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70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23" autoAdjust="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BBD02-B6EC-45E5-88C1-4BB904FA9DC7}" type="datetimeFigureOut">
              <a:rPr lang="en-GB" smtClean="0"/>
              <a:t>06/06/2013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C95FB-3399-4866-ADAD-811A61512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9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638" indent="-163638">
              <a:buFontTx/>
              <a:buChar char="-"/>
            </a:pPr>
            <a:endParaRPr lang="en-US" dirty="0" smtClean="0"/>
          </a:p>
          <a:p>
            <a:pPr marL="163638" indent="-163638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25DB-F1FD-4174-88C9-93AD65B4A2B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0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638" indent="-163638">
              <a:buFontTx/>
              <a:buChar char="-"/>
            </a:pPr>
            <a:endParaRPr lang="en-US" dirty="0" smtClean="0"/>
          </a:p>
          <a:p>
            <a:pPr marL="163638" indent="-163638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25DB-F1FD-4174-88C9-93AD65B4A2B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0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25DB-F1FD-4174-88C9-93AD65B4A2B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0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409" indent="-163409">
              <a:buFontTx/>
              <a:buChar char="-"/>
            </a:pPr>
            <a:endParaRPr lang="en-US" dirty="0" smtClean="0"/>
          </a:p>
          <a:p>
            <a:pPr marL="163409" indent="-163409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25DB-F1FD-4174-88C9-93AD65B4A2B3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0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638" indent="-163638">
              <a:buFontTx/>
              <a:buChar char="-"/>
            </a:pPr>
            <a:endParaRPr lang="en-US" dirty="0" smtClean="0"/>
          </a:p>
          <a:p>
            <a:pPr marL="163638" indent="-163638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25DB-F1FD-4174-88C9-93AD65B4A2B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0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Large infrastructure projects (some current users, some planning adoption and some considering adoption)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T2 (live 2007)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SEPA (live Jan 2008)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IPF (Int’l Payments Framework)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Fed/TCH (compatible)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HVPS (G10)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T2S (4CB) and CCBM2 (NBB and DNB)</a:t>
            </a: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Euroclear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(single platform)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JASDEC /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Zengin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DTCC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Regulation and self-regulation</a:t>
            </a: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Giovannini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barrier 1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Code of conduct 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CCPs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and post-trade)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LCH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Clearnet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Regional drivers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Asia (China, Japan)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BRIC+ (Brazil, Russia)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Switzerland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Germany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South Africa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Customer-driven initiatives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Custodian and Investment Manager CUG in US</a:t>
            </a: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Corporates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Microsoft, etc.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Implementation and usage guidelines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Funds (EU and UK communities)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Other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standardisers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Investment roadmap (FIX,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FpML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ISITC)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XBRL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5249E-1E51-4E7D-A7EE-849F8672082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Chinese</a:t>
            </a:r>
            <a:r>
              <a:rPr lang="en-US" baseline="0" dirty="0" smtClean="0"/>
              <a:t> landscape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25DB-F1FD-4174-88C9-93AD65B4A2B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2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Useful whenever you need common definitions for business concepts:</a:t>
            </a:r>
          </a:p>
          <a:p>
            <a:pPr lvl="1"/>
            <a:r>
              <a:rPr lang="en-US" sz="1700" dirty="0"/>
              <a:t>Externally </a:t>
            </a:r>
          </a:p>
          <a:p>
            <a:pPr lvl="2"/>
            <a:r>
              <a:rPr lang="en-US" dirty="0" smtClean="0"/>
              <a:t>Collaborating with a new business partner</a:t>
            </a:r>
          </a:p>
          <a:p>
            <a:pPr lvl="2"/>
            <a:r>
              <a:rPr lang="en-US" dirty="0" smtClean="0"/>
              <a:t>On-boarding a new customer</a:t>
            </a:r>
          </a:p>
          <a:p>
            <a:pPr lvl="1"/>
            <a:r>
              <a:rPr lang="en-US" sz="1700" dirty="0"/>
              <a:t>Internally</a:t>
            </a:r>
          </a:p>
          <a:p>
            <a:pPr lvl="2"/>
            <a:r>
              <a:rPr lang="en-US" dirty="0" smtClean="0"/>
              <a:t>SOA re-engineering (collaboration across silos)</a:t>
            </a:r>
          </a:p>
          <a:p>
            <a:pPr lvl="2"/>
            <a:r>
              <a:rPr lang="en-US" dirty="0" smtClean="0"/>
              <a:t>Internal system integration</a:t>
            </a:r>
          </a:p>
          <a:p>
            <a:pPr lvl="2"/>
            <a:r>
              <a:rPr lang="en-US" dirty="0" smtClean="0"/>
              <a:t>Enterprise architecture</a:t>
            </a:r>
          </a:p>
          <a:p>
            <a:pPr lvl="1"/>
            <a:r>
              <a:rPr lang="en-US" sz="1700" dirty="0"/>
              <a:t>Standards interoperability</a:t>
            </a:r>
          </a:p>
          <a:p>
            <a:pPr lvl="2"/>
            <a:r>
              <a:rPr lang="en-US" dirty="0" smtClean="0"/>
              <a:t>Aligning on the </a:t>
            </a:r>
            <a:r>
              <a:rPr lang="en-US" i="1" dirty="0" smtClean="0"/>
              <a:t>meaning</a:t>
            </a:r>
            <a:r>
              <a:rPr lang="en-US" dirty="0" smtClean="0"/>
              <a:t> of elements in different standards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25DB-F1FD-4174-88C9-93AD65B4A2B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9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lientOrEvent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49637"/>
            <a:ext cx="6400800" cy="1046163"/>
          </a:xfrm>
        </p:spPr>
        <p:txBody>
          <a:bodyPr/>
          <a:lstStyle>
            <a:lvl1pPr marL="0" indent="0">
              <a:buFontTx/>
              <a:buNone/>
              <a:defRPr sz="3200" i="1">
                <a:solidFill>
                  <a:schemeClr val="accent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3730" name="Title"/>
          <p:cNvSpPr>
            <a:spLocks noGrp="1" noChangeArrowheads="1"/>
          </p:cNvSpPr>
          <p:nvPr>
            <p:ph type="ctrTitle"/>
          </p:nvPr>
        </p:nvSpPr>
        <p:spPr>
          <a:xfrm>
            <a:off x="1828800" y="2617789"/>
            <a:ext cx="6402388" cy="811212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3734" name="SpeakerAndDate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2" y="4506913"/>
            <a:ext cx="4176713" cy="36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6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066B30-5966-4269-94BA-8EC2DAD55E8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 descr="standard forum logo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26" y="142852"/>
            <a:ext cx="999101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19050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33400"/>
            <a:ext cx="55626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9822E1-22CC-48CA-B4BE-758D536E3A6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 descr="standard forum logo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26" y="142852"/>
            <a:ext cx="999101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A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7401"/>
            <a:ext cx="8229600" cy="45720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lnSpc>
                <a:spcPts val="11300"/>
              </a:lnSpc>
              <a:defRPr sz="13500" baseline="0">
                <a:gradFill flip="none" rotWithShape="1">
                  <a:gsLst>
                    <a:gs pos="100000">
                      <a:srgbClr val="8BB9D9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1"/>
                  <a:tileRect/>
                </a:gradFill>
                <a:latin typeface="Helvetica"/>
                <a:cs typeface="Helvetica"/>
              </a:defRPr>
            </a:lvl1pPr>
          </a:lstStyle>
          <a:p>
            <a:r>
              <a:rPr lang="en-CA" dirty="0" smtClean="0"/>
              <a:t>Section</a:t>
            </a:r>
            <a:br>
              <a:rPr lang="en-CA" dirty="0" smtClean="0"/>
            </a:br>
            <a:r>
              <a:rPr lang="en-CA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9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7889F7-7963-4A16-ADF8-FEE4D97DC54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7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2E00BC-2038-4A02-8E58-C064EC14C41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 descr="standard forum logo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26" y="142852"/>
            <a:ext cx="999101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31977"/>
            <a:ext cx="3733800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31977"/>
            <a:ext cx="3733800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56451C-E0A2-4D88-BE0B-7867EA733F3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6" descr="standard forum logo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26" y="142852"/>
            <a:ext cx="999101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0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C62CFF-E97E-47F6-A255-759ED652DDA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9" name="Picture 8" descr="standard forum logo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26" y="142852"/>
            <a:ext cx="999101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0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9D9202-4890-4E58-94BF-D2477459B59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Picture 4" descr="standard forum logo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26" y="142852"/>
            <a:ext cx="999101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7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A16CF6-1E94-4A69-A3F5-3411A76B166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4" name="Picture 3" descr="standard forum logo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26" y="142852"/>
            <a:ext cx="999101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0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EDBA0-F73E-4B00-99E7-B08D0055A14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6" descr="standard forum logo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26" y="142852"/>
            <a:ext cx="999101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AFF1B4-0041-4B41-AC99-3E208969AD5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6" descr="standard forum logo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26" y="142852"/>
            <a:ext cx="999101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6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31977"/>
            <a:ext cx="7620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33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3975"/>
            <a:ext cx="56784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Standards Forum 2010 - Presentation title –  dd month yyyy – Confidentiality: Public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03975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5F488C0-0199-40CE-A787-9AB62DC83B21}" type="slidenum">
              <a:rPr lang="en-GB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067" name="Group 43"/>
          <p:cNvGrpSpPr>
            <a:grpSpLocks/>
          </p:cNvGrpSpPr>
          <p:nvPr/>
        </p:nvGrpSpPr>
        <p:grpSpPr bwMode="auto">
          <a:xfrm>
            <a:off x="-3175" y="0"/>
            <a:ext cx="139700" cy="1828800"/>
            <a:chOff x="-2" y="2478"/>
            <a:chExt cx="653" cy="1152"/>
          </a:xfrm>
        </p:grpSpPr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-2" y="2478"/>
              <a:ext cx="653" cy="89"/>
            </a:xfrm>
            <a:prstGeom prst="rect">
              <a:avLst/>
            </a:prstGeom>
            <a:solidFill>
              <a:srgbClr val="A1D9D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-2" y="2744"/>
              <a:ext cx="653" cy="88"/>
            </a:xfrm>
            <a:prstGeom prst="rect">
              <a:avLst/>
            </a:prstGeom>
            <a:solidFill>
              <a:srgbClr val="9AABA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-2" y="2567"/>
              <a:ext cx="653" cy="88"/>
            </a:xfrm>
            <a:prstGeom prst="rect">
              <a:avLst/>
            </a:prstGeom>
            <a:solidFill>
              <a:srgbClr val="FBBE9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-2" y="2832"/>
              <a:ext cx="653" cy="89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-2" y="2921"/>
              <a:ext cx="653" cy="89"/>
            </a:xfrm>
            <a:prstGeom prst="rect">
              <a:avLst/>
            </a:prstGeom>
            <a:solidFill>
              <a:srgbClr val="003478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-2" y="3010"/>
              <a:ext cx="653" cy="88"/>
            </a:xfrm>
            <a:prstGeom prst="rect">
              <a:avLst/>
            </a:prstGeom>
            <a:solidFill>
              <a:srgbClr val="BEBB45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-2" y="3098"/>
              <a:ext cx="653" cy="89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-2" y="3187"/>
              <a:ext cx="653" cy="89"/>
            </a:xfrm>
            <a:prstGeom prst="rect">
              <a:avLst/>
            </a:prstGeom>
            <a:solidFill>
              <a:srgbClr val="693695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-2" y="3364"/>
              <a:ext cx="653" cy="89"/>
            </a:xfrm>
            <a:prstGeom prst="rect">
              <a:avLst/>
            </a:prstGeom>
            <a:solidFill>
              <a:srgbClr val="ACD9F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-2" y="3541"/>
              <a:ext cx="653" cy="89"/>
            </a:xfrm>
            <a:prstGeom prst="rect">
              <a:avLst/>
            </a:prstGeom>
            <a:solidFill>
              <a:srgbClr val="988980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-2" y="3276"/>
              <a:ext cx="653" cy="88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-2" y="3453"/>
              <a:ext cx="653" cy="88"/>
            </a:xfrm>
            <a:prstGeom prst="rect">
              <a:avLst/>
            </a:prstGeom>
            <a:solidFill>
              <a:srgbClr val="BEBB45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-2" y="2655"/>
              <a:ext cx="653" cy="89"/>
            </a:xfrm>
            <a:prstGeom prst="rect">
              <a:avLst/>
            </a:prstGeom>
            <a:solidFill>
              <a:srgbClr val="F2652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081" name="Picture 57" descr="SWIFT_Logo_col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3727" y="6386514"/>
            <a:ext cx="2524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85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6088" indent="-21272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630238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0271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4pPr>
      <a:lvl5pPr marL="12573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5pPr>
      <a:lvl6pPr marL="17145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6pPr>
      <a:lvl7pPr marL="21717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7pPr>
      <a:lvl8pPr marL="26289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8pPr>
      <a:lvl9pPr marL="3086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swift.com/mystandard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iso20022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mailto:mireia.guisado-parra@swift.com" TargetMode="External"/><Relationship Id="rId4" Type="http://schemas.openxmlformats.org/officeDocument/2006/relationships/hyperlink" Target="mailto:alexandre.kech@swift.com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ISO 20022 adoption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34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 bwMode="auto">
          <a:xfrm>
            <a:off x="943326" y="1710054"/>
            <a:ext cx="7484393" cy="795654"/>
          </a:xfrm>
          <a:prstGeom prst="round1Rect">
            <a:avLst/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adopt ISO 20022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505FE-BCF9-495F-BA48-54AF962B4E57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41308" y="1710054"/>
            <a:ext cx="8324149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6088" indent="-2127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6302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0271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1257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233363" lvl="1" indent="0"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An international and neutral recipe to build a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common financial language </a:t>
            </a:r>
          </a:p>
          <a:p>
            <a:pPr lvl="1"/>
            <a:r>
              <a:rPr lang="en-US" sz="2400" dirty="0" smtClean="0">
                <a:solidFill>
                  <a:srgbClr val="009BBB"/>
                </a:solidFill>
              </a:rPr>
              <a:t>Meaning</a:t>
            </a:r>
            <a:r>
              <a:rPr lang="en-US" sz="2400" dirty="0" smtClean="0"/>
              <a:t> of business processes and information</a:t>
            </a:r>
            <a:r>
              <a:rPr lang="en-US" sz="2400" dirty="0"/>
              <a:t> </a:t>
            </a:r>
            <a:r>
              <a:rPr lang="en-US" sz="2400" dirty="0" smtClean="0"/>
              <a:t>&gt; </a:t>
            </a:r>
            <a:r>
              <a:rPr lang="en-US" sz="2400" dirty="0" smtClean="0">
                <a:solidFill>
                  <a:srgbClr val="009BBB"/>
                </a:solidFill>
              </a:rPr>
              <a:t>dictionary</a:t>
            </a:r>
          </a:p>
          <a:p>
            <a:pPr lvl="1"/>
            <a:r>
              <a:rPr lang="en-US" sz="2400" dirty="0" smtClean="0">
                <a:solidFill>
                  <a:srgbClr val="009BBB"/>
                </a:solidFill>
              </a:rPr>
              <a:t>Set of messages </a:t>
            </a:r>
            <a:r>
              <a:rPr lang="en-US" sz="2400" dirty="0" smtClean="0"/>
              <a:t>to execute end-to-end transactions &gt; </a:t>
            </a:r>
            <a:r>
              <a:rPr lang="en-US" sz="2400" dirty="0" smtClean="0">
                <a:solidFill>
                  <a:srgbClr val="009BBB"/>
                </a:solidFill>
              </a:rPr>
              <a:t>repository</a:t>
            </a:r>
          </a:p>
          <a:p>
            <a:pPr lvl="1"/>
            <a:r>
              <a:rPr lang="en-US" sz="2400" dirty="0" smtClean="0"/>
              <a:t>Right syntax: </a:t>
            </a:r>
            <a:r>
              <a:rPr lang="en-US" sz="2400" dirty="0" smtClean="0">
                <a:solidFill>
                  <a:srgbClr val="009BBB"/>
                </a:solidFill>
              </a:rPr>
              <a:t>XML &gt; universally used, </a:t>
            </a:r>
            <a:r>
              <a:rPr lang="en-US" sz="2400" dirty="0" smtClean="0"/>
              <a:t>tools</a:t>
            </a:r>
            <a:br>
              <a:rPr lang="en-US" sz="2400" dirty="0" smtClean="0"/>
            </a:br>
            <a:r>
              <a:rPr lang="en-US" sz="2400" dirty="0" smtClean="0"/>
              <a:t>available to facilitate implementation</a:t>
            </a:r>
          </a:p>
        </p:txBody>
      </p:sp>
      <p:pic>
        <p:nvPicPr>
          <p:cNvPr id="3074" name="Picture 2" descr="\\swift.corp\iod\cvanes\My Videos\ISO_ty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4823573"/>
            <a:ext cx="3325429" cy="27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89949" y="5756586"/>
            <a:ext cx="161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E46C0A"/>
                </a:solidFill>
              </a:rPr>
              <a:t>Collaboration with external parties</a:t>
            </a:r>
            <a:endParaRPr lang="en-GB" dirty="0">
              <a:solidFill>
                <a:srgbClr val="E46C0A"/>
              </a:solidFill>
            </a:endParaRPr>
          </a:p>
        </p:txBody>
      </p:sp>
      <p:pic>
        <p:nvPicPr>
          <p:cNvPr id="17" name="Picture 2" descr="\\swift.corp\iod\cvanes\My Videos\ISO_ty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0" y="4814299"/>
            <a:ext cx="3325429" cy="27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80749" y="5808272"/>
            <a:ext cx="161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9BBB"/>
                </a:solidFill>
              </a:rPr>
              <a:t>Internal </a:t>
            </a:r>
            <a:br>
              <a:rPr lang="en-US" dirty="0">
                <a:solidFill>
                  <a:srgbClr val="009BBB"/>
                </a:solidFill>
              </a:rPr>
            </a:br>
            <a:r>
              <a:rPr lang="en-US" dirty="0">
                <a:solidFill>
                  <a:srgbClr val="009BBB"/>
                </a:solidFill>
              </a:rPr>
              <a:t>integration</a:t>
            </a:r>
            <a:endParaRPr lang="en-GB" dirty="0">
              <a:solidFill>
                <a:srgbClr val="009BBB"/>
              </a:solidFill>
            </a:endParaRPr>
          </a:p>
        </p:txBody>
      </p:sp>
      <p:pic>
        <p:nvPicPr>
          <p:cNvPr id="19" name="Picture 2" descr="\\swift.corp\iod\cvanes\My Videos\ISO_ty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29" y="4823573"/>
            <a:ext cx="3325429" cy="27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66098" y="5756586"/>
            <a:ext cx="161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AEAD0D"/>
                </a:solidFill>
              </a:rPr>
              <a:t>Standards</a:t>
            </a:r>
            <a:br>
              <a:rPr lang="en-US" dirty="0">
                <a:solidFill>
                  <a:srgbClr val="AEAD0D"/>
                </a:solidFill>
              </a:rPr>
            </a:br>
            <a:r>
              <a:rPr lang="en-US" dirty="0">
                <a:solidFill>
                  <a:srgbClr val="AEAD0D"/>
                </a:solidFill>
              </a:rPr>
              <a:t>inter-operability</a:t>
            </a:r>
            <a:endParaRPr lang="en-GB" dirty="0">
              <a:solidFill>
                <a:srgbClr val="AEA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4375"/>
            <a:ext cx="7620000" cy="43402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ISO 20022 allows for more flexibility than most proprietary old protocols to cater for local/specific needs</a:t>
            </a:r>
          </a:p>
          <a:p>
            <a:r>
              <a:rPr lang="en-US" dirty="0" smtClean="0">
                <a:solidFill>
                  <a:srgbClr val="009BBB"/>
                </a:solidFill>
              </a:rPr>
              <a:t>Implementation guidelines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formal way to express market practice</a:t>
            </a:r>
          </a:p>
          <a:p>
            <a:r>
              <a:rPr lang="en-US" dirty="0" smtClean="0">
                <a:solidFill>
                  <a:srgbClr val="009BBB"/>
                </a:solidFill>
              </a:rPr>
              <a:t>Extensions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Right </a:t>
            </a:r>
            <a:r>
              <a:rPr lang="en-US" dirty="0" smtClean="0">
                <a:solidFill>
                  <a:srgbClr val="009BBB"/>
                </a:solidFill>
              </a:rPr>
              <a:t>tools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rgbClr val="009BBB"/>
                </a:solidFill>
              </a:rPr>
              <a:t>services</a:t>
            </a:r>
            <a:r>
              <a:rPr lang="en-US" dirty="0" smtClean="0">
                <a:solidFill>
                  <a:schemeClr val="tx1"/>
                </a:solidFill>
              </a:rPr>
              <a:t> available to manage flexibility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ISO 20022 Awareness Training Live Meeting V01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505FE-BCF9-495F-BA48-54AF962B4E57}" type="slidenum">
              <a:rPr lang="en-GB" smtClean="0">
                <a:solidFill>
                  <a:srgbClr val="000000"/>
                </a:solidFill>
              </a:rPr>
              <a:pPr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adopt ISO 20022 – </a:t>
            </a:r>
            <a:br>
              <a:rPr lang="en-US" dirty="0" smtClean="0"/>
            </a:br>
            <a:r>
              <a:rPr lang="en-US" dirty="0" smtClean="0"/>
              <a:t>a global standard to meet local needs</a:t>
            </a:r>
            <a:endParaRPr lang="en-GB" dirty="0"/>
          </a:p>
        </p:txBody>
      </p:sp>
      <p:pic>
        <p:nvPicPr>
          <p:cNvPr id="4098" name="Picture 2" descr="\\BE-FILE01\cvanes$\MyData\Sibos2010\WPLA_cars_bran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304800" y="4206085"/>
            <a:ext cx="4282440" cy="25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07413" y="4824501"/>
            <a:ext cx="3156409" cy="1941140"/>
            <a:chOff x="10159243" y="4156574"/>
            <a:chExt cx="5201587" cy="3198891"/>
          </a:xfrm>
        </p:grpSpPr>
        <p:pic>
          <p:nvPicPr>
            <p:cNvPr id="10" name="Picture 9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13562" t="19429" r="14206" b="15358"/>
            <a:stretch>
              <a:fillRect/>
            </a:stretch>
          </p:blipFill>
          <p:spPr>
            <a:xfrm>
              <a:off x="10159243" y="4166791"/>
              <a:ext cx="5201587" cy="3188674"/>
            </a:xfrm>
            <a:prstGeom prst="rect">
              <a:avLst/>
            </a:prstGeom>
          </p:spPr>
        </p:pic>
        <p:pic>
          <p:nvPicPr>
            <p:cNvPr id="11" name="Picture 10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>
              <a:off x="14603244" y="5620512"/>
              <a:ext cx="709907" cy="768096"/>
            </a:xfrm>
            <a:prstGeom prst="rect">
              <a:avLst/>
            </a:prstGeom>
          </p:spPr>
        </p:pic>
        <p:pic>
          <p:nvPicPr>
            <p:cNvPr id="12" name="Picture 11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>
              <a:off x="13959840" y="5323208"/>
              <a:ext cx="652271" cy="705736"/>
            </a:xfrm>
            <a:prstGeom prst="rect">
              <a:avLst/>
            </a:prstGeom>
          </p:spPr>
        </p:pic>
        <p:pic>
          <p:nvPicPr>
            <p:cNvPr id="13" name="Picture 12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>
              <a:off x="13322344" y="4706112"/>
              <a:ext cx="613111" cy="663366"/>
            </a:xfrm>
            <a:prstGeom prst="rect">
              <a:avLst/>
            </a:prstGeom>
          </p:spPr>
        </p:pic>
        <p:pic>
          <p:nvPicPr>
            <p:cNvPr id="14" name="Picture 13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>
              <a:off x="12865144" y="5443727"/>
              <a:ext cx="643592" cy="696345"/>
            </a:xfrm>
            <a:prstGeom prst="rect">
              <a:avLst/>
            </a:prstGeom>
          </p:spPr>
        </p:pic>
        <p:pic>
          <p:nvPicPr>
            <p:cNvPr id="15" name="Picture 14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>
              <a:off x="12200680" y="5175003"/>
              <a:ext cx="649688" cy="702941"/>
            </a:xfrm>
            <a:prstGeom prst="rect">
              <a:avLst/>
            </a:prstGeom>
          </p:spPr>
        </p:pic>
        <p:pic>
          <p:nvPicPr>
            <p:cNvPr id="16" name="Picture 15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>
              <a:off x="11753088" y="4156574"/>
              <a:ext cx="548639" cy="593609"/>
            </a:xfrm>
            <a:prstGeom prst="rect">
              <a:avLst/>
            </a:prstGeom>
          </p:spPr>
        </p:pic>
        <p:pic>
          <p:nvPicPr>
            <p:cNvPr id="17" name="Picture 16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>
              <a:off x="10649712" y="4174862"/>
              <a:ext cx="548639" cy="593609"/>
            </a:xfrm>
            <a:prstGeom prst="rect">
              <a:avLst/>
            </a:prstGeom>
          </p:spPr>
        </p:pic>
        <p:pic>
          <p:nvPicPr>
            <p:cNvPr id="18" name="Picture 17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>
              <a:off x="10448544" y="4822136"/>
              <a:ext cx="609600" cy="659567"/>
            </a:xfrm>
            <a:prstGeom prst="rect">
              <a:avLst/>
            </a:prstGeom>
          </p:spPr>
        </p:pic>
        <p:pic>
          <p:nvPicPr>
            <p:cNvPr id="19" name="Picture 18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 rot="245369">
              <a:off x="10393680" y="5594930"/>
              <a:ext cx="701041" cy="758503"/>
            </a:xfrm>
            <a:prstGeom prst="rect">
              <a:avLst/>
            </a:prstGeom>
          </p:spPr>
        </p:pic>
        <p:pic>
          <p:nvPicPr>
            <p:cNvPr id="20" name="Picture 19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 rot="245369">
              <a:off x="11527543" y="5755844"/>
              <a:ext cx="742315" cy="803160"/>
            </a:xfrm>
            <a:prstGeom prst="rect">
              <a:avLst/>
            </a:prstGeom>
          </p:spPr>
        </p:pic>
        <p:pic>
          <p:nvPicPr>
            <p:cNvPr id="21" name="Picture 20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 rot="245369">
              <a:off x="10887794" y="6304559"/>
              <a:ext cx="751159" cy="812729"/>
            </a:xfrm>
            <a:prstGeom prst="rect">
              <a:avLst/>
            </a:prstGeom>
          </p:spPr>
        </p:pic>
        <p:pic>
          <p:nvPicPr>
            <p:cNvPr id="22" name="Picture 21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 rot="245369">
              <a:off x="12171256" y="6298462"/>
              <a:ext cx="751159" cy="812729"/>
            </a:xfrm>
            <a:prstGeom prst="rect">
              <a:avLst/>
            </a:prstGeom>
          </p:spPr>
        </p:pic>
        <p:pic>
          <p:nvPicPr>
            <p:cNvPr id="23" name="Picture 22" descr="WPLA_cars_branding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59913" t="59757" r="29760" b="23786"/>
            <a:stretch>
              <a:fillRect/>
            </a:stretch>
          </p:blipFill>
          <p:spPr>
            <a:xfrm rot="245369">
              <a:off x="11194463" y="5151643"/>
              <a:ext cx="666731" cy="72138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931522" y="4403239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2060"/>
                </a:solidFill>
              </a:rPr>
              <a:t>Older protocols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8944" y="4407186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</a:rPr>
              <a:t>ISO 20022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adopt ISO 20022</a:t>
            </a:r>
            <a:br>
              <a:rPr lang="en-US" dirty="0" smtClean="0"/>
            </a:br>
            <a:r>
              <a:rPr lang="en-US" dirty="0" smtClean="0"/>
              <a:t>Managing diverging local implementations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505FE-BCF9-495F-BA48-54AF962B4E57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291879" y="1831975"/>
            <a:ext cx="8712642" cy="485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Is a risk – but still better - Coordination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through working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group defining HVP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implementation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guidelines</a:t>
            </a:r>
          </a:p>
          <a:p>
            <a:pPr marL="571500" indent="-571500" algn="ctr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Best practice sharing</a:t>
            </a:r>
          </a:p>
          <a:p>
            <a:pPr marL="571500" indent="-571500" algn="ctr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Tools allow to harmonize MyStandards</a:t>
            </a:r>
          </a:p>
          <a:p>
            <a:pPr marL="571500" indent="-571500" algn="ctr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Mitigate risks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1984375"/>
            <a:ext cx="7620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6088" indent="-2127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6302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0271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1257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/>
              <a:t>A</a:t>
            </a:r>
            <a:r>
              <a:rPr lang="en-US" sz="2400" dirty="0" smtClean="0"/>
              <a:t> risk that can be mitigated by a coordinated approach: 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rgbClr val="009BBB"/>
                </a:solidFill>
              </a:rPr>
              <a:t>Collaboration and best practice sharing </a:t>
            </a:r>
            <a:r>
              <a:rPr lang="en-US" sz="2400" dirty="0" smtClean="0"/>
              <a:t>in working groups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HVP implementation guidelines, NMPGs,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>
                <a:solidFill>
                  <a:srgbClr val="009BBB"/>
                </a:solidFill>
              </a:rPr>
              <a:t>Services</a:t>
            </a:r>
            <a:r>
              <a:rPr lang="en-US" sz="2400" dirty="0" smtClean="0"/>
              <a:t> to help communities migrate and implement </a:t>
            </a:r>
            <a:r>
              <a:rPr lang="en-US" dirty="0" smtClean="0"/>
              <a:t>(roadmap/creation of guidelines/mapping/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>
                <a:solidFill>
                  <a:srgbClr val="009BBB"/>
                </a:solidFill>
              </a:rPr>
              <a:t>Tools (MyStandards) </a:t>
            </a:r>
            <a:r>
              <a:rPr lang="en-US" sz="2400" dirty="0" smtClean="0"/>
              <a:t>to facilitate </a:t>
            </a:r>
            <a:br>
              <a:rPr lang="en-US" sz="2400" dirty="0" smtClean="0"/>
            </a:br>
            <a:r>
              <a:rPr lang="en-US" sz="2400" dirty="0" smtClean="0"/>
              <a:t>sharing and harmonization</a:t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5122" name="Picture 2" descr="\\BE-FILE01\cvanes$\MyData\Sibos2010\WPLA_ArrowC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0" y="3895090"/>
            <a:ext cx="408432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www.iso20022.org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www.swift.com/mystandards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standardsforum</a:t>
            </a:r>
            <a:endParaRPr lang="en-GB" dirty="0" smtClean="0"/>
          </a:p>
          <a:p>
            <a:r>
              <a:rPr lang="en-GB" dirty="0" smtClean="0"/>
              <a:t>#ISO20022</a:t>
            </a:r>
          </a:p>
          <a:p>
            <a:endParaRPr lang="en-GB" dirty="0"/>
          </a:p>
          <a:p>
            <a:r>
              <a:rPr lang="en-GB" dirty="0" smtClean="0"/>
              <a:t>ISO20022 – A Financial Messaging Standard</a:t>
            </a:r>
          </a:p>
          <a:p>
            <a:endParaRPr lang="en-GB" dirty="0"/>
          </a:p>
          <a:p>
            <a:r>
              <a:rPr lang="en-GB" dirty="0" smtClean="0">
                <a:hlinkClick r:id="rId4"/>
              </a:rPr>
              <a:t>alexandre.kech@swift.com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mireia.guisado-parra@swift.com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889F7-7963-4A16-ADF8-FEE4D97DC541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219200" cy="91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133879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50514"/>
            <a:ext cx="1295400" cy="9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58" y="4723223"/>
            <a:ext cx="761284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68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20022: Connecting the dots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505FE-BCF9-495F-BA48-54AF962B4E57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21929" y="1830926"/>
            <a:ext cx="4014362" cy="381926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88561" y="4788981"/>
            <a:ext cx="3449448" cy="1331248"/>
            <a:chOff x="4739223" y="4328288"/>
            <a:chExt cx="3790634" cy="1462922"/>
          </a:xfrm>
        </p:grpSpPr>
        <p:grpSp>
          <p:nvGrpSpPr>
            <p:cNvPr id="10" name="Group 9"/>
            <p:cNvGrpSpPr/>
            <p:nvPr/>
          </p:nvGrpSpPr>
          <p:grpSpPr>
            <a:xfrm flipH="1">
              <a:off x="4739223" y="4328288"/>
              <a:ext cx="3790634" cy="1462922"/>
              <a:chOff x="8188295" y="6033551"/>
              <a:chExt cx="5030512" cy="1941429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0295" t="31319" r="20252" b="16687"/>
              <a:stretch>
                <a:fillRect/>
              </a:stretch>
            </p:blipFill>
            <p:spPr bwMode="auto">
              <a:xfrm flipH="1">
                <a:off x="11293642" y="6464968"/>
                <a:ext cx="978569" cy="1171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3828"/>
              <a:stretch>
                <a:fillRect/>
              </a:stretch>
            </p:blipFill>
            <p:spPr bwMode="auto">
              <a:xfrm>
                <a:off x="8188295" y="6033551"/>
                <a:ext cx="5030512" cy="194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0295" t="31319" r="20252" b="16687"/>
            <a:stretch>
              <a:fillRect/>
            </a:stretch>
          </p:blipFill>
          <p:spPr bwMode="auto">
            <a:xfrm flipH="1">
              <a:off x="5600607" y="4618405"/>
              <a:ext cx="737380" cy="88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 bwMode="auto">
            <a:xfrm>
              <a:off x="6294760" y="4557734"/>
              <a:ext cx="1571573" cy="811721"/>
            </a:xfrm>
            <a:prstGeom prst="rect">
              <a:avLst/>
            </a:prstGeom>
            <a:solidFill>
              <a:srgbClr val="2D615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62962" y="4459962"/>
              <a:ext cx="2339967" cy="107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</a:rPr>
                <a:t>ISO 20022 </a:t>
              </a:r>
              <a:br>
                <a:rPr lang="en-US" sz="2400" dirty="0">
                  <a:solidFill>
                    <a:srgbClr val="FFFFFF"/>
                  </a:solidFill>
                </a:rPr>
              </a:br>
              <a:r>
                <a:rPr lang="en-US" sz="2000" dirty="0">
                  <a:solidFill>
                    <a:srgbClr val="FFFFFF"/>
                  </a:solidFill>
                </a:rPr>
                <a:t>Why ?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34184" y="1398690"/>
            <a:ext cx="3309255" cy="1291818"/>
            <a:chOff x="5613652" y="-449176"/>
            <a:chExt cx="5030512" cy="196373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2838"/>
            <a:stretch>
              <a:fillRect/>
            </a:stretch>
          </p:blipFill>
          <p:spPr bwMode="auto">
            <a:xfrm flipH="1">
              <a:off x="5613652" y="-449176"/>
              <a:ext cx="5030512" cy="196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7395411" y="-218321"/>
              <a:ext cx="2752338" cy="1428082"/>
            </a:xfrm>
            <a:prstGeom prst="rect">
              <a:avLst/>
            </a:prstGeom>
            <a:solidFill>
              <a:srgbClr val="296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</a:rPr>
                <a:t>ISO 20022</a:t>
              </a:r>
              <a:br>
                <a:rPr lang="en-US" sz="2400" dirty="0">
                  <a:solidFill>
                    <a:srgbClr val="FFFFFF"/>
                  </a:solidFill>
                </a:rPr>
              </a:br>
              <a:r>
                <a:rPr lang="en-US" sz="2400" dirty="0">
                  <a:solidFill>
                    <a:srgbClr val="FFFFFF"/>
                  </a:solidFill>
                </a:rPr>
                <a:t>Who ?</a:t>
              </a:r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888100" y="4115404"/>
            <a:ext cx="2955133" cy="1153581"/>
            <a:chOff x="5613652" y="-449176"/>
            <a:chExt cx="5030512" cy="1963737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2838"/>
            <a:stretch>
              <a:fillRect/>
            </a:stretch>
          </p:blipFill>
          <p:spPr bwMode="auto">
            <a:xfrm flipH="1">
              <a:off x="5613652" y="-449176"/>
              <a:ext cx="5030512" cy="196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Rectangle 30"/>
            <p:cNvSpPr/>
            <p:nvPr/>
          </p:nvSpPr>
          <p:spPr>
            <a:xfrm>
              <a:off x="7058959" y="-218321"/>
              <a:ext cx="3088789" cy="1428082"/>
            </a:xfrm>
            <a:prstGeom prst="rect">
              <a:avLst/>
            </a:prstGeom>
            <a:solidFill>
              <a:srgbClr val="296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</a:rPr>
                <a:t>ISO 20022</a:t>
              </a:r>
              <a:br>
                <a:rPr lang="en-US" sz="2400" dirty="0">
                  <a:solidFill>
                    <a:srgbClr val="FFFFFF"/>
                  </a:solidFill>
                </a:rPr>
              </a:br>
              <a:r>
                <a:rPr lang="en-US" sz="2400" dirty="0">
                  <a:solidFill>
                    <a:srgbClr val="FFFFFF"/>
                  </a:solidFill>
                </a:rPr>
                <a:t>How ?</a:t>
              </a:r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Donut 19"/>
          <p:cNvSpPr/>
          <p:nvPr/>
        </p:nvSpPr>
        <p:spPr bwMode="auto">
          <a:xfrm>
            <a:off x="2785976" y="1707711"/>
            <a:ext cx="4202713" cy="4202713"/>
          </a:xfrm>
          <a:prstGeom prst="donut">
            <a:avLst>
              <a:gd name="adj" fmla="val 6389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 flipH="1">
            <a:off x="559271" y="1830926"/>
            <a:ext cx="3105267" cy="1212188"/>
            <a:chOff x="5613652" y="-449176"/>
            <a:chExt cx="5030512" cy="1963737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2838"/>
            <a:stretch>
              <a:fillRect/>
            </a:stretch>
          </p:blipFill>
          <p:spPr bwMode="auto">
            <a:xfrm flipH="1">
              <a:off x="5613652" y="-449176"/>
              <a:ext cx="5030512" cy="196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7395411" y="-218321"/>
              <a:ext cx="2752338" cy="1428082"/>
            </a:xfrm>
            <a:prstGeom prst="rect">
              <a:avLst/>
            </a:prstGeom>
            <a:solidFill>
              <a:srgbClr val="296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</a:rPr>
                <a:t>ISO 20022</a:t>
              </a:r>
              <a:br>
                <a:rPr lang="en-US" sz="2400" dirty="0">
                  <a:solidFill>
                    <a:srgbClr val="FFFFFF"/>
                  </a:solidFill>
                </a:rPr>
              </a:br>
              <a:r>
                <a:rPr lang="en-US" sz="2400" dirty="0">
                  <a:solidFill>
                    <a:srgbClr val="FFFFFF"/>
                  </a:solidFill>
                </a:rPr>
                <a:t>When ?</a:t>
              </a:r>
              <a:endParaRPr lang="en-GB" sz="2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2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95082" cy="1143000"/>
          </a:xfrm>
        </p:spPr>
        <p:txBody>
          <a:bodyPr/>
          <a:lstStyle/>
          <a:p>
            <a:r>
              <a:rPr lang="en-US" sz="2800" dirty="0" smtClean="0"/>
              <a:t>ISO 20022: Where is it used?   </a:t>
            </a:r>
            <a:endParaRPr lang="en-GB" sz="2800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ltGray">
          <a:xfrm>
            <a:off x="1799872" y="4240223"/>
            <a:ext cx="4649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ltGray">
          <a:xfrm>
            <a:off x="476690" y="2284432"/>
            <a:ext cx="29439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0"/>
              </a:cxn>
              <a:cxn ang="0">
                <a:pos x="18" y="8"/>
              </a:cxn>
              <a:cxn ang="0">
                <a:pos x="8" y="16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16" y="0"/>
                </a:lnTo>
                <a:lnTo>
                  <a:pt x="18" y="8"/>
                </a:lnTo>
                <a:lnTo>
                  <a:pt x="8" y="16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ltGray">
          <a:xfrm>
            <a:off x="3370958" y="2549543"/>
            <a:ext cx="213816" cy="157161"/>
          </a:xfrm>
          <a:custGeom>
            <a:avLst/>
            <a:gdLst/>
            <a:ahLst/>
            <a:cxnLst>
              <a:cxn ang="0">
                <a:pos x="106" y="10"/>
              </a:cxn>
              <a:cxn ang="0">
                <a:pos x="114" y="4"/>
              </a:cxn>
              <a:cxn ang="0">
                <a:pos x="124" y="6"/>
              </a:cxn>
              <a:cxn ang="0">
                <a:pos x="128" y="20"/>
              </a:cxn>
              <a:cxn ang="0">
                <a:pos x="134" y="26"/>
              </a:cxn>
              <a:cxn ang="0">
                <a:pos x="136" y="42"/>
              </a:cxn>
              <a:cxn ang="0">
                <a:pos x="120" y="64"/>
              </a:cxn>
              <a:cxn ang="0">
                <a:pos x="106" y="74"/>
              </a:cxn>
              <a:cxn ang="0">
                <a:pos x="94" y="86"/>
              </a:cxn>
              <a:cxn ang="0">
                <a:pos x="68" y="84"/>
              </a:cxn>
              <a:cxn ang="0">
                <a:pos x="52" y="78"/>
              </a:cxn>
              <a:cxn ang="0">
                <a:pos x="34" y="74"/>
              </a:cxn>
              <a:cxn ang="0">
                <a:pos x="24" y="66"/>
              </a:cxn>
              <a:cxn ang="0">
                <a:pos x="32" y="58"/>
              </a:cxn>
              <a:cxn ang="0">
                <a:pos x="26" y="48"/>
              </a:cxn>
              <a:cxn ang="0">
                <a:pos x="10" y="46"/>
              </a:cxn>
              <a:cxn ang="0">
                <a:pos x="12" y="40"/>
              </a:cxn>
              <a:cxn ang="0">
                <a:pos x="34" y="38"/>
              </a:cxn>
              <a:cxn ang="0">
                <a:pos x="36" y="30"/>
              </a:cxn>
              <a:cxn ang="0">
                <a:pos x="24" y="26"/>
              </a:cxn>
              <a:cxn ang="0">
                <a:pos x="0" y="32"/>
              </a:cxn>
              <a:cxn ang="0">
                <a:pos x="14" y="20"/>
              </a:cxn>
              <a:cxn ang="0">
                <a:pos x="20" y="6"/>
              </a:cxn>
              <a:cxn ang="0">
                <a:pos x="32" y="14"/>
              </a:cxn>
              <a:cxn ang="0">
                <a:pos x="38" y="0"/>
              </a:cxn>
              <a:cxn ang="0">
                <a:pos x="44" y="20"/>
              </a:cxn>
              <a:cxn ang="0">
                <a:pos x="48" y="38"/>
              </a:cxn>
              <a:cxn ang="0">
                <a:pos x="54" y="30"/>
              </a:cxn>
              <a:cxn ang="0">
                <a:pos x="58" y="24"/>
              </a:cxn>
              <a:cxn ang="0">
                <a:pos x="60" y="10"/>
              </a:cxn>
              <a:cxn ang="0">
                <a:pos x="68" y="24"/>
              </a:cxn>
              <a:cxn ang="0">
                <a:pos x="74" y="10"/>
              </a:cxn>
              <a:cxn ang="0">
                <a:pos x="82" y="12"/>
              </a:cxn>
              <a:cxn ang="0">
                <a:pos x="94" y="16"/>
              </a:cxn>
            </a:cxnLst>
            <a:rect l="0" t="0" r="r" b="b"/>
            <a:pathLst>
              <a:path w="139" h="87">
                <a:moveTo>
                  <a:pt x="100" y="12"/>
                </a:moveTo>
                <a:lnTo>
                  <a:pt x="106" y="10"/>
                </a:lnTo>
                <a:lnTo>
                  <a:pt x="108" y="2"/>
                </a:lnTo>
                <a:lnTo>
                  <a:pt x="114" y="4"/>
                </a:lnTo>
                <a:lnTo>
                  <a:pt x="118" y="10"/>
                </a:lnTo>
                <a:lnTo>
                  <a:pt x="124" y="6"/>
                </a:lnTo>
                <a:lnTo>
                  <a:pt x="126" y="14"/>
                </a:lnTo>
                <a:lnTo>
                  <a:pt x="128" y="20"/>
                </a:lnTo>
                <a:lnTo>
                  <a:pt x="126" y="24"/>
                </a:lnTo>
                <a:lnTo>
                  <a:pt x="134" y="26"/>
                </a:lnTo>
                <a:lnTo>
                  <a:pt x="138" y="32"/>
                </a:lnTo>
                <a:lnTo>
                  <a:pt x="136" y="42"/>
                </a:lnTo>
                <a:lnTo>
                  <a:pt x="128" y="56"/>
                </a:lnTo>
                <a:lnTo>
                  <a:pt x="120" y="64"/>
                </a:lnTo>
                <a:lnTo>
                  <a:pt x="114" y="64"/>
                </a:lnTo>
                <a:lnTo>
                  <a:pt x="106" y="74"/>
                </a:lnTo>
                <a:lnTo>
                  <a:pt x="106" y="78"/>
                </a:lnTo>
                <a:lnTo>
                  <a:pt x="94" y="86"/>
                </a:lnTo>
                <a:lnTo>
                  <a:pt x="84" y="80"/>
                </a:lnTo>
                <a:lnTo>
                  <a:pt x="68" y="84"/>
                </a:lnTo>
                <a:lnTo>
                  <a:pt x="58" y="78"/>
                </a:lnTo>
                <a:lnTo>
                  <a:pt x="52" y="78"/>
                </a:lnTo>
                <a:lnTo>
                  <a:pt x="46" y="72"/>
                </a:lnTo>
                <a:lnTo>
                  <a:pt x="34" y="74"/>
                </a:lnTo>
                <a:lnTo>
                  <a:pt x="24" y="72"/>
                </a:lnTo>
                <a:lnTo>
                  <a:pt x="24" y="66"/>
                </a:lnTo>
                <a:lnTo>
                  <a:pt x="30" y="66"/>
                </a:lnTo>
                <a:lnTo>
                  <a:pt x="32" y="58"/>
                </a:lnTo>
                <a:lnTo>
                  <a:pt x="26" y="52"/>
                </a:lnTo>
                <a:lnTo>
                  <a:pt x="26" y="48"/>
                </a:lnTo>
                <a:lnTo>
                  <a:pt x="22" y="46"/>
                </a:lnTo>
                <a:lnTo>
                  <a:pt x="10" y="46"/>
                </a:lnTo>
                <a:lnTo>
                  <a:pt x="10" y="42"/>
                </a:lnTo>
                <a:lnTo>
                  <a:pt x="12" y="40"/>
                </a:lnTo>
                <a:lnTo>
                  <a:pt x="22" y="40"/>
                </a:lnTo>
                <a:lnTo>
                  <a:pt x="34" y="38"/>
                </a:lnTo>
                <a:lnTo>
                  <a:pt x="30" y="36"/>
                </a:lnTo>
                <a:lnTo>
                  <a:pt x="36" y="30"/>
                </a:lnTo>
                <a:lnTo>
                  <a:pt x="32" y="28"/>
                </a:lnTo>
                <a:lnTo>
                  <a:pt x="24" y="26"/>
                </a:lnTo>
                <a:lnTo>
                  <a:pt x="14" y="34"/>
                </a:lnTo>
                <a:lnTo>
                  <a:pt x="0" y="32"/>
                </a:lnTo>
                <a:lnTo>
                  <a:pt x="10" y="24"/>
                </a:lnTo>
                <a:lnTo>
                  <a:pt x="14" y="20"/>
                </a:lnTo>
                <a:lnTo>
                  <a:pt x="18" y="22"/>
                </a:lnTo>
                <a:lnTo>
                  <a:pt x="20" y="6"/>
                </a:lnTo>
                <a:lnTo>
                  <a:pt x="28" y="14"/>
                </a:lnTo>
                <a:lnTo>
                  <a:pt x="32" y="14"/>
                </a:lnTo>
                <a:lnTo>
                  <a:pt x="30" y="6"/>
                </a:lnTo>
                <a:lnTo>
                  <a:pt x="38" y="0"/>
                </a:lnTo>
                <a:lnTo>
                  <a:pt x="44" y="10"/>
                </a:lnTo>
                <a:lnTo>
                  <a:pt x="44" y="20"/>
                </a:lnTo>
                <a:lnTo>
                  <a:pt x="46" y="28"/>
                </a:lnTo>
                <a:lnTo>
                  <a:pt x="48" y="38"/>
                </a:lnTo>
                <a:lnTo>
                  <a:pt x="52" y="26"/>
                </a:lnTo>
                <a:lnTo>
                  <a:pt x="54" y="30"/>
                </a:lnTo>
                <a:lnTo>
                  <a:pt x="58" y="32"/>
                </a:lnTo>
                <a:lnTo>
                  <a:pt x="58" y="24"/>
                </a:lnTo>
                <a:lnTo>
                  <a:pt x="56" y="16"/>
                </a:lnTo>
                <a:lnTo>
                  <a:pt x="60" y="10"/>
                </a:lnTo>
                <a:lnTo>
                  <a:pt x="64" y="16"/>
                </a:lnTo>
                <a:lnTo>
                  <a:pt x="68" y="24"/>
                </a:lnTo>
                <a:lnTo>
                  <a:pt x="68" y="16"/>
                </a:lnTo>
                <a:lnTo>
                  <a:pt x="74" y="10"/>
                </a:lnTo>
                <a:lnTo>
                  <a:pt x="82" y="18"/>
                </a:lnTo>
                <a:lnTo>
                  <a:pt x="82" y="12"/>
                </a:lnTo>
                <a:lnTo>
                  <a:pt x="88" y="10"/>
                </a:lnTo>
                <a:lnTo>
                  <a:pt x="94" y="16"/>
                </a:lnTo>
                <a:lnTo>
                  <a:pt x="10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ltGray">
          <a:xfrm>
            <a:off x="2069467" y="4102112"/>
            <a:ext cx="7747" cy="79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ltGray">
          <a:xfrm>
            <a:off x="2442871" y="4416435"/>
            <a:ext cx="32537" cy="52387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ltGray">
          <a:xfrm>
            <a:off x="2323567" y="2522556"/>
            <a:ext cx="1550" cy="7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ltGray">
          <a:xfrm>
            <a:off x="2287932" y="2530493"/>
            <a:ext cx="7746" cy="9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ltGray">
          <a:xfrm>
            <a:off x="1048417" y="2584468"/>
            <a:ext cx="24790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18"/>
              </a:cxn>
              <a:cxn ang="0">
                <a:pos x="14" y="32"/>
              </a:cxn>
              <a:cxn ang="0">
                <a:pos x="12" y="48"/>
              </a:cxn>
              <a:cxn ang="0">
                <a:pos x="4" y="58"/>
              </a:cxn>
              <a:cxn ang="0">
                <a:pos x="0" y="52"/>
              </a:cxn>
              <a:cxn ang="0">
                <a:pos x="2" y="44"/>
              </a:cxn>
              <a:cxn ang="0">
                <a:pos x="2" y="28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w="17" h="59">
                <a:moveTo>
                  <a:pt x="0" y="0"/>
                </a:moveTo>
                <a:lnTo>
                  <a:pt x="10" y="0"/>
                </a:lnTo>
                <a:lnTo>
                  <a:pt x="16" y="18"/>
                </a:lnTo>
                <a:lnTo>
                  <a:pt x="14" y="32"/>
                </a:lnTo>
                <a:lnTo>
                  <a:pt x="12" y="48"/>
                </a:lnTo>
                <a:lnTo>
                  <a:pt x="4" y="58"/>
                </a:lnTo>
                <a:lnTo>
                  <a:pt x="0" y="52"/>
                </a:lnTo>
                <a:lnTo>
                  <a:pt x="2" y="44"/>
                </a:lnTo>
                <a:lnTo>
                  <a:pt x="2" y="28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ltGray">
          <a:xfrm>
            <a:off x="1053064" y="2698768"/>
            <a:ext cx="32538" cy="730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4" y="8"/>
              </a:cxn>
              <a:cxn ang="0">
                <a:pos x="18" y="16"/>
              </a:cxn>
              <a:cxn ang="0">
                <a:pos x="20" y="28"/>
              </a:cxn>
              <a:cxn ang="0">
                <a:pos x="16" y="36"/>
              </a:cxn>
              <a:cxn ang="0">
                <a:pos x="2" y="40"/>
              </a:cxn>
              <a:cxn ang="0">
                <a:pos x="4" y="36"/>
              </a:cxn>
              <a:cxn ang="0">
                <a:pos x="6" y="28"/>
              </a:cxn>
              <a:cxn ang="0">
                <a:pos x="2" y="14"/>
              </a:cxn>
              <a:cxn ang="0">
                <a:pos x="0" y="10"/>
              </a:cxn>
              <a:cxn ang="0">
                <a:pos x="2" y="2"/>
              </a:cxn>
              <a:cxn ang="0">
                <a:pos x="8" y="0"/>
              </a:cxn>
            </a:cxnLst>
            <a:rect l="0" t="0" r="r" b="b"/>
            <a:pathLst>
              <a:path w="21" h="41">
                <a:moveTo>
                  <a:pt x="8" y="0"/>
                </a:moveTo>
                <a:lnTo>
                  <a:pt x="14" y="8"/>
                </a:lnTo>
                <a:lnTo>
                  <a:pt x="18" y="16"/>
                </a:lnTo>
                <a:lnTo>
                  <a:pt x="20" y="28"/>
                </a:lnTo>
                <a:lnTo>
                  <a:pt x="16" y="36"/>
                </a:lnTo>
                <a:lnTo>
                  <a:pt x="2" y="40"/>
                </a:lnTo>
                <a:lnTo>
                  <a:pt x="4" y="36"/>
                </a:lnTo>
                <a:lnTo>
                  <a:pt x="6" y="28"/>
                </a:lnTo>
                <a:lnTo>
                  <a:pt x="2" y="14"/>
                </a:lnTo>
                <a:lnTo>
                  <a:pt x="0" y="10"/>
                </a:lnTo>
                <a:lnTo>
                  <a:pt x="2" y="2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ltGray">
          <a:xfrm>
            <a:off x="2246098" y="5357818"/>
            <a:ext cx="269595" cy="1485894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60"/>
              </a:cxn>
              <a:cxn ang="0">
                <a:pos x="20" y="114"/>
              </a:cxn>
              <a:cxn ang="0">
                <a:pos x="20" y="158"/>
              </a:cxn>
              <a:cxn ang="0">
                <a:pos x="18" y="188"/>
              </a:cxn>
              <a:cxn ang="0">
                <a:pos x="14" y="222"/>
              </a:cxn>
              <a:cxn ang="0">
                <a:pos x="14" y="250"/>
              </a:cxn>
              <a:cxn ang="0">
                <a:pos x="20" y="286"/>
              </a:cxn>
              <a:cxn ang="0">
                <a:pos x="28" y="322"/>
              </a:cxn>
              <a:cxn ang="0">
                <a:pos x="18" y="346"/>
              </a:cxn>
              <a:cxn ang="0">
                <a:pos x="12" y="370"/>
              </a:cxn>
              <a:cxn ang="0">
                <a:pos x="8" y="398"/>
              </a:cxn>
              <a:cxn ang="0">
                <a:pos x="2" y="404"/>
              </a:cxn>
              <a:cxn ang="0">
                <a:pos x="6" y="418"/>
              </a:cxn>
              <a:cxn ang="0">
                <a:pos x="16" y="440"/>
              </a:cxn>
              <a:cxn ang="0">
                <a:pos x="12" y="480"/>
              </a:cxn>
              <a:cxn ang="0">
                <a:pos x="34" y="496"/>
              </a:cxn>
              <a:cxn ang="0">
                <a:pos x="36" y="502"/>
              </a:cxn>
              <a:cxn ang="0">
                <a:pos x="36" y="534"/>
              </a:cxn>
              <a:cxn ang="0">
                <a:pos x="34" y="560"/>
              </a:cxn>
              <a:cxn ang="0">
                <a:pos x="36" y="586"/>
              </a:cxn>
              <a:cxn ang="0">
                <a:pos x="18" y="586"/>
              </a:cxn>
              <a:cxn ang="0">
                <a:pos x="6" y="608"/>
              </a:cxn>
              <a:cxn ang="0">
                <a:pos x="12" y="608"/>
              </a:cxn>
              <a:cxn ang="0">
                <a:pos x="30" y="610"/>
              </a:cxn>
              <a:cxn ang="0">
                <a:pos x="34" y="632"/>
              </a:cxn>
              <a:cxn ang="0">
                <a:pos x="16" y="644"/>
              </a:cxn>
              <a:cxn ang="0">
                <a:pos x="30" y="684"/>
              </a:cxn>
              <a:cxn ang="0">
                <a:pos x="48" y="716"/>
              </a:cxn>
              <a:cxn ang="0">
                <a:pos x="56" y="730"/>
              </a:cxn>
              <a:cxn ang="0">
                <a:pos x="74" y="762"/>
              </a:cxn>
              <a:cxn ang="0">
                <a:pos x="102" y="774"/>
              </a:cxn>
              <a:cxn ang="0">
                <a:pos x="122" y="772"/>
              </a:cxn>
              <a:cxn ang="0">
                <a:pos x="138" y="744"/>
              </a:cxn>
              <a:cxn ang="0">
                <a:pos x="132" y="758"/>
              </a:cxn>
              <a:cxn ang="0">
                <a:pos x="146" y="768"/>
              </a:cxn>
              <a:cxn ang="0">
                <a:pos x="142" y="784"/>
              </a:cxn>
              <a:cxn ang="0">
                <a:pos x="148" y="796"/>
              </a:cxn>
              <a:cxn ang="0">
                <a:pos x="134" y="804"/>
              </a:cxn>
              <a:cxn ang="0">
                <a:pos x="142" y="818"/>
              </a:cxn>
              <a:cxn ang="0">
                <a:pos x="162" y="808"/>
              </a:cxn>
              <a:cxn ang="0">
                <a:pos x="154" y="740"/>
              </a:cxn>
              <a:cxn ang="0">
                <a:pos x="84" y="576"/>
              </a:cxn>
              <a:cxn ang="0">
                <a:pos x="94" y="152"/>
              </a:cxn>
            </a:cxnLst>
            <a:rect l="0" t="0" r="r" b="b"/>
            <a:pathLst>
              <a:path w="173" h="819">
                <a:moveTo>
                  <a:pt x="70" y="20"/>
                </a:moveTo>
                <a:lnTo>
                  <a:pt x="34" y="0"/>
                </a:lnTo>
                <a:lnTo>
                  <a:pt x="18" y="20"/>
                </a:lnTo>
                <a:lnTo>
                  <a:pt x="18" y="46"/>
                </a:lnTo>
                <a:lnTo>
                  <a:pt x="22" y="56"/>
                </a:lnTo>
                <a:lnTo>
                  <a:pt x="18" y="60"/>
                </a:lnTo>
                <a:lnTo>
                  <a:pt x="22" y="80"/>
                </a:lnTo>
                <a:lnTo>
                  <a:pt x="24" y="114"/>
                </a:lnTo>
                <a:lnTo>
                  <a:pt x="20" y="114"/>
                </a:lnTo>
                <a:lnTo>
                  <a:pt x="20" y="142"/>
                </a:lnTo>
                <a:lnTo>
                  <a:pt x="24" y="152"/>
                </a:lnTo>
                <a:lnTo>
                  <a:pt x="20" y="158"/>
                </a:lnTo>
                <a:lnTo>
                  <a:pt x="24" y="170"/>
                </a:lnTo>
                <a:lnTo>
                  <a:pt x="22" y="184"/>
                </a:lnTo>
                <a:lnTo>
                  <a:pt x="18" y="188"/>
                </a:lnTo>
                <a:lnTo>
                  <a:pt x="20" y="194"/>
                </a:lnTo>
                <a:lnTo>
                  <a:pt x="16" y="216"/>
                </a:lnTo>
                <a:lnTo>
                  <a:pt x="14" y="222"/>
                </a:lnTo>
                <a:lnTo>
                  <a:pt x="18" y="232"/>
                </a:lnTo>
                <a:lnTo>
                  <a:pt x="18" y="248"/>
                </a:lnTo>
                <a:lnTo>
                  <a:pt x="14" y="250"/>
                </a:lnTo>
                <a:lnTo>
                  <a:pt x="16" y="264"/>
                </a:lnTo>
                <a:lnTo>
                  <a:pt x="20" y="276"/>
                </a:lnTo>
                <a:lnTo>
                  <a:pt x="20" y="286"/>
                </a:lnTo>
                <a:lnTo>
                  <a:pt x="26" y="304"/>
                </a:lnTo>
                <a:lnTo>
                  <a:pt x="24" y="312"/>
                </a:lnTo>
                <a:lnTo>
                  <a:pt x="28" y="322"/>
                </a:lnTo>
                <a:lnTo>
                  <a:pt x="20" y="332"/>
                </a:lnTo>
                <a:lnTo>
                  <a:pt x="22" y="334"/>
                </a:lnTo>
                <a:lnTo>
                  <a:pt x="18" y="346"/>
                </a:lnTo>
                <a:lnTo>
                  <a:pt x="16" y="352"/>
                </a:lnTo>
                <a:lnTo>
                  <a:pt x="14" y="362"/>
                </a:lnTo>
                <a:lnTo>
                  <a:pt x="12" y="370"/>
                </a:lnTo>
                <a:lnTo>
                  <a:pt x="10" y="376"/>
                </a:lnTo>
                <a:lnTo>
                  <a:pt x="6" y="382"/>
                </a:lnTo>
                <a:lnTo>
                  <a:pt x="8" y="398"/>
                </a:lnTo>
                <a:lnTo>
                  <a:pt x="4" y="394"/>
                </a:lnTo>
                <a:lnTo>
                  <a:pt x="2" y="396"/>
                </a:lnTo>
                <a:lnTo>
                  <a:pt x="2" y="404"/>
                </a:lnTo>
                <a:lnTo>
                  <a:pt x="0" y="408"/>
                </a:lnTo>
                <a:lnTo>
                  <a:pt x="8" y="412"/>
                </a:lnTo>
                <a:lnTo>
                  <a:pt x="6" y="418"/>
                </a:lnTo>
                <a:lnTo>
                  <a:pt x="8" y="422"/>
                </a:lnTo>
                <a:lnTo>
                  <a:pt x="10" y="428"/>
                </a:lnTo>
                <a:lnTo>
                  <a:pt x="16" y="440"/>
                </a:lnTo>
                <a:lnTo>
                  <a:pt x="14" y="452"/>
                </a:lnTo>
                <a:lnTo>
                  <a:pt x="12" y="462"/>
                </a:lnTo>
                <a:lnTo>
                  <a:pt x="12" y="480"/>
                </a:lnTo>
                <a:lnTo>
                  <a:pt x="20" y="490"/>
                </a:lnTo>
                <a:lnTo>
                  <a:pt x="20" y="494"/>
                </a:lnTo>
                <a:lnTo>
                  <a:pt x="34" y="496"/>
                </a:lnTo>
                <a:lnTo>
                  <a:pt x="34" y="490"/>
                </a:lnTo>
                <a:lnTo>
                  <a:pt x="36" y="490"/>
                </a:lnTo>
                <a:lnTo>
                  <a:pt x="36" y="502"/>
                </a:lnTo>
                <a:lnTo>
                  <a:pt x="36" y="516"/>
                </a:lnTo>
                <a:lnTo>
                  <a:pt x="38" y="522"/>
                </a:lnTo>
                <a:lnTo>
                  <a:pt x="36" y="534"/>
                </a:lnTo>
                <a:lnTo>
                  <a:pt x="38" y="542"/>
                </a:lnTo>
                <a:lnTo>
                  <a:pt x="36" y="550"/>
                </a:lnTo>
                <a:lnTo>
                  <a:pt x="34" y="560"/>
                </a:lnTo>
                <a:lnTo>
                  <a:pt x="36" y="570"/>
                </a:lnTo>
                <a:lnTo>
                  <a:pt x="40" y="580"/>
                </a:lnTo>
                <a:lnTo>
                  <a:pt x="36" y="586"/>
                </a:lnTo>
                <a:lnTo>
                  <a:pt x="36" y="598"/>
                </a:lnTo>
                <a:lnTo>
                  <a:pt x="24" y="586"/>
                </a:lnTo>
                <a:lnTo>
                  <a:pt x="18" y="586"/>
                </a:lnTo>
                <a:lnTo>
                  <a:pt x="14" y="588"/>
                </a:lnTo>
                <a:lnTo>
                  <a:pt x="16" y="596"/>
                </a:lnTo>
                <a:lnTo>
                  <a:pt x="6" y="608"/>
                </a:lnTo>
                <a:lnTo>
                  <a:pt x="8" y="612"/>
                </a:lnTo>
                <a:lnTo>
                  <a:pt x="12" y="614"/>
                </a:lnTo>
                <a:lnTo>
                  <a:pt x="12" y="608"/>
                </a:lnTo>
                <a:lnTo>
                  <a:pt x="20" y="604"/>
                </a:lnTo>
                <a:lnTo>
                  <a:pt x="22" y="610"/>
                </a:lnTo>
                <a:lnTo>
                  <a:pt x="30" y="610"/>
                </a:lnTo>
                <a:lnTo>
                  <a:pt x="36" y="614"/>
                </a:lnTo>
                <a:lnTo>
                  <a:pt x="30" y="624"/>
                </a:lnTo>
                <a:lnTo>
                  <a:pt x="34" y="632"/>
                </a:lnTo>
                <a:lnTo>
                  <a:pt x="34" y="642"/>
                </a:lnTo>
                <a:lnTo>
                  <a:pt x="24" y="638"/>
                </a:lnTo>
                <a:lnTo>
                  <a:pt x="16" y="644"/>
                </a:lnTo>
                <a:lnTo>
                  <a:pt x="20" y="658"/>
                </a:lnTo>
                <a:lnTo>
                  <a:pt x="24" y="668"/>
                </a:lnTo>
                <a:lnTo>
                  <a:pt x="30" y="684"/>
                </a:lnTo>
                <a:lnTo>
                  <a:pt x="40" y="688"/>
                </a:lnTo>
                <a:lnTo>
                  <a:pt x="42" y="700"/>
                </a:lnTo>
                <a:lnTo>
                  <a:pt x="48" y="716"/>
                </a:lnTo>
                <a:lnTo>
                  <a:pt x="58" y="716"/>
                </a:lnTo>
                <a:lnTo>
                  <a:pt x="62" y="724"/>
                </a:lnTo>
                <a:lnTo>
                  <a:pt x="56" y="730"/>
                </a:lnTo>
                <a:lnTo>
                  <a:pt x="64" y="736"/>
                </a:lnTo>
                <a:lnTo>
                  <a:pt x="72" y="744"/>
                </a:lnTo>
                <a:lnTo>
                  <a:pt x="74" y="762"/>
                </a:lnTo>
                <a:lnTo>
                  <a:pt x="86" y="764"/>
                </a:lnTo>
                <a:lnTo>
                  <a:pt x="92" y="772"/>
                </a:lnTo>
                <a:lnTo>
                  <a:pt x="102" y="774"/>
                </a:lnTo>
                <a:lnTo>
                  <a:pt x="112" y="782"/>
                </a:lnTo>
                <a:lnTo>
                  <a:pt x="122" y="782"/>
                </a:lnTo>
                <a:lnTo>
                  <a:pt x="122" y="772"/>
                </a:lnTo>
                <a:lnTo>
                  <a:pt x="124" y="760"/>
                </a:lnTo>
                <a:lnTo>
                  <a:pt x="130" y="750"/>
                </a:lnTo>
                <a:lnTo>
                  <a:pt x="138" y="744"/>
                </a:lnTo>
                <a:lnTo>
                  <a:pt x="138" y="752"/>
                </a:lnTo>
                <a:lnTo>
                  <a:pt x="134" y="756"/>
                </a:lnTo>
                <a:lnTo>
                  <a:pt x="132" y="758"/>
                </a:lnTo>
                <a:lnTo>
                  <a:pt x="132" y="768"/>
                </a:lnTo>
                <a:lnTo>
                  <a:pt x="138" y="774"/>
                </a:lnTo>
                <a:lnTo>
                  <a:pt x="146" y="768"/>
                </a:lnTo>
                <a:lnTo>
                  <a:pt x="150" y="770"/>
                </a:lnTo>
                <a:lnTo>
                  <a:pt x="142" y="778"/>
                </a:lnTo>
                <a:lnTo>
                  <a:pt x="142" y="784"/>
                </a:lnTo>
                <a:lnTo>
                  <a:pt x="150" y="792"/>
                </a:lnTo>
                <a:lnTo>
                  <a:pt x="166" y="796"/>
                </a:lnTo>
                <a:lnTo>
                  <a:pt x="148" y="796"/>
                </a:lnTo>
                <a:lnTo>
                  <a:pt x="134" y="798"/>
                </a:lnTo>
                <a:lnTo>
                  <a:pt x="120" y="802"/>
                </a:lnTo>
                <a:lnTo>
                  <a:pt x="134" y="804"/>
                </a:lnTo>
                <a:lnTo>
                  <a:pt x="132" y="810"/>
                </a:lnTo>
                <a:lnTo>
                  <a:pt x="130" y="810"/>
                </a:lnTo>
                <a:lnTo>
                  <a:pt x="142" y="818"/>
                </a:lnTo>
                <a:lnTo>
                  <a:pt x="144" y="814"/>
                </a:lnTo>
                <a:lnTo>
                  <a:pt x="144" y="810"/>
                </a:lnTo>
                <a:lnTo>
                  <a:pt x="162" y="808"/>
                </a:lnTo>
                <a:lnTo>
                  <a:pt x="172" y="804"/>
                </a:lnTo>
                <a:lnTo>
                  <a:pt x="162" y="766"/>
                </a:lnTo>
                <a:lnTo>
                  <a:pt x="154" y="740"/>
                </a:lnTo>
                <a:lnTo>
                  <a:pt x="144" y="728"/>
                </a:lnTo>
                <a:lnTo>
                  <a:pt x="94" y="714"/>
                </a:lnTo>
                <a:lnTo>
                  <a:pt x="84" y="576"/>
                </a:lnTo>
                <a:lnTo>
                  <a:pt x="68" y="492"/>
                </a:lnTo>
                <a:lnTo>
                  <a:pt x="68" y="332"/>
                </a:lnTo>
                <a:lnTo>
                  <a:pt x="94" y="152"/>
                </a:lnTo>
                <a:lnTo>
                  <a:pt x="104" y="74"/>
                </a:lnTo>
                <a:lnTo>
                  <a:pt x="70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ltGray">
          <a:xfrm>
            <a:off x="2309623" y="5489581"/>
            <a:ext cx="466367" cy="1336669"/>
          </a:xfrm>
          <a:custGeom>
            <a:avLst/>
            <a:gdLst/>
            <a:ahLst/>
            <a:cxnLst>
              <a:cxn ang="0">
                <a:pos x="36" y="56"/>
              </a:cxn>
              <a:cxn ang="0">
                <a:pos x="20" y="78"/>
              </a:cxn>
              <a:cxn ang="0">
                <a:pos x="24" y="112"/>
              </a:cxn>
              <a:cxn ang="0">
                <a:pos x="8" y="138"/>
              </a:cxn>
              <a:cxn ang="0">
                <a:pos x="2" y="166"/>
              </a:cxn>
              <a:cxn ang="0">
                <a:pos x="0" y="196"/>
              </a:cxn>
              <a:cxn ang="0">
                <a:pos x="12" y="236"/>
              </a:cxn>
              <a:cxn ang="0">
                <a:pos x="12" y="264"/>
              </a:cxn>
              <a:cxn ang="0">
                <a:pos x="12" y="286"/>
              </a:cxn>
              <a:cxn ang="0">
                <a:pos x="6" y="308"/>
              </a:cxn>
              <a:cxn ang="0">
                <a:pos x="8" y="340"/>
              </a:cxn>
              <a:cxn ang="0">
                <a:pos x="14" y="354"/>
              </a:cxn>
              <a:cxn ang="0">
                <a:pos x="2" y="382"/>
              </a:cxn>
              <a:cxn ang="0">
                <a:pos x="10" y="420"/>
              </a:cxn>
              <a:cxn ang="0">
                <a:pos x="8" y="436"/>
              </a:cxn>
              <a:cxn ang="0">
                <a:pos x="26" y="474"/>
              </a:cxn>
              <a:cxn ang="0">
                <a:pos x="20" y="486"/>
              </a:cxn>
              <a:cxn ang="0">
                <a:pos x="26" y="494"/>
              </a:cxn>
              <a:cxn ang="0">
                <a:pos x="32" y="514"/>
              </a:cxn>
              <a:cxn ang="0">
                <a:pos x="32" y="546"/>
              </a:cxn>
              <a:cxn ang="0">
                <a:pos x="34" y="560"/>
              </a:cxn>
              <a:cxn ang="0">
                <a:pos x="26" y="626"/>
              </a:cxn>
              <a:cxn ang="0">
                <a:pos x="38" y="626"/>
              </a:cxn>
              <a:cxn ang="0">
                <a:pos x="76" y="658"/>
              </a:cxn>
              <a:cxn ang="0">
                <a:pos x="112" y="666"/>
              </a:cxn>
              <a:cxn ang="0">
                <a:pos x="142" y="734"/>
              </a:cxn>
              <a:cxn ang="0">
                <a:pos x="166" y="736"/>
              </a:cxn>
              <a:cxn ang="0">
                <a:pos x="180" y="730"/>
              </a:cxn>
              <a:cxn ang="0">
                <a:pos x="170" y="724"/>
              </a:cxn>
              <a:cxn ang="0">
                <a:pos x="138" y="706"/>
              </a:cxn>
              <a:cxn ang="0">
                <a:pos x="124" y="694"/>
              </a:cxn>
              <a:cxn ang="0">
                <a:pos x="118" y="676"/>
              </a:cxn>
              <a:cxn ang="0">
                <a:pos x="110" y="656"/>
              </a:cxn>
              <a:cxn ang="0">
                <a:pos x="96" y="626"/>
              </a:cxn>
              <a:cxn ang="0">
                <a:pos x="114" y="602"/>
              </a:cxn>
              <a:cxn ang="0">
                <a:pos x="120" y="578"/>
              </a:cxn>
              <a:cxn ang="0">
                <a:pos x="136" y="554"/>
              </a:cxn>
              <a:cxn ang="0">
                <a:pos x="120" y="538"/>
              </a:cxn>
              <a:cxn ang="0">
                <a:pos x="98" y="518"/>
              </a:cxn>
              <a:cxn ang="0">
                <a:pos x="104" y="498"/>
              </a:cxn>
              <a:cxn ang="0">
                <a:pos x="128" y="492"/>
              </a:cxn>
              <a:cxn ang="0">
                <a:pos x="132" y="478"/>
              </a:cxn>
              <a:cxn ang="0">
                <a:pos x="130" y="454"/>
              </a:cxn>
              <a:cxn ang="0">
                <a:pos x="128" y="440"/>
              </a:cxn>
              <a:cxn ang="0">
                <a:pos x="140" y="442"/>
              </a:cxn>
              <a:cxn ang="0">
                <a:pos x="132" y="424"/>
              </a:cxn>
              <a:cxn ang="0">
                <a:pos x="120" y="398"/>
              </a:cxn>
              <a:cxn ang="0">
                <a:pos x="146" y="404"/>
              </a:cxn>
              <a:cxn ang="0">
                <a:pos x="168" y="386"/>
              </a:cxn>
              <a:cxn ang="0">
                <a:pos x="168" y="350"/>
              </a:cxn>
              <a:cxn ang="0">
                <a:pos x="220" y="344"/>
              </a:cxn>
              <a:cxn ang="0">
                <a:pos x="244" y="322"/>
              </a:cxn>
              <a:cxn ang="0">
                <a:pos x="244" y="298"/>
              </a:cxn>
              <a:cxn ang="0">
                <a:pos x="238" y="278"/>
              </a:cxn>
              <a:cxn ang="0">
                <a:pos x="212" y="260"/>
              </a:cxn>
              <a:cxn ang="0">
                <a:pos x="184" y="0"/>
              </a:cxn>
            </a:cxnLst>
            <a:rect l="0" t="0" r="r" b="b"/>
            <a:pathLst>
              <a:path w="303" h="737">
                <a:moveTo>
                  <a:pt x="46" y="30"/>
                </a:moveTo>
                <a:lnTo>
                  <a:pt x="44" y="44"/>
                </a:lnTo>
                <a:lnTo>
                  <a:pt x="36" y="56"/>
                </a:lnTo>
                <a:lnTo>
                  <a:pt x="22" y="64"/>
                </a:lnTo>
                <a:lnTo>
                  <a:pt x="16" y="70"/>
                </a:lnTo>
                <a:lnTo>
                  <a:pt x="20" y="78"/>
                </a:lnTo>
                <a:lnTo>
                  <a:pt x="22" y="92"/>
                </a:lnTo>
                <a:lnTo>
                  <a:pt x="22" y="102"/>
                </a:lnTo>
                <a:lnTo>
                  <a:pt x="24" y="112"/>
                </a:lnTo>
                <a:lnTo>
                  <a:pt x="18" y="124"/>
                </a:lnTo>
                <a:lnTo>
                  <a:pt x="14" y="138"/>
                </a:lnTo>
                <a:lnTo>
                  <a:pt x="8" y="138"/>
                </a:lnTo>
                <a:lnTo>
                  <a:pt x="6" y="154"/>
                </a:lnTo>
                <a:lnTo>
                  <a:pt x="0" y="156"/>
                </a:lnTo>
                <a:lnTo>
                  <a:pt x="2" y="166"/>
                </a:lnTo>
                <a:lnTo>
                  <a:pt x="4" y="174"/>
                </a:lnTo>
                <a:lnTo>
                  <a:pt x="2" y="192"/>
                </a:lnTo>
                <a:lnTo>
                  <a:pt x="0" y="196"/>
                </a:lnTo>
                <a:lnTo>
                  <a:pt x="0" y="208"/>
                </a:lnTo>
                <a:lnTo>
                  <a:pt x="10" y="226"/>
                </a:lnTo>
                <a:lnTo>
                  <a:pt x="12" y="236"/>
                </a:lnTo>
                <a:lnTo>
                  <a:pt x="16" y="238"/>
                </a:lnTo>
                <a:lnTo>
                  <a:pt x="18" y="264"/>
                </a:lnTo>
                <a:lnTo>
                  <a:pt x="12" y="264"/>
                </a:lnTo>
                <a:lnTo>
                  <a:pt x="10" y="274"/>
                </a:lnTo>
                <a:lnTo>
                  <a:pt x="8" y="286"/>
                </a:lnTo>
                <a:lnTo>
                  <a:pt x="12" y="286"/>
                </a:lnTo>
                <a:lnTo>
                  <a:pt x="14" y="290"/>
                </a:lnTo>
                <a:lnTo>
                  <a:pt x="14" y="294"/>
                </a:lnTo>
                <a:lnTo>
                  <a:pt x="6" y="308"/>
                </a:lnTo>
                <a:lnTo>
                  <a:pt x="8" y="320"/>
                </a:lnTo>
                <a:lnTo>
                  <a:pt x="6" y="326"/>
                </a:lnTo>
                <a:lnTo>
                  <a:pt x="8" y="340"/>
                </a:lnTo>
                <a:lnTo>
                  <a:pt x="14" y="346"/>
                </a:lnTo>
                <a:lnTo>
                  <a:pt x="16" y="350"/>
                </a:lnTo>
                <a:lnTo>
                  <a:pt x="14" y="354"/>
                </a:lnTo>
                <a:lnTo>
                  <a:pt x="10" y="356"/>
                </a:lnTo>
                <a:lnTo>
                  <a:pt x="8" y="370"/>
                </a:lnTo>
                <a:lnTo>
                  <a:pt x="2" y="382"/>
                </a:lnTo>
                <a:lnTo>
                  <a:pt x="8" y="390"/>
                </a:lnTo>
                <a:lnTo>
                  <a:pt x="8" y="420"/>
                </a:lnTo>
                <a:lnTo>
                  <a:pt x="10" y="420"/>
                </a:lnTo>
                <a:lnTo>
                  <a:pt x="14" y="426"/>
                </a:lnTo>
                <a:lnTo>
                  <a:pt x="10" y="432"/>
                </a:lnTo>
                <a:lnTo>
                  <a:pt x="8" y="436"/>
                </a:lnTo>
                <a:lnTo>
                  <a:pt x="14" y="454"/>
                </a:lnTo>
                <a:lnTo>
                  <a:pt x="20" y="472"/>
                </a:lnTo>
                <a:lnTo>
                  <a:pt x="26" y="474"/>
                </a:lnTo>
                <a:lnTo>
                  <a:pt x="32" y="482"/>
                </a:lnTo>
                <a:lnTo>
                  <a:pt x="26" y="484"/>
                </a:lnTo>
                <a:lnTo>
                  <a:pt x="20" y="486"/>
                </a:lnTo>
                <a:lnTo>
                  <a:pt x="20" y="490"/>
                </a:lnTo>
                <a:lnTo>
                  <a:pt x="22" y="494"/>
                </a:lnTo>
                <a:lnTo>
                  <a:pt x="26" y="494"/>
                </a:lnTo>
                <a:lnTo>
                  <a:pt x="30" y="494"/>
                </a:lnTo>
                <a:lnTo>
                  <a:pt x="30" y="498"/>
                </a:lnTo>
                <a:lnTo>
                  <a:pt x="32" y="514"/>
                </a:lnTo>
                <a:lnTo>
                  <a:pt x="36" y="522"/>
                </a:lnTo>
                <a:lnTo>
                  <a:pt x="32" y="528"/>
                </a:lnTo>
                <a:lnTo>
                  <a:pt x="32" y="546"/>
                </a:lnTo>
                <a:lnTo>
                  <a:pt x="36" y="548"/>
                </a:lnTo>
                <a:lnTo>
                  <a:pt x="30" y="552"/>
                </a:lnTo>
                <a:lnTo>
                  <a:pt x="34" y="560"/>
                </a:lnTo>
                <a:lnTo>
                  <a:pt x="34" y="574"/>
                </a:lnTo>
                <a:lnTo>
                  <a:pt x="22" y="614"/>
                </a:lnTo>
                <a:lnTo>
                  <a:pt x="26" y="626"/>
                </a:lnTo>
                <a:lnTo>
                  <a:pt x="32" y="634"/>
                </a:lnTo>
                <a:lnTo>
                  <a:pt x="36" y="628"/>
                </a:lnTo>
                <a:lnTo>
                  <a:pt x="38" y="626"/>
                </a:lnTo>
                <a:lnTo>
                  <a:pt x="42" y="628"/>
                </a:lnTo>
                <a:lnTo>
                  <a:pt x="50" y="654"/>
                </a:lnTo>
                <a:lnTo>
                  <a:pt x="76" y="658"/>
                </a:lnTo>
                <a:lnTo>
                  <a:pt x="96" y="658"/>
                </a:lnTo>
                <a:lnTo>
                  <a:pt x="104" y="660"/>
                </a:lnTo>
                <a:lnTo>
                  <a:pt x="112" y="666"/>
                </a:lnTo>
                <a:lnTo>
                  <a:pt x="118" y="684"/>
                </a:lnTo>
                <a:lnTo>
                  <a:pt x="132" y="734"/>
                </a:lnTo>
                <a:lnTo>
                  <a:pt x="142" y="734"/>
                </a:lnTo>
                <a:lnTo>
                  <a:pt x="158" y="732"/>
                </a:lnTo>
                <a:lnTo>
                  <a:pt x="162" y="732"/>
                </a:lnTo>
                <a:lnTo>
                  <a:pt x="166" y="736"/>
                </a:lnTo>
                <a:lnTo>
                  <a:pt x="174" y="734"/>
                </a:lnTo>
                <a:lnTo>
                  <a:pt x="174" y="730"/>
                </a:lnTo>
                <a:lnTo>
                  <a:pt x="180" y="730"/>
                </a:lnTo>
                <a:lnTo>
                  <a:pt x="184" y="726"/>
                </a:lnTo>
                <a:lnTo>
                  <a:pt x="176" y="722"/>
                </a:lnTo>
                <a:lnTo>
                  <a:pt x="170" y="724"/>
                </a:lnTo>
                <a:lnTo>
                  <a:pt x="156" y="716"/>
                </a:lnTo>
                <a:lnTo>
                  <a:pt x="144" y="712"/>
                </a:lnTo>
                <a:lnTo>
                  <a:pt x="138" y="706"/>
                </a:lnTo>
                <a:lnTo>
                  <a:pt x="130" y="704"/>
                </a:lnTo>
                <a:lnTo>
                  <a:pt x="128" y="694"/>
                </a:lnTo>
                <a:lnTo>
                  <a:pt x="124" y="694"/>
                </a:lnTo>
                <a:lnTo>
                  <a:pt x="122" y="688"/>
                </a:lnTo>
                <a:lnTo>
                  <a:pt x="128" y="688"/>
                </a:lnTo>
                <a:lnTo>
                  <a:pt x="118" y="676"/>
                </a:lnTo>
                <a:lnTo>
                  <a:pt x="118" y="668"/>
                </a:lnTo>
                <a:lnTo>
                  <a:pt x="120" y="666"/>
                </a:lnTo>
                <a:lnTo>
                  <a:pt x="110" y="656"/>
                </a:lnTo>
                <a:lnTo>
                  <a:pt x="104" y="634"/>
                </a:lnTo>
                <a:lnTo>
                  <a:pt x="98" y="630"/>
                </a:lnTo>
                <a:lnTo>
                  <a:pt x="96" y="626"/>
                </a:lnTo>
                <a:lnTo>
                  <a:pt x="98" y="622"/>
                </a:lnTo>
                <a:lnTo>
                  <a:pt x="110" y="608"/>
                </a:lnTo>
                <a:lnTo>
                  <a:pt x="114" y="602"/>
                </a:lnTo>
                <a:lnTo>
                  <a:pt x="116" y="594"/>
                </a:lnTo>
                <a:lnTo>
                  <a:pt x="112" y="590"/>
                </a:lnTo>
                <a:lnTo>
                  <a:pt x="120" y="578"/>
                </a:lnTo>
                <a:lnTo>
                  <a:pt x="124" y="578"/>
                </a:lnTo>
                <a:lnTo>
                  <a:pt x="136" y="564"/>
                </a:lnTo>
                <a:lnTo>
                  <a:pt x="136" y="554"/>
                </a:lnTo>
                <a:lnTo>
                  <a:pt x="134" y="552"/>
                </a:lnTo>
                <a:lnTo>
                  <a:pt x="132" y="538"/>
                </a:lnTo>
                <a:lnTo>
                  <a:pt x="120" y="538"/>
                </a:lnTo>
                <a:lnTo>
                  <a:pt x="112" y="530"/>
                </a:lnTo>
                <a:lnTo>
                  <a:pt x="104" y="526"/>
                </a:lnTo>
                <a:lnTo>
                  <a:pt x="98" y="518"/>
                </a:lnTo>
                <a:lnTo>
                  <a:pt x="100" y="510"/>
                </a:lnTo>
                <a:lnTo>
                  <a:pt x="102" y="506"/>
                </a:lnTo>
                <a:lnTo>
                  <a:pt x="104" y="498"/>
                </a:lnTo>
                <a:lnTo>
                  <a:pt x="112" y="496"/>
                </a:lnTo>
                <a:lnTo>
                  <a:pt x="116" y="492"/>
                </a:lnTo>
                <a:lnTo>
                  <a:pt x="128" y="492"/>
                </a:lnTo>
                <a:lnTo>
                  <a:pt x="126" y="482"/>
                </a:lnTo>
                <a:lnTo>
                  <a:pt x="130" y="484"/>
                </a:lnTo>
                <a:lnTo>
                  <a:pt x="132" y="478"/>
                </a:lnTo>
                <a:lnTo>
                  <a:pt x="130" y="476"/>
                </a:lnTo>
                <a:lnTo>
                  <a:pt x="128" y="466"/>
                </a:lnTo>
                <a:lnTo>
                  <a:pt x="130" y="454"/>
                </a:lnTo>
                <a:lnTo>
                  <a:pt x="132" y="450"/>
                </a:lnTo>
                <a:lnTo>
                  <a:pt x="138" y="446"/>
                </a:lnTo>
                <a:lnTo>
                  <a:pt x="128" y="440"/>
                </a:lnTo>
                <a:lnTo>
                  <a:pt x="134" y="434"/>
                </a:lnTo>
                <a:lnTo>
                  <a:pt x="140" y="434"/>
                </a:lnTo>
                <a:lnTo>
                  <a:pt x="140" y="442"/>
                </a:lnTo>
                <a:lnTo>
                  <a:pt x="152" y="438"/>
                </a:lnTo>
                <a:lnTo>
                  <a:pt x="150" y="420"/>
                </a:lnTo>
                <a:lnTo>
                  <a:pt x="132" y="424"/>
                </a:lnTo>
                <a:lnTo>
                  <a:pt x="126" y="424"/>
                </a:lnTo>
                <a:lnTo>
                  <a:pt x="124" y="414"/>
                </a:lnTo>
                <a:lnTo>
                  <a:pt x="120" y="398"/>
                </a:lnTo>
                <a:lnTo>
                  <a:pt x="120" y="390"/>
                </a:lnTo>
                <a:lnTo>
                  <a:pt x="132" y="396"/>
                </a:lnTo>
                <a:lnTo>
                  <a:pt x="146" y="404"/>
                </a:lnTo>
                <a:lnTo>
                  <a:pt x="160" y="404"/>
                </a:lnTo>
                <a:lnTo>
                  <a:pt x="164" y="398"/>
                </a:lnTo>
                <a:lnTo>
                  <a:pt x="168" y="386"/>
                </a:lnTo>
                <a:lnTo>
                  <a:pt x="164" y="368"/>
                </a:lnTo>
                <a:lnTo>
                  <a:pt x="168" y="354"/>
                </a:lnTo>
                <a:lnTo>
                  <a:pt x="168" y="350"/>
                </a:lnTo>
                <a:lnTo>
                  <a:pt x="174" y="350"/>
                </a:lnTo>
                <a:lnTo>
                  <a:pt x="186" y="352"/>
                </a:lnTo>
                <a:lnTo>
                  <a:pt x="220" y="344"/>
                </a:lnTo>
                <a:lnTo>
                  <a:pt x="238" y="336"/>
                </a:lnTo>
                <a:lnTo>
                  <a:pt x="240" y="326"/>
                </a:lnTo>
                <a:lnTo>
                  <a:pt x="244" y="322"/>
                </a:lnTo>
                <a:lnTo>
                  <a:pt x="250" y="310"/>
                </a:lnTo>
                <a:lnTo>
                  <a:pt x="248" y="294"/>
                </a:lnTo>
                <a:lnTo>
                  <a:pt x="244" y="298"/>
                </a:lnTo>
                <a:lnTo>
                  <a:pt x="240" y="298"/>
                </a:lnTo>
                <a:lnTo>
                  <a:pt x="236" y="296"/>
                </a:lnTo>
                <a:lnTo>
                  <a:pt x="238" y="278"/>
                </a:lnTo>
                <a:lnTo>
                  <a:pt x="236" y="274"/>
                </a:lnTo>
                <a:lnTo>
                  <a:pt x="228" y="268"/>
                </a:lnTo>
                <a:lnTo>
                  <a:pt x="212" y="260"/>
                </a:lnTo>
                <a:lnTo>
                  <a:pt x="222" y="246"/>
                </a:lnTo>
                <a:lnTo>
                  <a:pt x="302" y="90"/>
                </a:lnTo>
                <a:lnTo>
                  <a:pt x="184" y="0"/>
                </a:lnTo>
                <a:lnTo>
                  <a:pt x="50" y="10"/>
                </a:lnTo>
                <a:lnTo>
                  <a:pt x="46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ltGray">
          <a:xfrm>
            <a:off x="2636545" y="5780092"/>
            <a:ext cx="139445" cy="201612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0" y="18"/>
              </a:cxn>
              <a:cxn ang="0">
                <a:pos x="4" y="26"/>
              </a:cxn>
              <a:cxn ang="0">
                <a:pos x="0" y="46"/>
              </a:cxn>
              <a:cxn ang="0">
                <a:pos x="4" y="52"/>
              </a:cxn>
              <a:cxn ang="0">
                <a:pos x="0" y="60"/>
              </a:cxn>
              <a:cxn ang="0">
                <a:pos x="0" y="70"/>
              </a:cxn>
              <a:cxn ang="0">
                <a:pos x="0" y="74"/>
              </a:cxn>
              <a:cxn ang="0">
                <a:pos x="0" y="86"/>
              </a:cxn>
              <a:cxn ang="0">
                <a:pos x="2" y="94"/>
              </a:cxn>
              <a:cxn ang="0">
                <a:pos x="6" y="98"/>
              </a:cxn>
              <a:cxn ang="0">
                <a:pos x="24" y="100"/>
              </a:cxn>
              <a:cxn ang="0">
                <a:pos x="32" y="106"/>
              </a:cxn>
              <a:cxn ang="0">
                <a:pos x="44" y="106"/>
              </a:cxn>
              <a:cxn ang="0">
                <a:pos x="52" y="106"/>
              </a:cxn>
              <a:cxn ang="0">
                <a:pos x="62" y="110"/>
              </a:cxn>
              <a:cxn ang="0">
                <a:pos x="76" y="102"/>
              </a:cxn>
              <a:cxn ang="0">
                <a:pos x="82" y="92"/>
              </a:cxn>
              <a:cxn ang="0">
                <a:pos x="82" y="84"/>
              </a:cxn>
              <a:cxn ang="0">
                <a:pos x="84" y="78"/>
              </a:cxn>
              <a:cxn ang="0">
                <a:pos x="86" y="70"/>
              </a:cxn>
              <a:cxn ang="0">
                <a:pos x="90" y="58"/>
              </a:cxn>
              <a:cxn ang="0">
                <a:pos x="60" y="18"/>
              </a:cxn>
              <a:cxn ang="0">
                <a:pos x="22" y="0"/>
              </a:cxn>
              <a:cxn ang="0">
                <a:pos x="8" y="4"/>
              </a:cxn>
            </a:cxnLst>
            <a:rect l="0" t="0" r="r" b="b"/>
            <a:pathLst>
              <a:path w="91" h="111">
                <a:moveTo>
                  <a:pt x="8" y="4"/>
                </a:moveTo>
                <a:lnTo>
                  <a:pt x="0" y="18"/>
                </a:lnTo>
                <a:lnTo>
                  <a:pt x="4" y="26"/>
                </a:lnTo>
                <a:lnTo>
                  <a:pt x="0" y="46"/>
                </a:lnTo>
                <a:lnTo>
                  <a:pt x="4" y="52"/>
                </a:lnTo>
                <a:lnTo>
                  <a:pt x="0" y="60"/>
                </a:lnTo>
                <a:lnTo>
                  <a:pt x="0" y="70"/>
                </a:lnTo>
                <a:lnTo>
                  <a:pt x="0" y="74"/>
                </a:lnTo>
                <a:lnTo>
                  <a:pt x="0" y="86"/>
                </a:lnTo>
                <a:lnTo>
                  <a:pt x="2" y="94"/>
                </a:lnTo>
                <a:lnTo>
                  <a:pt x="6" y="98"/>
                </a:lnTo>
                <a:lnTo>
                  <a:pt x="24" y="100"/>
                </a:lnTo>
                <a:lnTo>
                  <a:pt x="32" y="106"/>
                </a:lnTo>
                <a:lnTo>
                  <a:pt x="44" y="106"/>
                </a:lnTo>
                <a:lnTo>
                  <a:pt x="52" y="106"/>
                </a:lnTo>
                <a:lnTo>
                  <a:pt x="62" y="110"/>
                </a:lnTo>
                <a:lnTo>
                  <a:pt x="76" y="102"/>
                </a:lnTo>
                <a:lnTo>
                  <a:pt x="82" y="92"/>
                </a:lnTo>
                <a:lnTo>
                  <a:pt x="82" y="84"/>
                </a:lnTo>
                <a:lnTo>
                  <a:pt x="84" y="78"/>
                </a:lnTo>
                <a:lnTo>
                  <a:pt x="86" y="70"/>
                </a:lnTo>
                <a:lnTo>
                  <a:pt x="90" y="58"/>
                </a:lnTo>
                <a:lnTo>
                  <a:pt x="60" y="18"/>
                </a:lnTo>
                <a:lnTo>
                  <a:pt x="22" y="0"/>
                </a:lnTo>
                <a:lnTo>
                  <a:pt x="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ltGray">
          <a:xfrm>
            <a:off x="1933120" y="4518035"/>
            <a:ext cx="151841" cy="82550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22" y="30"/>
              </a:cxn>
              <a:cxn ang="0">
                <a:pos x="38" y="32"/>
              </a:cxn>
              <a:cxn ang="0">
                <a:pos x="56" y="34"/>
              </a:cxn>
              <a:cxn ang="0">
                <a:pos x="60" y="16"/>
              </a:cxn>
              <a:cxn ang="0">
                <a:pos x="66" y="12"/>
              </a:cxn>
              <a:cxn ang="0">
                <a:pos x="78" y="18"/>
              </a:cxn>
              <a:cxn ang="0">
                <a:pos x="82" y="36"/>
              </a:cxn>
              <a:cxn ang="0">
                <a:pos x="86" y="44"/>
              </a:cxn>
              <a:cxn ang="0">
                <a:pos x="92" y="36"/>
              </a:cxn>
              <a:cxn ang="0">
                <a:pos x="98" y="30"/>
              </a:cxn>
              <a:cxn ang="0">
                <a:pos x="96" y="20"/>
              </a:cxn>
              <a:cxn ang="0">
                <a:pos x="86" y="8"/>
              </a:cxn>
              <a:cxn ang="0">
                <a:pos x="64" y="0"/>
              </a:cxn>
              <a:cxn ang="0">
                <a:pos x="44" y="18"/>
              </a:cxn>
              <a:cxn ang="0">
                <a:pos x="28" y="14"/>
              </a:cxn>
              <a:cxn ang="0">
                <a:pos x="8" y="0"/>
              </a:cxn>
              <a:cxn ang="0">
                <a:pos x="0" y="16"/>
              </a:cxn>
              <a:cxn ang="0">
                <a:pos x="8" y="36"/>
              </a:cxn>
            </a:cxnLst>
            <a:rect l="0" t="0" r="r" b="b"/>
            <a:pathLst>
              <a:path w="99" h="45">
                <a:moveTo>
                  <a:pt x="8" y="36"/>
                </a:moveTo>
                <a:lnTo>
                  <a:pt x="22" y="30"/>
                </a:lnTo>
                <a:lnTo>
                  <a:pt x="38" y="32"/>
                </a:lnTo>
                <a:lnTo>
                  <a:pt x="56" y="34"/>
                </a:lnTo>
                <a:lnTo>
                  <a:pt x="60" y="16"/>
                </a:lnTo>
                <a:lnTo>
                  <a:pt x="66" y="12"/>
                </a:lnTo>
                <a:lnTo>
                  <a:pt x="78" y="18"/>
                </a:lnTo>
                <a:lnTo>
                  <a:pt x="82" y="36"/>
                </a:lnTo>
                <a:lnTo>
                  <a:pt x="86" y="44"/>
                </a:lnTo>
                <a:lnTo>
                  <a:pt x="92" y="36"/>
                </a:lnTo>
                <a:lnTo>
                  <a:pt x="98" y="30"/>
                </a:lnTo>
                <a:lnTo>
                  <a:pt x="96" y="20"/>
                </a:lnTo>
                <a:lnTo>
                  <a:pt x="86" y="8"/>
                </a:lnTo>
                <a:lnTo>
                  <a:pt x="64" y="0"/>
                </a:lnTo>
                <a:lnTo>
                  <a:pt x="44" y="18"/>
                </a:lnTo>
                <a:lnTo>
                  <a:pt x="28" y="14"/>
                </a:lnTo>
                <a:lnTo>
                  <a:pt x="8" y="0"/>
                </a:lnTo>
                <a:lnTo>
                  <a:pt x="0" y="16"/>
                </a:lnTo>
                <a:lnTo>
                  <a:pt x="8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" name="Freeform 17"/>
          <p:cNvSpPr>
            <a:spLocks/>
          </p:cNvSpPr>
          <p:nvPr/>
        </p:nvSpPr>
        <p:spPr bwMode="ltGray">
          <a:xfrm>
            <a:off x="1767335" y="4376748"/>
            <a:ext cx="80568" cy="666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26"/>
              </a:cxn>
              <a:cxn ang="0">
                <a:pos x="12" y="24"/>
              </a:cxn>
              <a:cxn ang="0">
                <a:pos x="28" y="28"/>
              </a:cxn>
              <a:cxn ang="0">
                <a:pos x="44" y="36"/>
              </a:cxn>
              <a:cxn ang="0">
                <a:pos x="52" y="10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53" h="37">
                <a:moveTo>
                  <a:pt x="0" y="14"/>
                </a:moveTo>
                <a:lnTo>
                  <a:pt x="0" y="26"/>
                </a:lnTo>
                <a:lnTo>
                  <a:pt x="12" y="24"/>
                </a:lnTo>
                <a:lnTo>
                  <a:pt x="28" y="28"/>
                </a:lnTo>
                <a:lnTo>
                  <a:pt x="44" y="36"/>
                </a:lnTo>
                <a:lnTo>
                  <a:pt x="52" y="10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ltGray">
          <a:xfrm>
            <a:off x="1874243" y="4478347"/>
            <a:ext cx="80568" cy="10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0"/>
              </a:cxn>
              <a:cxn ang="0">
                <a:pos x="4" y="24"/>
              </a:cxn>
              <a:cxn ang="0">
                <a:pos x="16" y="30"/>
              </a:cxn>
              <a:cxn ang="0">
                <a:pos x="30" y="36"/>
              </a:cxn>
              <a:cxn ang="0">
                <a:pos x="36" y="42"/>
              </a:cxn>
              <a:cxn ang="0">
                <a:pos x="38" y="48"/>
              </a:cxn>
              <a:cxn ang="0">
                <a:pos x="48" y="58"/>
              </a:cxn>
              <a:cxn ang="0">
                <a:pos x="50" y="48"/>
              </a:cxn>
              <a:cxn ang="0">
                <a:pos x="46" y="38"/>
              </a:cxn>
              <a:cxn ang="0">
                <a:pos x="52" y="26"/>
              </a:cxn>
              <a:cxn ang="0">
                <a:pos x="44" y="20"/>
              </a:cxn>
              <a:cxn ang="0">
                <a:pos x="38" y="8"/>
              </a:cxn>
              <a:cxn ang="0">
                <a:pos x="0" y="0"/>
              </a:cxn>
            </a:cxnLst>
            <a:rect l="0" t="0" r="r" b="b"/>
            <a:pathLst>
              <a:path w="53" h="59">
                <a:moveTo>
                  <a:pt x="0" y="0"/>
                </a:moveTo>
                <a:lnTo>
                  <a:pt x="4" y="10"/>
                </a:lnTo>
                <a:lnTo>
                  <a:pt x="4" y="24"/>
                </a:lnTo>
                <a:lnTo>
                  <a:pt x="16" y="30"/>
                </a:lnTo>
                <a:lnTo>
                  <a:pt x="30" y="36"/>
                </a:lnTo>
                <a:lnTo>
                  <a:pt x="36" y="42"/>
                </a:lnTo>
                <a:lnTo>
                  <a:pt x="38" y="48"/>
                </a:lnTo>
                <a:lnTo>
                  <a:pt x="48" y="58"/>
                </a:lnTo>
                <a:lnTo>
                  <a:pt x="50" y="48"/>
                </a:lnTo>
                <a:lnTo>
                  <a:pt x="46" y="38"/>
                </a:lnTo>
                <a:lnTo>
                  <a:pt x="52" y="26"/>
                </a:lnTo>
                <a:lnTo>
                  <a:pt x="44" y="20"/>
                </a:lnTo>
                <a:lnTo>
                  <a:pt x="38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ltGray">
          <a:xfrm>
            <a:off x="1841706" y="4373573"/>
            <a:ext cx="105359" cy="123824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0" y="52"/>
              </a:cxn>
              <a:cxn ang="0">
                <a:pos x="18" y="64"/>
              </a:cxn>
              <a:cxn ang="0">
                <a:pos x="32" y="60"/>
              </a:cxn>
              <a:cxn ang="0">
                <a:pos x="40" y="64"/>
              </a:cxn>
              <a:cxn ang="0">
                <a:pos x="50" y="64"/>
              </a:cxn>
              <a:cxn ang="0">
                <a:pos x="60" y="68"/>
              </a:cxn>
              <a:cxn ang="0">
                <a:pos x="62" y="64"/>
              </a:cxn>
              <a:cxn ang="0">
                <a:pos x="58" y="56"/>
              </a:cxn>
              <a:cxn ang="0">
                <a:pos x="62" y="44"/>
              </a:cxn>
              <a:cxn ang="0">
                <a:pos x="60" y="26"/>
              </a:cxn>
              <a:cxn ang="0">
                <a:pos x="68" y="16"/>
              </a:cxn>
              <a:cxn ang="0">
                <a:pos x="66" y="0"/>
              </a:cxn>
              <a:cxn ang="0">
                <a:pos x="20" y="0"/>
              </a:cxn>
              <a:cxn ang="0">
                <a:pos x="0" y="40"/>
              </a:cxn>
            </a:cxnLst>
            <a:rect l="0" t="0" r="r" b="b"/>
            <a:pathLst>
              <a:path w="69" h="69">
                <a:moveTo>
                  <a:pt x="0" y="40"/>
                </a:moveTo>
                <a:lnTo>
                  <a:pt x="10" y="52"/>
                </a:lnTo>
                <a:lnTo>
                  <a:pt x="18" y="64"/>
                </a:lnTo>
                <a:lnTo>
                  <a:pt x="32" y="60"/>
                </a:lnTo>
                <a:lnTo>
                  <a:pt x="40" y="64"/>
                </a:lnTo>
                <a:lnTo>
                  <a:pt x="50" y="64"/>
                </a:lnTo>
                <a:lnTo>
                  <a:pt x="60" y="68"/>
                </a:lnTo>
                <a:lnTo>
                  <a:pt x="62" y="64"/>
                </a:lnTo>
                <a:lnTo>
                  <a:pt x="58" y="56"/>
                </a:lnTo>
                <a:lnTo>
                  <a:pt x="62" y="44"/>
                </a:lnTo>
                <a:lnTo>
                  <a:pt x="60" y="26"/>
                </a:lnTo>
                <a:lnTo>
                  <a:pt x="68" y="16"/>
                </a:lnTo>
                <a:lnTo>
                  <a:pt x="66" y="0"/>
                </a:lnTo>
                <a:lnTo>
                  <a:pt x="20" y="0"/>
                </a:lnTo>
                <a:lnTo>
                  <a:pt x="0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ltGray">
          <a:xfrm>
            <a:off x="1799872" y="4357698"/>
            <a:ext cx="147193" cy="1079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0" y="32"/>
              </a:cxn>
              <a:cxn ang="0">
                <a:pos x="14" y="34"/>
              </a:cxn>
              <a:cxn ang="0">
                <a:pos x="18" y="32"/>
              </a:cxn>
              <a:cxn ang="0">
                <a:pos x="20" y="44"/>
              </a:cxn>
              <a:cxn ang="0">
                <a:pos x="22" y="54"/>
              </a:cxn>
              <a:cxn ang="0">
                <a:pos x="26" y="58"/>
              </a:cxn>
              <a:cxn ang="0">
                <a:pos x="32" y="54"/>
              </a:cxn>
              <a:cxn ang="0">
                <a:pos x="34" y="46"/>
              </a:cxn>
              <a:cxn ang="0">
                <a:pos x="36" y="36"/>
              </a:cxn>
              <a:cxn ang="0">
                <a:pos x="42" y="32"/>
              </a:cxn>
              <a:cxn ang="0">
                <a:pos x="54" y="38"/>
              </a:cxn>
              <a:cxn ang="0">
                <a:pos x="62" y="32"/>
              </a:cxn>
              <a:cxn ang="0">
                <a:pos x="64" y="26"/>
              </a:cxn>
              <a:cxn ang="0">
                <a:pos x="70" y="22"/>
              </a:cxn>
              <a:cxn ang="0">
                <a:pos x="72" y="24"/>
              </a:cxn>
              <a:cxn ang="0">
                <a:pos x="86" y="18"/>
              </a:cxn>
              <a:cxn ang="0">
                <a:pos x="94" y="16"/>
              </a:cxn>
              <a:cxn ang="0">
                <a:pos x="90" y="10"/>
              </a:cxn>
              <a:cxn ang="0">
                <a:pos x="78" y="4"/>
              </a:cxn>
              <a:cxn ang="0">
                <a:pos x="60" y="2"/>
              </a:cxn>
              <a:cxn ang="0">
                <a:pos x="40" y="0"/>
              </a:cxn>
              <a:cxn ang="0">
                <a:pos x="26" y="2"/>
              </a:cxn>
              <a:cxn ang="0">
                <a:pos x="16" y="6"/>
              </a:cxn>
              <a:cxn ang="0">
                <a:pos x="2" y="12"/>
              </a:cxn>
              <a:cxn ang="0">
                <a:pos x="0" y="28"/>
              </a:cxn>
            </a:cxnLst>
            <a:rect l="0" t="0" r="r" b="b"/>
            <a:pathLst>
              <a:path w="95" h="59">
                <a:moveTo>
                  <a:pt x="0" y="28"/>
                </a:moveTo>
                <a:lnTo>
                  <a:pt x="10" y="32"/>
                </a:lnTo>
                <a:lnTo>
                  <a:pt x="14" y="34"/>
                </a:lnTo>
                <a:lnTo>
                  <a:pt x="18" y="32"/>
                </a:lnTo>
                <a:lnTo>
                  <a:pt x="20" y="44"/>
                </a:lnTo>
                <a:lnTo>
                  <a:pt x="22" y="54"/>
                </a:lnTo>
                <a:lnTo>
                  <a:pt x="26" y="58"/>
                </a:lnTo>
                <a:lnTo>
                  <a:pt x="32" y="54"/>
                </a:lnTo>
                <a:lnTo>
                  <a:pt x="34" y="46"/>
                </a:lnTo>
                <a:lnTo>
                  <a:pt x="36" y="36"/>
                </a:lnTo>
                <a:lnTo>
                  <a:pt x="42" y="32"/>
                </a:lnTo>
                <a:lnTo>
                  <a:pt x="54" y="38"/>
                </a:lnTo>
                <a:lnTo>
                  <a:pt x="62" y="32"/>
                </a:lnTo>
                <a:lnTo>
                  <a:pt x="64" y="26"/>
                </a:lnTo>
                <a:lnTo>
                  <a:pt x="70" y="22"/>
                </a:lnTo>
                <a:lnTo>
                  <a:pt x="72" y="24"/>
                </a:lnTo>
                <a:lnTo>
                  <a:pt x="86" y="18"/>
                </a:lnTo>
                <a:lnTo>
                  <a:pt x="94" y="16"/>
                </a:lnTo>
                <a:lnTo>
                  <a:pt x="90" y="10"/>
                </a:lnTo>
                <a:lnTo>
                  <a:pt x="78" y="4"/>
                </a:lnTo>
                <a:lnTo>
                  <a:pt x="60" y="2"/>
                </a:lnTo>
                <a:lnTo>
                  <a:pt x="40" y="0"/>
                </a:lnTo>
                <a:lnTo>
                  <a:pt x="26" y="2"/>
                </a:lnTo>
                <a:lnTo>
                  <a:pt x="16" y="6"/>
                </a:lnTo>
                <a:lnTo>
                  <a:pt x="2" y="12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ltGray">
          <a:xfrm>
            <a:off x="1719304" y="4278323"/>
            <a:ext cx="108458" cy="142874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10" y="68"/>
              </a:cxn>
              <a:cxn ang="0">
                <a:pos x="26" y="78"/>
              </a:cxn>
              <a:cxn ang="0">
                <a:pos x="34" y="78"/>
              </a:cxn>
              <a:cxn ang="0">
                <a:pos x="42" y="66"/>
              </a:cxn>
              <a:cxn ang="0">
                <a:pos x="56" y="64"/>
              </a:cxn>
              <a:cxn ang="0">
                <a:pos x="56" y="54"/>
              </a:cxn>
              <a:cxn ang="0">
                <a:pos x="68" y="46"/>
              </a:cxn>
              <a:cxn ang="0">
                <a:pos x="56" y="36"/>
              </a:cxn>
              <a:cxn ang="0">
                <a:pos x="58" y="2"/>
              </a:cxn>
              <a:cxn ang="0">
                <a:pos x="16" y="0"/>
              </a:cxn>
              <a:cxn ang="0">
                <a:pos x="0" y="52"/>
              </a:cxn>
            </a:cxnLst>
            <a:rect l="0" t="0" r="r" b="b"/>
            <a:pathLst>
              <a:path w="69" h="79">
                <a:moveTo>
                  <a:pt x="0" y="52"/>
                </a:moveTo>
                <a:lnTo>
                  <a:pt x="10" y="68"/>
                </a:lnTo>
                <a:lnTo>
                  <a:pt x="26" y="78"/>
                </a:lnTo>
                <a:lnTo>
                  <a:pt x="34" y="78"/>
                </a:lnTo>
                <a:lnTo>
                  <a:pt x="42" y="66"/>
                </a:lnTo>
                <a:lnTo>
                  <a:pt x="56" y="64"/>
                </a:lnTo>
                <a:lnTo>
                  <a:pt x="56" y="54"/>
                </a:lnTo>
                <a:lnTo>
                  <a:pt x="68" y="46"/>
                </a:lnTo>
                <a:lnTo>
                  <a:pt x="56" y="36"/>
                </a:lnTo>
                <a:lnTo>
                  <a:pt x="58" y="2"/>
                </a:lnTo>
                <a:lnTo>
                  <a:pt x="16" y="0"/>
                </a:lnTo>
                <a:lnTo>
                  <a:pt x="0" y="5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" name="Freeform 22"/>
          <p:cNvSpPr>
            <a:spLocks/>
          </p:cNvSpPr>
          <p:nvPr/>
        </p:nvSpPr>
        <p:spPr bwMode="ltGray">
          <a:xfrm>
            <a:off x="1170818" y="3733813"/>
            <a:ext cx="698777" cy="666747"/>
          </a:xfrm>
          <a:custGeom>
            <a:avLst/>
            <a:gdLst/>
            <a:ahLst/>
            <a:cxnLst>
              <a:cxn ang="0">
                <a:pos x="10" y="54"/>
              </a:cxn>
              <a:cxn ang="0">
                <a:pos x="26" y="84"/>
              </a:cxn>
              <a:cxn ang="0">
                <a:pos x="42" y="116"/>
              </a:cxn>
              <a:cxn ang="0">
                <a:pos x="32" y="138"/>
              </a:cxn>
              <a:cxn ang="0">
                <a:pos x="54" y="154"/>
              </a:cxn>
              <a:cxn ang="0">
                <a:pos x="62" y="190"/>
              </a:cxn>
              <a:cxn ang="0">
                <a:pos x="100" y="226"/>
              </a:cxn>
              <a:cxn ang="0">
                <a:pos x="98" y="206"/>
              </a:cxn>
              <a:cxn ang="0">
                <a:pos x="88" y="192"/>
              </a:cxn>
              <a:cxn ang="0">
                <a:pos x="74" y="146"/>
              </a:cxn>
              <a:cxn ang="0">
                <a:pos x="42" y="98"/>
              </a:cxn>
              <a:cxn ang="0">
                <a:pos x="48" y="52"/>
              </a:cxn>
              <a:cxn ang="0">
                <a:pos x="66" y="84"/>
              </a:cxn>
              <a:cxn ang="0">
                <a:pos x="92" y="138"/>
              </a:cxn>
              <a:cxn ang="0">
                <a:pos x="116" y="164"/>
              </a:cxn>
              <a:cxn ang="0">
                <a:pos x="126" y="188"/>
              </a:cxn>
              <a:cxn ang="0">
                <a:pos x="146" y="212"/>
              </a:cxn>
              <a:cxn ang="0">
                <a:pos x="156" y="256"/>
              </a:cxn>
              <a:cxn ang="0">
                <a:pos x="156" y="272"/>
              </a:cxn>
              <a:cxn ang="0">
                <a:pos x="176" y="290"/>
              </a:cxn>
              <a:cxn ang="0">
                <a:pos x="194" y="306"/>
              </a:cxn>
              <a:cxn ang="0">
                <a:pos x="230" y="324"/>
              </a:cxn>
              <a:cxn ang="0">
                <a:pos x="250" y="334"/>
              </a:cxn>
              <a:cxn ang="0">
                <a:pos x="316" y="338"/>
              </a:cxn>
              <a:cxn ang="0">
                <a:pos x="346" y="354"/>
              </a:cxn>
              <a:cxn ang="0">
                <a:pos x="362" y="354"/>
              </a:cxn>
              <a:cxn ang="0">
                <a:pos x="390" y="338"/>
              </a:cxn>
              <a:cxn ang="0">
                <a:pos x="382" y="326"/>
              </a:cxn>
              <a:cxn ang="0">
                <a:pos x="380" y="320"/>
              </a:cxn>
              <a:cxn ang="0">
                <a:pos x="408" y="310"/>
              </a:cxn>
              <a:cxn ang="0">
                <a:pos x="412" y="338"/>
              </a:cxn>
              <a:cxn ang="0">
                <a:pos x="424" y="332"/>
              </a:cxn>
              <a:cxn ang="0">
                <a:pos x="424" y="296"/>
              </a:cxn>
              <a:cxn ang="0">
                <a:pos x="438" y="290"/>
              </a:cxn>
              <a:cxn ang="0">
                <a:pos x="448" y="260"/>
              </a:cxn>
              <a:cxn ang="0">
                <a:pos x="438" y="242"/>
              </a:cxn>
              <a:cxn ang="0">
                <a:pos x="398" y="252"/>
              </a:cxn>
              <a:cxn ang="0">
                <a:pos x="390" y="282"/>
              </a:cxn>
              <a:cxn ang="0">
                <a:pos x="348" y="298"/>
              </a:cxn>
              <a:cxn ang="0">
                <a:pos x="300" y="284"/>
              </a:cxn>
              <a:cxn ang="0">
                <a:pos x="292" y="268"/>
              </a:cxn>
              <a:cxn ang="0">
                <a:pos x="286" y="202"/>
              </a:cxn>
              <a:cxn ang="0">
                <a:pos x="292" y="176"/>
              </a:cxn>
              <a:cxn ang="0">
                <a:pos x="78" y="0"/>
              </a:cxn>
            </a:cxnLst>
            <a:rect l="0" t="0" r="r" b="b"/>
            <a:pathLst>
              <a:path w="453" h="367">
                <a:moveTo>
                  <a:pt x="0" y="24"/>
                </a:moveTo>
                <a:lnTo>
                  <a:pt x="10" y="54"/>
                </a:lnTo>
                <a:lnTo>
                  <a:pt x="16" y="74"/>
                </a:lnTo>
                <a:lnTo>
                  <a:pt x="26" y="84"/>
                </a:lnTo>
                <a:lnTo>
                  <a:pt x="24" y="92"/>
                </a:lnTo>
                <a:lnTo>
                  <a:pt x="42" y="116"/>
                </a:lnTo>
                <a:lnTo>
                  <a:pt x="44" y="134"/>
                </a:lnTo>
                <a:lnTo>
                  <a:pt x="32" y="138"/>
                </a:lnTo>
                <a:lnTo>
                  <a:pt x="46" y="154"/>
                </a:lnTo>
                <a:lnTo>
                  <a:pt x="54" y="154"/>
                </a:lnTo>
                <a:lnTo>
                  <a:pt x="68" y="168"/>
                </a:lnTo>
                <a:lnTo>
                  <a:pt x="62" y="190"/>
                </a:lnTo>
                <a:lnTo>
                  <a:pt x="84" y="206"/>
                </a:lnTo>
                <a:lnTo>
                  <a:pt x="100" y="226"/>
                </a:lnTo>
                <a:lnTo>
                  <a:pt x="104" y="222"/>
                </a:lnTo>
                <a:lnTo>
                  <a:pt x="98" y="206"/>
                </a:lnTo>
                <a:lnTo>
                  <a:pt x="88" y="196"/>
                </a:lnTo>
                <a:lnTo>
                  <a:pt x="88" y="192"/>
                </a:lnTo>
                <a:lnTo>
                  <a:pt x="82" y="166"/>
                </a:lnTo>
                <a:lnTo>
                  <a:pt x="74" y="146"/>
                </a:lnTo>
                <a:lnTo>
                  <a:pt x="58" y="112"/>
                </a:lnTo>
                <a:lnTo>
                  <a:pt x="42" y="98"/>
                </a:lnTo>
                <a:lnTo>
                  <a:pt x="42" y="76"/>
                </a:lnTo>
                <a:lnTo>
                  <a:pt x="48" y="52"/>
                </a:lnTo>
                <a:lnTo>
                  <a:pt x="60" y="68"/>
                </a:lnTo>
                <a:lnTo>
                  <a:pt x="66" y="84"/>
                </a:lnTo>
                <a:lnTo>
                  <a:pt x="72" y="102"/>
                </a:lnTo>
                <a:lnTo>
                  <a:pt x="92" y="138"/>
                </a:lnTo>
                <a:lnTo>
                  <a:pt x="104" y="152"/>
                </a:lnTo>
                <a:lnTo>
                  <a:pt x="116" y="164"/>
                </a:lnTo>
                <a:lnTo>
                  <a:pt x="106" y="168"/>
                </a:lnTo>
                <a:lnTo>
                  <a:pt x="126" y="188"/>
                </a:lnTo>
                <a:lnTo>
                  <a:pt x="132" y="194"/>
                </a:lnTo>
                <a:lnTo>
                  <a:pt x="146" y="212"/>
                </a:lnTo>
                <a:lnTo>
                  <a:pt x="162" y="244"/>
                </a:lnTo>
                <a:lnTo>
                  <a:pt x="156" y="256"/>
                </a:lnTo>
                <a:lnTo>
                  <a:pt x="154" y="266"/>
                </a:lnTo>
                <a:lnTo>
                  <a:pt x="156" y="272"/>
                </a:lnTo>
                <a:lnTo>
                  <a:pt x="160" y="278"/>
                </a:lnTo>
                <a:lnTo>
                  <a:pt x="176" y="290"/>
                </a:lnTo>
                <a:lnTo>
                  <a:pt x="182" y="292"/>
                </a:lnTo>
                <a:lnTo>
                  <a:pt x="194" y="306"/>
                </a:lnTo>
                <a:lnTo>
                  <a:pt x="208" y="310"/>
                </a:lnTo>
                <a:lnTo>
                  <a:pt x="230" y="324"/>
                </a:lnTo>
                <a:lnTo>
                  <a:pt x="242" y="328"/>
                </a:lnTo>
                <a:lnTo>
                  <a:pt x="250" y="334"/>
                </a:lnTo>
                <a:lnTo>
                  <a:pt x="298" y="348"/>
                </a:lnTo>
                <a:lnTo>
                  <a:pt x="316" y="338"/>
                </a:lnTo>
                <a:lnTo>
                  <a:pt x="334" y="342"/>
                </a:lnTo>
                <a:lnTo>
                  <a:pt x="346" y="354"/>
                </a:lnTo>
                <a:lnTo>
                  <a:pt x="362" y="366"/>
                </a:lnTo>
                <a:lnTo>
                  <a:pt x="362" y="354"/>
                </a:lnTo>
                <a:lnTo>
                  <a:pt x="368" y="338"/>
                </a:lnTo>
                <a:lnTo>
                  <a:pt x="390" y="338"/>
                </a:lnTo>
                <a:lnTo>
                  <a:pt x="386" y="332"/>
                </a:lnTo>
                <a:lnTo>
                  <a:pt x="382" y="326"/>
                </a:lnTo>
                <a:lnTo>
                  <a:pt x="372" y="322"/>
                </a:lnTo>
                <a:lnTo>
                  <a:pt x="380" y="320"/>
                </a:lnTo>
                <a:lnTo>
                  <a:pt x="382" y="310"/>
                </a:lnTo>
                <a:lnTo>
                  <a:pt x="408" y="310"/>
                </a:lnTo>
                <a:lnTo>
                  <a:pt x="408" y="338"/>
                </a:lnTo>
                <a:lnTo>
                  <a:pt x="412" y="338"/>
                </a:lnTo>
                <a:lnTo>
                  <a:pt x="418" y="332"/>
                </a:lnTo>
                <a:lnTo>
                  <a:pt x="424" y="332"/>
                </a:lnTo>
                <a:lnTo>
                  <a:pt x="424" y="318"/>
                </a:lnTo>
                <a:lnTo>
                  <a:pt x="424" y="296"/>
                </a:lnTo>
                <a:lnTo>
                  <a:pt x="432" y="304"/>
                </a:lnTo>
                <a:lnTo>
                  <a:pt x="438" y="290"/>
                </a:lnTo>
                <a:lnTo>
                  <a:pt x="438" y="276"/>
                </a:lnTo>
                <a:lnTo>
                  <a:pt x="448" y="260"/>
                </a:lnTo>
                <a:lnTo>
                  <a:pt x="452" y="244"/>
                </a:lnTo>
                <a:lnTo>
                  <a:pt x="438" y="242"/>
                </a:lnTo>
                <a:lnTo>
                  <a:pt x="414" y="246"/>
                </a:lnTo>
                <a:lnTo>
                  <a:pt x="398" y="252"/>
                </a:lnTo>
                <a:lnTo>
                  <a:pt x="392" y="272"/>
                </a:lnTo>
                <a:lnTo>
                  <a:pt x="390" y="282"/>
                </a:lnTo>
                <a:lnTo>
                  <a:pt x="378" y="290"/>
                </a:lnTo>
                <a:lnTo>
                  <a:pt x="348" y="298"/>
                </a:lnTo>
                <a:lnTo>
                  <a:pt x="324" y="300"/>
                </a:lnTo>
                <a:lnTo>
                  <a:pt x="300" y="284"/>
                </a:lnTo>
                <a:lnTo>
                  <a:pt x="296" y="274"/>
                </a:lnTo>
                <a:lnTo>
                  <a:pt x="292" y="268"/>
                </a:lnTo>
                <a:lnTo>
                  <a:pt x="286" y="252"/>
                </a:lnTo>
                <a:lnTo>
                  <a:pt x="286" y="202"/>
                </a:lnTo>
                <a:lnTo>
                  <a:pt x="290" y="178"/>
                </a:lnTo>
                <a:lnTo>
                  <a:pt x="292" y="176"/>
                </a:lnTo>
                <a:lnTo>
                  <a:pt x="288" y="74"/>
                </a:lnTo>
                <a:lnTo>
                  <a:pt x="78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ltGray">
          <a:xfrm>
            <a:off x="1917626" y="1603397"/>
            <a:ext cx="226212" cy="176211"/>
          </a:xfrm>
          <a:custGeom>
            <a:avLst/>
            <a:gdLst/>
            <a:ahLst/>
            <a:cxnLst>
              <a:cxn ang="0">
                <a:pos x="130" y="14"/>
              </a:cxn>
              <a:cxn ang="0">
                <a:pos x="122" y="8"/>
              </a:cxn>
              <a:cxn ang="0">
                <a:pos x="106" y="18"/>
              </a:cxn>
              <a:cxn ang="0">
                <a:pos x="108" y="34"/>
              </a:cxn>
              <a:cxn ang="0">
                <a:pos x="96" y="44"/>
              </a:cxn>
              <a:cxn ang="0">
                <a:pos x="100" y="58"/>
              </a:cxn>
              <a:cxn ang="0">
                <a:pos x="84" y="58"/>
              </a:cxn>
              <a:cxn ang="0">
                <a:pos x="74" y="56"/>
              </a:cxn>
              <a:cxn ang="0">
                <a:pos x="74" y="40"/>
              </a:cxn>
              <a:cxn ang="0">
                <a:pos x="76" y="30"/>
              </a:cxn>
              <a:cxn ang="0">
                <a:pos x="64" y="18"/>
              </a:cxn>
              <a:cxn ang="0">
                <a:pos x="68" y="10"/>
              </a:cxn>
              <a:cxn ang="0">
                <a:pos x="52" y="0"/>
              </a:cxn>
              <a:cxn ang="0">
                <a:pos x="50" y="12"/>
              </a:cxn>
              <a:cxn ang="0">
                <a:pos x="28" y="16"/>
              </a:cxn>
              <a:cxn ang="0">
                <a:pos x="28" y="20"/>
              </a:cxn>
              <a:cxn ang="0">
                <a:pos x="34" y="26"/>
              </a:cxn>
              <a:cxn ang="0">
                <a:pos x="18" y="30"/>
              </a:cxn>
              <a:cxn ang="0">
                <a:pos x="24" y="36"/>
              </a:cxn>
              <a:cxn ang="0">
                <a:pos x="22" y="44"/>
              </a:cxn>
              <a:cxn ang="0">
                <a:pos x="10" y="40"/>
              </a:cxn>
              <a:cxn ang="0">
                <a:pos x="0" y="44"/>
              </a:cxn>
              <a:cxn ang="0">
                <a:pos x="2" y="54"/>
              </a:cxn>
              <a:cxn ang="0">
                <a:pos x="14" y="64"/>
              </a:cxn>
              <a:cxn ang="0">
                <a:pos x="24" y="68"/>
              </a:cxn>
              <a:cxn ang="0">
                <a:pos x="40" y="60"/>
              </a:cxn>
              <a:cxn ang="0">
                <a:pos x="36" y="68"/>
              </a:cxn>
              <a:cxn ang="0">
                <a:pos x="52" y="68"/>
              </a:cxn>
              <a:cxn ang="0">
                <a:pos x="64" y="78"/>
              </a:cxn>
              <a:cxn ang="0">
                <a:pos x="46" y="78"/>
              </a:cxn>
              <a:cxn ang="0">
                <a:pos x="20" y="78"/>
              </a:cxn>
              <a:cxn ang="0">
                <a:pos x="24" y="94"/>
              </a:cxn>
              <a:cxn ang="0">
                <a:pos x="62" y="90"/>
              </a:cxn>
              <a:cxn ang="0">
                <a:pos x="90" y="82"/>
              </a:cxn>
              <a:cxn ang="0">
                <a:pos x="100" y="84"/>
              </a:cxn>
              <a:cxn ang="0">
                <a:pos x="112" y="88"/>
              </a:cxn>
              <a:cxn ang="0">
                <a:pos x="134" y="78"/>
              </a:cxn>
              <a:cxn ang="0">
                <a:pos x="138" y="70"/>
              </a:cxn>
              <a:cxn ang="0">
                <a:pos x="146" y="52"/>
              </a:cxn>
              <a:cxn ang="0">
                <a:pos x="138" y="46"/>
              </a:cxn>
              <a:cxn ang="0">
                <a:pos x="132" y="54"/>
              </a:cxn>
              <a:cxn ang="0">
                <a:pos x="126" y="54"/>
              </a:cxn>
              <a:cxn ang="0">
                <a:pos x="122" y="40"/>
              </a:cxn>
              <a:cxn ang="0">
                <a:pos x="124" y="26"/>
              </a:cxn>
            </a:cxnLst>
            <a:rect l="0" t="0" r="r" b="b"/>
            <a:pathLst>
              <a:path w="147" h="97">
                <a:moveTo>
                  <a:pt x="124" y="20"/>
                </a:moveTo>
                <a:lnTo>
                  <a:pt x="130" y="14"/>
                </a:lnTo>
                <a:lnTo>
                  <a:pt x="130" y="8"/>
                </a:lnTo>
                <a:lnTo>
                  <a:pt x="122" y="8"/>
                </a:lnTo>
                <a:lnTo>
                  <a:pt x="114" y="18"/>
                </a:lnTo>
                <a:lnTo>
                  <a:pt x="106" y="18"/>
                </a:lnTo>
                <a:lnTo>
                  <a:pt x="104" y="28"/>
                </a:lnTo>
                <a:lnTo>
                  <a:pt x="108" y="34"/>
                </a:lnTo>
                <a:lnTo>
                  <a:pt x="106" y="40"/>
                </a:lnTo>
                <a:lnTo>
                  <a:pt x="96" y="44"/>
                </a:lnTo>
                <a:lnTo>
                  <a:pt x="98" y="50"/>
                </a:lnTo>
                <a:lnTo>
                  <a:pt x="100" y="58"/>
                </a:lnTo>
                <a:lnTo>
                  <a:pt x="96" y="60"/>
                </a:lnTo>
                <a:lnTo>
                  <a:pt x="84" y="58"/>
                </a:lnTo>
                <a:lnTo>
                  <a:pt x="82" y="56"/>
                </a:lnTo>
                <a:lnTo>
                  <a:pt x="74" y="56"/>
                </a:lnTo>
                <a:lnTo>
                  <a:pt x="76" y="46"/>
                </a:lnTo>
                <a:lnTo>
                  <a:pt x="74" y="40"/>
                </a:lnTo>
                <a:lnTo>
                  <a:pt x="76" y="34"/>
                </a:lnTo>
                <a:lnTo>
                  <a:pt x="76" y="30"/>
                </a:lnTo>
                <a:lnTo>
                  <a:pt x="76" y="18"/>
                </a:lnTo>
                <a:lnTo>
                  <a:pt x="64" y="18"/>
                </a:lnTo>
                <a:lnTo>
                  <a:pt x="64" y="16"/>
                </a:lnTo>
                <a:lnTo>
                  <a:pt x="68" y="10"/>
                </a:lnTo>
                <a:lnTo>
                  <a:pt x="62" y="4"/>
                </a:lnTo>
                <a:lnTo>
                  <a:pt x="52" y="0"/>
                </a:lnTo>
                <a:lnTo>
                  <a:pt x="46" y="6"/>
                </a:lnTo>
                <a:lnTo>
                  <a:pt x="50" y="12"/>
                </a:lnTo>
                <a:lnTo>
                  <a:pt x="36" y="12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42" y="26"/>
                </a:lnTo>
                <a:lnTo>
                  <a:pt x="34" y="26"/>
                </a:lnTo>
                <a:lnTo>
                  <a:pt x="20" y="28"/>
                </a:lnTo>
                <a:lnTo>
                  <a:pt x="18" y="30"/>
                </a:lnTo>
                <a:lnTo>
                  <a:pt x="18" y="34"/>
                </a:lnTo>
                <a:lnTo>
                  <a:pt x="24" y="36"/>
                </a:lnTo>
                <a:lnTo>
                  <a:pt x="36" y="38"/>
                </a:lnTo>
                <a:lnTo>
                  <a:pt x="22" y="44"/>
                </a:lnTo>
                <a:lnTo>
                  <a:pt x="16" y="42"/>
                </a:lnTo>
                <a:lnTo>
                  <a:pt x="10" y="40"/>
                </a:lnTo>
                <a:lnTo>
                  <a:pt x="4" y="42"/>
                </a:lnTo>
                <a:lnTo>
                  <a:pt x="0" y="44"/>
                </a:lnTo>
                <a:lnTo>
                  <a:pt x="0" y="50"/>
                </a:lnTo>
                <a:lnTo>
                  <a:pt x="2" y="54"/>
                </a:lnTo>
                <a:lnTo>
                  <a:pt x="8" y="58"/>
                </a:lnTo>
                <a:lnTo>
                  <a:pt x="14" y="64"/>
                </a:lnTo>
                <a:lnTo>
                  <a:pt x="20" y="62"/>
                </a:lnTo>
                <a:lnTo>
                  <a:pt x="24" y="68"/>
                </a:lnTo>
                <a:lnTo>
                  <a:pt x="32" y="62"/>
                </a:lnTo>
                <a:lnTo>
                  <a:pt x="40" y="60"/>
                </a:lnTo>
                <a:lnTo>
                  <a:pt x="38" y="66"/>
                </a:lnTo>
                <a:lnTo>
                  <a:pt x="36" y="68"/>
                </a:lnTo>
                <a:lnTo>
                  <a:pt x="40" y="70"/>
                </a:lnTo>
                <a:lnTo>
                  <a:pt x="52" y="68"/>
                </a:lnTo>
                <a:lnTo>
                  <a:pt x="60" y="70"/>
                </a:lnTo>
                <a:lnTo>
                  <a:pt x="64" y="78"/>
                </a:lnTo>
                <a:lnTo>
                  <a:pt x="56" y="80"/>
                </a:lnTo>
                <a:lnTo>
                  <a:pt x="46" y="78"/>
                </a:lnTo>
                <a:lnTo>
                  <a:pt x="40" y="76"/>
                </a:lnTo>
                <a:lnTo>
                  <a:pt x="20" y="78"/>
                </a:lnTo>
                <a:lnTo>
                  <a:pt x="20" y="88"/>
                </a:lnTo>
                <a:lnTo>
                  <a:pt x="24" y="94"/>
                </a:lnTo>
                <a:lnTo>
                  <a:pt x="34" y="96"/>
                </a:lnTo>
                <a:lnTo>
                  <a:pt x="62" y="90"/>
                </a:lnTo>
                <a:lnTo>
                  <a:pt x="72" y="86"/>
                </a:lnTo>
                <a:lnTo>
                  <a:pt x="90" y="82"/>
                </a:lnTo>
                <a:lnTo>
                  <a:pt x="90" y="88"/>
                </a:lnTo>
                <a:lnTo>
                  <a:pt x="100" y="84"/>
                </a:lnTo>
                <a:lnTo>
                  <a:pt x="102" y="90"/>
                </a:lnTo>
                <a:lnTo>
                  <a:pt x="112" y="88"/>
                </a:lnTo>
                <a:lnTo>
                  <a:pt x="118" y="88"/>
                </a:lnTo>
                <a:lnTo>
                  <a:pt x="134" y="78"/>
                </a:lnTo>
                <a:lnTo>
                  <a:pt x="134" y="72"/>
                </a:lnTo>
                <a:lnTo>
                  <a:pt x="138" y="70"/>
                </a:lnTo>
                <a:lnTo>
                  <a:pt x="146" y="62"/>
                </a:lnTo>
                <a:lnTo>
                  <a:pt x="146" y="52"/>
                </a:lnTo>
                <a:lnTo>
                  <a:pt x="142" y="48"/>
                </a:lnTo>
                <a:lnTo>
                  <a:pt x="138" y="46"/>
                </a:lnTo>
                <a:lnTo>
                  <a:pt x="132" y="52"/>
                </a:lnTo>
                <a:lnTo>
                  <a:pt x="132" y="54"/>
                </a:lnTo>
                <a:lnTo>
                  <a:pt x="126" y="56"/>
                </a:lnTo>
                <a:lnTo>
                  <a:pt x="126" y="54"/>
                </a:lnTo>
                <a:lnTo>
                  <a:pt x="126" y="50"/>
                </a:lnTo>
                <a:lnTo>
                  <a:pt x="122" y="40"/>
                </a:lnTo>
                <a:lnTo>
                  <a:pt x="126" y="32"/>
                </a:lnTo>
                <a:lnTo>
                  <a:pt x="124" y="26"/>
                </a:lnTo>
                <a:lnTo>
                  <a:pt x="124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ltGray">
          <a:xfrm>
            <a:off x="1902132" y="1625622"/>
            <a:ext cx="41834" cy="33337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8" y="18"/>
              </a:cxn>
              <a:cxn ang="0">
                <a:pos x="2" y="16"/>
              </a:cxn>
              <a:cxn ang="0">
                <a:pos x="0" y="10"/>
              </a:cxn>
              <a:cxn ang="0">
                <a:pos x="16" y="0"/>
              </a:cxn>
              <a:cxn ang="0">
                <a:pos x="26" y="0"/>
              </a:cxn>
              <a:cxn ang="0">
                <a:pos x="24" y="6"/>
              </a:cxn>
            </a:cxnLst>
            <a:rect l="0" t="0" r="r" b="b"/>
            <a:pathLst>
              <a:path w="27" h="19">
                <a:moveTo>
                  <a:pt x="24" y="6"/>
                </a:moveTo>
                <a:lnTo>
                  <a:pt x="8" y="18"/>
                </a:lnTo>
                <a:lnTo>
                  <a:pt x="2" y="16"/>
                </a:lnTo>
                <a:lnTo>
                  <a:pt x="0" y="10"/>
                </a:lnTo>
                <a:lnTo>
                  <a:pt x="16" y="0"/>
                </a:lnTo>
                <a:lnTo>
                  <a:pt x="26" y="0"/>
                </a:lnTo>
                <a:lnTo>
                  <a:pt x="2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ltGray">
          <a:xfrm>
            <a:off x="2027634" y="1852633"/>
            <a:ext cx="49581" cy="508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8" y="4"/>
              </a:cxn>
              <a:cxn ang="0">
                <a:pos x="28" y="4"/>
              </a:cxn>
              <a:cxn ang="0">
                <a:pos x="30" y="18"/>
              </a:cxn>
              <a:cxn ang="0">
                <a:pos x="24" y="26"/>
              </a:cxn>
              <a:cxn ang="0">
                <a:pos x="16" y="20"/>
              </a:cxn>
              <a:cxn ang="0">
                <a:pos x="12" y="20"/>
              </a:cxn>
              <a:cxn ang="0">
                <a:pos x="8" y="18"/>
              </a:cxn>
              <a:cxn ang="0">
                <a:pos x="4" y="20"/>
              </a:cxn>
              <a:cxn ang="0">
                <a:pos x="0" y="10"/>
              </a:cxn>
              <a:cxn ang="0">
                <a:pos x="0" y="6"/>
              </a:cxn>
              <a:cxn ang="0">
                <a:pos x="6" y="0"/>
              </a:cxn>
              <a:cxn ang="0">
                <a:pos x="12" y="0"/>
              </a:cxn>
            </a:cxnLst>
            <a:rect l="0" t="0" r="r" b="b"/>
            <a:pathLst>
              <a:path w="31" h="27">
                <a:moveTo>
                  <a:pt x="12" y="0"/>
                </a:moveTo>
                <a:lnTo>
                  <a:pt x="18" y="4"/>
                </a:lnTo>
                <a:lnTo>
                  <a:pt x="28" y="4"/>
                </a:lnTo>
                <a:lnTo>
                  <a:pt x="30" y="18"/>
                </a:lnTo>
                <a:lnTo>
                  <a:pt x="24" y="26"/>
                </a:lnTo>
                <a:lnTo>
                  <a:pt x="16" y="20"/>
                </a:lnTo>
                <a:lnTo>
                  <a:pt x="12" y="20"/>
                </a:lnTo>
                <a:lnTo>
                  <a:pt x="8" y="18"/>
                </a:lnTo>
                <a:lnTo>
                  <a:pt x="4" y="20"/>
                </a:lnTo>
                <a:lnTo>
                  <a:pt x="0" y="10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" name="Freeform 26"/>
          <p:cNvSpPr>
            <a:spLocks/>
          </p:cNvSpPr>
          <p:nvPr/>
        </p:nvSpPr>
        <p:spPr bwMode="ltGray">
          <a:xfrm>
            <a:off x="2035380" y="1895496"/>
            <a:ext cx="2634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6"/>
              </a:cxn>
              <a:cxn ang="0">
                <a:pos x="8" y="12"/>
              </a:cxn>
              <a:cxn ang="0">
                <a:pos x="2" y="12"/>
              </a:cxn>
              <a:cxn ang="0">
                <a:pos x="0" y="0"/>
              </a:cxn>
            </a:cxnLst>
            <a:rect l="0" t="0" r="r" b="b"/>
            <a:pathLst>
              <a:path w="17" h="13">
                <a:moveTo>
                  <a:pt x="0" y="0"/>
                </a:moveTo>
                <a:lnTo>
                  <a:pt x="10" y="0"/>
                </a:lnTo>
                <a:lnTo>
                  <a:pt x="16" y="6"/>
                </a:lnTo>
                <a:lnTo>
                  <a:pt x="8" y="12"/>
                </a:lnTo>
                <a:lnTo>
                  <a:pt x="2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ltGray">
          <a:xfrm>
            <a:off x="1869595" y="1504973"/>
            <a:ext cx="171982" cy="114300"/>
          </a:xfrm>
          <a:custGeom>
            <a:avLst/>
            <a:gdLst/>
            <a:ahLst/>
            <a:cxnLst>
              <a:cxn ang="0">
                <a:pos x="112" y="2"/>
              </a:cxn>
              <a:cxn ang="0">
                <a:pos x="112" y="18"/>
              </a:cxn>
              <a:cxn ang="0">
                <a:pos x="110" y="22"/>
              </a:cxn>
              <a:cxn ang="0">
                <a:pos x="102" y="22"/>
              </a:cxn>
              <a:cxn ang="0">
                <a:pos x="98" y="26"/>
              </a:cxn>
              <a:cxn ang="0">
                <a:pos x="102" y="30"/>
              </a:cxn>
              <a:cxn ang="0">
                <a:pos x="100" y="34"/>
              </a:cxn>
              <a:cxn ang="0">
                <a:pos x="92" y="36"/>
              </a:cxn>
              <a:cxn ang="0">
                <a:pos x="90" y="44"/>
              </a:cxn>
              <a:cxn ang="0">
                <a:pos x="76" y="48"/>
              </a:cxn>
              <a:cxn ang="0">
                <a:pos x="70" y="50"/>
              </a:cxn>
              <a:cxn ang="0">
                <a:pos x="68" y="58"/>
              </a:cxn>
              <a:cxn ang="0">
                <a:pos x="62" y="58"/>
              </a:cxn>
              <a:cxn ang="0">
                <a:pos x="60" y="58"/>
              </a:cxn>
              <a:cxn ang="0">
                <a:pos x="56" y="38"/>
              </a:cxn>
              <a:cxn ang="0">
                <a:pos x="52" y="36"/>
              </a:cxn>
              <a:cxn ang="0">
                <a:pos x="46" y="58"/>
              </a:cxn>
              <a:cxn ang="0">
                <a:pos x="42" y="58"/>
              </a:cxn>
              <a:cxn ang="0">
                <a:pos x="42" y="50"/>
              </a:cxn>
              <a:cxn ang="0">
                <a:pos x="30" y="62"/>
              </a:cxn>
              <a:cxn ang="0">
                <a:pos x="22" y="62"/>
              </a:cxn>
              <a:cxn ang="0">
                <a:pos x="20" y="54"/>
              </a:cxn>
              <a:cxn ang="0">
                <a:pos x="26" y="48"/>
              </a:cxn>
              <a:cxn ang="0">
                <a:pos x="22" y="48"/>
              </a:cxn>
              <a:cxn ang="0">
                <a:pos x="14" y="56"/>
              </a:cxn>
              <a:cxn ang="0">
                <a:pos x="14" y="54"/>
              </a:cxn>
              <a:cxn ang="0">
                <a:pos x="12" y="48"/>
              </a:cxn>
              <a:cxn ang="0">
                <a:pos x="6" y="50"/>
              </a:cxn>
              <a:cxn ang="0">
                <a:pos x="0" y="50"/>
              </a:cxn>
              <a:cxn ang="0">
                <a:pos x="0" y="44"/>
              </a:cxn>
              <a:cxn ang="0">
                <a:pos x="4" y="44"/>
              </a:cxn>
              <a:cxn ang="0">
                <a:pos x="4" y="38"/>
              </a:cxn>
              <a:cxn ang="0">
                <a:pos x="10" y="36"/>
              </a:cxn>
              <a:cxn ang="0">
                <a:pos x="14" y="30"/>
              </a:cxn>
              <a:cxn ang="0">
                <a:pos x="30" y="30"/>
              </a:cxn>
              <a:cxn ang="0">
                <a:pos x="34" y="24"/>
              </a:cxn>
              <a:cxn ang="0">
                <a:pos x="48" y="24"/>
              </a:cxn>
              <a:cxn ang="0">
                <a:pos x="56" y="18"/>
              </a:cxn>
              <a:cxn ang="0">
                <a:pos x="62" y="16"/>
              </a:cxn>
              <a:cxn ang="0">
                <a:pos x="68" y="10"/>
              </a:cxn>
              <a:cxn ang="0">
                <a:pos x="74" y="4"/>
              </a:cxn>
              <a:cxn ang="0">
                <a:pos x="82" y="0"/>
              </a:cxn>
              <a:cxn ang="0">
                <a:pos x="88" y="0"/>
              </a:cxn>
              <a:cxn ang="0">
                <a:pos x="88" y="2"/>
              </a:cxn>
              <a:cxn ang="0">
                <a:pos x="98" y="4"/>
              </a:cxn>
              <a:cxn ang="0">
                <a:pos x="98" y="12"/>
              </a:cxn>
              <a:cxn ang="0">
                <a:pos x="104" y="10"/>
              </a:cxn>
              <a:cxn ang="0">
                <a:pos x="102" y="6"/>
              </a:cxn>
              <a:cxn ang="0">
                <a:pos x="106" y="2"/>
              </a:cxn>
              <a:cxn ang="0">
                <a:pos x="112" y="2"/>
              </a:cxn>
            </a:cxnLst>
            <a:rect l="0" t="0" r="r" b="b"/>
            <a:pathLst>
              <a:path w="113" h="63">
                <a:moveTo>
                  <a:pt x="112" y="2"/>
                </a:moveTo>
                <a:lnTo>
                  <a:pt x="112" y="18"/>
                </a:lnTo>
                <a:lnTo>
                  <a:pt x="110" y="22"/>
                </a:lnTo>
                <a:lnTo>
                  <a:pt x="102" y="22"/>
                </a:lnTo>
                <a:lnTo>
                  <a:pt x="98" y="26"/>
                </a:lnTo>
                <a:lnTo>
                  <a:pt x="102" y="30"/>
                </a:lnTo>
                <a:lnTo>
                  <a:pt x="100" y="34"/>
                </a:lnTo>
                <a:lnTo>
                  <a:pt x="92" y="36"/>
                </a:lnTo>
                <a:lnTo>
                  <a:pt x="90" y="44"/>
                </a:lnTo>
                <a:lnTo>
                  <a:pt x="76" y="48"/>
                </a:lnTo>
                <a:lnTo>
                  <a:pt x="70" y="50"/>
                </a:lnTo>
                <a:lnTo>
                  <a:pt x="68" y="58"/>
                </a:lnTo>
                <a:lnTo>
                  <a:pt x="62" y="58"/>
                </a:lnTo>
                <a:lnTo>
                  <a:pt x="60" y="58"/>
                </a:lnTo>
                <a:lnTo>
                  <a:pt x="56" y="38"/>
                </a:lnTo>
                <a:lnTo>
                  <a:pt x="52" y="36"/>
                </a:lnTo>
                <a:lnTo>
                  <a:pt x="46" y="58"/>
                </a:lnTo>
                <a:lnTo>
                  <a:pt x="42" y="58"/>
                </a:lnTo>
                <a:lnTo>
                  <a:pt x="42" y="50"/>
                </a:lnTo>
                <a:lnTo>
                  <a:pt x="30" y="62"/>
                </a:lnTo>
                <a:lnTo>
                  <a:pt x="22" y="62"/>
                </a:lnTo>
                <a:lnTo>
                  <a:pt x="20" y="54"/>
                </a:lnTo>
                <a:lnTo>
                  <a:pt x="26" y="48"/>
                </a:lnTo>
                <a:lnTo>
                  <a:pt x="22" y="48"/>
                </a:lnTo>
                <a:lnTo>
                  <a:pt x="14" y="56"/>
                </a:lnTo>
                <a:lnTo>
                  <a:pt x="14" y="54"/>
                </a:lnTo>
                <a:lnTo>
                  <a:pt x="12" y="48"/>
                </a:lnTo>
                <a:lnTo>
                  <a:pt x="6" y="50"/>
                </a:lnTo>
                <a:lnTo>
                  <a:pt x="0" y="50"/>
                </a:lnTo>
                <a:lnTo>
                  <a:pt x="0" y="44"/>
                </a:lnTo>
                <a:lnTo>
                  <a:pt x="4" y="44"/>
                </a:lnTo>
                <a:lnTo>
                  <a:pt x="4" y="38"/>
                </a:lnTo>
                <a:lnTo>
                  <a:pt x="10" y="36"/>
                </a:lnTo>
                <a:lnTo>
                  <a:pt x="14" y="30"/>
                </a:lnTo>
                <a:lnTo>
                  <a:pt x="30" y="30"/>
                </a:lnTo>
                <a:lnTo>
                  <a:pt x="34" y="24"/>
                </a:lnTo>
                <a:lnTo>
                  <a:pt x="48" y="24"/>
                </a:lnTo>
                <a:lnTo>
                  <a:pt x="56" y="18"/>
                </a:lnTo>
                <a:lnTo>
                  <a:pt x="62" y="16"/>
                </a:lnTo>
                <a:lnTo>
                  <a:pt x="68" y="10"/>
                </a:lnTo>
                <a:lnTo>
                  <a:pt x="74" y="4"/>
                </a:lnTo>
                <a:lnTo>
                  <a:pt x="82" y="0"/>
                </a:lnTo>
                <a:lnTo>
                  <a:pt x="88" y="0"/>
                </a:lnTo>
                <a:lnTo>
                  <a:pt x="88" y="2"/>
                </a:lnTo>
                <a:lnTo>
                  <a:pt x="98" y="4"/>
                </a:lnTo>
                <a:lnTo>
                  <a:pt x="98" y="12"/>
                </a:lnTo>
                <a:lnTo>
                  <a:pt x="104" y="10"/>
                </a:lnTo>
                <a:lnTo>
                  <a:pt x="102" y="6"/>
                </a:lnTo>
                <a:lnTo>
                  <a:pt x="106" y="2"/>
                </a:lnTo>
                <a:lnTo>
                  <a:pt x="1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" name="Freeform 28"/>
          <p:cNvSpPr>
            <a:spLocks/>
          </p:cNvSpPr>
          <p:nvPr/>
        </p:nvSpPr>
        <p:spPr bwMode="ltGray">
          <a:xfrm>
            <a:off x="2077214" y="1487510"/>
            <a:ext cx="20142" cy="349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14"/>
              </a:cxn>
              <a:cxn ang="0">
                <a:pos x="6" y="18"/>
              </a:cxn>
              <a:cxn ang="0">
                <a:pos x="12" y="14"/>
              </a:cxn>
              <a:cxn ang="0">
                <a:pos x="12" y="0"/>
              </a:cxn>
              <a:cxn ang="0">
                <a:pos x="0" y="4"/>
              </a:cxn>
            </a:cxnLst>
            <a:rect l="0" t="0" r="r" b="b"/>
            <a:pathLst>
              <a:path w="13" h="19">
                <a:moveTo>
                  <a:pt x="0" y="4"/>
                </a:moveTo>
                <a:lnTo>
                  <a:pt x="0" y="14"/>
                </a:lnTo>
                <a:lnTo>
                  <a:pt x="6" y="18"/>
                </a:lnTo>
                <a:lnTo>
                  <a:pt x="12" y="14"/>
                </a:lnTo>
                <a:lnTo>
                  <a:pt x="12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" name="Freeform 29"/>
          <p:cNvSpPr>
            <a:spLocks/>
          </p:cNvSpPr>
          <p:nvPr/>
        </p:nvSpPr>
        <p:spPr bwMode="ltGray">
          <a:xfrm>
            <a:off x="2035380" y="1573235"/>
            <a:ext cx="15494" cy="2222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10"/>
              </a:cxn>
              <a:cxn ang="0">
                <a:pos x="2" y="10"/>
              </a:cxn>
              <a:cxn ang="0">
                <a:pos x="0" y="6"/>
              </a:cxn>
              <a:cxn ang="0">
                <a:pos x="2" y="0"/>
              </a:cxn>
              <a:cxn ang="0">
                <a:pos x="10" y="4"/>
              </a:cxn>
            </a:cxnLst>
            <a:rect l="0" t="0" r="r" b="b"/>
            <a:pathLst>
              <a:path w="11" h="11">
                <a:moveTo>
                  <a:pt x="10" y="4"/>
                </a:moveTo>
                <a:lnTo>
                  <a:pt x="8" y="10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lnTo>
                  <a:pt x="1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" name="Freeform 30"/>
          <p:cNvSpPr>
            <a:spLocks/>
          </p:cNvSpPr>
          <p:nvPr/>
        </p:nvSpPr>
        <p:spPr bwMode="ltGray">
          <a:xfrm>
            <a:off x="2086511" y="1508148"/>
            <a:ext cx="79019" cy="57150"/>
          </a:xfrm>
          <a:custGeom>
            <a:avLst/>
            <a:gdLst/>
            <a:ahLst/>
            <a:cxnLst>
              <a:cxn ang="0">
                <a:pos x="26" y="16"/>
              </a:cxn>
              <a:cxn ang="0">
                <a:pos x="46" y="10"/>
              </a:cxn>
              <a:cxn ang="0">
                <a:pos x="50" y="4"/>
              </a:cxn>
              <a:cxn ang="0">
                <a:pos x="44" y="0"/>
              </a:cxn>
              <a:cxn ang="0">
                <a:pos x="28" y="0"/>
              </a:cxn>
              <a:cxn ang="0">
                <a:pos x="10" y="2"/>
              </a:cxn>
              <a:cxn ang="0">
                <a:pos x="6" y="6"/>
              </a:cxn>
              <a:cxn ang="0">
                <a:pos x="2" y="10"/>
              </a:cxn>
              <a:cxn ang="0">
                <a:pos x="0" y="14"/>
              </a:cxn>
              <a:cxn ang="0">
                <a:pos x="2" y="20"/>
              </a:cxn>
              <a:cxn ang="0">
                <a:pos x="6" y="22"/>
              </a:cxn>
              <a:cxn ang="0">
                <a:pos x="8" y="30"/>
              </a:cxn>
              <a:cxn ang="0">
                <a:pos x="28" y="30"/>
              </a:cxn>
              <a:cxn ang="0">
                <a:pos x="36" y="20"/>
              </a:cxn>
              <a:cxn ang="0">
                <a:pos x="26" y="16"/>
              </a:cxn>
            </a:cxnLst>
            <a:rect l="0" t="0" r="r" b="b"/>
            <a:pathLst>
              <a:path w="51" h="31">
                <a:moveTo>
                  <a:pt x="26" y="16"/>
                </a:moveTo>
                <a:lnTo>
                  <a:pt x="46" y="10"/>
                </a:lnTo>
                <a:lnTo>
                  <a:pt x="50" y="4"/>
                </a:lnTo>
                <a:lnTo>
                  <a:pt x="44" y="0"/>
                </a:lnTo>
                <a:lnTo>
                  <a:pt x="28" y="0"/>
                </a:lnTo>
                <a:lnTo>
                  <a:pt x="10" y="2"/>
                </a:lnTo>
                <a:lnTo>
                  <a:pt x="6" y="6"/>
                </a:lnTo>
                <a:lnTo>
                  <a:pt x="2" y="10"/>
                </a:lnTo>
                <a:lnTo>
                  <a:pt x="0" y="14"/>
                </a:lnTo>
                <a:lnTo>
                  <a:pt x="2" y="20"/>
                </a:lnTo>
                <a:lnTo>
                  <a:pt x="6" y="22"/>
                </a:lnTo>
                <a:lnTo>
                  <a:pt x="8" y="30"/>
                </a:lnTo>
                <a:lnTo>
                  <a:pt x="28" y="30"/>
                </a:lnTo>
                <a:lnTo>
                  <a:pt x="36" y="20"/>
                </a:lnTo>
                <a:lnTo>
                  <a:pt x="26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" name="Freeform 31"/>
          <p:cNvSpPr>
            <a:spLocks/>
          </p:cNvSpPr>
          <p:nvPr/>
        </p:nvSpPr>
        <p:spPr bwMode="ltGray">
          <a:xfrm>
            <a:off x="2126795" y="1454173"/>
            <a:ext cx="69722" cy="5556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4" y="14"/>
              </a:cxn>
              <a:cxn ang="0">
                <a:pos x="14" y="22"/>
              </a:cxn>
              <a:cxn ang="0">
                <a:pos x="24" y="26"/>
              </a:cxn>
              <a:cxn ang="0">
                <a:pos x="34" y="30"/>
              </a:cxn>
              <a:cxn ang="0">
                <a:pos x="40" y="24"/>
              </a:cxn>
              <a:cxn ang="0">
                <a:pos x="44" y="18"/>
              </a:cxn>
              <a:cxn ang="0">
                <a:pos x="42" y="14"/>
              </a:cxn>
              <a:cxn ang="0">
                <a:pos x="44" y="8"/>
              </a:cxn>
              <a:cxn ang="0">
                <a:pos x="44" y="0"/>
              </a:cxn>
              <a:cxn ang="0">
                <a:pos x="32" y="0"/>
              </a:cxn>
              <a:cxn ang="0">
                <a:pos x="26" y="4"/>
              </a:cxn>
              <a:cxn ang="0">
                <a:pos x="24" y="4"/>
              </a:cxn>
              <a:cxn ang="0">
                <a:pos x="4" y="4"/>
              </a:cxn>
              <a:cxn ang="0">
                <a:pos x="0" y="10"/>
              </a:cxn>
              <a:cxn ang="0">
                <a:pos x="0" y="14"/>
              </a:cxn>
            </a:cxnLst>
            <a:rect l="0" t="0" r="r" b="b"/>
            <a:pathLst>
              <a:path w="45" h="31">
                <a:moveTo>
                  <a:pt x="0" y="14"/>
                </a:moveTo>
                <a:lnTo>
                  <a:pt x="14" y="14"/>
                </a:lnTo>
                <a:lnTo>
                  <a:pt x="14" y="22"/>
                </a:lnTo>
                <a:lnTo>
                  <a:pt x="24" y="26"/>
                </a:lnTo>
                <a:lnTo>
                  <a:pt x="34" y="30"/>
                </a:lnTo>
                <a:lnTo>
                  <a:pt x="40" y="24"/>
                </a:lnTo>
                <a:lnTo>
                  <a:pt x="44" y="18"/>
                </a:lnTo>
                <a:lnTo>
                  <a:pt x="42" y="14"/>
                </a:lnTo>
                <a:lnTo>
                  <a:pt x="44" y="8"/>
                </a:lnTo>
                <a:lnTo>
                  <a:pt x="44" y="0"/>
                </a:lnTo>
                <a:lnTo>
                  <a:pt x="32" y="0"/>
                </a:lnTo>
                <a:lnTo>
                  <a:pt x="26" y="4"/>
                </a:lnTo>
                <a:lnTo>
                  <a:pt x="24" y="4"/>
                </a:lnTo>
                <a:lnTo>
                  <a:pt x="4" y="4"/>
                </a:lnTo>
                <a:lnTo>
                  <a:pt x="0" y="1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" name="Freeform 32"/>
          <p:cNvSpPr>
            <a:spLocks/>
          </p:cNvSpPr>
          <p:nvPr/>
        </p:nvSpPr>
        <p:spPr bwMode="ltGray">
          <a:xfrm>
            <a:off x="2201166" y="1566885"/>
            <a:ext cx="23240" cy="60325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4" y="12"/>
              </a:cxn>
              <a:cxn ang="0">
                <a:pos x="0" y="20"/>
              </a:cxn>
              <a:cxn ang="0">
                <a:pos x="0" y="26"/>
              </a:cxn>
              <a:cxn ang="0">
                <a:pos x="4" y="32"/>
              </a:cxn>
              <a:cxn ang="0">
                <a:pos x="8" y="30"/>
              </a:cxn>
              <a:cxn ang="0">
                <a:pos x="10" y="24"/>
              </a:cxn>
              <a:cxn ang="0">
                <a:pos x="10" y="18"/>
              </a:cxn>
              <a:cxn ang="0">
                <a:pos x="14" y="10"/>
              </a:cxn>
              <a:cxn ang="0">
                <a:pos x="12" y="0"/>
              </a:cxn>
              <a:cxn ang="0">
                <a:pos x="10" y="0"/>
              </a:cxn>
              <a:cxn ang="0">
                <a:pos x="8" y="4"/>
              </a:cxn>
            </a:cxnLst>
            <a:rect l="0" t="0" r="r" b="b"/>
            <a:pathLst>
              <a:path w="15" h="33">
                <a:moveTo>
                  <a:pt x="8" y="4"/>
                </a:moveTo>
                <a:lnTo>
                  <a:pt x="4" y="12"/>
                </a:lnTo>
                <a:lnTo>
                  <a:pt x="0" y="20"/>
                </a:lnTo>
                <a:lnTo>
                  <a:pt x="0" y="26"/>
                </a:lnTo>
                <a:lnTo>
                  <a:pt x="4" y="32"/>
                </a:lnTo>
                <a:lnTo>
                  <a:pt x="8" y="30"/>
                </a:lnTo>
                <a:lnTo>
                  <a:pt x="10" y="24"/>
                </a:lnTo>
                <a:lnTo>
                  <a:pt x="10" y="18"/>
                </a:lnTo>
                <a:lnTo>
                  <a:pt x="14" y="10"/>
                </a:lnTo>
                <a:lnTo>
                  <a:pt x="12" y="0"/>
                </a:lnTo>
                <a:lnTo>
                  <a:pt x="10" y="0"/>
                </a:lnTo>
                <a:lnTo>
                  <a:pt x="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" name="Freeform 33"/>
          <p:cNvSpPr>
            <a:spLocks/>
          </p:cNvSpPr>
          <p:nvPr/>
        </p:nvSpPr>
        <p:spPr bwMode="ltGray">
          <a:xfrm>
            <a:off x="2256944" y="1441473"/>
            <a:ext cx="102260" cy="163511"/>
          </a:xfrm>
          <a:custGeom>
            <a:avLst/>
            <a:gdLst/>
            <a:ahLst/>
            <a:cxnLst>
              <a:cxn ang="0">
                <a:pos x="60" y="28"/>
              </a:cxn>
              <a:cxn ang="0">
                <a:pos x="58" y="20"/>
              </a:cxn>
              <a:cxn ang="0">
                <a:pos x="54" y="20"/>
              </a:cxn>
              <a:cxn ang="0">
                <a:pos x="50" y="22"/>
              </a:cxn>
              <a:cxn ang="0">
                <a:pos x="46" y="22"/>
              </a:cxn>
              <a:cxn ang="0">
                <a:pos x="46" y="8"/>
              </a:cxn>
              <a:cxn ang="0">
                <a:pos x="42" y="0"/>
              </a:cxn>
              <a:cxn ang="0">
                <a:pos x="34" y="0"/>
              </a:cxn>
              <a:cxn ang="0">
                <a:pos x="32" y="4"/>
              </a:cxn>
              <a:cxn ang="0">
                <a:pos x="30" y="4"/>
              </a:cxn>
              <a:cxn ang="0">
                <a:pos x="30" y="0"/>
              </a:cxn>
              <a:cxn ang="0">
                <a:pos x="16" y="12"/>
              </a:cxn>
              <a:cxn ang="0">
                <a:pos x="18" y="16"/>
              </a:cxn>
              <a:cxn ang="0">
                <a:pos x="24" y="14"/>
              </a:cxn>
              <a:cxn ang="0">
                <a:pos x="16" y="22"/>
              </a:cxn>
              <a:cxn ang="0">
                <a:pos x="16" y="26"/>
              </a:cxn>
              <a:cxn ang="0">
                <a:pos x="20" y="24"/>
              </a:cxn>
              <a:cxn ang="0">
                <a:pos x="26" y="20"/>
              </a:cxn>
              <a:cxn ang="0">
                <a:pos x="26" y="24"/>
              </a:cxn>
              <a:cxn ang="0">
                <a:pos x="22" y="32"/>
              </a:cxn>
              <a:cxn ang="0">
                <a:pos x="20" y="38"/>
              </a:cxn>
              <a:cxn ang="0">
                <a:pos x="18" y="42"/>
              </a:cxn>
              <a:cxn ang="0">
                <a:pos x="16" y="42"/>
              </a:cxn>
              <a:cxn ang="0">
                <a:pos x="8" y="34"/>
              </a:cxn>
              <a:cxn ang="0">
                <a:pos x="4" y="36"/>
              </a:cxn>
              <a:cxn ang="0">
                <a:pos x="0" y="42"/>
              </a:cxn>
              <a:cxn ang="0">
                <a:pos x="4" y="50"/>
              </a:cxn>
              <a:cxn ang="0">
                <a:pos x="8" y="52"/>
              </a:cxn>
              <a:cxn ang="0">
                <a:pos x="22" y="52"/>
              </a:cxn>
              <a:cxn ang="0">
                <a:pos x="12" y="58"/>
              </a:cxn>
              <a:cxn ang="0">
                <a:pos x="12" y="60"/>
              </a:cxn>
              <a:cxn ang="0">
                <a:pos x="24" y="60"/>
              </a:cxn>
              <a:cxn ang="0">
                <a:pos x="32" y="70"/>
              </a:cxn>
              <a:cxn ang="0">
                <a:pos x="28" y="82"/>
              </a:cxn>
              <a:cxn ang="0">
                <a:pos x="28" y="86"/>
              </a:cxn>
              <a:cxn ang="0">
                <a:pos x="34" y="90"/>
              </a:cxn>
              <a:cxn ang="0">
                <a:pos x="44" y="86"/>
              </a:cxn>
              <a:cxn ang="0">
                <a:pos x="46" y="84"/>
              </a:cxn>
              <a:cxn ang="0">
                <a:pos x="48" y="72"/>
              </a:cxn>
              <a:cxn ang="0">
                <a:pos x="52" y="62"/>
              </a:cxn>
              <a:cxn ang="0">
                <a:pos x="60" y="58"/>
              </a:cxn>
              <a:cxn ang="0">
                <a:pos x="60" y="50"/>
              </a:cxn>
              <a:cxn ang="0">
                <a:pos x="66" y="46"/>
              </a:cxn>
              <a:cxn ang="0">
                <a:pos x="64" y="40"/>
              </a:cxn>
              <a:cxn ang="0">
                <a:pos x="52" y="38"/>
              </a:cxn>
              <a:cxn ang="0">
                <a:pos x="60" y="32"/>
              </a:cxn>
              <a:cxn ang="0">
                <a:pos x="60" y="28"/>
              </a:cxn>
            </a:cxnLst>
            <a:rect l="0" t="0" r="r" b="b"/>
            <a:pathLst>
              <a:path w="67" h="91">
                <a:moveTo>
                  <a:pt x="60" y="28"/>
                </a:moveTo>
                <a:lnTo>
                  <a:pt x="58" y="20"/>
                </a:lnTo>
                <a:lnTo>
                  <a:pt x="54" y="20"/>
                </a:lnTo>
                <a:lnTo>
                  <a:pt x="50" y="22"/>
                </a:lnTo>
                <a:lnTo>
                  <a:pt x="46" y="22"/>
                </a:lnTo>
                <a:lnTo>
                  <a:pt x="46" y="8"/>
                </a:lnTo>
                <a:lnTo>
                  <a:pt x="42" y="0"/>
                </a:lnTo>
                <a:lnTo>
                  <a:pt x="34" y="0"/>
                </a:lnTo>
                <a:lnTo>
                  <a:pt x="32" y="4"/>
                </a:lnTo>
                <a:lnTo>
                  <a:pt x="30" y="4"/>
                </a:lnTo>
                <a:lnTo>
                  <a:pt x="30" y="0"/>
                </a:lnTo>
                <a:lnTo>
                  <a:pt x="16" y="12"/>
                </a:lnTo>
                <a:lnTo>
                  <a:pt x="18" y="16"/>
                </a:lnTo>
                <a:lnTo>
                  <a:pt x="24" y="14"/>
                </a:lnTo>
                <a:lnTo>
                  <a:pt x="16" y="22"/>
                </a:lnTo>
                <a:lnTo>
                  <a:pt x="16" y="26"/>
                </a:lnTo>
                <a:lnTo>
                  <a:pt x="20" y="24"/>
                </a:lnTo>
                <a:lnTo>
                  <a:pt x="26" y="20"/>
                </a:lnTo>
                <a:lnTo>
                  <a:pt x="26" y="24"/>
                </a:lnTo>
                <a:lnTo>
                  <a:pt x="22" y="32"/>
                </a:lnTo>
                <a:lnTo>
                  <a:pt x="20" y="38"/>
                </a:lnTo>
                <a:lnTo>
                  <a:pt x="18" y="42"/>
                </a:lnTo>
                <a:lnTo>
                  <a:pt x="16" y="42"/>
                </a:lnTo>
                <a:lnTo>
                  <a:pt x="8" y="34"/>
                </a:lnTo>
                <a:lnTo>
                  <a:pt x="4" y="36"/>
                </a:lnTo>
                <a:lnTo>
                  <a:pt x="0" y="42"/>
                </a:lnTo>
                <a:lnTo>
                  <a:pt x="4" y="50"/>
                </a:lnTo>
                <a:lnTo>
                  <a:pt x="8" y="52"/>
                </a:lnTo>
                <a:lnTo>
                  <a:pt x="22" y="52"/>
                </a:lnTo>
                <a:lnTo>
                  <a:pt x="12" y="58"/>
                </a:lnTo>
                <a:lnTo>
                  <a:pt x="12" y="60"/>
                </a:lnTo>
                <a:lnTo>
                  <a:pt x="24" y="60"/>
                </a:lnTo>
                <a:lnTo>
                  <a:pt x="32" y="70"/>
                </a:lnTo>
                <a:lnTo>
                  <a:pt x="28" y="82"/>
                </a:lnTo>
                <a:lnTo>
                  <a:pt x="28" y="86"/>
                </a:lnTo>
                <a:lnTo>
                  <a:pt x="34" y="90"/>
                </a:lnTo>
                <a:lnTo>
                  <a:pt x="44" y="86"/>
                </a:lnTo>
                <a:lnTo>
                  <a:pt x="46" y="84"/>
                </a:lnTo>
                <a:lnTo>
                  <a:pt x="48" y="72"/>
                </a:lnTo>
                <a:lnTo>
                  <a:pt x="52" y="62"/>
                </a:lnTo>
                <a:lnTo>
                  <a:pt x="60" y="58"/>
                </a:lnTo>
                <a:lnTo>
                  <a:pt x="60" y="50"/>
                </a:lnTo>
                <a:lnTo>
                  <a:pt x="66" y="46"/>
                </a:lnTo>
                <a:lnTo>
                  <a:pt x="64" y="40"/>
                </a:lnTo>
                <a:lnTo>
                  <a:pt x="52" y="38"/>
                </a:lnTo>
                <a:lnTo>
                  <a:pt x="60" y="32"/>
                </a:lnTo>
                <a:lnTo>
                  <a:pt x="6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" name="Freeform 34"/>
          <p:cNvSpPr>
            <a:spLocks/>
          </p:cNvSpPr>
          <p:nvPr/>
        </p:nvSpPr>
        <p:spPr bwMode="ltGray">
          <a:xfrm>
            <a:off x="2407235" y="1411310"/>
            <a:ext cx="24790" cy="41275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14" y="8"/>
              </a:cxn>
              <a:cxn ang="0">
                <a:pos x="14" y="2"/>
              </a:cxn>
              <a:cxn ang="0">
                <a:pos x="10" y="0"/>
              </a:cxn>
              <a:cxn ang="0">
                <a:pos x="0" y="4"/>
              </a:cxn>
              <a:cxn ang="0">
                <a:pos x="0" y="12"/>
              </a:cxn>
              <a:cxn ang="0">
                <a:pos x="4" y="10"/>
              </a:cxn>
              <a:cxn ang="0">
                <a:pos x="2" y="18"/>
              </a:cxn>
              <a:cxn ang="0">
                <a:pos x="4" y="22"/>
              </a:cxn>
              <a:cxn ang="0">
                <a:pos x="6" y="22"/>
              </a:cxn>
            </a:cxnLst>
            <a:rect l="0" t="0" r="r" b="b"/>
            <a:pathLst>
              <a:path w="15" h="23">
                <a:moveTo>
                  <a:pt x="6" y="22"/>
                </a:moveTo>
                <a:lnTo>
                  <a:pt x="14" y="8"/>
                </a:lnTo>
                <a:lnTo>
                  <a:pt x="14" y="2"/>
                </a:lnTo>
                <a:lnTo>
                  <a:pt x="10" y="0"/>
                </a:lnTo>
                <a:lnTo>
                  <a:pt x="0" y="4"/>
                </a:lnTo>
                <a:lnTo>
                  <a:pt x="0" y="12"/>
                </a:lnTo>
                <a:lnTo>
                  <a:pt x="4" y="10"/>
                </a:lnTo>
                <a:lnTo>
                  <a:pt x="2" y="18"/>
                </a:lnTo>
                <a:lnTo>
                  <a:pt x="4" y="22"/>
                </a:lnTo>
                <a:lnTo>
                  <a:pt x="6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" name="Freeform 35"/>
          <p:cNvSpPr>
            <a:spLocks/>
          </p:cNvSpPr>
          <p:nvPr/>
        </p:nvSpPr>
        <p:spPr bwMode="ltGray">
          <a:xfrm>
            <a:off x="2340611" y="1527198"/>
            <a:ext cx="69722" cy="92075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34" y="12"/>
              </a:cxn>
              <a:cxn ang="0">
                <a:pos x="38" y="16"/>
              </a:cxn>
              <a:cxn ang="0">
                <a:pos x="38" y="20"/>
              </a:cxn>
              <a:cxn ang="0">
                <a:pos x="44" y="24"/>
              </a:cxn>
              <a:cxn ang="0">
                <a:pos x="42" y="34"/>
              </a:cxn>
              <a:cxn ang="0">
                <a:pos x="38" y="38"/>
              </a:cxn>
              <a:cxn ang="0">
                <a:pos x="34" y="48"/>
              </a:cxn>
              <a:cxn ang="0">
                <a:pos x="18" y="50"/>
              </a:cxn>
              <a:cxn ang="0">
                <a:pos x="12" y="44"/>
              </a:cxn>
              <a:cxn ang="0">
                <a:pos x="6" y="46"/>
              </a:cxn>
              <a:cxn ang="0">
                <a:pos x="0" y="46"/>
              </a:cxn>
              <a:cxn ang="0">
                <a:pos x="0" y="40"/>
              </a:cxn>
              <a:cxn ang="0">
                <a:pos x="4" y="36"/>
              </a:cxn>
              <a:cxn ang="0">
                <a:pos x="6" y="36"/>
              </a:cxn>
              <a:cxn ang="0">
                <a:pos x="10" y="32"/>
              </a:cxn>
              <a:cxn ang="0">
                <a:pos x="14" y="34"/>
              </a:cxn>
              <a:cxn ang="0">
                <a:pos x="12" y="28"/>
              </a:cxn>
              <a:cxn ang="0">
                <a:pos x="12" y="20"/>
              </a:cxn>
              <a:cxn ang="0">
                <a:pos x="16" y="14"/>
              </a:cxn>
              <a:cxn ang="0">
                <a:pos x="20" y="8"/>
              </a:cxn>
              <a:cxn ang="0">
                <a:pos x="22" y="0"/>
              </a:cxn>
              <a:cxn ang="0">
                <a:pos x="26" y="0"/>
              </a:cxn>
              <a:cxn ang="0">
                <a:pos x="32" y="4"/>
              </a:cxn>
            </a:cxnLst>
            <a:rect l="0" t="0" r="r" b="b"/>
            <a:pathLst>
              <a:path w="45" h="51">
                <a:moveTo>
                  <a:pt x="32" y="4"/>
                </a:moveTo>
                <a:lnTo>
                  <a:pt x="34" y="12"/>
                </a:lnTo>
                <a:lnTo>
                  <a:pt x="38" y="16"/>
                </a:lnTo>
                <a:lnTo>
                  <a:pt x="38" y="20"/>
                </a:lnTo>
                <a:lnTo>
                  <a:pt x="44" y="24"/>
                </a:lnTo>
                <a:lnTo>
                  <a:pt x="42" y="34"/>
                </a:lnTo>
                <a:lnTo>
                  <a:pt x="38" y="38"/>
                </a:lnTo>
                <a:lnTo>
                  <a:pt x="34" y="48"/>
                </a:lnTo>
                <a:lnTo>
                  <a:pt x="18" y="50"/>
                </a:lnTo>
                <a:lnTo>
                  <a:pt x="12" y="44"/>
                </a:lnTo>
                <a:lnTo>
                  <a:pt x="6" y="46"/>
                </a:lnTo>
                <a:lnTo>
                  <a:pt x="0" y="46"/>
                </a:lnTo>
                <a:lnTo>
                  <a:pt x="0" y="40"/>
                </a:lnTo>
                <a:lnTo>
                  <a:pt x="4" y="36"/>
                </a:lnTo>
                <a:lnTo>
                  <a:pt x="6" y="36"/>
                </a:lnTo>
                <a:lnTo>
                  <a:pt x="10" y="32"/>
                </a:lnTo>
                <a:lnTo>
                  <a:pt x="14" y="34"/>
                </a:lnTo>
                <a:lnTo>
                  <a:pt x="12" y="28"/>
                </a:lnTo>
                <a:lnTo>
                  <a:pt x="12" y="20"/>
                </a:lnTo>
                <a:lnTo>
                  <a:pt x="16" y="14"/>
                </a:lnTo>
                <a:lnTo>
                  <a:pt x="20" y="8"/>
                </a:lnTo>
                <a:lnTo>
                  <a:pt x="22" y="0"/>
                </a:lnTo>
                <a:lnTo>
                  <a:pt x="26" y="0"/>
                </a:lnTo>
                <a:lnTo>
                  <a:pt x="32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" name="Freeform 36"/>
          <p:cNvSpPr>
            <a:spLocks/>
          </p:cNvSpPr>
          <p:nvPr/>
        </p:nvSpPr>
        <p:spPr bwMode="ltGray">
          <a:xfrm>
            <a:off x="2348358" y="1631972"/>
            <a:ext cx="54229" cy="33337"/>
          </a:xfrm>
          <a:custGeom>
            <a:avLst/>
            <a:gdLst/>
            <a:ahLst/>
            <a:cxnLst>
              <a:cxn ang="0">
                <a:pos x="34" y="16"/>
              </a:cxn>
              <a:cxn ang="0">
                <a:pos x="26" y="12"/>
              </a:cxn>
              <a:cxn ang="0">
                <a:pos x="26" y="4"/>
              </a:cxn>
              <a:cxn ang="0">
                <a:pos x="24" y="2"/>
              </a:cxn>
              <a:cxn ang="0">
                <a:pos x="18" y="2"/>
              </a:cxn>
              <a:cxn ang="0">
                <a:pos x="14" y="0"/>
              </a:cxn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6" y="12"/>
              </a:cxn>
              <a:cxn ang="0">
                <a:pos x="18" y="16"/>
              </a:cxn>
              <a:cxn ang="0">
                <a:pos x="26" y="18"/>
              </a:cxn>
              <a:cxn ang="0">
                <a:pos x="34" y="16"/>
              </a:cxn>
            </a:cxnLst>
            <a:rect l="0" t="0" r="r" b="b"/>
            <a:pathLst>
              <a:path w="35" h="19">
                <a:moveTo>
                  <a:pt x="34" y="16"/>
                </a:moveTo>
                <a:lnTo>
                  <a:pt x="26" y="12"/>
                </a:lnTo>
                <a:lnTo>
                  <a:pt x="26" y="4"/>
                </a:lnTo>
                <a:lnTo>
                  <a:pt x="24" y="2"/>
                </a:lnTo>
                <a:lnTo>
                  <a:pt x="18" y="2"/>
                </a:lnTo>
                <a:lnTo>
                  <a:pt x="14" y="0"/>
                </a:ln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6" y="12"/>
                </a:lnTo>
                <a:lnTo>
                  <a:pt x="18" y="16"/>
                </a:lnTo>
                <a:lnTo>
                  <a:pt x="26" y="18"/>
                </a:lnTo>
                <a:lnTo>
                  <a:pt x="34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" name="Freeform 37"/>
          <p:cNvSpPr>
            <a:spLocks/>
          </p:cNvSpPr>
          <p:nvPr/>
        </p:nvSpPr>
        <p:spPr bwMode="ltGray">
          <a:xfrm>
            <a:off x="2424279" y="1673247"/>
            <a:ext cx="15494" cy="30162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10" y="12"/>
              </a:cxn>
              <a:cxn ang="0">
                <a:pos x="8" y="4"/>
              </a:cxn>
              <a:cxn ang="0">
                <a:pos x="4" y="0"/>
              </a:cxn>
              <a:cxn ang="0">
                <a:pos x="0" y="0"/>
              </a:cxn>
              <a:cxn ang="0">
                <a:pos x="0" y="4"/>
              </a:cxn>
              <a:cxn ang="0">
                <a:pos x="0" y="14"/>
              </a:cxn>
              <a:cxn ang="0">
                <a:pos x="4" y="16"/>
              </a:cxn>
            </a:cxnLst>
            <a:rect l="0" t="0" r="r" b="b"/>
            <a:pathLst>
              <a:path w="11" h="17">
                <a:moveTo>
                  <a:pt x="4" y="16"/>
                </a:moveTo>
                <a:lnTo>
                  <a:pt x="10" y="12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" name="Freeform 38"/>
          <p:cNvSpPr>
            <a:spLocks/>
          </p:cNvSpPr>
          <p:nvPr/>
        </p:nvSpPr>
        <p:spPr bwMode="ltGray">
          <a:xfrm>
            <a:off x="2170178" y="1676422"/>
            <a:ext cx="125500" cy="134936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4" y="0"/>
              </a:cxn>
              <a:cxn ang="0">
                <a:pos x="40" y="6"/>
              </a:cxn>
              <a:cxn ang="0">
                <a:pos x="40" y="18"/>
              </a:cxn>
              <a:cxn ang="0">
                <a:pos x="40" y="26"/>
              </a:cxn>
              <a:cxn ang="0">
                <a:pos x="38" y="22"/>
              </a:cxn>
              <a:cxn ang="0">
                <a:pos x="34" y="14"/>
              </a:cxn>
              <a:cxn ang="0">
                <a:pos x="32" y="2"/>
              </a:cxn>
              <a:cxn ang="0">
                <a:pos x="28" y="4"/>
              </a:cxn>
              <a:cxn ang="0">
                <a:pos x="26" y="18"/>
              </a:cxn>
              <a:cxn ang="0">
                <a:pos x="22" y="28"/>
              </a:cxn>
              <a:cxn ang="0">
                <a:pos x="20" y="38"/>
              </a:cxn>
              <a:cxn ang="0">
                <a:pos x="16" y="34"/>
              </a:cxn>
              <a:cxn ang="0">
                <a:pos x="10" y="36"/>
              </a:cxn>
              <a:cxn ang="0">
                <a:pos x="4" y="40"/>
              </a:cxn>
              <a:cxn ang="0">
                <a:pos x="0" y="44"/>
              </a:cxn>
              <a:cxn ang="0">
                <a:pos x="16" y="44"/>
              </a:cxn>
              <a:cxn ang="0">
                <a:pos x="36" y="44"/>
              </a:cxn>
              <a:cxn ang="0">
                <a:pos x="40" y="48"/>
              </a:cxn>
              <a:cxn ang="0">
                <a:pos x="32" y="48"/>
              </a:cxn>
              <a:cxn ang="0">
                <a:pos x="24" y="56"/>
              </a:cxn>
              <a:cxn ang="0">
                <a:pos x="20" y="54"/>
              </a:cxn>
              <a:cxn ang="0">
                <a:pos x="20" y="56"/>
              </a:cxn>
              <a:cxn ang="0">
                <a:pos x="20" y="62"/>
              </a:cxn>
              <a:cxn ang="0">
                <a:pos x="14" y="62"/>
              </a:cxn>
              <a:cxn ang="0">
                <a:pos x="14" y="70"/>
              </a:cxn>
              <a:cxn ang="0">
                <a:pos x="22" y="70"/>
              </a:cxn>
              <a:cxn ang="0">
                <a:pos x="30" y="70"/>
              </a:cxn>
              <a:cxn ang="0">
                <a:pos x="36" y="74"/>
              </a:cxn>
              <a:cxn ang="0">
                <a:pos x="40" y="68"/>
              </a:cxn>
              <a:cxn ang="0">
                <a:pos x="42" y="62"/>
              </a:cxn>
              <a:cxn ang="0">
                <a:pos x="48" y="56"/>
              </a:cxn>
              <a:cxn ang="0">
                <a:pos x="58" y="54"/>
              </a:cxn>
              <a:cxn ang="0">
                <a:pos x="58" y="46"/>
              </a:cxn>
              <a:cxn ang="0">
                <a:pos x="62" y="40"/>
              </a:cxn>
              <a:cxn ang="0">
                <a:pos x="68" y="34"/>
              </a:cxn>
              <a:cxn ang="0">
                <a:pos x="72" y="32"/>
              </a:cxn>
              <a:cxn ang="0">
                <a:pos x="72" y="28"/>
              </a:cxn>
              <a:cxn ang="0">
                <a:pos x="80" y="20"/>
              </a:cxn>
              <a:cxn ang="0">
                <a:pos x="80" y="16"/>
              </a:cxn>
              <a:cxn ang="0">
                <a:pos x="76" y="12"/>
              </a:cxn>
              <a:cxn ang="0">
                <a:pos x="74" y="6"/>
              </a:cxn>
              <a:cxn ang="0">
                <a:pos x="68" y="2"/>
              </a:cxn>
              <a:cxn ang="0">
                <a:pos x="68" y="6"/>
              </a:cxn>
              <a:cxn ang="0">
                <a:pos x="66" y="10"/>
              </a:cxn>
              <a:cxn ang="0">
                <a:pos x="62" y="12"/>
              </a:cxn>
              <a:cxn ang="0">
                <a:pos x="60" y="8"/>
              </a:cxn>
              <a:cxn ang="0">
                <a:pos x="58" y="0"/>
              </a:cxn>
            </a:cxnLst>
            <a:rect l="0" t="0" r="r" b="b"/>
            <a:pathLst>
              <a:path w="81" h="75">
                <a:moveTo>
                  <a:pt x="58" y="0"/>
                </a:moveTo>
                <a:lnTo>
                  <a:pt x="44" y="0"/>
                </a:lnTo>
                <a:lnTo>
                  <a:pt x="40" y="6"/>
                </a:lnTo>
                <a:lnTo>
                  <a:pt x="40" y="18"/>
                </a:lnTo>
                <a:lnTo>
                  <a:pt x="40" y="26"/>
                </a:lnTo>
                <a:lnTo>
                  <a:pt x="38" y="22"/>
                </a:lnTo>
                <a:lnTo>
                  <a:pt x="34" y="14"/>
                </a:lnTo>
                <a:lnTo>
                  <a:pt x="32" y="2"/>
                </a:lnTo>
                <a:lnTo>
                  <a:pt x="28" y="4"/>
                </a:lnTo>
                <a:lnTo>
                  <a:pt x="26" y="18"/>
                </a:lnTo>
                <a:lnTo>
                  <a:pt x="22" y="28"/>
                </a:lnTo>
                <a:lnTo>
                  <a:pt x="20" y="38"/>
                </a:lnTo>
                <a:lnTo>
                  <a:pt x="16" y="34"/>
                </a:lnTo>
                <a:lnTo>
                  <a:pt x="10" y="36"/>
                </a:lnTo>
                <a:lnTo>
                  <a:pt x="4" y="40"/>
                </a:lnTo>
                <a:lnTo>
                  <a:pt x="0" y="44"/>
                </a:lnTo>
                <a:lnTo>
                  <a:pt x="16" y="44"/>
                </a:lnTo>
                <a:lnTo>
                  <a:pt x="36" y="44"/>
                </a:lnTo>
                <a:lnTo>
                  <a:pt x="40" y="48"/>
                </a:lnTo>
                <a:lnTo>
                  <a:pt x="32" y="48"/>
                </a:lnTo>
                <a:lnTo>
                  <a:pt x="24" y="56"/>
                </a:lnTo>
                <a:lnTo>
                  <a:pt x="20" y="54"/>
                </a:lnTo>
                <a:lnTo>
                  <a:pt x="20" y="56"/>
                </a:lnTo>
                <a:lnTo>
                  <a:pt x="20" y="62"/>
                </a:lnTo>
                <a:lnTo>
                  <a:pt x="14" y="62"/>
                </a:lnTo>
                <a:lnTo>
                  <a:pt x="14" y="70"/>
                </a:lnTo>
                <a:lnTo>
                  <a:pt x="22" y="70"/>
                </a:lnTo>
                <a:lnTo>
                  <a:pt x="30" y="70"/>
                </a:lnTo>
                <a:lnTo>
                  <a:pt x="36" y="74"/>
                </a:lnTo>
                <a:lnTo>
                  <a:pt x="40" y="68"/>
                </a:lnTo>
                <a:lnTo>
                  <a:pt x="42" y="62"/>
                </a:lnTo>
                <a:lnTo>
                  <a:pt x="48" y="56"/>
                </a:lnTo>
                <a:lnTo>
                  <a:pt x="58" y="54"/>
                </a:lnTo>
                <a:lnTo>
                  <a:pt x="58" y="46"/>
                </a:lnTo>
                <a:lnTo>
                  <a:pt x="62" y="40"/>
                </a:lnTo>
                <a:lnTo>
                  <a:pt x="68" y="34"/>
                </a:lnTo>
                <a:lnTo>
                  <a:pt x="72" y="32"/>
                </a:lnTo>
                <a:lnTo>
                  <a:pt x="72" y="28"/>
                </a:lnTo>
                <a:lnTo>
                  <a:pt x="80" y="20"/>
                </a:lnTo>
                <a:lnTo>
                  <a:pt x="80" y="16"/>
                </a:lnTo>
                <a:lnTo>
                  <a:pt x="76" y="12"/>
                </a:lnTo>
                <a:lnTo>
                  <a:pt x="74" y="6"/>
                </a:lnTo>
                <a:lnTo>
                  <a:pt x="68" y="2"/>
                </a:lnTo>
                <a:lnTo>
                  <a:pt x="68" y="6"/>
                </a:lnTo>
                <a:lnTo>
                  <a:pt x="66" y="10"/>
                </a:lnTo>
                <a:lnTo>
                  <a:pt x="62" y="12"/>
                </a:lnTo>
                <a:lnTo>
                  <a:pt x="60" y="8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" name="Freeform 39"/>
          <p:cNvSpPr>
            <a:spLocks/>
          </p:cNvSpPr>
          <p:nvPr/>
        </p:nvSpPr>
        <p:spPr bwMode="ltGray">
          <a:xfrm>
            <a:off x="2170178" y="1708172"/>
            <a:ext cx="29438" cy="127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0"/>
              </a:cxn>
              <a:cxn ang="0">
                <a:pos x="0" y="6"/>
              </a:cxn>
              <a:cxn ang="0">
                <a:pos x="18" y="6"/>
              </a:cxn>
              <a:cxn ang="0">
                <a:pos x="16" y="0"/>
              </a:cxn>
            </a:cxnLst>
            <a:rect l="0" t="0" r="r" b="b"/>
            <a:pathLst>
              <a:path w="19" h="7">
                <a:moveTo>
                  <a:pt x="16" y="0"/>
                </a:moveTo>
                <a:lnTo>
                  <a:pt x="0" y="0"/>
                </a:lnTo>
                <a:lnTo>
                  <a:pt x="0" y="6"/>
                </a:lnTo>
                <a:lnTo>
                  <a:pt x="18" y="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" name="Freeform 40"/>
          <p:cNvSpPr>
            <a:spLocks/>
          </p:cNvSpPr>
          <p:nvPr/>
        </p:nvSpPr>
        <p:spPr bwMode="ltGray">
          <a:xfrm>
            <a:off x="2170178" y="1693884"/>
            <a:ext cx="30988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2" y="4"/>
              </a:cxn>
              <a:cxn ang="0">
                <a:pos x="18" y="6"/>
              </a:cxn>
              <a:cxn ang="0">
                <a:pos x="20" y="2"/>
              </a:cxn>
              <a:cxn ang="0">
                <a:pos x="18" y="0"/>
              </a:cxn>
              <a:cxn ang="0">
                <a:pos x="4" y="0"/>
              </a:cxn>
            </a:cxnLst>
            <a:rect l="0" t="0" r="r" b="b"/>
            <a:pathLst>
              <a:path w="21" h="7">
                <a:moveTo>
                  <a:pt x="4" y="0"/>
                </a:moveTo>
                <a:lnTo>
                  <a:pt x="0" y="2"/>
                </a:lnTo>
                <a:lnTo>
                  <a:pt x="2" y="4"/>
                </a:lnTo>
                <a:lnTo>
                  <a:pt x="18" y="6"/>
                </a:lnTo>
                <a:lnTo>
                  <a:pt x="20" y="2"/>
                </a:lnTo>
                <a:lnTo>
                  <a:pt x="18" y="0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" name="Freeform 41"/>
          <p:cNvSpPr>
            <a:spLocks/>
          </p:cNvSpPr>
          <p:nvPr/>
        </p:nvSpPr>
        <p:spPr bwMode="ltGray">
          <a:xfrm>
            <a:off x="2176375" y="1649434"/>
            <a:ext cx="23240" cy="349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10"/>
              </a:cxn>
              <a:cxn ang="0">
                <a:pos x="0" y="14"/>
              </a:cxn>
              <a:cxn ang="0">
                <a:pos x="0" y="18"/>
              </a:cxn>
              <a:cxn ang="0">
                <a:pos x="8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4"/>
              </a:cxn>
              <a:cxn ang="0">
                <a:pos x="8" y="0"/>
              </a:cxn>
              <a:cxn ang="0">
                <a:pos x="4" y="2"/>
              </a:cxn>
            </a:cxnLst>
            <a:rect l="0" t="0" r="r" b="b"/>
            <a:pathLst>
              <a:path w="15" h="19">
                <a:moveTo>
                  <a:pt x="4" y="2"/>
                </a:moveTo>
                <a:lnTo>
                  <a:pt x="4" y="10"/>
                </a:lnTo>
                <a:lnTo>
                  <a:pt x="0" y="14"/>
                </a:lnTo>
                <a:lnTo>
                  <a:pt x="0" y="18"/>
                </a:lnTo>
                <a:lnTo>
                  <a:pt x="8" y="18"/>
                </a:lnTo>
                <a:lnTo>
                  <a:pt x="14" y="18"/>
                </a:lnTo>
                <a:lnTo>
                  <a:pt x="14" y="12"/>
                </a:lnTo>
                <a:lnTo>
                  <a:pt x="10" y="4"/>
                </a:lnTo>
                <a:lnTo>
                  <a:pt x="8" y="0"/>
                </a:lnTo>
                <a:lnTo>
                  <a:pt x="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" name="Freeform 42"/>
          <p:cNvSpPr>
            <a:spLocks/>
          </p:cNvSpPr>
          <p:nvPr/>
        </p:nvSpPr>
        <p:spPr bwMode="ltGray">
          <a:xfrm>
            <a:off x="2258493" y="1784372"/>
            <a:ext cx="48032" cy="746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2"/>
              </a:cxn>
              <a:cxn ang="0">
                <a:pos x="10" y="6"/>
              </a:cxn>
              <a:cxn ang="0">
                <a:pos x="8" y="14"/>
              </a:cxn>
              <a:cxn ang="0">
                <a:pos x="4" y="20"/>
              </a:cxn>
              <a:cxn ang="0">
                <a:pos x="0" y="24"/>
              </a:cxn>
              <a:cxn ang="0">
                <a:pos x="0" y="32"/>
              </a:cxn>
              <a:cxn ang="0">
                <a:pos x="10" y="38"/>
              </a:cxn>
              <a:cxn ang="0">
                <a:pos x="14" y="40"/>
              </a:cxn>
              <a:cxn ang="0">
                <a:pos x="22" y="40"/>
              </a:cxn>
              <a:cxn ang="0">
                <a:pos x="28" y="30"/>
              </a:cxn>
              <a:cxn ang="0">
                <a:pos x="30" y="22"/>
              </a:cxn>
              <a:cxn ang="0">
                <a:pos x="30" y="10"/>
              </a:cxn>
              <a:cxn ang="0">
                <a:pos x="22" y="0"/>
              </a:cxn>
            </a:cxnLst>
            <a:rect l="0" t="0" r="r" b="b"/>
            <a:pathLst>
              <a:path w="31" h="41">
                <a:moveTo>
                  <a:pt x="22" y="0"/>
                </a:moveTo>
                <a:lnTo>
                  <a:pt x="16" y="2"/>
                </a:lnTo>
                <a:lnTo>
                  <a:pt x="10" y="6"/>
                </a:lnTo>
                <a:lnTo>
                  <a:pt x="8" y="14"/>
                </a:lnTo>
                <a:lnTo>
                  <a:pt x="4" y="20"/>
                </a:lnTo>
                <a:lnTo>
                  <a:pt x="0" y="24"/>
                </a:lnTo>
                <a:lnTo>
                  <a:pt x="0" y="32"/>
                </a:lnTo>
                <a:lnTo>
                  <a:pt x="10" y="38"/>
                </a:lnTo>
                <a:lnTo>
                  <a:pt x="14" y="40"/>
                </a:lnTo>
                <a:lnTo>
                  <a:pt x="22" y="40"/>
                </a:lnTo>
                <a:lnTo>
                  <a:pt x="28" y="30"/>
                </a:lnTo>
                <a:lnTo>
                  <a:pt x="30" y="22"/>
                </a:lnTo>
                <a:lnTo>
                  <a:pt x="30" y="1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" name="Freeform 43"/>
          <p:cNvSpPr>
            <a:spLocks/>
          </p:cNvSpPr>
          <p:nvPr/>
        </p:nvSpPr>
        <p:spPr bwMode="ltGray">
          <a:xfrm>
            <a:off x="2312722" y="1673247"/>
            <a:ext cx="223113" cy="265111"/>
          </a:xfrm>
          <a:custGeom>
            <a:avLst/>
            <a:gdLst/>
            <a:ahLst/>
            <a:cxnLst>
              <a:cxn ang="0">
                <a:pos x="32" y="20"/>
              </a:cxn>
              <a:cxn ang="0">
                <a:pos x="24" y="10"/>
              </a:cxn>
              <a:cxn ang="0">
                <a:pos x="14" y="0"/>
              </a:cxn>
              <a:cxn ang="0">
                <a:pos x="0" y="10"/>
              </a:cxn>
              <a:cxn ang="0">
                <a:pos x="6" y="24"/>
              </a:cxn>
              <a:cxn ang="0">
                <a:pos x="20" y="40"/>
              </a:cxn>
              <a:cxn ang="0">
                <a:pos x="28" y="48"/>
              </a:cxn>
              <a:cxn ang="0">
                <a:pos x="26" y="68"/>
              </a:cxn>
              <a:cxn ang="0">
                <a:pos x="12" y="86"/>
              </a:cxn>
              <a:cxn ang="0">
                <a:pos x="14" y="110"/>
              </a:cxn>
              <a:cxn ang="0">
                <a:pos x="24" y="108"/>
              </a:cxn>
              <a:cxn ang="0">
                <a:pos x="26" y="116"/>
              </a:cxn>
              <a:cxn ang="0">
                <a:pos x="34" y="110"/>
              </a:cxn>
              <a:cxn ang="0">
                <a:pos x="44" y="112"/>
              </a:cxn>
              <a:cxn ang="0">
                <a:pos x="36" y="124"/>
              </a:cxn>
              <a:cxn ang="0">
                <a:pos x="50" y="134"/>
              </a:cxn>
              <a:cxn ang="0">
                <a:pos x="56" y="124"/>
              </a:cxn>
              <a:cxn ang="0">
                <a:pos x="60" y="134"/>
              </a:cxn>
              <a:cxn ang="0">
                <a:pos x="72" y="134"/>
              </a:cxn>
              <a:cxn ang="0">
                <a:pos x="78" y="130"/>
              </a:cxn>
              <a:cxn ang="0">
                <a:pos x="86" y="140"/>
              </a:cxn>
              <a:cxn ang="0">
                <a:pos x="96" y="132"/>
              </a:cxn>
              <a:cxn ang="0">
                <a:pos x="100" y="132"/>
              </a:cxn>
              <a:cxn ang="0">
                <a:pos x="110" y="146"/>
              </a:cxn>
              <a:cxn ang="0">
                <a:pos x="132" y="142"/>
              </a:cxn>
              <a:cxn ang="0">
                <a:pos x="132" y="130"/>
              </a:cxn>
              <a:cxn ang="0">
                <a:pos x="138" y="122"/>
              </a:cxn>
              <a:cxn ang="0">
                <a:pos x="144" y="116"/>
              </a:cxn>
              <a:cxn ang="0">
                <a:pos x="140" y="102"/>
              </a:cxn>
              <a:cxn ang="0">
                <a:pos x="132" y="100"/>
              </a:cxn>
              <a:cxn ang="0">
                <a:pos x="134" y="92"/>
              </a:cxn>
              <a:cxn ang="0">
                <a:pos x="122" y="94"/>
              </a:cxn>
              <a:cxn ang="0">
                <a:pos x="112" y="90"/>
              </a:cxn>
              <a:cxn ang="0">
                <a:pos x="80" y="90"/>
              </a:cxn>
              <a:cxn ang="0">
                <a:pos x="72" y="96"/>
              </a:cxn>
              <a:cxn ang="0">
                <a:pos x="66" y="84"/>
              </a:cxn>
              <a:cxn ang="0">
                <a:pos x="46" y="66"/>
              </a:cxn>
              <a:cxn ang="0">
                <a:pos x="40" y="58"/>
              </a:cxn>
              <a:cxn ang="0">
                <a:pos x="38" y="46"/>
              </a:cxn>
              <a:cxn ang="0">
                <a:pos x="48" y="54"/>
              </a:cxn>
              <a:cxn ang="0">
                <a:pos x="66" y="56"/>
              </a:cxn>
              <a:cxn ang="0">
                <a:pos x="54" y="40"/>
              </a:cxn>
              <a:cxn ang="0">
                <a:pos x="52" y="30"/>
              </a:cxn>
              <a:cxn ang="0">
                <a:pos x="38" y="30"/>
              </a:cxn>
              <a:cxn ang="0">
                <a:pos x="32" y="30"/>
              </a:cxn>
            </a:cxnLst>
            <a:rect l="0" t="0" r="r" b="b"/>
            <a:pathLst>
              <a:path w="145" h="147">
                <a:moveTo>
                  <a:pt x="32" y="30"/>
                </a:moveTo>
                <a:lnTo>
                  <a:pt x="32" y="20"/>
                </a:lnTo>
                <a:lnTo>
                  <a:pt x="34" y="12"/>
                </a:lnTo>
                <a:lnTo>
                  <a:pt x="24" y="10"/>
                </a:lnTo>
                <a:lnTo>
                  <a:pt x="22" y="6"/>
                </a:lnTo>
                <a:lnTo>
                  <a:pt x="14" y="0"/>
                </a:lnTo>
                <a:lnTo>
                  <a:pt x="6" y="4"/>
                </a:lnTo>
                <a:lnTo>
                  <a:pt x="0" y="10"/>
                </a:lnTo>
                <a:lnTo>
                  <a:pt x="2" y="16"/>
                </a:lnTo>
                <a:lnTo>
                  <a:pt x="6" y="24"/>
                </a:lnTo>
                <a:lnTo>
                  <a:pt x="12" y="36"/>
                </a:lnTo>
                <a:lnTo>
                  <a:pt x="20" y="40"/>
                </a:lnTo>
                <a:lnTo>
                  <a:pt x="26" y="40"/>
                </a:lnTo>
                <a:lnTo>
                  <a:pt x="28" y="48"/>
                </a:lnTo>
                <a:lnTo>
                  <a:pt x="28" y="58"/>
                </a:lnTo>
                <a:lnTo>
                  <a:pt x="26" y="68"/>
                </a:lnTo>
                <a:lnTo>
                  <a:pt x="20" y="74"/>
                </a:lnTo>
                <a:lnTo>
                  <a:pt x="12" y="86"/>
                </a:lnTo>
                <a:lnTo>
                  <a:pt x="10" y="104"/>
                </a:lnTo>
                <a:lnTo>
                  <a:pt x="14" y="110"/>
                </a:lnTo>
                <a:lnTo>
                  <a:pt x="22" y="102"/>
                </a:lnTo>
                <a:lnTo>
                  <a:pt x="24" y="108"/>
                </a:lnTo>
                <a:lnTo>
                  <a:pt x="18" y="116"/>
                </a:lnTo>
                <a:lnTo>
                  <a:pt x="26" y="116"/>
                </a:lnTo>
                <a:lnTo>
                  <a:pt x="32" y="116"/>
                </a:lnTo>
                <a:lnTo>
                  <a:pt x="34" y="110"/>
                </a:lnTo>
                <a:lnTo>
                  <a:pt x="38" y="108"/>
                </a:lnTo>
                <a:lnTo>
                  <a:pt x="44" y="112"/>
                </a:lnTo>
                <a:lnTo>
                  <a:pt x="40" y="120"/>
                </a:lnTo>
                <a:lnTo>
                  <a:pt x="36" y="124"/>
                </a:lnTo>
                <a:lnTo>
                  <a:pt x="44" y="130"/>
                </a:lnTo>
                <a:lnTo>
                  <a:pt x="50" y="134"/>
                </a:lnTo>
                <a:lnTo>
                  <a:pt x="56" y="134"/>
                </a:lnTo>
                <a:lnTo>
                  <a:pt x="56" y="124"/>
                </a:lnTo>
                <a:lnTo>
                  <a:pt x="58" y="124"/>
                </a:lnTo>
                <a:lnTo>
                  <a:pt x="60" y="134"/>
                </a:lnTo>
                <a:lnTo>
                  <a:pt x="66" y="134"/>
                </a:lnTo>
                <a:lnTo>
                  <a:pt x="72" y="134"/>
                </a:lnTo>
                <a:lnTo>
                  <a:pt x="72" y="128"/>
                </a:lnTo>
                <a:lnTo>
                  <a:pt x="78" y="130"/>
                </a:lnTo>
                <a:lnTo>
                  <a:pt x="76" y="136"/>
                </a:lnTo>
                <a:lnTo>
                  <a:pt x="86" y="140"/>
                </a:lnTo>
                <a:lnTo>
                  <a:pt x="92" y="138"/>
                </a:lnTo>
                <a:lnTo>
                  <a:pt x="96" y="132"/>
                </a:lnTo>
                <a:lnTo>
                  <a:pt x="96" y="126"/>
                </a:lnTo>
                <a:lnTo>
                  <a:pt x="100" y="132"/>
                </a:lnTo>
                <a:lnTo>
                  <a:pt x="100" y="142"/>
                </a:lnTo>
                <a:lnTo>
                  <a:pt x="110" y="146"/>
                </a:lnTo>
                <a:lnTo>
                  <a:pt x="122" y="146"/>
                </a:lnTo>
                <a:lnTo>
                  <a:pt x="132" y="142"/>
                </a:lnTo>
                <a:lnTo>
                  <a:pt x="134" y="136"/>
                </a:lnTo>
                <a:lnTo>
                  <a:pt x="132" y="130"/>
                </a:lnTo>
                <a:lnTo>
                  <a:pt x="132" y="124"/>
                </a:lnTo>
                <a:lnTo>
                  <a:pt x="138" y="122"/>
                </a:lnTo>
                <a:lnTo>
                  <a:pt x="142" y="120"/>
                </a:lnTo>
                <a:lnTo>
                  <a:pt x="144" y="116"/>
                </a:lnTo>
                <a:lnTo>
                  <a:pt x="144" y="110"/>
                </a:lnTo>
                <a:lnTo>
                  <a:pt x="140" y="102"/>
                </a:lnTo>
                <a:lnTo>
                  <a:pt x="136" y="102"/>
                </a:lnTo>
                <a:lnTo>
                  <a:pt x="132" y="100"/>
                </a:lnTo>
                <a:lnTo>
                  <a:pt x="136" y="98"/>
                </a:lnTo>
                <a:lnTo>
                  <a:pt x="134" y="92"/>
                </a:lnTo>
                <a:lnTo>
                  <a:pt x="126" y="92"/>
                </a:lnTo>
                <a:lnTo>
                  <a:pt x="122" y="94"/>
                </a:lnTo>
                <a:lnTo>
                  <a:pt x="116" y="96"/>
                </a:lnTo>
                <a:lnTo>
                  <a:pt x="112" y="90"/>
                </a:lnTo>
                <a:lnTo>
                  <a:pt x="92" y="92"/>
                </a:lnTo>
                <a:lnTo>
                  <a:pt x="80" y="90"/>
                </a:lnTo>
                <a:lnTo>
                  <a:pt x="82" y="98"/>
                </a:lnTo>
                <a:lnTo>
                  <a:pt x="72" y="96"/>
                </a:lnTo>
                <a:lnTo>
                  <a:pt x="74" y="90"/>
                </a:lnTo>
                <a:lnTo>
                  <a:pt x="66" y="84"/>
                </a:lnTo>
                <a:lnTo>
                  <a:pt x="56" y="80"/>
                </a:lnTo>
                <a:lnTo>
                  <a:pt x="46" y="66"/>
                </a:lnTo>
                <a:lnTo>
                  <a:pt x="32" y="64"/>
                </a:lnTo>
                <a:lnTo>
                  <a:pt x="40" y="58"/>
                </a:lnTo>
                <a:lnTo>
                  <a:pt x="40" y="50"/>
                </a:lnTo>
                <a:lnTo>
                  <a:pt x="38" y="46"/>
                </a:lnTo>
                <a:lnTo>
                  <a:pt x="44" y="52"/>
                </a:lnTo>
                <a:lnTo>
                  <a:pt x="48" y="54"/>
                </a:lnTo>
                <a:lnTo>
                  <a:pt x="56" y="56"/>
                </a:lnTo>
                <a:lnTo>
                  <a:pt x="66" y="56"/>
                </a:lnTo>
                <a:lnTo>
                  <a:pt x="48" y="38"/>
                </a:lnTo>
                <a:lnTo>
                  <a:pt x="54" y="40"/>
                </a:lnTo>
                <a:lnTo>
                  <a:pt x="56" y="34"/>
                </a:lnTo>
                <a:lnTo>
                  <a:pt x="52" y="30"/>
                </a:lnTo>
                <a:lnTo>
                  <a:pt x="44" y="30"/>
                </a:lnTo>
                <a:lnTo>
                  <a:pt x="38" y="30"/>
                </a:lnTo>
                <a:lnTo>
                  <a:pt x="28" y="36"/>
                </a:lnTo>
                <a:lnTo>
                  <a:pt x="32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" name="Freeform 44"/>
          <p:cNvSpPr>
            <a:spLocks/>
          </p:cNvSpPr>
          <p:nvPr/>
        </p:nvSpPr>
        <p:spPr bwMode="ltGray">
          <a:xfrm>
            <a:off x="2438223" y="1335111"/>
            <a:ext cx="147193" cy="295274"/>
          </a:xfrm>
          <a:custGeom>
            <a:avLst/>
            <a:gdLst/>
            <a:ahLst/>
            <a:cxnLst>
              <a:cxn ang="0">
                <a:pos x="72" y="2"/>
              </a:cxn>
              <a:cxn ang="0">
                <a:pos x="82" y="16"/>
              </a:cxn>
              <a:cxn ang="0">
                <a:pos x="78" y="38"/>
              </a:cxn>
              <a:cxn ang="0">
                <a:pos x="84" y="52"/>
              </a:cxn>
              <a:cxn ang="0">
                <a:pos x="86" y="62"/>
              </a:cxn>
              <a:cxn ang="0">
                <a:pos x="84" y="74"/>
              </a:cxn>
              <a:cxn ang="0">
                <a:pos x="94" y="78"/>
              </a:cxn>
              <a:cxn ang="0">
                <a:pos x="92" y="86"/>
              </a:cxn>
              <a:cxn ang="0">
                <a:pos x="76" y="98"/>
              </a:cxn>
              <a:cxn ang="0">
                <a:pos x="74" y="106"/>
              </a:cxn>
              <a:cxn ang="0">
                <a:pos x="76" y="100"/>
              </a:cxn>
              <a:cxn ang="0">
                <a:pos x="84" y="98"/>
              </a:cxn>
              <a:cxn ang="0">
                <a:pos x="88" y="108"/>
              </a:cxn>
              <a:cxn ang="0">
                <a:pos x="90" y="116"/>
              </a:cxn>
              <a:cxn ang="0">
                <a:pos x="84" y="128"/>
              </a:cxn>
              <a:cxn ang="0">
                <a:pos x="72" y="126"/>
              </a:cxn>
              <a:cxn ang="0">
                <a:pos x="64" y="126"/>
              </a:cxn>
              <a:cxn ang="0">
                <a:pos x="50" y="146"/>
              </a:cxn>
              <a:cxn ang="0">
                <a:pos x="58" y="128"/>
              </a:cxn>
              <a:cxn ang="0">
                <a:pos x="46" y="138"/>
              </a:cxn>
              <a:cxn ang="0">
                <a:pos x="42" y="154"/>
              </a:cxn>
              <a:cxn ang="0">
                <a:pos x="36" y="156"/>
              </a:cxn>
              <a:cxn ang="0">
                <a:pos x="26" y="152"/>
              </a:cxn>
              <a:cxn ang="0">
                <a:pos x="20" y="154"/>
              </a:cxn>
              <a:cxn ang="0">
                <a:pos x="14" y="160"/>
              </a:cxn>
              <a:cxn ang="0">
                <a:pos x="0" y="142"/>
              </a:cxn>
              <a:cxn ang="0">
                <a:pos x="8" y="140"/>
              </a:cxn>
              <a:cxn ang="0">
                <a:pos x="0" y="126"/>
              </a:cxn>
              <a:cxn ang="0">
                <a:pos x="6" y="116"/>
              </a:cxn>
              <a:cxn ang="0">
                <a:pos x="30" y="118"/>
              </a:cxn>
              <a:cxn ang="0">
                <a:pos x="40" y="114"/>
              </a:cxn>
              <a:cxn ang="0">
                <a:pos x="24" y="104"/>
              </a:cxn>
              <a:cxn ang="0">
                <a:pos x="6" y="98"/>
              </a:cxn>
              <a:cxn ang="0">
                <a:pos x="8" y="84"/>
              </a:cxn>
              <a:cxn ang="0">
                <a:pos x="22" y="80"/>
              </a:cxn>
              <a:cxn ang="0">
                <a:pos x="12" y="76"/>
              </a:cxn>
              <a:cxn ang="0">
                <a:pos x="18" y="62"/>
              </a:cxn>
              <a:cxn ang="0">
                <a:pos x="22" y="56"/>
              </a:cxn>
              <a:cxn ang="0">
                <a:pos x="38" y="68"/>
              </a:cxn>
              <a:cxn ang="0">
                <a:pos x="38" y="62"/>
              </a:cxn>
              <a:cxn ang="0">
                <a:pos x="26" y="52"/>
              </a:cxn>
              <a:cxn ang="0">
                <a:pos x="30" y="40"/>
              </a:cxn>
              <a:cxn ang="0">
                <a:pos x="36" y="36"/>
              </a:cxn>
              <a:cxn ang="0">
                <a:pos x="46" y="40"/>
              </a:cxn>
              <a:cxn ang="0">
                <a:pos x="44" y="28"/>
              </a:cxn>
              <a:cxn ang="0">
                <a:pos x="58" y="20"/>
              </a:cxn>
              <a:cxn ang="0">
                <a:pos x="72" y="16"/>
              </a:cxn>
              <a:cxn ang="0">
                <a:pos x="64" y="10"/>
              </a:cxn>
              <a:cxn ang="0">
                <a:pos x="60" y="6"/>
              </a:cxn>
            </a:cxnLst>
            <a:rect l="0" t="0" r="r" b="b"/>
            <a:pathLst>
              <a:path w="95" h="163">
                <a:moveTo>
                  <a:pt x="62" y="0"/>
                </a:moveTo>
                <a:lnTo>
                  <a:pt x="72" y="2"/>
                </a:lnTo>
                <a:lnTo>
                  <a:pt x="80" y="10"/>
                </a:lnTo>
                <a:lnTo>
                  <a:pt x="82" y="16"/>
                </a:lnTo>
                <a:lnTo>
                  <a:pt x="80" y="24"/>
                </a:lnTo>
                <a:lnTo>
                  <a:pt x="78" y="38"/>
                </a:lnTo>
                <a:lnTo>
                  <a:pt x="80" y="54"/>
                </a:lnTo>
                <a:lnTo>
                  <a:pt x="84" y="52"/>
                </a:lnTo>
                <a:lnTo>
                  <a:pt x="88" y="56"/>
                </a:lnTo>
                <a:lnTo>
                  <a:pt x="86" y="62"/>
                </a:lnTo>
                <a:lnTo>
                  <a:pt x="84" y="66"/>
                </a:lnTo>
                <a:lnTo>
                  <a:pt x="84" y="74"/>
                </a:lnTo>
                <a:lnTo>
                  <a:pt x="90" y="78"/>
                </a:lnTo>
                <a:lnTo>
                  <a:pt x="94" y="78"/>
                </a:lnTo>
                <a:lnTo>
                  <a:pt x="94" y="82"/>
                </a:lnTo>
                <a:lnTo>
                  <a:pt x="92" y="86"/>
                </a:lnTo>
                <a:lnTo>
                  <a:pt x="84" y="92"/>
                </a:lnTo>
                <a:lnTo>
                  <a:pt x="76" y="98"/>
                </a:lnTo>
                <a:lnTo>
                  <a:pt x="72" y="100"/>
                </a:lnTo>
                <a:lnTo>
                  <a:pt x="74" y="106"/>
                </a:lnTo>
                <a:lnTo>
                  <a:pt x="76" y="106"/>
                </a:lnTo>
                <a:lnTo>
                  <a:pt x="76" y="100"/>
                </a:lnTo>
                <a:lnTo>
                  <a:pt x="80" y="98"/>
                </a:lnTo>
                <a:lnTo>
                  <a:pt x="84" y="98"/>
                </a:lnTo>
                <a:lnTo>
                  <a:pt x="90" y="102"/>
                </a:lnTo>
                <a:lnTo>
                  <a:pt x="88" y="108"/>
                </a:lnTo>
                <a:lnTo>
                  <a:pt x="86" y="114"/>
                </a:lnTo>
                <a:lnTo>
                  <a:pt x="90" y="116"/>
                </a:lnTo>
                <a:lnTo>
                  <a:pt x="90" y="124"/>
                </a:lnTo>
                <a:lnTo>
                  <a:pt x="84" y="128"/>
                </a:lnTo>
                <a:lnTo>
                  <a:pt x="80" y="128"/>
                </a:lnTo>
                <a:lnTo>
                  <a:pt x="72" y="126"/>
                </a:lnTo>
                <a:lnTo>
                  <a:pt x="64" y="136"/>
                </a:lnTo>
                <a:lnTo>
                  <a:pt x="64" y="126"/>
                </a:lnTo>
                <a:lnTo>
                  <a:pt x="58" y="138"/>
                </a:lnTo>
                <a:lnTo>
                  <a:pt x="50" y="146"/>
                </a:lnTo>
                <a:lnTo>
                  <a:pt x="50" y="134"/>
                </a:lnTo>
                <a:lnTo>
                  <a:pt x="58" y="128"/>
                </a:lnTo>
                <a:lnTo>
                  <a:pt x="52" y="126"/>
                </a:lnTo>
                <a:lnTo>
                  <a:pt x="46" y="138"/>
                </a:lnTo>
                <a:lnTo>
                  <a:pt x="46" y="150"/>
                </a:lnTo>
                <a:lnTo>
                  <a:pt x="42" y="154"/>
                </a:lnTo>
                <a:lnTo>
                  <a:pt x="40" y="150"/>
                </a:lnTo>
                <a:lnTo>
                  <a:pt x="36" y="156"/>
                </a:lnTo>
                <a:lnTo>
                  <a:pt x="28" y="162"/>
                </a:lnTo>
                <a:lnTo>
                  <a:pt x="26" y="152"/>
                </a:lnTo>
                <a:lnTo>
                  <a:pt x="30" y="140"/>
                </a:lnTo>
                <a:lnTo>
                  <a:pt x="20" y="154"/>
                </a:lnTo>
                <a:lnTo>
                  <a:pt x="18" y="160"/>
                </a:lnTo>
                <a:lnTo>
                  <a:pt x="14" y="160"/>
                </a:lnTo>
                <a:lnTo>
                  <a:pt x="4" y="152"/>
                </a:lnTo>
                <a:lnTo>
                  <a:pt x="0" y="142"/>
                </a:lnTo>
                <a:lnTo>
                  <a:pt x="0" y="138"/>
                </a:lnTo>
                <a:lnTo>
                  <a:pt x="8" y="140"/>
                </a:lnTo>
                <a:lnTo>
                  <a:pt x="4" y="132"/>
                </a:lnTo>
                <a:lnTo>
                  <a:pt x="0" y="126"/>
                </a:lnTo>
                <a:lnTo>
                  <a:pt x="2" y="124"/>
                </a:lnTo>
                <a:lnTo>
                  <a:pt x="6" y="116"/>
                </a:lnTo>
                <a:lnTo>
                  <a:pt x="12" y="114"/>
                </a:lnTo>
                <a:lnTo>
                  <a:pt x="30" y="118"/>
                </a:lnTo>
                <a:lnTo>
                  <a:pt x="26" y="114"/>
                </a:lnTo>
                <a:lnTo>
                  <a:pt x="40" y="114"/>
                </a:lnTo>
                <a:lnTo>
                  <a:pt x="34" y="110"/>
                </a:lnTo>
                <a:lnTo>
                  <a:pt x="24" y="104"/>
                </a:lnTo>
                <a:lnTo>
                  <a:pt x="12" y="98"/>
                </a:lnTo>
                <a:lnTo>
                  <a:pt x="6" y="98"/>
                </a:lnTo>
                <a:lnTo>
                  <a:pt x="8" y="88"/>
                </a:lnTo>
                <a:lnTo>
                  <a:pt x="8" y="84"/>
                </a:lnTo>
                <a:lnTo>
                  <a:pt x="24" y="84"/>
                </a:lnTo>
                <a:lnTo>
                  <a:pt x="22" y="80"/>
                </a:lnTo>
                <a:lnTo>
                  <a:pt x="12" y="80"/>
                </a:lnTo>
                <a:lnTo>
                  <a:pt x="12" y="76"/>
                </a:lnTo>
                <a:lnTo>
                  <a:pt x="14" y="70"/>
                </a:lnTo>
                <a:lnTo>
                  <a:pt x="18" y="62"/>
                </a:lnTo>
                <a:lnTo>
                  <a:pt x="18" y="58"/>
                </a:lnTo>
                <a:lnTo>
                  <a:pt x="22" y="56"/>
                </a:lnTo>
                <a:lnTo>
                  <a:pt x="26" y="64"/>
                </a:lnTo>
                <a:lnTo>
                  <a:pt x="38" y="68"/>
                </a:lnTo>
                <a:lnTo>
                  <a:pt x="42" y="60"/>
                </a:lnTo>
                <a:lnTo>
                  <a:pt x="38" y="62"/>
                </a:lnTo>
                <a:lnTo>
                  <a:pt x="32" y="58"/>
                </a:lnTo>
                <a:lnTo>
                  <a:pt x="26" y="52"/>
                </a:lnTo>
                <a:lnTo>
                  <a:pt x="24" y="40"/>
                </a:lnTo>
                <a:lnTo>
                  <a:pt x="30" y="40"/>
                </a:lnTo>
                <a:lnTo>
                  <a:pt x="34" y="44"/>
                </a:lnTo>
                <a:lnTo>
                  <a:pt x="36" y="36"/>
                </a:lnTo>
                <a:lnTo>
                  <a:pt x="42" y="36"/>
                </a:lnTo>
                <a:lnTo>
                  <a:pt x="46" y="40"/>
                </a:lnTo>
                <a:lnTo>
                  <a:pt x="50" y="34"/>
                </a:lnTo>
                <a:lnTo>
                  <a:pt x="44" y="28"/>
                </a:lnTo>
                <a:lnTo>
                  <a:pt x="50" y="20"/>
                </a:lnTo>
                <a:lnTo>
                  <a:pt x="58" y="20"/>
                </a:lnTo>
                <a:lnTo>
                  <a:pt x="66" y="18"/>
                </a:lnTo>
                <a:lnTo>
                  <a:pt x="72" y="16"/>
                </a:lnTo>
                <a:lnTo>
                  <a:pt x="70" y="14"/>
                </a:lnTo>
                <a:lnTo>
                  <a:pt x="64" y="10"/>
                </a:lnTo>
                <a:lnTo>
                  <a:pt x="60" y="8"/>
                </a:lnTo>
                <a:lnTo>
                  <a:pt x="60" y="6"/>
                </a:lnTo>
                <a:lnTo>
                  <a:pt x="6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" name="Freeform 45"/>
          <p:cNvSpPr>
            <a:spLocks/>
          </p:cNvSpPr>
          <p:nvPr/>
        </p:nvSpPr>
        <p:spPr bwMode="ltGray">
          <a:xfrm>
            <a:off x="2576119" y="1447823"/>
            <a:ext cx="18593" cy="238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8" y="8"/>
              </a:cxn>
              <a:cxn ang="0">
                <a:pos x="4" y="12"/>
              </a:cxn>
              <a:cxn ang="0">
                <a:pos x="0" y="6"/>
              </a:cxn>
              <a:cxn ang="0">
                <a:pos x="4" y="2"/>
              </a:cxn>
              <a:cxn ang="0">
                <a:pos x="12" y="0"/>
              </a:cxn>
            </a:cxnLst>
            <a:rect l="0" t="0" r="r" b="b"/>
            <a:pathLst>
              <a:path w="13" h="13">
                <a:moveTo>
                  <a:pt x="12" y="0"/>
                </a:moveTo>
                <a:lnTo>
                  <a:pt x="8" y="8"/>
                </a:lnTo>
                <a:lnTo>
                  <a:pt x="4" y="12"/>
                </a:lnTo>
                <a:lnTo>
                  <a:pt x="0" y="6"/>
                </a:lnTo>
                <a:lnTo>
                  <a:pt x="4" y="2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ltGray">
          <a:xfrm>
            <a:off x="2253845" y="1957408"/>
            <a:ext cx="440028" cy="742947"/>
          </a:xfrm>
          <a:custGeom>
            <a:avLst/>
            <a:gdLst/>
            <a:ahLst/>
            <a:cxnLst>
              <a:cxn ang="0">
                <a:pos x="32" y="34"/>
              </a:cxn>
              <a:cxn ang="0">
                <a:pos x="82" y="0"/>
              </a:cxn>
              <a:cxn ang="0">
                <a:pos x="94" y="12"/>
              </a:cxn>
              <a:cxn ang="0">
                <a:pos x="64" y="52"/>
              </a:cxn>
              <a:cxn ang="0">
                <a:pos x="60" y="90"/>
              </a:cxn>
              <a:cxn ang="0">
                <a:pos x="70" y="86"/>
              </a:cxn>
              <a:cxn ang="0">
                <a:pos x="80" y="74"/>
              </a:cxn>
              <a:cxn ang="0">
                <a:pos x="96" y="24"/>
              </a:cxn>
              <a:cxn ang="0">
                <a:pos x="118" y="18"/>
              </a:cxn>
              <a:cxn ang="0">
                <a:pos x="138" y="20"/>
              </a:cxn>
              <a:cxn ang="0">
                <a:pos x="134" y="58"/>
              </a:cxn>
              <a:cxn ang="0">
                <a:pos x="120" y="70"/>
              </a:cxn>
              <a:cxn ang="0">
                <a:pos x="138" y="70"/>
              </a:cxn>
              <a:cxn ang="0">
                <a:pos x="160" y="84"/>
              </a:cxn>
              <a:cxn ang="0">
                <a:pos x="182" y="78"/>
              </a:cxn>
              <a:cxn ang="0">
                <a:pos x="180" y="106"/>
              </a:cxn>
              <a:cxn ang="0">
                <a:pos x="184" y="120"/>
              </a:cxn>
              <a:cxn ang="0">
                <a:pos x="212" y="110"/>
              </a:cxn>
              <a:cxn ang="0">
                <a:pos x="188" y="146"/>
              </a:cxn>
              <a:cxn ang="0">
                <a:pos x="246" y="178"/>
              </a:cxn>
              <a:cxn ang="0">
                <a:pos x="252" y="204"/>
              </a:cxn>
              <a:cxn ang="0">
                <a:pos x="216" y="214"/>
              </a:cxn>
              <a:cxn ang="0">
                <a:pos x="250" y="244"/>
              </a:cxn>
              <a:cxn ang="0">
                <a:pos x="270" y="268"/>
              </a:cxn>
              <a:cxn ang="0">
                <a:pos x="280" y="304"/>
              </a:cxn>
              <a:cxn ang="0">
                <a:pos x="262" y="310"/>
              </a:cxn>
              <a:cxn ang="0">
                <a:pos x="248" y="330"/>
              </a:cxn>
              <a:cxn ang="0">
                <a:pos x="232" y="304"/>
              </a:cxn>
              <a:cxn ang="0">
                <a:pos x="216" y="282"/>
              </a:cxn>
              <a:cxn ang="0">
                <a:pos x="200" y="288"/>
              </a:cxn>
              <a:cxn ang="0">
                <a:pos x="214" y="330"/>
              </a:cxn>
              <a:cxn ang="0">
                <a:pos x="218" y="368"/>
              </a:cxn>
              <a:cxn ang="0">
                <a:pos x="184" y="362"/>
              </a:cxn>
              <a:cxn ang="0">
                <a:pos x="192" y="396"/>
              </a:cxn>
              <a:cxn ang="0">
                <a:pos x="136" y="364"/>
              </a:cxn>
              <a:cxn ang="0">
                <a:pos x="128" y="340"/>
              </a:cxn>
              <a:cxn ang="0">
                <a:pos x="76" y="328"/>
              </a:cxn>
              <a:cxn ang="0">
                <a:pos x="64" y="314"/>
              </a:cxn>
              <a:cxn ang="0">
                <a:pos x="78" y="298"/>
              </a:cxn>
              <a:cxn ang="0">
                <a:pos x="116" y="298"/>
              </a:cxn>
              <a:cxn ang="0">
                <a:pos x="142" y="266"/>
              </a:cxn>
              <a:cxn ang="0">
                <a:pos x="158" y="224"/>
              </a:cxn>
              <a:cxn ang="0">
                <a:pos x="138" y="188"/>
              </a:cxn>
              <a:cxn ang="0">
                <a:pos x="132" y="142"/>
              </a:cxn>
              <a:cxn ang="0">
                <a:pos x="110" y="134"/>
              </a:cxn>
              <a:cxn ang="0">
                <a:pos x="102" y="156"/>
              </a:cxn>
              <a:cxn ang="0">
                <a:pos x="60" y="144"/>
              </a:cxn>
              <a:cxn ang="0">
                <a:pos x="28" y="128"/>
              </a:cxn>
              <a:cxn ang="0">
                <a:pos x="12" y="120"/>
              </a:cxn>
              <a:cxn ang="0">
                <a:pos x="4" y="102"/>
              </a:cxn>
              <a:cxn ang="0">
                <a:pos x="28" y="100"/>
              </a:cxn>
            </a:cxnLst>
            <a:rect l="0" t="0" r="r" b="b"/>
            <a:pathLst>
              <a:path w="285" h="409">
                <a:moveTo>
                  <a:pt x="0" y="84"/>
                </a:moveTo>
                <a:lnTo>
                  <a:pt x="8" y="66"/>
                </a:lnTo>
                <a:lnTo>
                  <a:pt x="32" y="34"/>
                </a:lnTo>
                <a:lnTo>
                  <a:pt x="58" y="10"/>
                </a:lnTo>
                <a:lnTo>
                  <a:pt x="70" y="2"/>
                </a:lnTo>
                <a:lnTo>
                  <a:pt x="82" y="0"/>
                </a:lnTo>
                <a:lnTo>
                  <a:pt x="96" y="6"/>
                </a:lnTo>
                <a:lnTo>
                  <a:pt x="100" y="10"/>
                </a:lnTo>
                <a:lnTo>
                  <a:pt x="94" y="12"/>
                </a:lnTo>
                <a:lnTo>
                  <a:pt x="78" y="24"/>
                </a:lnTo>
                <a:lnTo>
                  <a:pt x="60" y="46"/>
                </a:lnTo>
                <a:lnTo>
                  <a:pt x="64" y="52"/>
                </a:lnTo>
                <a:lnTo>
                  <a:pt x="58" y="58"/>
                </a:lnTo>
                <a:lnTo>
                  <a:pt x="52" y="70"/>
                </a:lnTo>
                <a:lnTo>
                  <a:pt x="60" y="90"/>
                </a:lnTo>
                <a:lnTo>
                  <a:pt x="38" y="102"/>
                </a:lnTo>
                <a:lnTo>
                  <a:pt x="60" y="104"/>
                </a:lnTo>
                <a:lnTo>
                  <a:pt x="70" y="86"/>
                </a:lnTo>
                <a:lnTo>
                  <a:pt x="64" y="74"/>
                </a:lnTo>
                <a:lnTo>
                  <a:pt x="68" y="60"/>
                </a:lnTo>
                <a:lnTo>
                  <a:pt x="80" y="74"/>
                </a:lnTo>
                <a:lnTo>
                  <a:pt x="74" y="56"/>
                </a:lnTo>
                <a:lnTo>
                  <a:pt x="78" y="36"/>
                </a:lnTo>
                <a:lnTo>
                  <a:pt x="96" y="24"/>
                </a:lnTo>
                <a:lnTo>
                  <a:pt x="112" y="36"/>
                </a:lnTo>
                <a:lnTo>
                  <a:pt x="106" y="22"/>
                </a:lnTo>
                <a:lnTo>
                  <a:pt x="118" y="18"/>
                </a:lnTo>
                <a:lnTo>
                  <a:pt x="128" y="16"/>
                </a:lnTo>
                <a:lnTo>
                  <a:pt x="134" y="16"/>
                </a:lnTo>
                <a:lnTo>
                  <a:pt x="138" y="20"/>
                </a:lnTo>
                <a:lnTo>
                  <a:pt x="138" y="28"/>
                </a:lnTo>
                <a:lnTo>
                  <a:pt x="134" y="36"/>
                </a:lnTo>
                <a:lnTo>
                  <a:pt x="134" y="58"/>
                </a:lnTo>
                <a:lnTo>
                  <a:pt x="126" y="60"/>
                </a:lnTo>
                <a:lnTo>
                  <a:pt x="122" y="64"/>
                </a:lnTo>
                <a:lnTo>
                  <a:pt x="120" y="70"/>
                </a:lnTo>
                <a:lnTo>
                  <a:pt x="124" y="74"/>
                </a:lnTo>
                <a:lnTo>
                  <a:pt x="130" y="74"/>
                </a:lnTo>
                <a:lnTo>
                  <a:pt x="138" y="70"/>
                </a:lnTo>
                <a:lnTo>
                  <a:pt x="138" y="84"/>
                </a:lnTo>
                <a:lnTo>
                  <a:pt x="148" y="72"/>
                </a:lnTo>
                <a:lnTo>
                  <a:pt x="160" y="84"/>
                </a:lnTo>
                <a:lnTo>
                  <a:pt x="154" y="66"/>
                </a:lnTo>
                <a:lnTo>
                  <a:pt x="162" y="60"/>
                </a:lnTo>
                <a:lnTo>
                  <a:pt x="182" y="78"/>
                </a:lnTo>
                <a:lnTo>
                  <a:pt x="184" y="84"/>
                </a:lnTo>
                <a:lnTo>
                  <a:pt x="190" y="96"/>
                </a:lnTo>
                <a:lnTo>
                  <a:pt x="180" y="106"/>
                </a:lnTo>
                <a:lnTo>
                  <a:pt x="178" y="120"/>
                </a:lnTo>
                <a:lnTo>
                  <a:pt x="194" y="104"/>
                </a:lnTo>
                <a:lnTo>
                  <a:pt x="184" y="120"/>
                </a:lnTo>
                <a:lnTo>
                  <a:pt x="202" y="110"/>
                </a:lnTo>
                <a:lnTo>
                  <a:pt x="192" y="128"/>
                </a:lnTo>
                <a:lnTo>
                  <a:pt x="212" y="110"/>
                </a:lnTo>
                <a:lnTo>
                  <a:pt x="216" y="130"/>
                </a:lnTo>
                <a:lnTo>
                  <a:pt x="200" y="132"/>
                </a:lnTo>
                <a:lnTo>
                  <a:pt x="188" y="146"/>
                </a:lnTo>
                <a:lnTo>
                  <a:pt x="218" y="140"/>
                </a:lnTo>
                <a:lnTo>
                  <a:pt x="238" y="148"/>
                </a:lnTo>
                <a:lnTo>
                  <a:pt x="246" y="178"/>
                </a:lnTo>
                <a:lnTo>
                  <a:pt x="228" y="188"/>
                </a:lnTo>
                <a:lnTo>
                  <a:pt x="252" y="198"/>
                </a:lnTo>
                <a:lnTo>
                  <a:pt x="252" y="204"/>
                </a:lnTo>
                <a:lnTo>
                  <a:pt x="228" y="200"/>
                </a:lnTo>
                <a:lnTo>
                  <a:pt x="230" y="212"/>
                </a:lnTo>
                <a:lnTo>
                  <a:pt x="216" y="214"/>
                </a:lnTo>
                <a:lnTo>
                  <a:pt x="236" y="226"/>
                </a:lnTo>
                <a:lnTo>
                  <a:pt x="234" y="236"/>
                </a:lnTo>
                <a:lnTo>
                  <a:pt x="250" y="244"/>
                </a:lnTo>
                <a:lnTo>
                  <a:pt x="260" y="252"/>
                </a:lnTo>
                <a:lnTo>
                  <a:pt x="260" y="260"/>
                </a:lnTo>
                <a:lnTo>
                  <a:pt x="270" y="268"/>
                </a:lnTo>
                <a:lnTo>
                  <a:pt x="278" y="280"/>
                </a:lnTo>
                <a:lnTo>
                  <a:pt x="284" y="296"/>
                </a:lnTo>
                <a:lnTo>
                  <a:pt x="280" y="304"/>
                </a:lnTo>
                <a:lnTo>
                  <a:pt x="268" y="296"/>
                </a:lnTo>
                <a:lnTo>
                  <a:pt x="270" y="308"/>
                </a:lnTo>
                <a:lnTo>
                  <a:pt x="262" y="310"/>
                </a:lnTo>
                <a:lnTo>
                  <a:pt x="252" y="304"/>
                </a:lnTo>
                <a:lnTo>
                  <a:pt x="254" y="316"/>
                </a:lnTo>
                <a:lnTo>
                  <a:pt x="248" y="330"/>
                </a:lnTo>
                <a:lnTo>
                  <a:pt x="244" y="326"/>
                </a:lnTo>
                <a:lnTo>
                  <a:pt x="238" y="316"/>
                </a:lnTo>
                <a:lnTo>
                  <a:pt x="232" y="304"/>
                </a:lnTo>
                <a:lnTo>
                  <a:pt x="242" y="290"/>
                </a:lnTo>
                <a:lnTo>
                  <a:pt x="222" y="288"/>
                </a:lnTo>
                <a:lnTo>
                  <a:pt x="216" y="282"/>
                </a:lnTo>
                <a:lnTo>
                  <a:pt x="212" y="282"/>
                </a:lnTo>
                <a:lnTo>
                  <a:pt x="214" y="298"/>
                </a:lnTo>
                <a:lnTo>
                  <a:pt x="200" y="288"/>
                </a:lnTo>
                <a:lnTo>
                  <a:pt x="206" y="306"/>
                </a:lnTo>
                <a:lnTo>
                  <a:pt x="208" y="328"/>
                </a:lnTo>
                <a:lnTo>
                  <a:pt x="214" y="330"/>
                </a:lnTo>
                <a:lnTo>
                  <a:pt x="222" y="334"/>
                </a:lnTo>
                <a:lnTo>
                  <a:pt x="222" y="348"/>
                </a:lnTo>
                <a:lnTo>
                  <a:pt x="218" y="368"/>
                </a:lnTo>
                <a:lnTo>
                  <a:pt x="214" y="380"/>
                </a:lnTo>
                <a:lnTo>
                  <a:pt x="216" y="398"/>
                </a:lnTo>
                <a:lnTo>
                  <a:pt x="184" y="362"/>
                </a:lnTo>
                <a:lnTo>
                  <a:pt x="170" y="356"/>
                </a:lnTo>
                <a:lnTo>
                  <a:pt x="180" y="376"/>
                </a:lnTo>
                <a:lnTo>
                  <a:pt x="192" y="396"/>
                </a:lnTo>
                <a:lnTo>
                  <a:pt x="190" y="408"/>
                </a:lnTo>
                <a:lnTo>
                  <a:pt x="164" y="392"/>
                </a:lnTo>
                <a:lnTo>
                  <a:pt x="136" y="364"/>
                </a:lnTo>
                <a:lnTo>
                  <a:pt x="140" y="354"/>
                </a:lnTo>
                <a:lnTo>
                  <a:pt x="136" y="350"/>
                </a:lnTo>
                <a:lnTo>
                  <a:pt x="128" y="340"/>
                </a:lnTo>
                <a:lnTo>
                  <a:pt x="122" y="322"/>
                </a:lnTo>
                <a:lnTo>
                  <a:pt x="92" y="322"/>
                </a:lnTo>
                <a:lnTo>
                  <a:pt x="76" y="328"/>
                </a:lnTo>
                <a:lnTo>
                  <a:pt x="70" y="324"/>
                </a:lnTo>
                <a:lnTo>
                  <a:pt x="66" y="320"/>
                </a:lnTo>
                <a:lnTo>
                  <a:pt x="64" y="314"/>
                </a:lnTo>
                <a:lnTo>
                  <a:pt x="68" y="308"/>
                </a:lnTo>
                <a:lnTo>
                  <a:pt x="72" y="302"/>
                </a:lnTo>
                <a:lnTo>
                  <a:pt x="78" y="298"/>
                </a:lnTo>
                <a:lnTo>
                  <a:pt x="86" y="294"/>
                </a:lnTo>
                <a:lnTo>
                  <a:pt x="96" y="298"/>
                </a:lnTo>
                <a:lnTo>
                  <a:pt x="116" y="298"/>
                </a:lnTo>
                <a:lnTo>
                  <a:pt x="132" y="296"/>
                </a:lnTo>
                <a:lnTo>
                  <a:pt x="126" y="280"/>
                </a:lnTo>
                <a:lnTo>
                  <a:pt x="142" y="266"/>
                </a:lnTo>
                <a:lnTo>
                  <a:pt x="148" y="256"/>
                </a:lnTo>
                <a:lnTo>
                  <a:pt x="160" y="254"/>
                </a:lnTo>
                <a:lnTo>
                  <a:pt x="158" y="224"/>
                </a:lnTo>
                <a:lnTo>
                  <a:pt x="148" y="206"/>
                </a:lnTo>
                <a:lnTo>
                  <a:pt x="128" y="194"/>
                </a:lnTo>
                <a:lnTo>
                  <a:pt x="138" y="188"/>
                </a:lnTo>
                <a:lnTo>
                  <a:pt x="134" y="170"/>
                </a:lnTo>
                <a:lnTo>
                  <a:pt x="130" y="158"/>
                </a:lnTo>
                <a:lnTo>
                  <a:pt x="132" y="142"/>
                </a:lnTo>
                <a:lnTo>
                  <a:pt x="126" y="144"/>
                </a:lnTo>
                <a:lnTo>
                  <a:pt x="118" y="134"/>
                </a:lnTo>
                <a:lnTo>
                  <a:pt x="110" y="134"/>
                </a:lnTo>
                <a:lnTo>
                  <a:pt x="118" y="152"/>
                </a:lnTo>
                <a:lnTo>
                  <a:pt x="112" y="156"/>
                </a:lnTo>
                <a:lnTo>
                  <a:pt x="102" y="156"/>
                </a:lnTo>
                <a:lnTo>
                  <a:pt x="84" y="148"/>
                </a:lnTo>
                <a:lnTo>
                  <a:pt x="86" y="154"/>
                </a:lnTo>
                <a:lnTo>
                  <a:pt x="60" y="144"/>
                </a:lnTo>
                <a:lnTo>
                  <a:pt x="46" y="140"/>
                </a:lnTo>
                <a:lnTo>
                  <a:pt x="34" y="138"/>
                </a:lnTo>
                <a:lnTo>
                  <a:pt x="28" y="128"/>
                </a:lnTo>
                <a:lnTo>
                  <a:pt x="34" y="120"/>
                </a:lnTo>
                <a:lnTo>
                  <a:pt x="20" y="122"/>
                </a:lnTo>
                <a:lnTo>
                  <a:pt x="12" y="120"/>
                </a:lnTo>
                <a:lnTo>
                  <a:pt x="8" y="118"/>
                </a:lnTo>
                <a:lnTo>
                  <a:pt x="6" y="114"/>
                </a:lnTo>
                <a:lnTo>
                  <a:pt x="4" y="102"/>
                </a:lnTo>
                <a:lnTo>
                  <a:pt x="4" y="94"/>
                </a:lnTo>
                <a:lnTo>
                  <a:pt x="20" y="100"/>
                </a:lnTo>
                <a:lnTo>
                  <a:pt x="28" y="100"/>
                </a:lnTo>
                <a:lnTo>
                  <a:pt x="0" y="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ltGray">
          <a:xfrm>
            <a:off x="2469210" y="1995508"/>
            <a:ext cx="66624" cy="8096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12"/>
              </a:cxn>
              <a:cxn ang="0">
                <a:pos x="4" y="22"/>
              </a:cxn>
              <a:cxn ang="0">
                <a:pos x="0" y="30"/>
              </a:cxn>
              <a:cxn ang="0">
                <a:pos x="8" y="40"/>
              </a:cxn>
              <a:cxn ang="0">
                <a:pos x="20" y="36"/>
              </a:cxn>
              <a:cxn ang="0">
                <a:pos x="42" y="44"/>
              </a:cxn>
              <a:cxn ang="0">
                <a:pos x="40" y="18"/>
              </a:cxn>
              <a:cxn ang="0">
                <a:pos x="34" y="10"/>
              </a:cxn>
              <a:cxn ang="0">
                <a:pos x="18" y="6"/>
              </a:cxn>
              <a:cxn ang="0">
                <a:pos x="8" y="0"/>
              </a:cxn>
            </a:cxnLst>
            <a:rect l="0" t="0" r="r" b="b"/>
            <a:pathLst>
              <a:path w="43" h="45">
                <a:moveTo>
                  <a:pt x="8" y="0"/>
                </a:moveTo>
                <a:lnTo>
                  <a:pt x="2" y="12"/>
                </a:lnTo>
                <a:lnTo>
                  <a:pt x="4" y="22"/>
                </a:lnTo>
                <a:lnTo>
                  <a:pt x="0" y="30"/>
                </a:lnTo>
                <a:lnTo>
                  <a:pt x="8" y="40"/>
                </a:lnTo>
                <a:lnTo>
                  <a:pt x="20" y="36"/>
                </a:lnTo>
                <a:lnTo>
                  <a:pt x="42" y="44"/>
                </a:lnTo>
                <a:lnTo>
                  <a:pt x="40" y="18"/>
                </a:lnTo>
                <a:lnTo>
                  <a:pt x="34" y="10"/>
                </a:lnTo>
                <a:lnTo>
                  <a:pt x="18" y="6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ltGray">
          <a:xfrm>
            <a:off x="2424279" y="2335231"/>
            <a:ext cx="43383" cy="60325"/>
          </a:xfrm>
          <a:custGeom>
            <a:avLst/>
            <a:gdLst/>
            <a:ahLst/>
            <a:cxnLst>
              <a:cxn ang="0">
                <a:pos x="28" y="8"/>
              </a:cxn>
              <a:cxn ang="0">
                <a:pos x="22" y="2"/>
              </a:cxn>
              <a:cxn ang="0">
                <a:pos x="16" y="0"/>
              </a:cxn>
              <a:cxn ang="0">
                <a:pos x="12" y="2"/>
              </a:cxn>
              <a:cxn ang="0">
                <a:pos x="0" y="18"/>
              </a:cxn>
              <a:cxn ang="0">
                <a:pos x="0" y="30"/>
              </a:cxn>
              <a:cxn ang="0">
                <a:pos x="14" y="32"/>
              </a:cxn>
              <a:cxn ang="0">
                <a:pos x="22" y="22"/>
              </a:cxn>
              <a:cxn ang="0">
                <a:pos x="28" y="8"/>
              </a:cxn>
            </a:cxnLst>
            <a:rect l="0" t="0" r="r" b="b"/>
            <a:pathLst>
              <a:path w="29" h="33">
                <a:moveTo>
                  <a:pt x="28" y="8"/>
                </a:moveTo>
                <a:lnTo>
                  <a:pt x="22" y="2"/>
                </a:lnTo>
                <a:lnTo>
                  <a:pt x="16" y="0"/>
                </a:lnTo>
                <a:lnTo>
                  <a:pt x="12" y="2"/>
                </a:lnTo>
                <a:lnTo>
                  <a:pt x="0" y="18"/>
                </a:lnTo>
                <a:lnTo>
                  <a:pt x="0" y="30"/>
                </a:lnTo>
                <a:lnTo>
                  <a:pt x="14" y="32"/>
                </a:lnTo>
                <a:lnTo>
                  <a:pt x="22" y="22"/>
                </a:lnTo>
                <a:lnTo>
                  <a:pt x="28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ltGray">
          <a:xfrm>
            <a:off x="2391741" y="2273320"/>
            <a:ext cx="37185" cy="285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" y="8"/>
              </a:cxn>
              <a:cxn ang="0">
                <a:pos x="0" y="14"/>
              </a:cxn>
              <a:cxn ang="0">
                <a:pos x="12" y="10"/>
              </a:cxn>
              <a:cxn ang="0">
                <a:pos x="22" y="0"/>
              </a:cxn>
            </a:cxnLst>
            <a:rect l="0" t="0" r="r" b="b"/>
            <a:pathLst>
              <a:path w="23" h="15">
                <a:moveTo>
                  <a:pt x="22" y="0"/>
                </a:moveTo>
                <a:lnTo>
                  <a:pt x="6" y="8"/>
                </a:lnTo>
                <a:lnTo>
                  <a:pt x="0" y="14"/>
                </a:lnTo>
                <a:lnTo>
                  <a:pt x="12" y="1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" name="Freeform 50"/>
          <p:cNvSpPr>
            <a:spLocks/>
          </p:cNvSpPr>
          <p:nvPr/>
        </p:nvSpPr>
        <p:spPr bwMode="ltGray">
          <a:xfrm>
            <a:off x="2198067" y="1895496"/>
            <a:ext cx="114655" cy="144461"/>
          </a:xfrm>
          <a:custGeom>
            <a:avLst/>
            <a:gdLst/>
            <a:ahLst/>
            <a:cxnLst>
              <a:cxn ang="0">
                <a:pos x="2" y="78"/>
              </a:cxn>
              <a:cxn ang="0">
                <a:pos x="16" y="66"/>
              </a:cxn>
              <a:cxn ang="0">
                <a:pos x="16" y="58"/>
              </a:cxn>
              <a:cxn ang="0">
                <a:pos x="10" y="50"/>
              </a:cxn>
              <a:cxn ang="0">
                <a:pos x="24" y="54"/>
              </a:cxn>
              <a:cxn ang="0">
                <a:pos x="36" y="60"/>
              </a:cxn>
              <a:cxn ang="0">
                <a:pos x="56" y="44"/>
              </a:cxn>
              <a:cxn ang="0">
                <a:pos x="74" y="26"/>
              </a:cxn>
              <a:cxn ang="0">
                <a:pos x="74" y="14"/>
              </a:cxn>
              <a:cxn ang="0">
                <a:pos x="60" y="12"/>
              </a:cxn>
              <a:cxn ang="0">
                <a:pos x="46" y="0"/>
              </a:cxn>
              <a:cxn ang="0">
                <a:pos x="28" y="0"/>
              </a:cxn>
              <a:cxn ang="0">
                <a:pos x="26" y="14"/>
              </a:cxn>
              <a:cxn ang="0">
                <a:pos x="16" y="12"/>
              </a:cxn>
              <a:cxn ang="0">
                <a:pos x="12" y="34"/>
              </a:cxn>
              <a:cxn ang="0">
                <a:pos x="2" y="50"/>
              </a:cxn>
              <a:cxn ang="0">
                <a:pos x="0" y="62"/>
              </a:cxn>
              <a:cxn ang="0">
                <a:pos x="2" y="78"/>
              </a:cxn>
            </a:cxnLst>
            <a:rect l="0" t="0" r="r" b="b"/>
            <a:pathLst>
              <a:path w="75" h="79">
                <a:moveTo>
                  <a:pt x="2" y="78"/>
                </a:moveTo>
                <a:lnTo>
                  <a:pt x="16" y="66"/>
                </a:lnTo>
                <a:lnTo>
                  <a:pt x="16" y="58"/>
                </a:lnTo>
                <a:lnTo>
                  <a:pt x="10" y="50"/>
                </a:lnTo>
                <a:lnTo>
                  <a:pt x="24" y="54"/>
                </a:lnTo>
                <a:lnTo>
                  <a:pt x="36" y="60"/>
                </a:lnTo>
                <a:lnTo>
                  <a:pt x="56" y="44"/>
                </a:lnTo>
                <a:lnTo>
                  <a:pt x="74" y="26"/>
                </a:lnTo>
                <a:lnTo>
                  <a:pt x="74" y="14"/>
                </a:lnTo>
                <a:lnTo>
                  <a:pt x="60" y="12"/>
                </a:lnTo>
                <a:lnTo>
                  <a:pt x="46" y="0"/>
                </a:lnTo>
                <a:lnTo>
                  <a:pt x="28" y="0"/>
                </a:lnTo>
                <a:lnTo>
                  <a:pt x="26" y="14"/>
                </a:lnTo>
                <a:lnTo>
                  <a:pt x="16" y="12"/>
                </a:lnTo>
                <a:lnTo>
                  <a:pt x="12" y="34"/>
                </a:lnTo>
                <a:lnTo>
                  <a:pt x="2" y="50"/>
                </a:lnTo>
                <a:lnTo>
                  <a:pt x="0" y="62"/>
                </a:lnTo>
                <a:lnTo>
                  <a:pt x="2" y="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ltGray">
          <a:xfrm>
            <a:off x="2077214" y="1881208"/>
            <a:ext cx="123952" cy="192087"/>
          </a:xfrm>
          <a:custGeom>
            <a:avLst/>
            <a:gdLst/>
            <a:ahLst/>
            <a:cxnLst>
              <a:cxn ang="0">
                <a:pos x="78" y="10"/>
              </a:cxn>
              <a:cxn ang="0">
                <a:pos x="74" y="10"/>
              </a:cxn>
              <a:cxn ang="0">
                <a:pos x="58" y="10"/>
              </a:cxn>
              <a:cxn ang="0">
                <a:pos x="54" y="4"/>
              </a:cxn>
              <a:cxn ang="0">
                <a:pos x="38" y="0"/>
              </a:cxn>
              <a:cxn ang="0">
                <a:pos x="36" y="32"/>
              </a:cxn>
              <a:cxn ang="0">
                <a:pos x="26" y="50"/>
              </a:cxn>
              <a:cxn ang="0">
                <a:pos x="20" y="42"/>
              </a:cxn>
              <a:cxn ang="0">
                <a:pos x="16" y="30"/>
              </a:cxn>
              <a:cxn ang="0">
                <a:pos x="6" y="30"/>
              </a:cxn>
              <a:cxn ang="0">
                <a:pos x="0" y="42"/>
              </a:cxn>
              <a:cxn ang="0">
                <a:pos x="0" y="52"/>
              </a:cxn>
              <a:cxn ang="0">
                <a:pos x="6" y="58"/>
              </a:cxn>
              <a:cxn ang="0">
                <a:pos x="16" y="76"/>
              </a:cxn>
              <a:cxn ang="0">
                <a:pos x="16" y="92"/>
              </a:cxn>
              <a:cxn ang="0">
                <a:pos x="20" y="104"/>
              </a:cxn>
              <a:cxn ang="0">
                <a:pos x="30" y="98"/>
              </a:cxn>
              <a:cxn ang="0">
                <a:pos x="28" y="88"/>
              </a:cxn>
              <a:cxn ang="0">
                <a:pos x="32" y="84"/>
              </a:cxn>
              <a:cxn ang="0">
                <a:pos x="36" y="94"/>
              </a:cxn>
              <a:cxn ang="0">
                <a:pos x="48" y="92"/>
              </a:cxn>
              <a:cxn ang="0">
                <a:pos x="58" y="88"/>
              </a:cxn>
              <a:cxn ang="0">
                <a:pos x="60" y="74"/>
              </a:cxn>
              <a:cxn ang="0">
                <a:pos x="68" y="68"/>
              </a:cxn>
              <a:cxn ang="0">
                <a:pos x="70" y="48"/>
              </a:cxn>
              <a:cxn ang="0">
                <a:pos x="64" y="42"/>
              </a:cxn>
              <a:cxn ang="0">
                <a:pos x="48" y="38"/>
              </a:cxn>
              <a:cxn ang="0">
                <a:pos x="64" y="32"/>
              </a:cxn>
              <a:cxn ang="0">
                <a:pos x="74" y="28"/>
              </a:cxn>
              <a:cxn ang="0">
                <a:pos x="74" y="20"/>
              </a:cxn>
              <a:cxn ang="0">
                <a:pos x="80" y="20"/>
              </a:cxn>
              <a:cxn ang="0">
                <a:pos x="78" y="10"/>
              </a:cxn>
            </a:cxnLst>
            <a:rect l="0" t="0" r="r" b="b"/>
            <a:pathLst>
              <a:path w="81" h="105">
                <a:moveTo>
                  <a:pt x="78" y="10"/>
                </a:moveTo>
                <a:lnTo>
                  <a:pt x="74" y="10"/>
                </a:lnTo>
                <a:lnTo>
                  <a:pt x="58" y="10"/>
                </a:lnTo>
                <a:lnTo>
                  <a:pt x="54" y="4"/>
                </a:lnTo>
                <a:lnTo>
                  <a:pt x="38" y="0"/>
                </a:lnTo>
                <a:lnTo>
                  <a:pt x="36" y="32"/>
                </a:lnTo>
                <a:lnTo>
                  <a:pt x="26" y="50"/>
                </a:lnTo>
                <a:lnTo>
                  <a:pt x="20" y="42"/>
                </a:lnTo>
                <a:lnTo>
                  <a:pt x="16" y="30"/>
                </a:lnTo>
                <a:lnTo>
                  <a:pt x="6" y="30"/>
                </a:lnTo>
                <a:lnTo>
                  <a:pt x="0" y="42"/>
                </a:lnTo>
                <a:lnTo>
                  <a:pt x="0" y="52"/>
                </a:lnTo>
                <a:lnTo>
                  <a:pt x="6" y="58"/>
                </a:lnTo>
                <a:lnTo>
                  <a:pt x="16" y="76"/>
                </a:lnTo>
                <a:lnTo>
                  <a:pt x="16" y="92"/>
                </a:lnTo>
                <a:lnTo>
                  <a:pt x="20" y="104"/>
                </a:lnTo>
                <a:lnTo>
                  <a:pt x="30" y="98"/>
                </a:lnTo>
                <a:lnTo>
                  <a:pt x="28" y="88"/>
                </a:lnTo>
                <a:lnTo>
                  <a:pt x="32" y="84"/>
                </a:lnTo>
                <a:lnTo>
                  <a:pt x="36" y="94"/>
                </a:lnTo>
                <a:lnTo>
                  <a:pt x="48" y="92"/>
                </a:lnTo>
                <a:lnTo>
                  <a:pt x="58" y="88"/>
                </a:lnTo>
                <a:lnTo>
                  <a:pt x="60" y="74"/>
                </a:lnTo>
                <a:lnTo>
                  <a:pt x="68" y="68"/>
                </a:lnTo>
                <a:lnTo>
                  <a:pt x="70" y="48"/>
                </a:lnTo>
                <a:lnTo>
                  <a:pt x="64" y="42"/>
                </a:lnTo>
                <a:lnTo>
                  <a:pt x="48" y="38"/>
                </a:lnTo>
                <a:lnTo>
                  <a:pt x="64" y="32"/>
                </a:lnTo>
                <a:lnTo>
                  <a:pt x="74" y="28"/>
                </a:lnTo>
                <a:lnTo>
                  <a:pt x="74" y="20"/>
                </a:lnTo>
                <a:lnTo>
                  <a:pt x="80" y="20"/>
                </a:lnTo>
                <a:lnTo>
                  <a:pt x="7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ltGray">
          <a:xfrm>
            <a:off x="2159332" y="2444769"/>
            <a:ext cx="136347" cy="131761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10"/>
              </a:cxn>
              <a:cxn ang="0">
                <a:pos x="52" y="14"/>
              </a:cxn>
              <a:cxn ang="0">
                <a:pos x="62" y="24"/>
              </a:cxn>
              <a:cxn ang="0">
                <a:pos x="70" y="32"/>
              </a:cxn>
              <a:cxn ang="0">
                <a:pos x="74" y="44"/>
              </a:cxn>
              <a:cxn ang="0">
                <a:pos x="72" y="56"/>
              </a:cxn>
              <a:cxn ang="0">
                <a:pos x="86" y="56"/>
              </a:cxn>
              <a:cxn ang="0">
                <a:pos x="78" y="72"/>
              </a:cxn>
              <a:cxn ang="0">
                <a:pos x="68" y="68"/>
              </a:cxn>
              <a:cxn ang="0">
                <a:pos x="58" y="68"/>
              </a:cxn>
              <a:cxn ang="0">
                <a:pos x="62" y="60"/>
              </a:cxn>
              <a:cxn ang="0">
                <a:pos x="56" y="60"/>
              </a:cxn>
              <a:cxn ang="0">
                <a:pos x="56" y="54"/>
              </a:cxn>
              <a:cxn ang="0">
                <a:pos x="50" y="52"/>
              </a:cxn>
              <a:cxn ang="0">
                <a:pos x="42" y="66"/>
              </a:cxn>
              <a:cxn ang="0">
                <a:pos x="34" y="62"/>
              </a:cxn>
              <a:cxn ang="0">
                <a:pos x="34" y="66"/>
              </a:cxn>
              <a:cxn ang="0">
                <a:pos x="32" y="70"/>
              </a:cxn>
              <a:cxn ang="0">
                <a:pos x="28" y="72"/>
              </a:cxn>
              <a:cxn ang="0">
                <a:pos x="20" y="66"/>
              </a:cxn>
              <a:cxn ang="0">
                <a:pos x="16" y="60"/>
              </a:cxn>
              <a:cxn ang="0">
                <a:pos x="8" y="60"/>
              </a:cxn>
              <a:cxn ang="0">
                <a:pos x="6" y="62"/>
              </a:cxn>
              <a:cxn ang="0">
                <a:pos x="0" y="62"/>
              </a:cxn>
              <a:cxn ang="0">
                <a:pos x="0" y="56"/>
              </a:cxn>
              <a:cxn ang="0">
                <a:pos x="2" y="54"/>
              </a:cxn>
              <a:cxn ang="0">
                <a:pos x="8" y="50"/>
              </a:cxn>
              <a:cxn ang="0">
                <a:pos x="20" y="40"/>
              </a:cxn>
              <a:cxn ang="0">
                <a:pos x="24" y="32"/>
              </a:cxn>
              <a:cxn ang="0">
                <a:pos x="30" y="16"/>
              </a:cxn>
              <a:cxn ang="0">
                <a:pos x="46" y="0"/>
              </a:cxn>
            </a:cxnLst>
            <a:rect l="0" t="0" r="r" b="b"/>
            <a:pathLst>
              <a:path w="87" h="73">
                <a:moveTo>
                  <a:pt x="46" y="0"/>
                </a:moveTo>
                <a:lnTo>
                  <a:pt x="46" y="10"/>
                </a:lnTo>
                <a:lnTo>
                  <a:pt x="52" y="14"/>
                </a:lnTo>
                <a:lnTo>
                  <a:pt x="62" y="24"/>
                </a:lnTo>
                <a:lnTo>
                  <a:pt x="70" y="32"/>
                </a:lnTo>
                <a:lnTo>
                  <a:pt x="74" y="44"/>
                </a:lnTo>
                <a:lnTo>
                  <a:pt x="72" y="56"/>
                </a:lnTo>
                <a:lnTo>
                  <a:pt x="86" y="56"/>
                </a:lnTo>
                <a:lnTo>
                  <a:pt x="78" y="72"/>
                </a:lnTo>
                <a:lnTo>
                  <a:pt x="68" y="68"/>
                </a:lnTo>
                <a:lnTo>
                  <a:pt x="58" y="68"/>
                </a:lnTo>
                <a:lnTo>
                  <a:pt x="62" y="60"/>
                </a:lnTo>
                <a:lnTo>
                  <a:pt x="56" y="60"/>
                </a:lnTo>
                <a:lnTo>
                  <a:pt x="56" y="54"/>
                </a:lnTo>
                <a:lnTo>
                  <a:pt x="50" y="52"/>
                </a:lnTo>
                <a:lnTo>
                  <a:pt x="42" y="66"/>
                </a:lnTo>
                <a:lnTo>
                  <a:pt x="34" y="62"/>
                </a:lnTo>
                <a:lnTo>
                  <a:pt x="34" y="66"/>
                </a:lnTo>
                <a:lnTo>
                  <a:pt x="32" y="70"/>
                </a:lnTo>
                <a:lnTo>
                  <a:pt x="28" y="72"/>
                </a:lnTo>
                <a:lnTo>
                  <a:pt x="20" y="66"/>
                </a:lnTo>
                <a:lnTo>
                  <a:pt x="16" y="60"/>
                </a:lnTo>
                <a:lnTo>
                  <a:pt x="8" y="60"/>
                </a:lnTo>
                <a:lnTo>
                  <a:pt x="6" y="62"/>
                </a:lnTo>
                <a:lnTo>
                  <a:pt x="0" y="62"/>
                </a:lnTo>
                <a:lnTo>
                  <a:pt x="0" y="56"/>
                </a:lnTo>
                <a:lnTo>
                  <a:pt x="2" y="54"/>
                </a:lnTo>
                <a:lnTo>
                  <a:pt x="8" y="50"/>
                </a:lnTo>
                <a:lnTo>
                  <a:pt x="20" y="40"/>
                </a:lnTo>
                <a:lnTo>
                  <a:pt x="24" y="32"/>
                </a:lnTo>
                <a:lnTo>
                  <a:pt x="30" y="16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ltGray">
          <a:xfrm>
            <a:off x="2210462" y="2597168"/>
            <a:ext cx="37185" cy="36512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10" y="0"/>
              </a:cxn>
              <a:cxn ang="0">
                <a:pos x="4" y="6"/>
              </a:cxn>
              <a:cxn ang="0">
                <a:pos x="0" y="14"/>
              </a:cxn>
              <a:cxn ang="0">
                <a:pos x="4" y="20"/>
              </a:cxn>
              <a:cxn ang="0">
                <a:pos x="14" y="18"/>
              </a:cxn>
              <a:cxn ang="0">
                <a:pos x="24" y="2"/>
              </a:cxn>
            </a:cxnLst>
            <a:rect l="0" t="0" r="r" b="b"/>
            <a:pathLst>
              <a:path w="25" h="21">
                <a:moveTo>
                  <a:pt x="24" y="2"/>
                </a:moveTo>
                <a:lnTo>
                  <a:pt x="10" y="0"/>
                </a:lnTo>
                <a:lnTo>
                  <a:pt x="4" y="6"/>
                </a:lnTo>
                <a:lnTo>
                  <a:pt x="0" y="14"/>
                </a:lnTo>
                <a:lnTo>
                  <a:pt x="4" y="20"/>
                </a:lnTo>
                <a:lnTo>
                  <a:pt x="14" y="18"/>
                </a:lnTo>
                <a:lnTo>
                  <a:pt x="2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ltGray">
          <a:xfrm>
            <a:off x="2114400" y="2044721"/>
            <a:ext cx="94513" cy="161924"/>
          </a:xfrm>
          <a:custGeom>
            <a:avLst/>
            <a:gdLst/>
            <a:ahLst/>
            <a:cxnLst>
              <a:cxn ang="0">
                <a:pos x="30" y="88"/>
              </a:cxn>
              <a:cxn ang="0">
                <a:pos x="50" y="74"/>
              </a:cxn>
              <a:cxn ang="0">
                <a:pos x="50" y="64"/>
              </a:cxn>
              <a:cxn ang="0">
                <a:pos x="56" y="66"/>
              </a:cxn>
              <a:cxn ang="0">
                <a:pos x="50" y="42"/>
              </a:cxn>
              <a:cxn ang="0">
                <a:pos x="60" y="36"/>
              </a:cxn>
              <a:cxn ang="0">
                <a:pos x="58" y="10"/>
              </a:cxn>
              <a:cxn ang="0">
                <a:pos x="52" y="0"/>
              </a:cxn>
              <a:cxn ang="0">
                <a:pos x="30" y="6"/>
              </a:cxn>
              <a:cxn ang="0">
                <a:pos x="36" y="8"/>
              </a:cxn>
              <a:cxn ang="0">
                <a:pos x="30" y="22"/>
              </a:cxn>
              <a:cxn ang="0">
                <a:pos x="26" y="14"/>
              </a:cxn>
              <a:cxn ang="0">
                <a:pos x="22" y="16"/>
              </a:cxn>
              <a:cxn ang="0">
                <a:pos x="14" y="26"/>
              </a:cxn>
              <a:cxn ang="0">
                <a:pos x="10" y="38"/>
              </a:cxn>
              <a:cxn ang="0">
                <a:pos x="12" y="42"/>
              </a:cxn>
              <a:cxn ang="0">
                <a:pos x="2" y="52"/>
              </a:cxn>
              <a:cxn ang="0">
                <a:pos x="0" y="68"/>
              </a:cxn>
              <a:cxn ang="0">
                <a:pos x="12" y="82"/>
              </a:cxn>
              <a:cxn ang="0">
                <a:pos x="30" y="88"/>
              </a:cxn>
            </a:cxnLst>
            <a:rect l="0" t="0" r="r" b="b"/>
            <a:pathLst>
              <a:path w="61" h="89">
                <a:moveTo>
                  <a:pt x="30" y="88"/>
                </a:moveTo>
                <a:lnTo>
                  <a:pt x="50" y="74"/>
                </a:lnTo>
                <a:lnTo>
                  <a:pt x="50" y="64"/>
                </a:lnTo>
                <a:lnTo>
                  <a:pt x="56" y="66"/>
                </a:lnTo>
                <a:lnTo>
                  <a:pt x="50" y="42"/>
                </a:lnTo>
                <a:lnTo>
                  <a:pt x="60" y="36"/>
                </a:lnTo>
                <a:lnTo>
                  <a:pt x="58" y="10"/>
                </a:lnTo>
                <a:lnTo>
                  <a:pt x="52" y="0"/>
                </a:lnTo>
                <a:lnTo>
                  <a:pt x="30" y="6"/>
                </a:lnTo>
                <a:lnTo>
                  <a:pt x="36" y="8"/>
                </a:lnTo>
                <a:lnTo>
                  <a:pt x="30" y="22"/>
                </a:lnTo>
                <a:lnTo>
                  <a:pt x="26" y="14"/>
                </a:lnTo>
                <a:lnTo>
                  <a:pt x="22" y="16"/>
                </a:lnTo>
                <a:lnTo>
                  <a:pt x="14" y="26"/>
                </a:lnTo>
                <a:lnTo>
                  <a:pt x="10" y="38"/>
                </a:lnTo>
                <a:lnTo>
                  <a:pt x="12" y="42"/>
                </a:lnTo>
                <a:lnTo>
                  <a:pt x="2" y="52"/>
                </a:lnTo>
                <a:lnTo>
                  <a:pt x="0" y="68"/>
                </a:lnTo>
                <a:lnTo>
                  <a:pt x="12" y="82"/>
                </a:lnTo>
                <a:lnTo>
                  <a:pt x="30" y="8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ltGray">
          <a:xfrm>
            <a:off x="2032281" y="2154257"/>
            <a:ext cx="72822" cy="100013"/>
          </a:xfrm>
          <a:custGeom>
            <a:avLst/>
            <a:gdLst/>
            <a:ahLst/>
            <a:cxnLst>
              <a:cxn ang="0">
                <a:pos x="34" y="54"/>
              </a:cxn>
              <a:cxn ang="0">
                <a:pos x="44" y="40"/>
              </a:cxn>
              <a:cxn ang="0">
                <a:pos x="46" y="26"/>
              </a:cxn>
              <a:cxn ang="0">
                <a:pos x="38" y="14"/>
              </a:cxn>
              <a:cxn ang="0">
                <a:pos x="36" y="0"/>
              </a:cxn>
              <a:cxn ang="0">
                <a:pos x="26" y="6"/>
              </a:cxn>
              <a:cxn ang="0">
                <a:pos x="26" y="18"/>
              </a:cxn>
              <a:cxn ang="0">
                <a:pos x="10" y="28"/>
              </a:cxn>
              <a:cxn ang="0">
                <a:pos x="0" y="28"/>
              </a:cxn>
              <a:cxn ang="0">
                <a:pos x="2" y="34"/>
              </a:cxn>
              <a:cxn ang="0">
                <a:pos x="16" y="48"/>
              </a:cxn>
              <a:cxn ang="0">
                <a:pos x="34" y="54"/>
              </a:cxn>
            </a:cxnLst>
            <a:rect l="0" t="0" r="r" b="b"/>
            <a:pathLst>
              <a:path w="47" h="55">
                <a:moveTo>
                  <a:pt x="34" y="54"/>
                </a:moveTo>
                <a:lnTo>
                  <a:pt x="44" y="40"/>
                </a:lnTo>
                <a:lnTo>
                  <a:pt x="46" y="26"/>
                </a:lnTo>
                <a:lnTo>
                  <a:pt x="38" y="14"/>
                </a:lnTo>
                <a:lnTo>
                  <a:pt x="36" y="0"/>
                </a:lnTo>
                <a:lnTo>
                  <a:pt x="26" y="6"/>
                </a:lnTo>
                <a:lnTo>
                  <a:pt x="26" y="18"/>
                </a:lnTo>
                <a:lnTo>
                  <a:pt x="10" y="28"/>
                </a:lnTo>
                <a:lnTo>
                  <a:pt x="0" y="28"/>
                </a:lnTo>
                <a:lnTo>
                  <a:pt x="2" y="34"/>
                </a:lnTo>
                <a:lnTo>
                  <a:pt x="16" y="48"/>
                </a:lnTo>
                <a:lnTo>
                  <a:pt x="34" y="5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ltGray">
          <a:xfrm>
            <a:off x="1730150" y="1839933"/>
            <a:ext cx="300582" cy="358773"/>
          </a:xfrm>
          <a:custGeom>
            <a:avLst/>
            <a:gdLst/>
            <a:ahLst/>
            <a:cxnLst>
              <a:cxn ang="0">
                <a:pos x="178" y="98"/>
              </a:cxn>
              <a:cxn ang="0">
                <a:pos x="194" y="50"/>
              </a:cxn>
              <a:cxn ang="0">
                <a:pos x="172" y="20"/>
              </a:cxn>
              <a:cxn ang="0">
                <a:pos x="164" y="36"/>
              </a:cxn>
              <a:cxn ang="0">
                <a:pos x="154" y="86"/>
              </a:cxn>
              <a:cxn ang="0">
                <a:pos x="140" y="88"/>
              </a:cxn>
              <a:cxn ang="0">
                <a:pos x="148" y="48"/>
              </a:cxn>
              <a:cxn ang="0">
                <a:pos x="134" y="54"/>
              </a:cxn>
              <a:cxn ang="0">
                <a:pos x="118" y="46"/>
              </a:cxn>
              <a:cxn ang="0">
                <a:pos x="122" y="34"/>
              </a:cxn>
              <a:cxn ang="0">
                <a:pos x="112" y="16"/>
              </a:cxn>
              <a:cxn ang="0">
                <a:pos x="96" y="32"/>
              </a:cxn>
              <a:cxn ang="0">
                <a:pos x="100" y="12"/>
              </a:cxn>
              <a:cxn ang="0">
                <a:pos x="88" y="4"/>
              </a:cxn>
              <a:cxn ang="0">
                <a:pos x="38" y="24"/>
              </a:cxn>
              <a:cxn ang="0">
                <a:pos x="10" y="46"/>
              </a:cxn>
              <a:cxn ang="0">
                <a:pos x="24" y="64"/>
              </a:cxn>
              <a:cxn ang="0">
                <a:pos x="16" y="72"/>
              </a:cxn>
              <a:cxn ang="0">
                <a:pos x="8" y="86"/>
              </a:cxn>
              <a:cxn ang="0">
                <a:pos x="12" y="96"/>
              </a:cxn>
              <a:cxn ang="0">
                <a:pos x="60" y="106"/>
              </a:cxn>
              <a:cxn ang="0">
                <a:pos x="74" y="128"/>
              </a:cxn>
              <a:cxn ang="0">
                <a:pos x="36" y="110"/>
              </a:cxn>
              <a:cxn ang="0">
                <a:pos x="2" y="122"/>
              </a:cxn>
              <a:cxn ang="0">
                <a:pos x="2" y="140"/>
              </a:cxn>
              <a:cxn ang="0">
                <a:pos x="18" y="150"/>
              </a:cxn>
              <a:cxn ang="0">
                <a:pos x="28" y="156"/>
              </a:cxn>
              <a:cxn ang="0">
                <a:pos x="20" y="168"/>
              </a:cxn>
              <a:cxn ang="0">
                <a:pos x="22" y="186"/>
              </a:cxn>
              <a:cxn ang="0">
                <a:pos x="56" y="192"/>
              </a:cxn>
              <a:cxn ang="0">
                <a:pos x="96" y="180"/>
              </a:cxn>
              <a:cxn ang="0">
                <a:pos x="116" y="178"/>
              </a:cxn>
              <a:cxn ang="0">
                <a:pos x="126" y="192"/>
              </a:cxn>
              <a:cxn ang="0">
                <a:pos x="140" y="198"/>
              </a:cxn>
              <a:cxn ang="0">
                <a:pos x="166" y="192"/>
              </a:cxn>
              <a:cxn ang="0">
                <a:pos x="170" y="178"/>
              </a:cxn>
              <a:cxn ang="0">
                <a:pos x="158" y="170"/>
              </a:cxn>
              <a:cxn ang="0">
                <a:pos x="180" y="176"/>
              </a:cxn>
              <a:cxn ang="0">
                <a:pos x="194" y="170"/>
              </a:cxn>
              <a:cxn ang="0">
                <a:pos x="184" y="150"/>
              </a:cxn>
              <a:cxn ang="0">
                <a:pos x="174" y="132"/>
              </a:cxn>
              <a:cxn ang="0">
                <a:pos x="180" y="104"/>
              </a:cxn>
            </a:cxnLst>
            <a:rect l="0" t="0" r="r" b="b"/>
            <a:pathLst>
              <a:path w="195" h="199">
                <a:moveTo>
                  <a:pt x="180" y="104"/>
                </a:moveTo>
                <a:lnTo>
                  <a:pt x="178" y="98"/>
                </a:lnTo>
                <a:lnTo>
                  <a:pt x="178" y="86"/>
                </a:lnTo>
                <a:lnTo>
                  <a:pt x="194" y="50"/>
                </a:lnTo>
                <a:lnTo>
                  <a:pt x="188" y="30"/>
                </a:lnTo>
                <a:lnTo>
                  <a:pt x="172" y="20"/>
                </a:lnTo>
                <a:lnTo>
                  <a:pt x="168" y="28"/>
                </a:lnTo>
                <a:lnTo>
                  <a:pt x="164" y="36"/>
                </a:lnTo>
                <a:lnTo>
                  <a:pt x="160" y="50"/>
                </a:lnTo>
                <a:lnTo>
                  <a:pt x="154" y="86"/>
                </a:lnTo>
                <a:lnTo>
                  <a:pt x="144" y="94"/>
                </a:lnTo>
                <a:lnTo>
                  <a:pt x="140" y="88"/>
                </a:lnTo>
                <a:lnTo>
                  <a:pt x="140" y="74"/>
                </a:lnTo>
                <a:lnTo>
                  <a:pt x="148" y="48"/>
                </a:lnTo>
                <a:lnTo>
                  <a:pt x="144" y="30"/>
                </a:lnTo>
                <a:lnTo>
                  <a:pt x="134" y="54"/>
                </a:lnTo>
                <a:lnTo>
                  <a:pt x="112" y="48"/>
                </a:lnTo>
                <a:lnTo>
                  <a:pt x="118" y="46"/>
                </a:lnTo>
                <a:lnTo>
                  <a:pt x="122" y="42"/>
                </a:lnTo>
                <a:lnTo>
                  <a:pt x="122" y="34"/>
                </a:lnTo>
                <a:lnTo>
                  <a:pt x="116" y="20"/>
                </a:lnTo>
                <a:lnTo>
                  <a:pt x="112" y="16"/>
                </a:lnTo>
                <a:lnTo>
                  <a:pt x="108" y="18"/>
                </a:lnTo>
                <a:lnTo>
                  <a:pt x="96" y="32"/>
                </a:lnTo>
                <a:lnTo>
                  <a:pt x="90" y="28"/>
                </a:lnTo>
                <a:lnTo>
                  <a:pt x="100" y="12"/>
                </a:lnTo>
                <a:lnTo>
                  <a:pt x="104" y="0"/>
                </a:lnTo>
                <a:lnTo>
                  <a:pt x="88" y="4"/>
                </a:lnTo>
                <a:lnTo>
                  <a:pt x="64" y="12"/>
                </a:lnTo>
                <a:lnTo>
                  <a:pt x="38" y="24"/>
                </a:lnTo>
                <a:lnTo>
                  <a:pt x="34" y="34"/>
                </a:lnTo>
                <a:lnTo>
                  <a:pt x="10" y="46"/>
                </a:lnTo>
                <a:lnTo>
                  <a:pt x="18" y="56"/>
                </a:lnTo>
                <a:lnTo>
                  <a:pt x="24" y="64"/>
                </a:lnTo>
                <a:lnTo>
                  <a:pt x="44" y="66"/>
                </a:lnTo>
                <a:lnTo>
                  <a:pt x="16" y="72"/>
                </a:lnTo>
                <a:lnTo>
                  <a:pt x="10" y="76"/>
                </a:lnTo>
                <a:lnTo>
                  <a:pt x="8" y="86"/>
                </a:lnTo>
                <a:lnTo>
                  <a:pt x="8" y="92"/>
                </a:lnTo>
                <a:lnTo>
                  <a:pt x="12" y="96"/>
                </a:lnTo>
                <a:lnTo>
                  <a:pt x="46" y="102"/>
                </a:lnTo>
                <a:lnTo>
                  <a:pt x="60" y="106"/>
                </a:lnTo>
                <a:lnTo>
                  <a:pt x="68" y="112"/>
                </a:lnTo>
                <a:lnTo>
                  <a:pt x="74" y="128"/>
                </a:lnTo>
                <a:lnTo>
                  <a:pt x="50" y="120"/>
                </a:lnTo>
                <a:lnTo>
                  <a:pt x="36" y="110"/>
                </a:lnTo>
                <a:lnTo>
                  <a:pt x="8" y="112"/>
                </a:lnTo>
                <a:lnTo>
                  <a:pt x="2" y="122"/>
                </a:lnTo>
                <a:lnTo>
                  <a:pt x="0" y="130"/>
                </a:lnTo>
                <a:lnTo>
                  <a:pt x="2" y="140"/>
                </a:lnTo>
                <a:lnTo>
                  <a:pt x="10" y="148"/>
                </a:lnTo>
                <a:lnTo>
                  <a:pt x="18" y="150"/>
                </a:lnTo>
                <a:lnTo>
                  <a:pt x="28" y="154"/>
                </a:lnTo>
                <a:lnTo>
                  <a:pt x="28" y="156"/>
                </a:lnTo>
                <a:lnTo>
                  <a:pt x="26" y="158"/>
                </a:lnTo>
                <a:lnTo>
                  <a:pt x="20" y="168"/>
                </a:lnTo>
                <a:lnTo>
                  <a:pt x="20" y="182"/>
                </a:lnTo>
                <a:lnTo>
                  <a:pt x="22" y="186"/>
                </a:lnTo>
                <a:lnTo>
                  <a:pt x="42" y="186"/>
                </a:lnTo>
                <a:lnTo>
                  <a:pt x="56" y="192"/>
                </a:lnTo>
                <a:lnTo>
                  <a:pt x="84" y="180"/>
                </a:lnTo>
                <a:lnTo>
                  <a:pt x="96" y="180"/>
                </a:lnTo>
                <a:lnTo>
                  <a:pt x="116" y="170"/>
                </a:lnTo>
                <a:lnTo>
                  <a:pt x="116" y="178"/>
                </a:lnTo>
                <a:lnTo>
                  <a:pt x="128" y="182"/>
                </a:lnTo>
                <a:lnTo>
                  <a:pt x="126" y="192"/>
                </a:lnTo>
                <a:lnTo>
                  <a:pt x="134" y="196"/>
                </a:lnTo>
                <a:lnTo>
                  <a:pt x="140" y="198"/>
                </a:lnTo>
                <a:lnTo>
                  <a:pt x="150" y="198"/>
                </a:lnTo>
                <a:lnTo>
                  <a:pt x="166" y="192"/>
                </a:lnTo>
                <a:lnTo>
                  <a:pt x="170" y="190"/>
                </a:lnTo>
                <a:lnTo>
                  <a:pt x="170" y="178"/>
                </a:lnTo>
                <a:lnTo>
                  <a:pt x="154" y="178"/>
                </a:lnTo>
                <a:lnTo>
                  <a:pt x="158" y="170"/>
                </a:lnTo>
                <a:lnTo>
                  <a:pt x="174" y="166"/>
                </a:lnTo>
                <a:lnTo>
                  <a:pt x="180" y="176"/>
                </a:lnTo>
                <a:lnTo>
                  <a:pt x="190" y="176"/>
                </a:lnTo>
                <a:lnTo>
                  <a:pt x="194" y="170"/>
                </a:lnTo>
                <a:lnTo>
                  <a:pt x="194" y="160"/>
                </a:lnTo>
                <a:lnTo>
                  <a:pt x="184" y="150"/>
                </a:lnTo>
                <a:lnTo>
                  <a:pt x="182" y="146"/>
                </a:lnTo>
                <a:lnTo>
                  <a:pt x="174" y="132"/>
                </a:lnTo>
                <a:lnTo>
                  <a:pt x="174" y="110"/>
                </a:lnTo>
                <a:lnTo>
                  <a:pt x="180" y="10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ltGray">
          <a:xfrm>
            <a:off x="2421180" y="1247799"/>
            <a:ext cx="619758" cy="573085"/>
          </a:xfrm>
          <a:custGeom>
            <a:avLst/>
            <a:gdLst/>
            <a:ahLst/>
            <a:cxnLst>
              <a:cxn ang="0">
                <a:pos x="140" y="32"/>
              </a:cxn>
              <a:cxn ang="0">
                <a:pos x="158" y="26"/>
              </a:cxn>
              <a:cxn ang="0">
                <a:pos x="176" y="40"/>
              </a:cxn>
              <a:cxn ang="0">
                <a:pos x="180" y="14"/>
              </a:cxn>
              <a:cxn ang="0">
                <a:pos x="210" y="28"/>
              </a:cxn>
              <a:cxn ang="0">
                <a:pos x="220" y="6"/>
              </a:cxn>
              <a:cxn ang="0">
                <a:pos x="238" y="8"/>
              </a:cxn>
              <a:cxn ang="0">
                <a:pos x="272" y="6"/>
              </a:cxn>
              <a:cxn ang="0">
                <a:pos x="292" y="0"/>
              </a:cxn>
              <a:cxn ang="0">
                <a:pos x="308" y="16"/>
              </a:cxn>
              <a:cxn ang="0">
                <a:pos x="350" y="18"/>
              </a:cxn>
              <a:cxn ang="0">
                <a:pos x="376" y="40"/>
              </a:cxn>
              <a:cxn ang="0">
                <a:pos x="392" y="68"/>
              </a:cxn>
              <a:cxn ang="0">
                <a:pos x="402" y="86"/>
              </a:cxn>
              <a:cxn ang="0">
                <a:pos x="322" y="120"/>
              </a:cxn>
              <a:cxn ang="0">
                <a:pos x="314" y="138"/>
              </a:cxn>
              <a:cxn ang="0">
                <a:pos x="250" y="180"/>
              </a:cxn>
              <a:cxn ang="0">
                <a:pos x="224" y="190"/>
              </a:cxn>
              <a:cxn ang="0">
                <a:pos x="214" y="200"/>
              </a:cxn>
              <a:cxn ang="0">
                <a:pos x="192" y="220"/>
              </a:cxn>
              <a:cxn ang="0">
                <a:pos x="156" y="252"/>
              </a:cxn>
              <a:cxn ang="0">
                <a:pos x="138" y="266"/>
              </a:cxn>
              <a:cxn ang="0">
                <a:pos x="102" y="266"/>
              </a:cxn>
              <a:cxn ang="0">
                <a:pos x="100" y="272"/>
              </a:cxn>
              <a:cxn ang="0">
                <a:pos x="120" y="294"/>
              </a:cxn>
              <a:cxn ang="0">
                <a:pos x="110" y="312"/>
              </a:cxn>
              <a:cxn ang="0">
                <a:pos x="72" y="304"/>
              </a:cxn>
              <a:cxn ang="0">
                <a:pos x="38" y="300"/>
              </a:cxn>
              <a:cxn ang="0">
                <a:pos x="20" y="296"/>
              </a:cxn>
              <a:cxn ang="0">
                <a:pos x="4" y="270"/>
              </a:cxn>
              <a:cxn ang="0">
                <a:pos x="38" y="260"/>
              </a:cxn>
              <a:cxn ang="0">
                <a:pos x="40" y="234"/>
              </a:cxn>
              <a:cxn ang="0">
                <a:pos x="58" y="232"/>
              </a:cxn>
              <a:cxn ang="0">
                <a:pos x="68" y="246"/>
              </a:cxn>
              <a:cxn ang="0">
                <a:pos x="72" y="226"/>
              </a:cxn>
              <a:cxn ang="0">
                <a:pos x="68" y="204"/>
              </a:cxn>
              <a:cxn ang="0">
                <a:pos x="114" y="206"/>
              </a:cxn>
              <a:cxn ang="0">
                <a:pos x="108" y="178"/>
              </a:cxn>
              <a:cxn ang="0">
                <a:pos x="108" y="144"/>
              </a:cxn>
              <a:cxn ang="0">
                <a:pos x="126" y="116"/>
              </a:cxn>
              <a:cxn ang="0">
                <a:pos x="142" y="130"/>
              </a:cxn>
              <a:cxn ang="0">
                <a:pos x="148" y="156"/>
              </a:cxn>
              <a:cxn ang="0">
                <a:pos x="150" y="130"/>
              </a:cxn>
              <a:cxn ang="0">
                <a:pos x="216" y="110"/>
              </a:cxn>
              <a:cxn ang="0">
                <a:pos x="162" y="120"/>
              </a:cxn>
              <a:cxn ang="0">
                <a:pos x="156" y="116"/>
              </a:cxn>
              <a:cxn ang="0">
                <a:pos x="130" y="108"/>
              </a:cxn>
              <a:cxn ang="0">
                <a:pos x="114" y="94"/>
              </a:cxn>
              <a:cxn ang="0">
                <a:pos x="124" y="52"/>
              </a:cxn>
            </a:cxnLst>
            <a:rect l="0" t="0" r="r" b="b"/>
            <a:pathLst>
              <a:path w="403" h="317">
                <a:moveTo>
                  <a:pt x="112" y="40"/>
                </a:moveTo>
                <a:lnTo>
                  <a:pt x="124" y="34"/>
                </a:lnTo>
                <a:lnTo>
                  <a:pt x="140" y="32"/>
                </a:lnTo>
                <a:lnTo>
                  <a:pt x="142" y="40"/>
                </a:lnTo>
                <a:lnTo>
                  <a:pt x="146" y="30"/>
                </a:lnTo>
                <a:lnTo>
                  <a:pt x="158" y="26"/>
                </a:lnTo>
                <a:lnTo>
                  <a:pt x="164" y="32"/>
                </a:lnTo>
                <a:lnTo>
                  <a:pt x="170" y="40"/>
                </a:lnTo>
                <a:lnTo>
                  <a:pt x="176" y="40"/>
                </a:lnTo>
                <a:lnTo>
                  <a:pt x="172" y="22"/>
                </a:lnTo>
                <a:lnTo>
                  <a:pt x="180" y="22"/>
                </a:lnTo>
                <a:lnTo>
                  <a:pt x="180" y="14"/>
                </a:lnTo>
                <a:lnTo>
                  <a:pt x="196" y="14"/>
                </a:lnTo>
                <a:lnTo>
                  <a:pt x="198" y="32"/>
                </a:lnTo>
                <a:lnTo>
                  <a:pt x="210" y="28"/>
                </a:lnTo>
                <a:lnTo>
                  <a:pt x="214" y="22"/>
                </a:lnTo>
                <a:lnTo>
                  <a:pt x="218" y="10"/>
                </a:lnTo>
                <a:lnTo>
                  <a:pt x="220" y="6"/>
                </a:lnTo>
                <a:lnTo>
                  <a:pt x="226" y="10"/>
                </a:lnTo>
                <a:lnTo>
                  <a:pt x="234" y="4"/>
                </a:lnTo>
                <a:lnTo>
                  <a:pt x="238" y="8"/>
                </a:lnTo>
                <a:lnTo>
                  <a:pt x="244" y="2"/>
                </a:lnTo>
                <a:lnTo>
                  <a:pt x="260" y="0"/>
                </a:lnTo>
                <a:lnTo>
                  <a:pt x="272" y="6"/>
                </a:lnTo>
                <a:lnTo>
                  <a:pt x="272" y="18"/>
                </a:lnTo>
                <a:lnTo>
                  <a:pt x="278" y="0"/>
                </a:lnTo>
                <a:lnTo>
                  <a:pt x="292" y="0"/>
                </a:lnTo>
                <a:lnTo>
                  <a:pt x="304" y="2"/>
                </a:lnTo>
                <a:lnTo>
                  <a:pt x="308" y="6"/>
                </a:lnTo>
                <a:lnTo>
                  <a:pt x="308" y="16"/>
                </a:lnTo>
                <a:lnTo>
                  <a:pt x="318" y="6"/>
                </a:lnTo>
                <a:lnTo>
                  <a:pt x="326" y="8"/>
                </a:lnTo>
                <a:lnTo>
                  <a:pt x="350" y="18"/>
                </a:lnTo>
                <a:lnTo>
                  <a:pt x="376" y="32"/>
                </a:lnTo>
                <a:lnTo>
                  <a:pt x="366" y="44"/>
                </a:lnTo>
                <a:lnTo>
                  <a:pt x="376" y="40"/>
                </a:lnTo>
                <a:lnTo>
                  <a:pt x="396" y="46"/>
                </a:lnTo>
                <a:lnTo>
                  <a:pt x="396" y="54"/>
                </a:lnTo>
                <a:lnTo>
                  <a:pt x="392" y="68"/>
                </a:lnTo>
                <a:lnTo>
                  <a:pt x="400" y="66"/>
                </a:lnTo>
                <a:lnTo>
                  <a:pt x="402" y="76"/>
                </a:lnTo>
                <a:lnTo>
                  <a:pt x="402" y="86"/>
                </a:lnTo>
                <a:lnTo>
                  <a:pt x="394" y="92"/>
                </a:lnTo>
                <a:lnTo>
                  <a:pt x="350" y="106"/>
                </a:lnTo>
                <a:lnTo>
                  <a:pt x="322" y="120"/>
                </a:lnTo>
                <a:lnTo>
                  <a:pt x="338" y="116"/>
                </a:lnTo>
                <a:lnTo>
                  <a:pt x="348" y="118"/>
                </a:lnTo>
                <a:lnTo>
                  <a:pt x="314" y="138"/>
                </a:lnTo>
                <a:lnTo>
                  <a:pt x="278" y="152"/>
                </a:lnTo>
                <a:lnTo>
                  <a:pt x="266" y="168"/>
                </a:lnTo>
                <a:lnTo>
                  <a:pt x="250" y="180"/>
                </a:lnTo>
                <a:lnTo>
                  <a:pt x="234" y="186"/>
                </a:lnTo>
                <a:lnTo>
                  <a:pt x="220" y="172"/>
                </a:lnTo>
                <a:lnTo>
                  <a:pt x="224" y="190"/>
                </a:lnTo>
                <a:lnTo>
                  <a:pt x="202" y="190"/>
                </a:lnTo>
                <a:lnTo>
                  <a:pt x="180" y="184"/>
                </a:lnTo>
                <a:lnTo>
                  <a:pt x="214" y="200"/>
                </a:lnTo>
                <a:lnTo>
                  <a:pt x="204" y="214"/>
                </a:lnTo>
                <a:lnTo>
                  <a:pt x="188" y="202"/>
                </a:lnTo>
                <a:lnTo>
                  <a:pt x="192" y="220"/>
                </a:lnTo>
                <a:lnTo>
                  <a:pt x="174" y="240"/>
                </a:lnTo>
                <a:lnTo>
                  <a:pt x="160" y="238"/>
                </a:lnTo>
                <a:lnTo>
                  <a:pt x="156" y="252"/>
                </a:lnTo>
                <a:lnTo>
                  <a:pt x="144" y="246"/>
                </a:lnTo>
                <a:lnTo>
                  <a:pt x="142" y="258"/>
                </a:lnTo>
                <a:lnTo>
                  <a:pt x="138" y="266"/>
                </a:lnTo>
                <a:lnTo>
                  <a:pt x="130" y="272"/>
                </a:lnTo>
                <a:lnTo>
                  <a:pt x="106" y="272"/>
                </a:lnTo>
                <a:lnTo>
                  <a:pt x="102" y="266"/>
                </a:lnTo>
                <a:lnTo>
                  <a:pt x="104" y="252"/>
                </a:lnTo>
                <a:lnTo>
                  <a:pt x="88" y="276"/>
                </a:lnTo>
                <a:lnTo>
                  <a:pt x="100" y="272"/>
                </a:lnTo>
                <a:lnTo>
                  <a:pt x="116" y="280"/>
                </a:lnTo>
                <a:lnTo>
                  <a:pt x="108" y="290"/>
                </a:lnTo>
                <a:lnTo>
                  <a:pt x="120" y="294"/>
                </a:lnTo>
                <a:lnTo>
                  <a:pt x="118" y="302"/>
                </a:lnTo>
                <a:lnTo>
                  <a:pt x="116" y="308"/>
                </a:lnTo>
                <a:lnTo>
                  <a:pt x="110" y="312"/>
                </a:lnTo>
                <a:lnTo>
                  <a:pt x="90" y="316"/>
                </a:lnTo>
                <a:lnTo>
                  <a:pt x="82" y="306"/>
                </a:lnTo>
                <a:lnTo>
                  <a:pt x="72" y="304"/>
                </a:lnTo>
                <a:lnTo>
                  <a:pt x="62" y="304"/>
                </a:lnTo>
                <a:lnTo>
                  <a:pt x="52" y="298"/>
                </a:lnTo>
                <a:lnTo>
                  <a:pt x="38" y="300"/>
                </a:lnTo>
                <a:lnTo>
                  <a:pt x="40" y="308"/>
                </a:lnTo>
                <a:lnTo>
                  <a:pt x="30" y="302"/>
                </a:lnTo>
                <a:lnTo>
                  <a:pt x="20" y="296"/>
                </a:lnTo>
                <a:lnTo>
                  <a:pt x="10" y="292"/>
                </a:lnTo>
                <a:lnTo>
                  <a:pt x="0" y="284"/>
                </a:lnTo>
                <a:lnTo>
                  <a:pt x="4" y="270"/>
                </a:lnTo>
                <a:lnTo>
                  <a:pt x="20" y="262"/>
                </a:lnTo>
                <a:lnTo>
                  <a:pt x="28" y="262"/>
                </a:lnTo>
                <a:lnTo>
                  <a:pt x="38" y="260"/>
                </a:lnTo>
                <a:lnTo>
                  <a:pt x="46" y="254"/>
                </a:lnTo>
                <a:lnTo>
                  <a:pt x="42" y="248"/>
                </a:lnTo>
                <a:lnTo>
                  <a:pt x="40" y="234"/>
                </a:lnTo>
                <a:lnTo>
                  <a:pt x="48" y="230"/>
                </a:lnTo>
                <a:lnTo>
                  <a:pt x="54" y="228"/>
                </a:lnTo>
                <a:lnTo>
                  <a:pt x="58" y="232"/>
                </a:lnTo>
                <a:lnTo>
                  <a:pt x="64" y="256"/>
                </a:lnTo>
                <a:lnTo>
                  <a:pt x="80" y="256"/>
                </a:lnTo>
                <a:lnTo>
                  <a:pt x="68" y="246"/>
                </a:lnTo>
                <a:lnTo>
                  <a:pt x="70" y="234"/>
                </a:lnTo>
                <a:lnTo>
                  <a:pt x="84" y="214"/>
                </a:lnTo>
                <a:lnTo>
                  <a:pt x="72" y="226"/>
                </a:lnTo>
                <a:lnTo>
                  <a:pt x="56" y="220"/>
                </a:lnTo>
                <a:lnTo>
                  <a:pt x="60" y="210"/>
                </a:lnTo>
                <a:lnTo>
                  <a:pt x="68" y="204"/>
                </a:lnTo>
                <a:lnTo>
                  <a:pt x="72" y="194"/>
                </a:lnTo>
                <a:lnTo>
                  <a:pt x="94" y="192"/>
                </a:lnTo>
                <a:lnTo>
                  <a:pt x="114" y="206"/>
                </a:lnTo>
                <a:lnTo>
                  <a:pt x="120" y="196"/>
                </a:lnTo>
                <a:lnTo>
                  <a:pt x="106" y="188"/>
                </a:lnTo>
                <a:lnTo>
                  <a:pt x="108" y="178"/>
                </a:lnTo>
                <a:lnTo>
                  <a:pt x="110" y="168"/>
                </a:lnTo>
                <a:lnTo>
                  <a:pt x="114" y="158"/>
                </a:lnTo>
                <a:lnTo>
                  <a:pt x="108" y="144"/>
                </a:lnTo>
                <a:lnTo>
                  <a:pt x="120" y="146"/>
                </a:lnTo>
                <a:lnTo>
                  <a:pt x="112" y="132"/>
                </a:lnTo>
                <a:lnTo>
                  <a:pt x="126" y="116"/>
                </a:lnTo>
                <a:lnTo>
                  <a:pt x="128" y="120"/>
                </a:lnTo>
                <a:lnTo>
                  <a:pt x="134" y="126"/>
                </a:lnTo>
                <a:lnTo>
                  <a:pt x="142" y="130"/>
                </a:lnTo>
                <a:lnTo>
                  <a:pt x="144" y="134"/>
                </a:lnTo>
                <a:lnTo>
                  <a:pt x="146" y="142"/>
                </a:lnTo>
                <a:lnTo>
                  <a:pt x="148" y="156"/>
                </a:lnTo>
                <a:lnTo>
                  <a:pt x="152" y="162"/>
                </a:lnTo>
                <a:lnTo>
                  <a:pt x="154" y="142"/>
                </a:lnTo>
                <a:lnTo>
                  <a:pt x="150" y="130"/>
                </a:lnTo>
                <a:lnTo>
                  <a:pt x="180" y="132"/>
                </a:lnTo>
                <a:lnTo>
                  <a:pt x="198" y="126"/>
                </a:lnTo>
                <a:lnTo>
                  <a:pt x="216" y="110"/>
                </a:lnTo>
                <a:lnTo>
                  <a:pt x="192" y="120"/>
                </a:lnTo>
                <a:lnTo>
                  <a:pt x="172" y="124"/>
                </a:lnTo>
                <a:lnTo>
                  <a:pt x="162" y="120"/>
                </a:lnTo>
                <a:lnTo>
                  <a:pt x="172" y="110"/>
                </a:lnTo>
                <a:lnTo>
                  <a:pt x="164" y="106"/>
                </a:lnTo>
                <a:lnTo>
                  <a:pt x="156" y="116"/>
                </a:lnTo>
                <a:lnTo>
                  <a:pt x="152" y="118"/>
                </a:lnTo>
                <a:lnTo>
                  <a:pt x="140" y="114"/>
                </a:lnTo>
                <a:lnTo>
                  <a:pt x="130" y="108"/>
                </a:lnTo>
                <a:lnTo>
                  <a:pt x="144" y="90"/>
                </a:lnTo>
                <a:lnTo>
                  <a:pt x="120" y="102"/>
                </a:lnTo>
                <a:lnTo>
                  <a:pt x="114" y="94"/>
                </a:lnTo>
                <a:lnTo>
                  <a:pt x="112" y="86"/>
                </a:lnTo>
                <a:lnTo>
                  <a:pt x="114" y="74"/>
                </a:lnTo>
                <a:lnTo>
                  <a:pt x="124" y="52"/>
                </a:lnTo>
                <a:lnTo>
                  <a:pt x="110" y="48"/>
                </a:lnTo>
                <a:lnTo>
                  <a:pt x="112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" name="Freeform 58"/>
          <p:cNvSpPr>
            <a:spLocks/>
          </p:cNvSpPr>
          <p:nvPr/>
        </p:nvSpPr>
        <p:spPr bwMode="ltGray">
          <a:xfrm>
            <a:off x="2720212" y="1330349"/>
            <a:ext cx="980767" cy="1514469"/>
          </a:xfrm>
          <a:custGeom>
            <a:avLst/>
            <a:gdLst/>
            <a:ahLst/>
            <a:cxnLst>
              <a:cxn ang="0">
                <a:pos x="118" y="388"/>
              </a:cxn>
              <a:cxn ang="0">
                <a:pos x="114" y="336"/>
              </a:cxn>
              <a:cxn ang="0">
                <a:pos x="24" y="314"/>
              </a:cxn>
              <a:cxn ang="0">
                <a:pos x="10" y="274"/>
              </a:cxn>
              <a:cxn ang="0">
                <a:pos x="36" y="252"/>
              </a:cxn>
              <a:cxn ang="0">
                <a:pos x="38" y="236"/>
              </a:cxn>
              <a:cxn ang="0">
                <a:pos x="14" y="192"/>
              </a:cxn>
              <a:cxn ang="0">
                <a:pos x="68" y="178"/>
              </a:cxn>
              <a:cxn ang="0">
                <a:pos x="112" y="162"/>
              </a:cxn>
              <a:cxn ang="0">
                <a:pos x="104" y="126"/>
              </a:cxn>
              <a:cxn ang="0">
                <a:pos x="140" y="98"/>
              </a:cxn>
              <a:cxn ang="0">
                <a:pos x="162" y="100"/>
              </a:cxn>
              <a:cxn ang="0">
                <a:pos x="182" y="62"/>
              </a:cxn>
              <a:cxn ang="0">
                <a:pos x="212" y="52"/>
              </a:cxn>
              <a:cxn ang="0">
                <a:pos x="276" y="80"/>
              </a:cxn>
              <a:cxn ang="0">
                <a:pos x="298" y="56"/>
              </a:cxn>
              <a:cxn ang="0">
                <a:pos x="314" y="64"/>
              </a:cxn>
              <a:cxn ang="0">
                <a:pos x="344" y="104"/>
              </a:cxn>
              <a:cxn ang="0">
                <a:pos x="350" y="48"/>
              </a:cxn>
              <a:cxn ang="0">
                <a:pos x="358" y="22"/>
              </a:cxn>
              <a:cxn ang="0">
                <a:pos x="404" y="26"/>
              </a:cxn>
              <a:cxn ang="0">
                <a:pos x="440" y="0"/>
              </a:cxn>
              <a:cxn ang="0">
                <a:pos x="494" y="12"/>
              </a:cxn>
              <a:cxn ang="0">
                <a:pos x="504" y="34"/>
              </a:cxn>
              <a:cxn ang="0">
                <a:pos x="526" y="54"/>
              </a:cxn>
              <a:cxn ang="0">
                <a:pos x="558" y="86"/>
              </a:cxn>
              <a:cxn ang="0">
                <a:pos x="496" y="88"/>
              </a:cxn>
              <a:cxn ang="0">
                <a:pos x="438" y="110"/>
              </a:cxn>
              <a:cxn ang="0">
                <a:pos x="480" y="98"/>
              </a:cxn>
              <a:cxn ang="0">
                <a:pos x="518" y="102"/>
              </a:cxn>
              <a:cxn ang="0">
                <a:pos x="500" y="124"/>
              </a:cxn>
              <a:cxn ang="0">
                <a:pos x="552" y="106"/>
              </a:cxn>
              <a:cxn ang="0">
                <a:pos x="506" y="168"/>
              </a:cxn>
              <a:cxn ang="0">
                <a:pos x="578" y="138"/>
              </a:cxn>
              <a:cxn ang="0">
                <a:pos x="608" y="118"/>
              </a:cxn>
              <a:cxn ang="0">
                <a:pos x="636" y="148"/>
              </a:cxn>
              <a:cxn ang="0">
                <a:pos x="610" y="162"/>
              </a:cxn>
              <a:cxn ang="0">
                <a:pos x="580" y="180"/>
              </a:cxn>
              <a:cxn ang="0">
                <a:pos x="580" y="210"/>
              </a:cxn>
              <a:cxn ang="0">
                <a:pos x="550" y="260"/>
              </a:cxn>
              <a:cxn ang="0">
                <a:pos x="548" y="350"/>
              </a:cxn>
              <a:cxn ang="0">
                <a:pos x="512" y="360"/>
              </a:cxn>
              <a:cxn ang="0">
                <a:pos x="532" y="400"/>
              </a:cxn>
              <a:cxn ang="0">
                <a:pos x="510" y="456"/>
              </a:cxn>
              <a:cxn ang="0">
                <a:pos x="490" y="488"/>
              </a:cxn>
              <a:cxn ang="0">
                <a:pos x="488" y="570"/>
              </a:cxn>
              <a:cxn ang="0">
                <a:pos x="444" y="564"/>
              </a:cxn>
              <a:cxn ang="0">
                <a:pos x="422" y="616"/>
              </a:cxn>
              <a:cxn ang="0">
                <a:pos x="364" y="630"/>
              </a:cxn>
              <a:cxn ang="0">
                <a:pos x="312" y="678"/>
              </a:cxn>
              <a:cxn ang="0">
                <a:pos x="240" y="696"/>
              </a:cxn>
              <a:cxn ang="0">
                <a:pos x="212" y="746"/>
              </a:cxn>
              <a:cxn ang="0">
                <a:pos x="182" y="812"/>
              </a:cxn>
              <a:cxn ang="0">
                <a:pos x="144" y="820"/>
              </a:cxn>
              <a:cxn ang="0">
                <a:pos x="100" y="766"/>
              </a:cxn>
              <a:cxn ang="0">
                <a:pos x="82" y="626"/>
              </a:cxn>
              <a:cxn ang="0">
                <a:pos x="134" y="576"/>
              </a:cxn>
              <a:cxn ang="0">
                <a:pos x="102" y="522"/>
              </a:cxn>
              <a:cxn ang="0">
                <a:pos x="124" y="488"/>
              </a:cxn>
              <a:cxn ang="0">
                <a:pos x="116" y="460"/>
              </a:cxn>
            </a:cxnLst>
            <a:rect l="0" t="0" r="r" b="b"/>
            <a:pathLst>
              <a:path w="637" h="835">
                <a:moveTo>
                  <a:pt x="116" y="432"/>
                </a:moveTo>
                <a:lnTo>
                  <a:pt x="114" y="396"/>
                </a:lnTo>
                <a:lnTo>
                  <a:pt x="118" y="388"/>
                </a:lnTo>
                <a:lnTo>
                  <a:pt x="106" y="356"/>
                </a:lnTo>
                <a:lnTo>
                  <a:pt x="112" y="346"/>
                </a:lnTo>
                <a:lnTo>
                  <a:pt x="114" y="336"/>
                </a:lnTo>
                <a:lnTo>
                  <a:pt x="78" y="310"/>
                </a:lnTo>
                <a:lnTo>
                  <a:pt x="40" y="306"/>
                </a:lnTo>
                <a:lnTo>
                  <a:pt x="24" y="314"/>
                </a:lnTo>
                <a:lnTo>
                  <a:pt x="4" y="288"/>
                </a:lnTo>
                <a:lnTo>
                  <a:pt x="24" y="282"/>
                </a:lnTo>
                <a:lnTo>
                  <a:pt x="10" y="274"/>
                </a:lnTo>
                <a:lnTo>
                  <a:pt x="0" y="262"/>
                </a:lnTo>
                <a:lnTo>
                  <a:pt x="10" y="250"/>
                </a:lnTo>
                <a:lnTo>
                  <a:pt x="36" y="252"/>
                </a:lnTo>
                <a:lnTo>
                  <a:pt x="52" y="258"/>
                </a:lnTo>
                <a:lnTo>
                  <a:pt x="56" y="248"/>
                </a:lnTo>
                <a:lnTo>
                  <a:pt x="38" y="236"/>
                </a:lnTo>
                <a:lnTo>
                  <a:pt x="18" y="234"/>
                </a:lnTo>
                <a:lnTo>
                  <a:pt x="0" y="204"/>
                </a:lnTo>
                <a:lnTo>
                  <a:pt x="14" y="192"/>
                </a:lnTo>
                <a:lnTo>
                  <a:pt x="40" y="186"/>
                </a:lnTo>
                <a:lnTo>
                  <a:pt x="46" y="182"/>
                </a:lnTo>
                <a:lnTo>
                  <a:pt x="68" y="178"/>
                </a:lnTo>
                <a:lnTo>
                  <a:pt x="90" y="180"/>
                </a:lnTo>
                <a:lnTo>
                  <a:pt x="94" y="182"/>
                </a:lnTo>
                <a:lnTo>
                  <a:pt x="112" y="162"/>
                </a:lnTo>
                <a:lnTo>
                  <a:pt x="118" y="142"/>
                </a:lnTo>
                <a:lnTo>
                  <a:pt x="100" y="138"/>
                </a:lnTo>
                <a:lnTo>
                  <a:pt x="104" y="126"/>
                </a:lnTo>
                <a:lnTo>
                  <a:pt x="110" y="116"/>
                </a:lnTo>
                <a:lnTo>
                  <a:pt x="120" y="110"/>
                </a:lnTo>
                <a:lnTo>
                  <a:pt x="140" y="98"/>
                </a:lnTo>
                <a:lnTo>
                  <a:pt x="146" y="90"/>
                </a:lnTo>
                <a:lnTo>
                  <a:pt x="160" y="92"/>
                </a:lnTo>
                <a:lnTo>
                  <a:pt x="162" y="100"/>
                </a:lnTo>
                <a:lnTo>
                  <a:pt x="172" y="88"/>
                </a:lnTo>
                <a:lnTo>
                  <a:pt x="182" y="82"/>
                </a:lnTo>
                <a:lnTo>
                  <a:pt x="182" y="62"/>
                </a:lnTo>
                <a:lnTo>
                  <a:pt x="198" y="58"/>
                </a:lnTo>
                <a:lnTo>
                  <a:pt x="202" y="80"/>
                </a:lnTo>
                <a:lnTo>
                  <a:pt x="212" y="52"/>
                </a:lnTo>
                <a:lnTo>
                  <a:pt x="240" y="52"/>
                </a:lnTo>
                <a:lnTo>
                  <a:pt x="268" y="42"/>
                </a:lnTo>
                <a:lnTo>
                  <a:pt x="276" y="80"/>
                </a:lnTo>
                <a:lnTo>
                  <a:pt x="296" y="88"/>
                </a:lnTo>
                <a:lnTo>
                  <a:pt x="296" y="68"/>
                </a:lnTo>
                <a:lnTo>
                  <a:pt x="298" y="56"/>
                </a:lnTo>
                <a:lnTo>
                  <a:pt x="302" y="48"/>
                </a:lnTo>
                <a:lnTo>
                  <a:pt x="310" y="54"/>
                </a:lnTo>
                <a:lnTo>
                  <a:pt x="314" y="64"/>
                </a:lnTo>
                <a:lnTo>
                  <a:pt x="320" y="82"/>
                </a:lnTo>
                <a:lnTo>
                  <a:pt x="326" y="100"/>
                </a:lnTo>
                <a:lnTo>
                  <a:pt x="344" y="104"/>
                </a:lnTo>
                <a:lnTo>
                  <a:pt x="336" y="80"/>
                </a:lnTo>
                <a:lnTo>
                  <a:pt x="334" y="44"/>
                </a:lnTo>
                <a:lnTo>
                  <a:pt x="350" y="48"/>
                </a:lnTo>
                <a:lnTo>
                  <a:pt x="354" y="42"/>
                </a:lnTo>
                <a:lnTo>
                  <a:pt x="364" y="36"/>
                </a:lnTo>
                <a:lnTo>
                  <a:pt x="358" y="22"/>
                </a:lnTo>
                <a:lnTo>
                  <a:pt x="374" y="14"/>
                </a:lnTo>
                <a:lnTo>
                  <a:pt x="384" y="12"/>
                </a:lnTo>
                <a:lnTo>
                  <a:pt x="404" y="26"/>
                </a:lnTo>
                <a:lnTo>
                  <a:pt x="414" y="14"/>
                </a:lnTo>
                <a:lnTo>
                  <a:pt x="426" y="6"/>
                </a:lnTo>
                <a:lnTo>
                  <a:pt x="440" y="0"/>
                </a:lnTo>
                <a:lnTo>
                  <a:pt x="456" y="0"/>
                </a:lnTo>
                <a:lnTo>
                  <a:pt x="478" y="6"/>
                </a:lnTo>
                <a:lnTo>
                  <a:pt x="494" y="12"/>
                </a:lnTo>
                <a:lnTo>
                  <a:pt x="516" y="18"/>
                </a:lnTo>
                <a:lnTo>
                  <a:pt x="524" y="24"/>
                </a:lnTo>
                <a:lnTo>
                  <a:pt x="504" y="34"/>
                </a:lnTo>
                <a:lnTo>
                  <a:pt x="530" y="38"/>
                </a:lnTo>
                <a:lnTo>
                  <a:pt x="538" y="44"/>
                </a:lnTo>
                <a:lnTo>
                  <a:pt x="526" y="54"/>
                </a:lnTo>
                <a:lnTo>
                  <a:pt x="542" y="54"/>
                </a:lnTo>
                <a:lnTo>
                  <a:pt x="570" y="74"/>
                </a:lnTo>
                <a:lnTo>
                  <a:pt x="558" y="86"/>
                </a:lnTo>
                <a:lnTo>
                  <a:pt x="542" y="92"/>
                </a:lnTo>
                <a:lnTo>
                  <a:pt x="520" y="90"/>
                </a:lnTo>
                <a:lnTo>
                  <a:pt x="496" y="88"/>
                </a:lnTo>
                <a:lnTo>
                  <a:pt x="480" y="90"/>
                </a:lnTo>
                <a:lnTo>
                  <a:pt x="468" y="96"/>
                </a:lnTo>
                <a:lnTo>
                  <a:pt x="438" y="110"/>
                </a:lnTo>
                <a:lnTo>
                  <a:pt x="440" y="118"/>
                </a:lnTo>
                <a:lnTo>
                  <a:pt x="454" y="110"/>
                </a:lnTo>
                <a:lnTo>
                  <a:pt x="480" y="98"/>
                </a:lnTo>
                <a:lnTo>
                  <a:pt x="492" y="98"/>
                </a:lnTo>
                <a:lnTo>
                  <a:pt x="506" y="100"/>
                </a:lnTo>
                <a:lnTo>
                  <a:pt x="518" y="102"/>
                </a:lnTo>
                <a:lnTo>
                  <a:pt x="516" y="116"/>
                </a:lnTo>
                <a:lnTo>
                  <a:pt x="500" y="118"/>
                </a:lnTo>
                <a:lnTo>
                  <a:pt x="500" y="124"/>
                </a:lnTo>
                <a:lnTo>
                  <a:pt x="532" y="122"/>
                </a:lnTo>
                <a:lnTo>
                  <a:pt x="538" y="104"/>
                </a:lnTo>
                <a:lnTo>
                  <a:pt x="552" y="106"/>
                </a:lnTo>
                <a:lnTo>
                  <a:pt x="550" y="126"/>
                </a:lnTo>
                <a:lnTo>
                  <a:pt x="528" y="144"/>
                </a:lnTo>
                <a:lnTo>
                  <a:pt x="506" y="168"/>
                </a:lnTo>
                <a:lnTo>
                  <a:pt x="550" y="146"/>
                </a:lnTo>
                <a:lnTo>
                  <a:pt x="560" y="130"/>
                </a:lnTo>
                <a:lnTo>
                  <a:pt x="578" y="138"/>
                </a:lnTo>
                <a:lnTo>
                  <a:pt x="582" y="122"/>
                </a:lnTo>
                <a:lnTo>
                  <a:pt x="596" y="118"/>
                </a:lnTo>
                <a:lnTo>
                  <a:pt x="608" y="118"/>
                </a:lnTo>
                <a:lnTo>
                  <a:pt x="622" y="124"/>
                </a:lnTo>
                <a:lnTo>
                  <a:pt x="634" y="142"/>
                </a:lnTo>
                <a:lnTo>
                  <a:pt x="636" y="148"/>
                </a:lnTo>
                <a:lnTo>
                  <a:pt x="626" y="156"/>
                </a:lnTo>
                <a:lnTo>
                  <a:pt x="620" y="164"/>
                </a:lnTo>
                <a:lnTo>
                  <a:pt x="610" y="162"/>
                </a:lnTo>
                <a:lnTo>
                  <a:pt x="610" y="172"/>
                </a:lnTo>
                <a:lnTo>
                  <a:pt x="600" y="182"/>
                </a:lnTo>
                <a:lnTo>
                  <a:pt x="580" y="180"/>
                </a:lnTo>
                <a:lnTo>
                  <a:pt x="592" y="190"/>
                </a:lnTo>
                <a:lnTo>
                  <a:pt x="574" y="200"/>
                </a:lnTo>
                <a:lnTo>
                  <a:pt x="580" y="210"/>
                </a:lnTo>
                <a:lnTo>
                  <a:pt x="566" y="226"/>
                </a:lnTo>
                <a:lnTo>
                  <a:pt x="556" y="242"/>
                </a:lnTo>
                <a:lnTo>
                  <a:pt x="550" y="260"/>
                </a:lnTo>
                <a:lnTo>
                  <a:pt x="542" y="314"/>
                </a:lnTo>
                <a:lnTo>
                  <a:pt x="554" y="330"/>
                </a:lnTo>
                <a:lnTo>
                  <a:pt x="548" y="350"/>
                </a:lnTo>
                <a:lnTo>
                  <a:pt x="526" y="338"/>
                </a:lnTo>
                <a:lnTo>
                  <a:pt x="510" y="344"/>
                </a:lnTo>
                <a:lnTo>
                  <a:pt x="512" y="360"/>
                </a:lnTo>
                <a:lnTo>
                  <a:pt x="528" y="366"/>
                </a:lnTo>
                <a:lnTo>
                  <a:pt x="532" y="382"/>
                </a:lnTo>
                <a:lnTo>
                  <a:pt x="532" y="400"/>
                </a:lnTo>
                <a:lnTo>
                  <a:pt x="526" y="424"/>
                </a:lnTo>
                <a:lnTo>
                  <a:pt x="516" y="444"/>
                </a:lnTo>
                <a:lnTo>
                  <a:pt x="510" y="456"/>
                </a:lnTo>
                <a:lnTo>
                  <a:pt x="504" y="462"/>
                </a:lnTo>
                <a:lnTo>
                  <a:pt x="488" y="472"/>
                </a:lnTo>
                <a:lnTo>
                  <a:pt x="490" y="488"/>
                </a:lnTo>
                <a:lnTo>
                  <a:pt x="488" y="508"/>
                </a:lnTo>
                <a:lnTo>
                  <a:pt x="488" y="548"/>
                </a:lnTo>
                <a:lnTo>
                  <a:pt x="488" y="570"/>
                </a:lnTo>
                <a:lnTo>
                  <a:pt x="460" y="562"/>
                </a:lnTo>
                <a:lnTo>
                  <a:pt x="450" y="538"/>
                </a:lnTo>
                <a:lnTo>
                  <a:pt x="444" y="564"/>
                </a:lnTo>
                <a:lnTo>
                  <a:pt x="452" y="572"/>
                </a:lnTo>
                <a:lnTo>
                  <a:pt x="476" y="580"/>
                </a:lnTo>
                <a:lnTo>
                  <a:pt x="422" y="616"/>
                </a:lnTo>
                <a:lnTo>
                  <a:pt x="402" y="620"/>
                </a:lnTo>
                <a:lnTo>
                  <a:pt x="378" y="628"/>
                </a:lnTo>
                <a:lnTo>
                  <a:pt x="364" y="630"/>
                </a:lnTo>
                <a:lnTo>
                  <a:pt x="354" y="628"/>
                </a:lnTo>
                <a:lnTo>
                  <a:pt x="334" y="648"/>
                </a:lnTo>
                <a:lnTo>
                  <a:pt x="312" y="678"/>
                </a:lnTo>
                <a:lnTo>
                  <a:pt x="282" y="686"/>
                </a:lnTo>
                <a:lnTo>
                  <a:pt x="262" y="688"/>
                </a:lnTo>
                <a:lnTo>
                  <a:pt x="240" y="696"/>
                </a:lnTo>
                <a:lnTo>
                  <a:pt x="226" y="716"/>
                </a:lnTo>
                <a:lnTo>
                  <a:pt x="224" y="734"/>
                </a:lnTo>
                <a:lnTo>
                  <a:pt x="212" y="746"/>
                </a:lnTo>
                <a:lnTo>
                  <a:pt x="202" y="756"/>
                </a:lnTo>
                <a:lnTo>
                  <a:pt x="196" y="770"/>
                </a:lnTo>
                <a:lnTo>
                  <a:pt x="182" y="812"/>
                </a:lnTo>
                <a:lnTo>
                  <a:pt x="172" y="830"/>
                </a:lnTo>
                <a:lnTo>
                  <a:pt x="160" y="834"/>
                </a:lnTo>
                <a:lnTo>
                  <a:pt x="144" y="820"/>
                </a:lnTo>
                <a:lnTo>
                  <a:pt x="126" y="806"/>
                </a:lnTo>
                <a:lnTo>
                  <a:pt x="114" y="806"/>
                </a:lnTo>
                <a:lnTo>
                  <a:pt x="100" y="766"/>
                </a:lnTo>
                <a:lnTo>
                  <a:pt x="86" y="704"/>
                </a:lnTo>
                <a:lnTo>
                  <a:pt x="78" y="656"/>
                </a:lnTo>
                <a:lnTo>
                  <a:pt x="82" y="626"/>
                </a:lnTo>
                <a:lnTo>
                  <a:pt x="94" y="602"/>
                </a:lnTo>
                <a:lnTo>
                  <a:pt x="128" y="580"/>
                </a:lnTo>
                <a:lnTo>
                  <a:pt x="134" y="576"/>
                </a:lnTo>
                <a:lnTo>
                  <a:pt x="142" y="550"/>
                </a:lnTo>
                <a:lnTo>
                  <a:pt x="118" y="546"/>
                </a:lnTo>
                <a:lnTo>
                  <a:pt x="102" y="522"/>
                </a:lnTo>
                <a:lnTo>
                  <a:pt x="128" y="526"/>
                </a:lnTo>
                <a:lnTo>
                  <a:pt x="134" y="516"/>
                </a:lnTo>
                <a:lnTo>
                  <a:pt x="124" y="488"/>
                </a:lnTo>
                <a:lnTo>
                  <a:pt x="106" y="498"/>
                </a:lnTo>
                <a:lnTo>
                  <a:pt x="102" y="482"/>
                </a:lnTo>
                <a:lnTo>
                  <a:pt x="116" y="460"/>
                </a:lnTo>
                <a:lnTo>
                  <a:pt x="116" y="4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" name="Freeform 59"/>
          <p:cNvSpPr>
            <a:spLocks/>
          </p:cNvSpPr>
          <p:nvPr/>
        </p:nvSpPr>
        <p:spPr bwMode="ltGray">
          <a:xfrm>
            <a:off x="2861208" y="2300306"/>
            <a:ext cx="44932" cy="571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12"/>
              </a:cxn>
              <a:cxn ang="0">
                <a:pos x="28" y="24"/>
              </a:cxn>
              <a:cxn ang="0">
                <a:pos x="20" y="32"/>
              </a:cxn>
              <a:cxn ang="0">
                <a:pos x="6" y="28"/>
              </a:cxn>
              <a:cxn ang="0">
                <a:pos x="0" y="14"/>
              </a:cxn>
              <a:cxn ang="0">
                <a:pos x="6" y="0"/>
              </a:cxn>
            </a:cxnLst>
            <a:rect l="0" t="0" r="r" b="b"/>
            <a:pathLst>
              <a:path w="29" h="33">
                <a:moveTo>
                  <a:pt x="6" y="0"/>
                </a:moveTo>
                <a:lnTo>
                  <a:pt x="16" y="12"/>
                </a:lnTo>
                <a:lnTo>
                  <a:pt x="28" y="24"/>
                </a:lnTo>
                <a:lnTo>
                  <a:pt x="20" y="32"/>
                </a:lnTo>
                <a:lnTo>
                  <a:pt x="6" y="28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" name="Freeform 60"/>
          <p:cNvSpPr>
            <a:spLocks/>
          </p:cNvSpPr>
          <p:nvPr/>
        </p:nvSpPr>
        <p:spPr bwMode="ltGray">
          <a:xfrm>
            <a:off x="2064819" y="4010037"/>
            <a:ext cx="41833" cy="333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6" y="8"/>
              </a:cxn>
              <a:cxn ang="0">
                <a:pos x="24" y="14"/>
              </a:cxn>
              <a:cxn ang="0">
                <a:pos x="12" y="18"/>
              </a:cxn>
              <a:cxn ang="0">
                <a:pos x="2" y="16"/>
              </a:cxn>
              <a:cxn ang="0">
                <a:pos x="0" y="8"/>
              </a:cxn>
              <a:cxn ang="0">
                <a:pos x="14" y="0"/>
              </a:cxn>
            </a:cxnLst>
            <a:rect l="0" t="0" r="r" b="b"/>
            <a:pathLst>
              <a:path w="27" h="19">
                <a:moveTo>
                  <a:pt x="14" y="0"/>
                </a:moveTo>
                <a:lnTo>
                  <a:pt x="26" y="8"/>
                </a:lnTo>
                <a:lnTo>
                  <a:pt x="24" y="14"/>
                </a:lnTo>
                <a:lnTo>
                  <a:pt x="12" y="18"/>
                </a:lnTo>
                <a:lnTo>
                  <a:pt x="2" y="16"/>
                </a:lnTo>
                <a:lnTo>
                  <a:pt x="0" y="8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" name="Freeform 61"/>
          <p:cNvSpPr>
            <a:spLocks/>
          </p:cNvSpPr>
          <p:nvPr/>
        </p:nvSpPr>
        <p:spPr bwMode="ltGray">
          <a:xfrm>
            <a:off x="2091158" y="4062424"/>
            <a:ext cx="24790" cy="3333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6" y="6"/>
              </a:cxn>
              <a:cxn ang="0">
                <a:pos x="16" y="14"/>
              </a:cxn>
              <a:cxn ang="0">
                <a:pos x="0" y="1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17" h="19">
                <a:moveTo>
                  <a:pt x="8" y="0"/>
                </a:moveTo>
                <a:lnTo>
                  <a:pt x="16" y="6"/>
                </a:lnTo>
                <a:lnTo>
                  <a:pt x="16" y="14"/>
                </a:lnTo>
                <a:lnTo>
                  <a:pt x="0" y="1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" name="Freeform 62"/>
          <p:cNvSpPr>
            <a:spLocks/>
          </p:cNvSpPr>
          <p:nvPr/>
        </p:nvSpPr>
        <p:spPr bwMode="ltGray">
          <a:xfrm>
            <a:off x="2064819" y="4068774"/>
            <a:ext cx="17043" cy="269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0" y="14"/>
              </a:cxn>
              <a:cxn ang="0">
                <a:pos x="0" y="12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10" y="14"/>
                </a:lnTo>
                <a:lnTo>
                  <a:pt x="0" y="1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" name="Freeform 63"/>
          <p:cNvSpPr>
            <a:spLocks/>
          </p:cNvSpPr>
          <p:nvPr/>
        </p:nvSpPr>
        <p:spPr bwMode="ltGray">
          <a:xfrm>
            <a:off x="2154684" y="4210061"/>
            <a:ext cx="168883" cy="74612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30" y="0"/>
              </a:cxn>
              <a:cxn ang="0">
                <a:pos x="42" y="6"/>
              </a:cxn>
              <a:cxn ang="0">
                <a:pos x="56" y="2"/>
              </a:cxn>
              <a:cxn ang="0">
                <a:pos x="72" y="2"/>
              </a:cxn>
              <a:cxn ang="0">
                <a:pos x="78" y="12"/>
              </a:cxn>
              <a:cxn ang="0">
                <a:pos x="88" y="22"/>
              </a:cxn>
              <a:cxn ang="0">
                <a:pos x="108" y="24"/>
              </a:cxn>
              <a:cxn ang="0">
                <a:pos x="92" y="28"/>
              </a:cxn>
              <a:cxn ang="0">
                <a:pos x="70" y="28"/>
              </a:cxn>
              <a:cxn ang="0">
                <a:pos x="64" y="34"/>
              </a:cxn>
              <a:cxn ang="0">
                <a:pos x="52" y="34"/>
              </a:cxn>
              <a:cxn ang="0">
                <a:pos x="42" y="40"/>
              </a:cxn>
              <a:cxn ang="0">
                <a:pos x="32" y="32"/>
              </a:cxn>
              <a:cxn ang="0">
                <a:pos x="10" y="34"/>
              </a:cxn>
              <a:cxn ang="0">
                <a:pos x="4" y="34"/>
              </a:cxn>
              <a:cxn ang="0">
                <a:pos x="0" y="28"/>
              </a:cxn>
              <a:cxn ang="0">
                <a:pos x="20" y="22"/>
              </a:cxn>
              <a:cxn ang="0">
                <a:pos x="28" y="22"/>
              </a:cxn>
              <a:cxn ang="0">
                <a:pos x="26" y="16"/>
              </a:cxn>
              <a:cxn ang="0">
                <a:pos x="26" y="10"/>
              </a:cxn>
              <a:cxn ang="0">
                <a:pos x="18" y="4"/>
              </a:cxn>
            </a:cxnLst>
            <a:rect l="0" t="0" r="r" b="b"/>
            <a:pathLst>
              <a:path w="109" h="41">
                <a:moveTo>
                  <a:pt x="18" y="4"/>
                </a:moveTo>
                <a:lnTo>
                  <a:pt x="30" y="0"/>
                </a:lnTo>
                <a:lnTo>
                  <a:pt x="42" y="6"/>
                </a:lnTo>
                <a:lnTo>
                  <a:pt x="56" y="2"/>
                </a:lnTo>
                <a:lnTo>
                  <a:pt x="72" y="2"/>
                </a:lnTo>
                <a:lnTo>
                  <a:pt x="78" y="12"/>
                </a:lnTo>
                <a:lnTo>
                  <a:pt x="88" y="22"/>
                </a:lnTo>
                <a:lnTo>
                  <a:pt x="108" y="24"/>
                </a:lnTo>
                <a:lnTo>
                  <a:pt x="92" y="28"/>
                </a:lnTo>
                <a:lnTo>
                  <a:pt x="70" y="28"/>
                </a:lnTo>
                <a:lnTo>
                  <a:pt x="64" y="34"/>
                </a:lnTo>
                <a:lnTo>
                  <a:pt x="52" y="34"/>
                </a:lnTo>
                <a:lnTo>
                  <a:pt x="42" y="40"/>
                </a:lnTo>
                <a:lnTo>
                  <a:pt x="32" y="32"/>
                </a:lnTo>
                <a:lnTo>
                  <a:pt x="10" y="34"/>
                </a:lnTo>
                <a:lnTo>
                  <a:pt x="4" y="34"/>
                </a:lnTo>
                <a:lnTo>
                  <a:pt x="0" y="28"/>
                </a:lnTo>
                <a:lnTo>
                  <a:pt x="20" y="22"/>
                </a:lnTo>
                <a:lnTo>
                  <a:pt x="28" y="22"/>
                </a:lnTo>
                <a:lnTo>
                  <a:pt x="26" y="16"/>
                </a:lnTo>
                <a:lnTo>
                  <a:pt x="26" y="10"/>
                </a:lnTo>
                <a:lnTo>
                  <a:pt x="1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" name="Freeform 64"/>
          <p:cNvSpPr>
            <a:spLocks/>
          </p:cNvSpPr>
          <p:nvPr/>
        </p:nvSpPr>
        <p:spPr bwMode="ltGray">
          <a:xfrm>
            <a:off x="1905231" y="4117987"/>
            <a:ext cx="257199" cy="104775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70" y="4"/>
              </a:cxn>
              <a:cxn ang="0">
                <a:pos x="52" y="2"/>
              </a:cxn>
              <a:cxn ang="0">
                <a:pos x="38" y="0"/>
              </a:cxn>
              <a:cxn ang="0">
                <a:pos x="20" y="8"/>
              </a:cxn>
              <a:cxn ang="0">
                <a:pos x="10" y="16"/>
              </a:cxn>
              <a:cxn ang="0">
                <a:pos x="0" y="26"/>
              </a:cxn>
              <a:cxn ang="0">
                <a:pos x="12" y="24"/>
              </a:cxn>
              <a:cxn ang="0">
                <a:pos x="24" y="20"/>
              </a:cxn>
              <a:cxn ang="0">
                <a:pos x="36" y="12"/>
              </a:cxn>
              <a:cxn ang="0">
                <a:pos x="46" y="12"/>
              </a:cxn>
              <a:cxn ang="0">
                <a:pos x="42" y="16"/>
              </a:cxn>
              <a:cxn ang="0">
                <a:pos x="36" y="20"/>
              </a:cxn>
              <a:cxn ang="0">
                <a:pos x="46" y="20"/>
              </a:cxn>
              <a:cxn ang="0">
                <a:pos x="58" y="20"/>
              </a:cxn>
              <a:cxn ang="0">
                <a:pos x="74" y="16"/>
              </a:cxn>
              <a:cxn ang="0">
                <a:pos x="74" y="20"/>
              </a:cxn>
              <a:cxn ang="0">
                <a:pos x="78" y="24"/>
              </a:cxn>
              <a:cxn ang="0">
                <a:pos x="98" y="26"/>
              </a:cxn>
              <a:cxn ang="0">
                <a:pos x="100" y="32"/>
              </a:cxn>
              <a:cxn ang="0">
                <a:pos x="102" y="38"/>
              </a:cxn>
              <a:cxn ang="0">
                <a:pos x="106" y="40"/>
              </a:cxn>
              <a:cxn ang="0">
                <a:pos x="120" y="44"/>
              </a:cxn>
              <a:cxn ang="0">
                <a:pos x="122" y="48"/>
              </a:cxn>
              <a:cxn ang="0">
                <a:pos x="112" y="54"/>
              </a:cxn>
              <a:cxn ang="0">
                <a:pos x="136" y="56"/>
              </a:cxn>
              <a:cxn ang="0">
                <a:pos x="150" y="56"/>
              </a:cxn>
              <a:cxn ang="0">
                <a:pos x="154" y="52"/>
              </a:cxn>
              <a:cxn ang="0">
                <a:pos x="164" y="52"/>
              </a:cxn>
              <a:cxn ang="0">
                <a:pos x="166" y="48"/>
              </a:cxn>
              <a:cxn ang="0">
                <a:pos x="162" y="48"/>
              </a:cxn>
              <a:cxn ang="0">
                <a:pos x="156" y="38"/>
              </a:cxn>
              <a:cxn ang="0">
                <a:pos x="146" y="38"/>
              </a:cxn>
              <a:cxn ang="0">
                <a:pos x="144" y="34"/>
              </a:cxn>
              <a:cxn ang="0">
                <a:pos x="136" y="30"/>
              </a:cxn>
              <a:cxn ang="0">
                <a:pos x="120" y="26"/>
              </a:cxn>
              <a:cxn ang="0">
                <a:pos x="114" y="18"/>
              </a:cxn>
              <a:cxn ang="0">
                <a:pos x="102" y="8"/>
              </a:cxn>
              <a:cxn ang="0">
                <a:pos x="104" y="18"/>
              </a:cxn>
              <a:cxn ang="0">
                <a:pos x="96" y="16"/>
              </a:cxn>
              <a:cxn ang="0">
                <a:pos x="88" y="12"/>
              </a:cxn>
              <a:cxn ang="0">
                <a:pos x="82" y="6"/>
              </a:cxn>
            </a:cxnLst>
            <a:rect l="0" t="0" r="r" b="b"/>
            <a:pathLst>
              <a:path w="167" h="57">
                <a:moveTo>
                  <a:pt x="82" y="6"/>
                </a:moveTo>
                <a:lnTo>
                  <a:pt x="70" y="4"/>
                </a:lnTo>
                <a:lnTo>
                  <a:pt x="52" y="2"/>
                </a:lnTo>
                <a:lnTo>
                  <a:pt x="38" y="0"/>
                </a:lnTo>
                <a:lnTo>
                  <a:pt x="20" y="8"/>
                </a:lnTo>
                <a:lnTo>
                  <a:pt x="10" y="16"/>
                </a:lnTo>
                <a:lnTo>
                  <a:pt x="0" y="26"/>
                </a:lnTo>
                <a:lnTo>
                  <a:pt x="12" y="24"/>
                </a:lnTo>
                <a:lnTo>
                  <a:pt x="24" y="20"/>
                </a:lnTo>
                <a:lnTo>
                  <a:pt x="36" y="12"/>
                </a:lnTo>
                <a:lnTo>
                  <a:pt x="46" y="12"/>
                </a:lnTo>
                <a:lnTo>
                  <a:pt x="42" y="16"/>
                </a:lnTo>
                <a:lnTo>
                  <a:pt x="36" y="20"/>
                </a:lnTo>
                <a:lnTo>
                  <a:pt x="46" y="20"/>
                </a:lnTo>
                <a:lnTo>
                  <a:pt x="58" y="20"/>
                </a:lnTo>
                <a:lnTo>
                  <a:pt x="74" y="16"/>
                </a:lnTo>
                <a:lnTo>
                  <a:pt x="74" y="20"/>
                </a:lnTo>
                <a:lnTo>
                  <a:pt x="78" y="24"/>
                </a:lnTo>
                <a:lnTo>
                  <a:pt x="98" y="26"/>
                </a:lnTo>
                <a:lnTo>
                  <a:pt x="100" y="32"/>
                </a:lnTo>
                <a:lnTo>
                  <a:pt x="102" y="38"/>
                </a:lnTo>
                <a:lnTo>
                  <a:pt x="106" y="40"/>
                </a:lnTo>
                <a:lnTo>
                  <a:pt x="120" y="44"/>
                </a:lnTo>
                <a:lnTo>
                  <a:pt x="122" y="48"/>
                </a:lnTo>
                <a:lnTo>
                  <a:pt x="112" y="54"/>
                </a:lnTo>
                <a:lnTo>
                  <a:pt x="136" y="56"/>
                </a:lnTo>
                <a:lnTo>
                  <a:pt x="150" y="56"/>
                </a:lnTo>
                <a:lnTo>
                  <a:pt x="154" y="52"/>
                </a:lnTo>
                <a:lnTo>
                  <a:pt x="164" y="52"/>
                </a:lnTo>
                <a:lnTo>
                  <a:pt x="166" y="48"/>
                </a:lnTo>
                <a:lnTo>
                  <a:pt x="162" y="48"/>
                </a:lnTo>
                <a:lnTo>
                  <a:pt x="156" y="38"/>
                </a:lnTo>
                <a:lnTo>
                  <a:pt x="146" y="38"/>
                </a:lnTo>
                <a:lnTo>
                  <a:pt x="144" y="34"/>
                </a:lnTo>
                <a:lnTo>
                  <a:pt x="136" y="30"/>
                </a:lnTo>
                <a:lnTo>
                  <a:pt x="120" y="26"/>
                </a:lnTo>
                <a:lnTo>
                  <a:pt x="114" y="18"/>
                </a:lnTo>
                <a:lnTo>
                  <a:pt x="102" y="8"/>
                </a:lnTo>
                <a:lnTo>
                  <a:pt x="104" y="18"/>
                </a:lnTo>
                <a:lnTo>
                  <a:pt x="96" y="16"/>
                </a:lnTo>
                <a:lnTo>
                  <a:pt x="88" y="12"/>
                </a:lnTo>
                <a:lnTo>
                  <a:pt x="8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" name="Freeform 65"/>
          <p:cNvSpPr>
            <a:spLocks/>
          </p:cNvSpPr>
          <p:nvPr/>
        </p:nvSpPr>
        <p:spPr bwMode="ltGray">
          <a:xfrm>
            <a:off x="2063269" y="4260861"/>
            <a:ext cx="49581" cy="26987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28" y="6"/>
              </a:cxn>
              <a:cxn ang="0">
                <a:pos x="24" y="0"/>
              </a:cxn>
              <a:cxn ang="0">
                <a:pos x="12" y="0"/>
              </a:cxn>
              <a:cxn ang="0">
                <a:pos x="4" y="2"/>
              </a:cxn>
              <a:cxn ang="0">
                <a:pos x="0" y="8"/>
              </a:cxn>
              <a:cxn ang="0">
                <a:pos x="6" y="8"/>
              </a:cxn>
              <a:cxn ang="0">
                <a:pos x="10" y="12"/>
              </a:cxn>
              <a:cxn ang="0">
                <a:pos x="24" y="14"/>
              </a:cxn>
              <a:cxn ang="0">
                <a:pos x="32" y="10"/>
              </a:cxn>
            </a:cxnLst>
            <a:rect l="0" t="0" r="r" b="b"/>
            <a:pathLst>
              <a:path w="33" h="15">
                <a:moveTo>
                  <a:pt x="32" y="10"/>
                </a:moveTo>
                <a:lnTo>
                  <a:pt x="28" y="6"/>
                </a:lnTo>
                <a:lnTo>
                  <a:pt x="24" y="0"/>
                </a:lnTo>
                <a:lnTo>
                  <a:pt x="12" y="0"/>
                </a:lnTo>
                <a:lnTo>
                  <a:pt x="4" y="2"/>
                </a:lnTo>
                <a:lnTo>
                  <a:pt x="0" y="8"/>
                </a:lnTo>
                <a:lnTo>
                  <a:pt x="6" y="8"/>
                </a:lnTo>
                <a:lnTo>
                  <a:pt x="10" y="12"/>
                </a:lnTo>
                <a:lnTo>
                  <a:pt x="24" y="14"/>
                </a:lnTo>
                <a:lnTo>
                  <a:pt x="3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" name="Freeform 66"/>
          <p:cNvSpPr>
            <a:spLocks/>
          </p:cNvSpPr>
          <p:nvPr/>
        </p:nvSpPr>
        <p:spPr bwMode="ltGray">
          <a:xfrm>
            <a:off x="2320469" y="4252923"/>
            <a:ext cx="41834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" name="Freeform 67"/>
          <p:cNvSpPr>
            <a:spLocks/>
          </p:cNvSpPr>
          <p:nvPr/>
        </p:nvSpPr>
        <p:spPr bwMode="ltGray">
          <a:xfrm>
            <a:off x="2111301" y="4648209"/>
            <a:ext cx="1101619" cy="1260470"/>
          </a:xfrm>
          <a:custGeom>
            <a:avLst/>
            <a:gdLst/>
            <a:ahLst/>
            <a:cxnLst>
              <a:cxn ang="0">
                <a:pos x="420" y="686"/>
              </a:cxn>
              <a:cxn ang="0">
                <a:pos x="408" y="664"/>
              </a:cxn>
              <a:cxn ang="0">
                <a:pos x="400" y="656"/>
              </a:cxn>
              <a:cxn ang="0">
                <a:pos x="382" y="644"/>
              </a:cxn>
              <a:cxn ang="0">
                <a:pos x="364" y="634"/>
              </a:cxn>
              <a:cxn ang="0">
                <a:pos x="358" y="628"/>
              </a:cxn>
              <a:cxn ang="0">
                <a:pos x="360" y="610"/>
              </a:cxn>
              <a:cxn ang="0">
                <a:pos x="368" y="596"/>
              </a:cxn>
              <a:cxn ang="0">
                <a:pos x="376" y="590"/>
              </a:cxn>
              <a:cxn ang="0">
                <a:pos x="406" y="574"/>
              </a:cxn>
              <a:cxn ang="0">
                <a:pos x="380" y="538"/>
              </a:cxn>
              <a:cxn ang="0">
                <a:pos x="202" y="338"/>
              </a:cxn>
              <a:cxn ang="0">
                <a:pos x="0" y="218"/>
              </a:cxn>
              <a:cxn ang="0">
                <a:pos x="218" y="0"/>
              </a:cxn>
              <a:cxn ang="0">
                <a:pos x="428" y="30"/>
              </a:cxn>
              <a:cxn ang="0">
                <a:pos x="434" y="56"/>
              </a:cxn>
              <a:cxn ang="0">
                <a:pos x="448" y="70"/>
              </a:cxn>
              <a:cxn ang="0">
                <a:pos x="464" y="102"/>
              </a:cxn>
              <a:cxn ang="0">
                <a:pos x="476" y="114"/>
              </a:cxn>
              <a:cxn ang="0">
                <a:pos x="502" y="114"/>
              </a:cxn>
              <a:cxn ang="0">
                <a:pos x="534" y="124"/>
              </a:cxn>
              <a:cxn ang="0">
                <a:pos x="548" y="144"/>
              </a:cxn>
              <a:cxn ang="0">
                <a:pos x="582" y="146"/>
              </a:cxn>
              <a:cxn ang="0">
                <a:pos x="644" y="160"/>
              </a:cxn>
              <a:cxn ang="0">
                <a:pos x="680" y="186"/>
              </a:cxn>
              <a:cxn ang="0">
                <a:pos x="694" y="186"/>
              </a:cxn>
              <a:cxn ang="0">
                <a:pos x="706" y="208"/>
              </a:cxn>
              <a:cxn ang="0">
                <a:pos x="712" y="238"/>
              </a:cxn>
              <a:cxn ang="0">
                <a:pos x="698" y="260"/>
              </a:cxn>
              <a:cxn ang="0">
                <a:pos x="668" y="296"/>
              </a:cxn>
              <a:cxn ang="0">
                <a:pos x="648" y="320"/>
              </a:cxn>
              <a:cxn ang="0">
                <a:pos x="642" y="342"/>
              </a:cxn>
              <a:cxn ang="0">
                <a:pos x="644" y="366"/>
              </a:cxn>
              <a:cxn ang="0">
                <a:pos x="640" y="402"/>
              </a:cxn>
              <a:cxn ang="0">
                <a:pos x="630" y="426"/>
              </a:cxn>
              <a:cxn ang="0">
                <a:pos x="618" y="462"/>
              </a:cxn>
              <a:cxn ang="0">
                <a:pos x="598" y="496"/>
              </a:cxn>
              <a:cxn ang="0">
                <a:pos x="556" y="496"/>
              </a:cxn>
              <a:cxn ang="0">
                <a:pos x="554" y="500"/>
              </a:cxn>
              <a:cxn ang="0">
                <a:pos x="528" y="510"/>
              </a:cxn>
              <a:cxn ang="0">
                <a:pos x="492" y="544"/>
              </a:cxn>
              <a:cxn ang="0">
                <a:pos x="486" y="556"/>
              </a:cxn>
              <a:cxn ang="0">
                <a:pos x="490" y="596"/>
              </a:cxn>
              <a:cxn ang="0">
                <a:pos x="462" y="628"/>
              </a:cxn>
              <a:cxn ang="0">
                <a:pos x="452" y="636"/>
              </a:cxn>
              <a:cxn ang="0">
                <a:pos x="448" y="654"/>
              </a:cxn>
              <a:cxn ang="0">
                <a:pos x="436" y="658"/>
              </a:cxn>
              <a:cxn ang="0">
                <a:pos x="434" y="686"/>
              </a:cxn>
            </a:cxnLst>
            <a:rect l="0" t="0" r="r" b="b"/>
            <a:pathLst>
              <a:path w="713" h="695">
                <a:moveTo>
                  <a:pt x="428" y="694"/>
                </a:moveTo>
                <a:lnTo>
                  <a:pt x="420" y="686"/>
                </a:lnTo>
                <a:lnTo>
                  <a:pt x="422" y="680"/>
                </a:lnTo>
                <a:lnTo>
                  <a:pt x="408" y="664"/>
                </a:lnTo>
                <a:lnTo>
                  <a:pt x="404" y="664"/>
                </a:lnTo>
                <a:lnTo>
                  <a:pt x="400" y="656"/>
                </a:lnTo>
                <a:lnTo>
                  <a:pt x="392" y="654"/>
                </a:lnTo>
                <a:lnTo>
                  <a:pt x="382" y="644"/>
                </a:lnTo>
                <a:lnTo>
                  <a:pt x="380" y="648"/>
                </a:lnTo>
                <a:lnTo>
                  <a:pt x="364" y="634"/>
                </a:lnTo>
                <a:lnTo>
                  <a:pt x="364" y="630"/>
                </a:lnTo>
                <a:lnTo>
                  <a:pt x="358" y="628"/>
                </a:lnTo>
                <a:lnTo>
                  <a:pt x="346" y="630"/>
                </a:lnTo>
                <a:lnTo>
                  <a:pt x="360" y="610"/>
                </a:lnTo>
                <a:lnTo>
                  <a:pt x="362" y="602"/>
                </a:lnTo>
                <a:lnTo>
                  <a:pt x="368" y="596"/>
                </a:lnTo>
                <a:lnTo>
                  <a:pt x="376" y="598"/>
                </a:lnTo>
                <a:lnTo>
                  <a:pt x="376" y="590"/>
                </a:lnTo>
                <a:lnTo>
                  <a:pt x="400" y="574"/>
                </a:lnTo>
                <a:lnTo>
                  <a:pt x="406" y="574"/>
                </a:lnTo>
                <a:lnTo>
                  <a:pt x="406" y="548"/>
                </a:lnTo>
                <a:lnTo>
                  <a:pt x="380" y="538"/>
                </a:lnTo>
                <a:lnTo>
                  <a:pt x="280" y="442"/>
                </a:lnTo>
                <a:lnTo>
                  <a:pt x="202" y="338"/>
                </a:lnTo>
                <a:lnTo>
                  <a:pt x="94" y="328"/>
                </a:lnTo>
                <a:lnTo>
                  <a:pt x="0" y="218"/>
                </a:lnTo>
                <a:lnTo>
                  <a:pt x="100" y="48"/>
                </a:lnTo>
                <a:lnTo>
                  <a:pt x="218" y="0"/>
                </a:lnTo>
                <a:lnTo>
                  <a:pt x="420" y="26"/>
                </a:lnTo>
                <a:lnTo>
                  <a:pt x="428" y="30"/>
                </a:lnTo>
                <a:lnTo>
                  <a:pt x="430" y="42"/>
                </a:lnTo>
                <a:lnTo>
                  <a:pt x="434" y="56"/>
                </a:lnTo>
                <a:lnTo>
                  <a:pt x="440" y="66"/>
                </a:lnTo>
                <a:lnTo>
                  <a:pt x="448" y="70"/>
                </a:lnTo>
                <a:lnTo>
                  <a:pt x="448" y="94"/>
                </a:lnTo>
                <a:lnTo>
                  <a:pt x="464" y="102"/>
                </a:lnTo>
                <a:lnTo>
                  <a:pt x="478" y="108"/>
                </a:lnTo>
                <a:lnTo>
                  <a:pt x="476" y="114"/>
                </a:lnTo>
                <a:lnTo>
                  <a:pt x="484" y="112"/>
                </a:lnTo>
                <a:lnTo>
                  <a:pt x="502" y="114"/>
                </a:lnTo>
                <a:lnTo>
                  <a:pt x="528" y="124"/>
                </a:lnTo>
                <a:lnTo>
                  <a:pt x="534" y="124"/>
                </a:lnTo>
                <a:lnTo>
                  <a:pt x="542" y="128"/>
                </a:lnTo>
                <a:lnTo>
                  <a:pt x="548" y="144"/>
                </a:lnTo>
                <a:lnTo>
                  <a:pt x="562" y="142"/>
                </a:lnTo>
                <a:lnTo>
                  <a:pt x="582" y="146"/>
                </a:lnTo>
                <a:lnTo>
                  <a:pt x="610" y="146"/>
                </a:lnTo>
                <a:lnTo>
                  <a:pt x="644" y="160"/>
                </a:lnTo>
                <a:lnTo>
                  <a:pt x="664" y="178"/>
                </a:lnTo>
                <a:lnTo>
                  <a:pt x="680" y="186"/>
                </a:lnTo>
                <a:lnTo>
                  <a:pt x="682" y="182"/>
                </a:lnTo>
                <a:lnTo>
                  <a:pt x="694" y="186"/>
                </a:lnTo>
                <a:lnTo>
                  <a:pt x="702" y="188"/>
                </a:lnTo>
                <a:lnTo>
                  <a:pt x="706" y="208"/>
                </a:lnTo>
                <a:lnTo>
                  <a:pt x="710" y="222"/>
                </a:lnTo>
                <a:lnTo>
                  <a:pt x="712" y="238"/>
                </a:lnTo>
                <a:lnTo>
                  <a:pt x="708" y="244"/>
                </a:lnTo>
                <a:lnTo>
                  <a:pt x="698" y="260"/>
                </a:lnTo>
                <a:lnTo>
                  <a:pt x="672" y="288"/>
                </a:lnTo>
                <a:lnTo>
                  <a:pt x="668" y="296"/>
                </a:lnTo>
                <a:lnTo>
                  <a:pt x="656" y="318"/>
                </a:lnTo>
                <a:lnTo>
                  <a:pt x="648" y="320"/>
                </a:lnTo>
                <a:lnTo>
                  <a:pt x="646" y="330"/>
                </a:lnTo>
                <a:lnTo>
                  <a:pt x="642" y="342"/>
                </a:lnTo>
                <a:lnTo>
                  <a:pt x="642" y="356"/>
                </a:lnTo>
                <a:lnTo>
                  <a:pt x="644" y="366"/>
                </a:lnTo>
                <a:lnTo>
                  <a:pt x="640" y="392"/>
                </a:lnTo>
                <a:lnTo>
                  <a:pt x="640" y="402"/>
                </a:lnTo>
                <a:lnTo>
                  <a:pt x="632" y="412"/>
                </a:lnTo>
                <a:lnTo>
                  <a:pt x="630" y="426"/>
                </a:lnTo>
                <a:lnTo>
                  <a:pt x="620" y="454"/>
                </a:lnTo>
                <a:lnTo>
                  <a:pt x="618" y="462"/>
                </a:lnTo>
                <a:lnTo>
                  <a:pt x="600" y="484"/>
                </a:lnTo>
                <a:lnTo>
                  <a:pt x="598" y="496"/>
                </a:lnTo>
                <a:lnTo>
                  <a:pt x="574" y="494"/>
                </a:lnTo>
                <a:lnTo>
                  <a:pt x="556" y="496"/>
                </a:lnTo>
                <a:lnTo>
                  <a:pt x="550" y="494"/>
                </a:lnTo>
                <a:lnTo>
                  <a:pt x="554" y="500"/>
                </a:lnTo>
                <a:lnTo>
                  <a:pt x="546" y="508"/>
                </a:lnTo>
                <a:lnTo>
                  <a:pt x="528" y="510"/>
                </a:lnTo>
                <a:lnTo>
                  <a:pt x="508" y="532"/>
                </a:lnTo>
                <a:lnTo>
                  <a:pt x="492" y="544"/>
                </a:lnTo>
                <a:lnTo>
                  <a:pt x="490" y="558"/>
                </a:lnTo>
                <a:lnTo>
                  <a:pt x="486" y="556"/>
                </a:lnTo>
                <a:lnTo>
                  <a:pt x="494" y="588"/>
                </a:lnTo>
                <a:lnTo>
                  <a:pt x="490" y="596"/>
                </a:lnTo>
                <a:lnTo>
                  <a:pt x="474" y="614"/>
                </a:lnTo>
                <a:lnTo>
                  <a:pt x="462" y="628"/>
                </a:lnTo>
                <a:lnTo>
                  <a:pt x="458" y="638"/>
                </a:lnTo>
                <a:lnTo>
                  <a:pt x="452" y="636"/>
                </a:lnTo>
                <a:lnTo>
                  <a:pt x="448" y="646"/>
                </a:lnTo>
                <a:lnTo>
                  <a:pt x="448" y="654"/>
                </a:lnTo>
                <a:lnTo>
                  <a:pt x="440" y="656"/>
                </a:lnTo>
                <a:lnTo>
                  <a:pt x="436" y="658"/>
                </a:lnTo>
                <a:lnTo>
                  <a:pt x="436" y="670"/>
                </a:lnTo>
                <a:lnTo>
                  <a:pt x="434" y="686"/>
                </a:lnTo>
                <a:lnTo>
                  <a:pt x="428" y="69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" name="Freeform 68"/>
          <p:cNvSpPr>
            <a:spLocks/>
          </p:cNvSpPr>
          <p:nvPr/>
        </p:nvSpPr>
        <p:spPr bwMode="ltGray">
          <a:xfrm>
            <a:off x="2476958" y="5410206"/>
            <a:ext cx="238607" cy="2984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88" y="32"/>
              </a:cxn>
              <a:cxn ang="0">
                <a:pos x="92" y="42"/>
              </a:cxn>
              <a:cxn ang="0">
                <a:pos x="92" y="64"/>
              </a:cxn>
              <a:cxn ang="0">
                <a:pos x="102" y="62"/>
              </a:cxn>
              <a:cxn ang="0">
                <a:pos x="114" y="66"/>
              </a:cxn>
              <a:cxn ang="0">
                <a:pos x="116" y="62"/>
              </a:cxn>
              <a:cxn ang="0">
                <a:pos x="120" y="62"/>
              </a:cxn>
              <a:cxn ang="0">
                <a:pos x="126" y="64"/>
              </a:cxn>
              <a:cxn ang="0">
                <a:pos x="130" y="68"/>
              </a:cxn>
              <a:cxn ang="0">
                <a:pos x="134" y="82"/>
              </a:cxn>
              <a:cxn ang="0">
                <a:pos x="136" y="92"/>
              </a:cxn>
              <a:cxn ang="0">
                <a:pos x="140" y="98"/>
              </a:cxn>
              <a:cxn ang="0">
                <a:pos x="144" y="98"/>
              </a:cxn>
              <a:cxn ang="0">
                <a:pos x="146" y="94"/>
              </a:cxn>
              <a:cxn ang="0">
                <a:pos x="150" y="92"/>
              </a:cxn>
              <a:cxn ang="0">
                <a:pos x="154" y="98"/>
              </a:cxn>
              <a:cxn ang="0">
                <a:pos x="154" y="102"/>
              </a:cxn>
              <a:cxn ang="0">
                <a:pos x="154" y="122"/>
              </a:cxn>
              <a:cxn ang="0">
                <a:pos x="150" y="142"/>
              </a:cxn>
              <a:cxn ang="0">
                <a:pos x="146" y="148"/>
              </a:cxn>
              <a:cxn ang="0">
                <a:pos x="140" y="152"/>
              </a:cxn>
              <a:cxn ang="0">
                <a:pos x="134" y="156"/>
              </a:cxn>
              <a:cxn ang="0">
                <a:pos x="126" y="162"/>
              </a:cxn>
              <a:cxn ang="0">
                <a:pos x="120" y="162"/>
              </a:cxn>
              <a:cxn ang="0">
                <a:pos x="116" y="164"/>
              </a:cxn>
              <a:cxn ang="0">
                <a:pos x="110" y="158"/>
              </a:cxn>
              <a:cxn ang="0">
                <a:pos x="98" y="156"/>
              </a:cxn>
              <a:cxn ang="0">
                <a:pos x="86" y="160"/>
              </a:cxn>
              <a:cxn ang="0">
                <a:pos x="92" y="144"/>
              </a:cxn>
              <a:cxn ang="0">
                <a:pos x="94" y="136"/>
              </a:cxn>
              <a:cxn ang="0">
                <a:pos x="98" y="130"/>
              </a:cxn>
              <a:cxn ang="0">
                <a:pos x="98" y="118"/>
              </a:cxn>
              <a:cxn ang="0">
                <a:pos x="92" y="114"/>
              </a:cxn>
              <a:cxn ang="0">
                <a:pos x="86" y="116"/>
              </a:cxn>
              <a:cxn ang="0">
                <a:pos x="74" y="114"/>
              </a:cxn>
              <a:cxn ang="0">
                <a:pos x="70" y="106"/>
              </a:cxn>
              <a:cxn ang="0">
                <a:pos x="62" y="100"/>
              </a:cxn>
              <a:cxn ang="0">
                <a:pos x="48" y="100"/>
              </a:cxn>
              <a:cxn ang="0">
                <a:pos x="44" y="94"/>
              </a:cxn>
              <a:cxn ang="0">
                <a:pos x="40" y="90"/>
              </a:cxn>
              <a:cxn ang="0">
                <a:pos x="32" y="88"/>
              </a:cxn>
              <a:cxn ang="0">
                <a:pos x="20" y="72"/>
              </a:cxn>
              <a:cxn ang="0">
                <a:pos x="12" y="64"/>
              </a:cxn>
              <a:cxn ang="0">
                <a:pos x="0" y="28"/>
              </a:cxn>
              <a:cxn ang="0">
                <a:pos x="40" y="0"/>
              </a:cxn>
              <a:cxn ang="0">
                <a:pos x="88" y="16"/>
              </a:cxn>
            </a:cxnLst>
            <a:rect l="0" t="0" r="r" b="b"/>
            <a:pathLst>
              <a:path w="155" h="165">
                <a:moveTo>
                  <a:pt x="88" y="16"/>
                </a:moveTo>
                <a:lnTo>
                  <a:pt x="88" y="32"/>
                </a:lnTo>
                <a:lnTo>
                  <a:pt x="92" y="42"/>
                </a:lnTo>
                <a:lnTo>
                  <a:pt x="92" y="64"/>
                </a:lnTo>
                <a:lnTo>
                  <a:pt x="102" y="62"/>
                </a:lnTo>
                <a:lnTo>
                  <a:pt x="114" y="66"/>
                </a:lnTo>
                <a:lnTo>
                  <a:pt x="116" y="62"/>
                </a:lnTo>
                <a:lnTo>
                  <a:pt x="120" y="62"/>
                </a:lnTo>
                <a:lnTo>
                  <a:pt x="126" y="64"/>
                </a:lnTo>
                <a:lnTo>
                  <a:pt x="130" y="68"/>
                </a:lnTo>
                <a:lnTo>
                  <a:pt x="134" y="82"/>
                </a:lnTo>
                <a:lnTo>
                  <a:pt x="136" y="92"/>
                </a:lnTo>
                <a:lnTo>
                  <a:pt x="140" y="98"/>
                </a:lnTo>
                <a:lnTo>
                  <a:pt x="144" y="98"/>
                </a:lnTo>
                <a:lnTo>
                  <a:pt x="146" y="94"/>
                </a:lnTo>
                <a:lnTo>
                  <a:pt x="150" y="92"/>
                </a:lnTo>
                <a:lnTo>
                  <a:pt x="154" y="98"/>
                </a:lnTo>
                <a:lnTo>
                  <a:pt x="154" y="102"/>
                </a:lnTo>
                <a:lnTo>
                  <a:pt x="154" y="122"/>
                </a:lnTo>
                <a:lnTo>
                  <a:pt x="150" y="142"/>
                </a:lnTo>
                <a:lnTo>
                  <a:pt x="146" y="148"/>
                </a:lnTo>
                <a:lnTo>
                  <a:pt x="140" y="152"/>
                </a:lnTo>
                <a:lnTo>
                  <a:pt x="134" y="156"/>
                </a:lnTo>
                <a:lnTo>
                  <a:pt x="126" y="162"/>
                </a:lnTo>
                <a:lnTo>
                  <a:pt x="120" y="162"/>
                </a:lnTo>
                <a:lnTo>
                  <a:pt x="116" y="164"/>
                </a:lnTo>
                <a:lnTo>
                  <a:pt x="110" y="158"/>
                </a:lnTo>
                <a:lnTo>
                  <a:pt x="98" y="156"/>
                </a:lnTo>
                <a:lnTo>
                  <a:pt x="86" y="160"/>
                </a:lnTo>
                <a:lnTo>
                  <a:pt x="92" y="144"/>
                </a:lnTo>
                <a:lnTo>
                  <a:pt x="94" y="136"/>
                </a:lnTo>
                <a:lnTo>
                  <a:pt x="98" y="130"/>
                </a:lnTo>
                <a:lnTo>
                  <a:pt x="98" y="118"/>
                </a:lnTo>
                <a:lnTo>
                  <a:pt x="92" y="114"/>
                </a:lnTo>
                <a:lnTo>
                  <a:pt x="86" y="116"/>
                </a:lnTo>
                <a:lnTo>
                  <a:pt x="74" y="114"/>
                </a:lnTo>
                <a:lnTo>
                  <a:pt x="70" y="106"/>
                </a:lnTo>
                <a:lnTo>
                  <a:pt x="62" y="100"/>
                </a:lnTo>
                <a:lnTo>
                  <a:pt x="48" y="100"/>
                </a:lnTo>
                <a:lnTo>
                  <a:pt x="44" y="94"/>
                </a:lnTo>
                <a:lnTo>
                  <a:pt x="40" y="90"/>
                </a:lnTo>
                <a:lnTo>
                  <a:pt x="32" y="88"/>
                </a:lnTo>
                <a:lnTo>
                  <a:pt x="20" y="72"/>
                </a:lnTo>
                <a:lnTo>
                  <a:pt x="12" y="64"/>
                </a:lnTo>
                <a:lnTo>
                  <a:pt x="0" y="28"/>
                </a:lnTo>
                <a:lnTo>
                  <a:pt x="40" y="0"/>
                </a:lnTo>
                <a:lnTo>
                  <a:pt x="8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" name="Freeform 69"/>
          <p:cNvSpPr>
            <a:spLocks/>
          </p:cNvSpPr>
          <p:nvPr/>
        </p:nvSpPr>
        <p:spPr bwMode="ltGray">
          <a:xfrm>
            <a:off x="2286382" y="5126044"/>
            <a:ext cx="336219" cy="430211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38" y="20"/>
              </a:cxn>
              <a:cxn ang="0">
                <a:pos x="44" y="14"/>
              </a:cxn>
              <a:cxn ang="0">
                <a:pos x="68" y="6"/>
              </a:cxn>
              <a:cxn ang="0">
                <a:pos x="76" y="16"/>
              </a:cxn>
              <a:cxn ang="0">
                <a:pos x="76" y="32"/>
              </a:cxn>
              <a:cxn ang="0">
                <a:pos x="82" y="42"/>
              </a:cxn>
              <a:cxn ang="0">
                <a:pos x="106" y="48"/>
              </a:cxn>
              <a:cxn ang="0">
                <a:pos x="116" y="54"/>
              </a:cxn>
              <a:cxn ang="0">
                <a:pos x="134" y="60"/>
              </a:cxn>
              <a:cxn ang="0">
                <a:pos x="156" y="70"/>
              </a:cxn>
              <a:cxn ang="0">
                <a:pos x="162" y="84"/>
              </a:cxn>
              <a:cxn ang="0">
                <a:pos x="160" y="94"/>
              </a:cxn>
              <a:cxn ang="0">
                <a:pos x="196" y="114"/>
              </a:cxn>
              <a:cxn ang="0">
                <a:pos x="206" y="132"/>
              </a:cxn>
              <a:cxn ang="0">
                <a:pos x="216" y="148"/>
              </a:cxn>
              <a:cxn ang="0">
                <a:pos x="210" y="168"/>
              </a:cxn>
              <a:cxn ang="0">
                <a:pos x="192" y="168"/>
              </a:cxn>
              <a:cxn ang="0">
                <a:pos x="144" y="178"/>
              </a:cxn>
              <a:cxn ang="0">
                <a:pos x="136" y="196"/>
              </a:cxn>
              <a:cxn ang="0">
                <a:pos x="138" y="206"/>
              </a:cxn>
              <a:cxn ang="0">
                <a:pos x="126" y="218"/>
              </a:cxn>
              <a:cxn ang="0">
                <a:pos x="112" y="218"/>
              </a:cxn>
              <a:cxn ang="0">
                <a:pos x="106" y="234"/>
              </a:cxn>
              <a:cxn ang="0">
                <a:pos x="102" y="224"/>
              </a:cxn>
              <a:cxn ang="0">
                <a:pos x="90" y="220"/>
              </a:cxn>
              <a:cxn ang="0">
                <a:pos x="78" y="216"/>
              </a:cxn>
              <a:cxn ang="0">
                <a:pos x="70" y="218"/>
              </a:cxn>
              <a:cxn ang="0">
                <a:pos x="52" y="236"/>
              </a:cxn>
              <a:cxn ang="0">
                <a:pos x="50" y="230"/>
              </a:cxn>
              <a:cxn ang="0">
                <a:pos x="30" y="192"/>
              </a:cxn>
              <a:cxn ang="0">
                <a:pos x="34" y="172"/>
              </a:cxn>
              <a:cxn ang="0">
                <a:pos x="26" y="166"/>
              </a:cxn>
              <a:cxn ang="0">
                <a:pos x="24" y="150"/>
              </a:cxn>
              <a:cxn ang="0">
                <a:pos x="6" y="72"/>
              </a:cxn>
            </a:cxnLst>
            <a:rect l="0" t="0" r="r" b="b"/>
            <a:pathLst>
              <a:path w="217" h="237">
                <a:moveTo>
                  <a:pt x="0" y="26"/>
                </a:moveTo>
                <a:lnTo>
                  <a:pt x="16" y="26"/>
                </a:lnTo>
                <a:lnTo>
                  <a:pt x="32" y="18"/>
                </a:lnTo>
                <a:lnTo>
                  <a:pt x="38" y="20"/>
                </a:lnTo>
                <a:lnTo>
                  <a:pt x="44" y="18"/>
                </a:lnTo>
                <a:lnTo>
                  <a:pt x="44" y="14"/>
                </a:lnTo>
                <a:lnTo>
                  <a:pt x="48" y="6"/>
                </a:lnTo>
                <a:lnTo>
                  <a:pt x="68" y="6"/>
                </a:lnTo>
                <a:lnTo>
                  <a:pt x="74" y="0"/>
                </a:lnTo>
                <a:lnTo>
                  <a:pt x="76" y="16"/>
                </a:lnTo>
                <a:lnTo>
                  <a:pt x="78" y="28"/>
                </a:lnTo>
                <a:lnTo>
                  <a:pt x="76" y="32"/>
                </a:lnTo>
                <a:lnTo>
                  <a:pt x="76" y="36"/>
                </a:lnTo>
                <a:lnTo>
                  <a:pt x="82" y="42"/>
                </a:lnTo>
                <a:lnTo>
                  <a:pt x="96" y="50"/>
                </a:lnTo>
                <a:lnTo>
                  <a:pt x="106" y="48"/>
                </a:lnTo>
                <a:lnTo>
                  <a:pt x="112" y="52"/>
                </a:lnTo>
                <a:lnTo>
                  <a:pt x="116" y="54"/>
                </a:lnTo>
                <a:lnTo>
                  <a:pt x="124" y="58"/>
                </a:lnTo>
                <a:lnTo>
                  <a:pt x="134" y="60"/>
                </a:lnTo>
                <a:lnTo>
                  <a:pt x="142" y="70"/>
                </a:lnTo>
                <a:lnTo>
                  <a:pt x="156" y="70"/>
                </a:lnTo>
                <a:lnTo>
                  <a:pt x="160" y="74"/>
                </a:lnTo>
                <a:lnTo>
                  <a:pt x="162" y="84"/>
                </a:lnTo>
                <a:lnTo>
                  <a:pt x="164" y="94"/>
                </a:lnTo>
                <a:lnTo>
                  <a:pt x="160" y="94"/>
                </a:lnTo>
                <a:lnTo>
                  <a:pt x="170" y="114"/>
                </a:lnTo>
                <a:lnTo>
                  <a:pt x="196" y="114"/>
                </a:lnTo>
                <a:lnTo>
                  <a:pt x="200" y="130"/>
                </a:lnTo>
                <a:lnTo>
                  <a:pt x="206" y="132"/>
                </a:lnTo>
                <a:lnTo>
                  <a:pt x="210" y="136"/>
                </a:lnTo>
                <a:lnTo>
                  <a:pt x="216" y="148"/>
                </a:lnTo>
                <a:lnTo>
                  <a:pt x="214" y="158"/>
                </a:lnTo>
                <a:lnTo>
                  <a:pt x="210" y="168"/>
                </a:lnTo>
                <a:lnTo>
                  <a:pt x="208" y="182"/>
                </a:lnTo>
                <a:lnTo>
                  <a:pt x="192" y="168"/>
                </a:lnTo>
                <a:lnTo>
                  <a:pt x="166" y="168"/>
                </a:lnTo>
                <a:lnTo>
                  <a:pt x="144" y="178"/>
                </a:lnTo>
                <a:lnTo>
                  <a:pt x="140" y="188"/>
                </a:lnTo>
                <a:lnTo>
                  <a:pt x="136" y="196"/>
                </a:lnTo>
                <a:lnTo>
                  <a:pt x="138" y="198"/>
                </a:lnTo>
                <a:lnTo>
                  <a:pt x="138" y="206"/>
                </a:lnTo>
                <a:lnTo>
                  <a:pt x="132" y="220"/>
                </a:lnTo>
                <a:lnTo>
                  <a:pt x="126" y="218"/>
                </a:lnTo>
                <a:lnTo>
                  <a:pt x="122" y="216"/>
                </a:lnTo>
                <a:lnTo>
                  <a:pt x="112" y="218"/>
                </a:lnTo>
                <a:lnTo>
                  <a:pt x="108" y="228"/>
                </a:lnTo>
                <a:lnTo>
                  <a:pt x="106" y="234"/>
                </a:lnTo>
                <a:lnTo>
                  <a:pt x="100" y="228"/>
                </a:lnTo>
                <a:lnTo>
                  <a:pt x="102" y="224"/>
                </a:lnTo>
                <a:lnTo>
                  <a:pt x="100" y="218"/>
                </a:lnTo>
                <a:lnTo>
                  <a:pt x="90" y="220"/>
                </a:lnTo>
                <a:lnTo>
                  <a:pt x="84" y="222"/>
                </a:lnTo>
                <a:lnTo>
                  <a:pt x="78" y="216"/>
                </a:lnTo>
                <a:lnTo>
                  <a:pt x="70" y="216"/>
                </a:lnTo>
                <a:lnTo>
                  <a:pt x="70" y="218"/>
                </a:lnTo>
                <a:lnTo>
                  <a:pt x="62" y="228"/>
                </a:lnTo>
                <a:lnTo>
                  <a:pt x="52" y="236"/>
                </a:lnTo>
                <a:lnTo>
                  <a:pt x="50" y="236"/>
                </a:lnTo>
                <a:lnTo>
                  <a:pt x="50" y="230"/>
                </a:lnTo>
                <a:lnTo>
                  <a:pt x="44" y="214"/>
                </a:lnTo>
                <a:lnTo>
                  <a:pt x="30" y="192"/>
                </a:lnTo>
                <a:lnTo>
                  <a:pt x="30" y="178"/>
                </a:lnTo>
                <a:lnTo>
                  <a:pt x="34" y="172"/>
                </a:lnTo>
                <a:lnTo>
                  <a:pt x="30" y="170"/>
                </a:lnTo>
                <a:lnTo>
                  <a:pt x="26" y="166"/>
                </a:lnTo>
                <a:lnTo>
                  <a:pt x="24" y="162"/>
                </a:lnTo>
                <a:lnTo>
                  <a:pt x="24" y="150"/>
                </a:lnTo>
                <a:lnTo>
                  <a:pt x="6" y="130"/>
                </a:lnTo>
                <a:lnTo>
                  <a:pt x="6" y="72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" name="Freeform 70"/>
          <p:cNvSpPr>
            <a:spLocks/>
          </p:cNvSpPr>
          <p:nvPr/>
        </p:nvSpPr>
        <p:spPr bwMode="ltGray">
          <a:xfrm>
            <a:off x="1976503" y="4818071"/>
            <a:ext cx="342417" cy="588960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2" y="82"/>
              </a:cxn>
              <a:cxn ang="0">
                <a:pos x="144" y="90"/>
              </a:cxn>
              <a:cxn ang="0">
                <a:pos x="138" y="108"/>
              </a:cxn>
              <a:cxn ang="0">
                <a:pos x="134" y="120"/>
              </a:cxn>
              <a:cxn ang="0">
                <a:pos x="126" y="136"/>
              </a:cxn>
              <a:cxn ang="0">
                <a:pos x="138" y="166"/>
              </a:cxn>
              <a:cxn ang="0">
                <a:pos x="162" y="180"/>
              </a:cxn>
              <a:cxn ang="0">
                <a:pos x="176" y="176"/>
              </a:cxn>
              <a:cxn ang="0">
                <a:pos x="190" y="166"/>
              </a:cxn>
              <a:cxn ang="0">
                <a:pos x="190" y="194"/>
              </a:cxn>
              <a:cxn ang="0">
                <a:pos x="208" y="194"/>
              </a:cxn>
              <a:cxn ang="0">
                <a:pos x="216" y="232"/>
              </a:cxn>
              <a:cxn ang="0">
                <a:pos x="218" y="250"/>
              </a:cxn>
              <a:cxn ang="0">
                <a:pos x="222" y="288"/>
              </a:cxn>
              <a:cxn ang="0">
                <a:pos x="214" y="298"/>
              </a:cxn>
              <a:cxn ang="0">
                <a:pos x="212" y="322"/>
              </a:cxn>
              <a:cxn ang="0">
                <a:pos x="188" y="314"/>
              </a:cxn>
              <a:cxn ang="0">
                <a:pos x="170" y="300"/>
              </a:cxn>
              <a:cxn ang="0">
                <a:pos x="158" y="290"/>
              </a:cxn>
              <a:cxn ang="0">
                <a:pos x="146" y="288"/>
              </a:cxn>
              <a:cxn ang="0">
                <a:pos x="128" y="278"/>
              </a:cxn>
              <a:cxn ang="0">
                <a:pos x="110" y="262"/>
              </a:cxn>
              <a:cxn ang="0">
                <a:pos x="94" y="240"/>
              </a:cxn>
              <a:cxn ang="0">
                <a:pos x="76" y="212"/>
              </a:cxn>
              <a:cxn ang="0">
                <a:pos x="66" y="198"/>
              </a:cxn>
              <a:cxn ang="0">
                <a:pos x="58" y="176"/>
              </a:cxn>
              <a:cxn ang="0">
                <a:pos x="42" y="152"/>
              </a:cxn>
              <a:cxn ang="0">
                <a:pos x="24" y="124"/>
              </a:cxn>
              <a:cxn ang="0">
                <a:pos x="6" y="106"/>
              </a:cxn>
              <a:cxn ang="0">
                <a:pos x="0" y="90"/>
              </a:cxn>
              <a:cxn ang="0">
                <a:pos x="2" y="74"/>
              </a:cxn>
              <a:cxn ang="0">
                <a:pos x="28" y="62"/>
              </a:cxn>
              <a:cxn ang="0">
                <a:pos x="164" y="28"/>
              </a:cxn>
              <a:cxn ang="0">
                <a:pos x="188" y="70"/>
              </a:cxn>
            </a:cxnLst>
            <a:rect l="0" t="0" r="r" b="b"/>
            <a:pathLst>
              <a:path w="223" h="325">
                <a:moveTo>
                  <a:pt x="188" y="70"/>
                </a:moveTo>
                <a:lnTo>
                  <a:pt x="180" y="76"/>
                </a:lnTo>
                <a:lnTo>
                  <a:pt x="170" y="84"/>
                </a:lnTo>
                <a:lnTo>
                  <a:pt x="162" y="82"/>
                </a:lnTo>
                <a:lnTo>
                  <a:pt x="154" y="88"/>
                </a:lnTo>
                <a:lnTo>
                  <a:pt x="144" y="90"/>
                </a:lnTo>
                <a:lnTo>
                  <a:pt x="142" y="102"/>
                </a:lnTo>
                <a:lnTo>
                  <a:pt x="138" y="108"/>
                </a:lnTo>
                <a:lnTo>
                  <a:pt x="142" y="116"/>
                </a:lnTo>
                <a:lnTo>
                  <a:pt x="134" y="120"/>
                </a:lnTo>
                <a:lnTo>
                  <a:pt x="130" y="128"/>
                </a:lnTo>
                <a:lnTo>
                  <a:pt x="126" y="136"/>
                </a:lnTo>
                <a:lnTo>
                  <a:pt x="142" y="160"/>
                </a:lnTo>
                <a:lnTo>
                  <a:pt x="138" y="166"/>
                </a:lnTo>
                <a:lnTo>
                  <a:pt x="154" y="164"/>
                </a:lnTo>
                <a:lnTo>
                  <a:pt x="162" y="180"/>
                </a:lnTo>
                <a:lnTo>
                  <a:pt x="166" y="174"/>
                </a:lnTo>
                <a:lnTo>
                  <a:pt x="176" y="176"/>
                </a:lnTo>
                <a:lnTo>
                  <a:pt x="184" y="164"/>
                </a:lnTo>
                <a:lnTo>
                  <a:pt x="190" y="166"/>
                </a:lnTo>
                <a:lnTo>
                  <a:pt x="188" y="176"/>
                </a:lnTo>
                <a:lnTo>
                  <a:pt x="190" y="194"/>
                </a:lnTo>
                <a:lnTo>
                  <a:pt x="200" y="194"/>
                </a:lnTo>
                <a:lnTo>
                  <a:pt x="208" y="194"/>
                </a:lnTo>
                <a:lnTo>
                  <a:pt x="220" y="218"/>
                </a:lnTo>
                <a:lnTo>
                  <a:pt x="216" y="232"/>
                </a:lnTo>
                <a:lnTo>
                  <a:pt x="216" y="244"/>
                </a:lnTo>
                <a:lnTo>
                  <a:pt x="218" y="250"/>
                </a:lnTo>
                <a:lnTo>
                  <a:pt x="216" y="256"/>
                </a:lnTo>
                <a:lnTo>
                  <a:pt x="222" y="288"/>
                </a:lnTo>
                <a:lnTo>
                  <a:pt x="220" y="296"/>
                </a:lnTo>
                <a:lnTo>
                  <a:pt x="214" y="298"/>
                </a:lnTo>
                <a:lnTo>
                  <a:pt x="212" y="308"/>
                </a:lnTo>
                <a:lnTo>
                  <a:pt x="212" y="322"/>
                </a:lnTo>
                <a:lnTo>
                  <a:pt x="198" y="324"/>
                </a:lnTo>
                <a:lnTo>
                  <a:pt x="188" y="314"/>
                </a:lnTo>
                <a:lnTo>
                  <a:pt x="180" y="312"/>
                </a:lnTo>
                <a:lnTo>
                  <a:pt x="170" y="300"/>
                </a:lnTo>
                <a:lnTo>
                  <a:pt x="166" y="300"/>
                </a:lnTo>
                <a:lnTo>
                  <a:pt x="158" y="290"/>
                </a:lnTo>
                <a:lnTo>
                  <a:pt x="156" y="292"/>
                </a:lnTo>
                <a:lnTo>
                  <a:pt x="146" y="288"/>
                </a:lnTo>
                <a:lnTo>
                  <a:pt x="136" y="286"/>
                </a:lnTo>
                <a:lnTo>
                  <a:pt x="128" y="278"/>
                </a:lnTo>
                <a:lnTo>
                  <a:pt x="116" y="272"/>
                </a:lnTo>
                <a:lnTo>
                  <a:pt x="110" y="262"/>
                </a:lnTo>
                <a:lnTo>
                  <a:pt x="90" y="246"/>
                </a:lnTo>
                <a:lnTo>
                  <a:pt x="94" y="240"/>
                </a:lnTo>
                <a:lnTo>
                  <a:pt x="80" y="218"/>
                </a:lnTo>
                <a:lnTo>
                  <a:pt x="76" y="212"/>
                </a:lnTo>
                <a:lnTo>
                  <a:pt x="72" y="204"/>
                </a:lnTo>
                <a:lnTo>
                  <a:pt x="66" y="198"/>
                </a:lnTo>
                <a:lnTo>
                  <a:pt x="56" y="186"/>
                </a:lnTo>
                <a:lnTo>
                  <a:pt x="58" y="176"/>
                </a:lnTo>
                <a:lnTo>
                  <a:pt x="52" y="164"/>
                </a:lnTo>
                <a:lnTo>
                  <a:pt x="42" y="152"/>
                </a:lnTo>
                <a:lnTo>
                  <a:pt x="32" y="140"/>
                </a:lnTo>
                <a:lnTo>
                  <a:pt x="24" y="124"/>
                </a:lnTo>
                <a:lnTo>
                  <a:pt x="12" y="116"/>
                </a:lnTo>
                <a:lnTo>
                  <a:pt x="6" y="106"/>
                </a:lnTo>
                <a:lnTo>
                  <a:pt x="4" y="102"/>
                </a:lnTo>
                <a:lnTo>
                  <a:pt x="0" y="90"/>
                </a:lnTo>
                <a:lnTo>
                  <a:pt x="0" y="84"/>
                </a:lnTo>
                <a:lnTo>
                  <a:pt x="2" y="74"/>
                </a:lnTo>
                <a:lnTo>
                  <a:pt x="12" y="68"/>
                </a:lnTo>
                <a:lnTo>
                  <a:pt x="28" y="62"/>
                </a:lnTo>
                <a:lnTo>
                  <a:pt x="94" y="0"/>
                </a:lnTo>
                <a:lnTo>
                  <a:pt x="164" y="28"/>
                </a:lnTo>
                <a:lnTo>
                  <a:pt x="196" y="48"/>
                </a:lnTo>
                <a:lnTo>
                  <a:pt x="188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" name="Freeform 71"/>
          <p:cNvSpPr>
            <a:spLocks/>
          </p:cNvSpPr>
          <p:nvPr/>
        </p:nvSpPr>
        <p:spPr bwMode="ltGray">
          <a:xfrm>
            <a:off x="1979602" y="4783146"/>
            <a:ext cx="154939" cy="196849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14" y="12"/>
              </a:cxn>
              <a:cxn ang="0">
                <a:pos x="20" y="24"/>
              </a:cxn>
              <a:cxn ang="0">
                <a:pos x="8" y="34"/>
              </a:cxn>
              <a:cxn ang="0">
                <a:pos x="10" y="42"/>
              </a:cxn>
              <a:cxn ang="0">
                <a:pos x="6" y="40"/>
              </a:cxn>
              <a:cxn ang="0">
                <a:pos x="2" y="60"/>
              </a:cxn>
              <a:cxn ang="0">
                <a:pos x="0" y="62"/>
              </a:cxn>
              <a:cxn ang="0">
                <a:pos x="12" y="74"/>
              </a:cxn>
              <a:cxn ang="0">
                <a:pos x="18" y="80"/>
              </a:cxn>
              <a:cxn ang="0">
                <a:pos x="20" y="84"/>
              </a:cxn>
              <a:cxn ang="0">
                <a:pos x="14" y="94"/>
              </a:cxn>
              <a:cxn ang="0">
                <a:pos x="14" y="98"/>
              </a:cxn>
              <a:cxn ang="0">
                <a:pos x="14" y="100"/>
              </a:cxn>
              <a:cxn ang="0">
                <a:pos x="16" y="100"/>
              </a:cxn>
              <a:cxn ang="0">
                <a:pos x="28" y="98"/>
              </a:cxn>
              <a:cxn ang="0">
                <a:pos x="38" y="108"/>
              </a:cxn>
              <a:cxn ang="0">
                <a:pos x="56" y="76"/>
              </a:cxn>
              <a:cxn ang="0">
                <a:pos x="68" y="72"/>
              </a:cxn>
              <a:cxn ang="0">
                <a:pos x="80" y="70"/>
              </a:cxn>
              <a:cxn ang="0">
                <a:pos x="88" y="64"/>
              </a:cxn>
              <a:cxn ang="0">
                <a:pos x="92" y="60"/>
              </a:cxn>
              <a:cxn ang="0">
                <a:pos x="94" y="56"/>
              </a:cxn>
              <a:cxn ang="0">
                <a:pos x="100" y="32"/>
              </a:cxn>
              <a:cxn ang="0">
                <a:pos x="100" y="18"/>
              </a:cxn>
              <a:cxn ang="0">
                <a:pos x="72" y="0"/>
              </a:cxn>
              <a:cxn ang="0">
                <a:pos x="42" y="0"/>
              </a:cxn>
            </a:cxnLst>
            <a:rect l="0" t="0" r="r" b="b"/>
            <a:pathLst>
              <a:path w="101" h="109">
                <a:moveTo>
                  <a:pt x="42" y="0"/>
                </a:moveTo>
                <a:lnTo>
                  <a:pt x="14" y="12"/>
                </a:lnTo>
                <a:lnTo>
                  <a:pt x="20" y="24"/>
                </a:lnTo>
                <a:lnTo>
                  <a:pt x="8" y="34"/>
                </a:lnTo>
                <a:lnTo>
                  <a:pt x="10" y="42"/>
                </a:lnTo>
                <a:lnTo>
                  <a:pt x="6" y="40"/>
                </a:lnTo>
                <a:lnTo>
                  <a:pt x="2" y="60"/>
                </a:lnTo>
                <a:lnTo>
                  <a:pt x="0" y="62"/>
                </a:lnTo>
                <a:lnTo>
                  <a:pt x="12" y="74"/>
                </a:lnTo>
                <a:lnTo>
                  <a:pt x="18" y="80"/>
                </a:lnTo>
                <a:lnTo>
                  <a:pt x="20" y="84"/>
                </a:lnTo>
                <a:lnTo>
                  <a:pt x="14" y="94"/>
                </a:lnTo>
                <a:lnTo>
                  <a:pt x="14" y="98"/>
                </a:lnTo>
                <a:lnTo>
                  <a:pt x="14" y="100"/>
                </a:lnTo>
                <a:lnTo>
                  <a:pt x="16" y="100"/>
                </a:lnTo>
                <a:lnTo>
                  <a:pt x="28" y="98"/>
                </a:lnTo>
                <a:lnTo>
                  <a:pt x="38" y="108"/>
                </a:lnTo>
                <a:lnTo>
                  <a:pt x="56" y="76"/>
                </a:lnTo>
                <a:lnTo>
                  <a:pt x="68" y="72"/>
                </a:lnTo>
                <a:lnTo>
                  <a:pt x="80" y="70"/>
                </a:lnTo>
                <a:lnTo>
                  <a:pt x="88" y="64"/>
                </a:lnTo>
                <a:lnTo>
                  <a:pt x="92" y="60"/>
                </a:lnTo>
                <a:lnTo>
                  <a:pt x="94" y="56"/>
                </a:lnTo>
                <a:lnTo>
                  <a:pt x="100" y="32"/>
                </a:lnTo>
                <a:lnTo>
                  <a:pt x="100" y="18"/>
                </a:lnTo>
                <a:lnTo>
                  <a:pt x="72" y="0"/>
                </a:lnTo>
                <a:lnTo>
                  <a:pt x="4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4" name="Freeform 72"/>
          <p:cNvSpPr>
            <a:spLocks/>
          </p:cNvSpPr>
          <p:nvPr/>
        </p:nvSpPr>
        <p:spPr bwMode="ltGray">
          <a:xfrm>
            <a:off x="2683027" y="4648209"/>
            <a:ext cx="82118" cy="12858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" y="8"/>
              </a:cxn>
              <a:cxn ang="0">
                <a:pos x="48" y="22"/>
              </a:cxn>
              <a:cxn ang="0">
                <a:pos x="52" y="26"/>
              </a:cxn>
              <a:cxn ang="0">
                <a:pos x="48" y="36"/>
              </a:cxn>
              <a:cxn ang="0">
                <a:pos x="42" y="38"/>
              </a:cxn>
              <a:cxn ang="0">
                <a:pos x="36" y="50"/>
              </a:cxn>
              <a:cxn ang="0">
                <a:pos x="34" y="62"/>
              </a:cxn>
              <a:cxn ang="0">
                <a:pos x="28" y="62"/>
              </a:cxn>
              <a:cxn ang="0">
                <a:pos x="26" y="70"/>
              </a:cxn>
              <a:cxn ang="0">
                <a:pos x="18" y="70"/>
              </a:cxn>
              <a:cxn ang="0">
                <a:pos x="14" y="60"/>
              </a:cxn>
              <a:cxn ang="0">
                <a:pos x="10" y="68"/>
              </a:cxn>
              <a:cxn ang="0">
                <a:pos x="4" y="60"/>
              </a:cxn>
              <a:cxn ang="0">
                <a:pos x="0" y="2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53" h="71">
                <a:moveTo>
                  <a:pt x="8" y="0"/>
                </a:moveTo>
                <a:lnTo>
                  <a:pt x="28" y="8"/>
                </a:lnTo>
                <a:lnTo>
                  <a:pt x="48" y="22"/>
                </a:lnTo>
                <a:lnTo>
                  <a:pt x="52" y="26"/>
                </a:lnTo>
                <a:lnTo>
                  <a:pt x="48" y="36"/>
                </a:lnTo>
                <a:lnTo>
                  <a:pt x="42" y="38"/>
                </a:lnTo>
                <a:lnTo>
                  <a:pt x="36" y="50"/>
                </a:lnTo>
                <a:lnTo>
                  <a:pt x="34" y="62"/>
                </a:lnTo>
                <a:lnTo>
                  <a:pt x="28" y="62"/>
                </a:lnTo>
                <a:lnTo>
                  <a:pt x="26" y="70"/>
                </a:lnTo>
                <a:lnTo>
                  <a:pt x="18" y="70"/>
                </a:lnTo>
                <a:lnTo>
                  <a:pt x="14" y="60"/>
                </a:lnTo>
                <a:lnTo>
                  <a:pt x="10" y="68"/>
                </a:lnTo>
                <a:lnTo>
                  <a:pt x="4" y="60"/>
                </a:lnTo>
                <a:lnTo>
                  <a:pt x="0" y="2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5" name="Freeform 73"/>
          <p:cNvSpPr>
            <a:spLocks/>
          </p:cNvSpPr>
          <p:nvPr/>
        </p:nvSpPr>
        <p:spPr bwMode="ltGray">
          <a:xfrm>
            <a:off x="2583866" y="4637096"/>
            <a:ext cx="117754" cy="136524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34" y="2"/>
              </a:cxn>
              <a:cxn ang="0">
                <a:pos x="46" y="2"/>
              </a:cxn>
              <a:cxn ang="0">
                <a:pos x="48" y="0"/>
              </a:cxn>
              <a:cxn ang="0">
                <a:pos x="60" y="2"/>
              </a:cxn>
              <a:cxn ang="0">
                <a:pos x="76" y="6"/>
              </a:cxn>
              <a:cxn ang="0">
                <a:pos x="68" y="16"/>
              </a:cxn>
              <a:cxn ang="0">
                <a:pos x="68" y="32"/>
              </a:cxn>
              <a:cxn ang="0">
                <a:pos x="74" y="38"/>
              </a:cxn>
              <a:cxn ang="0">
                <a:pos x="76" y="50"/>
              </a:cxn>
              <a:cxn ang="0">
                <a:pos x="72" y="54"/>
              </a:cxn>
              <a:cxn ang="0">
                <a:pos x="72" y="60"/>
              </a:cxn>
              <a:cxn ang="0">
                <a:pos x="68" y="68"/>
              </a:cxn>
              <a:cxn ang="0">
                <a:pos x="62" y="64"/>
              </a:cxn>
              <a:cxn ang="0">
                <a:pos x="40" y="62"/>
              </a:cxn>
              <a:cxn ang="0">
                <a:pos x="38" y="68"/>
              </a:cxn>
              <a:cxn ang="0">
                <a:pos x="42" y="74"/>
              </a:cxn>
              <a:cxn ang="0">
                <a:pos x="22" y="66"/>
              </a:cxn>
              <a:cxn ang="0">
                <a:pos x="0" y="38"/>
              </a:cxn>
              <a:cxn ang="0">
                <a:pos x="2" y="14"/>
              </a:cxn>
              <a:cxn ang="0">
                <a:pos x="18" y="2"/>
              </a:cxn>
            </a:cxnLst>
            <a:rect l="0" t="0" r="r" b="b"/>
            <a:pathLst>
              <a:path w="77" h="75">
                <a:moveTo>
                  <a:pt x="18" y="2"/>
                </a:moveTo>
                <a:lnTo>
                  <a:pt x="34" y="2"/>
                </a:lnTo>
                <a:lnTo>
                  <a:pt x="46" y="2"/>
                </a:lnTo>
                <a:lnTo>
                  <a:pt x="48" y="0"/>
                </a:lnTo>
                <a:lnTo>
                  <a:pt x="60" y="2"/>
                </a:lnTo>
                <a:lnTo>
                  <a:pt x="76" y="6"/>
                </a:lnTo>
                <a:lnTo>
                  <a:pt x="68" y="16"/>
                </a:lnTo>
                <a:lnTo>
                  <a:pt x="68" y="32"/>
                </a:lnTo>
                <a:lnTo>
                  <a:pt x="74" y="38"/>
                </a:lnTo>
                <a:lnTo>
                  <a:pt x="76" y="50"/>
                </a:lnTo>
                <a:lnTo>
                  <a:pt x="72" y="54"/>
                </a:lnTo>
                <a:lnTo>
                  <a:pt x="72" y="60"/>
                </a:lnTo>
                <a:lnTo>
                  <a:pt x="68" y="68"/>
                </a:lnTo>
                <a:lnTo>
                  <a:pt x="62" y="64"/>
                </a:lnTo>
                <a:lnTo>
                  <a:pt x="40" y="62"/>
                </a:lnTo>
                <a:lnTo>
                  <a:pt x="38" y="68"/>
                </a:lnTo>
                <a:lnTo>
                  <a:pt x="42" y="74"/>
                </a:lnTo>
                <a:lnTo>
                  <a:pt x="22" y="66"/>
                </a:lnTo>
                <a:lnTo>
                  <a:pt x="0" y="38"/>
                </a:lnTo>
                <a:lnTo>
                  <a:pt x="2" y="14"/>
                </a:lnTo>
                <a:lnTo>
                  <a:pt x="18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6" name="Freeform 74"/>
          <p:cNvSpPr>
            <a:spLocks/>
          </p:cNvSpPr>
          <p:nvPr/>
        </p:nvSpPr>
        <p:spPr bwMode="ltGray">
          <a:xfrm>
            <a:off x="2492452" y="4564072"/>
            <a:ext cx="140994" cy="23812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0" y="2"/>
              </a:cxn>
              <a:cxn ang="0">
                <a:pos x="50" y="10"/>
              </a:cxn>
              <a:cxn ang="0">
                <a:pos x="56" y="16"/>
              </a:cxn>
              <a:cxn ang="0">
                <a:pos x="58" y="32"/>
              </a:cxn>
              <a:cxn ang="0">
                <a:pos x="62" y="28"/>
              </a:cxn>
              <a:cxn ang="0">
                <a:pos x="70" y="32"/>
              </a:cxn>
              <a:cxn ang="0">
                <a:pos x="76" y="38"/>
              </a:cxn>
              <a:cxn ang="0">
                <a:pos x="82" y="38"/>
              </a:cxn>
              <a:cxn ang="0">
                <a:pos x="82" y="46"/>
              </a:cxn>
              <a:cxn ang="0">
                <a:pos x="82" y="52"/>
              </a:cxn>
              <a:cxn ang="0">
                <a:pos x="80" y="54"/>
              </a:cxn>
              <a:cxn ang="0">
                <a:pos x="78" y="58"/>
              </a:cxn>
              <a:cxn ang="0">
                <a:pos x="70" y="62"/>
              </a:cxn>
              <a:cxn ang="0">
                <a:pos x="70" y="68"/>
              </a:cxn>
              <a:cxn ang="0">
                <a:pos x="68" y="72"/>
              </a:cxn>
              <a:cxn ang="0">
                <a:pos x="74" y="78"/>
              </a:cxn>
              <a:cxn ang="0">
                <a:pos x="82" y="88"/>
              </a:cxn>
              <a:cxn ang="0">
                <a:pos x="82" y="98"/>
              </a:cxn>
              <a:cxn ang="0">
                <a:pos x="90" y="110"/>
              </a:cxn>
              <a:cxn ang="0">
                <a:pos x="82" y="110"/>
              </a:cxn>
              <a:cxn ang="0">
                <a:pos x="76" y="120"/>
              </a:cxn>
              <a:cxn ang="0">
                <a:pos x="62" y="118"/>
              </a:cxn>
              <a:cxn ang="0">
                <a:pos x="62" y="122"/>
              </a:cxn>
              <a:cxn ang="0">
                <a:pos x="60" y="120"/>
              </a:cxn>
              <a:cxn ang="0">
                <a:pos x="54" y="122"/>
              </a:cxn>
              <a:cxn ang="0">
                <a:pos x="50" y="130"/>
              </a:cxn>
              <a:cxn ang="0">
                <a:pos x="40" y="118"/>
              </a:cxn>
              <a:cxn ang="0">
                <a:pos x="40" y="110"/>
              </a:cxn>
              <a:cxn ang="0">
                <a:pos x="36" y="108"/>
              </a:cxn>
              <a:cxn ang="0">
                <a:pos x="30" y="102"/>
              </a:cxn>
              <a:cxn ang="0">
                <a:pos x="36" y="86"/>
              </a:cxn>
              <a:cxn ang="0">
                <a:pos x="38" y="80"/>
              </a:cxn>
              <a:cxn ang="0">
                <a:pos x="38" y="72"/>
              </a:cxn>
              <a:cxn ang="0">
                <a:pos x="32" y="66"/>
              </a:cxn>
              <a:cxn ang="0">
                <a:pos x="30" y="56"/>
              </a:cxn>
              <a:cxn ang="0">
                <a:pos x="14" y="56"/>
              </a:cxn>
              <a:cxn ang="0">
                <a:pos x="0" y="36"/>
              </a:cxn>
              <a:cxn ang="0">
                <a:pos x="16" y="6"/>
              </a:cxn>
              <a:cxn ang="0">
                <a:pos x="30" y="0"/>
              </a:cxn>
            </a:cxnLst>
            <a:rect l="0" t="0" r="r" b="b"/>
            <a:pathLst>
              <a:path w="91" h="131">
                <a:moveTo>
                  <a:pt x="30" y="0"/>
                </a:moveTo>
                <a:lnTo>
                  <a:pt x="40" y="2"/>
                </a:lnTo>
                <a:lnTo>
                  <a:pt x="50" y="10"/>
                </a:lnTo>
                <a:lnTo>
                  <a:pt x="56" y="16"/>
                </a:lnTo>
                <a:lnTo>
                  <a:pt x="58" y="32"/>
                </a:lnTo>
                <a:lnTo>
                  <a:pt x="62" y="28"/>
                </a:lnTo>
                <a:lnTo>
                  <a:pt x="70" y="32"/>
                </a:lnTo>
                <a:lnTo>
                  <a:pt x="76" y="38"/>
                </a:lnTo>
                <a:lnTo>
                  <a:pt x="82" y="38"/>
                </a:lnTo>
                <a:lnTo>
                  <a:pt x="82" y="46"/>
                </a:lnTo>
                <a:lnTo>
                  <a:pt x="82" y="52"/>
                </a:lnTo>
                <a:lnTo>
                  <a:pt x="80" y="54"/>
                </a:lnTo>
                <a:lnTo>
                  <a:pt x="78" y="58"/>
                </a:lnTo>
                <a:lnTo>
                  <a:pt x="70" y="62"/>
                </a:lnTo>
                <a:lnTo>
                  <a:pt x="70" y="68"/>
                </a:lnTo>
                <a:lnTo>
                  <a:pt x="68" y="72"/>
                </a:lnTo>
                <a:lnTo>
                  <a:pt x="74" y="78"/>
                </a:lnTo>
                <a:lnTo>
                  <a:pt x="82" y="88"/>
                </a:lnTo>
                <a:lnTo>
                  <a:pt x="82" y="98"/>
                </a:lnTo>
                <a:lnTo>
                  <a:pt x="90" y="110"/>
                </a:lnTo>
                <a:lnTo>
                  <a:pt x="82" y="110"/>
                </a:lnTo>
                <a:lnTo>
                  <a:pt x="76" y="120"/>
                </a:lnTo>
                <a:lnTo>
                  <a:pt x="62" y="118"/>
                </a:lnTo>
                <a:lnTo>
                  <a:pt x="62" y="122"/>
                </a:lnTo>
                <a:lnTo>
                  <a:pt x="60" y="120"/>
                </a:lnTo>
                <a:lnTo>
                  <a:pt x="54" y="122"/>
                </a:lnTo>
                <a:lnTo>
                  <a:pt x="50" y="130"/>
                </a:lnTo>
                <a:lnTo>
                  <a:pt x="40" y="118"/>
                </a:lnTo>
                <a:lnTo>
                  <a:pt x="40" y="110"/>
                </a:lnTo>
                <a:lnTo>
                  <a:pt x="36" y="108"/>
                </a:lnTo>
                <a:lnTo>
                  <a:pt x="30" y="102"/>
                </a:lnTo>
                <a:lnTo>
                  <a:pt x="36" y="86"/>
                </a:lnTo>
                <a:lnTo>
                  <a:pt x="38" y="80"/>
                </a:lnTo>
                <a:lnTo>
                  <a:pt x="38" y="72"/>
                </a:lnTo>
                <a:lnTo>
                  <a:pt x="32" y="66"/>
                </a:lnTo>
                <a:lnTo>
                  <a:pt x="30" y="56"/>
                </a:lnTo>
                <a:lnTo>
                  <a:pt x="14" y="56"/>
                </a:lnTo>
                <a:lnTo>
                  <a:pt x="0" y="36"/>
                </a:lnTo>
                <a:lnTo>
                  <a:pt x="16" y="6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7" name="Freeform 75"/>
          <p:cNvSpPr>
            <a:spLocks/>
          </p:cNvSpPr>
          <p:nvPr/>
        </p:nvSpPr>
        <p:spPr bwMode="ltGray">
          <a:xfrm>
            <a:off x="2176375" y="4446597"/>
            <a:ext cx="373403" cy="361948"/>
          </a:xfrm>
          <a:custGeom>
            <a:avLst/>
            <a:gdLst/>
            <a:ahLst/>
            <a:cxnLst>
              <a:cxn ang="0">
                <a:pos x="166" y="176"/>
              </a:cxn>
              <a:cxn ang="0">
                <a:pos x="152" y="186"/>
              </a:cxn>
              <a:cxn ang="0">
                <a:pos x="144" y="198"/>
              </a:cxn>
              <a:cxn ang="0">
                <a:pos x="122" y="194"/>
              </a:cxn>
              <a:cxn ang="0">
                <a:pos x="98" y="170"/>
              </a:cxn>
              <a:cxn ang="0">
                <a:pos x="22" y="92"/>
              </a:cxn>
              <a:cxn ang="0">
                <a:pos x="30" y="6"/>
              </a:cxn>
              <a:cxn ang="0">
                <a:pos x="38" y="22"/>
              </a:cxn>
              <a:cxn ang="0">
                <a:pos x="50" y="16"/>
              </a:cxn>
              <a:cxn ang="0">
                <a:pos x="72" y="0"/>
              </a:cxn>
              <a:cxn ang="0">
                <a:pos x="96" y="14"/>
              </a:cxn>
              <a:cxn ang="0">
                <a:pos x="100" y="28"/>
              </a:cxn>
              <a:cxn ang="0">
                <a:pos x="124" y="32"/>
              </a:cxn>
              <a:cxn ang="0">
                <a:pos x="150" y="42"/>
              </a:cxn>
              <a:cxn ang="0">
                <a:pos x="174" y="24"/>
              </a:cxn>
              <a:cxn ang="0">
                <a:pos x="206" y="28"/>
              </a:cxn>
              <a:cxn ang="0">
                <a:pos x="196" y="38"/>
              </a:cxn>
              <a:cxn ang="0">
                <a:pos x="212" y="48"/>
              </a:cxn>
              <a:cxn ang="0">
                <a:pos x="222" y="60"/>
              </a:cxn>
              <a:cxn ang="0">
                <a:pos x="240" y="66"/>
              </a:cxn>
              <a:cxn ang="0">
                <a:pos x="226" y="78"/>
              </a:cxn>
              <a:cxn ang="0">
                <a:pos x="224" y="82"/>
              </a:cxn>
              <a:cxn ang="0">
                <a:pos x="232" y="88"/>
              </a:cxn>
              <a:cxn ang="0">
                <a:pos x="218" y="96"/>
              </a:cxn>
              <a:cxn ang="0">
                <a:pos x="212" y="106"/>
              </a:cxn>
              <a:cxn ang="0">
                <a:pos x="222" y="128"/>
              </a:cxn>
              <a:cxn ang="0">
                <a:pos x="202" y="140"/>
              </a:cxn>
              <a:cxn ang="0">
                <a:pos x="188" y="142"/>
              </a:cxn>
              <a:cxn ang="0">
                <a:pos x="180" y="148"/>
              </a:cxn>
              <a:cxn ang="0">
                <a:pos x="172" y="142"/>
              </a:cxn>
              <a:cxn ang="0">
                <a:pos x="152" y="138"/>
              </a:cxn>
              <a:cxn ang="0">
                <a:pos x="160" y="156"/>
              </a:cxn>
              <a:cxn ang="0">
                <a:pos x="156" y="168"/>
              </a:cxn>
              <a:cxn ang="0">
                <a:pos x="176" y="170"/>
              </a:cxn>
            </a:cxnLst>
            <a:rect l="0" t="0" r="r" b="b"/>
            <a:pathLst>
              <a:path w="241" h="201">
                <a:moveTo>
                  <a:pt x="174" y="178"/>
                </a:moveTo>
                <a:lnTo>
                  <a:pt x="166" y="176"/>
                </a:lnTo>
                <a:lnTo>
                  <a:pt x="160" y="186"/>
                </a:lnTo>
                <a:lnTo>
                  <a:pt x="152" y="186"/>
                </a:lnTo>
                <a:lnTo>
                  <a:pt x="148" y="194"/>
                </a:lnTo>
                <a:lnTo>
                  <a:pt x="144" y="198"/>
                </a:lnTo>
                <a:lnTo>
                  <a:pt x="134" y="200"/>
                </a:lnTo>
                <a:lnTo>
                  <a:pt x="122" y="194"/>
                </a:lnTo>
                <a:lnTo>
                  <a:pt x="118" y="190"/>
                </a:lnTo>
                <a:lnTo>
                  <a:pt x="98" y="170"/>
                </a:lnTo>
                <a:lnTo>
                  <a:pt x="86" y="142"/>
                </a:lnTo>
                <a:lnTo>
                  <a:pt x="22" y="92"/>
                </a:lnTo>
                <a:lnTo>
                  <a:pt x="0" y="5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2" y="22"/>
                </a:lnTo>
                <a:lnTo>
                  <a:pt x="50" y="16"/>
                </a:lnTo>
                <a:lnTo>
                  <a:pt x="62" y="2"/>
                </a:lnTo>
                <a:lnTo>
                  <a:pt x="72" y="0"/>
                </a:lnTo>
                <a:lnTo>
                  <a:pt x="78" y="14"/>
                </a:lnTo>
                <a:lnTo>
                  <a:pt x="96" y="14"/>
                </a:lnTo>
                <a:lnTo>
                  <a:pt x="96" y="20"/>
                </a:lnTo>
                <a:lnTo>
                  <a:pt x="100" y="28"/>
                </a:lnTo>
                <a:lnTo>
                  <a:pt x="116" y="32"/>
                </a:lnTo>
                <a:lnTo>
                  <a:pt x="124" y="32"/>
                </a:lnTo>
                <a:lnTo>
                  <a:pt x="132" y="32"/>
                </a:lnTo>
                <a:lnTo>
                  <a:pt x="150" y="42"/>
                </a:lnTo>
                <a:lnTo>
                  <a:pt x="164" y="30"/>
                </a:lnTo>
                <a:lnTo>
                  <a:pt x="174" y="24"/>
                </a:lnTo>
                <a:lnTo>
                  <a:pt x="192" y="26"/>
                </a:lnTo>
                <a:lnTo>
                  <a:pt x="206" y="28"/>
                </a:lnTo>
                <a:lnTo>
                  <a:pt x="196" y="34"/>
                </a:lnTo>
                <a:lnTo>
                  <a:pt x="196" y="38"/>
                </a:lnTo>
                <a:lnTo>
                  <a:pt x="200" y="44"/>
                </a:lnTo>
                <a:lnTo>
                  <a:pt x="212" y="48"/>
                </a:lnTo>
                <a:lnTo>
                  <a:pt x="222" y="52"/>
                </a:lnTo>
                <a:lnTo>
                  <a:pt x="222" y="60"/>
                </a:lnTo>
                <a:lnTo>
                  <a:pt x="232" y="60"/>
                </a:lnTo>
                <a:lnTo>
                  <a:pt x="240" y="66"/>
                </a:lnTo>
                <a:lnTo>
                  <a:pt x="232" y="76"/>
                </a:lnTo>
                <a:lnTo>
                  <a:pt x="226" y="78"/>
                </a:lnTo>
                <a:lnTo>
                  <a:pt x="222" y="78"/>
                </a:lnTo>
                <a:lnTo>
                  <a:pt x="224" y="82"/>
                </a:lnTo>
                <a:lnTo>
                  <a:pt x="228" y="88"/>
                </a:lnTo>
                <a:lnTo>
                  <a:pt x="232" y="88"/>
                </a:lnTo>
                <a:lnTo>
                  <a:pt x="234" y="96"/>
                </a:lnTo>
                <a:lnTo>
                  <a:pt x="218" y="96"/>
                </a:lnTo>
                <a:lnTo>
                  <a:pt x="218" y="106"/>
                </a:lnTo>
                <a:lnTo>
                  <a:pt x="212" y="106"/>
                </a:lnTo>
                <a:lnTo>
                  <a:pt x="226" y="124"/>
                </a:lnTo>
                <a:lnTo>
                  <a:pt x="222" y="128"/>
                </a:lnTo>
                <a:lnTo>
                  <a:pt x="214" y="136"/>
                </a:lnTo>
                <a:lnTo>
                  <a:pt x="202" y="140"/>
                </a:lnTo>
                <a:lnTo>
                  <a:pt x="196" y="136"/>
                </a:lnTo>
                <a:lnTo>
                  <a:pt x="188" y="142"/>
                </a:lnTo>
                <a:lnTo>
                  <a:pt x="186" y="148"/>
                </a:lnTo>
                <a:lnTo>
                  <a:pt x="180" y="148"/>
                </a:lnTo>
                <a:lnTo>
                  <a:pt x="176" y="140"/>
                </a:lnTo>
                <a:lnTo>
                  <a:pt x="172" y="142"/>
                </a:lnTo>
                <a:lnTo>
                  <a:pt x="164" y="142"/>
                </a:lnTo>
                <a:lnTo>
                  <a:pt x="152" y="138"/>
                </a:lnTo>
                <a:lnTo>
                  <a:pt x="160" y="150"/>
                </a:lnTo>
                <a:lnTo>
                  <a:pt x="160" y="156"/>
                </a:lnTo>
                <a:lnTo>
                  <a:pt x="156" y="160"/>
                </a:lnTo>
                <a:lnTo>
                  <a:pt x="156" y="168"/>
                </a:lnTo>
                <a:lnTo>
                  <a:pt x="164" y="172"/>
                </a:lnTo>
                <a:lnTo>
                  <a:pt x="176" y="170"/>
                </a:lnTo>
                <a:lnTo>
                  <a:pt x="174" y="1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8" name="Freeform 76"/>
          <p:cNvSpPr>
            <a:spLocks/>
          </p:cNvSpPr>
          <p:nvPr/>
        </p:nvSpPr>
        <p:spPr bwMode="ltGray">
          <a:xfrm>
            <a:off x="2036930" y="4441835"/>
            <a:ext cx="319175" cy="519110"/>
          </a:xfrm>
          <a:custGeom>
            <a:avLst/>
            <a:gdLst/>
            <a:ahLst/>
            <a:cxnLst>
              <a:cxn ang="0">
                <a:pos x="130" y="10"/>
              </a:cxn>
              <a:cxn ang="0">
                <a:pos x="106" y="30"/>
              </a:cxn>
              <a:cxn ang="0">
                <a:pos x="100" y="54"/>
              </a:cxn>
              <a:cxn ang="0">
                <a:pos x="116" y="68"/>
              </a:cxn>
              <a:cxn ang="0">
                <a:pos x="114" y="82"/>
              </a:cxn>
              <a:cxn ang="0">
                <a:pos x="140" y="90"/>
              </a:cxn>
              <a:cxn ang="0">
                <a:pos x="166" y="106"/>
              </a:cxn>
              <a:cxn ang="0">
                <a:pos x="182" y="108"/>
              </a:cxn>
              <a:cxn ang="0">
                <a:pos x="202" y="102"/>
              </a:cxn>
              <a:cxn ang="0">
                <a:pos x="190" y="126"/>
              </a:cxn>
              <a:cxn ang="0">
                <a:pos x="194" y="156"/>
              </a:cxn>
              <a:cxn ang="0">
                <a:pos x="198" y="170"/>
              </a:cxn>
              <a:cxn ang="0">
                <a:pos x="206" y="192"/>
              </a:cxn>
              <a:cxn ang="0">
                <a:pos x="196" y="182"/>
              </a:cxn>
              <a:cxn ang="0">
                <a:pos x="188" y="182"/>
              </a:cxn>
              <a:cxn ang="0">
                <a:pos x="178" y="186"/>
              </a:cxn>
              <a:cxn ang="0">
                <a:pos x="158" y="192"/>
              </a:cxn>
              <a:cxn ang="0">
                <a:pos x="168" y="196"/>
              </a:cxn>
              <a:cxn ang="0">
                <a:pos x="158" y="204"/>
              </a:cxn>
              <a:cxn ang="0">
                <a:pos x="150" y="210"/>
              </a:cxn>
              <a:cxn ang="0">
                <a:pos x="162" y="224"/>
              </a:cxn>
              <a:cxn ang="0">
                <a:pos x="166" y="238"/>
              </a:cxn>
              <a:cxn ang="0">
                <a:pos x="142" y="280"/>
              </a:cxn>
              <a:cxn ang="0">
                <a:pos x="140" y="252"/>
              </a:cxn>
              <a:cxn ang="0">
                <a:pos x="132" y="254"/>
              </a:cxn>
              <a:cxn ang="0">
                <a:pos x="118" y="254"/>
              </a:cxn>
              <a:cxn ang="0">
                <a:pos x="100" y="246"/>
              </a:cxn>
              <a:cxn ang="0">
                <a:pos x="92" y="232"/>
              </a:cxn>
              <a:cxn ang="0">
                <a:pos x="80" y="226"/>
              </a:cxn>
              <a:cxn ang="0">
                <a:pos x="56" y="210"/>
              </a:cxn>
              <a:cxn ang="0">
                <a:pos x="52" y="204"/>
              </a:cxn>
              <a:cxn ang="0">
                <a:pos x="42" y="204"/>
              </a:cxn>
              <a:cxn ang="0">
                <a:pos x="44" y="210"/>
              </a:cxn>
              <a:cxn ang="0">
                <a:pos x="20" y="200"/>
              </a:cxn>
              <a:cxn ang="0">
                <a:pos x="10" y="170"/>
              </a:cxn>
              <a:cxn ang="0">
                <a:pos x="20" y="166"/>
              </a:cxn>
              <a:cxn ang="0">
                <a:pos x="26" y="136"/>
              </a:cxn>
              <a:cxn ang="0">
                <a:pos x="24" y="114"/>
              </a:cxn>
              <a:cxn ang="0">
                <a:pos x="22" y="92"/>
              </a:cxn>
              <a:cxn ang="0">
                <a:pos x="30" y="72"/>
              </a:cxn>
              <a:cxn ang="0">
                <a:pos x="42" y="60"/>
              </a:cxn>
              <a:cxn ang="0">
                <a:pos x="56" y="54"/>
              </a:cxn>
              <a:cxn ang="0">
                <a:pos x="62" y="42"/>
              </a:cxn>
              <a:cxn ang="0">
                <a:pos x="70" y="22"/>
              </a:cxn>
              <a:cxn ang="0">
                <a:pos x="86" y="18"/>
              </a:cxn>
              <a:cxn ang="0">
                <a:pos x="102" y="16"/>
              </a:cxn>
              <a:cxn ang="0">
                <a:pos x="114" y="2"/>
              </a:cxn>
              <a:cxn ang="0">
                <a:pos x="132" y="0"/>
              </a:cxn>
            </a:cxnLst>
            <a:rect l="0" t="0" r="r" b="b"/>
            <a:pathLst>
              <a:path w="207" h="287">
                <a:moveTo>
                  <a:pt x="140" y="6"/>
                </a:moveTo>
                <a:lnTo>
                  <a:pt x="130" y="10"/>
                </a:lnTo>
                <a:lnTo>
                  <a:pt x="120" y="22"/>
                </a:lnTo>
                <a:lnTo>
                  <a:pt x="106" y="30"/>
                </a:lnTo>
                <a:lnTo>
                  <a:pt x="104" y="44"/>
                </a:lnTo>
                <a:lnTo>
                  <a:pt x="100" y="54"/>
                </a:lnTo>
                <a:lnTo>
                  <a:pt x="108" y="54"/>
                </a:lnTo>
                <a:lnTo>
                  <a:pt x="116" y="68"/>
                </a:lnTo>
                <a:lnTo>
                  <a:pt x="114" y="76"/>
                </a:lnTo>
                <a:lnTo>
                  <a:pt x="114" y="82"/>
                </a:lnTo>
                <a:lnTo>
                  <a:pt x="118" y="86"/>
                </a:lnTo>
                <a:lnTo>
                  <a:pt x="140" y="90"/>
                </a:lnTo>
                <a:lnTo>
                  <a:pt x="154" y="88"/>
                </a:lnTo>
                <a:lnTo>
                  <a:pt x="166" y="106"/>
                </a:lnTo>
                <a:lnTo>
                  <a:pt x="174" y="102"/>
                </a:lnTo>
                <a:lnTo>
                  <a:pt x="182" y="108"/>
                </a:lnTo>
                <a:lnTo>
                  <a:pt x="192" y="106"/>
                </a:lnTo>
                <a:lnTo>
                  <a:pt x="202" y="102"/>
                </a:lnTo>
                <a:lnTo>
                  <a:pt x="200" y="114"/>
                </a:lnTo>
                <a:lnTo>
                  <a:pt x="190" y="126"/>
                </a:lnTo>
                <a:lnTo>
                  <a:pt x="192" y="148"/>
                </a:lnTo>
                <a:lnTo>
                  <a:pt x="194" y="156"/>
                </a:lnTo>
                <a:lnTo>
                  <a:pt x="188" y="164"/>
                </a:lnTo>
                <a:lnTo>
                  <a:pt x="198" y="170"/>
                </a:lnTo>
                <a:lnTo>
                  <a:pt x="204" y="182"/>
                </a:lnTo>
                <a:lnTo>
                  <a:pt x="206" y="192"/>
                </a:lnTo>
                <a:lnTo>
                  <a:pt x="200" y="196"/>
                </a:lnTo>
                <a:lnTo>
                  <a:pt x="196" y="182"/>
                </a:lnTo>
                <a:lnTo>
                  <a:pt x="192" y="176"/>
                </a:lnTo>
                <a:lnTo>
                  <a:pt x="188" y="182"/>
                </a:lnTo>
                <a:lnTo>
                  <a:pt x="180" y="180"/>
                </a:lnTo>
                <a:lnTo>
                  <a:pt x="178" y="186"/>
                </a:lnTo>
                <a:lnTo>
                  <a:pt x="158" y="184"/>
                </a:lnTo>
                <a:lnTo>
                  <a:pt x="158" y="192"/>
                </a:lnTo>
                <a:lnTo>
                  <a:pt x="164" y="192"/>
                </a:lnTo>
                <a:lnTo>
                  <a:pt x="168" y="196"/>
                </a:lnTo>
                <a:lnTo>
                  <a:pt x="170" y="206"/>
                </a:lnTo>
                <a:lnTo>
                  <a:pt x="158" y="204"/>
                </a:lnTo>
                <a:lnTo>
                  <a:pt x="152" y="206"/>
                </a:lnTo>
                <a:lnTo>
                  <a:pt x="150" y="210"/>
                </a:lnTo>
                <a:lnTo>
                  <a:pt x="152" y="214"/>
                </a:lnTo>
                <a:lnTo>
                  <a:pt x="162" y="224"/>
                </a:lnTo>
                <a:lnTo>
                  <a:pt x="166" y="230"/>
                </a:lnTo>
                <a:lnTo>
                  <a:pt x="166" y="238"/>
                </a:lnTo>
                <a:lnTo>
                  <a:pt x="154" y="286"/>
                </a:lnTo>
                <a:lnTo>
                  <a:pt x="142" y="280"/>
                </a:lnTo>
                <a:lnTo>
                  <a:pt x="148" y="258"/>
                </a:lnTo>
                <a:lnTo>
                  <a:pt x="140" y="252"/>
                </a:lnTo>
                <a:lnTo>
                  <a:pt x="136" y="252"/>
                </a:lnTo>
                <a:lnTo>
                  <a:pt x="132" y="254"/>
                </a:lnTo>
                <a:lnTo>
                  <a:pt x="124" y="250"/>
                </a:lnTo>
                <a:lnTo>
                  <a:pt x="118" y="254"/>
                </a:lnTo>
                <a:lnTo>
                  <a:pt x="100" y="254"/>
                </a:lnTo>
                <a:lnTo>
                  <a:pt x="100" y="246"/>
                </a:lnTo>
                <a:lnTo>
                  <a:pt x="94" y="240"/>
                </a:lnTo>
                <a:lnTo>
                  <a:pt x="92" y="232"/>
                </a:lnTo>
                <a:lnTo>
                  <a:pt x="84" y="232"/>
                </a:lnTo>
                <a:lnTo>
                  <a:pt x="80" y="226"/>
                </a:lnTo>
                <a:lnTo>
                  <a:pt x="70" y="216"/>
                </a:lnTo>
                <a:lnTo>
                  <a:pt x="56" y="210"/>
                </a:lnTo>
                <a:lnTo>
                  <a:pt x="54" y="206"/>
                </a:lnTo>
                <a:lnTo>
                  <a:pt x="52" y="204"/>
                </a:lnTo>
                <a:lnTo>
                  <a:pt x="46" y="204"/>
                </a:lnTo>
                <a:lnTo>
                  <a:pt x="42" y="204"/>
                </a:lnTo>
                <a:lnTo>
                  <a:pt x="42" y="208"/>
                </a:lnTo>
                <a:lnTo>
                  <a:pt x="44" y="210"/>
                </a:lnTo>
                <a:lnTo>
                  <a:pt x="24" y="208"/>
                </a:lnTo>
                <a:lnTo>
                  <a:pt x="20" y="200"/>
                </a:lnTo>
                <a:lnTo>
                  <a:pt x="0" y="188"/>
                </a:lnTo>
                <a:lnTo>
                  <a:pt x="10" y="170"/>
                </a:lnTo>
                <a:lnTo>
                  <a:pt x="14" y="172"/>
                </a:lnTo>
                <a:lnTo>
                  <a:pt x="20" y="166"/>
                </a:lnTo>
                <a:lnTo>
                  <a:pt x="28" y="156"/>
                </a:lnTo>
                <a:lnTo>
                  <a:pt x="26" y="136"/>
                </a:lnTo>
                <a:lnTo>
                  <a:pt x="26" y="124"/>
                </a:lnTo>
                <a:lnTo>
                  <a:pt x="24" y="114"/>
                </a:lnTo>
                <a:lnTo>
                  <a:pt x="28" y="102"/>
                </a:lnTo>
                <a:lnTo>
                  <a:pt x="22" y="92"/>
                </a:lnTo>
                <a:lnTo>
                  <a:pt x="18" y="84"/>
                </a:lnTo>
                <a:lnTo>
                  <a:pt x="30" y="72"/>
                </a:lnTo>
                <a:lnTo>
                  <a:pt x="36" y="64"/>
                </a:lnTo>
                <a:lnTo>
                  <a:pt x="42" y="60"/>
                </a:lnTo>
                <a:lnTo>
                  <a:pt x="44" y="56"/>
                </a:lnTo>
                <a:lnTo>
                  <a:pt x="56" y="54"/>
                </a:lnTo>
                <a:lnTo>
                  <a:pt x="62" y="50"/>
                </a:lnTo>
                <a:lnTo>
                  <a:pt x="62" y="42"/>
                </a:lnTo>
                <a:lnTo>
                  <a:pt x="62" y="34"/>
                </a:lnTo>
                <a:lnTo>
                  <a:pt x="70" y="22"/>
                </a:lnTo>
                <a:lnTo>
                  <a:pt x="78" y="24"/>
                </a:lnTo>
                <a:lnTo>
                  <a:pt x="86" y="18"/>
                </a:lnTo>
                <a:lnTo>
                  <a:pt x="92" y="20"/>
                </a:lnTo>
                <a:lnTo>
                  <a:pt x="102" y="16"/>
                </a:lnTo>
                <a:lnTo>
                  <a:pt x="110" y="8"/>
                </a:lnTo>
                <a:lnTo>
                  <a:pt x="114" y="2"/>
                </a:lnTo>
                <a:lnTo>
                  <a:pt x="128" y="0"/>
                </a:lnTo>
                <a:lnTo>
                  <a:pt x="132" y="0"/>
                </a:lnTo>
                <a:lnTo>
                  <a:pt x="14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9" name="Freeform 77"/>
          <p:cNvSpPr>
            <a:spLocks/>
          </p:cNvSpPr>
          <p:nvPr/>
        </p:nvSpPr>
        <p:spPr bwMode="ltGray">
          <a:xfrm>
            <a:off x="2486254" y="6824662"/>
            <a:ext cx="65075" cy="3333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2"/>
              </a:cxn>
              <a:cxn ang="0">
                <a:pos x="20" y="0"/>
              </a:cxn>
              <a:cxn ang="0">
                <a:pos x="36" y="0"/>
              </a:cxn>
              <a:cxn ang="0">
                <a:pos x="42" y="6"/>
              </a:cxn>
              <a:cxn ang="0">
                <a:pos x="36" y="6"/>
              </a:cxn>
              <a:cxn ang="0">
                <a:pos x="28" y="8"/>
              </a:cxn>
              <a:cxn ang="0">
                <a:pos x="24" y="4"/>
              </a:cxn>
              <a:cxn ang="0">
                <a:pos x="18" y="6"/>
              </a:cxn>
              <a:cxn ang="0">
                <a:pos x="22" y="8"/>
              </a:cxn>
              <a:cxn ang="0">
                <a:pos x="22" y="10"/>
              </a:cxn>
              <a:cxn ang="0">
                <a:pos x="28" y="14"/>
              </a:cxn>
              <a:cxn ang="0">
                <a:pos x="28" y="18"/>
              </a:cxn>
              <a:cxn ang="0">
                <a:pos x="24" y="16"/>
              </a:cxn>
              <a:cxn ang="0">
                <a:pos x="18" y="14"/>
              </a:cxn>
              <a:cxn ang="0">
                <a:pos x="14" y="12"/>
              </a:cxn>
              <a:cxn ang="0">
                <a:pos x="12" y="10"/>
              </a:cxn>
              <a:cxn ang="0">
                <a:pos x="14" y="16"/>
              </a:cxn>
              <a:cxn ang="0">
                <a:pos x="10" y="16"/>
              </a:cxn>
              <a:cxn ang="0">
                <a:pos x="4" y="16"/>
              </a:cxn>
              <a:cxn ang="0">
                <a:pos x="0" y="4"/>
              </a:cxn>
            </a:cxnLst>
            <a:rect l="0" t="0" r="r" b="b"/>
            <a:pathLst>
              <a:path w="43" h="19">
                <a:moveTo>
                  <a:pt x="0" y="4"/>
                </a:moveTo>
                <a:lnTo>
                  <a:pt x="14" y="2"/>
                </a:lnTo>
                <a:lnTo>
                  <a:pt x="20" y="0"/>
                </a:lnTo>
                <a:lnTo>
                  <a:pt x="36" y="0"/>
                </a:lnTo>
                <a:lnTo>
                  <a:pt x="42" y="6"/>
                </a:lnTo>
                <a:lnTo>
                  <a:pt x="36" y="6"/>
                </a:lnTo>
                <a:lnTo>
                  <a:pt x="28" y="8"/>
                </a:lnTo>
                <a:lnTo>
                  <a:pt x="24" y="4"/>
                </a:lnTo>
                <a:lnTo>
                  <a:pt x="18" y="6"/>
                </a:lnTo>
                <a:lnTo>
                  <a:pt x="22" y="8"/>
                </a:lnTo>
                <a:lnTo>
                  <a:pt x="22" y="10"/>
                </a:lnTo>
                <a:lnTo>
                  <a:pt x="28" y="14"/>
                </a:lnTo>
                <a:lnTo>
                  <a:pt x="28" y="18"/>
                </a:lnTo>
                <a:lnTo>
                  <a:pt x="24" y="16"/>
                </a:lnTo>
                <a:lnTo>
                  <a:pt x="18" y="14"/>
                </a:lnTo>
                <a:lnTo>
                  <a:pt x="14" y="12"/>
                </a:lnTo>
                <a:lnTo>
                  <a:pt x="12" y="10"/>
                </a:lnTo>
                <a:lnTo>
                  <a:pt x="14" y="16"/>
                </a:lnTo>
                <a:lnTo>
                  <a:pt x="10" y="16"/>
                </a:lnTo>
                <a:lnTo>
                  <a:pt x="4" y="16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0" name="Freeform 78"/>
          <p:cNvSpPr>
            <a:spLocks/>
          </p:cNvSpPr>
          <p:nvPr/>
        </p:nvSpPr>
        <p:spPr bwMode="ltGray">
          <a:xfrm>
            <a:off x="2707817" y="6627813"/>
            <a:ext cx="41834" cy="4921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2"/>
              </a:cxn>
              <a:cxn ang="0">
                <a:pos x="18" y="4"/>
              </a:cxn>
              <a:cxn ang="0">
                <a:pos x="24" y="6"/>
              </a:cxn>
              <a:cxn ang="0">
                <a:pos x="26" y="8"/>
              </a:cxn>
              <a:cxn ang="0">
                <a:pos x="24" y="12"/>
              </a:cxn>
              <a:cxn ang="0">
                <a:pos x="16" y="16"/>
              </a:cxn>
              <a:cxn ang="0">
                <a:pos x="8" y="24"/>
              </a:cxn>
              <a:cxn ang="0">
                <a:pos x="6" y="26"/>
              </a:cxn>
              <a:cxn ang="0">
                <a:pos x="0" y="22"/>
              </a:cxn>
              <a:cxn ang="0">
                <a:pos x="6" y="14"/>
              </a:cxn>
              <a:cxn ang="0">
                <a:pos x="10" y="0"/>
              </a:cxn>
            </a:cxnLst>
            <a:rect l="0" t="0" r="r" b="b"/>
            <a:pathLst>
              <a:path w="27" h="27">
                <a:moveTo>
                  <a:pt x="10" y="0"/>
                </a:moveTo>
                <a:lnTo>
                  <a:pt x="14" y="2"/>
                </a:lnTo>
                <a:lnTo>
                  <a:pt x="18" y="4"/>
                </a:lnTo>
                <a:lnTo>
                  <a:pt x="24" y="6"/>
                </a:lnTo>
                <a:lnTo>
                  <a:pt x="26" y="8"/>
                </a:lnTo>
                <a:lnTo>
                  <a:pt x="24" y="12"/>
                </a:lnTo>
                <a:lnTo>
                  <a:pt x="16" y="16"/>
                </a:lnTo>
                <a:lnTo>
                  <a:pt x="8" y="24"/>
                </a:lnTo>
                <a:lnTo>
                  <a:pt x="6" y="26"/>
                </a:lnTo>
                <a:lnTo>
                  <a:pt x="0" y="22"/>
                </a:lnTo>
                <a:lnTo>
                  <a:pt x="6" y="14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1" name="Freeform 79"/>
          <p:cNvSpPr>
            <a:spLocks/>
          </p:cNvSpPr>
          <p:nvPr/>
        </p:nvSpPr>
        <p:spPr bwMode="ltGray">
          <a:xfrm>
            <a:off x="2676829" y="6638926"/>
            <a:ext cx="35637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10"/>
              </a:cxn>
              <a:cxn ang="0">
                <a:pos x="14" y="14"/>
              </a:cxn>
              <a:cxn ang="0">
                <a:pos x="6" y="14"/>
              </a:cxn>
              <a:cxn ang="0">
                <a:pos x="8" y="18"/>
              </a:cxn>
              <a:cxn ang="0">
                <a:pos x="6" y="22"/>
              </a:cxn>
              <a:cxn ang="0">
                <a:pos x="2" y="16"/>
              </a:cxn>
              <a:cxn ang="0">
                <a:pos x="2" y="10"/>
              </a:cxn>
              <a:cxn ang="0">
                <a:pos x="0" y="2"/>
              </a:cxn>
              <a:cxn ang="0">
                <a:pos x="6" y="0"/>
              </a:cxn>
              <a:cxn ang="0">
                <a:pos x="22" y="0"/>
              </a:cxn>
            </a:cxnLst>
            <a:rect l="0" t="0" r="r" b="b"/>
            <a:pathLst>
              <a:path w="23" h="23">
                <a:moveTo>
                  <a:pt x="22" y="0"/>
                </a:moveTo>
                <a:lnTo>
                  <a:pt x="16" y="10"/>
                </a:lnTo>
                <a:lnTo>
                  <a:pt x="14" y="14"/>
                </a:lnTo>
                <a:lnTo>
                  <a:pt x="6" y="14"/>
                </a:lnTo>
                <a:lnTo>
                  <a:pt x="8" y="18"/>
                </a:lnTo>
                <a:lnTo>
                  <a:pt x="6" y="22"/>
                </a:lnTo>
                <a:lnTo>
                  <a:pt x="2" y="16"/>
                </a:lnTo>
                <a:lnTo>
                  <a:pt x="2" y="10"/>
                </a:lnTo>
                <a:lnTo>
                  <a:pt x="0" y="2"/>
                </a:lnTo>
                <a:lnTo>
                  <a:pt x="6" y="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2" name="Freeform 80"/>
          <p:cNvSpPr>
            <a:spLocks/>
          </p:cNvSpPr>
          <p:nvPr/>
        </p:nvSpPr>
        <p:spPr bwMode="ltGray">
          <a:xfrm>
            <a:off x="2370049" y="6765925"/>
            <a:ext cx="40284" cy="36512"/>
          </a:xfrm>
          <a:custGeom>
            <a:avLst/>
            <a:gdLst/>
            <a:ahLst/>
            <a:cxnLst>
              <a:cxn ang="0">
                <a:pos x="24" y="8"/>
              </a:cxn>
              <a:cxn ang="0">
                <a:pos x="14" y="0"/>
              </a:cxn>
              <a:cxn ang="0">
                <a:pos x="0" y="0"/>
              </a:cxn>
              <a:cxn ang="0">
                <a:pos x="4" y="8"/>
              </a:cxn>
              <a:cxn ang="0">
                <a:pos x="10" y="14"/>
              </a:cxn>
              <a:cxn ang="0">
                <a:pos x="16" y="14"/>
              </a:cxn>
              <a:cxn ang="0">
                <a:pos x="18" y="18"/>
              </a:cxn>
              <a:cxn ang="0">
                <a:pos x="22" y="20"/>
              </a:cxn>
              <a:cxn ang="0">
                <a:pos x="24" y="8"/>
              </a:cxn>
            </a:cxnLst>
            <a:rect l="0" t="0" r="r" b="b"/>
            <a:pathLst>
              <a:path w="25" h="21">
                <a:moveTo>
                  <a:pt x="24" y="8"/>
                </a:moveTo>
                <a:lnTo>
                  <a:pt x="14" y="0"/>
                </a:lnTo>
                <a:lnTo>
                  <a:pt x="0" y="0"/>
                </a:lnTo>
                <a:lnTo>
                  <a:pt x="4" y="8"/>
                </a:lnTo>
                <a:lnTo>
                  <a:pt x="10" y="14"/>
                </a:lnTo>
                <a:lnTo>
                  <a:pt x="16" y="14"/>
                </a:lnTo>
                <a:lnTo>
                  <a:pt x="18" y="18"/>
                </a:lnTo>
                <a:lnTo>
                  <a:pt x="22" y="20"/>
                </a:lnTo>
                <a:lnTo>
                  <a:pt x="24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3" name="Freeform 81"/>
          <p:cNvSpPr>
            <a:spLocks/>
          </p:cNvSpPr>
          <p:nvPr/>
        </p:nvSpPr>
        <p:spPr bwMode="ltGray">
          <a:xfrm>
            <a:off x="2418081" y="6786562"/>
            <a:ext cx="26339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2"/>
              </a:cxn>
              <a:cxn ang="0">
                <a:pos x="16" y="2"/>
              </a:cxn>
              <a:cxn ang="0">
                <a:pos x="16" y="8"/>
              </a:cxn>
              <a:cxn ang="0">
                <a:pos x="6" y="6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17" h="9">
                <a:moveTo>
                  <a:pt x="2" y="0"/>
                </a:moveTo>
                <a:lnTo>
                  <a:pt x="10" y="2"/>
                </a:lnTo>
                <a:lnTo>
                  <a:pt x="16" y="2"/>
                </a:lnTo>
                <a:lnTo>
                  <a:pt x="16" y="8"/>
                </a:lnTo>
                <a:lnTo>
                  <a:pt x="6" y="6"/>
                </a:lnTo>
                <a:lnTo>
                  <a:pt x="0" y="8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4" name="Freeform 82"/>
          <p:cNvSpPr>
            <a:spLocks/>
          </p:cNvSpPr>
          <p:nvPr/>
        </p:nvSpPr>
        <p:spPr bwMode="ltGray">
          <a:xfrm>
            <a:off x="2342160" y="6732588"/>
            <a:ext cx="40284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"/>
              </a:cxn>
              <a:cxn ang="0">
                <a:pos x="12" y="10"/>
              </a:cxn>
              <a:cxn ang="0">
                <a:pos x="24" y="14"/>
              </a:cxn>
              <a:cxn ang="0">
                <a:pos x="14" y="14"/>
              </a:cxn>
              <a:cxn ang="0">
                <a:pos x="2" y="10"/>
              </a:cxn>
              <a:cxn ang="0">
                <a:pos x="0" y="0"/>
              </a:cxn>
            </a:cxnLst>
            <a:rect l="0" t="0" r="r" b="b"/>
            <a:pathLst>
              <a:path w="25" h="15">
                <a:moveTo>
                  <a:pt x="0" y="0"/>
                </a:moveTo>
                <a:lnTo>
                  <a:pt x="4" y="8"/>
                </a:lnTo>
                <a:lnTo>
                  <a:pt x="12" y="10"/>
                </a:lnTo>
                <a:lnTo>
                  <a:pt x="24" y="14"/>
                </a:lnTo>
                <a:lnTo>
                  <a:pt x="14" y="14"/>
                </a:lnTo>
                <a:lnTo>
                  <a:pt x="2" y="1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5" name="Freeform 83"/>
          <p:cNvSpPr>
            <a:spLocks/>
          </p:cNvSpPr>
          <p:nvPr/>
        </p:nvSpPr>
        <p:spPr bwMode="ltGray">
          <a:xfrm>
            <a:off x="2317370" y="6675438"/>
            <a:ext cx="23241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6" y="14"/>
              </a:cxn>
              <a:cxn ang="0">
                <a:pos x="8" y="20"/>
              </a:cxn>
              <a:cxn ang="0">
                <a:pos x="14" y="22"/>
              </a:cxn>
              <a:cxn ang="0">
                <a:pos x="12" y="14"/>
              </a:cxn>
              <a:cxn ang="0">
                <a:pos x="8" y="10"/>
              </a:cxn>
              <a:cxn ang="0">
                <a:pos x="0" y="0"/>
              </a:cxn>
            </a:cxnLst>
            <a:rect l="0" t="0" r="r" b="b"/>
            <a:pathLst>
              <a:path w="15" h="23">
                <a:moveTo>
                  <a:pt x="0" y="0"/>
                </a:moveTo>
                <a:lnTo>
                  <a:pt x="0" y="10"/>
                </a:lnTo>
                <a:lnTo>
                  <a:pt x="6" y="14"/>
                </a:lnTo>
                <a:lnTo>
                  <a:pt x="8" y="20"/>
                </a:lnTo>
                <a:lnTo>
                  <a:pt x="14" y="22"/>
                </a:lnTo>
                <a:lnTo>
                  <a:pt x="12" y="14"/>
                </a:lnTo>
                <a:lnTo>
                  <a:pt x="8" y="1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6" name="Freeform 84"/>
          <p:cNvSpPr>
            <a:spLocks/>
          </p:cNvSpPr>
          <p:nvPr/>
        </p:nvSpPr>
        <p:spPr bwMode="ltGray">
          <a:xfrm>
            <a:off x="2449069" y="6762750"/>
            <a:ext cx="10845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4" y="14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7" h="15">
                <a:moveTo>
                  <a:pt x="0" y="0"/>
                </a:moveTo>
                <a:lnTo>
                  <a:pt x="0" y="8"/>
                </a:lnTo>
                <a:lnTo>
                  <a:pt x="4" y="14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7" name="Freeform 85"/>
          <p:cNvSpPr>
            <a:spLocks/>
          </p:cNvSpPr>
          <p:nvPr/>
        </p:nvSpPr>
        <p:spPr bwMode="ltGray">
          <a:xfrm>
            <a:off x="2298777" y="6613526"/>
            <a:ext cx="7747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5" h="13">
                <a:moveTo>
                  <a:pt x="0" y="0"/>
                </a:moveTo>
                <a:lnTo>
                  <a:pt x="0" y="12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8" name="Freeform 86"/>
          <p:cNvSpPr>
            <a:spLocks/>
          </p:cNvSpPr>
          <p:nvPr/>
        </p:nvSpPr>
        <p:spPr bwMode="ltGray">
          <a:xfrm>
            <a:off x="2275537" y="6499227"/>
            <a:ext cx="6198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3" h="5">
                <a:moveTo>
                  <a:pt x="0" y="4"/>
                </a:move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ltGray">
          <a:xfrm>
            <a:off x="2275537" y="6502402"/>
            <a:ext cx="7746" cy="31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0" name="Oval 88"/>
          <p:cNvSpPr>
            <a:spLocks noChangeArrowheads="1"/>
          </p:cNvSpPr>
          <p:nvPr/>
        </p:nvSpPr>
        <p:spPr bwMode="ltGray">
          <a:xfrm>
            <a:off x="2542032" y="6851650"/>
            <a:ext cx="3099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1" name="Freeform 89"/>
          <p:cNvSpPr>
            <a:spLocks/>
          </p:cNvSpPr>
          <p:nvPr/>
        </p:nvSpPr>
        <p:spPr bwMode="ltGray">
          <a:xfrm>
            <a:off x="2266240" y="6261103"/>
            <a:ext cx="2479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4"/>
              </a:cxn>
              <a:cxn ang="0">
                <a:pos x="0" y="32"/>
              </a:cxn>
              <a:cxn ang="0">
                <a:pos x="12" y="34"/>
              </a:cxn>
              <a:cxn ang="0">
                <a:pos x="16" y="26"/>
              </a:cxn>
              <a:cxn ang="0">
                <a:pos x="10" y="16"/>
              </a:cxn>
              <a:cxn ang="0">
                <a:pos x="14" y="14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17" h="35">
                <a:moveTo>
                  <a:pt x="0" y="0"/>
                </a:moveTo>
                <a:lnTo>
                  <a:pt x="2" y="24"/>
                </a:lnTo>
                <a:lnTo>
                  <a:pt x="0" y="32"/>
                </a:lnTo>
                <a:lnTo>
                  <a:pt x="12" y="34"/>
                </a:lnTo>
                <a:lnTo>
                  <a:pt x="16" y="26"/>
                </a:lnTo>
                <a:lnTo>
                  <a:pt x="10" y="16"/>
                </a:lnTo>
                <a:lnTo>
                  <a:pt x="14" y="14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" name="Freeform 90"/>
          <p:cNvSpPr>
            <a:spLocks/>
          </p:cNvSpPr>
          <p:nvPr/>
        </p:nvSpPr>
        <p:spPr bwMode="ltGray">
          <a:xfrm>
            <a:off x="2275537" y="6362702"/>
            <a:ext cx="1549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ltGray">
          <a:xfrm>
            <a:off x="2275537" y="6365877"/>
            <a:ext cx="4648" cy="31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4" name="Freeform 92"/>
          <p:cNvSpPr>
            <a:spLocks/>
          </p:cNvSpPr>
          <p:nvPr/>
        </p:nvSpPr>
        <p:spPr bwMode="ltGray">
          <a:xfrm>
            <a:off x="2280184" y="6380164"/>
            <a:ext cx="1550" cy="793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ltGray">
          <a:xfrm>
            <a:off x="2280184" y="6383339"/>
            <a:ext cx="3099" cy="31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6" name="Freeform 94"/>
          <p:cNvSpPr>
            <a:spLocks/>
          </p:cNvSpPr>
          <p:nvPr/>
        </p:nvSpPr>
        <p:spPr bwMode="ltGray">
          <a:xfrm>
            <a:off x="2287932" y="6397627"/>
            <a:ext cx="6198" cy="95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ltGray">
          <a:xfrm>
            <a:off x="2291031" y="6397627"/>
            <a:ext cx="3099" cy="111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8" name="Freeform 96"/>
          <p:cNvSpPr>
            <a:spLocks/>
          </p:cNvSpPr>
          <p:nvPr/>
        </p:nvSpPr>
        <p:spPr bwMode="ltGray">
          <a:xfrm>
            <a:off x="2583866" y="6351589"/>
            <a:ext cx="29439" cy="317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0" y="2"/>
              </a:cxn>
              <a:cxn ang="0">
                <a:pos x="18" y="0"/>
              </a:cxn>
              <a:cxn ang="0">
                <a:pos x="18" y="10"/>
              </a:cxn>
              <a:cxn ang="0">
                <a:pos x="14" y="16"/>
              </a:cxn>
              <a:cxn ang="0">
                <a:pos x="10" y="12"/>
              </a:cxn>
              <a:cxn ang="0">
                <a:pos x="10" y="10"/>
              </a:cxn>
              <a:cxn ang="0">
                <a:pos x="10" y="8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19" h="17">
                <a:moveTo>
                  <a:pt x="0" y="2"/>
                </a:moveTo>
                <a:lnTo>
                  <a:pt x="10" y="2"/>
                </a:lnTo>
                <a:lnTo>
                  <a:pt x="18" y="0"/>
                </a:lnTo>
                <a:lnTo>
                  <a:pt x="18" y="10"/>
                </a:lnTo>
                <a:lnTo>
                  <a:pt x="14" y="16"/>
                </a:lnTo>
                <a:lnTo>
                  <a:pt x="10" y="12"/>
                </a:lnTo>
                <a:lnTo>
                  <a:pt x="10" y="10"/>
                </a:lnTo>
                <a:lnTo>
                  <a:pt x="10" y="8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9" name="Freeform 97"/>
          <p:cNvSpPr>
            <a:spLocks/>
          </p:cNvSpPr>
          <p:nvPr/>
        </p:nvSpPr>
        <p:spPr bwMode="ltGray">
          <a:xfrm>
            <a:off x="2376247" y="4278323"/>
            <a:ext cx="10846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7" h="5">
                <a:moveTo>
                  <a:pt x="0" y="0"/>
                </a:moveTo>
                <a:lnTo>
                  <a:pt x="6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0" name="Freeform 98"/>
          <p:cNvSpPr>
            <a:spLocks/>
          </p:cNvSpPr>
          <p:nvPr/>
        </p:nvSpPr>
        <p:spPr bwMode="ltGray">
          <a:xfrm>
            <a:off x="2401037" y="4289436"/>
            <a:ext cx="4649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1" name="Freeform 99"/>
          <p:cNvSpPr>
            <a:spLocks/>
          </p:cNvSpPr>
          <p:nvPr/>
        </p:nvSpPr>
        <p:spPr bwMode="ltGray">
          <a:xfrm>
            <a:off x="2419630" y="4298961"/>
            <a:ext cx="7747" cy="12700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" name="Freeform 100"/>
          <p:cNvSpPr>
            <a:spLocks/>
          </p:cNvSpPr>
          <p:nvPr/>
        </p:nvSpPr>
        <p:spPr bwMode="ltGray">
          <a:xfrm>
            <a:off x="2424279" y="4308486"/>
            <a:ext cx="774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3" name="Freeform 101"/>
          <p:cNvSpPr>
            <a:spLocks/>
          </p:cNvSpPr>
          <p:nvPr/>
        </p:nvSpPr>
        <p:spPr bwMode="ltGray">
          <a:xfrm>
            <a:off x="2436674" y="432912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4" name="Freeform 102"/>
          <p:cNvSpPr>
            <a:spLocks/>
          </p:cNvSpPr>
          <p:nvPr/>
        </p:nvSpPr>
        <p:spPr bwMode="ltGray">
          <a:xfrm>
            <a:off x="2445970" y="4370398"/>
            <a:ext cx="10845" cy="1111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5" name="Freeform 103"/>
          <p:cNvSpPr>
            <a:spLocks/>
          </p:cNvSpPr>
          <p:nvPr/>
        </p:nvSpPr>
        <p:spPr bwMode="ltGray">
          <a:xfrm>
            <a:off x="2458365" y="4346586"/>
            <a:ext cx="9296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6" name="Freeform 104"/>
          <p:cNvSpPr>
            <a:spLocks/>
          </p:cNvSpPr>
          <p:nvPr/>
        </p:nvSpPr>
        <p:spPr bwMode="ltGray">
          <a:xfrm>
            <a:off x="1668174" y="1719284"/>
            <a:ext cx="220014" cy="215899"/>
          </a:xfrm>
          <a:custGeom>
            <a:avLst/>
            <a:gdLst/>
            <a:ahLst/>
            <a:cxnLst>
              <a:cxn ang="0">
                <a:pos x="140" y="58"/>
              </a:cxn>
              <a:cxn ang="0">
                <a:pos x="142" y="42"/>
              </a:cxn>
              <a:cxn ang="0">
                <a:pos x="140" y="40"/>
              </a:cxn>
              <a:cxn ang="0">
                <a:pos x="140" y="30"/>
              </a:cxn>
              <a:cxn ang="0">
                <a:pos x="130" y="20"/>
              </a:cxn>
              <a:cxn ang="0">
                <a:pos x="124" y="20"/>
              </a:cxn>
              <a:cxn ang="0">
                <a:pos x="122" y="22"/>
              </a:cxn>
              <a:cxn ang="0">
                <a:pos x="118" y="20"/>
              </a:cxn>
              <a:cxn ang="0">
                <a:pos x="116" y="20"/>
              </a:cxn>
              <a:cxn ang="0">
                <a:pos x="116" y="16"/>
              </a:cxn>
              <a:cxn ang="0">
                <a:pos x="104" y="8"/>
              </a:cxn>
              <a:cxn ang="0">
                <a:pos x="102" y="2"/>
              </a:cxn>
              <a:cxn ang="0">
                <a:pos x="92" y="0"/>
              </a:cxn>
              <a:cxn ang="0">
                <a:pos x="82" y="4"/>
              </a:cxn>
              <a:cxn ang="0">
                <a:pos x="60" y="2"/>
              </a:cxn>
              <a:cxn ang="0">
                <a:pos x="58" y="16"/>
              </a:cxn>
              <a:cxn ang="0">
                <a:pos x="60" y="24"/>
              </a:cxn>
              <a:cxn ang="0">
                <a:pos x="52" y="28"/>
              </a:cxn>
              <a:cxn ang="0">
                <a:pos x="32" y="46"/>
              </a:cxn>
              <a:cxn ang="0">
                <a:pos x="30" y="54"/>
              </a:cxn>
              <a:cxn ang="0">
                <a:pos x="24" y="56"/>
              </a:cxn>
              <a:cxn ang="0">
                <a:pos x="22" y="62"/>
              </a:cxn>
              <a:cxn ang="0">
                <a:pos x="2" y="72"/>
              </a:cxn>
              <a:cxn ang="0">
                <a:pos x="0" y="82"/>
              </a:cxn>
              <a:cxn ang="0">
                <a:pos x="2" y="90"/>
              </a:cxn>
              <a:cxn ang="0">
                <a:pos x="2" y="110"/>
              </a:cxn>
              <a:cxn ang="0">
                <a:pos x="0" y="118"/>
              </a:cxn>
              <a:cxn ang="0">
                <a:pos x="8" y="118"/>
              </a:cxn>
              <a:cxn ang="0">
                <a:pos x="16" y="118"/>
              </a:cxn>
              <a:cxn ang="0">
                <a:pos x="20" y="114"/>
              </a:cxn>
              <a:cxn ang="0">
                <a:pos x="22" y="110"/>
              </a:cxn>
              <a:cxn ang="0">
                <a:pos x="26" y="108"/>
              </a:cxn>
              <a:cxn ang="0">
                <a:pos x="26" y="118"/>
              </a:cxn>
              <a:cxn ang="0">
                <a:pos x="36" y="118"/>
              </a:cxn>
              <a:cxn ang="0">
                <a:pos x="42" y="112"/>
              </a:cxn>
              <a:cxn ang="0">
                <a:pos x="46" y="102"/>
              </a:cxn>
              <a:cxn ang="0">
                <a:pos x="52" y="96"/>
              </a:cxn>
              <a:cxn ang="0">
                <a:pos x="60" y="92"/>
              </a:cxn>
              <a:cxn ang="0">
                <a:pos x="66" y="94"/>
              </a:cxn>
              <a:cxn ang="0">
                <a:pos x="80" y="76"/>
              </a:cxn>
              <a:cxn ang="0">
                <a:pos x="90" y="76"/>
              </a:cxn>
              <a:cxn ang="0">
                <a:pos x="120" y="66"/>
              </a:cxn>
              <a:cxn ang="0">
                <a:pos x="136" y="64"/>
              </a:cxn>
              <a:cxn ang="0">
                <a:pos x="140" y="58"/>
              </a:cxn>
            </a:cxnLst>
            <a:rect l="0" t="0" r="r" b="b"/>
            <a:pathLst>
              <a:path w="143" h="119">
                <a:moveTo>
                  <a:pt x="140" y="58"/>
                </a:moveTo>
                <a:lnTo>
                  <a:pt x="142" y="42"/>
                </a:lnTo>
                <a:lnTo>
                  <a:pt x="140" y="40"/>
                </a:lnTo>
                <a:lnTo>
                  <a:pt x="140" y="30"/>
                </a:lnTo>
                <a:lnTo>
                  <a:pt x="130" y="20"/>
                </a:lnTo>
                <a:lnTo>
                  <a:pt x="124" y="20"/>
                </a:lnTo>
                <a:lnTo>
                  <a:pt x="122" y="22"/>
                </a:lnTo>
                <a:lnTo>
                  <a:pt x="118" y="20"/>
                </a:lnTo>
                <a:lnTo>
                  <a:pt x="116" y="20"/>
                </a:lnTo>
                <a:lnTo>
                  <a:pt x="116" y="16"/>
                </a:lnTo>
                <a:lnTo>
                  <a:pt x="104" y="8"/>
                </a:lnTo>
                <a:lnTo>
                  <a:pt x="102" y="2"/>
                </a:lnTo>
                <a:lnTo>
                  <a:pt x="92" y="0"/>
                </a:lnTo>
                <a:lnTo>
                  <a:pt x="82" y="4"/>
                </a:lnTo>
                <a:lnTo>
                  <a:pt x="60" y="2"/>
                </a:lnTo>
                <a:lnTo>
                  <a:pt x="58" y="16"/>
                </a:lnTo>
                <a:lnTo>
                  <a:pt x="60" y="24"/>
                </a:lnTo>
                <a:lnTo>
                  <a:pt x="52" y="28"/>
                </a:lnTo>
                <a:lnTo>
                  <a:pt x="32" y="46"/>
                </a:lnTo>
                <a:lnTo>
                  <a:pt x="30" y="54"/>
                </a:lnTo>
                <a:lnTo>
                  <a:pt x="24" y="56"/>
                </a:lnTo>
                <a:lnTo>
                  <a:pt x="22" y="62"/>
                </a:lnTo>
                <a:lnTo>
                  <a:pt x="2" y="72"/>
                </a:lnTo>
                <a:lnTo>
                  <a:pt x="0" y="82"/>
                </a:lnTo>
                <a:lnTo>
                  <a:pt x="2" y="90"/>
                </a:lnTo>
                <a:lnTo>
                  <a:pt x="2" y="110"/>
                </a:lnTo>
                <a:lnTo>
                  <a:pt x="0" y="118"/>
                </a:lnTo>
                <a:lnTo>
                  <a:pt x="8" y="118"/>
                </a:lnTo>
                <a:lnTo>
                  <a:pt x="16" y="118"/>
                </a:lnTo>
                <a:lnTo>
                  <a:pt x="20" y="114"/>
                </a:lnTo>
                <a:lnTo>
                  <a:pt x="22" y="110"/>
                </a:lnTo>
                <a:lnTo>
                  <a:pt x="26" y="108"/>
                </a:lnTo>
                <a:lnTo>
                  <a:pt x="26" y="118"/>
                </a:lnTo>
                <a:lnTo>
                  <a:pt x="36" y="118"/>
                </a:lnTo>
                <a:lnTo>
                  <a:pt x="42" y="112"/>
                </a:lnTo>
                <a:lnTo>
                  <a:pt x="46" y="102"/>
                </a:lnTo>
                <a:lnTo>
                  <a:pt x="52" y="96"/>
                </a:lnTo>
                <a:lnTo>
                  <a:pt x="60" y="92"/>
                </a:lnTo>
                <a:lnTo>
                  <a:pt x="66" y="94"/>
                </a:lnTo>
                <a:lnTo>
                  <a:pt x="80" y="76"/>
                </a:lnTo>
                <a:lnTo>
                  <a:pt x="90" y="76"/>
                </a:lnTo>
                <a:lnTo>
                  <a:pt x="120" y="66"/>
                </a:lnTo>
                <a:lnTo>
                  <a:pt x="136" y="64"/>
                </a:lnTo>
                <a:lnTo>
                  <a:pt x="140" y="5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7" name="Freeform 105"/>
          <p:cNvSpPr>
            <a:spLocks/>
          </p:cNvSpPr>
          <p:nvPr/>
        </p:nvSpPr>
        <p:spPr bwMode="ltGray">
          <a:xfrm>
            <a:off x="2332864" y="3789375"/>
            <a:ext cx="10846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8" name="Freeform 106"/>
          <p:cNvSpPr>
            <a:spLocks/>
          </p:cNvSpPr>
          <p:nvPr/>
        </p:nvSpPr>
        <p:spPr bwMode="ltGray">
          <a:xfrm>
            <a:off x="2342160" y="3817950"/>
            <a:ext cx="12395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4" y="2"/>
              </a:cxn>
              <a:cxn ang="0">
                <a:pos x="0" y="4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5">
                <a:moveTo>
                  <a:pt x="4" y="0"/>
                </a:moveTo>
                <a:lnTo>
                  <a:pt x="6" y="0"/>
                </a:lnTo>
                <a:lnTo>
                  <a:pt x="4" y="2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9" name="Freeform 107"/>
          <p:cNvSpPr>
            <a:spLocks/>
          </p:cNvSpPr>
          <p:nvPr/>
        </p:nvSpPr>
        <p:spPr bwMode="ltGray">
          <a:xfrm>
            <a:off x="1742545" y="4800609"/>
            <a:ext cx="30988" cy="52387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0" name="Oval 108"/>
          <p:cNvSpPr>
            <a:spLocks noChangeArrowheads="1"/>
          </p:cNvSpPr>
          <p:nvPr/>
        </p:nvSpPr>
        <p:spPr bwMode="ltGray">
          <a:xfrm>
            <a:off x="1784378" y="4816484"/>
            <a:ext cx="1550" cy="79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1" name="Freeform 109"/>
          <p:cNvSpPr>
            <a:spLocks/>
          </p:cNvSpPr>
          <p:nvPr/>
        </p:nvSpPr>
        <p:spPr bwMode="ltGray">
          <a:xfrm>
            <a:off x="7039923" y="4645034"/>
            <a:ext cx="65075" cy="87312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8"/>
              </a:cxn>
              <a:cxn ang="0">
                <a:pos x="20" y="48"/>
              </a:cxn>
              <a:cxn ang="0">
                <a:pos x="42" y="24"/>
              </a:cxn>
              <a:cxn ang="0">
                <a:pos x="26" y="0"/>
              </a:cxn>
            </a:cxnLst>
            <a:rect l="0" t="0" r="r" b="b"/>
            <a:pathLst>
              <a:path w="43" h="49">
                <a:moveTo>
                  <a:pt x="26" y="0"/>
                </a:moveTo>
                <a:lnTo>
                  <a:pt x="0" y="28"/>
                </a:lnTo>
                <a:lnTo>
                  <a:pt x="20" y="48"/>
                </a:lnTo>
                <a:lnTo>
                  <a:pt x="42" y="24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2" name="Freeform 110"/>
          <p:cNvSpPr>
            <a:spLocks/>
          </p:cNvSpPr>
          <p:nvPr/>
        </p:nvSpPr>
        <p:spPr bwMode="ltGray">
          <a:xfrm>
            <a:off x="5033458" y="4389448"/>
            <a:ext cx="57327" cy="6667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4" y="7"/>
              </a:cxn>
              <a:cxn ang="0">
                <a:pos x="36" y="15"/>
              </a:cxn>
              <a:cxn ang="0">
                <a:pos x="31" y="18"/>
              </a:cxn>
              <a:cxn ang="0">
                <a:pos x="36" y="23"/>
              </a:cxn>
              <a:cxn ang="0">
                <a:pos x="29" y="31"/>
              </a:cxn>
              <a:cxn ang="0">
                <a:pos x="26" y="36"/>
              </a:cxn>
              <a:cxn ang="0">
                <a:pos x="2" y="36"/>
              </a:cxn>
              <a:cxn ang="0">
                <a:pos x="0" y="2"/>
              </a:cxn>
              <a:cxn ang="0">
                <a:pos x="28" y="0"/>
              </a:cxn>
            </a:cxnLst>
            <a:rect l="0" t="0" r="r" b="b"/>
            <a:pathLst>
              <a:path w="37" h="37">
                <a:moveTo>
                  <a:pt x="28" y="0"/>
                </a:moveTo>
                <a:lnTo>
                  <a:pt x="34" y="7"/>
                </a:lnTo>
                <a:lnTo>
                  <a:pt x="36" y="15"/>
                </a:lnTo>
                <a:lnTo>
                  <a:pt x="31" y="18"/>
                </a:lnTo>
                <a:lnTo>
                  <a:pt x="36" y="23"/>
                </a:lnTo>
                <a:lnTo>
                  <a:pt x="29" y="31"/>
                </a:lnTo>
                <a:lnTo>
                  <a:pt x="26" y="36"/>
                </a:lnTo>
                <a:lnTo>
                  <a:pt x="2" y="36"/>
                </a:lnTo>
                <a:lnTo>
                  <a:pt x="0" y="2"/>
                </a:lnTo>
                <a:lnTo>
                  <a:pt x="2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3" name="Freeform 111"/>
          <p:cNvSpPr>
            <a:spLocks/>
          </p:cNvSpPr>
          <p:nvPr/>
        </p:nvSpPr>
        <p:spPr bwMode="ltGray">
          <a:xfrm>
            <a:off x="5031908" y="4387861"/>
            <a:ext cx="69723" cy="80962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2" y="8"/>
              </a:cxn>
              <a:cxn ang="0">
                <a:pos x="44" y="18"/>
              </a:cxn>
              <a:cxn ang="0">
                <a:pos x="38" y="22"/>
              </a:cxn>
              <a:cxn ang="0">
                <a:pos x="44" y="28"/>
              </a:cxn>
              <a:cxn ang="0">
                <a:pos x="36" y="38"/>
              </a:cxn>
              <a:cxn ang="0">
                <a:pos x="32" y="44"/>
              </a:cxn>
              <a:cxn ang="0">
                <a:pos x="2" y="44"/>
              </a:cxn>
              <a:cxn ang="0">
                <a:pos x="0" y="2"/>
              </a:cxn>
              <a:cxn ang="0">
                <a:pos x="34" y="0"/>
              </a:cxn>
            </a:cxnLst>
            <a:rect l="0" t="0" r="r" b="b"/>
            <a:pathLst>
              <a:path w="45" h="45">
                <a:moveTo>
                  <a:pt x="34" y="0"/>
                </a:moveTo>
                <a:lnTo>
                  <a:pt x="42" y="8"/>
                </a:lnTo>
                <a:lnTo>
                  <a:pt x="44" y="18"/>
                </a:lnTo>
                <a:lnTo>
                  <a:pt x="38" y="22"/>
                </a:lnTo>
                <a:lnTo>
                  <a:pt x="44" y="28"/>
                </a:lnTo>
                <a:lnTo>
                  <a:pt x="36" y="38"/>
                </a:lnTo>
                <a:lnTo>
                  <a:pt x="32" y="44"/>
                </a:lnTo>
                <a:lnTo>
                  <a:pt x="2" y="44"/>
                </a:lnTo>
                <a:lnTo>
                  <a:pt x="0" y="2"/>
                </a:lnTo>
                <a:lnTo>
                  <a:pt x="3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4" name="Freeform 112"/>
          <p:cNvSpPr>
            <a:spLocks/>
          </p:cNvSpPr>
          <p:nvPr/>
        </p:nvSpPr>
        <p:spPr bwMode="ltGray">
          <a:xfrm>
            <a:off x="4791753" y="3633801"/>
            <a:ext cx="52679" cy="4127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8"/>
              </a:cxn>
              <a:cxn ang="0">
                <a:pos x="0" y="10"/>
              </a:cxn>
              <a:cxn ang="0">
                <a:pos x="0" y="16"/>
              </a:cxn>
              <a:cxn ang="0">
                <a:pos x="10" y="22"/>
              </a:cxn>
              <a:cxn ang="0">
                <a:pos x="22" y="16"/>
              </a:cxn>
              <a:cxn ang="0">
                <a:pos x="28" y="16"/>
              </a:cxn>
              <a:cxn ang="0">
                <a:pos x="26" y="10"/>
              </a:cxn>
              <a:cxn ang="0">
                <a:pos x="34" y="4"/>
              </a:cxn>
              <a:cxn ang="0">
                <a:pos x="32" y="0"/>
              </a:cxn>
              <a:cxn ang="0">
                <a:pos x="24" y="6"/>
              </a:cxn>
              <a:cxn ang="0">
                <a:pos x="10" y="4"/>
              </a:cxn>
            </a:cxnLst>
            <a:rect l="0" t="0" r="r" b="b"/>
            <a:pathLst>
              <a:path w="35" h="23">
                <a:moveTo>
                  <a:pt x="10" y="4"/>
                </a:moveTo>
                <a:lnTo>
                  <a:pt x="8" y="8"/>
                </a:lnTo>
                <a:lnTo>
                  <a:pt x="0" y="10"/>
                </a:lnTo>
                <a:lnTo>
                  <a:pt x="0" y="16"/>
                </a:lnTo>
                <a:lnTo>
                  <a:pt x="10" y="22"/>
                </a:lnTo>
                <a:lnTo>
                  <a:pt x="22" y="16"/>
                </a:lnTo>
                <a:lnTo>
                  <a:pt x="28" y="16"/>
                </a:lnTo>
                <a:lnTo>
                  <a:pt x="26" y="10"/>
                </a:lnTo>
                <a:lnTo>
                  <a:pt x="34" y="4"/>
                </a:lnTo>
                <a:lnTo>
                  <a:pt x="32" y="0"/>
                </a:lnTo>
                <a:lnTo>
                  <a:pt x="24" y="6"/>
                </a:lnTo>
                <a:lnTo>
                  <a:pt x="1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5" name="Freeform 113"/>
          <p:cNvSpPr>
            <a:spLocks/>
          </p:cNvSpPr>
          <p:nvPr/>
        </p:nvSpPr>
        <p:spPr bwMode="ltGray">
          <a:xfrm>
            <a:off x="4574837" y="3622689"/>
            <a:ext cx="71272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2" y="10"/>
              </a:cxn>
              <a:cxn ang="0">
                <a:pos x="12" y="10"/>
              </a:cxn>
              <a:cxn ang="0">
                <a:pos x="20" y="14"/>
              </a:cxn>
              <a:cxn ang="0">
                <a:pos x="22" y="18"/>
              </a:cxn>
              <a:cxn ang="0">
                <a:pos x="40" y="18"/>
              </a:cxn>
              <a:cxn ang="0">
                <a:pos x="46" y="12"/>
              </a:cxn>
              <a:cxn ang="0">
                <a:pos x="46" y="8"/>
              </a:cxn>
              <a:cxn ang="0">
                <a:pos x="42" y="12"/>
              </a:cxn>
              <a:cxn ang="0">
                <a:pos x="40" y="10"/>
              </a:cxn>
              <a:cxn ang="0">
                <a:pos x="36" y="8"/>
              </a:cxn>
              <a:cxn ang="0">
                <a:pos x="32" y="6"/>
              </a:cxn>
              <a:cxn ang="0">
                <a:pos x="18" y="6"/>
              </a:cxn>
              <a:cxn ang="0">
                <a:pos x="14" y="6"/>
              </a:cxn>
              <a:cxn ang="0">
                <a:pos x="12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47" h="19">
                <a:moveTo>
                  <a:pt x="0" y="0"/>
                </a:moveTo>
                <a:lnTo>
                  <a:pt x="0" y="10"/>
                </a:lnTo>
                <a:lnTo>
                  <a:pt x="2" y="10"/>
                </a:lnTo>
                <a:lnTo>
                  <a:pt x="12" y="10"/>
                </a:lnTo>
                <a:lnTo>
                  <a:pt x="20" y="14"/>
                </a:lnTo>
                <a:lnTo>
                  <a:pt x="22" y="18"/>
                </a:lnTo>
                <a:lnTo>
                  <a:pt x="40" y="18"/>
                </a:lnTo>
                <a:lnTo>
                  <a:pt x="46" y="12"/>
                </a:lnTo>
                <a:lnTo>
                  <a:pt x="46" y="8"/>
                </a:lnTo>
                <a:lnTo>
                  <a:pt x="42" y="12"/>
                </a:lnTo>
                <a:lnTo>
                  <a:pt x="40" y="10"/>
                </a:lnTo>
                <a:lnTo>
                  <a:pt x="36" y="8"/>
                </a:lnTo>
                <a:lnTo>
                  <a:pt x="32" y="6"/>
                </a:lnTo>
                <a:lnTo>
                  <a:pt x="18" y="6"/>
                </a:lnTo>
                <a:lnTo>
                  <a:pt x="14" y="6"/>
                </a:lnTo>
                <a:lnTo>
                  <a:pt x="12" y="2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6" name="Freeform 114"/>
          <p:cNvSpPr>
            <a:spLocks/>
          </p:cNvSpPr>
          <p:nvPr/>
        </p:nvSpPr>
        <p:spPr bwMode="ltGray">
          <a:xfrm>
            <a:off x="4678646" y="3605226"/>
            <a:ext cx="13945" cy="158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8"/>
              </a:cxn>
              <a:cxn ang="0">
                <a:pos x="6" y="6"/>
              </a:cxn>
              <a:cxn ang="0">
                <a:pos x="8" y="2"/>
              </a:cxn>
              <a:cxn ang="0">
                <a:pos x="6" y="0"/>
              </a:cxn>
            </a:cxnLst>
            <a:rect l="0" t="0" r="r" b="b"/>
            <a:pathLst>
              <a:path w="9" h="9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6" y="6"/>
                </a:lnTo>
                <a:lnTo>
                  <a:pt x="8" y="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7" name="Freeform 115"/>
          <p:cNvSpPr>
            <a:spLocks/>
          </p:cNvSpPr>
          <p:nvPr/>
        </p:nvSpPr>
        <p:spPr bwMode="ltGray">
          <a:xfrm>
            <a:off x="5365028" y="4411672"/>
            <a:ext cx="30988" cy="12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8" y="0"/>
              </a:cxn>
              <a:cxn ang="0">
                <a:pos x="4" y="0"/>
              </a:cxn>
              <a:cxn ang="0">
                <a:pos x="0" y="4"/>
              </a:cxn>
              <a:cxn ang="0">
                <a:pos x="10" y="6"/>
              </a:cxn>
              <a:cxn ang="0">
                <a:pos x="16" y="6"/>
              </a:cxn>
              <a:cxn ang="0">
                <a:pos x="20" y="0"/>
              </a:cxn>
            </a:cxnLst>
            <a:rect l="0" t="0" r="r" b="b"/>
            <a:pathLst>
              <a:path w="21" h="7">
                <a:moveTo>
                  <a:pt x="20" y="0"/>
                </a:moveTo>
                <a:lnTo>
                  <a:pt x="8" y="0"/>
                </a:lnTo>
                <a:lnTo>
                  <a:pt x="4" y="0"/>
                </a:lnTo>
                <a:lnTo>
                  <a:pt x="0" y="4"/>
                </a:lnTo>
                <a:lnTo>
                  <a:pt x="10" y="6"/>
                </a:lnTo>
                <a:lnTo>
                  <a:pt x="16" y="6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8" name="Freeform 116"/>
          <p:cNvSpPr>
            <a:spLocks/>
          </p:cNvSpPr>
          <p:nvPr/>
        </p:nvSpPr>
        <p:spPr bwMode="ltGray">
          <a:xfrm>
            <a:off x="4478775" y="1755797"/>
            <a:ext cx="3520223" cy="2076441"/>
          </a:xfrm>
          <a:custGeom>
            <a:avLst/>
            <a:gdLst/>
            <a:ahLst/>
            <a:cxnLst>
              <a:cxn ang="0">
                <a:pos x="216" y="258"/>
              </a:cxn>
              <a:cxn ang="0">
                <a:pos x="270" y="304"/>
              </a:cxn>
              <a:cxn ang="0">
                <a:pos x="154" y="308"/>
              </a:cxn>
              <a:cxn ang="0">
                <a:pos x="204" y="378"/>
              </a:cxn>
              <a:cxn ang="0">
                <a:pos x="226" y="356"/>
              </a:cxn>
              <a:cxn ang="0">
                <a:pos x="272" y="330"/>
              </a:cxn>
              <a:cxn ang="0">
                <a:pos x="324" y="256"/>
              </a:cxn>
              <a:cxn ang="0">
                <a:pos x="336" y="308"/>
              </a:cxn>
              <a:cxn ang="0">
                <a:pos x="402" y="272"/>
              </a:cxn>
              <a:cxn ang="0">
                <a:pos x="438" y="268"/>
              </a:cxn>
              <a:cxn ang="0">
                <a:pos x="502" y="250"/>
              </a:cxn>
              <a:cxn ang="0">
                <a:pos x="520" y="230"/>
              </a:cxn>
              <a:cxn ang="0">
                <a:pos x="542" y="226"/>
              </a:cxn>
              <a:cxn ang="0">
                <a:pos x="630" y="260"/>
              </a:cxn>
              <a:cxn ang="0">
                <a:pos x="622" y="232"/>
              </a:cxn>
              <a:cxn ang="0">
                <a:pos x="626" y="150"/>
              </a:cxn>
              <a:cxn ang="0">
                <a:pos x="686" y="160"/>
              </a:cxn>
              <a:cxn ang="0">
                <a:pos x="704" y="300"/>
              </a:cxn>
              <a:cxn ang="0">
                <a:pos x="756" y="244"/>
              </a:cxn>
              <a:cxn ang="0">
                <a:pos x="716" y="138"/>
              </a:cxn>
              <a:cxn ang="0">
                <a:pos x="752" y="174"/>
              </a:cxn>
              <a:cxn ang="0">
                <a:pos x="832" y="166"/>
              </a:cxn>
              <a:cxn ang="0">
                <a:pos x="854" y="120"/>
              </a:cxn>
              <a:cxn ang="0">
                <a:pos x="936" y="52"/>
              </a:cxn>
              <a:cxn ang="0">
                <a:pos x="1050" y="8"/>
              </a:cxn>
              <a:cxn ang="0">
                <a:pos x="1134" y="32"/>
              </a:cxn>
              <a:cxn ang="0">
                <a:pos x="1176" y="102"/>
              </a:cxn>
              <a:cxn ang="0">
                <a:pos x="1294" y="114"/>
              </a:cxn>
              <a:cxn ang="0">
                <a:pos x="1400" y="116"/>
              </a:cxn>
              <a:cxn ang="0">
                <a:pos x="1526" y="180"/>
              </a:cxn>
              <a:cxn ang="0">
                <a:pos x="1618" y="138"/>
              </a:cxn>
              <a:cxn ang="0">
                <a:pos x="1776" y="188"/>
              </a:cxn>
              <a:cxn ang="0">
                <a:pos x="1928" y="226"/>
              </a:cxn>
              <a:cxn ang="0">
                <a:pos x="2042" y="216"/>
              </a:cxn>
              <a:cxn ang="0">
                <a:pos x="2184" y="242"/>
              </a:cxn>
              <a:cxn ang="0">
                <a:pos x="2278" y="292"/>
              </a:cxn>
              <a:cxn ang="0">
                <a:pos x="2224" y="346"/>
              </a:cxn>
              <a:cxn ang="0">
                <a:pos x="2194" y="420"/>
              </a:cxn>
              <a:cxn ang="0">
                <a:pos x="2064" y="472"/>
              </a:cxn>
              <a:cxn ang="0">
                <a:pos x="2058" y="582"/>
              </a:cxn>
              <a:cxn ang="0">
                <a:pos x="1962" y="562"/>
              </a:cxn>
              <a:cxn ang="0">
                <a:pos x="2026" y="400"/>
              </a:cxn>
              <a:cxn ang="0">
                <a:pos x="1930" y="442"/>
              </a:cxn>
              <a:cxn ang="0">
                <a:pos x="1898" y="502"/>
              </a:cxn>
              <a:cxn ang="0">
                <a:pos x="1800" y="490"/>
              </a:cxn>
              <a:cxn ang="0">
                <a:pos x="1704" y="606"/>
              </a:cxn>
              <a:cxn ang="0">
                <a:pos x="1752" y="824"/>
              </a:cxn>
              <a:cxn ang="0">
                <a:pos x="528" y="1028"/>
              </a:cxn>
              <a:cxn ang="0">
                <a:pos x="516" y="884"/>
              </a:cxn>
              <a:cxn ang="0">
                <a:pos x="466" y="844"/>
              </a:cxn>
              <a:cxn ang="0">
                <a:pos x="404" y="830"/>
              </a:cxn>
              <a:cxn ang="0">
                <a:pos x="348" y="890"/>
              </a:cxn>
              <a:cxn ang="0">
                <a:pos x="240" y="818"/>
              </a:cxn>
              <a:cxn ang="0">
                <a:pos x="10" y="752"/>
              </a:cxn>
              <a:cxn ang="0">
                <a:pos x="36" y="504"/>
              </a:cxn>
              <a:cxn ang="0">
                <a:pos x="126" y="474"/>
              </a:cxn>
              <a:cxn ang="0">
                <a:pos x="130" y="236"/>
              </a:cxn>
            </a:cxnLst>
            <a:rect l="0" t="0" r="r" b="b"/>
            <a:pathLst>
              <a:path w="2281" h="1145">
                <a:moveTo>
                  <a:pt x="152" y="238"/>
                </a:moveTo>
                <a:lnTo>
                  <a:pt x="162" y="238"/>
                </a:lnTo>
                <a:lnTo>
                  <a:pt x="188" y="248"/>
                </a:lnTo>
                <a:lnTo>
                  <a:pt x="192" y="244"/>
                </a:lnTo>
                <a:lnTo>
                  <a:pt x="198" y="248"/>
                </a:lnTo>
                <a:lnTo>
                  <a:pt x="202" y="250"/>
                </a:lnTo>
                <a:lnTo>
                  <a:pt x="204" y="254"/>
                </a:lnTo>
                <a:lnTo>
                  <a:pt x="212" y="258"/>
                </a:lnTo>
                <a:lnTo>
                  <a:pt x="216" y="258"/>
                </a:lnTo>
                <a:lnTo>
                  <a:pt x="224" y="266"/>
                </a:lnTo>
                <a:lnTo>
                  <a:pt x="228" y="270"/>
                </a:lnTo>
                <a:lnTo>
                  <a:pt x="230" y="274"/>
                </a:lnTo>
                <a:lnTo>
                  <a:pt x="234" y="274"/>
                </a:lnTo>
                <a:lnTo>
                  <a:pt x="240" y="278"/>
                </a:lnTo>
                <a:lnTo>
                  <a:pt x="250" y="278"/>
                </a:lnTo>
                <a:lnTo>
                  <a:pt x="256" y="284"/>
                </a:lnTo>
                <a:lnTo>
                  <a:pt x="264" y="292"/>
                </a:lnTo>
                <a:lnTo>
                  <a:pt x="270" y="304"/>
                </a:lnTo>
                <a:lnTo>
                  <a:pt x="266" y="310"/>
                </a:lnTo>
                <a:lnTo>
                  <a:pt x="258" y="316"/>
                </a:lnTo>
                <a:lnTo>
                  <a:pt x="252" y="324"/>
                </a:lnTo>
                <a:lnTo>
                  <a:pt x="244" y="326"/>
                </a:lnTo>
                <a:lnTo>
                  <a:pt x="232" y="324"/>
                </a:lnTo>
                <a:lnTo>
                  <a:pt x="214" y="324"/>
                </a:lnTo>
                <a:lnTo>
                  <a:pt x="174" y="308"/>
                </a:lnTo>
                <a:lnTo>
                  <a:pt x="160" y="310"/>
                </a:lnTo>
                <a:lnTo>
                  <a:pt x="154" y="308"/>
                </a:lnTo>
                <a:lnTo>
                  <a:pt x="164" y="320"/>
                </a:lnTo>
                <a:lnTo>
                  <a:pt x="172" y="324"/>
                </a:lnTo>
                <a:lnTo>
                  <a:pt x="180" y="332"/>
                </a:lnTo>
                <a:lnTo>
                  <a:pt x="188" y="336"/>
                </a:lnTo>
                <a:lnTo>
                  <a:pt x="192" y="342"/>
                </a:lnTo>
                <a:lnTo>
                  <a:pt x="192" y="352"/>
                </a:lnTo>
                <a:lnTo>
                  <a:pt x="194" y="362"/>
                </a:lnTo>
                <a:lnTo>
                  <a:pt x="196" y="370"/>
                </a:lnTo>
                <a:lnTo>
                  <a:pt x="204" y="378"/>
                </a:lnTo>
                <a:lnTo>
                  <a:pt x="214" y="386"/>
                </a:lnTo>
                <a:lnTo>
                  <a:pt x="222" y="388"/>
                </a:lnTo>
                <a:lnTo>
                  <a:pt x="228" y="386"/>
                </a:lnTo>
                <a:lnTo>
                  <a:pt x="228" y="378"/>
                </a:lnTo>
                <a:lnTo>
                  <a:pt x="218" y="368"/>
                </a:lnTo>
                <a:lnTo>
                  <a:pt x="210" y="362"/>
                </a:lnTo>
                <a:lnTo>
                  <a:pt x="210" y="356"/>
                </a:lnTo>
                <a:lnTo>
                  <a:pt x="214" y="350"/>
                </a:lnTo>
                <a:lnTo>
                  <a:pt x="226" y="356"/>
                </a:lnTo>
                <a:lnTo>
                  <a:pt x="232" y="362"/>
                </a:lnTo>
                <a:lnTo>
                  <a:pt x="248" y="366"/>
                </a:lnTo>
                <a:lnTo>
                  <a:pt x="256" y="368"/>
                </a:lnTo>
                <a:lnTo>
                  <a:pt x="266" y="368"/>
                </a:lnTo>
                <a:lnTo>
                  <a:pt x="268" y="362"/>
                </a:lnTo>
                <a:lnTo>
                  <a:pt x="264" y="352"/>
                </a:lnTo>
                <a:lnTo>
                  <a:pt x="258" y="346"/>
                </a:lnTo>
                <a:lnTo>
                  <a:pt x="260" y="340"/>
                </a:lnTo>
                <a:lnTo>
                  <a:pt x="272" y="330"/>
                </a:lnTo>
                <a:lnTo>
                  <a:pt x="280" y="324"/>
                </a:lnTo>
                <a:lnTo>
                  <a:pt x="288" y="318"/>
                </a:lnTo>
                <a:lnTo>
                  <a:pt x="298" y="324"/>
                </a:lnTo>
                <a:lnTo>
                  <a:pt x="308" y="326"/>
                </a:lnTo>
                <a:lnTo>
                  <a:pt x="314" y="316"/>
                </a:lnTo>
                <a:lnTo>
                  <a:pt x="308" y="304"/>
                </a:lnTo>
                <a:lnTo>
                  <a:pt x="298" y="256"/>
                </a:lnTo>
                <a:lnTo>
                  <a:pt x="308" y="254"/>
                </a:lnTo>
                <a:lnTo>
                  <a:pt x="324" y="256"/>
                </a:lnTo>
                <a:lnTo>
                  <a:pt x="332" y="258"/>
                </a:lnTo>
                <a:lnTo>
                  <a:pt x="336" y="266"/>
                </a:lnTo>
                <a:lnTo>
                  <a:pt x="340" y="274"/>
                </a:lnTo>
                <a:lnTo>
                  <a:pt x="344" y="276"/>
                </a:lnTo>
                <a:lnTo>
                  <a:pt x="348" y="282"/>
                </a:lnTo>
                <a:lnTo>
                  <a:pt x="340" y="288"/>
                </a:lnTo>
                <a:lnTo>
                  <a:pt x="336" y="294"/>
                </a:lnTo>
                <a:lnTo>
                  <a:pt x="334" y="300"/>
                </a:lnTo>
                <a:lnTo>
                  <a:pt x="336" y="308"/>
                </a:lnTo>
                <a:lnTo>
                  <a:pt x="348" y="312"/>
                </a:lnTo>
                <a:lnTo>
                  <a:pt x="356" y="306"/>
                </a:lnTo>
                <a:lnTo>
                  <a:pt x="360" y="298"/>
                </a:lnTo>
                <a:lnTo>
                  <a:pt x="366" y="294"/>
                </a:lnTo>
                <a:lnTo>
                  <a:pt x="376" y="288"/>
                </a:lnTo>
                <a:lnTo>
                  <a:pt x="378" y="284"/>
                </a:lnTo>
                <a:lnTo>
                  <a:pt x="384" y="278"/>
                </a:lnTo>
                <a:lnTo>
                  <a:pt x="394" y="274"/>
                </a:lnTo>
                <a:lnTo>
                  <a:pt x="402" y="272"/>
                </a:lnTo>
                <a:lnTo>
                  <a:pt x="410" y="270"/>
                </a:lnTo>
                <a:lnTo>
                  <a:pt x="418" y="266"/>
                </a:lnTo>
                <a:lnTo>
                  <a:pt x="424" y="260"/>
                </a:lnTo>
                <a:lnTo>
                  <a:pt x="428" y="254"/>
                </a:lnTo>
                <a:lnTo>
                  <a:pt x="434" y="250"/>
                </a:lnTo>
                <a:lnTo>
                  <a:pt x="444" y="248"/>
                </a:lnTo>
                <a:lnTo>
                  <a:pt x="446" y="252"/>
                </a:lnTo>
                <a:lnTo>
                  <a:pt x="440" y="262"/>
                </a:lnTo>
                <a:lnTo>
                  <a:pt x="438" y="268"/>
                </a:lnTo>
                <a:lnTo>
                  <a:pt x="446" y="272"/>
                </a:lnTo>
                <a:lnTo>
                  <a:pt x="454" y="268"/>
                </a:lnTo>
                <a:lnTo>
                  <a:pt x="458" y="262"/>
                </a:lnTo>
                <a:lnTo>
                  <a:pt x="464" y="258"/>
                </a:lnTo>
                <a:lnTo>
                  <a:pt x="472" y="256"/>
                </a:lnTo>
                <a:lnTo>
                  <a:pt x="478" y="258"/>
                </a:lnTo>
                <a:lnTo>
                  <a:pt x="488" y="260"/>
                </a:lnTo>
                <a:lnTo>
                  <a:pt x="494" y="254"/>
                </a:lnTo>
                <a:lnTo>
                  <a:pt x="502" y="250"/>
                </a:lnTo>
                <a:lnTo>
                  <a:pt x="508" y="248"/>
                </a:lnTo>
                <a:lnTo>
                  <a:pt x="514" y="250"/>
                </a:lnTo>
                <a:lnTo>
                  <a:pt x="516" y="262"/>
                </a:lnTo>
                <a:lnTo>
                  <a:pt x="526" y="262"/>
                </a:lnTo>
                <a:lnTo>
                  <a:pt x="534" y="256"/>
                </a:lnTo>
                <a:lnTo>
                  <a:pt x="534" y="250"/>
                </a:lnTo>
                <a:lnTo>
                  <a:pt x="530" y="242"/>
                </a:lnTo>
                <a:lnTo>
                  <a:pt x="526" y="238"/>
                </a:lnTo>
                <a:lnTo>
                  <a:pt x="520" y="230"/>
                </a:lnTo>
                <a:lnTo>
                  <a:pt x="508" y="228"/>
                </a:lnTo>
                <a:lnTo>
                  <a:pt x="498" y="226"/>
                </a:lnTo>
                <a:lnTo>
                  <a:pt x="496" y="218"/>
                </a:lnTo>
                <a:lnTo>
                  <a:pt x="500" y="210"/>
                </a:lnTo>
                <a:lnTo>
                  <a:pt x="506" y="208"/>
                </a:lnTo>
                <a:lnTo>
                  <a:pt x="520" y="218"/>
                </a:lnTo>
                <a:lnTo>
                  <a:pt x="524" y="226"/>
                </a:lnTo>
                <a:lnTo>
                  <a:pt x="532" y="226"/>
                </a:lnTo>
                <a:lnTo>
                  <a:pt x="542" y="226"/>
                </a:lnTo>
                <a:lnTo>
                  <a:pt x="552" y="226"/>
                </a:lnTo>
                <a:lnTo>
                  <a:pt x="560" y="226"/>
                </a:lnTo>
                <a:lnTo>
                  <a:pt x="574" y="228"/>
                </a:lnTo>
                <a:lnTo>
                  <a:pt x="582" y="230"/>
                </a:lnTo>
                <a:lnTo>
                  <a:pt x="590" y="236"/>
                </a:lnTo>
                <a:lnTo>
                  <a:pt x="600" y="244"/>
                </a:lnTo>
                <a:lnTo>
                  <a:pt x="606" y="244"/>
                </a:lnTo>
                <a:lnTo>
                  <a:pt x="618" y="252"/>
                </a:lnTo>
                <a:lnTo>
                  <a:pt x="630" y="260"/>
                </a:lnTo>
                <a:lnTo>
                  <a:pt x="640" y="266"/>
                </a:lnTo>
                <a:lnTo>
                  <a:pt x="642" y="274"/>
                </a:lnTo>
                <a:lnTo>
                  <a:pt x="656" y="272"/>
                </a:lnTo>
                <a:lnTo>
                  <a:pt x="652" y="260"/>
                </a:lnTo>
                <a:lnTo>
                  <a:pt x="646" y="252"/>
                </a:lnTo>
                <a:lnTo>
                  <a:pt x="640" y="244"/>
                </a:lnTo>
                <a:lnTo>
                  <a:pt x="638" y="238"/>
                </a:lnTo>
                <a:lnTo>
                  <a:pt x="630" y="234"/>
                </a:lnTo>
                <a:lnTo>
                  <a:pt x="622" y="232"/>
                </a:lnTo>
                <a:lnTo>
                  <a:pt x="616" y="226"/>
                </a:lnTo>
                <a:lnTo>
                  <a:pt x="614" y="218"/>
                </a:lnTo>
                <a:lnTo>
                  <a:pt x="618" y="208"/>
                </a:lnTo>
                <a:lnTo>
                  <a:pt x="614" y="202"/>
                </a:lnTo>
                <a:lnTo>
                  <a:pt x="608" y="198"/>
                </a:lnTo>
                <a:lnTo>
                  <a:pt x="624" y="182"/>
                </a:lnTo>
                <a:lnTo>
                  <a:pt x="628" y="174"/>
                </a:lnTo>
                <a:lnTo>
                  <a:pt x="626" y="162"/>
                </a:lnTo>
                <a:lnTo>
                  <a:pt x="626" y="150"/>
                </a:lnTo>
                <a:lnTo>
                  <a:pt x="630" y="144"/>
                </a:lnTo>
                <a:lnTo>
                  <a:pt x="636" y="132"/>
                </a:lnTo>
                <a:lnTo>
                  <a:pt x="636" y="124"/>
                </a:lnTo>
                <a:lnTo>
                  <a:pt x="650" y="118"/>
                </a:lnTo>
                <a:lnTo>
                  <a:pt x="664" y="126"/>
                </a:lnTo>
                <a:lnTo>
                  <a:pt x="660" y="134"/>
                </a:lnTo>
                <a:lnTo>
                  <a:pt x="652" y="142"/>
                </a:lnTo>
                <a:lnTo>
                  <a:pt x="684" y="140"/>
                </a:lnTo>
                <a:lnTo>
                  <a:pt x="686" y="160"/>
                </a:lnTo>
                <a:lnTo>
                  <a:pt x="682" y="172"/>
                </a:lnTo>
                <a:lnTo>
                  <a:pt x="678" y="178"/>
                </a:lnTo>
                <a:lnTo>
                  <a:pt x="686" y="198"/>
                </a:lnTo>
                <a:lnTo>
                  <a:pt x="688" y="210"/>
                </a:lnTo>
                <a:lnTo>
                  <a:pt x="698" y="226"/>
                </a:lnTo>
                <a:lnTo>
                  <a:pt x="704" y="260"/>
                </a:lnTo>
                <a:lnTo>
                  <a:pt x="714" y="270"/>
                </a:lnTo>
                <a:lnTo>
                  <a:pt x="716" y="278"/>
                </a:lnTo>
                <a:lnTo>
                  <a:pt x="704" y="300"/>
                </a:lnTo>
                <a:lnTo>
                  <a:pt x="688" y="306"/>
                </a:lnTo>
                <a:lnTo>
                  <a:pt x="668" y="314"/>
                </a:lnTo>
                <a:lnTo>
                  <a:pt x="714" y="322"/>
                </a:lnTo>
                <a:lnTo>
                  <a:pt x="714" y="308"/>
                </a:lnTo>
                <a:lnTo>
                  <a:pt x="726" y="290"/>
                </a:lnTo>
                <a:lnTo>
                  <a:pt x="738" y="278"/>
                </a:lnTo>
                <a:lnTo>
                  <a:pt x="730" y="266"/>
                </a:lnTo>
                <a:lnTo>
                  <a:pt x="752" y="254"/>
                </a:lnTo>
                <a:lnTo>
                  <a:pt x="756" y="244"/>
                </a:lnTo>
                <a:lnTo>
                  <a:pt x="732" y="240"/>
                </a:lnTo>
                <a:lnTo>
                  <a:pt x="726" y="246"/>
                </a:lnTo>
                <a:lnTo>
                  <a:pt x="712" y="226"/>
                </a:lnTo>
                <a:lnTo>
                  <a:pt x="712" y="210"/>
                </a:lnTo>
                <a:lnTo>
                  <a:pt x="704" y="192"/>
                </a:lnTo>
                <a:lnTo>
                  <a:pt x="698" y="182"/>
                </a:lnTo>
                <a:lnTo>
                  <a:pt x="710" y="170"/>
                </a:lnTo>
                <a:lnTo>
                  <a:pt x="710" y="160"/>
                </a:lnTo>
                <a:lnTo>
                  <a:pt x="716" y="138"/>
                </a:lnTo>
                <a:lnTo>
                  <a:pt x="724" y="144"/>
                </a:lnTo>
                <a:lnTo>
                  <a:pt x="724" y="168"/>
                </a:lnTo>
                <a:lnTo>
                  <a:pt x="726" y="182"/>
                </a:lnTo>
                <a:lnTo>
                  <a:pt x="754" y="196"/>
                </a:lnTo>
                <a:lnTo>
                  <a:pt x="768" y="194"/>
                </a:lnTo>
                <a:lnTo>
                  <a:pt x="744" y="178"/>
                </a:lnTo>
                <a:lnTo>
                  <a:pt x="734" y="168"/>
                </a:lnTo>
                <a:lnTo>
                  <a:pt x="744" y="166"/>
                </a:lnTo>
                <a:lnTo>
                  <a:pt x="752" y="174"/>
                </a:lnTo>
                <a:lnTo>
                  <a:pt x="760" y="154"/>
                </a:lnTo>
                <a:lnTo>
                  <a:pt x="774" y="152"/>
                </a:lnTo>
                <a:lnTo>
                  <a:pt x="804" y="170"/>
                </a:lnTo>
                <a:lnTo>
                  <a:pt x="812" y="176"/>
                </a:lnTo>
                <a:lnTo>
                  <a:pt x="822" y="192"/>
                </a:lnTo>
                <a:lnTo>
                  <a:pt x="824" y="200"/>
                </a:lnTo>
                <a:lnTo>
                  <a:pt x="846" y="200"/>
                </a:lnTo>
                <a:lnTo>
                  <a:pt x="844" y="186"/>
                </a:lnTo>
                <a:lnTo>
                  <a:pt x="832" y="166"/>
                </a:lnTo>
                <a:lnTo>
                  <a:pt x="822" y="162"/>
                </a:lnTo>
                <a:lnTo>
                  <a:pt x="802" y="152"/>
                </a:lnTo>
                <a:lnTo>
                  <a:pt x="792" y="148"/>
                </a:lnTo>
                <a:lnTo>
                  <a:pt x="788" y="126"/>
                </a:lnTo>
                <a:lnTo>
                  <a:pt x="796" y="118"/>
                </a:lnTo>
                <a:lnTo>
                  <a:pt x="806" y="118"/>
                </a:lnTo>
                <a:lnTo>
                  <a:pt x="820" y="118"/>
                </a:lnTo>
                <a:lnTo>
                  <a:pt x="836" y="118"/>
                </a:lnTo>
                <a:lnTo>
                  <a:pt x="854" y="120"/>
                </a:lnTo>
                <a:lnTo>
                  <a:pt x="870" y="120"/>
                </a:lnTo>
                <a:lnTo>
                  <a:pt x="868" y="108"/>
                </a:lnTo>
                <a:lnTo>
                  <a:pt x="856" y="104"/>
                </a:lnTo>
                <a:lnTo>
                  <a:pt x="850" y="96"/>
                </a:lnTo>
                <a:lnTo>
                  <a:pt x="856" y="86"/>
                </a:lnTo>
                <a:lnTo>
                  <a:pt x="870" y="82"/>
                </a:lnTo>
                <a:lnTo>
                  <a:pt x="882" y="72"/>
                </a:lnTo>
                <a:lnTo>
                  <a:pt x="940" y="62"/>
                </a:lnTo>
                <a:lnTo>
                  <a:pt x="936" y="52"/>
                </a:lnTo>
                <a:lnTo>
                  <a:pt x="942" y="48"/>
                </a:lnTo>
                <a:lnTo>
                  <a:pt x="968" y="50"/>
                </a:lnTo>
                <a:lnTo>
                  <a:pt x="976" y="46"/>
                </a:lnTo>
                <a:lnTo>
                  <a:pt x="990" y="54"/>
                </a:lnTo>
                <a:lnTo>
                  <a:pt x="1008" y="44"/>
                </a:lnTo>
                <a:lnTo>
                  <a:pt x="1026" y="38"/>
                </a:lnTo>
                <a:lnTo>
                  <a:pt x="1042" y="36"/>
                </a:lnTo>
                <a:lnTo>
                  <a:pt x="1040" y="20"/>
                </a:lnTo>
                <a:lnTo>
                  <a:pt x="1050" y="8"/>
                </a:lnTo>
                <a:lnTo>
                  <a:pt x="1076" y="0"/>
                </a:lnTo>
                <a:lnTo>
                  <a:pt x="1096" y="10"/>
                </a:lnTo>
                <a:lnTo>
                  <a:pt x="1096" y="18"/>
                </a:lnTo>
                <a:lnTo>
                  <a:pt x="1108" y="24"/>
                </a:lnTo>
                <a:lnTo>
                  <a:pt x="1116" y="28"/>
                </a:lnTo>
                <a:lnTo>
                  <a:pt x="1114" y="34"/>
                </a:lnTo>
                <a:lnTo>
                  <a:pt x="1118" y="40"/>
                </a:lnTo>
                <a:lnTo>
                  <a:pt x="1126" y="38"/>
                </a:lnTo>
                <a:lnTo>
                  <a:pt x="1134" y="32"/>
                </a:lnTo>
                <a:lnTo>
                  <a:pt x="1142" y="30"/>
                </a:lnTo>
                <a:lnTo>
                  <a:pt x="1152" y="30"/>
                </a:lnTo>
                <a:lnTo>
                  <a:pt x="1168" y="32"/>
                </a:lnTo>
                <a:lnTo>
                  <a:pt x="1186" y="40"/>
                </a:lnTo>
                <a:lnTo>
                  <a:pt x="1208" y="50"/>
                </a:lnTo>
                <a:lnTo>
                  <a:pt x="1214" y="76"/>
                </a:lnTo>
                <a:lnTo>
                  <a:pt x="1196" y="96"/>
                </a:lnTo>
                <a:lnTo>
                  <a:pt x="1188" y="96"/>
                </a:lnTo>
                <a:lnTo>
                  <a:pt x="1176" y="102"/>
                </a:lnTo>
                <a:lnTo>
                  <a:pt x="1176" y="106"/>
                </a:lnTo>
                <a:lnTo>
                  <a:pt x="1192" y="114"/>
                </a:lnTo>
                <a:lnTo>
                  <a:pt x="1200" y="110"/>
                </a:lnTo>
                <a:lnTo>
                  <a:pt x="1214" y="122"/>
                </a:lnTo>
                <a:lnTo>
                  <a:pt x="1226" y="112"/>
                </a:lnTo>
                <a:lnTo>
                  <a:pt x="1236" y="120"/>
                </a:lnTo>
                <a:lnTo>
                  <a:pt x="1258" y="118"/>
                </a:lnTo>
                <a:lnTo>
                  <a:pt x="1272" y="120"/>
                </a:lnTo>
                <a:lnTo>
                  <a:pt x="1294" y="114"/>
                </a:lnTo>
                <a:lnTo>
                  <a:pt x="1300" y="122"/>
                </a:lnTo>
                <a:lnTo>
                  <a:pt x="1316" y="134"/>
                </a:lnTo>
                <a:lnTo>
                  <a:pt x="1330" y="136"/>
                </a:lnTo>
                <a:lnTo>
                  <a:pt x="1364" y="138"/>
                </a:lnTo>
                <a:lnTo>
                  <a:pt x="1364" y="128"/>
                </a:lnTo>
                <a:lnTo>
                  <a:pt x="1368" y="112"/>
                </a:lnTo>
                <a:lnTo>
                  <a:pt x="1378" y="112"/>
                </a:lnTo>
                <a:lnTo>
                  <a:pt x="1388" y="116"/>
                </a:lnTo>
                <a:lnTo>
                  <a:pt x="1400" y="116"/>
                </a:lnTo>
                <a:lnTo>
                  <a:pt x="1422" y="118"/>
                </a:lnTo>
                <a:lnTo>
                  <a:pt x="1438" y="134"/>
                </a:lnTo>
                <a:lnTo>
                  <a:pt x="1446" y="156"/>
                </a:lnTo>
                <a:lnTo>
                  <a:pt x="1440" y="166"/>
                </a:lnTo>
                <a:lnTo>
                  <a:pt x="1462" y="190"/>
                </a:lnTo>
                <a:lnTo>
                  <a:pt x="1482" y="196"/>
                </a:lnTo>
                <a:lnTo>
                  <a:pt x="1496" y="176"/>
                </a:lnTo>
                <a:lnTo>
                  <a:pt x="1510" y="176"/>
                </a:lnTo>
                <a:lnTo>
                  <a:pt x="1526" y="180"/>
                </a:lnTo>
                <a:lnTo>
                  <a:pt x="1544" y="172"/>
                </a:lnTo>
                <a:lnTo>
                  <a:pt x="1566" y="178"/>
                </a:lnTo>
                <a:lnTo>
                  <a:pt x="1574" y="182"/>
                </a:lnTo>
                <a:lnTo>
                  <a:pt x="1582" y="176"/>
                </a:lnTo>
                <a:lnTo>
                  <a:pt x="1600" y="182"/>
                </a:lnTo>
                <a:lnTo>
                  <a:pt x="1598" y="158"/>
                </a:lnTo>
                <a:lnTo>
                  <a:pt x="1590" y="150"/>
                </a:lnTo>
                <a:lnTo>
                  <a:pt x="1602" y="144"/>
                </a:lnTo>
                <a:lnTo>
                  <a:pt x="1618" y="138"/>
                </a:lnTo>
                <a:lnTo>
                  <a:pt x="1664" y="144"/>
                </a:lnTo>
                <a:lnTo>
                  <a:pt x="1680" y="154"/>
                </a:lnTo>
                <a:lnTo>
                  <a:pt x="1704" y="154"/>
                </a:lnTo>
                <a:lnTo>
                  <a:pt x="1728" y="156"/>
                </a:lnTo>
                <a:lnTo>
                  <a:pt x="1730" y="166"/>
                </a:lnTo>
                <a:lnTo>
                  <a:pt x="1734" y="172"/>
                </a:lnTo>
                <a:lnTo>
                  <a:pt x="1752" y="178"/>
                </a:lnTo>
                <a:lnTo>
                  <a:pt x="1774" y="178"/>
                </a:lnTo>
                <a:lnTo>
                  <a:pt x="1776" y="188"/>
                </a:lnTo>
                <a:lnTo>
                  <a:pt x="1792" y="196"/>
                </a:lnTo>
                <a:lnTo>
                  <a:pt x="1832" y="188"/>
                </a:lnTo>
                <a:lnTo>
                  <a:pt x="1864" y="188"/>
                </a:lnTo>
                <a:lnTo>
                  <a:pt x="1876" y="194"/>
                </a:lnTo>
                <a:lnTo>
                  <a:pt x="1892" y="208"/>
                </a:lnTo>
                <a:lnTo>
                  <a:pt x="1898" y="226"/>
                </a:lnTo>
                <a:lnTo>
                  <a:pt x="1916" y="236"/>
                </a:lnTo>
                <a:lnTo>
                  <a:pt x="1922" y="242"/>
                </a:lnTo>
                <a:lnTo>
                  <a:pt x="1928" y="226"/>
                </a:lnTo>
                <a:lnTo>
                  <a:pt x="1946" y="224"/>
                </a:lnTo>
                <a:lnTo>
                  <a:pt x="1964" y="230"/>
                </a:lnTo>
                <a:lnTo>
                  <a:pt x="1994" y="228"/>
                </a:lnTo>
                <a:lnTo>
                  <a:pt x="2022" y="224"/>
                </a:lnTo>
                <a:lnTo>
                  <a:pt x="2034" y="240"/>
                </a:lnTo>
                <a:lnTo>
                  <a:pt x="2054" y="250"/>
                </a:lnTo>
                <a:lnTo>
                  <a:pt x="2054" y="232"/>
                </a:lnTo>
                <a:lnTo>
                  <a:pt x="2046" y="226"/>
                </a:lnTo>
                <a:lnTo>
                  <a:pt x="2042" y="216"/>
                </a:lnTo>
                <a:lnTo>
                  <a:pt x="2040" y="212"/>
                </a:lnTo>
                <a:lnTo>
                  <a:pt x="2054" y="214"/>
                </a:lnTo>
                <a:lnTo>
                  <a:pt x="2072" y="218"/>
                </a:lnTo>
                <a:lnTo>
                  <a:pt x="2088" y="220"/>
                </a:lnTo>
                <a:lnTo>
                  <a:pt x="2110" y="218"/>
                </a:lnTo>
                <a:lnTo>
                  <a:pt x="2128" y="220"/>
                </a:lnTo>
                <a:lnTo>
                  <a:pt x="2146" y="228"/>
                </a:lnTo>
                <a:lnTo>
                  <a:pt x="2166" y="236"/>
                </a:lnTo>
                <a:lnTo>
                  <a:pt x="2184" y="242"/>
                </a:lnTo>
                <a:lnTo>
                  <a:pt x="2200" y="246"/>
                </a:lnTo>
                <a:lnTo>
                  <a:pt x="2208" y="254"/>
                </a:lnTo>
                <a:lnTo>
                  <a:pt x="2222" y="258"/>
                </a:lnTo>
                <a:lnTo>
                  <a:pt x="2232" y="260"/>
                </a:lnTo>
                <a:lnTo>
                  <a:pt x="2236" y="268"/>
                </a:lnTo>
                <a:lnTo>
                  <a:pt x="2248" y="274"/>
                </a:lnTo>
                <a:lnTo>
                  <a:pt x="2260" y="272"/>
                </a:lnTo>
                <a:lnTo>
                  <a:pt x="2270" y="282"/>
                </a:lnTo>
                <a:lnTo>
                  <a:pt x="2278" y="292"/>
                </a:lnTo>
                <a:lnTo>
                  <a:pt x="2280" y="306"/>
                </a:lnTo>
                <a:lnTo>
                  <a:pt x="2280" y="320"/>
                </a:lnTo>
                <a:lnTo>
                  <a:pt x="2280" y="334"/>
                </a:lnTo>
                <a:lnTo>
                  <a:pt x="2260" y="334"/>
                </a:lnTo>
                <a:lnTo>
                  <a:pt x="2242" y="332"/>
                </a:lnTo>
                <a:lnTo>
                  <a:pt x="2236" y="320"/>
                </a:lnTo>
                <a:lnTo>
                  <a:pt x="2222" y="312"/>
                </a:lnTo>
                <a:lnTo>
                  <a:pt x="2220" y="328"/>
                </a:lnTo>
                <a:lnTo>
                  <a:pt x="2224" y="346"/>
                </a:lnTo>
                <a:lnTo>
                  <a:pt x="2220" y="350"/>
                </a:lnTo>
                <a:lnTo>
                  <a:pt x="2196" y="356"/>
                </a:lnTo>
                <a:lnTo>
                  <a:pt x="2198" y="368"/>
                </a:lnTo>
                <a:lnTo>
                  <a:pt x="2218" y="374"/>
                </a:lnTo>
                <a:lnTo>
                  <a:pt x="2232" y="386"/>
                </a:lnTo>
                <a:lnTo>
                  <a:pt x="2244" y="402"/>
                </a:lnTo>
                <a:lnTo>
                  <a:pt x="2238" y="416"/>
                </a:lnTo>
                <a:lnTo>
                  <a:pt x="2218" y="410"/>
                </a:lnTo>
                <a:lnTo>
                  <a:pt x="2194" y="420"/>
                </a:lnTo>
                <a:lnTo>
                  <a:pt x="2170" y="430"/>
                </a:lnTo>
                <a:lnTo>
                  <a:pt x="2150" y="450"/>
                </a:lnTo>
                <a:lnTo>
                  <a:pt x="2142" y="470"/>
                </a:lnTo>
                <a:lnTo>
                  <a:pt x="2130" y="472"/>
                </a:lnTo>
                <a:lnTo>
                  <a:pt x="2116" y="456"/>
                </a:lnTo>
                <a:lnTo>
                  <a:pt x="2098" y="460"/>
                </a:lnTo>
                <a:lnTo>
                  <a:pt x="2086" y="476"/>
                </a:lnTo>
                <a:lnTo>
                  <a:pt x="2074" y="468"/>
                </a:lnTo>
                <a:lnTo>
                  <a:pt x="2064" y="472"/>
                </a:lnTo>
                <a:lnTo>
                  <a:pt x="2050" y="472"/>
                </a:lnTo>
                <a:lnTo>
                  <a:pt x="2046" y="486"/>
                </a:lnTo>
                <a:lnTo>
                  <a:pt x="2042" y="500"/>
                </a:lnTo>
                <a:lnTo>
                  <a:pt x="2036" y="518"/>
                </a:lnTo>
                <a:lnTo>
                  <a:pt x="2052" y="520"/>
                </a:lnTo>
                <a:lnTo>
                  <a:pt x="2058" y="540"/>
                </a:lnTo>
                <a:lnTo>
                  <a:pt x="2072" y="550"/>
                </a:lnTo>
                <a:lnTo>
                  <a:pt x="2066" y="564"/>
                </a:lnTo>
                <a:lnTo>
                  <a:pt x="2058" y="582"/>
                </a:lnTo>
                <a:lnTo>
                  <a:pt x="2060" y="600"/>
                </a:lnTo>
                <a:lnTo>
                  <a:pt x="2038" y="606"/>
                </a:lnTo>
                <a:lnTo>
                  <a:pt x="2044" y="626"/>
                </a:lnTo>
                <a:lnTo>
                  <a:pt x="2032" y="634"/>
                </a:lnTo>
                <a:lnTo>
                  <a:pt x="2028" y="658"/>
                </a:lnTo>
                <a:lnTo>
                  <a:pt x="2010" y="676"/>
                </a:lnTo>
                <a:lnTo>
                  <a:pt x="1986" y="628"/>
                </a:lnTo>
                <a:lnTo>
                  <a:pt x="1970" y="598"/>
                </a:lnTo>
                <a:lnTo>
                  <a:pt x="1962" y="562"/>
                </a:lnTo>
                <a:lnTo>
                  <a:pt x="1964" y="532"/>
                </a:lnTo>
                <a:lnTo>
                  <a:pt x="1972" y="516"/>
                </a:lnTo>
                <a:lnTo>
                  <a:pt x="1984" y="512"/>
                </a:lnTo>
                <a:lnTo>
                  <a:pt x="2000" y="498"/>
                </a:lnTo>
                <a:lnTo>
                  <a:pt x="2004" y="474"/>
                </a:lnTo>
                <a:lnTo>
                  <a:pt x="2012" y="458"/>
                </a:lnTo>
                <a:lnTo>
                  <a:pt x="2026" y="446"/>
                </a:lnTo>
                <a:lnTo>
                  <a:pt x="2028" y="420"/>
                </a:lnTo>
                <a:lnTo>
                  <a:pt x="2026" y="400"/>
                </a:lnTo>
                <a:lnTo>
                  <a:pt x="2018" y="410"/>
                </a:lnTo>
                <a:lnTo>
                  <a:pt x="2018" y="426"/>
                </a:lnTo>
                <a:lnTo>
                  <a:pt x="2002" y="446"/>
                </a:lnTo>
                <a:lnTo>
                  <a:pt x="1982" y="446"/>
                </a:lnTo>
                <a:lnTo>
                  <a:pt x="1974" y="426"/>
                </a:lnTo>
                <a:lnTo>
                  <a:pt x="1960" y="424"/>
                </a:lnTo>
                <a:lnTo>
                  <a:pt x="1948" y="426"/>
                </a:lnTo>
                <a:lnTo>
                  <a:pt x="1940" y="432"/>
                </a:lnTo>
                <a:lnTo>
                  <a:pt x="1930" y="442"/>
                </a:lnTo>
                <a:lnTo>
                  <a:pt x="1926" y="450"/>
                </a:lnTo>
                <a:lnTo>
                  <a:pt x="1918" y="460"/>
                </a:lnTo>
                <a:lnTo>
                  <a:pt x="1914" y="470"/>
                </a:lnTo>
                <a:lnTo>
                  <a:pt x="1916" y="478"/>
                </a:lnTo>
                <a:lnTo>
                  <a:pt x="1926" y="484"/>
                </a:lnTo>
                <a:lnTo>
                  <a:pt x="1926" y="494"/>
                </a:lnTo>
                <a:lnTo>
                  <a:pt x="1912" y="494"/>
                </a:lnTo>
                <a:lnTo>
                  <a:pt x="1902" y="498"/>
                </a:lnTo>
                <a:lnTo>
                  <a:pt x="1898" y="502"/>
                </a:lnTo>
                <a:lnTo>
                  <a:pt x="1888" y="502"/>
                </a:lnTo>
                <a:lnTo>
                  <a:pt x="1880" y="500"/>
                </a:lnTo>
                <a:lnTo>
                  <a:pt x="1874" y="494"/>
                </a:lnTo>
                <a:lnTo>
                  <a:pt x="1874" y="486"/>
                </a:lnTo>
                <a:lnTo>
                  <a:pt x="1868" y="482"/>
                </a:lnTo>
                <a:lnTo>
                  <a:pt x="1850" y="480"/>
                </a:lnTo>
                <a:lnTo>
                  <a:pt x="1836" y="490"/>
                </a:lnTo>
                <a:lnTo>
                  <a:pt x="1824" y="488"/>
                </a:lnTo>
                <a:lnTo>
                  <a:pt x="1800" y="490"/>
                </a:lnTo>
                <a:lnTo>
                  <a:pt x="1786" y="488"/>
                </a:lnTo>
                <a:lnTo>
                  <a:pt x="1758" y="488"/>
                </a:lnTo>
                <a:lnTo>
                  <a:pt x="1744" y="494"/>
                </a:lnTo>
                <a:lnTo>
                  <a:pt x="1728" y="518"/>
                </a:lnTo>
                <a:lnTo>
                  <a:pt x="1722" y="534"/>
                </a:lnTo>
                <a:lnTo>
                  <a:pt x="1698" y="562"/>
                </a:lnTo>
                <a:lnTo>
                  <a:pt x="1682" y="586"/>
                </a:lnTo>
                <a:lnTo>
                  <a:pt x="1680" y="598"/>
                </a:lnTo>
                <a:lnTo>
                  <a:pt x="1704" y="606"/>
                </a:lnTo>
                <a:lnTo>
                  <a:pt x="1716" y="622"/>
                </a:lnTo>
                <a:lnTo>
                  <a:pt x="1878" y="592"/>
                </a:lnTo>
                <a:lnTo>
                  <a:pt x="1890" y="624"/>
                </a:lnTo>
                <a:lnTo>
                  <a:pt x="1890" y="648"/>
                </a:lnTo>
                <a:lnTo>
                  <a:pt x="1862" y="774"/>
                </a:lnTo>
                <a:lnTo>
                  <a:pt x="1834" y="808"/>
                </a:lnTo>
                <a:lnTo>
                  <a:pt x="1814" y="818"/>
                </a:lnTo>
                <a:lnTo>
                  <a:pt x="1786" y="814"/>
                </a:lnTo>
                <a:lnTo>
                  <a:pt x="1752" y="824"/>
                </a:lnTo>
                <a:lnTo>
                  <a:pt x="1728" y="806"/>
                </a:lnTo>
                <a:lnTo>
                  <a:pt x="1738" y="766"/>
                </a:lnTo>
                <a:lnTo>
                  <a:pt x="1738" y="756"/>
                </a:lnTo>
                <a:lnTo>
                  <a:pt x="1684" y="760"/>
                </a:lnTo>
                <a:lnTo>
                  <a:pt x="1590" y="768"/>
                </a:lnTo>
                <a:lnTo>
                  <a:pt x="928" y="1144"/>
                </a:lnTo>
                <a:lnTo>
                  <a:pt x="572" y="1076"/>
                </a:lnTo>
                <a:lnTo>
                  <a:pt x="562" y="1056"/>
                </a:lnTo>
                <a:lnTo>
                  <a:pt x="528" y="1028"/>
                </a:lnTo>
                <a:lnTo>
                  <a:pt x="480" y="1018"/>
                </a:lnTo>
                <a:lnTo>
                  <a:pt x="526" y="974"/>
                </a:lnTo>
                <a:lnTo>
                  <a:pt x="522" y="952"/>
                </a:lnTo>
                <a:lnTo>
                  <a:pt x="514" y="934"/>
                </a:lnTo>
                <a:lnTo>
                  <a:pt x="504" y="906"/>
                </a:lnTo>
                <a:lnTo>
                  <a:pt x="510" y="904"/>
                </a:lnTo>
                <a:lnTo>
                  <a:pt x="526" y="904"/>
                </a:lnTo>
                <a:lnTo>
                  <a:pt x="524" y="896"/>
                </a:lnTo>
                <a:lnTo>
                  <a:pt x="516" y="884"/>
                </a:lnTo>
                <a:lnTo>
                  <a:pt x="508" y="880"/>
                </a:lnTo>
                <a:lnTo>
                  <a:pt x="502" y="880"/>
                </a:lnTo>
                <a:lnTo>
                  <a:pt x="498" y="886"/>
                </a:lnTo>
                <a:lnTo>
                  <a:pt x="492" y="886"/>
                </a:lnTo>
                <a:lnTo>
                  <a:pt x="490" y="878"/>
                </a:lnTo>
                <a:lnTo>
                  <a:pt x="486" y="862"/>
                </a:lnTo>
                <a:lnTo>
                  <a:pt x="476" y="860"/>
                </a:lnTo>
                <a:lnTo>
                  <a:pt x="470" y="852"/>
                </a:lnTo>
                <a:lnTo>
                  <a:pt x="466" y="844"/>
                </a:lnTo>
                <a:lnTo>
                  <a:pt x="458" y="836"/>
                </a:lnTo>
                <a:lnTo>
                  <a:pt x="454" y="824"/>
                </a:lnTo>
                <a:lnTo>
                  <a:pt x="472" y="816"/>
                </a:lnTo>
                <a:lnTo>
                  <a:pt x="500" y="804"/>
                </a:lnTo>
                <a:lnTo>
                  <a:pt x="486" y="776"/>
                </a:lnTo>
                <a:lnTo>
                  <a:pt x="456" y="776"/>
                </a:lnTo>
                <a:lnTo>
                  <a:pt x="434" y="794"/>
                </a:lnTo>
                <a:lnTo>
                  <a:pt x="412" y="804"/>
                </a:lnTo>
                <a:lnTo>
                  <a:pt x="404" y="830"/>
                </a:lnTo>
                <a:lnTo>
                  <a:pt x="414" y="860"/>
                </a:lnTo>
                <a:lnTo>
                  <a:pt x="440" y="898"/>
                </a:lnTo>
                <a:lnTo>
                  <a:pt x="466" y="914"/>
                </a:lnTo>
                <a:lnTo>
                  <a:pt x="452" y="928"/>
                </a:lnTo>
                <a:lnTo>
                  <a:pt x="438" y="932"/>
                </a:lnTo>
                <a:lnTo>
                  <a:pt x="416" y="938"/>
                </a:lnTo>
                <a:lnTo>
                  <a:pt x="390" y="926"/>
                </a:lnTo>
                <a:lnTo>
                  <a:pt x="366" y="912"/>
                </a:lnTo>
                <a:lnTo>
                  <a:pt x="348" y="890"/>
                </a:lnTo>
                <a:lnTo>
                  <a:pt x="326" y="874"/>
                </a:lnTo>
                <a:lnTo>
                  <a:pt x="292" y="842"/>
                </a:lnTo>
                <a:lnTo>
                  <a:pt x="252" y="816"/>
                </a:lnTo>
                <a:lnTo>
                  <a:pt x="266" y="792"/>
                </a:lnTo>
                <a:lnTo>
                  <a:pt x="270" y="772"/>
                </a:lnTo>
                <a:lnTo>
                  <a:pt x="236" y="780"/>
                </a:lnTo>
                <a:lnTo>
                  <a:pt x="216" y="792"/>
                </a:lnTo>
                <a:lnTo>
                  <a:pt x="226" y="804"/>
                </a:lnTo>
                <a:lnTo>
                  <a:pt x="240" y="818"/>
                </a:lnTo>
                <a:lnTo>
                  <a:pt x="216" y="830"/>
                </a:lnTo>
                <a:lnTo>
                  <a:pt x="202" y="828"/>
                </a:lnTo>
                <a:lnTo>
                  <a:pt x="188" y="808"/>
                </a:lnTo>
                <a:lnTo>
                  <a:pt x="178" y="788"/>
                </a:lnTo>
                <a:lnTo>
                  <a:pt x="158" y="790"/>
                </a:lnTo>
                <a:lnTo>
                  <a:pt x="152" y="800"/>
                </a:lnTo>
                <a:lnTo>
                  <a:pt x="148" y="806"/>
                </a:lnTo>
                <a:lnTo>
                  <a:pt x="104" y="826"/>
                </a:lnTo>
                <a:lnTo>
                  <a:pt x="10" y="752"/>
                </a:lnTo>
                <a:lnTo>
                  <a:pt x="0" y="624"/>
                </a:lnTo>
                <a:lnTo>
                  <a:pt x="6" y="598"/>
                </a:lnTo>
                <a:lnTo>
                  <a:pt x="2" y="568"/>
                </a:lnTo>
                <a:lnTo>
                  <a:pt x="12" y="536"/>
                </a:lnTo>
                <a:lnTo>
                  <a:pt x="28" y="514"/>
                </a:lnTo>
                <a:lnTo>
                  <a:pt x="28" y="532"/>
                </a:lnTo>
                <a:lnTo>
                  <a:pt x="42" y="552"/>
                </a:lnTo>
                <a:lnTo>
                  <a:pt x="52" y="528"/>
                </a:lnTo>
                <a:lnTo>
                  <a:pt x="36" y="504"/>
                </a:lnTo>
                <a:lnTo>
                  <a:pt x="60" y="498"/>
                </a:lnTo>
                <a:lnTo>
                  <a:pt x="78" y="494"/>
                </a:lnTo>
                <a:lnTo>
                  <a:pt x="90" y="496"/>
                </a:lnTo>
                <a:lnTo>
                  <a:pt x="106" y="496"/>
                </a:lnTo>
                <a:lnTo>
                  <a:pt x="106" y="488"/>
                </a:lnTo>
                <a:lnTo>
                  <a:pt x="116" y="486"/>
                </a:lnTo>
                <a:lnTo>
                  <a:pt x="124" y="488"/>
                </a:lnTo>
                <a:lnTo>
                  <a:pt x="128" y="482"/>
                </a:lnTo>
                <a:lnTo>
                  <a:pt x="126" y="474"/>
                </a:lnTo>
                <a:lnTo>
                  <a:pt x="118" y="468"/>
                </a:lnTo>
                <a:lnTo>
                  <a:pt x="106" y="468"/>
                </a:lnTo>
                <a:lnTo>
                  <a:pt x="94" y="428"/>
                </a:lnTo>
                <a:lnTo>
                  <a:pt x="88" y="342"/>
                </a:lnTo>
                <a:lnTo>
                  <a:pt x="82" y="300"/>
                </a:lnTo>
                <a:lnTo>
                  <a:pt x="80" y="268"/>
                </a:lnTo>
                <a:lnTo>
                  <a:pt x="86" y="250"/>
                </a:lnTo>
                <a:lnTo>
                  <a:pt x="112" y="238"/>
                </a:lnTo>
                <a:lnTo>
                  <a:pt x="130" y="236"/>
                </a:lnTo>
                <a:lnTo>
                  <a:pt x="152" y="2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9" name="Freeform 117"/>
          <p:cNvSpPr>
            <a:spLocks/>
          </p:cNvSpPr>
          <p:nvPr/>
        </p:nvSpPr>
        <p:spPr bwMode="ltGray">
          <a:xfrm>
            <a:off x="4488071" y="3255977"/>
            <a:ext cx="238607" cy="309562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48" y="14"/>
              </a:cxn>
              <a:cxn ang="0">
                <a:pos x="96" y="0"/>
              </a:cxn>
              <a:cxn ang="0">
                <a:pos x="106" y="4"/>
              </a:cxn>
              <a:cxn ang="0">
                <a:pos x="112" y="10"/>
              </a:cxn>
              <a:cxn ang="0">
                <a:pos x="116" y="16"/>
              </a:cxn>
              <a:cxn ang="0">
                <a:pos x="122" y="22"/>
              </a:cxn>
              <a:cxn ang="0">
                <a:pos x="122" y="26"/>
              </a:cxn>
              <a:cxn ang="0">
                <a:pos x="120" y="30"/>
              </a:cxn>
              <a:cxn ang="0">
                <a:pos x="118" y="34"/>
              </a:cxn>
              <a:cxn ang="0">
                <a:pos x="150" y="44"/>
              </a:cxn>
              <a:cxn ang="0">
                <a:pos x="154" y="60"/>
              </a:cxn>
              <a:cxn ang="0">
                <a:pos x="142" y="70"/>
              </a:cxn>
              <a:cxn ang="0">
                <a:pos x="114" y="68"/>
              </a:cxn>
              <a:cxn ang="0">
                <a:pos x="100" y="66"/>
              </a:cxn>
              <a:cxn ang="0">
                <a:pos x="92" y="68"/>
              </a:cxn>
              <a:cxn ang="0">
                <a:pos x="86" y="90"/>
              </a:cxn>
              <a:cxn ang="0">
                <a:pos x="76" y="94"/>
              </a:cxn>
              <a:cxn ang="0">
                <a:pos x="76" y="100"/>
              </a:cxn>
              <a:cxn ang="0">
                <a:pos x="64" y="98"/>
              </a:cxn>
              <a:cxn ang="0">
                <a:pos x="58" y="96"/>
              </a:cxn>
              <a:cxn ang="0">
                <a:pos x="50" y="92"/>
              </a:cxn>
              <a:cxn ang="0">
                <a:pos x="48" y="98"/>
              </a:cxn>
              <a:cxn ang="0">
                <a:pos x="54" y="102"/>
              </a:cxn>
              <a:cxn ang="0">
                <a:pos x="54" y="112"/>
              </a:cxn>
              <a:cxn ang="0">
                <a:pos x="54" y="116"/>
              </a:cxn>
              <a:cxn ang="0">
                <a:pos x="54" y="120"/>
              </a:cxn>
              <a:cxn ang="0">
                <a:pos x="60" y="122"/>
              </a:cxn>
              <a:cxn ang="0">
                <a:pos x="62" y="130"/>
              </a:cxn>
              <a:cxn ang="0">
                <a:pos x="58" y="136"/>
              </a:cxn>
              <a:cxn ang="0">
                <a:pos x="52" y="140"/>
              </a:cxn>
              <a:cxn ang="0">
                <a:pos x="54" y="150"/>
              </a:cxn>
              <a:cxn ang="0">
                <a:pos x="48" y="160"/>
              </a:cxn>
              <a:cxn ang="0">
                <a:pos x="50" y="166"/>
              </a:cxn>
              <a:cxn ang="0">
                <a:pos x="56" y="170"/>
              </a:cxn>
              <a:cxn ang="0">
                <a:pos x="46" y="170"/>
              </a:cxn>
              <a:cxn ang="0">
                <a:pos x="36" y="166"/>
              </a:cxn>
              <a:cxn ang="0">
                <a:pos x="32" y="154"/>
              </a:cxn>
              <a:cxn ang="0">
                <a:pos x="22" y="142"/>
              </a:cxn>
              <a:cxn ang="0">
                <a:pos x="12" y="124"/>
              </a:cxn>
              <a:cxn ang="0">
                <a:pos x="6" y="108"/>
              </a:cxn>
              <a:cxn ang="0">
                <a:pos x="0" y="104"/>
              </a:cxn>
              <a:cxn ang="0">
                <a:pos x="4" y="94"/>
              </a:cxn>
              <a:cxn ang="0">
                <a:pos x="8" y="88"/>
              </a:cxn>
              <a:cxn ang="0">
                <a:pos x="10" y="82"/>
              </a:cxn>
              <a:cxn ang="0">
                <a:pos x="16" y="76"/>
              </a:cxn>
              <a:cxn ang="0">
                <a:pos x="22" y="68"/>
              </a:cxn>
              <a:cxn ang="0">
                <a:pos x="32" y="24"/>
              </a:cxn>
              <a:cxn ang="0">
                <a:pos x="36" y="20"/>
              </a:cxn>
            </a:cxnLst>
            <a:rect l="0" t="0" r="r" b="b"/>
            <a:pathLst>
              <a:path w="155" h="171">
                <a:moveTo>
                  <a:pt x="36" y="20"/>
                </a:moveTo>
                <a:lnTo>
                  <a:pt x="48" y="14"/>
                </a:lnTo>
                <a:lnTo>
                  <a:pt x="96" y="0"/>
                </a:lnTo>
                <a:lnTo>
                  <a:pt x="106" y="4"/>
                </a:lnTo>
                <a:lnTo>
                  <a:pt x="112" y="10"/>
                </a:lnTo>
                <a:lnTo>
                  <a:pt x="116" y="16"/>
                </a:lnTo>
                <a:lnTo>
                  <a:pt x="122" y="22"/>
                </a:lnTo>
                <a:lnTo>
                  <a:pt x="122" y="26"/>
                </a:lnTo>
                <a:lnTo>
                  <a:pt x="120" y="30"/>
                </a:lnTo>
                <a:lnTo>
                  <a:pt x="118" y="34"/>
                </a:lnTo>
                <a:lnTo>
                  <a:pt x="150" y="44"/>
                </a:lnTo>
                <a:lnTo>
                  <a:pt x="154" y="60"/>
                </a:lnTo>
                <a:lnTo>
                  <a:pt x="142" y="70"/>
                </a:lnTo>
                <a:lnTo>
                  <a:pt x="114" y="68"/>
                </a:lnTo>
                <a:lnTo>
                  <a:pt x="100" y="66"/>
                </a:lnTo>
                <a:lnTo>
                  <a:pt x="92" y="68"/>
                </a:lnTo>
                <a:lnTo>
                  <a:pt x="86" y="90"/>
                </a:lnTo>
                <a:lnTo>
                  <a:pt x="76" y="94"/>
                </a:lnTo>
                <a:lnTo>
                  <a:pt x="76" y="100"/>
                </a:lnTo>
                <a:lnTo>
                  <a:pt x="64" y="98"/>
                </a:lnTo>
                <a:lnTo>
                  <a:pt x="58" y="96"/>
                </a:lnTo>
                <a:lnTo>
                  <a:pt x="50" y="92"/>
                </a:lnTo>
                <a:lnTo>
                  <a:pt x="48" y="98"/>
                </a:lnTo>
                <a:lnTo>
                  <a:pt x="54" y="102"/>
                </a:lnTo>
                <a:lnTo>
                  <a:pt x="54" y="112"/>
                </a:lnTo>
                <a:lnTo>
                  <a:pt x="54" y="116"/>
                </a:lnTo>
                <a:lnTo>
                  <a:pt x="54" y="120"/>
                </a:lnTo>
                <a:lnTo>
                  <a:pt x="60" y="122"/>
                </a:lnTo>
                <a:lnTo>
                  <a:pt x="62" y="130"/>
                </a:lnTo>
                <a:lnTo>
                  <a:pt x="58" y="136"/>
                </a:lnTo>
                <a:lnTo>
                  <a:pt x="52" y="140"/>
                </a:lnTo>
                <a:lnTo>
                  <a:pt x="54" y="150"/>
                </a:lnTo>
                <a:lnTo>
                  <a:pt x="48" y="160"/>
                </a:lnTo>
                <a:lnTo>
                  <a:pt x="50" y="166"/>
                </a:lnTo>
                <a:lnTo>
                  <a:pt x="56" y="170"/>
                </a:lnTo>
                <a:lnTo>
                  <a:pt x="46" y="170"/>
                </a:lnTo>
                <a:lnTo>
                  <a:pt x="36" y="166"/>
                </a:lnTo>
                <a:lnTo>
                  <a:pt x="32" y="154"/>
                </a:lnTo>
                <a:lnTo>
                  <a:pt x="22" y="142"/>
                </a:lnTo>
                <a:lnTo>
                  <a:pt x="12" y="124"/>
                </a:lnTo>
                <a:lnTo>
                  <a:pt x="6" y="108"/>
                </a:lnTo>
                <a:lnTo>
                  <a:pt x="0" y="104"/>
                </a:lnTo>
                <a:lnTo>
                  <a:pt x="4" y="94"/>
                </a:lnTo>
                <a:lnTo>
                  <a:pt x="8" y="88"/>
                </a:lnTo>
                <a:lnTo>
                  <a:pt x="10" y="82"/>
                </a:lnTo>
                <a:lnTo>
                  <a:pt x="16" y="76"/>
                </a:lnTo>
                <a:lnTo>
                  <a:pt x="22" y="68"/>
                </a:lnTo>
                <a:lnTo>
                  <a:pt x="32" y="24"/>
                </a:lnTo>
                <a:lnTo>
                  <a:pt x="36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0" name="Freeform 118"/>
          <p:cNvSpPr>
            <a:spLocks/>
          </p:cNvSpPr>
          <p:nvPr/>
        </p:nvSpPr>
        <p:spPr bwMode="ltGray">
          <a:xfrm>
            <a:off x="4392009" y="3097228"/>
            <a:ext cx="312978" cy="204787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78" y="0"/>
              </a:cxn>
              <a:cxn ang="0">
                <a:pos x="92" y="8"/>
              </a:cxn>
              <a:cxn ang="0">
                <a:pos x="100" y="12"/>
              </a:cxn>
              <a:cxn ang="0">
                <a:pos x="114" y="10"/>
              </a:cxn>
              <a:cxn ang="0">
                <a:pos x="132" y="22"/>
              </a:cxn>
              <a:cxn ang="0">
                <a:pos x="146" y="10"/>
              </a:cxn>
              <a:cxn ang="0">
                <a:pos x="158" y="4"/>
              </a:cxn>
              <a:cxn ang="0">
                <a:pos x="164" y="12"/>
              </a:cxn>
              <a:cxn ang="0">
                <a:pos x="174" y="22"/>
              </a:cxn>
              <a:cxn ang="0">
                <a:pos x="180" y="34"/>
              </a:cxn>
              <a:cxn ang="0">
                <a:pos x="180" y="48"/>
              </a:cxn>
              <a:cxn ang="0">
                <a:pos x="186" y="62"/>
              </a:cxn>
              <a:cxn ang="0">
                <a:pos x="202" y="70"/>
              </a:cxn>
              <a:cxn ang="0">
                <a:pos x="200" y="88"/>
              </a:cxn>
              <a:cxn ang="0">
                <a:pos x="190" y="88"/>
              </a:cxn>
              <a:cxn ang="0">
                <a:pos x="184" y="108"/>
              </a:cxn>
              <a:cxn ang="0">
                <a:pos x="172" y="110"/>
              </a:cxn>
              <a:cxn ang="0">
                <a:pos x="164" y="100"/>
              </a:cxn>
              <a:cxn ang="0">
                <a:pos x="152" y="98"/>
              </a:cxn>
              <a:cxn ang="0">
                <a:pos x="138" y="106"/>
              </a:cxn>
              <a:cxn ang="0">
                <a:pos x="122" y="110"/>
              </a:cxn>
              <a:cxn ang="0">
                <a:pos x="100" y="112"/>
              </a:cxn>
              <a:cxn ang="0">
                <a:pos x="96" y="96"/>
              </a:cxn>
              <a:cxn ang="0">
                <a:pos x="86" y="86"/>
              </a:cxn>
              <a:cxn ang="0">
                <a:pos x="78" y="78"/>
              </a:cxn>
              <a:cxn ang="0">
                <a:pos x="72" y="70"/>
              </a:cxn>
              <a:cxn ang="0">
                <a:pos x="68" y="62"/>
              </a:cxn>
              <a:cxn ang="0">
                <a:pos x="66" y="54"/>
              </a:cxn>
              <a:cxn ang="0">
                <a:pos x="56" y="54"/>
              </a:cxn>
              <a:cxn ang="0">
                <a:pos x="50" y="62"/>
              </a:cxn>
              <a:cxn ang="0">
                <a:pos x="28" y="62"/>
              </a:cxn>
              <a:cxn ang="0">
                <a:pos x="10" y="56"/>
              </a:cxn>
              <a:cxn ang="0">
                <a:pos x="0" y="42"/>
              </a:cxn>
            </a:cxnLst>
            <a:rect l="0" t="0" r="r" b="b"/>
            <a:pathLst>
              <a:path w="203" h="113">
                <a:moveTo>
                  <a:pt x="0" y="42"/>
                </a:moveTo>
                <a:lnTo>
                  <a:pt x="6" y="36"/>
                </a:lnTo>
                <a:lnTo>
                  <a:pt x="62" y="2"/>
                </a:lnTo>
                <a:lnTo>
                  <a:pt x="78" y="0"/>
                </a:lnTo>
                <a:lnTo>
                  <a:pt x="88" y="4"/>
                </a:lnTo>
                <a:lnTo>
                  <a:pt x="92" y="8"/>
                </a:lnTo>
                <a:lnTo>
                  <a:pt x="96" y="10"/>
                </a:lnTo>
                <a:lnTo>
                  <a:pt x="100" y="12"/>
                </a:lnTo>
                <a:lnTo>
                  <a:pt x="108" y="12"/>
                </a:lnTo>
                <a:lnTo>
                  <a:pt x="114" y="10"/>
                </a:lnTo>
                <a:lnTo>
                  <a:pt x="124" y="12"/>
                </a:lnTo>
                <a:lnTo>
                  <a:pt x="132" y="22"/>
                </a:lnTo>
                <a:lnTo>
                  <a:pt x="138" y="18"/>
                </a:lnTo>
                <a:lnTo>
                  <a:pt x="146" y="10"/>
                </a:lnTo>
                <a:lnTo>
                  <a:pt x="150" y="6"/>
                </a:lnTo>
                <a:lnTo>
                  <a:pt x="158" y="4"/>
                </a:lnTo>
                <a:lnTo>
                  <a:pt x="162" y="6"/>
                </a:lnTo>
                <a:lnTo>
                  <a:pt x="164" y="12"/>
                </a:lnTo>
                <a:lnTo>
                  <a:pt x="170" y="20"/>
                </a:lnTo>
                <a:lnTo>
                  <a:pt x="174" y="22"/>
                </a:lnTo>
                <a:lnTo>
                  <a:pt x="178" y="26"/>
                </a:lnTo>
                <a:lnTo>
                  <a:pt x="180" y="34"/>
                </a:lnTo>
                <a:lnTo>
                  <a:pt x="180" y="42"/>
                </a:lnTo>
                <a:lnTo>
                  <a:pt x="180" y="48"/>
                </a:lnTo>
                <a:lnTo>
                  <a:pt x="180" y="58"/>
                </a:lnTo>
                <a:lnTo>
                  <a:pt x="186" y="62"/>
                </a:lnTo>
                <a:lnTo>
                  <a:pt x="196" y="64"/>
                </a:lnTo>
                <a:lnTo>
                  <a:pt x="202" y="70"/>
                </a:lnTo>
                <a:lnTo>
                  <a:pt x="200" y="82"/>
                </a:lnTo>
                <a:lnTo>
                  <a:pt x="200" y="88"/>
                </a:lnTo>
                <a:lnTo>
                  <a:pt x="194" y="88"/>
                </a:lnTo>
                <a:lnTo>
                  <a:pt x="190" y="88"/>
                </a:lnTo>
                <a:lnTo>
                  <a:pt x="186" y="96"/>
                </a:lnTo>
                <a:lnTo>
                  <a:pt x="184" y="108"/>
                </a:lnTo>
                <a:lnTo>
                  <a:pt x="182" y="112"/>
                </a:lnTo>
                <a:lnTo>
                  <a:pt x="172" y="110"/>
                </a:lnTo>
                <a:lnTo>
                  <a:pt x="166" y="108"/>
                </a:lnTo>
                <a:lnTo>
                  <a:pt x="164" y="100"/>
                </a:lnTo>
                <a:lnTo>
                  <a:pt x="158" y="96"/>
                </a:lnTo>
                <a:lnTo>
                  <a:pt x="152" y="98"/>
                </a:lnTo>
                <a:lnTo>
                  <a:pt x="144" y="102"/>
                </a:lnTo>
                <a:lnTo>
                  <a:pt x="138" y="106"/>
                </a:lnTo>
                <a:lnTo>
                  <a:pt x="134" y="110"/>
                </a:lnTo>
                <a:lnTo>
                  <a:pt x="122" y="110"/>
                </a:lnTo>
                <a:lnTo>
                  <a:pt x="106" y="108"/>
                </a:lnTo>
                <a:lnTo>
                  <a:pt x="100" y="112"/>
                </a:lnTo>
                <a:lnTo>
                  <a:pt x="96" y="108"/>
                </a:lnTo>
                <a:lnTo>
                  <a:pt x="96" y="96"/>
                </a:lnTo>
                <a:lnTo>
                  <a:pt x="96" y="88"/>
                </a:lnTo>
                <a:lnTo>
                  <a:pt x="86" y="86"/>
                </a:lnTo>
                <a:lnTo>
                  <a:pt x="82" y="82"/>
                </a:lnTo>
                <a:lnTo>
                  <a:pt x="78" y="78"/>
                </a:lnTo>
                <a:lnTo>
                  <a:pt x="74" y="74"/>
                </a:lnTo>
                <a:lnTo>
                  <a:pt x="72" y="70"/>
                </a:lnTo>
                <a:lnTo>
                  <a:pt x="70" y="64"/>
                </a:lnTo>
                <a:lnTo>
                  <a:pt x="68" y="62"/>
                </a:lnTo>
                <a:lnTo>
                  <a:pt x="68" y="58"/>
                </a:lnTo>
                <a:lnTo>
                  <a:pt x="66" y="54"/>
                </a:lnTo>
                <a:lnTo>
                  <a:pt x="64" y="54"/>
                </a:lnTo>
                <a:lnTo>
                  <a:pt x="56" y="54"/>
                </a:lnTo>
                <a:lnTo>
                  <a:pt x="52" y="56"/>
                </a:lnTo>
                <a:lnTo>
                  <a:pt x="50" y="62"/>
                </a:lnTo>
                <a:lnTo>
                  <a:pt x="46" y="64"/>
                </a:lnTo>
                <a:lnTo>
                  <a:pt x="28" y="62"/>
                </a:lnTo>
                <a:lnTo>
                  <a:pt x="22" y="60"/>
                </a:lnTo>
                <a:lnTo>
                  <a:pt x="10" y="56"/>
                </a:lnTo>
                <a:lnTo>
                  <a:pt x="8" y="48"/>
                </a:lnTo>
                <a:lnTo>
                  <a:pt x="0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1" name="Freeform 119"/>
          <p:cNvSpPr>
            <a:spLocks/>
          </p:cNvSpPr>
          <p:nvPr/>
        </p:nvSpPr>
        <p:spPr bwMode="ltGray">
          <a:xfrm>
            <a:off x="4289749" y="2992454"/>
            <a:ext cx="247903" cy="160337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72" y="10"/>
              </a:cxn>
              <a:cxn ang="0">
                <a:pos x="126" y="38"/>
              </a:cxn>
              <a:cxn ang="0">
                <a:pos x="132" y="38"/>
              </a:cxn>
              <a:cxn ang="0">
                <a:pos x="138" y="36"/>
              </a:cxn>
              <a:cxn ang="0">
                <a:pos x="142" y="36"/>
              </a:cxn>
              <a:cxn ang="0">
                <a:pos x="146" y="38"/>
              </a:cxn>
              <a:cxn ang="0">
                <a:pos x="150" y="38"/>
              </a:cxn>
              <a:cxn ang="0">
                <a:pos x="150" y="42"/>
              </a:cxn>
              <a:cxn ang="0">
                <a:pos x="154" y="44"/>
              </a:cxn>
              <a:cxn ang="0">
                <a:pos x="156" y="50"/>
              </a:cxn>
              <a:cxn ang="0">
                <a:pos x="160" y="54"/>
              </a:cxn>
              <a:cxn ang="0">
                <a:pos x="160" y="58"/>
              </a:cxn>
              <a:cxn ang="0">
                <a:pos x="160" y="64"/>
              </a:cxn>
              <a:cxn ang="0">
                <a:pos x="158" y="70"/>
              </a:cxn>
              <a:cxn ang="0">
                <a:pos x="152" y="70"/>
              </a:cxn>
              <a:cxn ang="0">
                <a:pos x="144" y="64"/>
              </a:cxn>
              <a:cxn ang="0">
                <a:pos x="138" y="62"/>
              </a:cxn>
              <a:cxn ang="0">
                <a:pos x="134" y="66"/>
              </a:cxn>
              <a:cxn ang="0">
                <a:pos x="126" y="70"/>
              </a:cxn>
              <a:cxn ang="0">
                <a:pos x="104" y="74"/>
              </a:cxn>
              <a:cxn ang="0">
                <a:pos x="104" y="78"/>
              </a:cxn>
              <a:cxn ang="0">
                <a:pos x="104" y="80"/>
              </a:cxn>
              <a:cxn ang="0">
                <a:pos x="100" y="82"/>
              </a:cxn>
              <a:cxn ang="0">
                <a:pos x="98" y="84"/>
              </a:cxn>
              <a:cxn ang="0">
                <a:pos x="94" y="86"/>
              </a:cxn>
              <a:cxn ang="0">
                <a:pos x="92" y="86"/>
              </a:cxn>
              <a:cxn ang="0">
                <a:pos x="90" y="86"/>
              </a:cxn>
              <a:cxn ang="0">
                <a:pos x="76" y="88"/>
              </a:cxn>
              <a:cxn ang="0">
                <a:pos x="64" y="86"/>
              </a:cxn>
              <a:cxn ang="0">
                <a:pos x="44" y="84"/>
              </a:cxn>
              <a:cxn ang="0">
                <a:pos x="22" y="74"/>
              </a:cxn>
              <a:cxn ang="0">
                <a:pos x="0" y="48"/>
              </a:cxn>
              <a:cxn ang="0">
                <a:pos x="0" y="26"/>
              </a:cxn>
              <a:cxn ang="0">
                <a:pos x="22" y="8"/>
              </a:cxn>
              <a:cxn ang="0">
                <a:pos x="46" y="0"/>
              </a:cxn>
              <a:cxn ang="0">
                <a:pos x="64" y="4"/>
              </a:cxn>
            </a:cxnLst>
            <a:rect l="0" t="0" r="r" b="b"/>
            <a:pathLst>
              <a:path w="161" h="89">
                <a:moveTo>
                  <a:pt x="64" y="4"/>
                </a:moveTo>
                <a:lnTo>
                  <a:pt x="72" y="10"/>
                </a:lnTo>
                <a:lnTo>
                  <a:pt x="126" y="38"/>
                </a:lnTo>
                <a:lnTo>
                  <a:pt x="132" y="38"/>
                </a:lnTo>
                <a:lnTo>
                  <a:pt x="138" y="36"/>
                </a:lnTo>
                <a:lnTo>
                  <a:pt x="142" y="36"/>
                </a:lnTo>
                <a:lnTo>
                  <a:pt x="146" y="38"/>
                </a:lnTo>
                <a:lnTo>
                  <a:pt x="150" y="38"/>
                </a:lnTo>
                <a:lnTo>
                  <a:pt x="150" y="42"/>
                </a:lnTo>
                <a:lnTo>
                  <a:pt x="154" y="44"/>
                </a:lnTo>
                <a:lnTo>
                  <a:pt x="156" y="50"/>
                </a:lnTo>
                <a:lnTo>
                  <a:pt x="160" y="54"/>
                </a:lnTo>
                <a:lnTo>
                  <a:pt x="160" y="58"/>
                </a:lnTo>
                <a:lnTo>
                  <a:pt x="160" y="64"/>
                </a:lnTo>
                <a:lnTo>
                  <a:pt x="158" y="70"/>
                </a:lnTo>
                <a:lnTo>
                  <a:pt x="152" y="70"/>
                </a:lnTo>
                <a:lnTo>
                  <a:pt x="144" y="64"/>
                </a:lnTo>
                <a:lnTo>
                  <a:pt x="138" y="62"/>
                </a:lnTo>
                <a:lnTo>
                  <a:pt x="134" y="66"/>
                </a:lnTo>
                <a:lnTo>
                  <a:pt x="126" y="70"/>
                </a:lnTo>
                <a:lnTo>
                  <a:pt x="104" y="74"/>
                </a:lnTo>
                <a:lnTo>
                  <a:pt x="104" y="78"/>
                </a:lnTo>
                <a:lnTo>
                  <a:pt x="104" y="80"/>
                </a:lnTo>
                <a:lnTo>
                  <a:pt x="100" y="82"/>
                </a:lnTo>
                <a:lnTo>
                  <a:pt x="98" y="84"/>
                </a:lnTo>
                <a:lnTo>
                  <a:pt x="94" y="86"/>
                </a:lnTo>
                <a:lnTo>
                  <a:pt x="92" y="86"/>
                </a:lnTo>
                <a:lnTo>
                  <a:pt x="90" y="86"/>
                </a:lnTo>
                <a:lnTo>
                  <a:pt x="76" y="88"/>
                </a:lnTo>
                <a:lnTo>
                  <a:pt x="64" y="86"/>
                </a:lnTo>
                <a:lnTo>
                  <a:pt x="44" y="84"/>
                </a:lnTo>
                <a:lnTo>
                  <a:pt x="22" y="74"/>
                </a:lnTo>
                <a:lnTo>
                  <a:pt x="0" y="48"/>
                </a:lnTo>
                <a:lnTo>
                  <a:pt x="0" y="26"/>
                </a:lnTo>
                <a:lnTo>
                  <a:pt x="22" y="8"/>
                </a:lnTo>
                <a:lnTo>
                  <a:pt x="46" y="0"/>
                </a:lnTo>
                <a:lnTo>
                  <a:pt x="6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2" name="Freeform 120"/>
          <p:cNvSpPr>
            <a:spLocks/>
          </p:cNvSpPr>
          <p:nvPr/>
        </p:nvSpPr>
        <p:spPr bwMode="ltGray">
          <a:xfrm>
            <a:off x="4330033" y="2846404"/>
            <a:ext cx="240156" cy="244474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20" y="16"/>
              </a:cxn>
              <a:cxn ang="0">
                <a:pos x="26" y="14"/>
              </a:cxn>
              <a:cxn ang="0">
                <a:pos x="62" y="0"/>
              </a:cxn>
              <a:cxn ang="0">
                <a:pos x="70" y="6"/>
              </a:cxn>
              <a:cxn ang="0">
                <a:pos x="74" y="10"/>
              </a:cxn>
              <a:cxn ang="0">
                <a:pos x="78" y="14"/>
              </a:cxn>
              <a:cxn ang="0">
                <a:pos x="82" y="14"/>
              </a:cxn>
              <a:cxn ang="0">
                <a:pos x="86" y="12"/>
              </a:cxn>
              <a:cxn ang="0">
                <a:pos x="94" y="10"/>
              </a:cxn>
              <a:cxn ang="0">
                <a:pos x="100" y="8"/>
              </a:cxn>
              <a:cxn ang="0">
                <a:pos x="106" y="8"/>
              </a:cxn>
              <a:cxn ang="0">
                <a:pos x="114" y="8"/>
              </a:cxn>
              <a:cxn ang="0">
                <a:pos x="124" y="8"/>
              </a:cxn>
              <a:cxn ang="0">
                <a:pos x="132" y="8"/>
              </a:cxn>
              <a:cxn ang="0">
                <a:pos x="140" y="8"/>
              </a:cxn>
              <a:cxn ang="0">
                <a:pos x="142" y="18"/>
              </a:cxn>
              <a:cxn ang="0">
                <a:pos x="148" y="28"/>
              </a:cxn>
              <a:cxn ang="0">
                <a:pos x="150" y="38"/>
              </a:cxn>
              <a:cxn ang="0">
                <a:pos x="148" y="52"/>
              </a:cxn>
              <a:cxn ang="0">
                <a:pos x="144" y="58"/>
              </a:cxn>
              <a:cxn ang="0">
                <a:pos x="146" y="66"/>
              </a:cxn>
              <a:cxn ang="0">
                <a:pos x="150" y="72"/>
              </a:cxn>
              <a:cxn ang="0">
                <a:pos x="152" y="82"/>
              </a:cxn>
              <a:cxn ang="0">
                <a:pos x="154" y="90"/>
              </a:cxn>
              <a:cxn ang="0">
                <a:pos x="150" y="100"/>
              </a:cxn>
              <a:cxn ang="0">
                <a:pos x="140" y="102"/>
              </a:cxn>
              <a:cxn ang="0">
                <a:pos x="136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32" y="134"/>
              </a:cxn>
              <a:cxn ang="0">
                <a:pos x="122" y="128"/>
              </a:cxn>
              <a:cxn ang="0">
                <a:pos x="112" y="122"/>
              </a:cxn>
              <a:cxn ang="0">
                <a:pos x="106" y="124"/>
              </a:cxn>
              <a:cxn ang="0">
                <a:pos x="100" y="126"/>
              </a:cxn>
              <a:cxn ang="0">
                <a:pos x="86" y="120"/>
              </a:cxn>
              <a:cxn ang="0">
                <a:pos x="80" y="120"/>
              </a:cxn>
              <a:cxn ang="0">
                <a:pos x="74" y="120"/>
              </a:cxn>
              <a:cxn ang="0">
                <a:pos x="70" y="116"/>
              </a:cxn>
              <a:cxn ang="0">
                <a:pos x="66" y="110"/>
              </a:cxn>
              <a:cxn ang="0">
                <a:pos x="62" y="106"/>
              </a:cxn>
              <a:cxn ang="0">
                <a:pos x="52" y="100"/>
              </a:cxn>
              <a:cxn ang="0">
                <a:pos x="32" y="100"/>
              </a:cxn>
              <a:cxn ang="0">
                <a:pos x="30" y="94"/>
              </a:cxn>
              <a:cxn ang="0">
                <a:pos x="30" y="88"/>
              </a:cxn>
              <a:cxn ang="0">
                <a:pos x="28" y="86"/>
              </a:cxn>
              <a:cxn ang="0">
                <a:pos x="24" y="86"/>
              </a:cxn>
              <a:cxn ang="0">
                <a:pos x="20" y="86"/>
              </a:cxn>
              <a:cxn ang="0">
                <a:pos x="18" y="86"/>
              </a:cxn>
              <a:cxn ang="0">
                <a:pos x="12" y="86"/>
              </a:cxn>
              <a:cxn ang="0">
                <a:pos x="4" y="84"/>
              </a:cxn>
              <a:cxn ang="0">
                <a:pos x="0" y="36"/>
              </a:cxn>
              <a:cxn ang="0">
                <a:pos x="8" y="26"/>
              </a:cxn>
            </a:cxnLst>
            <a:rect l="0" t="0" r="r" b="b"/>
            <a:pathLst>
              <a:path w="155" h="135">
                <a:moveTo>
                  <a:pt x="8" y="26"/>
                </a:moveTo>
                <a:lnTo>
                  <a:pt x="20" y="16"/>
                </a:lnTo>
                <a:lnTo>
                  <a:pt x="26" y="14"/>
                </a:lnTo>
                <a:lnTo>
                  <a:pt x="62" y="0"/>
                </a:lnTo>
                <a:lnTo>
                  <a:pt x="70" y="6"/>
                </a:lnTo>
                <a:lnTo>
                  <a:pt x="74" y="10"/>
                </a:lnTo>
                <a:lnTo>
                  <a:pt x="78" y="14"/>
                </a:lnTo>
                <a:lnTo>
                  <a:pt x="82" y="14"/>
                </a:lnTo>
                <a:lnTo>
                  <a:pt x="86" y="12"/>
                </a:lnTo>
                <a:lnTo>
                  <a:pt x="94" y="10"/>
                </a:lnTo>
                <a:lnTo>
                  <a:pt x="100" y="8"/>
                </a:lnTo>
                <a:lnTo>
                  <a:pt x="106" y="8"/>
                </a:lnTo>
                <a:lnTo>
                  <a:pt x="114" y="8"/>
                </a:lnTo>
                <a:lnTo>
                  <a:pt x="124" y="8"/>
                </a:lnTo>
                <a:lnTo>
                  <a:pt x="132" y="8"/>
                </a:lnTo>
                <a:lnTo>
                  <a:pt x="140" y="8"/>
                </a:lnTo>
                <a:lnTo>
                  <a:pt x="142" y="18"/>
                </a:lnTo>
                <a:lnTo>
                  <a:pt x="148" y="28"/>
                </a:lnTo>
                <a:lnTo>
                  <a:pt x="150" y="38"/>
                </a:lnTo>
                <a:lnTo>
                  <a:pt x="148" y="52"/>
                </a:lnTo>
                <a:lnTo>
                  <a:pt x="144" y="58"/>
                </a:lnTo>
                <a:lnTo>
                  <a:pt x="146" y="66"/>
                </a:lnTo>
                <a:lnTo>
                  <a:pt x="150" y="72"/>
                </a:lnTo>
                <a:lnTo>
                  <a:pt x="152" y="82"/>
                </a:lnTo>
                <a:lnTo>
                  <a:pt x="154" y="90"/>
                </a:lnTo>
                <a:lnTo>
                  <a:pt x="150" y="100"/>
                </a:lnTo>
                <a:lnTo>
                  <a:pt x="140" y="102"/>
                </a:lnTo>
                <a:lnTo>
                  <a:pt x="136" y="110"/>
                </a:lnTo>
                <a:lnTo>
                  <a:pt x="134" y="118"/>
                </a:lnTo>
                <a:lnTo>
                  <a:pt x="134" y="128"/>
                </a:lnTo>
                <a:lnTo>
                  <a:pt x="132" y="134"/>
                </a:lnTo>
                <a:lnTo>
                  <a:pt x="122" y="128"/>
                </a:lnTo>
                <a:lnTo>
                  <a:pt x="112" y="122"/>
                </a:lnTo>
                <a:lnTo>
                  <a:pt x="106" y="124"/>
                </a:lnTo>
                <a:lnTo>
                  <a:pt x="100" y="126"/>
                </a:lnTo>
                <a:lnTo>
                  <a:pt x="86" y="120"/>
                </a:lnTo>
                <a:lnTo>
                  <a:pt x="80" y="120"/>
                </a:lnTo>
                <a:lnTo>
                  <a:pt x="74" y="120"/>
                </a:lnTo>
                <a:lnTo>
                  <a:pt x="70" y="116"/>
                </a:lnTo>
                <a:lnTo>
                  <a:pt x="66" y="110"/>
                </a:lnTo>
                <a:lnTo>
                  <a:pt x="62" y="106"/>
                </a:lnTo>
                <a:lnTo>
                  <a:pt x="52" y="100"/>
                </a:lnTo>
                <a:lnTo>
                  <a:pt x="32" y="100"/>
                </a:lnTo>
                <a:lnTo>
                  <a:pt x="30" y="94"/>
                </a:lnTo>
                <a:lnTo>
                  <a:pt x="30" y="88"/>
                </a:lnTo>
                <a:lnTo>
                  <a:pt x="28" y="86"/>
                </a:lnTo>
                <a:lnTo>
                  <a:pt x="24" y="86"/>
                </a:lnTo>
                <a:lnTo>
                  <a:pt x="20" y="86"/>
                </a:lnTo>
                <a:lnTo>
                  <a:pt x="18" y="86"/>
                </a:lnTo>
                <a:lnTo>
                  <a:pt x="12" y="86"/>
                </a:lnTo>
                <a:lnTo>
                  <a:pt x="4" y="84"/>
                </a:lnTo>
                <a:lnTo>
                  <a:pt x="0" y="36"/>
                </a:lnTo>
                <a:lnTo>
                  <a:pt x="8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3" name="Freeform 121"/>
          <p:cNvSpPr>
            <a:spLocks/>
          </p:cNvSpPr>
          <p:nvPr/>
        </p:nvSpPr>
        <p:spPr bwMode="ltGray">
          <a:xfrm>
            <a:off x="3829578" y="2840054"/>
            <a:ext cx="65075" cy="69850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8" y="2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0" y="18"/>
              </a:cxn>
              <a:cxn ang="0">
                <a:pos x="40" y="22"/>
              </a:cxn>
              <a:cxn ang="0">
                <a:pos x="38" y="26"/>
              </a:cxn>
              <a:cxn ang="0">
                <a:pos x="36" y="28"/>
              </a:cxn>
              <a:cxn ang="0">
                <a:pos x="36" y="30"/>
              </a:cxn>
              <a:cxn ang="0">
                <a:pos x="32" y="32"/>
              </a:cxn>
              <a:cxn ang="0">
                <a:pos x="30" y="32"/>
              </a:cxn>
              <a:cxn ang="0">
                <a:pos x="24" y="34"/>
              </a:cxn>
              <a:cxn ang="0">
                <a:pos x="10" y="38"/>
              </a:cxn>
              <a:cxn ang="0">
                <a:pos x="2" y="24"/>
              </a:cxn>
              <a:cxn ang="0">
                <a:pos x="0" y="16"/>
              </a:cxn>
              <a:cxn ang="0">
                <a:pos x="12" y="2"/>
              </a:cxn>
            </a:cxnLst>
            <a:rect l="0" t="0" r="r" b="b"/>
            <a:pathLst>
              <a:path w="41" h="39">
                <a:moveTo>
                  <a:pt x="12" y="2"/>
                </a:moveTo>
                <a:lnTo>
                  <a:pt x="18" y="0"/>
                </a:lnTo>
                <a:lnTo>
                  <a:pt x="28" y="2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0" y="18"/>
                </a:lnTo>
                <a:lnTo>
                  <a:pt x="40" y="22"/>
                </a:lnTo>
                <a:lnTo>
                  <a:pt x="38" y="26"/>
                </a:lnTo>
                <a:lnTo>
                  <a:pt x="36" y="28"/>
                </a:lnTo>
                <a:lnTo>
                  <a:pt x="36" y="30"/>
                </a:lnTo>
                <a:lnTo>
                  <a:pt x="32" y="32"/>
                </a:lnTo>
                <a:lnTo>
                  <a:pt x="30" y="32"/>
                </a:lnTo>
                <a:lnTo>
                  <a:pt x="24" y="34"/>
                </a:lnTo>
                <a:lnTo>
                  <a:pt x="10" y="38"/>
                </a:lnTo>
                <a:lnTo>
                  <a:pt x="2" y="24"/>
                </a:lnTo>
                <a:lnTo>
                  <a:pt x="0" y="16"/>
                </a:lnTo>
                <a:lnTo>
                  <a:pt x="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4" name="Freeform 122"/>
          <p:cNvSpPr>
            <a:spLocks/>
          </p:cNvSpPr>
          <p:nvPr/>
        </p:nvSpPr>
        <p:spPr bwMode="ltGray">
          <a:xfrm>
            <a:off x="3779998" y="2844817"/>
            <a:ext cx="89865" cy="144461"/>
          </a:xfrm>
          <a:custGeom>
            <a:avLst/>
            <a:gdLst/>
            <a:ahLst/>
            <a:cxnLst>
              <a:cxn ang="0">
                <a:pos x="51" y="65"/>
              </a:cxn>
              <a:cxn ang="0">
                <a:pos x="46" y="65"/>
              </a:cxn>
              <a:cxn ang="0">
                <a:pos x="26" y="73"/>
              </a:cxn>
              <a:cxn ang="0">
                <a:pos x="23" y="76"/>
              </a:cxn>
              <a:cxn ang="0">
                <a:pos x="18" y="76"/>
              </a:cxn>
              <a:cxn ang="0">
                <a:pos x="12" y="78"/>
              </a:cxn>
              <a:cxn ang="0">
                <a:pos x="9" y="74"/>
              </a:cxn>
              <a:cxn ang="0">
                <a:pos x="5" y="71"/>
              </a:cxn>
              <a:cxn ang="0">
                <a:pos x="0" y="65"/>
              </a:cxn>
              <a:cxn ang="0">
                <a:pos x="2" y="60"/>
              </a:cxn>
              <a:cxn ang="0">
                <a:pos x="7" y="58"/>
              </a:cxn>
              <a:cxn ang="0">
                <a:pos x="12" y="56"/>
              </a:cxn>
              <a:cxn ang="0">
                <a:pos x="14" y="51"/>
              </a:cxn>
              <a:cxn ang="0">
                <a:pos x="18" y="45"/>
              </a:cxn>
              <a:cxn ang="0">
                <a:pos x="14" y="40"/>
              </a:cxn>
              <a:cxn ang="0">
                <a:pos x="7" y="38"/>
              </a:cxn>
              <a:cxn ang="0">
                <a:pos x="5" y="34"/>
              </a:cxn>
              <a:cxn ang="0">
                <a:pos x="4" y="29"/>
              </a:cxn>
              <a:cxn ang="0">
                <a:pos x="9" y="25"/>
              </a:cxn>
              <a:cxn ang="0">
                <a:pos x="5" y="20"/>
              </a:cxn>
              <a:cxn ang="0">
                <a:pos x="9" y="16"/>
              </a:cxn>
              <a:cxn ang="0">
                <a:pos x="21" y="11"/>
              </a:cxn>
              <a:cxn ang="0">
                <a:pos x="26" y="7"/>
              </a:cxn>
              <a:cxn ang="0">
                <a:pos x="32" y="5"/>
              </a:cxn>
              <a:cxn ang="0">
                <a:pos x="35" y="0"/>
              </a:cxn>
              <a:cxn ang="0">
                <a:pos x="39" y="0"/>
              </a:cxn>
              <a:cxn ang="0">
                <a:pos x="42" y="0"/>
              </a:cxn>
              <a:cxn ang="0">
                <a:pos x="44" y="4"/>
              </a:cxn>
              <a:cxn ang="0">
                <a:pos x="42" y="7"/>
              </a:cxn>
              <a:cxn ang="0">
                <a:pos x="39" y="11"/>
              </a:cxn>
              <a:cxn ang="0">
                <a:pos x="35" y="15"/>
              </a:cxn>
              <a:cxn ang="0">
                <a:pos x="35" y="20"/>
              </a:cxn>
              <a:cxn ang="0">
                <a:pos x="37" y="22"/>
              </a:cxn>
              <a:cxn ang="0">
                <a:pos x="42" y="25"/>
              </a:cxn>
              <a:cxn ang="0">
                <a:pos x="49" y="25"/>
              </a:cxn>
              <a:cxn ang="0">
                <a:pos x="56" y="25"/>
              </a:cxn>
              <a:cxn ang="0">
                <a:pos x="58" y="33"/>
              </a:cxn>
              <a:cxn ang="0">
                <a:pos x="58" y="42"/>
              </a:cxn>
              <a:cxn ang="0">
                <a:pos x="58" y="49"/>
              </a:cxn>
              <a:cxn ang="0">
                <a:pos x="56" y="56"/>
              </a:cxn>
              <a:cxn ang="0">
                <a:pos x="54" y="62"/>
              </a:cxn>
              <a:cxn ang="0">
                <a:pos x="51" y="65"/>
              </a:cxn>
            </a:cxnLst>
            <a:rect l="0" t="0" r="r" b="b"/>
            <a:pathLst>
              <a:path w="59" h="79">
                <a:moveTo>
                  <a:pt x="51" y="65"/>
                </a:moveTo>
                <a:lnTo>
                  <a:pt x="46" y="65"/>
                </a:lnTo>
                <a:lnTo>
                  <a:pt x="26" y="73"/>
                </a:lnTo>
                <a:lnTo>
                  <a:pt x="23" y="76"/>
                </a:lnTo>
                <a:lnTo>
                  <a:pt x="18" y="76"/>
                </a:lnTo>
                <a:lnTo>
                  <a:pt x="12" y="78"/>
                </a:lnTo>
                <a:lnTo>
                  <a:pt x="9" y="74"/>
                </a:lnTo>
                <a:lnTo>
                  <a:pt x="5" y="71"/>
                </a:lnTo>
                <a:lnTo>
                  <a:pt x="0" y="65"/>
                </a:lnTo>
                <a:lnTo>
                  <a:pt x="2" y="60"/>
                </a:lnTo>
                <a:lnTo>
                  <a:pt x="7" y="58"/>
                </a:lnTo>
                <a:lnTo>
                  <a:pt x="12" y="56"/>
                </a:lnTo>
                <a:lnTo>
                  <a:pt x="14" y="51"/>
                </a:lnTo>
                <a:lnTo>
                  <a:pt x="18" y="45"/>
                </a:lnTo>
                <a:lnTo>
                  <a:pt x="14" y="40"/>
                </a:lnTo>
                <a:lnTo>
                  <a:pt x="7" y="38"/>
                </a:lnTo>
                <a:lnTo>
                  <a:pt x="5" y="34"/>
                </a:lnTo>
                <a:lnTo>
                  <a:pt x="4" y="29"/>
                </a:lnTo>
                <a:lnTo>
                  <a:pt x="9" y="25"/>
                </a:lnTo>
                <a:lnTo>
                  <a:pt x="5" y="20"/>
                </a:lnTo>
                <a:lnTo>
                  <a:pt x="9" y="16"/>
                </a:lnTo>
                <a:lnTo>
                  <a:pt x="21" y="11"/>
                </a:lnTo>
                <a:lnTo>
                  <a:pt x="26" y="7"/>
                </a:lnTo>
                <a:lnTo>
                  <a:pt x="32" y="5"/>
                </a:lnTo>
                <a:lnTo>
                  <a:pt x="35" y="0"/>
                </a:lnTo>
                <a:lnTo>
                  <a:pt x="39" y="0"/>
                </a:lnTo>
                <a:lnTo>
                  <a:pt x="42" y="0"/>
                </a:lnTo>
                <a:lnTo>
                  <a:pt x="44" y="4"/>
                </a:lnTo>
                <a:lnTo>
                  <a:pt x="42" y="7"/>
                </a:lnTo>
                <a:lnTo>
                  <a:pt x="39" y="11"/>
                </a:lnTo>
                <a:lnTo>
                  <a:pt x="35" y="15"/>
                </a:lnTo>
                <a:lnTo>
                  <a:pt x="35" y="20"/>
                </a:lnTo>
                <a:lnTo>
                  <a:pt x="37" y="22"/>
                </a:lnTo>
                <a:lnTo>
                  <a:pt x="42" y="25"/>
                </a:lnTo>
                <a:lnTo>
                  <a:pt x="49" y="25"/>
                </a:lnTo>
                <a:lnTo>
                  <a:pt x="56" y="25"/>
                </a:lnTo>
                <a:lnTo>
                  <a:pt x="58" y="33"/>
                </a:lnTo>
                <a:lnTo>
                  <a:pt x="58" y="42"/>
                </a:lnTo>
                <a:lnTo>
                  <a:pt x="58" y="49"/>
                </a:lnTo>
                <a:lnTo>
                  <a:pt x="56" y="56"/>
                </a:lnTo>
                <a:lnTo>
                  <a:pt x="54" y="62"/>
                </a:lnTo>
                <a:lnTo>
                  <a:pt x="51" y="6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5" name="Freeform 123"/>
          <p:cNvSpPr>
            <a:spLocks/>
          </p:cNvSpPr>
          <p:nvPr/>
        </p:nvSpPr>
        <p:spPr bwMode="ltGray">
          <a:xfrm>
            <a:off x="3778449" y="2843229"/>
            <a:ext cx="103809" cy="157162"/>
          </a:xfrm>
          <a:custGeom>
            <a:avLst/>
            <a:gdLst/>
            <a:ahLst/>
            <a:cxnLst>
              <a:cxn ang="0">
                <a:pos x="58" y="72"/>
              </a:cxn>
              <a:cxn ang="0">
                <a:pos x="52" y="72"/>
              </a:cxn>
              <a:cxn ang="0">
                <a:pos x="30" y="80"/>
              </a:cxn>
              <a:cxn ang="0">
                <a:pos x="26" y="84"/>
              </a:cxn>
              <a:cxn ang="0">
                <a:pos x="20" y="84"/>
              </a:cxn>
              <a:cxn ang="0">
                <a:pos x="14" y="86"/>
              </a:cxn>
              <a:cxn ang="0">
                <a:pos x="10" y="82"/>
              </a:cxn>
              <a:cxn ang="0">
                <a:pos x="6" y="78"/>
              </a:cxn>
              <a:cxn ang="0">
                <a:pos x="0" y="72"/>
              </a:cxn>
              <a:cxn ang="0">
                <a:pos x="2" y="66"/>
              </a:cxn>
              <a:cxn ang="0">
                <a:pos x="8" y="64"/>
              </a:cxn>
              <a:cxn ang="0">
                <a:pos x="14" y="62"/>
              </a:cxn>
              <a:cxn ang="0">
                <a:pos x="16" y="56"/>
              </a:cxn>
              <a:cxn ang="0">
                <a:pos x="20" y="50"/>
              </a:cxn>
              <a:cxn ang="0">
                <a:pos x="16" y="44"/>
              </a:cxn>
              <a:cxn ang="0">
                <a:pos x="8" y="42"/>
              </a:cxn>
              <a:cxn ang="0">
                <a:pos x="6" y="38"/>
              </a:cxn>
              <a:cxn ang="0">
                <a:pos x="4" y="32"/>
              </a:cxn>
              <a:cxn ang="0">
                <a:pos x="10" y="28"/>
              </a:cxn>
              <a:cxn ang="0">
                <a:pos x="6" y="22"/>
              </a:cxn>
              <a:cxn ang="0">
                <a:pos x="10" y="18"/>
              </a:cxn>
              <a:cxn ang="0">
                <a:pos x="24" y="12"/>
              </a:cxn>
              <a:cxn ang="0">
                <a:pos x="30" y="8"/>
              </a:cxn>
              <a:cxn ang="0">
                <a:pos x="36" y="6"/>
              </a:cxn>
              <a:cxn ang="0">
                <a:pos x="40" y="0"/>
              </a:cxn>
              <a:cxn ang="0">
                <a:pos x="44" y="0"/>
              </a:cxn>
              <a:cxn ang="0">
                <a:pos x="48" y="0"/>
              </a:cxn>
              <a:cxn ang="0">
                <a:pos x="50" y="4"/>
              </a:cxn>
              <a:cxn ang="0">
                <a:pos x="48" y="8"/>
              </a:cxn>
              <a:cxn ang="0">
                <a:pos x="44" y="12"/>
              </a:cxn>
              <a:cxn ang="0">
                <a:pos x="40" y="16"/>
              </a:cxn>
              <a:cxn ang="0">
                <a:pos x="40" y="22"/>
              </a:cxn>
              <a:cxn ang="0">
                <a:pos x="42" y="24"/>
              </a:cxn>
              <a:cxn ang="0">
                <a:pos x="48" y="28"/>
              </a:cxn>
              <a:cxn ang="0">
                <a:pos x="56" y="28"/>
              </a:cxn>
              <a:cxn ang="0">
                <a:pos x="64" y="28"/>
              </a:cxn>
              <a:cxn ang="0">
                <a:pos x="66" y="36"/>
              </a:cxn>
              <a:cxn ang="0">
                <a:pos x="66" y="46"/>
              </a:cxn>
              <a:cxn ang="0">
                <a:pos x="66" y="54"/>
              </a:cxn>
              <a:cxn ang="0">
                <a:pos x="64" y="62"/>
              </a:cxn>
              <a:cxn ang="0">
                <a:pos x="62" y="68"/>
              </a:cxn>
              <a:cxn ang="0">
                <a:pos x="58" y="72"/>
              </a:cxn>
            </a:cxnLst>
            <a:rect l="0" t="0" r="r" b="b"/>
            <a:pathLst>
              <a:path w="67" h="87">
                <a:moveTo>
                  <a:pt x="58" y="72"/>
                </a:moveTo>
                <a:lnTo>
                  <a:pt x="52" y="72"/>
                </a:lnTo>
                <a:lnTo>
                  <a:pt x="30" y="80"/>
                </a:lnTo>
                <a:lnTo>
                  <a:pt x="26" y="84"/>
                </a:lnTo>
                <a:lnTo>
                  <a:pt x="20" y="84"/>
                </a:lnTo>
                <a:lnTo>
                  <a:pt x="14" y="86"/>
                </a:lnTo>
                <a:lnTo>
                  <a:pt x="10" y="82"/>
                </a:lnTo>
                <a:lnTo>
                  <a:pt x="6" y="78"/>
                </a:lnTo>
                <a:lnTo>
                  <a:pt x="0" y="72"/>
                </a:lnTo>
                <a:lnTo>
                  <a:pt x="2" y="66"/>
                </a:lnTo>
                <a:lnTo>
                  <a:pt x="8" y="64"/>
                </a:lnTo>
                <a:lnTo>
                  <a:pt x="14" y="62"/>
                </a:lnTo>
                <a:lnTo>
                  <a:pt x="16" y="56"/>
                </a:lnTo>
                <a:lnTo>
                  <a:pt x="20" y="50"/>
                </a:lnTo>
                <a:lnTo>
                  <a:pt x="16" y="44"/>
                </a:lnTo>
                <a:lnTo>
                  <a:pt x="8" y="42"/>
                </a:lnTo>
                <a:lnTo>
                  <a:pt x="6" y="38"/>
                </a:lnTo>
                <a:lnTo>
                  <a:pt x="4" y="32"/>
                </a:lnTo>
                <a:lnTo>
                  <a:pt x="10" y="28"/>
                </a:lnTo>
                <a:lnTo>
                  <a:pt x="6" y="22"/>
                </a:lnTo>
                <a:lnTo>
                  <a:pt x="10" y="18"/>
                </a:lnTo>
                <a:lnTo>
                  <a:pt x="24" y="12"/>
                </a:lnTo>
                <a:lnTo>
                  <a:pt x="30" y="8"/>
                </a:lnTo>
                <a:lnTo>
                  <a:pt x="36" y="6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50" y="4"/>
                </a:lnTo>
                <a:lnTo>
                  <a:pt x="48" y="8"/>
                </a:lnTo>
                <a:lnTo>
                  <a:pt x="44" y="12"/>
                </a:lnTo>
                <a:lnTo>
                  <a:pt x="40" y="16"/>
                </a:lnTo>
                <a:lnTo>
                  <a:pt x="40" y="22"/>
                </a:lnTo>
                <a:lnTo>
                  <a:pt x="42" y="24"/>
                </a:lnTo>
                <a:lnTo>
                  <a:pt x="48" y="28"/>
                </a:lnTo>
                <a:lnTo>
                  <a:pt x="56" y="28"/>
                </a:lnTo>
                <a:lnTo>
                  <a:pt x="64" y="28"/>
                </a:lnTo>
                <a:lnTo>
                  <a:pt x="66" y="36"/>
                </a:lnTo>
                <a:lnTo>
                  <a:pt x="66" y="46"/>
                </a:lnTo>
                <a:lnTo>
                  <a:pt x="66" y="54"/>
                </a:lnTo>
                <a:lnTo>
                  <a:pt x="64" y="62"/>
                </a:lnTo>
                <a:lnTo>
                  <a:pt x="62" y="68"/>
                </a:lnTo>
                <a:lnTo>
                  <a:pt x="58" y="7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6" name="Freeform 124"/>
          <p:cNvSpPr>
            <a:spLocks/>
          </p:cNvSpPr>
          <p:nvPr/>
        </p:nvSpPr>
        <p:spPr bwMode="ltGray">
          <a:xfrm>
            <a:off x="3972123" y="2600343"/>
            <a:ext cx="20143" cy="44450"/>
          </a:xfrm>
          <a:custGeom>
            <a:avLst/>
            <a:gdLst/>
            <a:ahLst/>
            <a:cxnLst>
              <a:cxn ang="0">
                <a:pos x="4" y="20"/>
              </a:cxn>
              <a:cxn ang="0">
                <a:pos x="0" y="14"/>
              </a:cxn>
              <a:cxn ang="0">
                <a:pos x="10" y="0"/>
              </a:cxn>
              <a:cxn ang="0">
                <a:pos x="12" y="16"/>
              </a:cxn>
              <a:cxn ang="0">
                <a:pos x="12" y="24"/>
              </a:cxn>
              <a:cxn ang="0">
                <a:pos x="4" y="20"/>
              </a:cxn>
            </a:cxnLst>
            <a:rect l="0" t="0" r="r" b="b"/>
            <a:pathLst>
              <a:path w="13" h="25">
                <a:moveTo>
                  <a:pt x="4" y="20"/>
                </a:moveTo>
                <a:lnTo>
                  <a:pt x="0" y="14"/>
                </a:lnTo>
                <a:lnTo>
                  <a:pt x="10" y="0"/>
                </a:lnTo>
                <a:lnTo>
                  <a:pt x="12" y="16"/>
                </a:lnTo>
                <a:lnTo>
                  <a:pt x="12" y="24"/>
                </a:lnTo>
                <a:lnTo>
                  <a:pt x="4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7" name="Freeform 125"/>
          <p:cNvSpPr>
            <a:spLocks/>
          </p:cNvSpPr>
          <p:nvPr/>
        </p:nvSpPr>
        <p:spPr bwMode="ltGray">
          <a:xfrm>
            <a:off x="3793943" y="3338527"/>
            <a:ext cx="120853" cy="212724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0" y="14"/>
              </a:cxn>
              <a:cxn ang="0">
                <a:pos x="8" y="50"/>
              </a:cxn>
              <a:cxn ang="0">
                <a:pos x="10" y="56"/>
              </a:cxn>
              <a:cxn ang="0">
                <a:pos x="10" y="62"/>
              </a:cxn>
              <a:cxn ang="0">
                <a:pos x="4" y="64"/>
              </a:cxn>
              <a:cxn ang="0">
                <a:pos x="2" y="70"/>
              </a:cxn>
              <a:cxn ang="0">
                <a:pos x="0" y="76"/>
              </a:cxn>
              <a:cxn ang="0">
                <a:pos x="2" y="80"/>
              </a:cxn>
              <a:cxn ang="0">
                <a:pos x="8" y="84"/>
              </a:cxn>
              <a:cxn ang="0">
                <a:pos x="12" y="86"/>
              </a:cxn>
              <a:cxn ang="0">
                <a:pos x="14" y="94"/>
              </a:cxn>
              <a:cxn ang="0">
                <a:pos x="12" y="104"/>
              </a:cxn>
              <a:cxn ang="0">
                <a:pos x="10" y="112"/>
              </a:cxn>
              <a:cxn ang="0">
                <a:pos x="10" y="116"/>
              </a:cxn>
              <a:cxn ang="0">
                <a:pos x="22" y="116"/>
              </a:cxn>
              <a:cxn ang="0">
                <a:pos x="28" y="112"/>
              </a:cxn>
              <a:cxn ang="0">
                <a:pos x="32" y="110"/>
              </a:cxn>
              <a:cxn ang="0">
                <a:pos x="38" y="110"/>
              </a:cxn>
              <a:cxn ang="0">
                <a:pos x="40" y="112"/>
              </a:cxn>
              <a:cxn ang="0">
                <a:pos x="42" y="114"/>
              </a:cxn>
              <a:cxn ang="0">
                <a:pos x="54" y="110"/>
              </a:cxn>
              <a:cxn ang="0">
                <a:pos x="60" y="82"/>
              </a:cxn>
              <a:cxn ang="0">
                <a:pos x="78" y="24"/>
              </a:cxn>
              <a:cxn ang="0">
                <a:pos x="58" y="2"/>
              </a:cxn>
              <a:cxn ang="0">
                <a:pos x="14" y="0"/>
              </a:cxn>
              <a:cxn ang="0">
                <a:pos x="10" y="6"/>
              </a:cxn>
            </a:cxnLst>
            <a:rect l="0" t="0" r="r" b="b"/>
            <a:pathLst>
              <a:path w="79" h="117">
                <a:moveTo>
                  <a:pt x="10" y="6"/>
                </a:moveTo>
                <a:lnTo>
                  <a:pt x="10" y="14"/>
                </a:lnTo>
                <a:lnTo>
                  <a:pt x="8" y="50"/>
                </a:lnTo>
                <a:lnTo>
                  <a:pt x="10" y="56"/>
                </a:lnTo>
                <a:lnTo>
                  <a:pt x="10" y="62"/>
                </a:lnTo>
                <a:lnTo>
                  <a:pt x="4" y="64"/>
                </a:lnTo>
                <a:lnTo>
                  <a:pt x="2" y="70"/>
                </a:lnTo>
                <a:lnTo>
                  <a:pt x="0" y="76"/>
                </a:lnTo>
                <a:lnTo>
                  <a:pt x="2" y="80"/>
                </a:lnTo>
                <a:lnTo>
                  <a:pt x="8" y="84"/>
                </a:lnTo>
                <a:lnTo>
                  <a:pt x="12" y="86"/>
                </a:lnTo>
                <a:lnTo>
                  <a:pt x="14" y="94"/>
                </a:lnTo>
                <a:lnTo>
                  <a:pt x="12" y="104"/>
                </a:lnTo>
                <a:lnTo>
                  <a:pt x="10" y="112"/>
                </a:lnTo>
                <a:lnTo>
                  <a:pt x="10" y="116"/>
                </a:lnTo>
                <a:lnTo>
                  <a:pt x="22" y="116"/>
                </a:lnTo>
                <a:lnTo>
                  <a:pt x="28" y="112"/>
                </a:lnTo>
                <a:lnTo>
                  <a:pt x="32" y="110"/>
                </a:lnTo>
                <a:lnTo>
                  <a:pt x="38" y="110"/>
                </a:lnTo>
                <a:lnTo>
                  <a:pt x="40" y="112"/>
                </a:lnTo>
                <a:lnTo>
                  <a:pt x="42" y="114"/>
                </a:lnTo>
                <a:lnTo>
                  <a:pt x="54" y="110"/>
                </a:lnTo>
                <a:lnTo>
                  <a:pt x="60" y="82"/>
                </a:lnTo>
                <a:lnTo>
                  <a:pt x="78" y="24"/>
                </a:lnTo>
                <a:lnTo>
                  <a:pt x="58" y="2"/>
                </a:lnTo>
                <a:lnTo>
                  <a:pt x="14" y="0"/>
                </a:lnTo>
                <a:lnTo>
                  <a:pt x="1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8" name="Freeform 126"/>
          <p:cNvSpPr>
            <a:spLocks/>
          </p:cNvSpPr>
          <p:nvPr/>
        </p:nvSpPr>
        <p:spPr bwMode="ltGray">
          <a:xfrm>
            <a:off x="3797042" y="3292490"/>
            <a:ext cx="305230" cy="287336"/>
          </a:xfrm>
          <a:custGeom>
            <a:avLst/>
            <a:gdLst/>
            <a:ahLst/>
            <a:cxnLst>
              <a:cxn ang="0">
                <a:pos x="190" y="26"/>
              </a:cxn>
              <a:cxn ang="0">
                <a:pos x="184" y="46"/>
              </a:cxn>
              <a:cxn ang="0">
                <a:pos x="178" y="50"/>
              </a:cxn>
              <a:cxn ang="0">
                <a:pos x="170" y="52"/>
              </a:cxn>
              <a:cxn ang="0">
                <a:pos x="164" y="62"/>
              </a:cxn>
              <a:cxn ang="0">
                <a:pos x="158" y="66"/>
              </a:cxn>
              <a:cxn ang="0">
                <a:pos x="154" y="74"/>
              </a:cxn>
              <a:cxn ang="0">
                <a:pos x="146" y="76"/>
              </a:cxn>
              <a:cxn ang="0">
                <a:pos x="140" y="86"/>
              </a:cxn>
              <a:cxn ang="0">
                <a:pos x="140" y="96"/>
              </a:cxn>
              <a:cxn ang="0">
                <a:pos x="146" y="104"/>
              </a:cxn>
              <a:cxn ang="0">
                <a:pos x="142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22" y="128"/>
              </a:cxn>
              <a:cxn ang="0">
                <a:pos x="114" y="138"/>
              </a:cxn>
              <a:cxn ang="0">
                <a:pos x="102" y="146"/>
              </a:cxn>
              <a:cxn ang="0">
                <a:pos x="86" y="144"/>
              </a:cxn>
              <a:cxn ang="0">
                <a:pos x="70" y="146"/>
              </a:cxn>
              <a:cxn ang="0">
                <a:pos x="64" y="154"/>
              </a:cxn>
              <a:cxn ang="0">
                <a:pos x="52" y="156"/>
              </a:cxn>
              <a:cxn ang="0">
                <a:pos x="44" y="144"/>
              </a:cxn>
              <a:cxn ang="0">
                <a:pos x="38" y="108"/>
              </a:cxn>
              <a:cxn ang="0">
                <a:pos x="36" y="96"/>
              </a:cxn>
              <a:cxn ang="0">
                <a:pos x="36" y="88"/>
              </a:cxn>
              <a:cxn ang="0">
                <a:pos x="44" y="82"/>
              </a:cxn>
              <a:cxn ang="0">
                <a:pos x="42" y="68"/>
              </a:cxn>
              <a:cxn ang="0">
                <a:pos x="46" y="62"/>
              </a:cxn>
              <a:cxn ang="0">
                <a:pos x="48" y="42"/>
              </a:cxn>
              <a:cxn ang="0">
                <a:pos x="38" y="36"/>
              </a:cxn>
              <a:cxn ang="0">
                <a:pos x="34" y="40"/>
              </a:cxn>
              <a:cxn ang="0">
                <a:pos x="22" y="40"/>
              </a:cxn>
              <a:cxn ang="0">
                <a:pos x="12" y="36"/>
              </a:cxn>
              <a:cxn ang="0">
                <a:pos x="6" y="26"/>
              </a:cxn>
              <a:cxn ang="0">
                <a:pos x="2" y="12"/>
              </a:cxn>
              <a:cxn ang="0">
                <a:pos x="16" y="6"/>
              </a:cxn>
              <a:cxn ang="0">
                <a:pos x="26" y="0"/>
              </a:cxn>
              <a:cxn ang="0">
                <a:pos x="64" y="2"/>
              </a:cxn>
              <a:cxn ang="0">
                <a:pos x="92" y="6"/>
              </a:cxn>
              <a:cxn ang="0">
                <a:pos x="118" y="6"/>
              </a:cxn>
              <a:cxn ang="0">
                <a:pos x="178" y="24"/>
              </a:cxn>
            </a:cxnLst>
            <a:rect l="0" t="0" r="r" b="b"/>
            <a:pathLst>
              <a:path w="197" h="159">
                <a:moveTo>
                  <a:pt x="188" y="24"/>
                </a:moveTo>
                <a:lnTo>
                  <a:pt x="190" y="26"/>
                </a:lnTo>
                <a:lnTo>
                  <a:pt x="196" y="36"/>
                </a:lnTo>
                <a:lnTo>
                  <a:pt x="184" y="46"/>
                </a:lnTo>
                <a:lnTo>
                  <a:pt x="182" y="48"/>
                </a:lnTo>
                <a:lnTo>
                  <a:pt x="178" y="50"/>
                </a:lnTo>
                <a:lnTo>
                  <a:pt x="174" y="50"/>
                </a:lnTo>
                <a:lnTo>
                  <a:pt x="170" y="52"/>
                </a:lnTo>
                <a:lnTo>
                  <a:pt x="168" y="56"/>
                </a:lnTo>
                <a:lnTo>
                  <a:pt x="164" y="62"/>
                </a:lnTo>
                <a:lnTo>
                  <a:pt x="164" y="64"/>
                </a:lnTo>
                <a:lnTo>
                  <a:pt x="158" y="66"/>
                </a:lnTo>
                <a:lnTo>
                  <a:pt x="156" y="70"/>
                </a:lnTo>
                <a:lnTo>
                  <a:pt x="154" y="74"/>
                </a:lnTo>
                <a:lnTo>
                  <a:pt x="150" y="76"/>
                </a:lnTo>
                <a:lnTo>
                  <a:pt x="146" y="76"/>
                </a:lnTo>
                <a:lnTo>
                  <a:pt x="142" y="80"/>
                </a:lnTo>
                <a:lnTo>
                  <a:pt x="140" y="86"/>
                </a:lnTo>
                <a:lnTo>
                  <a:pt x="140" y="90"/>
                </a:lnTo>
                <a:lnTo>
                  <a:pt x="140" y="96"/>
                </a:lnTo>
                <a:lnTo>
                  <a:pt x="146" y="100"/>
                </a:lnTo>
                <a:lnTo>
                  <a:pt x="146" y="104"/>
                </a:lnTo>
                <a:lnTo>
                  <a:pt x="146" y="108"/>
                </a:lnTo>
                <a:lnTo>
                  <a:pt x="142" y="110"/>
                </a:lnTo>
                <a:lnTo>
                  <a:pt x="138" y="114"/>
                </a:lnTo>
                <a:lnTo>
                  <a:pt x="134" y="118"/>
                </a:lnTo>
                <a:lnTo>
                  <a:pt x="132" y="124"/>
                </a:lnTo>
                <a:lnTo>
                  <a:pt x="134" y="128"/>
                </a:lnTo>
                <a:lnTo>
                  <a:pt x="128" y="128"/>
                </a:lnTo>
                <a:lnTo>
                  <a:pt x="122" y="128"/>
                </a:lnTo>
                <a:lnTo>
                  <a:pt x="120" y="134"/>
                </a:lnTo>
                <a:lnTo>
                  <a:pt x="114" y="138"/>
                </a:lnTo>
                <a:lnTo>
                  <a:pt x="110" y="144"/>
                </a:lnTo>
                <a:lnTo>
                  <a:pt x="102" y="146"/>
                </a:lnTo>
                <a:lnTo>
                  <a:pt x="96" y="148"/>
                </a:lnTo>
                <a:lnTo>
                  <a:pt x="86" y="144"/>
                </a:lnTo>
                <a:lnTo>
                  <a:pt x="80" y="144"/>
                </a:lnTo>
                <a:lnTo>
                  <a:pt x="70" y="146"/>
                </a:lnTo>
                <a:lnTo>
                  <a:pt x="68" y="150"/>
                </a:lnTo>
                <a:lnTo>
                  <a:pt x="64" y="154"/>
                </a:lnTo>
                <a:lnTo>
                  <a:pt x="58" y="158"/>
                </a:lnTo>
                <a:lnTo>
                  <a:pt x="52" y="156"/>
                </a:lnTo>
                <a:lnTo>
                  <a:pt x="48" y="150"/>
                </a:lnTo>
                <a:lnTo>
                  <a:pt x="44" y="144"/>
                </a:lnTo>
                <a:lnTo>
                  <a:pt x="40" y="140"/>
                </a:lnTo>
                <a:lnTo>
                  <a:pt x="38" y="108"/>
                </a:lnTo>
                <a:lnTo>
                  <a:pt x="38" y="100"/>
                </a:lnTo>
                <a:lnTo>
                  <a:pt x="36" y="96"/>
                </a:lnTo>
                <a:lnTo>
                  <a:pt x="34" y="90"/>
                </a:lnTo>
                <a:lnTo>
                  <a:pt x="36" y="88"/>
                </a:lnTo>
                <a:lnTo>
                  <a:pt x="40" y="88"/>
                </a:lnTo>
                <a:lnTo>
                  <a:pt x="44" y="82"/>
                </a:lnTo>
                <a:lnTo>
                  <a:pt x="42" y="74"/>
                </a:lnTo>
                <a:lnTo>
                  <a:pt x="42" y="68"/>
                </a:lnTo>
                <a:lnTo>
                  <a:pt x="42" y="64"/>
                </a:lnTo>
                <a:lnTo>
                  <a:pt x="46" y="62"/>
                </a:lnTo>
                <a:lnTo>
                  <a:pt x="48" y="52"/>
                </a:lnTo>
                <a:lnTo>
                  <a:pt x="48" y="42"/>
                </a:lnTo>
                <a:lnTo>
                  <a:pt x="44" y="38"/>
                </a:lnTo>
                <a:lnTo>
                  <a:pt x="38" y="36"/>
                </a:lnTo>
                <a:lnTo>
                  <a:pt x="34" y="38"/>
                </a:lnTo>
                <a:lnTo>
                  <a:pt x="34" y="40"/>
                </a:lnTo>
                <a:lnTo>
                  <a:pt x="28" y="42"/>
                </a:lnTo>
                <a:lnTo>
                  <a:pt x="22" y="40"/>
                </a:lnTo>
                <a:lnTo>
                  <a:pt x="20" y="36"/>
                </a:lnTo>
                <a:lnTo>
                  <a:pt x="12" y="36"/>
                </a:lnTo>
                <a:lnTo>
                  <a:pt x="8" y="34"/>
                </a:lnTo>
                <a:lnTo>
                  <a:pt x="6" y="26"/>
                </a:lnTo>
                <a:lnTo>
                  <a:pt x="0" y="18"/>
                </a:lnTo>
                <a:lnTo>
                  <a:pt x="2" y="12"/>
                </a:lnTo>
                <a:lnTo>
                  <a:pt x="10" y="6"/>
                </a:lnTo>
                <a:lnTo>
                  <a:pt x="16" y="6"/>
                </a:lnTo>
                <a:lnTo>
                  <a:pt x="18" y="2"/>
                </a:lnTo>
                <a:lnTo>
                  <a:pt x="26" y="0"/>
                </a:lnTo>
                <a:lnTo>
                  <a:pt x="46" y="0"/>
                </a:lnTo>
                <a:lnTo>
                  <a:pt x="64" y="2"/>
                </a:lnTo>
                <a:lnTo>
                  <a:pt x="78" y="6"/>
                </a:lnTo>
                <a:lnTo>
                  <a:pt x="92" y="6"/>
                </a:lnTo>
                <a:lnTo>
                  <a:pt x="110" y="6"/>
                </a:lnTo>
                <a:lnTo>
                  <a:pt x="118" y="6"/>
                </a:lnTo>
                <a:lnTo>
                  <a:pt x="146" y="6"/>
                </a:lnTo>
                <a:lnTo>
                  <a:pt x="178" y="24"/>
                </a:lnTo>
                <a:lnTo>
                  <a:pt x="188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9" name="Freeform 127"/>
          <p:cNvSpPr>
            <a:spLocks/>
          </p:cNvSpPr>
          <p:nvPr/>
        </p:nvSpPr>
        <p:spPr bwMode="ltGray">
          <a:xfrm>
            <a:off x="4230872" y="3089291"/>
            <a:ext cx="202970" cy="109537"/>
          </a:xfrm>
          <a:custGeom>
            <a:avLst/>
            <a:gdLst/>
            <a:ahLst/>
            <a:cxnLst>
              <a:cxn ang="0">
                <a:pos x="130" y="32"/>
              </a:cxn>
              <a:cxn ang="0">
                <a:pos x="124" y="38"/>
              </a:cxn>
              <a:cxn ang="0">
                <a:pos x="116" y="44"/>
              </a:cxn>
              <a:cxn ang="0">
                <a:pos x="108" y="48"/>
              </a:cxn>
              <a:cxn ang="0">
                <a:pos x="102" y="50"/>
              </a:cxn>
              <a:cxn ang="0">
                <a:pos x="92" y="50"/>
              </a:cxn>
              <a:cxn ang="0">
                <a:pos x="82" y="52"/>
              </a:cxn>
              <a:cxn ang="0">
                <a:pos x="70" y="52"/>
              </a:cxn>
              <a:cxn ang="0">
                <a:pos x="58" y="54"/>
              </a:cxn>
              <a:cxn ang="0">
                <a:pos x="50" y="56"/>
              </a:cxn>
              <a:cxn ang="0">
                <a:pos x="10" y="60"/>
              </a:cxn>
              <a:cxn ang="0">
                <a:pos x="0" y="52"/>
              </a:cxn>
              <a:cxn ang="0">
                <a:pos x="0" y="38"/>
              </a:cxn>
              <a:cxn ang="0">
                <a:pos x="4" y="32"/>
              </a:cxn>
              <a:cxn ang="0">
                <a:pos x="34" y="32"/>
              </a:cxn>
              <a:cxn ang="0">
                <a:pos x="40" y="32"/>
              </a:cxn>
              <a:cxn ang="0">
                <a:pos x="54" y="30"/>
              </a:cxn>
              <a:cxn ang="0">
                <a:pos x="60" y="24"/>
              </a:cxn>
              <a:cxn ang="0">
                <a:pos x="66" y="18"/>
              </a:cxn>
              <a:cxn ang="0">
                <a:pos x="66" y="14"/>
              </a:cxn>
              <a:cxn ang="0">
                <a:pos x="70" y="12"/>
              </a:cxn>
              <a:cxn ang="0">
                <a:pos x="76" y="10"/>
              </a:cxn>
              <a:cxn ang="0">
                <a:pos x="82" y="12"/>
              </a:cxn>
              <a:cxn ang="0">
                <a:pos x="84" y="14"/>
              </a:cxn>
              <a:cxn ang="0">
                <a:pos x="88" y="10"/>
              </a:cxn>
              <a:cxn ang="0">
                <a:pos x="88" y="2"/>
              </a:cxn>
              <a:cxn ang="0">
                <a:pos x="94" y="0"/>
              </a:cxn>
              <a:cxn ang="0">
                <a:pos x="102" y="2"/>
              </a:cxn>
              <a:cxn ang="0">
                <a:pos x="114" y="4"/>
              </a:cxn>
              <a:cxn ang="0">
                <a:pos x="114" y="12"/>
              </a:cxn>
              <a:cxn ang="0">
                <a:pos x="114" y="14"/>
              </a:cxn>
              <a:cxn ang="0">
                <a:pos x="118" y="20"/>
              </a:cxn>
              <a:cxn ang="0">
                <a:pos x="124" y="24"/>
              </a:cxn>
              <a:cxn ang="0">
                <a:pos x="128" y="26"/>
              </a:cxn>
              <a:cxn ang="0">
                <a:pos x="130" y="32"/>
              </a:cxn>
            </a:cxnLst>
            <a:rect l="0" t="0" r="r" b="b"/>
            <a:pathLst>
              <a:path w="131" h="61">
                <a:moveTo>
                  <a:pt x="130" y="32"/>
                </a:moveTo>
                <a:lnTo>
                  <a:pt x="124" y="38"/>
                </a:lnTo>
                <a:lnTo>
                  <a:pt x="116" y="44"/>
                </a:lnTo>
                <a:lnTo>
                  <a:pt x="108" y="48"/>
                </a:lnTo>
                <a:lnTo>
                  <a:pt x="102" y="50"/>
                </a:lnTo>
                <a:lnTo>
                  <a:pt x="92" y="50"/>
                </a:lnTo>
                <a:lnTo>
                  <a:pt x="82" y="52"/>
                </a:lnTo>
                <a:lnTo>
                  <a:pt x="70" y="52"/>
                </a:lnTo>
                <a:lnTo>
                  <a:pt x="58" y="54"/>
                </a:lnTo>
                <a:lnTo>
                  <a:pt x="50" y="56"/>
                </a:lnTo>
                <a:lnTo>
                  <a:pt x="10" y="60"/>
                </a:lnTo>
                <a:lnTo>
                  <a:pt x="0" y="52"/>
                </a:lnTo>
                <a:lnTo>
                  <a:pt x="0" y="38"/>
                </a:lnTo>
                <a:lnTo>
                  <a:pt x="4" y="32"/>
                </a:lnTo>
                <a:lnTo>
                  <a:pt x="34" y="32"/>
                </a:lnTo>
                <a:lnTo>
                  <a:pt x="40" y="32"/>
                </a:lnTo>
                <a:lnTo>
                  <a:pt x="54" y="30"/>
                </a:lnTo>
                <a:lnTo>
                  <a:pt x="60" y="24"/>
                </a:lnTo>
                <a:lnTo>
                  <a:pt x="66" y="18"/>
                </a:lnTo>
                <a:lnTo>
                  <a:pt x="66" y="14"/>
                </a:lnTo>
                <a:lnTo>
                  <a:pt x="70" y="12"/>
                </a:lnTo>
                <a:lnTo>
                  <a:pt x="76" y="10"/>
                </a:lnTo>
                <a:lnTo>
                  <a:pt x="82" y="12"/>
                </a:lnTo>
                <a:lnTo>
                  <a:pt x="84" y="14"/>
                </a:lnTo>
                <a:lnTo>
                  <a:pt x="88" y="10"/>
                </a:lnTo>
                <a:lnTo>
                  <a:pt x="88" y="2"/>
                </a:lnTo>
                <a:lnTo>
                  <a:pt x="94" y="0"/>
                </a:lnTo>
                <a:lnTo>
                  <a:pt x="102" y="2"/>
                </a:lnTo>
                <a:lnTo>
                  <a:pt x="114" y="4"/>
                </a:lnTo>
                <a:lnTo>
                  <a:pt x="114" y="12"/>
                </a:lnTo>
                <a:lnTo>
                  <a:pt x="114" y="14"/>
                </a:lnTo>
                <a:lnTo>
                  <a:pt x="118" y="20"/>
                </a:lnTo>
                <a:lnTo>
                  <a:pt x="124" y="24"/>
                </a:lnTo>
                <a:lnTo>
                  <a:pt x="128" y="26"/>
                </a:lnTo>
                <a:lnTo>
                  <a:pt x="13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0" name="Freeform 128"/>
          <p:cNvSpPr>
            <a:spLocks/>
          </p:cNvSpPr>
          <p:nvPr/>
        </p:nvSpPr>
        <p:spPr bwMode="ltGray">
          <a:xfrm>
            <a:off x="4145655" y="2859104"/>
            <a:ext cx="204520" cy="295274"/>
          </a:xfrm>
          <a:custGeom>
            <a:avLst/>
            <a:gdLst/>
            <a:ahLst/>
            <a:cxnLst>
              <a:cxn ang="0">
                <a:pos x="60" y="4"/>
              </a:cxn>
              <a:cxn ang="0">
                <a:pos x="64" y="6"/>
              </a:cxn>
              <a:cxn ang="0">
                <a:pos x="68" y="8"/>
              </a:cxn>
              <a:cxn ang="0">
                <a:pos x="70" y="11"/>
              </a:cxn>
              <a:cxn ang="0">
                <a:pos x="74" y="13"/>
              </a:cxn>
              <a:cxn ang="0">
                <a:pos x="79" y="15"/>
              </a:cxn>
              <a:cxn ang="0">
                <a:pos x="87" y="13"/>
              </a:cxn>
              <a:cxn ang="0">
                <a:pos x="113" y="4"/>
              </a:cxn>
              <a:cxn ang="0">
                <a:pos x="115" y="11"/>
              </a:cxn>
              <a:cxn ang="0">
                <a:pos x="117" y="15"/>
              </a:cxn>
              <a:cxn ang="0">
                <a:pos x="119" y="17"/>
              </a:cxn>
              <a:cxn ang="0">
                <a:pos x="124" y="19"/>
              </a:cxn>
              <a:cxn ang="0">
                <a:pos x="128" y="19"/>
              </a:cxn>
              <a:cxn ang="0">
                <a:pos x="132" y="25"/>
              </a:cxn>
              <a:cxn ang="0">
                <a:pos x="130" y="29"/>
              </a:cxn>
              <a:cxn ang="0">
                <a:pos x="126" y="30"/>
              </a:cxn>
              <a:cxn ang="0">
                <a:pos x="124" y="36"/>
              </a:cxn>
              <a:cxn ang="0">
                <a:pos x="123" y="40"/>
              </a:cxn>
              <a:cxn ang="0">
                <a:pos x="123" y="44"/>
              </a:cxn>
              <a:cxn ang="0">
                <a:pos x="123" y="50"/>
              </a:cxn>
              <a:cxn ang="0">
                <a:pos x="124" y="59"/>
              </a:cxn>
              <a:cxn ang="0">
                <a:pos x="126" y="65"/>
              </a:cxn>
              <a:cxn ang="0">
                <a:pos x="128" y="72"/>
              </a:cxn>
              <a:cxn ang="0">
                <a:pos x="128" y="76"/>
              </a:cxn>
              <a:cxn ang="0">
                <a:pos x="124" y="82"/>
              </a:cxn>
              <a:cxn ang="0">
                <a:pos x="119" y="86"/>
              </a:cxn>
              <a:cxn ang="0">
                <a:pos x="115" y="90"/>
              </a:cxn>
              <a:cxn ang="0">
                <a:pos x="111" y="93"/>
              </a:cxn>
              <a:cxn ang="0">
                <a:pos x="104" y="95"/>
              </a:cxn>
              <a:cxn ang="0">
                <a:pos x="102" y="99"/>
              </a:cxn>
              <a:cxn ang="0">
                <a:pos x="121" y="130"/>
              </a:cxn>
              <a:cxn ang="0">
                <a:pos x="123" y="132"/>
              </a:cxn>
              <a:cxn ang="0">
                <a:pos x="124" y="139"/>
              </a:cxn>
              <a:cxn ang="0">
                <a:pos x="123" y="147"/>
              </a:cxn>
              <a:cxn ang="0">
                <a:pos x="117" y="154"/>
              </a:cxn>
              <a:cxn ang="0">
                <a:pos x="106" y="158"/>
              </a:cxn>
              <a:cxn ang="0">
                <a:pos x="89" y="160"/>
              </a:cxn>
              <a:cxn ang="0">
                <a:pos x="70" y="160"/>
              </a:cxn>
              <a:cxn ang="0">
                <a:pos x="51" y="162"/>
              </a:cxn>
              <a:cxn ang="0">
                <a:pos x="26" y="158"/>
              </a:cxn>
              <a:cxn ang="0">
                <a:pos x="19" y="145"/>
              </a:cxn>
              <a:cxn ang="0">
                <a:pos x="0" y="105"/>
              </a:cxn>
              <a:cxn ang="0">
                <a:pos x="2" y="53"/>
              </a:cxn>
              <a:cxn ang="0">
                <a:pos x="15" y="38"/>
              </a:cxn>
              <a:cxn ang="0">
                <a:pos x="34" y="23"/>
              </a:cxn>
              <a:cxn ang="0">
                <a:pos x="40" y="19"/>
              </a:cxn>
              <a:cxn ang="0">
                <a:pos x="43" y="13"/>
              </a:cxn>
              <a:cxn ang="0">
                <a:pos x="49" y="8"/>
              </a:cxn>
              <a:cxn ang="0">
                <a:pos x="57" y="0"/>
              </a:cxn>
              <a:cxn ang="0">
                <a:pos x="60" y="4"/>
              </a:cxn>
            </a:cxnLst>
            <a:rect l="0" t="0" r="r" b="b"/>
            <a:pathLst>
              <a:path w="133" h="163">
                <a:moveTo>
                  <a:pt x="60" y="4"/>
                </a:moveTo>
                <a:lnTo>
                  <a:pt x="64" y="6"/>
                </a:lnTo>
                <a:lnTo>
                  <a:pt x="68" y="8"/>
                </a:lnTo>
                <a:lnTo>
                  <a:pt x="70" y="11"/>
                </a:lnTo>
                <a:lnTo>
                  <a:pt x="74" y="13"/>
                </a:lnTo>
                <a:lnTo>
                  <a:pt x="79" y="15"/>
                </a:lnTo>
                <a:lnTo>
                  <a:pt x="87" y="13"/>
                </a:lnTo>
                <a:lnTo>
                  <a:pt x="113" y="4"/>
                </a:lnTo>
                <a:lnTo>
                  <a:pt x="115" y="11"/>
                </a:lnTo>
                <a:lnTo>
                  <a:pt x="117" y="15"/>
                </a:lnTo>
                <a:lnTo>
                  <a:pt x="119" y="17"/>
                </a:lnTo>
                <a:lnTo>
                  <a:pt x="124" y="19"/>
                </a:lnTo>
                <a:lnTo>
                  <a:pt x="128" y="19"/>
                </a:lnTo>
                <a:lnTo>
                  <a:pt x="132" y="25"/>
                </a:lnTo>
                <a:lnTo>
                  <a:pt x="130" y="29"/>
                </a:lnTo>
                <a:lnTo>
                  <a:pt x="126" y="30"/>
                </a:lnTo>
                <a:lnTo>
                  <a:pt x="124" y="36"/>
                </a:lnTo>
                <a:lnTo>
                  <a:pt x="123" y="40"/>
                </a:lnTo>
                <a:lnTo>
                  <a:pt x="123" y="44"/>
                </a:lnTo>
                <a:lnTo>
                  <a:pt x="123" y="50"/>
                </a:lnTo>
                <a:lnTo>
                  <a:pt x="124" y="59"/>
                </a:lnTo>
                <a:lnTo>
                  <a:pt x="126" y="65"/>
                </a:lnTo>
                <a:lnTo>
                  <a:pt x="128" y="72"/>
                </a:lnTo>
                <a:lnTo>
                  <a:pt x="128" y="76"/>
                </a:lnTo>
                <a:lnTo>
                  <a:pt x="124" y="82"/>
                </a:lnTo>
                <a:lnTo>
                  <a:pt x="119" y="86"/>
                </a:lnTo>
                <a:lnTo>
                  <a:pt x="115" y="90"/>
                </a:lnTo>
                <a:lnTo>
                  <a:pt x="111" y="93"/>
                </a:lnTo>
                <a:lnTo>
                  <a:pt x="104" y="95"/>
                </a:lnTo>
                <a:lnTo>
                  <a:pt x="102" y="99"/>
                </a:lnTo>
                <a:lnTo>
                  <a:pt x="121" y="130"/>
                </a:lnTo>
                <a:lnTo>
                  <a:pt x="123" y="132"/>
                </a:lnTo>
                <a:lnTo>
                  <a:pt x="124" y="139"/>
                </a:lnTo>
                <a:lnTo>
                  <a:pt x="123" y="147"/>
                </a:lnTo>
                <a:lnTo>
                  <a:pt x="117" y="154"/>
                </a:lnTo>
                <a:lnTo>
                  <a:pt x="106" y="158"/>
                </a:lnTo>
                <a:lnTo>
                  <a:pt x="89" y="160"/>
                </a:lnTo>
                <a:lnTo>
                  <a:pt x="70" y="160"/>
                </a:lnTo>
                <a:lnTo>
                  <a:pt x="51" y="162"/>
                </a:lnTo>
                <a:lnTo>
                  <a:pt x="26" y="158"/>
                </a:lnTo>
                <a:lnTo>
                  <a:pt x="19" y="145"/>
                </a:lnTo>
                <a:lnTo>
                  <a:pt x="0" y="105"/>
                </a:lnTo>
                <a:lnTo>
                  <a:pt x="2" y="53"/>
                </a:lnTo>
                <a:lnTo>
                  <a:pt x="15" y="38"/>
                </a:lnTo>
                <a:lnTo>
                  <a:pt x="34" y="23"/>
                </a:lnTo>
                <a:lnTo>
                  <a:pt x="40" y="19"/>
                </a:lnTo>
                <a:lnTo>
                  <a:pt x="43" y="13"/>
                </a:lnTo>
                <a:lnTo>
                  <a:pt x="49" y="8"/>
                </a:lnTo>
                <a:lnTo>
                  <a:pt x="57" y="0"/>
                </a:lnTo>
                <a:lnTo>
                  <a:pt x="6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1" name="Freeform 129"/>
          <p:cNvSpPr>
            <a:spLocks/>
          </p:cNvSpPr>
          <p:nvPr/>
        </p:nvSpPr>
        <p:spPr bwMode="ltGray">
          <a:xfrm>
            <a:off x="4150303" y="3135328"/>
            <a:ext cx="106908" cy="65088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36" y="5"/>
              </a:cxn>
              <a:cxn ang="0">
                <a:pos x="47" y="2"/>
              </a:cxn>
              <a:cxn ang="0">
                <a:pos x="48" y="2"/>
              </a:cxn>
              <a:cxn ang="0">
                <a:pos x="52" y="2"/>
              </a:cxn>
              <a:cxn ang="0">
                <a:pos x="55" y="0"/>
              </a:cxn>
              <a:cxn ang="0">
                <a:pos x="57" y="3"/>
              </a:cxn>
              <a:cxn ang="0">
                <a:pos x="57" y="7"/>
              </a:cxn>
              <a:cxn ang="0">
                <a:pos x="55" y="11"/>
              </a:cxn>
              <a:cxn ang="0">
                <a:pos x="55" y="13"/>
              </a:cxn>
              <a:cxn ang="0">
                <a:pos x="57" y="15"/>
              </a:cxn>
              <a:cxn ang="0">
                <a:pos x="57" y="16"/>
              </a:cxn>
              <a:cxn ang="0">
                <a:pos x="61" y="18"/>
              </a:cxn>
              <a:cxn ang="0">
                <a:pos x="64" y="21"/>
              </a:cxn>
              <a:cxn ang="0">
                <a:pos x="68" y="23"/>
              </a:cxn>
              <a:cxn ang="0">
                <a:pos x="63" y="33"/>
              </a:cxn>
              <a:cxn ang="0">
                <a:pos x="52" y="34"/>
              </a:cxn>
              <a:cxn ang="0">
                <a:pos x="36" y="36"/>
              </a:cxn>
              <a:cxn ang="0">
                <a:pos x="13" y="36"/>
              </a:cxn>
              <a:cxn ang="0">
                <a:pos x="0" y="26"/>
              </a:cxn>
              <a:cxn ang="0">
                <a:pos x="2" y="18"/>
              </a:cxn>
              <a:cxn ang="0">
                <a:pos x="13" y="3"/>
              </a:cxn>
              <a:cxn ang="0">
                <a:pos x="27" y="3"/>
              </a:cxn>
            </a:cxnLst>
            <a:rect l="0" t="0" r="r" b="b"/>
            <a:pathLst>
              <a:path w="69" h="37">
                <a:moveTo>
                  <a:pt x="27" y="3"/>
                </a:moveTo>
                <a:lnTo>
                  <a:pt x="36" y="5"/>
                </a:lnTo>
                <a:lnTo>
                  <a:pt x="47" y="2"/>
                </a:lnTo>
                <a:lnTo>
                  <a:pt x="48" y="2"/>
                </a:lnTo>
                <a:lnTo>
                  <a:pt x="52" y="2"/>
                </a:lnTo>
                <a:lnTo>
                  <a:pt x="55" y="0"/>
                </a:lnTo>
                <a:lnTo>
                  <a:pt x="57" y="3"/>
                </a:lnTo>
                <a:lnTo>
                  <a:pt x="57" y="7"/>
                </a:lnTo>
                <a:lnTo>
                  <a:pt x="55" y="11"/>
                </a:lnTo>
                <a:lnTo>
                  <a:pt x="55" y="13"/>
                </a:lnTo>
                <a:lnTo>
                  <a:pt x="57" y="15"/>
                </a:lnTo>
                <a:lnTo>
                  <a:pt x="57" y="16"/>
                </a:lnTo>
                <a:lnTo>
                  <a:pt x="61" y="18"/>
                </a:lnTo>
                <a:lnTo>
                  <a:pt x="64" y="21"/>
                </a:lnTo>
                <a:lnTo>
                  <a:pt x="68" y="23"/>
                </a:lnTo>
                <a:lnTo>
                  <a:pt x="63" y="33"/>
                </a:lnTo>
                <a:lnTo>
                  <a:pt x="52" y="34"/>
                </a:lnTo>
                <a:lnTo>
                  <a:pt x="36" y="36"/>
                </a:lnTo>
                <a:lnTo>
                  <a:pt x="13" y="36"/>
                </a:lnTo>
                <a:lnTo>
                  <a:pt x="0" y="26"/>
                </a:lnTo>
                <a:lnTo>
                  <a:pt x="2" y="18"/>
                </a:lnTo>
                <a:lnTo>
                  <a:pt x="13" y="3"/>
                </a:lnTo>
                <a:lnTo>
                  <a:pt x="27" y="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2" name="Freeform 130"/>
          <p:cNvSpPr>
            <a:spLocks/>
          </p:cNvSpPr>
          <p:nvPr/>
        </p:nvSpPr>
        <p:spPr bwMode="ltGray">
          <a:xfrm>
            <a:off x="4077481" y="3429015"/>
            <a:ext cx="29439" cy="3651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8" y="8"/>
              </a:cxn>
              <a:cxn ang="0">
                <a:pos x="14" y="18"/>
              </a:cxn>
              <a:cxn ang="0">
                <a:pos x="0" y="8"/>
              </a:cxn>
            </a:cxnLst>
            <a:rect l="0" t="0" r="r" b="b"/>
            <a:pathLst>
              <a:path w="19" h="19">
                <a:moveTo>
                  <a:pt x="0" y="8"/>
                </a:moveTo>
                <a:lnTo>
                  <a:pt x="8" y="0"/>
                </a:lnTo>
                <a:lnTo>
                  <a:pt x="18" y="8"/>
                </a:lnTo>
                <a:lnTo>
                  <a:pt x="14" y="18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" name="Freeform 131"/>
          <p:cNvSpPr>
            <a:spLocks/>
          </p:cNvSpPr>
          <p:nvPr/>
        </p:nvSpPr>
        <p:spPr bwMode="ltGray">
          <a:xfrm>
            <a:off x="4229322" y="1657372"/>
            <a:ext cx="281990" cy="190499"/>
          </a:xfrm>
          <a:custGeom>
            <a:avLst/>
            <a:gdLst/>
            <a:ahLst/>
            <a:cxnLst>
              <a:cxn ang="0">
                <a:pos x="16" y="48"/>
              </a:cxn>
              <a:cxn ang="0">
                <a:pos x="6" y="44"/>
              </a:cxn>
              <a:cxn ang="0">
                <a:pos x="2" y="38"/>
              </a:cxn>
              <a:cxn ang="0">
                <a:pos x="2" y="32"/>
              </a:cxn>
              <a:cxn ang="0">
                <a:pos x="10" y="32"/>
              </a:cxn>
              <a:cxn ang="0">
                <a:pos x="10" y="24"/>
              </a:cxn>
              <a:cxn ang="0">
                <a:pos x="4" y="16"/>
              </a:cxn>
              <a:cxn ang="0">
                <a:pos x="2" y="8"/>
              </a:cxn>
              <a:cxn ang="0">
                <a:pos x="14" y="2"/>
              </a:cxn>
              <a:cxn ang="0">
                <a:pos x="36" y="0"/>
              </a:cxn>
              <a:cxn ang="0">
                <a:pos x="52" y="2"/>
              </a:cxn>
              <a:cxn ang="0">
                <a:pos x="60" y="14"/>
              </a:cxn>
              <a:cxn ang="0">
                <a:pos x="68" y="16"/>
              </a:cxn>
              <a:cxn ang="0">
                <a:pos x="84" y="2"/>
              </a:cxn>
              <a:cxn ang="0">
                <a:pos x="106" y="12"/>
              </a:cxn>
              <a:cxn ang="0">
                <a:pos x="122" y="22"/>
              </a:cxn>
              <a:cxn ang="0">
                <a:pos x="138" y="30"/>
              </a:cxn>
              <a:cxn ang="0">
                <a:pos x="152" y="38"/>
              </a:cxn>
              <a:cxn ang="0">
                <a:pos x="162" y="46"/>
              </a:cxn>
              <a:cxn ang="0">
                <a:pos x="172" y="60"/>
              </a:cxn>
              <a:cxn ang="0">
                <a:pos x="182" y="70"/>
              </a:cxn>
              <a:cxn ang="0">
                <a:pos x="166" y="80"/>
              </a:cxn>
              <a:cxn ang="0">
                <a:pos x="154" y="80"/>
              </a:cxn>
              <a:cxn ang="0">
                <a:pos x="142" y="78"/>
              </a:cxn>
              <a:cxn ang="0">
                <a:pos x="132" y="74"/>
              </a:cxn>
              <a:cxn ang="0">
                <a:pos x="138" y="62"/>
              </a:cxn>
              <a:cxn ang="0">
                <a:pos x="128" y="46"/>
              </a:cxn>
              <a:cxn ang="0">
                <a:pos x="116" y="42"/>
              </a:cxn>
              <a:cxn ang="0">
                <a:pos x="108" y="54"/>
              </a:cxn>
              <a:cxn ang="0">
                <a:pos x="102" y="68"/>
              </a:cxn>
              <a:cxn ang="0">
                <a:pos x="94" y="80"/>
              </a:cxn>
              <a:cxn ang="0">
                <a:pos x="88" y="98"/>
              </a:cxn>
              <a:cxn ang="0">
                <a:pos x="76" y="104"/>
              </a:cxn>
              <a:cxn ang="0">
                <a:pos x="56" y="86"/>
              </a:cxn>
              <a:cxn ang="0">
                <a:pos x="46" y="76"/>
              </a:cxn>
              <a:cxn ang="0">
                <a:pos x="42" y="64"/>
              </a:cxn>
              <a:cxn ang="0">
                <a:pos x="40" y="52"/>
              </a:cxn>
              <a:cxn ang="0">
                <a:pos x="28" y="46"/>
              </a:cxn>
            </a:cxnLst>
            <a:rect l="0" t="0" r="r" b="b"/>
            <a:pathLst>
              <a:path w="183" h="105">
                <a:moveTo>
                  <a:pt x="18" y="42"/>
                </a:moveTo>
                <a:lnTo>
                  <a:pt x="16" y="48"/>
                </a:lnTo>
                <a:lnTo>
                  <a:pt x="16" y="54"/>
                </a:lnTo>
                <a:lnTo>
                  <a:pt x="6" y="44"/>
                </a:lnTo>
                <a:lnTo>
                  <a:pt x="4" y="42"/>
                </a:lnTo>
                <a:lnTo>
                  <a:pt x="2" y="38"/>
                </a:lnTo>
                <a:lnTo>
                  <a:pt x="0" y="34"/>
                </a:lnTo>
                <a:lnTo>
                  <a:pt x="2" y="32"/>
                </a:lnTo>
                <a:lnTo>
                  <a:pt x="6" y="32"/>
                </a:lnTo>
                <a:lnTo>
                  <a:pt x="10" y="32"/>
                </a:lnTo>
                <a:lnTo>
                  <a:pt x="12" y="30"/>
                </a:lnTo>
                <a:lnTo>
                  <a:pt x="10" y="24"/>
                </a:lnTo>
                <a:lnTo>
                  <a:pt x="6" y="20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8" y="4"/>
                </a:lnTo>
                <a:lnTo>
                  <a:pt x="14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52" y="2"/>
                </a:lnTo>
                <a:lnTo>
                  <a:pt x="56" y="8"/>
                </a:lnTo>
                <a:lnTo>
                  <a:pt x="60" y="14"/>
                </a:lnTo>
                <a:lnTo>
                  <a:pt x="62" y="18"/>
                </a:lnTo>
                <a:lnTo>
                  <a:pt x="68" y="16"/>
                </a:lnTo>
                <a:lnTo>
                  <a:pt x="68" y="6"/>
                </a:lnTo>
                <a:lnTo>
                  <a:pt x="84" y="2"/>
                </a:lnTo>
                <a:lnTo>
                  <a:pt x="96" y="6"/>
                </a:lnTo>
                <a:lnTo>
                  <a:pt x="106" y="12"/>
                </a:lnTo>
                <a:lnTo>
                  <a:pt x="116" y="18"/>
                </a:lnTo>
                <a:lnTo>
                  <a:pt x="122" y="22"/>
                </a:lnTo>
                <a:lnTo>
                  <a:pt x="128" y="24"/>
                </a:lnTo>
                <a:lnTo>
                  <a:pt x="138" y="30"/>
                </a:lnTo>
                <a:lnTo>
                  <a:pt x="146" y="34"/>
                </a:lnTo>
                <a:lnTo>
                  <a:pt x="152" y="38"/>
                </a:lnTo>
                <a:lnTo>
                  <a:pt x="156" y="44"/>
                </a:lnTo>
                <a:lnTo>
                  <a:pt x="162" y="46"/>
                </a:lnTo>
                <a:lnTo>
                  <a:pt x="166" y="54"/>
                </a:lnTo>
                <a:lnTo>
                  <a:pt x="172" y="60"/>
                </a:lnTo>
                <a:lnTo>
                  <a:pt x="182" y="62"/>
                </a:lnTo>
                <a:lnTo>
                  <a:pt x="182" y="70"/>
                </a:lnTo>
                <a:lnTo>
                  <a:pt x="176" y="74"/>
                </a:lnTo>
                <a:lnTo>
                  <a:pt x="166" y="80"/>
                </a:lnTo>
                <a:lnTo>
                  <a:pt x="160" y="82"/>
                </a:lnTo>
                <a:lnTo>
                  <a:pt x="154" y="80"/>
                </a:lnTo>
                <a:lnTo>
                  <a:pt x="150" y="76"/>
                </a:lnTo>
                <a:lnTo>
                  <a:pt x="142" y="78"/>
                </a:lnTo>
                <a:lnTo>
                  <a:pt x="136" y="78"/>
                </a:lnTo>
                <a:lnTo>
                  <a:pt x="132" y="74"/>
                </a:lnTo>
                <a:lnTo>
                  <a:pt x="134" y="68"/>
                </a:lnTo>
                <a:lnTo>
                  <a:pt x="138" y="62"/>
                </a:lnTo>
                <a:lnTo>
                  <a:pt x="134" y="54"/>
                </a:lnTo>
                <a:lnTo>
                  <a:pt x="128" y="46"/>
                </a:lnTo>
                <a:lnTo>
                  <a:pt x="122" y="42"/>
                </a:lnTo>
                <a:lnTo>
                  <a:pt x="116" y="42"/>
                </a:lnTo>
                <a:lnTo>
                  <a:pt x="110" y="48"/>
                </a:lnTo>
                <a:lnTo>
                  <a:pt x="108" y="54"/>
                </a:lnTo>
                <a:lnTo>
                  <a:pt x="104" y="62"/>
                </a:lnTo>
                <a:lnTo>
                  <a:pt x="102" y="68"/>
                </a:lnTo>
                <a:lnTo>
                  <a:pt x="98" y="76"/>
                </a:lnTo>
                <a:lnTo>
                  <a:pt x="94" y="80"/>
                </a:lnTo>
                <a:lnTo>
                  <a:pt x="90" y="88"/>
                </a:lnTo>
                <a:lnTo>
                  <a:pt x="88" y="98"/>
                </a:lnTo>
                <a:lnTo>
                  <a:pt x="84" y="104"/>
                </a:lnTo>
                <a:lnTo>
                  <a:pt x="76" y="104"/>
                </a:lnTo>
                <a:lnTo>
                  <a:pt x="64" y="88"/>
                </a:lnTo>
                <a:lnTo>
                  <a:pt x="56" y="86"/>
                </a:lnTo>
                <a:lnTo>
                  <a:pt x="50" y="80"/>
                </a:lnTo>
                <a:lnTo>
                  <a:pt x="46" y="76"/>
                </a:lnTo>
                <a:lnTo>
                  <a:pt x="42" y="70"/>
                </a:lnTo>
                <a:lnTo>
                  <a:pt x="42" y="64"/>
                </a:lnTo>
                <a:lnTo>
                  <a:pt x="44" y="56"/>
                </a:lnTo>
                <a:lnTo>
                  <a:pt x="40" y="52"/>
                </a:lnTo>
                <a:lnTo>
                  <a:pt x="34" y="50"/>
                </a:lnTo>
                <a:lnTo>
                  <a:pt x="28" y="46"/>
                </a:lnTo>
                <a:lnTo>
                  <a:pt x="18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4" name="Freeform 132"/>
          <p:cNvSpPr>
            <a:spLocks/>
          </p:cNvSpPr>
          <p:nvPr/>
        </p:nvSpPr>
        <p:spPr bwMode="ltGray">
          <a:xfrm>
            <a:off x="4368768" y="1614509"/>
            <a:ext cx="189026" cy="8890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30" y="0"/>
              </a:cxn>
              <a:cxn ang="0">
                <a:pos x="36" y="2"/>
              </a:cxn>
              <a:cxn ang="0">
                <a:pos x="50" y="12"/>
              </a:cxn>
              <a:cxn ang="0">
                <a:pos x="56" y="12"/>
              </a:cxn>
              <a:cxn ang="0">
                <a:pos x="62" y="8"/>
              </a:cxn>
              <a:cxn ang="0">
                <a:pos x="66" y="6"/>
              </a:cxn>
              <a:cxn ang="0">
                <a:pos x="72" y="8"/>
              </a:cxn>
              <a:cxn ang="0">
                <a:pos x="80" y="8"/>
              </a:cxn>
              <a:cxn ang="0">
                <a:pos x="88" y="6"/>
              </a:cxn>
              <a:cxn ang="0">
                <a:pos x="110" y="8"/>
              </a:cxn>
              <a:cxn ang="0">
                <a:pos x="122" y="18"/>
              </a:cxn>
              <a:cxn ang="0">
                <a:pos x="98" y="38"/>
              </a:cxn>
              <a:cxn ang="0">
                <a:pos x="86" y="40"/>
              </a:cxn>
              <a:cxn ang="0">
                <a:pos x="82" y="46"/>
              </a:cxn>
              <a:cxn ang="0">
                <a:pos x="72" y="48"/>
              </a:cxn>
              <a:cxn ang="0">
                <a:pos x="64" y="46"/>
              </a:cxn>
              <a:cxn ang="0">
                <a:pos x="48" y="40"/>
              </a:cxn>
              <a:cxn ang="0">
                <a:pos x="38" y="38"/>
              </a:cxn>
              <a:cxn ang="0">
                <a:pos x="6" y="22"/>
              </a:cxn>
              <a:cxn ang="0">
                <a:pos x="0" y="14"/>
              </a:cxn>
              <a:cxn ang="0">
                <a:pos x="0" y="8"/>
              </a:cxn>
              <a:cxn ang="0">
                <a:pos x="2" y="6"/>
              </a:cxn>
              <a:cxn ang="0">
                <a:pos x="14" y="8"/>
              </a:cxn>
              <a:cxn ang="0">
                <a:pos x="24" y="10"/>
              </a:cxn>
              <a:cxn ang="0">
                <a:pos x="24" y="4"/>
              </a:cxn>
            </a:cxnLst>
            <a:rect l="0" t="0" r="r" b="b"/>
            <a:pathLst>
              <a:path w="123" h="49">
                <a:moveTo>
                  <a:pt x="24" y="4"/>
                </a:moveTo>
                <a:lnTo>
                  <a:pt x="30" y="0"/>
                </a:lnTo>
                <a:lnTo>
                  <a:pt x="36" y="2"/>
                </a:lnTo>
                <a:lnTo>
                  <a:pt x="50" y="12"/>
                </a:lnTo>
                <a:lnTo>
                  <a:pt x="56" y="12"/>
                </a:lnTo>
                <a:lnTo>
                  <a:pt x="62" y="8"/>
                </a:lnTo>
                <a:lnTo>
                  <a:pt x="66" y="6"/>
                </a:lnTo>
                <a:lnTo>
                  <a:pt x="72" y="8"/>
                </a:lnTo>
                <a:lnTo>
                  <a:pt x="80" y="8"/>
                </a:lnTo>
                <a:lnTo>
                  <a:pt x="88" y="6"/>
                </a:lnTo>
                <a:lnTo>
                  <a:pt x="110" y="8"/>
                </a:lnTo>
                <a:lnTo>
                  <a:pt x="122" y="18"/>
                </a:lnTo>
                <a:lnTo>
                  <a:pt x="98" y="38"/>
                </a:lnTo>
                <a:lnTo>
                  <a:pt x="86" y="40"/>
                </a:lnTo>
                <a:lnTo>
                  <a:pt x="82" y="46"/>
                </a:lnTo>
                <a:lnTo>
                  <a:pt x="72" y="48"/>
                </a:lnTo>
                <a:lnTo>
                  <a:pt x="64" y="46"/>
                </a:lnTo>
                <a:lnTo>
                  <a:pt x="48" y="40"/>
                </a:lnTo>
                <a:lnTo>
                  <a:pt x="38" y="38"/>
                </a:lnTo>
                <a:lnTo>
                  <a:pt x="6" y="22"/>
                </a:lnTo>
                <a:lnTo>
                  <a:pt x="0" y="14"/>
                </a:lnTo>
                <a:lnTo>
                  <a:pt x="0" y="8"/>
                </a:lnTo>
                <a:lnTo>
                  <a:pt x="2" y="6"/>
                </a:lnTo>
                <a:lnTo>
                  <a:pt x="14" y="8"/>
                </a:lnTo>
                <a:lnTo>
                  <a:pt x="24" y="10"/>
                </a:lnTo>
                <a:lnTo>
                  <a:pt x="2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5" name="Freeform 133"/>
          <p:cNvSpPr>
            <a:spLocks/>
          </p:cNvSpPr>
          <p:nvPr/>
        </p:nvSpPr>
        <p:spPr bwMode="ltGray">
          <a:xfrm>
            <a:off x="4904858" y="1584348"/>
            <a:ext cx="137897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0" y="10"/>
              </a:cxn>
              <a:cxn ang="0">
                <a:pos x="26" y="2"/>
              </a:cxn>
              <a:cxn ang="0">
                <a:pos x="34" y="6"/>
              </a:cxn>
              <a:cxn ang="0">
                <a:pos x="44" y="8"/>
              </a:cxn>
              <a:cxn ang="0">
                <a:pos x="52" y="8"/>
              </a:cxn>
              <a:cxn ang="0">
                <a:pos x="62" y="2"/>
              </a:cxn>
              <a:cxn ang="0">
                <a:pos x="64" y="0"/>
              </a:cxn>
              <a:cxn ang="0">
                <a:pos x="78" y="6"/>
              </a:cxn>
              <a:cxn ang="0">
                <a:pos x="88" y="8"/>
              </a:cxn>
              <a:cxn ang="0">
                <a:pos x="88" y="16"/>
              </a:cxn>
              <a:cxn ang="0">
                <a:pos x="78" y="18"/>
              </a:cxn>
              <a:cxn ang="0">
                <a:pos x="70" y="20"/>
              </a:cxn>
              <a:cxn ang="0">
                <a:pos x="60" y="22"/>
              </a:cxn>
              <a:cxn ang="0">
                <a:pos x="54" y="26"/>
              </a:cxn>
              <a:cxn ang="0">
                <a:pos x="48" y="32"/>
              </a:cxn>
              <a:cxn ang="0">
                <a:pos x="40" y="34"/>
              </a:cxn>
              <a:cxn ang="0">
                <a:pos x="30" y="32"/>
              </a:cxn>
              <a:cxn ang="0">
                <a:pos x="22" y="24"/>
              </a:cxn>
              <a:cxn ang="0">
                <a:pos x="14" y="20"/>
              </a:cxn>
              <a:cxn ang="0">
                <a:pos x="4" y="18"/>
              </a:cxn>
              <a:cxn ang="0">
                <a:pos x="0" y="12"/>
              </a:cxn>
            </a:cxnLst>
            <a:rect l="0" t="0" r="r" b="b"/>
            <a:pathLst>
              <a:path w="89" h="35">
                <a:moveTo>
                  <a:pt x="0" y="12"/>
                </a:moveTo>
                <a:lnTo>
                  <a:pt x="10" y="10"/>
                </a:lnTo>
                <a:lnTo>
                  <a:pt x="26" y="2"/>
                </a:lnTo>
                <a:lnTo>
                  <a:pt x="34" y="6"/>
                </a:lnTo>
                <a:lnTo>
                  <a:pt x="44" y="8"/>
                </a:lnTo>
                <a:lnTo>
                  <a:pt x="52" y="8"/>
                </a:lnTo>
                <a:lnTo>
                  <a:pt x="62" y="2"/>
                </a:lnTo>
                <a:lnTo>
                  <a:pt x="64" y="0"/>
                </a:lnTo>
                <a:lnTo>
                  <a:pt x="78" y="6"/>
                </a:lnTo>
                <a:lnTo>
                  <a:pt x="88" y="8"/>
                </a:lnTo>
                <a:lnTo>
                  <a:pt x="88" y="16"/>
                </a:lnTo>
                <a:lnTo>
                  <a:pt x="78" y="18"/>
                </a:lnTo>
                <a:lnTo>
                  <a:pt x="70" y="20"/>
                </a:lnTo>
                <a:lnTo>
                  <a:pt x="60" y="22"/>
                </a:lnTo>
                <a:lnTo>
                  <a:pt x="54" y="26"/>
                </a:lnTo>
                <a:lnTo>
                  <a:pt x="48" y="32"/>
                </a:lnTo>
                <a:lnTo>
                  <a:pt x="40" y="34"/>
                </a:lnTo>
                <a:lnTo>
                  <a:pt x="30" y="32"/>
                </a:lnTo>
                <a:lnTo>
                  <a:pt x="22" y="24"/>
                </a:lnTo>
                <a:lnTo>
                  <a:pt x="14" y="20"/>
                </a:lnTo>
                <a:lnTo>
                  <a:pt x="4" y="1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6" name="Freeform 134"/>
          <p:cNvSpPr>
            <a:spLocks/>
          </p:cNvSpPr>
          <p:nvPr/>
        </p:nvSpPr>
        <p:spPr bwMode="ltGray">
          <a:xfrm>
            <a:off x="5048952" y="1530373"/>
            <a:ext cx="263397" cy="134936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6" y="50"/>
              </a:cxn>
              <a:cxn ang="0">
                <a:pos x="30" y="26"/>
              </a:cxn>
              <a:cxn ang="0">
                <a:pos x="36" y="24"/>
              </a:cxn>
              <a:cxn ang="0">
                <a:pos x="42" y="20"/>
              </a:cxn>
              <a:cxn ang="0">
                <a:pos x="50" y="14"/>
              </a:cxn>
              <a:cxn ang="0">
                <a:pos x="58" y="12"/>
              </a:cxn>
              <a:cxn ang="0">
                <a:pos x="68" y="12"/>
              </a:cxn>
              <a:cxn ang="0">
                <a:pos x="70" y="4"/>
              </a:cxn>
              <a:cxn ang="0">
                <a:pos x="76" y="0"/>
              </a:cxn>
              <a:cxn ang="0">
                <a:pos x="80" y="2"/>
              </a:cxn>
              <a:cxn ang="0">
                <a:pos x="82" y="10"/>
              </a:cxn>
              <a:cxn ang="0">
                <a:pos x="78" y="18"/>
              </a:cxn>
              <a:cxn ang="0">
                <a:pos x="72" y="24"/>
              </a:cxn>
              <a:cxn ang="0">
                <a:pos x="66" y="30"/>
              </a:cxn>
              <a:cxn ang="0">
                <a:pos x="74" y="34"/>
              </a:cxn>
              <a:cxn ang="0">
                <a:pos x="84" y="34"/>
              </a:cxn>
              <a:cxn ang="0">
                <a:pos x="92" y="34"/>
              </a:cxn>
              <a:cxn ang="0">
                <a:pos x="98" y="28"/>
              </a:cxn>
              <a:cxn ang="0">
                <a:pos x="106" y="24"/>
              </a:cxn>
              <a:cxn ang="0">
                <a:pos x="114" y="24"/>
              </a:cxn>
              <a:cxn ang="0">
                <a:pos x="118" y="32"/>
              </a:cxn>
              <a:cxn ang="0">
                <a:pos x="130" y="34"/>
              </a:cxn>
              <a:cxn ang="0">
                <a:pos x="138" y="32"/>
              </a:cxn>
              <a:cxn ang="0">
                <a:pos x="164" y="22"/>
              </a:cxn>
              <a:cxn ang="0">
                <a:pos x="170" y="30"/>
              </a:cxn>
              <a:cxn ang="0">
                <a:pos x="166" y="40"/>
              </a:cxn>
              <a:cxn ang="0">
                <a:pos x="156" y="44"/>
              </a:cxn>
              <a:cxn ang="0">
                <a:pos x="146" y="44"/>
              </a:cxn>
              <a:cxn ang="0">
                <a:pos x="138" y="44"/>
              </a:cxn>
              <a:cxn ang="0">
                <a:pos x="132" y="46"/>
              </a:cxn>
              <a:cxn ang="0">
                <a:pos x="128" y="52"/>
              </a:cxn>
              <a:cxn ang="0">
                <a:pos x="122" y="54"/>
              </a:cxn>
              <a:cxn ang="0">
                <a:pos x="112" y="54"/>
              </a:cxn>
              <a:cxn ang="0">
                <a:pos x="106" y="56"/>
              </a:cxn>
              <a:cxn ang="0">
                <a:pos x="100" y="60"/>
              </a:cxn>
              <a:cxn ang="0">
                <a:pos x="100" y="68"/>
              </a:cxn>
              <a:cxn ang="0">
                <a:pos x="96" y="74"/>
              </a:cxn>
              <a:cxn ang="0">
                <a:pos x="88" y="70"/>
              </a:cxn>
              <a:cxn ang="0">
                <a:pos x="82" y="62"/>
              </a:cxn>
              <a:cxn ang="0">
                <a:pos x="72" y="64"/>
              </a:cxn>
              <a:cxn ang="0">
                <a:pos x="60" y="62"/>
              </a:cxn>
              <a:cxn ang="0">
                <a:pos x="52" y="62"/>
              </a:cxn>
              <a:cxn ang="0">
                <a:pos x="46" y="58"/>
              </a:cxn>
              <a:cxn ang="0">
                <a:pos x="46" y="50"/>
              </a:cxn>
              <a:cxn ang="0">
                <a:pos x="44" y="44"/>
              </a:cxn>
              <a:cxn ang="0">
                <a:pos x="38" y="42"/>
              </a:cxn>
              <a:cxn ang="0">
                <a:pos x="32" y="44"/>
              </a:cxn>
              <a:cxn ang="0">
                <a:pos x="28" y="50"/>
              </a:cxn>
              <a:cxn ang="0">
                <a:pos x="22" y="56"/>
              </a:cxn>
              <a:cxn ang="0">
                <a:pos x="18" y="62"/>
              </a:cxn>
              <a:cxn ang="0">
                <a:pos x="10" y="62"/>
              </a:cxn>
              <a:cxn ang="0">
                <a:pos x="2" y="62"/>
              </a:cxn>
              <a:cxn ang="0">
                <a:pos x="0" y="56"/>
              </a:cxn>
            </a:cxnLst>
            <a:rect l="0" t="0" r="r" b="b"/>
            <a:pathLst>
              <a:path w="171" h="75">
                <a:moveTo>
                  <a:pt x="0" y="56"/>
                </a:moveTo>
                <a:lnTo>
                  <a:pt x="6" y="50"/>
                </a:lnTo>
                <a:lnTo>
                  <a:pt x="30" y="26"/>
                </a:lnTo>
                <a:lnTo>
                  <a:pt x="36" y="24"/>
                </a:lnTo>
                <a:lnTo>
                  <a:pt x="42" y="20"/>
                </a:lnTo>
                <a:lnTo>
                  <a:pt x="50" y="14"/>
                </a:lnTo>
                <a:lnTo>
                  <a:pt x="58" y="12"/>
                </a:lnTo>
                <a:lnTo>
                  <a:pt x="68" y="12"/>
                </a:lnTo>
                <a:lnTo>
                  <a:pt x="70" y="4"/>
                </a:lnTo>
                <a:lnTo>
                  <a:pt x="76" y="0"/>
                </a:lnTo>
                <a:lnTo>
                  <a:pt x="80" y="2"/>
                </a:lnTo>
                <a:lnTo>
                  <a:pt x="82" y="10"/>
                </a:lnTo>
                <a:lnTo>
                  <a:pt x="78" y="18"/>
                </a:lnTo>
                <a:lnTo>
                  <a:pt x="72" y="24"/>
                </a:lnTo>
                <a:lnTo>
                  <a:pt x="66" y="30"/>
                </a:lnTo>
                <a:lnTo>
                  <a:pt x="74" y="34"/>
                </a:lnTo>
                <a:lnTo>
                  <a:pt x="84" y="34"/>
                </a:lnTo>
                <a:lnTo>
                  <a:pt x="92" y="34"/>
                </a:lnTo>
                <a:lnTo>
                  <a:pt x="98" y="28"/>
                </a:lnTo>
                <a:lnTo>
                  <a:pt x="106" y="24"/>
                </a:lnTo>
                <a:lnTo>
                  <a:pt x="114" y="24"/>
                </a:lnTo>
                <a:lnTo>
                  <a:pt x="118" y="32"/>
                </a:lnTo>
                <a:lnTo>
                  <a:pt x="130" y="34"/>
                </a:lnTo>
                <a:lnTo>
                  <a:pt x="138" y="32"/>
                </a:lnTo>
                <a:lnTo>
                  <a:pt x="164" y="22"/>
                </a:lnTo>
                <a:lnTo>
                  <a:pt x="170" y="30"/>
                </a:lnTo>
                <a:lnTo>
                  <a:pt x="166" y="40"/>
                </a:lnTo>
                <a:lnTo>
                  <a:pt x="156" y="44"/>
                </a:lnTo>
                <a:lnTo>
                  <a:pt x="146" y="44"/>
                </a:lnTo>
                <a:lnTo>
                  <a:pt x="138" y="44"/>
                </a:lnTo>
                <a:lnTo>
                  <a:pt x="132" y="46"/>
                </a:lnTo>
                <a:lnTo>
                  <a:pt x="128" y="52"/>
                </a:lnTo>
                <a:lnTo>
                  <a:pt x="122" y="54"/>
                </a:lnTo>
                <a:lnTo>
                  <a:pt x="112" y="54"/>
                </a:lnTo>
                <a:lnTo>
                  <a:pt x="106" y="56"/>
                </a:lnTo>
                <a:lnTo>
                  <a:pt x="100" y="60"/>
                </a:lnTo>
                <a:lnTo>
                  <a:pt x="100" y="68"/>
                </a:lnTo>
                <a:lnTo>
                  <a:pt x="96" y="74"/>
                </a:lnTo>
                <a:lnTo>
                  <a:pt x="88" y="70"/>
                </a:lnTo>
                <a:lnTo>
                  <a:pt x="82" y="62"/>
                </a:lnTo>
                <a:lnTo>
                  <a:pt x="72" y="64"/>
                </a:lnTo>
                <a:lnTo>
                  <a:pt x="60" y="62"/>
                </a:lnTo>
                <a:lnTo>
                  <a:pt x="52" y="62"/>
                </a:lnTo>
                <a:lnTo>
                  <a:pt x="46" y="58"/>
                </a:lnTo>
                <a:lnTo>
                  <a:pt x="46" y="50"/>
                </a:lnTo>
                <a:lnTo>
                  <a:pt x="44" y="44"/>
                </a:lnTo>
                <a:lnTo>
                  <a:pt x="38" y="42"/>
                </a:lnTo>
                <a:lnTo>
                  <a:pt x="32" y="44"/>
                </a:lnTo>
                <a:lnTo>
                  <a:pt x="28" y="50"/>
                </a:lnTo>
                <a:lnTo>
                  <a:pt x="22" y="56"/>
                </a:lnTo>
                <a:lnTo>
                  <a:pt x="18" y="62"/>
                </a:lnTo>
                <a:lnTo>
                  <a:pt x="10" y="62"/>
                </a:lnTo>
                <a:lnTo>
                  <a:pt x="2" y="62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7" name="Freeform 135"/>
          <p:cNvSpPr>
            <a:spLocks/>
          </p:cNvSpPr>
          <p:nvPr/>
        </p:nvSpPr>
        <p:spPr bwMode="ltGray">
          <a:xfrm>
            <a:off x="5092335" y="1801834"/>
            <a:ext cx="331570" cy="347662"/>
          </a:xfrm>
          <a:custGeom>
            <a:avLst/>
            <a:gdLst/>
            <a:ahLst/>
            <a:cxnLst>
              <a:cxn ang="0">
                <a:pos x="136" y="24"/>
              </a:cxn>
              <a:cxn ang="0">
                <a:pos x="146" y="24"/>
              </a:cxn>
              <a:cxn ang="0">
                <a:pos x="178" y="6"/>
              </a:cxn>
              <a:cxn ang="0">
                <a:pos x="188" y="4"/>
              </a:cxn>
              <a:cxn ang="0">
                <a:pos x="198" y="0"/>
              </a:cxn>
              <a:cxn ang="0">
                <a:pos x="208" y="2"/>
              </a:cxn>
              <a:cxn ang="0">
                <a:pos x="214" y="8"/>
              </a:cxn>
              <a:cxn ang="0">
                <a:pos x="214" y="16"/>
              </a:cxn>
              <a:cxn ang="0">
                <a:pos x="212" y="22"/>
              </a:cxn>
              <a:cxn ang="0">
                <a:pos x="204" y="26"/>
              </a:cxn>
              <a:cxn ang="0">
                <a:pos x="194" y="28"/>
              </a:cxn>
              <a:cxn ang="0">
                <a:pos x="184" y="32"/>
              </a:cxn>
              <a:cxn ang="0">
                <a:pos x="172" y="36"/>
              </a:cxn>
              <a:cxn ang="0">
                <a:pos x="158" y="36"/>
              </a:cxn>
              <a:cxn ang="0">
                <a:pos x="148" y="42"/>
              </a:cxn>
              <a:cxn ang="0">
                <a:pos x="116" y="60"/>
              </a:cxn>
              <a:cxn ang="0">
                <a:pos x="112" y="64"/>
              </a:cxn>
              <a:cxn ang="0">
                <a:pos x="108" y="72"/>
              </a:cxn>
              <a:cxn ang="0">
                <a:pos x="100" y="74"/>
              </a:cxn>
              <a:cxn ang="0">
                <a:pos x="92" y="78"/>
              </a:cxn>
              <a:cxn ang="0">
                <a:pos x="86" y="86"/>
              </a:cxn>
              <a:cxn ang="0">
                <a:pos x="78" y="98"/>
              </a:cxn>
              <a:cxn ang="0">
                <a:pos x="70" y="108"/>
              </a:cxn>
              <a:cxn ang="0">
                <a:pos x="60" y="120"/>
              </a:cxn>
              <a:cxn ang="0">
                <a:pos x="58" y="132"/>
              </a:cxn>
              <a:cxn ang="0">
                <a:pos x="56" y="144"/>
              </a:cxn>
              <a:cxn ang="0">
                <a:pos x="60" y="162"/>
              </a:cxn>
              <a:cxn ang="0">
                <a:pos x="70" y="172"/>
              </a:cxn>
              <a:cxn ang="0">
                <a:pos x="80" y="178"/>
              </a:cxn>
              <a:cxn ang="0">
                <a:pos x="78" y="186"/>
              </a:cxn>
              <a:cxn ang="0">
                <a:pos x="68" y="188"/>
              </a:cxn>
              <a:cxn ang="0">
                <a:pos x="56" y="188"/>
              </a:cxn>
              <a:cxn ang="0">
                <a:pos x="46" y="190"/>
              </a:cxn>
              <a:cxn ang="0">
                <a:pos x="34" y="186"/>
              </a:cxn>
              <a:cxn ang="0">
                <a:pos x="26" y="180"/>
              </a:cxn>
              <a:cxn ang="0">
                <a:pos x="26" y="170"/>
              </a:cxn>
              <a:cxn ang="0">
                <a:pos x="24" y="162"/>
              </a:cxn>
              <a:cxn ang="0">
                <a:pos x="16" y="162"/>
              </a:cxn>
              <a:cxn ang="0">
                <a:pos x="6" y="162"/>
              </a:cxn>
              <a:cxn ang="0">
                <a:pos x="2" y="154"/>
              </a:cxn>
              <a:cxn ang="0">
                <a:pos x="0" y="140"/>
              </a:cxn>
              <a:cxn ang="0">
                <a:pos x="8" y="132"/>
              </a:cxn>
              <a:cxn ang="0">
                <a:pos x="12" y="122"/>
              </a:cxn>
              <a:cxn ang="0">
                <a:pos x="14" y="112"/>
              </a:cxn>
              <a:cxn ang="0">
                <a:pos x="22" y="106"/>
              </a:cxn>
              <a:cxn ang="0">
                <a:pos x="22" y="100"/>
              </a:cxn>
              <a:cxn ang="0">
                <a:pos x="36" y="80"/>
              </a:cxn>
              <a:cxn ang="0">
                <a:pos x="40" y="68"/>
              </a:cxn>
              <a:cxn ang="0">
                <a:pos x="42" y="58"/>
              </a:cxn>
              <a:cxn ang="0">
                <a:pos x="48" y="56"/>
              </a:cxn>
              <a:cxn ang="0">
                <a:pos x="58" y="58"/>
              </a:cxn>
              <a:cxn ang="0">
                <a:pos x="66" y="50"/>
              </a:cxn>
              <a:cxn ang="0">
                <a:pos x="80" y="38"/>
              </a:cxn>
              <a:cxn ang="0">
                <a:pos x="102" y="28"/>
              </a:cxn>
              <a:cxn ang="0">
                <a:pos x="112" y="24"/>
              </a:cxn>
              <a:cxn ang="0">
                <a:pos x="128" y="24"/>
              </a:cxn>
              <a:cxn ang="0">
                <a:pos x="136" y="24"/>
              </a:cxn>
            </a:cxnLst>
            <a:rect l="0" t="0" r="r" b="b"/>
            <a:pathLst>
              <a:path w="215" h="191">
                <a:moveTo>
                  <a:pt x="136" y="24"/>
                </a:moveTo>
                <a:lnTo>
                  <a:pt x="146" y="24"/>
                </a:lnTo>
                <a:lnTo>
                  <a:pt x="178" y="6"/>
                </a:lnTo>
                <a:lnTo>
                  <a:pt x="188" y="4"/>
                </a:lnTo>
                <a:lnTo>
                  <a:pt x="198" y="0"/>
                </a:lnTo>
                <a:lnTo>
                  <a:pt x="208" y="2"/>
                </a:lnTo>
                <a:lnTo>
                  <a:pt x="214" y="8"/>
                </a:lnTo>
                <a:lnTo>
                  <a:pt x="214" y="16"/>
                </a:lnTo>
                <a:lnTo>
                  <a:pt x="212" y="22"/>
                </a:lnTo>
                <a:lnTo>
                  <a:pt x="204" y="26"/>
                </a:lnTo>
                <a:lnTo>
                  <a:pt x="194" y="28"/>
                </a:lnTo>
                <a:lnTo>
                  <a:pt x="184" y="32"/>
                </a:lnTo>
                <a:lnTo>
                  <a:pt x="172" y="36"/>
                </a:lnTo>
                <a:lnTo>
                  <a:pt x="158" y="36"/>
                </a:lnTo>
                <a:lnTo>
                  <a:pt x="148" y="42"/>
                </a:lnTo>
                <a:lnTo>
                  <a:pt x="116" y="60"/>
                </a:lnTo>
                <a:lnTo>
                  <a:pt x="112" y="64"/>
                </a:lnTo>
                <a:lnTo>
                  <a:pt x="108" y="72"/>
                </a:lnTo>
                <a:lnTo>
                  <a:pt x="100" y="74"/>
                </a:lnTo>
                <a:lnTo>
                  <a:pt x="92" y="78"/>
                </a:lnTo>
                <a:lnTo>
                  <a:pt x="86" y="86"/>
                </a:lnTo>
                <a:lnTo>
                  <a:pt x="78" y="98"/>
                </a:lnTo>
                <a:lnTo>
                  <a:pt x="70" y="108"/>
                </a:lnTo>
                <a:lnTo>
                  <a:pt x="60" y="120"/>
                </a:lnTo>
                <a:lnTo>
                  <a:pt x="58" y="132"/>
                </a:lnTo>
                <a:lnTo>
                  <a:pt x="56" y="144"/>
                </a:lnTo>
                <a:lnTo>
                  <a:pt x="60" y="162"/>
                </a:lnTo>
                <a:lnTo>
                  <a:pt x="70" y="172"/>
                </a:lnTo>
                <a:lnTo>
                  <a:pt x="80" y="178"/>
                </a:lnTo>
                <a:lnTo>
                  <a:pt x="78" y="186"/>
                </a:lnTo>
                <a:lnTo>
                  <a:pt x="68" y="188"/>
                </a:lnTo>
                <a:lnTo>
                  <a:pt x="56" y="188"/>
                </a:lnTo>
                <a:lnTo>
                  <a:pt x="46" y="190"/>
                </a:lnTo>
                <a:lnTo>
                  <a:pt x="34" y="186"/>
                </a:lnTo>
                <a:lnTo>
                  <a:pt x="26" y="180"/>
                </a:lnTo>
                <a:lnTo>
                  <a:pt x="26" y="170"/>
                </a:lnTo>
                <a:lnTo>
                  <a:pt x="24" y="162"/>
                </a:lnTo>
                <a:lnTo>
                  <a:pt x="16" y="162"/>
                </a:lnTo>
                <a:lnTo>
                  <a:pt x="6" y="162"/>
                </a:lnTo>
                <a:lnTo>
                  <a:pt x="2" y="154"/>
                </a:lnTo>
                <a:lnTo>
                  <a:pt x="0" y="140"/>
                </a:lnTo>
                <a:lnTo>
                  <a:pt x="8" y="132"/>
                </a:lnTo>
                <a:lnTo>
                  <a:pt x="12" y="122"/>
                </a:lnTo>
                <a:lnTo>
                  <a:pt x="14" y="112"/>
                </a:lnTo>
                <a:lnTo>
                  <a:pt x="22" y="106"/>
                </a:lnTo>
                <a:lnTo>
                  <a:pt x="22" y="100"/>
                </a:lnTo>
                <a:lnTo>
                  <a:pt x="36" y="80"/>
                </a:lnTo>
                <a:lnTo>
                  <a:pt x="40" y="68"/>
                </a:lnTo>
                <a:lnTo>
                  <a:pt x="42" y="58"/>
                </a:lnTo>
                <a:lnTo>
                  <a:pt x="48" y="56"/>
                </a:lnTo>
                <a:lnTo>
                  <a:pt x="58" y="58"/>
                </a:lnTo>
                <a:lnTo>
                  <a:pt x="66" y="50"/>
                </a:lnTo>
                <a:lnTo>
                  <a:pt x="80" y="38"/>
                </a:lnTo>
                <a:lnTo>
                  <a:pt x="102" y="28"/>
                </a:lnTo>
                <a:lnTo>
                  <a:pt x="112" y="24"/>
                </a:lnTo>
                <a:lnTo>
                  <a:pt x="128" y="24"/>
                </a:lnTo>
                <a:lnTo>
                  <a:pt x="136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8" name="Freeform 136"/>
          <p:cNvSpPr>
            <a:spLocks/>
          </p:cNvSpPr>
          <p:nvPr/>
        </p:nvSpPr>
        <p:spPr bwMode="ltGray">
          <a:xfrm>
            <a:off x="5829847" y="1558948"/>
            <a:ext cx="196773" cy="158749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" y="30"/>
              </a:cxn>
              <a:cxn ang="0">
                <a:pos x="24" y="12"/>
              </a:cxn>
              <a:cxn ang="0">
                <a:pos x="42" y="8"/>
              </a:cxn>
              <a:cxn ang="0">
                <a:pos x="48" y="4"/>
              </a:cxn>
              <a:cxn ang="0">
                <a:pos x="54" y="0"/>
              </a:cxn>
              <a:cxn ang="0">
                <a:pos x="60" y="4"/>
              </a:cxn>
              <a:cxn ang="0">
                <a:pos x="66" y="12"/>
              </a:cxn>
              <a:cxn ang="0">
                <a:pos x="74" y="12"/>
              </a:cxn>
              <a:cxn ang="0">
                <a:pos x="80" y="12"/>
              </a:cxn>
              <a:cxn ang="0">
                <a:pos x="84" y="18"/>
              </a:cxn>
              <a:cxn ang="0">
                <a:pos x="86" y="28"/>
              </a:cxn>
              <a:cxn ang="0">
                <a:pos x="90" y="34"/>
              </a:cxn>
              <a:cxn ang="0">
                <a:pos x="98" y="38"/>
              </a:cxn>
              <a:cxn ang="0">
                <a:pos x="104" y="36"/>
              </a:cxn>
              <a:cxn ang="0">
                <a:pos x="112" y="36"/>
              </a:cxn>
              <a:cxn ang="0">
                <a:pos x="116" y="40"/>
              </a:cxn>
              <a:cxn ang="0">
                <a:pos x="120" y="48"/>
              </a:cxn>
              <a:cxn ang="0">
                <a:pos x="122" y="56"/>
              </a:cxn>
              <a:cxn ang="0">
                <a:pos x="124" y="68"/>
              </a:cxn>
              <a:cxn ang="0">
                <a:pos x="126" y="72"/>
              </a:cxn>
              <a:cxn ang="0">
                <a:pos x="126" y="80"/>
              </a:cxn>
              <a:cxn ang="0">
                <a:pos x="120" y="84"/>
              </a:cxn>
              <a:cxn ang="0">
                <a:pos x="112" y="86"/>
              </a:cxn>
              <a:cxn ang="0">
                <a:pos x="102" y="86"/>
              </a:cxn>
              <a:cxn ang="0">
                <a:pos x="76" y="74"/>
              </a:cxn>
              <a:cxn ang="0">
                <a:pos x="70" y="72"/>
              </a:cxn>
              <a:cxn ang="0">
                <a:pos x="62" y="72"/>
              </a:cxn>
              <a:cxn ang="0">
                <a:pos x="52" y="72"/>
              </a:cxn>
              <a:cxn ang="0">
                <a:pos x="46" y="64"/>
              </a:cxn>
              <a:cxn ang="0">
                <a:pos x="36" y="60"/>
              </a:cxn>
              <a:cxn ang="0">
                <a:pos x="30" y="58"/>
              </a:cxn>
              <a:cxn ang="0">
                <a:pos x="22" y="56"/>
              </a:cxn>
              <a:cxn ang="0">
                <a:pos x="14" y="52"/>
              </a:cxn>
              <a:cxn ang="0">
                <a:pos x="12" y="50"/>
              </a:cxn>
              <a:cxn ang="0">
                <a:pos x="0" y="40"/>
              </a:cxn>
            </a:cxnLst>
            <a:rect l="0" t="0" r="r" b="b"/>
            <a:pathLst>
              <a:path w="127" h="87">
                <a:moveTo>
                  <a:pt x="0" y="40"/>
                </a:moveTo>
                <a:lnTo>
                  <a:pt x="6" y="30"/>
                </a:lnTo>
                <a:lnTo>
                  <a:pt x="24" y="12"/>
                </a:lnTo>
                <a:lnTo>
                  <a:pt x="42" y="8"/>
                </a:lnTo>
                <a:lnTo>
                  <a:pt x="48" y="4"/>
                </a:lnTo>
                <a:lnTo>
                  <a:pt x="54" y="0"/>
                </a:lnTo>
                <a:lnTo>
                  <a:pt x="60" y="4"/>
                </a:lnTo>
                <a:lnTo>
                  <a:pt x="66" y="12"/>
                </a:lnTo>
                <a:lnTo>
                  <a:pt x="74" y="12"/>
                </a:lnTo>
                <a:lnTo>
                  <a:pt x="80" y="12"/>
                </a:lnTo>
                <a:lnTo>
                  <a:pt x="84" y="18"/>
                </a:lnTo>
                <a:lnTo>
                  <a:pt x="86" y="28"/>
                </a:lnTo>
                <a:lnTo>
                  <a:pt x="90" y="34"/>
                </a:lnTo>
                <a:lnTo>
                  <a:pt x="98" y="38"/>
                </a:lnTo>
                <a:lnTo>
                  <a:pt x="104" y="36"/>
                </a:lnTo>
                <a:lnTo>
                  <a:pt x="112" y="36"/>
                </a:lnTo>
                <a:lnTo>
                  <a:pt x="116" y="40"/>
                </a:lnTo>
                <a:lnTo>
                  <a:pt x="120" y="48"/>
                </a:lnTo>
                <a:lnTo>
                  <a:pt x="122" y="56"/>
                </a:lnTo>
                <a:lnTo>
                  <a:pt x="124" y="68"/>
                </a:lnTo>
                <a:lnTo>
                  <a:pt x="126" y="72"/>
                </a:lnTo>
                <a:lnTo>
                  <a:pt x="126" y="80"/>
                </a:lnTo>
                <a:lnTo>
                  <a:pt x="120" y="84"/>
                </a:lnTo>
                <a:lnTo>
                  <a:pt x="112" y="86"/>
                </a:lnTo>
                <a:lnTo>
                  <a:pt x="102" y="86"/>
                </a:lnTo>
                <a:lnTo>
                  <a:pt x="76" y="74"/>
                </a:lnTo>
                <a:lnTo>
                  <a:pt x="70" y="72"/>
                </a:lnTo>
                <a:lnTo>
                  <a:pt x="62" y="72"/>
                </a:lnTo>
                <a:lnTo>
                  <a:pt x="52" y="72"/>
                </a:lnTo>
                <a:lnTo>
                  <a:pt x="46" y="64"/>
                </a:lnTo>
                <a:lnTo>
                  <a:pt x="36" y="60"/>
                </a:lnTo>
                <a:lnTo>
                  <a:pt x="30" y="58"/>
                </a:lnTo>
                <a:lnTo>
                  <a:pt x="22" y="56"/>
                </a:lnTo>
                <a:lnTo>
                  <a:pt x="14" y="52"/>
                </a:lnTo>
                <a:lnTo>
                  <a:pt x="12" y="50"/>
                </a:lnTo>
                <a:lnTo>
                  <a:pt x="0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9" name="Freeform 137"/>
          <p:cNvSpPr>
            <a:spLocks/>
          </p:cNvSpPr>
          <p:nvPr/>
        </p:nvSpPr>
        <p:spPr bwMode="ltGray">
          <a:xfrm>
            <a:off x="6031268" y="1663722"/>
            <a:ext cx="105359" cy="9048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" y="34"/>
              </a:cxn>
              <a:cxn ang="0">
                <a:pos x="20" y="10"/>
              </a:cxn>
              <a:cxn ang="0">
                <a:pos x="26" y="2"/>
              </a:cxn>
              <a:cxn ang="0">
                <a:pos x="28" y="0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4" y="14"/>
              </a:cxn>
              <a:cxn ang="0">
                <a:pos x="52" y="14"/>
              </a:cxn>
              <a:cxn ang="0">
                <a:pos x="60" y="14"/>
              </a:cxn>
              <a:cxn ang="0">
                <a:pos x="68" y="20"/>
              </a:cxn>
              <a:cxn ang="0">
                <a:pos x="68" y="26"/>
              </a:cxn>
              <a:cxn ang="0">
                <a:pos x="64" y="34"/>
              </a:cxn>
              <a:cxn ang="0">
                <a:pos x="54" y="38"/>
              </a:cxn>
              <a:cxn ang="0">
                <a:pos x="44" y="40"/>
              </a:cxn>
              <a:cxn ang="0">
                <a:pos x="34" y="42"/>
              </a:cxn>
              <a:cxn ang="0">
                <a:pos x="18" y="44"/>
              </a:cxn>
              <a:cxn ang="0">
                <a:pos x="8" y="48"/>
              </a:cxn>
              <a:cxn ang="0">
                <a:pos x="0" y="48"/>
              </a:cxn>
            </a:cxnLst>
            <a:rect l="0" t="0" r="r" b="b"/>
            <a:pathLst>
              <a:path w="69" h="49">
                <a:moveTo>
                  <a:pt x="0" y="48"/>
                </a:moveTo>
                <a:lnTo>
                  <a:pt x="2" y="34"/>
                </a:lnTo>
                <a:lnTo>
                  <a:pt x="20" y="10"/>
                </a:lnTo>
                <a:lnTo>
                  <a:pt x="26" y="2"/>
                </a:lnTo>
                <a:lnTo>
                  <a:pt x="28" y="0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4" y="14"/>
                </a:lnTo>
                <a:lnTo>
                  <a:pt x="52" y="14"/>
                </a:lnTo>
                <a:lnTo>
                  <a:pt x="60" y="14"/>
                </a:lnTo>
                <a:lnTo>
                  <a:pt x="68" y="20"/>
                </a:lnTo>
                <a:lnTo>
                  <a:pt x="68" y="26"/>
                </a:lnTo>
                <a:lnTo>
                  <a:pt x="64" y="34"/>
                </a:lnTo>
                <a:lnTo>
                  <a:pt x="54" y="38"/>
                </a:lnTo>
                <a:lnTo>
                  <a:pt x="44" y="40"/>
                </a:lnTo>
                <a:lnTo>
                  <a:pt x="34" y="42"/>
                </a:lnTo>
                <a:lnTo>
                  <a:pt x="18" y="44"/>
                </a:lnTo>
                <a:lnTo>
                  <a:pt x="8" y="48"/>
                </a:lnTo>
                <a:lnTo>
                  <a:pt x="0" y="4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0" name="Freeform 138"/>
          <p:cNvSpPr>
            <a:spLocks/>
          </p:cNvSpPr>
          <p:nvPr/>
        </p:nvSpPr>
        <p:spPr bwMode="ltGray">
          <a:xfrm>
            <a:off x="6826107" y="1835171"/>
            <a:ext cx="171983" cy="88900"/>
          </a:xfrm>
          <a:custGeom>
            <a:avLst/>
            <a:gdLst/>
            <a:ahLst/>
            <a:cxnLst>
              <a:cxn ang="0">
                <a:pos x="2" y="24"/>
              </a:cxn>
              <a:cxn ang="0">
                <a:pos x="0" y="18"/>
              </a:cxn>
              <a:cxn ang="0">
                <a:pos x="12" y="4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8" y="0"/>
              </a:cxn>
              <a:cxn ang="0">
                <a:pos x="30" y="0"/>
              </a:cxn>
              <a:cxn ang="0">
                <a:pos x="34" y="4"/>
              </a:cxn>
              <a:cxn ang="0">
                <a:pos x="36" y="6"/>
              </a:cxn>
              <a:cxn ang="0">
                <a:pos x="38" y="8"/>
              </a:cxn>
              <a:cxn ang="0">
                <a:pos x="40" y="10"/>
              </a:cxn>
              <a:cxn ang="0">
                <a:pos x="46" y="12"/>
              </a:cxn>
              <a:cxn ang="0">
                <a:pos x="46" y="8"/>
              </a:cxn>
              <a:cxn ang="0">
                <a:pos x="48" y="4"/>
              </a:cxn>
              <a:cxn ang="0">
                <a:pos x="52" y="0"/>
              </a:cxn>
              <a:cxn ang="0">
                <a:pos x="56" y="0"/>
              </a:cxn>
              <a:cxn ang="0">
                <a:pos x="64" y="0"/>
              </a:cxn>
              <a:cxn ang="0">
                <a:pos x="64" y="6"/>
              </a:cxn>
              <a:cxn ang="0">
                <a:pos x="68" y="8"/>
              </a:cxn>
              <a:cxn ang="0">
                <a:pos x="74" y="8"/>
              </a:cxn>
              <a:cxn ang="0">
                <a:pos x="78" y="6"/>
              </a:cxn>
              <a:cxn ang="0">
                <a:pos x="86" y="4"/>
              </a:cxn>
              <a:cxn ang="0">
                <a:pos x="90" y="6"/>
              </a:cxn>
              <a:cxn ang="0">
                <a:pos x="92" y="10"/>
              </a:cxn>
              <a:cxn ang="0">
                <a:pos x="98" y="12"/>
              </a:cxn>
              <a:cxn ang="0">
                <a:pos x="104" y="12"/>
              </a:cxn>
              <a:cxn ang="0">
                <a:pos x="108" y="16"/>
              </a:cxn>
              <a:cxn ang="0">
                <a:pos x="110" y="24"/>
              </a:cxn>
              <a:cxn ang="0">
                <a:pos x="102" y="36"/>
              </a:cxn>
              <a:cxn ang="0">
                <a:pos x="86" y="44"/>
              </a:cxn>
              <a:cxn ang="0">
                <a:pos x="82" y="42"/>
              </a:cxn>
              <a:cxn ang="0">
                <a:pos x="78" y="38"/>
              </a:cxn>
              <a:cxn ang="0">
                <a:pos x="76" y="38"/>
              </a:cxn>
              <a:cxn ang="0">
                <a:pos x="72" y="38"/>
              </a:cxn>
              <a:cxn ang="0">
                <a:pos x="68" y="38"/>
              </a:cxn>
              <a:cxn ang="0">
                <a:pos x="64" y="38"/>
              </a:cxn>
              <a:cxn ang="0">
                <a:pos x="62" y="40"/>
              </a:cxn>
              <a:cxn ang="0">
                <a:pos x="60" y="40"/>
              </a:cxn>
              <a:cxn ang="0">
                <a:pos x="56" y="42"/>
              </a:cxn>
              <a:cxn ang="0">
                <a:pos x="52" y="44"/>
              </a:cxn>
              <a:cxn ang="0">
                <a:pos x="48" y="46"/>
              </a:cxn>
              <a:cxn ang="0">
                <a:pos x="40" y="48"/>
              </a:cxn>
              <a:cxn ang="0">
                <a:pos x="32" y="46"/>
              </a:cxn>
              <a:cxn ang="0">
                <a:pos x="26" y="44"/>
              </a:cxn>
              <a:cxn ang="0">
                <a:pos x="18" y="40"/>
              </a:cxn>
              <a:cxn ang="0">
                <a:pos x="14" y="34"/>
              </a:cxn>
              <a:cxn ang="0">
                <a:pos x="6" y="32"/>
              </a:cxn>
              <a:cxn ang="0">
                <a:pos x="4" y="30"/>
              </a:cxn>
              <a:cxn ang="0">
                <a:pos x="2" y="24"/>
              </a:cxn>
            </a:cxnLst>
            <a:rect l="0" t="0" r="r" b="b"/>
            <a:pathLst>
              <a:path w="111" h="49">
                <a:moveTo>
                  <a:pt x="2" y="24"/>
                </a:moveTo>
                <a:lnTo>
                  <a:pt x="0" y="18"/>
                </a:lnTo>
                <a:lnTo>
                  <a:pt x="12" y="4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8" y="0"/>
                </a:lnTo>
                <a:lnTo>
                  <a:pt x="30" y="0"/>
                </a:lnTo>
                <a:lnTo>
                  <a:pt x="34" y="4"/>
                </a:lnTo>
                <a:lnTo>
                  <a:pt x="36" y="6"/>
                </a:lnTo>
                <a:lnTo>
                  <a:pt x="38" y="8"/>
                </a:lnTo>
                <a:lnTo>
                  <a:pt x="40" y="10"/>
                </a:lnTo>
                <a:lnTo>
                  <a:pt x="46" y="12"/>
                </a:lnTo>
                <a:lnTo>
                  <a:pt x="46" y="8"/>
                </a:lnTo>
                <a:lnTo>
                  <a:pt x="48" y="4"/>
                </a:lnTo>
                <a:lnTo>
                  <a:pt x="52" y="0"/>
                </a:lnTo>
                <a:lnTo>
                  <a:pt x="56" y="0"/>
                </a:lnTo>
                <a:lnTo>
                  <a:pt x="64" y="0"/>
                </a:lnTo>
                <a:lnTo>
                  <a:pt x="64" y="6"/>
                </a:lnTo>
                <a:lnTo>
                  <a:pt x="68" y="8"/>
                </a:lnTo>
                <a:lnTo>
                  <a:pt x="74" y="8"/>
                </a:lnTo>
                <a:lnTo>
                  <a:pt x="78" y="6"/>
                </a:lnTo>
                <a:lnTo>
                  <a:pt x="86" y="4"/>
                </a:lnTo>
                <a:lnTo>
                  <a:pt x="90" y="6"/>
                </a:lnTo>
                <a:lnTo>
                  <a:pt x="92" y="10"/>
                </a:lnTo>
                <a:lnTo>
                  <a:pt x="98" y="12"/>
                </a:lnTo>
                <a:lnTo>
                  <a:pt x="104" y="12"/>
                </a:lnTo>
                <a:lnTo>
                  <a:pt x="108" y="16"/>
                </a:lnTo>
                <a:lnTo>
                  <a:pt x="110" y="24"/>
                </a:lnTo>
                <a:lnTo>
                  <a:pt x="102" y="36"/>
                </a:lnTo>
                <a:lnTo>
                  <a:pt x="86" y="44"/>
                </a:lnTo>
                <a:lnTo>
                  <a:pt x="82" y="42"/>
                </a:lnTo>
                <a:lnTo>
                  <a:pt x="78" y="38"/>
                </a:lnTo>
                <a:lnTo>
                  <a:pt x="76" y="38"/>
                </a:lnTo>
                <a:lnTo>
                  <a:pt x="72" y="38"/>
                </a:lnTo>
                <a:lnTo>
                  <a:pt x="68" y="38"/>
                </a:lnTo>
                <a:lnTo>
                  <a:pt x="64" y="38"/>
                </a:lnTo>
                <a:lnTo>
                  <a:pt x="62" y="40"/>
                </a:lnTo>
                <a:lnTo>
                  <a:pt x="60" y="40"/>
                </a:lnTo>
                <a:lnTo>
                  <a:pt x="56" y="42"/>
                </a:lnTo>
                <a:lnTo>
                  <a:pt x="52" y="44"/>
                </a:lnTo>
                <a:lnTo>
                  <a:pt x="48" y="46"/>
                </a:lnTo>
                <a:lnTo>
                  <a:pt x="40" y="48"/>
                </a:lnTo>
                <a:lnTo>
                  <a:pt x="32" y="46"/>
                </a:lnTo>
                <a:lnTo>
                  <a:pt x="26" y="44"/>
                </a:lnTo>
                <a:lnTo>
                  <a:pt x="18" y="40"/>
                </a:lnTo>
                <a:lnTo>
                  <a:pt x="14" y="34"/>
                </a:lnTo>
                <a:lnTo>
                  <a:pt x="6" y="32"/>
                </a:lnTo>
                <a:lnTo>
                  <a:pt x="4" y="30"/>
                </a:lnTo>
                <a:lnTo>
                  <a:pt x="2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1" name="Freeform 139"/>
          <p:cNvSpPr>
            <a:spLocks/>
          </p:cNvSpPr>
          <p:nvPr/>
        </p:nvSpPr>
        <p:spPr bwMode="ltGray">
          <a:xfrm>
            <a:off x="7018231" y="1866921"/>
            <a:ext cx="106909" cy="508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40" y="6"/>
              </a:cxn>
              <a:cxn ang="0">
                <a:pos x="44" y="4"/>
              </a:cxn>
              <a:cxn ang="0">
                <a:pos x="50" y="2"/>
              </a:cxn>
              <a:cxn ang="0">
                <a:pos x="54" y="2"/>
              </a:cxn>
              <a:cxn ang="0">
                <a:pos x="56" y="6"/>
              </a:cxn>
              <a:cxn ang="0">
                <a:pos x="64" y="8"/>
              </a:cxn>
              <a:cxn ang="0">
                <a:pos x="68" y="12"/>
              </a:cxn>
              <a:cxn ang="0">
                <a:pos x="68" y="16"/>
              </a:cxn>
              <a:cxn ang="0">
                <a:pos x="62" y="22"/>
              </a:cxn>
              <a:cxn ang="0">
                <a:pos x="54" y="24"/>
              </a:cxn>
              <a:cxn ang="0">
                <a:pos x="48" y="26"/>
              </a:cxn>
              <a:cxn ang="0">
                <a:pos x="40" y="26"/>
              </a:cxn>
              <a:cxn ang="0">
                <a:pos x="28" y="24"/>
              </a:cxn>
              <a:cxn ang="0">
                <a:pos x="20" y="18"/>
              </a:cxn>
              <a:cxn ang="0">
                <a:pos x="8" y="12"/>
              </a:cxn>
              <a:cxn ang="0">
                <a:pos x="0" y="4"/>
              </a:cxn>
            </a:cxnLst>
            <a:rect l="0" t="0" r="r" b="b"/>
            <a:pathLst>
              <a:path w="69" h="27">
                <a:moveTo>
                  <a:pt x="0" y="4"/>
                </a:moveTo>
                <a:lnTo>
                  <a:pt x="4" y="0"/>
                </a:lnTo>
                <a:lnTo>
                  <a:pt x="40" y="6"/>
                </a:lnTo>
                <a:lnTo>
                  <a:pt x="44" y="4"/>
                </a:lnTo>
                <a:lnTo>
                  <a:pt x="50" y="2"/>
                </a:lnTo>
                <a:lnTo>
                  <a:pt x="54" y="2"/>
                </a:lnTo>
                <a:lnTo>
                  <a:pt x="56" y="6"/>
                </a:lnTo>
                <a:lnTo>
                  <a:pt x="64" y="8"/>
                </a:lnTo>
                <a:lnTo>
                  <a:pt x="68" y="12"/>
                </a:lnTo>
                <a:lnTo>
                  <a:pt x="68" y="16"/>
                </a:lnTo>
                <a:lnTo>
                  <a:pt x="62" y="22"/>
                </a:lnTo>
                <a:lnTo>
                  <a:pt x="54" y="24"/>
                </a:lnTo>
                <a:lnTo>
                  <a:pt x="48" y="26"/>
                </a:lnTo>
                <a:lnTo>
                  <a:pt x="40" y="26"/>
                </a:lnTo>
                <a:lnTo>
                  <a:pt x="28" y="24"/>
                </a:lnTo>
                <a:lnTo>
                  <a:pt x="20" y="18"/>
                </a:lnTo>
                <a:lnTo>
                  <a:pt x="8" y="12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2" name="Freeform 140"/>
          <p:cNvSpPr>
            <a:spLocks/>
          </p:cNvSpPr>
          <p:nvPr/>
        </p:nvSpPr>
        <p:spPr bwMode="ltGray">
          <a:xfrm>
            <a:off x="6923719" y="1928833"/>
            <a:ext cx="77470" cy="57150"/>
          </a:xfrm>
          <a:custGeom>
            <a:avLst/>
            <a:gdLst/>
            <a:ahLst/>
            <a:cxnLst>
              <a:cxn ang="0">
                <a:pos x="50" y="30"/>
              </a:cxn>
              <a:cxn ang="0">
                <a:pos x="0" y="30"/>
              </a:cxn>
              <a:cxn ang="0">
                <a:pos x="0" y="6"/>
              </a:cxn>
              <a:cxn ang="0">
                <a:pos x="2" y="0"/>
              </a:cxn>
              <a:cxn ang="0">
                <a:pos x="8" y="2"/>
              </a:cxn>
              <a:cxn ang="0">
                <a:pos x="14" y="8"/>
              </a:cxn>
              <a:cxn ang="0">
                <a:pos x="22" y="12"/>
              </a:cxn>
              <a:cxn ang="0">
                <a:pos x="32" y="14"/>
              </a:cxn>
              <a:cxn ang="0">
                <a:pos x="42" y="20"/>
              </a:cxn>
              <a:cxn ang="0">
                <a:pos x="50" y="30"/>
              </a:cxn>
            </a:cxnLst>
            <a:rect l="0" t="0" r="r" b="b"/>
            <a:pathLst>
              <a:path w="51" h="31">
                <a:moveTo>
                  <a:pt x="50" y="30"/>
                </a:moveTo>
                <a:lnTo>
                  <a:pt x="0" y="30"/>
                </a:lnTo>
                <a:lnTo>
                  <a:pt x="0" y="6"/>
                </a:lnTo>
                <a:lnTo>
                  <a:pt x="2" y="0"/>
                </a:lnTo>
                <a:lnTo>
                  <a:pt x="8" y="2"/>
                </a:lnTo>
                <a:lnTo>
                  <a:pt x="14" y="8"/>
                </a:lnTo>
                <a:lnTo>
                  <a:pt x="22" y="12"/>
                </a:lnTo>
                <a:lnTo>
                  <a:pt x="32" y="14"/>
                </a:lnTo>
                <a:lnTo>
                  <a:pt x="42" y="20"/>
                </a:lnTo>
                <a:lnTo>
                  <a:pt x="5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3" name="Freeform 141"/>
          <p:cNvSpPr>
            <a:spLocks/>
          </p:cNvSpPr>
          <p:nvPr/>
        </p:nvSpPr>
        <p:spPr bwMode="ltGray">
          <a:xfrm>
            <a:off x="7083306" y="4876808"/>
            <a:ext cx="24790" cy="285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4"/>
              </a:cxn>
              <a:cxn ang="0">
                <a:pos x="10" y="14"/>
              </a:cxn>
              <a:cxn ang="0">
                <a:pos x="16" y="0"/>
              </a:cxn>
              <a:cxn ang="0">
                <a:pos x="4" y="2"/>
              </a:cxn>
              <a:cxn ang="0">
                <a:pos x="0" y="4"/>
              </a:cxn>
              <a:cxn ang="0">
                <a:pos x="0" y="10"/>
              </a:cxn>
            </a:cxnLst>
            <a:rect l="0" t="0" r="r" b="b"/>
            <a:pathLst>
              <a:path w="17" h="15">
                <a:moveTo>
                  <a:pt x="0" y="10"/>
                </a:moveTo>
                <a:lnTo>
                  <a:pt x="6" y="14"/>
                </a:lnTo>
                <a:lnTo>
                  <a:pt x="10" y="14"/>
                </a:lnTo>
                <a:lnTo>
                  <a:pt x="16" y="0"/>
                </a:lnTo>
                <a:lnTo>
                  <a:pt x="4" y="2"/>
                </a:lnTo>
                <a:lnTo>
                  <a:pt x="0" y="4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4" name="Freeform 142"/>
          <p:cNvSpPr>
            <a:spLocks/>
          </p:cNvSpPr>
          <p:nvPr/>
        </p:nvSpPr>
        <p:spPr bwMode="ltGray">
          <a:xfrm>
            <a:off x="7166973" y="4826009"/>
            <a:ext cx="23241" cy="2063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8"/>
              </a:cxn>
              <a:cxn ang="0">
                <a:pos x="8" y="10"/>
              </a:cxn>
              <a:cxn ang="0">
                <a:pos x="14" y="4"/>
              </a:cxn>
              <a:cxn ang="0">
                <a:pos x="8" y="0"/>
              </a:cxn>
            </a:cxnLst>
            <a:rect l="0" t="0" r="r" b="b"/>
            <a:pathLst>
              <a:path w="15" h="11">
                <a:moveTo>
                  <a:pt x="8" y="0"/>
                </a:moveTo>
                <a:lnTo>
                  <a:pt x="0" y="4"/>
                </a:lnTo>
                <a:lnTo>
                  <a:pt x="2" y="8"/>
                </a:lnTo>
                <a:lnTo>
                  <a:pt x="8" y="10"/>
                </a:lnTo>
                <a:lnTo>
                  <a:pt x="14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5" name="Freeform 143"/>
          <p:cNvSpPr>
            <a:spLocks/>
          </p:cNvSpPr>
          <p:nvPr/>
        </p:nvSpPr>
        <p:spPr bwMode="ltGray">
          <a:xfrm>
            <a:off x="4694140" y="3335352"/>
            <a:ext cx="494257" cy="263524"/>
          </a:xfrm>
          <a:custGeom>
            <a:avLst/>
            <a:gdLst/>
            <a:ahLst/>
            <a:cxnLst>
              <a:cxn ang="0">
                <a:pos x="296" y="68"/>
              </a:cxn>
              <a:cxn ang="0">
                <a:pos x="298" y="58"/>
              </a:cxn>
              <a:cxn ang="0">
                <a:pos x="282" y="48"/>
              </a:cxn>
              <a:cxn ang="0">
                <a:pos x="268" y="32"/>
              </a:cxn>
              <a:cxn ang="0">
                <a:pos x="248" y="32"/>
              </a:cxn>
              <a:cxn ang="0">
                <a:pos x="224" y="44"/>
              </a:cxn>
              <a:cxn ang="0">
                <a:pos x="210" y="38"/>
              </a:cxn>
              <a:cxn ang="0">
                <a:pos x="200" y="42"/>
              </a:cxn>
              <a:cxn ang="0">
                <a:pos x="164" y="30"/>
              </a:cxn>
              <a:cxn ang="0">
                <a:pos x="152" y="22"/>
              </a:cxn>
              <a:cxn ang="0">
                <a:pos x="148" y="14"/>
              </a:cxn>
              <a:cxn ang="0">
                <a:pos x="122" y="10"/>
              </a:cxn>
              <a:cxn ang="0">
                <a:pos x="104" y="16"/>
              </a:cxn>
              <a:cxn ang="0">
                <a:pos x="86" y="28"/>
              </a:cxn>
              <a:cxn ang="0">
                <a:pos x="52" y="22"/>
              </a:cxn>
              <a:cxn ang="0">
                <a:pos x="34" y="4"/>
              </a:cxn>
              <a:cxn ang="0">
                <a:pos x="22" y="0"/>
              </a:cxn>
              <a:cxn ang="0">
                <a:pos x="12" y="2"/>
              </a:cxn>
              <a:cxn ang="0">
                <a:pos x="14" y="10"/>
              </a:cxn>
              <a:cxn ang="0">
                <a:pos x="10" y="18"/>
              </a:cxn>
              <a:cxn ang="0">
                <a:pos x="12" y="30"/>
              </a:cxn>
              <a:cxn ang="0">
                <a:pos x="28" y="28"/>
              </a:cxn>
              <a:cxn ang="0">
                <a:pos x="50" y="24"/>
              </a:cxn>
              <a:cxn ang="0">
                <a:pos x="52" y="36"/>
              </a:cxn>
              <a:cxn ang="0">
                <a:pos x="32" y="40"/>
              </a:cxn>
              <a:cxn ang="0">
                <a:pos x="26" y="40"/>
              </a:cxn>
              <a:cxn ang="0">
                <a:pos x="16" y="38"/>
              </a:cxn>
              <a:cxn ang="0">
                <a:pos x="4" y="60"/>
              </a:cxn>
              <a:cxn ang="0">
                <a:pos x="10" y="68"/>
              </a:cxn>
              <a:cxn ang="0">
                <a:pos x="16" y="56"/>
              </a:cxn>
              <a:cxn ang="0">
                <a:pos x="14" y="76"/>
              </a:cxn>
              <a:cxn ang="0">
                <a:pos x="0" y="76"/>
              </a:cxn>
              <a:cxn ang="0">
                <a:pos x="16" y="86"/>
              </a:cxn>
              <a:cxn ang="0">
                <a:pos x="22" y="102"/>
              </a:cxn>
              <a:cxn ang="0">
                <a:pos x="18" y="112"/>
              </a:cxn>
              <a:cxn ang="0">
                <a:pos x="32" y="108"/>
              </a:cxn>
              <a:cxn ang="0">
                <a:pos x="40" y="118"/>
              </a:cxn>
              <a:cxn ang="0">
                <a:pos x="54" y="130"/>
              </a:cxn>
              <a:cxn ang="0">
                <a:pos x="72" y="128"/>
              </a:cxn>
              <a:cxn ang="0">
                <a:pos x="88" y="120"/>
              </a:cxn>
              <a:cxn ang="0">
                <a:pos x="106" y="138"/>
              </a:cxn>
              <a:cxn ang="0">
                <a:pos x="142" y="124"/>
              </a:cxn>
              <a:cxn ang="0">
                <a:pos x="160" y="126"/>
              </a:cxn>
              <a:cxn ang="0">
                <a:pos x="238" y="138"/>
              </a:cxn>
              <a:cxn ang="0">
                <a:pos x="318" y="118"/>
              </a:cxn>
              <a:cxn ang="0">
                <a:pos x="302" y="74"/>
              </a:cxn>
            </a:cxnLst>
            <a:rect l="0" t="0" r="r" b="b"/>
            <a:pathLst>
              <a:path w="319" h="145">
                <a:moveTo>
                  <a:pt x="302" y="74"/>
                </a:moveTo>
                <a:lnTo>
                  <a:pt x="296" y="68"/>
                </a:lnTo>
                <a:lnTo>
                  <a:pt x="298" y="62"/>
                </a:lnTo>
                <a:lnTo>
                  <a:pt x="298" y="58"/>
                </a:lnTo>
                <a:lnTo>
                  <a:pt x="284" y="52"/>
                </a:lnTo>
                <a:lnTo>
                  <a:pt x="282" y="48"/>
                </a:lnTo>
                <a:lnTo>
                  <a:pt x="276" y="40"/>
                </a:lnTo>
                <a:lnTo>
                  <a:pt x="268" y="32"/>
                </a:lnTo>
                <a:lnTo>
                  <a:pt x="262" y="34"/>
                </a:lnTo>
                <a:lnTo>
                  <a:pt x="248" y="32"/>
                </a:lnTo>
                <a:lnTo>
                  <a:pt x="238" y="42"/>
                </a:lnTo>
                <a:lnTo>
                  <a:pt x="224" y="44"/>
                </a:lnTo>
                <a:lnTo>
                  <a:pt x="214" y="38"/>
                </a:lnTo>
                <a:lnTo>
                  <a:pt x="210" y="38"/>
                </a:lnTo>
                <a:lnTo>
                  <a:pt x="208" y="40"/>
                </a:lnTo>
                <a:lnTo>
                  <a:pt x="200" y="42"/>
                </a:lnTo>
                <a:lnTo>
                  <a:pt x="180" y="36"/>
                </a:lnTo>
                <a:lnTo>
                  <a:pt x="164" y="30"/>
                </a:lnTo>
                <a:lnTo>
                  <a:pt x="164" y="22"/>
                </a:lnTo>
                <a:lnTo>
                  <a:pt x="152" y="22"/>
                </a:lnTo>
                <a:lnTo>
                  <a:pt x="148" y="20"/>
                </a:lnTo>
                <a:lnTo>
                  <a:pt x="148" y="14"/>
                </a:lnTo>
                <a:lnTo>
                  <a:pt x="140" y="14"/>
                </a:lnTo>
                <a:lnTo>
                  <a:pt x="122" y="10"/>
                </a:lnTo>
                <a:lnTo>
                  <a:pt x="116" y="12"/>
                </a:lnTo>
                <a:lnTo>
                  <a:pt x="104" y="16"/>
                </a:lnTo>
                <a:lnTo>
                  <a:pt x="92" y="24"/>
                </a:lnTo>
                <a:lnTo>
                  <a:pt x="86" y="28"/>
                </a:lnTo>
                <a:lnTo>
                  <a:pt x="74" y="26"/>
                </a:lnTo>
                <a:lnTo>
                  <a:pt x="52" y="22"/>
                </a:lnTo>
                <a:lnTo>
                  <a:pt x="38" y="18"/>
                </a:lnTo>
                <a:lnTo>
                  <a:pt x="34" y="4"/>
                </a:lnTo>
                <a:lnTo>
                  <a:pt x="28" y="2"/>
                </a:lnTo>
                <a:lnTo>
                  <a:pt x="22" y="0"/>
                </a:lnTo>
                <a:lnTo>
                  <a:pt x="16" y="0"/>
                </a:lnTo>
                <a:lnTo>
                  <a:pt x="12" y="2"/>
                </a:lnTo>
                <a:lnTo>
                  <a:pt x="12" y="8"/>
                </a:lnTo>
                <a:lnTo>
                  <a:pt x="14" y="10"/>
                </a:lnTo>
                <a:lnTo>
                  <a:pt x="14" y="14"/>
                </a:lnTo>
                <a:lnTo>
                  <a:pt x="10" y="18"/>
                </a:lnTo>
                <a:lnTo>
                  <a:pt x="8" y="26"/>
                </a:lnTo>
                <a:lnTo>
                  <a:pt x="12" y="30"/>
                </a:lnTo>
                <a:lnTo>
                  <a:pt x="14" y="34"/>
                </a:lnTo>
                <a:lnTo>
                  <a:pt x="28" y="28"/>
                </a:lnTo>
                <a:lnTo>
                  <a:pt x="44" y="26"/>
                </a:lnTo>
                <a:lnTo>
                  <a:pt x="50" y="24"/>
                </a:lnTo>
                <a:lnTo>
                  <a:pt x="58" y="32"/>
                </a:lnTo>
                <a:lnTo>
                  <a:pt x="52" y="36"/>
                </a:lnTo>
                <a:lnTo>
                  <a:pt x="42" y="42"/>
                </a:lnTo>
                <a:lnTo>
                  <a:pt x="32" y="40"/>
                </a:lnTo>
                <a:lnTo>
                  <a:pt x="28" y="34"/>
                </a:lnTo>
                <a:lnTo>
                  <a:pt x="26" y="40"/>
                </a:lnTo>
                <a:lnTo>
                  <a:pt x="22" y="38"/>
                </a:lnTo>
                <a:lnTo>
                  <a:pt x="16" y="38"/>
                </a:lnTo>
                <a:lnTo>
                  <a:pt x="8" y="50"/>
                </a:lnTo>
                <a:lnTo>
                  <a:pt x="4" y="60"/>
                </a:lnTo>
                <a:lnTo>
                  <a:pt x="2" y="64"/>
                </a:lnTo>
                <a:lnTo>
                  <a:pt x="10" y="68"/>
                </a:lnTo>
                <a:lnTo>
                  <a:pt x="8" y="58"/>
                </a:lnTo>
                <a:lnTo>
                  <a:pt x="16" y="56"/>
                </a:lnTo>
                <a:lnTo>
                  <a:pt x="16" y="64"/>
                </a:lnTo>
                <a:lnTo>
                  <a:pt x="14" y="76"/>
                </a:lnTo>
                <a:lnTo>
                  <a:pt x="6" y="74"/>
                </a:lnTo>
                <a:lnTo>
                  <a:pt x="0" y="76"/>
                </a:lnTo>
                <a:lnTo>
                  <a:pt x="6" y="84"/>
                </a:lnTo>
                <a:lnTo>
                  <a:pt x="16" y="86"/>
                </a:lnTo>
                <a:lnTo>
                  <a:pt x="18" y="98"/>
                </a:lnTo>
                <a:lnTo>
                  <a:pt x="22" y="102"/>
                </a:lnTo>
                <a:lnTo>
                  <a:pt x="20" y="108"/>
                </a:lnTo>
                <a:lnTo>
                  <a:pt x="18" y="112"/>
                </a:lnTo>
                <a:lnTo>
                  <a:pt x="24" y="114"/>
                </a:lnTo>
                <a:lnTo>
                  <a:pt x="32" y="108"/>
                </a:lnTo>
                <a:lnTo>
                  <a:pt x="30" y="116"/>
                </a:lnTo>
                <a:lnTo>
                  <a:pt x="40" y="118"/>
                </a:lnTo>
                <a:lnTo>
                  <a:pt x="46" y="122"/>
                </a:lnTo>
                <a:lnTo>
                  <a:pt x="54" y="130"/>
                </a:lnTo>
                <a:lnTo>
                  <a:pt x="62" y="128"/>
                </a:lnTo>
                <a:lnTo>
                  <a:pt x="72" y="128"/>
                </a:lnTo>
                <a:lnTo>
                  <a:pt x="74" y="118"/>
                </a:lnTo>
                <a:lnTo>
                  <a:pt x="88" y="120"/>
                </a:lnTo>
                <a:lnTo>
                  <a:pt x="102" y="130"/>
                </a:lnTo>
                <a:lnTo>
                  <a:pt x="106" y="138"/>
                </a:lnTo>
                <a:lnTo>
                  <a:pt x="130" y="136"/>
                </a:lnTo>
                <a:lnTo>
                  <a:pt x="142" y="124"/>
                </a:lnTo>
                <a:lnTo>
                  <a:pt x="148" y="128"/>
                </a:lnTo>
                <a:lnTo>
                  <a:pt x="160" y="126"/>
                </a:lnTo>
                <a:lnTo>
                  <a:pt x="162" y="134"/>
                </a:lnTo>
                <a:lnTo>
                  <a:pt x="238" y="138"/>
                </a:lnTo>
                <a:lnTo>
                  <a:pt x="288" y="144"/>
                </a:lnTo>
                <a:lnTo>
                  <a:pt x="318" y="118"/>
                </a:lnTo>
                <a:lnTo>
                  <a:pt x="300" y="86"/>
                </a:lnTo>
                <a:lnTo>
                  <a:pt x="302" y="7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6" name="Freeform 144"/>
          <p:cNvSpPr>
            <a:spLocks/>
          </p:cNvSpPr>
          <p:nvPr/>
        </p:nvSpPr>
        <p:spPr bwMode="ltGray">
          <a:xfrm>
            <a:off x="4932747" y="3552839"/>
            <a:ext cx="171983" cy="190499"/>
          </a:xfrm>
          <a:custGeom>
            <a:avLst/>
            <a:gdLst/>
            <a:ahLst/>
            <a:cxnLst>
              <a:cxn ang="0">
                <a:pos x="110" y="12"/>
              </a:cxn>
              <a:cxn ang="0">
                <a:pos x="104" y="2"/>
              </a:cxn>
              <a:cxn ang="0">
                <a:pos x="78" y="2"/>
              </a:cxn>
              <a:cxn ang="0">
                <a:pos x="64" y="4"/>
              </a:cxn>
              <a:cxn ang="0">
                <a:pos x="56" y="0"/>
              </a:cxn>
              <a:cxn ang="0">
                <a:pos x="34" y="0"/>
              </a:cxn>
              <a:cxn ang="0">
                <a:pos x="24" y="4"/>
              </a:cxn>
              <a:cxn ang="0">
                <a:pos x="18" y="4"/>
              </a:cxn>
              <a:cxn ang="0">
                <a:pos x="10" y="10"/>
              </a:cxn>
              <a:cxn ang="0">
                <a:pos x="4" y="16"/>
              </a:cxn>
              <a:cxn ang="0">
                <a:pos x="4" y="26"/>
              </a:cxn>
              <a:cxn ang="0">
                <a:pos x="6" y="38"/>
              </a:cxn>
              <a:cxn ang="0">
                <a:pos x="4" y="54"/>
              </a:cxn>
              <a:cxn ang="0">
                <a:pos x="0" y="74"/>
              </a:cxn>
              <a:cxn ang="0">
                <a:pos x="12" y="104"/>
              </a:cxn>
              <a:cxn ang="0">
                <a:pos x="94" y="64"/>
              </a:cxn>
              <a:cxn ang="0">
                <a:pos x="110" y="12"/>
              </a:cxn>
            </a:cxnLst>
            <a:rect l="0" t="0" r="r" b="b"/>
            <a:pathLst>
              <a:path w="111" h="105">
                <a:moveTo>
                  <a:pt x="110" y="12"/>
                </a:moveTo>
                <a:lnTo>
                  <a:pt x="104" y="2"/>
                </a:lnTo>
                <a:lnTo>
                  <a:pt x="78" y="2"/>
                </a:lnTo>
                <a:lnTo>
                  <a:pt x="64" y="4"/>
                </a:lnTo>
                <a:lnTo>
                  <a:pt x="56" y="0"/>
                </a:lnTo>
                <a:lnTo>
                  <a:pt x="34" y="0"/>
                </a:lnTo>
                <a:lnTo>
                  <a:pt x="24" y="4"/>
                </a:lnTo>
                <a:lnTo>
                  <a:pt x="18" y="4"/>
                </a:lnTo>
                <a:lnTo>
                  <a:pt x="10" y="10"/>
                </a:lnTo>
                <a:lnTo>
                  <a:pt x="4" y="16"/>
                </a:lnTo>
                <a:lnTo>
                  <a:pt x="4" y="26"/>
                </a:lnTo>
                <a:lnTo>
                  <a:pt x="6" y="38"/>
                </a:lnTo>
                <a:lnTo>
                  <a:pt x="4" y="54"/>
                </a:lnTo>
                <a:lnTo>
                  <a:pt x="0" y="74"/>
                </a:lnTo>
                <a:lnTo>
                  <a:pt x="12" y="104"/>
                </a:lnTo>
                <a:lnTo>
                  <a:pt x="94" y="64"/>
                </a:lnTo>
                <a:lnTo>
                  <a:pt x="11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7" name="Freeform 145"/>
          <p:cNvSpPr>
            <a:spLocks/>
          </p:cNvSpPr>
          <p:nvPr/>
        </p:nvSpPr>
        <p:spPr bwMode="ltGray">
          <a:xfrm>
            <a:off x="4866124" y="3690951"/>
            <a:ext cx="80568" cy="190499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30" y="6"/>
              </a:cxn>
              <a:cxn ang="0">
                <a:pos x="28" y="16"/>
              </a:cxn>
              <a:cxn ang="0">
                <a:pos x="18" y="38"/>
              </a:cxn>
              <a:cxn ang="0">
                <a:pos x="16" y="34"/>
              </a:cxn>
              <a:cxn ang="0">
                <a:pos x="8" y="44"/>
              </a:cxn>
              <a:cxn ang="0">
                <a:pos x="0" y="62"/>
              </a:cxn>
              <a:cxn ang="0">
                <a:pos x="10" y="104"/>
              </a:cxn>
              <a:cxn ang="0">
                <a:pos x="52" y="44"/>
              </a:cxn>
              <a:cxn ang="0">
                <a:pos x="48" y="10"/>
              </a:cxn>
              <a:cxn ang="0">
                <a:pos x="40" y="0"/>
              </a:cxn>
              <a:cxn ang="0">
                <a:pos x="36" y="2"/>
              </a:cxn>
            </a:cxnLst>
            <a:rect l="0" t="0" r="r" b="b"/>
            <a:pathLst>
              <a:path w="53" h="105">
                <a:moveTo>
                  <a:pt x="36" y="2"/>
                </a:moveTo>
                <a:lnTo>
                  <a:pt x="30" y="6"/>
                </a:lnTo>
                <a:lnTo>
                  <a:pt x="28" y="16"/>
                </a:lnTo>
                <a:lnTo>
                  <a:pt x="18" y="38"/>
                </a:lnTo>
                <a:lnTo>
                  <a:pt x="16" y="34"/>
                </a:lnTo>
                <a:lnTo>
                  <a:pt x="8" y="44"/>
                </a:lnTo>
                <a:lnTo>
                  <a:pt x="0" y="62"/>
                </a:lnTo>
                <a:lnTo>
                  <a:pt x="10" y="104"/>
                </a:lnTo>
                <a:lnTo>
                  <a:pt x="52" y="44"/>
                </a:lnTo>
                <a:lnTo>
                  <a:pt x="48" y="10"/>
                </a:lnTo>
                <a:lnTo>
                  <a:pt x="40" y="0"/>
                </a:lnTo>
                <a:lnTo>
                  <a:pt x="36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8" name="Freeform 146"/>
          <p:cNvSpPr>
            <a:spLocks/>
          </p:cNvSpPr>
          <p:nvPr/>
        </p:nvSpPr>
        <p:spPr bwMode="ltGray">
          <a:xfrm>
            <a:off x="4917253" y="3643326"/>
            <a:ext cx="41834" cy="6032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4" y="6"/>
              </a:cxn>
              <a:cxn ang="0">
                <a:pos x="26" y="12"/>
              </a:cxn>
              <a:cxn ang="0">
                <a:pos x="16" y="24"/>
              </a:cxn>
              <a:cxn ang="0">
                <a:pos x="10" y="32"/>
              </a:cxn>
              <a:cxn ang="0">
                <a:pos x="0" y="30"/>
              </a:cxn>
              <a:cxn ang="0">
                <a:pos x="8" y="12"/>
              </a:cxn>
              <a:cxn ang="0">
                <a:pos x="12" y="2"/>
              </a:cxn>
            </a:cxnLst>
            <a:rect l="0" t="0" r="r" b="b"/>
            <a:pathLst>
              <a:path w="27" h="33">
                <a:moveTo>
                  <a:pt x="12" y="2"/>
                </a:moveTo>
                <a:lnTo>
                  <a:pt x="18" y="0"/>
                </a:lnTo>
                <a:lnTo>
                  <a:pt x="24" y="6"/>
                </a:lnTo>
                <a:lnTo>
                  <a:pt x="26" y="12"/>
                </a:lnTo>
                <a:lnTo>
                  <a:pt x="16" y="24"/>
                </a:lnTo>
                <a:lnTo>
                  <a:pt x="10" y="32"/>
                </a:lnTo>
                <a:lnTo>
                  <a:pt x="0" y="30"/>
                </a:lnTo>
                <a:lnTo>
                  <a:pt x="8" y="12"/>
                </a:lnTo>
                <a:lnTo>
                  <a:pt x="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9" name="Freeform 147"/>
          <p:cNvSpPr>
            <a:spLocks/>
          </p:cNvSpPr>
          <p:nvPr/>
        </p:nvSpPr>
        <p:spPr bwMode="ltGray">
          <a:xfrm>
            <a:off x="4914154" y="3681426"/>
            <a:ext cx="123952" cy="160337"/>
          </a:xfrm>
          <a:custGeom>
            <a:avLst/>
            <a:gdLst/>
            <a:ahLst/>
            <a:cxnLst>
              <a:cxn ang="0">
                <a:pos x="4" y="84"/>
              </a:cxn>
              <a:cxn ang="0">
                <a:pos x="0" y="78"/>
              </a:cxn>
              <a:cxn ang="0">
                <a:pos x="12" y="48"/>
              </a:cxn>
              <a:cxn ang="0">
                <a:pos x="14" y="26"/>
              </a:cxn>
              <a:cxn ang="0">
                <a:pos x="8" y="18"/>
              </a:cxn>
              <a:cxn ang="0">
                <a:pos x="20" y="0"/>
              </a:cxn>
              <a:cxn ang="0">
                <a:pos x="22" y="14"/>
              </a:cxn>
              <a:cxn ang="0">
                <a:pos x="26" y="26"/>
              </a:cxn>
              <a:cxn ang="0">
                <a:pos x="66" y="8"/>
              </a:cxn>
              <a:cxn ang="0">
                <a:pos x="80" y="46"/>
              </a:cxn>
              <a:cxn ang="0">
                <a:pos x="48" y="84"/>
              </a:cxn>
              <a:cxn ang="0">
                <a:pos x="18" y="88"/>
              </a:cxn>
              <a:cxn ang="0">
                <a:pos x="4" y="84"/>
              </a:cxn>
            </a:cxnLst>
            <a:rect l="0" t="0" r="r" b="b"/>
            <a:pathLst>
              <a:path w="81" h="89">
                <a:moveTo>
                  <a:pt x="4" y="84"/>
                </a:moveTo>
                <a:lnTo>
                  <a:pt x="0" y="78"/>
                </a:lnTo>
                <a:lnTo>
                  <a:pt x="12" y="48"/>
                </a:lnTo>
                <a:lnTo>
                  <a:pt x="14" y="26"/>
                </a:lnTo>
                <a:lnTo>
                  <a:pt x="8" y="18"/>
                </a:lnTo>
                <a:lnTo>
                  <a:pt x="20" y="0"/>
                </a:lnTo>
                <a:lnTo>
                  <a:pt x="22" y="14"/>
                </a:lnTo>
                <a:lnTo>
                  <a:pt x="26" y="26"/>
                </a:lnTo>
                <a:lnTo>
                  <a:pt x="66" y="8"/>
                </a:lnTo>
                <a:lnTo>
                  <a:pt x="80" y="46"/>
                </a:lnTo>
                <a:lnTo>
                  <a:pt x="48" y="84"/>
                </a:lnTo>
                <a:lnTo>
                  <a:pt x="18" y="88"/>
                </a:lnTo>
                <a:lnTo>
                  <a:pt x="4" y="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0" name="Freeform 148"/>
          <p:cNvSpPr>
            <a:spLocks/>
          </p:cNvSpPr>
          <p:nvPr/>
        </p:nvSpPr>
        <p:spPr bwMode="ltGray">
          <a:xfrm>
            <a:off x="5079940" y="4217998"/>
            <a:ext cx="128599" cy="182562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2" y="32"/>
              </a:cxn>
              <a:cxn ang="0">
                <a:pos x="2" y="42"/>
              </a:cxn>
              <a:cxn ang="0">
                <a:pos x="0" y="52"/>
              </a:cxn>
              <a:cxn ang="0">
                <a:pos x="4" y="60"/>
              </a:cxn>
              <a:cxn ang="0">
                <a:pos x="4" y="72"/>
              </a:cxn>
              <a:cxn ang="0">
                <a:pos x="8" y="80"/>
              </a:cxn>
              <a:cxn ang="0">
                <a:pos x="10" y="90"/>
              </a:cxn>
              <a:cxn ang="0">
                <a:pos x="12" y="100"/>
              </a:cxn>
              <a:cxn ang="0">
                <a:pos x="34" y="98"/>
              </a:cxn>
              <a:cxn ang="0">
                <a:pos x="48" y="86"/>
              </a:cxn>
              <a:cxn ang="0">
                <a:pos x="70" y="86"/>
              </a:cxn>
              <a:cxn ang="0">
                <a:pos x="82" y="16"/>
              </a:cxn>
              <a:cxn ang="0">
                <a:pos x="14" y="0"/>
              </a:cxn>
              <a:cxn ang="0">
                <a:pos x="8" y="24"/>
              </a:cxn>
            </a:cxnLst>
            <a:rect l="0" t="0" r="r" b="b"/>
            <a:pathLst>
              <a:path w="83" h="101">
                <a:moveTo>
                  <a:pt x="8" y="24"/>
                </a:moveTo>
                <a:lnTo>
                  <a:pt x="2" y="32"/>
                </a:lnTo>
                <a:lnTo>
                  <a:pt x="2" y="42"/>
                </a:lnTo>
                <a:lnTo>
                  <a:pt x="0" y="52"/>
                </a:lnTo>
                <a:lnTo>
                  <a:pt x="4" y="60"/>
                </a:lnTo>
                <a:lnTo>
                  <a:pt x="4" y="72"/>
                </a:lnTo>
                <a:lnTo>
                  <a:pt x="8" y="80"/>
                </a:lnTo>
                <a:lnTo>
                  <a:pt x="10" y="90"/>
                </a:lnTo>
                <a:lnTo>
                  <a:pt x="12" y="100"/>
                </a:lnTo>
                <a:lnTo>
                  <a:pt x="34" y="98"/>
                </a:lnTo>
                <a:lnTo>
                  <a:pt x="48" y="86"/>
                </a:lnTo>
                <a:lnTo>
                  <a:pt x="70" y="86"/>
                </a:lnTo>
                <a:lnTo>
                  <a:pt x="82" y="16"/>
                </a:lnTo>
                <a:lnTo>
                  <a:pt x="14" y="0"/>
                </a:lnTo>
                <a:lnTo>
                  <a:pt x="8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1" name="Freeform 149"/>
          <p:cNvSpPr>
            <a:spLocks/>
          </p:cNvSpPr>
          <p:nvPr/>
        </p:nvSpPr>
        <p:spPr bwMode="ltGray">
          <a:xfrm>
            <a:off x="5095434" y="4224348"/>
            <a:ext cx="271143" cy="207962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6"/>
              </a:cxn>
              <a:cxn ang="0">
                <a:pos x="6" y="104"/>
              </a:cxn>
              <a:cxn ang="0">
                <a:pos x="14" y="104"/>
              </a:cxn>
              <a:cxn ang="0">
                <a:pos x="14" y="100"/>
              </a:cxn>
              <a:cxn ang="0">
                <a:pos x="20" y="94"/>
              </a:cxn>
              <a:cxn ang="0">
                <a:pos x="38" y="88"/>
              </a:cxn>
              <a:cxn ang="0">
                <a:pos x="42" y="90"/>
              </a:cxn>
              <a:cxn ang="0">
                <a:pos x="46" y="86"/>
              </a:cxn>
              <a:cxn ang="0">
                <a:pos x="44" y="78"/>
              </a:cxn>
              <a:cxn ang="0">
                <a:pos x="42" y="72"/>
              </a:cxn>
              <a:cxn ang="0">
                <a:pos x="56" y="52"/>
              </a:cxn>
              <a:cxn ang="0">
                <a:pos x="70" y="20"/>
              </a:cxn>
              <a:cxn ang="0">
                <a:pos x="122" y="6"/>
              </a:cxn>
              <a:cxn ang="0">
                <a:pos x="174" y="0"/>
              </a:cxn>
              <a:cxn ang="0">
                <a:pos x="174" y="54"/>
              </a:cxn>
              <a:cxn ang="0">
                <a:pos x="156" y="58"/>
              </a:cxn>
              <a:cxn ang="0">
                <a:pos x="152" y="74"/>
              </a:cxn>
              <a:cxn ang="0">
                <a:pos x="144" y="74"/>
              </a:cxn>
              <a:cxn ang="0">
                <a:pos x="140" y="76"/>
              </a:cxn>
              <a:cxn ang="0">
                <a:pos x="124" y="78"/>
              </a:cxn>
              <a:cxn ang="0">
                <a:pos x="118" y="82"/>
              </a:cxn>
              <a:cxn ang="0">
                <a:pos x="98" y="86"/>
              </a:cxn>
              <a:cxn ang="0">
                <a:pos x="90" y="94"/>
              </a:cxn>
              <a:cxn ang="0">
                <a:pos x="78" y="94"/>
              </a:cxn>
              <a:cxn ang="0">
                <a:pos x="74" y="98"/>
              </a:cxn>
              <a:cxn ang="0">
                <a:pos x="62" y="102"/>
              </a:cxn>
              <a:cxn ang="0">
                <a:pos x="48" y="100"/>
              </a:cxn>
              <a:cxn ang="0">
                <a:pos x="38" y="98"/>
              </a:cxn>
              <a:cxn ang="0">
                <a:pos x="32" y="104"/>
              </a:cxn>
              <a:cxn ang="0">
                <a:pos x="28" y="108"/>
              </a:cxn>
              <a:cxn ang="0">
                <a:pos x="18" y="114"/>
              </a:cxn>
              <a:cxn ang="0">
                <a:pos x="4" y="114"/>
              </a:cxn>
              <a:cxn ang="0">
                <a:pos x="0" y="108"/>
              </a:cxn>
            </a:cxnLst>
            <a:rect l="0" t="0" r="r" b="b"/>
            <a:pathLst>
              <a:path w="175" h="115">
                <a:moveTo>
                  <a:pt x="0" y="108"/>
                </a:moveTo>
                <a:lnTo>
                  <a:pt x="2" y="106"/>
                </a:lnTo>
                <a:lnTo>
                  <a:pt x="6" y="104"/>
                </a:lnTo>
                <a:lnTo>
                  <a:pt x="14" y="104"/>
                </a:lnTo>
                <a:lnTo>
                  <a:pt x="14" y="100"/>
                </a:lnTo>
                <a:lnTo>
                  <a:pt x="20" y="94"/>
                </a:lnTo>
                <a:lnTo>
                  <a:pt x="38" y="88"/>
                </a:lnTo>
                <a:lnTo>
                  <a:pt x="42" y="90"/>
                </a:lnTo>
                <a:lnTo>
                  <a:pt x="46" y="86"/>
                </a:lnTo>
                <a:lnTo>
                  <a:pt x="44" y="78"/>
                </a:lnTo>
                <a:lnTo>
                  <a:pt x="42" y="72"/>
                </a:lnTo>
                <a:lnTo>
                  <a:pt x="56" y="52"/>
                </a:lnTo>
                <a:lnTo>
                  <a:pt x="70" y="20"/>
                </a:lnTo>
                <a:lnTo>
                  <a:pt x="122" y="6"/>
                </a:lnTo>
                <a:lnTo>
                  <a:pt x="174" y="0"/>
                </a:lnTo>
                <a:lnTo>
                  <a:pt x="174" y="54"/>
                </a:lnTo>
                <a:lnTo>
                  <a:pt x="156" y="58"/>
                </a:lnTo>
                <a:lnTo>
                  <a:pt x="152" y="74"/>
                </a:lnTo>
                <a:lnTo>
                  <a:pt x="144" y="74"/>
                </a:lnTo>
                <a:lnTo>
                  <a:pt x="140" y="76"/>
                </a:lnTo>
                <a:lnTo>
                  <a:pt x="124" y="78"/>
                </a:lnTo>
                <a:lnTo>
                  <a:pt x="118" y="82"/>
                </a:lnTo>
                <a:lnTo>
                  <a:pt x="98" y="86"/>
                </a:lnTo>
                <a:lnTo>
                  <a:pt x="90" y="94"/>
                </a:lnTo>
                <a:lnTo>
                  <a:pt x="78" y="94"/>
                </a:lnTo>
                <a:lnTo>
                  <a:pt x="74" y="98"/>
                </a:lnTo>
                <a:lnTo>
                  <a:pt x="62" y="102"/>
                </a:lnTo>
                <a:lnTo>
                  <a:pt x="48" y="100"/>
                </a:lnTo>
                <a:lnTo>
                  <a:pt x="38" y="98"/>
                </a:lnTo>
                <a:lnTo>
                  <a:pt x="32" y="104"/>
                </a:lnTo>
                <a:lnTo>
                  <a:pt x="28" y="108"/>
                </a:lnTo>
                <a:lnTo>
                  <a:pt x="18" y="114"/>
                </a:lnTo>
                <a:lnTo>
                  <a:pt x="4" y="114"/>
                </a:lnTo>
                <a:lnTo>
                  <a:pt x="0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2" name="Freeform 150"/>
          <p:cNvSpPr>
            <a:spLocks/>
          </p:cNvSpPr>
          <p:nvPr/>
        </p:nvSpPr>
        <p:spPr bwMode="ltGray">
          <a:xfrm>
            <a:off x="5340238" y="4017974"/>
            <a:ext cx="201421" cy="284162"/>
          </a:xfrm>
          <a:custGeom>
            <a:avLst/>
            <a:gdLst/>
            <a:ahLst/>
            <a:cxnLst>
              <a:cxn ang="0">
                <a:pos x="72" y="4"/>
              </a:cxn>
              <a:cxn ang="0">
                <a:pos x="76" y="20"/>
              </a:cxn>
              <a:cxn ang="0">
                <a:pos x="84" y="32"/>
              </a:cxn>
              <a:cxn ang="0">
                <a:pos x="104" y="38"/>
              </a:cxn>
              <a:cxn ang="0">
                <a:pos x="112" y="40"/>
              </a:cxn>
              <a:cxn ang="0">
                <a:pos x="124" y="58"/>
              </a:cxn>
              <a:cxn ang="0">
                <a:pos x="130" y="62"/>
              </a:cxn>
              <a:cxn ang="0">
                <a:pos x="128" y="70"/>
              </a:cxn>
              <a:cxn ang="0">
                <a:pos x="106" y="98"/>
              </a:cxn>
              <a:cxn ang="0">
                <a:pos x="102" y="94"/>
              </a:cxn>
              <a:cxn ang="0">
                <a:pos x="92" y="108"/>
              </a:cxn>
              <a:cxn ang="0">
                <a:pos x="94" y="124"/>
              </a:cxn>
              <a:cxn ang="0">
                <a:pos x="80" y="124"/>
              </a:cxn>
              <a:cxn ang="0">
                <a:pos x="74" y="130"/>
              </a:cxn>
              <a:cxn ang="0">
                <a:pos x="72" y="138"/>
              </a:cxn>
              <a:cxn ang="0">
                <a:pos x="68" y="140"/>
              </a:cxn>
              <a:cxn ang="0">
                <a:pos x="50" y="138"/>
              </a:cxn>
              <a:cxn ang="0">
                <a:pos x="50" y="148"/>
              </a:cxn>
              <a:cxn ang="0">
                <a:pos x="44" y="156"/>
              </a:cxn>
              <a:cxn ang="0">
                <a:pos x="30" y="154"/>
              </a:cxn>
              <a:cxn ang="0">
                <a:pos x="16" y="156"/>
              </a:cxn>
              <a:cxn ang="0">
                <a:pos x="2" y="150"/>
              </a:cxn>
              <a:cxn ang="0">
                <a:pos x="8" y="136"/>
              </a:cxn>
              <a:cxn ang="0">
                <a:pos x="0" y="120"/>
              </a:cxn>
              <a:cxn ang="0">
                <a:pos x="4" y="102"/>
              </a:cxn>
              <a:cxn ang="0">
                <a:pos x="54" y="8"/>
              </a:cxn>
              <a:cxn ang="0">
                <a:pos x="64" y="0"/>
              </a:cxn>
              <a:cxn ang="0">
                <a:pos x="72" y="4"/>
              </a:cxn>
            </a:cxnLst>
            <a:rect l="0" t="0" r="r" b="b"/>
            <a:pathLst>
              <a:path w="131" h="157">
                <a:moveTo>
                  <a:pt x="72" y="4"/>
                </a:moveTo>
                <a:lnTo>
                  <a:pt x="76" y="20"/>
                </a:lnTo>
                <a:lnTo>
                  <a:pt x="84" y="32"/>
                </a:lnTo>
                <a:lnTo>
                  <a:pt x="104" y="38"/>
                </a:lnTo>
                <a:lnTo>
                  <a:pt x="112" y="40"/>
                </a:lnTo>
                <a:lnTo>
                  <a:pt x="124" y="58"/>
                </a:lnTo>
                <a:lnTo>
                  <a:pt x="130" y="62"/>
                </a:lnTo>
                <a:lnTo>
                  <a:pt x="128" y="70"/>
                </a:lnTo>
                <a:lnTo>
                  <a:pt x="106" y="98"/>
                </a:lnTo>
                <a:lnTo>
                  <a:pt x="102" y="94"/>
                </a:lnTo>
                <a:lnTo>
                  <a:pt x="92" y="108"/>
                </a:lnTo>
                <a:lnTo>
                  <a:pt x="94" y="124"/>
                </a:lnTo>
                <a:lnTo>
                  <a:pt x="80" y="124"/>
                </a:lnTo>
                <a:lnTo>
                  <a:pt x="74" y="130"/>
                </a:lnTo>
                <a:lnTo>
                  <a:pt x="72" y="138"/>
                </a:lnTo>
                <a:lnTo>
                  <a:pt x="68" y="140"/>
                </a:lnTo>
                <a:lnTo>
                  <a:pt x="50" y="138"/>
                </a:lnTo>
                <a:lnTo>
                  <a:pt x="50" y="148"/>
                </a:lnTo>
                <a:lnTo>
                  <a:pt x="44" y="156"/>
                </a:lnTo>
                <a:lnTo>
                  <a:pt x="30" y="154"/>
                </a:lnTo>
                <a:lnTo>
                  <a:pt x="16" y="156"/>
                </a:lnTo>
                <a:lnTo>
                  <a:pt x="2" y="150"/>
                </a:lnTo>
                <a:lnTo>
                  <a:pt x="8" y="136"/>
                </a:lnTo>
                <a:lnTo>
                  <a:pt x="0" y="120"/>
                </a:lnTo>
                <a:lnTo>
                  <a:pt x="4" y="102"/>
                </a:lnTo>
                <a:lnTo>
                  <a:pt x="54" y="8"/>
                </a:lnTo>
                <a:lnTo>
                  <a:pt x="64" y="0"/>
                </a:lnTo>
                <a:lnTo>
                  <a:pt x="72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3" name="Freeform 151"/>
          <p:cNvSpPr>
            <a:spLocks/>
          </p:cNvSpPr>
          <p:nvPr/>
        </p:nvSpPr>
        <p:spPr bwMode="ltGray">
          <a:xfrm>
            <a:off x="5284460" y="3978287"/>
            <a:ext cx="170433" cy="146049"/>
          </a:xfrm>
          <a:custGeom>
            <a:avLst/>
            <a:gdLst/>
            <a:ahLst/>
            <a:cxnLst>
              <a:cxn ang="0">
                <a:pos x="8" y="18"/>
              </a:cxn>
              <a:cxn ang="0">
                <a:pos x="16" y="22"/>
              </a:cxn>
              <a:cxn ang="0">
                <a:pos x="16" y="14"/>
              </a:cxn>
              <a:cxn ang="0">
                <a:pos x="20" y="0"/>
              </a:cxn>
              <a:cxn ang="0">
                <a:pos x="26" y="10"/>
              </a:cxn>
              <a:cxn ang="0">
                <a:pos x="24" y="16"/>
              </a:cxn>
              <a:cxn ang="0">
                <a:pos x="26" y="20"/>
              </a:cxn>
              <a:cxn ang="0">
                <a:pos x="26" y="30"/>
              </a:cxn>
              <a:cxn ang="0">
                <a:pos x="30" y="40"/>
              </a:cxn>
              <a:cxn ang="0">
                <a:pos x="34" y="44"/>
              </a:cxn>
              <a:cxn ang="0">
                <a:pos x="44" y="40"/>
              </a:cxn>
              <a:cxn ang="0">
                <a:pos x="50" y="42"/>
              </a:cxn>
              <a:cxn ang="0">
                <a:pos x="58" y="40"/>
              </a:cxn>
              <a:cxn ang="0">
                <a:pos x="66" y="44"/>
              </a:cxn>
              <a:cxn ang="0">
                <a:pos x="78" y="42"/>
              </a:cxn>
              <a:cxn ang="0">
                <a:pos x="78" y="34"/>
              </a:cxn>
              <a:cxn ang="0">
                <a:pos x="90" y="22"/>
              </a:cxn>
              <a:cxn ang="0">
                <a:pos x="104" y="12"/>
              </a:cxn>
              <a:cxn ang="0">
                <a:pos x="106" y="4"/>
              </a:cxn>
              <a:cxn ang="0">
                <a:pos x="108" y="2"/>
              </a:cxn>
              <a:cxn ang="0">
                <a:pos x="110" y="8"/>
              </a:cxn>
              <a:cxn ang="0">
                <a:pos x="110" y="32"/>
              </a:cxn>
              <a:cxn ang="0">
                <a:pos x="98" y="26"/>
              </a:cxn>
              <a:cxn ang="0">
                <a:pos x="98" y="44"/>
              </a:cxn>
              <a:cxn ang="0">
                <a:pos x="90" y="46"/>
              </a:cxn>
              <a:cxn ang="0">
                <a:pos x="94" y="52"/>
              </a:cxn>
              <a:cxn ang="0">
                <a:pos x="86" y="66"/>
              </a:cxn>
              <a:cxn ang="0">
                <a:pos x="88" y="80"/>
              </a:cxn>
              <a:cxn ang="0">
                <a:pos x="48" y="80"/>
              </a:cxn>
              <a:cxn ang="0">
                <a:pos x="6" y="42"/>
              </a:cxn>
              <a:cxn ang="0">
                <a:pos x="0" y="24"/>
              </a:cxn>
              <a:cxn ang="0">
                <a:pos x="8" y="18"/>
              </a:cxn>
            </a:cxnLst>
            <a:rect l="0" t="0" r="r" b="b"/>
            <a:pathLst>
              <a:path w="111" h="81">
                <a:moveTo>
                  <a:pt x="8" y="18"/>
                </a:moveTo>
                <a:lnTo>
                  <a:pt x="16" y="22"/>
                </a:lnTo>
                <a:lnTo>
                  <a:pt x="16" y="14"/>
                </a:lnTo>
                <a:lnTo>
                  <a:pt x="20" y="0"/>
                </a:lnTo>
                <a:lnTo>
                  <a:pt x="26" y="10"/>
                </a:lnTo>
                <a:lnTo>
                  <a:pt x="24" y="16"/>
                </a:lnTo>
                <a:lnTo>
                  <a:pt x="26" y="20"/>
                </a:lnTo>
                <a:lnTo>
                  <a:pt x="26" y="30"/>
                </a:lnTo>
                <a:lnTo>
                  <a:pt x="30" y="40"/>
                </a:lnTo>
                <a:lnTo>
                  <a:pt x="34" y="44"/>
                </a:lnTo>
                <a:lnTo>
                  <a:pt x="44" y="40"/>
                </a:lnTo>
                <a:lnTo>
                  <a:pt x="50" y="42"/>
                </a:lnTo>
                <a:lnTo>
                  <a:pt x="58" y="40"/>
                </a:lnTo>
                <a:lnTo>
                  <a:pt x="66" y="44"/>
                </a:lnTo>
                <a:lnTo>
                  <a:pt x="78" y="42"/>
                </a:lnTo>
                <a:lnTo>
                  <a:pt x="78" y="34"/>
                </a:lnTo>
                <a:lnTo>
                  <a:pt x="90" y="22"/>
                </a:lnTo>
                <a:lnTo>
                  <a:pt x="104" y="12"/>
                </a:lnTo>
                <a:lnTo>
                  <a:pt x="106" y="4"/>
                </a:lnTo>
                <a:lnTo>
                  <a:pt x="108" y="2"/>
                </a:lnTo>
                <a:lnTo>
                  <a:pt x="110" y="8"/>
                </a:lnTo>
                <a:lnTo>
                  <a:pt x="110" y="32"/>
                </a:lnTo>
                <a:lnTo>
                  <a:pt x="98" y="26"/>
                </a:lnTo>
                <a:lnTo>
                  <a:pt x="98" y="44"/>
                </a:lnTo>
                <a:lnTo>
                  <a:pt x="90" y="46"/>
                </a:lnTo>
                <a:lnTo>
                  <a:pt x="94" y="52"/>
                </a:lnTo>
                <a:lnTo>
                  <a:pt x="86" y="66"/>
                </a:lnTo>
                <a:lnTo>
                  <a:pt x="88" y="80"/>
                </a:lnTo>
                <a:lnTo>
                  <a:pt x="48" y="80"/>
                </a:lnTo>
                <a:lnTo>
                  <a:pt x="6" y="42"/>
                </a:lnTo>
                <a:lnTo>
                  <a:pt x="0" y="24"/>
                </a:lnTo>
                <a:lnTo>
                  <a:pt x="8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4" name="Freeform 152"/>
          <p:cNvSpPr>
            <a:spLocks/>
          </p:cNvSpPr>
          <p:nvPr/>
        </p:nvSpPr>
        <p:spPr bwMode="ltGray">
          <a:xfrm>
            <a:off x="4881617" y="3727463"/>
            <a:ext cx="557782" cy="585784"/>
          </a:xfrm>
          <a:custGeom>
            <a:avLst/>
            <a:gdLst/>
            <a:ahLst/>
            <a:cxnLst>
              <a:cxn ang="0">
                <a:pos x="266" y="112"/>
              </a:cxn>
              <a:cxn ang="0">
                <a:pos x="278" y="122"/>
              </a:cxn>
              <a:cxn ang="0">
                <a:pos x="282" y="138"/>
              </a:cxn>
              <a:cxn ang="0">
                <a:pos x="280" y="142"/>
              </a:cxn>
              <a:cxn ang="0">
                <a:pos x="284" y="160"/>
              </a:cxn>
              <a:cxn ang="0">
                <a:pos x="282" y="168"/>
              </a:cxn>
              <a:cxn ang="0">
                <a:pos x="296" y="176"/>
              </a:cxn>
              <a:cxn ang="0">
                <a:pos x="304" y="196"/>
              </a:cxn>
              <a:cxn ang="0">
                <a:pos x="348" y="212"/>
              </a:cxn>
              <a:cxn ang="0">
                <a:pos x="362" y="220"/>
              </a:cxn>
              <a:cxn ang="0">
                <a:pos x="242" y="280"/>
              </a:cxn>
              <a:cxn ang="0">
                <a:pos x="206" y="304"/>
              </a:cxn>
              <a:cxn ang="0">
                <a:pos x="164" y="288"/>
              </a:cxn>
              <a:cxn ang="0">
                <a:pos x="162" y="282"/>
              </a:cxn>
              <a:cxn ang="0">
                <a:pos x="156" y="292"/>
              </a:cxn>
              <a:cxn ang="0">
                <a:pos x="144" y="302"/>
              </a:cxn>
              <a:cxn ang="0">
                <a:pos x="136" y="292"/>
              </a:cxn>
              <a:cxn ang="0">
                <a:pos x="126" y="270"/>
              </a:cxn>
              <a:cxn ang="0">
                <a:pos x="104" y="234"/>
              </a:cxn>
              <a:cxn ang="0">
                <a:pos x="94" y="220"/>
              </a:cxn>
              <a:cxn ang="0">
                <a:pos x="86" y="188"/>
              </a:cxn>
              <a:cxn ang="0">
                <a:pos x="78" y="172"/>
              </a:cxn>
              <a:cxn ang="0">
                <a:pos x="68" y="160"/>
              </a:cxn>
              <a:cxn ang="0">
                <a:pos x="48" y="142"/>
              </a:cxn>
              <a:cxn ang="0">
                <a:pos x="38" y="122"/>
              </a:cxn>
              <a:cxn ang="0">
                <a:pos x="22" y="102"/>
              </a:cxn>
              <a:cxn ang="0">
                <a:pos x="24" y="68"/>
              </a:cxn>
              <a:cxn ang="0">
                <a:pos x="56" y="58"/>
              </a:cxn>
              <a:cxn ang="0">
                <a:pos x="78" y="52"/>
              </a:cxn>
              <a:cxn ang="0">
                <a:pos x="78" y="44"/>
              </a:cxn>
              <a:cxn ang="0">
                <a:pos x="68" y="18"/>
              </a:cxn>
              <a:cxn ang="0">
                <a:pos x="104" y="0"/>
              </a:cxn>
              <a:cxn ang="0">
                <a:pos x="196" y="58"/>
              </a:cxn>
              <a:cxn ang="0">
                <a:pos x="246" y="80"/>
              </a:cxn>
              <a:cxn ang="0">
                <a:pos x="258" y="104"/>
              </a:cxn>
            </a:cxnLst>
            <a:rect l="0" t="0" r="r" b="b"/>
            <a:pathLst>
              <a:path w="363" h="323">
                <a:moveTo>
                  <a:pt x="264" y="106"/>
                </a:moveTo>
                <a:lnTo>
                  <a:pt x="266" y="112"/>
                </a:lnTo>
                <a:lnTo>
                  <a:pt x="270" y="122"/>
                </a:lnTo>
                <a:lnTo>
                  <a:pt x="278" y="122"/>
                </a:lnTo>
                <a:lnTo>
                  <a:pt x="278" y="128"/>
                </a:lnTo>
                <a:lnTo>
                  <a:pt x="282" y="138"/>
                </a:lnTo>
                <a:lnTo>
                  <a:pt x="278" y="138"/>
                </a:lnTo>
                <a:lnTo>
                  <a:pt x="280" y="142"/>
                </a:lnTo>
                <a:lnTo>
                  <a:pt x="288" y="156"/>
                </a:lnTo>
                <a:lnTo>
                  <a:pt x="284" y="160"/>
                </a:lnTo>
                <a:lnTo>
                  <a:pt x="282" y="164"/>
                </a:lnTo>
                <a:lnTo>
                  <a:pt x="282" y="168"/>
                </a:lnTo>
                <a:lnTo>
                  <a:pt x="288" y="172"/>
                </a:lnTo>
                <a:lnTo>
                  <a:pt x="296" y="176"/>
                </a:lnTo>
                <a:lnTo>
                  <a:pt x="300" y="186"/>
                </a:lnTo>
                <a:lnTo>
                  <a:pt x="304" y="196"/>
                </a:lnTo>
                <a:lnTo>
                  <a:pt x="328" y="206"/>
                </a:lnTo>
                <a:lnTo>
                  <a:pt x="348" y="212"/>
                </a:lnTo>
                <a:lnTo>
                  <a:pt x="360" y="214"/>
                </a:lnTo>
                <a:lnTo>
                  <a:pt x="362" y="220"/>
                </a:lnTo>
                <a:lnTo>
                  <a:pt x="358" y="260"/>
                </a:lnTo>
                <a:lnTo>
                  <a:pt x="242" y="280"/>
                </a:lnTo>
                <a:lnTo>
                  <a:pt x="204" y="322"/>
                </a:lnTo>
                <a:lnTo>
                  <a:pt x="206" y="304"/>
                </a:lnTo>
                <a:lnTo>
                  <a:pt x="172" y="290"/>
                </a:lnTo>
                <a:lnTo>
                  <a:pt x="164" y="288"/>
                </a:lnTo>
                <a:lnTo>
                  <a:pt x="164" y="284"/>
                </a:lnTo>
                <a:lnTo>
                  <a:pt x="162" y="282"/>
                </a:lnTo>
                <a:lnTo>
                  <a:pt x="158" y="284"/>
                </a:lnTo>
                <a:lnTo>
                  <a:pt x="156" y="292"/>
                </a:lnTo>
                <a:lnTo>
                  <a:pt x="156" y="298"/>
                </a:lnTo>
                <a:lnTo>
                  <a:pt x="144" y="302"/>
                </a:lnTo>
                <a:lnTo>
                  <a:pt x="144" y="292"/>
                </a:lnTo>
                <a:lnTo>
                  <a:pt x="136" y="292"/>
                </a:lnTo>
                <a:lnTo>
                  <a:pt x="138" y="284"/>
                </a:lnTo>
                <a:lnTo>
                  <a:pt x="126" y="270"/>
                </a:lnTo>
                <a:lnTo>
                  <a:pt x="116" y="244"/>
                </a:lnTo>
                <a:lnTo>
                  <a:pt x="104" y="234"/>
                </a:lnTo>
                <a:lnTo>
                  <a:pt x="98" y="228"/>
                </a:lnTo>
                <a:lnTo>
                  <a:pt x="94" y="220"/>
                </a:lnTo>
                <a:lnTo>
                  <a:pt x="86" y="196"/>
                </a:lnTo>
                <a:lnTo>
                  <a:pt x="86" y="188"/>
                </a:lnTo>
                <a:lnTo>
                  <a:pt x="82" y="180"/>
                </a:lnTo>
                <a:lnTo>
                  <a:pt x="78" y="172"/>
                </a:lnTo>
                <a:lnTo>
                  <a:pt x="74" y="164"/>
                </a:lnTo>
                <a:lnTo>
                  <a:pt x="68" y="160"/>
                </a:lnTo>
                <a:lnTo>
                  <a:pt x="54" y="154"/>
                </a:lnTo>
                <a:lnTo>
                  <a:pt x="48" y="142"/>
                </a:lnTo>
                <a:lnTo>
                  <a:pt x="44" y="136"/>
                </a:lnTo>
                <a:lnTo>
                  <a:pt x="38" y="122"/>
                </a:lnTo>
                <a:lnTo>
                  <a:pt x="28" y="110"/>
                </a:lnTo>
                <a:lnTo>
                  <a:pt x="22" y="102"/>
                </a:lnTo>
                <a:lnTo>
                  <a:pt x="0" y="82"/>
                </a:lnTo>
                <a:lnTo>
                  <a:pt x="24" y="68"/>
                </a:lnTo>
                <a:lnTo>
                  <a:pt x="34" y="52"/>
                </a:lnTo>
                <a:lnTo>
                  <a:pt x="56" y="58"/>
                </a:lnTo>
                <a:lnTo>
                  <a:pt x="62" y="50"/>
                </a:lnTo>
                <a:lnTo>
                  <a:pt x="78" y="52"/>
                </a:lnTo>
                <a:lnTo>
                  <a:pt x="80" y="48"/>
                </a:lnTo>
                <a:lnTo>
                  <a:pt x="78" y="44"/>
                </a:lnTo>
                <a:lnTo>
                  <a:pt x="84" y="40"/>
                </a:lnTo>
                <a:lnTo>
                  <a:pt x="68" y="18"/>
                </a:lnTo>
                <a:lnTo>
                  <a:pt x="100" y="10"/>
                </a:lnTo>
                <a:lnTo>
                  <a:pt x="104" y="0"/>
                </a:lnTo>
                <a:lnTo>
                  <a:pt x="152" y="12"/>
                </a:lnTo>
                <a:lnTo>
                  <a:pt x="196" y="58"/>
                </a:lnTo>
                <a:lnTo>
                  <a:pt x="238" y="78"/>
                </a:lnTo>
                <a:lnTo>
                  <a:pt x="246" y="80"/>
                </a:lnTo>
                <a:lnTo>
                  <a:pt x="250" y="84"/>
                </a:lnTo>
                <a:lnTo>
                  <a:pt x="258" y="104"/>
                </a:lnTo>
                <a:lnTo>
                  <a:pt x="264" y="10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5" name="Freeform 153"/>
          <p:cNvSpPr>
            <a:spLocks/>
          </p:cNvSpPr>
          <p:nvPr/>
        </p:nvSpPr>
        <p:spPr bwMode="ltGray">
          <a:xfrm>
            <a:off x="5013315" y="3549664"/>
            <a:ext cx="251002" cy="320674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56" y="14"/>
              </a:cxn>
              <a:cxn ang="0">
                <a:pos x="44" y="16"/>
              </a:cxn>
              <a:cxn ang="0">
                <a:pos x="40" y="18"/>
              </a:cxn>
              <a:cxn ang="0">
                <a:pos x="36" y="22"/>
              </a:cxn>
              <a:cxn ang="0">
                <a:pos x="36" y="26"/>
              </a:cxn>
              <a:cxn ang="0">
                <a:pos x="38" y="36"/>
              </a:cxn>
              <a:cxn ang="0">
                <a:pos x="34" y="48"/>
              </a:cxn>
              <a:cxn ang="0">
                <a:pos x="32" y="62"/>
              </a:cxn>
              <a:cxn ang="0">
                <a:pos x="28" y="62"/>
              </a:cxn>
              <a:cxn ang="0">
                <a:pos x="0" y="80"/>
              </a:cxn>
              <a:cxn ang="0">
                <a:pos x="4" y="104"/>
              </a:cxn>
              <a:cxn ang="0">
                <a:pos x="18" y="104"/>
              </a:cxn>
              <a:cxn ang="0">
                <a:pos x="60" y="134"/>
              </a:cxn>
              <a:cxn ang="0">
                <a:pos x="64" y="140"/>
              </a:cxn>
              <a:cxn ang="0">
                <a:pos x="72" y="142"/>
              </a:cxn>
              <a:cxn ang="0">
                <a:pos x="72" y="160"/>
              </a:cxn>
              <a:cxn ang="0">
                <a:pos x="88" y="170"/>
              </a:cxn>
              <a:cxn ang="0">
                <a:pos x="130" y="176"/>
              </a:cxn>
              <a:cxn ang="0">
                <a:pos x="154" y="164"/>
              </a:cxn>
              <a:cxn ang="0">
                <a:pos x="162" y="156"/>
              </a:cxn>
              <a:cxn ang="0">
                <a:pos x="162" y="102"/>
              </a:cxn>
              <a:cxn ang="0">
                <a:pos x="114" y="6"/>
              </a:cxn>
              <a:cxn ang="0">
                <a:pos x="98" y="0"/>
              </a:cxn>
              <a:cxn ang="0">
                <a:pos x="90" y="14"/>
              </a:cxn>
              <a:cxn ang="0">
                <a:pos x="86" y="12"/>
              </a:cxn>
              <a:cxn ang="0">
                <a:pos x="64" y="4"/>
              </a:cxn>
            </a:cxnLst>
            <a:rect l="0" t="0" r="r" b="b"/>
            <a:pathLst>
              <a:path w="163" h="177">
                <a:moveTo>
                  <a:pt x="64" y="4"/>
                </a:moveTo>
                <a:lnTo>
                  <a:pt x="56" y="14"/>
                </a:lnTo>
                <a:lnTo>
                  <a:pt x="44" y="16"/>
                </a:lnTo>
                <a:lnTo>
                  <a:pt x="40" y="18"/>
                </a:lnTo>
                <a:lnTo>
                  <a:pt x="36" y="22"/>
                </a:lnTo>
                <a:lnTo>
                  <a:pt x="36" y="26"/>
                </a:lnTo>
                <a:lnTo>
                  <a:pt x="38" y="36"/>
                </a:lnTo>
                <a:lnTo>
                  <a:pt x="34" y="48"/>
                </a:lnTo>
                <a:lnTo>
                  <a:pt x="32" y="62"/>
                </a:lnTo>
                <a:lnTo>
                  <a:pt x="28" y="62"/>
                </a:lnTo>
                <a:lnTo>
                  <a:pt x="0" y="80"/>
                </a:lnTo>
                <a:lnTo>
                  <a:pt x="4" y="104"/>
                </a:lnTo>
                <a:lnTo>
                  <a:pt x="18" y="104"/>
                </a:lnTo>
                <a:lnTo>
                  <a:pt x="60" y="134"/>
                </a:lnTo>
                <a:lnTo>
                  <a:pt x="64" y="140"/>
                </a:lnTo>
                <a:lnTo>
                  <a:pt x="72" y="142"/>
                </a:lnTo>
                <a:lnTo>
                  <a:pt x="72" y="160"/>
                </a:lnTo>
                <a:lnTo>
                  <a:pt x="88" y="170"/>
                </a:lnTo>
                <a:lnTo>
                  <a:pt x="130" y="176"/>
                </a:lnTo>
                <a:lnTo>
                  <a:pt x="154" y="164"/>
                </a:lnTo>
                <a:lnTo>
                  <a:pt x="162" y="156"/>
                </a:lnTo>
                <a:lnTo>
                  <a:pt x="162" y="102"/>
                </a:lnTo>
                <a:lnTo>
                  <a:pt x="114" y="6"/>
                </a:lnTo>
                <a:lnTo>
                  <a:pt x="98" y="0"/>
                </a:lnTo>
                <a:lnTo>
                  <a:pt x="90" y="14"/>
                </a:lnTo>
                <a:lnTo>
                  <a:pt x="86" y="12"/>
                </a:lnTo>
                <a:lnTo>
                  <a:pt x="6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6" name="Freeform 154"/>
          <p:cNvSpPr>
            <a:spLocks/>
          </p:cNvSpPr>
          <p:nvPr/>
        </p:nvSpPr>
        <p:spPr bwMode="ltGray">
          <a:xfrm>
            <a:off x="5143465" y="3470289"/>
            <a:ext cx="522146" cy="573085"/>
          </a:xfrm>
          <a:custGeom>
            <a:avLst/>
            <a:gdLst/>
            <a:ahLst/>
            <a:cxnLst>
              <a:cxn ang="0">
                <a:pos x="294" y="316"/>
              </a:cxn>
              <a:cxn ang="0">
                <a:pos x="270" y="312"/>
              </a:cxn>
              <a:cxn ang="0">
                <a:pos x="248" y="308"/>
              </a:cxn>
              <a:cxn ang="0">
                <a:pos x="234" y="304"/>
              </a:cxn>
              <a:cxn ang="0">
                <a:pos x="222" y="302"/>
              </a:cxn>
              <a:cxn ang="0">
                <a:pos x="214" y="282"/>
              </a:cxn>
              <a:cxn ang="0">
                <a:pos x="210" y="272"/>
              </a:cxn>
              <a:cxn ang="0">
                <a:pos x="184" y="274"/>
              </a:cxn>
              <a:cxn ang="0">
                <a:pos x="166" y="274"/>
              </a:cxn>
              <a:cxn ang="0">
                <a:pos x="142" y="262"/>
              </a:cxn>
              <a:cxn ang="0">
                <a:pos x="130" y="250"/>
              </a:cxn>
              <a:cxn ang="0">
                <a:pos x="108" y="226"/>
              </a:cxn>
              <a:cxn ang="0">
                <a:pos x="92" y="202"/>
              </a:cxn>
              <a:cxn ang="0">
                <a:pos x="70" y="194"/>
              </a:cxn>
              <a:cxn ang="0">
                <a:pos x="64" y="184"/>
              </a:cxn>
              <a:cxn ang="0">
                <a:pos x="62" y="164"/>
              </a:cxn>
              <a:cxn ang="0">
                <a:pos x="50" y="148"/>
              </a:cxn>
              <a:cxn ang="0">
                <a:pos x="34" y="130"/>
              </a:cxn>
              <a:cxn ang="0">
                <a:pos x="26" y="122"/>
              </a:cxn>
              <a:cxn ang="0">
                <a:pos x="28" y="110"/>
              </a:cxn>
              <a:cxn ang="0">
                <a:pos x="38" y="84"/>
              </a:cxn>
              <a:cxn ang="0">
                <a:pos x="12" y="68"/>
              </a:cxn>
              <a:cxn ang="0">
                <a:pos x="6" y="48"/>
              </a:cxn>
              <a:cxn ang="0">
                <a:pos x="2" y="46"/>
              </a:cxn>
              <a:cxn ang="0">
                <a:pos x="2" y="30"/>
              </a:cxn>
              <a:cxn ang="0">
                <a:pos x="0" y="10"/>
              </a:cxn>
              <a:cxn ang="0">
                <a:pos x="10" y="0"/>
              </a:cxn>
              <a:cxn ang="0">
                <a:pos x="24" y="18"/>
              </a:cxn>
              <a:cxn ang="0">
                <a:pos x="54" y="16"/>
              </a:cxn>
              <a:cxn ang="0">
                <a:pos x="70" y="20"/>
              </a:cxn>
              <a:cxn ang="0">
                <a:pos x="70" y="34"/>
              </a:cxn>
              <a:cxn ang="0">
                <a:pos x="80" y="54"/>
              </a:cxn>
              <a:cxn ang="0">
                <a:pos x="106" y="66"/>
              </a:cxn>
              <a:cxn ang="0">
                <a:pos x="132" y="78"/>
              </a:cxn>
              <a:cxn ang="0">
                <a:pos x="166" y="80"/>
              </a:cxn>
              <a:cxn ang="0">
                <a:pos x="176" y="64"/>
              </a:cxn>
              <a:cxn ang="0">
                <a:pos x="182" y="52"/>
              </a:cxn>
              <a:cxn ang="0">
                <a:pos x="204" y="52"/>
              </a:cxn>
              <a:cxn ang="0">
                <a:pos x="226" y="52"/>
              </a:cxn>
              <a:cxn ang="0">
                <a:pos x="244" y="62"/>
              </a:cxn>
              <a:cxn ang="0">
                <a:pos x="254" y="74"/>
              </a:cxn>
              <a:cxn ang="0">
                <a:pos x="266" y="86"/>
              </a:cxn>
              <a:cxn ang="0">
                <a:pos x="282" y="96"/>
              </a:cxn>
              <a:cxn ang="0">
                <a:pos x="312" y="216"/>
              </a:cxn>
              <a:cxn ang="0">
                <a:pos x="300" y="310"/>
              </a:cxn>
            </a:cxnLst>
            <a:rect l="0" t="0" r="r" b="b"/>
            <a:pathLst>
              <a:path w="339" h="317">
                <a:moveTo>
                  <a:pt x="300" y="310"/>
                </a:moveTo>
                <a:lnTo>
                  <a:pt x="294" y="316"/>
                </a:lnTo>
                <a:lnTo>
                  <a:pt x="284" y="316"/>
                </a:lnTo>
                <a:lnTo>
                  <a:pt x="270" y="312"/>
                </a:lnTo>
                <a:lnTo>
                  <a:pt x="254" y="306"/>
                </a:lnTo>
                <a:lnTo>
                  <a:pt x="248" y="308"/>
                </a:lnTo>
                <a:lnTo>
                  <a:pt x="244" y="304"/>
                </a:lnTo>
                <a:lnTo>
                  <a:pt x="234" y="304"/>
                </a:lnTo>
                <a:lnTo>
                  <a:pt x="228" y="304"/>
                </a:lnTo>
                <a:lnTo>
                  <a:pt x="222" y="302"/>
                </a:lnTo>
                <a:lnTo>
                  <a:pt x="216" y="290"/>
                </a:lnTo>
                <a:lnTo>
                  <a:pt x="214" y="282"/>
                </a:lnTo>
                <a:lnTo>
                  <a:pt x="214" y="278"/>
                </a:lnTo>
                <a:lnTo>
                  <a:pt x="210" y="272"/>
                </a:lnTo>
                <a:lnTo>
                  <a:pt x="194" y="270"/>
                </a:lnTo>
                <a:lnTo>
                  <a:pt x="184" y="274"/>
                </a:lnTo>
                <a:lnTo>
                  <a:pt x="176" y="280"/>
                </a:lnTo>
                <a:lnTo>
                  <a:pt x="166" y="274"/>
                </a:lnTo>
                <a:lnTo>
                  <a:pt x="158" y="274"/>
                </a:lnTo>
                <a:lnTo>
                  <a:pt x="142" y="262"/>
                </a:lnTo>
                <a:lnTo>
                  <a:pt x="140" y="256"/>
                </a:lnTo>
                <a:lnTo>
                  <a:pt x="130" y="250"/>
                </a:lnTo>
                <a:lnTo>
                  <a:pt x="120" y="250"/>
                </a:lnTo>
                <a:lnTo>
                  <a:pt x="108" y="226"/>
                </a:lnTo>
                <a:lnTo>
                  <a:pt x="102" y="212"/>
                </a:lnTo>
                <a:lnTo>
                  <a:pt x="92" y="202"/>
                </a:lnTo>
                <a:lnTo>
                  <a:pt x="74" y="206"/>
                </a:lnTo>
                <a:lnTo>
                  <a:pt x="70" y="194"/>
                </a:lnTo>
                <a:lnTo>
                  <a:pt x="70" y="182"/>
                </a:lnTo>
                <a:lnTo>
                  <a:pt x="64" y="184"/>
                </a:lnTo>
                <a:lnTo>
                  <a:pt x="58" y="176"/>
                </a:lnTo>
                <a:lnTo>
                  <a:pt x="62" y="164"/>
                </a:lnTo>
                <a:lnTo>
                  <a:pt x="60" y="158"/>
                </a:lnTo>
                <a:lnTo>
                  <a:pt x="50" y="148"/>
                </a:lnTo>
                <a:lnTo>
                  <a:pt x="34" y="144"/>
                </a:lnTo>
                <a:lnTo>
                  <a:pt x="34" y="130"/>
                </a:lnTo>
                <a:lnTo>
                  <a:pt x="30" y="130"/>
                </a:lnTo>
                <a:lnTo>
                  <a:pt x="26" y="122"/>
                </a:lnTo>
                <a:lnTo>
                  <a:pt x="26" y="116"/>
                </a:lnTo>
                <a:lnTo>
                  <a:pt x="28" y="110"/>
                </a:lnTo>
                <a:lnTo>
                  <a:pt x="30" y="102"/>
                </a:lnTo>
                <a:lnTo>
                  <a:pt x="38" y="84"/>
                </a:lnTo>
                <a:lnTo>
                  <a:pt x="20" y="80"/>
                </a:lnTo>
                <a:lnTo>
                  <a:pt x="12" y="68"/>
                </a:lnTo>
                <a:lnTo>
                  <a:pt x="12" y="62"/>
                </a:lnTo>
                <a:lnTo>
                  <a:pt x="6" y="48"/>
                </a:lnTo>
                <a:lnTo>
                  <a:pt x="4" y="48"/>
                </a:lnTo>
                <a:lnTo>
                  <a:pt x="2" y="46"/>
                </a:lnTo>
                <a:lnTo>
                  <a:pt x="0" y="40"/>
                </a:lnTo>
                <a:lnTo>
                  <a:pt x="2" y="30"/>
                </a:lnTo>
                <a:lnTo>
                  <a:pt x="0" y="18"/>
                </a:lnTo>
                <a:lnTo>
                  <a:pt x="0" y="10"/>
                </a:lnTo>
                <a:lnTo>
                  <a:pt x="6" y="8"/>
                </a:lnTo>
                <a:lnTo>
                  <a:pt x="10" y="0"/>
                </a:lnTo>
                <a:lnTo>
                  <a:pt x="16" y="8"/>
                </a:lnTo>
                <a:lnTo>
                  <a:pt x="24" y="18"/>
                </a:lnTo>
                <a:lnTo>
                  <a:pt x="36" y="24"/>
                </a:lnTo>
                <a:lnTo>
                  <a:pt x="54" y="16"/>
                </a:lnTo>
                <a:lnTo>
                  <a:pt x="62" y="10"/>
                </a:lnTo>
                <a:lnTo>
                  <a:pt x="70" y="20"/>
                </a:lnTo>
                <a:lnTo>
                  <a:pt x="62" y="28"/>
                </a:lnTo>
                <a:lnTo>
                  <a:pt x="70" y="34"/>
                </a:lnTo>
                <a:lnTo>
                  <a:pt x="80" y="42"/>
                </a:lnTo>
                <a:lnTo>
                  <a:pt x="80" y="54"/>
                </a:lnTo>
                <a:lnTo>
                  <a:pt x="94" y="58"/>
                </a:lnTo>
                <a:lnTo>
                  <a:pt x="106" y="66"/>
                </a:lnTo>
                <a:lnTo>
                  <a:pt x="118" y="74"/>
                </a:lnTo>
                <a:lnTo>
                  <a:pt x="132" y="78"/>
                </a:lnTo>
                <a:lnTo>
                  <a:pt x="148" y="80"/>
                </a:lnTo>
                <a:lnTo>
                  <a:pt x="166" y="80"/>
                </a:lnTo>
                <a:lnTo>
                  <a:pt x="162" y="66"/>
                </a:lnTo>
                <a:lnTo>
                  <a:pt x="176" y="64"/>
                </a:lnTo>
                <a:lnTo>
                  <a:pt x="176" y="60"/>
                </a:lnTo>
                <a:lnTo>
                  <a:pt x="182" y="52"/>
                </a:lnTo>
                <a:lnTo>
                  <a:pt x="196" y="50"/>
                </a:lnTo>
                <a:lnTo>
                  <a:pt x="204" y="52"/>
                </a:lnTo>
                <a:lnTo>
                  <a:pt x="210" y="48"/>
                </a:lnTo>
                <a:lnTo>
                  <a:pt x="226" y="52"/>
                </a:lnTo>
                <a:lnTo>
                  <a:pt x="232" y="60"/>
                </a:lnTo>
                <a:lnTo>
                  <a:pt x="244" y="62"/>
                </a:lnTo>
                <a:lnTo>
                  <a:pt x="252" y="70"/>
                </a:lnTo>
                <a:lnTo>
                  <a:pt x="254" y="74"/>
                </a:lnTo>
                <a:lnTo>
                  <a:pt x="262" y="78"/>
                </a:lnTo>
                <a:lnTo>
                  <a:pt x="266" y="86"/>
                </a:lnTo>
                <a:lnTo>
                  <a:pt x="278" y="90"/>
                </a:lnTo>
                <a:lnTo>
                  <a:pt x="282" y="96"/>
                </a:lnTo>
                <a:lnTo>
                  <a:pt x="286" y="118"/>
                </a:lnTo>
                <a:lnTo>
                  <a:pt x="312" y="216"/>
                </a:lnTo>
                <a:lnTo>
                  <a:pt x="338" y="278"/>
                </a:lnTo>
                <a:lnTo>
                  <a:pt x="300" y="3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7" name="Freeform 155"/>
          <p:cNvSpPr>
            <a:spLocks/>
          </p:cNvSpPr>
          <p:nvPr/>
        </p:nvSpPr>
        <p:spPr bwMode="ltGray">
          <a:xfrm>
            <a:off x="5563351" y="3575064"/>
            <a:ext cx="319175" cy="360360"/>
          </a:xfrm>
          <a:custGeom>
            <a:avLst/>
            <a:gdLst/>
            <a:ahLst/>
            <a:cxnLst>
              <a:cxn ang="0">
                <a:pos x="10" y="178"/>
              </a:cxn>
              <a:cxn ang="0">
                <a:pos x="4" y="168"/>
              </a:cxn>
              <a:cxn ang="0">
                <a:pos x="18" y="152"/>
              </a:cxn>
              <a:cxn ang="0">
                <a:pos x="20" y="148"/>
              </a:cxn>
              <a:cxn ang="0">
                <a:pos x="18" y="136"/>
              </a:cxn>
              <a:cxn ang="0">
                <a:pos x="12" y="130"/>
              </a:cxn>
              <a:cxn ang="0">
                <a:pos x="8" y="130"/>
              </a:cxn>
              <a:cxn ang="0">
                <a:pos x="4" y="134"/>
              </a:cxn>
              <a:cxn ang="0">
                <a:pos x="4" y="116"/>
              </a:cxn>
              <a:cxn ang="0">
                <a:pos x="2" y="100"/>
              </a:cxn>
              <a:cxn ang="0">
                <a:pos x="6" y="94"/>
              </a:cxn>
              <a:cxn ang="0">
                <a:pos x="0" y="88"/>
              </a:cxn>
              <a:cxn ang="0">
                <a:pos x="0" y="66"/>
              </a:cxn>
              <a:cxn ang="0">
                <a:pos x="6" y="62"/>
              </a:cxn>
              <a:cxn ang="0">
                <a:pos x="8" y="52"/>
              </a:cxn>
              <a:cxn ang="0">
                <a:pos x="20" y="52"/>
              </a:cxn>
              <a:cxn ang="0">
                <a:pos x="28" y="54"/>
              </a:cxn>
              <a:cxn ang="0">
                <a:pos x="30" y="58"/>
              </a:cxn>
              <a:cxn ang="0">
                <a:pos x="40" y="60"/>
              </a:cxn>
              <a:cxn ang="0">
                <a:pos x="42" y="50"/>
              </a:cxn>
              <a:cxn ang="0">
                <a:pos x="58" y="44"/>
              </a:cxn>
              <a:cxn ang="0">
                <a:pos x="66" y="32"/>
              </a:cxn>
              <a:cxn ang="0">
                <a:pos x="70" y="28"/>
              </a:cxn>
              <a:cxn ang="0">
                <a:pos x="68" y="22"/>
              </a:cxn>
              <a:cxn ang="0">
                <a:pos x="72" y="20"/>
              </a:cxn>
              <a:cxn ang="0">
                <a:pos x="80" y="18"/>
              </a:cxn>
              <a:cxn ang="0">
                <a:pos x="92" y="20"/>
              </a:cxn>
              <a:cxn ang="0">
                <a:pos x="108" y="20"/>
              </a:cxn>
              <a:cxn ang="0">
                <a:pos x="108" y="24"/>
              </a:cxn>
              <a:cxn ang="0">
                <a:pos x="118" y="22"/>
              </a:cxn>
              <a:cxn ang="0">
                <a:pos x="122" y="32"/>
              </a:cxn>
              <a:cxn ang="0">
                <a:pos x="140" y="24"/>
              </a:cxn>
              <a:cxn ang="0">
                <a:pos x="146" y="20"/>
              </a:cxn>
              <a:cxn ang="0">
                <a:pos x="156" y="20"/>
              </a:cxn>
              <a:cxn ang="0">
                <a:pos x="158" y="14"/>
              </a:cxn>
              <a:cxn ang="0">
                <a:pos x="162" y="8"/>
              </a:cxn>
              <a:cxn ang="0">
                <a:pos x="164" y="4"/>
              </a:cxn>
              <a:cxn ang="0">
                <a:pos x="170" y="0"/>
              </a:cxn>
              <a:cxn ang="0">
                <a:pos x="174" y="6"/>
              </a:cxn>
              <a:cxn ang="0">
                <a:pos x="176" y="10"/>
              </a:cxn>
              <a:cxn ang="0">
                <a:pos x="176" y="16"/>
              </a:cxn>
              <a:cxn ang="0">
                <a:pos x="178" y="18"/>
              </a:cxn>
              <a:cxn ang="0">
                <a:pos x="178" y="28"/>
              </a:cxn>
              <a:cxn ang="0">
                <a:pos x="182" y="38"/>
              </a:cxn>
              <a:cxn ang="0">
                <a:pos x="204" y="36"/>
              </a:cxn>
              <a:cxn ang="0">
                <a:pos x="156" y="154"/>
              </a:cxn>
              <a:cxn ang="0">
                <a:pos x="72" y="198"/>
              </a:cxn>
              <a:cxn ang="0">
                <a:pos x="22" y="188"/>
              </a:cxn>
              <a:cxn ang="0">
                <a:pos x="10" y="178"/>
              </a:cxn>
            </a:cxnLst>
            <a:rect l="0" t="0" r="r" b="b"/>
            <a:pathLst>
              <a:path w="205" h="199">
                <a:moveTo>
                  <a:pt x="10" y="178"/>
                </a:moveTo>
                <a:lnTo>
                  <a:pt x="4" y="168"/>
                </a:lnTo>
                <a:lnTo>
                  <a:pt x="18" y="152"/>
                </a:lnTo>
                <a:lnTo>
                  <a:pt x="20" y="148"/>
                </a:lnTo>
                <a:lnTo>
                  <a:pt x="18" y="136"/>
                </a:lnTo>
                <a:lnTo>
                  <a:pt x="12" y="130"/>
                </a:lnTo>
                <a:lnTo>
                  <a:pt x="8" y="130"/>
                </a:lnTo>
                <a:lnTo>
                  <a:pt x="4" y="134"/>
                </a:lnTo>
                <a:lnTo>
                  <a:pt x="4" y="116"/>
                </a:lnTo>
                <a:lnTo>
                  <a:pt x="2" y="100"/>
                </a:lnTo>
                <a:lnTo>
                  <a:pt x="6" y="94"/>
                </a:lnTo>
                <a:lnTo>
                  <a:pt x="0" y="88"/>
                </a:lnTo>
                <a:lnTo>
                  <a:pt x="0" y="66"/>
                </a:lnTo>
                <a:lnTo>
                  <a:pt x="6" y="62"/>
                </a:lnTo>
                <a:lnTo>
                  <a:pt x="8" y="52"/>
                </a:lnTo>
                <a:lnTo>
                  <a:pt x="20" y="52"/>
                </a:lnTo>
                <a:lnTo>
                  <a:pt x="28" y="54"/>
                </a:lnTo>
                <a:lnTo>
                  <a:pt x="30" y="58"/>
                </a:lnTo>
                <a:lnTo>
                  <a:pt x="40" y="60"/>
                </a:lnTo>
                <a:lnTo>
                  <a:pt x="42" y="50"/>
                </a:lnTo>
                <a:lnTo>
                  <a:pt x="58" y="44"/>
                </a:lnTo>
                <a:lnTo>
                  <a:pt x="66" y="32"/>
                </a:lnTo>
                <a:lnTo>
                  <a:pt x="70" y="28"/>
                </a:lnTo>
                <a:lnTo>
                  <a:pt x="68" y="22"/>
                </a:lnTo>
                <a:lnTo>
                  <a:pt x="72" y="20"/>
                </a:lnTo>
                <a:lnTo>
                  <a:pt x="80" y="18"/>
                </a:lnTo>
                <a:lnTo>
                  <a:pt x="92" y="20"/>
                </a:lnTo>
                <a:lnTo>
                  <a:pt x="108" y="20"/>
                </a:lnTo>
                <a:lnTo>
                  <a:pt x="108" y="24"/>
                </a:lnTo>
                <a:lnTo>
                  <a:pt x="118" y="22"/>
                </a:lnTo>
                <a:lnTo>
                  <a:pt x="122" y="32"/>
                </a:lnTo>
                <a:lnTo>
                  <a:pt x="140" y="24"/>
                </a:lnTo>
                <a:lnTo>
                  <a:pt x="146" y="20"/>
                </a:lnTo>
                <a:lnTo>
                  <a:pt x="156" y="20"/>
                </a:lnTo>
                <a:lnTo>
                  <a:pt x="158" y="14"/>
                </a:lnTo>
                <a:lnTo>
                  <a:pt x="162" y="8"/>
                </a:lnTo>
                <a:lnTo>
                  <a:pt x="164" y="4"/>
                </a:lnTo>
                <a:lnTo>
                  <a:pt x="170" y="0"/>
                </a:lnTo>
                <a:lnTo>
                  <a:pt x="174" y="6"/>
                </a:lnTo>
                <a:lnTo>
                  <a:pt x="176" y="10"/>
                </a:lnTo>
                <a:lnTo>
                  <a:pt x="176" y="16"/>
                </a:lnTo>
                <a:lnTo>
                  <a:pt x="178" y="18"/>
                </a:lnTo>
                <a:lnTo>
                  <a:pt x="178" y="28"/>
                </a:lnTo>
                <a:lnTo>
                  <a:pt x="182" y="38"/>
                </a:lnTo>
                <a:lnTo>
                  <a:pt x="204" y="36"/>
                </a:lnTo>
                <a:lnTo>
                  <a:pt x="156" y="154"/>
                </a:lnTo>
                <a:lnTo>
                  <a:pt x="72" y="198"/>
                </a:lnTo>
                <a:lnTo>
                  <a:pt x="22" y="188"/>
                </a:lnTo>
                <a:lnTo>
                  <a:pt x="10" y="1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8" name="Freeform 156"/>
          <p:cNvSpPr>
            <a:spLocks/>
          </p:cNvSpPr>
          <p:nvPr/>
        </p:nvSpPr>
        <p:spPr bwMode="ltGray">
          <a:xfrm>
            <a:off x="5571097" y="3619514"/>
            <a:ext cx="427633" cy="504823"/>
          </a:xfrm>
          <a:custGeom>
            <a:avLst/>
            <a:gdLst/>
            <a:ahLst/>
            <a:cxnLst>
              <a:cxn ang="0">
                <a:pos x="120" y="264"/>
              </a:cxn>
              <a:cxn ang="0">
                <a:pos x="108" y="252"/>
              </a:cxn>
              <a:cxn ang="0">
                <a:pos x="98" y="236"/>
              </a:cxn>
              <a:cxn ang="0">
                <a:pos x="74" y="236"/>
              </a:cxn>
              <a:cxn ang="0">
                <a:pos x="60" y="236"/>
              </a:cxn>
              <a:cxn ang="0">
                <a:pos x="52" y="236"/>
              </a:cxn>
              <a:cxn ang="0">
                <a:pos x="42" y="234"/>
              </a:cxn>
              <a:cxn ang="0">
                <a:pos x="28" y="232"/>
              </a:cxn>
              <a:cxn ang="0">
                <a:pos x="14" y="236"/>
              </a:cxn>
              <a:cxn ang="0">
                <a:pos x="14" y="228"/>
              </a:cxn>
              <a:cxn ang="0">
                <a:pos x="14" y="220"/>
              </a:cxn>
              <a:cxn ang="0">
                <a:pos x="18" y="214"/>
              </a:cxn>
              <a:cxn ang="0">
                <a:pos x="24" y="208"/>
              </a:cxn>
              <a:cxn ang="0">
                <a:pos x="30" y="208"/>
              </a:cxn>
              <a:cxn ang="0">
                <a:pos x="40" y="208"/>
              </a:cxn>
              <a:cxn ang="0">
                <a:pos x="42" y="202"/>
              </a:cxn>
              <a:cxn ang="0">
                <a:pos x="48" y="192"/>
              </a:cxn>
              <a:cxn ang="0">
                <a:pos x="40" y="176"/>
              </a:cxn>
              <a:cxn ang="0">
                <a:pos x="28" y="174"/>
              </a:cxn>
              <a:cxn ang="0">
                <a:pos x="18" y="170"/>
              </a:cxn>
              <a:cxn ang="0">
                <a:pos x="10" y="164"/>
              </a:cxn>
              <a:cxn ang="0">
                <a:pos x="2" y="148"/>
              </a:cxn>
              <a:cxn ang="0">
                <a:pos x="0" y="144"/>
              </a:cxn>
              <a:cxn ang="0">
                <a:pos x="26" y="162"/>
              </a:cxn>
              <a:cxn ang="0">
                <a:pos x="44" y="164"/>
              </a:cxn>
              <a:cxn ang="0">
                <a:pos x="60" y="166"/>
              </a:cxn>
              <a:cxn ang="0">
                <a:pos x="72" y="164"/>
              </a:cxn>
              <a:cxn ang="0">
                <a:pos x="80" y="158"/>
              </a:cxn>
              <a:cxn ang="0">
                <a:pos x="88" y="152"/>
              </a:cxn>
              <a:cxn ang="0">
                <a:pos x="92" y="142"/>
              </a:cxn>
              <a:cxn ang="0">
                <a:pos x="90" y="128"/>
              </a:cxn>
              <a:cxn ang="0">
                <a:pos x="92" y="116"/>
              </a:cxn>
              <a:cxn ang="0">
                <a:pos x="100" y="116"/>
              </a:cxn>
              <a:cxn ang="0">
                <a:pos x="112" y="124"/>
              </a:cxn>
              <a:cxn ang="0">
                <a:pos x="120" y="112"/>
              </a:cxn>
              <a:cxn ang="0">
                <a:pos x="132" y="116"/>
              </a:cxn>
              <a:cxn ang="0">
                <a:pos x="138" y="114"/>
              </a:cxn>
              <a:cxn ang="0">
                <a:pos x="140" y="102"/>
              </a:cxn>
              <a:cxn ang="0">
                <a:pos x="142" y="90"/>
              </a:cxn>
              <a:cxn ang="0">
                <a:pos x="154" y="82"/>
              </a:cxn>
              <a:cxn ang="0">
                <a:pos x="148" y="72"/>
              </a:cxn>
              <a:cxn ang="0">
                <a:pos x="154" y="68"/>
              </a:cxn>
              <a:cxn ang="0">
                <a:pos x="162" y="68"/>
              </a:cxn>
              <a:cxn ang="0">
                <a:pos x="160" y="58"/>
              </a:cxn>
              <a:cxn ang="0">
                <a:pos x="170" y="56"/>
              </a:cxn>
              <a:cxn ang="0">
                <a:pos x="178" y="46"/>
              </a:cxn>
              <a:cxn ang="0">
                <a:pos x="182" y="28"/>
              </a:cxn>
              <a:cxn ang="0">
                <a:pos x="194" y="10"/>
              </a:cxn>
              <a:cxn ang="0">
                <a:pos x="212" y="0"/>
              </a:cxn>
              <a:cxn ang="0">
                <a:pos x="216" y="8"/>
              </a:cxn>
              <a:cxn ang="0">
                <a:pos x="232" y="6"/>
              </a:cxn>
              <a:cxn ang="0">
                <a:pos x="248" y="18"/>
              </a:cxn>
              <a:cxn ang="0">
                <a:pos x="256" y="30"/>
              </a:cxn>
              <a:cxn ang="0">
                <a:pos x="276" y="126"/>
              </a:cxn>
              <a:cxn ang="0">
                <a:pos x="184" y="278"/>
              </a:cxn>
              <a:cxn ang="0">
                <a:pos x="132" y="266"/>
              </a:cxn>
              <a:cxn ang="0">
                <a:pos x="120" y="264"/>
              </a:cxn>
            </a:cxnLst>
            <a:rect l="0" t="0" r="r" b="b"/>
            <a:pathLst>
              <a:path w="277" h="279">
                <a:moveTo>
                  <a:pt x="120" y="264"/>
                </a:moveTo>
                <a:lnTo>
                  <a:pt x="108" y="252"/>
                </a:lnTo>
                <a:lnTo>
                  <a:pt x="98" y="236"/>
                </a:lnTo>
                <a:lnTo>
                  <a:pt x="74" y="236"/>
                </a:lnTo>
                <a:lnTo>
                  <a:pt x="60" y="236"/>
                </a:lnTo>
                <a:lnTo>
                  <a:pt x="52" y="236"/>
                </a:lnTo>
                <a:lnTo>
                  <a:pt x="42" y="234"/>
                </a:lnTo>
                <a:lnTo>
                  <a:pt x="28" y="232"/>
                </a:lnTo>
                <a:lnTo>
                  <a:pt x="14" y="236"/>
                </a:lnTo>
                <a:lnTo>
                  <a:pt x="14" y="228"/>
                </a:lnTo>
                <a:lnTo>
                  <a:pt x="14" y="220"/>
                </a:lnTo>
                <a:lnTo>
                  <a:pt x="18" y="214"/>
                </a:lnTo>
                <a:lnTo>
                  <a:pt x="24" y="208"/>
                </a:lnTo>
                <a:lnTo>
                  <a:pt x="30" y="208"/>
                </a:lnTo>
                <a:lnTo>
                  <a:pt x="40" y="208"/>
                </a:lnTo>
                <a:lnTo>
                  <a:pt x="42" y="202"/>
                </a:lnTo>
                <a:lnTo>
                  <a:pt x="48" y="192"/>
                </a:lnTo>
                <a:lnTo>
                  <a:pt x="40" y="176"/>
                </a:lnTo>
                <a:lnTo>
                  <a:pt x="28" y="174"/>
                </a:lnTo>
                <a:lnTo>
                  <a:pt x="18" y="170"/>
                </a:lnTo>
                <a:lnTo>
                  <a:pt x="10" y="164"/>
                </a:lnTo>
                <a:lnTo>
                  <a:pt x="2" y="148"/>
                </a:lnTo>
                <a:lnTo>
                  <a:pt x="0" y="144"/>
                </a:lnTo>
                <a:lnTo>
                  <a:pt x="26" y="162"/>
                </a:lnTo>
                <a:lnTo>
                  <a:pt x="44" y="164"/>
                </a:lnTo>
                <a:lnTo>
                  <a:pt x="60" y="166"/>
                </a:lnTo>
                <a:lnTo>
                  <a:pt x="72" y="164"/>
                </a:lnTo>
                <a:lnTo>
                  <a:pt x="80" y="158"/>
                </a:lnTo>
                <a:lnTo>
                  <a:pt x="88" y="152"/>
                </a:lnTo>
                <a:lnTo>
                  <a:pt x="92" y="142"/>
                </a:lnTo>
                <a:lnTo>
                  <a:pt x="90" y="128"/>
                </a:lnTo>
                <a:lnTo>
                  <a:pt x="92" y="116"/>
                </a:lnTo>
                <a:lnTo>
                  <a:pt x="100" y="116"/>
                </a:lnTo>
                <a:lnTo>
                  <a:pt x="112" y="124"/>
                </a:lnTo>
                <a:lnTo>
                  <a:pt x="120" y="112"/>
                </a:lnTo>
                <a:lnTo>
                  <a:pt x="132" y="116"/>
                </a:lnTo>
                <a:lnTo>
                  <a:pt x="138" y="114"/>
                </a:lnTo>
                <a:lnTo>
                  <a:pt x="140" y="102"/>
                </a:lnTo>
                <a:lnTo>
                  <a:pt x="142" y="90"/>
                </a:lnTo>
                <a:lnTo>
                  <a:pt x="154" y="82"/>
                </a:lnTo>
                <a:lnTo>
                  <a:pt x="148" y="72"/>
                </a:lnTo>
                <a:lnTo>
                  <a:pt x="154" y="68"/>
                </a:lnTo>
                <a:lnTo>
                  <a:pt x="162" y="68"/>
                </a:lnTo>
                <a:lnTo>
                  <a:pt x="160" y="58"/>
                </a:lnTo>
                <a:lnTo>
                  <a:pt x="170" y="56"/>
                </a:lnTo>
                <a:lnTo>
                  <a:pt x="178" y="46"/>
                </a:lnTo>
                <a:lnTo>
                  <a:pt x="182" y="28"/>
                </a:lnTo>
                <a:lnTo>
                  <a:pt x="194" y="10"/>
                </a:lnTo>
                <a:lnTo>
                  <a:pt x="212" y="0"/>
                </a:lnTo>
                <a:lnTo>
                  <a:pt x="216" y="8"/>
                </a:lnTo>
                <a:lnTo>
                  <a:pt x="232" y="6"/>
                </a:lnTo>
                <a:lnTo>
                  <a:pt x="248" y="18"/>
                </a:lnTo>
                <a:lnTo>
                  <a:pt x="256" y="30"/>
                </a:lnTo>
                <a:lnTo>
                  <a:pt x="276" y="126"/>
                </a:lnTo>
                <a:lnTo>
                  <a:pt x="184" y="278"/>
                </a:lnTo>
                <a:lnTo>
                  <a:pt x="132" y="266"/>
                </a:lnTo>
                <a:lnTo>
                  <a:pt x="120" y="2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9" name="Freeform 157"/>
          <p:cNvSpPr>
            <a:spLocks/>
          </p:cNvSpPr>
          <p:nvPr/>
        </p:nvSpPr>
        <p:spPr bwMode="ltGray">
          <a:xfrm>
            <a:off x="6265226" y="3125803"/>
            <a:ext cx="672437" cy="401636"/>
          </a:xfrm>
          <a:custGeom>
            <a:avLst/>
            <a:gdLst/>
            <a:ahLst/>
            <a:cxnLst>
              <a:cxn ang="0">
                <a:pos x="366" y="18"/>
              </a:cxn>
              <a:cxn ang="0">
                <a:pos x="356" y="6"/>
              </a:cxn>
              <a:cxn ang="0">
                <a:pos x="354" y="0"/>
              </a:cxn>
              <a:cxn ang="0">
                <a:pos x="342" y="8"/>
              </a:cxn>
              <a:cxn ang="0">
                <a:pos x="336" y="8"/>
              </a:cxn>
              <a:cxn ang="0">
                <a:pos x="332" y="4"/>
              </a:cxn>
              <a:cxn ang="0">
                <a:pos x="320" y="12"/>
              </a:cxn>
              <a:cxn ang="0">
                <a:pos x="314" y="22"/>
              </a:cxn>
              <a:cxn ang="0">
                <a:pos x="308" y="22"/>
              </a:cxn>
              <a:cxn ang="0">
                <a:pos x="306" y="28"/>
              </a:cxn>
              <a:cxn ang="0">
                <a:pos x="292" y="32"/>
              </a:cxn>
              <a:cxn ang="0">
                <a:pos x="288" y="32"/>
              </a:cxn>
              <a:cxn ang="0">
                <a:pos x="264" y="36"/>
              </a:cxn>
              <a:cxn ang="0">
                <a:pos x="256" y="32"/>
              </a:cxn>
              <a:cxn ang="0">
                <a:pos x="250" y="28"/>
              </a:cxn>
              <a:cxn ang="0">
                <a:pos x="240" y="28"/>
              </a:cxn>
              <a:cxn ang="0">
                <a:pos x="226" y="22"/>
              </a:cxn>
              <a:cxn ang="0">
                <a:pos x="216" y="22"/>
              </a:cxn>
              <a:cxn ang="0">
                <a:pos x="200" y="28"/>
              </a:cxn>
              <a:cxn ang="0">
                <a:pos x="198" y="34"/>
              </a:cxn>
              <a:cxn ang="0">
                <a:pos x="186" y="34"/>
              </a:cxn>
              <a:cxn ang="0">
                <a:pos x="178" y="32"/>
              </a:cxn>
              <a:cxn ang="0">
                <a:pos x="174" y="26"/>
              </a:cxn>
              <a:cxn ang="0">
                <a:pos x="174" y="16"/>
              </a:cxn>
              <a:cxn ang="0">
                <a:pos x="168" y="12"/>
              </a:cxn>
              <a:cxn ang="0">
                <a:pos x="158" y="8"/>
              </a:cxn>
              <a:cxn ang="0">
                <a:pos x="146" y="8"/>
              </a:cxn>
              <a:cxn ang="0">
                <a:pos x="138" y="6"/>
              </a:cxn>
              <a:cxn ang="0">
                <a:pos x="128" y="4"/>
              </a:cxn>
              <a:cxn ang="0">
                <a:pos x="128" y="10"/>
              </a:cxn>
              <a:cxn ang="0">
                <a:pos x="124" y="16"/>
              </a:cxn>
              <a:cxn ang="0">
                <a:pos x="124" y="28"/>
              </a:cxn>
              <a:cxn ang="0">
                <a:pos x="130" y="40"/>
              </a:cxn>
              <a:cxn ang="0">
                <a:pos x="130" y="46"/>
              </a:cxn>
              <a:cxn ang="0">
                <a:pos x="122" y="52"/>
              </a:cxn>
              <a:cxn ang="0">
                <a:pos x="110" y="48"/>
              </a:cxn>
              <a:cxn ang="0">
                <a:pos x="106" y="46"/>
              </a:cxn>
              <a:cxn ang="0">
                <a:pos x="104" y="46"/>
              </a:cxn>
              <a:cxn ang="0">
                <a:pos x="98" y="50"/>
              </a:cxn>
              <a:cxn ang="0">
                <a:pos x="88" y="48"/>
              </a:cxn>
              <a:cxn ang="0">
                <a:pos x="80" y="46"/>
              </a:cxn>
              <a:cxn ang="0">
                <a:pos x="82" y="42"/>
              </a:cxn>
              <a:cxn ang="0">
                <a:pos x="80" y="38"/>
              </a:cxn>
              <a:cxn ang="0">
                <a:pos x="70" y="38"/>
              </a:cxn>
              <a:cxn ang="0">
                <a:pos x="62" y="38"/>
              </a:cxn>
              <a:cxn ang="0">
                <a:pos x="56" y="36"/>
              </a:cxn>
              <a:cxn ang="0">
                <a:pos x="44" y="42"/>
              </a:cxn>
              <a:cxn ang="0">
                <a:pos x="36" y="42"/>
              </a:cxn>
              <a:cxn ang="0">
                <a:pos x="24" y="52"/>
              </a:cxn>
              <a:cxn ang="0">
                <a:pos x="22" y="58"/>
              </a:cxn>
              <a:cxn ang="0">
                <a:pos x="14" y="60"/>
              </a:cxn>
              <a:cxn ang="0">
                <a:pos x="0" y="72"/>
              </a:cxn>
              <a:cxn ang="0">
                <a:pos x="44" y="154"/>
              </a:cxn>
              <a:cxn ang="0">
                <a:pos x="134" y="204"/>
              </a:cxn>
              <a:cxn ang="0">
                <a:pos x="290" y="220"/>
              </a:cxn>
              <a:cxn ang="0">
                <a:pos x="434" y="36"/>
              </a:cxn>
              <a:cxn ang="0">
                <a:pos x="366" y="18"/>
              </a:cxn>
            </a:cxnLst>
            <a:rect l="0" t="0" r="r" b="b"/>
            <a:pathLst>
              <a:path w="435" h="221">
                <a:moveTo>
                  <a:pt x="366" y="18"/>
                </a:moveTo>
                <a:lnTo>
                  <a:pt x="356" y="6"/>
                </a:lnTo>
                <a:lnTo>
                  <a:pt x="354" y="0"/>
                </a:lnTo>
                <a:lnTo>
                  <a:pt x="342" y="8"/>
                </a:lnTo>
                <a:lnTo>
                  <a:pt x="336" y="8"/>
                </a:lnTo>
                <a:lnTo>
                  <a:pt x="332" y="4"/>
                </a:lnTo>
                <a:lnTo>
                  <a:pt x="320" y="12"/>
                </a:lnTo>
                <a:lnTo>
                  <a:pt x="314" y="22"/>
                </a:lnTo>
                <a:lnTo>
                  <a:pt x="308" y="22"/>
                </a:lnTo>
                <a:lnTo>
                  <a:pt x="306" y="28"/>
                </a:lnTo>
                <a:lnTo>
                  <a:pt x="292" y="32"/>
                </a:lnTo>
                <a:lnTo>
                  <a:pt x="288" y="32"/>
                </a:lnTo>
                <a:lnTo>
                  <a:pt x="264" y="36"/>
                </a:lnTo>
                <a:lnTo>
                  <a:pt x="256" y="32"/>
                </a:lnTo>
                <a:lnTo>
                  <a:pt x="250" y="28"/>
                </a:lnTo>
                <a:lnTo>
                  <a:pt x="240" y="28"/>
                </a:lnTo>
                <a:lnTo>
                  <a:pt x="226" y="22"/>
                </a:lnTo>
                <a:lnTo>
                  <a:pt x="216" y="22"/>
                </a:lnTo>
                <a:lnTo>
                  <a:pt x="200" y="28"/>
                </a:lnTo>
                <a:lnTo>
                  <a:pt x="198" y="34"/>
                </a:lnTo>
                <a:lnTo>
                  <a:pt x="186" y="34"/>
                </a:lnTo>
                <a:lnTo>
                  <a:pt x="178" y="32"/>
                </a:lnTo>
                <a:lnTo>
                  <a:pt x="174" y="26"/>
                </a:lnTo>
                <a:lnTo>
                  <a:pt x="174" y="16"/>
                </a:lnTo>
                <a:lnTo>
                  <a:pt x="168" y="12"/>
                </a:lnTo>
                <a:lnTo>
                  <a:pt x="158" y="8"/>
                </a:lnTo>
                <a:lnTo>
                  <a:pt x="146" y="8"/>
                </a:lnTo>
                <a:lnTo>
                  <a:pt x="138" y="6"/>
                </a:lnTo>
                <a:lnTo>
                  <a:pt x="128" y="4"/>
                </a:lnTo>
                <a:lnTo>
                  <a:pt x="128" y="10"/>
                </a:lnTo>
                <a:lnTo>
                  <a:pt x="124" y="16"/>
                </a:lnTo>
                <a:lnTo>
                  <a:pt x="124" y="28"/>
                </a:lnTo>
                <a:lnTo>
                  <a:pt x="130" y="40"/>
                </a:lnTo>
                <a:lnTo>
                  <a:pt x="130" y="46"/>
                </a:lnTo>
                <a:lnTo>
                  <a:pt x="122" y="52"/>
                </a:lnTo>
                <a:lnTo>
                  <a:pt x="110" y="48"/>
                </a:lnTo>
                <a:lnTo>
                  <a:pt x="106" y="46"/>
                </a:lnTo>
                <a:lnTo>
                  <a:pt x="104" y="46"/>
                </a:lnTo>
                <a:lnTo>
                  <a:pt x="98" y="50"/>
                </a:lnTo>
                <a:lnTo>
                  <a:pt x="88" y="48"/>
                </a:lnTo>
                <a:lnTo>
                  <a:pt x="80" y="46"/>
                </a:lnTo>
                <a:lnTo>
                  <a:pt x="82" y="42"/>
                </a:lnTo>
                <a:lnTo>
                  <a:pt x="80" y="38"/>
                </a:lnTo>
                <a:lnTo>
                  <a:pt x="70" y="38"/>
                </a:lnTo>
                <a:lnTo>
                  <a:pt x="62" y="38"/>
                </a:lnTo>
                <a:lnTo>
                  <a:pt x="56" y="36"/>
                </a:lnTo>
                <a:lnTo>
                  <a:pt x="44" y="42"/>
                </a:lnTo>
                <a:lnTo>
                  <a:pt x="36" y="42"/>
                </a:lnTo>
                <a:lnTo>
                  <a:pt x="24" y="52"/>
                </a:lnTo>
                <a:lnTo>
                  <a:pt x="22" y="58"/>
                </a:lnTo>
                <a:lnTo>
                  <a:pt x="14" y="60"/>
                </a:lnTo>
                <a:lnTo>
                  <a:pt x="0" y="72"/>
                </a:lnTo>
                <a:lnTo>
                  <a:pt x="44" y="154"/>
                </a:lnTo>
                <a:lnTo>
                  <a:pt x="134" y="204"/>
                </a:lnTo>
                <a:lnTo>
                  <a:pt x="290" y="220"/>
                </a:lnTo>
                <a:lnTo>
                  <a:pt x="434" y="36"/>
                </a:lnTo>
                <a:lnTo>
                  <a:pt x="366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0" name="Freeform 158"/>
          <p:cNvSpPr>
            <a:spLocks/>
          </p:cNvSpPr>
          <p:nvPr/>
        </p:nvSpPr>
        <p:spPr bwMode="ltGray">
          <a:xfrm>
            <a:off x="7106547" y="3249627"/>
            <a:ext cx="189026" cy="29209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0" y="6"/>
              </a:cxn>
              <a:cxn ang="0">
                <a:pos x="70" y="22"/>
              </a:cxn>
              <a:cxn ang="0">
                <a:pos x="74" y="38"/>
              </a:cxn>
              <a:cxn ang="0">
                <a:pos x="64" y="54"/>
              </a:cxn>
              <a:cxn ang="0">
                <a:pos x="58" y="62"/>
              </a:cxn>
              <a:cxn ang="0">
                <a:pos x="58" y="72"/>
              </a:cxn>
              <a:cxn ang="0">
                <a:pos x="80" y="78"/>
              </a:cxn>
              <a:cxn ang="0">
                <a:pos x="88" y="92"/>
              </a:cxn>
              <a:cxn ang="0">
                <a:pos x="92" y="92"/>
              </a:cxn>
              <a:cxn ang="0">
                <a:pos x="104" y="104"/>
              </a:cxn>
              <a:cxn ang="0">
                <a:pos x="110" y="114"/>
              </a:cxn>
              <a:cxn ang="0">
                <a:pos x="112" y="118"/>
              </a:cxn>
              <a:cxn ang="0">
                <a:pos x="110" y="120"/>
              </a:cxn>
              <a:cxn ang="0">
                <a:pos x="120" y="114"/>
              </a:cxn>
              <a:cxn ang="0">
                <a:pos x="118" y="136"/>
              </a:cxn>
              <a:cxn ang="0">
                <a:pos x="112" y="140"/>
              </a:cxn>
              <a:cxn ang="0">
                <a:pos x="108" y="144"/>
              </a:cxn>
              <a:cxn ang="0">
                <a:pos x="106" y="144"/>
              </a:cxn>
              <a:cxn ang="0">
                <a:pos x="102" y="144"/>
              </a:cxn>
              <a:cxn ang="0">
                <a:pos x="100" y="150"/>
              </a:cxn>
              <a:cxn ang="0">
                <a:pos x="94" y="154"/>
              </a:cxn>
              <a:cxn ang="0">
                <a:pos x="92" y="152"/>
              </a:cxn>
              <a:cxn ang="0">
                <a:pos x="88" y="158"/>
              </a:cxn>
              <a:cxn ang="0">
                <a:pos x="86" y="160"/>
              </a:cxn>
              <a:cxn ang="0">
                <a:pos x="82" y="158"/>
              </a:cxn>
              <a:cxn ang="0">
                <a:pos x="76" y="150"/>
              </a:cxn>
              <a:cxn ang="0">
                <a:pos x="76" y="144"/>
              </a:cxn>
              <a:cxn ang="0">
                <a:pos x="78" y="134"/>
              </a:cxn>
              <a:cxn ang="0">
                <a:pos x="74" y="132"/>
              </a:cxn>
              <a:cxn ang="0">
                <a:pos x="70" y="122"/>
              </a:cxn>
              <a:cxn ang="0">
                <a:pos x="66" y="126"/>
              </a:cxn>
              <a:cxn ang="0">
                <a:pos x="62" y="122"/>
              </a:cxn>
              <a:cxn ang="0">
                <a:pos x="66" y="116"/>
              </a:cxn>
              <a:cxn ang="0">
                <a:pos x="70" y="112"/>
              </a:cxn>
              <a:cxn ang="0">
                <a:pos x="68" y="108"/>
              </a:cxn>
              <a:cxn ang="0">
                <a:pos x="60" y="108"/>
              </a:cxn>
              <a:cxn ang="0">
                <a:pos x="58" y="106"/>
              </a:cxn>
              <a:cxn ang="0">
                <a:pos x="56" y="112"/>
              </a:cxn>
              <a:cxn ang="0">
                <a:pos x="44" y="108"/>
              </a:cxn>
              <a:cxn ang="0">
                <a:pos x="38" y="104"/>
              </a:cxn>
              <a:cxn ang="0">
                <a:pos x="34" y="104"/>
              </a:cxn>
              <a:cxn ang="0">
                <a:pos x="38" y="96"/>
              </a:cxn>
              <a:cxn ang="0">
                <a:pos x="38" y="86"/>
              </a:cxn>
              <a:cxn ang="0">
                <a:pos x="32" y="78"/>
              </a:cxn>
              <a:cxn ang="0">
                <a:pos x="22" y="78"/>
              </a:cxn>
              <a:cxn ang="0">
                <a:pos x="0" y="62"/>
              </a:cxn>
              <a:cxn ang="0">
                <a:pos x="16" y="16"/>
              </a:cxn>
              <a:cxn ang="0">
                <a:pos x="58" y="0"/>
              </a:cxn>
            </a:cxnLst>
            <a:rect l="0" t="0" r="r" b="b"/>
            <a:pathLst>
              <a:path w="121" h="161">
                <a:moveTo>
                  <a:pt x="58" y="0"/>
                </a:moveTo>
                <a:lnTo>
                  <a:pt x="70" y="6"/>
                </a:lnTo>
                <a:lnTo>
                  <a:pt x="70" y="22"/>
                </a:lnTo>
                <a:lnTo>
                  <a:pt x="74" y="38"/>
                </a:lnTo>
                <a:lnTo>
                  <a:pt x="64" y="54"/>
                </a:lnTo>
                <a:lnTo>
                  <a:pt x="58" y="62"/>
                </a:lnTo>
                <a:lnTo>
                  <a:pt x="58" y="72"/>
                </a:lnTo>
                <a:lnTo>
                  <a:pt x="80" y="78"/>
                </a:lnTo>
                <a:lnTo>
                  <a:pt x="88" y="92"/>
                </a:lnTo>
                <a:lnTo>
                  <a:pt x="92" y="92"/>
                </a:lnTo>
                <a:lnTo>
                  <a:pt x="104" y="104"/>
                </a:lnTo>
                <a:lnTo>
                  <a:pt x="110" y="114"/>
                </a:lnTo>
                <a:lnTo>
                  <a:pt x="112" y="118"/>
                </a:lnTo>
                <a:lnTo>
                  <a:pt x="110" y="120"/>
                </a:lnTo>
                <a:lnTo>
                  <a:pt x="120" y="114"/>
                </a:lnTo>
                <a:lnTo>
                  <a:pt x="118" y="136"/>
                </a:lnTo>
                <a:lnTo>
                  <a:pt x="112" y="140"/>
                </a:lnTo>
                <a:lnTo>
                  <a:pt x="108" y="144"/>
                </a:lnTo>
                <a:lnTo>
                  <a:pt x="106" y="144"/>
                </a:lnTo>
                <a:lnTo>
                  <a:pt x="102" y="144"/>
                </a:lnTo>
                <a:lnTo>
                  <a:pt x="100" y="150"/>
                </a:lnTo>
                <a:lnTo>
                  <a:pt x="94" y="154"/>
                </a:lnTo>
                <a:lnTo>
                  <a:pt x="92" y="152"/>
                </a:lnTo>
                <a:lnTo>
                  <a:pt x="88" y="158"/>
                </a:lnTo>
                <a:lnTo>
                  <a:pt x="86" y="160"/>
                </a:lnTo>
                <a:lnTo>
                  <a:pt x="82" y="158"/>
                </a:lnTo>
                <a:lnTo>
                  <a:pt x="76" y="150"/>
                </a:lnTo>
                <a:lnTo>
                  <a:pt x="76" y="144"/>
                </a:lnTo>
                <a:lnTo>
                  <a:pt x="78" y="134"/>
                </a:lnTo>
                <a:lnTo>
                  <a:pt x="74" y="132"/>
                </a:lnTo>
                <a:lnTo>
                  <a:pt x="70" y="122"/>
                </a:lnTo>
                <a:lnTo>
                  <a:pt x="66" y="126"/>
                </a:lnTo>
                <a:lnTo>
                  <a:pt x="62" y="122"/>
                </a:lnTo>
                <a:lnTo>
                  <a:pt x="66" y="116"/>
                </a:lnTo>
                <a:lnTo>
                  <a:pt x="70" y="112"/>
                </a:lnTo>
                <a:lnTo>
                  <a:pt x="68" y="108"/>
                </a:lnTo>
                <a:lnTo>
                  <a:pt x="60" y="108"/>
                </a:lnTo>
                <a:lnTo>
                  <a:pt x="58" y="106"/>
                </a:lnTo>
                <a:lnTo>
                  <a:pt x="56" y="112"/>
                </a:lnTo>
                <a:lnTo>
                  <a:pt x="44" y="108"/>
                </a:lnTo>
                <a:lnTo>
                  <a:pt x="38" y="104"/>
                </a:lnTo>
                <a:lnTo>
                  <a:pt x="34" y="104"/>
                </a:lnTo>
                <a:lnTo>
                  <a:pt x="38" y="96"/>
                </a:lnTo>
                <a:lnTo>
                  <a:pt x="38" y="86"/>
                </a:lnTo>
                <a:lnTo>
                  <a:pt x="32" y="78"/>
                </a:lnTo>
                <a:lnTo>
                  <a:pt x="22" y="78"/>
                </a:lnTo>
                <a:lnTo>
                  <a:pt x="0" y="62"/>
                </a:lnTo>
                <a:lnTo>
                  <a:pt x="16" y="16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1" name="Freeform 159"/>
          <p:cNvSpPr>
            <a:spLocks/>
          </p:cNvSpPr>
          <p:nvPr/>
        </p:nvSpPr>
        <p:spPr bwMode="ltGray">
          <a:xfrm>
            <a:off x="5956897" y="2989279"/>
            <a:ext cx="1244163" cy="1230308"/>
          </a:xfrm>
          <a:custGeom>
            <a:avLst/>
            <a:gdLst/>
            <a:ahLst/>
            <a:cxnLst>
              <a:cxn ang="0">
                <a:pos x="18" y="360"/>
              </a:cxn>
              <a:cxn ang="0">
                <a:pos x="10" y="340"/>
              </a:cxn>
              <a:cxn ang="0">
                <a:pos x="6" y="334"/>
              </a:cxn>
              <a:cxn ang="0">
                <a:pos x="12" y="310"/>
              </a:cxn>
              <a:cxn ang="0">
                <a:pos x="30" y="300"/>
              </a:cxn>
              <a:cxn ang="0">
                <a:pos x="50" y="304"/>
              </a:cxn>
              <a:cxn ang="0">
                <a:pos x="74" y="298"/>
              </a:cxn>
              <a:cxn ang="0">
                <a:pos x="88" y="288"/>
              </a:cxn>
              <a:cxn ang="0">
                <a:pos x="102" y="280"/>
              </a:cxn>
              <a:cxn ang="0">
                <a:pos x="110" y="228"/>
              </a:cxn>
              <a:cxn ang="0">
                <a:pos x="122" y="220"/>
              </a:cxn>
              <a:cxn ang="0">
                <a:pos x="140" y="194"/>
              </a:cxn>
              <a:cxn ang="0">
                <a:pos x="174" y="180"/>
              </a:cxn>
              <a:cxn ang="0">
                <a:pos x="188" y="156"/>
              </a:cxn>
              <a:cxn ang="0">
                <a:pos x="218" y="162"/>
              </a:cxn>
              <a:cxn ang="0">
                <a:pos x="234" y="162"/>
              </a:cxn>
              <a:cxn ang="0">
                <a:pos x="242" y="182"/>
              </a:cxn>
              <a:cxn ang="0">
                <a:pos x="246" y="222"/>
              </a:cxn>
              <a:cxn ang="0">
                <a:pos x="310" y="236"/>
              </a:cxn>
              <a:cxn ang="0">
                <a:pos x="342" y="264"/>
              </a:cxn>
              <a:cxn ang="0">
                <a:pos x="396" y="252"/>
              </a:cxn>
              <a:cxn ang="0">
                <a:pos x="434" y="268"/>
              </a:cxn>
              <a:cxn ang="0">
                <a:pos x="456" y="264"/>
              </a:cxn>
              <a:cxn ang="0">
                <a:pos x="502" y="244"/>
              </a:cxn>
              <a:cxn ang="0">
                <a:pos x="540" y="216"/>
              </a:cxn>
              <a:cxn ang="0">
                <a:pos x="536" y="192"/>
              </a:cxn>
              <a:cxn ang="0">
                <a:pos x="552" y="190"/>
              </a:cxn>
              <a:cxn ang="0">
                <a:pos x="568" y="180"/>
              </a:cxn>
              <a:cxn ang="0">
                <a:pos x="590" y="148"/>
              </a:cxn>
              <a:cxn ang="0">
                <a:pos x="612" y="134"/>
              </a:cxn>
              <a:cxn ang="0">
                <a:pos x="596" y="110"/>
              </a:cxn>
              <a:cxn ang="0">
                <a:pos x="560" y="102"/>
              </a:cxn>
              <a:cxn ang="0">
                <a:pos x="564" y="84"/>
              </a:cxn>
              <a:cxn ang="0">
                <a:pos x="582" y="70"/>
              </a:cxn>
              <a:cxn ang="0">
                <a:pos x="584" y="30"/>
              </a:cxn>
              <a:cxn ang="0">
                <a:pos x="582" y="10"/>
              </a:cxn>
              <a:cxn ang="0">
                <a:pos x="626" y="2"/>
              </a:cxn>
              <a:cxn ang="0">
                <a:pos x="668" y="28"/>
              </a:cxn>
              <a:cxn ang="0">
                <a:pos x="746" y="66"/>
              </a:cxn>
              <a:cxn ang="0">
                <a:pos x="782" y="36"/>
              </a:cxn>
              <a:cxn ang="0">
                <a:pos x="782" y="106"/>
              </a:cxn>
              <a:cxn ang="0">
                <a:pos x="792" y="148"/>
              </a:cxn>
              <a:cxn ang="0">
                <a:pos x="782" y="192"/>
              </a:cxn>
              <a:cxn ang="0">
                <a:pos x="758" y="190"/>
              </a:cxn>
              <a:cxn ang="0">
                <a:pos x="720" y="244"/>
              </a:cxn>
              <a:cxn ang="0">
                <a:pos x="690" y="226"/>
              </a:cxn>
              <a:cxn ang="0">
                <a:pos x="648" y="282"/>
              </a:cxn>
              <a:cxn ang="0">
                <a:pos x="684" y="304"/>
              </a:cxn>
              <a:cxn ang="0">
                <a:pos x="736" y="296"/>
              </a:cxn>
              <a:cxn ang="0">
                <a:pos x="720" y="354"/>
              </a:cxn>
              <a:cxn ang="0">
                <a:pos x="748" y="400"/>
              </a:cxn>
              <a:cxn ang="0">
                <a:pos x="774" y="440"/>
              </a:cxn>
              <a:cxn ang="0">
                <a:pos x="760" y="500"/>
              </a:cxn>
              <a:cxn ang="0">
                <a:pos x="744" y="540"/>
              </a:cxn>
              <a:cxn ang="0">
                <a:pos x="716" y="580"/>
              </a:cxn>
              <a:cxn ang="0">
                <a:pos x="656" y="602"/>
              </a:cxn>
              <a:cxn ang="0">
                <a:pos x="618" y="640"/>
              </a:cxn>
              <a:cxn ang="0">
                <a:pos x="614" y="656"/>
              </a:cxn>
              <a:cxn ang="0">
                <a:pos x="604" y="630"/>
              </a:cxn>
              <a:cxn ang="0">
                <a:pos x="590" y="630"/>
              </a:cxn>
              <a:cxn ang="0">
                <a:pos x="454" y="678"/>
              </a:cxn>
              <a:cxn ang="0">
                <a:pos x="4" y="380"/>
              </a:cxn>
            </a:cxnLst>
            <a:rect l="0" t="0" r="r" b="b"/>
            <a:pathLst>
              <a:path w="805" h="679">
                <a:moveTo>
                  <a:pt x="4" y="380"/>
                </a:moveTo>
                <a:lnTo>
                  <a:pt x="8" y="368"/>
                </a:lnTo>
                <a:lnTo>
                  <a:pt x="18" y="360"/>
                </a:lnTo>
                <a:lnTo>
                  <a:pt x="12" y="356"/>
                </a:lnTo>
                <a:lnTo>
                  <a:pt x="14" y="346"/>
                </a:lnTo>
                <a:lnTo>
                  <a:pt x="10" y="340"/>
                </a:lnTo>
                <a:lnTo>
                  <a:pt x="4" y="342"/>
                </a:lnTo>
                <a:lnTo>
                  <a:pt x="0" y="340"/>
                </a:lnTo>
                <a:lnTo>
                  <a:pt x="6" y="334"/>
                </a:lnTo>
                <a:lnTo>
                  <a:pt x="2" y="326"/>
                </a:lnTo>
                <a:lnTo>
                  <a:pt x="12" y="320"/>
                </a:lnTo>
                <a:lnTo>
                  <a:pt x="12" y="310"/>
                </a:lnTo>
                <a:lnTo>
                  <a:pt x="20" y="308"/>
                </a:lnTo>
                <a:lnTo>
                  <a:pt x="22" y="302"/>
                </a:lnTo>
                <a:lnTo>
                  <a:pt x="30" y="300"/>
                </a:lnTo>
                <a:lnTo>
                  <a:pt x="36" y="308"/>
                </a:lnTo>
                <a:lnTo>
                  <a:pt x="44" y="308"/>
                </a:lnTo>
                <a:lnTo>
                  <a:pt x="50" y="304"/>
                </a:lnTo>
                <a:lnTo>
                  <a:pt x="52" y="292"/>
                </a:lnTo>
                <a:lnTo>
                  <a:pt x="56" y="296"/>
                </a:lnTo>
                <a:lnTo>
                  <a:pt x="74" y="298"/>
                </a:lnTo>
                <a:lnTo>
                  <a:pt x="74" y="290"/>
                </a:lnTo>
                <a:lnTo>
                  <a:pt x="82" y="288"/>
                </a:lnTo>
                <a:lnTo>
                  <a:pt x="88" y="288"/>
                </a:lnTo>
                <a:lnTo>
                  <a:pt x="92" y="288"/>
                </a:lnTo>
                <a:lnTo>
                  <a:pt x="98" y="280"/>
                </a:lnTo>
                <a:lnTo>
                  <a:pt x="102" y="280"/>
                </a:lnTo>
                <a:lnTo>
                  <a:pt x="110" y="256"/>
                </a:lnTo>
                <a:lnTo>
                  <a:pt x="108" y="248"/>
                </a:lnTo>
                <a:lnTo>
                  <a:pt x="110" y="228"/>
                </a:lnTo>
                <a:lnTo>
                  <a:pt x="102" y="228"/>
                </a:lnTo>
                <a:lnTo>
                  <a:pt x="106" y="224"/>
                </a:lnTo>
                <a:lnTo>
                  <a:pt x="122" y="220"/>
                </a:lnTo>
                <a:lnTo>
                  <a:pt x="140" y="218"/>
                </a:lnTo>
                <a:lnTo>
                  <a:pt x="134" y="214"/>
                </a:lnTo>
                <a:lnTo>
                  <a:pt x="140" y="194"/>
                </a:lnTo>
                <a:lnTo>
                  <a:pt x="162" y="196"/>
                </a:lnTo>
                <a:lnTo>
                  <a:pt x="172" y="186"/>
                </a:lnTo>
                <a:lnTo>
                  <a:pt x="174" y="180"/>
                </a:lnTo>
                <a:lnTo>
                  <a:pt x="174" y="164"/>
                </a:lnTo>
                <a:lnTo>
                  <a:pt x="180" y="158"/>
                </a:lnTo>
                <a:lnTo>
                  <a:pt x="188" y="156"/>
                </a:lnTo>
                <a:lnTo>
                  <a:pt x="194" y="142"/>
                </a:lnTo>
                <a:lnTo>
                  <a:pt x="204" y="144"/>
                </a:lnTo>
                <a:lnTo>
                  <a:pt x="218" y="162"/>
                </a:lnTo>
                <a:lnTo>
                  <a:pt x="224" y="160"/>
                </a:lnTo>
                <a:lnTo>
                  <a:pt x="230" y="164"/>
                </a:lnTo>
                <a:lnTo>
                  <a:pt x="234" y="162"/>
                </a:lnTo>
                <a:lnTo>
                  <a:pt x="240" y="170"/>
                </a:lnTo>
                <a:lnTo>
                  <a:pt x="238" y="180"/>
                </a:lnTo>
                <a:lnTo>
                  <a:pt x="242" y="182"/>
                </a:lnTo>
                <a:lnTo>
                  <a:pt x="250" y="196"/>
                </a:lnTo>
                <a:lnTo>
                  <a:pt x="250" y="214"/>
                </a:lnTo>
                <a:lnTo>
                  <a:pt x="246" y="222"/>
                </a:lnTo>
                <a:lnTo>
                  <a:pt x="268" y="220"/>
                </a:lnTo>
                <a:lnTo>
                  <a:pt x="280" y="220"/>
                </a:lnTo>
                <a:lnTo>
                  <a:pt x="310" y="236"/>
                </a:lnTo>
                <a:lnTo>
                  <a:pt x="314" y="250"/>
                </a:lnTo>
                <a:lnTo>
                  <a:pt x="328" y="266"/>
                </a:lnTo>
                <a:lnTo>
                  <a:pt x="342" y="264"/>
                </a:lnTo>
                <a:lnTo>
                  <a:pt x="356" y="254"/>
                </a:lnTo>
                <a:lnTo>
                  <a:pt x="376" y="254"/>
                </a:lnTo>
                <a:lnTo>
                  <a:pt x="396" y="252"/>
                </a:lnTo>
                <a:lnTo>
                  <a:pt x="400" y="256"/>
                </a:lnTo>
                <a:lnTo>
                  <a:pt x="416" y="266"/>
                </a:lnTo>
                <a:lnTo>
                  <a:pt x="434" y="268"/>
                </a:lnTo>
                <a:lnTo>
                  <a:pt x="442" y="266"/>
                </a:lnTo>
                <a:lnTo>
                  <a:pt x="444" y="276"/>
                </a:lnTo>
                <a:lnTo>
                  <a:pt x="456" y="264"/>
                </a:lnTo>
                <a:lnTo>
                  <a:pt x="482" y="248"/>
                </a:lnTo>
                <a:lnTo>
                  <a:pt x="492" y="246"/>
                </a:lnTo>
                <a:lnTo>
                  <a:pt x="502" y="244"/>
                </a:lnTo>
                <a:lnTo>
                  <a:pt x="508" y="244"/>
                </a:lnTo>
                <a:lnTo>
                  <a:pt x="524" y="236"/>
                </a:lnTo>
                <a:lnTo>
                  <a:pt x="540" y="216"/>
                </a:lnTo>
                <a:lnTo>
                  <a:pt x="534" y="204"/>
                </a:lnTo>
                <a:lnTo>
                  <a:pt x="534" y="196"/>
                </a:lnTo>
                <a:lnTo>
                  <a:pt x="536" y="192"/>
                </a:lnTo>
                <a:lnTo>
                  <a:pt x="540" y="190"/>
                </a:lnTo>
                <a:lnTo>
                  <a:pt x="548" y="188"/>
                </a:lnTo>
                <a:lnTo>
                  <a:pt x="552" y="190"/>
                </a:lnTo>
                <a:lnTo>
                  <a:pt x="554" y="196"/>
                </a:lnTo>
                <a:lnTo>
                  <a:pt x="564" y="190"/>
                </a:lnTo>
                <a:lnTo>
                  <a:pt x="568" y="180"/>
                </a:lnTo>
                <a:lnTo>
                  <a:pt x="572" y="172"/>
                </a:lnTo>
                <a:lnTo>
                  <a:pt x="586" y="166"/>
                </a:lnTo>
                <a:lnTo>
                  <a:pt x="590" y="148"/>
                </a:lnTo>
                <a:lnTo>
                  <a:pt x="590" y="138"/>
                </a:lnTo>
                <a:lnTo>
                  <a:pt x="604" y="130"/>
                </a:lnTo>
                <a:lnTo>
                  <a:pt x="612" y="134"/>
                </a:lnTo>
                <a:lnTo>
                  <a:pt x="616" y="122"/>
                </a:lnTo>
                <a:lnTo>
                  <a:pt x="610" y="114"/>
                </a:lnTo>
                <a:lnTo>
                  <a:pt x="596" y="110"/>
                </a:lnTo>
                <a:lnTo>
                  <a:pt x="584" y="118"/>
                </a:lnTo>
                <a:lnTo>
                  <a:pt x="564" y="120"/>
                </a:lnTo>
                <a:lnTo>
                  <a:pt x="560" y="102"/>
                </a:lnTo>
                <a:lnTo>
                  <a:pt x="554" y="88"/>
                </a:lnTo>
                <a:lnTo>
                  <a:pt x="556" y="80"/>
                </a:lnTo>
                <a:lnTo>
                  <a:pt x="564" y="84"/>
                </a:lnTo>
                <a:lnTo>
                  <a:pt x="578" y="84"/>
                </a:lnTo>
                <a:lnTo>
                  <a:pt x="578" y="76"/>
                </a:lnTo>
                <a:lnTo>
                  <a:pt x="582" y="70"/>
                </a:lnTo>
                <a:lnTo>
                  <a:pt x="578" y="66"/>
                </a:lnTo>
                <a:lnTo>
                  <a:pt x="582" y="40"/>
                </a:lnTo>
                <a:lnTo>
                  <a:pt x="584" y="30"/>
                </a:lnTo>
                <a:lnTo>
                  <a:pt x="572" y="22"/>
                </a:lnTo>
                <a:lnTo>
                  <a:pt x="574" y="16"/>
                </a:lnTo>
                <a:lnTo>
                  <a:pt x="582" y="10"/>
                </a:lnTo>
                <a:lnTo>
                  <a:pt x="598" y="4"/>
                </a:lnTo>
                <a:lnTo>
                  <a:pt x="616" y="0"/>
                </a:lnTo>
                <a:lnTo>
                  <a:pt x="626" y="2"/>
                </a:lnTo>
                <a:lnTo>
                  <a:pt x="634" y="6"/>
                </a:lnTo>
                <a:lnTo>
                  <a:pt x="656" y="18"/>
                </a:lnTo>
                <a:lnTo>
                  <a:pt x="668" y="28"/>
                </a:lnTo>
                <a:lnTo>
                  <a:pt x="690" y="46"/>
                </a:lnTo>
                <a:lnTo>
                  <a:pt x="730" y="52"/>
                </a:lnTo>
                <a:lnTo>
                  <a:pt x="746" y="66"/>
                </a:lnTo>
                <a:lnTo>
                  <a:pt x="768" y="56"/>
                </a:lnTo>
                <a:lnTo>
                  <a:pt x="768" y="50"/>
                </a:lnTo>
                <a:lnTo>
                  <a:pt x="782" y="36"/>
                </a:lnTo>
                <a:lnTo>
                  <a:pt x="792" y="42"/>
                </a:lnTo>
                <a:lnTo>
                  <a:pt x="798" y="100"/>
                </a:lnTo>
                <a:lnTo>
                  <a:pt x="782" y="106"/>
                </a:lnTo>
                <a:lnTo>
                  <a:pt x="804" y="144"/>
                </a:lnTo>
                <a:lnTo>
                  <a:pt x="798" y="156"/>
                </a:lnTo>
                <a:lnTo>
                  <a:pt x="792" y="148"/>
                </a:lnTo>
                <a:lnTo>
                  <a:pt x="788" y="164"/>
                </a:lnTo>
                <a:lnTo>
                  <a:pt x="778" y="180"/>
                </a:lnTo>
                <a:lnTo>
                  <a:pt x="782" y="192"/>
                </a:lnTo>
                <a:lnTo>
                  <a:pt x="768" y="188"/>
                </a:lnTo>
                <a:lnTo>
                  <a:pt x="758" y="184"/>
                </a:lnTo>
                <a:lnTo>
                  <a:pt x="758" y="190"/>
                </a:lnTo>
                <a:lnTo>
                  <a:pt x="754" y="204"/>
                </a:lnTo>
                <a:lnTo>
                  <a:pt x="742" y="228"/>
                </a:lnTo>
                <a:lnTo>
                  <a:pt x="720" y="244"/>
                </a:lnTo>
                <a:lnTo>
                  <a:pt x="714" y="260"/>
                </a:lnTo>
                <a:lnTo>
                  <a:pt x="702" y="238"/>
                </a:lnTo>
                <a:lnTo>
                  <a:pt x="690" y="226"/>
                </a:lnTo>
                <a:lnTo>
                  <a:pt x="674" y="250"/>
                </a:lnTo>
                <a:lnTo>
                  <a:pt x="666" y="274"/>
                </a:lnTo>
                <a:lnTo>
                  <a:pt x="648" y="282"/>
                </a:lnTo>
                <a:lnTo>
                  <a:pt x="658" y="294"/>
                </a:lnTo>
                <a:lnTo>
                  <a:pt x="670" y="292"/>
                </a:lnTo>
                <a:lnTo>
                  <a:pt x="684" y="304"/>
                </a:lnTo>
                <a:lnTo>
                  <a:pt x="704" y="292"/>
                </a:lnTo>
                <a:lnTo>
                  <a:pt x="724" y="290"/>
                </a:lnTo>
                <a:lnTo>
                  <a:pt x="736" y="296"/>
                </a:lnTo>
                <a:lnTo>
                  <a:pt x="710" y="316"/>
                </a:lnTo>
                <a:lnTo>
                  <a:pt x="698" y="350"/>
                </a:lnTo>
                <a:lnTo>
                  <a:pt x="720" y="354"/>
                </a:lnTo>
                <a:lnTo>
                  <a:pt x="742" y="380"/>
                </a:lnTo>
                <a:lnTo>
                  <a:pt x="760" y="392"/>
                </a:lnTo>
                <a:lnTo>
                  <a:pt x="748" y="400"/>
                </a:lnTo>
                <a:lnTo>
                  <a:pt x="742" y="412"/>
                </a:lnTo>
                <a:lnTo>
                  <a:pt x="772" y="416"/>
                </a:lnTo>
                <a:lnTo>
                  <a:pt x="774" y="440"/>
                </a:lnTo>
                <a:lnTo>
                  <a:pt x="772" y="464"/>
                </a:lnTo>
                <a:lnTo>
                  <a:pt x="762" y="488"/>
                </a:lnTo>
                <a:lnTo>
                  <a:pt x="760" y="500"/>
                </a:lnTo>
                <a:lnTo>
                  <a:pt x="762" y="502"/>
                </a:lnTo>
                <a:lnTo>
                  <a:pt x="758" y="520"/>
                </a:lnTo>
                <a:lnTo>
                  <a:pt x="744" y="540"/>
                </a:lnTo>
                <a:lnTo>
                  <a:pt x="734" y="560"/>
                </a:lnTo>
                <a:lnTo>
                  <a:pt x="720" y="564"/>
                </a:lnTo>
                <a:lnTo>
                  <a:pt x="716" y="580"/>
                </a:lnTo>
                <a:lnTo>
                  <a:pt x="684" y="594"/>
                </a:lnTo>
                <a:lnTo>
                  <a:pt x="668" y="594"/>
                </a:lnTo>
                <a:lnTo>
                  <a:pt x="656" y="602"/>
                </a:lnTo>
                <a:lnTo>
                  <a:pt x="658" y="616"/>
                </a:lnTo>
                <a:lnTo>
                  <a:pt x="618" y="632"/>
                </a:lnTo>
                <a:lnTo>
                  <a:pt x="618" y="640"/>
                </a:lnTo>
                <a:lnTo>
                  <a:pt x="614" y="644"/>
                </a:lnTo>
                <a:lnTo>
                  <a:pt x="618" y="650"/>
                </a:lnTo>
                <a:lnTo>
                  <a:pt x="614" y="656"/>
                </a:lnTo>
                <a:lnTo>
                  <a:pt x="608" y="652"/>
                </a:lnTo>
                <a:lnTo>
                  <a:pt x="602" y="642"/>
                </a:lnTo>
                <a:lnTo>
                  <a:pt x="604" y="630"/>
                </a:lnTo>
                <a:lnTo>
                  <a:pt x="600" y="630"/>
                </a:lnTo>
                <a:lnTo>
                  <a:pt x="594" y="636"/>
                </a:lnTo>
                <a:lnTo>
                  <a:pt x="590" y="630"/>
                </a:lnTo>
                <a:lnTo>
                  <a:pt x="582" y="632"/>
                </a:lnTo>
                <a:lnTo>
                  <a:pt x="572" y="634"/>
                </a:lnTo>
                <a:lnTo>
                  <a:pt x="454" y="678"/>
                </a:lnTo>
                <a:lnTo>
                  <a:pt x="124" y="560"/>
                </a:lnTo>
                <a:lnTo>
                  <a:pt x="34" y="486"/>
                </a:lnTo>
                <a:lnTo>
                  <a:pt x="4" y="38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2" name="Freeform 160"/>
          <p:cNvSpPr>
            <a:spLocks/>
          </p:cNvSpPr>
          <p:nvPr/>
        </p:nvSpPr>
        <p:spPr bwMode="ltGray">
          <a:xfrm>
            <a:off x="6643278" y="4702184"/>
            <a:ext cx="113106" cy="173036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10"/>
              </a:cxn>
              <a:cxn ang="0">
                <a:pos x="2" y="30"/>
              </a:cxn>
              <a:cxn ang="0">
                <a:pos x="8" y="36"/>
              </a:cxn>
              <a:cxn ang="0">
                <a:pos x="6" y="42"/>
              </a:cxn>
              <a:cxn ang="0">
                <a:pos x="14" y="58"/>
              </a:cxn>
              <a:cxn ang="0">
                <a:pos x="20" y="68"/>
              </a:cxn>
              <a:cxn ang="0">
                <a:pos x="20" y="72"/>
              </a:cxn>
              <a:cxn ang="0">
                <a:pos x="30" y="74"/>
              </a:cxn>
              <a:cxn ang="0">
                <a:pos x="38" y="80"/>
              </a:cxn>
              <a:cxn ang="0">
                <a:pos x="42" y="84"/>
              </a:cxn>
              <a:cxn ang="0">
                <a:pos x="54" y="88"/>
              </a:cxn>
              <a:cxn ang="0">
                <a:pos x="58" y="92"/>
              </a:cxn>
              <a:cxn ang="0">
                <a:pos x="66" y="94"/>
              </a:cxn>
              <a:cxn ang="0">
                <a:pos x="74" y="90"/>
              </a:cxn>
              <a:cxn ang="0">
                <a:pos x="74" y="84"/>
              </a:cxn>
              <a:cxn ang="0">
                <a:pos x="68" y="68"/>
              </a:cxn>
              <a:cxn ang="0">
                <a:pos x="62" y="62"/>
              </a:cxn>
              <a:cxn ang="0">
                <a:pos x="60" y="62"/>
              </a:cxn>
              <a:cxn ang="0">
                <a:pos x="58" y="50"/>
              </a:cxn>
              <a:cxn ang="0">
                <a:pos x="62" y="42"/>
              </a:cxn>
              <a:cxn ang="0">
                <a:pos x="62" y="36"/>
              </a:cxn>
              <a:cxn ang="0">
                <a:pos x="56" y="22"/>
              </a:cxn>
              <a:cxn ang="0">
                <a:pos x="36" y="4"/>
              </a:cxn>
              <a:cxn ang="0">
                <a:pos x="20" y="0"/>
              </a:cxn>
              <a:cxn ang="0">
                <a:pos x="0" y="2"/>
              </a:cxn>
            </a:cxnLst>
            <a:rect l="0" t="0" r="r" b="b"/>
            <a:pathLst>
              <a:path w="75" h="95">
                <a:moveTo>
                  <a:pt x="0" y="2"/>
                </a:moveTo>
                <a:lnTo>
                  <a:pt x="2" y="10"/>
                </a:lnTo>
                <a:lnTo>
                  <a:pt x="2" y="30"/>
                </a:lnTo>
                <a:lnTo>
                  <a:pt x="8" y="36"/>
                </a:lnTo>
                <a:lnTo>
                  <a:pt x="6" y="42"/>
                </a:lnTo>
                <a:lnTo>
                  <a:pt x="14" y="58"/>
                </a:lnTo>
                <a:lnTo>
                  <a:pt x="20" y="68"/>
                </a:lnTo>
                <a:lnTo>
                  <a:pt x="20" y="72"/>
                </a:lnTo>
                <a:lnTo>
                  <a:pt x="30" y="74"/>
                </a:lnTo>
                <a:lnTo>
                  <a:pt x="38" y="80"/>
                </a:lnTo>
                <a:lnTo>
                  <a:pt x="42" y="84"/>
                </a:lnTo>
                <a:lnTo>
                  <a:pt x="54" y="88"/>
                </a:lnTo>
                <a:lnTo>
                  <a:pt x="58" y="92"/>
                </a:lnTo>
                <a:lnTo>
                  <a:pt x="66" y="94"/>
                </a:lnTo>
                <a:lnTo>
                  <a:pt x="74" y="90"/>
                </a:lnTo>
                <a:lnTo>
                  <a:pt x="74" y="84"/>
                </a:lnTo>
                <a:lnTo>
                  <a:pt x="68" y="68"/>
                </a:lnTo>
                <a:lnTo>
                  <a:pt x="62" y="62"/>
                </a:lnTo>
                <a:lnTo>
                  <a:pt x="60" y="62"/>
                </a:lnTo>
                <a:lnTo>
                  <a:pt x="58" y="50"/>
                </a:lnTo>
                <a:lnTo>
                  <a:pt x="62" y="42"/>
                </a:lnTo>
                <a:lnTo>
                  <a:pt x="62" y="36"/>
                </a:lnTo>
                <a:lnTo>
                  <a:pt x="56" y="22"/>
                </a:lnTo>
                <a:lnTo>
                  <a:pt x="36" y="4"/>
                </a:lnTo>
                <a:lnTo>
                  <a:pt x="20" y="0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3" name="Freeform 161"/>
          <p:cNvSpPr>
            <a:spLocks/>
          </p:cNvSpPr>
          <p:nvPr/>
        </p:nvSpPr>
        <p:spPr bwMode="ltGray">
          <a:xfrm>
            <a:off x="6909774" y="4583122"/>
            <a:ext cx="286638" cy="295274"/>
          </a:xfrm>
          <a:custGeom>
            <a:avLst/>
            <a:gdLst/>
            <a:ahLst/>
            <a:cxnLst>
              <a:cxn ang="0">
                <a:pos x="144" y="58"/>
              </a:cxn>
              <a:cxn ang="0">
                <a:pos x="154" y="50"/>
              </a:cxn>
              <a:cxn ang="0">
                <a:pos x="156" y="48"/>
              </a:cxn>
              <a:cxn ang="0">
                <a:pos x="166" y="50"/>
              </a:cxn>
              <a:cxn ang="0">
                <a:pos x="178" y="42"/>
              </a:cxn>
              <a:cxn ang="0">
                <a:pos x="168" y="40"/>
              </a:cxn>
              <a:cxn ang="0">
                <a:pos x="174" y="34"/>
              </a:cxn>
              <a:cxn ang="0">
                <a:pos x="184" y="30"/>
              </a:cxn>
              <a:cxn ang="0">
                <a:pos x="184" y="24"/>
              </a:cxn>
              <a:cxn ang="0">
                <a:pos x="180" y="24"/>
              </a:cxn>
              <a:cxn ang="0">
                <a:pos x="174" y="20"/>
              </a:cxn>
              <a:cxn ang="0">
                <a:pos x="164" y="20"/>
              </a:cxn>
              <a:cxn ang="0">
                <a:pos x="164" y="14"/>
              </a:cxn>
              <a:cxn ang="0">
                <a:pos x="152" y="8"/>
              </a:cxn>
              <a:cxn ang="0">
                <a:pos x="150" y="10"/>
              </a:cxn>
              <a:cxn ang="0">
                <a:pos x="146" y="0"/>
              </a:cxn>
              <a:cxn ang="0">
                <a:pos x="140" y="8"/>
              </a:cxn>
              <a:cxn ang="0">
                <a:pos x="136" y="4"/>
              </a:cxn>
              <a:cxn ang="0">
                <a:pos x="126" y="20"/>
              </a:cxn>
              <a:cxn ang="0">
                <a:pos x="118" y="36"/>
              </a:cxn>
              <a:cxn ang="0">
                <a:pos x="112" y="36"/>
              </a:cxn>
              <a:cxn ang="0">
                <a:pos x="106" y="42"/>
              </a:cxn>
              <a:cxn ang="0">
                <a:pos x="114" y="48"/>
              </a:cxn>
              <a:cxn ang="0">
                <a:pos x="108" y="48"/>
              </a:cxn>
              <a:cxn ang="0">
                <a:pos x="112" y="60"/>
              </a:cxn>
              <a:cxn ang="0">
                <a:pos x="104" y="52"/>
              </a:cxn>
              <a:cxn ang="0">
                <a:pos x="102" y="60"/>
              </a:cxn>
              <a:cxn ang="0">
                <a:pos x="100" y="66"/>
              </a:cxn>
              <a:cxn ang="0">
                <a:pos x="96" y="66"/>
              </a:cxn>
              <a:cxn ang="0">
                <a:pos x="90" y="56"/>
              </a:cxn>
              <a:cxn ang="0">
                <a:pos x="84" y="60"/>
              </a:cxn>
              <a:cxn ang="0">
                <a:pos x="80" y="70"/>
              </a:cxn>
              <a:cxn ang="0">
                <a:pos x="68" y="82"/>
              </a:cxn>
              <a:cxn ang="0">
                <a:pos x="66" y="88"/>
              </a:cxn>
              <a:cxn ang="0">
                <a:pos x="52" y="100"/>
              </a:cxn>
              <a:cxn ang="0">
                <a:pos x="38" y="108"/>
              </a:cxn>
              <a:cxn ang="0">
                <a:pos x="38" y="114"/>
              </a:cxn>
              <a:cxn ang="0">
                <a:pos x="30" y="134"/>
              </a:cxn>
              <a:cxn ang="0">
                <a:pos x="18" y="130"/>
              </a:cxn>
              <a:cxn ang="0">
                <a:pos x="12" y="132"/>
              </a:cxn>
              <a:cxn ang="0">
                <a:pos x="6" y="134"/>
              </a:cxn>
              <a:cxn ang="0">
                <a:pos x="4" y="128"/>
              </a:cxn>
              <a:cxn ang="0">
                <a:pos x="0" y="138"/>
              </a:cxn>
              <a:cxn ang="0">
                <a:pos x="26" y="162"/>
              </a:cxn>
              <a:cxn ang="0">
                <a:pos x="76" y="140"/>
              </a:cxn>
              <a:cxn ang="0">
                <a:pos x="128" y="84"/>
              </a:cxn>
              <a:cxn ang="0">
                <a:pos x="134" y="60"/>
              </a:cxn>
              <a:cxn ang="0">
                <a:pos x="144" y="58"/>
              </a:cxn>
            </a:cxnLst>
            <a:rect l="0" t="0" r="r" b="b"/>
            <a:pathLst>
              <a:path w="185" h="163">
                <a:moveTo>
                  <a:pt x="144" y="58"/>
                </a:moveTo>
                <a:lnTo>
                  <a:pt x="154" y="50"/>
                </a:lnTo>
                <a:lnTo>
                  <a:pt x="156" y="48"/>
                </a:lnTo>
                <a:lnTo>
                  <a:pt x="166" y="50"/>
                </a:lnTo>
                <a:lnTo>
                  <a:pt x="178" y="42"/>
                </a:lnTo>
                <a:lnTo>
                  <a:pt x="168" y="40"/>
                </a:lnTo>
                <a:lnTo>
                  <a:pt x="174" y="34"/>
                </a:lnTo>
                <a:lnTo>
                  <a:pt x="184" y="30"/>
                </a:lnTo>
                <a:lnTo>
                  <a:pt x="184" y="24"/>
                </a:lnTo>
                <a:lnTo>
                  <a:pt x="180" y="24"/>
                </a:lnTo>
                <a:lnTo>
                  <a:pt x="174" y="20"/>
                </a:lnTo>
                <a:lnTo>
                  <a:pt x="164" y="20"/>
                </a:lnTo>
                <a:lnTo>
                  <a:pt x="164" y="14"/>
                </a:lnTo>
                <a:lnTo>
                  <a:pt x="152" y="8"/>
                </a:lnTo>
                <a:lnTo>
                  <a:pt x="150" y="10"/>
                </a:lnTo>
                <a:lnTo>
                  <a:pt x="146" y="0"/>
                </a:lnTo>
                <a:lnTo>
                  <a:pt x="140" y="8"/>
                </a:lnTo>
                <a:lnTo>
                  <a:pt x="136" y="4"/>
                </a:lnTo>
                <a:lnTo>
                  <a:pt x="126" y="20"/>
                </a:lnTo>
                <a:lnTo>
                  <a:pt x="118" y="36"/>
                </a:lnTo>
                <a:lnTo>
                  <a:pt x="112" y="36"/>
                </a:lnTo>
                <a:lnTo>
                  <a:pt x="106" y="42"/>
                </a:lnTo>
                <a:lnTo>
                  <a:pt x="114" y="48"/>
                </a:lnTo>
                <a:lnTo>
                  <a:pt x="108" y="48"/>
                </a:lnTo>
                <a:lnTo>
                  <a:pt x="112" y="60"/>
                </a:lnTo>
                <a:lnTo>
                  <a:pt x="104" y="52"/>
                </a:lnTo>
                <a:lnTo>
                  <a:pt x="102" y="60"/>
                </a:lnTo>
                <a:lnTo>
                  <a:pt x="100" y="66"/>
                </a:lnTo>
                <a:lnTo>
                  <a:pt x="96" y="66"/>
                </a:lnTo>
                <a:lnTo>
                  <a:pt x="90" y="56"/>
                </a:lnTo>
                <a:lnTo>
                  <a:pt x="84" y="60"/>
                </a:lnTo>
                <a:lnTo>
                  <a:pt x="80" y="70"/>
                </a:lnTo>
                <a:lnTo>
                  <a:pt x="68" y="82"/>
                </a:lnTo>
                <a:lnTo>
                  <a:pt x="66" y="88"/>
                </a:lnTo>
                <a:lnTo>
                  <a:pt x="52" y="100"/>
                </a:lnTo>
                <a:lnTo>
                  <a:pt x="38" y="108"/>
                </a:lnTo>
                <a:lnTo>
                  <a:pt x="38" y="114"/>
                </a:lnTo>
                <a:lnTo>
                  <a:pt x="30" y="134"/>
                </a:lnTo>
                <a:lnTo>
                  <a:pt x="18" y="130"/>
                </a:lnTo>
                <a:lnTo>
                  <a:pt x="12" y="132"/>
                </a:lnTo>
                <a:lnTo>
                  <a:pt x="6" y="134"/>
                </a:lnTo>
                <a:lnTo>
                  <a:pt x="4" y="128"/>
                </a:lnTo>
                <a:lnTo>
                  <a:pt x="0" y="138"/>
                </a:lnTo>
                <a:lnTo>
                  <a:pt x="26" y="162"/>
                </a:lnTo>
                <a:lnTo>
                  <a:pt x="76" y="140"/>
                </a:lnTo>
                <a:lnTo>
                  <a:pt x="128" y="84"/>
                </a:lnTo>
                <a:lnTo>
                  <a:pt x="134" y="60"/>
                </a:lnTo>
                <a:lnTo>
                  <a:pt x="144" y="5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4" name="Freeform 162"/>
          <p:cNvSpPr>
            <a:spLocks/>
          </p:cNvSpPr>
          <p:nvPr/>
        </p:nvSpPr>
        <p:spPr bwMode="ltGray">
          <a:xfrm>
            <a:off x="6675816" y="4094174"/>
            <a:ext cx="226212" cy="515936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24" y="20"/>
              </a:cxn>
              <a:cxn ang="0">
                <a:pos x="26" y="14"/>
              </a:cxn>
              <a:cxn ang="0">
                <a:pos x="40" y="14"/>
              </a:cxn>
              <a:cxn ang="0">
                <a:pos x="54" y="8"/>
              </a:cxn>
              <a:cxn ang="0">
                <a:pos x="52" y="0"/>
              </a:cxn>
              <a:cxn ang="0">
                <a:pos x="62" y="2"/>
              </a:cxn>
              <a:cxn ang="0">
                <a:pos x="64" y="8"/>
              </a:cxn>
              <a:cxn ang="0">
                <a:pos x="80" y="8"/>
              </a:cxn>
              <a:cxn ang="0">
                <a:pos x="90" y="8"/>
              </a:cxn>
              <a:cxn ang="0">
                <a:pos x="92" y="12"/>
              </a:cxn>
              <a:cxn ang="0">
                <a:pos x="88" y="16"/>
              </a:cxn>
              <a:cxn ang="0">
                <a:pos x="90" y="24"/>
              </a:cxn>
              <a:cxn ang="0">
                <a:pos x="98" y="22"/>
              </a:cxn>
              <a:cxn ang="0">
                <a:pos x="108" y="22"/>
              </a:cxn>
              <a:cxn ang="0">
                <a:pos x="104" y="28"/>
              </a:cxn>
              <a:cxn ang="0">
                <a:pos x="100" y="36"/>
              </a:cxn>
              <a:cxn ang="0">
                <a:pos x="90" y="40"/>
              </a:cxn>
              <a:cxn ang="0">
                <a:pos x="88" y="50"/>
              </a:cxn>
              <a:cxn ang="0">
                <a:pos x="76" y="68"/>
              </a:cxn>
              <a:cxn ang="0">
                <a:pos x="74" y="76"/>
              </a:cxn>
              <a:cxn ang="0">
                <a:pos x="74" y="80"/>
              </a:cxn>
              <a:cxn ang="0">
                <a:pos x="72" y="84"/>
              </a:cxn>
              <a:cxn ang="0">
                <a:pos x="88" y="100"/>
              </a:cxn>
              <a:cxn ang="0">
                <a:pos x="90" y="106"/>
              </a:cxn>
              <a:cxn ang="0">
                <a:pos x="90" y="108"/>
              </a:cxn>
              <a:cxn ang="0">
                <a:pos x="102" y="116"/>
              </a:cxn>
              <a:cxn ang="0">
                <a:pos x="108" y="118"/>
              </a:cxn>
              <a:cxn ang="0">
                <a:pos x="118" y="124"/>
              </a:cxn>
              <a:cxn ang="0">
                <a:pos x="128" y="136"/>
              </a:cxn>
              <a:cxn ang="0">
                <a:pos x="130" y="140"/>
              </a:cxn>
              <a:cxn ang="0">
                <a:pos x="132" y="144"/>
              </a:cxn>
              <a:cxn ang="0">
                <a:pos x="134" y="152"/>
              </a:cxn>
              <a:cxn ang="0">
                <a:pos x="142" y="168"/>
              </a:cxn>
              <a:cxn ang="0">
                <a:pos x="140" y="174"/>
              </a:cxn>
              <a:cxn ang="0">
                <a:pos x="146" y="186"/>
              </a:cxn>
              <a:cxn ang="0">
                <a:pos x="142" y="198"/>
              </a:cxn>
              <a:cxn ang="0">
                <a:pos x="144" y="202"/>
              </a:cxn>
              <a:cxn ang="0">
                <a:pos x="144" y="208"/>
              </a:cxn>
              <a:cxn ang="0">
                <a:pos x="142" y="216"/>
              </a:cxn>
              <a:cxn ang="0">
                <a:pos x="132" y="226"/>
              </a:cxn>
              <a:cxn ang="0">
                <a:pos x="126" y="230"/>
              </a:cxn>
              <a:cxn ang="0">
                <a:pos x="124" y="236"/>
              </a:cxn>
              <a:cxn ang="0">
                <a:pos x="120" y="246"/>
              </a:cxn>
              <a:cxn ang="0">
                <a:pos x="100" y="252"/>
              </a:cxn>
              <a:cxn ang="0">
                <a:pos x="92" y="258"/>
              </a:cxn>
              <a:cxn ang="0">
                <a:pos x="88" y="266"/>
              </a:cxn>
              <a:cxn ang="0">
                <a:pos x="78" y="274"/>
              </a:cxn>
              <a:cxn ang="0">
                <a:pos x="72" y="280"/>
              </a:cxn>
              <a:cxn ang="0">
                <a:pos x="72" y="282"/>
              </a:cxn>
              <a:cxn ang="0">
                <a:pos x="60" y="284"/>
              </a:cxn>
              <a:cxn ang="0">
                <a:pos x="64" y="280"/>
              </a:cxn>
              <a:cxn ang="0">
                <a:pos x="64" y="262"/>
              </a:cxn>
              <a:cxn ang="0">
                <a:pos x="64" y="256"/>
              </a:cxn>
              <a:cxn ang="0">
                <a:pos x="54" y="256"/>
              </a:cxn>
              <a:cxn ang="0">
                <a:pos x="74" y="200"/>
              </a:cxn>
              <a:cxn ang="0">
                <a:pos x="84" y="136"/>
              </a:cxn>
              <a:cxn ang="0">
                <a:pos x="16" y="70"/>
              </a:cxn>
              <a:cxn ang="0">
                <a:pos x="0" y="38"/>
              </a:cxn>
              <a:cxn ang="0">
                <a:pos x="8" y="28"/>
              </a:cxn>
              <a:cxn ang="0">
                <a:pos x="12" y="20"/>
              </a:cxn>
            </a:cxnLst>
            <a:rect l="0" t="0" r="r" b="b"/>
            <a:pathLst>
              <a:path w="147" h="285">
                <a:moveTo>
                  <a:pt x="12" y="20"/>
                </a:moveTo>
                <a:lnTo>
                  <a:pt x="24" y="20"/>
                </a:lnTo>
                <a:lnTo>
                  <a:pt x="26" y="14"/>
                </a:lnTo>
                <a:lnTo>
                  <a:pt x="40" y="14"/>
                </a:lnTo>
                <a:lnTo>
                  <a:pt x="54" y="8"/>
                </a:lnTo>
                <a:lnTo>
                  <a:pt x="52" y="0"/>
                </a:lnTo>
                <a:lnTo>
                  <a:pt x="62" y="2"/>
                </a:lnTo>
                <a:lnTo>
                  <a:pt x="64" y="8"/>
                </a:lnTo>
                <a:lnTo>
                  <a:pt x="80" y="8"/>
                </a:lnTo>
                <a:lnTo>
                  <a:pt x="90" y="8"/>
                </a:lnTo>
                <a:lnTo>
                  <a:pt x="92" y="12"/>
                </a:lnTo>
                <a:lnTo>
                  <a:pt x="88" y="16"/>
                </a:lnTo>
                <a:lnTo>
                  <a:pt x="90" y="24"/>
                </a:lnTo>
                <a:lnTo>
                  <a:pt x="98" y="22"/>
                </a:lnTo>
                <a:lnTo>
                  <a:pt x="108" y="22"/>
                </a:lnTo>
                <a:lnTo>
                  <a:pt x="104" y="28"/>
                </a:lnTo>
                <a:lnTo>
                  <a:pt x="100" y="36"/>
                </a:lnTo>
                <a:lnTo>
                  <a:pt x="90" y="40"/>
                </a:lnTo>
                <a:lnTo>
                  <a:pt x="88" y="50"/>
                </a:lnTo>
                <a:lnTo>
                  <a:pt x="76" y="68"/>
                </a:lnTo>
                <a:lnTo>
                  <a:pt x="74" y="76"/>
                </a:lnTo>
                <a:lnTo>
                  <a:pt x="74" y="80"/>
                </a:lnTo>
                <a:lnTo>
                  <a:pt x="72" y="84"/>
                </a:lnTo>
                <a:lnTo>
                  <a:pt x="88" y="100"/>
                </a:lnTo>
                <a:lnTo>
                  <a:pt x="90" y="106"/>
                </a:lnTo>
                <a:lnTo>
                  <a:pt x="90" y="108"/>
                </a:lnTo>
                <a:lnTo>
                  <a:pt x="102" y="116"/>
                </a:lnTo>
                <a:lnTo>
                  <a:pt x="108" y="118"/>
                </a:lnTo>
                <a:lnTo>
                  <a:pt x="118" y="124"/>
                </a:lnTo>
                <a:lnTo>
                  <a:pt x="128" y="136"/>
                </a:lnTo>
                <a:lnTo>
                  <a:pt x="130" y="140"/>
                </a:lnTo>
                <a:lnTo>
                  <a:pt x="132" y="144"/>
                </a:lnTo>
                <a:lnTo>
                  <a:pt x="134" y="152"/>
                </a:lnTo>
                <a:lnTo>
                  <a:pt x="142" y="168"/>
                </a:lnTo>
                <a:lnTo>
                  <a:pt x="140" y="174"/>
                </a:lnTo>
                <a:lnTo>
                  <a:pt x="146" y="186"/>
                </a:lnTo>
                <a:lnTo>
                  <a:pt x="142" y="198"/>
                </a:lnTo>
                <a:lnTo>
                  <a:pt x="144" y="202"/>
                </a:lnTo>
                <a:lnTo>
                  <a:pt x="144" y="208"/>
                </a:lnTo>
                <a:lnTo>
                  <a:pt x="142" y="216"/>
                </a:lnTo>
                <a:lnTo>
                  <a:pt x="132" y="226"/>
                </a:lnTo>
                <a:lnTo>
                  <a:pt x="126" y="230"/>
                </a:lnTo>
                <a:lnTo>
                  <a:pt x="124" y="236"/>
                </a:lnTo>
                <a:lnTo>
                  <a:pt x="120" y="246"/>
                </a:lnTo>
                <a:lnTo>
                  <a:pt x="100" y="252"/>
                </a:lnTo>
                <a:lnTo>
                  <a:pt x="92" y="258"/>
                </a:lnTo>
                <a:lnTo>
                  <a:pt x="88" y="266"/>
                </a:lnTo>
                <a:lnTo>
                  <a:pt x="78" y="274"/>
                </a:lnTo>
                <a:lnTo>
                  <a:pt x="72" y="280"/>
                </a:lnTo>
                <a:lnTo>
                  <a:pt x="72" y="282"/>
                </a:lnTo>
                <a:lnTo>
                  <a:pt x="60" y="284"/>
                </a:lnTo>
                <a:lnTo>
                  <a:pt x="64" y="280"/>
                </a:lnTo>
                <a:lnTo>
                  <a:pt x="64" y="262"/>
                </a:lnTo>
                <a:lnTo>
                  <a:pt x="64" y="256"/>
                </a:lnTo>
                <a:lnTo>
                  <a:pt x="54" y="256"/>
                </a:lnTo>
                <a:lnTo>
                  <a:pt x="74" y="200"/>
                </a:lnTo>
                <a:lnTo>
                  <a:pt x="84" y="136"/>
                </a:lnTo>
                <a:lnTo>
                  <a:pt x="16" y="70"/>
                </a:lnTo>
                <a:lnTo>
                  <a:pt x="0" y="38"/>
                </a:lnTo>
                <a:lnTo>
                  <a:pt x="8" y="28"/>
                </a:lnTo>
                <a:lnTo>
                  <a:pt x="12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5" name="Freeform 163"/>
          <p:cNvSpPr>
            <a:spLocks/>
          </p:cNvSpPr>
          <p:nvPr/>
        </p:nvSpPr>
        <p:spPr bwMode="ltGray">
          <a:xfrm>
            <a:off x="6620038" y="4144974"/>
            <a:ext cx="227760" cy="298449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30" y="24"/>
              </a:cxn>
              <a:cxn ang="0">
                <a:pos x="32" y="20"/>
              </a:cxn>
              <a:cxn ang="0">
                <a:pos x="28" y="16"/>
              </a:cxn>
              <a:cxn ang="0">
                <a:pos x="30" y="10"/>
              </a:cxn>
              <a:cxn ang="0">
                <a:pos x="30" y="2"/>
              </a:cxn>
              <a:cxn ang="0">
                <a:pos x="34" y="0"/>
              </a:cxn>
              <a:cxn ang="0">
                <a:pos x="38" y="2"/>
              </a:cxn>
              <a:cxn ang="0">
                <a:pos x="40" y="0"/>
              </a:cxn>
              <a:cxn ang="0">
                <a:pos x="44" y="0"/>
              </a:cxn>
              <a:cxn ang="0">
                <a:pos x="44" y="8"/>
              </a:cxn>
              <a:cxn ang="0">
                <a:pos x="56" y="20"/>
              </a:cxn>
              <a:cxn ang="0">
                <a:pos x="56" y="24"/>
              </a:cxn>
              <a:cxn ang="0">
                <a:pos x="64" y="36"/>
              </a:cxn>
              <a:cxn ang="0">
                <a:pos x="74" y="32"/>
              </a:cxn>
              <a:cxn ang="0">
                <a:pos x="78" y="32"/>
              </a:cxn>
              <a:cxn ang="0">
                <a:pos x="80" y="44"/>
              </a:cxn>
              <a:cxn ang="0">
                <a:pos x="78" y="48"/>
              </a:cxn>
              <a:cxn ang="0">
                <a:pos x="72" y="48"/>
              </a:cxn>
              <a:cxn ang="0">
                <a:pos x="96" y="64"/>
              </a:cxn>
              <a:cxn ang="0">
                <a:pos x="96" y="70"/>
              </a:cxn>
              <a:cxn ang="0">
                <a:pos x="116" y="90"/>
              </a:cxn>
              <a:cxn ang="0">
                <a:pos x="124" y="92"/>
              </a:cxn>
              <a:cxn ang="0">
                <a:pos x="126" y="100"/>
              </a:cxn>
              <a:cxn ang="0">
                <a:pos x="132" y="100"/>
              </a:cxn>
              <a:cxn ang="0">
                <a:pos x="134" y="106"/>
              </a:cxn>
              <a:cxn ang="0">
                <a:pos x="142" y="110"/>
              </a:cxn>
              <a:cxn ang="0">
                <a:pos x="142" y="112"/>
              </a:cxn>
              <a:cxn ang="0">
                <a:pos x="138" y="116"/>
              </a:cxn>
              <a:cxn ang="0">
                <a:pos x="140" y="122"/>
              </a:cxn>
              <a:cxn ang="0">
                <a:pos x="144" y="126"/>
              </a:cxn>
              <a:cxn ang="0">
                <a:pos x="144" y="128"/>
              </a:cxn>
              <a:cxn ang="0">
                <a:pos x="138" y="130"/>
              </a:cxn>
              <a:cxn ang="0">
                <a:pos x="142" y="134"/>
              </a:cxn>
              <a:cxn ang="0">
                <a:pos x="146" y="146"/>
              </a:cxn>
              <a:cxn ang="0">
                <a:pos x="136" y="160"/>
              </a:cxn>
              <a:cxn ang="0">
                <a:pos x="92" y="164"/>
              </a:cxn>
              <a:cxn ang="0">
                <a:pos x="18" y="100"/>
              </a:cxn>
              <a:cxn ang="0">
                <a:pos x="0" y="36"/>
              </a:cxn>
              <a:cxn ang="0">
                <a:pos x="18" y="20"/>
              </a:cxn>
            </a:cxnLst>
            <a:rect l="0" t="0" r="r" b="b"/>
            <a:pathLst>
              <a:path w="147" h="165">
                <a:moveTo>
                  <a:pt x="18" y="20"/>
                </a:moveTo>
                <a:lnTo>
                  <a:pt x="30" y="24"/>
                </a:lnTo>
                <a:lnTo>
                  <a:pt x="32" y="20"/>
                </a:lnTo>
                <a:lnTo>
                  <a:pt x="28" y="16"/>
                </a:lnTo>
                <a:lnTo>
                  <a:pt x="30" y="10"/>
                </a:lnTo>
                <a:lnTo>
                  <a:pt x="30" y="2"/>
                </a:lnTo>
                <a:lnTo>
                  <a:pt x="34" y="0"/>
                </a:lnTo>
                <a:lnTo>
                  <a:pt x="38" y="2"/>
                </a:lnTo>
                <a:lnTo>
                  <a:pt x="40" y="0"/>
                </a:lnTo>
                <a:lnTo>
                  <a:pt x="44" y="0"/>
                </a:lnTo>
                <a:lnTo>
                  <a:pt x="44" y="8"/>
                </a:lnTo>
                <a:lnTo>
                  <a:pt x="56" y="20"/>
                </a:lnTo>
                <a:lnTo>
                  <a:pt x="56" y="24"/>
                </a:lnTo>
                <a:lnTo>
                  <a:pt x="64" y="36"/>
                </a:lnTo>
                <a:lnTo>
                  <a:pt x="74" y="32"/>
                </a:lnTo>
                <a:lnTo>
                  <a:pt x="78" y="32"/>
                </a:lnTo>
                <a:lnTo>
                  <a:pt x="80" y="44"/>
                </a:lnTo>
                <a:lnTo>
                  <a:pt x="78" y="48"/>
                </a:lnTo>
                <a:lnTo>
                  <a:pt x="72" y="48"/>
                </a:lnTo>
                <a:lnTo>
                  <a:pt x="96" y="64"/>
                </a:lnTo>
                <a:lnTo>
                  <a:pt x="96" y="70"/>
                </a:lnTo>
                <a:lnTo>
                  <a:pt x="116" y="90"/>
                </a:lnTo>
                <a:lnTo>
                  <a:pt x="124" y="92"/>
                </a:lnTo>
                <a:lnTo>
                  <a:pt x="126" y="100"/>
                </a:lnTo>
                <a:lnTo>
                  <a:pt x="132" y="100"/>
                </a:lnTo>
                <a:lnTo>
                  <a:pt x="134" y="106"/>
                </a:lnTo>
                <a:lnTo>
                  <a:pt x="142" y="110"/>
                </a:lnTo>
                <a:lnTo>
                  <a:pt x="142" y="112"/>
                </a:lnTo>
                <a:lnTo>
                  <a:pt x="138" y="116"/>
                </a:lnTo>
                <a:lnTo>
                  <a:pt x="140" y="122"/>
                </a:lnTo>
                <a:lnTo>
                  <a:pt x="144" y="126"/>
                </a:lnTo>
                <a:lnTo>
                  <a:pt x="144" y="128"/>
                </a:lnTo>
                <a:lnTo>
                  <a:pt x="138" y="130"/>
                </a:lnTo>
                <a:lnTo>
                  <a:pt x="142" y="134"/>
                </a:lnTo>
                <a:lnTo>
                  <a:pt x="146" y="146"/>
                </a:lnTo>
                <a:lnTo>
                  <a:pt x="136" y="160"/>
                </a:lnTo>
                <a:lnTo>
                  <a:pt x="92" y="164"/>
                </a:lnTo>
                <a:lnTo>
                  <a:pt x="18" y="100"/>
                </a:lnTo>
                <a:lnTo>
                  <a:pt x="0" y="36"/>
                </a:lnTo>
                <a:lnTo>
                  <a:pt x="18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6" name="Freeform 164"/>
          <p:cNvSpPr>
            <a:spLocks/>
          </p:cNvSpPr>
          <p:nvPr/>
        </p:nvSpPr>
        <p:spPr bwMode="ltGray">
          <a:xfrm>
            <a:off x="6686661" y="4398973"/>
            <a:ext cx="167335" cy="160337"/>
          </a:xfrm>
          <a:custGeom>
            <a:avLst/>
            <a:gdLst/>
            <a:ahLst/>
            <a:cxnLst>
              <a:cxn ang="0">
                <a:pos x="100" y="10"/>
              </a:cxn>
              <a:cxn ang="0">
                <a:pos x="100" y="20"/>
              </a:cxn>
              <a:cxn ang="0">
                <a:pos x="108" y="26"/>
              </a:cxn>
              <a:cxn ang="0">
                <a:pos x="108" y="28"/>
              </a:cxn>
              <a:cxn ang="0">
                <a:pos x="102" y="34"/>
              </a:cxn>
              <a:cxn ang="0">
                <a:pos x="102" y="42"/>
              </a:cxn>
              <a:cxn ang="0">
                <a:pos x="98" y="48"/>
              </a:cxn>
              <a:cxn ang="0">
                <a:pos x="96" y="50"/>
              </a:cxn>
              <a:cxn ang="0">
                <a:pos x="92" y="46"/>
              </a:cxn>
              <a:cxn ang="0">
                <a:pos x="90" y="48"/>
              </a:cxn>
              <a:cxn ang="0">
                <a:pos x="90" y="52"/>
              </a:cxn>
              <a:cxn ang="0">
                <a:pos x="82" y="52"/>
              </a:cxn>
              <a:cxn ang="0">
                <a:pos x="84" y="58"/>
              </a:cxn>
              <a:cxn ang="0">
                <a:pos x="82" y="68"/>
              </a:cxn>
              <a:cxn ang="0">
                <a:pos x="74" y="66"/>
              </a:cxn>
              <a:cxn ang="0">
                <a:pos x="72" y="70"/>
              </a:cxn>
              <a:cxn ang="0">
                <a:pos x="62" y="70"/>
              </a:cxn>
              <a:cxn ang="0">
                <a:pos x="60" y="78"/>
              </a:cxn>
              <a:cxn ang="0">
                <a:pos x="56" y="80"/>
              </a:cxn>
              <a:cxn ang="0">
                <a:pos x="50" y="88"/>
              </a:cxn>
              <a:cxn ang="0">
                <a:pos x="46" y="86"/>
              </a:cxn>
              <a:cxn ang="0">
                <a:pos x="36" y="84"/>
              </a:cxn>
              <a:cxn ang="0">
                <a:pos x="34" y="82"/>
              </a:cxn>
              <a:cxn ang="0">
                <a:pos x="36" y="74"/>
              </a:cxn>
              <a:cxn ang="0">
                <a:pos x="36" y="72"/>
              </a:cxn>
              <a:cxn ang="0">
                <a:pos x="32" y="78"/>
              </a:cxn>
              <a:cxn ang="0">
                <a:pos x="28" y="76"/>
              </a:cxn>
              <a:cxn ang="0">
                <a:pos x="24" y="64"/>
              </a:cxn>
              <a:cxn ang="0">
                <a:pos x="0" y="18"/>
              </a:cxn>
              <a:cxn ang="0">
                <a:pos x="34" y="0"/>
              </a:cxn>
              <a:cxn ang="0">
                <a:pos x="58" y="8"/>
              </a:cxn>
              <a:cxn ang="0">
                <a:pos x="62" y="16"/>
              </a:cxn>
              <a:cxn ang="0">
                <a:pos x="70" y="14"/>
              </a:cxn>
              <a:cxn ang="0">
                <a:pos x="74" y="16"/>
              </a:cxn>
              <a:cxn ang="0">
                <a:pos x="80" y="18"/>
              </a:cxn>
              <a:cxn ang="0">
                <a:pos x="80" y="10"/>
              </a:cxn>
              <a:cxn ang="0">
                <a:pos x="88" y="8"/>
              </a:cxn>
              <a:cxn ang="0">
                <a:pos x="92" y="14"/>
              </a:cxn>
              <a:cxn ang="0">
                <a:pos x="100" y="10"/>
              </a:cxn>
            </a:cxnLst>
            <a:rect l="0" t="0" r="r" b="b"/>
            <a:pathLst>
              <a:path w="109" h="89">
                <a:moveTo>
                  <a:pt x="100" y="10"/>
                </a:moveTo>
                <a:lnTo>
                  <a:pt x="100" y="20"/>
                </a:lnTo>
                <a:lnTo>
                  <a:pt x="108" y="26"/>
                </a:lnTo>
                <a:lnTo>
                  <a:pt x="108" y="28"/>
                </a:lnTo>
                <a:lnTo>
                  <a:pt x="102" y="34"/>
                </a:lnTo>
                <a:lnTo>
                  <a:pt x="102" y="42"/>
                </a:lnTo>
                <a:lnTo>
                  <a:pt x="98" y="48"/>
                </a:lnTo>
                <a:lnTo>
                  <a:pt x="96" y="50"/>
                </a:lnTo>
                <a:lnTo>
                  <a:pt x="92" y="46"/>
                </a:lnTo>
                <a:lnTo>
                  <a:pt x="90" y="48"/>
                </a:lnTo>
                <a:lnTo>
                  <a:pt x="90" y="52"/>
                </a:lnTo>
                <a:lnTo>
                  <a:pt x="82" y="52"/>
                </a:lnTo>
                <a:lnTo>
                  <a:pt x="84" y="58"/>
                </a:lnTo>
                <a:lnTo>
                  <a:pt x="82" y="68"/>
                </a:lnTo>
                <a:lnTo>
                  <a:pt x="74" y="66"/>
                </a:lnTo>
                <a:lnTo>
                  <a:pt x="72" y="70"/>
                </a:lnTo>
                <a:lnTo>
                  <a:pt x="62" y="70"/>
                </a:lnTo>
                <a:lnTo>
                  <a:pt x="60" y="78"/>
                </a:lnTo>
                <a:lnTo>
                  <a:pt x="56" y="80"/>
                </a:lnTo>
                <a:lnTo>
                  <a:pt x="50" y="88"/>
                </a:lnTo>
                <a:lnTo>
                  <a:pt x="46" y="86"/>
                </a:lnTo>
                <a:lnTo>
                  <a:pt x="36" y="84"/>
                </a:lnTo>
                <a:lnTo>
                  <a:pt x="34" y="82"/>
                </a:lnTo>
                <a:lnTo>
                  <a:pt x="36" y="74"/>
                </a:lnTo>
                <a:lnTo>
                  <a:pt x="36" y="72"/>
                </a:lnTo>
                <a:lnTo>
                  <a:pt x="32" y="78"/>
                </a:lnTo>
                <a:lnTo>
                  <a:pt x="28" y="76"/>
                </a:lnTo>
                <a:lnTo>
                  <a:pt x="24" y="64"/>
                </a:lnTo>
                <a:lnTo>
                  <a:pt x="0" y="18"/>
                </a:lnTo>
                <a:lnTo>
                  <a:pt x="34" y="0"/>
                </a:lnTo>
                <a:lnTo>
                  <a:pt x="58" y="8"/>
                </a:lnTo>
                <a:lnTo>
                  <a:pt x="62" y="16"/>
                </a:lnTo>
                <a:lnTo>
                  <a:pt x="70" y="14"/>
                </a:lnTo>
                <a:lnTo>
                  <a:pt x="74" y="16"/>
                </a:lnTo>
                <a:lnTo>
                  <a:pt x="80" y="18"/>
                </a:lnTo>
                <a:lnTo>
                  <a:pt x="80" y="10"/>
                </a:lnTo>
                <a:lnTo>
                  <a:pt x="88" y="8"/>
                </a:lnTo>
                <a:lnTo>
                  <a:pt x="92" y="14"/>
                </a:lnTo>
                <a:lnTo>
                  <a:pt x="10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7" name="Freeform 165"/>
          <p:cNvSpPr>
            <a:spLocks/>
          </p:cNvSpPr>
          <p:nvPr/>
        </p:nvSpPr>
        <p:spPr bwMode="ltGray">
          <a:xfrm>
            <a:off x="6544117" y="4205298"/>
            <a:ext cx="251002" cy="527048"/>
          </a:xfrm>
          <a:custGeom>
            <a:avLst/>
            <a:gdLst/>
            <a:ahLst/>
            <a:cxnLst>
              <a:cxn ang="0">
                <a:pos x="158" y="110"/>
              </a:cxn>
              <a:cxn ang="0">
                <a:pos x="156" y="92"/>
              </a:cxn>
              <a:cxn ang="0">
                <a:pos x="158" y="82"/>
              </a:cxn>
              <a:cxn ang="0">
                <a:pos x="142" y="72"/>
              </a:cxn>
              <a:cxn ang="0">
                <a:pos x="140" y="50"/>
              </a:cxn>
              <a:cxn ang="0">
                <a:pos x="114" y="38"/>
              </a:cxn>
              <a:cxn ang="0">
                <a:pos x="106" y="46"/>
              </a:cxn>
              <a:cxn ang="0">
                <a:pos x="102" y="48"/>
              </a:cxn>
              <a:cxn ang="0">
                <a:pos x="96" y="42"/>
              </a:cxn>
              <a:cxn ang="0">
                <a:pos x="86" y="50"/>
              </a:cxn>
              <a:cxn ang="0">
                <a:pos x="82" y="58"/>
              </a:cxn>
              <a:cxn ang="0">
                <a:pos x="76" y="48"/>
              </a:cxn>
              <a:cxn ang="0">
                <a:pos x="78" y="40"/>
              </a:cxn>
              <a:cxn ang="0">
                <a:pos x="80" y="30"/>
              </a:cxn>
              <a:cxn ang="0">
                <a:pos x="78" y="22"/>
              </a:cxn>
              <a:cxn ang="0">
                <a:pos x="66" y="26"/>
              </a:cxn>
              <a:cxn ang="0">
                <a:pos x="66" y="12"/>
              </a:cxn>
              <a:cxn ang="0">
                <a:pos x="0" y="26"/>
              </a:cxn>
              <a:cxn ang="0">
                <a:pos x="24" y="132"/>
              </a:cxn>
              <a:cxn ang="0">
                <a:pos x="34" y="204"/>
              </a:cxn>
              <a:cxn ang="0">
                <a:pos x="26" y="228"/>
              </a:cxn>
              <a:cxn ang="0">
                <a:pos x="30" y="248"/>
              </a:cxn>
              <a:cxn ang="0">
                <a:pos x="48" y="262"/>
              </a:cxn>
              <a:cxn ang="0">
                <a:pos x="66" y="274"/>
              </a:cxn>
              <a:cxn ang="0">
                <a:pos x="86" y="290"/>
              </a:cxn>
              <a:cxn ang="0">
                <a:pos x="100" y="286"/>
              </a:cxn>
              <a:cxn ang="0">
                <a:pos x="94" y="272"/>
              </a:cxn>
              <a:cxn ang="0">
                <a:pos x="78" y="266"/>
              </a:cxn>
              <a:cxn ang="0">
                <a:pos x="70" y="256"/>
              </a:cxn>
              <a:cxn ang="0">
                <a:pos x="58" y="224"/>
              </a:cxn>
              <a:cxn ang="0">
                <a:pos x="50" y="216"/>
              </a:cxn>
              <a:cxn ang="0">
                <a:pos x="60" y="174"/>
              </a:cxn>
              <a:cxn ang="0">
                <a:pos x="58" y="164"/>
              </a:cxn>
              <a:cxn ang="0">
                <a:pos x="62" y="144"/>
              </a:cxn>
              <a:cxn ang="0">
                <a:pos x="68" y="138"/>
              </a:cxn>
              <a:cxn ang="0">
                <a:pos x="72" y="142"/>
              </a:cxn>
              <a:cxn ang="0">
                <a:pos x="76" y="154"/>
              </a:cxn>
              <a:cxn ang="0">
                <a:pos x="88" y="152"/>
              </a:cxn>
              <a:cxn ang="0">
                <a:pos x="110" y="162"/>
              </a:cxn>
              <a:cxn ang="0">
                <a:pos x="116" y="164"/>
              </a:cxn>
              <a:cxn ang="0">
                <a:pos x="112" y="154"/>
              </a:cxn>
              <a:cxn ang="0">
                <a:pos x="112" y="144"/>
              </a:cxn>
              <a:cxn ang="0">
                <a:pos x="108" y="130"/>
              </a:cxn>
              <a:cxn ang="0">
                <a:pos x="116" y="116"/>
              </a:cxn>
              <a:cxn ang="0">
                <a:pos x="136" y="114"/>
              </a:cxn>
            </a:cxnLst>
            <a:rect l="0" t="0" r="r" b="b"/>
            <a:pathLst>
              <a:path w="163" h="291">
                <a:moveTo>
                  <a:pt x="150" y="114"/>
                </a:moveTo>
                <a:lnTo>
                  <a:pt x="158" y="110"/>
                </a:lnTo>
                <a:lnTo>
                  <a:pt x="160" y="98"/>
                </a:lnTo>
                <a:lnTo>
                  <a:pt x="156" y="92"/>
                </a:lnTo>
                <a:lnTo>
                  <a:pt x="162" y="82"/>
                </a:lnTo>
                <a:lnTo>
                  <a:pt x="158" y="82"/>
                </a:lnTo>
                <a:lnTo>
                  <a:pt x="154" y="76"/>
                </a:lnTo>
                <a:lnTo>
                  <a:pt x="142" y="72"/>
                </a:lnTo>
                <a:lnTo>
                  <a:pt x="142" y="58"/>
                </a:lnTo>
                <a:lnTo>
                  <a:pt x="140" y="50"/>
                </a:lnTo>
                <a:lnTo>
                  <a:pt x="128" y="40"/>
                </a:lnTo>
                <a:lnTo>
                  <a:pt x="114" y="38"/>
                </a:lnTo>
                <a:lnTo>
                  <a:pt x="114" y="44"/>
                </a:lnTo>
                <a:lnTo>
                  <a:pt x="106" y="46"/>
                </a:lnTo>
                <a:lnTo>
                  <a:pt x="104" y="52"/>
                </a:lnTo>
                <a:lnTo>
                  <a:pt x="102" y="48"/>
                </a:lnTo>
                <a:lnTo>
                  <a:pt x="100" y="46"/>
                </a:lnTo>
                <a:lnTo>
                  <a:pt x="96" y="42"/>
                </a:lnTo>
                <a:lnTo>
                  <a:pt x="90" y="42"/>
                </a:lnTo>
                <a:lnTo>
                  <a:pt x="86" y="50"/>
                </a:lnTo>
                <a:lnTo>
                  <a:pt x="84" y="56"/>
                </a:lnTo>
                <a:lnTo>
                  <a:pt x="82" y="58"/>
                </a:lnTo>
                <a:lnTo>
                  <a:pt x="74" y="54"/>
                </a:lnTo>
                <a:lnTo>
                  <a:pt x="76" y="48"/>
                </a:lnTo>
                <a:lnTo>
                  <a:pt x="76" y="44"/>
                </a:lnTo>
                <a:lnTo>
                  <a:pt x="78" y="40"/>
                </a:lnTo>
                <a:lnTo>
                  <a:pt x="76" y="36"/>
                </a:lnTo>
                <a:lnTo>
                  <a:pt x="80" y="30"/>
                </a:lnTo>
                <a:lnTo>
                  <a:pt x="80" y="26"/>
                </a:lnTo>
                <a:lnTo>
                  <a:pt x="78" y="22"/>
                </a:lnTo>
                <a:lnTo>
                  <a:pt x="72" y="20"/>
                </a:lnTo>
                <a:lnTo>
                  <a:pt x="66" y="26"/>
                </a:lnTo>
                <a:lnTo>
                  <a:pt x="62" y="16"/>
                </a:lnTo>
                <a:lnTo>
                  <a:pt x="66" y="12"/>
                </a:lnTo>
                <a:lnTo>
                  <a:pt x="48" y="0"/>
                </a:lnTo>
                <a:lnTo>
                  <a:pt x="0" y="26"/>
                </a:lnTo>
                <a:lnTo>
                  <a:pt x="12" y="80"/>
                </a:lnTo>
                <a:lnTo>
                  <a:pt x="24" y="132"/>
                </a:lnTo>
                <a:lnTo>
                  <a:pt x="46" y="170"/>
                </a:lnTo>
                <a:lnTo>
                  <a:pt x="34" y="204"/>
                </a:lnTo>
                <a:lnTo>
                  <a:pt x="32" y="214"/>
                </a:lnTo>
                <a:lnTo>
                  <a:pt x="26" y="228"/>
                </a:lnTo>
                <a:lnTo>
                  <a:pt x="26" y="240"/>
                </a:lnTo>
                <a:lnTo>
                  <a:pt x="30" y="248"/>
                </a:lnTo>
                <a:lnTo>
                  <a:pt x="36" y="244"/>
                </a:lnTo>
                <a:lnTo>
                  <a:pt x="48" y="262"/>
                </a:lnTo>
                <a:lnTo>
                  <a:pt x="62" y="278"/>
                </a:lnTo>
                <a:lnTo>
                  <a:pt x="66" y="274"/>
                </a:lnTo>
                <a:lnTo>
                  <a:pt x="84" y="284"/>
                </a:lnTo>
                <a:lnTo>
                  <a:pt x="86" y="290"/>
                </a:lnTo>
                <a:lnTo>
                  <a:pt x="92" y="284"/>
                </a:lnTo>
                <a:lnTo>
                  <a:pt x="100" y="286"/>
                </a:lnTo>
                <a:lnTo>
                  <a:pt x="102" y="276"/>
                </a:lnTo>
                <a:lnTo>
                  <a:pt x="94" y="272"/>
                </a:lnTo>
                <a:lnTo>
                  <a:pt x="88" y="266"/>
                </a:lnTo>
                <a:lnTo>
                  <a:pt x="78" y="266"/>
                </a:lnTo>
                <a:lnTo>
                  <a:pt x="74" y="260"/>
                </a:lnTo>
                <a:lnTo>
                  <a:pt x="70" y="256"/>
                </a:lnTo>
                <a:lnTo>
                  <a:pt x="66" y="246"/>
                </a:lnTo>
                <a:lnTo>
                  <a:pt x="58" y="224"/>
                </a:lnTo>
                <a:lnTo>
                  <a:pt x="52" y="222"/>
                </a:lnTo>
                <a:lnTo>
                  <a:pt x="50" y="216"/>
                </a:lnTo>
                <a:lnTo>
                  <a:pt x="50" y="204"/>
                </a:lnTo>
                <a:lnTo>
                  <a:pt x="60" y="174"/>
                </a:lnTo>
                <a:lnTo>
                  <a:pt x="62" y="168"/>
                </a:lnTo>
                <a:lnTo>
                  <a:pt x="5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0"/>
                </a:lnTo>
                <a:lnTo>
                  <a:pt x="68" y="138"/>
                </a:lnTo>
                <a:lnTo>
                  <a:pt x="72" y="140"/>
                </a:lnTo>
                <a:lnTo>
                  <a:pt x="72" y="142"/>
                </a:lnTo>
                <a:lnTo>
                  <a:pt x="72" y="152"/>
                </a:lnTo>
                <a:lnTo>
                  <a:pt x="76" y="154"/>
                </a:lnTo>
                <a:lnTo>
                  <a:pt x="80" y="154"/>
                </a:lnTo>
                <a:lnTo>
                  <a:pt x="88" y="152"/>
                </a:lnTo>
                <a:lnTo>
                  <a:pt x="100" y="164"/>
                </a:lnTo>
                <a:lnTo>
                  <a:pt x="110" y="162"/>
                </a:lnTo>
                <a:lnTo>
                  <a:pt x="116" y="172"/>
                </a:lnTo>
                <a:lnTo>
                  <a:pt x="116" y="164"/>
                </a:lnTo>
                <a:lnTo>
                  <a:pt x="114" y="156"/>
                </a:lnTo>
                <a:lnTo>
                  <a:pt x="112" y="154"/>
                </a:lnTo>
                <a:lnTo>
                  <a:pt x="112" y="148"/>
                </a:lnTo>
                <a:lnTo>
                  <a:pt x="112" y="144"/>
                </a:lnTo>
                <a:lnTo>
                  <a:pt x="112" y="138"/>
                </a:lnTo>
                <a:lnTo>
                  <a:pt x="108" y="130"/>
                </a:lnTo>
                <a:lnTo>
                  <a:pt x="106" y="120"/>
                </a:lnTo>
                <a:lnTo>
                  <a:pt x="116" y="116"/>
                </a:lnTo>
                <a:lnTo>
                  <a:pt x="126" y="116"/>
                </a:lnTo>
                <a:lnTo>
                  <a:pt x="136" y="114"/>
                </a:lnTo>
                <a:lnTo>
                  <a:pt x="150" y="1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8" name="Freeform 166"/>
          <p:cNvSpPr>
            <a:spLocks/>
          </p:cNvSpPr>
          <p:nvPr/>
        </p:nvSpPr>
        <p:spPr bwMode="ltGray">
          <a:xfrm>
            <a:off x="6404671" y="3956062"/>
            <a:ext cx="252552" cy="623884"/>
          </a:xfrm>
          <a:custGeom>
            <a:avLst/>
            <a:gdLst/>
            <a:ahLst/>
            <a:cxnLst>
              <a:cxn ang="0">
                <a:pos x="130" y="336"/>
              </a:cxn>
              <a:cxn ang="0">
                <a:pos x="134" y="326"/>
              </a:cxn>
              <a:cxn ang="0">
                <a:pos x="144" y="308"/>
              </a:cxn>
              <a:cxn ang="0">
                <a:pos x="134" y="288"/>
              </a:cxn>
              <a:cxn ang="0">
                <a:pos x="122" y="262"/>
              </a:cxn>
              <a:cxn ang="0">
                <a:pos x="116" y="248"/>
              </a:cxn>
              <a:cxn ang="0">
                <a:pos x="126" y="232"/>
              </a:cxn>
              <a:cxn ang="0">
                <a:pos x="116" y="216"/>
              </a:cxn>
              <a:cxn ang="0">
                <a:pos x="108" y="206"/>
              </a:cxn>
              <a:cxn ang="0">
                <a:pos x="98" y="190"/>
              </a:cxn>
              <a:cxn ang="0">
                <a:pos x="106" y="178"/>
              </a:cxn>
              <a:cxn ang="0">
                <a:pos x="120" y="162"/>
              </a:cxn>
              <a:cxn ang="0">
                <a:pos x="124" y="152"/>
              </a:cxn>
              <a:cxn ang="0">
                <a:pos x="134" y="150"/>
              </a:cxn>
              <a:cxn ang="0">
                <a:pos x="142" y="146"/>
              </a:cxn>
              <a:cxn ang="0">
                <a:pos x="148" y="142"/>
              </a:cxn>
              <a:cxn ang="0">
                <a:pos x="154" y="130"/>
              </a:cxn>
              <a:cxn ang="0">
                <a:pos x="162" y="120"/>
              </a:cxn>
              <a:cxn ang="0">
                <a:pos x="154" y="122"/>
              </a:cxn>
              <a:cxn ang="0">
                <a:pos x="146" y="126"/>
              </a:cxn>
              <a:cxn ang="0">
                <a:pos x="140" y="114"/>
              </a:cxn>
              <a:cxn ang="0">
                <a:pos x="130" y="98"/>
              </a:cxn>
              <a:cxn ang="0">
                <a:pos x="120" y="82"/>
              </a:cxn>
              <a:cxn ang="0">
                <a:pos x="106" y="80"/>
              </a:cxn>
              <a:cxn ang="0">
                <a:pos x="106" y="62"/>
              </a:cxn>
              <a:cxn ang="0">
                <a:pos x="108" y="50"/>
              </a:cxn>
              <a:cxn ang="0">
                <a:pos x="116" y="28"/>
              </a:cxn>
              <a:cxn ang="0">
                <a:pos x="108" y="16"/>
              </a:cxn>
              <a:cxn ang="0">
                <a:pos x="100" y="0"/>
              </a:cxn>
              <a:cxn ang="0">
                <a:pos x="86" y="10"/>
              </a:cxn>
              <a:cxn ang="0">
                <a:pos x="0" y="132"/>
              </a:cxn>
              <a:cxn ang="0">
                <a:pos x="14" y="164"/>
              </a:cxn>
              <a:cxn ang="0">
                <a:pos x="26" y="168"/>
              </a:cxn>
              <a:cxn ang="0">
                <a:pos x="30" y="188"/>
              </a:cxn>
              <a:cxn ang="0">
                <a:pos x="46" y="208"/>
              </a:cxn>
              <a:cxn ang="0">
                <a:pos x="52" y="242"/>
              </a:cxn>
              <a:cxn ang="0">
                <a:pos x="84" y="224"/>
              </a:cxn>
              <a:cxn ang="0">
                <a:pos x="86" y="216"/>
              </a:cxn>
              <a:cxn ang="0">
                <a:pos x="100" y="232"/>
              </a:cxn>
              <a:cxn ang="0">
                <a:pos x="114" y="276"/>
              </a:cxn>
              <a:cxn ang="0">
                <a:pos x="128" y="310"/>
              </a:cxn>
            </a:cxnLst>
            <a:rect l="0" t="0" r="r" b="b"/>
            <a:pathLst>
              <a:path w="163" h="345">
                <a:moveTo>
                  <a:pt x="124" y="344"/>
                </a:moveTo>
                <a:lnTo>
                  <a:pt x="130" y="336"/>
                </a:lnTo>
                <a:lnTo>
                  <a:pt x="136" y="332"/>
                </a:lnTo>
                <a:lnTo>
                  <a:pt x="134" y="326"/>
                </a:lnTo>
                <a:lnTo>
                  <a:pt x="140" y="324"/>
                </a:lnTo>
                <a:lnTo>
                  <a:pt x="144" y="308"/>
                </a:lnTo>
                <a:lnTo>
                  <a:pt x="140" y="298"/>
                </a:lnTo>
                <a:lnTo>
                  <a:pt x="134" y="288"/>
                </a:lnTo>
                <a:lnTo>
                  <a:pt x="134" y="276"/>
                </a:lnTo>
                <a:lnTo>
                  <a:pt x="122" y="262"/>
                </a:lnTo>
                <a:lnTo>
                  <a:pt x="118" y="258"/>
                </a:lnTo>
                <a:lnTo>
                  <a:pt x="116" y="248"/>
                </a:lnTo>
                <a:lnTo>
                  <a:pt x="124" y="240"/>
                </a:lnTo>
                <a:lnTo>
                  <a:pt x="126" y="232"/>
                </a:lnTo>
                <a:lnTo>
                  <a:pt x="124" y="222"/>
                </a:lnTo>
                <a:lnTo>
                  <a:pt x="116" y="216"/>
                </a:lnTo>
                <a:lnTo>
                  <a:pt x="114" y="210"/>
                </a:lnTo>
                <a:lnTo>
                  <a:pt x="108" y="206"/>
                </a:lnTo>
                <a:lnTo>
                  <a:pt x="106" y="200"/>
                </a:lnTo>
                <a:lnTo>
                  <a:pt x="98" y="190"/>
                </a:lnTo>
                <a:lnTo>
                  <a:pt x="108" y="186"/>
                </a:lnTo>
                <a:lnTo>
                  <a:pt x="106" y="178"/>
                </a:lnTo>
                <a:lnTo>
                  <a:pt x="108" y="162"/>
                </a:lnTo>
                <a:lnTo>
                  <a:pt x="120" y="162"/>
                </a:lnTo>
                <a:lnTo>
                  <a:pt x="122" y="158"/>
                </a:lnTo>
                <a:lnTo>
                  <a:pt x="124" y="152"/>
                </a:lnTo>
                <a:lnTo>
                  <a:pt x="132" y="152"/>
                </a:lnTo>
                <a:lnTo>
                  <a:pt x="134" y="150"/>
                </a:lnTo>
                <a:lnTo>
                  <a:pt x="142" y="150"/>
                </a:lnTo>
                <a:lnTo>
                  <a:pt x="142" y="146"/>
                </a:lnTo>
                <a:lnTo>
                  <a:pt x="152" y="148"/>
                </a:lnTo>
                <a:lnTo>
                  <a:pt x="148" y="142"/>
                </a:lnTo>
                <a:lnTo>
                  <a:pt x="154" y="140"/>
                </a:lnTo>
                <a:lnTo>
                  <a:pt x="154" y="130"/>
                </a:lnTo>
                <a:lnTo>
                  <a:pt x="162" y="124"/>
                </a:lnTo>
                <a:lnTo>
                  <a:pt x="162" y="120"/>
                </a:lnTo>
                <a:lnTo>
                  <a:pt x="158" y="118"/>
                </a:lnTo>
                <a:lnTo>
                  <a:pt x="154" y="122"/>
                </a:lnTo>
                <a:lnTo>
                  <a:pt x="148" y="122"/>
                </a:lnTo>
                <a:lnTo>
                  <a:pt x="146" y="126"/>
                </a:lnTo>
                <a:lnTo>
                  <a:pt x="142" y="122"/>
                </a:lnTo>
                <a:lnTo>
                  <a:pt x="140" y="114"/>
                </a:lnTo>
                <a:lnTo>
                  <a:pt x="128" y="116"/>
                </a:lnTo>
                <a:lnTo>
                  <a:pt x="130" y="98"/>
                </a:lnTo>
                <a:lnTo>
                  <a:pt x="126" y="98"/>
                </a:lnTo>
                <a:lnTo>
                  <a:pt x="120" y="82"/>
                </a:lnTo>
                <a:lnTo>
                  <a:pt x="112" y="82"/>
                </a:lnTo>
                <a:lnTo>
                  <a:pt x="106" y="80"/>
                </a:lnTo>
                <a:lnTo>
                  <a:pt x="102" y="76"/>
                </a:lnTo>
                <a:lnTo>
                  <a:pt x="106" y="62"/>
                </a:lnTo>
                <a:lnTo>
                  <a:pt x="108" y="56"/>
                </a:lnTo>
                <a:lnTo>
                  <a:pt x="108" y="50"/>
                </a:lnTo>
                <a:lnTo>
                  <a:pt x="114" y="48"/>
                </a:lnTo>
                <a:lnTo>
                  <a:pt x="116" y="28"/>
                </a:lnTo>
                <a:lnTo>
                  <a:pt x="114" y="18"/>
                </a:lnTo>
                <a:lnTo>
                  <a:pt x="108" y="16"/>
                </a:lnTo>
                <a:lnTo>
                  <a:pt x="106" y="8"/>
                </a:lnTo>
                <a:lnTo>
                  <a:pt x="100" y="0"/>
                </a:lnTo>
                <a:lnTo>
                  <a:pt x="96" y="0"/>
                </a:lnTo>
                <a:lnTo>
                  <a:pt x="86" y="10"/>
                </a:lnTo>
                <a:lnTo>
                  <a:pt x="30" y="36"/>
                </a:lnTo>
                <a:lnTo>
                  <a:pt x="0" y="132"/>
                </a:lnTo>
                <a:lnTo>
                  <a:pt x="6" y="154"/>
                </a:lnTo>
                <a:lnTo>
                  <a:pt x="14" y="164"/>
                </a:lnTo>
                <a:lnTo>
                  <a:pt x="20" y="170"/>
                </a:lnTo>
                <a:lnTo>
                  <a:pt x="26" y="168"/>
                </a:lnTo>
                <a:lnTo>
                  <a:pt x="32" y="184"/>
                </a:lnTo>
                <a:lnTo>
                  <a:pt x="30" y="188"/>
                </a:lnTo>
                <a:lnTo>
                  <a:pt x="36" y="190"/>
                </a:lnTo>
                <a:lnTo>
                  <a:pt x="46" y="208"/>
                </a:lnTo>
                <a:lnTo>
                  <a:pt x="40" y="238"/>
                </a:lnTo>
                <a:lnTo>
                  <a:pt x="52" y="242"/>
                </a:lnTo>
                <a:lnTo>
                  <a:pt x="62" y="242"/>
                </a:lnTo>
                <a:lnTo>
                  <a:pt x="84" y="224"/>
                </a:lnTo>
                <a:lnTo>
                  <a:pt x="86" y="218"/>
                </a:lnTo>
                <a:lnTo>
                  <a:pt x="86" y="216"/>
                </a:lnTo>
                <a:lnTo>
                  <a:pt x="90" y="220"/>
                </a:lnTo>
                <a:lnTo>
                  <a:pt x="100" y="232"/>
                </a:lnTo>
                <a:lnTo>
                  <a:pt x="106" y="254"/>
                </a:lnTo>
                <a:lnTo>
                  <a:pt x="114" y="276"/>
                </a:lnTo>
                <a:lnTo>
                  <a:pt x="124" y="294"/>
                </a:lnTo>
                <a:lnTo>
                  <a:pt x="128" y="310"/>
                </a:lnTo>
                <a:lnTo>
                  <a:pt x="124" y="3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9" name="Freeform 167"/>
          <p:cNvSpPr>
            <a:spLocks/>
          </p:cNvSpPr>
          <p:nvPr/>
        </p:nvSpPr>
        <p:spPr bwMode="ltGray">
          <a:xfrm>
            <a:off x="6280720" y="4021149"/>
            <a:ext cx="150292" cy="227012"/>
          </a:xfrm>
          <a:custGeom>
            <a:avLst/>
            <a:gdLst/>
            <a:ahLst/>
            <a:cxnLst>
              <a:cxn ang="0">
                <a:pos x="28" y="98"/>
              </a:cxn>
              <a:cxn ang="0">
                <a:pos x="0" y="36"/>
              </a:cxn>
              <a:cxn ang="0">
                <a:pos x="18" y="0"/>
              </a:cxn>
              <a:cxn ang="0">
                <a:pos x="82" y="22"/>
              </a:cxn>
              <a:cxn ang="0">
                <a:pos x="96" y="26"/>
              </a:cxn>
              <a:cxn ang="0">
                <a:pos x="94" y="94"/>
              </a:cxn>
              <a:cxn ang="0">
                <a:pos x="90" y="94"/>
              </a:cxn>
              <a:cxn ang="0">
                <a:pos x="90" y="104"/>
              </a:cxn>
              <a:cxn ang="0">
                <a:pos x="92" y="108"/>
              </a:cxn>
              <a:cxn ang="0">
                <a:pos x="92" y="110"/>
              </a:cxn>
              <a:cxn ang="0">
                <a:pos x="88" y="110"/>
              </a:cxn>
              <a:cxn ang="0">
                <a:pos x="86" y="112"/>
              </a:cxn>
              <a:cxn ang="0">
                <a:pos x="90" y="124"/>
              </a:cxn>
              <a:cxn ang="0">
                <a:pos x="82" y="110"/>
              </a:cxn>
              <a:cxn ang="0">
                <a:pos x="74" y="88"/>
              </a:cxn>
              <a:cxn ang="0">
                <a:pos x="72" y="80"/>
              </a:cxn>
              <a:cxn ang="0">
                <a:pos x="70" y="80"/>
              </a:cxn>
              <a:cxn ang="0">
                <a:pos x="66" y="82"/>
              </a:cxn>
              <a:cxn ang="0">
                <a:pos x="62" y="82"/>
              </a:cxn>
              <a:cxn ang="0">
                <a:pos x="58" y="86"/>
              </a:cxn>
              <a:cxn ang="0">
                <a:pos x="46" y="94"/>
              </a:cxn>
              <a:cxn ang="0">
                <a:pos x="34" y="96"/>
              </a:cxn>
              <a:cxn ang="0">
                <a:pos x="28" y="98"/>
              </a:cxn>
            </a:cxnLst>
            <a:rect l="0" t="0" r="r" b="b"/>
            <a:pathLst>
              <a:path w="97" h="125">
                <a:moveTo>
                  <a:pt x="28" y="98"/>
                </a:moveTo>
                <a:lnTo>
                  <a:pt x="0" y="36"/>
                </a:lnTo>
                <a:lnTo>
                  <a:pt x="18" y="0"/>
                </a:lnTo>
                <a:lnTo>
                  <a:pt x="82" y="22"/>
                </a:lnTo>
                <a:lnTo>
                  <a:pt x="96" y="26"/>
                </a:lnTo>
                <a:lnTo>
                  <a:pt x="94" y="94"/>
                </a:lnTo>
                <a:lnTo>
                  <a:pt x="90" y="94"/>
                </a:lnTo>
                <a:lnTo>
                  <a:pt x="90" y="104"/>
                </a:lnTo>
                <a:lnTo>
                  <a:pt x="92" y="108"/>
                </a:lnTo>
                <a:lnTo>
                  <a:pt x="92" y="110"/>
                </a:lnTo>
                <a:lnTo>
                  <a:pt x="88" y="110"/>
                </a:lnTo>
                <a:lnTo>
                  <a:pt x="86" y="112"/>
                </a:lnTo>
                <a:lnTo>
                  <a:pt x="90" y="124"/>
                </a:lnTo>
                <a:lnTo>
                  <a:pt x="82" y="110"/>
                </a:lnTo>
                <a:lnTo>
                  <a:pt x="74" y="88"/>
                </a:lnTo>
                <a:lnTo>
                  <a:pt x="72" y="80"/>
                </a:lnTo>
                <a:lnTo>
                  <a:pt x="70" y="80"/>
                </a:lnTo>
                <a:lnTo>
                  <a:pt x="66" y="82"/>
                </a:lnTo>
                <a:lnTo>
                  <a:pt x="62" y="82"/>
                </a:lnTo>
                <a:lnTo>
                  <a:pt x="58" y="86"/>
                </a:lnTo>
                <a:lnTo>
                  <a:pt x="46" y="94"/>
                </a:lnTo>
                <a:lnTo>
                  <a:pt x="34" y="96"/>
                </a:lnTo>
                <a:lnTo>
                  <a:pt x="28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0" name="Freeform 168"/>
          <p:cNvSpPr>
            <a:spLocks/>
          </p:cNvSpPr>
          <p:nvPr/>
        </p:nvSpPr>
        <p:spPr bwMode="ltGray">
          <a:xfrm>
            <a:off x="6313258" y="3973524"/>
            <a:ext cx="86766" cy="66675"/>
          </a:xfrm>
          <a:custGeom>
            <a:avLst/>
            <a:gdLst/>
            <a:ahLst/>
            <a:cxnLst>
              <a:cxn ang="0">
                <a:pos x="54" y="22"/>
              </a:cxn>
              <a:cxn ang="0">
                <a:pos x="20" y="36"/>
              </a:cxn>
              <a:cxn ang="0">
                <a:pos x="0" y="24"/>
              </a:cxn>
              <a:cxn ang="0">
                <a:pos x="8" y="10"/>
              </a:cxn>
              <a:cxn ang="0">
                <a:pos x="10" y="8"/>
              </a:cxn>
              <a:cxn ang="0">
                <a:pos x="12" y="6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6" y="4"/>
              </a:cxn>
              <a:cxn ang="0">
                <a:pos x="32" y="4"/>
              </a:cxn>
              <a:cxn ang="0">
                <a:pos x="38" y="8"/>
              </a:cxn>
              <a:cxn ang="0">
                <a:pos x="40" y="10"/>
              </a:cxn>
              <a:cxn ang="0">
                <a:pos x="46" y="6"/>
              </a:cxn>
              <a:cxn ang="0">
                <a:pos x="52" y="8"/>
              </a:cxn>
              <a:cxn ang="0">
                <a:pos x="52" y="16"/>
              </a:cxn>
              <a:cxn ang="0">
                <a:pos x="54" y="22"/>
              </a:cxn>
            </a:cxnLst>
            <a:rect l="0" t="0" r="r" b="b"/>
            <a:pathLst>
              <a:path w="55" h="37">
                <a:moveTo>
                  <a:pt x="54" y="22"/>
                </a:moveTo>
                <a:lnTo>
                  <a:pt x="20" y="36"/>
                </a:lnTo>
                <a:lnTo>
                  <a:pt x="0" y="24"/>
                </a:lnTo>
                <a:lnTo>
                  <a:pt x="8" y="10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6" y="4"/>
                </a:lnTo>
                <a:lnTo>
                  <a:pt x="32" y="4"/>
                </a:lnTo>
                <a:lnTo>
                  <a:pt x="38" y="8"/>
                </a:lnTo>
                <a:lnTo>
                  <a:pt x="40" y="10"/>
                </a:lnTo>
                <a:lnTo>
                  <a:pt x="46" y="6"/>
                </a:lnTo>
                <a:lnTo>
                  <a:pt x="52" y="8"/>
                </a:lnTo>
                <a:lnTo>
                  <a:pt x="52" y="16"/>
                </a:lnTo>
                <a:lnTo>
                  <a:pt x="54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1" name="Freeform 169"/>
          <p:cNvSpPr>
            <a:spLocks/>
          </p:cNvSpPr>
          <p:nvPr/>
        </p:nvSpPr>
        <p:spPr bwMode="ltGray">
          <a:xfrm>
            <a:off x="6087046" y="3913200"/>
            <a:ext cx="212266" cy="1349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4"/>
              </a:cxn>
              <a:cxn ang="0">
                <a:pos x="78" y="74"/>
              </a:cxn>
              <a:cxn ang="0">
                <a:pos x="138" y="74"/>
              </a:cxn>
              <a:cxn ang="0">
                <a:pos x="138" y="44"/>
              </a:cxn>
              <a:cxn ang="0">
                <a:pos x="128" y="44"/>
              </a:cxn>
              <a:cxn ang="0">
                <a:pos x="126" y="46"/>
              </a:cxn>
              <a:cxn ang="0">
                <a:pos x="122" y="42"/>
              </a:cxn>
              <a:cxn ang="0">
                <a:pos x="112" y="40"/>
              </a:cxn>
              <a:cxn ang="0">
                <a:pos x="112" y="44"/>
              </a:cxn>
              <a:cxn ang="0">
                <a:pos x="102" y="42"/>
              </a:cxn>
              <a:cxn ang="0">
                <a:pos x="100" y="38"/>
              </a:cxn>
              <a:cxn ang="0">
                <a:pos x="98" y="38"/>
              </a:cxn>
              <a:cxn ang="0">
                <a:pos x="92" y="40"/>
              </a:cxn>
              <a:cxn ang="0">
                <a:pos x="88" y="38"/>
              </a:cxn>
              <a:cxn ang="0">
                <a:pos x="80" y="26"/>
              </a:cxn>
              <a:cxn ang="0">
                <a:pos x="76" y="26"/>
              </a:cxn>
              <a:cxn ang="0">
                <a:pos x="42" y="2"/>
              </a:cxn>
              <a:cxn ang="0">
                <a:pos x="28" y="0"/>
              </a:cxn>
              <a:cxn ang="0">
                <a:pos x="26" y="4"/>
              </a:cxn>
              <a:cxn ang="0">
                <a:pos x="4" y="0"/>
              </a:cxn>
            </a:cxnLst>
            <a:rect l="0" t="0" r="r" b="b"/>
            <a:pathLst>
              <a:path w="139" h="75">
                <a:moveTo>
                  <a:pt x="4" y="0"/>
                </a:moveTo>
                <a:lnTo>
                  <a:pt x="0" y="34"/>
                </a:lnTo>
                <a:lnTo>
                  <a:pt x="78" y="74"/>
                </a:lnTo>
                <a:lnTo>
                  <a:pt x="138" y="74"/>
                </a:lnTo>
                <a:lnTo>
                  <a:pt x="138" y="44"/>
                </a:lnTo>
                <a:lnTo>
                  <a:pt x="128" y="44"/>
                </a:lnTo>
                <a:lnTo>
                  <a:pt x="126" y="46"/>
                </a:lnTo>
                <a:lnTo>
                  <a:pt x="122" y="42"/>
                </a:lnTo>
                <a:lnTo>
                  <a:pt x="112" y="40"/>
                </a:lnTo>
                <a:lnTo>
                  <a:pt x="112" y="44"/>
                </a:lnTo>
                <a:lnTo>
                  <a:pt x="102" y="42"/>
                </a:lnTo>
                <a:lnTo>
                  <a:pt x="100" y="38"/>
                </a:lnTo>
                <a:lnTo>
                  <a:pt x="98" y="38"/>
                </a:lnTo>
                <a:lnTo>
                  <a:pt x="92" y="40"/>
                </a:lnTo>
                <a:lnTo>
                  <a:pt x="88" y="38"/>
                </a:lnTo>
                <a:lnTo>
                  <a:pt x="80" y="26"/>
                </a:lnTo>
                <a:lnTo>
                  <a:pt x="76" y="26"/>
                </a:lnTo>
                <a:lnTo>
                  <a:pt x="42" y="2"/>
                </a:lnTo>
                <a:lnTo>
                  <a:pt x="28" y="0"/>
                </a:lnTo>
                <a:lnTo>
                  <a:pt x="26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2" name="Freeform 170"/>
          <p:cNvSpPr>
            <a:spLocks/>
          </p:cNvSpPr>
          <p:nvPr/>
        </p:nvSpPr>
        <p:spPr bwMode="ltGray">
          <a:xfrm>
            <a:off x="5753926" y="3651264"/>
            <a:ext cx="791741" cy="1017583"/>
          </a:xfrm>
          <a:custGeom>
            <a:avLst/>
            <a:gdLst/>
            <a:ahLst/>
            <a:cxnLst>
              <a:cxn ang="0">
                <a:pos x="22" y="238"/>
              </a:cxn>
              <a:cxn ang="0">
                <a:pos x="52" y="230"/>
              </a:cxn>
              <a:cxn ang="0">
                <a:pos x="44" y="202"/>
              </a:cxn>
              <a:cxn ang="0">
                <a:pos x="50" y="174"/>
              </a:cxn>
              <a:cxn ang="0">
                <a:pos x="68" y="178"/>
              </a:cxn>
              <a:cxn ang="0">
                <a:pos x="86" y="164"/>
              </a:cxn>
              <a:cxn ang="0">
                <a:pos x="124" y="118"/>
              </a:cxn>
              <a:cxn ang="0">
                <a:pos x="140" y="102"/>
              </a:cxn>
              <a:cxn ang="0">
                <a:pos x="120" y="72"/>
              </a:cxn>
              <a:cxn ang="0">
                <a:pos x="130" y="48"/>
              </a:cxn>
              <a:cxn ang="0">
                <a:pos x="120" y="32"/>
              </a:cxn>
              <a:cxn ang="0">
                <a:pos x="108" y="20"/>
              </a:cxn>
              <a:cxn ang="0">
                <a:pos x="122" y="8"/>
              </a:cxn>
              <a:cxn ang="0">
                <a:pos x="142" y="4"/>
              </a:cxn>
              <a:cxn ang="0">
                <a:pos x="164" y="16"/>
              </a:cxn>
              <a:cxn ang="0">
                <a:pos x="202" y="32"/>
              </a:cxn>
              <a:cxn ang="0">
                <a:pos x="222" y="60"/>
              </a:cxn>
              <a:cxn ang="0">
                <a:pos x="202" y="76"/>
              </a:cxn>
              <a:cxn ang="0">
                <a:pos x="198" y="100"/>
              </a:cxn>
              <a:cxn ang="0">
                <a:pos x="210" y="128"/>
              </a:cxn>
              <a:cxn ang="0">
                <a:pos x="222" y="166"/>
              </a:cxn>
              <a:cxn ang="0">
                <a:pos x="246" y="190"/>
              </a:cxn>
              <a:cxn ang="0">
                <a:pos x="286" y="196"/>
              </a:cxn>
              <a:cxn ang="0">
                <a:pos x="324" y="212"/>
              </a:cxn>
              <a:cxn ang="0">
                <a:pos x="352" y="208"/>
              </a:cxn>
              <a:cxn ang="0">
                <a:pos x="372" y="190"/>
              </a:cxn>
              <a:cxn ang="0">
                <a:pos x="390" y="204"/>
              </a:cxn>
              <a:cxn ang="0">
                <a:pos x="434" y="182"/>
              </a:cxn>
              <a:cxn ang="0">
                <a:pos x="474" y="156"/>
              </a:cxn>
              <a:cxn ang="0">
                <a:pos x="502" y="184"/>
              </a:cxn>
              <a:cxn ang="0">
                <a:pos x="484" y="204"/>
              </a:cxn>
              <a:cxn ang="0">
                <a:pos x="462" y="232"/>
              </a:cxn>
              <a:cxn ang="0">
                <a:pos x="456" y="262"/>
              </a:cxn>
              <a:cxn ang="0">
                <a:pos x="436" y="298"/>
              </a:cxn>
              <a:cxn ang="0">
                <a:pos x="424" y="262"/>
              </a:cxn>
              <a:cxn ang="0">
                <a:pos x="410" y="264"/>
              </a:cxn>
              <a:cxn ang="0">
                <a:pos x="434" y="232"/>
              </a:cxn>
              <a:cxn ang="0">
                <a:pos x="386" y="238"/>
              </a:cxn>
              <a:cxn ang="0">
                <a:pos x="366" y="214"/>
              </a:cxn>
              <a:cxn ang="0">
                <a:pos x="362" y="240"/>
              </a:cxn>
              <a:cxn ang="0">
                <a:pos x="370" y="274"/>
              </a:cxn>
              <a:cxn ang="0">
                <a:pos x="336" y="308"/>
              </a:cxn>
              <a:cxn ang="0">
                <a:pos x="304" y="344"/>
              </a:cxn>
              <a:cxn ang="0">
                <a:pos x="242" y="404"/>
              </a:cxn>
              <a:cxn ang="0">
                <a:pos x="212" y="418"/>
              </a:cxn>
              <a:cxn ang="0">
                <a:pos x="206" y="478"/>
              </a:cxn>
              <a:cxn ang="0">
                <a:pos x="184" y="522"/>
              </a:cxn>
              <a:cxn ang="0">
                <a:pos x="160" y="550"/>
              </a:cxn>
              <a:cxn ang="0">
                <a:pos x="126" y="520"/>
              </a:cxn>
              <a:cxn ang="0">
                <a:pos x="90" y="422"/>
              </a:cxn>
              <a:cxn ang="0">
                <a:pos x="72" y="348"/>
              </a:cxn>
              <a:cxn ang="0">
                <a:pos x="74" y="284"/>
              </a:cxn>
              <a:cxn ang="0">
                <a:pos x="18" y="280"/>
              </a:cxn>
              <a:cxn ang="0">
                <a:pos x="24" y="264"/>
              </a:cxn>
            </a:cxnLst>
            <a:rect l="0" t="0" r="r" b="b"/>
            <a:pathLst>
              <a:path w="513" h="561">
                <a:moveTo>
                  <a:pt x="4" y="244"/>
                </a:moveTo>
                <a:lnTo>
                  <a:pt x="8" y="240"/>
                </a:lnTo>
                <a:lnTo>
                  <a:pt x="14" y="240"/>
                </a:lnTo>
                <a:lnTo>
                  <a:pt x="18" y="236"/>
                </a:lnTo>
                <a:lnTo>
                  <a:pt x="22" y="238"/>
                </a:lnTo>
                <a:lnTo>
                  <a:pt x="32" y="240"/>
                </a:lnTo>
                <a:lnTo>
                  <a:pt x="44" y="238"/>
                </a:lnTo>
                <a:lnTo>
                  <a:pt x="48" y="244"/>
                </a:lnTo>
                <a:lnTo>
                  <a:pt x="56" y="234"/>
                </a:lnTo>
                <a:lnTo>
                  <a:pt x="52" y="230"/>
                </a:lnTo>
                <a:lnTo>
                  <a:pt x="50" y="220"/>
                </a:lnTo>
                <a:lnTo>
                  <a:pt x="52" y="216"/>
                </a:lnTo>
                <a:lnTo>
                  <a:pt x="42" y="214"/>
                </a:lnTo>
                <a:lnTo>
                  <a:pt x="42" y="212"/>
                </a:lnTo>
                <a:lnTo>
                  <a:pt x="44" y="202"/>
                </a:lnTo>
                <a:lnTo>
                  <a:pt x="44" y="196"/>
                </a:lnTo>
                <a:lnTo>
                  <a:pt x="38" y="196"/>
                </a:lnTo>
                <a:lnTo>
                  <a:pt x="34" y="194"/>
                </a:lnTo>
                <a:lnTo>
                  <a:pt x="36" y="188"/>
                </a:lnTo>
                <a:lnTo>
                  <a:pt x="50" y="174"/>
                </a:lnTo>
                <a:lnTo>
                  <a:pt x="54" y="174"/>
                </a:lnTo>
                <a:lnTo>
                  <a:pt x="56" y="176"/>
                </a:lnTo>
                <a:lnTo>
                  <a:pt x="60" y="184"/>
                </a:lnTo>
                <a:lnTo>
                  <a:pt x="64" y="180"/>
                </a:lnTo>
                <a:lnTo>
                  <a:pt x="68" y="178"/>
                </a:lnTo>
                <a:lnTo>
                  <a:pt x="72" y="182"/>
                </a:lnTo>
                <a:lnTo>
                  <a:pt x="78" y="180"/>
                </a:lnTo>
                <a:lnTo>
                  <a:pt x="78" y="174"/>
                </a:lnTo>
                <a:lnTo>
                  <a:pt x="84" y="170"/>
                </a:lnTo>
                <a:lnTo>
                  <a:pt x="86" y="164"/>
                </a:lnTo>
                <a:lnTo>
                  <a:pt x="100" y="160"/>
                </a:lnTo>
                <a:lnTo>
                  <a:pt x="108" y="144"/>
                </a:lnTo>
                <a:lnTo>
                  <a:pt x="114" y="138"/>
                </a:lnTo>
                <a:lnTo>
                  <a:pt x="114" y="130"/>
                </a:lnTo>
                <a:lnTo>
                  <a:pt x="124" y="118"/>
                </a:lnTo>
                <a:lnTo>
                  <a:pt x="128" y="120"/>
                </a:lnTo>
                <a:lnTo>
                  <a:pt x="130" y="112"/>
                </a:lnTo>
                <a:lnTo>
                  <a:pt x="132" y="110"/>
                </a:lnTo>
                <a:lnTo>
                  <a:pt x="132" y="104"/>
                </a:lnTo>
                <a:lnTo>
                  <a:pt x="140" y="102"/>
                </a:lnTo>
                <a:lnTo>
                  <a:pt x="138" y="96"/>
                </a:lnTo>
                <a:lnTo>
                  <a:pt x="134" y="94"/>
                </a:lnTo>
                <a:lnTo>
                  <a:pt x="132" y="94"/>
                </a:lnTo>
                <a:lnTo>
                  <a:pt x="120" y="84"/>
                </a:lnTo>
                <a:lnTo>
                  <a:pt x="120" y="72"/>
                </a:lnTo>
                <a:lnTo>
                  <a:pt x="118" y="68"/>
                </a:lnTo>
                <a:lnTo>
                  <a:pt x="120" y="64"/>
                </a:lnTo>
                <a:lnTo>
                  <a:pt x="116" y="58"/>
                </a:lnTo>
                <a:lnTo>
                  <a:pt x="124" y="50"/>
                </a:lnTo>
                <a:lnTo>
                  <a:pt x="130" y="48"/>
                </a:lnTo>
                <a:lnTo>
                  <a:pt x="132" y="44"/>
                </a:lnTo>
                <a:lnTo>
                  <a:pt x="130" y="42"/>
                </a:lnTo>
                <a:lnTo>
                  <a:pt x="126" y="42"/>
                </a:lnTo>
                <a:lnTo>
                  <a:pt x="126" y="36"/>
                </a:lnTo>
                <a:lnTo>
                  <a:pt x="120" y="32"/>
                </a:lnTo>
                <a:lnTo>
                  <a:pt x="118" y="32"/>
                </a:lnTo>
                <a:lnTo>
                  <a:pt x="118" y="28"/>
                </a:lnTo>
                <a:lnTo>
                  <a:pt x="112" y="26"/>
                </a:lnTo>
                <a:lnTo>
                  <a:pt x="108" y="26"/>
                </a:lnTo>
                <a:lnTo>
                  <a:pt x="108" y="20"/>
                </a:lnTo>
                <a:lnTo>
                  <a:pt x="110" y="20"/>
                </a:lnTo>
                <a:lnTo>
                  <a:pt x="116" y="18"/>
                </a:lnTo>
                <a:lnTo>
                  <a:pt x="118" y="12"/>
                </a:lnTo>
                <a:lnTo>
                  <a:pt x="118" y="10"/>
                </a:lnTo>
                <a:lnTo>
                  <a:pt x="122" y="8"/>
                </a:lnTo>
                <a:lnTo>
                  <a:pt x="126" y="8"/>
                </a:lnTo>
                <a:lnTo>
                  <a:pt x="132" y="8"/>
                </a:lnTo>
                <a:lnTo>
                  <a:pt x="138" y="4"/>
                </a:lnTo>
                <a:lnTo>
                  <a:pt x="138" y="0"/>
                </a:lnTo>
                <a:lnTo>
                  <a:pt x="142" y="4"/>
                </a:lnTo>
                <a:lnTo>
                  <a:pt x="146" y="6"/>
                </a:lnTo>
                <a:lnTo>
                  <a:pt x="154" y="8"/>
                </a:lnTo>
                <a:lnTo>
                  <a:pt x="154" y="14"/>
                </a:lnTo>
                <a:lnTo>
                  <a:pt x="158" y="12"/>
                </a:lnTo>
                <a:lnTo>
                  <a:pt x="164" y="16"/>
                </a:lnTo>
                <a:lnTo>
                  <a:pt x="170" y="30"/>
                </a:lnTo>
                <a:lnTo>
                  <a:pt x="178" y="30"/>
                </a:lnTo>
                <a:lnTo>
                  <a:pt x="186" y="36"/>
                </a:lnTo>
                <a:lnTo>
                  <a:pt x="192" y="38"/>
                </a:lnTo>
                <a:lnTo>
                  <a:pt x="202" y="32"/>
                </a:lnTo>
                <a:lnTo>
                  <a:pt x="206" y="30"/>
                </a:lnTo>
                <a:lnTo>
                  <a:pt x="220" y="38"/>
                </a:lnTo>
                <a:lnTo>
                  <a:pt x="230" y="42"/>
                </a:lnTo>
                <a:lnTo>
                  <a:pt x="230" y="50"/>
                </a:lnTo>
                <a:lnTo>
                  <a:pt x="222" y="60"/>
                </a:lnTo>
                <a:lnTo>
                  <a:pt x="218" y="64"/>
                </a:lnTo>
                <a:lnTo>
                  <a:pt x="210" y="66"/>
                </a:lnTo>
                <a:lnTo>
                  <a:pt x="210" y="74"/>
                </a:lnTo>
                <a:lnTo>
                  <a:pt x="198" y="72"/>
                </a:lnTo>
                <a:lnTo>
                  <a:pt x="202" y="76"/>
                </a:lnTo>
                <a:lnTo>
                  <a:pt x="208" y="90"/>
                </a:lnTo>
                <a:lnTo>
                  <a:pt x="206" y="100"/>
                </a:lnTo>
                <a:lnTo>
                  <a:pt x="202" y="100"/>
                </a:lnTo>
                <a:lnTo>
                  <a:pt x="200" y="98"/>
                </a:lnTo>
                <a:lnTo>
                  <a:pt x="198" y="100"/>
                </a:lnTo>
                <a:lnTo>
                  <a:pt x="196" y="104"/>
                </a:lnTo>
                <a:lnTo>
                  <a:pt x="196" y="118"/>
                </a:lnTo>
                <a:lnTo>
                  <a:pt x="198" y="124"/>
                </a:lnTo>
                <a:lnTo>
                  <a:pt x="200" y="126"/>
                </a:lnTo>
                <a:lnTo>
                  <a:pt x="210" y="128"/>
                </a:lnTo>
                <a:lnTo>
                  <a:pt x="214" y="132"/>
                </a:lnTo>
                <a:lnTo>
                  <a:pt x="220" y="130"/>
                </a:lnTo>
                <a:lnTo>
                  <a:pt x="234" y="142"/>
                </a:lnTo>
                <a:lnTo>
                  <a:pt x="224" y="154"/>
                </a:lnTo>
                <a:lnTo>
                  <a:pt x="222" y="166"/>
                </a:lnTo>
                <a:lnTo>
                  <a:pt x="228" y="174"/>
                </a:lnTo>
                <a:lnTo>
                  <a:pt x="236" y="174"/>
                </a:lnTo>
                <a:lnTo>
                  <a:pt x="240" y="182"/>
                </a:lnTo>
                <a:lnTo>
                  <a:pt x="242" y="184"/>
                </a:lnTo>
                <a:lnTo>
                  <a:pt x="246" y="190"/>
                </a:lnTo>
                <a:lnTo>
                  <a:pt x="258" y="190"/>
                </a:lnTo>
                <a:lnTo>
                  <a:pt x="262" y="196"/>
                </a:lnTo>
                <a:lnTo>
                  <a:pt x="272" y="198"/>
                </a:lnTo>
                <a:lnTo>
                  <a:pt x="282" y="198"/>
                </a:lnTo>
                <a:lnTo>
                  <a:pt x="286" y="196"/>
                </a:lnTo>
                <a:lnTo>
                  <a:pt x="292" y="204"/>
                </a:lnTo>
                <a:lnTo>
                  <a:pt x="302" y="206"/>
                </a:lnTo>
                <a:lnTo>
                  <a:pt x="308" y="212"/>
                </a:lnTo>
                <a:lnTo>
                  <a:pt x="314" y="208"/>
                </a:lnTo>
                <a:lnTo>
                  <a:pt x="324" y="212"/>
                </a:lnTo>
                <a:lnTo>
                  <a:pt x="334" y="210"/>
                </a:lnTo>
                <a:lnTo>
                  <a:pt x="340" y="216"/>
                </a:lnTo>
                <a:lnTo>
                  <a:pt x="346" y="214"/>
                </a:lnTo>
                <a:lnTo>
                  <a:pt x="352" y="216"/>
                </a:lnTo>
                <a:lnTo>
                  <a:pt x="352" y="208"/>
                </a:lnTo>
                <a:lnTo>
                  <a:pt x="350" y="200"/>
                </a:lnTo>
                <a:lnTo>
                  <a:pt x="354" y="188"/>
                </a:lnTo>
                <a:lnTo>
                  <a:pt x="364" y="186"/>
                </a:lnTo>
                <a:lnTo>
                  <a:pt x="370" y="182"/>
                </a:lnTo>
                <a:lnTo>
                  <a:pt x="372" y="190"/>
                </a:lnTo>
                <a:lnTo>
                  <a:pt x="368" y="198"/>
                </a:lnTo>
                <a:lnTo>
                  <a:pt x="372" y="206"/>
                </a:lnTo>
                <a:lnTo>
                  <a:pt x="382" y="206"/>
                </a:lnTo>
                <a:lnTo>
                  <a:pt x="388" y="208"/>
                </a:lnTo>
                <a:lnTo>
                  <a:pt x="390" y="204"/>
                </a:lnTo>
                <a:lnTo>
                  <a:pt x="402" y="204"/>
                </a:lnTo>
                <a:lnTo>
                  <a:pt x="418" y="194"/>
                </a:lnTo>
                <a:lnTo>
                  <a:pt x="424" y="188"/>
                </a:lnTo>
                <a:lnTo>
                  <a:pt x="430" y="184"/>
                </a:lnTo>
                <a:lnTo>
                  <a:pt x="434" y="182"/>
                </a:lnTo>
                <a:lnTo>
                  <a:pt x="446" y="168"/>
                </a:lnTo>
                <a:lnTo>
                  <a:pt x="458" y="156"/>
                </a:lnTo>
                <a:lnTo>
                  <a:pt x="460" y="154"/>
                </a:lnTo>
                <a:lnTo>
                  <a:pt x="462" y="156"/>
                </a:lnTo>
                <a:lnTo>
                  <a:pt x="474" y="156"/>
                </a:lnTo>
                <a:lnTo>
                  <a:pt x="490" y="150"/>
                </a:lnTo>
                <a:lnTo>
                  <a:pt x="492" y="156"/>
                </a:lnTo>
                <a:lnTo>
                  <a:pt x="498" y="170"/>
                </a:lnTo>
                <a:lnTo>
                  <a:pt x="512" y="176"/>
                </a:lnTo>
                <a:lnTo>
                  <a:pt x="502" y="184"/>
                </a:lnTo>
                <a:lnTo>
                  <a:pt x="508" y="194"/>
                </a:lnTo>
                <a:lnTo>
                  <a:pt x="506" y="198"/>
                </a:lnTo>
                <a:lnTo>
                  <a:pt x="498" y="194"/>
                </a:lnTo>
                <a:lnTo>
                  <a:pt x="488" y="196"/>
                </a:lnTo>
                <a:lnTo>
                  <a:pt x="484" y="204"/>
                </a:lnTo>
                <a:lnTo>
                  <a:pt x="478" y="204"/>
                </a:lnTo>
                <a:lnTo>
                  <a:pt x="470" y="214"/>
                </a:lnTo>
                <a:lnTo>
                  <a:pt x="470" y="224"/>
                </a:lnTo>
                <a:lnTo>
                  <a:pt x="464" y="224"/>
                </a:lnTo>
                <a:lnTo>
                  <a:pt x="462" y="232"/>
                </a:lnTo>
                <a:lnTo>
                  <a:pt x="464" y="236"/>
                </a:lnTo>
                <a:lnTo>
                  <a:pt x="462" y="248"/>
                </a:lnTo>
                <a:lnTo>
                  <a:pt x="460" y="256"/>
                </a:lnTo>
                <a:lnTo>
                  <a:pt x="458" y="260"/>
                </a:lnTo>
                <a:lnTo>
                  <a:pt x="456" y="262"/>
                </a:lnTo>
                <a:lnTo>
                  <a:pt x="448" y="262"/>
                </a:lnTo>
                <a:lnTo>
                  <a:pt x="444" y="272"/>
                </a:lnTo>
                <a:lnTo>
                  <a:pt x="442" y="290"/>
                </a:lnTo>
                <a:lnTo>
                  <a:pt x="440" y="296"/>
                </a:lnTo>
                <a:lnTo>
                  <a:pt x="436" y="298"/>
                </a:lnTo>
                <a:lnTo>
                  <a:pt x="430" y="288"/>
                </a:lnTo>
                <a:lnTo>
                  <a:pt x="430" y="280"/>
                </a:lnTo>
                <a:lnTo>
                  <a:pt x="432" y="266"/>
                </a:lnTo>
                <a:lnTo>
                  <a:pt x="430" y="254"/>
                </a:lnTo>
                <a:lnTo>
                  <a:pt x="424" y="262"/>
                </a:lnTo>
                <a:lnTo>
                  <a:pt x="422" y="268"/>
                </a:lnTo>
                <a:lnTo>
                  <a:pt x="420" y="280"/>
                </a:lnTo>
                <a:lnTo>
                  <a:pt x="418" y="278"/>
                </a:lnTo>
                <a:lnTo>
                  <a:pt x="412" y="274"/>
                </a:lnTo>
                <a:lnTo>
                  <a:pt x="410" y="264"/>
                </a:lnTo>
                <a:lnTo>
                  <a:pt x="416" y="254"/>
                </a:lnTo>
                <a:lnTo>
                  <a:pt x="424" y="248"/>
                </a:lnTo>
                <a:lnTo>
                  <a:pt x="430" y="240"/>
                </a:lnTo>
                <a:lnTo>
                  <a:pt x="434" y="238"/>
                </a:lnTo>
                <a:lnTo>
                  <a:pt x="434" y="232"/>
                </a:lnTo>
                <a:lnTo>
                  <a:pt x="422" y="232"/>
                </a:lnTo>
                <a:lnTo>
                  <a:pt x="418" y="236"/>
                </a:lnTo>
                <a:lnTo>
                  <a:pt x="412" y="234"/>
                </a:lnTo>
                <a:lnTo>
                  <a:pt x="408" y="240"/>
                </a:lnTo>
                <a:lnTo>
                  <a:pt x="386" y="238"/>
                </a:lnTo>
                <a:lnTo>
                  <a:pt x="386" y="228"/>
                </a:lnTo>
                <a:lnTo>
                  <a:pt x="380" y="214"/>
                </a:lnTo>
                <a:lnTo>
                  <a:pt x="374" y="222"/>
                </a:lnTo>
                <a:lnTo>
                  <a:pt x="374" y="216"/>
                </a:lnTo>
                <a:lnTo>
                  <a:pt x="366" y="214"/>
                </a:lnTo>
                <a:lnTo>
                  <a:pt x="360" y="208"/>
                </a:lnTo>
                <a:lnTo>
                  <a:pt x="358" y="218"/>
                </a:lnTo>
                <a:lnTo>
                  <a:pt x="356" y="224"/>
                </a:lnTo>
                <a:lnTo>
                  <a:pt x="360" y="234"/>
                </a:lnTo>
                <a:lnTo>
                  <a:pt x="362" y="240"/>
                </a:lnTo>
                <a:lnTo>
                  <a:pt x="352" y="242"/>
                </a:lnTo>
                <a:lnTo>
                  <a:pt x="358" y="258"/>
                </a:lnTo>
                <a:lnTo>
                  <a:pt x="366" y="258"/>
                </a:lnTo>
                <a:lnTo>
                  <a:pt x="364" y="272"/>
                </a:lnTo>
                <a:lnTo>
                  <a:pt x="370" y="274"/>
                </a:lnTo>
                <a:lnTo>
                  <a:pt x="374" y="284"/>
                </a:lnTo>
                <a:lnTo>
                  <a:pt x="368" y="302"/>
                </a:lnTo>
                <a:lnTo>
                  <a:pt x="354" y="302"/>
                </a:lnTo>
                <a:lnTo>
                  <a:pt x="344" y="304"/>
                </a:lnTo>
                <a:lnTo>
                  <a:pt x="336" y="308"/>
                </a:lnTo>
                <a:lnTo>
                  <a:pt x="330" y="312"/>
                </a:lnTo>
                <a:lnTo>
                  <a:pt x="330" y="324"/>
                </a:lnTo>
                <a:lnTo>
                  <a:pt x="328" y="330"/>
                </a:lnTo>
                <a:lnTo>
                  <a:pt x="322" y="336"/>
                </a:lnTo>
                <a:lnTo>
                  <a:pt x="304" y="344"/>
                </a:lnTo>
                <a:lnTo>
                  <a:pt x="294" y="354"/>
                </a:lnTo>
                <a:lnTo>
                  <a:pt x="274" y="372"/>
                </a:lnTo>
                <a:lnTo>
                  <a:pt x="246" y="394"/>
                </a:lnTo>
                <a:lnTo>
                  <a:pt x="246" y="400"/>
                </a:lnTo>
                <a:lnTo>
                  <a:pt x="242" y="404"/>
                </a:lnTo>
                <a:lnTo>
                  <a:pt x="234" y="406"/>
                </a:lnTo>
                <a:lnTo>
                  <a:pt x="224" y="410"/>
                </a:lnTo>
                <a:lnTo>
                  <a:pt x="226" y="412"/>
                </a:lnTo>
                <a:lnTo>
                  <a:pt x="222" y="418"/>
                </a:lnTo>
                <a:lnTo>
                  <a:pt x="212" y="418"/>
                </a:lnTo>
                <a:lnTo>
                  <a:pt x="206" y="424"/>
                </a:lnTo>
                <a:lnTo>
                  <a:pt x="206" y="434"/>
                </a:lnTo>
                <a:lnTo>
                  <a:pt x="204" y="458"/>
                </a:lnTo>
                <a:lnTo>
                  <a:pt x="208" y="468"/>
                </a:lnTo>
                <a:lnTo>
                  <a:pt x="206" y="478"/>
                </a:lnTo>
                <a:lnTo>
                  <a:pt x="200" y="480"/>
                </a:lnTo>
                <a:lnTo>
                  <a:pt x="196" y="486"/>
                </a:lnTo>
                <a:lnTo>
                  <a:pt x="194" y="494"/>
                </a:lnTo>
                <a:lnTo>
                  <a:pt x="196" y="522"/>
                </a:lnTo>
                <a:lnTo>
                  <a:pt x="184" y="522"/>
                </a:lnTo>
                <a:lnTo>
                  <a:pt x="180" y="538"/>
                </a:lnTo>
                <a:lnTo>
                  <a:pt x="174" y="538"/>
                </a:lnTo>
                <a:lnTo>
                  <a:pt x="164" y="542"/>
                </a:lnTo>
                <a:lnTo>
                  <a:pt x="160" y="546"/>
                </a:lnTo>
                <a:lnTo>
                  <a:pt x="160" y="550"/>
                </a:lnTo>
                <a:lnTo>
                  <a:pt x="160" y="554"/>
                </a:lnTo>
                <a:lnTo>
                  <a:pt x="150" y="560"/>
                </a:lnTo>
                <a:lnTo>
                  <a:pt x="140" y="558"/>
                </a:lnTo>
                <a:lnTo>
                  <a:pt x="132" y="546"/>
                </a:lnTo>
                <a:lnTo>
                  <a:pt x="126" y="520"/>
                </a:lnTo>
                <a:lnTo>
                  <a:pt x="116" y="494"/>
                </a:lnTo>
                <a:lnTo>
                  <a:pt x="106" y="474"/>
                </a:lnTo>
                <a:lnTo>
                  <a:pt x="102" y="452"/>
                </a:lnTo>
                <a:lnTo>
                  <a:pt x="100" y="432"/>
                </a:lnTo>
                <a:lnTo>
                  <a:pt x="90" y="422"/>
                </a:lnTo>
                <a:lnTo>
                  <a:pt x="90" y="412"/>
                </a:lnTo>
                <a:lnTo>
                  <a:pt x="82" y="402"/>
                </a:lnTo>
                <a:lnTo>
                  <a:pt x="80" y="392"/>
                </a:lnTo>
                <a:lnTo>
                  <a:pt x="80" y="376"/>
                </a:lnTo>
                <a:lnTo>
                  <a:pt x="72" y="348"/>
                </a:lnTo>
                <a:lnTo>
                  <a:pt x="74" y="342"/>
                </a:lnTo>
                <a:lnTo>
                  <a:pt x="80" y="320"/>
                </a:lnTo>
                <a:lnTo>
                  <a:pt x="82" y="298"/>
                </a:lnTo>
                <a:lnTo>
                  <a:pt x="84" y="288"/>
                </a:lnTo>
                <a:lnTo>
                  <a:pt x="74" y="284"/>
                </a:lnTo>
                <a:lnTo>
                  <a:pt x="68" y="300"/>
                </a:lnTo>
                <a:lnTo>
                  <a:pt x="54" y="308"/>
                </a:lnTo>
                <a:lnTo>
                  <a:pt x="42" y="310"/>
                </a:lnTo>
                <a:lnTo>
                  <a:pt x="32" y="300"/>
                </a:lnTo>
                <a:lnTo>
                  <a:pt x="18" y="280"/>
                </a:lnTo>
                <a:lnTo>
                  <a:pt x="14" y="276"/>
                </a:lnTo>
                <a:lnTo>
                  <a:pt x="28" y="274"/>
                </a:lnTo>
                <a:lnTo>
                  <a:pt x="42" y="264"/>
                </a:lnTo>
                <a:lnTo>
                  <a:pt x="32" y="266"/>
                </a:lnTo>
                <a:lnTo>
                  <a:pt x="24" y="264"/>
                </a:lnTo>
                <a:lnTo>
                  <a:pt x="12" y="256"/>
                </a:lnTo>
                <a:lnTo>
                  <a:pt x="0" y="244"/>
                </a:lnTo>
                <a:lnTo>
                  <a:pt x="4" y="2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3" name="Freeform 171"/>
          <p:cNvSpPr>
            <a:spLocks/>
          </p:cNvSpPr>
          <p:nvPr/>
        </p:nvSpPr>
        <p:spPr bwMode="ltGray">
          <a:xfrm>
            <a:off x="6987243" y="5111757"/>
            <a:ext cx="35637" cy="158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8"/>
              </a:cxn>
              <a:cxn ang="0">
                <a:pos x="22" y="0"/>
              </a:cxn>
              <a:cxn ang="0">
                <a:pos x="8" y="2"/>
              </a:cxn>
              <a:cxn ang="0">
                <a:pos x="0" y="6"/>
              </a:cxn>
            </a:cxnLst>
            <a:rect l="0" t="0" r="r" b="b"/>
            <a:pathLst>
              <a:path w="23" h="9">
                <a:moveTo>
                  <a:pt x="0" y="6"/>
                </a:moveTo>
                <a:lnTo>
                  <a:pt x="10" y="8"/>
                </a:lnTo>
                <a:lnTo>
                  <a:pt x="22" y="0"/>
                </a:lnTo>
                <a:lnTo>
                  <a:pt x="8" y="2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" name="Freeform 172"/>
          <p:cNvSpPr>
            <a:spLocks/>
          </p:cNvSpPr>
          <p:nvPr/>
        </p:nvSpPr>
        <p:spPr bwMode="ltGray">
          <a:xfrm>
            <a:off x="7263036" y="5167319"/>
            <a:ext cx="17044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6"/>
              </a:cxn>
              <a:cxn ang="0">
                <a:pos x="10" y="0"/>
              </a:cxn>
              <a:cxn ang="0">
                <a:pos x="2" y="6"/>
              </a:cxn>
              <a:cxn ang="0">
                <a:pos x="0" y="10"/>
              </a:cxn>
            </a:cxnLst>
            <a:rect l="0" t="0" r="r" b="b"/>
            <a:pathLst>
              <a:path w="11" h="11">
                <a:moveTo>
                  <a:pt x="0" y="10"/>
                </a:moveTo>
                <a:lnTo>
                  <a:pt x="8" y="6"/>
                </a:lnTo>
                <a:lnTo>
                  <a:pt x="10" y="0"/>
                </a:lnTo>
                <a:lnTo>
                  <a:pt x="2" y="6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5" name="Freeform 173"/>
          <p:cNvSpPr>
            <a:spLocks/>
          </p:cNvSpPr>
          <p:nvPr/>
        </p:nvSpPr>
        <p:spPr bwMode="ltGray">
          <a:xfrm>
            <a:off x="7318814" y="4311661"/>
            <a:ext cx="48032" cy="47625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24" y="26"/>
              </a:cxn>
              <a:cxn ang="0">
                <a:pos x="30" y="26"/>
              </a:cxn>
              <a:cxn ang="0">
                <a:pos x="24" y="18"/>
              </a:cxn>
              <a:cxn ang="0">
                <a:pos x="22" y="10"/>
              </a:cxn>
              <a:cxn ang="0">
                <a:pos x="20" y="2"/>
              </a:cxn>
              <a:cxn ang="0">
                <a:pos x="16" y="0"/>
              </a:cxn>
              <a:cxn ang="0">
                <a:pos x="0" y="4"/>
              </a:cxn>
              <a:cxn ang="0">
                <a:pos x="8" y="14"/>
              </a:cxn>
              <a:cxn ang="0">
                <a:pos x="16" y="26"/>
              </a:cxn>
            </a:cxnLst>
            <a:rect l="0" t="0" r="r" b="b"/>
            <a:pathLst>
              <a:path w="31" h="27">
                <a:moveTo>
                  <a:pt x="16" y="26"/>
                </a:moveTo>
                <a:lnTo>
                  <a:pt x="24" y="26"/>
                </a:lnTo>
                <a:lnTo>
                  <a:pt x="30" y="26"/>
                </a:lnTo>
                <a:lnTo>
                  <a:pt x="24" y="18"/>
                </a:lnTo>
                <a:lnTo>
                  <a:pt x="22" y="10"/>
                </a:lnTo>
                <a:lnTo>
                  <a:pt x="20" y="2"/>
                </a:lnTo>
                <a:lnTo>
                  <a:pt x="16" y="0"/>
                </a:lnTo>
                <a:lnTo>
                  <a:pt x="0" y="4"/>
                </a:lnTo>
                <a:lnTo>
                  <a:pt x="8" y="14"/>
                </a:lnTo>
                <a:lnTo>
                  <a:pt x="16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6" name="Freeform 174"/>
          <p:cNvSpPr>
            <a:spLocks/>
          </p:cNvSpPr>
          <p:nvPr/>
        </p:nvSpPr>
        <p:spPr bwMode="ltGray">
          <a:xfrm>
            <a:off x="7287826" y="4325948"/>
            <a:ext cx="29439" cy="301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16"/>
              </a:cxn>
              <a:cxn ang="0">
                <a:pos x="8" y="10"/>
              </a:cxn>
              <a:cxn ang="0">
                <a:pos x="18" y="14"/>
              </a:cxn>
              <a:cxn ang="0">
                <a:pos x="14" y="6"/>
              </a:cxn>
              <a:cxn ang="0">
                <a:pos x="12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2" y="16"/>
                </a:lnTo>
                <a:lnTo>
                  <a:pt x="8" y="10"/>
                </a:lnTo>
                <a:lnTo>
                  <a:pt x="18" y="14"/>
                </a:lnTo>
                <a:lnTo>
                  <a:pt x="14" y="6"/>
                </a:lnTo>
                <a:lnTo>
                  <a:pt x="12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7" name="Freeform 175"/>
          <p:cNvSpPr>
            <a:spLocks/>
          </p:cNvSpPr>
          <p:nvPr/>
        </p:nvSpPr>
        <p:spPr bwMode="ltGray">
          <a:xfrm>
            <a:off x="6864842" y="4176723"/>
            <a:ext cx="65075" cy="7778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4" y="2"/>
              </a:cxn>
              <a:cxn ang="0">
                <a:pos x="18" y="6"/>
              </a:cxn>
              <a:cxn ang="0">
                <a:pos x="12" y="8"/>
              </a:cxn>
              <a:cxn ang="0">
                <a:pos x="0" y="20"/>
              </a:cxn>
              <a:cxn ang="0">
                <a:pos x="0" y="34"/>
              </a:cxn>
              <a:cxn ang="0">
                <a:pos x="8" y="42"/>
              </a:cxn>
              <a:cxn ang="0">
                <a:pos x="20" y="40"/>
              </a:cxn>
              <a:cxn ang="0">
                <a:pos x="20" y="36"/>
              </a:cxn>
              <a:cxn ang="0">
                <a:pos x="26" y="36"/>
              </a:cxn>
              <a:cxn ang="0">
                <a:pos x="28" y="30"/>
              </a:cxn>
              <a:cxn ang="0">
                <a:pos x="36" y="28"/>
              </a:cxn>
              <a:cxn ang="0">
                <a:pos x="32" y="18"/>
              </a:cxn>
              <a:cxn ang="0">
                <a:pos x="38" y="18"/>
              </a:cxn>
              <a:cxn ang="0">
                <a:pos x="36" y="10"/>
              </a:cxn>
              <a:cxn ang="0">
                <a:pos x="42" y="8"/>
              </a:cxn>
              <a:cxn ang="0">
                <a:pos x="36" y="2"/>
              </a:cxn>
              <a:cxn ang="0">
                <a:pos x="32" y="0"/>
              </a:cxn>
            </a:cxnLst>
            <a:rect l="0" t="0" r="r" b="b"/>
            <a:pathLst>
              <a:path w="43" h="43">
                <a:moveTo>
                  <a:pt x="32" y="0"/>
                </a:moveTo>
                <a:lnTo>
                  <a:pt x="24" y="2"/>
                </a:lnTo>
                <a:lnTo>
                  <a:pt x="18" y="6"/>
                </a:lnTo>
                <a:lnTo>
                  <a:pt x="12" y="8"/>
                </a:lnTo>
                <a:lnTo>
                  <a:pt x="0" y="20"/>
                </a:lnTo>
                <a:lnTo>
                  <a:pt x="0" y="34"/>
                </a:lnTo>
                <a:lnTo>
                  <a:pt x="8" y="42"/>
                </a:lnTo>
                <a:lnTo>
                  <a:pt x="20" y="40"/>
                </a:lnTo>
                <a:lnTo>
                  <a:pt x="20" y="36"/>
                </a:lnTo>
                <a:lnTo>
                  <a:pt x="26" y="36"/>
                </a:lnTo>
                <a:lnTo>
                  <a:pt x="28" y="30"/>
                </a:lnTo>
                <a:lnTo>
                  <a:pt x="36" y="28"/>
                </a:lnTo>
                <a:lnTo>
                  <a:pt x="32" y="18"/>
                </a:lnTo>
                <a:lnTo>
                  <a:pt x="38" y="18"/>
                </a:lnTo>
                <a:lnTo>
                  <a:pt x="36" y="10"/>
                </a:lnTo>
                <a:lnTo>
                  <a:pt x="42" y="8"/>
                </a:lnTo>
                <a:lnTo>
                  <a:pt x="36" y="2"/>
                </a:lnTo>
                <a:lnTo>
                  <a:pt x="3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8" name="Freeform 176"/>
          <p:cNvSpPr>
            <a:spLocks/>
          </p:cNvSpPr>
          <p:nvPr/>
        </p:nvSpPr>
        <p:spPr bwMode="ltGray">
          <a:xfrm>
            <a:off x="7134436" y="4405322"/>
            <a:ext cx="68173" cy="12858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8" y="64"/>
              </a:cxn>
              <a:cxn ang="0">
                <a:pos x="16" y="54"/>
              </a:cxn>
              <a:cxn ang="0">
                <a:pos x="24" y="44"/>
              </a:cxn>
              <a:cxn ang="0">
                <a:pos x="24" y="34"/>
              </a:cxn>
              <a:cxn ang="0">
                <a:pos x="36" y="30"/>
              </a:cxn>
              <a:cxn ang="0">
                <a:pos x="36" y="26"/>
              </a:cxn>
              <a:cxn ang="0">
                <a:pos x="42" y="16"/>
              </a:cxn>
              <a:cxn ang="0">
                <a:pos x="40" y="8"/>
              </a:cxn>
              <a:cxn ang="0">
                <a:pos x="36" y="0"/>
              </a:cxn>
              <a:cxn ang="0">
                <a:pos x="36" y="12"/>
              </a:cxn>
              <a:cxn ang="0">
                <a:pos x="32" y="14"/>
              </a:cxn>
              <a:cxn ang="0">
                <a:pos x="32" y="20"/>
              </a:cxn>
              <a:cxn ang="0">
                <a:pos x="26" y="26"/>
              </a:cxn>
              <a:cxn ang="0">
                <a:pos x="24" y="30"/>
              </a:cxn>
              <a:cxn ang="0">
                <a:pos x="20" y="40"/>
              </a:cxn>
              <a:cxn ang="0">
                <a:pos x="0" y="62"/>
              </a:cxn>
              <a:cxn ang="0">
                <a:pos x="0" y="70"/>
              </a:cxn>
            </a:cxnLst>
            <a:rect l="0" t="0" r="r" b="b"/>
            <a:pathLst>
              <a:path w="43" h="71">
                <a:moveTo>
                  <a:pt x="0" y="70"/>
                </a:moveTo>
                <a:lnTo>
                  <a:pt x="8" y="64"/>
                </a:lnTo>
                <a:lnTo>
                  <a:pt x="16" y="54"/>
                </a:lnTo>
                <a:lnTo>
                  <a:pt x="24" y="44"/>
                </a:lnTo>
                <a:lnTo>
                  <a:pt x="24" y="34"/>
                </a:lnTo>
                <a:lnTo>
                  <a:pt x="36" y="30"/>
                </a:lnTo>
                <a:lnTo>
                  <a:pt x="36" y="26"/>
                </a:lnTo>
                <a:lnTo>
                  <a:pt x="42" y="16"/>
                </a:lnTo>
                <a:lnTo>
                  <a:pt x="40" y="8"/>
                </a:lnTo>
                <a:lnTo>
                  <a:pt x="36" y="0"/>
                </a:lnTo>
                <a:lnTo>
                  <a:pt x="36" y="12"/>
                </a:lnTo>
                <a:lnTo>
                  <a:pt x="32" y="14"/>
                </a:lnTo>
                <a:lnTo>
                  <a:pt x="32" y="20"/>
                </a:lnTo>
                <a:lnTo>
                  <a:pt x="26" y="26"/>
                </a:lnTo>
                <a:lnTo>
                  <a:pt x="24" y="30"/>
                </a:lnTo>
                <a:lnTo>
                  <a:pt x="20" y="40"/>
                </a:lnTo>
                <a:lnTo>
                  <a:pt x="0" y="62"/>
                </a:lnTo>
                <a:lnTo>
                  <a:pt x="0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9" name="Freeform 177"/>
          <p:cNvSpPr>
            <a:spLocks/>
          </p:cNvSpPr>
          <p:nvPr/>
        </p:nvSpPr>
        <p:spPr bwMode="ltGray">
          <a:xfrm>
            <a:off x="7269233" y="4402147"/>
            <a:ext cx="133248" cy="165099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4" y="76"/>
              </a:cxn>
              <a:cxn ang="0">
                <a:pos x="10" y="64"/>
              </a:cxn>
              <a:cxn ang="0">
                <a:pos x="10" y="62"/>
              </a:cxn>
              <a:cxn ang="0">
                <a:pos x="14" y="62"/>
              </a:cxn>
              <a:cxn ang="0">
                <a:pos x="18" y="58"/>
              </a:cxn>
              <a:cxn ang="0">
                <a:pos x="20" y="64"/>
              </a:cxn>
              <a:cxn ang="0">
                <a:pos x="26" y="66"/>
              </a:cxn>
              <a:cxn ang="0">
                <a:pos x="26" y="60"/>
              </a:cxn>
              <a:cxn ang="0">
                <a:pos x="28" y="58"/>
              </a:cxn>
              <a:cxn ang="0">
                <a:pos x="38" y="58"/>
              </a:cxn>
              <a:cxn ang="0">
                <a:pos x="36" y="68"/>
              </a:cxn>
              <a:cxn ang="0">
                <a:pos x="38" y="76"/>
              </a:cxn>
              <a:cxn ang="0">
                <a:pos x="38" y="82"/>
              </a:cxn>
              <a:cxn ang="0">
                <a:pos x="50" y="86"/>
              </a:cxn>
              <a:cxn ang="0">
                <a:pos x="56" y="80"/>
              </a:cxn>
              <a:cxn ang="0">
                <a:pos x="60" y="78"/>
              </a:cxn>
              <a:cxn ang="0">
                <a:pos x="60" y="86"/>
              </a:cxn>
              <a:cxn ang="0">
                <a:pos x="64" y="90"/>
              </a:cxn>
              <a:cxn ang="0">
                <a:pos x="66" y="80"/>
              </a:cxn>
              <a:cxn ang="0">
                <a:pos x="68" y="72"/>
              </a:cxn>
              <a:cxn ang="0">
                <a:pos x="66" y="62"/>
              </a:cxn>
              <a:cxn ang="0">
                <a:pos x="72" y="54"/>
              </a:cxn>
              <a:cxn ang="0">
                <a:pos x="80" y="68"/>
              </a:cxn>
              <a:cxn ang="0">
                <a:pos x="80" y="60"/>
              </a:cxn>
              <a:cxn ang="0">
                <a:pos x="78" y="56"/>
              </a:cxn>
              <a:cxn ang="0">
                <a:pos x="84" y="52"/>
              </a:cxn>
              <a:cxn ang="0">
                <a:pos x="86" y="48"/>
              </a:cxn>
              <a:cxn ang="0">
                <a:pos x="86" y="42"/>
              </a:cxn>
              <a:cxn ang="0">
                <a:pos x="80" y="30"/>
              </a:cxn>
              <a:cxn ang="0">
                <a:pos x="78" y="24"/>
              </a:cxn>
              <a:cxn ang="0">
                <a:pos x="74" y="10"/>
              </a:cxn>
              <a:cxn ang="0">
                <a:pos x="70" y="8"/>
              </a:cxn>
              <a:cxn ang="0">
                <a:pos x="66" y="8"/>
              </a:cxn>
              <a:cxn ang="0">
                <a:pos x="60" y="0"/>
              </a:cxn>
              <a:cxn ang="0">
                <a:pos x="56" y="4"/>
              </a:cxn>
              <a:cxn ang="0">
                <a:pos x="62" y="18"/>
              </a:cxn>
              <a:cxn ang="0">
                <a:pos x="54" y="18"/>
              </a:cxn>
              <a:cxn ang="0">
                <a:pos x="56" y="22"/>
              </a:cxn>
              <a:cxn ang="0">
                <a:pos x="50" y="22"/>
              </a:cxn>
              <a:cxn ang="0">
                <a:pos x="48" y="24"/>
              </a:cxn>
              <a:cxn ang="0">
                <a:pos x="50" y="34"/>
              </a:cxn>
              <a:cxn ang="0">
                <a:pos x="42" y="32"/>
              </a:cxn>
              <a:cxn ang="0">
                <a:pos x="40" y="40"/>
              </a:cxn>
              <a:cxn ang="0">
                <a:pos x="38" y="42"/>
              </a:cxn>
              <a:cxn ang="0">
                <a:pos x="32" y="44"/>
              </a:cxn>
              <a:cxn ang="0">
                <a:pos x="30" y="40"/>
              </a:cxn>
              <a:cxn ang="0">
                <a:pos x="24" y="36"/>
              </a:cxn>
              <a:cxn ang="0">
                <a:pos x="18" y="42"/>
              </a:cxn>
              <a:cxn ang="0">
                <a:pos x="18" y="52"/>
              </a:cxn>
              <a:cxn ang="0">
                <a:pos x="6" y="54"/>
              </a:cxn>
              <a:cxn ang="0">
                <a:pos x="2" y="62"/>
              </a:cxn>
              <a:cxn ang="0">
                <a:pos x="2" y="70"/>
              </a:cxn>
              <a:cxn ang="0">
                <a:pos x="0" y="78"/>
              </a:cxn>
            </a:cxnLst>
            <a:rect l="0" t="0" r="r" b="b"/>
            <a:pathLst>
              <a:path w="87" h="91">
                <a:moveTo>
                  <a:pt x="0" y="78"/>
                </a:moveTo>
                <a:lnTo>
                  <a:pt x="4" y="76"/>
                </a:lnTo>
                <a:lnTo>
                  <a:pt x="10" y="64"/>
                </a:lnTo>
                <a:lnTo>
                  <a:pt x="10" y="62"/>
                </a:lnTo>
                <a:lnTo>
                  <a:pt x="14" y="62"/>
                </a:lnTo>
                <a:lnTo>
                  <a:pt x="18" y="58"/>
                </a:lnTo>
                <a:lnTo>
                  <a:pt x="20" y="64"/>
                </a:lnTo>
                <a:lnTo>
                  <a:pt x="26" y="66"/>
                </a:lnTo>
                <a:lnTo>
                  <a:pt x="26" y="60"/>
                </a:lnTo>
                <a:lnTo>
                  <a:pt x="28" y="58"/>
                </a:lnTo>
                <a:lnTo>
                  <a:pt x="38" y="58"/>
                </a:lnTo>
                <a:lnTo>
                  <a:pt x="36" y="68"/>
                </a:lnTo>
                <a:lnTo>
                  <a:pt x="38" y="76"/>
                </a:lnTo>
                <a:lnTo>
                  <a:pt x="38" y="82"/>
                </a:lnTo>
                <a:lnTo>
                  <a:pt x="50" y="86"/>
                </a:lnTo>
                <a:lnTo>
                  <a:pt x="56" y="80"/>
                </a:lnTo>
                <a:lnTo>
                  <a:pt x="60" y="78"/>
                </a:lnTo>
                <a:lnTo>
                  <a:pt x="60" y="86"/>
                </a:lnTo>
                <a:lnTo>
                  <a:pt x="64" y="90"/>
                </a:lnTo>
                <a:lnTo>
                  <a:pt x="66" y="80"/>
                </a:lnTo>
                <a:lnTo>
                  <a:pt x="68" y="72"/>
                </a:lnTo>
                <a:lnTo>
                  <a:pt x="66" y="62"/>
                </a:lnTo>
                <a:lnTo>
                  <a:pt x="72" y="54"/>
                </a:lnTo>
                <a:lnTo>
                  <a:pt x="80" y="68"/>
                </a:lnTo>
                <a:lnTo>
                  <a:pt x="80" y="60"/>
                </a:lnTo>
                <a:lnTo>
                  <a:pt x="78" y="56"/>
                </a:lnTo>
                <a:lnTo>
                  <a:pt x="84" y="52"/>
                </a:lnTo>
                <a:lnTo>
                  <a:pt x="86" y="48"/>
                </a:lnTo>
                <a:lnTo>
                  <a:pt x="86" y="42"/>
                </a:lnTo>
                <a:lnTo>
                  <a:pt x="80" y="30"/>
                </a:lnTo>
                <a:lnTo>
                  <a:pt x="78" y="24"/>
                </a:lnTo>
                <a:lnTo>
                  <a:pt x="74" y="10"/>
                </a:lnTo>
                <a:lnTo>
                  <a:pt x="70" y="8"/>
                </a:lnTo>
                <a:lnTo>
                  <a:pt x="66" y="8"/>
                </a:lnTo>
                <a:lnTo>
                  <a:pt x="60" y="0"/>
                </a:lnTo>
                <a:lnTo>
                  <a:pt x="56" y="4"/>
                </a:lnTo>
                <a:lnTo>
                  <a:pt x="62" y="18"/>
                </a:lnTo>
                <a:lnTo>
                  <a:pt x="54" y="18"/>
                </a:lnTo>
                <a:lnTo>
                  <a:pt x="56" y="22"/>
                </a:lnTo>
                <a:lnTo>
                  <a:pt x="50" y="22"/>
                </a:lnTo>
                <a:lnTo>
                  <a:pt x="48" y="24"/>
                </a:lnTo>
                <a:lnTo>
                  <a:pt x="50" y="34"/>
                </a:lnTo>
                <a:lnTo>
                  <a:pt x="42" y="32"/>
                </a:lnTo>
                <a:lnTo>
                  <a:pt x="40" y="40"/>
                </a:lnTo>
                <a:lnTo>
                  <a:pt x="38" y="42"/>
                </a:lnTo>
                <a:lnTo>
                  <a:pt x="32" y="44"/>
                </a:lnTo>
                <a:lnTo>
                  <a:pt x="30" y="40"/>
                </a:lnTo>
                <a:lnTo>
                  <a:pt x="24" y="36"/>
                </a:lnTo>
                <a:lnTo>
                  <a:pt x="18" y="42"/>
                </a:lnTo>
                <a:lnTo>
                  <a:pt x="18" y="52"/>
                </a:lnTo>
                <a:lnTo>
                  <a:pt x="6" y="54"/>
                </a:lnTo>
                <a:lnTo>
                  <a:pt x="2" y="62"/>
                </a:lnTo>
                <a:lnTo>
                  <a:pt x="2" y="70"/>
                </a:lnTo>
                <a:lnTo>
                  <a:pt x="0" y="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0" name="Freeform 178"/>
          <p:cNvSpPr>
            <a:spLocks/>
          </p:cNvSpPr>
          <p:nvPr/>
        </p:nvSpPr>
        <p:spPr bwMode="ltGray">
          <a:xfrm>
            <a:off x="7278530" y="4387861"/>
            <a:ext cx="29439" cy="666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" y="0"/>
              </a:cxn>
              <a:cxn ang="0">
                <a:pos x="6" y="12"/>
              </a:cxn>
              <a:cxn ang="0">
                <a:pos x="6" y="18"/>
              </a:cxn>
              <a:cxn ang="0">
                <a:pos x="2" y="24"/>
              </a:cxn>
              <a:cxn ang="0">
                <a:pos x="0" y="30"/>
              </a:cxn>
              <a:cxn ang="0">
                <a:pos x="12" y="36"/>
              </a:cxn>
              <a:cxn ang="0">
                <a:pos x="16" y="32"/>
              </a:cxn>
              <a:cxn ang="0">
                <a:pos x="12" y="26"/>
              </a:cxn>
              <a:cxn ang="0">
                <a:pos x="14" y="16"/>
              </a:cxn>
              <a:cxn ang="0">
                <a:pos x="18" y="8"/>
              </a:cxn>
              <a:cxn ang="0">
                <a:pos x="16" y="0"/>
              </a:cxn>
            </a:cxnLst>
            <a:rect l="0" t="0" r="r" b="b"/>
            <a:pathLst>
              <a:path w="19" h="37">
                <a:moveTo>
                  <a:pt x="16" y="0"/>
                </a:moveTo>
                <a:lnTo>
                  <a:pt x="10" y="0"/>
                </a:lnTo>
                <a:lnTo>
                  <a:pt x="6" y="12"/>
                </a:lnTo>
                <a:lnTo>
                  <a:pt x="6" y="18"/>
                </a:lnTo>
                <a:lnTo>
                  <a:pt x="2" y="24"/>
                </a:lnTo>
                <a:lnTo>
                  <a:pt x="0" y="30"/>
                </a:lnTo>
                <a:lnTo>
                  <a:pt x="12" y="36"/>
                </a:lnTo>
                <a:lnTo>
                  <a:pt x="16" y="32"/>
                </a:lnTo>
                <a:lnTo>
                  <a:pt x="12" y="26"/>
                </a:lnTo>
                <a:lnTo>
                  <a:pt x="14" y="16"/>
                </a:lnTo>
                <a:lnTo>
                  <a:pt x="18" y="8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1" name="Freeform 179"/>
          <p:cNvSpPr>
            <a:spLocks/>
          </p:cNvSpPr>
          <p:nvPr/>
        </p:nvSpPr>
        <p:spPr bwMode="ltGray">
          <a:xfrm>
            <a:off x="7321913" y="4408497"/>
            <a:ext cx="29439" cy="2698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8" y="10"/>
              </a:cxn>
              <a:cxn ang="0">
                <a:pos x="12" y="14"/>
              </a:cxn>
              <a:cxn ang="0">
                <a:pos x="18" y="8"/>
              </a:cxn>
              <a:cxn ang="0">
                <a:pos x="12" y="2"/>
              </a:cxn>
              <a:cxn ang="0">
                <a:pos x="6" y="0"/>
              </a:cxn>
              <a:cxn ang="0">
                <a:pos x="0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8" y="10"/>
                </a:lnTo>
                <a:lnTo>
                  <a:pt x="12" y="14"/>
                </a:lnTo>
                <a:lnTo>
                  <a:pt x="18" y="8"/>
                </a:lnTo>
                <a:lnTo>
                  <a:pt x="12" y="2"/>
                </a:lnTo>
                <a:lnTo>
                  <a:pt x="6" y="0"/>
                </a:lnTo>
                <a:lnTo>
                  <a:pt x="0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2" name="Freeform 180"/>
          <p:cNvSpPr>
            <a:spLocks/>
          </p:cNvSpPr>
          <p:nvPr/>
        </p:nvSpPr>
        <p:spPr bwMode="ltGray">
          <a:xfrm>
            <a:off x="7306419" y="4370398"/>
            <a:ext cx="17044" cy="698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14"/>
              </a:cxn>
              <a:cxn ang="0">
                <a:pos x="0" y="26"/>
              </a:cxn>
              <a:cxn ang="0">
                <a:pos x="0" y="38"/>
              </a:cxn>
              <a:cxn ang="0">
                <a:pos x="4" y="28"/>
              </a:cxn>
              <a:cxn ang="0">
                <a:pos x="8" y="20"/>
              </a:cxn>
              <a:cxn ang="0">
                <a:pos x="10" y="10"/>
              </a:cxn>
              <a:cxn ang="0">
                <a:pos x="4" y="0"/>
              </a:cxn>
            </a:cxnLst>
            <a:rect l="0" t="0" r="r" b="b"/>
            <a:pathLst>
              <a:path w="11" h="39">
                <a:moveTo>
                  <a:pt x="4" y="0"/>
                </a:moveTo>
                <a:lnTo>
                  <a:pt x="6" y="14"/>
                </a:lnTo>
                <a:lnTo>
                  <a:pt x="0" y="26"/>
                </a:lnTo>
                <a:lnTo>
                  <a:pt x="0" y="38"/>
                </a:lnTo>
                <a:lnTo>
                  <a:pt x="4" y="28"/>
                </a:lnTo>
                <a:lnTo>
                  <a:pt x="8" y="20"/>
                </a:lnTo>
                <a:lnTo>
                  <a:pt x="10" y="10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3" name="Freeform 181"/>
          <p:cNvSpPr>
            <a:spLocks/>
          </p:cNvSpPr>
          <p:nvPr/>
        </p:nvSpPr>
        <p:spPr bwMode="ltGray">
          <a:xfrm>
            <a:off x="7321913" y="4354523"/>
            <a:ext cx="32538" cy="523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12"/>
              </a:cxn>
              <a:cxn ang="0">
                <a:pos x="8" y="14"/>
              </a:cxn>
              <a:cxn ang="0">
                <a:pos x="12" y="20"/>
              </a:cxn>
              <a:cxn ang="0">
                <a:pos x="14" y="28"/>
              </a:cxn>
              <a:cxn ang="0">
                <a:pos x="20" y="22"/>
              </a:cxn>
              <a:cxn ang="0">
                <a:pos x="20" y="14"/>
              </a:cxn>
              <a:cxn ang="0">
                <a:pos x="16" y="12"/>
              </a:cxn>
              <a:cxn ang="0">
                <a:pos x="12" y="4"/>
              </a:cxn>
              <a:cxn ang="0">
                <a:pos x="8" y="0"/>
              </a:cxn>
            </a:cxnLst>
            <a:rect l="0" t="0" r="r" b="b"/>
            <a:pathLst>
              <a:path w="21" h="29">
                <a:moveTo>
                  <a:pt x="8" y="0"/>
                </a:moveTo>
                <a:lnTo>
                  <a:pt x="0" y="4"/>
                </a:lnTo>
                <a:lnTo>
                  <a:pt x="2" y="12"/>
                </a:lnTo>
                <a:lnTo>
                  <a:pt x="8" y="14"/>
                </a:lnTo>
                <a:lnTo>
                  <a:pt x="12" y="20"/>
                </a:lnTo>
                <a:lnTo>
                  <a:pt x="14" y="28"/>
                </a:lnTo>
                <a:lnTo>
                  <a:pt x="20" y="22"/>
                </a:lnTo>
                <a:lnTo>
                  <a:pt x="20" y="14"/>
                </a:lnTo>
                <a:lnTo>
                  <a:pt x="16" y="12"/>
                </a:lnTo>
                <a:lnTo>
                  <a:pt x="1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4" name="Freeform 182"/>
          <p:cNvSpPr>
            <a:spLocks/>
          </p:cNvSpPr>
          <p:nvPr/>
        </p:nvSpPr>
        <p:spPr bwMode="ltGray">
          <a:xfrm>
            <a:off x="7253739" y="4365636"/>
            <a:ext cx="35637" cy="5556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10" y="4"/>
              </a:cxn>
              <a:cxn ang="0">
                <a:pos x="22" y="4"/>
              </a:cxn>
              <a:cxn ang="0">
                <a:pos x="22" y="8"/>
              </a:cxn>
              <a:cxn ang="0">
                <a:pos x="18" y="16"/>
              </a:cxn>
              <a:cxn ang="0">
                <a:pos x="16" y="28"/>
              </a:cxn>
              <a:cxn ang="0">
                <a:pos x="14" y="22"/>
              </a:cxn>
              <a:cxn ang="0">
                <a:pos x="4" y="30"/>
              </a:cxn>
              <a:cxn ang="0">
                <a:pos x="4" y="16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23" h="31">
                <a:moveTo>
                  <a:pt x="0" y="2"/>
                </a:moveTo>
                <a:lnTo>
                  <a:pt x="4" y="0"/>
                </a:lnTo>
                <a:lnTo>
                  <a:pt x="10" y="4"/>
                </a:lnTo>
                <a:lnTo>
                  <a:pt x="22" y="4"/>
                </a:lnTo>
                <a:lnTo>
                  <a:pt x="22" y="8"/>
                </a:lnTo>
                <a:lnTo>
                  <a:pt x="18" y="16"/>
                </a:lnTo>
                <a:lnTo>
                  <a:pt x="16" y="28"/>
                </a:lnTo>
                <a:lnTo>
                  <a:pt x="14" y="22"/>
                </a:lnTo>
                <a:lnTo>
                  <a:pt x="4" y="30"/>
                </a:lnTo>
                <a:lnTo>
                  <a:pt x="4" y="16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5" name="Freeform 183"/>
          <p:cNvSpPr>
            <a:spLocks/>
          </p:cNvSpPr>
          <p:nvPr/>
        </p:nvSpPr>
        <p:spPr bwMode="ltGray">
          <a:xfrm>
            <a:off x="7207257" y="4322773"/>
            <a:ext cx="37185" cy="412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10"/>
              </a:cxn>
              <a:cxn ang="0">
                <a:pos x="10" y="16"/>
              </a:cxn>
              <a:cxn ang="0">
                <a:pos x="18" y="22"/>
              </a:cxn>
              <a:cxn ang="0">
                <a:pos x="20" y="14"/>
              </a:cxn>
              <a:cxn ang="0">
                <a:pos x="20" y="10"/>
              </a:cxn>
              <a:cxn ang="0">
                <a:pos x="22" y="4"/>
              </a:cxn>
              <a:cxn ang="0">
                <a:pos x="20" y="2"/>
              </a:cxn>
              <a:cxn ang="0">
                <a:pos x="16" y="0"/>
              </a:cxn>
              <a:cxn ang="0">
                <a:pos x="10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23" h="23">
                <a:moveTo>
                  <a:pt x="0" y="4"/>
                </a:moveTo>
                <a:lnTo>
                  <a:pt x="8" y="10"/>
                </a:lnTo>
                <a:lnTo>
                  <a:pt x="10" y="16"/>
                </a:lnTo>
                <a:lnTo>
                  <a:pt x="18" y="22"/>
                </a:lnTo>
                <a:lnTo>
                  <a:pt x="20" y="14"/>
                </a:lnTo>
                <a:lnTo>
                  <a:pt x="20" y="10"/>
                </a:lnTo>
                <a:lnTo>
                  <a:pt x="22" y="4"/>
                </a:lnTo>
                <a:lnTo>
                  <a:pt x="20" y="2"/>
                </a:lnTo>
                <a:lnTo>
                  <a:pt x="16" y="0"/>
                </a:lnTo>
                <a:lnTo>
                  <a:pt x="10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6" name="Freeform 184"/>
          <p:cNvSpPr>
            <a:spLocks/>
          </p:cNvSpPr>
          <p:nvPr/>
        </p:nvSpPr>
        <p:spPr bwMode="ltGray">
          <a:xfrm>
            <a:off x="7179368" y="4144974"/>
            <a:ext cx="133248" cy="174624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8" y="6"/>
              </a:cxn>
              <a:cxn ang="0">
                <a:pos x="16" y="0"/>
              </a:cxn>
              <a:cxn ang="0">
                <a:pos x="8" y="6"/>
              </a:cxn>
              <a:cxn ang="0">
                <a:pos x="6" y="14"/>
              </a:cxn>
              <a:cxn ang="0">
                <a:pos x="6" y="26"/>
              </a:cxn>
              <a:cxn ang="0">
                <a:pos x="8" y="32"/>
              </a:cxn>
              <a:cxn ang="0">
                <a:pos x="6" y="40"/>
              </a:cxn>
              <a:cxn ang="0">
                <a:pos x="8" y="46"/>
              </a:cxn>
              <a:cxn ang="0">
                <a:pos x="8" y="54"/>
              </a:cxn>
              <a:cxn ang="0">
                <a:pos x="0" y="48"/>
              </a:cxn>
              <a:cxn ang="0">
                <a:pos x="0" y="58"/>
              </a:cxn>
              <a:cxn ang="0">
                <a:pos x="4" y="60"/>
              </a:cxn>
              <a:cxn ang="0">
                <a:pos x="16" y="84"/>
              </a:cxn>
              <a:cxn ang="0">
                <a:pos x="20" y="94"/>
              </a:cxn>
              <a:cxn ang="0">
                <a:pos x="36" y="94"/>
              </a:cxn>
              <a:cxn ang="0">
                <a:pos x="38" y="88"/>
              </a:cxn>
              <a:cxn ang="0">
                <a:pos x="50" y="88"/>
              </a:cxn>
              <a:cxn ang="0">
                <a:pos x="60" y="96"/>
              </a:cxn>
              <a:cxn ang="0">
                <a:pos x="60" y="90"/>
              </a:cxn>
              <a:cxn ang="0">
                <a:pos x="54" y="82"/>
              </a:cxn>
              <a:cxn ang="0">
                <a:pos x="66" y="90"/>
              </a:cxn>
              <a:cxn ang="0">
                <a:pos x="76" y="94"/>
              </a:cxn>
              <a:cxn ang="0">
                <a:pos x="86" y="96"/>
              </a:cxn>
              <a:cxn ang="0">
                <a:pos x="86" y="86"/>
              </a:cxn>
              <a:cxn ang="0">
                <a:pos x="80" y="82"/>
              </a:cxn>
              <a:cxn ang="0">
                <a:pos x="78" y="76"/>
              </a:cxn>
              <a:cxn ang="0">
                <a:pos x="80" y="74"/>
              </a:cxn>
              <a:cxn ang="0">
                <a:pos x="70" y="70"/>
              </a:cxn>
              <a:cxn ang="0">
                <a:pos x="70" y="80"/>
              </a:cxn>
              <a:cxn ang="0">
                <a:pos x="62" y="70"/>
              </a:cxn>
              <a:cxn ang="0">
                <a:pos x="48" y="76"/>
              </a:cxn>
              <a:cxn ang="0">
                <a:pos x="46" y="82"/>
              </a:cxn>
              <a:cxn ang="0">
                <a:pos x="40" y="74"/>
              </a:cxn>
              <a:cxn ang="0">
                <a:pos x="34" y="66"/>
              </a:cxn>
              <a:cxn ang="0">
                <a:pos x="36" y="56"/>
              </a:cxn>
              <a:cxn ang="0">
                <a:pos x="34" y="52"/>
              </a:cxn>
              <a:cxn ang="0">
                <a:pos x="36" y="44"/>
              </a:cxn>
              <a:cxn ang="0">
                <a:pos x="42" y="42"/>
              </a:cxn>
              <a:cxn ang="0">
                <a:pos x="46" y="24"/>
              </a:cxn>
              <a:cxn ang="0">
                <a:pos x="36" y="14"/>
              </a:cxn>
              <a:cxn ang="0">
                <a:pos x="38" y="0"/>
              </a:cxn>
            </a:cxnLst>
            <a:rect l="0" t="0" r="r" b="b"/>
            <a:pathLst>
              <a:path w="87" h="97">
                <a:moveTo>
                  <a:pt x="38" y="0"/>
                </a:moveTo>
                <a:lnTo>
                  <a:pt x="28" y="6"/>
                </a:lnTo>
                <a:lnTo>
                  <a:pt x="16" y="0"/>
                </a:lnTo>
                <a:lnTo>
                  <a:pt x="8" y="6"/>
                </a:lnTo>
                <a:lnTo>
                  <a:pt x="6" y="14"/>
                </a:lnTo>
                <a:lnTo>
                  <a:pt x="6" y="26"/>
                </a:lnTo>
                <a:lnTo>
                  <a:pt x="8" y="32"/>
                </a:lnTo>
                <a:lnTo>
                  <a:pt x="6" y="40"/>
                </a:lnTo>
                <a:lnTo>
                  <a:pt x="8" y="46"/>
                </a:lnTo>
                <a:lnTo>
                  <a:pt x="8" y="54"/>
                </a:lnTo>
                <a:lnTo>
                  <a:pt x="0" y="48"/>
                </a:lnTo>
                <a:lnTo>
                  <a:pt x="0" y="58"/>
                </a:lnTo>
                <a:lnTo>
                  <a:pt x="4" y="60"/>
                </a:lnTo>
                <a:lnTo>
                  <a:pt x="16" y="84"/>
                </a:lnTo>
                <a:lnTo>
                  <a:pt x="20" y="94"/>
                </a:lnTo>
                <a:lnTo>
                  <a:pt x="36" y="94"/>
                </a:lnTo>
                <a:lnTo>
                  <a:pt x="38" y="88"/>
                </a:lnTo>
                <a:lnTo>
                  <a:pt x="50" y="88"/>
                </a:lnTo>
                <a:lnTo>
                  <a:pt x="60" y="96"/>
                </a:lnTo>
                <a:lnTo>
                  <a:pt x="60" y="90"/>
                </a:lnTo>
                <a:lnTo>
                  <a:pt x="54" y="82"/>
                </a:lnTo>
                <a:lnTo>
                  <a:pt x="66" y="90"/>
                </a:lnTo>
                <a:lnTo>
                  <a:pt x="76" y="94"/>
                </a:lnTo>
                <a:lnTo>
                  <a:pt x="86" y="96"/>
                </a:lnTo>
                <a:lnTo>
                  <a:pt x="86" y="86"/>
                </a:lnTo>
                <a:lnTo>
                  <a:pt x="80" y="82"/>
                </a:lnTo>
                <a:lnTo>
                  <a:pt x="78" y="76"/>
                </a:lnTo>
                <a:lnTo>
                  <a:pt x="80" y="74"/>
                </a:lnTo>
                <a:lnTo>
                  <a:pt x="70" y="70"/>
                </a:lnTo>
                <a:lnTo>
                  <a:pt x="70" y="80"/>
                </a:lnTo>
                <a:lnTo>
                  <a:pt x="62" y="70"/>
                </a:lnTo>
                <a:lnTo>
                  <a:pt x="48" y="76"/>
                </a:lnTo>
                <a:lnTo>
                  <a:pt x="46" y="82"/>
                </a:lnTo>
                <a:lnTo>
                  <a:pt x="40" y="74"/>
                </a:lnTo>
                <a:lnTo>
                  <a:pt x="34" y="66"/>
                </a:lnTo>
                <a:lnTo>
                  <a:pt x="36" y="56"/>
                </a:lnTo>
                <a:lnTo>
                  <a:pt x="34" y="52"/>
                </a:lnTo>
                <a:lnTo>
                  <a:pt x="36" y="44"/>
                </a:lnTo>
                <a:lnTo>
                  <a:pt x="42" y="42"/>
                </a:lnTo>
                <a:lnTo>
                  <a:pt x="46" y="24"/>
                </a:lnTo>
                <a:lnTo>
                  <a:pt x="36" y="14"/>
                </a:lnTo>
                <a:lnTo>
                  <a:pt x="3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7" name="Freeform 185"/>
          <p:cNvSpPr>
            <a:spLocks/>
          </p:cNvSpPr>
          <p:nvPr/>
        </p:nvSpPr>
        <p:spPr bwMode="ltGray">
          <a:xfrm>
            <a:off x="6043663" y="4602172"/>
            <a:ext cx="65075" cy="146049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16"/>
              </a:cxn>
              <a:cxn ang="0">
                <a:pos x="28" y="24"/>
              </a:cxn>
              <a:cxn ang="0">
                <a:pos x="38" y="44"/>
              </a:cxn>
              <a:cxn ang="0">
                <a:pos x="42" y="54"/>
              </a:cxn>
              <a:cxn ang="0">
                <a:pos x="40" y="64"/>
              </a:cxn>
              <a:cxn ang="0">
                <a:pos x="38" y="68"/>
              </a:cxn>
              <a:cxn ang="0">
                <a:pos x="34" y="72"/>
              </a:cxn>
              <a:cxn ang="0">
                <a:pos x="26" y="78"/>
              </a:cxn>
              <a:cxn ang="0">
                <a:pos x="20" y="80"/>
              </a:cxn>
              <a:cxn ang="0">
                <a:pos x="8" y="78"/>
              </a:cxn>
              <a:cxn ang="0">
                <a:pos x="2" y="70"/>
              </a:cxn>
              <a:cxn ang="0">
                <a:pos x="0" y="64"/>
              </a:cxn>
              <a:cxn ang="0">
                <a:pos x="0" y="54"/>
              </a:cxn>
              <a:cxn ang="0">
                <a:pos x="0" y="40"/>
              </a:cxn>
              <a:cxn ang="0">
                <a:pos x="4" y="26"/>
              </a:cxn>
              <a:cxn ang="0">
                <a:pos x="0" y="18"/>
              </a:cxn>
              <a:cxn ang="0">
                <a:pos x="6" y="6"/>
              </a:cxn>
              <a:cxn ang="0">
                <a:pos x="10" y="0"/>
              </a:cxn>
            </a:cxnLst>
            <a:rect l="0" t="0" r="r" b="b"/>
            <a:pathLst>
              <a:path w="43" h="81">
                <a:moveTo>
                  <a:pt x="10" y="0"/>
                </a:moveTo>
                <a:lnTo>
                  <a:pt x="18" y="16"/>
                </a:lnTo>
                <a:lnTo>
                  <a:pt x="28" y="24"/>
                </a:lnTo>
                <a:lnTo>
                  <a:pt x="38" y="44"/>
                </a:lnTo>
                <a:lnTo>
                  <a:pt x="42" y="54"/>
                </a:lnTo>
                <a:lnTo>
                  <a:pt x="40" y="64"/>
                </a:lnTo>
                <a:lnTo>
                  <a:pt x="38" y="68"/>
                </a:lnTo>
                <a:lnTo>
                  <a:pt x="34" y="72"/>
                </a:lnTo>
                <a:lnTo>
                  <a:pt x="26" y="78"/>
                </a:lnTo>
                <a:lnTo>
                  <a:pt x="20" y="80"/>
                </a:lnTo>
                <a:lnTo>
                  <a:pt x="8" y="78"/>
                </a:lnTo>
                <a:lnTo>
                  <a:pt x="2" y="70"/>
                </a:lnTo>
                <a:lnTo>
                  <a:pt x="0" y="64"/>
                </a:lnTo>
                <a:lnTo>
                  <a:pt x="0" y="54"/>
                </a:lnTo>
                <a:lnTo>
                  <a:pt x="0" y="40"/>
                </a:lnTo>
                <a:lnTo>
                  <a:pt x="4" y="26"/>
                </a:lnTo>
                <a:lnTo>
                  <a:pt x="0" y="18"/>
                </a:lnTo>
                <a:lnTo>
                  <a:pt x="6" y="6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8" name="Freeform 186"/>
          <p:cNvSpPr>
            <a:spLocks/>
          </p:cNvSpPr>
          <p:nvPr/>
        </p:nvSpPr>
        <p:spPr bwMode="ltGray">
          <a:xfrm>
            <a:off x="7326561" y="3538551"/>
            <a:ext cx="69722" cy="10001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" y="22"/>
              </a:cxn>
              <a:cxn ang="0">
                <a:pos x="6" y="32"/>
              </a:cxn>
              <a:cxn ang="0">
                <a:pos x="16" y="26"/>
              </a:cxn>
              <a:cxn ang="0">
                <a:pos x="14" y="20"/>
              </a:cxn>
              <a:cxn ang="0">
                <a:pos x="22" y="24"/>
              </a:cxn>
              <a:cxn ang="0">
                <a:pos x="22" y="34"/>
              </a:cxn>
              <a:cxn ang="0">
                <a:pos x="24" y="48"/>
              </a:cxn>
              <a:cxn ang="0">
                <a:pos x="30" y="52"/>
              </a:cxn>
              <a:cxn ang="0">
                <a:pos x="32" y="42"/>
              </a:cxn>
              <a:cxn ang="0">
                <a:pos x="36" y="54"/>
              </a:cxn>
              <a:cxn ang="0">
                <a:pos x="42" y="48"/>
              </a:cxn>
              <a:cxn ang="0">
                <a:pos x="38" y="42"/>
              </a:cxn>
              <a:cxn ang="0">
                <a:pos x="44" y="40"/>
              </a:cxn>
              <a:cxn ang="0">
                <a:pos x="42" y="24"/>
              </a:cxn>
              <a:cxn ang="0">
                <a:pos x="40" y="20"/>
              </a:cxn>
              <a:cxn ang="0">
                <a:pos x="42" y="14"/>
              </a:cxn>
              <a:cxn ang="0">
                <a:pos x="34" y="6"/>
              </a:cxn>
              <a:cxn ang="0">
                <a:pos x="32" y="8"/>
              </a:cxn>
              <a:cxn ang="0">
                <a:pos x="32" y="2"/>
              </a:cxn>
              <a:cxn ang="0">
                <a:pos x="30" y="0"/>
              </a:cxn>
              <a:cxn ang="0">
                <a:pos x="26" y="6"/>
              </a:cxn>
              <a:cxn ang="0">
                <a:pos x="12" y="4"/>
              </a:cxn>
              <a:cxn ang="0">
                <a:pos x="8" y="4"/>
              </a:cxn>
              <a:cxn ang="0">
                <a:pos x="8" y="12"/>
              </a:cxn>
              <a:cxn ang="0">
                <a:pos x="0" y="20"/>
              </a:cxn>
            </a:cxnLst>
            <a:rect l="0" t="0" r="r" b="b"/>
            <a:pathLst>
              <a:path w="45" h="55">
                <a:moveTo>
                  <a:pt x="0" y="20"/>
                </a:moveTo>
                <a:lnTo>
                  <a:pt x="4" y="22"/>
                </a:lnTo>
                <a:lnTo>
                  <a:pt x="6" y="32"/>
                </a:lnTo>
                <a:lnTo>
                  <a:pt x="16" y="26"/>
                </a:lnTo>
                <a:lnTo>
                  <a:pt x="14" y="20"/>
                </a:lnTo>
                <a:lnTo>
                  <a:pt x="22" y="24"/>
                </a:lnTo>
                <a:lnTo>
                  <a:pt x="22" y="34"/>
                </a:lnTo>
                <a:lnTo>
                  <a:pt x="24" y="48"/>
                </a:lnTo>
                <a:lnTo>
                  <a:pt x="30" y="52"/>
                </a:lnTo>
                <a:lnTo>
                  <a:pt x="32" y="42"/>
                </a:lnTo>
                <a:lnTo>
                  <a:pt x="36" y="54"/>
                </a:lnTo>
                <a:lnTo>
                  <a:pt x="42" y="48"/>
                </a:lnTo>
                <a:lnTo>
                  <a:pt x="38" y="42"/>
                </a:lnTo>
                <a:lnTo>
                  <a:pt x="44" y="40"/>
                </a:lnTo>
                <a:lnTo>
                  <a:pt x="42" y="24"/>
                </a:lnTo>
                <a:lnTo>
                  <a:pt x="40" y="20"/>
                </a:lnTo>
                <a:lnTo>
                  <a:pt x="42" y="14"/>
                </a:lnTo>
                <a:lnTo>
                  <a:pt x="34" y="6"/>
                </a:lnTo>
                <a:lnTo>
                  <a:pt x="32" y="8"/>
                </a:lnTo>
                <a:lnTo>
                  <a:pt x="32" y="2"/>
                </a:lnTo>
                <a:lnTo>
                  <a:pt x="30" y="0"/>
                </a:lnTo>
                <a:lnTo>
                  <a:pt x="26" y="6"/>
                </a:lnTo>
                <a:lnTo>
                  <a:pt x="12" y="4"/>
                </a:lnTo>
                <a:lnTo>
                  <a:pt x="8" y="4"/>
                </a:lnTo>
                <a:lnTo>
                  <a:pt x="8" y="12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9" name="Freeform 187"/>
          <p:cNvSpPr>
            <a:spLocks/>
          </p:cNvSpPr>
          <p:nvPr/>
        </p:nvSpPr>
        <p:spPr bwMode="ltGray">
          <a:xfrm>
            <a:off x="7388537" y="3484576"/>
            <a:ext cx="54228" cy="77788"/>
          </a:xfrm>
          <a:custGeom>
            <a:avLst/>
            <a:gdLst/>
            <a:ahLst/>
            <a:cxnLst>
              <a:cxn ang="0">
                <a:pos x="34" y="12"/>
              </a:cxn>
              <a:cxn ang="0">
                <a:pos x="30" y="8"/>
              </a:cxn>
              <a:cxn ang="0">
                <a:pos x="30" y="0"/>
              </a:cxn>
              <a:cxn ang="0">
                <a:pos x="26" y="6"/>
              </a:cxn>
              <a:cxn ang="0">
                <a:pos x="22" y="4"/>
              </a:cxn>
              <a:cxn ang="0">
                <a:pos x="20" y="4"/>
              </a:cxn>
              <a:cxn ang="0">
                <a:pos x="20" y="8"/>
              </a:cxn>
              <a:cxn ang="0">
                <a:pos x="14" y="12"/>
              </a:cxn>
              <a:cxn ang="0">
                <a:pos x="16" y="14"/>
              </a:cxn>
              <a:cxn ang="0">
                <a:pos x="10" y="20"/>
              </a:cxn>
              <a:cxn ang="0">
                <a:pos x="8" y="18"/>
              </a:cxn>
              <a:cxn ang="0">
                <a:pos x="6" y="26"/>
              </a:cxn>
              <a:cxn ang="0">
                <a:pos x="0" y="34"/>
              </a:cxn>
              <a:cxn ang="0">
                <a:pos x="6" y="34"/>
              </a:cxn>
              <a:cxn ang="0">
                <a:pos x="8" y="42"/>
              </a:cxn>
              <a:cxn ang="0">
                <a:pos x="20" y="42"/>
              </a:cxn>
              <a:cxn ang="0">
                <a:pos x="18" y="30"/>
              </a:cxn>
              <a:cxn ang="0">
                <a:pos x="24" y="20"/>
              </a:cxn>
              <a:cxn ang="0">
                <a:pos x="28" y="26"/>
              </a:cxn>
              <a:cxn ang="0">
                <a:pos x="30" y="16"/>
              </a:cxn>
              <a:cxn ang="0">
                <a:pos x="34" y="12"/>
              </a:cxn>
            </a:cxnLst>
            <a:rect l="0" t="0" r="r" b="b"/>
            <a:pathLst>
              <a:path w="35" h="43">
                <a:moveTo>
                  <a:pt x="34" y="12"/>
                </a:moveTo>
                <a:lnTo>
                  <a:pt x="30" y="8"/>
                </a:lnTo>
                <a:lnTo>
                  <a:pt x="30" y="0"/>
                </a:lnTo>
                <a:lnTo>
                  <a:pt x="26" y="6"/>
                </a:lnTo>
                <a:lnTo>
                  <a:pt x="22" y="4"/>
                </a:lnTo>
                <a:lnTo>
                  <a:pt x="20" y="4"/>
                </a:lnTo>
                <a:lnTo>
                  <a:pt x="20" y="8"/>
                </a:lnTo>
                <a:lnTo>
                  <a:pt x="14" y="12"/>
                </a:lnTo>
                <a:lnTo>
                  <a:pt x="16" y="14"/>
                </a:lnTo>
                <a:lnTo>
                  <a:pt x="10" y="20"/>
                </a:lnTo>
                <a:lnTo>
                  <a:pt x="8" y="18"/>
                </a:lnTo>
                <a:lnTo>
                  <a:pt x="6" y="26"/>
                </a:lnTo>
                <a:lnTo>
                  <a:pt x="0" y="34"/>
                </a:lnTo>
                <a:lnTo>
                  <a:pt x="6" y="34"/>
                </a:lnTo>
                <a:lnTo>
                  <a:pt x="8" y="42"/>
                </a:lnTo>
                <a:lnTo>
                  <a:pt x="20" y="42"/>
                </a:lnTo>
                <a:lnTo>
                  <a:pt x="18" y="30"/>
                </a:lnTo>
                <a:lnTo>
                  <a:pt x="24" y="20"/>
                </a:lnTo>
                <a:lnTo>
                  <a:pt x="28" y="26"/>
                </a:lnTo>
                <a:lnTo>
                  <a:pt x="30" y="16"/>
                </a:lnTo>
                <a:lnTo>
                  <a:pt x="34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0" name="Freeform 188"/>
          <p:cNvSpPr>
            <a:spLocks/>
          </p:cNvSpPr>
          <p:nvPr/>
        </p:nvSpPr>
        <p:spPr bwMode="ltGray">
          <a:xfrm>
            <a:off x="7346703" y="3187716"/>
            <a:ext cx="201421" cy="354010"/>
          </a:xfrm>
          <a:custGeom>
            <a:avLst/>
            <a:gdLst/>
            <a:ahLst/>
            <a:cxnLst>
              <a:cxn ang="0">
                <a:pos x="4" y="194"/>
              </a:cxn>
              <a:cxn ang="0">
                <a:pos x="20" y="188"/>
              </a:cxn>
              <a:cxn ang="0">
                <a:pos x="30" y="178"/>
              </a:cxn>
              <a:cxn ang="0">
                <a:pos x="58" y="156"/>
              </a:cxn>
              <a:cxn ang="0">
                <a:pos x="62" y="158"/>
              </a:cxn>
              <a:cxn ang="0">
                <a:pos x="72" y="174"/>
              </a:cxn>
              <a:cxn ang="0">
                <a:pos x="80" y="162"/>
              </a:cxn>
              <a:cxn ang="0">
                <a:pos x="90" y="154"/>
              </a:cxn>
              <a:cxn ang="0">
                <a:pos x="76" y="146"/>
              </a:cxn>
              <a:cxn ang="0">
                <a:pos x="82" y="142"/>
              </a:cxn>
              <a:cxn ang="0">
                <a:pos x="90" y="144"/>
              </a:cxn>
              <a:cxn ang="0">
                <a:pos x="112" y="130"/>
              </a:cxn>
              <a:cxn ang="0">
                <a:pos x="122" y="112"/>
              </a:cxn>
              <a:cxn ang="0">
                <a:pos x="128" y="104"/>
              </a:cxn>
              <a:cxn ang="0">
                <a:pos x="124" y="86"/>
              </a:cxn>
              <a:cxn ang="0">
                <a:pos x="106" y="60"/>
              </a:cxn>
              <a:cxn ang="0">
                <a:pos x="108" y="34"/>
              </a:cxn>
              <a:cxn ang="0">
                <a:pos x="94" y="12"/>
              </a:cxn>
              <a:cxn ang="0">
                <a:pos x="78" y="4"/>
              </a:cxn>
              <a:cxn ang="0">
                <a:pos x="66" y="2"/>
              </a:cxn>
              <a:cxn ang="0">
                <a:pos x="74" y="4"/>
              </a:cxn>
              <a:cxn ang="0">
                <a:pos x="74" y="14"/>
              </a:cxn>
              <a:cxn ang="0">
                <a:pos x="66" y="18"/>
              </a:cxn>
              <a:cxn ang="0">
                <a:pos x="68" y="26"/>
              </a:cxn>
              <a:cxn ang="0">
                <a:pos x="76" y="36"/>
              </a:cxn>
              <a:cxn ang="0">
                <a:pos x="84" y="70"/>
              </a:cxn>
              <a:cxn ang="0">
                <a:pos x="70" y="106"/>
              </a:cxn>
              <a:cxn ang="0">
                <a:pos x="72" y="80"/>
              </a:cxn>
              <a:cxn ang="0">
                <a:pos x="58" y="98"/>
              </a:cxn>
              <a:cxn ang="0">
                <a:pos x="62" y="118"/>
              </a:cxn>
              <a:cxn ang="0">
                <a:pos x="42" y="142"/>
              </a:cxn>
              <a:cxn ang="0">
                <a:pos x="28" y="144"/>
              </a:cxn>
              <a:cxn ang="0">
                <a:pos x="14" y="172"/>
              </a:cxn>
            </a:cxnLst>
            <a:rect l="0" t="0" r="r" b="b"/>
            <a:pathLst>
              <a:path w="131" h="195">
                <a:moveTo>
                  <a:pt x="0" y="190"/>
                </a:moveTo>
                <a:lnTo>
                  <a:pt x="4" y="194"/>
                </a:lnTo>
                <a:lnTo>
                  <a:pt x="14" y="188"/>
                </a:lnTo>
                <a:lnTo>
                  <a:pt x="20" y="188"/>
                </a:lnTo>
                <a:lnTo>
                  <a:pt x="22" y="180"/>
                </a:lnTo>
                <a:lnTo>
                  <a:pt x="30" y="178"/>
                </a:lnTo>
                <a:lnTo>
                  <a:pt x="46" y="164"/>
                </a:lnTo>
                <a:lnTo>
                  <a:pt x="58" y="156"/>
                </a:lnTo>
                <a:lnTo>
                  <a:pt x="66" y="150"/>
                </a:lnTo>
                <a:lnTo>
                  <a:pt x="62" y="158"/>
                </a:lnTo>
                <a:lnTo>
                  <a:pt x="66" y="170"/>
                </a:lnTo>
                <a:lnTo>
                  <a:pt x="72" y="174"/>
                </a:lnTo>
                <a:lnTo>
                  <a:pt x="80" y="170"/>
                </a:lnTo>
                <a:lnTo>
                  <a:pt x="80" y="162"/>
                </a:lnTo>
                <a:lnTo>
                  <a:pt x="84" y="158"/>
                </a:lnTo>
                <a:lnTo>
                  <a:pt x="90" y="154"/>
                </a:lnTo>
                <a:lnTo>
                  <a:pt x="92" y="146"/>
                </a:lnTo>
                <a:lnTo>
                  <a:pt x="76" y="146"/>
                </a:lnTo>
                <a:lnTo>
                  <a:pt x="80" y="132"/>
                </a:lnTo>
                <a:lnTo>
                  <a:pt x="82" y="142"/>
                </a:lnTo>
                <a:lnTo>
                  <a:pt x="86" y="140"/>
                </a:lnTo>
                <a:lnTo>
                  <a:pt x="90" y="144"/>
                </a:lnTo>
                <a:lnTo>
                  <a:pt x="106" y="138"/>
                </a:lnTo>
                <a:lnTo>
                  <a:pt x="112" y="130"/>
                </a:lnTo>
                <a:lnTo>
                  <a:pt x="114" y="122"/>
                </a:lnTo>
                <a:lnTo>
                  <a:pt x="122" y="112"/>
                </a:lnTo>
                <a:lnTo>
                  <a:pt x="128" y="118"/>
                </a:lnTo>
                <a:lnTo>
                  <a:pt x="128" y="104"/>
                </a:lnTo>
                <a:lnTo>
                  <a:pt x="130" y="90"/>
                </a:lnTo>
                <a:lnTo>
                  <a:pt x="124" y="86"/>
                </a:lnTo>
                <a:lnTo>
                  <a:pt x="118" y="68"/>
                </a:lnTo>
                <a:lnTo>
                  <a:pt x="106" y="60"/>
                </a:lnTo>
                <a:lnTo>
                  <a:pt x="110" y="50"/>
                </a:lnTo>
                <a:lnTo>
                  <a:pt x="108" y="34"/>
                </a:lnTo>
                <a:lnTo>
                  <a:pt x="100" y="20"/>
                </a:lnTo>
                <a:lnTo>
                  <a:pt x="94" y="12"/>
                </a:lnTo>
                <a:lnTo>
                  <a:pt x="86" y="10"/>
                </a:lnTo>
                <a:lnTo>
                  <a:pt x="78" y="4"/>
                </a:lnTo>
                <a:lnTo>
                  <a:pt x="76" y="0"/>
                </a:lnTo>
                <a:lnTo>
                  <a:pt x="66" y="2"/>
                </a:lnTo>
                <a:lnTo>
                  <a:pt x="70" y="6"/>
                </a:lnTo>
                <a:lnTo>
                  <a:pt x="74" y="4"/>
                </a:lnTo>
                <a:lnTo>
                  <a:pt x="76" y="12"/>
                </a:lnTo>
                <a:lnTo>
                  <a:pt x="74" y="14"/>
                </a:lnTo>
                <a:lnTo>
                  <a:pt x="64" y="12"/>
                </a:lnTo>
                <a:lnTo>
                  <a:pt x="66" y="18"/>
                </a:lnTo>
                <a:lnTo>
                  <a:pt x="64" y="26"/>
                </a:lnTo>
                <a:lnTo>
                  <a:pt x="68" y="26"/>
                </a:lnTo>
                <a:lnTo>
                  <a:pt x="70" y="38"/>
                </a:lnTo>
                <a:lnTo>
                  <a:pt x="76" y="36"/>
                </a:lnTo>
                <a:lnTo>
                  <a:pt x="82" y="48"/>
                </a:lnTo>
                <a:lnTo>
                  <a:pt x="84" y="70"/>
                </a:lnTo>
                <a:lnTo>
                  <a:pt x="82" y="88"/>
                </a:lnTo>
                <a:lnTo>
                  <a:pt x="70" y="106"/>
                </a:lnTo>
                <a:lnTo>
                  <a:pt x="64" y="98"/>
                </a:lnTo>
                <a:lnTo>
                  <a:pt x="72" y="80"/>
                </a:lnTo>
                <a:lnTo>
                  <a:pt x="60" y="92"/>
                </a:lnTo>
                <a:lnTo>
                  <a:pt x="58" y="98"/>
                </a:lnTo>
                <a:lnTo>
                  <a:pt x="62" y="102"/>
                </a:lnTo>
                <a:lnTo>
                  <a:pt x="62" y="118"/>
                </a:lnTo>
                <a:lnTo>
                  <a:pt x="60" y="134"/>
                </a:lnTo>
                <a:lnTo>
                  <a:pt x="42" y="142"/>
                </a:lnTo>
                <a:lnTo>
                  <a:pt x="32" y="148"/>
                </a:lnTo>
                <a:lnTo>
                  <a:pt x="28" y="144"/>
                </a:lnTo>
                <a:lnTo>
                  <a:pt x="18" y="158"/>
                </a:lnTo>
                <a:lnTo>
                  <a:pt x="14" y="172"/>
                </a:lnTo>
                <a:lnTo>
                  <a:pt x="0" y="19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1" name="Freeform 189"/>
          <p:cNvSpPr>
            <a:spLocks/>
          </p:cNvSpPr>
          <p:nvPr/>
        </p:nvSpPr>
        <p:spPr bwMode="ltGray">
          <a:xfrm>
            <a:off x="7396284" y="3057541"/>
            <a:ext cx="108458" cy="138111"/>
          </a:xfrm>
          <a:custGeom>
            <a:avLst/>
            <a:gdLst/>
            <a:ahLst/>
            <a:cxnLst>
              <a:cxn ang="0">
                <a:pos x="28" y="76"/>
              </a:cxn>
              <a:cxn ang="0">
                <a:pos x="30" y="68"/>
              </a:cxn>
              <a:cxn ang="0">
                <a:pos x="38" y="66"/>
              </a:cxn>
              <a:cxn ang="0">
                <a:pos x="30" y="60"/>
              </a:cxn>
              <a:cxn ang="0">
                <a:pos x="22" y="64"/>
              </a:cxn>
              <a:cxn ang="0">
                <a:pos x="20" y="56"/>
              </a:cxn>
              <a:cxn ang="0">
                <a:pos x="28" y="58"/>
              </a:cxn>
              <a:cxn ang="0">
                <a:pos x="42" y="52"/>
              </a:cxn>
              <a:cxn ang="0">
                <a:pos x="62" y="50"/>
              </a:cxn>
              <a:cxn ang="0">
                <a:pos x="60" y="48"/>
              </a:cxn>
              <a:cxn ang="0">
                <a:pos x="58" y="30"/>
              </a:cxn>
              <a:cxn ang="0">
                <a:pos x="66" y="26"/>
              </a:cxn>
              <a:cxn ang="0">
                <a:pos x="68" y="16"/>
              </a:cxn>
              <a:cxn ang="0">
                <a:pos x="70" y="6"/>
              </a:cxn>
              <a:cxn ang="0">
                <a:pos x="62" y="12"/>
              </a:cxn>
              <a:cxn ang="0">
                <a:pos x="52" y="0"/>
              </a:cxn>
              <a:cxn ang="0">
                <a:pos x="52" y="12"/>
              </a:cxn>
              <a:cxn ang="0">
                <a:pos x="44" y="12"/>
              </a:cxn>
              <a:cxn ang="0">
                <a:pos x="34" y="16"/>
              </a:cxn>
              <a:cxn ang="0">
                <a:pos x="18" y="12"/>
              </a:cxn>
              <a:cxn ang="0">
                <a:pos x="2" y="8"/>
              </a:cxn>
              <a:cxn ang="0">
                <a:pos x="0" y="14"/>
              </a:cxn>
              <a:cxn ang="0">
                <a:pos x="2" y="14"/>
              </a:cxn>
              <a:cxn ang="0">
                <a:pos x="10" y="22"/>
              </a:cxn>
              <a:cxn ang="0">
                <a:pos x="18" y="38"/>
              </a:cxn>
              <a:cxn ang="0">
                <a:pos x="18" y="46"/>
              </a:cxn>
              <a:cxn ang="0">
                <a:pos x="4" y="50"/>
              </a:cxn>
              <a:cxn ang="0">
                <a:pos x="8" y="56"/>
              </a:cxn>
              <a:cxn ang="0">
                <a:pos x="12" y="68"/>
              </a:cxn>
              <a:cxn ang="0">
                <a:pos x="20" y="74"/>
              </a:cxn>
              <a:cxn ang="0">
                <a:pos x="26" y="72"/>
              </a:cxn>
              <a:cxn ang="0">
                <a:pos x="28" y="76"/>
              </a:cxn>
            </a:cxnLst>
            <a:rect l="0" t="0" r="r" b="b"/>
            <a:pathLst>
              <a:path w="71" h="77">
                <a:moveTo>
                  <a:pt x="28" y="76"/>
                </a:moveTo>
                <a:lnTo>
                  <a:pt x="30" y="68"/>
                </a:lnTo>
                <a:lnTo>
                  <a:pt x="38" y="66"/>
                </a:lnTo>
                <a:lnTo>
                  <a:pt x="30" y="60"/>
                </a:lnTo>
                <a:lnTo>
                  <a:pt x="22" y="64"/>
                </a:lnTo>
                <a:lnTo>
                  <a:pt x="20" y="56"/>
                </a:lnTo>
                <a:lnTo>
                  <a:pt x="28" y="58"/>
                </a:lnTo>
                <a:lnTo>
                  <a:pt x="42" y="52"/>
                </a:lnTo>
                <a:lnTo>
                  <a:pt x="62" y="50"/>
                </a:lnTo>
                <a:lnTo>
                  <a:pt x="60" y="48"/>
                </a:lnTo>
                <a:lnTo>
                  <a:pt x="58" y="30"/>
                </a:lnTo>
                <a:lnTo>
                  <a:pt x="66" y="26"/>
                </a:lnTo>
                <a:lnTo>
                  <a:pt x="68" y="16"/>
                </a:lnTo>
                <a:lnTo>
                  <a:pt x="70" y="6"/>
                </a:lnTo>
                <a:lnTo>
                  <a:pt x="62" y="12"/>
                </a:lnTo>
                <a:lnTo>
                  <a:pt x="52" y="0"/>
                </a:lnTo>
                <a:lnTo>
                  <a:pt x="52" y="12"/>
                </a:lnTo>
                <a:lnTo>
                  <a:pt x="44" y="12"/>
                </a:lnTo>
                <a:lnTo>
                  <a:pt x="34" y="16"/>
                </a:lnTo>
                <a:lnTo>
                  <a:pt x="18" y="12"/>
                </a:lnTo>
                <a:lnTo>
                  <a:pt x="2" y="8"/>
                </a:lnTo>
                <a:lnTo>
                  <a:pt x="0" y="14"/>
                </a:lnTo>
                <a:lnTo>
                  <a:pt x="2" y="14"/>
                </a:lnTo>
                <a:lnTo>
                  <a:pt x="10" y="22"/>
                </a:lnTo>
                <a:lnTo>
                  <a:pt x="18" y="38"/>
                </a:lnTo>
                <a:lnTo>
                  <a:pt x="18" y="46"/>
                </a:lnTo>
                <a:lnTo>
                  <a:pt x="4" y="50"/>
                </a:lnTo>
                <a:lnTo>
                  <a:pt x="8" y="56"/>
                </a:lnTo>
                <a:lnTo>
                  <a:pt x="12" y="68"/>
                </a:lnTo>
                <a:lnTo>
                  <a:pt x="20" y="74"/>
                </a:lnTo>
                <a:lnTo>
                  <a:pt x="26" y="72"/>
                </a:lnTo>
                <a:lnTo>
                  <a:pt x="28" y="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2" name="Freeform 190"/>
          <p:cNvSpPr>
            <a:spLocks/>
          </p:cNvSpPr>
          <p:nvPr/>
        </p:nvSpPr>
        <p:spPr bwMode="ltGray">
          <a:xfrm>
            <a:off x="6731594" y="4848234"/>
            <a:ext cx="29438" cy="2698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4" y="6"/>
              </a:cxn>
              <a:cxn ang="0">
                <a:pos x="0" y="12"/>
              </a:cxn>
              <a:cxn ang="0">
                <a:pos x="8" y="14"/>
              </a:cxn>
              <a:cxn ang="0">
                <a:pos x="18" y="12"/>
              </a:cxn>
              <a:cxn ang="0">
                <a:pos x="16" y="0"/>
              </a:cxn>
            </a:cxnLst>
            <a:rect l="0" t="0" r="r" b="b"/>
            <a:pathLst>
              <a:path w="19" h="15">
                <a:moveTo>
                  <a:pt x="16" y="0"/>
                </a:moveTo>
                <a:lnTo>
                  <a:pt x="4" y="6"/>
                </a:lnTo>
                <a:lnTo>
                  <a:pt x="0" y="12"/>
                </a:lnTo>
                <a:lnTo>
                  <a:pt x="8" y="14"/>
                </a:lnTo>
                <a:lnTo>
                  <a:pt x="18" y="12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3" name="Freeform 191"/>
          <p:cNvSpPr>
            <a:spLocks/>
          </p:cNvSpPr>
          <p:nvPr/>
        </p:nvSpPr>
        <p:spPr bwMode="ltGray">
          <a:xfrm>
            <a:off x="7092602" y="5116519"/>
            <a:ext cx="932735" cy="842959"/>
          </a:xfrm>
          <a:custGeom>
            <a:avLst/>
            <a:gdLst/>
            <a:ahLst/>
            <a:cxnLst>
              <a:cxn ang="0">
                <a:pos x="138" y="130"/>
              </a:cxn>
              <a:cxn ang="0">
                <a:pos x="154" y="96"/>
              </a:cxn>
              <a:cxn ang="0">
                <a:pos x="180" y="75"/>
              </a:cxn>
              <a:cxn ang="0">
                <a:pos x="223" y="88"/>
              </a:cxn>
              <a:cxn ang="0">
                <a:pos x="229" y="49"/>
              </a:cxn>
              <a:cxn ang="0">
                <a:pos x="268" y="28"/>
              </a:cxn>
              <a:cxn ang="0">
                <a:pos x="320" y="22"/>
              </a:cxn>
              <a:cxn ang="0">
                <a:pos x="328" y="47"/>
              </a:cxn>
              <a:cxn ang="0">
                <a:pos x="345" y="87"/>
              </a:cxn>
              <a:cxn ang="0">
                <a:pos x="391" y="112"/>
              </a:cxn>
              <a:cxn ang="0">
                <a:pos x="416" y="87"/>
              </a:cxn>
              <a:cxn ang="0">
                <a:pos x="416" y="28"/>
              </a:cxn>
              <a:cxn ang="0">
                <a:pos x="432" y="4"/>
              </a:cxn>
              <a:cxn ang="0">
                <a:pos x="452" y="59"/>
              </a:cxn>
              <a:cxn ang="0">
                <a:pos x="488" y="75"/>
              </a:cxn>
              <a:cxn ang="0">
                <a:pos x="491" y="120"/>
              </a:cxn>
              <a:cxn ang="0">
                <a:pos x="531" y="157"/>
              </a:cxn>
              <a:cxn ang="0">
                <a:pos x="543" y="189"/>
              </a:cxn>
              <a:cxn ang="0">
                <a:pos x="596" y="250"/>
              </a:cxn>
              <a:cxn ang="0">
                <a:pos x="598" y="313"/>
              </a:cxn>
              <a:cxn ang="0">
                <a:pos x="564" y="377"/>
              </a:cxn>
              <a:cxn ang="0">
                <a:pos x="545" y="419"/>
              </a:cxn>
              <a:cxn ang="0">
                <a:pos x="491" y="462"/>
              </a:cxn>
              <a:cxn ang="0">
                <a:pos x="464" y="450"/>
              </a:cxn>
              <a:cxn ang="0">
                <a:pos x="430" y="448"/>
              </a:cxn>
              <a:cxn ang="0">
                <a:pos x="405" y="419"/>
              </a:cxn>
              <a:cxn ang="0">
                <a:pos x="385" y="383"/>
              </a:cxn>
              <a:cxn ang="0">
                <a:pos x="375" y="372"/>
              </a:cxn>
              <a:cxn ang="0">
                <a:pos x="351" y="397"/>
              </a:cxn>
              <a:cxn ang="0">
                <a:pos x="320" y="356"/>
              </a:cxn>
              <a:cxn ang="0">
                <a:pos x="286" y="356"/>
              </a:cxn>
              <a:cxn ang="0">
                <a:pos x="264" y="356"/>
              </a:cxn>
              <a:cxn ang="0">
                <a:pos x="239" y="362"/>
              </a:cxn>
              <a:cxn ang="0">
                <a:pos x="215" y="379"/>
              </a:cxn>
              <a:cxn ang="0">
                <a:pos x="201" y="379"/>
              </a:cxn>
              <a:cxn ang="0">
                <a:pos x="176" y="411"/>
              </a:cxn>
              <a:cxn ang="0">
                <a:pos x="134" y="421"/>
              </a:cxn>
              <a:cxn ang="0">
                <a:pos x="105" y="444"/>
              </a:cxn>
              <a:cxn ang="0">
                <a:pos x="71" y="440"/>
              </a:cxn>
              <a:cxn ang="0">
                <a:pos x="69" y="401"/>
              </a:cxn>
              <a:cxn ang="0">
                <a:pos x="36" y="352"/>
              </a:cxn>
              <a:cxn ang="0">
                <a:pos x="4" y="313"/>
              </a:cxn>
              <a:cxn ang="0">
                <a:pos x="24" y="319"/>
              </a:cxn>
              <a:cxn ang="0">
                <a:pos x="0" y="258"/>
              </a:cxn>
              <a:cxn ang="0">
                <a:pos x="43" y="208"/>
              </a:cxn>
              <a:cxn ang="0">
                <a:pos x="67" y="204"/>
              </a:cxn>
              <a:cxn ang="0">
                <a:pos x="93" y="191"/>
              </a:cxn>
              <a:cxn ang="0">
                <a:pos x="111" y="155"/>
              </a:cxn>
            </a:cxnLst>
            <a:rect l="0" t="0" r="r" b="b"/>
            <a:pathLst>
              <a:path w="603" h="465">
                <a:moveTo>
                  <a:pt x="120" y="124"/>
                </a:moveTo>
                <a:lnTo>
                  <a:pt x="134" y="145"/>
                </a:lnTo>
                <a:lnTo>
                  <a:pt x="138" y="130"/>
                </a:lnTo>
                <a:lnTo>
                  <a:pt x="132" y="124"/>
                </a:lnTo>
                <a:lnTo>
                  <a:pt x="146" y="112"/>
                </a:lnTo>
                <a:lnTo>
                  <a:pt x="154" y="96"/>
                </a:lnTo>
                <a:lnTo>
                  <a:pt x="162" y="87"/>
                </a:lnTo>
                <a:lnTo>
                  <a:pt x="172" y="77"/>
                </a:lnTo>
                <a:lnTo>
                  <a:pt x="180" y="75"/>
                </a:lnTo>
                <a:lnTo>
                  <a:pt x="201" y="87"/>
                </a:lnTo>
                <a:lnTo>
                  <a:pt x="211" y="85"/>
                </a:lnTo>
                <a:lnTo>
                  <a:pt x="223" y="88"/>
                </a:lnTo>
                <a:lnTo>
                  <a:pt x="219" y="77"/>
                </a:lnTo>
                <a:lnTo>
                  <a:pt x="233" y="63"/>
                </a:lnTo>
                <a:lnTo>
                  <a:pt x="229" y="49"/>
                </a:lnTo>
                <a:lnTo>
                  <a:pt x="251" y="35"/>
                </a:lnTo>
                <a:lnTo>
                  <a:pt x="263" y="39"/>
                </a:lnTo>
                <a:lnTo>
                  <a:pt x="268" y="28"/>
                </a:lnTo>
                <a:lnTo>
                  <a:pt x="268" y="20"/>
                </a:lnTo>
                <a:lnTo>
                  <a:pt x="296" y="28"/>
                </a:lnTo>
                <a:lnTo>
                  <a:pt x="320" y="22"/>
                </a:lnTo>
                <a:lnTo>
                  <a:pt x="330" y="28"/>
                </a:lnTo>
                <a:lnTo>
                  <a:pt x="338" y="29"/>
                </a:lnTo>
                <a:lnTo>
                  <a:pt x="328" y="47"/>
                </a:lnTo>
                <a:lnTo>
                  <a:pt x="328" y="55"/>
                </a:lnTo>
                <a:lnTo>
                  <a:pt x="320" y="73"/>
                </a:lnTo>
                <a:lnTo>
                  <a:pt x="345" y="87"/>
                </a:lnTo>
                <a:lnTo>
                  <a:pt x="379" y="104"/>
                </a:lnTo>
                <a:lnTo>
                  <a:pt x="391" y="94"/>
                </a:lnTo>
                <a:lnTo>
                  <a:pt x="391" y="112"/>
                </a:lnTo>
                <a:lnTo>
                  <a:pt x="403" y="114"/>
                </a:lnTo>
                <a:lnTo>
                  <a:pt x="407" y="106"/>
                </a:lnTo>
                <a:lnTo>
                  <a:pt x="416" y="87"/>
                </a:lnTo>
                <a:lnTo>
                  <a:pt x="418" y="65"/>
                </a:lnTo>
                <a:lnTo>
                  <a:pt x="414" y="47"/>
                </a:lnTo>
                <a:lnTo>
                  <a:pt x="416" y="28"/>
                </a:lnTo>
                <a:lnTo>
                  <a:pt x="418" y="16"/>
                </a:lnTo>
                <a:lnTo>
                  <a:pt x="422" y="0"/>
                </a:lnTo>
                <a:lnTo>
                  <a:pt x="432" y="4"/>
                </a:lnTo>
                <a:lnTo>
                  <a:pt x="444" y="29"/>
                </a:lnTo>
                <a:lnTo>
                  <a:pt x="448" y="51"/>
                </a:lnTo>
                <a:lnTo>
                  <a:pt x="452" y="59"/>
                </a:lnTo>
                <a:lnTo>
                  <a:pt x="460" y="51"/>
                </a:lnTo>
                <a:lnTo>
                  <a:pt x="480" y="67"/>
                </a:lnTo>
                <a:lnTo>
                  <a:pt x="488" y="75"/>
                </a:lnTo>
                <a:lnTo>
                  <a:pt x="478" y="81"/>
                </a:lnTo>
                <a:lnTo>
                  <a:pt x="489" y="96"/>
                </a:lnTo>
                <a:lnTo>
                  <a:pt x="491" y="120"/>
                </a:lnTo>
                <a:lnTo>
                  <a:pt x="497" y="140"/>
                </a:lnTo>
                <a:lnTo>
                  <a:pt x="507" y="142"/>
                </a:lnTo>
                <a:lnTo>
                  <a:pt x="531" y="157"/>
                </a:lnTo>
                <a:lnTo>
                  <a:pt x="539" y="169"/>
                </a:lnTo>
                <a:lnTo>
                  <a:pt x="541" y="179"/>
                </a:lnTo>
                <a:lnTo>
                  <a:pt x="543" y="189"/>
                </a:lnTo>
                <a:lnTo>
                  <a:pt x="547" y="197"/>
                </a:lnTo>
                <a:lnTo>
                  <a:pt x="590" y="238"/>
                </a:lnTo>
                <a:lnTo>
                  <a:pt x="596" y="250"/>
                </a:lnTo>
                <a:lnTo>
                  <a:pt x="602" y="289"/>
                </a:lnTo>
                <a:lnTo>
                  <a:pt x="602" y="305"/>
                </a:lnTo>
                <a:lnTo>
                  <a:pt x="598" y="313"/>
                </a:lnTo>
                <a:lnTo>
                  <a:pt x="588" y="350"/>
                </a:lnTo>
                <a:lnTo>
                  <a:pt x="582" y="358"/>
                </a:lnTo>
                <a:lnTo>
                  <a:pt x="564" y="377"/>
                </a:lnTo>
                <a:lnTo>
                  <a:pt x="545" y="395"/>
                </a:lnTo>
                <a:lnTo>
                  <a:pt x="539" y="405"/>
                </a:lnTo>
                <a:lnTo>
                  <a:pt x="545" y="419"/>
                </a:lnTo>
                <a:lnTo>
                  <a:pt x="539" y="444"/>
                </a:lnTo>
                <a:lnTo>
                  <a:pt x="513" y="440"/>
                </a:lnTo>
                <a:lnTo>
                  <a:pt x="491" y="462"/>
                </a:lnTo>
                <a:lnTo>
                  <a:pt x="482" y="452"/>
                </a:lnTo>
                <a:lnTo>
                  <a:pt x="482" y="440"/>
                </a:lnTo>
                <a:lnTo>
                  <a:pt x="464" y="450"/>
                </a:lnTo>
                <a:lnTo>
                  <a:pt x="458" y="464"/>
                </a:lnTo>
                <a:lnTo>
                  <a:pt x="442" y="452"/>
                </a:lnTo>
                <a:lnTo>
                  <a:pt x="430" y="448"/>
                </a:lnTo>
                <a:lnTo>
                  <a:pt x="426" y="448"/>
                </a:lnTo>
                <a:lnTo>
                  <a:pt x="403" y="433"/>
                </a:lnTo>
                <a:lnTo>
                  <a:pt x="405" y="419"/>
                </a:lnTo>
                <a:lnTo>
                  <a:pt x="391" y="405"/>
                </a:lnTo>
                <a:lnTo>
                  <a:pt x="395" y="395"/>
                </a:lnTo>
                <a:lnTo>
                  <a:pt x="385" y="383"/>
                </a:lnTo>
                <a:lnTo>
                  <a:pt x="381" y="399"/>
                </a:lnTo>
                <a:lnTo>
                  <a:pt x="373" y="385"/>
                </a:lnTo>
                <a:lnTo>
                  <a:pt x="375" y="372"/>
                </a:lnTo>
                <a:lnTo>
                  <a:pt x="361" y="381"/>
                </a:lnTo>
                <a:lnTo>
                  <a:pt x="353" y="391"/>
                </a:lnTo>
                <a:lnTo>
                  <a:pt x="351" y="397"/>
                </a:lnTo>
                <a:lnTo>
                  <a:pt x="339" y="377"/>
                </a:lnTo>
                <a:lnTo>
                  <a:pt x="330" y="374"/>
                </a:lnTo>
                <a:lnTo>
                  <a:pt x="320" y="356"/>
                </a:lnTo>
                <a:lnTo>
                  <a:pt x="300" y="356"/>
                </a:lnTo>
                <a:lnTo>
                  <a:pt x="296" y="364"/>
                </a:lnTo>
                <a:lnTo>
                  <a:pt x="286" y="356"/>
                </a:lnTo>
                <a:lnTo>
                  <a:pt x="276" y="352"/>
                </a:lnTo>
                <a:lnTo>
                  <a:pt x="272" y="352"/>
                </a:lnTo>
                <a:lnTo>
                  <a:pt x="264" y="356"/>
                </a:lnTo>
                <a:lnTo>
                  <a:pt x="255" y="360"/>
                </a:lnTo>
                <a:lnTo>
                  <a:pt x="245" y="362"/>
                </a:lnTo>
                <a:lnTo>
                  <a:pt x="239" y="362"/>
                </a:lnTo>
                <a:lnTo>
                  <a:pt x="229" y="370"/>
                </a:lnTo>
                <a:lnTo>
                  <a:pt x="221" y="377"/>
                </a:lnTo>
                <a:lnTo>
                  <a:pt x="215" y="379"/>
                </a:lnTo>
                <a:lnTo>
                  <a:pt x="211" y="377"/>
                </a:lnTo>
                <a:lnTo>
                  <a:pt x="209" y="376"/>
                </a:lnTo>
                <a:lnTo>
                  <a:pt x="201" y="379"/>
                </a:lnTo>
                <a:lnTo>
                  <a:pt x="193" y="383"/>
                </a:lnTo>
                <a:lnTo>
                  <a:pt x="188" y="391"/>
                </a:lnTo>
                <a:lnTo>
                  <a:pt x="176" y="411"/>
                </a:lnTo>
                <a:lnTo>
                  <a:pt x="160" y="409"/>
                </a:lnTo>
                <a:lnTo>
                  <a:pt x="142" y="413"/>
                </a:lnTo>
                <a:lnTo>
                  <a:pt x="134" y="421"/>
                </a:lnTo>
                <a:lnTo>
                  <a:pt x="124" y="427"/>
                </a:lnTo>
                <a:lnTo>
                  <a:pt x="113" y="440"/>
                </a:lnTo>
                <a:lnTo>
                  <a:pt x="105" y="444"/>
                </a:lnTo>
                <a:lnTo>
                  <a:pt x="97" y="446"/>
                </a:lnTo>
                <a:lnTo>
                  <a:pt x="81" y="438"/>
                </a:lnTo>
                <a:lnTo>
                  <a:pt x="71" y="440"/>
                </a:lnTo>
                <a:lnTo>
                  <a:pt x="69" y="431"/>
                </a:lnTo>
                <a:lnTo>
                  <a:pt x="71" y="419"/>
                </a:lnTo>
                <a:lnTo>
                  <a:pt x="69" y="401"/>
                </a:lnTo>
                <a:lnTo>
                  <a:pt x="53" y="385"/>
                </a:lnTo>
                <a:lnTo>
                  <a:pt x="51" y="376"/>
                </a:lnTo>
                <a:lnTo>
                  <a:pt x="36" y="352"/>
                </a:lnTo>
                <a:lnTo>
                  <a:pt x="22" y="338"/>
                </a:lnTo>
                <a:lnTo>
                  <a:pt x="12" y="326"/>
                </a:lnTo>
                <a:lnTo>
                  <a:pt x="4" y="313"/>
                </a:lnTo>
                <a:lnTo>
                  <a:pt x="20" y="324"/>
                </a:lnTo>
                <a:lnTo>
                  <a:pt x="14" y="313"/>
                </a:lnTo>
                <a:lnTo>
                  <a:pt x="24" y="319"/>
                </a:lnTo>
                <a:lnTo>
                  <a:pt x="2" y="289"/>
                </a:lnTo>
                <a:lnTo>
                  <a:pt x="6" y="263"/>
                </a:lnTo>
                <a:lnTo>
                  <a:pt x="0" y="258"/>
                </a:lnTo>
                <a:lnTo>
                  <a:pt x="8" y="246"/>
                </a:lnTo>
                <a:lnTo>
                  <a:pt x="30" y="226"/>
                </a:lnTo>
                <a:lnTo>
                  <a:pt x="43" y="208"/>
                </a:lnTo>
                <a:lnTo>
                  <a:pt x="55" y="214"/>
                </a:lnTo>
                <a:lnTo>
                  <a:pt x="57" y="206"/>
                </a:lnTo>
                <a:lnTo>
                  <a:pt x="67" y="204"/>
                </a:lnTo>
                <a:lnTo>
                  <a:pt x="73" y="199"/>
                </a:lnTo>
                <a:lnTo>
                  <a:pt x="83" y="197"/>
                </a:lnTo>
                <a:lnTo>
                  <a:pt x="93" y="191"/>
                </a:lnTo>
                <a:lnTo>
                  <a:pt x="103" y="181"/>
                </a:lnTo>
                <a:lnTo>
                  <a:pt x="109" y="169"/>
                </a:lnTo>
                <a:lnTo>
                  <a:pt x="111" y="155"/>
                </a:lnTo>
                <a:lnTo>
                  <a:pt x="113" y="144"/>
                </a:lnTo>
                <a:lnTo>
                  <a:pt x="120" y="1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4" name="Freeform 192"/>
          <p:cNvSpPr>
            <a:spLocks/>
          </p:cNvSpPr>
          <p:nvPr/>
        </p:nvSpPr>
        <p:spPr bwMode="ltGray">
          <a:xfrm>
            <a:off x="7091053" y="5114932"/>
            <a:ext cx="943580" cy="857246"/>
          </a:xfrm>
          <a:custGeom>
            <a:avLst/>
            <a:gdLst/>
            <a:ahLst/>
            <a:cxnLst>
              <a:cxn ang="0">
                <a:pos x="140" y="132"/>
              </a:cxn>
              <a:cxn ang="0">
                <a:pos x="156" y="98"/>
              </a:cxn>
              <a:cxn ang="0">
                <a:pos x="182" y="76"/>
              </a:cxn>
              <a:cxn ang="0">
                <a:pos x="226" y="90"/>
              </a:cxn>
              <a:cxn ang="0">
                <a:pos x="232" y="50"/>
              </a:cxn>
              <a:cxn ang="0">
                <a:pos x="272" y="28"/>
              </a:cxn>
              <a:cxn ang="0">
                <a:pos x="324" y="22"/>
              </a:cxn>
              <a:cxn ang="0">
                <a:pos x="332" y="48"/>
              </a:cxn>
              <a:cxn ang="0">
                <a:pos x="350" y="88"/>
              </a:cxn>
              <a:cxn ang="0">
                <a:pos x="396" y="114"/>
              </a:cxn>
              <a:cxn ang="0">
                <a:pos x="422" y="88"/>
              </a:cxn>
              <a:cxn ang="0">
                <a:pos x="422" y="28"/>
              </a:cxn>
              <a:cxn ang="0">
                <a:pos x="438" y="4"/>
              </a:cxn>
              <a:cxn ang="0">
                <a:pos x="458" y="60"/>
              </a:cxn>
              <a:cxn ang="0">
                <a:pos x="494" y="76"/>
              </a:cxn>
              <a:cxn ang="0">
                <a:pos x="498" y="122"/>
              </a:cxn>
              <a:cxn ang="0">
                <a:pos x="538" y="160"/>
              </a:cxn>
              <a:cxn ang="0">
                <a:pos x="550" y="192"/>
              </a:cxn>
              <a:cxn ang="0">
                <a:pos x="604" y="254"/>
              </a:cxn>
              <a:cxn ang="0">
                <a:pos x="606" y="318"/>
              </a:cxn>
              <a:cxn ang="0">
                <a:pos x="572" y="384"/>
              </a:cxn>
              <a:cxn ang="0">
                <a:pos x="552" y="426"/>
              </a:cxn>
              <a:cxn ang="0">
                <a:pos x="498" y="470"/>
              </a:cxn>
              <a:cxn ang="0">
                <a:pos x="470" y="458"/>
              </a:cxn>
              <a:cxn ang="0">
                <a:pos x="436" y="456"/>
              </a:cxn>
              <a:cxn ang="0">
                <a:pos x="410" y="426"/>
              </a:cxn>
              <a:cxn ang="0">
                <a:pos x="390" y="390"/>
              </a:cxn>
              <a:cxn ang="0">
                <a:pos x="380" y="378"/>
              </a:cxn>
              <a:cxn ang="0">
                <a:pos x="356" y="404"/>
              </a:cxn>
              <a:cxn ang="0">
                <a:pos x="324" y="362"/>
              </a:cxn>
              <a:cxn ang="0">
                <a:pos x="290" y="362"/>
              </a:cxn>
              <a:cxn ang="0">
                <a:pos x="268" y="362"/>
              </a:cxn>
              <a:cxn ang="0">
                <a:pos x="242" y="368"/>
              </a:cxn>
              <a:cxn ang="0">
                <a:pos x="218" y="386"/>
              </a:cxn>
              <a:cxn ang="0">
                <a:pos x="204" y="386"/>
              </a:cxn>
              <a:cxn ang="0">
                <a:pos x="178" y="418"/>
              </a:cxn>
              <a:cxn ang="0">
                <a:pos x="136" y="428"/>
              </a:cxn>
              <a:cxn ang="0">
                <a:pos x="106" y="452"/>
              </a:cxn>
              <a:cxn ang="0">
                <a:pos x="72" y="448"/>
              </a:cxn>
              <a:cxn ang="0">
                <a:pos x="70" y="408"/>
              </a:cxn>
              <a:cxn ang="0">
                <a:pos x="36" y="358"/>
              </a:cxn>
              <a:cxn ang="0">
                <a:pos x="4" y="318"/>
              </a:cxn>
              <a:cxn ang="0">
                <a:pos x="24" y="324"/>
              </a:cxn>
              <a:cxn ang="0">
                <a:pos x="0" y="262"/>
              </a:cxn>
              <a:cxn ang="0">
                <a:pos x="44" y="212"/>
              </a:cxn>
              <a:cxn ang="0">
                <a:pos x="68" y="208"/>
              </a:cxn>
              <a:cxn ang="0">
                <a:pos x="94" y="194"/>
              </a:cxn>
              <a:cxn ang="0">
                <a:pos x="112" y="158"/>
              </a:cxn>
            </a:cxnLst>
            <a:rect l="0" t="0" r="r" b="b"/>
            <a:pathLst>
              <a:path w="611" h="473">
                <a:moveTo>
                  <a:pt x="122" y="126"/>
                </a:moveTo>
                <a:lnTo>
                  <a:pt x="136" y="148"/>
                </a:lnTo>
                <a:lnTo>
                  <a:pt x="140" y="132"/>
                </a:lnTo>
                <a:lnTo>
                  <a:pt x="134" y="126"/>
                </a:lnTo>
                <a:lnTo>
                  <a:pt x="148" y="114"/>
                </a:lnTo>
                <a:lnTo>
                  <a:pt x="156" y="98"/>
                </a:lnTo>
                <a:lnTo>
                  <a:pt x="164" y="88"/>
                </a:lnTo>
                <a:lnTo>
                  <a:pt x="174" y="78"/>
                </a:lnTo>
                <a:lnTo>
                  <a:pt x="182" y="76"/>
                </a:lnTo>
                <a:lnTo>
                  <a:pt x="204" y="88"/>
                </a:lnTo>
                <a:lnTo>
                  <a:pt x="214" y="86"/>
                </a:lnTo>
                <a:lnTo>
                  <a:pt x="226" y="90"/>
                </a:lnTo>
                <a:lnTo>
                  <a:pt x="222" y="78"/>
                </a:lnTo>
                <a:lnTo>
                  <a:pt x="236" y="64"/>
                </a:lnTo>
                <a:lnTo>
                  <a:pt x="232" y="50"/>
                </a:lnTo>
                <a:lnTo>
                  <a:pt x="254" y="36"/>
                </a:lnTo>
                <a:lnTo>
                  <a:pt x="266" y="40"/>
                </a:lnTo>
                <a:lnTo>
                  <a:pt x="272" y="28"/>
                </a:lnTo>
                <a:lnTo>
                  <a:pt x="272" y="20"/>
                </a:lnTo>
                <a:lnTo>
                  <a:pt x="300" y="28"/>
                </a:lnTo>
                <a:lnTo>
                  <a:pt x="324" y="22"/>
                </a:lnTo>
                <a:lnTo>
                  <a:pt x="334" y="28"/>
                </a:lnTo>
                <a:lnTo>
                  <a:pt x="342" y="30"/>
                </a:lnTo>
                <a:lnTo>
                  <a:pt x="332" y="48"/>
                </a:lnTo>
                <a:lnTo>
                  <a:pt x="332" y="56"/>
                </a:lnTo>
                <a:lnTo>
                  <a:pt x="324" y="74"/>
                </a:lnTo>
                <a:lnTo>
                  <a:pt x="350" y="88"/>
                </a:lnTo>
                <a:lnTo>
                  <a:pt x="384" y="106"/>
                </a:lnTo>
                <a:lnTo>
                  <a:pt x="396" y="96"/>
                </a:lnTo>
                <a:lnTo>
                  <a:pt x="396" y="114"/>
                </a:lnTo>
                <a:lnTo>
                  <a:pt x="408" y="116"/>
                </a:lnTo>
                <a:lnTo>
                  <a:pt x="412" y="108"/>
                </a:lnTo>
                <a:lnTo>
                  <a:pt x="422" y="88"/>
                </a:lnTo>
                <a:lnTo>
                  <a:pt x="424" y="66"/>
                </a:lnTo>
                <a:lnTo>
                  <a:pt x="420" y="48"/>
                </a:lnTo>
                <a:lnTo>
                  <a:pt x="422" y="28"/>
                </a:lnTo>
                <a:lnTo>
                  <a:pt x="424" y="16"/>
                </a:lnTo>
                <a:lnTo>
                  <a:pt x="428" y="0"/>
                </a:lnTo>
                <a:lnTo>
                  <a:pt x="438" y="4"/>
                </a:lnTo>
                <a:lnTo>
                  <a:pt x="450" y="30"/>
                </a:lnTo>
                <a:lnTo>
                  <a:pt x="454" y="52"/>
                </a:lnTo>
                <a:lnTo>
                  <a:pt x="458" y="60"/>
                </a:lnTo>
                <a:lnTo>
                  <a:pt x="466" y="52"/>
                </a:lnTo>
                <a:lnTo>
                  <a:pt x="486" y="68"/>
                </a:lnTo>
                <a:lnTo>
                  <a:pt x="494" y="76"/>
                </a:lnTo>
                <a:lnTo>
                  <a:pt x="484" y="82"/>
                </a:lnTo>
                <a:lnTo>
                  <a:pt x="496" y="98"/>
                </a:lnTo>
                <a:lnTo>
                  <a:pt x="498" y="122"/>
                </a:lnTo>
                <a:lnTo>
                  <a:pt x="504" y="142"/>
                </a:lnTo>
                <a:lnTo>
                  <a:pt x="514" y="144"/>
                </a:lnTo>
                <a:lnTo>
                  <a:pt x="538" y="160"/>
                </a:lnTo>
                <a:lnTo>
                  <a:pt x="546" y="172"/>
                </a:lnTo>
                <a:lnTo>
                  <a:pt x="548" y="182"/>
                </a:lnTo>
                <a:lnTo>
                  <a:pt x="550" y="192"/>
                </a:lnTo>
                <a:lnTo>
                  <a:pt x="554" y="200"/>
                </a:lnTo>
                <a:lnTo>
                  <a:pt x="598" y="242"/>
                </a:lnTo>
                <a:lnTo>
                  <a:pt x="604" y="254"/>
                </a:lnTo>
                <a:lnTo>
                  <a:pt x="610" y="294"/>
                </a:lnTo>
                <a:lnTo>
                  <a:pt x="610" y="310"/>
                </a:lnTo>
                <a:lnTo>
                  <a:pt x="606" y="318"/>
                </a:lnTo>
                <a:lnTo>
                  <a:pt x="596" y="356"/>
                </a:lnTo>
                <a:lnTo>
                  <a:pt x="590" y="364"/>
                </a:lnTo>
                <a:lnTo>
                  <a:pt x="572" y="384"/>
                </a:lnTo>
                <a:lnTo>
                  <a:pt x="552" y="402"/>
                </a:lnTo>
                <a:lnTo>
                  <a:pt x="546" y="412"/>
                </a:lnTo>
                <a:lnTo>
                  <a:pt x="552" y="426"/>
                </a:lnTo>
                <a:lnTo>
                  <a:pt x="546" y="452"/>
                </a:lnTo>
                <a:lnTo>
                  <a:pt x="520" y="448"/>
                </a:lnTo>
                <a:lnTo>
                  <a:pt x="498" y="470"/>
                </a:lnTo>
                <a:lnTo>
                  <a:pt x="488" y="460"/>
                </a:lnTo>
                <a:lnTo>
                  <a:pt x="488" y="448"/>
                </a:lnTo>
                <a:lnTo>
                  <a:pt x="470" y="458"/>
                </a:lnTo>
                <a:lnTo>
                  <a:pt x="464" y="472"/>
                </a:lnTo>
                <a:lnTo>
                  <a:pt x="448" y="460"/>
                </a:lnTo>
                <a:lnTo>
                  <a:pt x="436" y="456"/>
                </a:lnTo>
                <a:lnTo>
                  <a:pt x="432" y="456"/>
                </a:lnTo>
                <a:lnTo>
                  <a:pt x="408" y="440"/>
                </a:lnTo>
                <a:lnTo>
                  <a:pt x="410" y="426"/>
                </a:lnTo>
                <a:lnTo>
                  <a:pt x="396" y="412"/>
                </a:lnTo>
                <a:lnTo>
                  <a:pt x="400" y="402"/>
                </a:lnTo>
                <a:lnTo>
                  <a:pt x="390" y="390"/>
                </a:lnTo>
                <a:lnTo>
                  <a:pt x="386" y="406"/>
                </a:lnTo>
                <a:lnTo>
                  <a:pt x="378" y="392"/>
                </a:lnTo>
                <a:lnTo>
                  <a:pt x="380" y="378"/>
                </a:lnTo>
                <a:lnTo>
                  <a:pt x="366" y="388"/>
                </a:lnTo>
                <a:lnTo>
                  <a:pt x="358" y="398"/>
                </a:lnTo>
                <a:lnTo>
                  <a:pt x="356" y="404"/>
                </a:lnTo>
                <a:lnTo>
                  <a:pt x="344" y="384"/>
                </a:lnTo>
                <a:lnTo>
                  <a:pt x="334" y="380"/>
                </a:lnTo>
                <a:lnTo>
                  <a:pt x="324" y="362"/>
                </a:lnTo>
                <a:lnTo>
                  <a:pt x="304" y="362"/>
                </a:lnTo>
                <a:lnTo>
                  <a:pt x="300" y="370"/>
                </a:lnTo>
                <a:lnTo>
                  <a:pt x="290" y="362"/>
                </a:lnTo>
                <a:lnTo>
                  <a:pt x="280" y="358"/>
                </a:lnTo>
                <a:lnTo>
                  <a:pt x="276" y="358"/>
                </a:lnTo>
                <a:lnTo>
                  <a:pt x="268" y="362"/>
                </a:lnTo>
                <a:lnTo>
                  <a:pt x="258" y="366"/>
                </a:lnTo>
                <a:lnTo>
                  <a:pt x="248" y="368"/>
                </a:lnTo>
                <a:lnTo>
                  <a:pt x="242" y="368"/>
                </a:lnTo>
                <a:lnTo>
                  <a:pt x="232" y="376"/>
                </a:lnTo>
                <a:lnTo>
                  <a:pt x="224" y="384"/>
                </a:lnTo>
                <a:lnTo>
                  <a:pt x="218" y="386"/>
                </a:lnTo>
                <a:lnTo>
                  <a:pt x="214" y="384"/>
                </a:lnTo>
                <a:lnTo>
                  <a:pt x="212" y="382"/>
                </a:lnTo>
                <a:lnTo>
                  <a:pt x="204" y="386"/>
                </a:lnTo>
                <a:lnTo>
                  <a:pt x="196" y="390"/>
                </a:lnTo>
                <a:lnTo>
                  <a:pt x="190" y="398"/>
                </a:lnTo>
                <a:lnTo>
                  <a:pt x="178" y="418"/>
                </a:lnTo>
                <a:lnTo>
                  <a:pt x="162" y="416"/>
                </a:lnTo>
                <a:lnTo>
                  <a:pt x="144" y="420"/>
                </a:lnTo>
                <a:lnTo>
                  <a:pt x="136" y="428"/>
                </a:lnTo>
                <a:lnTo>
                  <a:pt x="126" y="434"/>
                </a:lnTo>
                <a:lnTo>
                  <a:pt x="114" y="448"/>
                </a:lnTo>
                <a:lnTo>
                  <a:pt x="106" y="452"/>
                </a:lnTo>
                <a:lnTo>
                  <a:pt x="98" y="454"/>
                </a:lnTo>
                <a:lnTo>
                  <a:pt x="82" y="446"/>
                </a:lnTo>
                <a:lnTo>
                  <a:pt x="72" y="448"/>
                </a:lnTo>
                <a:lnTo>
                  <a:pt x="70" y="438"/>
                </a:lnTo>
                <a:lnTo>
                  <a:pt x="72" y="426"/>
                </a:lnTo>
                <a:lnTo>
                  <a:pt x="70" y="408"/>
                </a:lnTo>
                <a:lnTo>
                  <a:pt x="54" y="392"/>
                </a:lnTo>
                <a:lnTo>
                  <a:pt x="52" y="382"/>
                </a:lnTo>
                <a:lnTo>
                  <a:pt x="36" y="358"/>
                </a:lnTo>
                <a:lnTo>
                  <a:pt x="22" y="344"/>
                </a:lnTo>
                <a:lnTo>
                  <a:pt x="12" y="332"/>
                </a:lnTo>
                <a:lnTo>
                  <a:pt x="4" y="318"/>
                </a:lnTo>
                <a:lnTo>
                  <a:pt x="20" y="330"/>
                </a:lnTo>
                <a:lnTo>
                  <a:pt x="14" y="318"/>
                </a:lnTo>
                <a:lnTo>
                  <a:pt x="24" y="324"/>
                </a:lnTo>
                <a:lnTo>
                  <a:pt x="2" y="294"/>
                </a:lnTo>
                <a:lnTo>
                  <a:pt x="6" y="268"/>
                </a:lnTo>
                <a:lnTo>
                  <a:pt x="0" y="262"/>
                </a:lnTo>
                <a:lnTo>
                  <a:pt x="8" y="250"/>
                </a:lnTo>
                <a:lnTo>
                  <a:pt x="30" y="230"/>
                </a:lnTo>
                <a:lnTo>
                  <a:pt x="44" y="212"/>
                </a:lnTo>
                <a:lnTo>
                  <a:pt x="56" y="218"/>
                </a:lnTo>
                <a:lnTo>
                  <a:pt x="58" y="210"/>
                </a:lnTo>
                <a:lnTo>
                  <a:pt x="68" y="208"/>
                </a:lnTo>
                <a:lnTo>
                  <a:pt x="74" y="202"/>
                </a:lnTo>
                <a:lnTo>
                  <a:pt x="84" y="200"/>
                </a:lnTo>
                <a:lnTo>
                  <a:pt x="94" y="194"/>
                </a:lnTo>
                <a:lnTo>
                  <a:pt x="104" y="184"/>
                </a:lnTo>
                <a:lnTo>
                  <a:pt x="110" y="172"/>
                </a:lnTo>
                <a:lnTo>
                  <a:pt x="112" y="158"/>
                </a:lnTo>
                <a:lnTo>
                  <a:pt x="114" y="146"/>
                </a:lnTo>
                <a:lnTo>
                  <a:pt x="122" y="1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5" name="Freeform 193"/>
          <p:cNvSpPr>
            <a:spLocks/>
          </p:cNvSpPr>
          <p:nvPr/>
        </p:nvSpPr>
        <p:spPr bwMode="ltGray">
          <a:xfrm>
            <a:off x="7825466" y="6010279"/>
            <a:ext cx="66623" cy="87312"/>
          </a:xfrm>
          <a:custGeom>
            <a:avLst/>
            <a:gdLst/>
            <a:ahLst/>
            <a:cxnLst>
              <a:cxn ang="0">
                <a:pos x="29" y="9"/>
              </a:cxn>
              <a:cxn ang="0">
                <a:pos x="40" y="2"/>
              </a:cxn>
              <a:cxn ang="0">
                <a:pos x="42" y="21"/>
              </a:cxn>
              <a:cxn ang="0">
                <a:pos x="34" y="38"/>
              </a:cxn>
              <a:cxn ang="0">
                <a:pos x="27" y="48"/>
              </a:cxn>
              <a:cxn ang="0">
                <a:pos x="7" y="26"/>
              </a:cxn>
              <a:cxn ang="0">
                <a:pos x="0" y="5"/>
              </a:cxn>
              <a:cxn ang="0">
                <a:pos x="10" y="0"/>
              </a:cxn>
              <a:cxn ang="0">
                <a:pos x="29" y="9"/>
              </a:cxn>
            </a:cxnLst>
            <a:rect l="0" t="0" r="r" b="b"/>
            <a:pathLst>
              <a:path w="43" h="49">
                <a:moveTo>
                  <a:pt x="29" y="9"/>
                </a:moveTo>
                <a:lnTo>
                  <a:pt x="40" y="2"/>
                </a:lnTo>
                <a:lnTo>
                  <a:pt x="42" y="21"/>
                </a:lnTo>
                <a:lnTo>
                  <a:pt x="34" y="38"/>
                </a:lnTo>
                <a:lnTo>
                  <a:pt x="27" y="48"/>
                </a:lnTo>
                <a:lnTo>
                  <a:pt x="7" y="26"/>
                </a:lnTo>
                <a:lnTo>
                  <a:pt x="0" y="5"/>
                </a:lnTo>
                <a:lnTo>
                  <a:pt x="10" y="0"/>
                </a:lnTo>
                <a:lnTo>
                  <a:pt x="29" y="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6" name="Freeform 194"/>
          <p:cNvSpPr>
            <a:spLocks/>
          </p:cNvSpPr>
          <p:nvPr/>
        </p:nvSpPr>
        <p:spPr bwMode="ltGray">
          <a:xfrm>
            <a:off x="7823916" y="6008691"/>
            <a:ext cx="77470" cy="101600"/>
          </a:xfrm>
          <a:custGeom>
            <a:avLst/>
            <a:gdLst/>
            <a:ahLst/>
            <a:cxnLst>
              <a:cxn ang="0">
                <a:pos x="34" y="10"/>
              </a:cxn>
              <a:cxn ang="0">
                <a:pos x="48" y="2"/>
              </a:cxn>
              <a:cxn ang="0">
                <a:pos x="50" y="24"/>
              </a:cxn>
              <a:cxn ang="0">
                <a:pos x="40" y="44"/>
              </a:cxn>
              <a:cxn ang="0">
                <a:pos x="32" y="56"/>
              </a:cxn>
              <a:cxn ang="0">
                <a:pos x="8" y="30"/>
              </a:cxn>
              <a:cxn ang="0">
                <a:pos x="0" y="6"/>
              </a:cxn>
              <a:cxn ang="0">
                <a:pos x="12" y="0"/>
              </a:cxn>
              <a:cxn ang="0">
                <a:pos x="34" y="10"/>
              </a:cxn>
            </a:cxnLst>
            <a:rect l="0" t="0" r="r" b="b"/>
            <a:pathLst>
              <a:path w="51" h="57">
                <a:moveTo>
                  <a:pt x="34" y="10"/>
                </a:moveTo>
                <a:lnTo>
                  <a:pt x="48" y="2"/>
                </a:lnTo>
                <a:lnTo>
                  <a:pt x="50" y="24"/>
                </a:lnTo>
                <a:lnTo>
                  <a:pt x="40" y="44"/>
                </a:lnTo>
                <a:lnTo>
                  <a:pt x="32" y="56"/>
                </a:lnTo>
                <a:lnTo>
                  <a:pt x="8" y="30"/>
                </a:lnTo>
                <a:lnTo>
                  <a:pt x="0" y="6"/>
                </a:lnTo>
                <a:lnTo>
                  <a:pt x="12" y="0"/>
                </a:lnTo>
                <a:lnTo>
                  <a:pt x="34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7" name="Freeform 195"/>
          <p:cNvSpPr>
            <a:spLocks/>
          </p:cNvSpPr>
          <p:nvPr/>
        </p:nvSpPr>
        <p:spPr bwMode="ltGray">
          <a:xfrm>
            <a:off x="7698416" y="4876808"/>
            <a:ext cx="260298" cy="2333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106"/>
              </a:cxn>
              <a:cxn ang="0">
                <a:pos x="36" y="108"/>
              </a:cxn>
              <a:cxn ang="0">
                <a:pos x="48" y="100"/>
              </a:cxn>
              <a:cxn ang="0">
                <a:pos x="50" y="90"/>
              </a:cxn>
              <a:cxn ang="0">
                <a:pos x="60" y="80"/>
              </a:cxn>
              <a:cxn ang="0">
                <a:pos x="88" y="86"/>
              </a:cxn>
              <a:cxn ang="0">
                <a:pos x="110" y="102"/>
              </a:cxn>
              <a:cxn ang="0">
                <a:pos x="122" y="124"/>
              </a:cxn>
              <a:cxn ang="0">
                <a:pos x="168" y="128"/>
              </a:cxn>
              <a:cxn ang="0">
                <a:pos x="162" y="120"/>
              </a:cxn>
              <a:cxn ang="0">
                <a:pos x="160" y="112"/>
              </a:cxn>
              <a:cxn ang="0">
                <a:pos x="150" y="112"/>
              </a:cxn>
              <a:cxn ang="0">
                <a:pos x="150" y="106"/>
              </a:cxn>
              <a:cxn ang="0">
                <a:pos x="136" y="104"/>
              </a:cxn>
              <a:cxn ang="0">
                <a:pos x="124" y="86"/>
              </a:cxn>
              <a:cxn ang="0">
                <a:pos x="106" y="68"/>
              </a:cxn>
              <a:cxn ang="0">
                <a:pos x="124" y="66"/>
              </a:cxn>
              <a:cxn ang="0">
                <a:pos x="116" y="52"/>
              </a:cxn>
              <a:cxn ang="0">
                <a:pos x="92" y="46"/>
              </a:cxn>
              <a:cxn ang="0">
                <a:pos x="78" y="30"/>
              </a:cxn>
              <a:cxn ang="0">
                <a:pos x="72" y="24"/>
              </a:cxn>
              <a:cxn ang="0">
                <a:pos x="50" y="12"/>
              </a:cxn>
              <a:cxn ang="0">
                <a:pos x="16" y="4"/>
              </a:cxn>
              <a:cxn ang="0">
                <a:pos x="0" y="0"/>
              </a:cxn>
            </a:cxnLst>
            <a:rect l="0" t="0" r="r" b="b"/>
            <a:pathLst>
              <a:path w="169" h="129">
                <a:moveTo>
                  <a:pt x="0" y="0"/>
                </a:moveTo>
                <a:lnTo>
                  <a:pt x="10" y="106"/>
                </a:lnTo>
                <a:lnTo>
                  <a:pt x="36" y="108"/>
                </a:lnTo>
                <a:lnTo>
                  <a:pt x="48" y="100"/>
                </a:lnTo>
                <a:lnTo>
                  <a:pt x="50" y="90"/>
                </a:lnTo>
                <a:lnTo>
                  <a:pt x="60" y="80"/>
                </a:lnTo>
                <a:lnTo>
                  <a:pt x="88" y="86"/>
                </a:lnTo>
                <a:lnTo>
                  <a:pt x="110" y="102"/>
                </a:lnTo>
                <a:lnTo>
                  <a:pt x="122" y="124"/>
                </a:lnTo>
                <a:lnTo>
                  <a:pt x="168" y="128"/>
                </a:lnTo>
                <a:lnTo>
                  <a:pt x="162" y="120"/>
                </a:lnTo>
                <a:lnTo>
                  <a:pt x="160" y="112"/>
                </a:lnTo>
                <a:lnTo>
                  <a:pt x="150" y="112"/>
                </a:lnTo>
                <a:lnTo>
                  <a:pt x="150" y="106"/>
                </a:lnTo>
                <a:lnTo>
                  <a:pt x="136" y="104"/>
                </a:lnTo>
                <a:lnTo>
                  <a:pt x="124" y="86"/>
                </a:lnTo>
                <a:lnTo>
                  <a:pt x="106" y="68"/>
                </a:lnTo>
                <a:lnTo>
                  <a:pt x="124" y="66"/>
                </a:lnTo>
                <a:lnTo>
                  <a:pt x="116" y="52"/>
                </a:lnTo>
                <a:lnTo>
                  <a:pt x="92" y="46"/>
                </a:lnTo>
                <a:lnTo>
                  <a:pt x="78" y="30"/>
                </a:lnTo>
                <a:lnTo>
                  <a:pt x="72" y="24"/>
                </a:lnTo>
                <a:lnTo>
                  <a:pt x="50" y="12"/>
                </a:lnTo>
                <a:lnTo>
                  <a:pt x="16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8" name="Freeform 196"/>
          <p:cNvSpPr>
            <a:spLocks/>
          </p:cNvSpPr>
          <p:nvPr/>
        </p:nvSpPr>
        <p:spPr bwMode="ltGray">
          <a:xfrm>
            <a:off x="7452062" y="4832359"/>
            <a:ext cx="251002" cy="230186"/>
          </a:xfrm>
          <a:custGeom>
            <a:avLst/>
            <a:gdLst/>
            <a:ahLst/>
            <a:cxnLst>
              <a:cxn ang="0">
                <a:pos x="38" y="24"/>
              </a:cxn>
              <a:cxn ang="0">
                <a:pos x="32" y="32"/>
              </a:cxn>
              <a:cxn ang="0">
                <a:pos x="23" y="38"/>
              </a:cxn>
              <a:cxn ang="0">
                <a:pos x="8" y="36"/>
              </a:cxn>
              <a:cxn ang="0">
                <a:pos x="27" y="45"/>
              </a:cxn>
              <a:cxn ang="0">
                <a:pos x="63" y="58"/>
              </a:cxn>
              <a:cxn ang="0">
                <a:pos x="90" y="60"/>
              </a:cxn>
              <a:cxn ang="0">
                <a:pos x="97" y="62"/>
              </a:cxn>
              <a:cxn ang="0">
                <a:pos x="107" y="70"/>
              </a:cxn>
              <a:cxn ang="0">
                <a:pos x="116" y="79"/>
              </a:cxn>
              <a:cxn ang="0">
                <a:pos x="120" y="88"/>
              </a:cxn>
              <a:cxn ang="0">
                <a:pos x="124" y="100"/>
              </a:cxn>
              <a:cxn ang="0">
                <a:pos x="116" y="103"/>
              </a:cxn>
              <a:cxn ang="0">
                <a:pos x="111" y="115"/>
              </a:cxn>
              <a:cxn ang="0">
                <a:pos x="112" y="120"/>
              </a:cxn>
              <a:cxn ang="0">
                <a:pos x="130" y="111"/>
              </a:cxn>
              <a:cxn ang="0">
                <a:pos x="145" y="111"/>
              </a:cxn>
              <a:cxn ang="0">
                <a:pos x="162" y="124"/>
              </a:cxn>
              <a:cxn ang="0">
                <a:pos x="162" y="126"/>
              </a:cxn>
              <a:cxn ang="0">
                <a:pos x="152" y="24"/>
              </a:cxn>
              <a:cxn ang="0">
                <a:pos x="139" y="23"/>
              </a:cxn>
              <a:cxn ang="0">
                <a:pos x="101" y="9"/>
              </a:cxn>
              <a:cxn ang="0">
                <a:pos x="88" y="23"/>
              </a:cxn>
              <a:cxn ang="0">
                <a:pos x="71" y="32"/>
              </a:cxn>
              <a:cxn ang="0">
                <a:pos x="71" y="47"/>
              </a:cxn>
              <a:cxn ang="0">
                <a:pos x="55" y="43"/>
              </a:cxn>
              <a:cxn ang="0">
                <a:pos x="55" y="30"/>
              </a:cxn>
              <a:cxn ang="0">
                <a:pos x="48" y="30"/>
              </a:cxn>
              <a:cxn ang="0">
                <a:pos x="44" y="9"/>
              </a:cxn>
              <a:cxn ang="0">
                <a:pos x="40" y="4"/>
              </a:cxn>
              <a:cxn ang="0">
                <a:pos x="15" y="0"/>
              </a:cxn>
              <a:cxn ang="0">
                <a:pos x="0" y="9"/>
              </a:cxn>
              <a:cxn ang="0">
                <a:pos x="4" y="24"/>
              </a:cxn>
              <a:cxn ang="0">
                <a:pos x="19" y="30"/>
              </a:cxn>
              <a:cxn ang="0">
                <a:pos x="38" y="24"/>
              </a:cxn>
            </a:cxnLst>
            <a:rect l="0" t="0" r="r" b="b"/>
            <a:pathLst>
              <a:path w="163" h="127">
                <a:moveTo>
                  <a:pt x="38" y="24"/>
                </a:moveTo>
                <a:lnTo>
                  <a:pt x="32" y="32"/>
                </a:lnTo>
                <a:lnTo>
                  <a:pt x="23" y="38"/>
                </a:lnTo>
                <a:lnTo>
                  <a:pt x="8" y="36"/>
                </a:lnTo>
                <a:lnTo>
                  <a:pt x="27" y="45"/>
                </a:lnTo>
                <a:lnTo>
                  <a:pt x="63" y="58"/>
                </a:lnTo>
                <a:lnTo>
                  <a:pt x="90" y="60"/>
                </a:lnTo>
                <a:lnTo>
                  <a:pt x="97" y="62"/>
                </a:lnTo>
                <a:lnTo>
                  <a:pt x="107" y="70"/>
                </a:lnTo>
                <a:lnTo>
                  <a:pt x="116" y="79"/>
                </a:lnTo>
                <a:lnTo>
                  <a:pt x="120" y="88"/>
                </a:lnTo>
                <a:lnTo>
                  <a:pt x="124" y="100"/>
                </a:lnTo>
                <a:lnTo>
                  <a:pt x="116" y="103"/>
                </a:lnTo>
                <a:lnTo>
                  <a:pt x="111" y="115"/>
                </a:lnTo>
                <a:lnTo>
                  <a:pt x="112" y="120"/>
                </a:lnTo>
                <a:lnTo>
                  <a:pt x="130" y="111"/>
                </a:lnTo>
                <a:lnTo>
                  <a:pt x="145" y="111"/>
                </a:lnTo>
                <a:lnTo>
                  <a:pt x="162" y="124"/>
                </a:lnTo>
                <a:lnTo>
                  <a:pt x="162" y="126"/>
                </a:lnTo>
                <a:lnTo>
                  <a:pt x="152" y="24"/>
                </a:lnTo>
                <a:lnTo>
                  <a:pt x="139" y="23"/>
                </a:lnTo>
                <a:lnTo>
                  <a:pt x="101" y="9"/>
                </a:lnTo>
                <a:lnTo>
                  <a:pt x="88" y="23"/>
                </a:lnTo>
                <a:lnTo>
                  <a:pt x="71" y="32"/>
                </a:lnTo>
                <a:lnTo>
                  <a:pt x="71" y="47"/>
                </a:lnTo>
                <a:lnTo>
                  <a:pt x="55" y="43"/>
                </a:lnTo>
                <a:lnTo>
                  <a:pt x="55" y="30"/>
                </a:lnTo>
                <a:lnTo>
                  <a:pt x="48" y="30"/>
                </a:lnTo>
                <a:lnTo>
                  <a:pt x="44" y="9"/>
                </a:lnTo>
                <a:lnTo>
                  <a:pt x="40" y="4"/>
                </a:lnTo>
                <a:lnTo>
                  <a:pt x="15" y="0"/>
                </a:lnTo>
                <a:lnTo>
                  <a:pt x="0" y="9"/>
                </a:lnTo>
                <a:lnTo>
                  <a:pt x="4" y="24"/>
                </a:lnTo>
                <a:lnTo>
                  <a:pt x="19" y="30"/>
                </a:lnTo>
                <a:lnTo>
                  <a:pt x="38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9" name="Freeform 197"/>
          <p:cNvSpPr>
            <a:spLocks/>
          </p:cNvSpPr>
          <p:nvPr/>
        </p:nvSpPr>
        <p:spPr bwMode="ltGray">
          <a:xfrm>
            <a:off x="7452062" y="4830771"/>
            <a:ext cx="263397" cy="244474"/>
          </a:xfrm>
          <a:custGeom>
            <a:avLst/>
            <a:gdLst/>
            <a:ahLst/>
            <a:cxnLst>
              <a:cxn ang="0">
                <a:pos x="40" y="26"/>
              </a:cxn>
              <a:cxn ang="0">
                <a:pos x="34" y="34"/>
              </a:cxn>
              <a:cxn ang="0">
                <a:pos x="24" y="40"/>
              </a:cxn>
              <a:cxn ang="0">
                <a:pos x="8" y="38"/>
              </a:cxn>
              <a:cxn ang="0">
                <a:pos x="28" y="48"/>
              </a:cxn>
              <a:cxn ang="0">
                <a:pos x="66" y="62"/>
              </a:cxn>
              <a:cxn ang="0">
                <a:pos x="94" y="64"/>
              </a:cxn>
              <a:cxn ang="0">
                <a:pos x="102" y="66"/>
              </a:cxn>
              <a:cxn ang="0">
                <a:pos x="112" y="74"/>
              </a:cxn>
              <a:cxn ang="0">
                <a:pos x="122" y="84"/>
              </a:cxn>
              <a:cxn ang="0">
                <a:pos x="126" y="94"/>
              </a:cxn>
              <a:cxn ang="0">
                <a:pos x="130" y="106"/>
              </a:cxn>
              <a:cxn ang="0">
                <a:pos x="122" y="110"/>
              </a:cxn>
              <a:cxn ang="0">
                <a:pos x="116" y="122"/>
              </a:cxn>
              <a:cxn ang="0">
                <a:pos x="118" y="128"/>
              </a:cxn>
              <a:cxn ang="0">
                <a:pos x="136" y="118"/>
              </a:cxn>
              <a:cxn ang="0">
                <a:pos x="152" y="118"/>
              </a:cxn>
              <a:cxn ang="0">
                <a:pos x="170" y="132"/>
              </a:cxn>
              <a:cxn ang="0">
                <a:pos x="170" y="134"/>
              </a:cxn>
              <a:cxn ang="0">
                <a:pos x="160" y="26"/>
              </a:cxn>
              <a:cxn ang="0">
                <a:pos x="146" y="24"/>
              </a:cxn>
              <a:cxn ang="0">
                <a:pos x="106" y="10"/>
              </a:cxn>
              <a:cxn ang="0">
                <a:pos x="92" y="24"/>
              </a:cxn>
              <a:cxn ang="0">
                <a:pos x="74" y="34"/>
              </a:cxn>
              <a:cxn ang="0">
                <a:pos x="74" y="50"/>
              </a:cxn>
              <a:cxn ang="0">
                <a:pos x="58" y="46"/>
              </a:cxn>
              <a:cxn ang="0">
                <a:pos x="58" y="32"/>
              </a:cxn>
              <a:cxn ang="0">
                <a:pos x="50" y="32"/>
              </a:cxn>
              <a:cxn ang="0">
                <a:pos x="46" y="10"/>
              </a:cxn>
              <a:cxn ang="0">
                <a:pos x="42" y="4"/>
              </a:cxn>
              <a:cxn ang="0">
                <a:pos x="16" y="0"/>
              </a:cxn>
              <a:cxn ang="0">
                <a:pos x="0" y="10"/>
              </a:cxn>
              <a:cxn ang="0">
                <a:pos x="4" y="26"/>
              </a:cxn>
              <a:cxn ang="0">
                <a:pos x="20" y="32"/>
              </a:cxn>
              <a:cxn ang="0">
                <a:pos x="40" y="26"/>
              </a:cxn>
            </a:cxnLst>
            <a:rect l="0" t="0" r="r" b="b"/>
            <a:pathLst>
              <a:path w="171" h="135">
                <a:moveTo>
                  <a:pt x="40" y="26"/>
                </a:moveTo>
                <a:lnTo>
                  <a:pt x="34" y="34"/>
                </a:lnTo>
                <a:lnTo>
                  <a:pt x="24" y="40"/>
                </a:lnTo>
                <a:lnTo>
                  <a:pt x="8" y="38"/>
                </a:lnTo>
                <a:lnTo>
                  <a:pt x="28" y="48"/>
                </a:lnTo>
                <a:lnTo>
                  <a:pt x="66" y="62"/>
                </a:lnTo>
                <a:lnTo>
                  <a:pt x="94" y="64"/>
                </a:lnTo>
                <a:lnTo>
                  <a:pt x="102" y="66"/>
                </a:lnTo>
                <a:lnTo>
                  <a:pt x="112" y="74"/>
                </a:lnTo>
                <a:lnTo>
                  <a:pt x="122" y="84"/>
                </a:lnTo>
                <a:lnTo>
                  <a:pt x="126" y="94"/>
                </a:lnTo>
                <a:lnTo>
                  <a:pt x="130" y="106"/>
                </a:lnTo>
                <a:lnTo>
                  <a:pt x="122" y="110"/>
                </a:lnTo>
                <a:lnTo>
                  <a:pt x="116" y="122"/>
                </a:lnTo>
                <a:lnTo>
                  <a:pt x="118" y="128"/>
                </a:lnTo>
                <a:lnTo>
                  <a:pt x="136" y="118"/>
                </a:lnTo>
                <a:lnTo>
                  <a:pt x="152" y="118"/>
                </a:lnTo>
                <a:lnTo>
                  <a:pt x="170" y="132"/>
                </a:lnTo>
                <a:lnTo>
                  <a:pt x="170" y="134"/>
                </a:lnTo>
                <a:lnTo>
                  <a:pt x="160" y="26"/>
                </a:lnTo>
                <a:lnTo>
                  <a:pt x="146" y="24"/>
                </a:lnTo>
                <a:lnTo>
                  <a:pt x="106" y="10"/>
                </a:lnTo>
                <a:lnTo>
                  <a:pt x="92" y="24"/>
                </a:lnTo>
                <a:lnTo>
                  <a:pt x="74" y="34"/>
                </a:lnTo>
                <a:lnTo>
                  <a:pt x="74" y="50"/>
                </a:lnTo>
                <a:lnTo>
                  <a:pt x="58" y="46"/>
                </a:lnTo>
                <a:lnTo>
                  <a:pt x="58" y="32"/>
                </a:lnTo>
                <a:lnTo>
                  <a:pt x="50" y="32"/>
                </a:lnTo>
                <a:lnTo>
                  <a:pt x="46" y="10"/>
                </a:lnTo>
                <a:lnTo>
                  <a:pt x="42" y="4"/>
                </a:lnTo>
                <a:lnTo>
                  <a:pt x="16" y="0"/>
                </a:lnTo>
                <a:lnTo>
                  <a:pt x="0" y="10"/>
                </a:lnTo>
                <a:lnTo>
                  <a:pt x="4" y="26"/>
                </a:lnTo>
                <a:lnTo>
                  <a:pt x="20" y="32"/>
                </a:lnTo>
                <a:lnTo>
                  <a:pt x="40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0" name="Freeform 198"/>
          <p:cNvSpPr>
            <a:spLocks/>
          </p:cNvSpPr>
          <p:nvPr/>
        </p:nvSpPr>
        <p:spPr bwMode="ltGray">
          <a:xfrm>
            <a:off x="7318814" y="4930783"/>
            <a:ext cx="37185" cy="301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8" y="16"/>
              </a:cxn>
              <a:cxn ang="0">
                <a:pos x="16" y="12"/>
              </a:cxn>
              <a:cxn ang="0">
                <a:pos x="24" y="10"/>
              </a:cxn>
              <a:cxn ang="0">
                <a:pos x="14" y="0"/>
              </a:cxn>
              <a:cxn ang="0">
                <a:pos x="0" y="6"/>
              </a:cxn>
            </a:cxnLst>
            <a:rect l="0" t="0" r="r" b="b"/>
            <a:pathLst>
              <a:path w="25" h="17">
                <a:moveTo>
                  <a:pt x="0" y="6"/>
                </a:moveTo>
                <a:lnTo>
                  <a:pt x="8" y="16"/>
                </a:lnTo>
                <a:lnTo>
                  <a:pt x="16" y="12"/>
                </a:lnTo>
                <a:lnTo>
                  <a:pt x="24" y="10"/>
                </a:lnTo>
                <a:lnTo>
                  <a:pt x="14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1" name="Freeform 199"/>
          <p:cNvSpPr>
            <a:spLocks/>
          </p:cNvSpPr>
          <p:nvPr/>
        </p:nvSpPr>
        <p:spPr bwMode="ltGray">
          <a:xfrm>
            <a:off x="7365296" y="4913320"/>
            <a:ext cx="85217" cy="30163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16"/>
              </a:cxn>
              <a:cxn ang="0">
                <a:pos x="16" y="10"/>
              </a:cxn>
              <a:cxn ang="0">
                <a:pos x="32" y="6"/>
              </a:cxn>
              <a:cxn ang="0">
                <a:pos x="46" y="12"/>
              </a:cxn>
              <a:cxn ang="0">
                <a:pos x="54" y="12"/>
              </a:cxn>
              <a:cxn ang="0">
                <a:pos x="48" y="0"/>
              </a:cxn>
              <a:cxn ang="0">
                <a:pos x="22" y="2"/>
              </a:cxn>
              <a:cxn ang="0">
                <a:pos x="6" y="6"/>
              </a:cxn>
            </a:cxnLst>
            <a:rect l="0" t="0" r="r" b="b"/>
            <a:pathLst>
              <a:path w="55" h="17">
                <a:moveTo>
                  <a:pt x="6" y="6"/>
                </a:moveTo>
                <a:lnTo>
                  <a:pt x="0" y="16"/>
                </a:lnTo>
                <a:lnTo>
                  <a:pt x="16" y="10"/>
                </a:lnTo>
                <a:lnTo>
                  <a:pt x="32" y="6"/>
                </a:lnTo>
                <a:lnTo>
                  <a:pt x="46" y="12"/>
                </a:lnTo>
                <a:lnTo>
                  <a:pt x="54" y="12"/>
                </a:lnTo>
                <a:lnTo>
                  <a:pt x="48" y="0"/>
                </a:lnTo>
                <a:lnTo>
                  <a:pt x="22" y="2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2" name="Freeform 200"/>
          <p:cNvSpPr>
            <a:spLocks/>
          </p:cNvSpPr>
          <p:nvPr/>
        </p:nvSpPr>
        <p:spPr bwMode="ltGray">
          <a:xfrm>
            <a:off x="6491437" y="4749809"/>
            <a:ext cx="308330" cy="374648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6" y="34"/>
              </a:cxn>
              <a:cxn ang="0">
                <a:pos x="46" y="62"/>
              </a:cxn>
              <a:cxn ang="0">
                <a:pos x="76" y="98"/>
              </a:cxn>
              <a:cxn ang="0">
                <a:pos x="92" y="110"/>
              </a:cxn>
              <a:cxn ang="0">
                <a:pos x="104" y="136"/>
              </a:cxn>
              <a:cxn ang="0">
                <a:pos x="110" y="150"/>
              </a:cxn>
              <a:cxn ang="0">
                <a:pos x="116" y="164"/>
              </a:cxn>
              <a:cxn ang="0">
                <a:pos x="126" y="172"/>
              </a:cxn>
              <a:cxn ang="0">
                <a:pos x="150" y="186"/>
              </a:cxn>
              <a:cxn ang="0">
                <a:pos x="172" y="204"/>
              </a:cxn>
              <a:cxn ang="0">
                <a:pos x="182" y="202"/>
              </a:cxn>
              <a:cxn ang="0">
                <a:pos x="190" y="206"/>
              </a:cxn>
              <a:cxn ang="0">
                <a:pos x="196" y="180"/>
              </a:cxn>
              <a:cxn ang="0">
                <a:pos x="198" y="166"/>
              </a:cxn>
              <a:cxn ang="0">
                <a:pos x="196" y="158"/>
              </a:cxn>
              <a:cxn ang="0">
                <a:pos x="200" y="148"/>
              </a:cxn>
              <a:cxn ang="0">
                <a:pos x="190" y="134"/>
              </a:cxn>
              <a:cxn ang="0">
                <a:pos x="180" y="138"/>
              </a:cxn>
              <a:cxn ang="0">
                <a:pos x="178" y="128"/>
              </a:cxn>
              <a:cxn ang="0">
                <a:pos x="174" y="110"/>
              </a:cxn>
              <a:cxn ang="0">
                <a:pos x="162" y="112"/>
              </a:cxn>
              <a:cxn ang="0">
                <a:pos x="160" y="100"/>
              </a:cxn>
              <a:cxn ang="0">
                <a:pos x="164" y="92"/>
              </a:cxn>
              <a:cxn ang="0">
                <a:pos x="150" y="88"/>
              </a:cxn>
              <a:cxn ang="0">
                <a:pos x="140" y="82"/>
              </a:cxn>
              <a:cxn ang="0">
                <a:pos x="120" y="66"/>
              </a:cxn>
              <a:cxn ang="0">
                <a:pos x="110" y="56"/>
              </a:cxn>
              <a:cxn ang="0">
                <a:pos x="98" y="50"/>
              </a:cxn>
              <a:cxn ang="0">
                <a:pos x="92" y="46"/>
              </a:cxn>
              <a:cxn ang="0">
                <a:pos x="70" y="32"/>
              </a:cxn>
              <a:cxn ang="0">
                <a:pos x="56" y="28"/>
              </a:cxn>
              <a:cxn ang="0">
                <a:pos x="56" y="20"/>
              </a:cxn>
              <a:cxn ang="0">
                <a:pos x="48" y="6"/>
              </a:cxn>
              <a:cxn ang="0">
                <a:pos x="38" y="6"/>
              </a:cxn>
              <a:cxn ang="0">
                <a:pos x="18" y="6"/>
              </a:cxn>
              <a:cxn ang="0">
                <a:pos x="0" y="0"/>
              </a:cxn>
            </a:cxnLst>
            <a:rect l="0" t="0" r="r" b="b"/>
            <a:pathLst>
              <a:path w="201" h="207">
                <a:moveTo>
                  <a:pt x="0" y="0"/>
                </a:moveTo>
                <a:lnTo>
                  <a:pt x="2" y="4"/>
                </a:lnTo>
                <a:lnTo>
                  <a:pt x="6" y="14"/>
                </a:lnTo>
                <a:lnTo>
                  <a:pt x="26" y="34"/>
                </a:lnTo>
                <a:lnTo>
                  <a:pt x="50" y="56"/>
                </a:lnTo>
                <a:lnTo>
                  <a:pt x="46" y="62"/>
                </a:lnTo>
                <a:lnTo>
                  <a:pt x="66" y="72"/>
                </a:lnTo>
                <a:lnTo>
                  <a:pt x="76" y="98"/>
                </a:lnTo>
                <a:lnTo>
                  <a:pt x="80" y="100"/>
                </a:lnTo>
                <a:lnTo>
                  <a:pt x="92" y="110"/>
                </a:lnTo>
                <a:lnTo>
                  <a:pt x="100" y="130"/>
                </a:lnTo>
                <a:lnTo>
                  <a:pt x="104" y="136"/>
                </a:lnTo>
                <a:lnTo>
                  <a:pt x="104" y="142"/>
                </a:lnTo>
                <a:lnTo>
                  <a:pt x="110" y="150"/>
                </a:lnTo>
                <a:lnTo>
                  <a:pt x="112" y="158"/>
                </a:lnTo>
                <a:lnTo>
                  <a:pt x="116" y="164"/>
                </a:lnTo>
                <a:lnTo>
                  <a:pt x="126" y="168"/>
                </a:lnTo>
                <a:lnTo>
                  <a:pt x="126" y="172"/>
                </a:lnTo>
                <a:lnTo>
                  <a:pt x="136" y="176"/>
                </a:lnTo>
                <a:lnTo>
                  <a:pt x="150" y="186"/>
                </a:lnTo>
                <a:lnTo>
                  <a:pt x="166" y="202"/>
                </a:lnTo>
                <a:lnTo>
                  <a:pt x="172" y="204"/>
                </a:lnTo>
                <a:lnTo>
                  <a:pt x="170" y="198"/>
                </a:lnTo>
                <a:lnTo>
                  <a:pt x="182" y="202"/>
                </a:lnTo>
                <a:lnTo>
                  <a:pt x="182" y="196"/>
                </a:lnTo>
                <a:lnTo>
                  <a:pt x="190" y="206"/>
                </a:lnTo>
                <a:lnTo>
                  <a:pt x="194" y="188"/>
                </a:lnTo>
                <a:lnTo>
                  <a:pt x="196" y="180"/>
                </a:lnTo>
                <a:lnTo>
                  <a:pt x="192" y="174"/>
                </a:lnTo>
                <a:lnTo>
                  <a:pt x="198" y="166"/>
                </a:lnTo>
                <a:lnTo>
                  <a:pt x="196" y="164"/>
                </a:lnTo>
                <a:lnTo>
                  <a:pt x="196" y="158"/>
                </a:lnTo>
                <a:lnTo>
                  <a:pt x="200" y="152"/>
                </a:lnTo>
                <a:lnTo>
                  <a:pt x="200" y="148"/>
                </a:lnTo>
                <a:lnTo>
                  <a:pt x="196" y="140"/>
                </a:lnTo>
                <a:lnTo>
                  <a:pt x="190" y="134"/>
                </a:lnTo>
                <a:lnTo>
                  <a:pt x="184" y="136"/>
                </a:lnTo>
                <a:lnTo>
                  <a:pt x="180" y="138"/>
                </a:lnTo>
                <a:lnTo>
                  <a:pt x="182" y="132"/>
                </a:lnTo>
                <a:lnTo>
                  <a:pt x="178" y="128"/>
                </a:lnTo>
                <a:lnTo>
                  <a:pt x="174" y="118"/>
                </a:lnTo>
                <a:lnTo>
                  <a:pt x="174" y="110"/>
                </a:lnTo>
                <a:lnTo>
                  <a:pt x="166" y="112"/>
                </a:lnTo>
                <a:lnTo>
                  <a:pt x="162" y="112"/>
                </a:lnTo>
                <a:lnTo>
                  <a:pt x="158" y="106"/>
                </a:lnTo>
                <a:lnTo>
                  <a:pt x="160" y="100"/>
                </a:lnTo>
                <a:lnTo>
                  <a:pt x="158" y="100"/>
                </a:lnTo>
                <a:lnTo>
                  <a:pt x="164" y="92"/>
                </a:lnTo>
                <a:lnTo>
                  <a:pt x="158" y="84"/>
                </a:lnTo>
                <a:lnTo>
                  <a:pt x="150" y="88"/>
                </a:lnTo>
                <a:lnTo>
                  <a:pt x="146" y="80"/>
                </a:lnTo>
                <a:lnTo>
                  <a:pt x="140" y="82"/>
                </a:lnTo>
                <a:lnTo>
                  <a:pt x="132" y="74"/>
                </a:lnTo>
                <a:lnTo>
                  <a:pt x="120" y="66"/>
                </a:lnTo>
                <a:lnTo>
                  <a:pt x="112" y="58"/>
                </a:lnTo>
                <a:lnTo>
                  <a:pt x="110" y="56"/>
                </a:lnTo>
                <a:lnTo>
                  <a:pt x="110" y="66"/>
                </a:lnTo>
                <a:lnTo>
                  <a:pt x="98" y="50"/>
                </a:lnTo>
                <a:lnTo>
                  <a:pt x="98" y="54"/>
                </a:lnTo>
                <a:lnTo>
                  <a:pt x="92" y="46"/>
                </a:lnTo>
                <a:lnTo>
                  <a:pt x="76" y="36"/>
                </a:lnTo>
                <a:lnTo>
                  <a:pt x="70" y="32"/>
                </a:lnTo>
                <a:lnTo>
                  <a:pt x="66" y="28"/>
                </a:lnTo>
                <a:lnTo>
                  <a:pt x="56" y="28"/>
                </a:lnTo>
                <a:lnTo>
                  <a:pt x="58" y="22"/>
                </a:lnTo>
                <a:lnTo>
                  <a:pt x="56" y="20"/>
                </a:lnTo>
                <a:lnTo>
                  <a:pt x="56" y="14"/>
                </a:lnTo>
                <a:lnTo>
                  <a:pt x="48" y="6"/>
                </a:lnTo>
                <a:lnTo>
                  <a:pt x="42" y="8"/>
                </a:lnTo>
                <a:lnTo>
                  <a:pt x="38" y="6"/>
                </a:lnTo>
                <a:lnTo>
                  <a:pt x="26" y="10"/>
                </a:lnTo>
                <a:lnTo>
                  <a:pt x="18" y="6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3" name="Freeform 201"/>
          <p:cNvSpPr>
            <a:spLocks/>
          </p:cNvSpPr>
          <p:nvPr/>
        </p:nvSpPr>
        <p:spPr bwMode="ltGray">
          <a:xfrm>
            <a:off x="6770328" y="5111757"/>
            <a:ext cx="261848" cy="74612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10" y="14"/>
              </a:cxn>
              <a:cxn ang="0">
                <a:pos x="0" y="22"/>
              </a:cxn>
              <a:cxn ang="0">
                <a:pos x="12" y="24"/>
              </a:cxn>
              <a:cxn ang="0">
                <a:pos x="20" y="26"/>
              </a:cxn>
              <a:cxn ang="0">
                <a:pos x="28" y="40"/>
              </a:cxn>
              <a:cxn ang="0">
                <a:pos x="36" y="34"/>
              </a:cxn>
              <a:cxn ang="0">
                <a:pos x="40" y="40"/>
              </a:cxn>
              <a:cxn ang="0">
                <a:pos x="52" y="38"/>
              </a:cxn>
              <a:cxn ang="0">
                <a:pos x="62" y="40"/>
              </a:cxn>
              <a:cxn ang="0">
                <a:pos x="64" y="38"/>
              </a:cxn>
              <a:cxn ang="0">
                <a:pos x="64" y="34"/>
              </a:cxn>
              <a:cxn ang="0">
                <a:pos x="70" y="32"/>
              </a:cxn>
              <a:cxn ang="0">
                <a:pos x="76" y="30"/>
              </a:cxn>
              <a:cxn ang="0">
                <a:pos x="82" y="28"/>
              </a:cxn>
              <a:cxn ang="0">
                <a:pos x="90" y="30"/>
              </a:cxn>
              <a:cxn ang="0">
                <a:pos x="100" y="40"/>
              </a:cxn>
              <a:cxn ang="0">
                <a:pos x="112" y="36"/>
              </a:cxn>
              <a:cxn ang="0">
                <a:pos x="124" y="34"/>
              </a:cxn>
              <a:cxn ang="0">
                <a:pos x="134" y="38"/>
              </a:cxn>
              <a:cxn ang="0">
                <a:pos x="136" y="34"/>
              </a:cxn>
              <a:cxn ang="0">
                <a:pos x="144" y="30"/>
              </a:cxn>
              <a:cxn ang="0">
                <a:pos x="162" y="34"/>
              </a:cxn>
              <a:cxn ang="0">
                <a:pos x="166" y="38"/>
              </a:cxn>
              <a:cxn ang="0">
                <a:pos x="168" y="36"/>
              </a:cxn>
              <a:cxn ang="0">
                <a:pos x="164" y="30"/>
              </a:cxn>
              <a:cxn ang="0">
                <a:pos x="164" y="20"/>
              </a:cxn>
              <a:cxn ang="0">
                <a:pos x="160" y="14"/>
              </a:cxn>
              <a:cxn ang="0">
                <a:pos x="158" y="16"/>
              </a:cxn>
              <a:cxn ang="0">
                <a:pos x="148" y="18"/>
              </a:cxn>
              <a:cxn ang="0">
                <a:pos x="138" y="16"/>
              </a:cxn>
              <a:cxn ang="0">
                <a:pos x="134" y="6"/>
              </a:cxn>
              <a:cxn ang="0">
                <a:pos x="124" y="4"/>
              </a:cxn>
              <a:cxn ang="0">
                <a:pos x="110" y="0"/>
              </a:cxn>
              <a:cxn ang="0">
                <a:pos x="96" y="0"/>
              </a:cxn>
              <a:cxn ang="0">
                <a:pos x="92" y="4"/>
              </a:cxn>
              <a:cxn ang="0">
                <a:pos x="92" y="10"/>
              </a:cxn>
              <a:cxn ang="0">
                <a:pos x="98" y="14"/>
              </a:cxn>
              <a:cxn ang="0">
                <a:pos x="86" y="18"/>
              </a:cxn>
              <a:cxn ang="0">
                <a:pos x="76" y="18"/>
              </a:cxn>
              <a:cxn ang="0">
                <a:pos x="64" y="18"/>
              </a:cxn>
              <a:cxn ang="0">
                <a:pos x="60" y="10"/>
              </a:cxn>
              <a:cxn ang="0">
                <a:pos x="58" y="6"/>
              </a:cxn>
              <a:cxn ang="0">
                <a:pos x="44" y="2"/>
              </a:cxn>
              <a:cxn ang="0">
                <a:pos x="30" y="2"/>
              </a:cxn>
              <a:cxn ang="0">
                <a:pos x="18" y="4"/>
              </a:cxn>
            </a:cxnLst>
            <a:rect l="0" t="0" r="r" b="b"/>
            <a:pathLst>
              <a:path w="169" h="41">
                <a:moveTo>
                  <a:pt x="18" y="4"/>
                </a:moveTo>
                <a:lnTo>
                  <a:pt x="10" y="14"/>
                </a:lnTo>
                <a:lnTo>
                  <a:pt x="0" y="22"/>
                </a:lnTo>
                <a:lnTo>
                  <a:pt x="12" y="24"/>
                </a:lnTo>
                <a:lnTo>
                  <a:pt x="20" y="26"/>
                </a:lnTo>
                <a:lnTo>
                  <a:pt x="28" y="40"/>
                </a:lnTo>
                <a:lnTo>
                  <a:pt x="36" y="34"/>
                </a:lnTo>
                <a:lnTo>
                  <a:pt x="40" y="40"/>
                </a:lnTo>
                <a:lnTo>
                  <a:pt x="52" y="38"/>
                </a:lnTo>
                <a:lnTo>
                  <a:pt x="62" y="40"/>
                </a:lnTo>
                <a:lnTo>
                  <a:pt x="64" y="38"/>
                </a:lnTo>
                <a:lnTo>
                  <a:pt x="64" y="34"/>
                </a:lnTo>
                <a:lnTo>
                  <a:pt x="70" y="32"/>
                </a:lnTo>
                <a:lnTo>
                  <a:pt x="76" y="30"/>
                </a:lnTo>
                <a:lnTo>
                  <a:pt x="82" y="28"/>
                </a:lnTo>
                <a:lnTo>
                  <a:pt x="90" y="30"/>
                </a:lnTo>
                <a:lnTo>
                  <a:pt x="100" y="40"/>
                </a:lnTo>
                <a:lnTo>
                  <a:pt x="112" y="36"/>
                </a:lnTo>
                <a:lnTo>
                  <a:pt x="124" y="34"/>
                </a:lnTo>
                <a:lnTo>
                  <a:pt x="134" y="38"/>
                </a:lnTo>
                <a:lnTo>
                  <a:pt x="136" y="34"/>
                </a:lnTo>
                <a:lnTo>
                  <a:pt x="144" y="30"/>
                </a:lnTo>
                <a:lnTo>
                  <a:pt x="162" y="34"/>
                </a:lnTo>
                <a:lnTo>
                  <a:pt x="166" y="38"/>
                </a:lnTo>
                <a:lnTo>
                  <a:pt x="168" y="36"/>
                </a:lnTo>
                <a:lnTo>
                  <a:pt x="164" y="30"/>
                </a:lnTo>
                <a:lnTo>
                  <a:pt x="164" y="20"/>
                </a:lnTo>
                <a:lnTo>
                  <a:pt x="160" y="14"/>
                </a:lnTo>
                <a:lnTo>
                  <a:pt x="158" y="16"/>
                </a:lnTo>
                <a:lnTo>
                  <a:pt x="148" y="18"/>
                </a:lnTo>
                <a:lnTo>
                  <a:pt x="138" y="16"/>
                </a:lnTo>
                <a:lnTo>
                  <a:pt x="134" y="6"/>
                </a:lnTo>
                <a:lnTo>
                  <a:pt x="124" y="4"/>
                </a:lnTo>
                <a:lnTo>
                  <a:pt x="110" y="0"/>
                </a:lnTo>
                <a:lnTo>
                  <a:pt x="96" y="0"/>
                </a:lnTo>
                <a:lnTo>
                  <a:pt x="92" y="4"/>
                </a:lnTo>
                <a:lnTo>
                  <a:pt x="92" y="10"/>
                </a:lnTo>
                <a:lnTo>
                  <a:pt x="98" y="14"/>
                </a:lnTo>
                <a:lnTo>
                  <a:pt x="86" y="18"/>
                </a:lnTo>
                <a:lnTo>
                  <a:pt x="76" y="18"/>
                </a:lnTo>
                <a:lnTo>
                  <a:pt x="64" y="18"/>
                </a:lnTo>
                <a:lnTo>
                  <a:pt x="60" y="10"/>
                </a:lnTo>
                <a:lnTo>
                  <a:pt x="58" y="6"/>
                </a:lnTo>
                <a:lnTo>
                  <a:pt x="44" y="2"/>
                </a:lnTo>
                <a:lnTo>
                  <a:pt x="30" y="2"/>
                </a:lnTo>
                <a:lnTo>
                  <a:pt x="1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4" name="Freeform 202"/>
          <p:cNvSpPr>
            <a:spLocks/>
          </p:cNvSpPr>
          <p:nvPr/>
        </p:nvSpPr>
        <p:spPr bwMode="ltGray">
          <a:xfrm>
            <a:off x="7033725" y="5148269"/>
            <a:ext cx="27889" cy="2698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10"/>
              </a:cxn>
              <a:cxn ang="0">
                <a:pos x="8" y="14"/>
              </a:cxn>
              <a:cxn ang="0">
                <a:pos x="10" y="8"/>
              </a:cxn>
              <a:cxn ang="0">
                <a:pos x="18" y="2"/>
              </a:cxn>
              <a:cxn ang="0">
                <a:pos x="12" y="0"/>
              </a:cxn>
              <a:cxn ang="0">
                <a:pos x="4" y="2"/>
              </a:cxn>
              <a:cxn ang="0">
                <a:pos x="0" y="6"/>
              </a:cxn>
            </a:cxnLst>
            <a:rect l="0" t="0" r="r" b="b"/>
            <a:pathLst>
              <a:path w="19" h="15">
                <a:moveTo>
                  <a:pt x="0" y="6"/>
                </a:moveTo>
                <a:lnTo>
                  <a:pt x="4" y="10"/>
                </a:lnTo>
                <a:lnTo>
                  <a:pt x="8" y="14"/>
                </a:lnTo>
                <a:lnTo>
                  <a:pt x="10" y="8"/>
                </a:lnTo>
                <a:lnTo>
                  <a:pt x="18" y="2"/>
                </a:lnTo>
                <a:lnTo>
                  <a:pt x="12" y="0"/>
                </a:lnTo>
                <a:lnTo>
                  <a:pt x="4" y="2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5" name="Freeform 203"/>
          <p:cNvSpPr>
            <a:spLocks/>
          </p:cNvSpPr>
          <p:nvPr/>
        </p:nvSpPr>
        <p:spPr bwMode="ltGray">
          <a:xfrm>
            <a:off x="7063164" y="5145094"/>
            <a:ext cx="29438" cy="2698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0" y="14"/>
              </a:cxn>
              <a:cxn ang="0">
                <a:pos x="14" y="8"/>
              </a:cxn>
              <a:cxn ang="0">
                <a:pos x="18" y="4"/>
              </a:cxn>
              <a:cxn ang="0">
                <a:pos x="14" y="0"/>
              </a:cxn>
              <a:cxn ang="0">
                <a:pos x="8" y="2"/>
              </a:cxn>
              <a:cxn ang="0">
                <a:pos x="4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10" y="14"/>
                </a:lnTo>
                <a:lnTo>
                  <a:pt x="14" y="8"/>
                </a:lnTo>
                <a:lnTo>
                  <a:pt x="18" y="4"/>
                </a:lnTo>
                <a:lnTo>
                  <a:pt x="14" y="0"/>
                </a:lnTo>
                <a:lnTo>
                  <a:pt x="8" y="2"/>
                </a:lnTo>
                <a:lnTo>
                  <a:pt x="4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6" name="Freeform 204"/>
          <p:cNvSpPr>
            <a:spLocks/>
          </p:cNvSpPr>
          <p:nvPr/>
        </p:nvSpPr>
        <p:spPr bwMode="ltGray">
          <a:xfrm>
            <a:off x="7095701" y="5130807"/>
            <a:ext cx="65075" cy="3810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2" y="16"/>
              </a:cxn>
              <a:cxn ang="0">
                <a:pos x="18" y="14"/>
              </a:cxn>
              <a:cxn ang="0">
                <a:pos x="24" y="10"/>
              </a:cxn>
              <a:cxn ang="0">
                <a:pos x="28" y="8"/>
              </a:cxn>
              <a:cxn ang="0">
                <a:pos x="34" y="10"/>
              </a:cxn>
              <a:cxn ang="0">
                <a:pos x="42" y="6"/>
              </a:cxn>
              <a:cxn ang="0">
                <a:pos x="40" y="2"/>
              </a:cxn>
              <a:cxn ang="0">
                <a:pos x="32" y="2"/>
              </a:cxn>
              <a:cxn ang="0">
                <a:pos x="20" y="0"/>
              </a:cxn>
              <a:cxn ang="0">
                <a:pos x="16" y="6"/>
              </a:cxn>
              <a:cxn ang="0">
                <a:pos x="22" y="8"/>
              </a:cxn>
              <a:cxn ang="0">
                <a:pos x="18" y="12"/>
              </a:cxn>
              <a:cxn ang="0">
                <a:pos x="10" y="8"/>
              </a:cxn>
              <a:cxn ang="0">
                <a:pos x="2" y="12"/>
              </a:cxn>
              <a:cxn ang="0">
                <a:pos x="0" y="20"/>
              </a:cxn>
            </a:cxnLst>
            <a:rect l="0" t="0" r="r" b="b"/>
            <a:pathLst>
              <a:path w="43" h="21">
                <a:moveTo>
                  <a:pt x="0" y="20"/>
                </a:moveTo>
                <a:lnTo>
                  <a:pt x="12" y="16"/>
                </a:lnTo>
                <a:lnTo>
                  <a:pt x="18" y="14"/>
                </a:lnTo>
                <a:lnTo>
                  <a:pt x="24" y="10"/>
                </a:lnTo>
                <a:lnTo>
                  <a:pt x="28" y="8"/>
                </a:lnTo>
                <a:lnTo>
                  <a:pt x="34" y="10"/>
                </a:lnTo>
                <a:lnTo>
                  <a:pt x="42" y="6"/>
                </a:lnTo>
                <a:lnTo>
                  <a:pt x="40" y="2"/>
                </a:lnTo>
                <a:lnTo>
                  <a:pt x="32" y="2"/>
                </a:lnTo>
                <a:lnTo>
                  <a:pt x="20" y="0"/>
                </a:lnTo>
                <a:lnTo>
                  <a:pt x="16" y="6"/>
                </a:lnTo>
                <a:lnTo>
                  <a:pt x="22" y="8"/>
                </a:lnTo>
                <a:lnTo>
                  <a:pt x="18" y="12"/>
                </a:lnTo>
                <a:lnTo>
                  <a:pt x="10" y="8"/>
                </a:lnTo>
                <a:lnTo>
                  <a:pt x="2" y="12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7" name="Freeform 205"/>
          <p:cNvSpPr>
            <a:spLocks/>
          </p:cNvSpPr>
          <p:nvPr/>
        </p:nvSpPr>
        <p:spPr bwMode="ltGray">
          <a:xfrm>
            <a:off x="7159227" y="5153032"/>
            <a:ext cx="49581" cy="30162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10"/>
              </a:cxn>
              <a:cxn ang="0">
                <a:pos x="12" y="12"/>
              </a:cxn>
              <a:cxn ang="0">
                <a:pos x="22" y="16"/>
              </a:cxn>
              <a:cxn ang="0">
                <a:pos x="28" y="12"/>
              </a:cxn>
              <a:cxn ang="0">
                <a:pos x="30" y="8"/>
              </a:cxn>
              <a:cxn ang="0">
                <a:pos x="24" y="4"/>
              </a:cxn>
              <a:cxn ang="0">
                <a:pos x="20" y="4"/>
              </a:cxn>
              <a:cxn ang="0">
                <a:pos x="18" y="0"/>
              </a:cxn>
              <a:cxn ang="0">
                <a:pos x="12" y="0"/>
              </a:cxn>
              <a:cxn ang="0">
                <a:pos x="8" y="2"/>
              </a:cxn>
              <a:cxn ang="0">
                <a:pos x="2" y="6"/>
              </a:cxn>
              <a:cxn ang="0">
                <a:pos x="0" y="12"/>
              </a:cxn>
            </a:cxnLst>
            <a:rect l="0" t="0" r="r" b="b"/>
            <a:pathLst>
              <a:path w="31" h="17">
                <a:moveTo>
                  <a:pt x="0" y="12"/>
                </a:moveTo>
                <a:lnTo>
                  <a:pt x="6" y="10"/>
                </a:lnTo>
                <a:lnTo>
                  <a:pt x="12" y="12"/>
                </a:lnTo>
                <a:lnTo>
                  <a:pt x="22" y="16"/>
                </a:lnTo>
                <a:lnTo>
                  <a:pt x="28" y="12"/>
                </a:lnTo>
                <a:lnTo>
                  <a:pt x="30" y="8"/>
                </a:lnTo>
                <a:lnTo>
                  <a:pt x="24" y="4"/>
                </a:lnTo>
                <a:lnTo>
                  <a:pt x="20" y="4"/>
                </a:lnTo>
                <a:lnTo>
                  <a:pt x="18" y="0"/>
                </a:lnTo>
                <a:lnTo>
                  <a:pt x="12" y="0"/>
                </a:lnTo>
                <a:lnTo>
                  <a:pt x="8" y="2"/>
                </a:lnTo>
                <a:lnTo>
                  <a:pt x="2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8" name="Freeform 206"/>
          <p:cNvSpPr>
            <a:spLocks/>
          </p:cNvSpPr>
          <p:nvPr/>
        </p:nvSpPr>
        <p:spPr bwMode="ltGray">
          <a:xfrm>
            <a:off x="6781175" y="4962533"/>
            <a:ext cx="44932" cy="539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6" y="12"/>
              </a:cxn>
              <a:cxn ang="0">
                <a:pos x="10" y="22"/>
              </a:cxn>
              <a:cxn ang="0">
                <a:pos x="20" y="28"/>
              </a:cxn>
              <a:cxn ang="0">
                <a:pos x="28" y="26"/>
              </a:cxn>
              <a:cxn ang="0">
                <a:pos x="24" y="22"/>
              </a:cxn>
              <a:cxn ang="0">
                <a:pos x="26" y="16"/>
              </a:cxn>
              <a:cxn ang="0">
                <a:pos x="16" y="14"/>
              </a:cxn>
              <a:cxn ang="0">
                <a:pos x="16" y="8"/>
              </a:cxn>
              <a:cxn ang="0">
                <a:pos x="16" y="2"/>
              </a:cxn>
              <a:cxn ang="0">
                <a:pos x="12" y="0"/>
              </a:cxn>
              <a:cxn ang="0">
                <a:pos x="8" y="6"/>
              </a:cxn>
              <a:cxn ang="0">
                <a:pos x="6" y="2"/>
              </a:cxn>
              <a:cxn ang="0">
                <a:pos x="2" y="8"/>
              </a:cxn>
              <a:cxn ang="0">
                <a:pos x="0" y="14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6" y="12"/>
                </a:lnTo>
                <a:lnTo>
                  <a:pt x="10" y="22"/>
                </a:lnTo>
                <a:lnTo>
                  <a:pt x="20" y="28"/>
                </a:lnTo>
                <a:lnTo>
                  <a:pt x="28" y="26"/>
                </a:lnTo>
                <a:lnTo>
                  <a:pt x="24" y="22"/>
                </a:lnTo>
                <a:lnTo>
                  <a:pt x="26" y="16"/>
                </a:lnTo>
                <a:lnTo>
                  <a:pt x="16" y="14"/>
                </a:lnTo>
                <a:lnTo>
                  <a:pt x="16" y="8"/>
                </a:lnTo>
                <a:lnTo>
                  <a:pt x="16" y="2"/>
                </a:lnTo>
                <a:lnTo>
                  <a:pt x="12" y="0"/>
                </a:lnTo>
                <a:lnTo>
                  <a:pt x="8" y="6"/>
                </a:lnTo>
                <a:lnTo>
                  <a:pt x="6" y="2"/>
                </a:lnTo>
                <a:lnTo>
                  <a:pt x="2" y="8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9" name="Freeform 207"/>
          <p:cNvSpPr>
            <a:spLocks/>
          </p:cNvSpPr>
          <p:nvPr/>
        </p:nvSpPr>
        <p:spPr bwMode="ltGray">
          <a:xfrm>
            <a:off x="6841600" y="4992695"/>
            <a:ext cx="29439" cy="2698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14"/>
              </a:cxn>
              <a:cxn ang="0">
                <a:pos x="18" y="14"/>
              </a:cxn>
              <a:cxn ang="0">
                <a:pos x="16" y="4"/>
              </a:cxn>
              <a:cxn ang="0">
                <a:pos x="10" y="0"/>
              </a:cxn>
              <a:cxn ang="0">
                <a:pos x="4" y="0"/>
              </a:cxn>
              <a:cxn ang="0">
                <a:pos x="0" y="10"/>
              </a:cxn>
            </a:cxnLst>
            <a:rect l="0" t="0" r="r" b="b"/>
            <a:pathLst>
              <a:path w="19" h="15">
                <a:moveTo>
                  <a:pt x="0" y="10"/>
                </a:moveTo>
                <a:lnTo>
                  <a:pt x="8" y="14"/>
                </a:lnTo>
                <a:lnTo>
                  <a:pt x="18" y="14"/>
                </a:lnTo>
                <a:lnTo>
                  <a:pt x="16" y="4"/>
                </a:lnTo>
                <a:lnTo>
                  <a:pt x="10" y="0"/>
                </a:lnTo>
                <a:lnTo>
                  <a:pt x="4" y="0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0" name="Freeform 208"/>
          <p:cNvSpPr>
            <a:spLocks/>
          </p:cNvSpPr>
          <p:nvPr/>
        </p:nvSpPr>
        <p:spPr bwMode="ltGray">
          <a:xfrm>
            <a:off x="6547216" y="4891095"/>
            <a:ext cx="23241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16"/>
              </a:cxn>
              <a:cxn ang="0">
                <a:pos x="14" y="14"/>
              </a:cxn>
              <a:cxn ang="0">
                <a:pos x="14" y="6"/>
              </a:cxn>
              <a:cxn ang="0">
                <a:pos x="6" y="0"/>
              </a:cxn>
              <a:cxn ang="0">
                <a:pos x="0" y="4"/>
              </a:cxn>
            </a:cxnLst>
            <a:rect l="0" t="0" r="r" b="b"/>
            <a:pathLst>
              <a:path w="15" h="17">
                <a:moveTo>
                  <a:pt x="0" y="4"/>
                </a:moveTo>
                <a:lnTo>
                  <a:pt x="10" y="16"/>
                </a:lnTo>
                <a:lnTo>
                  <a:pt x="14" y="14"/>
                </a:lnTo>
                <a:lnTo>
                  <a:pt x="14" y="6"/>
                </a:lnTo>
                <a:lnTo>
                  <a:pt x="6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1" name="Freeform 209"/>
          <p:cNvSpPr>
            <a:spLocks/>
          </p:cNvSpPr>
          <p:nvPr/>
        </p:nvSpPr>
        <p:spPr bwMode="ltGray">
          <a:xfrm>
            <a:off x="6587500" y="4967295"/>
            <a:ext cx="21692" cy="349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16"/>
              </a:cxn>
              <a:cxn ang="0">
                <a:pos x="14" y="18"/>
              </a:cxn>
              <a:cxn ang="0">
                <a:pos x="14" y="14"/>
              </a:cxn>
              <a:cxn ang="0">
                <a:pos x="8" y="4"/>
              </a:cxn>
              <a:cxn ang="0">
                <a:pos x="4" y="2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15" h="19">
                <a:moveTo>
                  <a:pt x="0" y="6"/>
                </a:moveTo>
                <a:lnTo>
                  <a:pt x="6" y="16"/>
                </a:lnTo>
                <a:lnTo>
                  <a:pt x="14" y="18"/>
                </a:lnTo>
                <a:lnTo>
                  <a:pt x="14" y="14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2" name="Freeform 210"/>
          <p:cNvSpPr>
            <a:spLocks/>
          </p:cNvSpPr>
          <p:nvPr/>
        </p:nvSpPr>
        <p:spPr bwMode="ltGray">
          <a:xfrm>
            <a:off x="7176270" y="5094295"/>
            <a:ext cx="91415" cy="46038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6" y="24"/>
              </a:cxn>
              <a:cxn ang="0">
                <a:pos x="8" y="20"/>
              </a:cxn>
              <a:cxn ang="0">
                <a:pos x="22" y="20"/>
              </a:cxn>
              <a:cxn ang="0">
                <a:pos x="26" y="22"/>
              </a:cxn>
              <a:cxn ang="0">
                <a:pos x="32" y="18"/>
              </a:cxn>
              <a:cxn ang="0">
                <a:pos x="38" y="18"/>
              </a:cxn>
              <a:cxn ang="0">
                <a:pos x="58" y="8"/>
              </a:cxn>
              <a:cxn ang="0">
                <a:pos x="58" y="0"/>
              </a:cxn>
              <a:cxn ang="0">
                <a:pos x="54" y="0"/>
              </a:cxn>
              <a:cxn ang="0">
                <a:pos x="52" y="8"/>
              </a:cxn>
              <a:cxn ang="0">
                <a:pos x="36" y="10"/>
              </a:cxn>
              <a:cxn ang="0">
                <a:pos x="30" y="14"/>
              </a:cxn>
              <a:cxn ang="0">
                <a:pos x="24" y="10"/>
              </a:cxn>
              <a:cxn ang="0">
                <a:pos x="18" y="8"/>
              </a:cxn>
              <a:cxn ang="0">
                <a:pos x="8" y="14"/>
              </a:cxn>
              <a:cxn ang="0">
                <a:pos x="0" y="22"/>
              </a:cxn>
            </a:cxnLst>
            <a:rect l="0" t="0" r="r" b="b"/>
            <a:pathLst>
              <a:path w="59" h="25">
                <a:moveTo>
                  <a:pt x="0" y="22"/>
                </a:moveTo>
                <a:lnTo>
                  <a:pt x="6" y="24"/>
                </a:lnTo>
                <a:lnTo>
                  <a:pt x="8" y="20"/>
                </a:lnTo>
                <a:lnTo>
                  <a:pt x="22" y="20"/>
                </a:lnTo>
                <a:lnTo>
                  <a:pt x="26" y="22"/>
                </a:lnTo>
                <a:lnTo>
                  <a:pt x="32" y="18"/>
                </a:lnTo>
                <a:lnTo>
                  <a:pt x="38" y="18"/>
                </a:lnTo>
                <a:lnTo>
                  <a:pt x="58" y="8"/>
                </a:lnTo>
                <a:lnTo>
                  <a:pt x="58" y="0"/>
                </a:lnTo>
                <a:lnTo>
                  <a:pt x="54" y="0"/>
                </a:lnTo>
                <a:lnTo>
                  <a:pt x="52" y="8"/>
                </a:lnTo>
                <a:lnTo>
                  <a:pt x="36" y="10"/>
                </a:lnTo>
                <a:lnTo>
                  <a:pt x="30" y="14"/>
                </a:lnTo>
                <a:lnTo>
                  <a:pt x="24" y="10"/>
                </a:lnTo>
                <a:lnTo>
                  <a:pt x="18" y="8"/>
                </a:lnTo>
                <a:lnTo>
                  <a:pt x="8" y="14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3" name="Freeform 211"/>
          <p:cNvSpPr>
            <a:spLocks/>
          </p:cNvSpPr>
          <p:nvPr/>
        </p:nvSpPr>
        <p:spPr bwMode="ltGray">
          <a:xfrm>
            <a:off x="7281628" y="5054608"/>
            <a:ext cx="113106" cy="11430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6" y="54"/>
              </a:cxn>
              <a:cxn ang="0">
                <a:pos x="2" y="54"/>
              </a:cxn>
              <a:cxn ang="0">
                <a:pos x="4" y="42"/>
              </a:cxn>
              <a:cxn ang="0">
                <a:pos x="22" y="32"/>
              </a:cxn>
              <a:cxn ang="0">
                <a:pos x="28" y="24"/>
              </a:cxn>
              <a:cxn ang="0">
                <a:pos x="28" y="22"/>
              </a:cxn>
              <a:cxn ang="0">
                <a:pos x="52" y="8"/>
              </a:cxn>
              <a:cxn ang="0">
                <a:pos x="60" y="8"/>
              </a:cxn>
              <a:cxn ang="0">
                <a:pos x="68" y="0"/>
              </a:cxn>
              <a:cxn ang="0">
                <a:pos x="72" y="2"/>
              </a:cxn>
              <a:cxn ang="0">
                <a:pos x="64" y="12"/>
              </a:cxn>
              <a:cxn ang="0">
                <a:pos x="60" y="14"/>
              </a:cxn>
              <a:cxn ang="0">
                <a:pos x="54" y="18"/>
              </a:cxn>
              <a:cxn ang="0">
                <a:pos x="40" y="32"/>
              </a:cxn>
              <a:cxn ang="0">
                <a:pos x="36" y="34"/>
              </a:cxn>
              <a:cxn ang="0">
                <a:pos x="34" y="42"/>
              </a:cxn>
              <a:cxn ang="0">
                <a:pos x="28" y="44"/>
              </a:cxn>
              <a:cxn ang="0">
                <a:pos x="26" y="50"/>
              </a:cxn>
              <a:cxn ang="0">
                <a:pos x="18" y="52"/>
              </a:cxn>
              <a:cxn ang="0">
                <a:pos x="14" y="52"/>
              </a:cxn>
              <a:cxn ang="0">
                <a:pos x="6" y="62"/>
              </a:cxn>
              <a:cxn ang="0">
                <a:pos x="0" y="60"/>
              </a:cxn>
            </a:cxnLst>
            <a:rect l="0" t="0" r="r" b="b"/>
            <a:pathLst>
              <a:path w="73" h="63">
                <a:moveTo>
                  <a:pt x="0" y="60"/>
                </a:moveTo>
                <a:lnTo>
                  <a:pt x="6" y="54"/>
                </a:lnTo>
                <a:lnTo>
                  <a:pt x="2" y="54"/>
                </a:lnTo>
                <a:lnTo>
                  <a:pt x="4" y="42"/>
                </a:lnTo>
                <a:lnTo>
                  <a:pt x="22" y="32"/>
                </a:lnTo>
                <a:lnTo>
                  <a:pt x="28" y="24"/>
                </a:lnTo>
                <a:lnTo>
                  <a:pt x="28" y="22"/>
                </a:lnTo>
                <a:lnTo>
                  <a:pt x="52" y="8"/>
                </a:lnTo>
                <a:lnTo>
                  <a:pt x="60" y="8"/>
                </a:lnTo>
                <a:lnTo>
                  <a:pt x="68" y="0"/>
                </a:lnTo>
                <a:lnTo>
                  <a:pt x="72" y="2"/>
                </a:lnTo>
                <a:lnTo>
                  <a:pt x="64" y="12"/>
                </a:lnTo>
                <a:lnTo>
                  <a:pt x="60" y="14"/>
                </a:lnTo>
                <a:lnTo>
                  <a:pt x="54" y="18"/>
                </a:lnTo>
                <a:lnTo>
                  <a:pt x="40" y="32"/>
                </a:lnTo>
                <a:lnTo>
                  <a:pt x="36" y="34"/>
                </a:lnTo>
                <a:lnTo>
                  <a:pt x="34" y="42"/>
                </a:lnTo>
                <a:lnTo>
                  <a:pt x="28" y="44"/>
                </a:lnTo>
                <a:lnTo>
                  <a:pt x="26" y="50"/>
                </a:lnTo>
                <a:lnTo>
                  <a:pt x="18" y="52"/>
                </a:lnTo>
                <a:lnTo>
                  <a:pt x="14" y="52"/>
                </a:lnTo>
                <a:lnTo>
                  <a:pt x="6" y="62"/>
                </a:lnTo>
                <a:lnTo>
                  <a:pt x="0" y="6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4" name="Freeform 212"/>
          <p:cNvSpPr>
            <a:spLocks/>
          </p:cNvSpPr>
          <p:nvPr/>
        </p:nvSpPr>
        <p:spPr bwMode="ltGray">
          <a:xfrm>
            <a:off x="7377691" y="4862521"/>
            <a:ext cx="37185" cy="3016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8" y="16"/>
              </a:cxn>
              <a:cxn ang="0">
                <a:pos x="22" y="8"/>
              </a:cxn>
              <a:cxn ang="0">
                <a:pos x="24" y="0"/>
              </a:cxn>
              <a:cxn ang="0">
                <a:pos x="10" y="0"/>
              </a:cxn>
              <a:cxn ang="0">
                <a:pos x="2" y="6"/>
              </a:cxn>
              <a:cxn ang="0">
                <a:pos x="0" y="14"/>
              </a:cxn>
            </a:cxnLst>
            <a:rect l="0" t="0" r="r" b="b"/>
            <a:pathLst>
              <a:path w="25" h="17">
                <a:moveTo>
                  <a:pt x="0" y="14"/>
                </a:moveTo>
                <a:lnTo>
                  <a:pt x="8" y="16"/>
                </a:lnTo>
                <a:lnTo>
                  <a:pt x="22" y="8"/>
                </a:lnTo>
                <a:lnTo>
                  <a:pt x="24" y="0"/>
                </a:lnTo>
                <a:lnTo>
                  <a:pt x="10" y="0"/>
                </a:lnTo>
                <a:lnTo>
                  <a:pt x="2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" name="Freeform 213"/>
          <p:cNvSpPr>
            <a:spLocks/>
          </p:cNvSpPr>
          <p:nvPr/>
        </p:nvSpPr>
        <p:spPr bwMode="ltGray">
          <a:xfrm>
            <a:off x="7166973" y="4699009"/>
            <a:ext cx="201421" cy="328611"/>
          </a:xfrm>
          <a:custGeom>
            <a:avLst/>
            <a:gdLst/>
            <a:ahLst/>
            <a:cxnLst>
              <a:cxn ang="0">
                <a:pos x="116" y="10"/>
              </a:cxn>
              <a:cxn ang="0">
                <a:pos x="110" y="18"/>
              </a:cxn>
              <a:cxn ang="0">
                <a:pos x="86" y="30"/>
              </a:cxn>
              <a:cxn ang="0">
                <a:pos x="64" y="32"/>
              </a:cxn>
              <a:cxn ang="0">
                <a:pos x="50" y="30"/>
              </a:cxn>
              <a:cxn ang="0">
                <a:pos x="42" y="42"/>
              </a:cxn>
              <a:cxn ang="0">
                <a:pos x="30" y="46"/>
              </a:cxn>
              <a:cxn ang="0">
                <a:pos x="22" y="66"/>
              </a:cxn>
              <a:cxn ang="0">
                <a:pos x="18" y="84"/>
              </a:cxn>
              <a:cxn ang="0">
                <a:pos x="12" y="108"/>
              </a:cxn>
              <a:cxn ang="0">
                <a:pos x="0" y="124"/>
              </a:cxn>
              <a:cxn ang="0">
                <a:pos x="4" y="142"/>
              </a:cxn>
              <a:cxn ang="0">
                <a:pos x="12" y="144"/>
              </a:cxn>
              <a:cxn ang="0">
                <a:pos x="8" y="168"/>
              </a:cxn>
              <a:cxn ang="0">
                <a:pos x="12" y="180"/>
              </a:cxn>
              <a:cxn ang="0">
                <a:pos x="32" y="176"/>
              </a:cxn>
              <a:cxn ang="0">
                <a:pos x="28" y="162"/>
              </a:cxn>
              <a:cxn ang="0">
                <a:pos x="32" y="150"/>
              </a:cxn>
              <a:cxn ang="0">
                <a:pos x="34" y="130"/>
              </a:cxn>
              <a:cxn ang="0">
                <a:pos x="36" y="118"/>
              </a:cxn>
              <a:cxn ang="0">
                <a:pos x="48" y="114"/>
              </a:cxn>
              <a:cxn ang="0">
                <a:pos x="40" y="128"/>
              </a:cxn>
              <a:cxn ang="0">
                <a:pos x="50" y="142"/>
              </a:cxn>
              <a:cxn ang="0">
                <a:pos x="50" y="152"/>
              </a:cxn>
              <a:cxn ang="0">
                <a:pos x="58" y="148"/>
              </a:cxn>
              <a:cxn ang="0">
                <a:pos x="76" y="142"/>
              </a:cxn>
              <a:cxn ang="0">
                <a:pos x="72" y="134"/>
              </a:cxn>
              <a:cxn ang="0">
                <a:pos x="68" y="128"/>
              </a:cxn>
              <a:cxn ang="0">
                <a:pos x="64" y="102"/>
              </a:cxn>
              <a:cxn ang="0">
                <a:pos x="64" y="90"/>
              </a:cxn>
              <a:cxn ang="0">
                <a:pos x="76" y="70"/>
              </a:cxn>
              <a:cxn ang="0">
                <a:pos x="92" y="66"/>
              </a:cxn>
              <a:cxn ang="0">
                <a:pos x="80" y="60"/>
              </a:cxn>
              <a:cxn ang="0">
                <a:pos x="66" y="68"/>
              </a:cxn>
              <a:cxn ang="0">
                <a:pos x="54" y="72"/>
              </a:cxn>
              <a:cxn ang="0">
                <a:pos x="44" y="82"/>
              </a:cxn>
              <a:cxn ang="0">
                <a:pos x="34" y="74"/>
              </a:cxn>
              <a:cxn ang="0">
                <a:pos x="38" y="54"/>
              </a:cxn>
              <a:cxn ang="0">
                <a:pos x="52" y="48"/>
              </a:cxn>
              <a:cxn ang="0">
                <a:pos x="66" y="44"/>
              </a:cxn>
              <a:cxn ang="0">
                <a:pos x="88" y="36"/>
              </a:cxn>
              <a:cxn ang="0">
                <a:pos x="106" y="32"/>
              </a:cxn>
              <a:cxn ang="0">
                <a:pos x="120" y="18"/>
              </a:cxn>
              <a:cxn ang="0">
                <a:pos x="130" y="0"/>
              </a:cxn>
            </a:cxnLst>
            <a:rect l="0" t="0" r="r" b="b"/>
            <a:pathLst>
              <a:path w="131" h="181">
                <a:moveTo>
                  <a:pt x="124" y="0"/>
                </a:moveTo>
                <a:lnTo>
                  <a:pt x="116" y="10"/>
                </a:lnTo>
                <a:lnTo>
                  <a:pt x="112" y="14"/>
                </a:lnTo>
                <a:lnTo>
                  <a:pt x="110" y="18"/>
                </a:lnTo>
                <a:lnTo>
                  <a:pt x="100" y="26"/>
                </a:lnTo>
                <a:lnTo>
                  <a:pt x="86" y="30"/>
                </a:lnTo>
                <a:lnTo>
                  <a:pt x="68" y="28"/>
                </a:lnTo>
                <a:lnTo>
                  <a:pt x="64" y="32"/>
                </a:lnTo>
                <a:lnTo>
                  <a:pt x="60" y="32"/>
                </a:lnTo>
                <a:lnTo>
                  <a:pt x="50" y="30"/>
                </a:lnTo>
                <a:lnTo>
                  <a:pt x="44" y="34"/>
                </a:lnTo>
                <a:lnTo>
                  <a:pt x="42" y="42"/>
                </a:lnTo>
                <a:lnTo>
                  <a:pt x="38" y="46"/>
                </a:lnTo>
                <a:lnTo>
                  <a:pt x="30" y="46"/>
                </a:lnTo>
                <a:lnTo>
                  <a:pt x="26" y="56"/>
                </a:lnTo>
                <a:lnTo>
                  <a:pt x="22" y="66"/>
                </a:lnTo>
                <a:lnTo>
                  <a:pt x="24" y="82"/>
                </a:lnTo>
                <a:lnTo>
                  <a:pt x="18" y="84"/>
                </a:lnTo>
                <a:lnTo>
                  <a:pt x="14" y="100"/>
                </a:lnTo>
                <a:lnTo>
                  <a:pt x="12" y="108"/>
                </a:lnTo>
                <a:lnTo>
                  <a:pt x="6" y="120"/>
                </a:lnTo>
                <a:lnTo>
                  <a:pt x="0" y="124"/>
                </a:lnTo>
                <a:lnTo>
                  <a:pt x="2" y="134"/>
                </a:lnTo>
                <a:lnTo>
                  <a:pt x="4" y="142"/>
                </a:lnTo>
                <a:lnTo>
                  <a:pt x="12" y="140"/>
                </a:lnTo>
                <a:lnTo>
                  <a:pt x="12" y="144"/>
                </a:lnTo>
                <a:lnTo>
                  <a:pt x="16" y="150"/>
                </a:lnTo>
                <a:lnTo>
                  <a:pt x="8" y="168"/>
                </a:lnTo>
                <a:lnTo>
                  <a:pt x="8" y="178"/>
                </a:lnTo>
                <a:lnTo>
                  <a:pt x="12" y="180"/>
                </a:lnTo>
                <a:lnTo>
                  <a:pt x="20" y="176"/>
                </a:lnTo>
                <a:lnTo>
                  <a:pt x="32" y="176"/>
                </a:lnTo>
                <a:lnTo>
                  <a:pt x="26" y="168"/>
                </a:lnTo>
                <a:lnTo>
                  <a:pt x="28" y="162"/>
                </a:lnTo>
                <a:lnTo>
                  <a:pt x="34" y="158"/>
                </a:lnTo>
                <a:lnTo>
                  <a:pt x="32" y="150"/>
                </a:lnTo>
                <a:lnTo>
                  <a:pt x="34" y="142"/>
                </a:lnTo>
                <a:lnTo>
                  <a:pt x="34" y="130"/>
                </a:lnTo>
                <a:lnTo>
                  <a:pt x="32" y="120"/>
                </a:lnTo>
                <a:lnTo>
                  <a:pt x="36" y="118"/>
                </a:lnTo>
                <a:lnTo>
                  <a:pt x="38" y="114"/>
                </a:lnTo>
                <a:lnTo>
                  <a:pt x="48" y="114"/>
                </a:lnTo>
                <a:lnTo>
                  <a:pt x="42" y="120"/>
                </a:lnTo>
                <a:lnTo>
                  <a:pt x="40" y="128"/>
                </a:lnTo>
                <a:lnTo>
                  <a:pt x="46" y="136"/>
                </a:lnTo>
                <a:lnTo>
                  <a:pt x="50" y="142"/>
                </a:lnTo>
                <a:lnTo>
                  <a:pt x="48" y="146"/>
                </a:lnTo>
                <a:lnTo>
                  <a:pt x="50" y="152"/>
                </a:lnTo>
                <a:lnTo>
                  <a:pt x="62" y="152"/>
                </a:lnTo>
                <a:lnTo>
                  <a:pt x="58" y="148"/>
                </a:lnTo>
                <a:lnTo>
                  <a:pt x="66" y="142"/>
                </a:lnTo>
                <a:lnTo>
                  <a:pt x="76" y="142"/>
                </a:lnTo>
                <a:lnTo>
                  <a:pt x="74" y="134"/>
                </a:lnTo>
                <a:lnTo>
                  <a:pt x="72" y="134"/>
                </a:lnTo>
                <a:lnTo>
                  <a:pt x="70" y="130"/>
                </a:lnTo>
                <a:lnTo>
                  <a:pt x="68" y="128"/>
                </a:lnTo>
                <a:lnTo>
                  <a:pt x="70" y="116"/>
                </a:lnTo>
                <a:lnTo>
                  <a:pt x="64" y="102"/>
                </a:lnTo>
                <a:lnTo>
                  <a:pt x="58" y="96"/>
                </a:lnTo>
                <a:lnTo>
                  <a:pt x="64" y="90"/>
                </a:lnTo>
                <a:lnTo>
                  <a:pt x="72" y="84"/>
                </a:lnTo>
                <a:lnTo>
                  <a:pt x="76" y="70"/>
                </a:lnTo>
                <a:lnTo>
                  <a:pt x="84" y="64"/>
                </a:lnTo>
                <a:lnTo>
                  <a:pt x="92" y="66"/>
                </a:lnTo>
                <a:lnTo>
                  <a:pt x="90" y="58"/>
                </a:lnTo>
                <a:lnTo>
                  <a:pt x="80" y="60"/>
                </a:lnTo>
                <a:lnTo>
                  <a:pt x="76" y="64"/>
                </a:lnTo>
                <a:lnTo>
                  <a:pt x="66" y="68"/>
                </a:lnTo>
                <a:lnTo>
                  <a:pt x="62" y="72"/>
                </a:lnTo>
                <a:lnTo>
                  <a:pt x="54" y="72"/>
                </a:lnTo>
                <a:lnTo>
                  <a:pt x="46" y="80"/>
                </a:lnTo>
                <a:lnTo>
                  <a:pt x="44" y="82"/>
                </a:lnTo>
                <a:lnTo>
                  <a:pt x="38" y="78"/>
                </a:lnTo>
                <a:lnTo>
                  <a:pt x="34" y="74"/>
                </a:lnTo>
                <a:lnTo>
                  <a:pt x="36" y="66"/>
                </a:lnTo>
                <a:lnTo>
                  <a:pt x="38" y="54"/>
                </a:lnTo>
                <a:lnTo>
                  <a:pt x="46" y="48"/>
                </a:lnTo>
                <a:lnTo>
                  <a:pt x="52" y="48"/>
                </a:lnTo>
                <a:lnTo>
                  <a:pt x="60" y="42"/>
                </a:lnTo>
                <a:lnTo>
                  <a:pt x="66" y="44"/>
                </a:lnTo>
                <a:lnTo>
                  <a:pt x="78" y="36"/>
                </a:lnTo>
                <a:lnTo>
                  <a:pt x="88" y="36"/>
                </a:lnTo>
                <a:lnTo>
                  <a:pt x="102" y="38"/>
                </a:lnTo>
                <a:lnTo>
                  <a:pt x="106" y="32"/>
                </a:lnTo>
                <a:lnTo>
                  <a:pt x="112" y="32"/>
                </a:lnTo>
                <a:lnTo>
                  <a:pt x="120" y="18"/>
                </a:lnTo>
                <a:lnTo>
                  <a:pt x="124" y="10"/>
                </a:lnTo>
                <a:lnTo>
                  <a:pt x="130" y="0"/>
                </a:lnTo>
                <a:lnTo>
                  <a:pt x="1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6" name="Freeform 214"/>
          <p:cNvSpPr>
            <a:spLocks/>
          </p:cNvSpPr>
          <p:nvPr/>
        </p:nvSpPr>
        <p:spPr bwMode="ltGray">
          <a:xfrm>
            <a:off x="7503192" y="4959358"/>
            <a:ext cx="29438" cy="49212"/>
          </a:xfrm>
          <a:custGeom>
            <a:avLst/>
            <a:gdLst/>
            <a:ahLst/>
            <a:cxnLst>
              <a:cxn ang="0">
                <a:pos x="4" y="10"/>
              </a:cxn>
              <a:cxn ang="0">
                <a:pos x="12" y="2"/>
              </a:cxn>
              <a:cxn ang="0">
                <a:pos x="18" y="0"/>
              </a:cxn>
              <a:cxn ang="0">
                <a:pos x="14" y="8"/>
              </a:cxn>
              <a:cxn ang="0">
                <a:pos x="8" y="20"/>
              </a:cxn>
              <a:cxn ang="0">
                <a:pos x="0" y="26"/>
              </a:cxn>
              <a:cxn ang="0">
                <a:pos x="4" y="10"/>
              </a:cxn>
            </a:cxnLst>
            <a:rect l="0" t="0" r="r" b="b"/>
            <a:pathLst>
              <a:path w="19" h="27">
                <a:moveTo>
                  <a:pt x="4" y="10"/>
                </a:moveTo>
                <a:lnTo>
                  <a:pt x="12" y="2"/>
                </a:lnTo>
                <a:lnTo>
                  <a:pt x="18" y="0"/>
                </a:lnTo>
                <a:lnTo>
                  <a:pt x="14" y="8"/>
                </a:lnTo>
                <a:lnTo>
                  <a:pt x="8" y="20"/>
                </a:lnTo>
                <a:lnTo>
                  <a:pt x="0" y="26"/>
                </a:lnTo>
                <a:lnTo>
                  <a:pt x="4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7" name="Freeform 215"/>
          <p:cNvSpPr>
            <a:spLocks/>
          </p:cNvSpPr>
          <p:nvPr/>
        </p:nvSpPr>
        <p:spPr bwMode="ltGray">
          <a:xfrm>
            <a:off x="7425722" y="4648209"/>
            <a:ext cx="44932" cy="107950"/>
          </a:xfrm>
          <a:custGeom>
            <a:avLst/>
            <a:gdLst/>
            <a:ahLst/>
            <a:cxnLst>
              <a:cxn ang="0">
                <a:pos x="12" y="34"/>
              </a:cxn>
              <a:cxn ang="0">
                <a:pos x="28" y="36"/>
              </a:cxn>
              <a:cxn ang="0">
                <a:pos x="18" y="28"/>
              </a:cxn>
              <a:cxn ang="0">
                <a:pos x="20" y="20"/>
              </a:cxn>
              <a:cxn ang="0">
                <a:pos x="28" y="12"/>
              </a:cxn>
              <a:cxn ang="0">
                <a:pos x="20" y="12"/>
              </a:cxn>
              <a:cxn ang="0">
                <a:pos x="12" y="24"/>
              </a:cxn>
              <a:cxn ang="0">
                <a:pos x="8" y="22"/>
              </a:cxn>
              <a:cxn ang="0">
                <a:pos x="12" y="14"/>
              </a:cxn>
              <a:cxn ang="0">
                <a:pos x="6" y="6"/>
              </a:cxn>
              <a:cxn ang="0">
                <a:pos x="8" y="0"/>
              </a:cxn>
              <a:cxn ang="0">
                <a:pos x="0" y="20"/>
              </a:cxn>
              <a:cxn ang="0">
                <a:pos x="6" y="30"/>
              </a:cxn>
              <a:cxn ang="0">
                <a:pos x="6" y="38"/>
              </a:cxn>
              <a:cxn ang="0">
                <a:pos x="6" y="50"/>
              </a:cxn>
              <a:cxn ang="0">
                <a:pos x="20" y="58"/>
              </a:cxn>
              <a:cxn ang="0">
                <a:pos x="12" y="46"/>
              </a:cxn>
              <a:cxn ang="0">
                <a:pos x="12" y="34"/>
              </a:cxn>
            </a:cxnLst>
            <a:rect l="0" t="0" r="r" b="b"/>
            <a:pathLst>
              <a:path w="29" h="59">
                <a:moveTo>
                  <a:pt x="12" y="34"/>
                </a:moveTo>
                <a:lnTo>
                  <a:pt x="28" y="36"/>
                </a:lnTo>
                <a:lnTo>
                  <a:pt x="18" y="28"/>
                </a:lnTo>
                <a:lnTo>
                  <a:pt x="20" y="20"/>
                </a:lnTo>
                <a:lnTo>
                  <a:pt x="28" y="12"/>
                </a:lnTo>
                <a:lnTo>
                  <a:pt x="20" y="12"/>
                </a:lnTo>
                <a:lnTo>
                  <a:pt x="12" y="24"/>
                </a:lnTo>
                <a:lnTo>
                  <a:pt x="8" y="22"/>
                </a:lnTo>
                <a:lnTo>
                  <a:pt x="12" y="14"/>
                </a:lnTo>
                <a:lnTo>
                  <a:pt x="6" y="6"/>
                </a:lnTo>
                <a:lnTo>
                  <a:pt x="8" y="0"/>
                </a:lnTo>
                <a:lnTo>
                  <a:pt x="0" y="20"/>
                </a:lnTo>
                <a:lnTo>
                  <a:pt x="6" y="30"/>
                </a:lnTo>
                <a:lnTo>
                  <a:pt x="6" y="38"/>
                </a:lnTo>
                <a:lnTo>
                  <a:pt x="6" y="50"/>
                </a:lnTo>
                <a:lnTo>
                  <a:pt x="20" y="58"/>
                </a:lnTo>
                <a:lnTo>
                  <a:pt x="12" y="46"/>
                </a:lnTo>
                <a:lnTo>
                  <a:pt x="12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8" name="Freeform 216"/>
          <p:cNvSpPr>
            <a:spLocks/>
          </p:cNvSpPr>
          <p:nvPr/>
        </p:nvSpPr>
        <p:spPr bwMode="ltGray">
          <a:xfrm>
            <a:off x="7448963" y="4622810"/>
            <a:ext cx="18593" cy="381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10"/>
              </a:cxn>
              <a:cxn ang="0">
                <a:pos x="2" y="20"/>
              </a:cxn>
              <a:cxn ang="0">
                <a:pos x="12" y="12"/>
              </a:cxn>
              <a:cxn ang="0">
                <a:pos x="4" y="0"/>
              </a:cxn>
            </a:cxnLst>
            <a:rect l="0" t="0" r="r" b="b"/>
            <a:pathLst>
              <a:path w="13" h="21">
                <a:moveTo>
                  <a:pt x="4" y="0"/>
                </a:moveTo>
                <a:lnTo>
                  <a:pt x="0" y="10"/>
                </a:lnTo>
                <a:lnTo>
                  <a:pt x="2" y="20"/>
                </a:lnTo>
                <a:lnTo>
                  <a:pt x="12" y="1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9" name="Freeform 217"/>
          <p:cNvSpPr>
            <a:spLocks/>
          </p:cNvSpPr>
          <p:nvPr/>
        </p:nvSpPr>
        <p:spPr bwMode="ltGray">
          <a:xfrm>
            <a:off x="6888082" y="4675196"/>
            <a:ext cx="297484" cy="333374"/>
          </a:xfrm>
          <a:custGeom>
            <a:avLst/>
            <a:gdLst/>
            <a:ahLst/>
            <a:cxnLst>
              <a:cxn ang="0">
                <a:pos x="172" y="12"/>
              </a:cxn>
              <a:cxn ang="0">
                <a:pos x="162" y="18"/>
              </a:cxn>
              <a:cxn ang="0">
                <a:pos x="164" y="22"/>
              </a:cxn>
              <a:cxn ang="0">
                <a:pos x="174" y="46"/>
              </a:cxn>
              <a:cxn ang="0">
                <a:pos x="190" y="62"/>
              </a:cxn>
              <a:cxn ang="0">
                <a:pos x="174" y="66"/>
              </a:cxn>
              <a:cxn ang="0">
                <a:pos x="170" y="70"/>
              </a:cxn>
              <a:cxn ang="0">
                <a:pos x="162" y="82"/>
              </a:cxn>
              <a:cxn ang="0">
                <a:pos x="160" y="106"/>
              </a:cxn>
              <a:cxn ang="0">
                <a:pos x="154" y="116"/>
              </a:cxn>
              <a:cxn ang="0">
                <a:pos x="142" y="120"/>
              </a:cxn>
              <a:cxn ang="0">
                <a:pos x="138" y="134"/>
              </a:cxn>
              <a:cxn ang="0">
                <a:pos x="146" y="140"/>
              </a:cxn>
              <a:cxn ang="0">
                <a:pos x="138" y="152"/>
              </a:cxn>
              <a:cxn ang="0">
                <a:pos x="132" y="162"/>
              </a:cxn>
              <a:cxn ang="0">
                <a:pos x="110" y="182"/>
              </a:cxn>
              <a:cxn ang="0">
                <a:pos x="100" y="184"/>
              </a:cxn>
              <a:cxn ang="0">
                <a:pos x="96" y="168"/>
              </a:cxn>
              <a:cxn ang="0">
                <a:pos x="78" y="176"/>
              </a:cxn>
              <a:cxn ang="0">
                <a:pos x="66" y="178"/>
              </a:cxn>
              <a:cxn ang="0">
                <a:pos x="52" y="180"/>
              </a:cxn>
              <a:cxn ang="0">
                <a:pos x="54" y="166"/>
              </a:cxn>
              <a:cxn ang="0">
                <a:pos x="44" y="174"/>
              </a:cxn>
              <a:cxn ang="0">
                <a:pos x="28" y="172"/>
              </a:cxn>
              <a:cxn ang="0">
                <a:pos x="22" y="150"/>
              </a:cxn>
              <a:cxn ang="0">
                <a:pos x="22" y="140"/>
              </a:cxn>
              <a:cxn ang="0">
                <a:pos x="14" y="144"/>
              </a:cxn>
              <a:cxn ang="0">
                <a:pos x="2" y="112"/>
              </a:cxn>
              <a:cxn ang="0">
                <a:pos x="8" y="92"/>
              </a:cxn>
              <a:cxn ang="0">
                <a:pos x="10" y="82"/>
              </a:cxn>
              <a:cxn ang="0">
                <a:pos x="18" y="84"/>
              </a:cxn>
              <a:cxn ang="0">
                <a:pos x="36" y="98"/>
              </a:cxn>
              <a:cxn ang="0">
                <a:pos x="50" y="94"/>
              </a:cxn>
              <a:cxn ang="0">
                <a:pos x="70" y="88"/>
              </a:cxn>
              <a:cxn ang="0">
                <a:pos x="86" y="68"/>
              </a:cxn>
              <a:cxn ang="0">
                <a:pos x="92" y="70"/>
              </a:cxn>
              <a:cxn ang="0">
                <a:pos x="104" y="64"/>
              </a:cxn>
              <a:cxn ang="0">
                <a:pos x="116" y="50"/>
              </a:cxn>
              <a:cxn ang="0">
                <a:pos x="128" y="34"/>
              </a:cxn>
              <a:cxn ang="0">
                <a:pos x="130" y="20"/>
              </a:cxn>
              <a:cxn ang="0">
                <a:pos x="132" y="12"/>
              </a:cxn>
              <a:cxn ang="0">
                <a:pos x="164" y="0"/>
              </a:cxn>
            </a:cxnLst>
            <a:rect l="0" t="0" r="r" b="b"/>
            <a:pathLst>
              <a:path w="191" h="185">
                <a:moveTo>
                  <a:pt x="164" y="0"/>
                </a:moveTo>
                <a:lnTo>
                  <a:pt x="172" y="12"/>
                </a:lnTo>
                <a:lnTo>
                  <a:pt x="154" y="14"/>
                </a:lnTo>
                <a:lnTo>
                  <a:pt x="162" y="18"/>
                </a:lnTo>
                <a:lnTo>
                  <a:pt x="156" y="22"/>
                </a:lnTo>
                <a:lnTo>
                  <a:pt x="164" y="22"/>
                </a:lnTo>
                <a:lnTo>
                  <a:pt x="178" y="40"/>
                </a:lnTo>
                <a:lnTo>
                  <a:pt x="174" y="46"/>
                </a:lnTo>
                <a:lnTo>
                  <a:pt x="186" y="58"/>
                </a:lnTo>
                <a:lnTo>
                  <a:pt x="190" y="62"/>
                </a:lnTo>
                <a:lnTo>
                  <a:pt x="186" y="66"/>
                </a:lnTo>
                <a:lnTo>
                  <a:pt x="174" y="66"/>
                </a:lnTo>
                <a:lnTo>
                  <a:pt x="176" y="68"/>
                </a:lnTo>
                <a:lnTo>
                  <a:pt x="170" y="70"/>
                </a:lnTo>
                <a:lnTo>
                  <a:pt x="166" y="72"/>
                </a:lnTo>
                <a:lnTo>
                  <a:pt x="162" y="82"/>
                </a:lnTo>
                <a:lnTo>
                  <a:pt x="160" y="100"/>
                </a:lnTo>
                <a:lnTo>
                  <a:pt x="160" y="106"/>
                </a:lnTo>
                <a:lnTo>
                  <a:pt x="154" y="108"/>
                </a:lnTo>
                <a:lnTo>
                  <a:pt x="154" y="116"/>
                </a:lnTo>
                <a:lnTo>
                  <a:pt x="146" y="116"/>
                </a:lnTo>
                <a:lnTo>
                  <a:pt x="142" y="120"/>
                </a:lnTo>
                <a:lnTo>
                  <a:pt x="138" y="126"/>
                </a:lnTo>
                <a:lnTo>
                  <a:pt x="138" y="134"/>
                </a:lnTo>
                <a:lnTo>
                  <a:pt x="142" y="138"/>
                </a:lnTo>
                <a:lnTo>
                  <a:pt x="146" y="140"/>
                </a:lnTo>
                <a:lnTo>
                  <a:pt x="140" y="144"/>
                </a:lnTo>
                <a:lnTo>
                  <a:pt x="138" y="152"/>
                </a:lnTo>
                <a:lnTo>
                  <a:pt x="134" y="154"/>
                </a:lnTo>
                <a:lnTo>
                  <a:pt x="132" y="162"/>
                </a:lnTo>
                <a:lnTo>
                  <a:pt x="120" y="174"/>
                </a:lnTo>
                <a:lnTo>
                  <a:pt x="110" y="182"/>
                </a:lnTo>
                <a:lnTo>
                  <a:pt x="106" y="184"/>
                </a:lnTo>
                <a:lnTo>
                  <a:pt x="100" y="184"/>
                </a:lnTo>
                <a:lnTo>
                  <a:pt x="100" y="172"/>
                </a:lnTo>
                <a:lnTo>
                  <a:pt x="96" y="168"/>
                </a:lnTo>
                <a:lnTo>
                  <a:pt x="90" y="174"/>
                </a:lnTo>
                <a:lnTo>
                  <a:pt x="78" y="176"/>
                </a:lnTo>
                <a:lnTo>
                  <a:pt x="74" y="172"/>
                </a:lnTo>
                <a:lnTo>
                  <a:pt x="66" y="178"/>
                </a:lnTo>
                <a:lnTo>
                  <a:pt x="60" y="176"/>
                </a:lnTo>
                <a:lnTo>
                  <a:pt x="52" y="180"/>
                </a:lnTo>
                <a:lnTo>
                  <a:pt x="54" y="174"/>
                </a:lnTo>
                <a:lnTo>
                  <a:pt x="54" y="166"/>
                </a:lnTo>
                <a:lnTo>
                  <a:pt x="50" y="168"/>
                </a:lnTo>
                <a:lnTo>
                  <a:pt x="44" y="174"/>
                </a:lnTo>
                <a:lnTo>
                  <a:pt x="32" y="172"/>
                </a:lnTo>
                <a:lnTo>
                  <a:pt x="28" y="172"/>
                </a:lnTo>
                <a:lnTo>
                  <a:pt x="22" y="158"/>
                </a:lnTo>
                <a:lnTo>
                  <a:pt x="22" y="150"/>
                </a:lnTo>
                <a:lnTo>
                  <a:pt x="26" y="148"/>
                </a:lnTo>
                <a:lnTo>
                  <a:pt x="22" y="140"/>
                </a:lnTo>
                <a:lnTo>
                  <a:pt x="18" y="140"/>
                </a:lnTo>
                <a:lnTo>
                  <a:pt x="14" y="144"/>
                </a:lnTo>
                <a:lnTo>
                  <a:pt x="10" y="124"/>
                </a:lnTo>
                <a:lnTo>
                  <a:pt x="2" y="112"/>
                </a:lnTo>
                <a:lnTo>
                  <a:pt x="0" y="104"/>
                </a:lnTo>
                <a:lnTo>
                  <a:pt x="8" y="92"/>
                </a:lnTo>
                <a:lnTo>
                  <a:pt x="10" y="88"/>
                </a:lnTo>
                <a:lnTo>
                  <a:pt x="10" y="82"/>
                </a:lnTo>
                <a:lnTo>
                  <a:pt x="18" y="78"/>
                </a:lnTo>
                <a:lnTo>
                  <a:pt x="18" y="84"/>
                </a:lnTo>
                <a:lnTo>
                  <a:pt x="32" y="94"/>
                </a:lnTo>
                <a:lnTo>
                  <a:pt x="36" y="98"/>
                </a:lnTo>
                <a:lnTo>
                  <a:pt x="42" y="98"/>
                </a:lnTo>
                <a:lnTo>
                  <a:pt x="50" y="94"/>
                </a:lnTo>
                <a:lnTo>
                  <a:pt x="66" y="92"/>
                </a:lnTo>
                <a:lnTo>
                  <a:pt x="70" y="88"/>
                </a:lnTo>
                <a:lnTo>
                  <a:pt x="74" y="76"/>
                </a:lnTo>
                <a:lnTo>
                  <a:pt x="86" y="68"/>
                </a:lnTo>
                <a:lnTo>
                  <a:pt x="88" y="74"/>
                </a:lnTo>
                <a:lnTo>
                  <a:pt x="92" y="70"/>
                </a:lnTo>
                <a:lnTo>
                  <a:pt x="100" y="70"/>
                </a:lnTo>
                <a:lnTo>
                  <a:pt x="104" y="64"/>
                </a:lnTo>
                <a:lnTo>
                  <a:pt x="114" y="60"/>
                </a:lnTo>
                <a:lnTo>
                  <a:pt x="116" y="50"/>
                </a:lnTo>
                <a:lnTo>
                  <a:pt x="122" y="40"/>
                </a:lnTo>
                <a:lnTo>
                  <a:pt x="128" y="34"/>
                </a:lnTo>
                <a:lnTo>
                  <a:pt x="126" y="26"/>
                </a:lnTo>
                <a:lnTo>
                  <a:pt x="130" y="20"/>
                </a:lnTo>
                <a:lnTo>
                  <a:pt x="132" y="16"/>
                </a:lnTo>
                <a:lnTo>
                  <a:pt x="132" y="12"/>
                </a:lnTo>
                <a:lnTo>
                  <a:pt x="142" y="6"/>
                </a:lnTo>
                <a:lnTo>
                  <a:pt x="16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0" name="Freeform 218"/>
          <p:cNvSpPr>
            <a:spLocks/>
          </p:cNvSpPr>
          <p:nvPr/>
        </p:nvSpPr>
        <p:spPr bwMode="ltGray">
          <a:xfrm>
            <a:off x="6990342" y="4065599"/>
            <a:ext cx="26340" cy="3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4"/>
              </a:cxn>
              <a:cxn ang="0">
                <a:pos x="8" y="22"/>
              </a:cxn>
              <a:cxn ang="0">
                <a:pos x="16" y="16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17" h="23">
                <a:moveTo>
                  <a:pt x="0" y="0"/>
                </a:moveTo>
                <a:lnTo>
                  <a:pt x="2" y="14"/>
                </a:lnTo>
                <a:lnTo>
                  <a:pt x="8" y="22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1" name="Freeform 219"/>
          <p:cNvSpPr>
            <a:spLocks/>
          </p:cNvSpPr>
          <p:nvPr/>
        </p:nvSpPr>
        <p:spPr bwMode="ltGray">
          <a:xfrm>
            <a:off x="6964003" y="4089412"/>
            <a:ext cx="15494" cy="23812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12"/>
              </a:cxn>
              <a:cxn ang="0">
                <a:pos x="10" y="12"/>
              </a:cxn>
              <a:cxn ang="0">
                <a:pos x="10" y="0"/>
              </a:cxn>
              <a:cxn ang="0">
                <a:pos x="2" y="2"/>
              </a:cxn>
            </a:cxnLst>
            <a:rect l="0" t="0" r="r" b="b"/>
            <a:pathLst>
              <a:path w="11" h="13">
                <a:moveTo>
                  <a:pt x="2" y="2"/>
                </a:moveTo>
                <a:lnTo>
                  <a:pt x="0" y="12"/>
                </a:lnTo>
                <a:lnTo>
                  <a:pt x="10" y="12"/>
                </a:lnTo>
                <a:lnTo>
                  <a:pt x="10" y="0"/>
                </a:lnTo>
                <a:lnTo>
                  <a:pt x="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2" name="Freeform 220"/>
          <p:cNvSpPr>
            <a:spLocks/>
          </p:cNvSpPr>
          <p:nvPr/>
        </p:nvSpPr>
        <p:spPr bwMode="ltGray">
          <a:xfrm>
            <a:off x="5203891" y="3837000"/>
            <a:ext cx="48031" cy="50800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4" y="0"/>
              </a:cxn>
              <a:cxn ang="0">
                <a:pos x="10" y="0"/>
              </a:cxn>
              <a:cxn ang="0">
                <a:pos x="0" y="12"/>
              </a:cxn>
              <a:cxn ang="0">
                <a:pos x="6" y="18"/>
              </a:cxn>
              <a:cxn ang="0">
                <a:pos x="10" y="20"/>
              </a:cxn>
              <a:cxn ang="0">
                <a:pos x="16" y="28"/>
              </a:cxn>
              <a:cxn ang="0">
                <a:pos x="26" y="22"/>
              </a:cxn>
              <a:cxn ang="0">
                <a:pos x="24" y="16"/>
              </a:cxn>
              <a:cxn ang="0">
                <a:pos x="20" y="12"/>
              </a:cxn>
              <a:cxn ang="0">
                <a:pos x="28" y="10"/>
              </a:cxn>
              <a:cxn ang="0">
                <a:pos x="30" y="4"/>
              </a:cxn>
            </a:cxnLst>
            <a:rect l="0" t="0" r="r" b="b"/>
            <a:pathLst>
              <a:path w="31" h="29">
                <a:moveTo>
                  <a:pt x="30" y="4"/>
                </a:moveTo>
                <a:lnTo>
                  <a:pt x="24" y="0"/>
                </a:lnTo>
                <a:lnTo>
                  <a:pt x="10" y="0"/>
                </a:lnTo>
                <a:lnTo>
                  <a:pt x="0" y="12"/>
                </a:lnTo>
                <a:lnTo>
                  <a:pt x="6" y="18"/>
                </a:lnTo>
                <a:lnTo>
                  <a:pt x="10" y="20"/>
                </a:lnTo>
                <a:lnTo>
                  <a:pt x="16" y="28"/>
                </a:lnTo>
                <a:lnTo>
                  <a:pt x="26" y="22"/>
                </a:lnTo>
                <a:lnTo>
                  <a:pt x="24" y="16"/>
                </a:lnTo>
                <a:lnTo>
                  <a:pt x="20" y="12"/>
                </a:lnTo>
                <a:lnTo>
                  <a:pt x="28" y="10"/>
                </a:lnTo>
                <a:lnTo>
                  <a:pt x="3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3" name="Freeform 221"/>
          <p:cNvSpPr>
            <a:spLocks/>
          </p:cNvSpPr>
          <p:nvPr/>
        </p:nvSpPr>
        <p:spPr bwMode="ltGray">
          <a:xfrm>
            <a:off x="4480324" y="2136795"/>
            <a:ext cx="842870" cy="1320794"/>
          </a:xfrm>
          <a:custGeom>
            <a:avLst/>
            <a:gdLst/>
            <a:ahLst/>
            <a:cxnLst>
              <a:cxn ang="0">
                <a:pos x="412" y="650"/>
              </a:cxn>
              <a:cxn ang="0">
                <a:pos x="436" y="722"/>
              </a:cxn>
              <a:cxn ang="0">
                <a:pos x="346" y="680"/>
              </a:cxn>
              <a:cxn ang="0">
                <a:pos x="264" y="582"/>
              </a:cxn>
              <a:cxn ang="0">
                <a:pos x="224" y="594"/>
              </a:cxn>
              <a:cxn ang="0">
                <a:pos x="186" y="598"/>
              </a:cxn>
              <a:cxn ang="0">
                <a:pos x="144" y="600"/>
              </a:cxn>
              <a:cxn ang="0">
                <a:pos x="120" y="568"/>
              </a:cxn>
              <a:cxn ang="0">
                <a:pos x="106" y="542"/>
              </a:cxn>
              <a:cxn ang="0">
                <a:pos x="74" y="552"/>
              </a:cxn>
              <a:cxn ang="0">
                <a:pos x="36" y="536"/>
              </a:cxn>
              <a:cxn ang="0">
                <a:pos x="42" y="494"/>
              </a:cxn>
              <a:cxn ang="0">
                <a:pos x="52" y="464"/>
              </a:cxn>
              <a:cxn ang="0">
                <a:pos x="52" y="430"/>
              </a:cxn>
              <a:cxn ang="0">
                <a:pos x="4" y="388"/>
              </a:cxn>
              <a:cxn ang="0">
                <a:pos x="26" y="322"/>
              </a:cxn>
              <a:cxn ang="0">
                <a:pos x="58" y="288"/>
              </a:cxn>
              <a:cxn ang="0">
                <a:pos x="104" y="278"/>
              </a:cxn>
              <a:cxn ang="0">
                <a:pos x="124" y="264"/>
              </a:cxn>
              <a:cxn ang="0">
                <a:pos x="86" y="132"/>
              </a:cxn>
              <a:cxn ang="0">
                <a:pos x="110" y="28"/>
              </a:cxn>
              <a:cxn ang="0">
                <a:pos x="186" y="38"/>
              </a:cxn>
              <a:cxn ang="0">
                <a:pos x="202" y="44"/>
              </a:cxn>
              <a:cxn ang="0">
                <a:pos x="226" y="60"/>
              </a:cxn>
              <a:cxn ang="0">
                <a:pos x="248" y="68"/>
              </a:cxn>
              <a:cxn ang="0">
                <a:pos x="264" y="100"/>
              </a:cxn>
              <a:cxn ang="0">
                <a:pos x="230" y="114"/>
              </a:cxn>
              <a:cxn ang="0">
                <a:pos x="152" y="98"/>
              </a:cxn>
              <a:cxn ang="0">
                <a:pos x="186" y="126"/>
              </a:cxn>
              <a:cxn ang="0">
                <a:pos x="194" y="160"/>
              </a:cxn>
              <a:cxn ang="0">
                <a:pos x="226" y="176"/>
              </a:cxn>
              <a:cxn ang="0">
                <a:pos x="208" y="146"/>
              </a:cxn>
              <a:cxn ang="0">
                <a:pos x="246" y="156"/>
              </a:cxn>
              <a:cxn ang="0">
                <a:pos x="262" y="142"/>
              </a:cxn>
              <a:cxn ang="0">
                <a:pos x="278" y="114"/>
              </a:cxn>
              <a:cxn ang="0">
                <a:pos x="312" y="106"/>
              </a:cxn>
              <a:cxn ang="0">
                <a:pos x="322" y="46"/>
              </a:cxn>
              <a:cxn ang="0">
                <a:pos x="342" y="66"/>
              </a:cxn>
              <a:cxn ang="0">
                <a:pos x="332" y="90"/>
              </a:cxn>
              <a:cxn ang="0">
                <a:pos x="358" y="88"/>
              </a:cxn>
              <a:cxn ang="0">
                <a:pos x="382" y="68"/>
              </a:cxn>
              <a:cxn ang="0">
                <a:pos x="416" y="56"/>
              </a:cxn>
              <a:cxn ang="0">
                <a:pos x="442" y="38"/>
              </a:cxn>
              <a:cxn ang="0">
                <a:pos x="444" y="62"/>
              </a:cxn>
              <a:cxn ang="0">
                <a:pos x="470" y="46"/>
              </a:cxn>
              <a:cxn ang="0">
                <a:pos x="500" y="40"/>
              </a:cxn>
              <a:cxn ang="0">
                <a:pos x="524" y="52"/>
              </a:cxn>
              <a:cxn ang="0">
                <a:pos x="518" y="20"/>
              </a:cxn>
              <a:cxn ang="0">
                <a:pos x="522" y="16"/>
              </a:cxn>
              <a:cxn ang="0">
                <a:pos x="480" y="192"/>
              </a:cxn>
              <a:cxn ang="0">
                <a:pos x="468" y="474"/>
              </a:cxn>
              <a:cxn ang="0">
                <a:pos x="408" y="556"/>
              </a:cxn>
            </a:cxnLst>
            <a:rect l="0" t="0" r="r" b="b"/>
            <a:pathLst>
              <a:path w="545" h="729">
                <a:moveTo>
                  <a:pt x="408" y="556"/>
                </a:moveTo>
                <a:lnTo>
                  <a:pt x="410" y="594"/>
                </a:lnTo>
                <a:lnTo>
                  <a:pt x="402" y="620"/>
                </a:lnTo>
                <a:lnTo>
                  <a:pt x="412" y="650"/>
                </a:lnTo>
                <a:lnTo>
                  <a:pt x="438" y="688"/>
                </a:lnTo>
                <a:lnTo>
                  <a:pt x="464" y="704"/>
                </a:lnTo>
                <a:lnTo>
                  <a:pt x="450" y="718"/>
                </a:lnTo>
                <a:lnTo>
                  <a:pt x="436" y="722"/>
                </a:lnTo>
                <a:lnTo>
                  <a:pt x="414" y="728"/>
                </a:lnTo>
                <a:lnTo>
                  <a:pt x="388" y="716"/>
                </a:lnTo>
                <a:lnTo>
                  <a:pt x="364" y="702"/>
                </a:lnTo>
                <a:lnTo>
                  <a:pt x="346" y="680"/>
                </a:lnTo>
                <a:lnTo>
                  <a:pt x="324" y="664"/>
                </a:lnTo>
                <a:lnTo>
                  <a:pt x="290" y="632"/>
                </a:lnTo>
                <a:lnTo>
                  <a:pt x="250" y="606"/>
                </a:lnTo>
                <a:lnTo>
                  <a:pt x="264" y="582"/>
                </a:lnTo>
                <a:lnTo>
                  <a:pt x="268" y="562"/>
                </a:lnTo>
                <a:lnTo>
                  <a:pt x="234" y="570"/>
                </a:lnTo>
                <a:lnTo>
                  <a:pt x="214" y="582"/>
                </a:lnTo>
                <a:lnTo>
                  <a:pt x="224" y="594"/>
                </a:lnTo>
                <a:lnTo>
                  <a:pt x="238" y="608"/>
                </a:lnTo>
                <a:lnTo>
                  <a:pt x="214" y="620"/>
                </a:lnTo>
                <a:lnTo>
                  <a:pt x="200" y="618"/>
                </a:lnTo>
                <a:lnTo>
                  <a:pt x="186" y="598"/>
                </a:lnTo>
                <a:lnTo>
                  <a:pt x="176" y="578"/>
                </a:lnTo>
                <a:lnTo>
                  <a:pt x="156" y="580"/>
                </a:lnTo>
                <a:lnTo>
                  <a:pt x="150" y="590"/>
                </a:lnTo>
                <a:lnTo>
                  <a:pt x="144" y="600"/>
                </a:lnTo>
                <a:lnTo>
                  <a:pt x="138" y="594"/>
                </a:lnTo>
                <a:lnTo>
                  <a:pt x="128" y="592"/>
                </a:lnTo>
                <a:lnTo>
                  <a:pt x="122" y="588"/>
                </a:lnTo>
                <a:lnTo>
                  <a:pt x="120" y="568"/>
                </a:lnTo>
                <a:lnTo>
                  <a:pt x="120" y="560"/>
                </a:lnTo>
                <a:lnTo>
                  <a:pt x="120" y="552"/>
                </a:lnTo>
                <a:lnTo>
                  <a:pt x="112" y="550"/>
                </a:lnTo>
                <a:lnTo>
                  <a:pt x="106" y="542"/>
                </a:lnTo>
                <a:lnTo>
                  <a:pt x="104" y="536"/>
                </a:lnTo>
                <a:lnTo>
                  <a:pt x="92" y="536"/>
                </a:lnTo>
                <a:lnTo>
                  <a:pt x="84" y="546"/>
                </a:lnTo>
                <a:lnTo>
                  <a:pt x="74" y="552"/>
                </a:lnTo>
                <a:lnTo>
                  <a:pt x="56" y="540"/>
                </a:lnTo>
                <a:lnTo>
                  <a:pt x="42" y="542"/>
                </a:lnTo>
                <a:lnTo>
                  <a:pt x="38" y="540"/>
                </a:lnTo>
                <a:lnTo>
                  <a:pt x="36" y="536"/>
                </a:lnTo>
                <a:lnTo>
                  <a:pt x="36" y="526"/>
                </a:lnTo>
                <a:lnTo>
                  <a:pt x="36" y="512"/>
                </a:lnTo>
                <a:lnTo>
                  <a:pt x="38" y="502"/>
                </a:lnTo>
                <a:lnTo>
                  <a:pt x="42" y="494"/>
                </a:lnTo>
                <a:lnTo>
                  <a:pt x="52" y="492"/>
                </a:lnTo>
                <a:lnTo>
                  <a:pt x="56" y="482"/>
                </a:lnTo>
                <a:lnTo>
                  <a:pt x="54" y="474"/>
                </a:lnTo>
                <a:lnTo>
                  <a:pt x="52" y="464"/>
                </a:lnTo>
                <a:lnTo>
                  <a:pt x="48" y="458"/>
                </a:lnTo>
                <a:lnTo>
                  <a:pt x="46" y="450"/>
                </a:lnTo>
                <a:lnTo>
                  <a:pt x="50" y="444"/>
                </a:lnTo>
                <a:lnTo>
                  <a:pt x="52" y="430"/>
                </a:lnTo>
                <a:lnTo>
                  <a:pt x="42" y="400"/>
                </a:lnTo>
                <a:lnTo>
                  <a:pt x="8" y="400"/>
                </a:lnTo>
                <a:lnTo>
                  <a:pt x="2" y="400"/>
                </a:lnTo>
                <a:lnTo>
                  <a:pt x="4" y="388"/>
                </a:lnTo>
                <a:lnTo>
                  <a:pt x="0" y="358"/>
                </a:lnTo>
                <a:lnTo>
                  <a:pt x="10" y="326"/>
                </a:lnTo>
                <a:lnTo>
                  <a:pt x="26" y="304"/>
                </a:lnTo>
                <a:lnTo>
                  <a:pt x="26" y="322"/>
                </a:lnTo>
                <a:lnTo>
                  <a:pt x="40" y="342"/>
                </a:lnTo>
                <a:lnTo>
                  <a:pt x="50" y="318"/>
                </a:lnTo>
                <a:lnTo>
                  <a:pt x="34" y="294"/>
                </a:lnTo>
                <a:lnTo>
                  <a:pt x="58" y="288"/>
                </a:lnTo>
                <a:lnTo>
                  <a:pt x="76" y="284"/>
                </a:lnTo>
                <a:lnTo>
                  <a:pt x="88" y="286"/>
                </a:lnTo>
                <a:lnTo>
                  <a:pt x="104" y="286"/>
                </a:lnTo>
                <a:lnTo>
                  <a:pt x="104" y="278"/>
                </a:lnTo>
                <a:lnTo>
                  <a:pt x="114" y="276"/>
                </a:lnTo>
                <a:lnTo>
                  <a:pt x="122" y="278"/>
                </a:lnTo>
                <a:lnTo>
                  <a:pt x="126" y="272"/>
                </a:lnTo>
                <a:lnTo>
                  <a:pt x="124" y="264"/>
                </a:lnTo>
                <a:lnTo>
                  <a:pt x="116" y="258"/>
                </a:lnTo>
                <a:lnTo>
                  <a:pt x="104" y="258"/>
                </a:lnTo>
                <a:lnTo>
                  <a:pt x="92" y="218"/>
                </a:lnTo>
                <a:lnTo>
                  <a:pt x="86" y="132"/>
                </a:lnTo>
                <a:lnTo>
                  <a:pt x="80" y="90"/>
                </a:lnTo>
                <a:lnTo>
                  <a:pt x="78" y="58"/>
                </a:lnTo>
                <a:lnTo>
                  <a:pt x="84" y="40"/>
                </a:lnTo>
                <a:lnTo>
                  <a:pt x="110" y="28"/>
                </a:lnTo>
                <a:lnTo>
                  <a:pt x="128" y="26"/>
                </a:lnTo>
                <a:lnTo>
                  <a:pt x="150" y="28"/>
                </a:lnTo>
                <a:lnTo>
                  <a:pt x="160" y="28"/>
                </a:lnTo>
                <a:lnTo>
                  <a:pt x="186" y="38"/>
                </a:lnTo>
                <a:lnTo>
                  <a:pt x="190" y="34"/>
                </a:lnTo>
                <a:lnTo>
                  <a:pt x="196" y="38"/>
                </a:lnTo>
                <a:lnTo>
                  <a:pt x="200" y="40"/>
                </a:lnTo>
                <a:lnTo>
                  <a:pt x="202" y="44"/>
                </a:lnTo>
                <a:lnTo>
                  <a:pt x="210" y="48"/>
                </a:lnTo>
                <a:lnTo>
                  <a:pt x="214" y="48"/>
                </a:lnTo>
                <a:lnTo>
                  <a:pt x="222" y="56"/>
                </a:lnTo>
                <a:lnTo>
                  <a:pt x="226" y="60"/>
                </a:lnTo>
                <a:lnTo>
                  <a:pt x="228" y="64"/>
                </a:lnTo>
                <a:lnTo>
                  <a:pt x="232" y="64"/>
                </a:lnTo>
                <a:lnTo>
                  <a:pt x="238" y="68"/>
                </a:lnTo>
                <a:lnTo>
                  <a:pt x="248" y="68"/>
                </a:lnTo>
                <a:lnTo>
                  <a:pt x="254" y="74"/>
                </a:lnTo>
                <a:lnTo>
                  <a:pt x="262" y="82"/>
                </a:lnTo>
                <a:lnTo>
                  <a:pt x="268" y="94"/>
                </a:lnTo>
                <a:lnTo>
                  <a:pt x="264" y="100"/>
                </a:lnTo>
                <a:lnTo>
                  <a:pt x="256" y="106"/>
                </a:lnTo>
                <a:lnTo>
                  <a:pt x="250" y="114"/>
                </a:lnTo>
                <a:lnTo>
                  <a:pt x="242" y="116"/>
                </a:lnTo>
                <a:lnTo>
                  <a:pt x="230" y="114"/>
                </a:lnTo>
                <a:lnTo>
                  <a:pt x="212" y="114"/>
                </a:lnTo>
                <a:lnTo>
                  <a:pt x="172" y="98"/>
                </a:lnTo>
                <a:lnTo>
                  <a:pt x="158" y="100"/>
                </a:lnTo>
                <a:lnTo>
                  <a:pt x="152" y="98"/>
                </a:lnTo>
                <a:lnTo>
                  <a:pt x="162" y="110"/>
                </a:lnTo>
                <a:lnTo>
                  <a:pt x="170" y="114"/>
                </a:lnTo>
                <a:lnTo>
                  <a:pt x="178" y="122"/>
                </a:lnTo>
                <a:lnTo>
                  <a:pt x="186" y="126"/>
                </a:lnTo>
                <a:lnTo>
                  <a:pt x="190" y="132"/>
                </a:lnTo>
                <a:lnTo>
                  <a:pt x="190" y="142"/>
                </a:lnTo>
                <a:lnTo>
                  <a:pt x="192" y="152"/>
                </a:lnTo>
                <a:lnTo>
                  <a:pt x="194" y="160"/>
                </a:lnTo>
                <a:lnTo>
                  <a:pt x="202" y="168"/>
                </a:lnTo>
                <a:lnTo>
                  <a:pt x="212" y="176"/>
                </a:lnTo>
                <a:lnTo>
                  <a:pt x="220" y="178"/>
                </a:lnTo>
                <a:lnTo>
                  <a:pt x="226" y="176"/>
                </a:lnTo>
                <a:lnTo>
                  <a:pt x="226" y="168"/>
                </a:lnTo>
                <a:lnTo>
                  <a:pt x="216" y="158"/>
                </a:lnTo>
                <a:lnTo>
                  <a:pt x="208" y="152"/>
                </a:lnTo>
                <a:lnTo>
                  <a:pt x="208" y="146"/>
                </a:lnTo>
                <a:lnTo>
                  <a:pt x="212" y="140"/>
                </a:lnTo>
                <a:lnTo>
                  <a:pt x="224" y="146"/>
                </a:lnTo>
                <a:lnTo>
                  <a:pt x="230" y="152"/>
                </a:lnTo>
                <a:lnTo>
                  <a:pt x="246" y="156"/>
                </a:lnTo>
                <a:lnTo>
                  <a:pt x="254" y="158"/>
                </a:lnTo>
                <a:lnTo>
                  <a:pt x="264" y="158"/>
                </a:lnTo>
                <a:lnTo>
                  <a:pt x="266" y="152"/>
                </a:lnTo>
                <a:lnTo>
                  <a:pt x="262" y="142"/>
                </a:lnTo>
                <a:lnTo>
                  <a:pt x="256" y="136"/>
                </a:lnTo>
                <a:lnTo>
                  <a:pt x="258" y="130"/>
                </a:lnTo>
                <a:lnTo>
                  <a:pt x="270" y="120"/>
                </a:lnTo>
                <a:lnTo>
                  <a:pt x="278" y="114"/>
                </a:lnTo>
                <a:lnTo>
                  <a:pt x="286" y="108"/>
                </a:lnTo>
                <a:lnTo>
                  <a:pt x="296" y="114"/>
                </a:lnTo>
                <a:lnTo>
                  <a:pt x="306" y="116"/>
                </a:lnTo>
                <a:lnTo>
                  <a:pt x="312" y="106"/>
                </a:lnTo>
                <a:lnTo>
                  <a:pt x="306" y="94"/>
                </a:lnTo>
                <a:lnTo>
                  <a:pt x="296" y="46"/>
                </a:lnTo>
                <a:lnTo>
                  <a:pt x="306" y="44"/>
                </a:lnTo>
                <a:lnTo>
                  <a:pt x="322" y="46"/>
                </a:lnTo>
                <a:lnTo>
                  <a:pt x="330" y="48"/>
                </a:lnTo>
                <a:lnTo>
                  <a:pt x="334" y="56"/>
                </a:lnTo>
                <a:lnTo>
                  <a:pt x="338" y="64"/>
                </a:lnTo>
                <a:lnTo>
                  <a:pt x="342" y="66"/>
                </a:lnTo>
                <a:lnTo>
                  <a:pt x="346" y="72"/>
                </a:lnTo>
                <a:lnTo>
                  <a:pt x="338" y="78"/>
                </a:lnTo>
                <a:lnTo>
                  <a:pt x="334" y="84"/>
                </a:lnTo>
                <a:lnTo>
                  <a:pt x="332" y="90"/>
                </a:lnTo>
                <a:lnTo>
                  <a:pt x="334" y="98"/>
                </a:lnTo>
                <a:lnTo>
                  <a:pt x="346" y="102"/>
                </a:lnTo>
                <a:lnTo>
                  <a:pt x="354" y="96"/>
                </a:lnTo>
                <a:lnTo>
                  <a:pt x="358" y="88"/>
                </a:lnTo>
                <a:lnTo>
                  <a:pt x="364" y="84"/>
                </a:lnTo>
                <a:lnTo>
                  <a:pt x="374" y="78"/>
                </a:lnTo>
                <a:lnTo>
                  <a:pt x="376" y="74"/>
                </a:lnTo>
                <a:lnTo>
                  <a:pt x="382" y="68"/>
                </a:lnTo>
                <a:lnTo>
                  <a:pt x="392" y="64"/>
                </a:lnTo>
                <a:lnTo>
                  <a:pt x="400" y="62"/>
                </a:lnTo>
                <a:lnTo>
                  <a:pt x="408" y="60"/>
                </a:lnTo>
                <a:lnTo>
                  <a:pt x="416" y="56"/>
                </a:lnTo>
                <a:lnTo>
                  <a:pt x="422" y="50"/>
                </a:lnTo>
                <a:lnTo>
                  <a:pt x="426" y="44"/>
                </a:lnTo>
                <a:lnTo>
                  <a:pt x="432" y="40"/>
                </a:lnTo>
                <a:lnTo>
                  <a:pt x="442" y="38"/>
                </a:lnTo>
                <a:lnTo>
                  <a:pt x="444" y="42"/>
                </a:lnTo>
                <a:lnTo>
                  <a:pt x="438" y="52"/>
                </a:lnTo>
                <a:lnTo>
                  <a:pt x="436" y="58"/>
                </a:lnTo>
                <a:lnTo>
                  <a:pt x="444" y="62"/>
                </a:lnTo>
                <a:lnTo>
                  <a:pt x="452" y="58"/>
                </a:lnTo>
                <a:lnTo>
                  <a:pt x="456" y="52"/>
                </a:lnTo>
                <a:lnTo>
                  <a:pt x="462" y="48"/>
                </a:lnTo>
                <a:lnTo>
                  <a:pt x="470" y="46"/>
                </a:lnTo>
                <a:lnTo>
                  <a:pt x="476" y="48"/>
                </a:lnTo>
                <a:lnTo>
                  <a:pt x="486" y="50"/>
                </a:lnTo>
                <a:lnTo>
                  <a:pt x="492" y="44"/>
                </a:lnTo>
                <a:lnTo>
                  <a:pt x="500" y="40"/>
                </a:lnTo>
                <a:lnTo>
                  <a:pt x="506" y="38"/>
                </a:lnTo>
                <a:lnTo>
                  <a:pt x="512" y="40"/>
                </a:lnTo>
                <a:lnTo>
                  <a:pt x="514" y="52"/>
                </a:lnTo>
                <a:lnTo>
                  <a:pt x="524" y="52"/>
                </a:lnTo>
                <a:lnTo>
                  <a:pt x="532" y="46"/>
                </a:lnTo>
                <a:lnTo>
                  <a:pt x="532" y="40"/>
                </a:lnTo>
                <a:lnTo>
                  <a:pt x="524" y="28"/>
                </a:lnTo>
                <a:lnTo>
                  <a:pt x="518" y="20"/>
                </a:lnTo>
                <a:lnTo>
                  <a:pt x="506" y="18"/>
                </a:lnTo>
                <a:lnTo>
                  <a:pt x="494" y="8"/>
                </a:lnTo>
                <a:lnTo>
                  <a:pt x="498" y="0"/>
                </a:lnTo>
                <a:lnTo>
                  <a:pt x="522" y="16"/>
                </a:lnTo>
                <a:lnTo>
                  <a:pt x="544" y="100"/>
                </a:lnTo>
                <a:lnTo>
                  <a:pt x="532" y="128"/>
                </a:lnTo>
                <a:lnTo>
                  <a:pt x="496" y="150"/>
                </a:lnTo>
                <a:lnTo>
                  <a:pt x="480" y="192"/>
                </a:lnTo>
                <a:lnTo>
                  <a:pt x="472" y="260"/>
                </a:lnTo>
                <a:lnTo>
                  <a:pt x="480" y="348"/>
                </a:lnTo>
                <a:lnTo>
                  <a:pt x="486" y="404"/>
                </a:lnTo>
                <a:lnTo>
                  <a:pt x="468" y="474"/>
                </a:lnTo>
                <a:lnTo>
                  <a:pt x="470" y="506"/>
                </a:lnTo>
                <a:lnTo>
                  <a:pt x="442" y="524"/>
                </a:lnTo>
                <a:lnTo>
                  <a:pt x="414" y="532"/>
                </a:lnTo>
                <a:lnTo>
                  <a:pt x="408" y="5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4" name="Freeform 222"/>
          <p:cNvSpPr>
            <a:spLocks/>
          </p:cNvSpPr>
          <p:nvPr/>
        </p:nvSpPr>
        <p:spPr bwMode="ltGray">
          <a:xfrm>
            <a:off x="5110928" y="2801954"/>
            <a:ext cx="1160496" cy="628647"/>
          </a:xfrm>
          <a:custGeom>
            <a:avLst/>
            <a:gdLst/>
            <a:ahLst/>
            <a:cxnLst>
              <a:cxn ang="0">
                <a:pos x="62" y="138"/>
              </a:cxn>
              <a:cxn ang="0">
                <a:pos x="6" y="164"/>
              </a:cxn>
              <a:cxn ang="0">
                <a:pos x="2" y="226"/>
              </a:cxn>
              <a:cxn ang="0">
                <a:pos x="46" y="198"/>
              </a:cxn>
              <a:cxn ang="0">
                <a:pos x="90" y="226"/>
              </a:cxn>
              <a:cxn ang="0">
                <a:pos x="44" y="246"/>
              </a:cxn>
              <a:cxn ang="0">
                <a:pos x="56" y="270"/>
              </a:cxn>
              <a:cxn ang="0">
                <a:pos x="76" y="284"/>
              </a:cxn>
              <a:cxn ang="0">
                <a:pos x="88" y="308"/>
              </a:cxn>
              <a:cxn ang="0">
                <a:pos x="114" y="302"/>
              </a:cxn>
              <a:cxn ang="0">
                <a:pos x="134" y="264"/>
              </a:cxn>
              <a:cxn ang="0">
                <a:pos x="204" y="282"/>
              </a:cxn>
              <a:cxn ang="0">
                <a:pos x="232" y="276"/>
              </a:cxn>
              <a:cxn ang="0">
                <a:pos x="294" y="262"/>
              </a:cxn>
              <a:cxn ang="0">
                <a:pos x="310" y="292"/>
              </a:cxn>
              <a:cxn ang="0">
                <a:pos x="340" y="320"/>
              </a:cxn>
              <a:cxn ang="0">
                <a:pos x="392" y="342"/>
              </a:cxn>
              <a:cxn ang="0">
                <a:pos x="428" y="318"/>
              </a:cxn>
              <a:cxn ang="0">
                <a:pos x="472" y="302"/>
              </a:cxn>
              <a:cxn ang="0">
                <a:pos x="516" y="316"/>
              </a:cxn>
              <a:cxn ang="0">
                <a:pos x="564" y="322"/>
              </a:cxn>
              <a:cxn ang="0">
                <a:pos x="642" y="336"/>
              </a:cxn>
              <a:cxn ang="0">
                <a:pos x="650" y="330"/>
              </a:cxn>
              <a:cxn ang="0">
                <a:pos x="688" y="320"/>
              </a:cxn>
              <a:cxn ang="0">
                <a:pos x="688" y="296"/>
              </a:cxn>
              <a:cxn ang="0">
                <a:pos x="720" y="288"/>
              </a:cxn>
              <a:cxn ang="0">
                <a:pos x="726" y="266"/>
              </a:cxn>
              <a:cxn ang="0">
                <a:pos x="752" y="246"/>
              </a:cxn>
              <a:cxn ang="0">
                <a:pos x="732" y="242"/>
              </a:cxn>
              <a:cxn ang="0">
                <a:pos x="702" y="192"/>
              </a:cxn>
              <a:cxn ang="0">
                <a:pos x="660" y="158"/>
              </a:cxn>
              <a:cxn ang="0">
                <a:pos x="610" y="106"/>
              </a:cxn>
              <a:cxn ang="0">
                <a:pos x="574" y="54"/>
              </a:cxn>
              <a:cxn ang="0">
                <a:pos x="494" y="60"/>
              </a:cxn>
              <a:cxn ang="0">
                <a:pos x="458" y="32"/>
              </a:cxn>
              <a:cxn ang="0">
                <a:pos x="390" y="0"/>
              </a:cxn>
              <a:cxn ang="0">
                <a:pos x="318" y="28"/>
              </a:cxn>
              <a:cxn ang="0">
                <a:pos x="258" y="50"/>
              </a:cxn>
              <a:cxn ang="0">
                <a:pos x="194" y="62"/>
              </a:cxn>
              <a:cxn ang="0">
                <a:pos x="122" y="66"/>
              </a:cxn>
              <a:cxn ang="0">
                <a:pos x="84" y="98"/>
              </a:cxn>
              <a:cxn ang="0">
                <a:pos x="62" y="132"/>
              </a:cxn>
            </a:cxnLst>
            <a:rect l="0" t="0" r="r" b="b"/>
            <a:pathLst>
              <a:path w="753" h="347">
                <a:moveTo>
                  <a:pt x="62" y="132"/>
                </a:moveTo>
                <a:lnTo>
                  <a:pt x="62" y="138"/>
                </a:lnTo>
                <a:lnTo>
                  <a:pt x="34" y="156"/>
                </a:lnTo>
                <a:lnTo>
                  <a:pt x="6" y="164"/>
                </a:lnTo>
                <a:lnTo>
                  <a:pt x="0" y="188"/>
                </a:lnTo>
                <a:lnTo>
                  <a:pt x="2" y="226"/>
                </a:lnTo>
                <a:lnTo>
                  <a:pt x="24" y="216"/>
                </a:lnTo>
                <a:lnTo>
                  <a:pt x="46" y="198"/>
                </a:lnTo>
                <a:lnTo>
                  <a:pt x="76" y="198"/>
                </a:lnTo>
                <a:lnTo>
                  <a:pt x="90" y="226"/>
                </a:lnTo>
                <a:lnTo>
                  <a:pt x="62" y="238"/>
                </a:lnTo>
                <a:lnTo>
                  <a:pt x="44" y="246"/>
                </a:lnTo>
                <a:lnTo>
                  <a:pt x="48" y="258"/>
                </a:lnTo>
                <a:lnTo>
                  <a:pt x="56" y="270"/>
                </a:lnTo>
                <a:lnTo>
                  <a:pt x="66" y="282"/>
                </a:lnTo>
                <a:lnTo>
                  <a:pt x="76" y="284"/>
                </a:lnTo>
                <a:lnTo>
                  <a:pt x="82" y="308"/>
                </a:lnTo>
                <a:lnTo>
                  <a:pt x="88" y="308"/>
                </a:lnTo>
                <a:lnTo>
                  <a:pt x="92" y="302"/>
                </a:lnTo>
                <a:lnTo>
                  <a:pt x="114" y="302"/>
                </a:lnTo>
                <a:lnTo>
                  <a:pt x="134" y="318"/>
                </a:lnTo>
                <a:lnTo>
                  <a:pt x="134" y="264"/>
                </a:lnTo>
                <a:lnTo>
                  <a:pt x="178" y="248"/>
                </a:lnTo>
                <a:lnTo>
                  <a:pt x="204" y="282"/>
                </a:lnTo>
                <a:lnTo>
                  <a:pt x="218" y="290"/>
                </a:lnTo>
                <a:lnTo>
                  <a:pt x="232" y="276"/>
                </a:lnTo>
                <a:lnTo>
                  <a:pt x="252" y="270"/>
                </a:lnTo>
                <a:lnTo>
                  <a:pt x="294" y="262"/>
                </a:lnTo>
                <a:lnTo>
                  <a:pt x="302" y="272"/>
                </a:lnTo>
                <a:lnTo>
                  <a:pt x="310" y="292"/>
                </a:lnTo>
                <a:lnTo>
                  <a:pt x="322" y="308"/>
                </a:lnTo>
                <a:lnTo>
                  <a:pt x="340" y="320"/>
                </a:lnTo>
                <a:lnTo>
                  <a:pt x="366" y="346"/>
                </a:lnTo>
                <a:lnTo>
                  <a:pt x="392" y="342"/>
                </a:lnTo>
                <a:lnTo>
                  <a:pt x="408" y="326"/>
                </a:lnTo>
                <a:lnTo>
                  <a:pt x="428" y="318"/>
                </a:lnTo>
                <a:lnTo>
                  <a:pt x="446" y="304"/>
                </a:lnTo>
                <a:lnTo>
                  <a:pt x="472" y="302"/>
                </a:lnTo>
                <a:lnTo>
                  <a:pt x="496" y="324"/>
                </a:lnTo>
                <a:lnTo>
                  <a:pt x="516" y="316"/>
                </a:lnTo>
                <a:lnTo>
                  <a:pt x="538" y="306"/>
                </a:lnTo>
                <a:lnTo>
                  <a:pt x="564" y="322"/>
                </a:lnTo>
                <a:lnTo>
                  <a:pt x="624" y="330"/>
                </a:lnTo>
                <a:lnTo>
                  <a:pt x="642" y="336"/>
                </a:lnTo>
                <a:lnTo>
                  <a:pt x="658" y="330"/>
                </a:lnTo>
                <a:lnTo>
                  <a:pt x="650" y="330"/>
                </a:lnTo>
                <a:lnTo>
                  <a:pt x="654" y="326"/>
                </a:lnTo>
                <a:lnTo>
                  <a:pt x="688" y="320"/>
                </a:lnTo>
                <a:lnTo>
                  <a:pt x="682" y="316"/>
                </a:lnTo>
                <a:lnTo>
                  <a:pt x="688" y="296"/>
                </a:lnTo>
                <a:lnTo>
                  <a:pt x="710" y="298"/>
                </a:lnTo>
                <a:lnTo>
                  <a:pt x="720" y="288"/>
                </a:lnTo>
                <a:lnTo>
                  <a:pt x="722" y="282"/>
                </a:lnTo>
                <a:lnTo>
                  <a:pt x="726" y="266"/>
                </a:lnTo>
                <a:lnTo>
                  <a:pt x="750" y="246"/>
                </a:lnTo>
                <a:lnTo>
                  <a:pt x="752" y="246"/>
                </a:lnTo>
                <a:lnTo>
                  <a:pt x="746" y="236"/>
                </a:lnTo>
                <a:lnTo>
                  <a:pt x="732" y="242"/>
                </a:lnTo>
                <a:lnTo>
                  <a:pt x="710" y="224"/>
                </a:lnTo>
                <a:lnTo>
                  <a:pt x="702" y="192"/>
                </a:lnTo>
                <a:lnTo>
                  <a:pt x="694" y="166"/>
                </a:lnTo>
                <a:lnTo>
                  <a:pt x="660" y="158"/>
                </a:lnTo>
                <a:lnTo>
                  <a:pt x="636" y="150"/>
                </a:lnTo>
                <a:lnTo>
                  <a:pt x="610" y="106"/>
                </a:lnTo>
                <a:lnTo>
                  <a:pt x="570" y="70"/>
                </a:lnTo>
                <a:lnTo>
                  <a:pt x="574" y="54"/>
                </a:lnTo>
                <a:lnTo>
                  <a:pt x="502" y="68"/>
                </a:lnTo>
                <a:lnTo>
                  <a:pt x="494" y="60"/>
                </a:lnTo>
                <a:lnTo>
                  <a:pt x="474" y="62"/>
                </a:lnTo>
                <a:lnTo>
                  <a:pt x="458" y="32"/>
                </a:lnTo>
                <a:lnTo>
                  <a:pt x="436" y="10"/>
                </a:lnTo>
                <a:lnTo>
                  <a:pt x="390" y="0"/>
                </a:lnTo>
                <a:lnTo>
                  <a:pt x="350" y="10"/>
                </a:lnTo>
                <a:lnTo>
                  <a:pt x="318" y="28"/>
                </a:lnTo>
                <a:lnTo>
                  <a:pt x="300" y="38"/>
                </a:lnTo>
                <a:lnTo>
                  <a:pt x="258" y="50"/>
                </a:lnTo>
                <a:lnTo>
                  <a:pt x="230" y="54"/>
                </a:lnTo>
                <a:lnTo>
                  <a:pt x="194" y="62"/>
                </a:lnTo>
                <a:lnTo>
                  <a:pt x="156" y="60"/>
                </a:lnTo>
                <a:lnTo>
                  <a:pt x="122" y="66"/>
                </a:lnTo>
                <a:lnTo>
                  <a:pt x="100" y="68"/>
                </a:lnTo>
                <a:lnTo>
                  <a:pt x="84" y="98"/>
                </a:lnTo>
                <a:lnTo>
                  <a:pt x="60" y="106"/>
                </a:lnTo>
                <a:lnTo>
                  <a:pt x="62" y="1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5" name="Freeform 223"/>
          <p:cNvSpPr>
            <a:spLocks/>
          </p:cNvSpPr>
          <p:nvPr/>
        </p:nvSpPr>
        <p:spPr bwMode="ltGray">
          <a:xfrm>
            <a:off x="7159227" y="3379802"/>
            <a:ext cx="136347" cy="1619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6" y="6"/>
              </a:cxn>
              <a:cxn ang="0">
                <a:pos x="54" y="20"/>
              </a:cxn>
              <a:cxn ang="0">
                <a:pos x="58" y="20"/>
              </a:cxn>
              <a:cxn ang="0">
                <a:pos x="70" y="32"/>
              </a:cxn>
              <a:cxn ang="0">
                <a:pos x="76" y="42"/>
              </a:cxn>
              <a:cxn ang="0">
                <a:pos x="78" y="46"/>
              </a:cxn>
              <a:cxn ang="0">
                <a:pos x="76" y="48"/>
              </a:cxn>
              <a:cxn ang="0">
                <a:pos x="86" y="42"/>
              </a:cxn>
              <a:cxn ang="0">
                <a:pos x="84" y="64"/>
              </a:cxn>
              <a:cxn ang="0">
                <a:pos x="78" y="68"/>
              </a:cxn>
              <a:cxn ang="0">
                <a:pos x="74" y="72"/>
              </a:cxn>
              <a:cxn ang="0">
                <a:pos x="72" y="72"/>
              </a:cxn>
              <a:cxn ang="0">
                <a:pos x="68" y="72"/>
              </a:cxn>
              <a:cxn ang="0">
                <a:pos x="66" y="78"/>
              </a:cxn>
              <a:cxn ang="0">
                <a:pos x="60" y="82"/>
              </a:cxn>
              <a:cxn ang="0">
                <a:pos x="58" y="80"/>
              </a:cxn>
              <a:cxn ang="0">
                <a:pos x="54" y="86"/>
              </a:cxn>
              <a:cxn ang="0">
                <a:pos x="52" y="88"/>
              </a:cxn>
              <a:cxn ang="0">
                <a:pos x="48" y="86"/>
              </a:cxn>
              <a:cxn ang="0">
                <a:pos x="42" y="78"/>
              </a:cxn>
              <a:cxn ang="0">
                <a:pos x="42" y="72"/>
              </a:cxn>
              <a:cxn ang="0">
                <a:pos x="44" y="62"/>
              </a:cxn>
              <a:cxn ang="0">
                <a:pos x="40" y="60"/>
              </a:cxn>
              <a:cxn ang="0">
                <a:pos x="36" y="50"/>
              </a:cxn>
              <a:cxn ang="0">
                <a:pos x="32" y="54"/>
              </a:cxn>
              <a:cxn ang="0">
                <a:pos x="28" y="50"/>
              </a:cxn>
              <a:cxn ang="0">
                <a:pos x="32" y="44"/>
              </a:cxn>
              <a:cxn ang="0">
                <a:pos x="36" y="40"/>
              </a:cxn>
              <a:cxn ang="0">
                <a:pos x="34" y="36"/>
              </a:cxn>
              <a:cxn ang="0">
                <a:pos x="26" y="36"/>
              </a:cxn>
              <a:cxn ang="0">
                <a:pos x="24" y="34"/>
              </a:cxn>
              <a:cxn ang="0">
                <a:pos x="22" y="40"/>
              </a:cxn>
              <a:cxn ang="0">
                <a:pos x="10" y="36"/>
              </a:cxn>
              <a:cxn ang="0">
                <a:pos x="4" y="32"/>
              </a:cxn>
              <a:cxn ang="0">
                <a:pos x="0" y="32"/>
              </a:cxn>
              <a:cxn ang="0">
                <a:pos x="4" y="24"/>
              </a:cxn>
              <a:cxn ang="0">
                <a:pos x="4" y="14"/>
              </a:cxn>
              <a:cxn ang="0">
                <a:pos x="6" y="10"/>
              </a:cxn>
              <a:cxn ang="0">
                <a:pos x="12" y="6"/>
              </a:cxn>
              <a:cxn ang="0">
                <a:pos x="24" y="0"/>
              </a:cxn>
            </a:cxnLst>
            <a:rect l="0" t="0" r="r" b="b"/>
            <a:pathLst>
              <a:path w="87" h="89">
                <a:moveTo>
                  <a:pt x="24" y="0"/>
                </a:moveTo>
                <a:lnTo>
                  <a:pt x="46" y="6"/>
                </a:lnTo>
                <a:lnTo>
                  <a:pt x="54" y="20"/>
                </a:lnTo>
                <a:lnTo>
                  <a:pt x="58" y="20"/>
                </a:lnTo>
                <a:lnTo>
                  <a:pt x="70" y="32"/>
                </a:lnTo>
                <a:lnTo>
                  <a:pt x="76" y="42"/>
                </a:lnTo>
                <a:lnTo>
                  <a:pt x="78" y="46"/>
                </a:lnTo>
                <a:lnTo>
                  <a:pt x="76" y="48"/>
                </a:lnTo>
                <a:lnTo>
                  <a:pt x="86" y="42"/>
                </a:lnTo>
                <a:lnTo>
                  <a:pt x="84" y="64"/>
                </a:lnTo>
                <a:lnTo>
                  <a:pt x="78" y="68"/>
                </a:lnTo>
                <a:lnTo>
                  <a:pt x="74" y="72"/>
                </a:lnTo>
                <a:lnTo>
                  <a:pt x="72" y="72"/>
                </a:lnTo>
                <a:lnTo>
                  <a:pt x="68" y="72"/>
                </a:lnTo>
                <a:lnTo>
                  <a:pt x="66" y="78"/>
                </a:lnTo>
                <a:lnTo>
                  <a:pt x="60" y="82"/>
                </a:lnTo>
                <a:lnTo>
                  <a:pt x="58" y="80"/>
                </a:lnTo>
                <a:lnTo>
                  <a:pt x="54" y="86"/>
                </a:lnTo>
                <a:lnTo>
                  <a:pt x="52" y="88"/>
                </a:lnTo>
                <a:lnTo>
                  <a:pt x="48" y="86"/>
                </a:lnTo>
                <a:lnTo>
                  <a:pt x="42" y="78"/>
                </a:lnTo>
                <a:lnTo>
                  <a:pt x="42" y="72"/>
                </a:lnTo>
                <a:lnTo>
                  <a:pt x="44" y="62"/>
                </a:lnTo>
                <a:lnTo>
                  <a:pt x="40" y="60"/>
                </a:lnTo>
                <a:lnTo>
                  <a:pt x="36" y="50"/>
                </a:lnTo>
                <a:lnTo>
                  <a:pt x="32" y="54"/>
                </a:lnTo>
                <a:lnTo>
                  <a:pt x="28" y="50"/>
                </a:lnTo>
                <a:lnTo>
                  <a:pt x="32" y="44"/>
                </a:lnTo>
                <a:lnTo>
                  <a:pt x="36" y="40"/>
                </a:lnTo>
                <a:lnTo>
                  <a:pt x="34" y="36"/>
                </a:lnTo>
                <a:lnTo>
                  <a:pt x="26" y="36"/>
                </a:lnTo>
                <a:lnTo>
                  <a:pt x="24" y="34"/>
                </a:lnTo>
                <a:lnTo>
                  <a:pt x="22" y="40"/>
                </a:lnTo>
                <a:lnTo>
                  <a:pt x="10" y="36"/>
                </a:lnTo>
                <a:lnTo>
                  <a:pt x="4" y="32"/>
                </a:lnTo>
                <a:lnTo>
                  <a:pt x="0" y="32"/>
                </a:lnTo>
                <a:lnTo>
                  <a:pt x="4" y="24"/>
                </a:lnTo>
                <a:lnTo>
                  <a:pt x="4" y="14"/>
                </a:lnTo>
                <a:lnTo>
                  <a:pt x="6" y="10"/>
                </a:lnTo>
                <a:lnTo>
                  <a:pt x="12" y="6"/>
                </a:lnTo>
                <a:lnTo>
                  <a:pt x="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6" name="Freeform 224"/>
          <p:cNvSpPr>
            <a:spLocks/>
          </p:cNvSpPr>
          <p:nvPr/>
        </p:nvSpPr>
        <p:spPr bwMode="ltGray">
          <a:xfrm>
            <a:off x="4049592" y="3343290"/>
            <a:ext cx="13945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4" y="8"/>
              </a:cxn>
              <a:cxn ang="0">
                <a:pos x="8" y="2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0" y="4"/>
                </a:lnTo>
                <a:lnTo>
                  <a:pt x="4" y="8"/>
                </a:lnTo>
                <a:lnTo>
                  <a:pt x="8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7" name="Freeform 225"/>
          <p:cNvSpPr>
            <a:spLocks/>
          </p:cNvSpPr>
          <p:nvPr/>
        </p:nvSpPr>
        <p:spPr bwMode="ltGray">
          <a:xfrm>
            <a:off x="4286650" y="5557843"/>
            <a:ext cx="441577" cy="423861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6" y="122"/>
              </a:cxn>
              <a:cxn ang="0">
                <a:pos x="6" y="128"/>
              </a:cxn>
              <a:cxn ang="0">
                <a:pos x="8" y="134"/>
              </a:cxn>
              <a:cxn ang="0">
                <a:pos x="14" y="144"/>
              </a:cxn>
              <a:cxn ang="0">
                <a:pos x="30" y="174"/>
              </a:cxn>
              <a:cxn ang="0">
                <a:pos x="32" y="178"/>
              </a:cxn>
              <a:cxn ang="0">
                <a:pos x="32" y="192"/>
              </a:cxn>
              <a:cxn ang="0">
                <a:pos x="18" y="194"/>
              </a:cxn>
              <a:cxn ang="0">
                <a:pos x="30" y="206"/>
              </a:cxn>
              <a:cxn ang="0">
                <a:pos x="40" y="218"/>
              </a:cxn>
              <a:cxn ang="0">
                <a:pos x="46" y="224"/>
              </a:cxn>
              <a:cxn ang="0">
                <a:pos x="56" y="232"/>
              </a:cxn>
              <a:cxn ang="0">
                <a:pos x="64" y="226"/>
              </a:cxn>
              <a:cxn ang="0">
                <a:pos x="90" y="224"/>
              </a:cxn>
              <a:cxn ang="0">
                <a:pos x="94" y="222"/>
              </a:cxn>
              <a:cxn ang="0">
                <a:pos x="108" y="222"/>
              </a:cxn>
              <a:cxn ang="0">
                <a:pos x="114" y="218"/>
              </a:cxn>
              <a:cxn ang="0">
                <a:pos x="120" y="222"/>
              </a:cxn>
              <a:cxn ang="0">
                <a:pos x="136" y="228"/>
              </a:cxn>
              <a:cxn ang="0">
                <a:pos x="140" y="220"/>
              </a:cxn>
              <a:cxn ang="0">
                <a:pos x="148" y="228"/>
              </a:cxn>
              <a:cxn ang="0">
                <a:pos x="158" y="224"/>
              </a:cxn>
              <a:cxn ang="0">
                <a:pos x="180" y="216"/>
              </a:cxn>
              <a:cxn ang="0">
                <a:pos x="196" y="204"/>
              </a:cxn>
              <a:cxn ang="0">
                <a:pos x="202" y="200"/>
              </a:cxn>
              <a:cxn ang="0">
                <a:pos x="208" y="190"/>
              </a:cxn>
              <a:cxn ang="0">
                <a:pos x="222" y="182"/>
              </a:cxn>
              <a:cxn ang="0">
                <a:pos x="234" y="170"/>
              </a:cxn>
              <a:cxn ang="0">
                <a:pos x="246" y="154"/>
              </a:cxn>
              <a:cxn ang="0">
                <a:pos x="250" y="150"/>
              </a:cxn>
              <a:cxn ang="0">
                <a:pos x="256" y="146"/>
              </a:cxn>
              <a:cxn ang="0">
                <a:pos x="268" y="136"/>
              </a:cxn>
              <a:cxn ang="0">
                <a:pos x="276" y="122"/>
              </a:cxn>
              <a:cxn ang="0">
                <a:pos x="286" y="102"/>
              </a:cxn>
              <a:cxn ang="0">
                <a:pos x="284" y="58"/>
              </a:cxn>
              <a:cxn ang="0">
                <a:pos x="270" y="16"/>
              </a:cxn>
              <a:cxn ang="0">
                <a:pos x="204" y="0"/>
              </a:cxn>
              <a:cxn ang="0">
                <a:pos x="64" y="50"/>
              </a:cxn>
              <a:cxn ang="0">
                <a:pos x="0" y="110"/>
              </a:cxn>
            </a:cxnLst>
            <a:rect l="0" t="0" r="r" b="b"/>
            <a:pathLst>
              <a:path w="287" h="233">
                <a:moveTo>
                  <a:pt x="0" y="110"/>
                </a:moveTo>
                <a:lnTo>
                  <a:pt x="6" y="122"/>
                </a:lnTo>
                <a:lnTo>
                  <a:pt x="6" y="128"/>
                </a:lnTo>
                <a:lnTo>
                  <a:pt x="8" y="134"/>
                </a:lnTo>
                <a:lnTo>
                  <a:pt x="14" y="144"/>
                </a:lnTo>
                <a:lnTo>
                  <a:pt x="30" y="174"/>
                </a:lnTo>
                <a:lnTo>
                  <a:pt x="32" y="178"/>
                </a:lnTo>
                <a:lnTo>
                  <a:pt x="32" y="192"/>
                </a:lnTo>
                <a:lnTo>
                  <a:pt x="18" y="194"/>
                </a:lnTo>
                <a:lnTo>
                  <a:pt x="30" y="206"/>
                </a:lnTo>
                <a:lnTo>
                  <a:pt x="40" y="218"/>
                </a:lnTo>
                <a:lnTo>
                  <a:pt x="46" y="224"/>
                </a:lnTo>
                <a:lnTo>
                  <a:pt x="56" y="232"/>
                </a:lnTo>
                <a:lnTo>
                  <a:pt x="64" y="226"/>
                </a:lnTo>
                <a:lnTo>
                  <a:pt x="90" y="224"/>
                </a:lnTo>
                <a:lnTo>
                  <a:pt x="94" y="222"/>
                </a:lnTo>
                <a:lnTo>
                  <a:pt x="108" y="222"/>
                </a:lnTo>
                <a:lnTo>
                  <a:pt x="114" y="218"/>
                </a:lnTo>
                <a:lnTo>
                  <a:pt x="120" y="222"/>
                </a:lnTo>
                <a:lnTo>
                  <a:pt x="136" y="228"/>
                </a:lnTo>
                <a:lnTo>
                  <a:pt x="140" y="220"/>
                </a:lnTo>
                <a:lnTo>
                  <a:pt x="148" y="228"/>
                </a:lnTo>
                <a:lnTo>
                  <a:pt x="158" y="224"/>
                </a:lnTo>
                <a:lnTo>
                  <a:pt x="180" y="216"/>
                </a:lnTo>
                <a:lnTo>
                  <a:pt x="196" y="204"/>
                </a:lnTo>
                <a:lnTo>
                  <a:pt x="202" y="200"/>
                </a:lnTo>
                <a:lnTo>
                  <a:pt x="208" y="190"/>
                </a:lnTo>
                <a:lnTo>
                  <a:pt x="222" y="182"/>
                </a:lnTo>
                <a:lnTo>
                  <a:pt x="234" y="170"/>
                </a:lnTo>
                <a:lnTo>
                  <a:pt x="246" y="154"/>
                </a:lnTo>
                <a:lnTo>
                  <a:pt x="250" y="150"/>
                </a:lnTo>
                <a:lnTo>
                  <a:pt x="256" y="146"/>
                </a:lnTo>
                <a:lnTo>
                  <a:pt x="268" y="136"/>
                </a:lnTo>
                <a:lnTo>
                  <a:pt x="276" y="122"/>
                </a:lnTo>
                <a:lnTo>
                  <a:pt x="286" y="102"/>
                </a:lnTo>
                <a:lnTo>
                  <a:pt x="284" y="58"/>
                </a:lnTo>
                <a:lnTo>
                  <a:pt x="270" y="16"/>
                </a:lnTo>
                <a:lnTo>
                  <a:pt x="204" y="0"/>
                </a:lnTo>
                <a:lnTo>
                  <a:pt x="64" y="50"/>
                </a:lnTo>
                <a:lnTo>
                  <a:pt x="0" y="1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8" name="Freeform 226"/>
          <p:cNvSpPr>
            <a:spLocks/>
          </p:cNvSpPr>
          <p:nvPr/>
        </p:nvSpPr>
        <p:spPr bwMode="ltGray">
          <a:xfrm>
            <a:off x="4666251" y="5710242"/>
            <a:ext cx="48032" cy="603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0" y="4"/>
              </a:cxn>
              <a:cxn ang="0">
                <a:pos x="12" y="2"/>
              </a:cxn>
              <a:cxn ang="0">
                <a:pos x="10" y="8"/>
              </a:cxn>
              <a:cxn ang="0">
                <a:pos x="0" y="12"/>
              </a:cxn>
              <a:cxn ang="0">
                <a:pos x="0" y="18"/>
              </a:cxn>
              <a:cxn ang="0">
                <a:pos x="0" y="28"/>
              </a:cxn>
              <a:cxn ang="0">
                <a:pos x="8" y="32"/>
              </a:cxn>
              <a:cxn ang="0">
                <a:pos x="20" y="32"/>
              </a:cxn>
              <a:cxn ang="0">
                <a:pos x="20" y="24"/>
              </a:cxn>
              <a:cxn ang="0">
                <a:pos x="30" y="12"/>
              </a:cxn>
              <a:cxn ang="0">
                <a:pos x="26" y="0"/>
              </a:cxn>
            </a:cxnLst>
            <a:rect l="0" t="0" r="r" b="b"/>
            <a:pathLst>
              <a:path w="31" h="33">
                <a:moveTo>
                  <a:pt x="26" y="0"/>
                </a:moveTo>
                <a:lnTo>
                  <a:pt x="20" y="4"/>
                </a:lnTo>
                <a:lnTo>
                  <a:pt x="12" y="2"/>
                </a:lnTo>
                <a:lnTo>
                  <a:pt x="10" y="8"/>
                </a:lnTo>
                <a:lnTo>
                  <a:pt x="0" y="12"/>
                </a:lnTo>
                <a:lnTo>
                  <a:pt x="0" y="18"/>
                </a:lnTo>
                <a:lnTo>
                  <a:pt x="0" y="28"/>
                </a:lnTo>
                <a:lnTo>
                  <a:pt x="8" y="32"/>
                </a:lnTo>
                <a:lnTo>
                  <a:pt x="20" y="32"/>
                </a:lnTo>
                <a:lnTo>
                  <a:pt x="20" y="24"/>
                </a:lnTo>
                <a:lnTo>
                  <a:pt x="30" y="12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0" name="Freeform 228"/>
          <p:cNvSpPr>
            <a:spLocks/>
          </p:cNvSpPr>
          <p:nvPr/>
        </p:nvSpPr>
        <p:spPr bwMode="ltGray">
          <a:xfrm>
            <a:off x="4382713" y="5405443"/>
            <a:ext cx="277341" cy="309562"/>
          </a:xfrm>
          <a:custGeom>
            <a:avLst/>
            <a:gdLst/>
            <a:ahLst/>
            <a:cxnLst>
              <a:cxn ang="0">
                <a:pos x="178" y="92"/>
              </a:cxn>
              <a:cxn ang="0">
                <a:pos x="166" y="100"/>
              </a:cxn>
              <a:cxn ang="0">
                <a:pos x="162" y="102"/>
              </a:cxn>
              <a:cxn ang="0">
                <a:pos x="158" y="108"/>
              </a:cxn>
              <a:cxn ang="0">
                <a:pos x="148" y="108"/>
              </a:cxn>
              <a:cxn ang="0">
                <a:pos x="144" y="112"/>
              </a:cxn>
              <a:cxn ang="0">
                <a:pos x="132" y="118"/>
              </a:cxn>
              <a:cxn ang="0">
                <a:pos x="126" y="126"/>
              </a:cxn>
              <a:cxn ang="0">
                <a:pos x="124" y="126"/>
              </a:cxn>
              <a:cxn ang="0">
                <a:pos x="122" y="136"/>
              </a:cxn>
              <a:cxn ang="0">
                <a:pos x="116" y="136"/>
              </a:cxn>
              <a:cxn ang="0">
                <a:pos x="112" y="142"/>
              </a:cxn>
              <a:cxn ang="0">
                <a:pos x="102" y="142"/>
              </a:cxn>
              <a:cxn ang="0">
                <a:pos x="102" y="150"/>
              </a:cxn>
              <a:cxn ang="0">
                <a:pos x="100" y="158"/>
              </a:cxn>
              <a:cxn ang="0">
                <a:pos x="72" y="156"/>
              </a:cxn>
              <a:cxn ang="0">
                <a:pos x="64" y="146"/>
              </a:cxn>
              <a:cxn ang="0">
                <a:pos x="56" y="146"/>
              </a:cxn>
              <a:cxn ang="0">
                <a:pos x="52" y="154"/>
              </a:cxn>
              <a:cxn ang="0">
                <a:pos x="48" y="160"/>
              </a:cxn>
              <a:cxn ang="0">
                <a:pos x="36" y="168"/>
              </a:cxn>
              <a:cxn ang="0">
                <a:pos x="20" y="170"/>
              </a:cxn>
              <a:cxn ang="0">
                <a:pos x="12" y="170"/>
              </a:cxn>
              <a:cxn ang="0">
                <a:pos x="16" y="154"/>
              </a:cxn>
              <a:cxn ang="0">
                <a:pos x="10" y="146"/>
              </a:cxn>
              <a:cxn ang="0">
                <a:pos x="0" y="138"/>
              </a:cxn>
              <a:cxn ang="0">
                <a:pos x="8" y="4"/>
              </a:cxn>
              <a:cxn ang="0">
                <a:pos x="162" y="0"/>
              </a:cxn>
              <a:cxn ang="0">
                <a:pos x="178" y="92"/>
              </a:cxn>
            </a:cxnLst>
            <a:rect l="0" t="0" r="r" b="b"/>
            <a:pathLst>
              <a:path w="179" h="171">
                <a:moveTo>
                  <a:pt x="178" y="92"/>
                </a:moveTo>
                <a:lnTo>
                  <a:pt x="166" y="100"/>
                </a:lnTo>
                <a:lnTo>
                  <a:pt x="162" y="102"/>
                </a:lnTo>
                <a:lnTo>
                  <a:pt x="158" y="108"/>
                </a:lnTo>
                <a:lnTo>
                  <a:pt x="148" y="108"/>
                </a:lnTo>
                <a:lnTo>
                  <a:pt x="144" y="112"/>
                </a:lnTo>
                <a:lnTo>
                  <a:pt x="132" y="118"/>
                </a:lnTo>
                <a:lnTo>
                  <a:pt x="126" y="126"/>
                </a:lnTo>
                <a:lnTo>
                  <a:pt x="124" y="126"/>
                </a:lnTo>
                <a:lnTo>
                  <a:pt x="122" y="136"/>
                </a:lnTo>
                <a:lnTo>
                  <a:pt x="116" y="136"/>
                </a:lnTo>
                <a:lnTo>
                  <a:pt x="112" y="142"/>
                </a:lnTo>
                <a:lnTo>
                  <a:pt x="102" y="142"/>
                </a:lnTo>
                <a:lnTo>
                  <a:pt x="102" y="150"/>
                </a:lnTo>
                <a:lnTo>
                  <a:pt x="100" y="158"/>
                </a:lnTo>
                <a:lnTo>
                  <a:pt x="72" y="156"/>
                </a:lnTo>
                <a:lnTo>
                  <a:pt x="64" y="146"/>
                </a:lnTo>
                <a:lnTo>
                  <a:pt x="56" y="146"/>
                </a:lnTo>
                <a:lnTo>
                  <a:pt x="52" y="154"/>
                </a:lnTo>
                <a:lnTo>
                  <a:pt x="48" y="160"/>
                </a:lnTo>
                <a:lnTo>
                  <a:pt x="36" y="168"/>
                </a:lnTo>
                <a:lnTo>
                  <a:pt x="20" y="170"/>
                </a:lnTo>
                <a:lnTo>
                  <a:pt x="12" y="170"/>
                </a:lnTo>
                <a:lnTo>
                  <a:pt x="16" y="154"/>
                </a:lnTo>
                <a:lnTo>
                  <a:pt x="10" y="146"/>
                </a:lnTo>
                <a:lnTo>
                  <a:pt x="0" y="138"/>
                </a:lnTo>
                <a:lnTo>
                  <a:pt x="8" y="4"/>
                </a:lnTo>
                <a:lnTo>
                  <a:pt x="162" y="0"/>
                </a:lnTo>
                <a:lnTo>
                  <a:pt x="178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1" name="Freeform 229"/>
          <p:cNvSpPr>
            <a:spLocks/>
          </p:cNvSpPr>
          <p:nvPr/>
        </p:nvSpPr>
        <p:spPr bwMode="ltGray">
          <a:xfrm>
            <a:off x="4536102" y="5354643"/>
            <a:ext cx="246354" cy="249237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4" y="48"/>
              </a:cxn>
              <a:cxn ang="0">
                <a:pos x="6" y="52"/>
              </a:cxn>
              <a:cxn ang="0">
                <a:pos x="8" y="60"/>
              </a:cxn>
              <a:cxn ang="0">
                <a:pos x="14" y="62"/>
              </a:cxn>
              <a:cxn ang="0">
                <a:pos x="20" y="74"/>
              </a:cxn>
              <a:cxn ang="0">
                <a:pos x="30" y="80"/>
              </a:cxn>
              <a:cxn ang="0">
                <a:pos x="34" y="84"/>
              </a:cxn>
              <a:cxn ang="0">
                <a:pos x="36" y="92"/>
              </a:cxn>
              <a:cxn ang="0">
                <a:pos x="40" y="94"/>
              </a:cxn>
              <a:cxn ang="0">
                <a:pos x="46" y="94"/>
              </a:cxn>
              <a:cxn ang="0">
                <a:pos x="48" y="96"/>
              </a:cxn>
              <a:cxn ang="0">
                <a:pos x="42" y="102"/>
              </a:cxn>
              <a:cxn ang="0">
                <a:pos x="42" y="108"/>
              </a:cxn>
              <a:cxn ang="0">
                <a:pos x="44" y="116"/>
              </a:cxn>
              <a:cxn ang="0">
                <a:pos x="52" y="116"/>
              </a:cxn>
              <a:cxn ang="0">
                <a:pos x="66" y="118"/>
              </a:cxn>
              <a:cxn ang="0">
                <a:pos x="72" y="124"/>
              </a:cxn>
              <a:cxn ang="0">
                <a:pos x="74" y="128"/>
              </a:cxn>
              <a:cxn ang="0">
                <a:pos x="78" y="132"/>
              </a:cxn>
              <a:cxn ang="0">
                <a:pos x="92" y="132"/>
              </a:cxn>
              <a:cxn ang="0">
                <a:pos x="110" y="136"/>
              </a:cxn>
              <a:cxn ang="0">
                <a:pos x="148" y="98"/>
              </a:cxn>
              <a:cxn ang="0">
                <a:pos x="158" y="32"/>
              </a:cxn>
              <a:cxn ang="0">
                <a:pos x="96" y="0"/>
              </a:cxn>
              <a:cxn ang="0">
                <a:pos x="60" y="8"/>
              </a:cxn>
              <a:cxn ang="0">
                <a:pos x="0" y="34"/>
              </a:cxn>
            </a:cxnLst>
            <a:rect l="0" t="0" r="r" b="b"/>
            <a:pathLst>
              <a:path w="159" h="137">
                <a:moveTo>
                  <a:pt x="0" y="34"/>
                </a:moveTo>
                <a:lnTo>
                  <a:pt x="4" y="48"/>
                </a:lnTo>
                <a:lnTo>
                  <a:pt x="6" y="52"/>
                </a:lnTo>
                <a:lnTo>
                  <a:pt x="8" y="60"/>
                </a:lnTo>
                <a:lnTo>
                  <a:pt x="14" y="62"/>
                </a:lnTo>
                <a:lnTo>
                  <a:pt x="20" y="74"/>
                </a:lnTo>
                <a:lnTo>
                  <a:pt x="30" y="80"/>
                </a:lnTo>
                <a:lnTo>
                  <a:pt x="34" y="84"/>
                </a:lnTo>
                <a:lnTo>
                  <a:pt x="36" y="92"/>
                </a:lnTo>
                <a:lnTo>
                  <a:pt x="40" y="94"/>
                </a:lnTo>
                <a:lnTo>
                  <a:pt x="46" y="94"/>
                </a:lnTo>
                <a:lnTo>
                  <a:pt x="48" y="96"/>
                </a:lnTo>
                <a:lnTo>
                  <a:pt x="42" y="102"/>
                </a:lnTo>
                <a:lnTo>
                  <a:pt x="42" y="108"/>
                </a:lnTo>
                <a:lnTo>
                  <a:pt x="44" y="116"/>
                </a:lnTo>
                <a:lnTo>
                  <a:pt x="52" y="116"/>
                </a:lnTo>
                <a:lnTo>
                  <a:pt x="66" y="118"/>
                </a:lnTo>
                <a:lnTo>
                  <a:pt x="72" y="124"/>
                </a:lnTo>
                <a:lnTo>
                  <a:pt x="74" y="128"/>
                </a:lnTo>
                <a:lnTo>
                  <a:pt x="78" y="132"/>
                </a:lnTo>
                <a:lnTo>
                  <a:pt x="92" y="132"/>
                </a:lnTo>
                <a:lnTo>
                  <a:pt x="110" y="136"/>
                </a:lnTo>
                <a:lnTo>
                  <a:pt x="148" y="98"/>
                </a:lnTo>
                <a:lnTo>
                  <a:pt x="158" y="32"/>
                </a:lnTo>
                <a:lnTo>
                  <a:pt x="96" y="0"/>
                </a:lnTo>
                <a:lnTo>
                  <a:pt x="60" y="8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2" name="Freeform 230"/>
          <p:cNvSpPr>
            <a:spLocks/>
          </p:cNvSpPr>
          <p:nvPr/>
        </p:nvSpPr>
        <p:spPr bwMode="ltGray">
          <a:xfrm>
            <a:off x="4687943" y="5230819"/>
            <a:ext cx="291286" cy="501648"/>
          </a:xfrm>
          <a:custGeom>
            <a:avLst/>
            <a:gdLst/>
            <a:ahLst/>
            <a:cxnLst>
              <a:cxn ang="0">
                <a:pos x="186" y="2"/>
              </a:cxn>
              <a:cxn ang="0">
                <a:pos x="186" y="14"/>
              </a:cxn>
              <a:cxn ang="0">
                <a:pos x="184" y="31"/>
              </a:cxn>
              <a:cxn ang="0">
                <a:pos x="186" y="41"/>
              </a:cxn>
              <a:cxn ang="0">
                <a:pos x="182" y="60"/>
              </a:cxn>
              <a:cxn ang="0">
                <a:pos x="180" y="82"/>
              </a:cxn>
              <a:cxn ang="0">
                <a:pos x="173" y="91"/>
              </a:cxn>
              <a:cxn ang="0">
                <a:pos x="155" y="111"/>
              </a:cxn>
              <a:cxn ang="0">
                <a:pos x="134" y="117"/>
              </a:cxn>
              <a:cxn ang="0">
                <a:pos x="107" y="132"/>
              </a:cxn>
              <a:cxn ang="0">
                <a:pos x="96" y="146"/>
              </a:cxn>
              <a:cxn ang="0">
                <a:pos x="77" y="157"/>
              </a:cxn>
              <a:cxn ang="0">
                <a:pos x="69" y="159"/>
              </a:cxn>
              <a:cxn ang="0">
                <a:pos x="65" y="169"/>
              </a:cxn>
              <a:cxn ang="0">
                <a:pos x="73" y="189"/>
              </a:cxn>
              <a:cxn ang="0">
                <a:pos x="73" y="231"/>
              </a:cxn>
              <a:cxn ang="0">
                <a:pos x="63" y="243"/>
              </a:cxn>
              <a:cxn ang="0">
                <a:pos x="38" y="251"/>
              </a:cxn>
              <a:cxn ang="0">
                <a:pos x="29" y="257"/>
              </a:cxn>
              <a:cxn ang="0">
                <a:pos x="27" y="276"/>
              </a:cxn>
              <a:cxn ang="0">
                <a:pos x="13" y="262"/>
              </a:cxn>
              <a:cxn ang="0">
                <a:pos x="13" y="235"/>
              </a:cxn>
              <a:cxn ang="0">
                <a:pos x="10" y="198"/>
              </a:cxn>
              <a:cxn ang="0">
                <a:pos x="23" y="187"/>
              </a:cxn>
              <a:cxn ang="0">
                <a:pos x="25" y="183"/>
              </a:cxn>
              <a:cxn ang="0">
                <a:pos x="29" y="171"/>
              </a:cxn>
              <a:cxn ang="0">
                <a:pos x="40" y="152"/>
              </a:cxn>
              <a:cxn ang="0">
                <a:pos x="40" y="134"/>
              </a:cxn>
              <a:cxn ang="0">
                <a:pos x="44" y="99"/>
              </a:cxn>
              <a:cxn ang="0">
                <a:pos x="4" y="86"/>
              </a:cxn>
              <a:cxn ang="0">
                <a:pos x="0" y="56"/>
              </a:cxn>
              <a:cxn ang="0">
                <a:pos x="182" y="0"/>
              </a:cxn>
            </a:cxnLst>
            <a:rect l="0" t="0" r="r" b="b"/>
            <a:pathLst>
              <a:path w="189" h="277">
                <a:moveTo>
                  <a:pt x="182" y="0"/>
                </a:moveTo>
                <a:lnTo>
                  <a:pt x="186" y="2"/>
                </a:lnTo>
                <a:lnTo>
                  <a:pt x="188" y="8"/>
                </a:lnTo>
                <a:lnTo>
                  <a:pt x="186" y="14"/>
                </a:lnTo>
                <a:lnTo>
                  <a:pt x="184" y="23"/>
                </a:lnTo>
                <a:lnTo>
                  <a:pt x="184" y="31"/>
                </a:lnTo>
                <a:lnTo>
                  <a:pt x="184" y="35"/>
                </a:lnTo>
                <a:lnTo>
                  <a:pt x="186" y="41"/>
                </a:lnTo>
                <a:lnTo>
                  <a:pt x="182" y="45"/>
                </a:lnTo>
                <a:lnTo>
                  <a:pt x="182" y="60"/>
                </a:lnTo>
                <a:lnTo>
                  <a:pt x="182" y="70"/>
                </a:lnTo>
                <a:lnTo>
                  <a:pt x="180" y="82"/>
                </a:lnTo>
                <a:lnTo>
                  <a:pt x="178" y="89"/>
                </a:lnTo>
                <a:lnTo>
                  <a:pt x="173" y="91"/>
                </a:lnTo>
                <a:lnTo>
                  <a:pt x="163" y="105"/>
                </a:lnTo>
                <a:lnTo>
                  <a:pt x="155" y="111"/>
                </a:lnTo>
                <a:lnTo>
                  <a:pt x="148" y="115"/>
                </a:lnTo>
                <a:lnTo>
                  <a:pt x="134" y="117"/>
                </a:lnTo>
                <a:lnTo>
                  <a:pt x="111" y="126"/>
                </a:lnTo>
                <a:lnTo>
                  <a:pt x="107" y="132"/>
                </a:lnTo>
                <a:lnTo>
                  <a:pt x="102" y="142"/>
                </a:lnTo>
                <a:lnTo>
                  <a:pt x="96" y="146"/>
                </a:lnTo>
                <a:lnTo>
                  <a:pt x="90" y="148"/>
                </a:lnTo>
                <a:lnTo>
                  <a:pt x="77" y="157"/>
                </a:lnTo>
                <a:lnTo>
                  <a:pt x="73" y="155"/>
                </a:lnTo>
                <a:lnTo>
                  <a:pt x="69" y="159"/>
                </a:lnTo>
                <a:lnTo>
                  <a:pt x="69" y="163"/>
                </a:lnTo>
                <a:lnTo>
                  <a:pt x="65" y="169"/>
                </a:lnTo>
                <a:lnTo>
                  <a:pt x="71" y="173"/>
                </a:lnTo>
                <a:lnTo>
                  <a:pt x="73" y="189"/>
                </a:lnTo>
                <a:lnTo>
                  <a:pt x="75" y="212"/>
                </a:lnTo>
                <a:lnTo>
                  <a:pt x="73" y="231"/>
                </a:lnTo>
                <a:lnTo>
                  <a:pt x="71" y="239"/>
                </a:lnTo>
                <a:lnTo>
                  <a:pt x="63" y="243"/>
                </a:lnTo>
                <a:lnTo>
                  <a:pt x="50" y="249"/>
                </a:lnTo>
                <a:lnTo>
                  <a:pt x="38" y="251"/>
                </a:lnTo>
                <a:lnTo>
                  <a:pt x="33" y="253"/>
                </a:lnTo>
                <a:lnTo>
                  <a:pt x="29" y="257"/>
                </a:lnTo>
                <a:lnTo>
                  <a:pt x="27" y="266"/>
                </a:lnTo>
                <a:lnTo>
                  <a:pt x="27" y="276"/>
                </a:lnTo>
                <a:lnTo>
                  <a:pt x="10" y="274"/>
                </a:lnTo>
                <a:lnTo>
                  <a:pt x="13" y="262"/>
                </a:lnTo>
                <a:lnTo>
                  <a:pt x="8" y="262"/>
                </a:lnTo>
                <a:lnTo>
                  <a:pt x="13" y="235"/>
                </a:lnTo>
                <a:lnTo>
                  <a:pt x="12" y="212"/>
                </a:lnTo>
                <a:lnTo>
                  <a:pt x="10" y="198"/>
                </a:lnTo>
                <a:lnTo>
                  <a:pt x="15" y="192"/>
                </a:lnTo>
                <a:lnTo>
                  <a:pt x="23" y="187"/>
                </a:lnTo>
                <a:lnTo>
                  <a:pt x="25" y="187"/>
                </a:lnTo>
                <a:lnTo>
                  <a:pt x="25" y="183"/>
                </a:lnTo>
                <a:lnTo>
                  <a:pt x="25" y="177"/>
                </a:lnTo>
                <a:lnTo>
                  <a:pt x="29" y="171"/>
                </a:lnTo>
                <a:lnTo>
                  <a:pt x="40" y="161"/>
                </a:lnTo>
                <a:lnTo>
                  <a:pt x="40" y="152"/>
                </a:lnTo>
                <a:lnTo>
                  <a:pt x="36" y="142"/>
                </a:lnTo>
                <a:lnTo>
                  <a:pt x="40" y="134"/>
                </a:lnTo>
                <a:lnTo>
                  <a:pt x="44" y="128"/>
                </a:lnTo>
                <a:lnTo>
                  <a:pt x="44" y="99"/>
                </a:lnTo>
                <a:lnTo>
                  <a:pt x="23" y="87"/>
                </a:lnTo>
                <a:lnTo>
                  <a:pt x="4" y="86"/>
                </a:lnTo>
                <a:lnTo>
                  <a:pt x="2" y="74"/>
                </a:lnTo>
                <a:lnTo>
                  <a:pt x="0" y="56"/>
                </a:lnTo>
                <a:lnTo>
                  <a:pt x="84" y="8"/>
                </a:lnTo>
                <a:lnTo>
                  <a:pt x="18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3" name="Freeform 231"/>
          <p:cNvSpPr>
            <a:spLocks/>
          </p:cNvSpPr>
          <p:nvPr/>
        </p:nvSpPr>
        <p:spPr bwMode="ltGray">
          <a:xfrm>
            <a:off x="4684844" y="5229232"/>
            <a:ext cx="305231" cy="515935"/>
          </a:xfrm>
          <a:custGeom>
            <a:avLst/>
            <a:gdLst/>
            <a:ahLst/>
            <a:cxnLst>
              <a:cxn ang="0">
                <a:pos x="194" y="2"/>
              </a:cxn>
              <a:cxn ang="0">
                <a:pos x="194" y="14"/>
              </a:cxn>
              <a:cxn ang="0">
                <a:pos x="192" y="32"/>
              </a:cxn>
              <a:cxn ang="0">
                <a:pos x="194" y="42"/>
              </a:cxn>
              <a:cxn ang="0">
                <a:pos x="190" y="62"/>
              </a:cxn>
              <a:cxn ang="0">
                <a:pos x="188" y="84"/>
              </a:cxn>
              <a:cxn ang="0">
                <a:pos x="180" y="94"/>
              </a:cxn>
              <a:cxn ang="0">
                <a:pos x="162" y="114"/>
              </a:cxn>
              <a:cxn ang="0">
                <a:pos x="140" y="120"/>
              </a:cxn>
              <a:cxn ang="0">
                <a:pos x="112" y="136"/>
              </a:cxn>
              <a:cxn ang="0">
                <a:pos x="100" y="150"/>
              </a:cxn>
              <a:cxn ang="0">
                <a:pos x="80" y="162"/>
              </a:cxn>
              <a:cxn ang="0">
                <a:pos x="72" y="164"/>
              </a:cxn>
              <a:cxn ang="0">
                <a:pos x="68" y="174"/>
              </a:cxn>
              <a:cxn ang="0">
                <a:pos x="76" y="194"/>
              </a:cxn>
              <a:cxn ang="0">
                <a:pos x="76" y="238"/>
              </a:cxn>
              <a:cxn ang="0">
                <a:pos x="66" y="250"/>
              </a:cxn>
              <a:cxn ang="0">
                <a:pos x="40" y="258"/>
              </a:cxn>
              <a:cxn ang="0">
                <a:pos x="30" y="264"/>
              </a:cxn>
              <a:cxn ang="0">
                <a:pos x="28" y="284"/>
              </a:cxn>
              <a:cxn ang="0">
                <a:pos x="14" y="270"/>
              </a:cxn>
              <a:cxn ang="0">
                <a:pos x="14" y="242"/>
              </a:cxn>
              <a:cxn ang="0">
                <a:pos x="10" y="204"/>
              </a:cxn>
              <a:cxn ang="0">
                <a:pos x="24" y="192"/>
              </a:cxn>
              <a:cxn ang="0">
                <a:pos x="26" y="188"/>
              </a:cxn>
              <a:cxn ang="0">
                <a:pos x="30" y="176"/>
              </a:cxn>
              <a:cxn ang="0">
                <a:pos x="42" y="156"/>
              </a:cxn>
              <a:cxn ang="0">
                <a:pos x="42" y="138"/>
              </a:cxn>
              <a:cxn ang="0">
                <a:pos x="46" y="102"/>
              </a:cxn>
              <a:cxn ang="0">
                <a:pos x="4" y="88"/>
              </a:cxn>
              <a:cxn ang="0">
                <a:pos x="0" y="58"/>
              </a:cxn>
              <a:cxn ang="0">
                <a:pos x="190" y="0"/>
              </a:cxn>
            </a:cxnLst>
            <a:rect l="0" t="0" r="r" b="b"/>
            <a:pathLst>
              <a:path w="197" h="285">
                <a:moveTo>
                  <a:pt x="190" y="0"/>
                </a:moveTo>
                <a:lnTo>
                  <a:pt x="194" y="2"/>
                </a:lnTo>
                <a:lnTo>
                  <a:pt x="196" y="8"/>
                </a:lnTo>
                <a:lnTo>
                  <a:pt x="194" y="14"/>
                </a:lnTo>
                <a:lnTo>
                  <a:pt x="192" y="24"/>
                </a:lnTo>
                <a:lnTo>
                  <a:pt x="192" y="32"/>
                </a:lnTo>
                <a:lnTo>
                  <a:pt x="192" y="36"/>
                </a:lnTo>
                <a:lnTo>
                  <a:pt x="194" y="42"/>
                </a:lnTo>
                <a:lnTo>
                  <a:pt x="190" y="46"/>
                </a:lnTo>
                <a:lnTo>
                  <a:pt x="190" y="62"/>
                </a:lnTo>
                <a:lnTo>
                  <a:pt x="190" y="72"/>
                </a:lnTo>
                <a:lnTo>
                  <a:pt x="188" y="84"/>
                </a:lnTo>
                <a:lnTo>
                  <a:pt x="186" y="92"/>
                </a:lnTo>
                <a:lnTo>
                  <a:pt x="180" y="94"/>
                </a:lnTo>
                <a:lnTo>
                  <a:pt x="170" y="108"/>
                </a:lnTo>
                <a:lnTo>
                  <a:pt x="162" y="114"/>
                </a:lnTo>
                <a:lnTo>
                  <a:pt x="154" y="118"/>
                </a:lnTo>
                <a:lnTo>
                  <a:pt x="140" y="120"/>
                </a:lnTo>
                <a:lnTo>
                  <a:pt x="116" y="130"/>
                </a:lnTo>
                <a:lnTo>
                  <a:pt x="112" y="136"/>
                </a:lnTo>
                <a:lnTo>
                  <a:pt x="106" y="146"/>
                </a:lnTo>
                <a:lnTo>
                  <a:pt x="100" y="150"/>
                </a:lnTo>
                <a:lnTo>
                  <a:pt x="94" y="152"/>
                </a:lnTo>
                <a:lnTo>
                  <a:pt x="80" y="162"/>
                </a:lnTo>
                <a:lnTo>
                  <a:pt x="76" y="160"/>
                </a:lnTo>
                <a:lnTo>
                  <a:pt x="72" y="164"/>
                </a:lnTo>
                <a:lnTo>
                  <a:pt x="72" y="168"/>
                </a:lnTo>
                <a:lnTo>
                  <a:pt x="68" y="174"/>
                </a:lnTo>
                <a:lnTo>
                  <a:pt x="74" y="178"/>
                </a:lnTo>
                <a:lnTo>
                  <a:pt x="76" y="194"/>
                </a:lnTo>
                <a:lnTo>
                  <a:pt x="78" y="218"/>
                </a:lnTo>
                <a:lnTo>
                  <a:pt x="76" y="238"/>
                </a:lnTo>
                <a:lnTo>
                  <a:pt x="74" y="246"/>
                </a:lnTo>
                <a:lnTo>
                  <a:pt x="66" y="250"/>
                </a:lnTo>
                <a:lnTo>
                  <a:pt x="52" y="256"/>
                </a:lnTo>
                <a:lnTo>
                  <a:pt x="40" y="258"/>
                </a:lnTo>
                <a:lnTo>
                  <a:pt x="34" y="260"/>
                </a:lnTo>
                <a:lnTo>
                  <a:pt x="30" y="264"/>
                </a:lnTo>
                <a:lnTo>
                  <a:pt x="28" y="274"/>
                </a:lnTo>
                <a:lnTo>
                  <a:pt x="28" y="284"/>
                </a:lnTo>
                <a:lnTo>
                  <a:pt x="10" y="282"/>
                </a:lnTo>
                <a:lnTo>
                  <a:pt x="14" y="270"/>
                </a:lnTo>
                <a:lnTo>
                  <a:pt x="8" y="270"/>
                </a:lnTo>
                <a:lnTo>
                  <a:pt x="14" y="242"/>
                </a:lnTo>
                <a:lnTo>
                  <a:pt x="12" y="218"/>
                </a:lnTo>
                <a:lnTo>
                  <a:pt x="10" y="204"/>
                </a:lnTo>
                <a:lnTo>
                  <a:pt x="16" y="198"/>
                </a:lnTo>
                <a:lnTo>
                  <a:pt x="24" y="192"/>
                </a:lnTo>
                <a:lnTo>
                  <a:pt x="26" y="192"/>
                </a:lnTo>
                <a:lnTo>
                  <a:pt x="26" y="188"/>
                </a:lnTo>
                <a:lnTo>
                  <a:pt x="26" y="182"/>
                </a:lnTo>
                <a:lnTo>
                  <a:pt x="30" y="176"/>
                </a:lnTo>
                <a:lnTo>
                  <a:pt x="42" y="166"/>
                </a:lnTo>
                <a:lnTo>
                  <a:pt x="42" y="156"/>
                </a:lnTo>
                <a:lnTo>
                  <a:pt x="38" y="146"/>
                </a:lnTo>
                <a:lnTo>
                  <a:pt x="42" y="138"/>
                </a:lnTo>
                <a:lnTo>
                  <a:pt x="46" y="132"/>
                </a:lnTo>
                <a:lnTo>
                  <a:pt x="46" y="102"/>
                </a:lnTo>
                <a:lnTo>
                  <a:pt x="24" y="90"/>
                </a:lnTo>
                <a:lnTo>
                  <a:pt x="4" y="88"/>
                </a:lnTo>
                <a:lnTo>
                  <a:pt x="2" y="76"/>
                </a:lnTo>
                <a:lnTo>
                  <a:pt x="0" y="58"/>
                </a:lnTo>
                <a:lnTo>
                  <a:pt x="88" y="8"/>
                </a:lnTo>
                <a:lnTo>
                  <a:pt x="19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4" name="Freeform 232"/>
          <p:cNvSpPr>
            <a:spLocks/>
          </p:cNvSpPr>
          <p:nvPr/>
        </p:nvSpPr>
        <p:spPr bwMode="ltGray">
          <a:xfrm>
            <a:off x="4760765" y="5178432"/>
            <a:ext cx="69722" cy="244474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15" y="89"/>
              </a:cxn>
              <a:cxn ang="0">
                <a:pos x="24" y="85"/>
              </a:cxn>
              <a:cxn ang="0">
                <a:pos x="24" y="94"/>
              </a:cxn>
              <a:cxn ang="0">
                <a:pos x="22" y="98"/>
              </a:cxn>
              <a:cxn ang="0">
                <a:pos x="20" y="104"/>
              </a:cxn>
              <a:cxn ang="0">
                <a:pos x="20" y="108"/>
              </a:cxn>
              <a:cxn ang="0">
                <a:pos x="20" y="119"/>
              </a:cxn>
              <a:cxn ang="0">
                <a:pos x="24" y="121"/>
              </a:cxn>
              <a:cxn ang="0">
                <a:pos x="29" y="132"/>
              </a:cxn>
              <a:cxn ang="0">
                <a:pos x="36" y="134"/>
              </a:cxn>
              <a:cxn ang="0">
                <a:pos x="34" y="125"/>
              </a:cxn>
              <a:cxn ang="0">
                <a:pos x="39" y="119"/>
              </a:cxn>
              <a:cxn ang="0">
                <a:pos x="41" y="111"/>
              </a:cxn>
              <a:cxn ang="0">
                <a:pos x="39" y="104"/>
              </a:cxn>
              <a:cxn ang="0">
                <a:pos x="44" y="92"/>
              </a:cxn>
              <a:cxn ang="0">
                <a:pos x="42" y="89"/>
              </a:cxn>
              <a:cxn ang="0">
                <a:pos x="36" y="77"/>
              </a:cxn>
              <a:cxn ang="0">
                <a:pos x="32" y="66"/>
              </a:cxn>
              <a:cxn ang="0">
                <a:pos x="25" y="62"/>
              </a:cxn>
              <a:cxn ang="0">
                <a:pos x="27" y="57"/>
              </a:cxn>
              <a:cxn ang="0">
                <a:pos x="36" y="47"/>
              </a:cxn>
              <a:cxn ang="0">
                <a:pos x="41" y="36"/>
              </a:cxn>
              <a:cxn ang="0">
                <a:pos x="30" y="0"/>
              </a:cxn>
              <a:cxn ang="0">
                <a:pos x="3" y="0"/>
              </a:cxn>
              <a:cxn ang="0">
                <a:pos x="0" y="72"/>
              </a:cxn>
            </a:cxnLst>
            <a:rect l="0" t="0" r="r" b="b"/>
            <a:pathLst>
              <a:path w="45" h="135">
                <a:moveTo>
                  <a:pt x="0" y="72"/>
                </a:moveTo>
                <a:lnTo>
                  <a:pt x="15" y="89"/>
                </a:lnTo>
                <a:lnTo>
                  <a:pt x="24" y="85"/>
                </a:lnTo>
                <a:lnTo>
                  <a:pt x="24" y="94"/>
                </a:lnTo>
                <a:lnTo>
                  <a:pt x="22" y="98"/>
                </a:lnTo>
                <a:lnTo>
                  <a:pt x="20" y="104"/>
                </a:lnTo>
                <a:lnTo>
                  <a:pt x="20" y="108"/>
                </a:lnTo>
                <a:lnTo>
                  <a:pt x="20" y="119"/>
                </a:lnTo>
                <a:lnTo>
                  <a:pt x="24" y="121"/>
                </a:lnTo>
                <a:lnTo>
                  <a:pt x="29" y="132"/>
                </a:lnTo>
                <a:lnTo>
                  <a:pt x="36" y="134"/>
                </a:lnTo>
                <a:lnTo>
                  <a:pt x="34" y="125"/>
                </a:lnTo>
                <a:lnTo>
                  <a:pt x="39" y="119"/>
                </a:lnTo>
                <a:lnTo>
                  <a:pt x="41" y="111"/>
                </a:lnTo>
                <a:lnTo>
                  <a:pt x="39" y="104"/>
                </a:lnTo>
                <a:lnTo>
                  <a:pt x="44" y="92"/>
                </a:lnTo>
                <a:lnTo>
                  <a:pt x="42" y="89"/>
                </a:lnTo>
                <a:lnTo>
                  <a:pt x="36" y="77"/>
                </a:lnTo>
                <a:lnTo>
                  <a:pt x="32" y="66"/>
                </a:lnTo>
                <a:lnTo>
                  <a:pt x="25" y="62"/>
                </a:lnTo>
                <a:lnTo>
                  <a:pt x="27" y="57"/>
                </a:lnTo>
                <a:lnTo>
                  <a:pt x="36" y="47"/>
                </a:lnTo>
                <a:lnTo>
                  <a:pt x="41" y="36"/>
                </a:lnTo>
                <a:lnTo>
                  <a:pt x="30" y="0"/>
                </a:lnTo>
                <a:lnTo>
                  <a:pt x="3" y="0"/>
                </a:lnTo>
                <a:lnTo>
                  <a:pt x="0" y="7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5" name="Freeform 233"/>
          <p:cNvSpPr>
            <a:spLocks/>
          </p:cNvSpPr>
          <p:nvPr/>
        </p:nvSpPr>
        <p:spPr bwMode="ltGray">
          <a:xfrm>
            <a:off x="4757666" y="5176844"/>
            <a:ext cx="83667" cy="260349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8" y="94"/>
              </a:cxn>
              <a:cxn ang="0">
                <a:pos x="28" y="90"/>
              </a:cxn>
              <a:cxn ang="0">
                <a:pos x="28" y="100"/>
              </a:cxn>
              <a:cxn ang="0">
                <a:pos x="26" y="104"/>
              </a:cxn>
              <a:cxn ang="0">
                <a:pos x="24" y="110"/>
              </a:cxn>
              <a:cxn ang="0">
                <a:pos x="24" y="114"/>
              </a:cxn>
              <a:cxn ang="0">
                <a:pos x="24" y="126"/>
              </a:cxn>
              <a:cxn ang="0">
                <a:pos x="28" y="128"/>
              </a:cxn>
              <a:cxn ang="0">
                <a:pos x="34" y="140"/>
              </a:cxn>
              <a:cxn ang="0">
                <a:pos x="42" y="142"/>
              </a:cxn>
              <a:cxn ang="0">
                <a:pos x="40" y="132"/>
              </a:cxn>
              <a:cxn ang="0">
                <a:pos x="46" y="126"/>
              </a:cxn>
              <a:cxn ang="0">
                <a:pos x="48" y="118"/>
              </a:cxn>
              <a:cxn ang="0">
                <a:pos x="46" y="110"/>
              </a:cxn>
              <a:cxn ang="0">
                <a:pos x="52" y="98"/>
              </a:cxn>
              <a:cxn ang="0">
                <a:pos x="50" y="94"/>
              </a:cxn>
              <a:cxn ang="0">
                <a:pos x="42" y="82"/>
              </a:cxn>
              <a:cxn ang="0">
                <a:pos x="38" y="70"/>
              </a:cxn>
              <a:cxn ang="0">
                <a:pos x="30" y="66"/>
              </a:cxn>
              <a:cxn ang="0">
                <a:pos x="32" y="60"/>
              </a:cxn>
              <a:cxn ang="0">
                <a:pos x="42" y="50"/>
              </a:cxn>
              <a:cxn ang="0">
                <a:pos x="48" y="38"/>
              </a:cxn>
              <a:cxn ang="0">
                <a:pos x="36" y="0"/>
              </a:cxn>
              <a:cxn ang="0">
                <a:pos x="4" y="0"/>
              </a:cxn>
              <a:cxn ang="0">
                <a:pos x="0" y="76"/>
              </a:cxn>
            </a:cxnLst>
            <a:rect l="0" t="0" r="r" b="b"/>
            <a:pathLst>
              <a:path w="53" h="143">
                <a:moveTo>
                  <a:pt x="0" y="76"/>
                </a:moveTo>
                <a:lnTo>
                  <a:pt x="18" y="94"/>
                </a:lnTo>
                <a:lnTo>
                  <a:pt x="28" y="90"/>
                </a:lnTo>
                <a:lnTo>
                  <a:pt x="28" y="100"/>
                </a:lnTo>
                <a:lnTo>
                  <a:pt x="26" y="104"/>
                </a:lnTo>
                <a:lnTo>
                  <a:pt x="24" y="110"/>
                </a:lnTo>
                <a:lnTo>
                  <a:pt x="24" y="114"/>
                </a:lnTo>
                <a:lnTo>
                  <a:pt x="24" y="126"/>
                </a:lnTo>
                <a:lnTo>
                  <a:pt x="28" y="128"/>
                </a:lnTo>
                <a:lnTo>
                  <a:pt x="34" y="140"/>
                </a:lnTo>
                <a:lnTo>
                  <a:pt x="42" y="142"/>
                </a:lnTo>
                <a:lnTo>
                  <a:pt x="40" y="132"/>
                </a:lnTo>
                <a:lnTo>
                  <a:pt x="46" y="126"/>
                </a:lnTo>
                <a:lnTo>
                  <a:pt x="48" y="118"/>
                </a:lnTo>
                <a:lnTo>
                  <a:pt x="46" y="110"/>
                </a:lnTo>
                <a:lnTo>
                  <a:pt x="52" y="98"/>
                </a:lnTo>
                <a:lnTo>
                  <a:pt x="50" y="94"/>
                </a:lnTo>
                <a:lnTo>
                  <a:pt x="42" y="82"/>
                </a:lnTo>
                <a:lnTo>
                  <a:pt x="38" y="70"/>
                </a:lnTo>
                <a:lnTo>
                  <a:pt x="30" y="66"/>
                </a:lnTo>
                <a:lnTo>
                  <a:pt x="32" y="60"/>
                </a:lnTo>
                <a:lnTo>
                  <a:pt x="42" y="50"/>
                </a:lnTo>
                <a:lnTo>
                  <a:pt x="48" y="38"/>
                </a:lnTo>
                <a:lnTo>
                  <a:pt x="36" y="0"/>
                </a:lnTo>
                <a:lnTo>
                  <a:pt x="4" y="0"/>
                </a:lnTo>
                <a:lnTo>
                  <a:pt x="0" y="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6" name="Freeform 234"/>
          <p:cNvSpPr>
            <a:spLocks/>
          </p:cNvSpPr>
          <p:nvPr/>
        </p:nvSpPr>
        <p:spPr bwMode="ltGray">
          <a:xfrm>
            <a:off x="5014865" y="4491047"/>
            <a:ext cx="297484" cy="42227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0" y="12"/>
              </a:cxn>
              <a:cxn ang="0">
                <a:pos x="63" y="17"/>
              </a:cxn>
              <a:cxn ang="0">
                <a:pos x="69" y="23"/>
              </a:cxn>
              <a:cxn ang="0">
                <a:pos x="83" y="23"/>
              </a:cxn>
              <a:cxn ang="0">
                <a:pos x="94" y="17"/>
              </a:cxn>
              <a:cxn ang="0">
                <a:pos x="104" y="21"/>
              </a:cxn>
              <a:cxn ang="0">
                <a:pos x="113" y="17"/>
              </a:cxn>
              <a:cxn ang="0">
                <a:pos x="119" y="12"/>
              </a:cxn>
              <a:cxn ang="0">
                <a:pos x="125" y="14"/>
              </a:cxn>
              <a:cxn ang="0">
                <a:pos x="129" y="14"/>
              </a:cxn>
              <a:cxn ang="0">
                <a:pos x="138" y="10"/>
              </a:cxn>
              <a:cxn ang="0">
                <a:pos x="152" y="12"/>
              </a:cxn>
              <a:cxn ang="0">
                <a:pos x="161" y="8"/>
              </a:cxn>
              <a:cxn ang="0">
                <a:pos x="173" y="6"/>
              </a:cxn>
              <a:cxn ang="0">
                <a:pos x="175" y="0"/>
              </a:cxn>
              <a:cxn ang="0">
                <a:pos x="184" y="0"/>
              </a:cxn>
              <a:cxn ang="0">
                <a:pos x="192" y="4"/>
              </a:cxn>
              <a:cxn ang="0">
                <a:pos x="188" y="8"/>
              </a:cxn>
              <a:cxn ang="0">
                <a:pos x="188" y="15"/>
              </a:cxn>
              <a:cxn ang="0">
                <a:pos x="186" y="25"/>
              </a:cxn>
              <a:cxn ang="0">
                <a:pos x="182" y="41"/>
              </a:cxn>
              <a:cxn ang="0">
                <a:pos x="177" y="50"/>
              </a:cxn>
              <a:cxn ang="0">
                <a:pos x="169" y="60"/>
              </a:cxn>
              <a:cxn ang="0">
                <a:pos x="167" y="68"/>
              </a:cxn>
              <a:cxn ang="0">
                <a:pos x="161" y="73"/>
              </a:cxn>
              <a:cxn ang="0">
                <a:pos x="159" y="81"/>
              </a:cxn>
              <a:cxn ang="0">
                <a:pos x="154" y="89"/>
              </a:cxn>
              <a:cxn ang="0">
                <a:pos x="148" y="108"/>
              </a:cxn>
              <a:cxn ang="0">
                <a:pos x="138" y="120"/>
              </a:cxn>
              <a:cxn ang="0">
                <a:pos x="132" y="124"/>
              </a:cxn>
              <a:cxn ang="0">
                <a:pos x="131" y="130"/>
              </a:cxn>
              <a:cxn ang="0">
                <a:pos x="123" y="141"/>
              </a:cxn>
              <a:cxn ang="0">
                <a:pos x="106" y="157"/>
              </a:cxn>
              <a:cxn ang="0">
                <a:pos x="98" y="164"/>
              </a:cxn>
              <a:cxn ang="0">
                <a:pos x="88" y="172"/>
              </a:cxn>
              <a:cxn ang="0">
                <a:pos x="83" y="172"/>
              </a:cxn>
              <a:cxn ang="0">
                <a:pos x="75" y="180"/>
              </a:cxn>
              <a:cxn ang="0">
                <a:pos x="69" y="182"/>
              </a:cxn>
              <a:cxn ang="0">
                <a:pos x="60" y="191"/>
              </a:cxn>
              <a:cxn ang="0">
                <a:pos x="44" y="203"/>
              </a:cxn>
              <a:cxn ang="0">
                <a:pos x="33" y="215"/>
              </a:cxn>
              <a:cxn ang="0">
                <a:pos x="23" y="224"/>
              </a:cxn>
              <a:cxn ang="0">
                <a:pos x="17" y="232"/>
              </a:cxn>
              <a:cxn ang="0">
                <a:pos x="2" y="230"/>
              </a:cxn>
              <a:cxn ang="0">
                <a:pos x="0" y="159"/>
              </a:cxn>
              <a:cxn ang="0">
                <a:pos x="33" y="10"/>
              </a:cxn>
              <a:cxn ang="0">
                <a:pos x="48" y="0"/>
              </a:cxn>
            </a:cxnLst>
            <a:rect l="0" t="0" r="r" b="b"/>
            <a:pathLst>
              <a:path w="193" h="233">
                <a:moveTo>
                  <a:pt x="48" y="0"/>
                </a:moveTo>
                <a:lnTo>
                  <a:pt x="56" y="4"/>
                </a:lnTo>
                <a:lnTo>
                  <a:pt x="60" y="12"/>
                </a:lnTo>
                <a:lnTo>
                  <a:pt x="63" y="17"/>
                </a:lnTo>
                <a:lnTo>
                  <a:pt x="69" y="23"/>
                </a:lnTo>
                <a:lnTo>
                  <a:pt x="83" y="23"/>
                </a:lnTo>
                <a:lnTo>
                  <a:pt x="94" y="17"/>
                </a:lnTo>
                <a:lnTo>
                  <a:pt x="104" y="21"/>
                </a:lnTo>
                <a:lnTo>
                  <a:pt x="113" y="17"/>
                </a:lnTo>
                <a:lnTo>
                  <a:pt x="119" y="12"/>
                </a:lnTo>
                <a:lnTo>
                  <a:pt x="125" y="14"/>
                </a:lnTo>
                <a:lnTo>
                  <a:pt x="129" y="14"/>
                </a:lnTo>
                <a:lnTo>
                  <a:pt x="138" y="10"/>
                </a:lnTo>
                <a:lnTo>
                  <a:pt x="152" y="12"/>
                </a:lnTo>
                <a:lnTo>
                  <a:pt x="161" y="8"/>
                </a:lnTo>
                <a:lnTo>
                  <a:pt x="173" y="6"/>
                </a:lnTo>
                <a:lnTo>
                  <a:pt x="175" y="0"/>
                </a:lnTo>
                <a:lnTo>
                  <a:pt x="184" y="0"/>
                </a:lnTo>
                <a:lnTo>
                  <a:pt x="192" y="4"/>
                </a:lnTo>
                <a:lnTo>
                  <a:pt x="188" y="8"/>
                </a:lnTo>
                <a:lnTo>
                  <a:pt x="188" y="15"/>
                </a:lnTo>
                <a:lnTo>
                  <a:pt x="186" y="25"/>
                </a:lnTo>
                <a:lnTo>
                  <a:pt x="182" y="41"/>
                </a:lnTo>
                <a:lnTo>
                  <a:pt x="177" y="50"/>
                </a:lnTo>
                <a:lnTo>
                  <a:pt x="169" y="60"/>
                </a:lnTo>
                <a:lnTo>
                  <a:pt x="167" y="68"/>
                </a:lnTo>
                <a:lnTo>
                  <a:pt x="161" y="73"/>
                </a:lnTo>
                <a:lnTo>
                  <a:pt x="159" y="81"/>
                </a:lnTo>
                <a:lnTo>
                  <a:pt x="154" y="89"/>
                </a:lnTo>
                <a:lnTo>
                  <a:pt x="148" y="108"/>
                </a:lnTo>
                <a:lnTo>
                  <a:pt x="138" y="120"/>
                </a:lnTo>
                <a:lnTo>
                  <a:pt x="132" y="124"/>
                </a:lnTo>
                <a:lnTo>
                  <a:pt x="131" y="130"/>
                </a:lnTo>
                <a:lnTo>
                  <a:pt x="123" y="141"/>
                </a:lnTo>
                <a:lnTo>
                  <a:pt x="106" y="157"/>
                </a:lnTo>
                <a:lnTo>
                  <a:pt x="98" y="164"/>
                </a:lnTo>
                <a:lnTo>
                  <a:pt x="88" y="172"/>
                </a:lnTo>
                <a:lnTo>
                  <a:pt x="83" y="172"/>
                </a:lnTo>
                <a:lnTo>
                  <a:pt x="75" y="180"/>
                </a:lnTo>
                <a:lnTo>
                  <a:pt x="69" y="182"/>
                </a:lnTo>
                <a:lnTo>
                  <a:pt x="60" y="191"/>
                </a:lnTo>
                <a:lnTo>
                  <a:pt x="44" y="203"/>
                </a:lnTo>
                <a:lnTo>
                  <a:pt x="33" y="215"/>
                </a:lnTo>
                <a:lnTo>
                  <a:pt x="23" y="224"/>
                </a:lnTo>
                <a:lnTo>
                  <a:pt x="17" y="232"/>
                </a:lnTo>
                <a:lnTo>
                  <a:pt x="2" y="230"/>
                </a:lnTo>
                <a:lnTo>
                  <a:pt x="0" y="159"/>
                </a:lnTo>
                <a:lnTo>
                  <a:pt x="33" y="10"/>
                </a:lnTo>
                <a:lnTo>
                  <a:pt x="4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7" name="Freeform 235"/>
          <p:cNvSpPr>
            <a:spLocks/>
          </p:cNvSpPr>
          <p:nvPr/>
        </p:nvSpPr>
        <p:spPr bwMode="ltGray">
          <a:xfrm>
            <a:off x="5013315" y="4487872"/>
            <a:ext cx="309879" cy="43814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8" y="4"/>
              </a:cxn>
              <a:cxn ang="0">
                <a:pos x="62" y="12"/>
              </a:cxn>
              <a:cxn ang="0">
                <a:pos x="66" y="18"/>
              </a:cxn>
              <a:cxn ang="0">
                <a:pos x="72" y="24"/>
              </a:cxn>
              <a:cxn ang="0">
                <a:pos x="86" y="24"/>
              </a:cxn>
              <a:cxn ang="0">
                <a:pos x="98" y="18"/>
              </a:cxn>
              <a:cxn ang="0">
                <a:pos x="108" y="22"/>
              </a:cxn>
              <a:cxn ang="0">
                <a:pos x="118" y="18"/>
              </a:cxn>
              <a:cxn ang="0">
                <a:pos x="124" y="12"/>
              </a:cxn>
              <a:cxn ang="0">
                <a:pos x="130" y="14"/>
              </a:cxn>
              <a:cxn ang="0">
                <a:pos x="134" y="14"/>
              </a:cxn>
              <a:cxn ang="0">
                <a:pos x="144" y="10"/>
              </a:cxn>
              <a:cxn ang="0">
                <a:pos x="158" y="12"/>
              </a:cxn>
              <a:cxn ang="0">
                <a:pos x="168" y="8"/>
              </a:cxn>
              <a:cxn ang="0">
                <a:pos x="180" y="6"/>
              </a:cxn>
              <a:cxn ang="0">
                <a:pos x="182" y="0"/>
              </a:cxn>
              <a:cxn ang="0">
                <a:pos x="192" y="0"/>
              </a:cxn>
              <a:cxn ang="0">
                <a:pos x="200" y="4"/>
              </a:cxn>
              <a:cxn ang="0">
                <a:pos x="196" y="8"/>
              </a:cxn>
              <a:cxn ang="0">
                <a:pos x="196" y="16"/>
              </a:cxn>
              <a:cxn ang="0">
                <a:pos x="194" y="26"/>
              </a:cxn>
              <a:cxn ang="0">
                <a:pos x="190" y="42"/>
              </a:cxn>
              <a:cxn ang="0">
                <a:pos x="184" y="52"/>
              </a:cxn>
              <a:cxn ang="0">
                <a:pos x="176" y="62"/>
              </a:cxn>
              <a:cxn ang="0">
                <a:pos x="174" y="70"/>
              </a:cxn>
              <a:cxn ang="0">
                <a:pos x="168" y="76"/>
              </a:cxn>
              <a:cxn ang="0">
                <a:pos x="166" y="84"/>
              </a:cxn>
              <a:cxn ang="0">
                <a:pos x="160" y="92"/>
              </a:cxn>
              <a:cxn ang="0">
                <a:pos x="154" y="112"/>
              </a:cxn>
              <a:cxn ang="0">
                <a:pos x="144" y="124"/>
              </a:cxn>
              <a:cxn ang="0">
                <a:pos x="138" y="128"/>
              </a:cxn>
              <a:cxn ang="0">
                <a:pos x="136" y="134"/>
              </a:cxn>
              <a:cxn ang="0">
                <a:pos x="128" y="146"/>
              </a:cxn>
              <a:cxn ang="0">
                <a:pos x="110" y="162"/>
              </a:cxn>
              <a:cxn ang="0">
                <a:pos x="102" y="170"/>
              </a:cxn>
              <a:cxn ang="0">
                <a:pos x="92" y="178"/>
              </a:cxn>
              <a:cxn ang="0">
                <a:pos x="86" y="178"/>
              </a:cxn>
              <a:cxn ang="0">
                <a:pos x="78" y="186"/>
              </a:cxn>
              <a:cxn ang="0">
                <a:pos x="72" y="188"/>
              </a:cxn>
              <a:cxn ang="0">
                <a:pos x="62" y="198"/>
              </a:cxn>
              <a:cxn ang="0">
                <a:pos x="46" y="210"/>
              </a:cxn>
              <a:cxn ang="0">
                <a:pos x="34" y="222"/>
              </a:cxn>
              <a:cxn ang="0">
                <a:pos x="24" y="232"/>
              </a:cxn>
              <a:cxn ang="0">
                <a:pos x="18" y="240"/>
              </a:cxn>
              <a:cxn ang="0">
                <a:pos x="2" y="238"/>
              </a:cxn>
              <a:cxn ang="0">
                <a:pos x="0" y="164"/>
              </a:cxn>
              <a:cxn ang="0">
                <a:pos x="34" y="10"/>
              </a:cxn>
              <a:cxn ang="0">
                <a:pos x="50" y="0"/>
              </a:cxn>
            </a:cxnLst>
            <a:rect l="0" t="0" r="r" b="b"/>
            <a:pathLst>
              <a:path w="201" h="241">
                <a:moveTo>
                  <a:pt x="50" y="0"/>
                </a:moveTo>
                <a:lnTo>
                  <a:pt x="58" y="4"/>
                </a:lnTo>
                <a:lnTo>
                  <a:pt x="62" y="12"/>
                </a:lnTo>
                <a:lnTo>
                  <a:pt x="66" y="18"/>
                </a:lnTo>
                <a:lnTo>
                  <a:pt x="72" y="24"/>
                </a:lnTo>
                <a:lnTo>
                  <a:pt x="86" y="24"/>
                </a:lnTo>
                <a:lnTo>
                  <a:pt x="98" y="18"/>
                </a:lnTo>
                <a:lnTo>
                  <a:pt x="108" y="22"/>
                </a:lnTo>
                <a:lnTo>
                  <a:pt x="118" y="18"/>
                </a:lnTo>
                <a:lnTo>
                  <a:pt x="124" y="12"/>
                </a:lnTo>
                <a:lnTo>
                  <a:pt x="130" y="14"/>
                </a:lnTo>
                <a:lnTo>
                  <a:pt x="134" y="14"/>
                </a:lnTo>
                <a:lnTo>
                  <a:pt x="144" y="10"/>
                </a:lnTo>
                <a:lnTo>
                  <a:pt x="158" y="12"/>
                </a:lnTo>
                <a:lnTo>
                  <a:pt x="168" y="8"/>
                </a:lnTo>
                <a:lnTo>
                  <a:pt x="180" y="6"/>
                </a:lnTo>
                <a:lnTo>
                  <a:pt x="182" y="0"/>
                </a:lnTo>
                <a:lnTo>
                  <a:pt x="192" y="0"/>
                </a:lnTo>
                <a:lnTo>
                  <a:pt x="200" y="4"/>
                </a:lnTo>
                <a:lnTo>
                  <a:pt x="196" y="8"/>
                </a:lnTo>
                <a:lnTo>
                  <a:pt x="196" y="16"/>
                </a:lnTo>
                <a:lnTo>
                  <a:pt x="194" y="26"/>
                </a:lnTo>
                <a:lnTo>
                  <a:pt x="190" y="42"/>
                </a:lnTo>
                <a:lnTo>
                  <a:pt x="184" y="52"/>
                </a:lnTo>
                <a:lnTo>
                  <a:pt x="176" y="62"/>
                </a:lnTo>
                <a:lnTo>
                  <a:pt x="174" y="70"/>
                </a:lnTo>
                <a:lnTo>
                  <a:pt x="168" y="76"/>
                </a:lnTo>
                <a:lnTo>
                  <a:pt x="166" y="84"/>
                </a:lnTo>
                <a:lnTo>
                  <a:pt x="160" y="92"/>
                </a:lnTo>
                <a:lnTo>
                  <a:pt x="154" y="112"/>
                </a:lnTo>
                <a:lnTo>
                  <a:pt x="144" y="124"/>
                </a:lnTo>
                <a:lnTo>
                  <a:pt x="138" y="128"/>
                </a:lnTo>
                <a:lnTo>
                  <a:pt x="136" y="134"/>
                </a:lnTo>
                <a:lnTo>
                  <a:pt x="128" y="146"/>
                </a:lnTo>
                <a:lnTo>
                  <a:pt x="110" y="162"/>
                </a:lnTo>
                <a:lnTo>
                  <a:pt x="102" y="170"/>
                </a:lnTo>
                <a:lnTo>
                  <a:pt x="92" y="178"/>
                </a:lnTo>
                <a:lnTo>
                  <a:pt x="86" y="178"/>
                </a:lnTo>
                <a:lnTo>
                  <a:pt x="78" y="186"/>
                </a:lnTo>
                <a:lnTo>
                  <a:pt x="72" y="188"/>
                </a:lnTo>
                <a:lnTo>
                  <a:pt x="62" y="198"/>
                </a:lnTo>
                <a:lnTo>
                  <a:pt x="46" y="210"/>
                </a:lnTo>
                <a:lnTo>
                  <a:pt x="34" y="222"/>
                </a:lnTo>
                <a:lnTo>
                  <a:pt x="24" y="232"/>
                </a:lnTo>
                <a:lnTo>
                  <a:pt x="18" y="240"/>
                </a:lnTo>
                <a:lnTo>
                  <a:pt x="2" y="238"/>
                </a:lnTo>
                <a:lnTo>
                  <a:pt x="0" y="164"/>
                </a:lnTo>
                <a:lnTo>
                  <a:pt x="34" y="10"/>
                </a:lnTo>
                <a:lnTo>
                  <a:pt x="5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8" name="Freeform 236"/>
          <p:cNvSpPr>
            <a:spLocks/>
          </p:cNvSpPr>
          <p:nvPr/>
        </p:nvSpPr>
        <p:spPr bwMode="ltGray">
          <a:xfrm>
            <a:off x="4794851" y="4665671"/>
            <a:ext cx="255650" cy="368298"/>
          </a:xfrm>
          <a:custGeom>
            <a:avLst/>
            <a:gdLst/>
            <a:ahLst/>
            <a:cxnLst>
              <a:cxn ang="0">
                <a:pos x="160" y="32"/>
              </a:cxn>
              <a:cxn ang="0">
                <a:pos x="166" y="40"/>
              </a:cxn>
              <a:cxn ang="0">
                <a:pos x="152" y="70"/>
              </a:cxn>
              <a:cxn ang="0">
                <a:pos x="148" y="132"/>
              </a:cxn>
              <a:cxn ang="0">
                <a:pos x="160" y="142"/>
              </a:cxn>
              <a:cxn ang="0">
                <a:pos x="154" y="152"/>
              </a:cxn>
              <a:cxn ang="0">
                <a:pos x="148" y="158"/>
              </a:cxn>
              <a:cxn ang="0">
                <a:pos x="142" y="158"/>
              </a:cxn>
              <a:cxn ang="0">
                <a:pos x="140" y="162"/>
              </a:cxn>
              <a:cxn ang="0">
                <a:pos x="134" y="162"/>
              </a:cxn>
              <a:cxn ang="0">
                <a:pos x="128" y="176"/>
              </a:cxn>
              <a:cxn ang="0">
                <a:pos x="120" y="190"/>
              </a:cxn>
              <a:cxn ang="0">
                <a:pos x="118" y="194"/>
              </a:cxn>
              <a:cxn ang="0">
                <a:pos x="114" y="200"/>
              </a:cxn>
              <a:cxn ang="0">
                <a:pos x="86" y="202"/>
              </a:cxn>
              <a:cxn ang="0">
                <a:pos x="0" y="128"/>
              </a:cxn>
              <a:cxn ang="0">
                <a:pos x="4" y="38"/>
              </a:cxn>
              <a:cxn ang="0">
                <a:pos x="46" y="0"/>
              </a:cxn>
              <a:cxn ang="0">
                <a:pos x="160" y="32"/>
              </a:cxn>
            </a:cxnLst>
            <a:rect l="0" t="0" r="r" b="b"/>
            <a:pathLst>
              <a:path w="167" h="203">
                <a:moveTo>
                  <a:pt x="160" y="32"/>
                </a:moveTo>
                <a:lnTo>
                  <a:pt x="166" y="40"/>
                </a:lnTo>
                <a:lnTo>
                  <a:pt x="152" y="70"/>
                </a:lnTo>
                <a:lnTo>
                  <a:pt x="148" y="132"/>
                </a:lnTo>
                <a:lnTo>
                  <a:pt x="160" y="142"/>
                </a:lnTo>
                <a:lnTo>
                  <a:pt x="154" y="152"/>
                </a:lnTo>
                <a:lnTo>
                  <a:pt x="148" y="158"/>
                </a:lnTo>
                <a:lnTo>
                  <a:pt x="142" y="158"/>
                </a:lnTo>
                <a:lnTo>
                  <a:pt x="140" y="162"/>
                </a:lnTo>
                <a:lnTo>
                  <a:pt x="134" y="162"/>
                </a:lnTo>
                <a:lnTo>
                  <a:pt x="128" y="176"/>
                </a:lnTo>
                <a:lnTo>
                  <a:pt x="120" y="190"/>
                </a:lnTo>
                <a:lnTo>
                  <a:pt x="118" y="194"/>
                </a:lnTo>
                <a:lnTo>
                  <a:pt x="114" y="200"/>
                </a:lnTo>
                <a:lnTo>
                  <a:pt x="86" y="202"/>
                </a:lnTo>
                <a:lnTo>
                  <a:pt x="0" y="128"/>
                </a:lnTo>
                <a:lnTo>
                  <a:pt x="4" y="38"/>
                </a:lnTo>
                <a:lnTo>
                  <a:pt x="46" y="0"/>
                </a:lnTo>
                <a:lnTo>
                  <a:pt x="16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9" name="Freeform 237"/>
          <p:cNvSpPr>
            <a:spLocks/>
          </p:cNvSpPr>
          <p:nvPr/>
        </p:nvSpPr>
        <p:spPr bwMode="ltGray">
          <a:xfrm>
            <a:off x="4650757" y="4862521"/>
            <a:ext cx="336219" cy="406398"/>
          </a:xfrm>
          <a:custGeom>
            <a:avLst/>
            <a:gdLst/>
            <a:ahLst/>
            <a:cxnLst>
              <a:cxn ang="0">
                <a:pos x="98" y="16"/>
              </a:cxn>
              <a:cxn ang="0">
                <a:pos x="108" y="20"/>
              </a:cxn>
              <a:cxn ang="0">
                <a:pos x="118" y="22"/>
              </a:cxn>
              <a:cxn ang="0">
                <a:pos x="176" y="64"/>
              </a:cxn>
              <a:cxn ang="0">
                <a:pos x="174" y="72"/>
              </a:cxn>
              <a:cxn ang="0">
                <a:pos x="206" y="92"/>
              </a:cxn>
              <a:cxn ang="0">
                <a:pos x="202" y="98"/>
              </a:cxn>
              <a:cxn ang="0">
                <a:pos x="202" y="104"/>
              </a:cxn>
              <a:cxn ang="0">
                <a:pos x="196" y="108"/>
              </a:cxn>
              <a:cxn ang="0">
                <a:pos x="192" y="118"/>
              </a:cxn>
              <a:cxn ang="0">
                <a:pos x="196" y="128"/>
              </a:cxn>
              <a:cxn ang="0">
                <a:pos x="198" y="130"/>
              </a:cxn>
              <a:cxn ang="0">
                <a:pos x="206" y="136"/>
              </a:cxn>
              <a:cxn ang="0">
                <a:pos x="202" y="140"/>
              </a:cxn>
              <a:cxn ang="0">
                <a:pos x="198" y="154"/>
              </a:cxn>
              <a:cxn ang="0">
                <a:pos x="202" y="162"/>
              </a:cxn>
              <a:cxn ang="0">
                <a:pos x="204" y="170"/>
              </a:cxn>
              <a:cxn ang="0">
                <a:pos x="204" y="174"/>
              </a:cxn>
              <a:cxn ang="0">
                <a:pos x="204" y="182"/>
              </a:cxn>
              <a:cxn ang="0">
                <a:pos x="210" y="192"/>
              </a:cxn>
              <a:cxn ang="0">
                <a:pos x="216" y="204"/>
              </a:cxn>
              <a:cxn ang="0">
                <a:pos x="208" y="208"/>
              </a:cxn>
              <a:cxn ang="0">
                <a:pos x="204" y="212"/>
              </a:cxn>
              <a:cxn ang="0">
                <a:pos x="194" y="216"/>
              </a:cxn>
              <a:cxn ang="0">
                <a:pos x="186" y="218"/>
              </a:cxn>
              <a:cxn ang="0">
                <a:pos x="182" y="220"/>
              </a:cxn>
              <a:cxn ang="0">
                <a:pos x="170" y="218"/>
              </a:cxn>
              <a:cxn ang="0">
                <a:pos x="166" y="224"/>
              </a:cxn>
              <a:cxn ang="0">
                <a:pos x="136" y="222"/>
              </a:cxn>
              <a:cxn ang="0">
                <a:pos x="132" y="218"/>
              </a:cxn>
              <a:cxn ang="0">
                <a:pos x="120" y="218"/>
              </a:cxn>
              <a:cxn ang="0">
                <a:pos x="108" y="216"/>
              </a:cxn>
              <a:cxn ang="0">
                <a:pos x="106" y="190"/>
              </a:cxn>
              <a:cxn ang="0">
                <a:pos x="102" y="184"/>
              </a:cxn>
              <a:cxn ang="0">
                <a:pos x="84" y="176"/>
              </a:cxn>
              <a:cxn ang="0">
                <a:pos x="44" y="176"/>
              </a:cxn>
              <a:cxn ang="0">
                <a:pos x="0" y="42"/>
              </a:cxn>
              <a:cxn ang="0">
                <a:pos x="70" y="0"/>
              </a:cxn>
              <a:cxn ang="0">
                <a:pos x="98" y="16"/>
              </a:cxn>
            </a:cxnLst>
            <a:rect l="0" t="0" r="r" b="b"/>
            <a:pathLst>
              <a:path w="217" h="225">
                <a:moveTo>
                  <a:pt x="98" y="16"/>
                </a:moveTo>
                <a:lnTo>
                  <a:pt x="108" y="20"/>
                </a:lnTo>
                <a:lnTo>
                  <a:pt x="118" y="22"/>
                </a:lnTo>
                <a:lnTo>
                  <a:pt x="176" y="64"/>
                </a:lnTo>
                <a:lnTo>
                  <a:pt x="174" y="72"/>
                </a:lnTo>
                <a:lnTo>
                  <a:pt x="206" y="92"/>
                </a:lnTo>
                <a:lnTo>
                  <a:pt x="202" y="98"/>
                </a:lnTo>
                <a:lnTo>
                  <a:pt x="202" y="104"/>
                </a:lnTo>
                <a:lnTo>
                  <a:pt x="196" y="108"/>
                </a:lnTo>
                <a:lnTo>
                  <a:pt x="192" y="118"/>
                </a:lnTo>
                <a:lnTo>
                  <a:pt x="196" y="128"/>
                </a:lnTo>
                <a:lnTo>
                  <a:pt x="198" y="130"/>
                </a:lnTo>
                <a:lnTo>
                  <a:pt x="206" y="136"/>
                </a:lnTo>
                <a:lnTo>
                  <a:pt x="202" y="140"/>
                </a:lnTo>
                <a:lnTo>
                  <a:pt x="198" y="154"/>
                </a:lnTo>
                <a:lnTo>
                  <a:pt x="202" y="162"/>
                </a:lnTo>
                <a:lnTo>
                  <a:pt x="204" y="170"/>
                </a:lnTo>
                <a:lnTo>
                  <a:pt x="204" y="174"/>
                </a:lnTo>
                <a:lnTo>
                  <a:pt x="204" y="182"/>
                </a:lnTo>
                <a:lnTo>
                  <a:pt x="210" y="192"/>
                </a:lnTo>
                <a:lnTo>
                  <a:pt x="216" y="204"/>
                </a:lnTo>
                <a:lnTo>
                  <a:pt x="208" y="208"/>
                </a:lnTo>
                <a:lnTo>
                  <a:pt x="204" y="212"/>
                </a:lnTo>
                <a:lnTo>
                  <a:pt x="194" y="216"/>
                </a:lnTo>
                <a:lnTo>
                  <a:pt x="186" y="218"/>
                </a:lnTo>
                <a:lnTo>
                  <a:pt x="182" y="220"/>
                </a:lnTo>
                <a:lnTo>
                  <a:pt x="170" y="218"/>
                </a:lnTo>
                <a:lnTo>
                  <a:pt x="166" y="224"/>
                </a:lnTo>
                <a:lnTo>
                  <a:pt x="136" y="222"/>
                </a:lnTo>
                <a:lnTo>
                  <a:pt x="132" y="218"/>
                </a:lnTo>
                <a:lnTo>
                  <a:pt x="120" y="218"/>
                </a:lnTo>
                <a:lnTo>
                  <a:pt x="108" y="216"/>
                </a:lnTo>
                <a:lnTo>
                  <a:pt x="106" y="190"/>
                </a:lnTo>
                <a:lnTo>
                  <a:pt x="102" y="184"/>
                </a:lnTo>
                <a:lnTo>
                  <a:pt x="84" y="176"/>
                </a:lnTo>
                <a:lnTo>
                  <a:pt x="44" y="176"/>
                </a:lnTo>
                <a:lnTo>
                  <a:pt x="0" y="42"/>
                </a:lnTo>
                <a:lnTo>
                  <a:pt x="70" y="0"/>
                </a:lnTo>
                <a:lnTo>
                  <a:pt x="9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0" name="Freeform 238"/>
          <p:cNvSpPr>
            <a:spLocks/>
          </p:cNvSpPr>
          <p:nvPr/>
        </p:nvSpPr>
        <p:spPr bwMode="ltGray">
          <a:xfrm>
            <a:off x="4666251" y="4916495"/>
            <a:ext cx="60427" cy="100013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38" y="18"/>
              </a:cxn>
              <a:cxn ang="0">
                <a:pos x="38" y="30"/>
              </a:cxn>
              <a:cxn ang="0">
                <a:pos x="36" y="34"/>
              </a:cxn>
              <a:cxn ang="0">
                <a:pos x="32" y="40"/>
              </a:cxn>
              <a:cxn ang="0">
                <a:pos x="32" y="44"/>
              </a:cxn>
              <a:cxn ang="0">
                <a:pos x="22" y="50"/>
              </a:cxn>
              <a:cxn ang="0">
                <a:pos x="12" y="54"/>
              </a:cxn>
              <a:cxn ang="0">
                <a:pos x="0" y="2"/>
              </a:cxn>
              <a:cxn ang="0">
                <a:pos x="34" y="0"/>
              </a:cxn>
              <a:cxn ang="0">
                <a:pos x="38" y="10"/>
              </a:cxn>
            </a:cxnLst>
            <a:rect l="0" t="0" r="r" b="b"/>
            <a:pathLst>
              <a:path w="39" h="55">
                <a:moveTo>
                  <a:pt x="38" y="10"/>
                </a:moveTo>
                <a:lnTo>
                  <a:pt x="38" y="18"/>
                </a:lnTo>
                <a:lnTo>
                  <a:pt x="38" y="30"/>
                </a:lnTo>
                <a:lnTo>
                  <a:pt x="36" y="34"/>
                </a:lnTo>
                <a:lnTo>
                  <a:pt x="32" y="40"/>
                </a:lnTo>
                <a:lnTo>
                  <a:pt x="32" y="44"/>
                </a:lnTo>
                <a:lnTo>
                  <a:pt x="22" y="50"/>
                </a:lnTo>
                <a:lnTo>
                  <a:pt x="12" y="54"/>
                </a:lnTo>
                <a:lnTo>
                  <a:pt x="0" y="2"/>
                </a:lnTo>
                <a:lnTo>
                  <a:pt x="34" y="0"/>
                </a:lnTo>
                <a:lnTo>
                  <a:pt x="3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1" name="Freeform 239"/>
          <p:cNvSpPr>
            <a:spLocks/>
          </p:cNvSpPr>
          <p:nvPr/>
        </p:nvSpPr>
        <p:spPr bwMode="ltGray">
          <a:xfrm>
            <a:off x="4675548" y="4886333"/>
            <a:ext cx="51130" cy="6508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2" y="16"/>
              </a:cxn>
              <a:cxn ang="0">
                <a:pos x="32" y="26"/>
              </a:cxn>
              <a:cxn ang="0">
                <a:pos x="32" y="34"/>
              </a:cxn>
              <a:cxn ang="0">
                <a:pos x="28" y="26"/>
              </a:cxn>
              <a:cxn ang="0">
                <a:pos x="26" y="20"/>
              </a:cxn>
              <a:cxn ang="0">
                <a:pos x="18" y="22"/>
              </a:cxn>
              <a:cxn ang="0">
                <a:pos x="18" y="26"/>
              </a:cxn>
              <a:cxn ang="0">
                <a:pos x="14" y="30"/>
              </a:cxn>
              <a:cxn ang="0">
                <a:pos x="10" y="28"/>
              </a:cxn>
              <a:cxn ang="0">
                <a:pos x="0" y="18"/>
              </a:cxn>
              <a:cxn ang="0">
                <a:pos x="6" y="2"/>
              </a:cxn>
              <a:cxn ang="0">
                <a:pos x="28" y="0"/>
              </a:cxn>
            </a:cxnLst>
            <a:rect l="0" t="0" r="r" b="b"/>
            <a:pathLst>
              <a:path w="33" h="35">
                <a:moveTo>
                  <a:pt x="28" y="0"/>
                </a:moveTo>
                <a:lnTo>
                  <a:pt x="32" y="16"/>
                </a:lnTo>
                <a:lnTo>
                  <a:pt x="32" y="26"/>
                </a:lnTo>
                <a:lnTo>
                  <a:pt x="32" y="34"/>
                </a:lnTo>
                <a:lnTo>
                  <a:pt x="28" y="26"/>
                </a:lnTo>
                <a:lnTo>
                  <a:pt x="26" y="20"/>
                </a:lnTo>
                <a:lnTo>
                  <a:pt x="18" y="22"/>
                </a:lnTo>
                <a:lnTo>
                  <a:pt x="18" y="26"/>
                </a:lnTo>
                <a:lnTo>
                  <a:pt x="14" y="30"/>
                </a:lnTo>
                <a:lnTo>
                  <a:pt x="10" y="28"/>
                </a:lnTo>
                <a:lnTo>
                  <a:pt x="0" y="18"/>
                </a:lnTo>
                <a:lnTo>
                  <a:pt x="6" y="2"/>
                </a:lnTo>
                <a:lnTo>
                  <a:pt x="2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2" name="Freeform 240"/>
          <p:cNvSpPr>
            <a:spLocks/>
          </p:cNvSpPr>
          <p:nvPr/>
        </p:nvSpPr>
        <p:spPr bwMode="ltGray">
          <a:xfrm>
            <a:off x="4687943" y="4700596"/>
            <a:ext cx="162687" cy="193674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104" y="32"/>
              </a:cxn>
              <a:cxn ang="0">
                <a:pos x="104" y="37"/>
              </a:cxn>
              <a:cxn ang="0">
                <a:pos x="104" y="46"/>
              </a:cxn>
              <a:cxn ang="0">
                <a:pos x="102" y="56"/>
              </a:cxn>
              <a:cxn ang="0">
                <a:pos x="102" y="60"/>
              </a:cxn>
              <a:cxn ang="0">
                <a:pos x="91" y="69"/>
              </a:cxn>
              <a:cxn ang="0">
                <a:pos x="89" y="73"/>
              </a:cxn>
              <a:cxn ang="0">
                <a:pos x="89" y="78"/>
              </a:cxn>
              <a:cxn ang="0">
                <a:pos x="84" y="80"/>
              </a:cxn>
              <a:cxn ang="0">
                <a:pos x="80" y="91"/>
              </a:cxn>
              <a:cxn ang="0">
                <a:pos x="80" y="102"/>
              </a:cxn>
              <a:cxn ang="0">
                <a:pos x="24" y="100"/>
              </a:cxn>
              <a:cxn ang="0">
                <a:pos x="17" y="106"/>
              </a:cxn>
              <a:cxn ang="0">
                <a:pos x="7" y="102"/>
              </a:cxn>
              <a:cxn ang="0">
                <a:pos x="0" y="106"/>
              </a:cxn>
              <a:cxn ang="0">
                <a:pos x="26" y="0"/>
              </a:cxn>
              <a:cxn ang="0">
                <a:pos x="82" y="6"/>
              </a:cxn>
            </a:cxnLst>
            <a:rect l="0" t="0" r="r" b="b"/>
            <a:pathLst>
              <a:path w="105" h="107">
                <a:moveTo>
                  <a:pt x="82" y="6"/>
                </a:moveTo>
                <a:lnTo>
                  <a:pt x="104" y="32"/>
                </a:lnTo>
                <a:lnTo>
                  <a:pt x="104" y="37"/>
                </a:lnTo>
                <a:lnTo>
                  <a:pt x="104" y="46"/>
                </a:lnTo>
                <a:lnTo>
                  <a:pt x="102" y="56"/>
                </a:lnTo>
                <a:lnTo>
                  <a:pt x="102" y="60"/>
                </a:lnTo>
                <a:lnTo>
                  <a:pt x="91" y="69"/>
                </a:lnTo>
                <a:lnTo>
                  <a:pt x="89" y="73"/>
                </a:lnTo>
                <a:lnTo>
                  <a:pt x="89" y="78"/>
                </a:lnTo>
                <a:lnTo>
                  <a:pt x="84" y="80"/>
                </a:lnTo>
                <a:lnTo>
                  <a:pt x="80" y="91"/>
                </a:lnTo>
                <a:lnTo>
                  <a:pt x="80" y="102"/>
                </a:lnTo>
                <a:lnTo>
                  <a:pt x="24" y="100"/>
                </a:lnTo>
                <a:lnTo>
                  <a:pt x="17" y="106"/>
                </a:lnTo>
                <a:lnTo>
                  <a:pt x="7" y="102"/>
                </a:lnTo>
                <a:lnTo>
                  <a:pt x="0" y="106"/>
                </a:lnTo>
                <a:lnTo>
                  <a:pt x="26" y="0"/>
                </a:lnTo>
                <a:lnTo>
                  <a:pt x="8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3" name="Freeform 241"/>
          <p:cNvSpPr>
            <a:spLocks/>
          </p:cNvSpPr>
          <p:nvPr/>
        </p:nvSpPr>
        <p:spPr bwMode="ltGray">
          <a:xfrm>
            <a:off x="4684844" y="4699009"/>
            <a:ext cx="175082" cy="209549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112" y="34"/>
              </a:cxn>
              <a:cxn ang="0">
                <a:pos x="112" y="40"/>
              </a:cxn>
              <a:cxn ang="0">
                <a:pos x="112" y="50"/>
              </a:cxn>
              <a:cxn ang="0">
                <a:pos x="110" y="60"/>
              </a:cxn>
              <a:cxn ang="0">
                <a:pos x="110" y="64"/>
              </a:cxn>
              <a:cxn ang="0">
                <a:pos x="98" y="74"/>
              </a:cxn>
              <a:cxn ang="0">
                <a:pos x="96" y="78"/>
              </a:cxn>
              <a:cxn ang="0">
                <a:pos x="96" y="84"/>
              </a:cxn>
              <a:cxn ang="0">
                <a:pos x="90" y="86"/>
              </a:cxn>
              <a:cxn ang="0">
                <a:pos x="86" y="98"/>
              </a:cxn>
              <a:cxn ang="0">
                <a:pos x="86" y="110"/>
              </a:cxn>
              <a:cxn ang="0">
                <a:pos x="26" y="108"/>
              </a:cxn>
              <a:cxn ang="0">
                <a:pos x="18" y="114"/>
              </a:cxn>
              <a:cxn ang="0">
                <a:pos x="8" y="110"/>
              </a:cxn>
              <a:cxn ang="0">
                <a:pos x="0" y="114"/>
              </a:cxn>
              <a:cxn ang="0">
                <a:pos x="28" y="0"/>
              </a:cxn>
              <a:cxn ang="0">
                <a:pos x="88" y="6"/>
              </a:cxn>
            </a:cxnLst>
            <a:rect l="0" t="0" r="r" b="b"/>
            <a:pathLst>
              <a:path w="113" h="115">
                <a:moveTo>
                  <a:pt x="88" y="6"/>
                </a:moveTo>
                <a:lnTo>
                  <a:pt x="112" y="34"/>
                </a:lnTo>
                <a:lnTo>
                  <a:pt x="112" y="40"/>
                </a:lnTo>
                <a:lnTo>
                  <a:pt x="112" y="50"/>
                </a:lnTo>
                <a:lnTo>
                  <a:pt x="110" y="60"/>
                </a:lnTo>
                <a:lnTo>
                  <a:pt x="110" y="64"/>
                </a:lnTo>
                <a:lnTo>
                  <a:pt x="98" y="74"/>
                </a:lnTo>
                <a:lnTo>
                  <a:pt x="96" y="78"/>
                </a:lnTo>
                <a:lnTo>
                  <a:pt x="96" y="84"/>
                </a:lnTo>
                <a:lnTo>
                  <a:pt x="90" y="86"/>
                </a:lnTo>
                <a:lnTo>
                  <a:pt x="86" y="98"/>
                </a:lnTo>
                <a:lnTo>
                  <a:pt x="86" y="110"/>
                </a:lnTo>
                <a:lnTo>
                  <a:pt x="26" y="108"/>
                </a:lnTo>
                <a:lnTo>
                  <a:pt x="18" y="114"/>
                </a:lnTo>
                <a:lnTo>
                  <a:pt x="8" y="110"/>
                </a:lnTo>
                <a:lnTo>
                  <a:pt x="0" y="114"/>
                </a:lnTo>
                <a:lnTo>
                  <a:pt x="28" y="0"/>
                </a:lnTo>
                <a:lnTo>
                  <a:pt x="88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4" name="Freeform 242"/>
          <p:cNvSpPr>
            <a:spLocks/>
          </p:cNvSpPr>
          <p:nvPr/>
        </p:nvSpPr>
        <p:spPr bwMode="ltGray">
          <a:xfrm>
            <a:off x="4193687" y="4656146"/>
            <a:ext cx="553133" cy="649285"/>
          </a:xfrm>
          <a:custGeom>
            <a:avLst/>
            <a:gdLst/>
            <a:ahLst/>
            <a:cxnLst>
              <a:cxn ang="0">
                <a:pos x="2" y="201"/>
              </a:cxn>
              <a:cxn ang="0">
                <a:pos x="2" y="190"/>
              </a:cxn>
              <a:cxn ang="0">
                <a:pos x="0" y="174"/>
              </a:cxn>
              <a:cxn ang="0">
                <a:pos x="12" y="160"/>
              </a:cxn>
              <a:cxn ang="0">
                <a:pos x="143" y="0"/>
              </a:cxn>
              <a:cxn ang="0">
                <a:pos x="280" y="0"/>
              </a:cxn>
              <a:cxn ang="0">
                <a:pos x="333" y="22"/>
              </a:cxn>
              <a:cxn ang="0">
                <a:pos x="346" y="45"/>
              </a:cxn>
              <a:cxn ang="0">
                <a:pos x="352" y="49"/>
              </a:cxn>
              <a:cxn ang="0">
                <a:pos x="352" y="63"/>
              </a:cxn>
              <a:cxn ang="0">
                <a:pos x="358" y="68"/>
              </a:cxn>
              <a:cxn ang="0">
                <a:pos x="348" y="80"/>
              </a:cxn>
              <a:cxn ang="0">
                <a:pos x="329" y="98"/>
              </a:cxn>
              <a:cxn ang="0">
                <a:pos x="321" y="117"/>
              </a:cxn>
              <a:cxn ang="0">
                <a:pos x="317" y="123"/>
              </a:cxn>
              <a:cxn ang="0">
                <a:pos x="317" y="131"/>
              </a:cxn>
              <a:cxn ang="0">
                <a:pos x="313" y="135"/>
              </a:cxn>
              <a:cxn ang="0">
                <a:pos x="313" y="147"/>
              </a:cxn>
              <a:cxn ang="0">
                <a:pos x="309" y="149"/>
              </a:cxn>
              <a:cxn ang="0">
                <a:pos x="309" y="155"/>
              </a:cxn>
              <a:cxn ang="0">
                <a:pos x="315" y="162"/>
              </a:cxn>
              <a:cxn ang="0">
                <a:pos x="315" y="172"/>
              </a:cxn>
              <a:cxn ang="0">
                <a:pos x="313" y="188"/>
              </a:cxn>
              <a:cxn ang="0">
                <a:pos x="319" y="194"/>
              </a:cxn>
              <a:cxn ang="0">
                <a:pos x="319" y="205"/>
              </a:cxn>
              <a:cxn ang="0">
                <a:pos x="321" y="209"/>
              </a:cxn>
              <a:cxn ang="0">
                <a:pos x="317" y="219"/>
              </a:cxn>
              <a:cxn ang="0">
                <a:pos x="325" y="225"/>
              </a:cxn>
              <a:cxn ang="0">
                <a:pos x="333" y="233"/>
              </a:cxn>
              <a:cxn ang="0">
                <a:pos x="333" y="239"/>
              </a:cxn>
              <a:cxn ang="0">
                <a:pos x="335" y="246"/>
              </a:cxn>
              <a:cxn ang="0">
                <a:pos x="333" y="262"/>
              </a:cxn>
              <a:cxn ang="0">
                <a:pos x="315" y="356"/>
              </a:cxn>
              <a:cxn ang="0">
                <a:pos x="188" y="303"/>
              </a:cxn>
              <a:cxn ang="0">
                <a:pos x="2" y="201"/>
              </a:cxn>
            </a:cxnLst>
            <a:rect l="0" t="0" r="r" b="b"/>
            <a:pathLst>
              <a:path w="359" h="357">
                <a:moveTo>
                  <a:pt x="2" y="201"/>
                </a:moveTo>
                <a:lnTo>
                  <a:pt x="2" y="190"/>
                </a:lnTo>
                <a:lnTo>
                  <a:pt x="0" y="174"/>
                </a:lnTo>
                <a:lnTo>
                  <a:pt x="12" y="160"/>
                </a:lnTo>
                <a:lnTo>
                  <a:pt x="143" y="0"/>
                </a:lnTo>
                <a:lnTo>
                  <a:pt x="280" y="0"/>
                </a:lnTo>
                <a:lnTo>
                  <a:pt x="333" y="22"/>
                </a:lnTo>
                <a:lnTo>
                  <a:pt x="346" y="45"/>
                </a:lnTo>
                <a:lnTo>
                  <a:pt x="352" y="49"/>
                </a:lnTo>
                <a:lnTo>
                  <a:pt x="352" y="63"/>
                </a:lnTo>
                <a:lnTo>
                  <a:pt x="358" y="68"/>
                </a:lnTo>
                <a:lnTo>
                  <a:pt x="348" y="80"/>
                </a:lnTo>
                <a:lnTo>
                  <a:pt x="329" y="98"/>
                </a:lnTo>
                <a:lnTo>
                  <a:pt x="321" y="117"/>
                </a:lnTo>
                <a:lnTo>
                  <a:pt x="317" y="123"/>
                </a:lnTo>
                <a:lnTo>
                  <a:pt x="317" y="131"/>
                </a:lnTo>
                <a:lnTo>
                  <a:pt x="313" y="135"/>
                </a:lnTo>
                <a:lnTo>
                  <a:pt x="313" y="147"/>
                </a:lnTo>
                <a:lnTo>
                  <a:pt x="309" y="149"/>
                </a:lnTo>
                <a:lnTo>
                  <a:pt x="309" y="155"/>
                </a:lnTo>
                <a:lnTo>
                  <a:pt x="315" y="162"/>
                </a:lnTo>
                <a:lnTo>
                  <a:pt x="315" y="172"/>
                </a:lnTo>
                <a:lnTo>
                  <a:pt x="313" y="188"/>
                </a:lnTo>
                <a:lnTo>
                  <a:pt x="319" y="194"/>
                </a:lnTo>
                <a:lnTo>
                  <a:pt x="319" y="205"/>
                </a:lnTo>
                <a:lnTo>
                  <a:pt x="321" y="209"/>
                </a:lnTo>
                <a:lnTo>
                  <a:pt x="317" y="219"/>
                </a:lnTo>
                <a:lnTo>
                  <a:pt x="325" y="225"/>
                </a:lnTo>
                <a:lnTo>
                  <a:pt x="333" y="233"/>
                </a:lnTo>
                <a:lnTo>
                  <a:pt x="333" y="239"/>
                </a:lnTo>
                <a:lnTo>
                  <a:pt x="335" y="246"/>
                </a:lnTo>
                <a:lnTo>
                  <a:pt x="333" y="262"/>
                </a:lnTo>
                <a:lnTo>
                  <a:pt x="315" y="356"/>
                </a:lnTo>
                <a:lnTo>
                  <a:pt x="188" y="303"/>
                </a:lnTo>
                <a:lnTo>
                  <a:pt x="2" y="20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5" name="Freeform 243"/>
          <p:cNvSpPr>
            <a:spLocks/>
          </p:cNvSpPr>
          <p:nvPr/>
        </p:nvSpPr>
        <p:spPr bwMode="ltGray">
          <a:xfrm>
            <a:off x="4192137" y="4654559"/>
            <a:ext cx="563979" cy="661984"/>
          </a:xfrm>
          <a:custGeom>
            <a:avLst/>
            <a:gdLst/>
            <a:ahLst/>
            <a:cxnLst>
              <a:cxn ang="0">
                <a:pos x="2" y="206"/>
              </a:cxn>
              <a:cxn ang="0">
                <a:pos x="2" y="194"/>
              </a:cxn>
              <a:cxn ang="0">
                <a:pos x="0" y="178"/>
              </a:cxn>
              <a:cxn ang="0">
                <a:pos x="12" y="164"/>
              </a:cxn>
              <a:cxn ang="0">
                <a:pos x="146" y="0"/>
              </a:cxn>
              <a:cxn ang="0">
                <a:pos x="286" y="0"/>
              </a:cxn>
              <a:cxn ang="0">
                <a:pos x="340" y="22"/>
              </a:cxn>
              <a:cxn ang="0">
                <a:pos x="354" y="46"/>
              </a:cxn>
              <a:cxn ang="0">
                <a:pos x="360" y="50"/>
              </a:cxn>
              <a:cxn ang="0">
                <a:pos x="360" y="64"/>
              </a:cxn>
              <a:cxn ang="0">
                <a:pos x="366" y="70"/>
              </a:cxn>
              <a:cxn ang="0">
                <a:pos x="356" y="82"/>
              </a:cxn>
              <a:cxn ang="0">
                <a:pos x="336" y="100"/>
              </a:cxn>
              <a:cxn ang="0">
                <a:pos x="328" y="120"/>
              </a:cxn>
              <a:cxn ang="0">
                <a:pos x="324" y="126"/>
              </a:cxn>
              <a:cxn ang="0">
                <a:pos x="324" y="134"/>
              </a:cxn>
              <a:cxn ang="0">
                <a:pos x="320" y="138"/>
              </a:cxn>
              <a:cxn ang="0">
                <a:pos x="320" y="150"/>
              </a:cxn>
              <a:cxn ang="0">
                <a:pos x="316" y="152"/>
              </a:cxn>
              <a:cxn ang="0">
                <a:pos x="316" y="158"/>
              </a:cxn>
              <a:cxn ang="0">
                <a:pos x="322" y="166"/>
              </a:cxn>
              <a:cxn ang="0">
                <a:pos x="322" y="176"/>
              </a:cxn>
              <a:cxn ang="0">
                <a:pos x="320" y="192"/>
              </a:cxn>
              <a:cxn ang="0">
                <a:pos x="326" y="190"/>
              </a:cxn>
              <a:cxn ang="0">
                <a:pos x="326" y="210"/>
              </a:cxn>
              <a:cxn ang="0">
                <a:pos x="328" y="214"/>
              </a:cxn>
              <a:cxn ang="0">
                <a:pos x="324" y="224"/>
              </a:cxn>
              <a:cxn ang="0">
                <a:pos x="332" y="230"/>
              </a:cxn>
              <a:cxn ang="0">
                <a:pos x="340" y="238"/>
              </a:cxn>
              <a:cxn ang="0">
                <a:pos x="340" y="244"/>
              </a:cxn>
              <a:cxn ang="0">
                <a:pos x="342" y="252"/>
              </a:cxn>
              <a:cxn ang="0">
                <a:pos x="340" y="268"/>
              </a:cxn>
              <a:cxn ang="0">
                <a:pos x="322" y="364"/>
              </a:cxn>
              <a:cxn ang="0">
                <a:pos x="192" y="310"/>
              </a:cxn>
              <a:cxn ang="0">
                <a:pos x="2" y="206"/>
              </a:cxn>
            </a:cxnLst>
            <a:rect l="0" t="0" r="r" b="b"/>
            <a:pathLst>
              <a:path w="367" h="365">
                <a:moveTo>
                  <a:pt x="2" y="206"/>
                </a:moveTo>
                <a:lnTo>
                  <a:pt x="2" y="194"/>
                </a:lnTo>
                <a:lnTo>
                  <a:pt x="0" y="178"/>
                </a:lnTo>
                <a:lnTo>
                  <a:pt x="12" y="164"/>
                </a:lnTo>
                <a:lnTo>
                  <a:pt x="146" y="0"/>
                </a:lnTo>
                <a:lnTo>
                  <a:pt x="286" y="0"/>
                </a:lnTo>
                <a:lnTo>
                  <a:pt x="340" y="22"/>
                </a:lnTo>
                <a:lnTo>
                  <a:pt x="354" y="46"/>
                </a:lnTo>
                <a:lnTo>
                  <a:pt x="360" y="50"/>
                </a:lnTo>
                <a:lnTo>
                  <a:pt x="360" y="64"/>
                </a:lnTo>
                <a:lnTo>
                  <a:pt x="366" y="70"/>
                </a:lnTo>
                <a:lnTo>
                  <a:pt x="356" y="82"/>
                </a:lnTo>
                <a:lnTo>
                  <a:pt x="336" y="100"/>
                </a:lnTo>
                <a:lnTo>
                  <a:pt x="328" y="120"/>
                </a:lnTo>
                <a:lnTo>
                  <a:pt x="324" y="126"/>
                </a:lnTo>
                <a:lnTo>
                  <a:pt x="324" y="134"/>
                </a:lnTo>
                <a:lnTo>
                  <a:pt x="320" y="138"/>
                </a:lnTo>
                <a:lnTo>
                  <a:pt x="320" y="150"/>
                </a:lnTo>
                <a:lnTo>
                  <a:pt x="316" y="152"/>
                </a:lnTo>
                <a:lnTo>
                  <a:pt x="316" y="158"/>
                </a:lnTo>
                <a:lnTo>
                  <a:pt x="322" y="166"/>
                </a:lnTo>
                <a:lnTo>
                  <a:pt x="322" y="176"/>
                </a:lnTo>
                <a:lnTo>
                  <a:pt x="320" y="192"/>
                </a:lnTo>
                <a:lnTo>
                  <a:pt x="326" y="190"/>
                </a:lnTo>
                <a:lnTo>
                  <a:pt x="326" y="210"/>
                </a:lnTo>
                <a:lnTo>
                  <a:pt x="328" y="214"/>
                </a:lnTo>
                <a:lnTo>
                  <a:pt x="324" y="224"/>
                </a:lnTo>
                <a:lnTo>
                  <a:pt x="332" y="230"/>
                </a:lnTo>
                <a:lnTo>
                  <a:pt x="340" y="238"/>
                </a:lnTo>
                <a:lnTo>
                  <a:pt x="340" y="244"/>
                </a:lnTo>
                <a:lnTo>
                  <a:pt x="342" y="252"/>
                </a:lnTo>
                <a:lnTo>
                  <a:pt x="340" y="268"/>
                </a:lnTo>
                <a:lnTo>
                  <a:pt x="322" y="364"/>
                </a:lnTo>
                <a:lnTo>
                  <a:pt x="192" y="310"/>
                </a:lnTo>
                <a:lnTo>
                  <a:pt x="2" y="20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6" name="Freeform 244"/>
          <p:cNvSpPr>
            <a:spLocks/>
          </p:cNvSpPr>
          <p:nvPr/>
        </p:nvSpPr>
        <p:spPr bwMode="ltGray">
          <a:xfrm>
            <a:off x="4440040" y="5124457"/>
            <a:ext cx="340867" cy="309561"/>
          </a:xfrm>
          <a:custGeom>
            <a:avLst/>
            <a:gdLst/>
            <a:ahLst/>
            <a:cxnLst>
              <a:cxn ang="0">
                <a:pos x="108" y="55"/>
              </a:cxn>
              <a:cxn ang="0">
                <a:pos x="112" y="59"/>
              </a:cxn>
              <a:cxn ang="0">
                <a:pos x="112" y="69"/>
              </a:cxn>
              <a:cxn ang="0">
                <a:pos x="124" y="71"/>
              </a:cxn>
              <a:cxn ang="0">
                <a:pos x="129" y="78"/>
              </a:cxn>
              <a:cxn ang="0">
                <a:pos x="133" y="82"/>
              </a:cxn>
              <a:cxn ang="0">
                <a:pos x="139" y="90"/>
              </a:cxn>
              <a:cxn ang="0">
                <a:pos x="145" y="90"/>
              </a:cxn>
              <a:cxn ang="0">
                <a:pos x="151" y="92"/>
              </a:cxn>
              <a:cxn ang="0">
                <a:pos x="152" y="73"/>
              </a:cxn>
              <a:cxn ang="0">
                <a:pos x="139" y="71"/>
              </a:cxn>
              <a:cxn ang="0">
                <a:pos x="131" y="61"/>
              </a:cxn>
              <a:cxn ang="0">
                <a:pos x="131" y="48"/>
              </a:cxn>
              <a:cxn ang="0">
                <a:pos x="135" y="48"/>
              </a:cxn>
              <a:cxn ang="0">
                <a:pos x="137" y="40"/>
              </a:cxn>
              <a:cxn ang="0">
                <a:pos x="137" y="29"/>
              </a:cxn>
              <a:cxn ang="0">
                <a:pos x="135" y="25"/>
              </a:cxn>
              <a:cxn ang="0">
                <a:pos x="141" y="15"/>
              </a:cxn>
              <a:cxn ang="0">
                <a:pos x="141" y="4"/>
              </a:cxn>
              <a:cxn ang="0">
                <a:pos x="170" y="2"/>
              </a:cxn>
              <a:cxn ang="0">
                <a:pos x="174" y="0"/>
              </a:cxn>
              <a:cxn ang="0">
                <a:pos x="179" y="6"/>
              </a:cxn>
              <a:cxn ang="0">
                <a:pos x="195" y="19"/>
              </a:cxn>
              <a:cxn ang="0">
                <a:pos x="214" y="31"/>
              </a:cxn>
              <a:cxn ang="0">
                <a:pos x="220" y="42"/>
              </a:cxn>
              <a:cxn ang="0">
                <a:pos x="218" y="48"/>
              </a:cxn>
              <a:cxn ang="0">
                <a:pos x="214" y="52"/>
              </a:cxn>
              <a:cxn ang="0">
                <a:pos x="216" y="61"/>
              </a:cxn>
              <a:cxn ang="0">
                <a:pos x="212" y="65"/>
              </a:cxn>
              <a:cxn ang="0">
                <a:pos x="208" y="73"/>
              </a:cxn>
              <a:cxn ang="0">
                <a:pos x="212" y="80"/>
              </a:cxn>
              <a:cxn ang="0">
                <a:pos x="206" y="84"/>
              </a:cxn>
              <a:cxn ang="0">
                <a:pos x="203" y="88"/>
              </a:cxn>
              <a:cxn ang="0">
                <a:pos x="203" y="97"/>
              </a:cxn>
              <a:cxn ang="0">
                <a:pos x="203" y="105"/>
              </a:cxn>
              <a:cxn ang="0">
                <a:pos x="158" y="118"/>
              </a:cxn>
              <a:cxn ang="0">
                <a:pos x="158" y="134"/>
              </a:cxn>
              <a:cxn ang="0">
                <a:pos x="149" y="134"/>
              </a:cxn>
              <a:cxn ang="0">
                <a:pos x="141" y="132"/>
              </a:cxn>
              <a:cxn ang="0">
                <a:pos x="131" y="134"/>
              </a:cxn>
              <a:cxn ang="0">
                <a:pos x="125" y="141"/>
              </a:cxn>
              <a:cxn ang="0">
                <a:pos x="125" y="145"/>
              </a:cxn>
              <a:cxn ang="0">
                <a:pos x="120" y="151"/>
              </a:cxn>
              <a:cxn ang="0">
                <a:pos x="106" y="160"/>
              </a:cxn>
              <a:cxn ang="0">
                <a:pos x="93" y="170"/>
              </a:cxn>
              <a:cxn ang="0">
                <a:pos x="75" y="164"/>
              </a:cxn>
              <a:cxn ang="0">
                <a:pos x="56" y="159"/>
              </a:cxn>
              <a:cxn ang="0">
                <a:pos x="29" y="164"/>
              </a:cxn>
              <a:cxn ang="0">
                <a:pos x="0" y="132"/>
              </a:cxn>
              <a:cxn ang="0">
                <a:pos x="10" y="69"/>
              </a:cxn>
              <a:cxn ang="0">
                <a:pos x="52" y="38"/>
              </a:cxn>
              <a:cxn ang="0">
                <a:pos x="58" y="38"/>
              </a:cxn>
              <a:cxn ang="0">
                <a:pos x="62" y="46"/>
              </a:cxn>
              <a:cxn ang="0">
                <a:pos x="64" y="52"/>
              </a:cxn>
              <a:cxn ang="0">
                <a:pos x="68" y="48"/>
              </a:cxn>
              <a:cxn ang="0">
                <a:pos x="79" y="48"/>
              </a:cxn>
              <a:cxn ang="0">
                <a:pos x="81" y="57"/>
              </a:cxn>
              <a:cxn ang="0">
                <a:pos x="91" y="59"/>
              </a:cxn>
              <a:cxn ang="0">
                <a:pos x="102" y="61"/>
              </a:cxn>
              <a:cxn ang="0">
                <a:pos x="108" y="55"/>
              </a:cxn>
            </a:cxnLst>
            <a:rect l="0" t="0" r="r" b="b"/>
            <a:pathLst>
              <a:path w="221" h="171">
                <a:moveTo>
                  <a:pt x="108" y="55"/>
                </a:moveTo>
                <a:lnTo>
                  <a:pt x="112" y="59"/>
                </a:lnTo>
                <a:lnTo>
                  <a:pt x="112" y="69"/>
                </a:lnTo>
                <a:lnTo>
                  <a:pt x="124" y="71"/>
                </a:lnTo>
                <a:lnTo>
                  <a:pt x="129" y="78"/>
                </a:lnTo>
                <a:lnTo>
                  <a:pt x="133" y="82"/>
                </a:lnTo>
                <a:lnTo>
                  <a:pt x="139" y="90"/>
                </a:lnTo>
                <a:lnTo>
                  <a:pt x="145" y="90"/>
                </a:lnTo>
                <a:lnTo>
                  <a:pt x="151" y="92"/>
                </a:lnTo>
                <a:lnTo>
                  <a:pt x="152" y="73"/>
                </a:lnTo>
                <a:lnTo>
                  <a:pt x="139" y="71"/>
                </a:lnTo>
                <a:lnTo>
                  <a:pt x="131" y="61"/>
                </a:lnTo>
                <a:lnTo>
                  <a:pt x="131" y="48"/>
                </a:lnTo>
                <a:lnTo>
                  <a:pt x="135" y="48"/>
                </a:lnTo>
                <a:lnTo>
                  <a:pt x="137" y="40"/>
                </a:lnTo>
                <a:lnTo>
                  <a:pt x="137" y="29"/>
                </a:lnTo>
                <a:lnTo>
                  <a:pt x="135" y="25"/>
                </a:lnTo>
                <a:lnTo>
                  <a:pt x="141" y="15"/>
                </a:lnTo>
                <a:lnTo>
                  <a:pt x="141" y="4"/>
                </a:lnTo>
                <a:lnTo>
                  <a:pt x="170" y="2"/>
                </a:lnTo>
                <a:lnTo>
                  <a:pt x="174" y="0"/>
                </a:lnTo>
                <a:lnTo>
                  <a:pt x="179" y="6"/>
                </a:lnTo>
                <a:lnTo>
                  <a:pt x="195" y="19"/>
                </a:lnTo>
                <a:lnTo>
                  <a:pt x="214" y="31"/>
                </a:lnTo>
                <a:lnTo>
                  <a:pt x="220" y="42"/>
                </a:lnTo>
                <a:lnTo>
                  <a:pt x="218" y="48"/>
                </a:lnTo>
                <a:lnTo>
                  <a:pt x="214" y="52"/>
                </a:lnTo>
                <a:lnTo>
                  <a:pt x="216" y="61"/>
                </a:lnTo>
                <a:lnTo>
                  <a:pt x="212" y="65"/>
                </a:lnTo>
                <a:lnTo>
                  <a:pt x="208" y="73"/>
                </a:lnTo>
                <a:lnTo>
                  <a:pt x="212" y="80"/>
                </a:lnTo>
                <a:lnTo>
                  <a:pt x="206" y="84"/>
                </a:lnTo>
                <a:lnTo>
                  <a:pt x="203" y="88"/>
                </a:lnTo>
                <a:lnTo>
                  <a:pt x="203" y="97"/>
                </a:lnTo>
                <a:lnTo>
                  <a:pt x="203" y="105"/>
                </a:lnTo>
                <a:lnTo>
                  <a:pt x="158" y="118"/>
                </a:lnTo>
                <a:lnTo>
                  <a:pt x="158" y="134"/>
                </a:lnTo>
                <a:lnTo>
                  <a:pt x="149" y="134"/>
                </a:lnTo>
                <a:lnTo>
                  <a:pt x="141" y="132"/>
                </a:lnTo>
                <a:lnTo>
                  <a:pt x="131" y="134"/>
                </a:lnTo>
                <a:lnTo>
                  <a:pt x="125" y="141"/>
                </a:lnTo>
                <a:lnTo>
                  <a:pt x="125" y="145"/>
                </a:lnTo>
                <a:lnTo>
                  <a:pt x="120" y="151"/>
                </a:lnTo>
                <a:lnTo>
                  <a:pt x="106" y="160"/>
                </a:lnTo>
                <a:lnTo>
                  <a:pt x="93" y="170"/>
                </a:lnTo>
                <a:lnTo>
                  <a:pt x="75" y="164"/>
                </a:lnTo>
                <a:lnTo>
                  <a:pt x="56" y="159"/>
                </a:lnTo>
                <a:lnTo>
                  <a:pt x="29" y="164"/>
                </a:lnTo>
                <a:lnTo>
                  <a:pt x="0" y="132"/>
                </a:lnTo>
                <a:lnTo>
                  <a:pt x="10" y="69"/>
                </a:lnTo>
                <a:lnTo>
                  <a:pt x="52" y="38"/>
                </a:lnTo>
                <a:lnTo>
                  <a:pt x="58" y="38"/>
                </a:lnTo>
                <a:lnTo>
                  <a:pt x="62" y="46"/>
                </a:lnTo>
                <a:lnTo>
                  <a:pt x="64" y="52"/>
                </a:lnTo>
                <a:lnTo>
                  <a:pt x="68" y="48"/>
                </a:lnTo>
                <a:lnTo>
                  <a:pt x="79" y="48"/>
                </a:lnTo>
                <a:lnTo>
                  <a:pt x="81" y="57"/>
                </a:lnTo>
                <a:lnTo>
                  <a:pt x="91" y="59"/>
                </a:lnTo>
                <a:lnTo>
                  <a:pt x="102" y="61"/>
                </a:lnTo>
                <a:lnTo>
                  <a:pt x="108" y="5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ltGray">
          <a:xfrm>
            <a:off x="4438491" y="5122869"/>
            <a:ext cx="354811" cy="325437"/>
          </a:xfrm>
          <a:custGeom>
            <a:avLst/>
            <a:gdLst/>
            <a:ahLst/>
            <a:cxnLst>
              <a:cxn ang="0">
                <a:pos x="112" y="58"/>
              </a:cxn>
              <a:cxn ang="0">
                <a:pos x="116" y="62"/>
              </a:cxn>
              <a:cxn ang="0">
                <a:pos x="116" y="72"/>
              </a:cxn>
              <a:cxn ang="0">
                <a:pos x="128" y="74"/>
              </a:cxn>
              <a:cxn ang="0">
                <a:pos x="134" y="82"/>
              </a:cxn>
              <a:cxn ang="0">
                <a:pos x="138" y="86"/>
              </a:cxn>
              <a:cxn ang="0">
                <a:pos x="144" y="94"/>
              </a:cxn>
              <a:cxn ang="0">
                <a:pos x="150" y="94"/>
              </a:cxn>
              <a:cxn ang="0">
                <a:pos x="156" y="96"/>
              </a:cxn>
              <a:cxn ang="0">
                <a:pos x="158" y="76"/>
              </a:cxn>
              <a:cxn ang="0">
                <a:pos x="144" y="74"/>
              </a:cxn>
              <a:cxn ang="0">
                <a:pos x="136" y="64"/>
              </a:cxn>
              <a:cxn ang="0">
                <a:pos x="136" y="50"/>
              </a:cxn>
              <a:cxn ang="0">
                <a:pos x="140" y="50"/>
              </a:cxn>
              <a:cxn ang="0">
                <a:pos x="142" y="42"/>
              </a:cxn>
              <a:cxn ang="0">
                <a:pos x="142" y="30"/>
              </a:cxn>
              <a:cxn ang="0">
                <a:pos x="140" y="26"/>
              </a:cxn>
              <a:cxn ang="0">
                <a:pos x="146" y="16"/>
              </a:cxn>
              <a:cxn ang="0">
                <a:pos x="146" y="4"/>
              </a:cxn>
              <a:cxn ang="0">
                <a:pos x="176" y="2"/>
              </a:cxn>
              <a:cxn ang="0">
                <a:pos x="180" y="0"/>
              </a:cxn>
              <a:cxn ang="0">
                <a:pos x="186" y="6"/>
              </a:cxn>
              <a:cxn ang="0">
                <a:pos x="202" y="20"/>
              </a:cxn>
              <a:cxn ang="0">
                <a:pos x="222" y="32"/>
              </a:cxn>
              <a:cxn ang="0">
                <a:pos x="228" y="44"/>
              </a:cxn>
              <a:cxn ang="0">
                <a:pos x="226" y="50"/>
              </a:cxn>
              <a:cxn ang="0">
                <a:pos x="222" y="54"/>
              </a:cxn>
              <a:cxn ang="0">
                <a:pos x="224" y="64"/>
              </a:cxn>
              <a:cxn ang="0">
                <a:pos x="220" y="68"/>
              </a:cxn>
              <a:cxn ang="0">
                <a:pos x="216" y="76"/>
              </a:cxn>
              <a:cxn ang="0">
                <a:pos x="220" y="84"/>
              </a:cxn>
              <a:cxn ang="0">
                <a:pos x="214" y="88"/>
              </a:cxn>
              <a:cxn ang="0">
                <a:pos x="210" y="92"/>
              </a:cxn>
              <a:cxn ang="0">
                <a:pos x="210" y="102"/>
              </a:cxn>
              <a:cxn ang="0">
                <a:pos x="210" y="110"/>
              </a:cxn>
              <a:cxn ang="0">
                <a:pos x="164" y="124"/>
              </a:cxn>
              <a:cxn ang="0">
                <a:pos x="164" y="140"/>
              </a:cxn>
              <a:cxn ang="0">
                <a:pos x="154" y="140"/>
              </a:cxn>
              <a:cxn ang="0">
                <a:pos x="146" y="138"/>
              </a:cxn>
              <a:cxn ang="0">
                <a:pos x="136" y="140"/>
              </a:cxn>
              <a:cxn ang="0">
                <a:pos x="130" y="148"/>
              </a:cxn>
              <a:cxn ang="0">
                <a:pos x="130" y="152"/>
              </a:cxn>
              <a:cxn ang="0">
                <a:pos x="124" y="158"/>
              </a:cxn>
              <a:cxn ang="0">
                <a:pos x="110" y="168"/>
              </a:cxn>
              <a:cxn ang="0">
                <a:pos x="96" y="178"/>
              </a:cxn>
              <a:cxn ang="0">
                <a:pos x="78" y="172"/>
              </a:cxn>
              <a:cxn ang="0">
                <a:pos x="58" y="166"/>
              </a:cxn>
              <a:cxn ang="0">
                <a:pos x="30" y="172"/>
              </a:cxn>
              <a:cxn ang="0">
                <a:pos x="0" y="138"/>
              </a:cxn>
              <a:cxn ang="0">
                <a:pos x="10" y="72"/>
              </a:cxn>
              <a:cxn ang="0">
                <a:pos x="54" y="40"/>
              </a:cxn>
              <a:cxn ang="0">
                <a:pos x="60" y="40"/>
              </a:cxn>
              <a:cxn ang="0">
                <a:pos x="64" y="48"/>
              </a:cxn>
              <a:cxn ang="0">
                <a:pos x="66" y="54"/>
              </a:cxn>
              <a:cxn ang="0">
                <a:pos x="70" y="50"/>
              </a:cxn>
              <a:cxn ang="0">
                <a:pos x="82" y="50"/>
              </a:cxn>
              <a:cxn ang="0">
                <a:pos x="84" y="60"/>
              </a:cxn>
              <a:cxn ang="0">
                <a:pos x="94" y="62"/>
              </a:cxn>
              <a:cxn ang="0">
                <a:pos x="106" y="64"/>
              </a:cxn>
              <a:cxn ang="0">
                <a:pos x="112" y="58"/>
              </a:cxn>
            </a:cxnLst>
            <a:rect l="0" t="0" r="r" b="b"/>
            <a:pathLst>
              <a:path w="229" h="179">
                <a:moveTo>
                  <a:pt x="112" y="58"/>
                </a:moveTo>
                <a:lnTo>
                  <a:pt x="116" y="62"/>
                </a:lnTo>
                <a:lnTo>
                  <a:pt x="116" y="72"/>
                </a:lnTo>
                <a:lnTo>
                  <a:pt x="128" y="74"/>
                </a:lnTo>
                <a:lnTo>
                  <a:pt x="134" y="82"/>
                </a:lnTo>
                <a:lnTo>
                  <a:pt x="138" y="86"/>
                </a:lnTo>
                <a:lnTo>
                  <a:pt x="144" y="94"/>
                </a:lnTo>
                <a:lnTo>
                  <a:pt x="150" y="94"/>
                </a:lnTo>
                <a:lnTo>
                  <a:pt x="156" y="96"/>
                </a:lnTo>
                <a:lnTo>
                  <a:pt x="158" y="76"/>
                </a:lnTo>
                <a:lnTo>
                  <a:pt x="144" y="74"/>
                </a:lnTo>
                <a:lnTo>
                  <a:pt x="136" y="64"/>
                </a:lnTo>
                <a:lnTo>
                  <a:pt x="136" y="50"/>
                </a:lnTo>
                <a:lnTo>
                  <a:pt x="140" y="50"/>
                </a:lnTo>
                <a:lnTo>
                  <a:pt x="142" y="42"/>
                </a:lnTo>
                <a:lnTo>
                  <a:pt x="142" y="30"/>
                </a:lnTo>
                <a:lnTo>
                  <a:pt x="140" y="26"/>
                </a:lnTo>
                <a:lnTo>
                  <a:pt x="146" y="16"/>
                </a:lnTo>
                <a:lnTo>
                  <a:pt x="146" y="4"/>
                </a:lnTo>
                <a:lnTo>
                  <a:pt x="176" y="2"/>
                </a:lnTo>
                <a:lnTo>
                  <a:pt x="180" y="0"/>
                </a:lnTo>
                <a:lnTo>
                  <a:pt x="186" y="6"/>
                </a:lnTo>
                <a:lnTo>
                  <a:pt x="202" y="20"/>
                </a:lnTo>
                <a:lnTo>
                  <a:pt x="222" y="32"/>
                </a:lnTo>
                <a:lnTo>
                  <a:pt x="228" y="44"/>
                </a:lnTo>
                <a:lnTo>
                  <a:pt x="226" y="50"/>
                </a:lnTo>
                <a:lnTo>
                  <a:pt x="222" y="54"/>
                </a:lnTo>
                <a:lnTo>
                  <a:pt x="224" y="64"/>
                </a:lnTo>
                <a:lnTo>
                  <a:pt x="220" y="68"/>
                </a:lnTo>
                <a:lnTo>
                  <a:pt x="216" y="76"/>
                </a:lnTo>
                <a:lnTo>
                  <a:pt x="220" y="84"/>
                </a:lnTo>
                <a:lnTo>
                  <a:pt x="214" y="88"/>
                </a:lnTo>
                <a:lnTo>
                  <a:pt x="210" y="92"/>
                </a:lnTo>
                <a:lnTo>
                  <a:pt x="210" y="102"/>
                </a:lnTo>
                <a:lnTo>
                  <a:pt x="210" y="110"/>
                </a:lnTo>
                <a:lnTo>
                  <a:pt x="164" y="124"/>
                </a:lnTo>
                <a:lnTo>
                  <a:pt x="164" y="140"/>
                </a:lnTo>
                <a:lnTo>
                  <a:pt x="154" y="140"/>
                </a:lnTo>
                <a:lnTo>
                  <a:pt x="146" y="138"/>
                </a:lnTo>
                <a:lnTo>
                  <a:pt x="136" y="140"/>
                </a:lnTo>
                <a:lnTo>
                  <a:pt x="130" y="148"/>
                </a:lnTo>
                <a:lnTo>
                  <a:pt x="130" y="152"/>
                </a:lnTo>
                <a:lnTo>
                  <a:pt x="124" y="158"/>
                </a:lnTo>
                <a:lnTo>
                  <a:pt x="110" y="168"/>
                </a:lnTo>
                <a:lnTo>
                  <a:pt x="96" y="178"/>
                </a:lnTo>
                <a:lnTo>
                  <a:pt x="78" y="172"/>
                </a:lnTo>
                <a:lnTo>
                  <a:pt x="58" y="166"/>
                </a:lnTo>
                <a:lnTo>
                  <a:pt x="30" y="172"/>
                </a:lnTo>
                <a:lnTo>
                  <a:pt x="0" y="138"/>
                </a:lnTo>
                <a:lnTo>
                  <a:pt x="10" y="72"/>
                </a:lnTo>
                <a:lnTo>
                  <a:pt x="54" y="40"/>
                </a:lnTo>
                <a:lnTo>
                  <a:pt x="60" y="40"/>
                </a:lnTo>
                <a:lnTo>
                  <a:pt x="64" y="48"/>
                </a:lnTo>
                <a:lnTo>
                  <a:pt x="66" y="54"/>
                </a:lnTo>
                <a:lnTo>
                  <a:pt x="70" y="50"/>
                </a:lnTo>
                <a:lnTo>
                  <a:pt x="82" y="50"/>
                </a:lnTo>
                <a:lnTo>
                  <a:pt x="84" y="60"/>
                </a:lnTo>
                <a:lnTo>
                  <a:pt x="94" y="62"/>
                </a:lnTo>
                <a:lnTo>
                  <a:pt x="106" y="64"/>
                </a:lnTo>
                <a:lnTo>
                  <a:pt x="112" y="5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8" name="Freeform 246"/>
          <p:cNvSpPr>
            <a:spLocks/>
          </p:cNvSpPr>
          <p:nvPr/>
        </p:nvSpPr>
        <p:spPr bwMode="ltGray">
          <a:xfrm>
            <a:off x="4175094" y="5375281"/>
            <a:ext cx="353262" cy="39687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66" y="10"/>
              </a:cxn>
              <a:cxn ang="0">
                <a:pos x="199" y="29"/>
              </a:cxn>
              <a:cxn ang="0">
                <a:pos x="214" y="23"/>
              </a:cxn>
              <a:cxn ang="0">
                <a:pos x="228" y="27"/>
              </a:cxn>
              <a:cxn ang="0">
                <a:pos x="218" y="35"/>
              </a:cxn>
              <a:cxn ang="0">
                <a:pos x="209" y="39"/>
              </a:cxn>
              <a:cxn ang="0">
                <a:pos x="158" y="37"/>
              </a:cxn>
              <a:cxn ang="0">
                <a:pos x="155" y="102"/>
              </a:cxn>
              <a:cxn ang="0">
                <a:pos x="147" y="104"/>
              </a:cxn>
              <a:cxn ang="0">
                <a:pos x="139" y="102"/>
              </a:cxn>
              <a:cxn ang="0">
                <a:pos x="133" y="210"/>
              </a:cxn>
              <a:cxn ang="0">
                <a:pos x="120" y="218"/>
              </a:cxn>
              <a:cxn ang="0">
                <a:pos x="114" y="218"/>
              </a:cxn>
              <a:cxn ang="0">
                <a:pos x="108" y="216"/>
              </a:cxn>
              <a:cxn ang="0">
                <a:pos x="97" y="218"/>
              </a:cxn>
              <a:cxn ang="0">
                <a:pos x="93" y="216"/>
              </a:cxn>
              <a:cxn ang="0">
                <a:pos x="89" y="214"/>
              </a:cxn>
              <a:cxn ang="0">
                <a:pos x="87" y="208"/>
              </a:cxn>
              <a:cxn ang="0">
                <a:pos x="87" y="204"/>
              </a:cxn>
              <a:cxn ang="0">
                <a:pos x="81" y="204"/>
              </a:cxn>
              <a:cxn ang="0">
                <a:pos x="81" y="210"/>
              </a:cxn>
              <a:cxn ang="0">
                <a:pos x="75" y="210"/>
              </a:cxn>
              <a:cxn ang="0">
                <a:pos x="70" y="206"/>
              </a:cxn>
              <a:cxn ang="0">
                <a:pos x="58" y="193"/>
              </a:cxn>
              <a:cxn ang="0">
                <a:pos x="54" y="181"/>
              </a:cxn>
              <a:cxn ang="0">
                <a:pos x="54" y="179"/>
              </a:cxn>
              <a:cxn ang="0">
                <a:pos x="58" y="176"/>
              </a:cxn>
              <a:cxn ang="0">
                <a:pos x="50" y="172"/>
              </a:cxn>
              <a:cxn ang="0">
                <a:pos x="52" y="166"/>
              </a:cxn>
              <a:cxn ang="0">
                <a:pos x="50" y="152"/>
              </a:cxn>
              <a:cxn ang="0">
                <a:pos x="44" y="131"/>
              </a:cxn>
              <a:cxn ang="0">
                <a:pos x="46" y="123"/>
              </a:cxn>
              <a:cxn ang="0">
                <a:pos x="43" y="118"/>
              </a:cxn>
              <a:cxn ang="0">
                <a:pos x="41" y="110"/>
              </a:cxn>
              <a:cxn ang="0">
                <a:pos x="44" y="104"/>
              </a:cxn>
              <a:cxn ang="0">
                <a:pos x="41" y="100"/>
              </a:cxn>
              <a:cxn ang="0">
                <a:pos x="27" y="77"/>
              </a:cxn>
              <a:cxn ang="0">
                <a:pos x="23" y="62"/>
              </a:cxn>
              <a:cxn ang="0">
                <a:pos x="17" y="46"/>
              </a:cxn>
              <a:cxn ang="0">
                <a:pos x="0" y="27"/>
              </a:cxn>
              <a:cxn ang="0">
                <a:pos x="0" y="19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29" h="219">
                <a:moveTo>
                  <a:pt x="10" y="0"/>
                </a:moveTo>
                <a:lnTo>
                  <a:pt x="166" y="10"/>
                </a:lnTo>
                <a:lnTo>
                  <a:pt x="199" y="29"/>
                </a:lnTo>
                <a:lnTo>
                  <a:pt x="214" y="23"/>
                </a:lnTo>
                <a:lnTo>
                  <a:pt x="228" y="27"/>
                </a:lnTo>
                <a:lnTo>
                  <a:pt x="218" y="35"/>
                </a:lnTo>
                <a:lnTo>
                  <a:pt x="209" y="39"/>
                </a:lnTo>
                <a:lnTo>
                  <a:pt x="158" y="37"/>
                </a:lnTo>
                <a:lnTo>
                  <a:pt x="155" y="102"/>
                </a:lnTo>
                <a:lnTo>
                  <a:pt x="147" y="104"/>
                </a:lnTo>
                <a:lnTo>
                  <a:pt x="139" y="102"/>
                </a:lnTo>
                <a:lnTo>
                  <a:pt x="133" y="210"/>
                </a:lnTo>
                <a:lnTo>
                  <a:pt x="120" y="218"/>
                </a:lnTo>
                <a:lnTo>
                  <a:pt x="114" y="218"/>
                </a:lnTo>
                <a:lnTo>
                  <a:pt x="108" y="216"/>
                </a:lnTo>
                <a:lnTo>
                  <a:pt x="97" y="218"/>
                </a:lnTo>
                <a:lnTo>
                  <a:pt x="93" y="216"/>
                </a:lnTo>
                <a:lnTo>
                  <a:pt x="89" y="214"/>
                </a:lnTo>
                <a:lnTo>
                  <a:pt x="87" y="208"/>
                </a:lnTo>
                <a:lnTo>
                  <a:pt x="87" y="204"/>
                </a:lnTo>
                <a:lnTo>
                  <a:pt x="81" y="204"/>
                </a:lnTo>
                <a:lnTo>
                  <a:pt x="81" y="210"/>
                </a:lnTo>
                <a:lnTo>
                  <a:pt x="75" y="210"/>
                </a:lnTo>
                <a:lnTo>
                  <a:pt x="70" y="206"/>
                </a:lnTo>
                <a:lnTo>
                  <a:pt x="58" y="193"/>
                </a:lnTo>
                <a:lnTo>
                  <a:pt x="54" y="181"/>
                </a:lnTo>
                <a:lnTo>
                  <a:pt x="54" y="179"/>
                </a:lnTo>
                <a:lnTo>
                  <a:pt x="58" y="176"/>
                </a:lnTo>
                <a:lnTo>
                  <a:pt x="50" y="172"/>
                </a:lnTo>
                <a:lnTo>
                  <a:pt x="52" y="166"/>
                </a:lnTo>
                <a:lnTo>
                  <a:pt x="50" y="152"/>
                </a:lnTo>
                <a:lnTo>
                  <a:pt x="44" y="131"/>
                </a:lnTo>
                <a:lnTo>
                  <a:pt x="46" y="123"/>
                </a:lnTo>
                <a:lnTo>
                  <a:pt x="43" y="118"/>
                </a:lnTo>
                <a:lnTo>
                  <a:pt x="41" y="110"/>
                </a:lnTo>
                <a:lnTo>
                  <a:pt x="44" y="104"/>
                </a:lnTo>
                <a:lnTo>
                  <a:pt x="41" y="100"/>
                </a:lnTo>
                <a:lnTo>
                  <a:pt x="27" y="77"/>
                </a:lnTo>
                <a:lnTo>
                  <a:pt x="23" y="62"/>
                </a:lnTo>
                <a:lnTo>
                  <a:pt x="17" y="46"/>
                </a:lnTo>
                <a:lnTo>
                  <a:pt x="0" y="27"/>
                </a:lnTo>
                <a:lnTo>
                  <a:pt x="0" y="19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ltGray">
          <a:xfrm>
            <a:off x="4175094" y="5373693"/>
            <a:ext cx="362558" cy="411161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72" y="10"/>
              </a:cxn>
              <a:cxn ang="0">
                <a:pos x="206" y="30"/>
              </a:cxn>
              <a:cxn ang="0">
                <a:pos x="222" y="24"/>
              </a:cxn>
              <a:cxn ang="0">
                <a:pos x="236" y="28"/>
              </a:cxn>
              <a:cxn ang="0">
                <a:pos x="226" y="36"/>
              </a:cxn>
              <a:cxn ang="0">
                <a:pos x="216" y="40"/>
              </a:cxn>
              <a:cxn ang="0">
                <a:pos x="164" y="38"/>
              </a:cxn>
              <a:cxn ang="0">
                <a:pos x="160" y="106"/>
              </a:cxn>
              <a:cxn ang="0">
                <a:pos x="152" y="108"/>
              </a:cxn>
              <a:cxn ang="0">
                <a:pos x="144" y="106"/>
              </a:cxn>
              <a:cxn ang="0">
                <a:pos x="138" y="218"/>
              </a:cxn>
              <a:cxn ang="0">
                <a:pos x="124" y="226"/>
              </a:cxn>
              <a:cxn ang="0">
                <a:pos x="118" y="226"/>
              </a:cxn>
              <a:cxn ang="0">
                <a:pos x="112" y="224"/>
              </a:cxn>
              <a:cxn ang="0">
                <a:pos x="100" y="226"/>
              </a:cxn>
              <a:cxn ang="0">
                <a:pos x="96" y="224"/>
              </a:cxn>
              <a:cxn ang="0">
                <a:pos x="92" y="222"/>
              </a:cxn>
              <a:cxn ang="0">
                <a:pos x="90" y="216"/>
              </a:cxn>
              <a:cxn ang="0">
                <a:pos x="90" y="212"/>
              </a:cxn>
              <a:cxn ang="0">
                <a:pos x="84" y="212"/>
              </a:cxn>
              <a:cxn ang="0">
                <a:pos x="84" y="218"/>
              </a:cxn>
              <a:cxn ang="0">
                <a:pos x="78" y="218"/>
              </a:cxn>
              <a:cxn ang="0">
                <a:pos x="72" y="214"/>
              </a:cxn>
              <a:cxn ang="0">
                <a:pos x="60" y="200"/>
              </a:cxn>
              <a:cxn ang="0">
                <a:pos x="56" y="188"/>
              </a:cxn>
              <a:cxn ang="0">
                <a:pos x="56" y="186"/>
              </a:cxn>
              <a:cxn ang="0">
                <a:pos x="60" y="182"/>
              </a:cxn>
              <a:cxn ang="0">
                <a:pos x="52" y="178"/>
              </a:cxn>
              <a:cxn ang="0">
                <a:pos x="54" y="172"/>
              </a:cxn>
              <a:cxn ang="0">
                <a:pos x="52" y="158"/>
              </a:cxn>
              <a:cxn ang="0">
                <a:pos x="46" y="136"/>
              </a:cxn>
              <a:cxn ang="0">
                <a:pos x="48" y="128"/>
              </a:cxn>
              <a:cxn ang="0">
                <a:pos x="44" y="122"/>
              </a:cxn>
              <a:cxn ang="0">
                <a:pos x="42" y="114"/>
              </a:cxn>
              <a:cxn ang="0">
                <a:pos x="46" y="108"/>
              </a:cxn>
              <a:cxn ang="0">
                <a:pos x="42" y="104"/>
              </a:cxn>
              <a:cxn ang="0">
                <a:pos x="28" y="80"/>
              </a:cxn>
              <a:cxn ang="0">
                <a:pos x="24" y="64"/>
              </a:cxn>
              <a:cxn ang="0">
                <a:pos x="18" y="48"/>
              </a:cxn>
              <a:cxn ang="0">
                <a:pos x="0" y="28"/>
              </a:cxn>
              <a:cxn ang="0">
                <a:pos x="0" y="20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37" h="227">
                <a:moveTo>
                  <a:pt x="10" y="0"/>
                </a:moveTo>
                <a:lnTo>
                  <a:pt x="172" y="10"/>
                </a:lnTo>
                <a:lnTo>
                  <a:pt x="206" y="30"/>
                </a:lnTo>
                <a:lnTo>
                  <a:pt x="222" y="24"/>
                </a:lnTo>
                <a:lnTo>
                  <a:pt x="236" y="28"/>
                </a:lnTo>
                <a:lnTo>
                  <a:pt x="226" y="36"/>
                </a:lnTo>
                <a:lnTo>
                  <a:pt x="216" y="40"/>
                </a:lnTo>
                <a:lnTo>
                  <a:pt x="164" y="38"/>
                </a:lnTo>
                <a:lnTo>
                  <a:pt x="160" y="106"/>
                </a:lnTo>
                <a:lnTo>
                  <a:pt x="152" y="108"/>
                </a:lnTo>
                <a:lnTo>
                  <a:pt x="144" y="106"/>
                </a:lnTo>
                <a:lnTo>
                  <a:pt x="138" y="218"/>
                </a:lnTo>
                <a:lnTo>
                  <a:pt x="124" y="226"/>
                </a:lnTo>
                <a:lnTo>
                  <a:pt x="118" y="226"/>
                </a:lnTo>
                <a:lnTo>
                  <a:pt x="112" y="224"/>
                </a:lnTo>
                <a:lnTo>
                  <a:pt x="100" y="226"/>
                </a:lnTo>
                <a:lnTo>
                  <a:pt x="96" y="224"/>
                </a:lnTo>
                <a:lnTo>
                  <a:pt x="92" y="222"/>
                </a:lnTo>
                <a:lnTo>
                  <a:pt x="90" y="216"/>
                </a:lnTo>
                <a:lnTo>
                  <a:pt x="90" y="212"/>
                </a:lnTo>
                <a:lnTo>
                  <a:pt x="84" y="212"/>
                </a:lnTo>
                <a:lnTo>
                  <a:pt x="84" y="218"/>
                </a:lnTo>
                <a:lnTo>
                  <a:pt x="78" y="218"/>
                </a:lnTo>
                <a:lnTo>
                  <a:pt x="72" y="214"/>
                </a:lnTo>
                <a:lnTo>
                  <a:pt x="60" y="200"/>
                </a:lnTo>
                <a:lnTo>
                  <a:pt x="56" y="188"/>
                </a:lnTo>
                <a:lnTo>
                  <a:pt x="56" y="186"/>
                </a:lnTo>
                <a:lnTo>
                  <a:pt x="60" y="182"/>
                </a:lnTo>
                <a:lnTo>
                  <a:pt x="52" y="178"/>
                </a:lnTo>
                <a:lnTo>
                  <a:pt x="54" y="172"/>
                </a:lnTo>
                <a:lnTo>
                  <a:pt x="52" y="158"/>
                </a:lnTo>
                <a:lnTo>
                  <a:pt x="46" y="136"/>
                </a:lnTo>
                <a:lnTo>
                  <a:pt x="48" y="128"/>
                </a:lnTo>
                <a:lnTo>
                  <a:pt x="44" y="122"/>
                </a:lnTo>
                <a:lnTo>
                  <a:pt x="42" y="114"/>
                </a:lnTo>
                <a:lnTo>
                  <a:pt x="46" y="108"/>
                </a:lnTo>
                <a:lnTo>
                  <a:pt x="42" y="104"/>
                </a:lnTo>
                <a:lnTo>
                  <a:pt x="28" y="80"/>
                </a:lnTo>
                <a:lnTo>
                  <a:pt x="24" y="64"/>
                </a:lnTo>
                <a:lnTo>
                  <a:pt x="18" y="48"/>
                </a:lnTo>
                <a:lnTo>
                  <a:pt x="0" y="28"/>
                </a:lnTo>
                <a:lnTo>
                  <a:pt x="0" y="20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0" name="Freeform 248"/>
          <p:cNvSpPr>
            <a:spLocks/>
          </p:cNvSpPr>
          <p:nvPr/>
        </p:nvSpPr>
        <p:spPr bwMode="ltGray">
          <a:xfrm>
            <a:off x="4165797" y="4697421"/>
            <a:ext cx="220014" cy="288924"/>
          </a:xfrm>
          <a:custGeom>
            <a:avLst/>
            <a:gdLst/>
            <a:ahLst/>
            <a:cxnLst>
              <a:cxn ang="0">
                <a:pos x="138" y="4"/>
              </a:cxn>
              <a:cxn ang="0">
                <a:pos x="142" y="19"/>
              </a:cxn>
              <a:cxn ang="0">
                <a:pos x="125" y="51"/>
              </a:cxn>
              <a:cxn ang="0">
                <a:pos x="125" y="63"/>
              </a:cxn>
              <a:cxn ang="0">
                <a:pos x="129" y="65"/>
              </a:cxn>
              <a:cxn ang="0">
                <a:pos x="119" y="74"/>
              </a:cxn>
              <a:cxn ang="0">
                <a:pos x="119" y="88"/>
              </a:cxn>
              <a:cxn ang="0">
                <a:pos x="110" y="89"/>
              </a:cxn>
              <a:cxn ang="0">
                <a:pos x="106" y="93"/>
              </a:cxn>
              <a:cxn ang="0">
                <a:pos x="102" y="103"/>
              </a:cxn>
              <a:cxn ang="0">
                <a:pos x="95" y="110"/>
              </a:cxn>
              <a:cxn ang="0">
                <a:pos x="93" y="126"/>
              </a:cxn>
              <a:cxn ang="0">
                <a:pos x="89" y="131"/>
              </a:cxn>
              <a:cxn ang="0">
                <a:pos x="83" y="139"/>
              </a:cxn>
              <a:cxn ang="0">
                <a:pos x="74" y="147"/>
              </a:cxn>
              <a:cxn ang="0">
                <a:pos x="68" y="150"/>
              </a:cxn>
              <a:cxn ang="0">
                <a:pos x="66" y="154"/>
              </a:cxn>
              <a:cxn ang="0">
                <a:pos x="57" y="158"/>
              </a:cxn>
              <a:cxn ang="0">
                <a:pos x="59" y="143"/>
              </a:cxn>
              <a:cxn ang="0">
                <a:pos x="49" y="145"/>
              </a:cxn>
              <a:cxn ang="0">
                <a:pos x="47" y="150"/>
              </a:cxn>
              <a:cxn ang="0">
                <a:pos x="32" y="150"/>
              </a:cxn>
              <a:cxn ang="0">
                <a:pos x="27" y="145"/>
              </a:cxn>
              <a:cxn ang="0">
                <a:pos x="23" y="148"/>
              </a:cxn>
              <a:cxn ang="0">
                <a:pos x="17" y="148"/>
              </a:cxn>
              <a:cxn ang="0">
                <a:pos x="9" y="141"/>
              </a:cxn>
              <a:cxn ang="0">
                <a:pos x="4" y="137"/>
              </a:cxn>
              <a:cxn ang="0">
                <a:pos x="0" y="131"/>
              </a:cxn>
              <a:cxn ang="0">
                <a:pos x="11" y="110"/>
              </a:cxn>
              <a:cxn ang="0">
                <a:pos x="49" y="19"/>
              </a:cxn>
              <a:cxn ang="0">
                <a:pos x="110" y="0"/>
              </a:cxn>
              <a:cxn ang="0">
                <a:pos x="138" y="4"/>
              </a:cxn>
            </a:cxnLst>
            <a:rect l="0" t="0" r="r" b="b"/>
            <a:pathLst>
              <a:path w="143" h="159">
                <a:moveTo>
                  <a:pt x="138" y="4"/>
                </a:moveTo>
                <a:lnTo>
                  <a:pt x="142" y="19"/>
                </a:lnTo>
                <a:lnTo>
                  <a:pt x="125" y="51"/>
                </a:lnTo>
                <a:lnTo>
                  <a:pt x="125" y="63"/>
                </a:lnTo>
                <a:lnTo>
                  <a:pt x="129" y="65"/>
                </a:lnTo>
                <a:lnTo>
                  <a:pt x="119" y="74"/>
                </a:lnTo>
                <a:lnTo>
                  <a:pt x="119" y="88"/>
                </a:lnTo>
                <a:lnTo>
                  <a:pt x="110" y="89"/>
                </a:lnTo>
                <a:lnTo>
                  <a:pt x="106" y="93"/>
                </a:lnTo>
                <a:lnTo>
                  <a:pt x="102" y="103"/>
                </a:lnTo>
                <a:lnTo>
                  <a:pt x="95" y="110"/>
                </a:lnTo>
                <a:lnTo>
                  <a:pt x="93" y="126"/>
                </a:lnTo>
                <a:lnTo>
                  <a:pt x="89" y="131"/>
                </a:lnTo>
                <a:lnTo>
                  <a:pt x="83" y="139"/>
                </a:lnTo>
                <a:lnTo>
                  <a:pt x="74" y="147"/>
                </a:lnTo>
                <a:lnTo>
                  <a:pt x="68" y="150"/>
                </a:lnTo>
                <a:lnTo>
                  <a:pt x="66" y="154"/>
                </a:lnTo>
                <a:lnTo>
                  <a:pt x="57" y="158"/>
                </a:lnTo>
                <a:lnTo>
                  <a:pt x="59" y="143"/>
                </a:lnTo>
                <a:lnTo>
                  <a:pt x="49" y="145"/>
                </a:lnTo>
                <a:lnTo>
                  <a:pt x="47" y="150"/>
                </a:lnTo>
                <a:lnTo>
                  <a:pt x="32" y="150"/>
                </a:lnTo>
                <a:lnTo>
                  <a:pt x="27" y="145"/>
                </a:lnTo>
                <a:lnTo>
                  <a:pt x="23" y="148"/>
                </a:lnTo>
                <a:lnTo>
                  <a:pt x="17" y="148"/>
                </a:lnTo>
                <a:lnTo>
                  <a:pt x="9" y="141"/>
                </a:lnTo>
                <a:lnTo>
                  <a:pt x="4" y="137"/>
                </a:lnTo>
                <a:lnTo>
                  <a:pt x="0" y="131"/>
                </a:lnTo>
                <a:lnTo>
                  <a:pt x="11" y="110"/>
                </a:lnTo>
                <a:lnTo>
                  <a:pt x="49" y="19"/>
                </a:lnTo>
                <a:lnTo>
                  <a:pt x="110" y="0"/>
                </a:lnTo>
                <a:lnTo>
                  <a:pt x="13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1" name="Freeform 249"/>
          <p:cNvSpPr>
            <a:spLocks/>
          </p:cNvSpPr>
          <p:nvPr/>
        </p:nvSpPr>
        <p:spPr bwMode="ltGray">
          <a:xfrm>
            <a:off x="4164248" y="4695834"/>
            <a:ext cx="232409" cy="303211"/>
          </a:xfrm>
          <a:custGeom>
            <a:avLst/>
            <a:gdLst/>
            <a:ahLst/>
            <a:cxnLst>
              <a:cxn ang="0">
                <a:pos x="146" y="4"/>
              </a:cxn>
              <a:cxn ang="0">
                <a:pos x="150" y="20"/>
              </a:cxn>
              <a:cxn ang="0">
                <a:pos x="132" y="54"/>
              </a:cxn>
              <a:cxn ang="0">
                <a:pos x="132" y="66"/>
              </a:cxn>
              <a:cxn ang="0">
                <a:pos x="136" y="68"/>
              </a:cxn>
              <a:cxn ang="0">
                <a:pos x="126" y="78"/>
              </a:cxn>
              <a:cxn ang="0">
                <a:pos x="126" y="92"/>
              </a:cxn>
              <a:cxn ang="0">
                <a:pos x="116" y="94"/>
              </a:cxn>
              <a:cxn ang="0">
                <a:pos x="112" y="98"/>
              </a:cxn>
              <a:cxn ang="0">
                <a:pos x="108" y="108"/>
              </a:cxn>
              <a:cxn ang="0">
                <a:pos x="100" y="116"/>
              </a:cxn>
              <a:cxn ang="0">
                <a:pos x="98" y="132"/>
              </a:cxn>
              <a:cxn ang="0">
                <a:pos x="94" y="138"/>
              </a:cxn>
              <a:cxn ang="0">
                <a:pos x="88" y="146"/>
              </a:cxn>
              <a:cxn ang="0">
                <a:pos x="78" y="154"/>
              </a:cxn>
              <a:cxn ang="0">
                <a:pos x="72" y="158"/>
              </a:cxn>
              <a:cxn ang="0">
                <a:pos x="70" y="162"/>
              </a:cxn>
              <a:cxn ang="0">
                <a:pos x="60" y="166"/>
              </a:cxn>
              <a:cxn ang="0">
                <a:pos x="62" y="150"/>
              </a:cxn>
              <a:cxn ang="0">
                <a:pos x="52" y="152"/>
              </a:cxn>
              <a:cxn ang="0">
                <a:pos x="50" y="158"/>
              </a:cxn>
              <a:cxn ang="0">
                <a:pos x="34" y="158"/>
              </a:cxn>
              <a:cxn ang="0">
                <a:pos x="28" y="152"/>
              </a:cxn>
              <a:cxn ang="0">
                <a:pos x="24" y="156"/>
              </a:cxn>
              <a:cxn ang="0">
                <a:pos x="18" y="156"/>
              </a:cxn>
              <a:cxn ang="0">
                <a:pos x="10" y="148"/>
              </a:cxn>
              <a:cxn ang="0">
                <a:pos x="4" y="144"/>
              </a:cxn>
              <a:cxn ang="0">
                <a:pos x="0" y="138"/>
              </a:cxn>
              <a:cxn ang="0">
                <a:pos x="12" y="116"/>
              </a:cxn>
              <a:cxn ang="0">
                <a:pos x="52" y="20"/>
              </a:cxn>
              <a:cxn ang="0">
                <a:pos x="116" y="0"/>
              </a:cxn>
              <a:cxn ang="0">
                <a:pos x="146" y="4"/>
              </a:cxn>
            </a:cxnLst>
            <a:rect l="0" t="0" r="r" b="b"/>
            <a:pathLst>
              <a:path w="151" h="167">
                <a:moveTo>
                  <a:pt x="146" y="4"/>
                </a:moveTo>
                <a:lnTo>
                  <a:pt x="150" y="20"/>
                </a:lnTo>
                <a:lnTo>
                  <a:pt x="132" y="54"/>
                </a:lnTo>
                <a:lnTo>
                  <a:pt x="132" y="66"/>
                </a:lnTo>
                <a:lnTo>
                  <a:pt x="136" y="68"/>
                </a:lnTo>
                <a:lnTo>
                  <a:pt x="126" y="78"/>
                </a:lnTo>
                <a:lnTo>
                  <a:pt x="126" y="92"/>
                </a:lnTo>
                <a:lnTo>
                  <a:pt x="116" y="94"/>
                </a:lnTo>
                <a:lnTo>
                  <a:pt x="112" y="98"/>
                </a:lnTo>
                <a:lnTo>
                  <a:pt x="108" y="108"/>
                </a:lnTo>
                <a:lnTo>
                  <a:pt x="100" y="116"/>
                </a:lnTo>
                <a:lnTo>
                  <a:pt x="98" y="132"/>
                </a:lnTo>
                <a:lnTo>
                  <a:pt x="94" y="138"/>
                </a:lnTo>
                <a:lnTo>
                  <a:pt x="88" y="146"/>
                </a:lnTo>
                <a:lnTo>
                  <a:pt x="78" y="154"/>
                </a:lnTo>
                <a:lnTo>
                  <a:pt x="72" y="158"/>
                </a:lnTo>
                <a:lnTo>
                  <a:pt x="70" y="162"/>
                </a:lnTo>
                <a:lnTo>
                  <a:pt x="60" y="166"/>
                </a:lnTo>
                <a:lnTo>
                  <a:pt x="62" y="150"/>
                </a:lnTo>
                <a:lnTo>
                  <a:pt x="52" y="152"/>
                </a:lnTo>
                <a:lnTo>
                  <a:pt x="50" y="158"/>
                </a:lnTo>
                <a:lnTo>
                  <a:pt x="34" y="158"/>
                </a:lnTo>
                <a:lnTo>
                  <a:pt x="28" y="152"/>
                </a:lnTo>
                <a:lnTo>
                  <a:pt x="24" y="156"/>
                </a:lnTo>
                <a:lnTo>
                  <a:pt x="18" y="156"/>
                </a:lnTo>
                <a:lnTo>
                  <a:pt x="10" y="148"/>
                </a:lnTo>
                <a:lnTo>
                  <a:pt x="4" y="144"/>
                </a:lnTo>
                <a:lnTo>
                  <a:pt x="0" y="138"/>
                </a:lnTo>
                <a:lnTo>
                  <a:pt x="12" y="116"/>
                </a:lnTo>
                <a:lnTo>
                  <a:pt x="52" y="20"/>
                </a:lnTo>
                <a:lnTo>
                  <a:pt x="116" y="0"/>
                </a:lnTo>
                <a:lnTo>
                  <a:pt x="146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2" name="Freeform 250"/>
          <p:cNvSpPr>
            <a:spLocks/>
          </p:cNvSpPr>
          <p:nvPr/>
        </p:nvSpPr>
        <p:spPr bwMode="ltGray">
          <a:xfrm>
            <a:off x="4105371" y="4732346"/>
            <a:ext cx="153390" cy="203199"/>
          </a:xfrm>
          <a:custGeom>
            <a:avLst/>
            <a:gdLst/>
            <a:ahLst/>
            <a:cxnLst>
              <a:cxn ang="0">
                <a:pos x="17" y="28"/>
              </a:cxn>
              <a:cxn ang="0">
                <a:pos x="15" y="35"/>
              </a:cxn>
              <a:cxn ang="0">
                <a:pos x="13" y="41"/>
              </a:cxn>
              <a:cxn ang="0">
                <a:pos x="11" y="48"/>
              </a:cxn>
              <a:cxn ang="0">
                <a:pos x="7" y="54"/>
              </a:cxn>
              <a:cxn ang="0">
                <a:pos x="7" y="47"/>
              </a:cxn>
              <a:cxn ang="0">
                <a:pos x="0" y="54"/>
              </a:cxn>
              <a:cxn ang="0">
                <a:pos x="9" y="65"/>
              </a:cxn>
              <a:cxn ang="0">
                <a:pos x="13" y="76"/>
              </a:cxn>
              <a:cxn ang="0">
                <a:pos x="24" y="93"/>
              </a:cxn>
              <a:cxn ang="0">
                <a:pos x="37" y="110"/>
              </a:cxn>
              <a:cxn ang="0">
                <a:pos x="44" y="104"/>
              </a:cxn>
              <a:cxn ang="0">
                <a:pos x="52" y="110"/>
              </a:cxn>
              <a:cxn ang="0">
                <a:pos x="52" y="97"/>
              </a:cxn>
              <a:cxn ang="0">
                <a:pos x="54" y="86"/>
              </a:cxn>
              <a:cxn ang="0">
                <a:pos x="65" y="88"/>
              </a:cxn>
              <a:cxn ang="0">
                <a:pos x="70" y="82"/>
              </a:cxn>
              <a:cxn ang="0">
                <a:pos x="74" y="84"/>
              </a:cxn>
              <a:cxn ang="0">
                <a:pos x="70" y="89"/>
              </a:cxn>
              <a:cxn ang="0">
                <a:pos x="80" y="89"/>
              </a:cxn>
              <a:cxn ang="0">
                <a:pos x="89" y="88"/>
              </a:cxn>
              <a:cxn ang="0">
                <a:pos x="89" y="101"/>
              </a:cxn>
              <a:cxn ang="0">
                <a:pos x="93" y="101"/>
              </a:cxn>
              <a:cxn ang="0">
                <a:pos x="94" y="95"/>
              </a:cxn>
              <a:cxn ang="0">
                <a:pos x="98" y="88"/>
              </a:cxn>
              <a:cxn ang="0">
                <a:pos x="98" y="82"/>
              </a:cxn>
              <a:cxn ang="0">
                <a:pos x="98" y="75"/>
              </a:cxn>
              <a:cxn ang="0">
                <a:pos x="100" y="71"/>
              </a:cxn>
              <a:cxn ang="0">
                <a:pos x="98" y="65"/>
              </a:cxn>
              <a:cxn ang="0">
                <a:pos x="94" y="63"/>
              </a:cxn>
              <a:cxn ang="0">
                <a:pos x="94" y="52"/>
              </a:cxn>
              <a:cxn ang="0">
                <a:pos x="89" y="52"/>
              </a:cxn>
              <a:cxn ang="0">
                <a:pos x="89" y="45"/>
              </a:cxn>
              <a:cxn ang="0">
                <a:pos x="93" y="37"/>
              </a:cxn>
              <a:cxn ang="0">
                <a:pos x="98" y="39"/>
              </a:cxn>
              <a:cxn ang="0">
                <a:pos x="96" y="32"/>
              </a:cxn>
              <a:cxn ang="0">
                <a:pos x="94" y="26"/>
              </a:cxn>
              <a:cxn ang="0">
                <a:pos x="81" y="28"/>
              </a:cxn>
              <a:cxn ang="0">
                <a:pos x="76" y="22"/>
              </a:cxn>
              <a:cxn ang="0">
                <a:pos x="85" y="0"/>
              </a:cxn>
              <a:cxn ang="0">
                <a:pos x="26" y="2"/>
              </a:cxn>
              <a:cxn ang="0">
                <a:pos x="17" y="28"/>
              </a:cxn>
            </a:cxnLst>
            <a:rect l="0" t="0" r="r" b="b"/>
            <a:pathLst>
              <a:path w="101" h="111">
                <a:moveTo>
                  <a:pt x="17" y="28"/>
                </a:moveTo>
                <a:lnTo>
                  <a:pt x="15" y="35"/>
                </a:lnTo>
                <a:lnTo>
                  <a:pt x="13" y="41"/>
                </a:lnTo>
                <a:lnTo>
                  <a:pt x="11" y="48"/>
                </a:lnTo>
                <a:lnTo>
                  <a:pt x="7" y="54"/>
                </a:lnTo>
                <a:lnTo>
                  <a:pt x="7" y="47"/>
                </a:lnTo>
                <a:lnTo>
                  <a:pt x="0" y="54"/>
                </a:lnTo>
                <a:lnTo>
                  <a:pt x="9" y="65"/>
                </a:lnTo>
                <a:lnTo>
                  <a:pt x="13" y="76"/>
                </a:lnTo>
                <a:lnTo>
                  <a:pt x="24" y="93"/>
                </a:lnTo>
                <a:lnTo>
                  <a:pt x="37" y="110"/>
                </a:lnTo>
                <a:lnTo>
                  <a:pt x="44" y="104"/>
                </a:lnTo>
                <a:lnTo>
                  <a:pt x="52" y="110"/>
                </a:lnTo>
                <a:lnTo>
                  <a:pt x="52" y="97"/>
                </a:lnTo>
                <a:lnTo>
                  <a:pt x="54" y="86"/>
                </a:lnTo>
                <a:lnTo>
                  <a:pt x="65" y="88"/>
                </a:lnTo>
                <a:lnTo>
                  <a:pt x="70" y="82"/>
                </a:lnTo>
                <a:lnTo>
                  <a:pt x="74" y="84"/>
                </a:lnTo>
                <a:lnTo>
                  <a:pt x="70" y="89"/>
                </a:lnTo>
                <a:lnTo>
                  <a:pt x="80" y="89"/>
                </a:lnTo>
                <a:lnTo>
                  <a:pt x="89" y="88"/>
                </a:lnTo>
                <a:lnTo>
                  <a:pt x="89" y="101"/>
                </a:lnTo>
                <a:lnTo>
                  <a:pt x="93" y="101"/>
                </a:lnTo>
                <a:lnTo>
                  <a:pt x="94" y="95"/>
                </a:lnTo>
                <a:lnTo>
                  <a:pt x="98" y="88"/>
                </a:lnTo>
                <a:lnTo>
                  <a:pt x="98" y="82"/>
                </a:lnTo>
                <a:lnTo>
                  <a:pt x="98" y="75"/>
                </a:lnTo>
                <a:lnTo>
                  <a:pt x="100" y="71"/>
                </a:lnTo>
                <a:lnTo>
                  <a:pt x="98" y="65"/>
                </a:lnTo>
                <a:lnTo>
                  <a:pt x="94" y="63"/>
                </a:lnTo>
                <a:lnTo>
                  <a:pt x="94" y="52"/>
                </a:lnTo>
                <a:lnTo>
                  <a:pt x="89" y="52"/>
                </a:lnTo>
                <a:lnTo>
                  <a:pt x="89" y="45"/>
                </a:lnTo>
                <a:lnTo>
                  <a:pt x="93" y="37"/>
                </a:lnTo>
                <a:lnTo>
                  <a:pt x="98" y="39"/>
                </a:lnTo>
                <a:lnTo>
                  <a:pt x="96" y="32"/>
                </a:lnTo>
                <a:lnTo>
                  <a:pt x="94" y="26"/>
                </a:lnTo>
                <a:lnTo>
                  <a:pt x="81" y="28"/>
                </a:lnTo>
                <a:lnTo>
                  <a:pt x="76" y="22"/>
                </a:lnTo>
                <a:lnTo>
                  <a:pt x="85" y="0"/>
                </a:lnTo>
                <a:lnTo>
                  <a:pt x="26" y="2"/>
                </a:lnTo>
                <a:lnTo>
                  <a:pt x="17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3" name="Freeform 251"/>
          <p:cNvSpPr>
            <a:spLocks/>
          </p:cNvSpPr>
          <p:nvPr/>
        </p:nvSpPr>
        <p:spPr bwMode="ltGray">
          <a:xfrm>
            <a:off x="4103822" y="4730759"/>
            <a:ext cx="167335" cy="215899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16" y="38"/>
              </a:cxn>
              <a:cxn ang="0">
                <a:pos x="14" y="44"/>
              </a:cxn>
              <a:cxn ang="0">
                <a:pos x="12" y="52"/>
              </a:cxn>
              <a:cxn ang="0">
                <a:pos x="8" y="58"/>
              </a:cxn>
              <a:cxn ang="0">
                <a:pos x="8" y="50"/>
              </a:cxn>
              <a:cxn ang="0">
                <a:pos x="0" y="58"/>
              </a:cxn>
              <a:cxn ang="0">
                <a:pos x="10" y="70"/>
              </a:cxn>
              <a:cxn ang="0">
                <a:pos x="14" y="82"/>
              </a:cxn>
              <a:cxn ang="0">
                <a:pos x="26" y="100"/>
              </a:cxn>
              <a:cxn ang="0">
                <a:pos x="40" y="118"/>
              </a:cxn>
              <a:cxn ang="0">
                <a:pos x="48" y="112"/>
              </a:cxn>
              <a:cxn ang="0">
                <a:pos x="56" y="118"/>
              </a:cxn>
              <a:cxn ang="0">
                <a:pos x="56" y="104"/>
              </a:cxn>
              <a:cxn ang="0">
                <a:pos x="58" y="92"/>
              </a:cxn>
              <a:cxn ang="0">
                <a:pos x="70" y="94"/>
              </a:cxn>
              <a:cxn ang="0">
                <a:pos x="76" y="88"/>
              </a:cxn>
              <a:cxn ang="0">
                <a:pos x="80" y="90"/>
              </a:cxn>
              <a:cxn ang="0">
                <a:pos x="76" y="96"/>
              </a:cxn>
              <a:cxn ang="0">
                <a:pos x="86" y="96"/>
              </a:cxn>
              <a:cxn ang="0">
                <a:pos x="96" y="94"/>
              </a:cxn>
              <a:cxn ang="0">
                <a:pos x="96" y="108"/>
              </a:cxn>
              <a:cxn ang="0">
                <a:pos x="100" y="108"/>
              </a:cxn>
              <a:cxn ang="0">
                <a:pos x="102" y="102"/>
              </a:cxn>
              <a:cxn ang="0">
                <a:pos x="106" y="94"/>
              </a:cxn>
              <a:cxn ang="0">
                <a:pos x="106" y="88"/>
              </a:cxn>
              <a:cxn ang="0">
                <a:pos x="106" y="80"/>
              </a:cxn>
              <a:cxn ang="0">
                <a:pos x="108" y="76"/>
              </a:cxn>
              <a:cxn ang="0">
                <a:pos x="106" y="70"/>
              </a:cxn>
              <a:cxn ang="0">
                <a:pos x="102" y="68"/>
              </a:cxn>
              <a:cxn ang="0">
                <a:pos x="102" y="56"/>
              </a:cxn>
              <a:cxn ang="0">
                <a:pos x="96" y="56"/>
              </a:cxn>
              <a:cxn ang="0">
                <a:pos x="96" y="48"/>
              </a:cxn>
              <a:cxn ang="0">
                <a:pos x="100" y="40"/>
              </a:cxn>
              <a:cxn ang="0">
                <a:pos x="106" y="42"/>
              </a:cxn>
              <a:cxn ang="0">
                <a:pos x="104" y="34"/>
              </a:cxn>
              <a:cxn ang="0">
                <a:pos x="102" y="28"/>
              </a:cxn>
              <a:cxn ang="0">
                <a:pos x="88" y="30"/>
              </a:cxn>
              <a:cxn ang="0">
                <a:pos x="82" y="24"/>
              </a:cxn>
              <a:cxn ang="0">
                <a:pos x="92" y="0"/>
              </a:cxn>
              <a:cxn ang="0">
                <a:pos x="28" y="2"/>
              </a:cxn>
              <a:cxn ang="0">
                <a:pos x="18" y="30"/>
              </a:cxn>
            </a:cxnLst>
            <a:rect l="0" t="0" r="r" b="b"/>
            <a:pathLst>
              <a:path w="109" h="119">
                <a:moveTo>
                  <a:pt x="18" y="30"/>
                </a:moveTo>
                <a:lnTo>
                  <a:pt x="16" y="38"/>
                </a:lnTo>
                <a:lnTo>
                  <a:pt x="14" y="44"/>
                </a:lnTo>
                <a:lnTo>
                  <a:pt x="12" y="52"/>
                </a:lnTo>
                <a:lnTo>
                  <a:pt x="8" y="58"/>
                </a:lnTo>
                <a:lnTo>
                  <a:pt x="8" y="50"/>
                </a:lnTo>
                <a:lnTo>
                  <a:pt x="0" y="58"/>
                </a:lnTo>
                <a:lnTo>
                  <a:pt x="10" y="70"/>
                </a:lnTo>
                <a:lnTo>
                  <a:pt x="14" y="82"/>
                </a:lnTo>
                <a:lnTo>
                  <a:pt x="26" y="100"/>
                </a:lnTo>
                <a:lnTo>
                  <a:pt x="40" y="118"/>
                </a:lnTo>
                <a:lnTo>
                  <a:pt x="48" y="112"/>
                </a:lnTo>
                <a:lnTo>
                  <a:pt x="56" y="118"/>
                </a:lnTo>
                <a:lnTo>
                  <a:pt x="56" y="104"/>
                </a:lnTo>
                <a:lnTo>
                  <a:pt x="58" y="92"/>
                </a:lnTo>
                <a:lnTo>
                  <a:pt x="70" y="94"/>
                </a:lnTo>
                <a:lnTo>
                  <a:pt x="76" y="88"/>
                </a:lnTo>
                <a:lnTo>
                  <a:pt x="80" y="90"/>
                </a:lnTo>
                <a:lnTo>
                  <a:pt x="76" y="96"/>
                </a:lnTo>
                <a:lnTo>
                  <a:pt x="86" y="96"/>
                </a:lnTo>
                <a:lnTo>
                  <a:pt x="96" y="94"/>
                </a:lnTo>
                <a:lnTo>
                  <a:pt x="96" y="108"/>
                </a:lnTo>
                <a:lnTo>
                  <a:pt x="100" y="108"/>
                </a:lnTo>
                <a:lnTo>
                  <a:pt x="102" y="102"/>
                </a:lnTo>
                <a:lnTo>
                  <a:pt x="106" y="94"/>
                </a:lnTo>
                <a:lnTo>
                  <a:pt x="106" y="88"/>
                </a:lnTo>
                <a:lnTo>
                  <a:pt x="106" y="80"/>
                </a:lnTo>
                <a:lnTo>
                  <a:pt x="108" y="76"/>
                </a:lnTo>
                <a:lnTo>
                  <a:pt x="106" y="70"/>
                </a:lnTo>
                <a:lnTo>
                  <a:pt x="102" y="68"/>
                </a:lnTo>
                <a:lnTo>
                  <a:pt x="102" y="56"/>
                </a:lnTo>
                <a:lnTo>
                  <a:pt x="96" y="56"/>
                </a:lnTo>
                <a:lnTo>
                  <a:pt x="96" y="48"/>
                </a:lnTo>
                <a:lnTo>
                  <a:pt x="100" y="40"/>
                </a:lnTo>
                <a:lnTo>
                  <a:pt x="106" y="42"/>
                </a:lnTo>
                <a:lnTo>
                  <a:pt x="104" y="34"/>
                </a:lnTo>
                <a:lnTo>
                  <a:pt x="102" y="28"/>
                </a:lnTo>
                <a:lnTo>
                  <a:pt x="88" y="30"/>
                </a:lnTo>
                <a:lnTo>
                  <a:pt x="82" y="24"/>
                </a:lnTo>
                <a:lnTo>
                  <a:pt x="92" y="0"/>
                </a:lnTo>
                <a:lnTo>
                  <a:pt x="28" y="2"/>
                </a:lnTo>
                <a:lnTo>
                  <a:pt x="18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4" name="Freeform 252"/>
          <p:cNvSpPr>
            <a:spLocks/>
          </p:cNvSpPr>
          <p:nvPr/>
        </p:nvSpPr>
        <p:spPr bwMode="ltGray">
          <a:xfrm>
            <a:off x="4131711" y="4735521"/>
            <a:ext cx="65075" cy="55563"/>
          </a:xfrm>
          <a:custGeom>
            <a:avLst/>
            <a:gdLst/>
            <a:ahLst/>
            <a:cxnLst>
              <a:cxn ang="0">
                <a:pos x="42" y="2"/>
              </a:cxn>
              <a:cxn ang="0">
                <a:pos x="36" y="12"/>
              </a:cxn>
              <a:cxn ang="0">
                <a:pos x="34" y="30"/>
              </a:cxn>
              <a:cxn ang="0">
                <a:pos x="0" y="28"/>
              </a:cxn>
              <a:cxn ang="0">
                <a:pos x="2" y="18"/>
              </a:cxn>
              <a:cxn ang="0">
                <a:pos x="4" y="10"/>
              </a:cxn>
              <a:cxn ang="0">
                <a:pos x="10" y="0"/>
              </a:cxn>
              <a:cxn ang="0">
                <a:pos x="42" y="2"/>
              </a:cxn>
            </a:cxnLst>
            <a:rect l="0" t="0" r="r" b="b"/>
            <a:pathLst>
              <a:path w="43" h="31">
                <a:moveTo>
                  <a:pt x="42" y="2"/>
                </a:moveTo>
                <a:lnTo>
                  <a:pt x="36" y="12"/>
                </a:lnTo>
                <a:lnTo>
                  <a:pt x="34" y="30"/>
                </a:lnTo>
                <a:lnTo>
                  <a:pt x="0" y="28"/>
                </a:lnTo>
                <a:lnTo>
                  <a:pt x="2" y="18"/>
                </a:lnTo>
                <a:lnTo>
                  <a:pt x="4" y="10"/>
                </a:lnTo>
                <a:lnTo>
                  <a:pt x="10" y="0"/>
                </a:lnTo>
                <a:lnTo>
                  <a:pt x="4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5" name="Freeform 253"/>
          <p:cNvSpPr>
            <a:spLocks/>
          </p:cNvSpPr>
          <p:nvPr/>
        </p:nvSpPr>
        <p:spPr bwMode="ltGray">
          <a:xfrm>
            <a:off x="4782456" y="4254511"/>
            <a:ext cx="430732" cy="492123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11" y="0"/>
              </a:cxn>
              <a:cxn ang="0">
                <a:pos x="121" y="12"/>
              </a:cxn>
              <a:cxn ang="0">
                <a:pos x="122" y="21"/>
              </a:cxn>
              <a:cxn ang="0">
                <a:pos x="124" y="25"/>
              </a:cxn>
              <a:cxn ang="0">
                <a:pos x="126" y="37"/>
              </a:cxn>
              <a:cxn ang="0">
                <a:pos x="130" y="45"/>
              </a:cxn>
              <a:cxn ang="0">
                <a:pos x="132" y="52"/>
              </a:cxn>
              <a:cxn ang="0">
                <a:pos x="132" y="56"/>
              </a:cxn>
              <a:cxn ang="0">
                <a:pos x="132" y="52"/>
              </a:cxn>
              <a:cxn ang="0">
                <a:pos x="140" y="54"/>
              </a:cxn>
              <a:cxn ang="0">
                <a:pos x="142" y="62"/>
              </a:cxn>
              <a:cxn ang="0">
                <a:pos x="148" y="60"/>
              </a:cxn>
              <a:cxn ang="0">
                <a:pos x="157" y="64"/>
              </a:cxn>
              <a:cxn ang="0">
                <a:pos x="161" y="68"/>
              </a:cxn>
              <a:cxn ang="0">
                <a:pos x="165" y="72"/>
              </a:cxn>
              <a:cxn ang="0">
                <a:pos x="167" y="80"/>
              </a:cxn>
              <a:cxn ang="0">
                <a:pos x="171" y="84"/>
              </a:cxn>
              <a:cxn ang="0">
                <a:pos x="181" y="91"/>
              </a:cxn>
              <a:cxn ang="0">
                <a:pos x="194" y="101"/>
              </a:cxn>
              <a:cxn ang="0">
                <a:pos x="185" y="105"/>
              </a:cxn>
              <a:cxn ang="0">
                <a:pos x="175" y="113"/>
              </a:cxn>
              <a:cxn ang="0">
                <a:pos x="169" y="122"/>
              </a:cxn>
              <a:cxn ang="0">
                <a:pos x="169" y="132"/>
              </a:cxn>
              <a:cxn ang="0">
                <a:pos x="177" y="132"/>
              </a:cxn>
              <a:cxn ang="0">
                <a:pos x="185" y="134"/>
              </a:cxn>
              <a:cxn ang="0">
                <a:pos x="192" y="136"/>
              </a:cxn>
              <a:cxn ang="0">
                <a:pos x="189" y="140"/>
              </a:cxn>
              <a:cxn ang="0">
                <a:pos x="191" y="148"/>
              </a:cxn>
              <a:cxn ang="0">
                <a:pos x="198" y="161"/>
              </a:cxn>
              <a:cxn ang="0">
                <a:pos x="202" y="165"/>
              </a:cxn>
              <a:cxn ang="0">
                <a:pos x="214" y="173"/>
              </a:cxn>
              <a:cxn ang="0">
                <a:pos x="241" y="183"/>
              </a:cxn>
              <a:cxn ang="0">
                <a:pos x="262" y="188"/>
              </a:cxn>
              <a:cxn ang="0">
                <a:pos x="278" y="190"/>
              </a:cxn>
              <a:cxn ang="0">
                <a:pos x="227" y="243"/>
              </a:cxn>
              <a:cxn ang="0">
                <a:pos x="210" y="245"/>
              </a:cxn>
              <a:cxn ang="0">
                <a:pos x="204" y="247"/>
              </a:cxn>
              <a:cxn ang="0">
                <a:pos x="200" y="251"/>
              </a:cxn>
              <a:cxn ang="0">
                <a:pos x="194" y="256"/>
              </a:cxn>
              <a:cxn ang="0">
                <a:pos x="179" y="256"/>
              </a:cxn>
              <a:cxn ang="0">
                <a:pos x="171" y="254"/>
              </a:cxn>
              <a:cxn ang="0">
                <a:pos x="169" y="260"/>
              </a:cxn>
              <a:cxn ang="0">
                <a:pos x="140" y="256"/>
              </a:cxn>
              <a:cxn ang="0">
                <a:pos x="132" y="262"/>
              </a:cxn>
              <a:cxn ang="0">
                <a:pos x="132" y="266"/>
              </a:cxn>
              <a:cxn ang="0">
                <a:pos x="128" y="270"/>
              </a:cxn>
              <a:cxn ang="0">
                <a:pos x="115" y="266"/>
              </a:cxn>
              <a:cxn ang="0">
                <a:pos x="107" y="266"/>
              </a:cxn>
              <a:cxn ang="0">
                <a:pos x="107" y="264"/>
              </a:cxn>
              <a:cxn ang="0">
                <a:pos x="103" y="256"/>
              </a:cxn>
              <a:cxn ang="0">
                <a:pos x="89" y="247"/>
              </a:cxn>
              <a:cxn ang="0">
                <a:pos x="84" y="245"/>
              </a:cxn>
              <a:cxn ang="0">
                <a:pos x="72" y="243"/>
              </a:cxn>
              <a:cxn ang="0">
                <a:pos x="62" y="241"/>
              </a:cxn>
              <a:cxn ang="0">
                <a:pos x="51" y="225"/>
              </a:cxn>
              <a:cxn ang="0">
                <a:pos x="0" y="181"/>
              </a:cxn>
              <a:cxn ang="0">
                <a:pos x="86" y="19"/>
              </a:cxn>
              <a:cxn ang="0">
                <a:pos x="107" y="0"/>
              </a:cxn>
            </a:cxnLst>
            <a:rect l="0" t="0" r="r" b="b"/>
            <a:pathLst>
              <a:path w="279" h="271">
                <a:moveTo>
                  <a:pt x="107" y="0"/>
                </a:moveTo>
                <a:lnTo>
                  <a:pt x="111" y="0"/>
                </a:lnTo>
                <a:lnTo>
                  <a:pt x="121" y="12"/>
                </a:lnTo>
                <a:lnTo>
                  <a:pt x="122" y="21"/>
                </a:lnTo>
                <a:lnTo>
                  <a:pt x="124" y="25"/>
                </a:lnTo>
                <a:lnTo>
                  <a:pt x="126" y="37"/>
                </a:lnTo>
                <a:lnTo>
                  <a:pt x="130" y="45"/>
                </a:lnTo>
                <a:lnTo>
                  <a:pt x="132" y="52"/>
                </a:lnTo>
                <a:lnTo>
                  <a:pt x="132" y="56"/>
                </a:lnTo>
                <a:lnTo>
                  <a:pt x="132" y="52"/>
                </a:lnTo>
                <a:lnTo>
                  <a:pt x="140" y="54"/>
                </a:lnTo>
                <a:lnTo>
                  <a:pt x="142" y="62"/>
                </a:lnTo>
                <a:lnTo>
                  <a:pt x="148" y="60"/>
                </a:lnTo>
                <a:lnTo>
                  <a:pt x="157" y="64"/>
                </a:lnTo>
                <a:lnTo>
                  <a:pt x="161" y="68"/>
                </a:lnTo>
                <a:lnTo>
                  <a:pt x="165" y="72"/>
                </a:lnTo>
                <a:lnTo>
                  <a:pt x="167" y="80"/>
                </a:lnTo>
                <a:lnTo>
                  <a:pt x="171" y="84"/>
                </a:lnTo>
                <a:lnTo>
                  <a:pt x="181" y="91"/>
                </a:lnTo>
                <a:lnTo>
                  <a:pt x="194" y="101"/>
                </a:lnTo>
                <a:lnTo>
                  <a:pt x="185" y="105"/>
                </a:lnTo>
                <a:lnTo>
                  <a:pt x="175" y="113"/>
                </a:lnTo>
                <a:lnTo>
                  <a:pt x="169" y="122"/>
                </a:lnTo>
                <a:lnTo>
                  <a:pt x="169" y="132"/>
                </a:lnTo>
                <a:lnTo>
                  <a:pt x="177" y="132"/>
                </a:lnTo>
                <a:lnTo>
                  <a:pt x="185" y="134"/>
                </a:lnTo>
                <a:lnTo>
                  <a:pt x="192" y="136"/>
                </a:lnTo>
                <a:lnTo>
                  <a:pt x="189" y="140"/>
                </a:lnTo>
                <a:lnTo>
                  <a:pt x="191" y="148"/>
                </a:lnTo>
                <a:lnTo>
                  <a:pt x="198" y="161"/>
                </a:lnTo>
                <a:lnTo>
                  <a:pt x="202" y="165"/>
                </a:lnTo>
                <a:lnTo>
                  <a:pt x="214" y="173"/>
                </a:lnTo>
                <a:lnTo>
                  <a:pt x="241" y="183"/>
                </a:lnTo>
                <a:lnTo>
                  <a:pt x="262" y="188"/>
                </a:lnTo>
                <a:lnTo>
                  <a:pt x="278" y="190"/>
                </a:lnTo>
                <a:lnTo>
                  <a:pt x="227" y="243"/>
                </a:lnTo>
                <a:lnTo>
                  <a:pt x="210" y="245"/>
                </a:lnTo>
                <a:lnTo>
                  <a:pt x="204" y="247"/>
                </a:lnTo>
                <a:lnTo>
                  <a:pt x="200" y="251"/>
                </a:lnTo>
                <a:lnTo>
                  <a:pt x="194" y="256"/>
                </a:lnTo>
                <a:lnTo>
                  <a:pt x="179" y="256"/>
                </a:lnTo>
                <a:lnTo>
                  <a:pt x="171" y="254"/>
                </a:lnTo>
                <a:lnTo>
                  <a:pt x="169" y="260"/>
                </a:lnTo>
                <a:lnTo>
                  <a:pt x="140" y="256"/>
                </a:lnTo>
                <a:lnTo>
                  <a:pt x="132" y="262"/>
                </a:lnTo>
                <a:lnTo>
                  <a:pt x="132" y="266"/>
                </a:lnTo>
                <a:lnTo>
                  <a:pt x="128" y="270"/>
                </a:lnTo>
                <a:lnTo>
                  <a:pt x="115" y="266"/>
                </a:lnTo>
                <a:lnTo>
                  <a:pt x="107" y="266"/>
                </a:lnTo>
                <a:lnTo>
                  <a:pt x="107" y="264"/>
                </a:lnTo>
                <a:lnTo>
                  <a:pt x="103" y="256"/>
                </a:lnTo>
                <a:lnTo>
                  <a:pt x="89" y="247"/>
                </a:lnTo>
                <a:lnTo>
                  <a:pt x="84" y="245"/>
                </a:lnTo>
                <a:lnTo>
                  <a:pt x="72" y="243"/>
                </a:lnTo>
                <a:lnTo>
                  <a:pt x="62" y="241"/>
                </a:lnTo>
                <a:lnTo>
                  <a:pt x="51" y="225"/>
                </a:lnTo>
                <a:lnTo>
                  <a:pt x="0" y="181"/>
                </a:lnTo>
                <a:lnTo>
                  <a:pt x="86" y="19"/>
                </a:lnTo>
                <a:lnTo>
                  <a:pt x="10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6" name="Freeform 254"/>
          <p:cNvSpPr>
            <a:spLocks/>
          </p:cNvSpPr>
          <p:nvPr/>
        </p:nvSpPr>
        <p:spPr bwMode="ltGray">
          <a:xfrm>
            <a:off x="4763864" y="4200536"/>
            <a:ext cx="443127" cy="506410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14" y="0"/>
              </a:cxn>
              <a:cxn ang="0">
                <a:pos x="124" y="12"/>
              </a:cxn>
              <a:cxn ang="0">
                <a:pos x="126" y="22"/>
              </a:cxn>
              <a:cxn ang="0">
                <a:pos x="128" y="26"/>
              </a:cxn>
              <a:cxn ang="0">
                <a:pos x="130" y="38"/>
              </a:cxn>
              <a:cxn ang="0">
                <a:pos x="134" y="46"/>
              </a:cxn>
              <a:cxn ang="0">
                <a:pos x="136" y="54"/>
              </a:cxn>
              <a:cxn ang="0">
                <a:pos x="136" y="58"/>
              </a:cxn>
              <a:cxn ang="0">
                <a:pos x="136" y="54"/>
              </a:cxn>
              <a:cxn ang="0">
                <a:pos x="144" y="56"/>
              </a:cxn>
              <a:cxn ang="0">
                <a:pos x="146" y="64"/>
              </a:cxn>
              <a:cxn ang="0">
                <a:pos x="152" y="62"/>
              </a:cxn>
              <a:cxn ang="0">
                <a:pos x="162" y="66"/>
              </a:cxn>
              <a:cxn ang="0">
                <a:pos x="166" y="70"/>
              </a:cxn>
              <a:cxn ang="0">
                <a:pos x="170" y="74"/>
              </a:cxn>
              <a:cxn ang="0">
                <a:pos x="172" y="82"/>
              </a:cxn>
              <a:cxn ang="0">
                <a:pos x="176" y="86"/>
              </a:cxn>
              <a:cxn ang="0">
                <a:pos x="186" y="94"/>
              </a:cxn>
              <a:cxn ang="0">
                <a:pos x="204" y="104"/>
              </a:cxn>
              <a:cxn ang="0">
                <a:pos x="190" y="108"/>
              </a:cxn>
              <a:cxn ang="0">
                <a:pos x="180" y="116"/>
              </a:cxn>
              <a:cxn ang="0">
                <a:pos x="174" y="126"/>
              </a:cxn>
              <a:cxn ang="0">
                <a:pos x="174" y="136"/>
              </a:cxn>
              <a:cxn ang="0">
                <a:pos x="182" y="136"/>
              </a:cxn>
              <a:cxn ang="0">
                <a:pos x="190" y="138"/>
              </a:cxn>
              <a:cxn ang="0">
                <a:pos x="198" y="140"/>
              </a:cxn>
              <a:cxn ang="0">
                <a:pos x="194" y="144"/>
              </a:cxn>
              <a:cxn ang="0">
                <a:pos x="196" y="152"/>
              </a:cxn>
              <a:cxn ang="0">
                <a:pos x="204" y="166"/>
              </a:cxn>
              <a:cxn ang="0">
                <a:pos x="208" y="170"/>
              </a:cxn>
              <a:cxn ang="0">
                <a:pos x="220" y="178"/>
              </a:cxn>
              <a:cxn ang="0">
                <a:pos x="248" y="188"/>
              </a:cxn>
              <a:cxn ang="0">
                <a:pos x="270" y="194"/>
              </a:cxn>
              <a:cxn ang="0">
                <a:pos x="286" y="196"/>
              </a:cxn>
              <a:cxn ang="0">
                <a:pos x="234" y="250"/>
              </a:cxn>
              <a:cxn ang="0">
                <a:pos x="216" y="252"/>
              </a:cxn>
              <a:cxn ang="0">
                <a:pos x="210" y="254"/>
              </a:cxn>
              <a:cxn ang="0">
                <a:pos x="206" y="258"/>
              </a:cxn>
              <a:cxn ang="0">
                <a:pos x="200" y="264"/>
              </a:cxn>
              <a:cxn ang="0">
                <a:pos x="184" y="264"/>
              </a:cxn>
              <a:cxn ang="0">
                <a:pos x="176" y="262"/>
              </a:cxn>
              <a:cxn ang="0">
                <a:pos x="174" y="268"/>
              </a:cxn>
              <a:cxn ang="0">
                <a:pos x="144" y="264"/>
              </a:cxn>
              <a:cxn ang="0">
                <a:pos x="136" y="270"/>
              </a:cxn>
              <a:cxn ang="0">
                <a:pos x="136" y="274"/>
              </a:cxn>
              <a:cxn ang="0">
                <a:pos x="132" y="278"/>
              </a:cxn>
              <a:cxn ang="0">
                <a:pos x="118" y="274"/>
              </a:cxn>
              <a:cxn ang="0">
                <a:pos x="110" y="274"/>
              </a:cxn>
              <a:cxn ang="0">
                <a:pos x="110" y="272"/>
              </a:cxn>
              <a:cxn ang="0">
                <a:pos x="106" y="264"/>
              </a:cxn>
              <a:cxn ang="0">
                <a:pos x="92" y="254"/>
              </a:cxn>
              <a:cxn ang="0">
                <a:pos x="86" y="252"/>
              </a:cxn>
              <a:cxn ang="0">
                <a:pos x="74" y="250"/>
              </a:cxn>
              <a:cxn ang="0">
                <a:pos x="64" y="248"/>
              </a:cxn>
              <a:cxn ang="0">
                <a:pos x="52" y="232"/>
              </a:cxn>
              <a:cxn ang="0">
                <a:pos x="0" y="186"/>
              </a:cxn>
              <a:cxn ang="0">
                <a:pos x="88" y="20"/>
              </a:cxn>
              <a:cxn ang="0">
                <a:pos x="110" y="0"/>
              </a:cxn>
            </a:cxnLst>
            <a:rect l="0" t="0" r="r" b="b"/>
            <a:pathLst>
              <a:path w="287" h="279">
                <a:moveTo>
                  <a:pt x="110" y="0"/>
                </a:moveTo>
                <a:lnTo>
                  <a:pt x="114" y="0"/>
                </a:lnTo>
                <a:lnTo>
                  <a:pt x="124" y="12"/>
                </a:lnTo>
                <a:lnTo>
                  <a:pt x="126" y="22"/>
                </a:lnTo>
                <a:lnTo>
                  <a:pt x="128" y="26"/>
                </a:lnTo>
                <a:lnTo>
                  <a:pt x="130" y="38"/>
                </a:lnTo>
                <a:lnTo>
                  <a:pt x="134" y="46"/>
                </a:lnTo>
                <a:lnTo>
                  <a:pt x="136" y="54"/>
                </a:lnTo>
                <a:lnTo>
                  <a:pt x="136" y="58"/>
                </a:lnTo>
                <a:lnTo>
                  <a:pt x="136" y="54"/>
                </a:lnTo>
                <a:lnTo>
                  <a:pt x="144" y="56"/>
                </a:lnTo>
                <a:lnTo>
                  <a:pt x="146" y="64"/>
                </a:lnTo>
                <a:lnTo>
                  <a:pt x="152" y="62"/>
                </a:lnTo>
                <a:lnTo>
                  <a:pt x="162" y="66"/>
                </a:lnTo>
                <a:lnTo>
                  <a:pt x="166" y="70"/>
                </a:lnTo>
                <a:lnTo>
                  <a:pt x="170" y="74"/>
                </a:lnTo>
                <a:lnTo>
                  <a:pt x="172" y="82"/>
                </a:lnTo>
                <a:lnTo>
                  <a:pt x="176" y="86"/>
                </a:lnTo>
                <a:lnTo>
                  <a:pt x="186" y="94"/>
                </a:lnTo>
                <a:lnTo>
                  <a:pt x="204" y="104"/>
                </a:lnTo>
                <a:lnTo>
                  <a:pt x="190" y="108"/>
                </a:lnTo>
                <a:lnTo>
                  <a:pt x="180" y="116"/>
                </a:lnTo>
                <a:lnTo>
                  <a:pt x="174" y="126"/>
                </a:lnTo>
                <a:lnTo>
                  <a:pt x="174" y="136"/>
                </a:lnTo>
                <a:lnTo>
                  <a:pt x="182" y="136"/>
                </a:lnTo>
                <a:lnTo>
                  <a:pt x="190" y="138"/>
                </a:lnTo>
                <a:lnTo>
                  <a:pt x="198" y="140"/>
                </a:lnTo>
                <a:lnTo>
                  <a:pt x="194" y="144"/>
                </a:lnTo>
                <a:lnTo>
                  <a:pt x="196" y="152"/>
                </a:lnTo>
                <a:lnTo>
                  <a:pt x="204" y="166"/>
                </a:lnTo>
                <a:lnTo>
                  <a:pt x="208" y="170"/>
                </a:lnTo>
                <a:lnTo>
                  <a:pt x="220" y="178"/>
                </a:lnTo>
                <a:lnTo>
                  <a:pt x="248" y="188"/>
                </a:lnTo>
                <a:lnTo>
                  <a:pt x="270" y="194"/>
                </a:lnTo>
                <a:lnTo>
                  <a:pt x="286" y="196"/>
                </a:lnTo>
                <a:lnTo>
                  <a:pt x="234" y="250"/>
                </a:lnTo>
                <a:lnTo>
                  <a:pt x="216" y="252"/>
                </a:lnTo>
                <a:lnTo>
                  <a:pt x="210" y="254"/>
                </a:lnTo>
                <a:lnTo>
                  <a:pt x="206" y="258"/>
                </a:lnTo>
                <a:lnTo>
                  <a:pt x="200" y="264"/>
                </a:lnTo>
                <a:lnTo>
                  <a:pt x="184" y="264"/>
                </a:lnTo>
                <a:lnTo>
                  <a:pt x="176" y="262"/>
                </a:lnTo>
                <a:lnTo>
                  <a:pt x="174" y="268"/>
                </a:lnTo>
                <a:lnTo>
                  <a:pt x="144" y="264"/>
                </a:lnTo>
                <a:lnTo>
                  <a:pt x="136" y="270"/>
                </a:lnTo>
                <a:lnTo>
                  <a:pt x="136" y="274"/>
                </a:lnTo>
                <a:lnTo>
                  <a:pt x="132" y="278"/>
                </a:lnTo>
                <a:lnTo>
                  <a:pt x="118" y="274"/>
                </a:lnTo>
                <a:lnTo>
                  <a:pt x="110" y="274"/>
                </a:lnTo>
                <a:lnTo>
                  <a:pt x="110" y="272"/>
                </a:lnTo>
                <a:lnTo>
                  <a:pt x="106" y="264"/>
                </a:lnTo>
                <a:lnTo>
                  <a:pt x="92" y="254"/>
                </a:lnTo>
                <a:lnTo>
                  <a:pt x="86" y="252"/>
                </a:lnTo>
                <a:lnTo>
                  <a:pt x="74" y="250"/>
                </a:lnTo>
                <a:lnTo>
                  <a:pt x="64" y="248"/>
                </a:lnTo>
                <a:lnTo>
                  <a:pt x="52" y="232"/>
                </a:lnTo>
                <a:lnTo>
                  <a:pt x="0" y="186"/>
                </a:lnTo>
                <a:lnTo>
                  <a:pt x="88" y="20"/>
                </a:lnTo>
                <a:lnTo>
                  <a:pt x="1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7" name="Freeform 255"/>
          <p:cNvSpPr>
            <a:spLocks/>
          </p:cNvSpPr>
          <p:nvPr/>
        </p:nvSpPr>
        <p:spPr bwMode="ltGray">
          <a:xfrm>
            <a:off x="4458632" y="4098937"/>
            <a:ext cx="489609" cy="628647"/>
          </a:xfrm>
          <a:custGeom>
            <a:avLst/>
            <a:gdLst/>
            <a:ahLst/>
            <a:cxnLst>
              <a:cxn ang="0">
                <a:pos x="277" y="4"/>
              </a:cxn>
              <a:cxn ang="0">
                <a:pos x="289" y="16"/>
              </a:cxn>
              <a:cxn ang="0">
                <a:pos x="296" y="33"/>
              </a:cxn>
              <a:cxn ang="0">
                <a:pos x="298" y="61"/>
              </a:cxn>
              <a:cxn ang="0">
                <a:pos x="310" y="80"/>
              </a:cxn>
              <a:cxn ang="0">
                <a:pos x="312" y="94"/>
              </a:cxn>
              <a:cxn ang="0">
                <a:pos x="293" y="115"/>
              </a:cxn>
              <a:cxn ang="0">
                <a:pos x="283" y="143"/>
              </a:cxn>
              <a:cxn ang="0">
                <a:pos x="285" y="166"/>
              </a:cxn>
              <a:cxn ang="0">
                <a:pos x="275" y="184"/>
              </a:cxn>
              <a:cxn ang="0">
                <a:pos x="259" y="195"/>
              </a:cxn>
              <a:cxn ang="0">
                <a:pos x="256" y="213"/>
              </a:cxn>
              <a:cxn ang="0">
                <a:pos x="242" y="225"/>
              </a:cxn>
              <a:cxn ang="0">
                <a:pos x="240" y="252"/>
              </a:cxn>
              <a:cxn ang="0">
                <a:pos x="228" y="260"/>
              </a:cxn>
              <a:cxn ang="0">
                <a:pos x="220" y="262"/>
              </a:cxn>
              <a:cxn ang="0">
                <a:pos x="228" y="272"/>
              </a:cxn>
              <a:cxn ang="0">
                <a:pos x="238" y="280"/>
              </a:cxn>
              <a:cxn ang="0">
                <a:pos x="256" y="311"/>
              </a:cxn>
              <a:cxn ang="0">
                <a:pos x="267" y="326"/>
              </a:cxn>
              <a:cxn ang="0">
                <a:pos x="263" y="324"/>
              </a:cxn>
              <a:cxn ang="0">
                <a:pos x="259" y="321"/>
              </a:cxn>
              <a:cxn ang="0">
                <a:pos x="248" y="323"/>
              </a:cxn>
              <a:cxn ang="0">
                <a:pos x="217" y="338"/>
              </a:cxn>
              <a:cxn ang="0">
                <a:pos x="199" y="346"/>
              </a:cxn>
              <a:cxn ang="0">
                <a:pos x="187" y="338"/>
              </a:cxn>
              <a:cxn ang="0">
                <a:pos x="178" y="346"/>
              </a:cxn>
              <a:cxn ang="0">
                <a:pos x="172" y="342"/>
              </a:cxn>
              <a:cxn ang="0">
                <a:pos x="162" y="332"/>
              </a:cxn>
              <a:cxn ang="0">
                <a:pos x="156" y="324"/>
              </a:cxn>
              <a:cxn ang="0">
                <a:pos x="146" y="330"/>
              </a:cxn>
              <a:cxn ang="0">
                <a:pos x="140" y="328"/>
              </a:cxn>
              <a:cxn ang="0">
                <a:pos x="115" y="307"/>
              </a:cxn>
              <a:cxn ang="0">
                <a:pos x="0" y="178"/>
              </a:cxn>
              <a:cxn ang="0">
                <a:pos x="94" y="0"/>
              </a:cxn>
            </a:cxnLst>
            <a:rect l="0" t="0" r="r" b="b"/>
            <a:pathLst>
              <a:path w="317" h="347">
                <a:moveTo>
                  <a:pt x="269" y="0"/>
                </a:moveTo>
                <a:lnTo>
                  <a:pt x="277" y="4"/>
                </a:lnTo>
                <a:lnTo>
                  <a:pt x="285" y="14"/>
                </a:lnTo>
                <a:lnTo>
                  <a:pt x="289" y="16"/>
                </a:lnTo>
                <a:lnTo>
                  <a:pt x="293" y="25"/>
                </a:lnTo>
                <a:lnTo>
                  <a:pt x="296" y="33"/>
                </a:lnTo>
                <a:lnTo>
                  <a:pt x="296" y="51"/>
                </a:lnTo>
                <a:lnTo>
                  <a:pt x="298" y="61"/>
                </a:lnTo>
                <a:lnTo>
                  <a:pt x="300" y="72"/>
                </a:lnTo>
                <a:lnTo>
                  <a:pt x="310" y="80"/>
                </a:lnTo>
                <a:lnTo>
                  <a:pt x="316" y="84"/>
                </a:lnTo>
                <a:lnTo>
                  <a:pt x="312" y="94"/>
                </a:lnTo>
                <a:lnTo>
                  <a:pt x="295" y="102"/>
                </a:lnTo>
                <a:lnTo>
                  <a:pt x="293" y="115"/>
                </a:lnTo>
                <a:lnTo>
                  <a:pt x="287" y="135"/>
                </a:lnTo>
                <a:lnTo>
                  <a:pt x="283" y="143"/>
                </a:lnTo>
                <a:lnTo>
                  <a:pt x="285" y="149"/>
                </a:lnTo>
                <a:lnTo>
                  <a:pt x="285" y="166"/>
                </a:lnTo>
                <a:lnTo>
                  <a:pt x="281" y="174"/>
                </a:lnTo>
                <a:lnTo>
                  <a:pt x="275" y="184"/>
                </a:lnTo>
                <a:lnTo>
                  <a:pt x="269" y="184"/>
                </a:lnTo>
                <a:lnTo>
                  <a:pt x="259" y="195"/>
                </a:lnTo>
                <a:lnTo>
                  <a:pt x="259" y="207"/>
                </a:lnTo>
                <a:lnTo>
                  <a:pt x="256" y="213"/>
                </a:lnTo>
                <a:lnTo>
                  <a:pt x="248" y="213"/>
                </a:lnTo>
                <a:lnTo>
                  <a:pt x="242" y="225"/>
                </a:lnTo>
                <a:lnTo>
                  <a:pt x="240" y="244"/>
                </a:lnTo>
                <a:lnTo>
                  <a:pt x="240" y="252"/>
                </a:lnTo>
                <a:lnTo>
                  <a:pt x="234" y="256"/>
                </a:lnTo>
                <a:lnTo>
                  <a:pt x="228" y="260"/>
                </a:lnTo>
                <a:lnTo>
                  <a:pt x="224" y="260"/>
                </a:lnTo>
                <a:lnTo>
                  <a:pt x="220" y="262"/>
                </a:lnTo>
                <a:lnTo>
                  <a:pt x="220" y="266"/>
                </a:lnTo>
                <a:lnTo>
                  <a:pt x="228" y="272"/>
                </a:lnTo>
                <a:lnTo>
                  <a:pt x="232" y="272"/>
                </a:lnTo>
                <a:lnTo>
                  <a:pt x="238" y="280"/>
                </a:lnTo>
                <a:lnTo>
                  <a:pt x="248" y="293"/>
                </a:lnTo>
                <a:lnTo>
                  <a:pt x="256" y="311"/>
                </a:lnTo>
                <a:lnTo>
                  <a:pt x="265" y="315"/>
                </a:lnTo>
                <a:lnTo>
                  <a:pt x="267" y="326"/>
                </a:lnTo>
                <a:lnTo>
                  <a:pt x="259" y="326"/>
                </a:lnTo>
                <a:lnTo>
                  <a:pt x="263" y="324"/>
                </a:lnTo>
                <a:lnTo>
                  <a:pt x="263" y="323"/>
                </a:lnTo>
                <a:lnTo>
                  <a:pt x="259" y="321"/>
                </a:lnTo>
                <a:lnTo>
                  <a:pt x="250" y="321"/>
                </a:lnTo>
                <a:lnTo>
                  <a:pt x="248" y="323"/>
                </a:lnTo>
                <a:lnTo>
                  <a:pt x="230" y="334"/>
                </a:lnTo>
                <a:lnTo>
                  <a:pt x="217" y="338"/>
                </a:lnTo>
                <a:lnTo>
                  <a:pt x="205" y="346"/>
                </a:lnTo>
                <a:lnTo>
                  <a:pt x="199" y="346"/>
                </a:lnTo>
                <a:lnTo>
                  <a:pt x="197" y="342"/>
                </a:lnTo>
                <a:lnTo>
                  <a:pt x="187" y="338"/>
                </a:lnTo>
                <a:lnTo>
                  <a:pt x="179" y="342"/>
                </a:lnTo>
                <a:lnTo>
                  <a:pt x="178" y="346"/>
                </a:lnTo>
                <a:lnTo>
                  <a:pt x="172" y="346"/>
                </a:lnTo>
                <a:lnTo>
                  <a:pt x="172" y="342"/>
                </a:lnTo>
                <a:lnTo>
                  <a:pt x="162" y="336"/>
                </a:lnTo>
                <a:lnTo>
                  <a:pt x="162" y="332"/>
                </a:lnTo>
                <a:lnTo>
                  <a:pt x="160" y="326"/>
                </a:lnTo>
                <a:lnTo>
                  <a:pt x="156" y="324"/>
                </a:lnTo>
                <a:lnTo>
                  <a:pt x="152" y="328"/>
                </a:lnTo>
                <a:lnTo>
                  <a:pt x="146" y="330"/>
                </a:lnTo>
                <a:lnTo>
                  <a:pt x="146" y="326"/>
                </a:lnTo>
                <a:lnTo>
                  <a:pt x="140" y="328"/>
                </a:lnTo>
                <a:lnTo>
                  <a:pt x="129" y="324"/>
                </a:lnTo>
                <a:lnTo>
                  <a:pt x="115" y="307"/>
                </a:lnTo>
                <a:lnTo>
                  <a:pt x="72" y="297"/>
                </a:lnTo>
                <a:lnTo>
                  <a:pt x="0" y="178"/>
                </a:lnTo>
                <a:lnTo>
                  <a:pt x="47" y="78"/>
                </a:lnTo>
                <a:lnTo>
                  <a:pt x="94" y="0"/>
                </a:lnTo>
                <a:lnTo>
                  <a:pt x="26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8" name="Freeform 256"/>
          <p:cNvSpPr>
            <a:spLocks/>
          </p:cNvSpPr>
          <p:nvPr/>
        </p:nvSpPr>
        <p:spPr bwMode="ltGray">
          <a:xfrm>
            <a:off x="4457084" y="4097349"/>
            <a:ext cx="502004" cy="642935"/>
          </a:xfrm>
          <a:custGeom>
            <a:avLst/>
            <a:gdLst/>
            <a:ahLst/>
            <a:cxnLst>
              <a:cxn ang="0">
                <a:pos x="284" y="4"/>
              </a:cxn>
              <a:cxn ang="0">
                <a:pos x="296" y="16"/>
              </a:cxn>
              <a:cxn ang="0">
                <a:pos x="304" y="34"/>
              </a:cxn>
              <a:cxn ang="0">
                <a:pos x="306" y="62"/>
              </a:cxn>
              <a:cxn ang="0">
                <a:pos x="318" y="82"/>
              </a:cxn>
              <a:cxn ang="0">
                <a:pos x="320" y="96"/>
              </a:cxn>
              <a:cxn ang="0">
                <a:pos x="300" y="118"/>
              </a:cxn>
              <a:cxn ang="0">
                <a:pos x="290" y="146"/>
              </a:cxn>
              <a:cxn ang="0">
                <a:pos x="292" y="170"/>
              </a:cxn>
              <a:cxn ang="0">
                <a:pos x="282" y="188"/>
              </a:cxn>
              <a:cxn ang="0">
                <a:pos x="266" y="200"/>
              </a:cxn>
              <a:cxn ang="0">
                <a:pos x="262" y="218"/>
              </a:cxn>
              <a:cxn ang="0">
                <a:pos x="248" y="230"/>
              </a:cxn>
              <a:cxn ang="0">
                <a:pos x="246" y="258"/>
              </a:cxn>
              <a:cxn ang="0">
                <a:pos x="234" y="266"/>
              </a:cxn>
              <a:cxn ang="0">
                <a:pos x="226" y="268"/>
              </a:cxn>
              <a:cxn ang="0">
                <a:pos x="234" y="278"/>
              </a:cxn>
              <a:cxn ang="0">
                <a:pos x="244" y="286"/>
              </a:cxn>
              <a:cxn ang="0">
                <a:pos x="262" y="318"/>
              </a:cxn>
              <a:cxn ang="0">
                <a:pos x="274" y="334"/>
              </a:cxn>
              <a:cxn ang="0">
                <a:pos x="270" y="332"/>
              </a:cxn>
              <a:cxn ang="0">
                <a:pos x="266" y="328"/>
              </a:cxn>
              <a:cxn ang="0">
                <a:pos x="254" y="330"/>
              </a:cxn>
              <a:cxn ang="0">
                <a:pos x="222" y="346"/>
              </a:cxn>
              <a:cxn ang="0">
                <a:pos x="204" y="354"/>
              </a:cxn>
              <a:cxn ang="0">
                <a:pos x="192" y="346"/>
              </a:cxn>
              <a:cxn ang="0">
                <a:pos x="182" y="354"/>
              </a:cxn>
              <a:cxn ang="0">
                <a:pos x="176" y="350"/>
              </a:cxn>
              <a:cxn ang="0">
                <a:pos x="166" y="340"/>
              </a:cxn>
              <a:cxn ang="0">
                <a:pos x="160" y="332"/>
              </a:cxn>
              <a:cxn ang="0">
                <a:pos x="150" y="338"/>
              </a:cxn>
              <a:cxn ang="0">
                <a:pos x="144" y="336"/>
              </a:cxn>
              <a:cxn ang="0">
                <a:pos x="118" y="314"/>
              </a:cxn>
              <a:cxn ang="0">
                <a:pos x="0" y="182"/>
              </a:cxn>
              <a:cxn ang="0">
                <a:pos x="96" y="0"/>
              </a:cxn>
            </a:cxnLst>
            <a:rect l="0" t="0" r="r" b="b"/>
            <a:pathLst>
              <a:path w="325" h="355">
                <a:moveTo>
                  <a:pt x="276" y="0"/>
                </a:moveTo>
                <a:lnTo>
                  <a:pt x="284" y="4"/>
                </a:lnTo>
                <a:lnTo>
                  <a:pt x="292" y="14"/>
                </a:lnTo>
                <a:lnTo>
                  <a:pt x="296" y="16"/>
                </a:lnTo>
                <a:lnTo>
                  <a:pt x="300" y="26"/>
                </a:lnTo>
                <a:lnTo>
                  <a:pt x="304" y="34"/>
                </a:lnTo>
                <a:lnTo>
                  <a:pt x="304" y="52"/>
                </a:lnTo>
                <a:lnTo>
                  <a:pt x="306" y="62"/>
                </a:lnTo>
                <a:lnTo>
                  <a:pt x="308" y="74"/>
                </a:lnTo>
                <a:lnTo>
                  <a:pt x="318" y="82"/>
                </a:lnTo>
                <a:lnTo>
                  <a:pt x="324" y="86"/>
                </a:lnTo>
                <a:lnTo>
                  <a:pt x="320" y="96"/>
                </a:lnTo>
                <a:lnTo>
                  <a:pt x="302" y="104"/>
                </a:lnTo>
                <a:lnTo>
                  <a:pt x="300" y="118"/>
                </a:lnTo>
                <a:lnTo>
                  <a:pt x="294" y="138"/>
                </a:lnTo>
                <a:lnTo>
                  <a:pt x="290" y="146"/>
                </a:lnTo>
                <a:lnTo>
                  <a:pt x="292" y="152"/>
                </a:lnTo>
                <a:lnTo>
                  <a:pt x="292" y="170"/>
                </a:lnTo>
                <a:lnTo>
                  <a:pt x="288" y="178"/>
                </a:lnTo>
                <a:lnTo>
                  <a:pt x="282" y="188"/>
                </a:lnTo>
                <a:lnTo>
                  <a:pt x="276" y="188"/>
                </a:lnTo>
                <a:lnTo>
                  <a:pt x="266" y="200"/>
                </a:lnTo>
                <a:lnTo>
                  <a:pt x="266" y="212"/>
                </a:lnTo>
                <a:lnTo>
                  <a:pt x="262" y="218"/>
                </a:lnTo>
                <a:lnTo>
                  <a:pt x="254" y="218"/>
                </a:lnTo>
                <a:lnTo>
                  <a:pt x="248" y="230"/>
                </a:lnTo>
                <a:lnTo>
                  <a:pt x="246" y="250"/>
                </a:lnTo>
                <a:lnTo>
                  <a:pt x="246" y="258"/>
                </a:lnTo>
                <a:lnTo>
                  <a:pt x="240" y="262"/>
                </a:lnTo>
                <a:lnTo>
                  <a:pt x="234" y="266"/>
                </a:lnTo>
                <a:lnTo>
                  <a:pt x="230" y="266"/>
                </a:lnTo>
                <a:lnTo>
                  <a:pt x="226" y="268"/>
                </a:lnTo>
                <a:lnTo>
                  <a:pt x="226" y="272"/>
                </a:lnTo>
                <a:lnTo>
                  <a:pt x="234" y="278"/>
                </a:lnTo>
                <a:lnTo>
                  <a:pt x="238" y="278"/>
                </a:lnTo>
                <a:lnTo>
                  <a:pt x="244" y="286"/>
                </a:lnTo>
                <a:lnTo>
                  <a:pt x="254" y="300"/>
                </a:lnTo>
                <a:lnTo>
                  <a:pt x="262" y="318"/>
                </a:lnTo>
                <a:lnTo>
                  <a:pt x="272" y="322"/>
                </a:lnTo>
                <a:lnTo>
                  <a:pt x="274" y="334"/>
                </a:lnTo>
                <a:lnTo>
                  <a:pt x="266" y="334"/>
                </a:lnTo>
                <a:lnTo>
                  <a:pt x="270" y="332"/>
                </a:lnTo>
                <a:lnTo>
                  <a:pt x="270" y="330"/>
                </a:lnTo>
                <a:lnTo>
                  <a:pt x="266" y="328"/>
                </a:lnTo>
                <a:lnTo>
                  <a:pt x="256" y="328"/>
                </a:lnTo>
                <a:lnTo>
                  <a:pt x="254" y="330"/>
                </a:lnTo>
                <a:lnTo>
                  <a:pt x="236" y="342"/>
                </a:lnTo>
                <a:lnTo>
                  <a:pt x="222" y="346"/>
                </a:lnTo>
                <a:lnTo>
                  <a:pt x="210" y="354"/>
                </a:lnTo>
                <a:lnTo>
                  <a:pt x="204" y="354"/>
                </a:lnTo>
                <a:lnTo>
                  <a:pt x="202" y="350"/>
                </a:lnTo>
                <a:lnTo>
                  <a:pt x="192" y="346"/>
                </a:lnTo>
                <a:lnTo>
                  <a:pt x="184" y="350"/>
                </a:lnTo>
                <a:lnTo>
                  <a:pt x="182" y="354"/>
                </a:lnTo>
                <a:lnTo>
                  <a:pt x="176" y="354"/>
                </a:lnTo>
                <a:lnTo>
                  <a:pt x="176" y="350"/>
                </a:lnTo>
                <a:lnTo>
                  <a:pt x="166" y="344"/>
                </a:lnTo>
                <a:lnTo>
                  <a:pt x="166" y="340"/>
                </a:lnTo>
                <a:lnTo>
                  <a:pt x="164" y="334"/>
                </a:lnTo>
                <a:lnTo>
                  <a:pt x="160" y="332"/>
                </a:lnTo>
                <a:lnTo>
                  <a:pt x="156" y="336"/>
                </a:lnTo>
                <a:lnTo>
                  <a:pt x="150" y="338"/>
                </a:lnTo>
                <a:lnTo>
                  <a:pt x="150" y="334"/>
                </a:lnTo>
                <a:lnTo>
                  <a:pt x="144" y="336"/>
                </a:lnTo>
                <a:lnTo>
                  <a:pt x="132" y="332"/>
                </a:lnTo>
                <a:lnTo>
                  <a:pt x="118" y="314"/>
                </a:lnTo>
                <a:lnTo>
                  <a:pt x="74" y="304"/>
                </a:lnTo>
                <a:lnTo>
                  <a:pt x="0" y="182"/>
                </a:lnTo>
                <a:lnTo>
                  <a:pt x="48" y="80"/>
                </a:lnTo>
                <a:lnTo>
                  <a:pt x="96" y="0"/>
                </a:lnTo>
                <a:lnTo>
                  <a:pt x="27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9" name="Freeform 257"/>
          <p:cNvSpPr>
            <a:spLocks/>
          </p:cNvSpPr>
          <p:nvPr/>
        </p:nvSpPr>
        <p:spPr bwMode="ltGray">
          <a:xfrm>
            <a:off x="4272705" y="4479935"/>
            <a:ext cx="357911" cy="233361"/>
          </a:xfrm>
          <a:custGeom>
            <a:avLst/>
            <a:gdLst/>
            <a:ahLst/>
            <a:cxnLst>
              <a:cxn ang="0">
                <a:pos x="158" y="2"/>
              </a:cxn>
              <a:cxn ang="0">
                <a:pos x="168" y="15"/>
              </a:cxn>
              <a:cxn ang="0">
                <a:pos x="168" y="28"/>
              </a:cxn>
              <a:cxn ang="0">
                <a:pos x="170" y="41"/>
              </a:cxn>
              <a:cxn ang="0">
                <a:pos x="178" y="43"/>
              </a:cxn>
              <a:cxn ang="0">
                <a:pos x="180" y="47"/>
              </a:cxn>
              <a:cxn ang="0">
                <a:pos x="186" y="49"/>
              </a:cxn>
              <a:cxn ang="0">
                <a:pos x="193" y="53"/>
              </a:cxn>
              <a:cxn ang="0">
                <a:pos x="197" y="56"/>
              </a:cxn>
              <a:cxn ang="0">
                <a:pos x="199" y="60"/>
              </a:cxn>
              <a:cxn ang="0">
                <a:pos x="197" y="64"/>
              </a:cxn>
              <a:cxn ang="0">
                <a:pos x="213" y="75"/>
              </a:cxn>
              <a:cxn ang="0">
                <a:pos x="216" y="83"/>
              </a:cxn>
              <a:cxn ang="0">
                <a:pos x="218" y="90"/>
              </a:cxn>
              <a:cxn ang="0">
                <a:pos x="226" y="92"/>
              </a:cxn>
              <a:cxn ang="0">
                <a:pos x="230" y="98"/>
              </a:cxn>
              <a:cxn ang="0">
                <a:pos x="222" y="96"/>
              </a:cxn>
              <a:cxn ang="0">
                <a:pos x="218" y="98"/>
              </a:cxn>
              <a:cxn ang="0">
                <a:pos x="213" y="100"/>
              </a:cxn>
              <a:cxn ang="0">
                <a:pos x="207" y="100"/>
              </a:cxn>
              <a:cxn ang="0">
                <a:pos x="197" y="100"/>
              </a:cxn>
              <a:cxn ang="0">
                <a:pos x="193" y="104"/>
              </a:cxn>
              <a:cxn ang="0">
                <a:pos x="184" y="105"/>
              </a:cxn>
              <a:cxn ang="0">
                <a:pos x="176" y="105"/>
              </a:cxn>
              <a:cxn ang="0">
                <a:pos x="172" y="105"/>
              </a:cxn>
              <a:cxn ang="0">
                <a:pos x="166" y="107"/>
              </a:cxn>
              <a:cxn ang="0">
                <a:pos x="158" y="105"/>
              </a:cxn>
              <a:cxn ang="0">
                <a:pos x="149" y="105"/>
              </a:cxn>
              <a:cxn ang="0">
                <a:pos x="147" y="113"/>
              </a:cxn>
              <a:cxn ang="0">
                <a:pos x="141" y="117"/>
              </a:cxn>
              <a:cxn ang="0">
                <a:pos x="133" y="115"/>
              </a:cxn>
              <a:cxn ang="0">
                <a:pos x="120" y="111"/>
              </a:cxn>
              <a:cxn ang="0">
                <a:pos x="110" y="109"/>
              </a:cxn>
              <a:cxn ang="0">
                <a:pos x="106" y="105"/>
              </a:cxn>
              <a:cxn ang="0">
                <a:pos x="101" y="102"/>
              </a:cxn>
              <a:cxn ang="0">
                <a:pos x="97" y="100"/>
              </a:cxn>
              <a:cxn ang="0">
                <a:pos x="91" y="100"/>
              </a:cxn>
              <a:cxn ang="0">
                <a:pos x="81" y="113"/>
              </a:cxn>
              <a:cxn ang="0">
                <a:pos x="79" y="119"/>
              </a:cxn>
              <a:cxn ang="0">
                <a:pos x="73" y="122"/>
              </a:cxn>
              <a:cxn ang="0">
                <a:pos x="62" y="120"/>
              </a:cxn>
              <a:cxn ang="0">
                <a:pos x="46" y="119"/>
              </a:cxn>
              <a:cxn ang="0">
                <a:pos x="35" y="128"/>
              </a:cxn>
              <a:cxn ang="0">
                <a:pos x="17" y="128"/>
              </a:cxn>
              <a:cxn ang="0">
                <a:pos x="0" y="73"/>
              </a:cxn>
              <a:cxn ang="0">
                <a:pos x="58" y="30"/>
              </a:cxn>
              <a:cxn ang="0">
                <a:pos x="143" y="0"/>
              </a:cxn>
              <a:cxn ang="0">
                <a:pos x="158" y="2"/>
              </a:cxn>
            </a:cxnLst>
            <a:rect l="0" t="0" r="r" b="b"/>
            <a:pathLst>
              <a:path w="231" h="129">
                <a:moveTo>
                  <a:pt x="158" y="2"/>
                </a:moveTo>
                <a:lnTo>
                  <a:pt x="168" y="15"/>
                </a:lnTo>
                <a:lnTo>
                  <a:pt x="168" y="28"/>
                </a:lnTo>
                <a:lnTo>
                  <a:pt x="170" y="41"/>
                </a:lnTo>
                <a:lnTo>
                  <a:pt x="178" y="43"/>
                </a:lnTo>
                <a:lnTo>
                  <a:pt x="180" y="47"/>
                </a:lnTo>
                <a:lnTo>
                  <a:pt x="186" y="49"/>
                </a:lnTo>
                <a:lnTo>
                  <a:pt x="193" y="53"/>
                </a:lnTo>
                <a:lnTo>
                  <a:pt x="197" y="56"/>
                </a:lnTo>
                <a:lnTo>
                  <a:pt x="199" y="60"/>
                </a:lnTo>
                <a:lnTo>
                  <a:pt x="197" y="64"/>
                </a:lnTo>
                <a:lnTo>
                  <a:pt x="213" y="75"/>
                </a:lnTo>
                <a:lnTo>
                  <a:pt x="216" y="83"/>
                </a:lnTo>
                <a:lnTo>
                  <a:pt x="218" y="90"/>
                </a:lnTo>
                <a:lnTo>
                  <a:pt x="226" y="92"/>
                </a:lnTo>
                <a:lnTo>
                  <a:pt x="230" y="98"/>
                </a:lnTo>
                <a:lnTo>
                  <a:pt x="222" y="96"/>
                </a:lnTo>
                <a:lnTo>
                  <a:pt x="218" y="98"/>
                </a:lnTo>
                <a:lnTo>
                  <a:pt x="213" y="100"/>
                </a:lnTo>
                <a:lnTo>
                  <a:pt x="207" y="100"/>
                </a:lnTo>
                <a:lnTo>
                  <a:pt x="197" y="100"/>
                </a:lnTo>
                <a:lnTo>
                  <a:pt x="193" y="104"/>
                </a:lnTo>
                <a:lnTo>
                  <a:pt x="184" y="105"/>
                </a:lnTo>
                <a:lnTo>
                  <a:pt x="176" y="105"/>
                </a:lnTo>
                <a:lnTo>
                  <a:pt x="172" y="105"/>
                </a:lnTo>
                <a:lnTo>
                  <a:pt x="166" y="107"/>
                </a:lnTo>
                <a:lnTo>
                  <a:pt x="158" y="105"/>
                </a:lnTo>
                <a:lnTo>
                  <a:pt x="149" y="105"/>
                </a:lnTo>
                <a:lnTo>
                  <a:pt x="147" y="113"/>
                </a:lnTo>
                <a:lnTo>
                  <a:pt x="141" y="117"/>
                </a:lnTo>
                <a:lnTo>
                  <a:pt x="133" y="115"/>
                </a:lnTo>
                <a:lnTo>
                  <a:pt x="120" y="111"/>
                </a:lnTo>
                <a:lnTo>
                  <a:pt x="110" y="109"/>
                </a:lnTo>
                <a:lnTo>
                  <a:pt x="106" y="105"/>
                </a:lnTo>
                <a:lnTo>
                  <a:pt x="101" y="102"/>
                </a:lnTo>
                <a:lnTo>
                  <a:pt x="97" y="100"/>
                </a:lnTo>
                <a:lnTo>
                  <a:pt x="91" y="100"/>
                </a:lnTo>
                <a:lnTo>
                  <a:pt x="81" y="113"/>
                </a:lnTo>
                <a:lnTo>
                  <a:pt x="79" y="119"/>
                </a:lnTo>
                <a:lnTo>
                  <a:pt x="73" y="122"/>
                </a:lnTo>
                <a:lnTo>
                  <a:pt x="62" y="120"/>
                </a:lnTo>
                <a:lnTo>
                  <a:pt x="46" y="119"/>
                </a:lnTo>
                <a:lnTo>
                  <a:pt x="35" y="128"/>
                </a:lnTo>
                <a:lnTo>
                  <a:pt x="17" y="128"/>
                </a:lnTo>
                <a:lnTo>
                  <a:pt x="0" y="73"/>
                </a:lnTo>
                <a:lnTo>
                  <a:pt x="58" y="30"/>
                </a:lnTo>
                <a:lnTo>
                  <a:pt x="143" y="0"/>
                </a:lnTo>
                <a:lnTo>
                  <a:pt x="158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0" name="Freeform 258"/>
          <p:cNvSpPr>
            <a:spLocks/>
          </p:cNvSpPr>
          <p:nvPr/>
        </p:nvSpPr>
        <p:spPr bwMode="ltGray">
          <a:xfrm>
            <a:off x="4271156" y="4478347"/>
            <a:ext cx="368756" cy="247649"/>
          </a:xfrm>
          <a:custGeom>
            <a:avLst/>
            <a:gdLst/>
            <a:ahLst/>
            <a:cxnLst>
              <a:cxn ang="0">
                <a:pos x="164" y="2"/>
              </a:cxn>
              <a:cxn ang="0">
                <a:pos x="174" y="16"/>
              </a:cxn>
              <a:cxn ang="0">
                <a:pos x="174" y="30"/>
              </a:cxn>
              <a:cxn ang="0">
                <a:pos x="176" y="44"/>
              </a:cxn>
              <a:cxn ang="0">
                <a:pos x="184" y="46"/>
              </a:cxn>
              <a:cxn ang="0">
                <a:pos x="186" y="50"/>
              </a:cxn>
              <a:cxn ang="0">
                <a:pos x="192" y="52"/>
              </a:cxn>
              <a:cxn ang="0">
                <a:pos x="200" y="56"/>
              </a:cxn>
              <a:cxn ang="0">
                <a:pos x="204" y="60"/>
              </a:cxn>
              <a:cxn ang="0">
                <a:pos x="206" y="64"/>
              </a:cxn>
              <a:cxn ang="0">
                <a:pos x="204" y="68"/>
              </a:cxn>
              <a:cxn ang="0">
                <a:pos x="220" y="80"/>
              </a:cxn>
              <a:cxn ang="0">
                <a:pos x="224" y="88"/>
              </a:cxn>
              <a:cxn ang="0">
                <a:pos x="226" y="96"/>
              </a:cxn>
              <a:cxn ang="0">
                <a:pos x="234" y="98"/>
              </a:cxn>
              <a:cxn ang="0">
                <a:pos x="238" y="104"/>
              </a:cxn>
              <a:cxn ang="0">
                <a:pos x="230" y="102"/>
              </a:cxn>
              <a:cxn ang="0">
                <a:pos x="226" y="104"/>
              </a:cxn>
              <a:cxn ang="0">
                <a:pos x="220" y="106"/>
              </a:cxn>
              <a:cxn ang="0">
                <a:pos x="214" y="106"/>
              </a:cxn>
              <a:cxn ang="0">
                <a:pos x="204" y="106"/>
              </a:cxn>
              <a:cxn ang="0">
                <a:pos x="200" y="110"/>
              </a:cxn>
              <a:cxn ang="0">
                <a:pos x="190" y="112"/>
              </a:cxn>
              <a:cxn ang="0">
                <a:pos x="182" y="112"/>
              </a:cxn>
              <a:cxn ang="0">
                <a:pos x="178" y="112"/>
              </a:cxn>
              <a:cxn ang="0">
                <a:pos x="172" y="114"/>
              </a:cxn>
              <a:cxn ang="0">
                <a:pos x="164" y="112"/>
              </a:cxn>
              <a:cxn ang="0">
                <a:pos x="154" y="112"/>
              </a:cxn>
              <a:cxn ang="0">
                <a:pos x="152" y="120"/>
              </a:cxn>
              <a:cxn ang="0">
                <a:pos x="146" y="124"/>
              </a:cxn>
              <a:cxn ang="0">
                <a:pos x="138" y="122"/>
              </a:cxn>
              <a:cxn ang="0">
                <a:pos x="124" y="118"/>
              </a:cxn>
              <a:cxn ang="0">
                <a:pos x="114" y="116"/>
              </a:cxn>
              <a:cxn ang="0">
                <a:pos x="110" y="112"/>
              </a:cxn>
              <a:cxn ang="0">
                <a:pos x="104" y="108"/>
              </a:cxn>
              <a:cxn ang="0">
                <a:pos x="100" y="106"/>
              </a:cxn>
              <a:cxn ang="0">
                <a:pos x="94" y="106"/>
              </a:cxn>
              <a:cxn ang="0">
                <a:pos x="84" y="120"/>
              </a:cxn>
              <a:cxn ang="0">
                <a:pos x="82" y="126"/>
              </a:cxn>
              <a:cxn ang="0">
                <a:pos x="76" y="130"/>
              </a:cxn>
              <a:cxn ang="0">
                <a:pos x="64" y="128"/>
              </a:cxn>
              <a:cxn ang="0">
                <a:pos x="48" y="126"/>
              </a:cxn>
              <a:cxn ang="0">
                <a:pos x="36" y="136"/>
              </a:cxn>
              <a:cxn ang="0">
                <a:pos x="18" y="136"/>
              </a:cxn>
              <a:cxn ang="0">
                <a:pos x="0" y="78"/>
              </a:cxn>
              <a:cxn ang="0">
                <a:pos x="60" y="32"/>
              </a:cxn>
              <a:cxn ang="0">
                <a:pos x="148" y="0"/>
              </a:cxn>
              <a:cxn ang="0">
                <a:pos x="164" y="2"/>
              </a:cxn>
            </a:cxnLst>
            <a:rect l="0" t="0" r="r" b="b"/>
            <a:pathLst>
              <a:path w="239" h="137">
                <a:moveTo>
                  <a:pt x="164" y="2"/>
                </a:moveTo>
                <a:lnTo>
                  <a:pt x="174" y="16"/>
                </a:lnTo>
                <a:lnTo>
                  <a:pt x="174" y="30"/>
                </a:lnTo>
                <a:lnTo>
                  <a:pt x="176" y="44"/>
                </a:lnTo>
                <a:lnTo>
                  <a:pt x="184" y="46"/>
                </a:lnTo>
                <a:lnTo>
                  <a:pt x="186" y="50"/>
                </a:lnTo>
                <a:lnTo>
                  <a:pt x="192" y="52"/>
                </a:lnTo>
                <a:lnTo>
                  <a:pt x="200" y="56"/>
                </a:lnTo>
                <a:lnTo>
                  <a:pt x="204" y="60"/>
                </a:lnTo>
                <a:lnTo>
                  <a:pt x="206" y="64"/>
                </a:lnTo>
                <a:lnTo>
                  <a:pt x="204" y="68"/>
                </a:lnTo>
                <a:lnTo>
                  <a:pt x="220" y="80"/>
                </a:lnTo>
                <a:lnTo>
                  <a:pt x="224" y="88"/>
                </a:lnTo>
                <a:lnTo>
                  <a:pt x="226" y="96"/>
                </a:lnTo>
                <a:lnTo>
                  <a:pt x="234" y="98"/>
                </a:lnTo>
                <a:lnTo>
                  <a:pt x="238" y="104"/>
                </a:lnTo>
                <a:lnTo>
                  <a:pt x="230" y="102"/>
                </a:lnTo>
                <a:lnTo>
                  <a:pt x="226" y="104"/>
                </a:lnTo>
                <a:lnTo>
                  <a:pt x="220" y="106"/>
                </a:lnTo>
                <a:lnTo>
                  <a:pt x="214" y="106"/>
                </a:lnTo>
                <a:lnTo>
                  <a:pt x="204" y="106"/>
                </a:lnTo>
                <a:lnTo>
                  <a:pt x="200" y="110"/>
                </a:lnTo>
                <a:lnTo>
                  <a:pt x="190" y="112"/>
                </a:lnTo>
                <a:lnTo>
                  <a:pt x="182" y="112"/>
                </a:lnTo>
                <a:lnTo>
                  <a:pt x="178" y="112"/>
                </a:lnTo>
                <a:lnTo>
                  <a:pt x="172" y="114"/>
                </a:lnTo>
                <a:lnTo>
                  <a:pt x="164" y="112"/>
                </a:lnTo>
                <a:lnTo>
                  <a:pt x="154" y="112"/>
                </a:lnTo>
                <a:lnTo>
                  <a:pt x="152" y="120"/>
                </a:lnTo>
                <a:lnTo>
                  <a:pt x="146" y="124"/>
                </a:lnTo>
                <a:lnTo>
                  <a:pt x="138" y="122"/>
                </a:lnTo>
                <a:lnTo>
                  <a:pt x="124" y="118"/>
                </a:lnTo>
                <a:lnTo>
                  <a:pt x="114" y="116"/>
                </a:lnTo>
                <a:lnTo>
                  <a:pt x="110" y="112"/>
                </a:lnTo>
                <a:lnTo>
                  <a:pt x="104" y="108"/>
                </a:lnTo>
                <a:lnTo>
                  <a:pt x="100" y="106"/>
                </a:lnTo>
                <a:lnTo>
                  <a:pt x="94" y="106"/>
                </a:lnTo>
                <a:lnTo>
                  <a:pt x="84" y="120"/>
                </a:lnTo>
                <a:lnTo>
                  <a:pt x="82" y="126"/>
                </a:lnTo>
                <a:lnTo>
                  <a:pt x="76" y="130"/>
                </a:lnTo>
                <a:lnTo>
                  <a:pt x="64" y="128"/>
                </a:lnTo>
                <a:lnTo>
                  <a:pt x="48" y="126"/>
                </a:lnTo>
                <a:lnTo>
                  <a:pt x="36" y="136"/>
                </a:lnTo>
                <a:lnTo>
                  <a:pt x="18" y="136"/>
                </a:lnTo>
                <a:lnTo>
                  <a:pt x="0" y="78"/>
                </a:lnTo>
                <a:lnTo>
                  <a:pt x="60" y="32"/>
                </a:lnTo>
                <a:lnTo>
                  <a:pt x="148" y="0"/>
                </a:lnTo>
                <a:lnTo>
                  <a:pt x="16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1" name="Freeform 259"/>
          <p:cNvSpPr>
            <a:spLocks/>
          </p:cNvSpPr>
          <p:nvPr/>
        </p:nvSpPr>
        <p:spPr bwMode="ltGray">
          <a:xfrm>
            <a:off x="4255662" y="4043374"/>
            <a:ext cx="300582" cy="539748"/>
          </a:xfrm>
          <a:custGeom>
            <a:avLst/>
            <a:gdLst/>
            <a:ahLst/>
            <a:cxnLst>
              <a:cxn ang="0">
                <a:pos x="194" y="86"/>
              </a:cxn>
              <a:cxn ang="0">
                <a:pos x="192" y="132"/>
              </a:cxn>
              <a:cxn ang="0">
                <a:pos x="186" y="132"/>
              </a:cxn>
              <a:cxn ang="0">
                <a:pos x="181" y="136"/>
              </a:cxn>
              <a:cxn ang="0">
                <a:pos x="177" y="134"/>
              </a:cxn>
              <a:cxn ang="0">
                <a:pos x="169" y="132"/>
              </a:cxn>
              <a:cxn ang="0">
                <a:pos x="165" y="134"/>
              </a:cxn>
              <a:cxn ang="0">
                <a:pos x="163" y="138"/>
              </a:cxn>
              <a:cxn ang="0">
                <a:pos x="163" y="142"/>
              </a:cxn>
              <a:cxn ang="0">
                <a:pos x="161" y="152"/>
              </a:cxn>
              <a:cxn ang="0">
                <a:pos x="159" y="162"/>
              </a:cxn>
              <a:cxn ang="0">
                <a:pos x="161" y="166"/>
              </a:cxn>
              <a:cxn ang="0">
                <a:pos x="158" y="173"/>
              </a:cxn>
              <a:cxn ang="0">
                <a:pos x="152" y="183"/>
              </a:cxn>
              <a:cxn ang="0">
                <a:pos x="152" y="195"/>
              </a:cxn>
              <a:cxn ang="0">
                <a:pos x="150" y="201"/>
              </a:cxn>
              <a:cxn ang="0">
                <a:pos x="154" y="204"/>
              </a:cxn>
              <a:cxn ang="0">
                <a:pos x="158" y="204"/>
              </a:cxn>
              <a:cxn ang="0">
                <a:pos x="161" y="208"/>
              </a:cxn>
              <a:cxn ang="0">
                <a:pos x="161" y="222"/>
              </a:cxn>
              <a:cxn ang="0">
                <a:pos x="167" y="226"/>
              </a:cxn>
              <a:cxn ang="0">
                <a:pos x="171" y="228"/>
              </a:cxn>
              <a:cxn ang="0">
                <a:pos x="169" y="236"/>
              </a:cxn>
              <a:cxn ang="0">
                <a:pos x="129" y="261"/>
              </a:cxn>
              <a:cxn ang="0">
                <a:pos x="104" y="269"/>
              </a:cxn>
              <a:cxn ang="0">
                <a:pos x="96" y="267"/>
              </a:cxn>
              <a:cxn ang="0">
                <a:pos x="94" y="271"/>
              </a:cxn>
              <a:cxn ang="0">
                <a:pos x="94" y="277"/>
              </a:cxn>
              <a:cxn ang="0">
                <a:pos x="88" y="278"/>
              </a:cxn>
              <a:cxn ang="0">
                <a:pos x="75" y="278"/>
              </a:cxn>
              <a:cxn ang="0">
                <a:pos x="67" y="282"/>
              </a:cxn>
              <a:cxn ang="0">
                <a:pos x="67" y="286"/>
              </a:cxn>
              <a:cxn ang="0">
                <a:pos x="54" y="290"/>
              </a:cxn>
              <a:cxn ang="0">
                <a:pos x="50" y="286"/>
              </a:cxn>
              <a:cxn ang="0">
                <a:pos x="44" y="292"/>
              </a:cxn>
              <a:cxn ang="0">
                <a:pos x="42" y="296"/>
              </a:cxn>
              <a:cxn ang="0">
                <a:pos x="27" y="290"/>
              </a:cxn>
              <a:cxn ang="0">
                <a:pos x="0" y="240"/>
              </a:cxn>
              <a:cxn ang="0">
                <a:pos x="6" y="123"/>
              </a:cxn>
              <a:cxn ang="0">
                <a:pos x="65" y="0"/>
              </a:cxn>
              <a:cxn ang="0">
                <a:pos x="194" y="86"/>
              </a:cxn>
            </a:cxnLst>
            <a:rect l="0" t="0" r="r" b="b"/>
            <a:pathLst>
              <a:path w="195" h="297">
                <a:moveTo>
                  <a:pt x="194" y="86"/>
                </a:moveTo>
                <a:lnTo>
                  <a:pt x="192" y="132"/>
                </a:lnTo>
                <a:lnTo>
                  <a:pt x="186" y="132"/>
                </a:lnTo>
                <a:lnTo>
                  <a:pt x="181" y="136"/>
                </a:lnTo>
                <a:lnTo>
                  <a:pt x="177" y="134"/>
                </a:lnTo>
                <a:lnTo>
                  <a:pt x="169" y="132"/>
                </a:lnTo>
                <a:lnTo>
                  <a:pt x="165" y="134"/>
                </a:lnTo>
                <a:lnTo>
                  <a:pt x="163" y="138"/>
                </a:lnTo>
                <a:lnTo>
                  <a:pt x="163" y="142"/>
                </a:lnTo>
                <a:lnTo>
                  <a:pt x="161" y="152"/>
                </a:lnTo>
                <a:lnTo>
                  <a:pt x="159" y="162"/>
                </a:lnTo>
                <a:lnTo>
                  <a:pt x="161" y="166"/>
                </a:lnTo>
                <a:lnTo>
                  <a:pt x="158" y="173"/>
                </a:lnTo>
                <a:lnTo>
                  <a:pt x="152" y="183"/>
                </a:lnTo>
                <a:lnTo>
                  <a:pt x="152" y="195"/>
                </a:lnTo>
                <a:lnTo>
                  <a:pt x="150" y="201"/>
                </a:lnTo>
                <a:lnTo>
                  <a:pt x="154" y="204"/>
                </a:lnTo>
                <a:lnTo>
                  <a:pt x="158" y="204"/>
                </a:lnTo>
                <a:lnTo>
                  <a:pt x="161" y="208"/>
                </a:lnTo>
                <a:lnTo>
                  <a:pt x="161" y="222"/>
                </a:lnTo>
                <a:lnTo>
                  <a:pt x="167" y="226"/>
                </a:lnTo>
                <a:lnTo>
                  <a:pt x="171" y="228"/>
                </a:lnTo>
                <a:lnTo>
                  <a:pt x="169" y="236"/>
                </a:lnTo>
                <a:lnTo>
                  <a:pt x="129" y="261"/>
                </a:lnTo>
                <a:lnTo>
                  <a:pt x="104" y="269"/>
                </a:lnTo>
                <a:lnTo>
                  <a:pt x="96" y="267"/>
                </a:lnTo>
                <a:lnTo>
                  <a:pt x="94" y="271"/>
                </a:lnTo>
                <a:lnTo>
                  <a:pt x="94" y="277"/>
                </a:lnTo>
                <a:lnTo>
                  <a:pt x="88" y="278"/>
                </a:lnTo>
                <a:lnTo>
                  <a:pt x="75" y="278"/>
                </a:lnTo>
                <a:lnTo>
                  <a:pt x="67" y="282"/>
                </a:lnTo>
                <a:lnTo>
                  <a:pt x="67" y="286"/>
                </a:lnTo>
                <a:lnTo>
                  <a:pt x="54" y="290"/>
                </a:lnTo>
                <a:lnTo>
                  <a:pt x="50" y="286"/>
                </a:lnTo>
                <a:lnTo>
                  <a:pt x="44" y="292"/>
                </a:lnTo>
                <a:lnTo>
                  <a:pt x="42" y="296"/>
                </a:lnTo>
                <a:lnTo>
                  <a:pt x="27" y="290"/>
                </a:lnTo>
                <a:lnTo>
                  <a:pt x="0" y="240"/>
                </a:lnTo>
                <a:lnTo>
                  <a:pt x="6" y="123"/>
                </a:lnTo>
                <a:lnTo>
                  <a:pt x="65" y="0"/>
                </a:lnTo>
                <a:lnTo>
                  <a:pt x="194" y="8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2" name="Freeform 260"/>
          <p:cNvSpPr>
            <a:spLocks/>
          </p:cNvSpPr>
          <p:nvPr/>
        </p:nvSpPr>
        <p:spPr bwMode="ltGray">
          <a:xfrm>
            <a:off x="4254112" y="4041787"/>
            <a:ext cx="311429" cy="554035"/>
          </a:xfrm>
          <a:custGeom>
            <a:avLst/>
            <a:gdLst/>
            <a:ahLst/>
            <a:cxnLst>
              <a:cxn ang="0">
                <a:pos x="202" y="88"/>
              </a:cxn>
              <a:cxn ang="0">
                <a:pos x="200" y="136"/>
              </a:cxn>
              <a:cxn ang="0">
                <a:pos x="194" y="136"/>
              </a:cxn>
              <a:cxn ang="0">
                <a:pos x="188" y="140"/>
              </a:cxn>
              <a:cxn ang="0">
                <a:pos x="184" y="138"/>
              </a:cxn>
              <a:cxn ang="0">
                <a:pos x="176" y="136"/>
              </a:cxn>
              <a:cxn ang="0">
                <a:pos x="172" y="138"/>
              </a:cxn>
              <a:cxn ang="0">
                <a:pos x="170" y="142"/>
              </a:cxn>
              <a:cxn ang="0">
                <a:pos x="170" y="146"/>
              </a:cxn>
              <a:cxn ang="0">
                <a:pos x="168" y="156"/>
              </a:cxn>
              <a:cxn ang="0">
                <a:pos x="166" y="166"/>
              </a:cxn>
              <a:cxn ang="0">
                <a:pos x="168" y="170"/>
              </a:cxn>
              <a:cxn ang="0">
                <a:pos x="164" y="178"/>
              </a:cxn>
              <a:cxn ang="0">
                <a:pos x="158" y="188"/>
              </a:cxn>
              <a:cxn ang="0">
                <a:pos x="158" y="200"/>
              </a:cxn>
              <a:cxn ang="0">
                <a:pos x="156" y="206"/>
              </a:cxn>
              <a:cxn ang="0">
                <a:pos x="160" y="210"/>
              </a:cxn>
              <a:cxn ang="0">
                <a:pos x="164" y="210"/>
              </a:cxn>
              <a:cxn ang="0">
                <a:pos x="168" y="214"/>
              </a:cxn>
              <a:cxn ang="0">
                <a:pos x="168" y="228"/>
              </a:cxn>
              <a:cxn ang="0">
                <a:pos x="174" y="232"/>
              </a:cxn>
              <a:cxn ang="0">
                <a:pos x="178" y="234"/>
              </a:cxn>
              <a:cxn ang="0">
                <a:pos x="176" y="242"/>
              </a:cxn>
              <a:cxn ang="0">
                <a:pos x="134" y="268"/>
              </a:cxn>
              <a:cxn ang="0">
                <a:pos x="108" y="276"/>
              </a:cxn>
              <a:cxn ang="0">
                <a:pos x="100" y="274"/>
              </a:cxn>
              <a:cxn ang="0">
                <a:pos x="98" y="278"/>
              </a:cxn>
              <a:cxn ang="0">
                <a:pos x="98" y="284"/>
              </a:cxn>
              <a:cxn ang="0">
                <a:pos x="92" y="286"/>
              </a:cxn>
              <a:cxn ang="0">
                <a:pos x="78" y="286"/>
              </a:cxn>
              <a:cxn ang="0">
                <a:pos x="70" y="290"/>
              </a:cxn>
              <a:cxn ang="0">
                <a:pos x="70" y="294"/>
              </a:cxn>
              <a:cxn ang="0">
                <a:pos x="56" y="298"/>
              </a:cxn>
              <a:cxn ang="0">
                <a:pos x="52" y="294"/>
              </a:cxn>
              <a:cxn ang="0">
                <a:pos x="46" y="300"/>
              </a:cxn>
              <a:cxn ang="0">
                <a:pos x="44" y="304"/>
              </a:cxn>
              <a:cxn ang="0">
                <a:pos x="28" y="298"/>
              </a:cxn>
              <a:cxn ang="0">
                <a:pos x="0" y="246"/>
              </a:cxn>
              <a:cxn ang="0">
                <a:pos x="6" y="126"/>
              </a:cxn>
              <a:cxn ang="0">
                <a:pos x="68" y="0"/>
              </a:cxn>
              <a:cxn ang="0">
                <a:pos x="202" y="88"/>
              </a:cxn>
            </a:cxnLst>
            <a:rect l="0" t="0" r="r" b="b"/>
            <a:pathLst>
              <a:path w="203" h="305">
                <a:moveTo>
                  <a:pt x="202" y="88"/>
                </a:moveTo>
                <a:lnTo>
                  <a:pt x="200" y="136"/>
                </a:lnTo>
                <a:lnTo>
                  <a:pt x="194" y="136"/>
                </a:lnTo>
                <a:lnTo>
                  <a:pt x="188" y="140"/>
                </a:lnTo>
                <a:lnTo>
                  <a:pt x="184" y="138"/>
                </a:lnTo>
                <a:lnTo>
                  <a:pt x="176" y="136"/>
                </a:lnTo>
                <a:lnTo>
                  <a:pt x="172" y="138"/>
                </a:lnTo>
                <a:lnTo>
                  <a:pt x="170" y="142"/>
                </a:lnTo>
                <a:lnTo>
                  <a:pt x="170" y="146"/>
                </a:lnTo>
                <a:lnTo>
                  <a:pt x="168" y="156"/>
                </a:lnTo>
                <a:lnTo>
                  <a:pt x="166" y="166"/>
                </a:lnTo>
                <a:lnTo>
                  <a:pt x="168" y="170"/>
                </a:lnTo>
                <a:lnTo>
                  <a:pt x="164" y="178"/>
                </a:lnTo>
                <a:lnTo>
                  <a:pt x="158" y="188"/>
                </a:lnTo>
                <a:lnTo>
                  <a:pt x="158" y="200"/>
                </a:lnTo>
                <a:lnTo>
                  <a:pt x="156" y="206"/>
                </a:lnTo>
                <a:lnTo>
                  <a:pt x="160" y="210"/>
                </a:lnTo>
                <a:lnTo>
                  <a:pt x="164" y="210"/>
                </a:lnTo>
                <a:lnTo>
                  <a:pt x="168" y="214"/>
                </a:lnTo>
                <a:lnTo>
                  <a:pt x="168" y="228"/>
                </a:lnTo>
                <a:lnTo>
                  <a:pt x="174" y="232"/>
                </a:lnTo>
                <a:lnTo>
                  <a:pt x="178" y="234"/>
                </a:lnTo>
                <a:lnTo>
                  <a:pt x="176" y="242"/>
                </a:lnTo>
                <a:lnTo>
                  <a:pt x="134" y="268"/>
                </a:lnTo>
                <a:lnTo>
                  <a:pt x="108" y="276"/>
                </a:lnTo>
                <a:lnTo>
                  <a:pt x="100" y="274"/>
                </a:lnTo>
                <a:lnTo>
                  <a:pt x="98" y="278"/>
                </a:lnTo>
                <a:lnTo>
                  <a:pt x="98" y="284"/>
                </a:lnTo>
                <a:lnTo>
                  <a:pt x="92" y="286"/>
                </a:lnTo>
                <a:lnTo>
                  <a:pt x="78" y="286"/>
                </a:lnTo>
                <a:lnTo>
                  <a:pt x="70" y="290"/>
                </a:lnTo>
                <a:lnTo>
                  <a:pt x="70" y="294"/>
                </a:lnTo>
                <a:lnTo>
                  <a:pt x="56" y="298"/>
                </a:lnTo>
                <a:lnTo>
                  <a:pt x="52" y="294"/>
                </a:lnTo>
                <a:lnTo>
                  <a:pt x="46" y="300"/>
                </a:lnTo>
                <a:lnTo>
                  <a:pt x="44" y="304"/>
                </a:lnTo>
                <a:lnTo>
                  <a:pt x="28" y="298"/>
                </a:lnTo>
                <a:lnTo>
                  <a:pt x="0" y="246"/>
                </a:lnTo>
                <a:lnTo>
                  <a:pt x="6" y="126"/>
                </a:lnTo>
                <a:lnTo>
                  <a:pt x="68" y="0"/>
                </a:lnTo>
                <a:lnTo>
                  <a:pt x="202" y="8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3" name="Freeform 261"/>
          <p:cNvSpPr>
            <a:spLocks/>
          </p:cNvSpPr>
          <p:nvPr/>
        </p:nvSpPr>
        <p:spPr bwMode="ltGray">
          <a:xfrm>
            <a:off x="4111568" y="4398973"/>
            <a:ext cx="216915" cy="377823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116" y="2"/>
              </a:cxn>
              <a:cxn ang="0">
                <a:pos x="118" y="6"/>
              </a:cxn>
              <a:cxn ang="0">
                <a:pos x="122" y="6"/>
              </a:cxn>
              <a:cxn ang="0">
                <a:pos x="130" y="18"/>
              </a:cxn>
              <a:cxn ang="0">
                <a:pos x="132" y="24"/>
              </a:cxn>
              <a:cxn ang="0">
                <a:pos x="128" y="34"/>
              </a:cxn>
              <a:cxn ang="0">
                <a:pos x="130" y="42"/>
              </a:cxn>
              <a:cxn ang="0">
                <a:pos x="130" y="46"/>
              </a:cxn>
              <a:cxn ang="0">
                <a:pos x="130" y="56"/>
              </a:cxn>
              <a:cxn ang="0">
                <a:pos x="110" y="54"/>
              </a:cxn>
              <a:cxn ang="0">
                <a:pos x="108" y="62"/>
              </a:cxn>
              <a:cxn ang="0">
                <a:pos x="138" y="94"/>
              </a:cxn>
              <a:cxn ang="0">
                <a:pos x="134" y="102"/>
              </a:cxn>
              <a:cxn ang="0">
                <a:pos x="130" y="106"/>
              </a:cxn>
              <a:cxn ang="0">
                <a:pos x="128" y="116"/>
              </a:cxn>
              <a:cxn ang="0">
                <a:pos x="124" y="120"/>
              </a:cxn>
              <a:cxn ang="0">
                <a:pos x="122" y="126"/>
              </a:cxn>
              <a:cxn ang="0">
                <a:pos x="116" y="130"/>
              </a:cxn>
              <a:cxn ang="0">
                <a:pos x="114" y="138"/>
              </a:cxn>
              <a:cxn ang="0">
                <a:pos x="114" y="142"/>
              </a:cxn>
              <a:cxn ang="0">
                <a:pos x="116" y="150"/>
              </a:cxn>
              <a:cxn ang="0">
                <a:pos x="122" y="158"/>
              </a:cxn>
              <a:cxn ang="0">
                <a:pos x="124" y="166"/>
              </a:cxn>
              <a:cxn ang="0">
                <a:pos x="128" y="176"/>
              </a:cxn>
              <a:cxn ang="0">
                <a:pos x="132" y="180"/>
              </a:cxn>
              <a:cxn ang="0">
                <a:pos x="138" y="186"/>
              </a:cxn>
              <a:cxn ang="0">
                <a:pos x="136" y="200"/>
              </a:cxn>
              <a:cxn ang="0">
                <a:pos x="140" y="204"/>
              </a:cxn>
              <a:cxn ang="0">
                <a:pos x="138" y="208"/>
              </a:cxn>
              <a:cxn ang="0">
                <a:pos x="130" y="204"/>
              </a:cxn>
              <a:cxn ang="0">
                <a:pos x="122" y="202"/>
              </a:cxn>
              <a:cxn ang="0">
                <a:pos x="118" y="202"/>
              </a:cxn>
              <a:cxn ang="0">
                <a:pos x="110" y="200"/>
              </a:cxn>
              <a:cxn ang="0">
                <a:pos x="110" y="196"/>
              </a:cxn>
              <a:cxn ang="0">
                <a:pos x="106" y="196"/>
              </a:cxn>
              <a:cxn ang="0">
                <a:pos x="104" y="198"/>
              </a:cxn>
              <a:cxn ang="0">
                <a:pos x="86" y="198"/>
              </a:cxn>
              <a:cxn ang="0">
                <a:pos x="84" y="192"/>
              </a:cxn>
              <a:cxn ang="0">
                <a:pos x="80" y="192"/>
              </a:cxn>
              <a:cxn ang="0">
                <a:pos x="76" y="194"/>
              </a:cxn>
              <a:cxn ang="0">
                <a:pos x="68" y="194"/>
              </a:cxn>
              <a:cxn ang="0">
                <a:pos x="62" y="194"/>
              </a:cxn>
              <a:cxn ang="0">
                <a:pos x="58" y="192"/>
              </a:cxn>
              <a:cxn ang="0">
                <a:pos x="52" y="194"/>
              </a:cxn>
              <a:cxn ang="0">
                <a:pos x="34" y="194"/>
              </a:cxn>
              <a:cxn ang="0">
                <a:pos x="28" y="196"/>
              </a:cxn>
              <a:cxn ang="0">
                <a:pos x="24" y="192"/>
              </a:cxn>
              <a:cxn ang="0">
                <a:pos x="22" y="186"/>
              </a:cxn>
              <a:cxn ang="0">
                <a:pos x="24" y="182"/>
              </a:cxn>
              <a:cxn ang="0">
                <a:pos x="26" y="174"/>
              </a:cxn>
              <a:cxn ang="0">
                <a:pos x="22" y="168"/>
              </a:cxn>
              <a:cxn ang="0">
                <a:pos x="20" y="166"/>
              </a:cxn>
              <a:cxn ang="0">
                <a:pos x="20" y="162"/>
              </a:cxn>
              <a:cxn ang="0">
                <a:pos x="12" y="158"/>
              </a:cxn>
              <a:cxn ang="0">
                <a:pos x="4" y="152"/>
              </a:cxn>
              <a:cxn ang="0">
                <a:pos x="0" y="142"/>
              </a:cxn>
              <a:cxn ang="0">
                <a:pos x="20" y="96"/>
              </a:cxn>
              <a:cxn ang="0">
                <a:pos x="108" y="0"/>
              </a:cxn>
            </a:cxnLst>
            <a:rect l="0" t="0" r="r" b="b"/>
            <a:pathLst>
              <a:path w="141" h="209">
                <a:moveTo>
                  <a:pt x="108" y="0"/>
                </a:moveTo>
                <a:lnTo>
                  <a:pt x="116" y="2"/>
                </a:lnTo>
                <a:lnTo>
                  <a:pt x="118" y="6"/>
                </a:lnTo>
                <a:lnTo>
                  <a:pt x="122" y="6"/>
                </a:lnTo>
                <a:lnTo>
                  <a:pt x="130" y="18"/>
                </a:lnTo>
                <a:lnTo>
                  <a:pt x="132" y="24"/>
                </a:lnTo>
                <a:lnTo>
                  <a:pt x="128" y="34"/>
                </a:lnTo>
                <a:lnTo>
                  <a:pt x="130" y="42"/>
                </a:lnTo>
                <a:lnTo>
                  <a:pt x="130" y="46"/>
                </a:lnTo>
                <a:lnTo>
                  <a:pt x="130" y="56"/>
                </a:lnTo>
                <a:lnTo>
                  <a:pt x="110" y="54"/>
                </a:lnTo>
                <a:lnTo>
                  <a:pt x="108" y="62"/>
                </a:lnTo>
                <a:lnTo>
                  <a:pt x="138" y="94"/>
                </a:lnTo>
                <a:lnTo>
                  <a:pt x="134" y="102"/>
                </a:lnTo>
                <a:lnTo>
                  <a:pt x="130" y="106"/>
                </a:lnTo>
                <a:lnTo>
                  <a:pt x="128" y="116"/>
                </a:lnTo>
                <a:lnTo>
                  <a:pt x="124" y="120"/>
                </a:lnTo>
                <a:lnTo>
                  <a:pt x="122" y="126"/>
                </a:lnTo>
                <a:lnTo>
                  <a:pt x="116" y="130"/>
                </a:lnTo>
                <a:lnTo>
                  <a:pt x="114" y="138"/>
                </a:lnTo>
                <a:lnTo>
                  <a:pt x="114" y="142"/>
                </a:lnTo>
                <a:lnTo>
                  <a:pt x="116" y="150"/>
                </a:lnTo>
                <a:lnTo>
                  <a:pt x="122" y="158"/>
                </a:lnTo>
                <a:lnTo>
                  <a:pt x="124" y="166"/>
                </a:lnTo>
                <a:lnTo>
                  <a:pt x="128" y="176"/>
                </a:lnTo>
                <a:lnTo>
                  <a:pt x="132" y="180"/>
                </a:lnTo>
                <a:lnTo>
                  <a:pt x="138" y="186"/>
                </a:lnTo>
                <a:lnTo>
                  <a:pt x="136" y="200"/>
                </a:lnTo>
                <a:lnTo>
                  <a:pt x="140" y="204"/>
                </a:lnTo>
                <a:lnTo>
                  <a:pt x="138" y="208"/>
                </a:lnTo>
                <a:lnTo>
                  <a:pt x="130" y="204"/>
                </a:lnTo>
                <a:lnTo>
                  <a:pt x="122" y="202"/>
                </a:lnTo>
                <a:lnTo>
                  <a:pt x="118" y="202"/>
                </a:lnTo>
                <a:lnTo>
                  <a:pt x="110" y="200"/>
                </a:lnTo>
                <a:lnTo>
                  <a:pt x="110" y="196"/>
                </a:lnTo>
                <a:lnTo>
                  <a:pt x="106" y="196"/>
                </a:lnTo>
                <a:lnTo>
                  <a:pt x="104" y="198"/>
                </a:lnTo>
                <a:lnTo>
                  <a:pt x="86" y="198"/>
                </a:lnTo>
                <a:lnTo>
                  <a:pt x="84" y="192"/>
                </a:lnTo>
                <a:lnTo>
                  <a:pt x="80" y="192"/>
                </a:lnTo>
                <a:lnTo>
                  <a:pt x="76" y="194"/>
                </a:lnTo>
                <a:lnTo>
                  <a:pt x="68" y="194"/>
                </a:lnTo>
                <a:lnTo>
                  <a:pt x="62" y="194"/>
                </a:lnTo>
                <a:lnTo>
                  <a:pt x="58" y="192"/>
                </a:lnTo>
                <a:lnTo>
                  <a:pt x="52" y="194"/>
                </a:lnTo>
                <a:lnTo>
                  <a:pt x="34" y="194"/>
                </a:lnTo>
                <a:lnTo>
                  <a:pt x="28" y="196"/>
                </a:lnTo>
                <a:lnTo>
                  <a:pt x="24" y="192"/>
                </a:lnTo>
                <a:lnTo>
                  <a:pt x="22" y="186"/>
                </a:lnTo>
                <a:lnTo>
                  <a:pt x="24" y="182"/>
                </a:lnTo>
                <a:lnTo>
                  <a:pt x="26" y="174"/>
                </a:lnTo>
                <a:lnTo>
                  <a:pt x="22" y="168"/>
                </a:lnTo>
                <a:lnTo>
                  <a:pt x="20" y="166"/>
                </a:lnTo>
                <a:lnTo>
                  <a:pt x="20" y="162"/>
                </a:lnTo>
                <a:lnTo>
                  <a:pt x="12" y="158"/>
                </a:lnTo>
                <a:lnTo>
                  <a:pt x="4" y="152"/>
                </a:lnTo>
                <a:lnTo>
                  <a:pt x="0" y="142"/>
                </a:lnTo>
                <a:lnTo>
                  <a:pt x="20" y="96"/>
                </a:lnTo>
                <a:lnTo>
                  <a:pt x="10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4" name="Freeform 262"/>
          <p:cNvSpPr>
            <a:spLocks/>
          </p:cNvSpPr>
          <p:nvPr/>
        </p:nvSpPr>
        <p:spPr bwMode="ltGray">
          <a:xfrm>
            <a:off x="3947332" y="4340236"/>
            <a:ext cx="353262" cy="331786"/>
          </a:xfrm>
          <a:custGeom>
            <a:avLst/>
            <a:gdLst/>
            <a:ahLst/>
            <a:cxnLst>
              <a:cxn ang="0">
                <a:pos x="208" y="20"/>
              </a:cxn>
              <a:cxn ang="0">
                <a:pos x="216" y="26"/>
              </a:cxn>
              <a:cxn ang="0">
                <a:pos x="220" y="32"/>
              </a:cxn>
              <a:cxn ang="0">
                <a:pos x="220" y="40"/>
              </a:cxn>
              <a:cxn ang="0">
                <a:pos x="224" y="44"/>
              </a:cxn>
              <a:cxn ang="0">
                <a:pos x="228" y="50"/>
              </a:cxn>
              <a:cxn ang="0">
                <a:pos x="228" y="56"/>
              </a:cxn>
              <a:cxn ang="0">
                <a:pos x="224" y="60"/>
              </a:cxn>
              <a:cxn ang="0">
                <a:pos x="220" y="64"/>
              </a:cxn>
              <a:cxn ang="0">
                <a:pos x="212" y="72"/>
              </a:cxn>
              <a:cxn ang="0">
                <a:pos x="212" y="74"/>
              </a:cxn>
              <a:cxn ang="0">
                <a:pos x="206" y="82"/>
              </a:cxn>
              <a:cxn ang="0">
                <a:pos x="204" y="86"/>
              </a:cxn>
              <a:cxn ang="0">
                <a:pos x="204" y="90"/>
              </a:cxn>
              <a:cxn ang="0">
                <a:pos x="196" y="98"/>
              </a:cxn>
              <a:cxn ang="0">
                <a:pos x="194" y="102"/>
              </a:cxn>
              <a:cxn ang="0">
                <a:pos x="186" y="106"/>
              </a:cxn>
              <a:cxn ang="0">
                <a:pos x="184" y="108"/>
              </a:cxn>
              <a:cxn ang="0">
                <a:pos x="180" y="116"/>
              </a:cxn>
              <a:cxn ang="0">
                <a:pos x="176" y="126"/>
              </a:cxn>
              <a:cxn ang="0">
                <a:pos x="174" y="128"/>
              </a:cxn>
              <a:cxn ang="0">
                <a:pos x="172" y="134"/>
              </a:cxn>
              <a:cxn ang="0">
                <a:pos x="168" y="138"/>
              </a:cxn>
              <a:cxn ang="0">
                <a:pos x="168" y="144"/>
              </a:cxn>
              <a:cxn ang="0">
                <a:pos x="164" y="144"/>
              </a:cxn>
              <a:cxn ang="0">
                <a:pos x="160" y="144"/>
              </a:cxn>
              <a:cxn ang="0">
                <a:pos x="158" y="140"/>
              </a:cxn>
              <a:cxn ang="0">
                <a:pos x="158" y="138"/>
              </a:cxn>
              <a:cxn ang="0">
                <a:pos x="150" y="136"/>
              </a:cxn>
              <a:cxn ang="0">
                <a:pos x="150" y="138"/>
              </a:cxn>
              <a:cxn ang="0">
                <a:pos x="146" y="138"/>
              </a:cxn>
              <a:cxn ang="0">
                <a:pos x="144" y="134"/>
              </a:cxn>
              <a:cxn ang="0">
                <a:pos x="142" y="134"/>
              </a:cxn>
              <a:cxn ang="0">
                <a:pos x="132" y="140"/>
              </a:cxn>
              <a:cxn ang="0">
                <a:pos x="132" y="144"/>
              </a:cxn>
              <a:cxn ang="0">
                <a:pos x="116" y="156"/>
              </a:cxn>
              <a:cxn ang="0">
                <a:pos x="112" y="166"/>
              </a:cxn>
              <a:cxn ang="0">
                <a:pos x="108" y="176"/>
              </a:cxn>
              <a:cxn ang="0">
                <a:pos x="94" y="180"/>
              </a:cxn>
              <a:cxn ang="0">
                <a:pos x="84" y="178"/>
              </a:cxn>
              <a:cxn ang="0">
                <a:pos x="70" y="180"/>
              </a:cxn>
              <a:cxn ang="0">
                <a:pos x="64" y="182"/>
              </a:cxn>
              <a:cxn ang="0">
                <a:pos x="60" y="180"/>
              </a:cxn>
              <a:cxn ang="0">
                <a:pos x="56" y="178"/>
              </a:cxn>
              <a:cxn ang="0">
                <a:pos x="48" y="164"/>
              </a:cxn>
              <a:cxn ang="0">
                <a:pos x="48" y="158"/>
              </a:cxn>
              <a:cxn ang="0">
                <a:pos x="42" y="148"/>
              </a:cxn>
              <a:cxn ang="0">
                <a:pos x="38" y="146"/>
              </a:cxn>
              <a:cxn ang="0">
                <a:pos x="28" y="140"/>
              </a:cxn>
              <a:cxn ang="0">
                <a:pos x="6" y="138"/>
              </a:cxn>
              <a:cxn ang="0">
                <a:pos x="0" y="134"/>
              </a:cxn>
              <a:cxn ang="0">
                <a:pos x="4" y="64"/>
              </a:cxn>
              <a:cxn ang="0">
                <a:pos x="48" y="0"/>
              </a:cxn>
              <a:cxn ang="0">
                <a:pos x="140" y="16"/>
              </a:cxn>
              <a:cxn ang="0">
                <a:pos x="208" y="20"/>
              </a:cxn>
            </a:cxnLst>
            <a:rect l="0" t="0" r="r" b="b"/>
            <a:pathLst>
              <a:path w="229" h="183">
                <a:moveTo>
                  <a:pt x="208" y="20"/>
                </a:moveTo>
                <a:lnTo>
                  <a:pt x="216" y="26"/>
                </a:lnTo>
                <a:lnTo>
                  <a:pt x="220" y="32"/>
                </a:lnTo>
                <a:lnTo>
                  <a:pt x="220" y="40"/>
                </a:lnTo>
                <a:lnTo>
                  <a:pt x="224" y="44"/>
                </a:lnTo>
                <a:lnTo>
                  <a:pt x="228" y="50"/>
                </a:lnTo>
                <a:lnTo>
                  <a:pt x="228" y="56"/>
                </a:lnTo>
                <a:lnTo>
                  <a:pt x="224" y="60"/>
                </a:lnTo>
                <a:lnTo>
                  <a:pt x="220" y="64"/>
                </a:lnTo>
                <a:lnTo>
                  <a:pt x="212" y="72"/>
                </a:lnTo>
                <a:lnTo>
                  <a:pt x="212" y="74"/>
                </a:lnTo>
                <a:lnTo>
                  <a:pt x="206" y="82"/>
                </a:lnTo>
                <a:lnTo>
                  <a:pt x="204" y="86"/>
                </a:lnTo>
                <a:lnTo>
                  <a:pt x="204" y="90"/>
                </a:lnTo>
                <a:lnTo>
                  <a:pt x="196" y="98"/>
                </a:lnTo>
                <a:lnTo>
                  <a:pt x="194" y="102"/>
                </a:lnTo>
                <a:lnTo>
                  <a:pt x="186" y="106"/>
                </a:lnTo>
                <a:lnTo>
                  <a:pt x="184" y="108"/>
                </a:lnTo>
                <a:lnTo>
                  <a:pt x="180" y="116"/>
                </a:lnTo>
                <a:lnTo>
                  <a:pt x="176" y="126"/>
                </a:lnTo>
                <a:lnTo>
                  <a:pt x="174" y="128"/>
                </a:lnTo>
                <a:lnTo>
                  <a:pt x="172" y="134"/>
                </a:lnTo>
                <a:lnTo>
                  <a:pt x="168" y="138"/>
                </a:lnTo>
                <a:lnTo>
                  <a:pt x="168" y="144"/>
                </a:lnTo>
                <a:lnTo>
                  <a:pt x="164" y="144"/>
                </a:lnTo>
                <a:lnTo>
                  <a:pt x="160" y="144"/>
                </a:lnTo>
                <a:lnTo>
                  <a:pt x="158" y="140"/>
                </a:lnTo>
                <a:lnTo>
                  <a:pt x="158" y="138"/>
                </a:lnTo>
                <a:lnTo>
                  <a:pt x="150" y="136"/>
                </a:lnTo>
                <a:lnTo>
                  <a:pt x="150" y="138"/>
                </a:lnTo>
                <a:lnTo>
                  <a:pt x="146" y="138"/>
                </a:lnTo>
                <a:lnTo>
                  <a:pt x="144" y="134"/>
                </a:lnTo>
                <a:lnTo>
                  <a:pt x="142" y="134"/>
                </a:lnTo>
                <a:lnTo>
                  <a:pt x="132" y="140"/>
                </a:lnTo>
                <a:lnTo>
                  <a:pt x="132" y="144"/>
                </a:lnTo>
                <a:lnTo>
                  <a:pt x="116" y="156"/>
                </a:lnTo>
                <a:lnTo>
                  <a:pt x="112" y="166"/>
                </a:lnTo>
                <a:lnTo>
                  <a:pt x="108" y="176"/>
                </a:lnTo>
                <a:lnTo>
                  <a:pt x="94" y="180"/>
                </a:lnTo>
                <a:lnTo>
                  <a:pt x="84" y="178"/>
                </a:lnTo>
                <a:lnTo>
                  <a:pt x="70" y="180"/>
                </a:lnTo>
                <a:lnTo>
                  <a:pt x="64" y="182"/>
                </a:lnTo>
                <a:lnTo>
                  <a:pt x="60" y="180"/>
                </a:lnTo>
                <a:lnTo>
                  <a:pt x="56" y="178"/>
                </a:lnTo>
                <a:lnTo>
                  <a:pt x="48" y="164"/>
                </a:lnTo>
                <a:lnTo>
                  <a:pt x="48" y="158"/>
                </a:lnTo>
                <a:lnTo>
                  <a:pt x="42" y="148"/>
                </a:lnTo>
                <a:lnTo>
                  <a:pt x="38" y="146"/>
                </a:lnTo>
                <a:lnTo>
                  <a:pt x="28" y="140"/>
                </a:lnTo>
                <a:lnTo>
                  <a:pt x="6" y="138"/>
                </a:lnTo>
                <a:lnTo>
                  <a:pt x="0" y="134"/>
                </a:lnTo>
                <a:lnTo>
                  <a:pt x="4" y="64"/>
                </a:lnTo>
                <a:lnTo>
                  <a:pt x="48" y="0"/>
                </a:lnTo>
                <a:lnTo>
                  <a:pt x="140" y="16"/>
                </a:lnTo>
                <a:lnTo>
                  <a:pt x="208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5" name="Freeform 263"/>
          <p:cNvSpPr>
            <a:spLocks/>
          </p:cNvSpPr>
          <p:nvPr/>
        </p:nvSpPr>
        <p:spPr bwMode="ltGray">
          <a:xfrm>
            <a:off x="3905499" y="4386273"/>
            <a:ext cx="82117" cy="196849"/>
          </a:xfrm>
          <a:custGeom>
            <a:avLst/>
            <a:gdLst/>
            <a:ahLst/>
            <a:cxnLst>
              <a:cxn ang="0">
                <a:pos x="50" y="9"/>
              </a:cxn>
              <a:cxn ang="0">
                <a:pos x="52" y="15"/>
              </a:cxn>
              <a:cxn ang="0">
                <a:pos x="52" y="20"/>
              </a:cxn>
              <a:cxn ang="0">
                <a:pos x="52" y="24"/>
              </a:cxn>
              <a:cxn ang="0">
                <a:pos x="50" y="30"/>
              </a:cxn>
              <a:cxn ang="0">
                <a:pos x="50" y="34"/>
              </a:cxn>
              <a:cxn ang="0">
                <a:pos x="52" y="39"/>
              </a:cxn>
              <a:cxn ang="0">
                <a:pos x="47" y="41"/>
              </a:cxn>
              <a:cxn ang="0">
                <a:pos x="47" y="47"/>
              </a:cxn>
              <a:cxn ang="0">
                <a:pos x="45" y="48"/>
              </a:cxn>
              <a:cxn ang="0">
                <a:pos x="42" y="52"/>
              </a:cxn>
              <a:cxn ang="0">
                <a:pos x="38" y="58"/>
              </a:cxn>
              <a:cxn ang="0">
                <a:pos x="36" y="61"/>
              </a:cxn>
              <a:cxn ang="0">
                <a:pos x="33" y="60"/>
              </a:cxn>
              <a:cxn ang="0">
                <a:pos x="33" y="63"/>
              </a:cxn>
              <a:cxn ang="0">
                <a:pos x="31" y="67"/>
              </a:cxn>
              <a:cxn ang="0">
                <a:pos x="31" y="69"/>
              </a:cxn>
              <a:cxn ang="0">
                <a:pos x="29" y="86"/>
              </a:cxn>
              <a:cxn ang="0">
                <a:pos x="31" y="89"/>
              </a:cxn>
              <a:cxn ang="0">
                <a:pos x="31" y="91"/>
              </a:cxn>
              <a:cxn ang="0">
                <a:pos x="28" y="95"/>
              </a:cxn>
              <a:cxn ang="0">
                <a:pos x="29" y="102"/>
              </a:cxn>
              <a:cxn ang="0">
                <a:pos x="29" y="106"/>
              </a:cxn>
              <a:cxn ang="0">
                <a:pos x="26" y="108"/>
              </a:cxn>
              <a:cxn ang="0">
                <a:pos x="24" y="106"/>
              </a:cxn>
              <a:cxn ang="0">
                <a:pos x="17" y="106"/>
              </a:cxn>
              <a:cxn ang="0">
                <a:pos x="10" y="108"/>
              </a:cxn>
              <a:cxn ang="0">
                <a:pos x="7" y="47"/>
              </a:cxn>
              <a:cxn ang="0">
                <a:pos x="0" y="35"/>
              </a:cxn>
              <a:cxn ang="0">
                <a:pos x="5" y="22"/>
              </a:cxn>
              <a:cxn ang="0">
                <a:pos x="35" y="0"/>
              </a:cxn>
              <a:cxn ang="0">
                <a:pos x="50" y="9"/>
              </a:cxn>
            </a:cxnLst>
            <a:rect l="0" t="0" r="r" b="b"/>
            <a:pathLst>
              <a:path w="53" h="109">
                <a:moveTo>
                  <a:pt x="50" y="9"/>
                </a:moveTo>
                <a:lnTo>
                  <a:pt x="52" y="15"/>
                </a:lnTo>
                <a:lnTo>
                  <a:pt x="52" y="20"/>
                </a:lnTo>
                <a:lnTo>
                  <a:pt x="52" y="24"/>
                </a:lnTo>
                <a:lnTo>
                  <a:pt x="50" y="30"/>
                </a:lnTo>
                <a:lnTo>
                  <a:pt x="50" y="34"/>
                </a:lnTo>
                <a:lnTo>
                  <a:pt x="52" y="39"/>
                </a:lnTo>
                <a:lnTo>
                  <a:pt x="47" y="41"/>
                </a:lnTo>
                <a:lnTo>
                  <a:pt x="47" y="47"/>
                </a:lnTo>
                <a:lnTo>
                  <a:pt x="45" y="48"/>
                </a:lnTo>
                <a:lnTo>
                  <a:pt x="42" y="52"/>
                </a:lnTo>
                <a:lnTo>
                  <a:pt x="38" y="58"/>
                </a:lnTo>
                <a:lnTo>
                  <a:pt x="36" y="61"/>
                </a:lnTo>
                <a:lnTo>
                  <a:pt x="33" y="60"/>
                </a:lnTo>
                <a:lnTo>
                  <a:pt x="33" y="63"/>
                </a:lnTo>
                <a:lnTo>
                  <a:pt x="31" y="67"/>
                </a:lnTo>
                <a:lnTo>
                  <a:pt x="31" y="69"/>
                </a:lnTo>
                <a:lnTo>
                  <a:pt x="29" y="86"/>
                </a:lnTo>
                <a:lnTo>
                  <a:pt x="31" y="89"/>
                </a:lnTo>
                <a:lnTo>
                  <a:pt x="31" y="91"/>
                </a:lnTo>
                <a:lnTo>
                  <a:pt x="28" y="95"/>
                </a:lnTo>
                <a:lnTo>
                  <a:pt x="29" y="102"/>
                </a:lnTo>
                <a:lnTo>
                  <a:pt x="29" y="106"/>
                </a:lnTo>
                <a:lnTo>
                  <a:pt x="26" y="108"/>
                </a:lnTo>
                <a:lnTo>
                  <a:pt x="24" y="106"/>
                </a:lnTo>
                <a:lnTo>
                  <a:pt x="17" y="106"/>
                </a:lnTo>
                <a:lnTo>
                  <a:pt x="10" y="108"/>
                </a:lnTo>
                <a:lnTo>
                  <a:pt x="7" y="47"/>
                </a:lnTo>
                <a:lnTo>
                  <a:pt x="0" y="35"/>
                </a:lnTo>
                <a:lnTo>
                  <a:pt x="5" y="22"/>
                </a:lnTo>
                <a:lnTo>
                  <a:pt x="35" y="0"/>
                </a:lnTo>
                <a:lnTo>
                  <a:pt x="50" y="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6" name="Freeform 264"/>
          <p:cNvSpPr>
            <a:spLocks/>
          </p:cNvSpPr>
          <p:nvPr/>
        </p:nvSpPr>
        <p:spPr bwMode="ltGray">
          <a:xfrm>
            <a:off x="3903949" y="4384686"/>
            <a:ext cx="96062" cy="211136"/>
          </a:xfrm>
          <a:custGeom>
            <a:avLst/>
            <a:gdLst/>
            <a:ahLst/>
            <a:cxnLst>
              <a:cxn ang="0">
                <a:pos x="58" y="10"/>
              </a:cxn>
              <a:cxn ang="0">
                <a:pos x="60" y="16"/>
              </a:cxn>
              <a:cxn ang="0">
                <a:pos x="60" y="22"/>
              </a:cxn>
              <a:cxn ang="0">
                <a:pos x="60" y="26"/>
              </a:cxn>
              <a:cxn ang="0">
                <a:pos x="58" y="32"/>
              </a:cxn>
              <a:cxn ang="0">
                <a:pos x="58" y="36"/>
              </a:cxn>
              <a:cxn ang="0">
                <a:pos x="60" y="42"/>
              </a:cxn>
              <a:cxn ang="0">
                <a:pos x="54" y="44"/>
              </a:cxn>
              <a:cxn ang="0">
                <a:pos x="54" y="50"/>
              </a:cxn>
              <a:cxn ang="0">
                <a:pos x="52" y="52"/>
              </a:cxn>
              <a:cxn ang="0">
                <a:pos x="48" y="56"/>
              </a:cxn>
              <a:cxn ang="0">
                <a:pos x="44" y="62"/>
              </a:cxn>
              <a:cxn ang="0">
                <a:pos x="42" y="66"/>
              </a:cxn>
              <a:cxn ang="0">
                <a:pos x="38" y="64"/>
              </a:cxn>
              <a:cxn ang="0">
                <a:pos x="38" y="68"/>
              </a:cxn>
              <a:cxn ang="0">
                <a:pos x="36" y="72"/>
              </a:cxn>
              <a:cxn ang="0">
                <a:pos x="36" y="74"/>
              </a:cxn>
              <a:cxn ang="0">
                <a:pos x="34" y="92"/>
              </a:cxn>
              <a:cxn ang="0">
                <a:pos x="36" y="96"/>
              </a:cxn>
              <a:cxn ang="0">
                <a:pos x="36" y="98"/>
              </a:cxn>
              <a:cxn ang="0">
                <a:pos x="32" y="102"/>
              </a:cxn>
              <a:cxn ang="0">
                <a:pos x="34" y="110"/>
              </a:cxn>
              <a:cxn ang="0">
                <a:pos x="34" y="114"/>
              </a:cxn>
              <a:cxn ang="0">
                <a:pos x="30" y="116"/>
              </a:cxn>
              <a:cxn ang="0">
                <a:pos x="28" y="114"/>
              </a:cxn>
              <a:cxn ang="0">
                <a:pos x="20" y="114"/>
              </a:cxn>
              <a:cxn ang="0">
                <a:pos x="12" y="116"/>
              </a:cxn>
              <a:cxn ang="0">
                <a:pos x="8" y="50"/>
              </a:cxn>
              <a:cxn ang="0">
                <a:pos x="0" y="38"/>
              </a:cxn>
              <a:cxn ang="0">
                <a:pos x="6" y="24"/>
              </a:cxn>
              <a:cxn ang="0">
                <a:pos x="40" y="0"/>
              </a:cxn>
              <a:cxn ang="0">
                <a:pos x="58" y="10"/>
              </a:cxn>
            </a:cxnLst>
            <a:rect l="0" t="0" r="r" b="b"/>
            <a:pathLst>
              <a:path w="61" h="117">
                <a:moveTo>
                  <a:pt x="58" y="10"/>
                </a:moveTo>
                <a:lnTo>
                  <a:pt x="60" y="16"/>
                </a:lnTo>
                <a:lnTo>
                  <a:pt x="60" y="22"/>
                </a:lnTo>
                <a:lnTo>
                  <a:pt x="60" y="26"/>
                </a:lnTo>
                <a:lnTo>
                  <a:pt x="58" y="32"/>
                </a:lnTo>
                <a:lnTo>
                  <a:pt x="58" y="36"/>
                </a:lnTo>
                <a:lnTo>
                  <a:pt x="60" y="42"/>
                </a:lnTo>
                <a:lnTo>
                  <a:pt x="54" y="44"/>
                </a:lnTo>
                <a:lnTo>
                  <a:pt x="54" y="50"/>
                </a:lnTo>
                <a:lnTo>
                  <a:pt x="52" y="52"/>
                </a:lnTo>
                <a:lnTo>
                  <a:pt x="48" y="56"/>
                </a:lnTo>
                <a:lnTo>
                  <a:pt x="44" y="62"/>
                </a:lnTo>
                <a:lnTo>
                  <a:pt x="42" y="66"/>
                </a:lnTo>
                <a:lnTo>
                  <a:pt x="38" y="64"/>
                </a:lnTo>
                <a:lnTo>
                  <a:pt x="38" y="68"/>
                </a:lnTo>
                <a:lnTo>
                  <a:pt x="36" y="72"/>
                </a:lnTo>
                <a:lnTo>
                  <a:pt x="36" y="74"/>
                </a:lnTo>
                <a:lnTo>
                  <a:pt x="34" y="92"/>
                </a:lnTo>
                <a:lnTo>
                  <a:pt x="36" y="96"/>
                </a:lnTo>
                <a:lnTo>
                  <a:pt x="36" y="98"/>
                </a:lnTo>
                <a:lnTo>
                  <a:pt x="32" y="102"/>
                </a:lnTo>
                <a:lnTo>
                  <a:pt x="34" y="110"/>
                </a:lnTo>
                <a:lnTo>
                  <a:pt x="34" y="114"/>
                </a:lnTo>
                <a:lnTo>
                  <a:pt x="30" y="116"/>
                </a:lnTo>
                <a:lnTo>
                  <a:pt x="28" y="114"/>
                </a:lnTo>
                <a:lnTo>
                  <a:pt x="20" y="114"/>
                </a:lnTo>
                <a:lnTo>
                  <a:pt x="12" y="116"/>
                </a:lnTo>
                <a:lnTo>
                  <a:pt x="8" y="50"/>
                </a:lnTo>
                <a:lnTo>
                  <a:pt x="0" y="38"/>
                </a:lnTo>
                <a:lnTo>
                  <a:pt x="6" y="24"/>
                </a:lnTo>
                <a:lnTo>
                  <a:pt x="40" y="0"/>
                </a:lnTo>
                <a:lnTo>
                  <a:pt x="5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7" name="Freeform 265"/>
          <p:cNvSpPr>
            <a:spLocks/>
          </p:cNvSpPr>
          <p:nvPr/>
        </p:nvSpPr>
        <p:spPr bwMode="ltGray">
          <a:xfrm>
            <a:off x="3882258" y="4419610"/>
            <a:ext cx="44933" cy="184149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18" y="14"/>
              </a:cxn>
              <a:cxn ang="0">
                <a:pos x="18" y="20"/>
              </a:cxn>
              <a:cxn ang="0">
                <a:pos x="26" y="26"/>
              </a:cxn>
              <a:cxn ang="0">
                <a:pos x="28" y="32"/>
              </a:cxn>
              <a:cxn ang="0">
                <a:pos x="26" y="88"/>
              </a:cxn>
              <a:cxn ang="0">
                <a:pos x="28" y="96"/>
              </a:cxn>
              <a:cxn ang="0">
                <a:pos x="16" y="100"/>
              </a:cxn>
              <a:cxn ang="0">
                <a:pos x="0" y="78"/>
              </a:cxn>
              <a:cxn ang="0">
                <a:pos x="0" y="0"/>
              </a:cxn>
              <a:cxn ang="0">
                <a:pos x="26" y="6"/>
              </a:cxn>
            </a:cxnLst>
            <a:rect l="0" t="0" r="r" b="b"/>
            <a:pathLst>
              <a:path w="29" h="101">
                <a:moveTo>
                  <a:pt x="26" y="6"/>
                </a:moveTo>
                <a:lnTo>
                  <a:pt x="18" y="14"/>
                </a:lnTo>
                <a:lnTo>
                  <a:pt x="18" y="20"/>
                </a:lnTo>
                <a:lnTo>
                  <a:pt x="26" y="26"/>
                </a:lnTo>
                <a:lnTo>
                  <a:pt x="28" y="32"/>
                </a:lnTo>
                <a:lnTo>
                  <a:pt x="26" y="88"/>
                </a:lnTo>
                <a:lnTo>
                  <a:pt x="28" y="96"/>
                </a:lnTo>
                <a:lnTo>
                  <a:pt x="16" y="100"/>
                </a:lnTo>
                <a:lnTo>
                  <a:pt x="0" y="78"/>
                </a:lnTo>
                <a:lnTo>
                  <a:pt x="0" y="0"/>
                </a:lnTo>
                <a:lnTo>
                  <a:pt x="2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8" name="Freeform 266"/>
          <p:cNvSpPr>
            <a:spLocks/>
          </p:cNvSpPr>
          <p:nvPr/>
        </p:nvSpPr>
        <p:spPr bwMode="ltGray">
          <a:xfrm>
            <a:off x="3778449" y="4425960"/>
            <a:ext cx="131698" cy="220661"/>
          </a:xfrm>
          <a:custGeom>
            <a:avLst/>
            <a:gdLst/>
            <a:ahLst/>
            <a:cxnLst>
              <a:cxn ang="0">
                <a:pos x="8" y="108"/>
              </a:cxn>
              <a:cxn ang="0">
                <a:pos x="18" y="112"/>
              </a:cxn>
              <a:cxn ang="0">
                <a:pos x="24" y="120"/>
              </a:cxn>
              <a:cxn ang="0">
                <a:pos x="30" y="114"/>
              </a:cxn>
              <a:cxn ang="0">
                <a:pos x="42" y="112"/>
              </a:cxn>
              <a:cxn ang="0">
                <a:pos x="50" y="110"/>
              </a:cxn>
              <a:cxn ang="0">
                <a:pos x="60" y="102"/>
              </a:cxn>
              <a:cxn ang="0">
                <a:pos x="66" y="102"/>
              </a:cxn>
              <a:cxn ang="0">
                <a:pos x="70" y="98"/>
              </a:cxn>
              <a:cxn ang="0">
                <a:pos x="80" y="98"/>
              </a:cxn>
              <a:cxn ang="0">
                <a:pos x="84" y="96"/>
              </a:cxn>
              <a:cxn ang="0">
                <a:pos x="78" y="78"/>
              </a:cxn>
              <a:cxn ang="0">
                <a:pos x="82" y="28"/>
              </a:cxn>
              <a:cxn ang="0">
                <a:pos x="78" y="24"/>
              </a:cxn>
              <a:cxn ang="0">
                <a:pos x="80" y="18"/>
              </a:cxn>
              <a:cxn ang="0">
                <a:pos x="72" y="2"/>
              </a:cxn>
              <a:cxn ang="0">
                <a:pos x="10" y="0"/>
              </a:cxn>
              <a:cxn ang="0">
                <a:pos x="0" y="86"/>
              </a:cxn>
              <a:cxn ang="0">
                <a:pos x="8" y="108"/>
              </a:cxn>
            </a:cxnLst>
            <a:rect l="0" t="0" r="r" b="b"/>
            <a:pathLst>
              <a:path w="85" h="121">
                <a:moveTo>
                  <a:pt x="8" y="108"/>
                </a:moveTo>
                <a:lnTo>
                  <a:pt x="18" y="112"/>
                </a:lnTo>
                <a:lnTo>
                  <a:pt x="24" y="120"/>
                </a:lnTo>
                <a:lnTo>
                  <a:pt x="30" y="114"/>
                </a:lnTo>
                <a:lnTo>
                  <a:pt x="42" y="112"/>
                </a:lnTo>
                <a:lnTo>
                  <a:pt x="50" y="110"/>
                </a:lnTo>
                <a:lnTo>
                  <a:pt x="60" y="102"/>
                </a:lnTo>
                <a:lnTo>
                  <a:pt x="66" y="102"/>
                </a:lnTo>
                <a:lnTo>
                  <a:pt x="70" y="98"/>
                </a:lnTo>
                <a:lnTo>
                  <a:pt x="80" y="98"/>
                </a:lnTo>
                <a:lnTo>
                  <a:pt x="84" y="96"/>
                </a:lnTo>
                <a:lnTo>
                  <a:pt x="78" y="78"/>
                </a:lnTo>
                <a:lnTo>
                  <a:pt x="82" y="28"/>
                </a:lnTo>
                <a:lnTo>
                  <a:pt x="78" y="24"/>
                </a:lnTo>
                <a:lnTo>
                  <a:pt x="80" y="18"/>
                </a:lnTo>
                <a:lnTo>
                  <a:pt x="72" y="2"/>
                </a:lnTo>
                <a:lnTo>
                  <a:pt x="10" y="0"/>
                </a:lnTo>
                <a:lnTo>
                  <a:pt x="0" y="86"/>
                </a:lnTo>
                <a:lnTo>
                  <a:pt x="8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9" name="Freeform 267"/>
          <p:cNvSpPr>
            <a:spLocks/>
          </p:cNvSpPr>
          <p:nvPr/>
        </p:nvSpPr>
        <p:spPr bwMode="ltGray">
          <a:xfrm>
            <a:off x="3626608" y="4422785"/>
            <a:ext cx="184377" cy="215899"/>
          </a:xfrm>
          <a:custGeom>
            <a:avLst/>
            <a:gdLst/>
            <a:ahLst/>
            <a:cxnLst>
              <a:cxn ang="0">
                <a:pos x="112" y="18"/>
              </a:cxn>
              <a:cxn ang="0">
                <a:pos x="118" y="28"/>
              </a:cxn>
              <a:cxn ang="0">
                <a:pos x="116" y="44"/>
              </a:cxn>
              <a:cxn ang="0">
                <a:pos x="118" y="48"/>
              </a:cxn>
              <a:cxn ang="0">
                <a:pos x="118" y="56"/>
              </a:cxn>
              <a:cxn ang="0">
                <a:pos x="114" y="58"/>
              </a:cxn>
              <a:cxn ang="0">
                <a:pos x="110" y="64"/>
              </a:cxn>
              <a:cxn ang="0">
                <a:pos x="106" y="78"/>
              </a:cxn>
              <a:cxn ang="0">
                <a:pos x="104" y="82"/>
              </a:cxn>
              <a:cxn ang="0">
                <a:pos x="102" y="88"/>
              </a:cxn>
              <a:cxn ang="0">
                <a:pos x="106" y="100"/>
              </a:cxn>
              <a:cxn ang="0">
                <a:pos x="110" y="106"/>
              </a:cxn>
              <a:cxn ang="0">
                <a:pos x="110" y="112"/>
              </a:cxn>
              <a:cxn ang="0">
                <a:pos x="100" y="110"/>
              </a:cxn>
              <a:cxn ang="0">
                <a:pos x="90" y="108"/>
              </a:cxn>
              <a:cxn ang="0">
                <a:pos x="80" y="108"/>
              </a:cxn>
              <a:cxn ang="0">
                <a:pos x="72" y="108"/>
              </a:cxn>
              <a:cxn ang="0">
                <a:pos x="56" y="108"/>
              </a:cxn>
              <a:cxn ang="0">
                <a:pos x="40" y="112"/>
              </a:cxn>
              <a:cxn ang="0">
                <a:pos x="28" y="118"/>
              </a:cxn>
              <a:cxn ang="0">
                <a:pos x="22" y="118"/>
              </a:cxn>
              <a:cxn ang="0">
                <a:pos x="0" y="64"/>
              </a:cxn>
              <a:cxn ang="0">
                <a:pos x="22" y="0"/>
              </a:cxn>
              <a:cxn ang="0">
                <a:pos x="112" y="18"/>
              </a:cxn>
            </a:cxnLst>
            <a:rect l="0" t="0" r="r" b="b"/>
            <a:pathLst>
              <a:path w="119" h="119">
                <a:moveTo>
                  <a:pt x="112" y="18"/>
                </a:moveTo>
                <a:lnTo>
                  <a:pt x="118" y="28"/>
                </a:lnTo>
                <a:lnTo>
                  <a:pt x="116" y="44"/>
                </a:lnTo>
                <a:lnTo>
                  <a:pt x="118" y="48"/>
                </a:lnTo>
                <a:lnTo>
                  <a:pt x="118" y="56"/>
                </a:lnTo>
                <a:lnTo>
                  <a:pt x="114" y="58"/>
                </a:lnTo>
                <a:lnTo>
                  <a:pt x="110" y="64"/>
                </a:lnTo>
                <a:lnTo>
                  <a:pt x="106" y="78"/>
                </a:lnTo>
                <a:lnTo>
                  <a:pt x="104" y="82"/>
                </a:lnTo>
                <a:lnTo>
                  <a:pt x="102" y="88"/>
                </a:lnTo>
                <a:lnTo>
                  <a:pt x="106" y="100"/>
                </a:lnTo>
                <a:lnTo>
                  <a:pt x="110" y="106"/>
                </a:lnTo>
                <a:lnTo>
                  <a:pt x="110" y="112"/>
                </a:lnTo>
                <a:lnTo>
                  <a:pt x="100" y="110"/>
                </a:lnTo>
                <a:lnTo>
                  <a:pt x="90" y="108"/>
                </a:lnTo>
                <a:lnTo>
                  <a:pt x="80" y="108"/>
                </a:lnTo>
                <a:lnTo>
                  <a:pt x="72" y="108"/>
                </a:lnTo>
                <a:lnTo>
                  <a:pt x="56" y="108"/>
                </a:lnTo>
                <a:lnTo>
                  <a:pt x="40" y="112"/>
                </a:lnTo>
                <a:lnTo>
                  <a:pt x="28" y="118"/>
                </a:lnTo>
                <a:lnTo>
                  <a:pt x="22" y="118"/>
                </a:lnTo>
                <a:lnTo>
                  <a:pt x="0" y="64"/>
                </a:lnTo>
                <a:lnTo>
                  <a:pt x="22" y="0"/>
                </a:lnTo>
                <a:lnTo>
                  <a:pt x="112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0" name="Freeform 268"/>
          <p:cNvSpPr>
            <a:spLocks/>
          </p:cNvSpPr>
          <p:nvPr/>
        </p:nvSpPr>
        <p:spPr bwMode="ltGray">
          <a:xfrm>
            <a:off x="3555336" y="4481522"/>
            <a:ext cx="119303" cy="15716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" y="36"/>
              </a:cxn>
              <a:cxn ang="0">
                <a:pos x="22" y="52"/>
              </a:cxn>
              <a:cxn ang="0">
                <a:pos x="32" y="66"/>
              </a:cxn>
              <a:cxn ang="0">
                <a:pos x="38" y="68"/>
              </a:cxn>
              <a:cxn ang="0">
                <a:pos x="48" y="78"/>
              </a:cxn>
              <a:cxn ang="0">
                <a:pos x="60" y="84"/>
              </a:cxn>
              <a:cxn ang="0">
                <a:pos x="66" y="86"/>
              </a:cxn>
              <a:cxn ang="0">
                <a:pos x="70" y="86"/>
              </a:cxn>
              <a:cxn ang="0">
                <a:pos x="70" y="68"/>
              </a:cxn>
              <a:cxn ang="0">
                <a:pos x="76" y="58"/>
              </a:cxn>
              <a:cxn ang="0">
                <a:pos x="76" y="56"/>
              </a:cxn>
              <a:cxn ang="0">
                <a:pos x="66" y="54"/>
              </a:cxn>
              <a:cxn ang="0">
                <a:pos x="64" y="44"/>
              </a:cxn>
              <a:cxn ang="0">
                <a:pos x="52" y="42"/>
              </a:cxn>
              <a:cxn ang="0">
                <a:pos x="60" y="38"/>
              </a:cxn>
              <a:cxn ang="0">
                <a:pos x="60" y="32"/>
              </a:cxn>
              <a:cxn ang="0">
                <a:pos x="62" y="30"/>
              </a:cxn>
              <a:cxn ang="0">
                <a:pos x="62" y="20"/>
              </a:cxn>
              <a:cxn ang="0">
                <a:pos x="38" y="0"/>
              </a:cxn>
              <a:cxn ang="0">
                <a:pos x="8" y="14"/>
              </a:cxn>
              <a:cxn ang="0">
                <a:pos x="0" y="28"/>
              </a:cxn>
            </a:cxnLst>
            <a:rect l="0" t="0" r="r" b="b"/>
            <a:pathLst>
              <a:path w="77" h="87">
                <a:moveTo>
                  <a:pt x="0" y="28"/>
                </a:moveTo>
                <a:lnTo>
                  <a:pt x="4" y="36"/>
                </a:lnTo>
                <a:lnTo>
                  <a:pt x="22" y="52"/>
                </a:lnTo>
                <a:lnTo>
                  <a:pt x="32" y="66"/>
                </a:lnTo>
                <a:lnTo>
                  <a:pt x="38" y="68"/>
                </a:lnTo>
                <a:lnTo>
                  <a:pt x="48" y="78"/>
                </a:lnTo>
                <a:lnTo>
                  <a:pt x="60" y="84"/>
                </a:lnTo>
                <a:lnTo>
                  <a:pt x="66" y="86"/>
                </a:lnTo>
                <a:lnTo>
                  <a:pt x="70" y="86"/>
                </a:lnTo>
                <a:lnTo>
                  <a:pt x="70" y="68"/>
                </a:lnTo>
                <a:lnTo>
                  <a:pt x="76" y="58"/>
                </a:lnTo>
                <a:lnTo>
                  <a:pt x="76" y="56"/>
                </a:lnTo>
                <a:lnTo>
                  <a:pt x="66" y="54"/>
                </a:lnTo>
                <a:lnTo>
                  <a:pt x="64" y="44"/>
                </a:lnTo>
                <a:lnTo>
                  <a:pt x="52" y="42"/>
                </a:lnTo>
                <a:lnTo>
                  <a:pt x="60" y="38"/>
                </a:lnTo>
                <a:lnTo>
                  <a:pt x="60" y="32"/>
                </a:lnTo>
                <a:lnTo>
                  <a:pt x="62" y="30"/>
                </a:lnTo>
                <a:lnTo>
                  <a:pt x="62" y="20"/>
                </a:lnTo>
                <a:lnTo>
                  <a:pt x="38" y="0"/>
                </a:lnTo>
                <a:lnTo>
                  <a:pt x="8" y="14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1" name="Freeform 269"/>
          <p:cNvSpPr>
            <a:spLocks/>
          </p:cNvSpPr>
          <p:nvPr/>
        </p:nvSpPr>
        <p:spPr bwMode="ltGray">
          <a:xfrm>
            <a:off x="3521250" y="4425960"/>
            <a:ext cx="80568" cy="122236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30"/>
              </a:cxn>
              <a:cxn ang="0">
                <a:pos x="2" y="38"/>
              </a:cxn>
              <a:cxn ang="0">
                <a:pos x="2" y="44"/>
              </a:cxn>
              <a:cxn ang="0">
                <a:pos x="8" y="50"/>
              </a:cxn>
              <a:cxn ang="0">
                <a:pos x="8" y="54"/>
              </a:cxn>
              <a:cxn ang="0">
                <a:pos x="18" y="58"/>
              </a:cxn>
              <a:cxn ang="0">
                <a:pos x="26" y="66"/>
              </a:cxn>
              <a:cxn ang="0">
                <a:pos x="28" y="66"/>
              </a:cxn>
              <a:cxn ang="0">
                <a:pos x="28" y="60"/>
              </a:cxn>
              <a:cxn ang="0">
                <a:pos x="32" y="60"/>
              </a:cxn>
              <a:cxn ang="0">
                <a:pos x="34" y="52"/>
              </a:cxn>
              <a:cxn ang="0">
                <a:pos x="40" y="48"/>
              </a:cxn>
              <a:cxn ang="0">
                <a:pos x="46" y="48"/>
              </a:cxn>
              <a:cxn ang="0">
                <a:pos x="46" y="40"/>
              </a:cxn>
              <a:cxn ang="0">
                <a:pos x="50" y="34"/>
              </a:cxn>
              <a:cxn ang="0">
                <a:pos x="46" y="2"/>
              </a:cxn>
              <a:cxn ang="0">
                <a:pos x="16" y="0"/>
              </a:cxn>
              <a:cxn ang="0">
                <a:pos x="0" y="22"/>
              </a:cxn>
            </a:cxnLst>
            <a:rect l="0" t="0" r="r" b="b"/>
            <a:pathLst>
              <a:path w="51" h="67">
                <a:moveTo>
                  <a:pt x="0" y="22"/>
                </a:moveTo>
                <a:lnTo>
                  <a:pt x="0" y="30"/>
                </a:lnTo>
                <a:lnTo>
                  <a:pt x="2" y="38"/>
                </a:lnTo>
                <a:lnTo>
                  <a:pt x="2" y="44"/>
                </a:lnTo>
                <a:lnTo>
                  <a:pt x="8" y="50"/>
                </a:lnTo>
                <a:lnTo>
                  <a:pt x="8" y="54"/>
                </a:lnTo>
                <a:lnTo>
                  <a:pt x="18" y="58"/>
                </a:lnTo>
                <a:lnTo>
                  <a:pt x="26" y="66"/>
                </a:lnTo>
                <a:lnTo>
                  <a:pt x="28" y="66"/>
                </a:lnTo>
                <a:lnTo>
                  <a:pt x="28" y="60"/>
                </a:lnTo>
                <a:lnTo>
                  <a:pt x="32" y="60"/>
                </a:lnTo>
                <a:lnTo>
                  <a:pt x="34" y="52"/>
                </a:lnTo>
                <a:lnTo>
                  <a:pt x="40" y="48"/>
                </a:lnTo>
                <a:lnTo>
                  <a:pt x="46" y="48"/>
                </a:lnTo>
                <a:lnTo>
                  <a:pt x="46" y="40"/>
                </a:lnTo>
                <a:lnTo>
                  <a:pt x="50" y="34"/>
                </a:lnTo>
                <a:lnTo>
                  <a:pt x="46" y="2"/>
                </a:lnTo>
                <a:lnTo>
                  <a:pt x="16" y="0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2" name="Freeform 270"/>
          <p:cNvSpPr>
            <a:spLocks/>
          </p:cNvSpPr>
          <p:nvPr/>
        </p:nvSpPr>
        <p:spPr bwMode="ltGray">
          <a:xfrm>
            <a:off x="3474768" y="4341823"/>
            <a:ext cx="189026" cy="187324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8" y="35"/>
              </a:cxn>
              <a:cxn ang="0">
                <a:pos x="11" y="39"/>
              </a:cxn>
              <a:cxn ang="0">
                <a:pos x="17" y="45"/>
              </a:cxn>
              <a:cxn ang="0">
                <a:pos x="23" y="52"/>
              </a:cxn>
              <a:cxn ang="0">
                <a:pos x="23" y="57"/>
              </a:cxn>
              <a:cxn ang="0">
                <a:pos x="28" y="67"/>
              </a:cxn>
              <a:cxn ang="0">
                <a:pos x="38" y="61"/>
              </a:cxn>
              <a:cxn ang="0">
                <a:pos x="45" y="52"/>
              </a:cxn>
              <a:cxn ang="0">
                <a:pos x="51" y="46"/>
              </a:cxn>
              <a:cxn ang="0">
                <a:pos x="66" y="48"/>
              </a:cxn>
              <a:cxn ang="0">
                <a:pos x="68" y="52"/>
              </a:cxn>
              <a:cxn ang="0">
                <a:pos x="68" y="54"/>
              </a:cxn>
              <a:cxn ang="0">
                <a:pos x="69" y="63"/>
              </a:cxn>
              <a:cxn ang="0">
                <a:pos x="71" y="67"/>
              </a:cxn>
              <a:cxn ang="0">
                <a:pos x="71" y="76"/>
              </a:cxn>
              <a:cxn ang="0">
                <a:pos x="75" y="78"/>
              </a:cxn>
              <a:cxn ang="0">
                <a:pos x="79" y="76"/>
              </a:cxn>
              <a:cxn ang="0">
                <a:pos x="86" y="78"/>
              </a:cxn>
              <a:cxn ang="0">
                <a:pos x="92" y="87"/>
              </a:cxn>
              <a:cxn ang="0">
                <a:pos x="88" y="95"/>
              </a:cxn>
              <a:cxn ang="0">
                <a:pos x="88" y="98"/>
              </a:cxn>
              <a:cxn ang="0">
                <a:pos x="92" y="102"/>
              </a:cxn>
              <a:cxn ang="0">
                <a:pos x="99" y="96"/>
              </a:cxn>
              <a:cxn ang="0">
                <a:pos x="109" y="95"/>
              </a:cxn>
              <a:cxn ang="0">
                <a:pos x="113" y="89"/>
              </a:cxn>
              <a:cxn ang="0">
                <a:pos x="113" y="78"/>
              </a:cxn>
              <a:cxn ang="0">
                <a:pos x="118" y="78"/>
              </a:cxn>
              <a:cxn ang="0">
                <a:pos x="118" y="70"/>
              </a:cxn>
              <a:cxn ang="0">
                <a:pos x="114" y="67"/>
              </a:cxn>
              <a:cxn ang="0">
                <a:pos x="113" y="63"/>
              </a:cxn>
              <a:cxn ang="0">
                <a:pos x="113" y="57"/>
              </a:cxn>
              <a:cxn ang="0">
                <a:pos x="114" y="52"/>
              </a:cxn>
              <a:cxn ang="0">
                <a:pos x="118" y="48"/>
              </a:cxn>
              <a:cxn ang="0">
                <a:pos x="122" y="46"/>
              </a:cxn>
              <a:cxn ang="0">
                <a:pos x="116" y="15"/>
              </a:cxn>
              <a:cxn ang="0">
                <a:pos x="32" y="0"/>
              </a:cxn>
              <a:cxn ang="0">
                <a:pos x="2" y="26"/>
              </a:cxn>
              <a:cxn ang="0">
                <a:pos x="0" y="32"/>
              </a:cxn>
            </a:cxnLst>
            <a:rect l="0" t="0" r="r" b="b"/>
            <a:pathLst>
              <a:path w="123" h="103">
                <a:moveTo>
                  <a:pt x="0" y="32"/>
                </a:moveTo>
                <a:lnTo>
                  <a:pt x="8" y="35"/>
                </a:lnTo>
                <a:lnTo>
                  <a:pt x="11" y="39"/>
                </a:lnTo>
                <a:lnTo>
                  <a:pt x="17" y="45"/>
                </a:lnTo>
                <a:lnTo>
                  <a:pt x="23" y="52"/>
                </a:lnTo>
                <a:lnTo>
                  <a:pt x="23" y="57"/>
                </a:lnTo>
                <a:lnTo>
                  <a:pt x="28" y="67"/>
                </a:lnTo>
                <a:lnTo>
                  <a:pt x="38" y="61"/>
                </a:lnTo>
                <a:lnTo>
                  <a:pt x="45" y="52"/>
                </a:lnTo>
                <a:lnTo>
                  <a:pt x="51" y="46"/>
                </a:lnTo>
                <a:lnTo>
                  <a:pt x="66" y="48"/>
                </a:lnTo>
                <a:lnTo>
                  <a:pt x="68" y="52"/>
                </a:lnTo>
                <a:lnTo>
                  <a:pt x="68" y="54"/>
                </a:lnTo>
                <a:lnTo>
                  <a:pt x="69" y="63"/>
                </a:lnTo>
                <a:lnTo>
                  <a:pt x="71" y="67"/>
                </a:lnTo>
                <a:lnTo>
                  <a:pt x="71" y="76"/>
                </a:lnTo>
                <a:lnTo>
                  <a:pt x="75" y="78"/>
                </a:lnTo>
                <a:lnTo>
                  <a:pt x="79" y="76"/>
                </a:lnTo>
                <a:lnTo>
                  <a:pt x="86" y="78"/>
                </a:lnTo>
                <a:lnTo>
                  <a:pt x="92" y="87"/>
                </a:lnTo>
                <a:lnTo>
                  <a:pt x="88" y="95"/>
                </a:lnTo>
                <a:lnTo>
                  <a:pt x="88" y="98"/>
                </a:lnTo>
                <a:lnTo>
                  <a:pt x="92" y="102"/>
                </a:lnTo>
                <a:lnTo>
                  <a:pt x="99" y="96"/>
                </a:lnTo>
                <a:lnTo>
                  <a:pt x="109" y="95"/>
                </a:lnTo>
                <a:lnTo>
                  <a:pt x="113" y="89"/>
                </a:lnTo>
                <a:lnTo>
                  <a:pt x="113" y="78"/>
                </a:lnTo>
                <a:lnTo>
                  <a:pt x="118" y="78"/>
                </a:lnTo>
                <a:lnTo>
                  <a:pt x="118" y="70"/>
                </a:lnTo>
                <a:lnTo>
                  <a:pt x="114" y="67"/>
                </a:lnTo>
                <a:lnTo>
                  <a:pt x="113" y="63"/>
                </a:lnTo>
                <a:lnTo>
                  <a:pt x="113" y="57"/>
                </a:lnTo>
                <a:lnTo>
                  <a:pt x="114" y="52"/>
                </a:lnTo>
                <a:lnTo>
                  <a:pt x="118" y="48"/>
                </a:lnTo>
                <a:lnTo>
                  <a:pt x="122" y="46"/>
                </a:lnTo>
                <a:lnTo>
                  <a:pt x="116" y="15"/>
                </a:lnTo>
                <a:lnTo>
                  <a:pt x="32" y="0"/>
                </a:lnTo>
                <a:lnTo>
                  <a:pt x="2" y="26"/>
                </a:lnTo>
                <a:lnTo>
                  <a:pt x="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3" name="Freeform 271"/>
          <p:cNvSpPr>
            <a:spLocks/>
          </p:cNvSpPr>
          <p:nvPr/>
        </p:nvSpPr>
        <p:spPr bwMode="ltGray">
          <a:xfrm>
            <a:off x="3473218" y="4340236"/>
            <a:ext cx="201421" cy="201611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" y="38"/>
              </a:cxn>
              <a:cxn ang="0">
                <a:pos x="12" y="42"/>
              </a:cxn>
              <a:cxn ang="0">
                <a:pos x="18" y="48"/>
              </a:cxn>
              <a:cxn ang="0">
                <a:pos x="24" y="56"/>
              </a:cxn>
              <a:cxn ang="0">
                <a:pos x="24" y="62"/>
              </a:cxn>
              <a:cxn ang="0">
                <a:pos x="30" y="72"/>
              </a:cxn>
              <a:cxn ang="0">
                <a:pos x="40" y="66"/>
              </a:cxn>
              <a:cxn ang="0">
                <a:pos x="48" y="56"/>
              </a:cxn>
              <a:cxn ang="0">
                <a:pos x="54" y="50"/>
              </a:cxn>
              <a:cxn ang="0">
                <a:pos x="70" y="52"/>
              </a:cxn>
              <a:cxn ang="0">
                <a:pos x="72" y="56"/>
              </a:cxn>
              <a:cxn ang="0">
                <a:pos x="72" y="58"/>
              </a:cxn>
              <a:cxn ang="0">
                <a:pos x="74" y="68"/>
              </a:cxn>
              <a:cxn ang="0">
                <a:pos x="76" y="72"/>
              </a:cxn>
              <a:cxn ang="0">
                <a:pos x="76" y="82"/>
              </a:cxn>
              <a:cxn ang="0">
                <a:pos x="80" y="84"/>
              </a:cxn>
              <a:cxn ang="0">
                <a:pos x="84" y="82"/>
              </a:cxn>
              <a:cxn ang="0">
                <a:pos x="92" y="84"/>
              </a:cxn>
              <a:cxn ang="0">
                <a:pos x="98" y="94"/>
              </a:cxn>
              <a:cxn ang="0">
                <a:pos x="94" y="102"/>
              </a:cxn>
              <a:cxn ang="0">
                <a:pos x="94" y="106"/>
              </a:cxn>
              <a:cxn ang="0">
                <a:pos x="98" y="110"/>
              </a:cxn>
              <a:cxn ang="0">
                <a:pos x="106" y="104"/>
              </a:cxn>
              <a:cxn ang="0">
                <a:pos x="116" y="102"/>
              </a:cxn>
              <a:cxn ang="0">
                <a:pos x="120" y="96"/>
              </a:cxn>
              <a:cxn ang="0">
                <a:pos x="120" y="84"/>
              </a:cxn>
              <a:cxn ang="0">
                <a:pos x="126" y="84"/>
              </a:cxn>
              <a:cxn ang="0">
                <a:pos x="126" y="76"/>
              </a:cxn>
              <a:cxn ang="0">
                <a:pos x="122" y="72"/>
              </a:cxn>
              <a:cxn ang="0">
                <a:pos x="120" y="68"/>
              </a:cxn>
              <a:cxn ang="0">
                <a:pos x="120" y="62"/>
              </a:cxn>
              <a:cxn ang="0">
                <a:pos x="122" y="56"/>
              </a:cxn>
              <a:cxn ang="0">
                <a:pos x="126" y="52"/>
              </a:cxn>
              <a:cxn ang="0">
                <a:pos x="130" y="50"/>
              </a:cxn>
              <a:cxn ang="0">
                <a:pos x="124" y="16"/>
              </a:cxn>
              <a:cxn ang="0">
                <a:pos x="34" y="0"/>
              </a:cxn>
              <a:cxn ang="0">
                <a:pos x="2" y="28"/>
              </a:cxn>
              <a:cxn ang="0">
                <a:pos x="0" y="34"/>
              </a:cxn>
            </a:cxnLst>
            <a:rect l="0" t="0" r="r" b="b"/>
            <a:pathLst>
              <a:path w="131" h="111">
                <a:moveTo>
                  <a:pt x="0" y="34"/>
                </a:moveTo>
                <a:lnTo>
                  <a:pt x="8" y="38"/>
                </a:lnTo>
                <a:lnTo>
                  <a:pt x="12" y="42"/>
                </a:lnTo>
                <a:lnTo>
                  <a:pt x="18" y="48"/>
                </a:lnTo>
                <a:lnTo>
                  <a:pt x="24" y="56"/>
                </a:lnTo>
                <a:lnTo>
                  <a:pt x="24" y="62"/>
                </a:lnTo>
                <a:lnTo>
                  <a:pt x="30" y="72"/>
                </a:lnTo>
                <a:lnTo>
                  <a:pt x="40" y="66"/>
                </a:lnTo>
                <a:lnTo>
                  <a:pt x="48" y="56"/>
                </a:lnTo>
                <a:lnTo>
                  <a:pt x="54" y="50"/>
                </a:lnTo>
                <a:lnTo>
                  <a:pt x="70" y="52"/>
                </a:lnTo>
                <a:lnTo>
                  <a:pt x="72" y="56"/>
                </a:lnTo>
                <a:lnTo>
                  <a:pt x="72" y="58"/>
                </a:lnTo>
                <a:lnTo>
                  <a:pt x="74" y="68"/>
                </a:lnTo>
                <a:lnTo>
                  <a:pt x="76" y="72"/>
                </a:lnTo>
                <a:lnTo>
                  <a:pt x="76" y="82"/>
                </a:lnTo>
                <a:lnTo>
                  <a:pt x="80" y="84"/>
                </a:lnTo>
                <a:lnTo>
                  <a:pt x="84" y="82"/>
                </a:lnTo>
                <a:lnTo>
                  <a:pt x="92" y="84"/>
                </a:lnTo>
                <a:lnTo>
                  <a:pt x="98" y="94"/>
                </a:lnTo>
                <a:lnTo>
                  <a:pt x="94" y="102"/>
                </a:lnTo>
                <a:lnTo>
                  <a:pt x="94" y="106"/>
                </a:lnTo>
                <a:lnTo>
                  <a:pt x="98" y="110"/>
                </a:lnTo>
                <a:lnTo>
                  <a:pt x="106" y="104"/>
                </a:lnTo>
                <a:lnTo>
                  <a:pt x="116" y="102"/>
                </a:lnTo>
                <a:lnTo>
                  <a:pt x="120" y="96"/>
                </a:lnTo>
                <a:lnTo>
                  <a:pt x="120" y="84"/>
                </a:lnTo>
                <a:lnTo>
                  <a:pt x="126" y="84"/>
                </a:lnTo>
                <a:lnTo>
                  <a:pt x="126" y="76"/>
                </a:lnTo>
                <a:lnTo>
                  <a:pt x="122" y="72"/>
                </a:lnTo>
                <a:lnTo>
                  <a:pt x="120" y="68"/>
                </a:lnTo>
                <a:lnTo>
                  <a:pt x="120" y="62"/>
                </a:lnTo>
                <a:lnTo>
                  <a:pt x="122" y="56"/>
                </a:lnTo>
                <a:lnTo>
                  <a:pt x="126" y="52"/>
                </a:lnTo>
                <a:lnTo>
                  <a:pt x="130" y="50"/>
                </a:lnTo>
                <a:lnTo>
                  <a:pt x="124" y="16"/>
                </a:lnTo>
                <a:lnTo>
                  <a:pt x="34" y="0"/>
                </a:lnTo>
                <a:lnTo>
                  <a:pt x="2" y="28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4" name="Freeform 272"/>
          <p:cNvSpPr>
            <a:spLocks/>
          </p:cNvSpPr>
          <p:nvPr/>
        </p:nvSpPr>
        <p:spPr bwMode="ltGray">
          <a:xfrm>
            <a:off x="3457724" y="3871925"/>
            <a:ext cx="396645" cy="433386"/>
          </a:xfrm>
          <a:custGeom>
            <a:avLst/>
            <a:gdLst/>
            <a:ahLst/>
            <a:cxnLst>
              <a:cxn ang="0">
                <a:pos x="14" y="98"/>
              </a:cxn>
              <a:cxn ang="0">
                <a:pos x="22" y="84"/>
              </a:cxn>
              <a:cxn ang="0">
                <a:pos x="124" y="4"/>
              </a:cxn>
              <a:cxn ang="0">
                <a:pos x="190" y="0"/>
              </a:cxn>
              <a:cxn ang="0">
                <a:pos x="256" y="64"/>
              </a:cxn>
              <a:cxn ang="0">
                <a:pos x="214" y="224"/>
              </a:cxn>
              <a:cxn ang="0">
                <a:pos x="70" y="238"/>
              </a:cxn>
              <a:cxn ang="0">
                <a:pos x="0" y="198"/>
              </a:cxn>
              <a:cxn ang="0">
                <a:pos x="2" y="188"/>
              </a:cxn>
              <a:cxn ang="0">
                <a:pos x="8" y="184"/>
              </a:cxn>
              <a:cxn ang="0">
                <a:pos x="6" y="178"/>
              </a:cxn>
              <a:cxn ang="0">
                <a:pos x="14" y="166"/>
              </a:cxn>
              <a:cxn ang="0">
                <a:pos x="18" y="156"/>
              </a:cxn>
              <a:cxn ang="0">
                <a:pos x="18" y="134"/>
              </a:cxn>
              <a:cxn ang="0">
                <a:pos x="12" y="128"/>
              </a:cxn>
              <a:cxn ang="0">
                <a:pos x="16" y="124"/>
              </a:cxn>
              <a:cxn ang="0">
                <a:pos x="20" y="106"/>
              </a:cxn>
              <a:cxn ang="0">
                <a:pos x="14" y="98"/>
              </a:cxn>
            </a:cxnLst>
            <a:rect l="0" t="0" r="r" b="b"/>
            <a:pathLst>
              <a:path w="257" h="239">
                <a:moveTo>
                  <a:pt x="14" y="98"/>
                </a:moveTo>
                <a:lnTo>
                  <a:pt x="22" y="84"/>
                </a:lnTo>
                <a:lnTo>
                  <a:pt x="124" y="4"/>
                </a:lnTo>
                <a:lnTo>
                  <a:pt x="190" y="0"/>
                </a:lnTo>
                <a:lnTo>
                  <a:pt x="256" y="64"/>
                </a:lnTo>
                <a:lnTo>
                  <a:pt x="214" y="224"/>
                </a:lnTo>
                <a:lnTo>
                  <a:pt x="70" y="238"/>
                </a:lnTo>
                <a:lnTo>
                  <a:pt x="0" y="198"/>
                </a:lnTo>
                <a:lnTo>
                  <a:pt x="2" y="188"/>
                </a:lnTo>
                <a:lnTo>
                  <a:pt x="8" y="184"/>
                </a:lnTo>
                <a:lnTo>
                  <a:pt x="6" y="178"/>
                </a:lnTo>
                <a:lnTo>
                  <a:pt x="14" y="166"/>
                </a:lnTo>
                <a:lnTo>
                  <a:pt x="18" y="156"/>
                </a:lnTo>
                <a:lnTo>
                  <a:pt x="18" y="134"/>
                </a:lnTo>
                <a:lnTo>
                  <a:pt x="12" y="128"/>
                </a:lnTo>
                <a:lnTo>
                  <a:pt x="16" y="124"/>
                </a:lnTo>
                <a:lnTo>
                  <a:pt x="20" y="106"/>
                </a:lnTo>
                <a:lnTo>
                  <a:pt x="14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5" name="Freeform 273"/>
          <p:cNvSpPr>
            <a:spLocks/>
          </p:cNvSpPr>
          <p:nvPr/>
        </p:nvSpPr>
        <p:spPr bwMode="ltGray">
          <a:xfrm>
            <a:off x="3437582" y="4337061"/>
            <a:ext cx="83667" cy="69850"/>
          </a:xfrm>
          <a:custGeom>
            <a:avLst/>
            <a:gdLst/>
            <a:ahLst/>
            <a:cxnLst>
              <a:cxn ang="0">
                <a:pos x="28" y="38"/>
              </a:cxn>
              <a:cxn ang="0">
                <a:pos x="22" y="36"/>
              </a:cxn>
              <a:cxn ang="0">
                <a:pos x="20" y="34"/>
              </a:cxn>
              <a:cxn ang="0">
                <a:pos x="18" y="22"/>
              </a:cxn>
              <a:cxn ang="0">
                <a:pos x="16" y="20"/>
              </a:cxn>
              <a:cxn ang="0">
                <a:pos x="12" y="20"/>
              </a:cxn>
              <a:cxn ang="0">
                <a:pos x="0" y="6"/>
              </a:cxn>
              <a:cxn ang="0">
                <a:pos x="24" y="0"/>
              </a:cxn>
              <a:cxn ang="0">
                <a:pos x="52" y="4"/>
              </a:cxn>
              <a:cxn ang="0">
                <a:pos x="52" y="8"/>
              </a:cxn>
              <a:cxn ang="0">
                <a:pos x="48" y="12"/>
              </a:cxn>
              <a:cxn ang="0">
                <a:pos x="50" y="20"/>
              </a:cxn>
              <a:cxn ang="0">
                <a:pos x="44" y="26"/>
              </a:cxn>
              <a:cxn ang="0">
                <a:pos x="38" y="24"/>
              </a:cxn>
              <a:cxn ang="0">
                <a:pos x="30" y="32"/>
              </a:cxn>
              <a:cxn ang="0">
                <a:pos x="28" y="38"/>
              </a:cxn>
            </a:cxnLst>
            <a:rect l="0" t="0" r="r" b="b"/>
            <a:pathLst>
              <a:path w="53" h="39">
                <a:moveTo>
                  <a:pt x="28" y="38"/>
                </a:moveTo>
                <a:lnTo>
                  <a:pt x="22" y="36"/>
                </a:lnTo>
                <a:lnTo>
                  <a:pt x="20" y="34"/>
                </a:lnTo>
                <a:lnTo>
                  <a:pt x="18" y="22"/>
                </a:lnTo>
                <a:lnTo>
                  <a:pt x="16" y="20"/>
                </a:lnTo>
                <a:lnTo>
                  <a:pt x="12" y="20"/>
                </a:lnTo>
                <a:lnTo>
                  <a:pt x="0" y="6"/>
                </a:lnTo>
                <a:lnTo>
                  <a:pt x="24" y="0"/>
                </a:lnTo>
                <a:lnTo>
                  <a:pt x="52" y="4"/>
                </a:lnTo>
                <a:lnTo>
                  <a:pt x="52" y="8"/>
                </a:lnTo>
                <a:lnTo>
                  <a:pt x="48" y="12"/>
                </a:lnTo>
                <a:lnTo>
                  <a:pt x="50" y="20"/>
                </a:lnTo>
                <a:lnTo>
                  <a:pt x="44" y="26"/>
                </a:lnTo>
                <a:lnTo>
                  <a:pt x="38" y="24"/>
                </a:lnTo>
                <a:lnTo>
                  <a:pt x="30" y="32"/>
                </a:lnTo>
                <a:lnTo>
                  <a:pt x="28" y="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6" name="Freeform 274"/>
          <p:cNvSpPr>
            <a:spLocks/>
          </p:cNvSpPr>
          <p:nvPr/>
        </p:nvSpPr>
        <p:spPr bwMode="ltGray">
          <a:xfrm>
            <a:off x="3437582" y="4205298"/>
            <a:ext cx="136347" cy="163512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" y="14"/>
              </a:cxn>
              <a:cxn ang="0">
                <a:pos x="12" y="8"/>
              </a:cxn>
              <a:cxn ang="0">
                <a:pos x="16" y="10"/>
              </a:cxn>
              <a:cxn ang="0">
                <a:pos x="24" y="2"/>
              </a:cxn>
              <a:cxn ang="0">
                <a:pos x="30" y="6"/>
              </a:cxn>
              <a:cxn ang="0">
                <a:pos x="38" y="0"/>
              </a:cxn>
              <a:cxn ang="0">
                <a:pos x="48" y="2"/>
              </a:cxn>
              <a:cxn ang="0">
                <a:pos x="56" y="4"/>
              </a:cxn>
              <a:cxn ang="0">
                <a:pos x="60" y="12"/>
              </a:cxn>
              <a:cxn ang="0">
                <a:pos x="68" y="12"/>
              </a:cxn>
              <a:cxn ang="0">
                <a:pos x="68" y="22"/>
              </a:cxn>
              <a:cxn ang="0">
                <a:pos x="72" y="26"/>
              </a:cxn>
              <a:cxn ang="0">
                <a:pos x="74" y="30"/>
              </a:cxn>
              <a:cxn ang="0">
                <a:pos x="82" y="42"/>
              </a:cxn>
              <a:cxn ang="0">
                <a:pos x="86" y="84"/>
              </a:cxn>
              <a:cxn ang="0">
                <a:pos x="82" y="88"/>
              </a:cxn>
              <a:cxn ang="0">
                <a:pos x="74" y="88"/>
              </a:cxn>
              <a:cxn ang="0">
                <a:pos x="58" y="78"/>
              </a:cxn>
              <a:cxn ang="0">
                <a:pos x="52" y="78"/>
              </a:cxn>
              <a:cxn ang="0">
                <a:pos x="46" y="76"/>
              </a:cxn>
              <a:cxn ang="0">
                <a:pos x="32" y="76"/>
              </a:cxn>
              <a:cxn ang="0">
                <a:pos x="24" y="76"/>
              </a:cxn>
              <a:cxn ang="0">
                <a:pos x="20" y="80"/>
              </a:cxn>
              <a:cxn ang="0">
                <a:pos x="16" y="78"/>
              </a:cxn>
              <a:cxn ang="0">
                <a:pos x="16" y="76"/>
              </a:cxn>
              <a:cxn ang="0">
                <a:pos x="10" y="78"/>
              </a:cxn>
              <a:cxn ang="0">
                <a:pos x="4" y="78"/>
              </a:cxn>
              <a:cxn ang="0">
                <a:pos x="0" y="78"/>
              </a:cxn>
              <a:cxn ang="0">
                <a:pos x="2" y="64"/>
              </a:cxn>
              <a:cxn ang="0">
                <a:pos x="6" y="54"/>
              </a:cxn>
              <a:cxn ang="0">
                <a:pos x="2" y="52"/>
              </a:cxn>
              <a:cxn ang="0">
                <a:pos x="2" y="42"/>
              </a:cxn>
              <a:cxn ang="0">
                <a:pos x="2" y="36"/>
              </a:cxn>
              <a:cxn ang="0">
                <a:pos x="0" y="34"/>
              </a:cxn>
              <a:cxn ang="0">
                <a:pos x="0" y="30"/>
              </a:cxn>
            </a:cxnLst>
            <a:rect l="0" t="0" r="r" b="b"/>
            <a:pathLst>
              <a:path w="87" h="89">
                <a:moveTo>
                  <a:pt x="0" y="30"/>
                </a:moveTo>
                <a:lnTo>
                  <a:pt x="12" y="14"/>
                </a:lnTo>
                <a:lnTo>
                  <a:pt x="12" y="8"/>
                </a:lnTo>
                <a:lnTo>
                  <a:pt x="16" y="10"/>
                </a:lnTo>
                <a:lnTo>
                  <a:pt x="24" y="2"/>
                </a:lnTo>
                <a:lnTo>
                  <a:pt x="30" y="6"/>
                </a:lnTo>
                <a:lnTo>
                  <a:pt x="38" y="0"/>
                </a:lnTo>
                <a:lnTo>
                  <a:pt x="48" y="2"/>
                </a:lnTo>
                <a:lnTo>
                  <a:pt x="56" y="4"/>
                </a:lnTo>
                <a:lnTo>
                  <a:pt x="60" y="12"/>
                </a:lnTo>
                <a:lnTo>
                  <a:pt x="68" y="12"/>
                </a:lnTo>
                <a:lnTo>
                  <a:pt x="68" y="22"/>
                </a:lnTo>
                <a:lnTo>
                  <a:pt x="72" y="26"/>
                </a:lnTo>
                <a:lnTo>
                  <a:pt x="74" y="30"/>
                </a:lnTo>
                <a:lnTo>
                  <a:pt x="82" y="42"/>
                </a:lnTo>
                <a:lnTo>
                  <a:pt x="86" y="84"/>
                </a:lnTo>
                <a:lnTo>
                  <a:pt x="82" y="88"/>
                </a:lnTo>
                <a:lnTo>
                  <a:pt x="74" y="88"/>
                </a:lnTo>
                <a:lnTo>
                  <a:pt x="58" y="78"/>
                </a:lnTo>
                <a:lnTo>
                  <a:pt x="52" y="78"/>
                </a:lnTo>
                <a:lnTo>
                  <a:pt x="46" y="76"/>
                </a:lnTo>
                <a:lnTo>
                  <a:pt x="32" y="76"/>
                </a:lnTo>
                <a:lnTo>
                  <a:pt x="24" y="76"/>
                </a:lnTo>
                <a:lnTo>
                  <a:pt x="20" y="80"/>
                </a:lnTo>
                <a:lnTo>
                  <a:pt x="16" y="78"/>
                </a:lnTo>
                <a:lnTo>
                  <a:pt x="16" y="76"/>
                </a:lnTo>
                <a:lnTo>
                  <a:pt x="10" y="78"/>
                </a:lnTo>
                <a:lnTo>
                  <a:pt x="4" y="78"/>
                </a:lnTo>
                <a:lnTo>
                  <a:pt x="0" y="78"/>
                </a:lnTo>
                <a:lnTo>
                  <a:pt x="2" y="64"/>
                </a:lnTo>
                <a:lnTo>
                  <a:pt x="6" y="54"/>
                </a:lnTo>
                <a:lnTo>
                  <a:pt x="2" y="52"/>
                </a:lnTo>
                <a:lnTo>
                  <a:pt x="2" y="42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7" name="Freeform 275"/>
          <p:cNvSpPr>
            <a:spLocks/>
          </p:cNvSpPr>
          <p:nvPr/>
        </p:nvSpPr>
        <p:spPr bwMode="ltGray">
          <a:xfrm>
            <a:off x="3559984" y="3965587"/>
            <a:ext cx="483411" cy="492123"/>
          </a:xfrm>
          <a:custGeom>
            <a:avLst/>
            <a:gdLst/>
            <a:ahLst/>
            <a:cxnLst>
              <a:cxn ang="0">
                <a:pos x="184" y="2"/>
              </a:cxn>
              <a:cxn ang="0">
                <a:pos x="148" y="0"/>
              </a:cxn>
              <a:cxn ang="0">
                <a:pos x="136" y="136"/>
              </a:cxn>
              <a:cxn ang="0">
                <a:pos x="144" y="146"/>
              </a:cxn>
              <a:cxn ang="0">
                <a:pos x="136" y="164"/>
              </a:cxn>
              <a:cxn ang="0">
                <a:pos x="64" y="156"/>
              </a:cxn>
              <a:cxn ang="0">
                <a:pos x="56" y="148"/>
              </a:cxn>
              <a:cxn ang="0">
                <a:pos x="52" y="158"/>
              </a:cxn>
              <a:cxn ang="0">
                <a:pos x="44" y="158"/>
              </a:cxn>
              <a:cxn ang="0">
                <a:pos x="34" y="166"/>
              </a:cxn>
              <a:cxn ang="0">
                <a:pos x="30" y="168"/>
              </a:cxn>
              <a:cxn ang="0">
                <a:pos x="28" y="160"/>
              </a:cxn>
              <a:cxn ang="0">
                <a:pos x="30" y="158"/>
              </a:cxn>
              <a:cxn ang="0">
                <a:pos x="26" y="154"/>
              </a:cxn>
              <a:cxn ang="0">
                <a:pos x="20" y="158"/>
              </a:cxn>
              <a:cxn ang="0">
                <a:pos x="18" y="160"/>
              </a:cxn>
              <a:cxn ang="0">
                <a:pos x="14" y="178"/>
              </a:cxn>
              <a:cxn ang="0">
                <a:pos x="4" y="174"/>
              </a:cxn>
              <a:cxn ang="0">
                <a:pos x="0" y="200"/>
              </a:cxn>
              <a:cxn ang="0">
                <a:pos x="4" y="208"/>
              </a:cxn>
              <a:cxn ang="0">
                <a:pos x="6" y="212"/>
              </a:cxn>
              <a:cxn ang="0">
                <a:pos x="4" y="220"/>
              </a:cxn>
              <a:cxn ang="0">
                <a:pos x="12" y="222"/>
              </a:cxn>
              <a:cxn ang="0">
                <a:pos x="18" y="226"/>
              </a:cxn>
              <a:cxn ang="0">
                <a:pos x="28" y="234"/>
              </a:cxn>
              <a:cxn ang="0">
                <a:pos x="34" y="236"/>
              </a:cxn>
              <a:cxn ang="0">
                <a:pos x="46" y="228"/>
              </a:cxn>
              <a:cxn ang="0">
                <a:pos x="48" y="222"/>
              </a:cxn>
              <a:cxn ang="0">
                <a:pos x="58" y="222"/>
              </a:cxn>
              <a:cxn ang="0">
                <a:pos x="60" y="230"/>
              </a:cxn>
              <a:cxn ang="0">
                <a:pos x="64" y="236"/>
              </a:cxn>
              <a:cxn ang="0">
                <a:pos x="68" y="244"/>
              </a:cxn>
              <a:cxn ang="0">
                <a:pos x="62" y="250"/>
              </a:cxn>
              <a:cxn ang="0">
                <a:pos x="60" y="256"/>
              </a:cxn>
              <a:cxn ang="0">
                <a:pos x="70" y="254"/>
              </a:cxn>
              <a:cxn ang="0">
                <a:pos x="72" y="260"/>
              </a:cxn>
              <a:cxn ang="0">
                <a:pos x="74" y="258"/>
              </a:cxn>
              <a:cxn ang="0">
                <a:pos x="80" y="260"/>
              </a:cxn>
              <a:cxn ang="0">
                <a:pos x="86" y="266"/>
              </a:cxn>
              <a:cxn ang="0">
                <a:pos x="86" y="268"/>
              </a:cxn>
              <a:cxn ang="0">
                <a:pos x="98" y="262"/>
              </a:cxn>
              <a:cxn ang="0">
                <a:pos x="104" y="260"/>
              </a:cxn>
              <a:cxn ang="0">
                <a:pos x="108" y="270"/>
              </a:cxn>
              <a:cxn ang="0">
                <a:pos x="124" y="258"/>
              </a:cxn>
              <a:cxn ang="0">
                <a:pos x="312" y="176"/>
              </a:cxn>
              <a:cxn ang="0">
                <a:pos x="308" y="80"/>
              </a:cxn>
              <a:cxn ang="0">
                <a:pos x="184" y="2"/>
              </a:cxn>
            </a:cxnLst>
            <a:rect l="0" t="0" r="r" b="b"/>
            <a:pathLst>
              <a:path w="313" h="271">
                <a:moveTo>
                  <a:pt x="184" y="2"/>
                </a:moveTo>
                <a:lnTo>
                  <a:pt x="148" y="0"/>
                </a:lnTo>
                <a:lnTo>
                  <a:pt x="136" y="136"/>
                </a:lnTo>
                <a:lnTo>
                  <a:pt x="144" y="146"/>
                </a:lnTo>
                <a:lnTo>
                  <a:pt x="136" y="164"/>
                </a:lnTo>
                <a:lnTo>
                  <a:pt x="64" y="156"/>
                </a:lnTo>
                <a:lnTo>
                  <a:pt x="56" y="148"/>
                </a:lnTo>
                <a:lnTo>
                  <a:pt x="52" y="158"/>
                </a:lnTo>
                <a:lnTo>
                  <a:pt x="44" y="158"/>
                </a:lnTo>
                <a:lnTo>
                  <a:pt x="34" y="166"/>
                </a:lnTo>
                <a:lnTo>
                  <a:pt x="30" y="168"/>
                </a:lnTo>
                <a:lnTo>
                  <a:pt x="28" y="160"/>
                </a:lnTo>
                <a:lnTo>
                  <a:pt x="30" y="158"/>
                </a:lnTo>
                <a:lnTo>
                  <a:pt x="26" y="154"/>
                </a:lnTo>
                <a:lnTo>
                  <a:pt x="20" y="158"/>
                </a:lnTo>
                <a:lnTo>
                  <a:pt x="18" y="160"/>
                </a:lnTo>
                <a:lnTo>
                  <a:pt x="14" y="178"/>
                </a:lnTo>
                <a:lnTo>
                  <a:pt x="4" y="174"/>
                </a:lnTo>
                <a:lnTo>
                  <a:pt x="0" y="200"/>
                </a:lnTo>
                <a:lnTo>
                  <a:pt x="4" y="208"/>
                </a:lnTo>
                <a:lnTo>
                  <a:pt x="6" y="212"/>
                </a:lnTo>
                <a:lnTo>
                  <a:pt x="4" y="220"/>
                </a:lnTo>
                <a:lnTo>
                  <a:pt x="12" y="222"/>
                </a:lnTo>
                <a:lnTo>
                  <a:pt x="18" y="226"/>
                </a:lnTo>
                <a:lnTo>
                  <a:pt x="28" y="234"/>
                </a:lnTo>
                <a:lnTo>
                  <a:pt x="34" y="236"/>
                </a:lnTo>
                <a:lnTo>
                  <a:pt x="46" y="228"/>
                </a:lnTo>
                <a:lnTo>
                  <a:pt x="48" y="222"/>
                </a:lnTo>
                <a:lnTo>
                  <a:pt x="58" y="222"/>
                </a:lnTo>
                <a:lnTo>
                  <a:pt x="60" y="230"/>
                </a:lnTo>
                <a:lnTo>
                  <a:pt x="64" y="236"/>
                </a:lnTo>
                <a:lnTo>
                  <a:pt x="68" y="244"/>
                </a:lnTo>
                <a:lnTo>
                  <a:pt x="62" y="250"/>
                </a:lnTo>
                <a:lnTo>
                  <a:pt x="60" y="256"/>
                </a:lnTo>
                <a:lnTo>
                  <a:pt x="70" y="254"/>
                </a:lnTo>
                <a:lnTo>
                  <a:pt x="72" y="260"/>
                </a:lnTo>
                <a:lnTo>
                  <a:pt x="74" y="258"/>
                </a:lnTo>
                <a:lnTo>
                  <a:pt x="80" y="260"/>
                </a:lnTo>
                <a:lnTo>
                  <a:pt x="86" y="266"/>
                </a:lnTo>
                <a:lnTo>
                  <a:pt x="86" y="268"/>
                </a:lnTo>
                <a:lnTo>
                  <a:pt x="98" y="262"/>
                </a:lnTo>
                <a:lnTo>
                  <a:pt x="104" y="260"/>
                </a:lnTo>
                <a:lnTo>
                  <a:pt x="108" y="270"/>
                </a:lnTo>
                <a:lnTo>
                  <a:pt x="124" y="258"/>
                </a:lnTo>
                <a:lnTo>
                  <a:pt x="312" y="176"/>
                </a:lnTo>
                <a:lnTo>
                  <a:pt x="308" y="80"/>
                </a:lnTo>
                <a:lnTo>
                  <a:pt x="18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8" name="Freeform 276"/>
          <p:cNvSpPr>
            <a:spLocks/>
          </p:cNvSpPr>
          <p:nvPr/>
        </p:nvSpPr>
        <p:spPr bwMode="ltGray">
          <a:xfrm>
            <a:off x="3730417" y="4300548"/>
            <a:ext cx="233959" cy="18256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102" y="0"/>
              </a:cxn>
              <a:cxn ang="0">
                <a:pos x="74" y="14"/>
              </a:cxn>
              <a:cxn ang="0">
                <a:pos x="44" y="26"/>
              </a:cxn>
              <a:cxn ang="0">
                <a:pos x="32" y="26"/>
              </a:cxn>
              <a:cxn ang="0">
                <a:pos x="30" y="36"/>
              </a:cxn>
              <a:cxn ang="0">
                <a:pos x="24" y="38"/>
              </a:cxn>
              <a:cxn ang="0">
                <a:pos x="22" y="50"/>
              </a:cxn>
              <a:cxn ang="0">
                <a:pos x="10" y="52"/>
              </a:cxn>
              <a:cxn ang="0">
                <a:pos x="6" y="54"/>
              </a:cxn>
              <a:cxn ang="0">
                <a:pos x="6" y="64"/>
              </a:cxn>
              <a:cxn ang="0">
                <a:pos x="0" y="74"/>
              </a:cxn>
              <a:cxn ang="0">
                <a:pos x="8" y="82"/>
              </a:cxn>
              <a:cxn ang="0">
                <a:pos x="8" y="92"/>
              </a:cxn>
              <a:cxn ang="0">
                <a:pos x="8" y="96"/>
              </a:cxn>
              <a:cxn ang="0">
                <a:pos x="14" y="100"/>
              </a:cxn>
              <a:cxn ang="0">
                <a:pos x="20" y="98"/>
              </a:cxn>
              <a:cxn ang="0">
                <a:pos x="24" y="94"/>
              </a:cxn>
              <a:cxn ang="0">
                <a:pos x="32" y="94"/>
              </a:cxn>
              <a:cxn ang="0">
                <a:pos x="38" y="92"/>
              </a:cxn>
              <a:cxn ang="0">
                <a:pos x="46" y="96"/>
              </a:cxn>
              <a:cxn ang="0">
                <a:pos x="50" y="86"/>
              </a:cxn>
              <a:cxn ang="0">
                <a:pos x="46" y="78"/>
              </a:cxn>
              <a:cxn ang="0">
                <a:pos x="50" y="72"/>
              </a:cxn>
              <a:cxn ang="0">
                <a:pos x="92" y="76"/>
              </a:cxn>
              <a:cxn ang="0">
                <a:pos x="98" y="74"/>
              </a:cxn>
              <a:cxn ang="0">
                <a:pos x="108" y="74"/>
              </a:cxn>
              <a:cxn ang="0">
                <a:pos x="124" y="78"/>
              </a:cxn>
              <a:cxn ang="0">
                <a:pos x="134" y="70"/>
              </a:cxn>
              <a:cxn ang="0">
                <a:pos x="140" y="72"/>
              </a:cxn>
              <a:cxn ang="0">
                <a:pos x="148" y="66"/>
              </a:cxn>
              <a:cxn ang="0">
                <a:pos x="150" y="22"/>
              </a:cxn>
              <a:cxn ang="0">
                <a:pos x="118" y="0"/>
              </a:cxn>
            </a:cxnLst>
            <a:rect l="0" t="0" r="r" b="b"/>
            <a:pathLst>
              <a:path w="151" h="101">
                <a:moveTo>
                  <a:pt x="118" y="0"/>
                </a:moveTo>
                <a:lnTo>
                  <a:pt x="102" y="0"/>
                </a:lnTo>
                <a:lnTo>
                  <a:pt x="74" y="14"/>
                </a:lnTo>
                <a:lnTo>
                  <a:pt x="44" y="26"/>
                </a:lnTo>
                <a:lnTo>
                  <a:pt x="32" y="26"/>
                </a:lnTo>
                <a:lnTo>
                  <a:pt x="30" y="36"/>
                </a:lnTo>
                <a:lnTo>
                  <a:pt x="24" y="38"/>
                </a:lnTo>
                <a:lnTo>
                  <a:pt x="22" y="50"/>
                </a:lnTo>
                <a:lnTo>
                  <a:pt x="10" y="52"/>
                </a:lnTo>
                <a:lnTo>
                  <a:pt x="6" y="54"/>
                </a:lnTo>
                <a:lnTo>
                  <a:pt x="6" y="64"/>
                </a:lnTo>
                <a:lnTo>
                  <a:pt x="0" y="74"/>
                </a:lnTo>
                <a:lnTo>
                  <a:pt x="8" y="82"/>
                </a:lnTo>
                <a:lnTo>
                  <a:pt x="8" y="92"/>
                </a:lnTo>
                <a:lnTo>
                  <a:pt x="8" y="96"/>
                </a:lnTo>
                <a:lnTo>
                  <a:pt x="14" y="100"/>
                </a:lnTo>
                <a:lnTo>
                  <a:pt x="20" y="98"/>
                </a:lnTo>
                <a:lnTo>
                  <a:pt x="24" y="94"/>
                </a:lnTo>
                <a:lnTo>
                  <a:pt x="32" y="94"/>
                </a:lnTo>
                <a:lnTo>
                  <a:pt x="38" y="92"/>
                </a:lnTo>
                <a:lnTo>
                  <a:pt x="46" y="96"/>
                </a:lnTo>
                <a:lnTo>
                  <a:pt x="50" y="86"/>
                </a:lnTo>
                <a:lnTo>
                  <a:pt x="46" y="78"/>
                </a:lnTo>
                <a:lnTo>
                  <a:pt x="50" y="72"/>
                </a:lnTo>
                <a:lnTo>
                  <a:pt x="92" y="76"/>
                </a:lnTo>
                <a:lnTo>
                  <a:pt x="98" y="74"/>
                </a:lnTo>
                <a:lnTo>
                  <a:pt x="108" y="74"/>
                </a:lnTo>
                <a:lnTo>
                  <a:pt x="124" y="78"/>
                </a:lnTo>
                <a:lnTo>
                  <a:pt x="134" y="70"/>
                </a:lnTo>
                <a:lnTo>
                  <a:pt x="140" y="72"/>
                </a:lnTo>
                <a:lnTo>
                  <a:pt x="148" y="66"/>
                </a:lnTo>
                <a:lnTo>
                  <a:pt x="150" y="22"/>
                </a:lnTo>
                <a:lnTo>
                  <a:pt x="1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9" name="Freeform 277"/>
          <p:cNvSpPr>
            <a:spLocks/>
          </p:cNvSpPr>
          <p:nvPr/>
        </p:nvSpPr>
        <p:spPr bwMode="ltGray">
          <a:xfrm>
            <a:off x="3903949" y="4021149"/>
            <a:ext cx="450874" cy="400048"/>
          </a:xfrm>
          <a:custGeom>
            <a:avLst/>
            <a:gdLst/>
            <a:ahLst/>
            <a:cxnLst>
              <a:cxn ang="0">
                <a:pos x="282" y="86"/>
              </a:cxn>
              <a:cxn ang="0">
                <a:pos x="278" y="152"/>
              </a:cxn>
              <a:cxn ang="0">
                <a:pos x="238" y="178"/>
              </a:cxn>
              <a:cxn ang="0">
                <a:pos x="238" y="200"/>
              </a:cxn>
              <a:cxn ang="0">
                <a:pos x="214" y="210"/>
              </a:cxn>
              <a:cxn ang="0">
                <a:pos x="206" y="204"/>
              </a:cxn>
              <a:cxn ang="0">
                <a:pos x="194" y="202"/>
              </a:cxn>
              <a:cxn ang="0">
                <a:pos x="180" y="200"/>
              </a:cxn>
              <a:cxn ang="0">
                <a:pos x="164" y="208"/>
              </a:cxn>
              <a:cxn ang="0">
                <a:pos x="154" y="206"/>
              </a:cxn>
              <a:cxn ang="0">
                <a:pos x="148" y="204"/>
              </a:cxn>
              <a:cxn ang="0">
                <a:pos x="142" y="200"/>
              </a:cxn>
              <a:cxn ang="0">
                <a:pos x="134" y="198"/>
              </a:cxn>
              <a:cxn ang="0">
                <a:pos x="128" y="200"/>
              </a:cxn>
              <a:cxn ang="0">
                <a:pos x="120" y="200"/>
              </a:cxn>
              <a:cxn ang="0">
                <a:pos x="114" y="192"/>
              </a:cxn>
              <a:cxn ang="0">
                <a:pos x="110" y="194"/>
              </a:cxn>
              <a:cxn ang="0">
                <a:pos x="98" y="184"/>
              </a:cxn>
              <a:cxn ang="0">
                <a:pos x="72" y="188"/>
              </a:cxn>
              <a:cxn ang="0">
                <a:pos x="70" y="198"/>
              </a:cxn>
              <a:cxn ang="0">
                <a:pos x="60" y="216"/>
              </a:cxn>
              <a:cxn ang="0">
                <a:pos x="42" y="204"/>
              </a:cxn>
              <a:cxn ang="0">
                <a:pos x="36" y="220"/>
              </a:cxn>
              <a:cxn ang="0">
                <a:pos x="32" y="206"/>
              </a:cxn>
              <a:cxn ang="0">
                <a:pos x="30" y="202"/>
              </a:cxn>
              <a:cxn ang="0">
                <a:pos x="28" y="206"/>
              </a:cxn>
              <a:cxn ang="0">
                <a:pos x="16" y="194"/>
              </a:cxn>
              <a:cxn ang="0">
                <a:pos x="12" y="182"/>
              </a:cxn>
              <a:cxn ang="0">
                <a:pos x="6" y="178"/>
              </a:cxn>
              <a:cxn ang="0">
                <a:pos x="0" y="166"/>
              </a:cxn>
              <a:cxn ang="0">
                <a:pos x="6" y="154"/>
              </a:cxn>
              <a:cxn ang="0">
                <a:pos x="40" y="154"/>
              </a:cxn>
              <a:cxn ang="0">
                <a:pos x="64" y="152"/>
              </a:cxn>
              <a:cxn ang="0">
                <a:pos x="68" y="140"/>
              </a:cxn>
              <a:cxn ang="0">
                <a:pos x="78" y="126"/>
              </a:cxn>
              <a:cxn ang="0">
                <a:pos x="84" y="78"/>
              </a:cxn>
              <a:cxn ang="0">
                <a:pos x="214" y="0"/>
              </a:cxn>
              <a:cxn ang="0">
                <a:pos x="282" y="36"/>
              </a:cxn>
              <a:cxn ang="0">
                <a:pos x="284" y="64"/>
              </a:cxn>
              <a:cxn ang="0">
                <a:pos x="290" y="78"/>
              </a:cxn>
              <a:cxn ang="0">
                <a:pos x="282" y="86"/>
              </a:cxn>
            </a:cxnLst>
            <a:rect l="0" t="0" r="r" b="b"/>
            <a:pathLst>
              <a:path w="291" h="221">
                <a:moveTo>
                  <a:pt x="282" y="86"/>
                </a:moveTo>
                <a:lnTo>
                  <a:pt x="278" y="152"/>
                </a:lnTo>
                <a:lnTo>
                  <a:pt x="238" y="178"/>
                </a:lnTo>
                <a:lnTo>
                  <a:pt x="238" y="200"/>
                </a:lnTo>
                <a:lnTo>
                  <a:pt x="214" y="210"/>
                </a:lnTo>
                <a:lnTo>
                  <a:pt x="206" y="204"/>
                </a:lnTo>
                <a:lnTo>
                  <a:pt x="194" y="202"/>
                </a:lnTo>
                <a:lnTo>
                  <a:pt x="180" y="200"/>
                </a:lnTo>
                <a:lnTo>
                  <a:pt x="164" y="208"/>
                </a:lnTo>
                <a:lnTo>
                  <a:pt x="154" y="206"/>
                </a:lnTo>
                <a:lnTo>
                  <a:pt x="148" y="204"/>
                </a:lnTo>
                <a:lnTo>
                  <a:pt x="142" y="200"/>
                </a:lnTo>
                <a:lnTo>
                  <a:pt x="134" y="198"/>
                </a:lnTo>
                <a:lnTo>
                  <a:pt x="128" y="200"/>
                </a:lnTo>
                <a:lnTo>
                  <a:pt x="120" y="200"/>
                </a:lnTo>
                <a:lnTo>
                  <a:pt x="114" y="192"/>
                </a:lnTo>
                <a:lnTo>
                  <a:pt x="110" y="194"/>
                </a:lnTo>
                <a:lnTo>
                  <a:pt x="98" y="184"/>
                </a:lnTo>
                <a:lnTo>
                  <a:pt x="72" y="188"/>
                </a:lnTo>
                <a:lnTo>
                  <a:pt x="70" y="198"/>
                </a:lnTo>
                <a:lnTo>
                  <a:pt x="60" y="216"/>
                </a:lnTo>
                <a:lnTo>
                  <a:pt x="42" y="204"/>
                </a:lnTo>
                <a:lnTo>
                  <a:pt x="36" y="220"/>
                </a:lnTo>
                <a:lnTo>
                  <a:pt x="32" y="206"/>
                </a:lnTo>
                <a:lnTo>
                  <a:pt x="30" y="202"/>
                </a:lnTo>
                <a:lnTo>
                  <a:pt x="28" y="206"/>
                </a:lnTo>
                <a:lnTo>
                  <a:pt x="16" y="194"/>
                </a:lnTo>
                <a:lnTo>
                  <a:pt x="12" y="182"/>
                </a:lnTo>
                <a:lnTo>
                  <a:pt x="6" y="178"/>
                </a:lnTo>
                <a:lnTo>
                  <a:pt x="0" y="166"/>
                </a:lnTo>
                <a:lnTo>
                  <a:pt x="6" y="154"/>
                </a:lnTo>
                <a:lnTo>
                  <a:pt x="40" y="154"/>
                </a:lnTo>
                <a:lnTo>
                  <a:pt x="64" y="152"/>
                </a:lnTo>
                <a:lnTo>
                  <a:pt x="68" y="140"/>
                </a:lnTo>
                <a:lnTo>
                  <a:pt x="78" y="126"/>
                </a:lnTo>
                <a:lnTo>
                  <a:pt x="84" y="78"/>
                </a:lnTo>
                <a:lnTo>
                  <a:pt x="214" y="0"/>
                </a:lnTo>
                <a:lnTo>
                  <a:pt x="282" y="36"/>
                </a:lnTo>
                <a:lnTo>
                  <a:pt x="284" y="64"/>
                </a:lnTo>
                <a:lnTo>
                  <a:pt x="290" y="78"/>
                </a:lnTo>
                <a:lnTo>
                  <a:pt x="282" y="8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0" name="Freeform 278"/>
          <p:cNvSpPr>
            <a:spLocks/>
          </p:cNvSpPr>
          <p:nvPr/>
        </p:nvSpPr>
        <p:spPr bwMode="ltGray">
          <a:xfrm>
            <a:off x="4599628" y="3803663"/>
            <a:ext cx="297484" cy="339724"/>
          </a:xfrm>
          <a:custGeom>
            <a:avLst/>
            <a:gdLst/>
            <a:ahLst/>
            <a:cxnLst>
              <a:cxn ang="0">
                <a:pos x="42" y="6"/>
              </a:cxn>
              <a:cxn ang="0">
                <a:pos x="58" y="12"/>
              </a:cxn>
              <a:cxn ang="0">
                <a:pos x="68" y="16"/>
              </a:cxn>
              <a:cxn ang="0">
                <a:pos x="80" y="18"/>
              </a:cxn>
              <a:cxn ang="0">
                <a:pos x="84" y="8"/>
              </a:cxn>
              <a:cxn ang="0">
                <a:pos x="88" y="6"/>
              </a:cxn>
              <a:cxn ang="0">
                <a:pos x="94" y="10"/>
              </a:cxn>
              <a:cxn ang="0">
                <a:pos x="102" y="8"/>
              </a:cxn>
              <a:cxn ang="0">
                <a:pos x="106" y="10"/>
              </a:cxn>
              <a:cxn ang="0">
                <a:pos x="108" y="4"/>
              </a:cxn>
              <a:cxn ang="0">
                <a:pos x="114" y="8"/>
              </a:cxn>
              <a:cxn ang="0">
                <a:pos x="120" y="8"/>
              </a:cxn>
              <a:cxn ang="0">
                <a:pos x="126" y="14"/>
              </a:cxn>
              <a:cxn ang="0">
                <a:pos x="140" y="14"/>
              </a:cxn>
              <a:cxn ang="0">
                <a:pos x="158" y="8"/>
              </a:cxn>
              <a:cxn ang="0">
                <a:pos x="170" y="0"/>
              </a:cxn>
              <a:cxn ang="0">
                <a:pos x="182" y="42"/>
              </a:cxn>
              <a:cxn ang="0">
                <a:pos x="182" y="62"/>
              </a:cxn>
              <a:cxn ang="0">
                <a:pos x="174" y="70"/>
              </a:cxn>
              <a:cxn ang="0">
                <a:pos x="164" y="80"/>
              </a:cxn>
              <a:cxn ang="0">
                <a:pos x="152" y="70"/>
              </a:cxn>
              <a:cxn ang="0">
                <a:pos x="144" y="60"/>
              </a:cxn>
              <a:cxn ang="0">
                <a:pos x="136" y="52"/>
              </a:cxn>
              <a:cxn ang="0">
                <a:pos x="128" y="34"/>
              </a:cxn>
              <a:cxn ang="0">
                <a:pos x="136" y="60"/>
              </a:cxn>
              <a:cxn ang="0">
                <a:pos x="148" y="72"/>
              </a:cxn>
              <a:cxn ang="0">
                <a:pos x="152" y="82"/>
              </a:cxn>
              <a:cxn ang="0">
                <a:pos x="162" y="98"/>
              </a:cxn>
              <a:cxn ang="0">
                <a:pos x="170" y="114"/>
              </a:cxn>
              <a:cxn ang="0">
                <a:pos x="176" y="126"/>
              </a:cxn>
              <a:cxn ang="0">
                <a:pos x="188" y="148"/>
              </a:cxn>
              <a:cxn ang="0">
                <a:pos x="188" y="160"/>
              </a:cxn>
              <a:cxn ang="0">
                <a:pos x="192" y="166"/>
              </a:cxn>
              <a:cxn ang="0">
                <a:pos x="186" y="172"/>
              </a:cxn>
              <a:cxn ang="0">
                <a:pos x="182" y="168"/>
              </a:cxn>
              <a:cxn ang="0">
                <a:pos x="180" y="176"/>
              </a:cxn>
              <a:cxn ang="0">
                <a:pos x="164" y="186"/>
              </a:cxn>
              <a:cxn ang="0">
                <a:pos x="158" y="184"/>
              </a:cxn>
              <a:cxn ang="0">
                <a:pos x="0" y="176"/>
              </a:cxn>
              <a:cxn ang="0">
                <a:pos x="0" y="2"/>
              </a:cxn>
              <a:cxn ang="0">
                <a:pos x="10" y="0"/>
              </a:cxn>
              <a:cxn ang="0">
                <a:pos x="14" y="4"/>
              </a:cxn>
              <a:cxn ang="0">
                <a:pos x="26" y="2"/>
              </a:cxn>
              <a:cxn ang="0">
                <a:pos x="42" y="6"/>
              </a:cxn>
            </a:cxnLst>
            <a:rect l="0" t="0" r="r" b="b"/>
            <a:pathLst>
              <a:path w="193" h="187">
                <a:moveTo>
                  <a:pt x="42" y="6"/>
                </a:moveTo>
                <a:lnTo>
                  <a:pt x="58" y="12"/>
                </a:lnTo>
                <a:lnTo>
                  <a:pt x="68" y="16"/>
                </a:lnTo>
                <a:lnTo>
                  <a:pt x="80" y="18"/>
                </a:lnTo>
                <a:lnTo>
                  <a:pt x="84" y="8"/>
                </a:lnTo>
                <a:lnTo>
                  <a:pt x="88" y="6"/>
                </a:lnTo>
                <a:lnTo>
                  <a:pt x="94" y="10"/>
                </a:lnTo>
                <a:lnTo>
                  <a:pt x="102" y="8"/>
                </a:lnTo>
                <a:lnTo>
                  <a:pt x="106" y="10"/>
                </a:lnTo>
                <a:lnTo>
                  <a:pt x="108" y="4"/>
                </a:lnTo>
                <a:lnTo>
                  <a:pt x="114" y="8"/>
                </a:lnTo>
                <a:lnTo>
                  <a:pt x="120" y="8"/>
                </a:lnTo>
                <a:lnTo>
                  <a:pt x="126" y="14"/>
                </a:lnTo>
                <a:lnTo>
                  <a:pt x="140" y="14"/>
                </a:lnTo>
                <a:lnTo>
                  <a:pt x="158" y="8"/>
                </a:lnTo>
                <a:lnTo>
                  <a:pt x="170" y="0"/>
                </a:lnTo>
                <a:lnTo>
                  <a:pt x="182" y="42"/>
                </a:lnTo>
                <a:lnTo>
                  <a:pt x="182" y="62"/>
                </a:lnTo>
                <a:lnTo>
                  <a:pt x="174" y="70"/>
                </a:lnTo>
                <a:lnTo>
                  <a:pt x="164" y="80"/>
                </a:lnTo>
                <a:lnTo>
                  <a:pt x="152" y="70"/>
                </a:lnTo>
                <a:lnTo>
                  <a:pt x="144" y="60"/>
                </a:lnTo>
                <a:lnTo>
                  <a:pt x="136" y="52"/>
                </a:lnTo>
                <a:lnTo>
                  <a:pt x="128" y="34"/>
                </a:lnTo>
                <a:lnTo>
                  <a:pt x="136" y="60"/>
                </a:lnTo>
                <a:lnTo>
                  <a:pt x="148" y="72"/>
                </a:lnTo>
                <a:lnTo>
                  <a:pt x="152" y="82"/>
                </a:lnTo>
                <a:lnTo>
                  <a:pt x="162" y="98"/>
                </a:lnTo>
                <a:lnTo>
                  <a:pt x="170" y="114"/>
                </a:lnTo>
                <a:lnTo>
                  <a:pt x="176" y="126"/>
                </a:lnTo>
                <a:lnTo>
                  <a:pt x="188" y="148"/>
                </a:lnTo>
                <a:lnTo>
                  <a:pt x="188" y="160"/>
                </a:lnTo>
                <a:lnTo>
                  <a:pt x="192" y="166"/>
                </a:lnTo>
                <a:lnTo>
                  <a:pt x="186" y="172"/>
                </a:lnTo>
                <a:lnTo>
                  <a:pt x="182" y="168"/>
                </a:lnTo>
                <a:lnTo>
                  <a:pt x="180" y="176"/>
                </a:lnTo>
                <a:lnTo>
                  <a:pt x="164" y="186"/>
                </a:lnTo>
                <a:lnTo>
                  <a:pt x="158" y="184"/>
                </a:lnTo>
                <a:lnTo>
                  <a:pt x="0" y="176"/>
                </a:lnTo>
                <a:lnTo>
                  <a:pt x="0" y="2"/>
                </a:lnTo>
                <a:lnTo>
                  <a:pt x="10" y="0"/>
                </a:lnTo>
                <a:lnTo>
                  <a:pt x="14" y="4"/>
                </a:lnTo>
                <a:lnTo>
                  <a:pt x="26" y="2"/>
                </a:lnTo>
                <a:lnTo>
                  <a:pt x="4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1" name="Freeform 279"/>
          <p:cNvSpPr>
            <a:spLocks/>
          </p:cNvSpPr>
          <p:nvPr/>
        </p:nvSpPr>
        <p:spPr bwMode="ltGray">
          <a:xfrm>
            <a:off x="4164248" y="3730638"/>
            <a:ext cx="457072" cy="503235"/>
          </a:xfrm>
          <a:custGeom>
            <a:avLst/>
            <a:gdLst/>
            <a:ahLst/>
            <a:cxnLst>
              <a:cxn ang="0">
                <a:pos x="132" y="16"/>
              </a:cxn>
              <a:cxn ang="0">
                <a:pos x="132" y="24"/>
              </a:cxn>
              <a:cxn ang="0">
                <a:pos x="138" y="36"/>
              </a:cxn>
              <a:cxn ang="0">
                <a:pos x="144" y="40"/>
              </a:cxn>
              <a:cxn ang="0">
                <a:pos x="154" y="40"/>
              </a:cxn>
              <a:cxn ang="0">
                <a:pos x="174" y="44"/>
              </a:cxn>
              <a:cxn ang="0">
                <a:pos x="186" y="56"/>
              </a:cxn>
              <a:cxn ang="0">
                <a:pos x="192" y="60"/>
              </a:cxn>
              <a:cxn ang="0">
                <a:pos x="202" y="58"/>
              </a:cxn>
              <a:cxn ang="0">
                <a:pos x="210" y="50"/>
              </a:cxn>
              <a:cxn ang="0">
                <a:pos x="212" y="44"/>
              </a:cxn>
              <a:cxn ang="0">
                <a:pos x="206" y="36"/>
              </a:cxn>
              <a:cxn ang="0">
                <a:pos x="208" y="28"/>
              </a:cxn>
              <a:cxn ang="0">
                <a:pos x="214" y="20"/>
              </a:cxn>
              <a:cxn ang="0">
                <a:pos x="226" y="16"/>
              </a:cxn>
              <a:cxn ang="0">
                <a:pos x="240" y="16"/>
              </a:cxn>
              <a:cxn ang="0">
                <a:pos x="250" y="18"/>
              </a:cxn>
              <a:cxn ang="0">
                <a:pos x="260" y="22"/>
              </a:cxn>
              <a:cxn ang="0">
                <a:pos x="258" y="26"/>
              </a:cxn>
              <a:cxn ang="0">
                <a:pos x="264" y="32"/>
              </a:cxn>
              <a:cxn ang="0">
                <a:pos x="270" y="30"/>
              </a:cxn>
              <a:cxn ang="0">
                <a:pos x="276" y="36"/>
              </a:cxn>
              <a:cxn ang="0">
                <a:pos x="284" y="34"/>
              </a:cxn>
              <a:cxn ang="0">
                <a:pos x="292" y="40"/>
              </a:cxn>
              <a:cxn ang="0">
                <a:pos x="290" y="44"/>
              </a:cxn>
              <a:cxn ang="0">
                <a:pos x="290" y="52"/>
              </a:cxn>
              <a:cxn ang="0">
                <a:pos x="294" y="60"/>
              </a:cxn>
              <a:cxn ang="0">
                <a:pos x="296" y="62"/>
              </a:cxn>
              <a:cxn ang="0">
                <a:pos x="292" y="70"/>
              </a:cxn>
              <a:cxn ang="0">
                <a:pos x="296" y="88"/>
              </a:cxn>
              <a:cxn ang="0">
                <a:pos x="286" y="254"/>
              </a:cxn>
              <a:cxn ang="0">
                <a:pos x="268" y="252"/>
              </a:cxn>
              <a:cxn ang="0">
                <a:pos x="268" y="276"/>
              </a:cxn>
              <a:cxn ang="0">
                <a:pos x="134" y="184"/>
              </a:cxn>
              <a:cxn ang="0">
                <a:pos x="110" y="198"/>
              </a:cxn>
              <a:cxn ang="0">
                <a:pos x="102" y="202"/>
              </a:cxn>
              <a:cxn ang="0">
                <a:pos x="96" y="204"/>
              </a:cxn>
              <a:cxn ang="0">
                <a:pos x="88" y="200"/>
              </a:cxn>
              <a:cxn ang="0">
                <a:pos x="74" y="186"/>
              </a:cxn>
              <a:cxn ang="0">
                <a:pos x="62" y="180"/>
              </a:cxn>
              <a:cxn ang="0">
                <a:pos x="34" y="174"/>
              </a:cxn>
              <a:cxn ang="0">
                <a:pos x="0" y="118"/>
              </a:cxn>
              <a:cxn ang="0">
                <a:pos x="24" y="34"/>
              </a:cxn>
              <a:cxn ang="0">
                <a:pos x="68" y="4"/>
              </a:cxn>
              <a:cxn ang="0">
                <a:pos x="78" y="0"/>
              </a:cxn>
              <a:cxn ang="0">
                <a:pos x="82" y="4"/>
              </a:cxn>
              <a:cxn ang="0">
                <a:pos x="90" y="8"/>
              </a:cxn>
              <a:cxn ang="0">
                <a:pos x="96" y="6"/>
              </a:cxn>
              <a:cxn ang="0">
                <a:pos x="104" y="6"/>
              </a:cxn>
              <a:cxn ang="0">
                <a:pos x="114" y="12"/>
              </a:cxn>
              <a:cxn ang="0">
                <a:pos x="120" y="16"/>
              </a:cxn>
              <a:cxn ang="0">
                <a:pos x="128" y="18"/>
              </a:cxn>
              <a:cxn ang="0">
                <a:pos x="132" y="16"/>
              </a:cxn>
            </a:cxnLst>
            <a:rect l="0" t="0" r="r" b="b"/>
            <a:pathLst>
              <a:path w="297" h="277">
                <a:moveTo>
                  <a:pt x="132" y="16"/>
                </a:moveTo>
                <a:lnTo>
                  <a:pt x="132" y="24"/>
                </a:lnTo>
                <a:lnTo>
                  <a:pt x="138" y="36"/>
                </a:lnTo>
                <a:lnTo>
                  <a:pt x="144" y="40"/>
                </a:lnTo>
                <a:lnTo>
                  <a:pt x="154" y="40"/>
                </a:lnTo>
                <a:lnTo>
                  <a:pt x="174" y="44"/>
                </a:lnTo>
                <a:lnTo>
                  <a:pt x="186" y="56"/>
                </a:lnTo>
                <a:lnTo>
                  <a:pt x="192" y="60"/>
                </a:lnTo>
                <a:lnTo>
                  <a:pt x="202" y="58"/>
                </a:lnTo>
                <a:lnTo>
                  <a:pt x="210" y="50"/>
                </a:lnTo>
                <a:lnTo>
                  <a:pt x="212" y="44"/>
                </a:lnTo>
                <a:lnTo>
                  <a:pt x="206" y="36"/>
                </a:lnTo>
                <a:lnTo>
                  <a:pt x="208" y="28"/>
                </a:lnTo>
                <a:lnTo>
                  <a:pt x="214" y="20"/>
                </a:lnTo>
                <a:lnTo>
                  <a:pt x="226" y="16"/>
                </a:lnTo>
                <a:lnTo>
                  <a:pt x="240" y="16"/>
                </a:lnTo>
                <a:lnTo>
                  <a:pt x="250" y="18"/>
                </a:lnTo>
                <a:lnTo>
                  <a:pt x="260" y="22"/>
                </a:lnTo>
                <a:lnTo>
                  <a:pt x="258" y="26"/>
                </a:lnTo>
                <a:lnTo>
                  <a:pt x="264" y="32"/>
                </a:lnTo>
                <a:lnTo>
                  <a:pt x="270" y="30"/>
                </a:lnTo>
                <a:lnTo>
                  <a:pt x="276" y="36"/>
                </a:lnTo>
                <a:lnTo>
                  <a:pt x="284" y="34"/>
                </a:lnTo>
                <a:lnTo>
                  <a:pt x="292" y="40"/>
                </a:lnTo>
                <a:lnTo>
                  <a:pt x="290" y="44"/>
                </a:lnTo>
                <a:lnTo>
                  <a:pt x="290" y="52"/>
                </a:lnTo>
                <a:lnTo>
                  <a:pt x="294" y="60"/>
                </a:lnTo>
                <a:lnTo>
                  <a:pt x="296" y="62"/>
                </a:lnTo>
                <a:lnTo>
                  <a:pt x="292" y="70"/>
                </a:lnTo>
                <a:lnTo>
                  <a:pt x="296" y="88"/>
                </a:lnTo>
                <a:lnTo>
                  <a:pt x="286" y="254"/>
                </a:lnTo>
                <a:lnTo>
                  <a:pt x="268" y="252"/>
                </a:lnTo>
                <a:lnTo>
                  <a:pt x="268" y="276"/>
                </a:lnTo>
                <a:lnTo>
                  <a:pt x="134" y="184"/>
                </a:lnTo>
                <a:lnTo>
                  <a:pt x="110" y="198"/>
                </a:lnTo>
                <a:lnTo>
                  <a:pt x="102" y="202"/>
                </a:lnTo>
                <a:lnTo>
                  <a:pt x="96" y="204"/>
                </a:lnTo>
                <a:lnTo>
                  <a:pt x="88" y="200"/>
                </a:lnTo>
                <a:lnTo>
                  <a:pt x="74" y="186"/>
                </a:lnTo>
                <a:lnTo>
                  <a:pt x="62" y="180"/>
                </a:lnTo>
                <a:lnTo>
                  <a:pt x="34" y="174"/>
                </a:lnTo>
                <a:lnTo>
                  <a:pt x="0" y="118"/>
                </a:lnTo>
                <a:lnTo>
                  <a:pt x="24" y="34"/>
                </a:lnTo>
                <a:lnTo>
                  <a:pt x="68" y="4"/>
                </a:lnTo>
                <a:lnTo>
                  <a:pt x="78" y="0"/>
                </a:lnTo>
                <a:lnTo>
                  <a:pt x="82" y="4"/>
                </a:lnTo>
                <a:lnTo>
                  <a:pt x="90" y="8"/>
                </a:lnTo>
                <a:lnTo>
                  <a:pt x="96" y="6"/>
                </a:lnTo>
                <a:lnTo>
                  <a:pt x="104" y="6"/>
                </a:lnTo>
                <a:lnTo>
                  <a:pt x="114" y="12"/>
                </a:lnTo>
                <a:lnTo>
                  <a:pt x="120" y="16"/>
                </a:lnTo>
                <a:lnTo>
                  <a:pt x="128" y="18"/>
                </a:lnTo>
                <a:lnTo>
                  <a:pt x="132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2" name="Freeform 280"/>
          <p:cNvSpPr>
            <a:spLocks/>
          </p:cNvSpPr>
          <p:nvPr/>
        </p:nvSpPr>
        <p:spPr bwMode="ltGray">
          <a:xfrm>
            <a:off x="4159600" y="3586176"/>
            <a:ext cx="125500" cy="230187"/>
          </a:xfrm>
          <a:custGeom>
            <a:avLst/>
            <a:gdLst/>
            <a:ahLst/>
            <a:cxnLst>
              <a:cxn ang="0">
                <a:pos x="44" y="12"/>
              </a:cxn>
              <a:cxn ang="0">
                <a:pos x="46" y="6"/>
              </a:cxn>
              <a:cxn ang="0">
                <a:pos x="54" y="2"/>
              </a:cxn>
              <a:cxn ang="0">
                <a:pos x="64" y="0"/>
              </a:cxn>
              <a:cxn ang="0">
                <a:pos x="70" y="4"/>
              </a:cxn>
              <a:cxn ang="0">
                <a:pos x="70" y="8"/>
              </a:cxn>
              <a:cxn ang="0">
                <a:pos x="68" y="18"/>
              </a:cxn>
              <a:cxn ang="0">
                <a:pos x="80" y="12"/>
              </a:cxn>
              <a:cxn ang="0">
                <a:pos x="80" y="18"/>
              </a:cxn>
              <a:cxn ang="0">
                <a:pos x="74" y="26"/>
              </a:cxn>
              <a:cxn ang="0">
                <a:pos x="72" y="34"/>
              </a:cxn>
              <a:cxn ang="0">
                <a:pos x="76" y="38"/>
              </a:cxn>
              <a:cxn ang="0">
                <a:pos x="78" y="46"/>
              </a:cxn>
              <a:cxn ang="0">
                <a:pos x="66" y="56"/>
              </a:cxn>
              <a:cxn ang="0">
                <a:pos x="58" y="60"/>
              </a:cxn>
              <a:cxn ang="0">
                <a:pos x="56" y="64"/>
              </a:cxn>
              <a:cxn ang="0">
                <a:pos x="60" y="70"/>
              </a:cxn>
              <a:cxn ang="0">
                <a:pos x="76" y="78"/>
              </a:cxn>
              <a:cxn ang="0">
                <a:pos x="82" y="80"/>
              </a:cxn>
              <a:cxn ang="0">
                <a:pos x="74" y="96"/>
              </a:cxn>
              <a:cxn ang="0">
                <a:pos x="70" y="94"/>
              </a:cxn>
              <a:cxn ang="0">
                <a:pos x="60" y="102"/>
              </a:cxn>
              <a:cxn ang="0">
                <a:pos x="48" y="116"/>
              </a:cxn>
              <a:cxn ang="0">
                <a:pos x="38" y="126"/>
              </a:cxn>
              <a:cxn ang="0">
                <a:pos x="26" y="124"/>
              </a:cxn>
              <a:cxn ang="0">
                <a:pos x="0" y="58"/>
              </a:cxn>
              <a:cxn ang="0">
                <a:pos x="36" y="12"/>
              </a:cxn>
              <a:cxn ang="0">
                <a:pos x="44" y="12"/>
              </a:cxn>
            </a:cxnLst>
            <a:rect l="0" t="0" r="r" b="b"/>
            <a:pathLst>
              <a:path w="83" h="127">
                <a:moveTo>
                  <a:pt x="44" y="12"/>
                </a:moveTo>
                <a:lnTo>
                  <a:pt x="46" y="6"/>
                </a:lnTo>
                <a:lnTo>
                  <a:pt x="54" y="2"/>
                </a:lnTo>
                <a:lnTo>
                  <a:pt x="64" y="0"/>
                </a:lnTo>
                <a:lnTo>
                  <a:pt x="70" y="4"/>
                </a:lnTo>
                <a:lnTo>
                  <a:pt x="70" y="8"/>
                </a:lnTo>
                <a:lnTo>
                  <a:pt x="68" y="18"/>
                </a:lnTo>
                <a:lnTo>
                  <a:pt x="80" y="12"/>
                </a:lnTo>
                <a:lnTo>
                  <a:pt x="80" y="18"/>
                </a:lnTo>
                <a:lnTo>
                  <a:pt x="74" y="26"/>
                </a:lnTo>
                <a:lnTo>
                  <a:pt x="72" y="34"/>
                </a:lnTo>
                <a:lnTo>
                  <a:pt x="76" y="38"/>
                </a:lnTo>
                <a:lnTo>
                  <a:pt x="78" y="46"/>
                </a:lnTo>
                <a:lnTo>
                  <a:pt x="66" y="56"/>
                </a:lnTo>
                <a:lnTo>
                  <a:pt x="58" y="60"/>
                </a:lnTo>
                <a:lnTo>
                  <a:pt x="56" y="64"/>
                </a:lnTo>
                <a:lnTo>
                  <a:pt x="60" y="70"/>
                </a:lnTo>
                <a:lnTo>
                  <a:pt x="76" y="78"/>
                </a:lnTo>
                <a:lnTo>
                  <a:pt x="82" y="80"/>
                </a:lnTo>
                <a:lnTo>
                  <a:pt x="74" y="96"/>
                </a:lnTo>
                <a:lnTo>
                  <a:pt x="70" y="94"/>
                </a:lnTo>
                <a:lnTo>
                  <a:pt x="60" y="102"/>
                </a:lnTo>
                <a:lnTo>
                  <a:pt x="48" y="116"/>
                </a:lnTo>
                <a:lnTo>
                  <a:pt x="38" y="126"/>
                </a:lnTo>
                <a:lnTo>
                  <a:pt x="26" y="124"/>
                </a:lnTo>
                <a:lnTo>
                  <a:pt x="0" y="58"/>
                </a:lnTo>
                <a:lnTo>
                  <a:pt x="36" y="12"/>
                </a:lnTo>
                <a:lnTo>
                  <a:pt x="44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3" name="Freeform 281"/>
          <p:cNvSpPr>
            <a:spLocks/>
          </p:cNvSpPr>
          <p:nvPr/>
        </p:nvSpPr>
        <p:spPr bwMode="ltGray">
          <a:xfrm>
            <a:off x="3724220" y="3595701"/>
            <a:ext cx="498905" cy="581023"/>
          </a:xfrm>
          <a:custGeom>
            <a:avLst/>
            <a:gdLst/>
            <a:ahLst/>
            <a:cxnLst>
              <a:cxn ang="0">
                <a:pos x="246" y="2"/>
              </a:cxn>
              <a:cxn ang="0">
                <a:pos x="258" y="4"/>
              </a:cxn>
              <a:cxn ang="0">
                <a:pos x="271" y="4"/>
              </a:cxn>
              <a:cxn ang="0">
                <a:pos x="289" y="2"/>
              </a:cxn>
              <a:cxn ang="0">
                <a:pos x="302" y="4"/>
              </a:cxn>
              <a:cxn ang="0">
                <a:pos x="310" y="8"/>
              </a:cxn>
              <a:cxn ang="0">
                <a:pos x="306" y="20"/>
              </a:cxn>
              <a:cxn ang="0">
                <a:pos x="306" y="27"/>
              </a:cxn>
              <a:cxn ang="0">
                <a:pos x="306" y="33"/>
              </a:cxn>
              <a:cxn ang="0">
                <a:pos x="293" y="53"/>
              </a:cxn>
              <a:cxn ang="0">
                <a:pos x="285" y="51"/>
              </a:cxn>
              <a:cxn ang="0">
                <a:pos x="285" y="64"/>
              </a:cxn>
              <a:cxn ang="0">
                <a:pos x="291" y="72"/>
              </a:cxn>
              <a:cxn ang="0">
                <a:pos x="297" y="74"/>
              </a:cxn>
              <a:cxn ang="0">
                <a:pos x="297" y="80"/>
              </a:cxn>
              <a:cxn ang="0">
                <a:pos x="306" y="96"/>
              </a:cxn>
              <a:cxn ang="0">
                <a:pos x="304" y="119"/>
              </a:cxn>
              <a:cxn ang="0">
                <a:pos x="301" y="127"/>
              </a:cxn>
              <a:cxn ang="0">
                <a:pos x="304" y="133"/>
              </a:cxn>
              <a:cxn ang="0">
                <a:pos x="306" y="150"/>
              </a:cxn>
              <a:cxn ang="0">
                <a:pos x="308" y="164"/>
              </a:cxn>
              <a:cxn ang="0">
                <a:pos x="310" y="168"/>
              </a:cxn>
              <a:cxn ang="0">
                <a:pos x="312" y="174"/>
              </a:cxn>
              <a:cxn ang="0">
                <a:pos x="304" y="183"/>
              </a:cxn>
              <a:cxn ang="0">
                <a:pos x="306" y="195"/>
              </a:cxn>
              <a:cxn ang="0">
                <a:pos x="299" y="207"/>
              </a:cxn>
              <a:cxn ang="0">
                <a:pos x="304" y="219"/>
              </a:cxn>
              <a:cxn ang="0">
                <a:pos x="306" y="230"/>
              </a:cxn>
              <a:cxn ang="0">
                <a:pos x="310" y="232"/>
              </a:cxn>
              <a:cxn ang="0">
                <a:pos x="322" y="244"/>
              </a:cxn>
              <a:cxn ang="0">
                <a:pos x="222" y="308"/>
              </a:cxn>
              <a:cxn ang="0">
                <a:pos x="183" y="320"/>
              </a:cxn>
              <a:cxn ang="0">
                <a:pos x="180" y="316"/>
              </a:cxn>
              <a:cxn ang="0">
                <a:pos x="180" y="310"/>
              </a:cxn>
              <a:cxn ang="0">
                <a:pos x="174" y="295"/>
              </a:cxn>
              <a:cxn ang="0">
                <a:pos x="170" y="289"/>
              </a:cxn>
              <a:cxn ang="0">
                <a:pos x="166" y="289"/>
              </a:cxn>
              <a:cxn ang="0">
                <a:pos x="162" y="291"/>
              </a:cxn>
              <a:cxn ang="0">
                <a:pos x="156" y="283"/>
              </a:cxn>
              <a:cxn ang="0">
                <a:pos x="150" y="281"/>
              </a:cxn>
              <a:cxn ang="0">
                <a:pos x="144" y="271"/>
              </a:cxn>
              <a:cxn ang="0">
                <a:pos x="0" y="148"/>
              </a:cxn>
              <a:cxn ang="0">
                <a:pos x="8" y="115"/>
              </a:cxn>
              <a:cxn ang="0">
                <a:pos x="113" y="68"/>
              </a:cxn>
              <a:cxn ang="0">
                <a:pos x="146" y="21"/>
              </a:cxn>
              <a:cxn ang="0">
                <a:pos x="154" y="21"/>
              </a:cxn>
              <a:cxn ang="0">
                <a:pos x="166" y="12"/>
              </a:cxn>
              <a:cxn ang="0">
                <a:pos x="181" y="10"/>
              </a:cxn>
              <a:cxn ang="0">
                <a:pos x="199" y="6"/>
              </a:cxn>
              <a:cxn ang="0">
                <a:pos x="215" y="4"/>
              </a:cxn>
              <a:cxn ang="0">
                <a:pos x="219" y="4"/>
              </a:cxn>
              <a:cxn ang="0">
                <a:pos x="230" y="0"/>
              </a:cxn>
              <a:cxn ang="0">
                <a:pos x="238" y="2"/>
              </a:cxn>
              <a:cxn ang="0">
                <a:pos x="246" y="2"/>
              </a:cxn>
            </a:cxnLst>
            <a:rect l="0" t="0" r="r" b="b"/>
            <a:pathLst>
              <a:path w="323" h="321">
                <a:moveTo>
                  <a:pt x="246" y="2"/>
                </a:moveTo>
                <a:lnTo>
                  <a:pt x="258" y="4"/>
                </a:lnTo>
                <a:lnTo>
                  <a:pt x="271" y="4"/>
                </a:lnTo>
                <a:lnTo>
                  <a:pt x="289" y="2"/>
                </a:lnTo>
                <a:lnTo>
                  <a:pt x="302" y="4"/>
                </a:lnTo>
                <a:lnTo>
                  <a:pt x="310" y="8"/>
                </a:lnTo>
                <a:lnTo>
                  <a:pt x="306" y="20"/>
                </a:lnTo>
                <a:lnTo>
                  <a:pt x="306" y="27"/>
                </a:lnTo>
                <a:lnTo>
                  <a:pt x="306" y="33"/>
                </a:lnTo>
                <a:lnTo>
                  <a:pt x="293" y="53"/>
                </a:lnTo>
                <a:lnTo>
                  <a:pt x="285" y="51"/>
                </a:lnTo>
                <a:lnTo>
                  <a:pt x="285" y="64"/>
                </a:lnTo>
                <a:lnTo>
                  <a:pt x="291" y="72"/>
                </a:lnTo>
                <a:lnTo>
                  <a:pt x="297" y="74"/>
                </a:lnTo>
                <a:lnTo>
                  <a:pt x="297" y="80"/>
                </a:lnTo>
                <a:lnTo>
                  <a:pt x="306" y="96"/>
                </a:lnTo>
                <a:lnTo>
                  <a:pt x="304" y="119"/>
                </a:lnTo>
                <a:lnTo>
                  <a:pt x="301" y="127"/>
                </a:lnTo>
                <a:lnTo>
                  <a:pt x="304" y="133"/>
                </a:lnTo>
                <a:lnTo>
                  <a:pt x="306" y="150"/>
                </a:lnTo>
                <a:lnTo>
                  <a:pt x="308" y="164"/>
                </a:lnTo>
                <a:lnTo>
                  <a:pt x="310" y="168"/>
                </a:lnTo>
                <a:lnTo>
                  <a:pt x="312" y="174"/>
                </a:lnTo>
                <a:lnTo>
                  <a:pt x="304" y="183"/>
                </a:lnTo>
                <a:lnTo>
                  <a:pt x="306" y="195"/>
                </a:lnTo>
                <a:lnTo>
                  <a:pt x="299" y="207"/>
                </a:lnTo>
                <a:lnTo>
                  <a:pt x="304" y="219"/>
                </a:lnTo>
                <a:lnTo>
                  <a:pt x="306" y="230"/>
                </a:lnTo>
                <a:lnTo>
                  <a:pt x="310" y="232"/>
                </a:lnTo>
                <a:lnTo>
                  <a:pt x="322" y="244"/>
                </a:lnTo>
                <a:lnTo>
                  <a:pt x="222" y="308"/>
                </a:lnTo>
                <a:lnTo>
                  <a:pt x="183" y="320"/>
                </a:lnTo>
                <a:lnTo>
                  <a:pt x="180" y="316"/>
                </a:lnTo>
                <a:lnTo>
                  <a:pt x="180" y="310"/>
                </a:lnTo>
                <a:lnTo>
                  <a:pt x="174" y="295"/>
                </a:lnTo>
                <a:lnTo>
                  <a:pt x="170" y="289"/>
                </a:lnTo>
                <a:lnTo>
                  <a:pt x="166" y="289"/>
                </a:lnTo>
                <a:lnTo>
                  <a:pt x="162" y="291"/>
                </a:lnTo>
                <a:lnTo>
                  <a:pt x="156" y="283"/>
                </a:lnTo>
                <a:lnTo>
                  <a:pt x="150" y="281"/>
                </a:lnTo>
                <a:lnTo>
                  <a:pt x="144" y="271"/>
                </a:lnTo>
                <a:lnTo>
                  <a:pt x="0" y="148"/>
                </a:lnTo>
                <a:lnTo>
                  <a:pt x="8" y="115"/>
                </a:lnTo>
                <a:lnTo>
                  <a:pt x="113" y="68"/>
                </a:lnTo>
                <a:lnTo>
                  <a:pt x="146" y="21"/>
                </a:lnTo>
                <a:lnTo>
                  <a:pt x="154" y="21"/>
                </a:lnTo>
                <a:lnTo>
                  <a:pt x="166" y="12"/>
                </a:lnTo>
                <a:lnTo>
                  <a:pt x="181" y="10"/>
                </a:lnTo>
                <a:lnTo>
                  <a:pt x="199" y="6"/>
                </a:lnTo>
                <a:lnTo>
                  <a:pt x="215" y="4"/>
                </a:lnTo>
                <a:lnTo>
                  <a:pt x="219" y="4"/>
                </a:lnTo>
                <a:lnTo>
                  <a:pt x="230" y="0"/>
                </a:lnTo>
                <a:lnTo>
                  <a:pt x="238" y="2"/>
                </a:lnTo>
                <a:lnTo>
                  <a:pt x="246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4" name="Freeform 282"/>
          <p:cNvSpPr>
            <a:spLocks/>
          </p:cNvSpPr>
          <p:nvPr/>
        </p:nvSpPr>
        <p:spPr bwMode="ltGray">
          <a:xfrm>
            <a:off x="3722671" y="3594114"/>
            <a:ext cx="511300" cy="595309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64" y="4"/>
              </a:cxn>
              <a:cxn ang="0">
                <a:pos x="278" y="4"/>
              </a:cxn>
              <a:cxn ang="0">
                <a:pos x="296" y="2"/>
              </a:cxn>
              <a:cxn ang="0">
                <a:pos x="310" y="4"/>
              </a:cxn>
              <a:cxn ang="0">
                <a:pos x="318" y="8"/>
              </a:cxn>
              <a:cxn ang="0">
                <a:pos x="314" y="20"/>
              </a:cxn>
              <a:cxn ang="0">
                <a:pos x="314" y="28"/>
              </a:cxn>
              <a:cxn ang="0">
                <a:pos x="314" y="34"/>
              </a:cxn>
              <a:cxn ang="0">
                <a:pos x="300" y="54"/>
              </a:cxn>
              <a:cxn ang="0">
                <a:pos x="292" y="52"/>
              </a:cxn>
              <a:cxn ang="0">
                <a:pos x="292" y="66"/>
              </a:cxn>
              <a:cxn ang="0">
                <a:pos x="298" y="74"/>
              </a:cxn>
              <a:cxn ang="0">
                <a:pos x="304" y="76"/>
              </a:cxn>
              <a:cxn ang="0">
                <a:pos x="304" y="82"/>
              </a:cxn>
              <a:cxn ang="0">
                <a:pos x="314" y="98"/>
              </a:cxn>
              <a:cxn ang="0">
                <a:pos x="312" y="122"/>
              </a:cxn>
              <a:cxn ang="0">
                <a:pos x="308" y="130"/>
              </a:cxn>
              <a:cxn ang="0">
                <a:pos x="312" y="136"/>
              </a:cxn>
              <a:cxn ang="0">
                <a:pos x="314" y="154"/>
              </a:cxn>
              <a:cxn ang="0">
                <a:pos x="316" y="168"/>
              </a:cxn>
              <a:cxn ang="0">
                <a:pos x="318" y="172"/>
              </a:cxn>
              <a:cxn ang="0">
                <a:pos x="320" y="178"/>
              </a:cxn>
              <a:cxn ang="0">
                <a:pos x="312" y="188"/>
              </a:cxn>
              <a:cxn ang="0">
                <a:pos x="314" y="200"/>
              </a:cxn>
              <a:cxn ang="0">
                <a:pos x="306" y="212"/>
              </a:cxn>
              <a:cxn ang="0">
                <a:pos x="312" y="224"/>
              </a:cxn>
              <a:cxn ang="0">
                <a:pos x="314" y="236"/>
              </a:cxn>
              <a:cxn ang="0">
                <a:pos x="318" y="238"/>
              </a:cxn>
              <a:cxn ang="0">
                <a:pos x="330" y="250"/>
              </a:cxn>
              <a:cxn ang="0">
                <a:pos x="228" y="316"/>
              </a:cxn>
              <a:cxn ang="0">
                <a:pos x="188" y="328"/>
              </a:cxn>
              <a:cxn ang="0">
                <a:pos x="184" y="324"/>
              </a:cxn>
              <a:cxn ang="0">
                <a:pos x="184" y="318"/>
              </a:cxn>
              <a:cxn ang="0">
                <a:pos x="178" y="302"/>
              </a:cxn>
              <a:cxn ang="0">
                <a:pos x="174" y="296"/>
              </a:cxn>
              <a:cxn ang="0">
                <a:pos x="170" y="296"/>
              </a:cxn>
              <a:cxn ang="0">
                <a:pos x="166" y="298"/>
              </a:cxn>
              <a:cxn ang="0">
                <a:pos x="160" y="290"/>
              </a:cxn>
              <a:cxn ang="0">
                <a:pos x="154" y="288"/>
              </a:cxn>
              <a:cxn ang="0">
                <a:pos x="148" y="278"/>
              </a:cxn>
              <a:cxn ang="0">
                <a:pos x="0" y="152"/>
              </a:cxn>
              <a:cxn ang="0">
                <a:pos x="8" y="118"/>
              </a:cxn>
              <a:cxn ang="0">
                <a:pos x="116" y="70"/>
              </a:cxn>
              <a:cxn ang="0">
                <a:pos x="150" y="22"/>
              </a:cxn>
              <a:cxn ang="0">
                <a:pos x="158" y="22"/>
              </a:cxn>
              <a:cxn ang="0">
                <a:pos x="170" y="12"/>
              </a:cxn>
              <a:cxn ang="0">
                <a:pos x="186" y="10"/>
              </a:cxn>
              <a:cxn ang="0">
                <a:pos x="204" y="6"/>
              </a:cxn>
              <a:cxn ang="0">
                <a:pos x="220" y="4"/>
              </a:cxn>
              <a:cxn ang="0">
                <a:pos x="224" y="4"/>
              </a:cxn>
              <a:cxn ang="0">
                <a:pos x="236" y="0"/>
              </a:cxn>
              <a:cxn ang="0">
                <a:pos x="244" y="2"/>
              </a:cxn>
              <a:cxn ang="0">
                <a:pos x="252" y="2"/>
              </a:cxn>
            </a:cxnLst>
            <a:rect l="0" t="0" r="r" b="b"/>
            <a:pathLst>
              <a:path w="331" h="329">
                <a:moveTo>
                  <a:pt x="252" y="2"/>
                </a:moveTo>
                <a:lnTo>
                  <a:pt x="264" y="4"/>
                </a:lnTo>
                <a:lnTo>
                  <a:pt x="278" y="4"/>
                </a:lnTo>
                <a:lnTo>
                  <a:pt x="296" y="2"/>
                </a:lnTo>
                <a:lnTo>
                  <a:pt x="310" y="4"/>
                </a:lnTo>
                <a:lnTo>
                  <a:pt x="318" y="8"/>
                </a:lnTo>
                <a:lnTo>
                  <a:pt x="314" y="20"/>
                </a:lnTo>
                <a:lnTo>
                  <a:pt x="314" y="28"/>
                </a:lnTo>
                <a:lnTo>
                  <a:pt x="314" y="34"/>
                </a:lnTo>
                <a:lnTo>
                  <a:pt x="300" y="54"/>
                </a:lnTo>
                <a:lnTo>
                  <a:pt x="292" y="52"/>
                </a:lnTo>
                <a:lnTo>
                  <a:pt x="292" y="66"/>
                </a:lnTo>
                <a:lnTo>
                  <a:pt x="298" y="74"/>
                </a:lnTo>
                <a:lnTo>
                  <a:pt x="304" y="76"/>
                </a:lnTo>
                <a:lnTo>
                  <a:pt x="304" y="82"/>
                </a:lnTo>
                <a:lnTo>
                  <a:pt x="314" y="98"/>
                </a:lnTo>
                <a:lnTo>
                  <a:pt x="312" y="122"/>
                </a:lnTo>
                <a:lnTo>
                  <a:pt x="308" y="130"/>
                </a:lnTo>
                <a:lnTo>
                  <a:pt x="312" y="136"/>
                </a:lnTo>
                <a:lnTo>
                  <a:pt x="314" y="154"/>
                </a:lnTo>
                <a:lnTo>
                  <a:pt x="316" y="168"/>
                </a:lnTo>
                <a:lnTo>
                  <a:pt x="318" y="172"/>
                </a:lnTo>
                <a:lnTo>
                  <a:pt x="320" y="178"/>
                </a:lnTo>
                <a:lnTo>
                  <a:pt x="312" y="188"/>
                </a:lnTo>
                <a:lnTo>
                  <a:pt x="314" y="200"/>
                </a:lnTo>
                <a:lnTo>
                  <a:pt x="306" y="212"/>
                </a:lnTo>
                <a:lnTo>
                  <a:pt x="312" y="224"/>
                </a:lnTo>
                <a:lnTo>
                  <a:pt x="314" y="236"/>
                </a:lnTo>
                <a:lnTo>
                  <a:pt x="318" y="238"/>
                </a:lnTo>
                <a:lnTo>
                  <a:pt x="330" y="250"/>
                </a:lnTo>
                <a:lnTo>
                  <a:pt x="228" y="316"/>
                </a:lnTo>
                <a:lnTo>
                  <a:pt x="188" y="328"/>
                </a:lnTo>
                <a:lnTo>
                  <a:pt x="184" y="324"/>
                </a:lnTo>
                <a:lnTo>
                  <a:pt x="184" y="318"/>
                </a:lnTo>
                <a:lnTo>
                  <a:pt x="178" y="302"/>
                </a:lnTo>
                <a:lnTo>
                  <a:pt x="174" y="296"/>
                </a:lnTo>
                <a:lnTo>
                  <a:pt x="170" y="296"/>
                </a:lnTo>
                <a:lnTo>
                  <a:pt x="166" y="298"/>
                </a:lnTo>
                <a:lnTo>
                  <a:pt x="160" y="290"/>
                </a:lnTo>
                <a:lnTo>
                  <a:pt x="154" y="288"/>
                </a:lnTo>
                <a:lnTo>
                  <a:pt x="148" y="278"/>
                </a:lnTo>
                <a:lnTo>
                  <a:pt x="0" y="152"/>
                </a:lnTo>
                <a:lnTo>
                  <a:pt x="8" y="118"/>
                </a:lnTo>
                <a:lnTo>
                  <a:pt x="116" y="70"/>
                </a:lnTo>
                <a:lnTo>
                  <a:pt x="150" y="22"/>
                </a:lnTo>
                <a:lnTo>
                  <a:pt x="158" y="22"/>
                </a:lnTo>
                <a:lnTo>
                  <a:pt x="170" y="12"/>
                </a:lnTo>
                <a:lnTo>
                  <a:pt x="186" y="10"/>
                </a:lnTo>
                <a:lnTo>
                  <a:pt x="204" y="6"/>
                </a:lnTo>
                <a:lnTo>
                  <a:pt x="220" y="4"/>
                </a:lnTo>
                <a:lnTo>
                  <a:pt x="224" y="4"/>
                </a:lnTo>
                <a:lnTo>
                  <a:pt x="236" y="0"/>
                </a:lnTo>
                <a:lnTo>
                  <a:pt x="244" y="2"/>
                </a:lnTo>
                <a:lnTo>
                  <a:pt x="25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5" name="Freeform 283"/>
          <p:cNvSpPr>
            <a:spLocks/>
          </p:cNvSpPr>
          <p:nvPr/>
        </p:nvSpPr>
        <p:spPr bwMode="ltGray">
          <a:xfrm>
            <a:off x="3632806" y="3598876"/>
            <a:ext cx="317625" cy="241299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56" y="9"/>
              </a:cxn>
              <a:cxn ang="0">
                <a:pos x="164" y="13"/>
              </a:cxn>
              <a:cxn ang="0">
                <a:pos x="171" y="13"/>
              </a:cxn>
              <a:cxn ang="0">
                <a:pos x="177" y="13"/>
              </a:cxn>
              <a:cxn ang="0">
                <a:pos x="185" y="11"/>
              </a:cxn>
              <a:cxn ang="0">
                <a:pos x="194" y="9"/>
              </a:cxn>
              <a:cxn ang="0">
                <a:pos x="191" y="17"/>
              </a:cxn>
              <a:cxn ang="0">
                <a:pos x="196" y="21"/>
              </a:cxn>
              <a:cxn ang="0">
                <a:pos x="202" y="19"/>
              </a:cxn>
              <a:cxn ang="0">
                <a:pos x="206" y="26"/>
              </a:cxn>
              <a:cxn ang="0">
                <a:pos x="204" y="34"/>
              </a:cxn>
              <a:cxn ang="0">
                <a:pos x="206" y="40"/>
              </a:cxn>
              <a:cxn ang="0">
                <a:pos x="204" y="55"/>
              </a:cxn>
              <a:cxn ang="0">
                <a:pos x="204" y="64"/>
              </a:cxn>
              <a:cxn ang="0">
                <a:pos x="206" y="68"/>
              </a:cxn>
              <a:cxn ang="0">
                <a:pos x="202" y="72"/>
              </a:cxn>
              <a:cxn ang="0">
                <a:pos x="191" y="74"/>
              </a:cxn>
              <a:cxn ang="0">
                <a:pos x="181" y="74"/>
              </a:cxn>
              <a:cxn ang="0">
                <a:pos x="177" y="77"/>
              </a:cxn>
              <a:cxn ang="0">
                <a:pos x="177" y="85"/>
              </a:cxn>
              <a:cxn ang="0">
                <a:pos x="131" y="104"/>
              </a:cxn>
              <a:cxn ang="0">
                <a:pos x="123" y="106"/>
              </a:cxn>
              <a:cxn ang="0">
                <a:pos x="114" y="104"/>
              </a:cxn>
              <a:cxn ang="0">
                <a:pos x="104" y="107"/>
              </a:cxn>
              <a:cxn ang="0">
                <a:pos x="89" y="109"/>
              </a:cxn>
              <a:cxn ang="0">
                <a:pos x="67" y="119"/>
              </a:cxn>
              <a:cxn ang="0">
                <a:pos x="67" y="132"/>
              </a:cxn>
              <a:cxn ang="0">
                <a:pos x="0" y="121"/>
              </a:cxn>
              <a:cxn ang="0">
                <a:pos x="15" y="121"/>
              </a:cxn>
              <a:cxn ang="0">
                <a:pos x="27" y="115"/>
              </a:cxn>
              <a:cxn ang="0">
                <a:pos x="46" y="106"/>
              </a:cxn>
              <a:cxn ang="0">
                <a:pos x="65" y="85"/>
              </a:cxn>
              <a:cxn ang="0">
                <a:pos x="62" y="81"/>
              </a:cxn>
              <a:cxn ang="0">
                <a:pos x="65" y="72"/>
              </a:cxn>
              <a:cxn ang="0">
                <a:pos x="69" y="64"/>
              </a:cxn>
              <a:cxn ang="0">
                <a:pos x="79" y="58"/>
              </a:cxn>
              <a:cxn ang="0">
                <a:pos x="81" y="53"/>
              </a:cxn>
              <a:cxn ang="0">
                <a:pos x="85" y="47"/>
              </a:cxn>
              <a:cxn ang="0">
                <a:pos x="92" y="43"/>
              </a:cxn>
              <a:cxn ang="0">
                <a:pos x="102" y="36"/>
              </a:cxn>
              <a:cxn ang="0">
                <a:pos x="110" y="36"/>
              </a:cxn>
              <a:cxn ang="0">
                <a:pos x="119" y="32"/>
              </a:cxn>
              <a:cxn ang="0">
                <a:pos x="129" y="25"/>
              </a:cxn>
              <a:cxn ang="0">
                <a:pos x="142" y="11"/>
              </a:cxn>
              <a:cxn ang="0">
                <a:pos x="154" y="0"/>
              </a:cxn>
            </a:cxnLst>
            <a:rect l="0" t="0" r="r" b="b"/>
            <a:pathLst>
              <a:path w="207" h="133">
                <a:moveTo>
                  <a:pt x="154" y="0"/>
                </a:moveTo>
                <a:lnTo>
                  <a:pt x="156" y="9"/>
                </a:lnTo>
                <a:lnTo>
                  <a:pt x="164" y="13"/>
                </a:lnTo>
                <a:lnTo>
                  <a:pt x="171" y="13"/>
                </a:lnTo>
                <a:lnTo>
                  <a:pt x="177" y="13"/>
                </a:lnTo>
                <a:lnTo>
                  <a:pt x="185" y="11"/>
                </a:lnTo>
                <a:lnTo>
                  <a:pt x="194" y="9"/>
                </a:lnTo>
                <a:lnTo>
                  <a:pt x="191" y="17"/>
                </a:lnTo>
                <a:lnTo>
                  <a:pt x="196" y="21"/>
                </a:lnTo>
                <a:lnTo>
                  <a:pt x="202" y="19"/>
                </a:lnTo>
                <a:lnTo>
                  <a:pt x="206" y="26"/>
                </a:lnTo>
                <a:lnTo>
                  <a:pt x="204" y="34"/>
                </a:lnTo>
                <a:lnTo>
                  <a:pt x="206" y="40"/>
                </a:lnTo>
                <a:lnTo>
                  <a:pt x="204" y="55"/>
                </a:lnTo>
                <a:lnTo>
                  <a:pt x="204" y="64"/>
                </a:lnTo>
                <a:lnTo>
                  <a:pt x="206" y="68"/>
                </a:lnTo>
                <a:lnTo>
                  <a:pt x="202" y="72"/>
                </a:lnTo>
                <a:lnTo>
                  <a:pt x="191" y="74"/>
                </a:lnTo>
                <a:lnTo>
                  <a:pt x="181" y="74"/>
                </a:lnTo>
                <a:lnTo>
                  <a:pt x="177" y="77"/>
                </a:lnTo>
                <a:lnTo>
                  <a:pt x="177" y="85"/>
                </a:lnTo>
                <a:lnTo>
                  <a:pt x="131" y="104"/>
                </a:lnTo>
                <a:lnTo>
                  <a:pt x="123" y="106"/>
                </a:lnTo>
                <a:lnTo>
                  <a:pt x="114" y="104"/>
                </a:lnTo>
                <a:lnTo>
                  <a:pt x="104" y="107"/>
                </a:lnTo>
                <a:lnTo>
                  <a:pt x="89" y="109"/>
                </a:lnTo>
                <a:lnTo>
                  <a:pt x="67" y="119"/>
                </a:lnTo>
                <a:lnTo>
                  <a:pt x="67" y="132"/>
                </a:lnTo>
                <a:lnTo>
                  <a:pt x="0" y="121"/>
                </a:lnTo>
                <a:lnTo>
                  <a:pt x="15" y="121"/>
                </a:lnTo>
                <a:lnTo>
                  <a:pt x="27" y="115"/>
                </a:lnTo>
                <a:lnTo>
                  <a:pt x="46" y="106"/>
                </a:lnTo>
                <a:lnTo>
                  <a:pt x="65" y="85"/>
                </a:lnTo>
                <a:lnTo>
                  <a:pt x="62" y="81"/>
                </a:lnTo>
                <a:lnTo>
                  <a:pt x="65" y="72"/>
                </a:lnTo>
                <a:lnTo>
                  <a:pt x="69" y="64"/>
                </a:lnTo>
                <a:lnTo>
                  <a:pt x="79" y="58"/>
                </a:lnTo>
                <a:lnTo>
                  <a:pt x="81" y="53"/>
                </a:lnTo>
                <a:lnTo>
                  <a:pt x="85" y="47"/>
                </a:lnTo>
                <a:lnTo>
                  <a:pt x="92" y="43"/>
                </a:lnTo>
                <a:lnTo>
                  <a:pt x="102" y="36"/>
                </a:lnTo>
                <a:lnTo>
                  <a:pt x="110" y="36"/>
                </a:lnTo>
                <a:lnTo>
                  <a:pt x="119" y="32"/>
                </a:lnTo>
                <a:lnTo>
                  <a:pt x="129" y="25"/>
                </a:lnTo>
                <a:lnTo>
                  <a:pt x="142" y="11"/>
                </a:lnTo>
                <a:lnTo>
                  <a:pt x="15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6" name="Freeform 284"/>
          <p:cNvSpPr>
            <a:spLocks/>
          </p:cNvSpPr>
          <p:nvPr/>
        </p:nvSpPr>
        <p:spPr bwMode="ltGray">
          <a:xfrm>
            <a:off x="3631256" y="3597289"/>
            <a:ext cx="330021" cy="255586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62" y="10"/>
              </a:cxn>
              <a:cxn ang="0">
                <a:pos x="170" y="14"/>
              </a:cxn>
              <a:cxn ang="0">
                <a:pos x="178" y="14"/>
              </a:cxn>
              <a:cxn ang="0">
                <a:pos x="184" y="14"/>
              </a:cxn>
              <a:cxn ang="0">
                <a:pos x="192" y="12"/>
              </a:cxn>
              <a:cxn ang="0">
                <a:pos x="202" y="10"/>
              </a:cxn>
              <a:cxn ang="0">
                <a:pos x="198" y="18"/>
              </a:cxn>
              <a:cxn ang="0">
                <a:pos x="204" y="22"/>
              </a:cxn>
              <a:cxn ang="0">
                <a:pos x="210" y="20"/>
              </a:cxn>
              <a:cxn ang="0">
                <a:pos x="214" y="28"/>
              </a:cxn>
              <a:cxn ang="0">
                <a:pos x="212" y="36"/>
              </a:cxn>
              <a:cxn ang="0">
                <a:pos x="214" y="42"/>
              </a:cxn>
              <a:cxn ang="0">
                <a:pos x="212" y="58"/>
              </a:cxn>
              <a:cxn ang="0">
                <a:pos x="212" y="68"/>
              </a:cxn>
              <a:cxn ang="0">
                <a:pos x="214" y="72"/>
              </a:cxn>
              <a:cxn ang="0">
                <a:pos x="210" y="76"/>
              </a:cxn>
              <a:cxn ang="0">
                <a:pos x="198" y="78"/>
              </a:cxn>
              <a:cxn ang="0">
                <a:pos x="188" y="78"/>
              </a:cxn>
              <a:cxn ang="0">
                <a:pos x="184" y="82"/>
              </a:cxn>
              <a:cxn ang="0">
                <a:pos x="184" y="90"/>
              </a:cxn>
              <a:cxn ang="0">
                <a:pos x="136" y="110"/>
              </a:cxn>
              <a:cxn ang="0">
                <a:pos x="128" y="112"/>
              </a:cxn>
              <a:cxn ang="0">
                <a:pos x="118" y="110"/>
              </a:cxn>
              <a:cxn ang="0">
                <a:pos x="108" y="114"/>
              </a:cxn>
              <a:cxn ang="0">
                <a:pos x="92" y="116"/>
              </a:cxn>
              <a:cxn ang="0">
                <a:pos x="70" y="126"/>
              </a:cxn>
              <a:cxn ang="0">
                <a:pos x="70" y="140"/>
              </a:cxn>
              <a:cxn ang="0">
                <a:pos x="0" y="128"/>
              </a:cxn>
              <a:cxn ang="0">
                <a:pos x="16" y="128"/>
              </a:cxn>
              <a:cxn ang="0">
                <a:pos x="28" y="122"/>
              </a:cxn>
              <a:cxn ang="0">
                <a:pos x="48" y="112"/>
              </a:cxn>
              <a:cxn ang="0">
                <a:pos x="68" y="90"/>
              </a:cxn>
              <a:cxn ang="0">
                <a:pos x="64" y="86"/>
              </a:cxn>
              <a:cxn ang="0">
                <a:pos x="68" y="76"/>
              </a:cxn>
              <a:cxn ang="0">
                <a:pos x="72" y="68"/>
              </a:cxn>
              <a:cxn ang="0">
                <a:pos x="82" y="62"/>
              </a:cxn>
              <a:cxn ang="0">
                <a:pos x="84" y="56"/>
              </a:cxn>
              <a:cxn ang="0">
                <a:pos x="88" y="50"/>
              </a:cxn>
              <a:cxn ang="0">
                <a:pos x="96" y="46"/>
              </a:cxn>
              <a:cxn ang="0">
                <a:pos x="106" y="38"/>
              </a:cxn>
              <a:cxn ang="0">
                <a:pos x="114" y="38"/>
              </a:cxn>
              <a:cxn ang="0">
                <a:pos x="124" y="34"/>
              </a:cxn>
              <a:cxn ang="0">
                <a:pos x="134" y="26"/>
              </a:cxn>
              <a:cxn ang="0">
                <a:pos x="148" y="12"/>
              </a:cxn>
              <a:cxn ang="0">
                <a:pos x="160" y="0"/>
              </a:cxn>
            </a:cxnLst>
            <a:rect l="0" t="0" r="r" b="b"/>
            <a:pathLst>
              <a:path w="215" h="141">
                <a:moveTo>
                  <a:pt x="160" y="0"/>
                </a:moveTo>
                <a:lnTo>
                  <a:pt x="162" y="10"/>
                </a:lnTo>
                <a:lnTo>
                  <a:pt x="170" y="14"/>
                </a:lnTo>
                <a:lnTo>
                  <a:pt x="178" y="14"/>
                </a:lnTo>
                <a:lnTo>
                  <a:pt x="184" y="14"/>
                </a:lnTo>
                <a:lnTo>
                  <a:pt x="192" y="12"/>
                </a:lnTo>
                <a:lnTo>
                  <a:pt x="202" y="10"/>
                </a:lnTo>
                <a:lnTo>
                  <a:pt x="198" y="18"/>
                </a:lnTo>
                <a:lnTo>
                  <a:pt x="204" y="22"/>
                </a:lnTo>
                <a:lnTo>
                  <a:pt x="210" y="20"/>
                </a:lnTo>
                <a:lnTo>
                  <a:pt x="214" y="28"/>
                </a:lnTo>
                <a:lnTo>
                  <a:pt x="212" y="36"/>
                </a:lnTo>
                <a:lnTo>
                  <a:pt x="214" y="42"/>
                </a:lnTo>
                <a:lnTo>
                  <a:pt x="212" y="58"/>
                </a:lnTo>
                <a:lnTo>
                  <a:pt x="212" y="68"/>
                </a:lnTo>
                <a:lnTo>
                  <a:pt x="214" y="72"/>
                </a:lnTo>
                <a:lnTo>
                  <a:pt x="210" y="76"/>
                </a:lnTo>
                <a:lnTo>
                  <a:pt x="198" y="78"/>
                </a:lnTo>
                <a:lnTo>
                  <a:pt x="188" y="78"/>
                </a:lnTo>
                <a:lnTo>
                  <a:pt x="184" y="82"/>
                </a:lnTo>
                <a:lnTo>
                  <a:pt x="184" y="90"/>
                </a:lnTo>
                <a:lnTo>
                  <a:pt x="136" y="110"/>
                </a:lnTo>
                <a:lnTo>
                  <a:pt x="128" y="112"/>
                </a:lnTo>
                <a:lnTo>
                  <a:pt x="118" y="110"/>
                </a:lnTo>
                <a:lnTo>
                  <a:pt x="108" y="114"/>
                </a:lnTo>
                <a:lnTo>
                  <a:pt x="92" y="116"/>
                </a:lnTo>
                <a:lnTo>
                  <a:pt x="70" y="126"/>
                </a:lnTo>
                <a:lnTo>
                  <a:pt x="70" y="140"/>
                </a:lnTo>
                <a:lnTo>
                  <a:pt x="0" y="128"/>
                </a:lnTo>
                <a:lnTo>
                  <a:pt x="16" y="128"/>
                </a:lnTo>
                <a:lnTo>
                  <a:pt x="28" y="122"/>
                </a:lnTo>
                <a:lnTo>
                  <a:pt x="48" y="112"/>
                </a:lnTo>
                <a:lnTo>
                  <a:pt x="68" y="90"/>
                </a:lnTo>
                <a:lnTo>
                  <a:pt x="64" y="86"/>
                </a:lnTo>
                <a:lnTo>
                  <a:pt x="68" y="76"/>
                </a:lnTo>
                <a:lnTo>
                  <a:pt x="72" y="68"/>
                </a:lnTo>
                <a:lnTo>
                  <a:pt x="82" y="62"/>
                </a:lnTo>
                <a:lnTo>
                  <a:pt x="84" y="56"/>
                </a:lnTo>
                <a:lnTo>
                  <a:pt x="88" y="50"/>
                </a:lnTo>
                <a:lnTo>
                  <a:pt x="96" y="46"/>
                </a:lnTo>
                <a:lnTo>
                  <a:pt x="106" y="38"/>
                </a:lnTo>
                <a:lnTo>
                  <a:pt x="114" y="38"/>
                </a:lnTo>
                <a:lnTo>
                  <a:pt x="124" y="34"/>
                </a:lnTo>
                <a:lnTo>
                  <a:pt x="134" y="26"/>
                </a:lnTo>
                <a:lnTo>
                  <a:pt x="148" y="12"/>
                </a:lnTo>
                <a:lnTo>
                  <a:pt x="1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7" name="Freeform 285"/>
          <p:cNvSpPr>
            <a:spLocks/>
          </p:cNvSpPr>
          <p:nvPr/>
        </p:nvSpPr>
        <p:spPr bwMode="ltGray">
          <a:xfrm>
            <a:off x="3479415" y="3832238"/>
            <a:ext cx="249453" cy="206374"/>
          </a:xfrm>
          <a:custGeom>
            <a:avLst/>
            <a:gdLst/>
            <a:ahLst/>
            <a:cxnLst>
              <a:cxn ang="0">
                <a:pos x="84" y="15"/>
              </a:cxn>
              <a:cxn ang="0">
                <a:pos x="93" y="0"/>
              </a:cxn>
              <a:cxn ang="0">
                <a:pos x="160" y="11"/>
              </a:cxn>
              <a:cxn ang="0">
                <a:pos x="150" y="39"/>
              </a:cxn>
              <a:cxn ang="0">
                <a:pos x="107" y="36"/>
              </a:cxn>
              <a:cxn ang="0">
                <a:pos x="91" y="80"/>
              </a:cxn>
              <a:cxn ang="0">
                <a:pos x="84" y="80"/>
              </a:cxn>
              <a:cxn ang="0">
                <a:pos x="76" y="82"/>
              </a:cxn>
              <a:cxn ang="0">
                <a:pos x="70" y="90"/>
              </a:cxn>
              <a:cxn ang="0">
                <a:pos x="65" y="107"/>
              </a:cxn>
              <a:cxn ang="0">
                <a:pos x="65" y="114"/>
              </a:cxn>
              <a:cxn ang="0">
                <a:pos x="8" y="107"/>
              </a:cxn>
              <a:cxn ang="0">
                <a:pos x="0" y="114"/>
              </a:cxn>
              <a:cxn ang="0">
                <a:pos x="6" y="95"/>
              </a:cxn>
              <a:cxn ang="0">
                <a:pos x="6" y="90"/>
              </a:cxn>
              <a:cxn ang="0">
                <a:pos x="11" y="88"/>
              </a:cxn>
              <a:cxn ang="0">
                <a:pos x="15" y="88"/>
              </a:cxn>
              <a:cxn ang="0">
                <a:pos x="23" y="75"/>
              </a:cxn>
              <a:cxn ang="0">
                <a:pos x="29" y="73"/>
              </a:cxn>
              <a:cxn ang="0">
                <a:pos x="29" y="65"/>
              </a:cxn>
              <a:cxn ang="0">
                <a:pos x="32" y="64"/>
              </a:cxn>
              <a:cxn ang="0">
                <a:pos x="46" y="52"/>
              </a:cxn>
              <a:cxn ang="0">
                <a:pos x="57" y="37"/>
              </a:cxn>
              <a:cxn ang="0">
                <a:pos x="57" y="30"/>
              </a:cxn>
              <a:cxn ang="0">
                <a:pos x="72" y="22"/>
              </a:cxn>
              <a:cxn ang="0">
                <a:pos x="80" y="19"/>
              </a:cxn>
              <a:cxn ang="0">
                <a:pos x="84" y="15"/>
              </a:cxn>
            </a:cxnLst>
            <a:rect l="0" t="0" r="r" b="b"/>
            <a:pathLst>
              <a:path w="161" h="115">
                <a:moveTo>
                  <a:pt x="84" y="15"/>
                </a:moveTo>
                <a:lnTo>
                  <a:pt x="93" y="0"/>
                </a:lnTo>
                <a:lnTo>
                  <a:pt x="160" y="11"/>
                </a:lnTo>
                <a:lnTo>
                  <a:pt x="150" y="39"/>
                </a:lnTo>
                <a:lnTo>
                  <a:pt x="107" y="36"/>
                </a:lnTo>
                <a:lnTo>
                  <a:pt x="91" y="80"/>
                </a:lnTo>
                <a:lnTo>
                  <a:pt x="84" y="80"/>
                </a:lnTo>
                <a:lnTo>
                  <a:pt x="76" y="82"/>
                </a:lnTo>
                <a:lnTo>
                  <a:pt x="70" y="90"/>
                </a:lnTo>
                <a:lnTo>
                  <a:pt x="65" y="107"/>
                </a:lnTo>
                <a:lnTo>
                  <a:pt x="65" y="114"/>
                </a:lnTo>
                <a:lnTo>
                  <a:pt x="8" y="107"/>
                </a:lnTo>
                <a:lnTo>
                  <a:pt x="0" y="114"/>
                </a:lnTo>
                <a:lnTo>
                  <a:pt x="6" y="95"/>
                </a:lnTo>
                <a:lnTo>
                  <a:pt x="6" y="90"/>
                </a:lnTo>
                <a:lnTo>
                  <a:pt x="11" y="88"/>
                </a:lnTo>
                <a:lnTo>
                  <a:pt x="15" y="88"/>
                </a:lnTo>
                <a:lnTo>
                  <a:pt x="23" y="75"/>
                </a:lnTo>
                <a:lnTo>
                  <a:pt x="29" y="73"/>
                </a:lnTo>
                <a:lnTo>
                  <a:pt x="29" y="65"/>
                </a:lnTo>
                <a:lnTo>
                  <a:pt x="32" y="64"/>
                </a:lnTo>
                <a:lnTo>
                  <a:pt x="46" y="52"/>
                </a:lnTo>
                <a:lnTo>
                  <a:pt x="57" y="37"/>
                </a:lnTo>
                <a:lnTo>
                  <a:pt x="57" y="30"/>
                </a:lnTo>
                <a:lnTo>
                  <a:pt x="72" y="22"/>
                </a:lnTo>
                <a:lnTo>
                  <a:pt x="80" y="19"/>
                </a:lnTo>
                <a:lnTo>
                  <a:pt x="84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8" name="Freeform 286"/>
          <p:cNvSpPr>
            <a:spLocks/>
          </p:cNvSpPr>
          <p:nvPr/>
        </p:nvSpPr>
        <p:spPr bwMode="ltGray">
          <a:xfrm>
            <a:off x="3479415" y="3829063"/>
            <a:ext cx="260298" cy="2222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98" y="0"/>
              </a:cxn>
              <a:cxn ang="0">
                <a:pos x="168" y="12"/>
              </a:cxn>
              <a:cxn ang="0">
                <a:pos x="158" y="42"/>
              </a:cxn>
              <a:cxn ang="0">
                <a:pos x="112" y="38"/>
              </a:cxn>
              <a:cxn ang="0">
                <a:pos x="96" y="86"/>
              </a:cxn>
              <a:cxn ang="0">
                <a:pos x="88" y="86"/>
              </a:cxn>
              <a:cxn ang="0">
                <a:pos x="80" y="88"/>
              </a:cxn>
              <a:cxn ang="0">
                <a:pos x="74" y="96"/>
              </a:cxn>
              <a:cxn ang="0">
                <a:pos x="68" y="114"/>
              </a:cxn>
              <a:cxn ang="0">
                <a:pos x="68" y="122"/>
              </a:cxn>
              <a:cxn ang="0">
                <a:pos x="8" y="114"/>
              </a:cxn>
              <a:cxn ang="0">
                <a:pos x="0" y="122"/>
              </a:cxn>
              <a:cxn ang="0">
                <a:pos x="6" y="102"/>
              </a:cxn>
              <a:cxn ang="0">
                <a:pos x="6" y="96"/>
              </a:cxn>
              <a:cxn ang="0">
                <a:pos x="12" y="94"/>
              </a:cxn>
              <a:cxn ang="0">
                <a:pos x="16" y="94"/>
              </a:cxn>
              <a:cxn ang="0">
                <a:pos x="24" y="80"/>
              </a:cxn>
              <a:cxn ang="0">
                <a:pos x="30" y="78"/>
              </a:cxn>
              <a:cxn ang="0">
                <a:pos x="30" y="70"/>
              </a:cxn>
              <a:cxn ang="0">
                <a:pos x="34" y="68"/>
              </a:cxn>
              <a:cxn ang="0">
                <a:pos x="48" y="56"/>
              </a:cxn>
              <a:cxn ang="0">
                <a:pos x="60" y="40"/>
              </a:cxn>
              <a:cxn ang="0">
                <a:pos x="60" y="32"/>
              </a:cxn>
              <a:cxn ang="0">
                <a:pos x="76" y="24"/>
              </a:cxn>
              <a:cxn ang="0">
                <a:pos x="84" y="20"/>
              </a:cxn>
              <a:cxn ang="0">
                <a:pos x="88" y="16"/>
              </a:cxn>
            </a:cxnLst>
            <a:rect l="0" t="0" r="r" b="b"/>
            <a:pathLst>
              <a:path w="169" h="123">
                <a:moveTo>
                  <a:pt x="88" y="16"/>
                </a:moveTo>
                <a:lnTo>
                  <a:pt x="98" y="0"/>
                </a:lnTo>
                <a:lnTo>
                  <a:pt x="168" y="12"/>
                </a:lnTo>
                <a:lnTo>
                  <a:pt x="158" y="42"/>
                </a:lnTo>
                <a:lnTo>
                  <a:pt x="112" y="38"/>
                </a:lnTo>
                <a:lnTo>
                  <a:pt x="96" y="86"/>
                </a:lnTo>
                <a:lnTo>
                  <a:pt x="88" y="86"/>
                </a:lnTo>
                <a:lnTo>
                  <a:pt x="80" y="88"/>
                </a:lnTo>
                <a:lnTo>
                  <a:pt x="74" y="96"/>
                </a:lnTo>
                <a:lnTo>
                  <a:pt x="68" y="114"/>
                </a:lnTo>
                <a:lnTo>
                  <a:pt x="68" y="122"/>
                </a:lnTo>
                <a:lnTo>
                  <a:pt x="8" y="114"/>
                </a:lnTo>
                <a:lnTo>
                  <a:pt x="0" y="122"/>
                </a:lnTo>
                <a:lnTo>
                  <a:pt x="6" y="102"/>
                </a:lnTo>
                <a:lnTo>
                  <a:pt x="6" y="96"/>
                </a:lnTo>
                <a:lnTo>
                  <a:pt x="12" y="94"/>
                </a:lnTo>
                <a:lnTo>
                  <a:pt x="16" y="94"/>
                </a:lnTo>
                <a:lnTo>
                  <a:pt x="24" y="80"/>
                </a:lnTo>
                <a:lnTo>
                  <a:pt x="30" y="78"/>
                </a:lnTo>
                <a:lnTo>
                  <a:pt x="30" y="70"/>
                </a:lnTo>
                <a:lnTo>
                  <a:pt x="34" y="68"/>
                </a:lnTo>
                <a:lnTo>
                  <a:pt x="48" y="56"/>
                </a:lnTo>
                <a:lnTo>
                  <a:pt x="60" y="40"/>
                </a:lnTo>
                <a:lnTo>
                  <a:pt x="60" y="32"/>
                </a:lnTo>
                <a:lnTo>
                  <a:pt x="76" y="24"/>
                </a:lnTo>
                <a:lnTo>
                  <a:pt x="84" y="20"/>
                </a:lnTo>
                <a:lnTo>
                  <a:pt x="8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9" name="Freeform 287"/>
          <p:cNvSpPr>
            <a:spLocks/>
          </p:cNvSpPr>
          <p:nvPr/>
        </p:nvSpPr>
        <p:spPr bwMode="ltGray">
          <a:xfrm>
            <a:off x="3442230" y="4297373"/>
            <a:ext cx="75921" cy="30163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0" y="6"/>
              </a:cxn>
              <a:cxn ang="0">
                <a:pos x="18" y="6"/>
              </a:cxn>
              <a:cxn ang="0">
                <a:pos x="26" y="0"/>
              </a:cxn>
              <a:cxn ang="0">
                <a:pos x="36" y="4"/>
              </a:cxn>
              <a:cxn ang="0">
                <a:pos x="44" y="8"/>
              </a:cxn>
              <a:cxn ang="0">
                <a:pos x="48" y="12"/>
              </a:cxn>
              <a:cxn ang="0">
                <a:pos x="44" y="16"/>
              </a:cxn>
              <a:cxn ang="0">
                <a:pos x="38" y="14"/>
              </a:cxn>
              <a:cxn ang="0">
                <a:pos x="34" y="8"/>
              </a:cxn>
              <a:cxn ang="0">
                <a:pos x="30" y="12"/>
              </a:cxn>
              <a:cxn ang="0">
                <a:pos x="20" y="12"/>
              </a:cxn>
              <a:cxn ang="0">
                <a:pos x="18" y="16"/>
              </a:cxn>
              <a:cxn ang="0">
                <a:pos x="10" y="16"/>
              </a:cxn>
              <a:cxn ang="0">
                <a:pos x="6" y="12"/>
              </a:cxn>
              <a:cxn ang="0">
                <a:pos x="0" y="14"/>
              </a:cxn>
              <a:cxn ang="0">
                <a:pos x="4" y="4"/>
              </a:cxn>
            </a:cxnLst>
            <a:rect l="0" t="0" r="r" b="b"/>
            <a:pathLst>
              <a:path w="49" h="17">
                <a:moveTo>
                  <a:pt x="4" y="4"/>
                </a:moveTo>
                <a:lnTo>
                  <a:pt x="10" y="6"/>
                </a:lnTo>
                <a:lnTo>
                  <a:pt x="18" y="6"/>
                </a:ln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8" y="12"/>
                </a:lnTo>
                <a:lnTo>
                  <a:pt x="44" y="16"/>
                </a:lnTo>
                <a:lnTo>
                  <a:pt x="38" y="14"/>
                </a:lnTo>
                <a:lnTo>
                  <a:pt x="34" y="8"/>
                </a:lnTo>
                <a:lnTo>
                  <a:pt x="30" y="12"/>
                </a:lnTo>
                <a:lnTo>
                  <a:pt x="20" y="12"/>
                </a:lnTo>
                <a:lnTo>
                  <a:pt x="18" y="16"/>
                </a:lnTo>
                <a:lnTo>
                  <a:pt x="10" y="16"/>
                </a:lnTo>
                <a:lnTo>
                  <a:pt x="6" y="12"/>
                </a:lnTo>
                <a:lnTo>
                  <a:pt x="0" y="14"/>
                </a:lnTo>
                <a:lnTo>
                  <a:pt x="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0" name="Freeform 288"/>
          <p:cNvSpPr>
            <a:spLocks/>
          </p:cNvSpPr>
          <p:nvPr/>
        </p:nvSpPr>
        <p:spPr bwMode="ltGray">
          <a:xfrm>
            <a:off x="3559984" y="3806838"/>
            <a:ext cx="13945" cy="254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2" y="12"/>
              </a:cxn>
              <a:cxn ang="0">
                <a:pos x="8" y="8"/>
              </a:cxn>
              <a:cxn ang="0">
                <a:pos x="8" y="4"/>
              </a:cxn>
              <a:cxn ang="0">
                <a:pos x="6" y="0"/>
              </a:cxn>
            </a:cxnLst>
            <a:rect l="0" t="0" r="r" b="b"/>
            <a:pathLst>
              <a:path w="9" h="13">
                <a:moveTo>
                  <a:pt x="6" y="0"/>
                </a:moveTo>
                <a:lnTo>
                  <a:pt x="0" y="6"/>
                </a:lnTo>
                <a:lnTo>
                  <a:pt x="2" y="12"/>
                </a:lnTo>
                <a:lnTo>
                  <a:pt x="8" y="8"/>
                </a:lnTo>
                <a:lnTo>
                  <a:pt x="8" y="4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1" name="Freeform 289"/>
          <p:cNvSpPr>
            <a:spLocks/>
          </p:cNvSpPr>
          <p:nvPr/>
        </p:nvSpPr>
        <p:spPr bwMode="ltGray">
          <a:xfrm>
            <a:off x="3598719" y="3795725"/>
            <a:ext cx="20142" cy="2381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0"/>
              </a:cxn>
              <a:cxn ang="0">
                <a:pos x="2" y="12"/>
              </a:cxn>
              <a:cxn ang="0">
                <a:pos x="6" y="12"/>
              </a:cxn>
              <a:cxn ang="0">
                <a:pos x="10" y="6"/>
              </a:cxn>
              <a:cxn ang="0">
                <a:pos x="12" y="0"/>
              </a:cxn>
              <a:cxn ang="0">
                <a:pos x="10" y="0"/>
              </a:cxn>
            </a:cxnLst>
            <a:rect l="0" t="0" r="r" b="b"/>
            <a:pathLst>
              <a:path w="13" h="13">
                <a:moveTo>
                  <a:pt x="10" y="0"/>
                </a:moveTo>
                <a:lnTo>
                  <a:pt x="0" y="10"/>
                </a:lnTo>
                <a:lnTo>
                  <a:pt x="2" y="12"/>
                </a:lnTo>
                <a:lnTo>
                  <a:pt x="6" y="12"/>
                </a:lnTo>
                <a:lnTo>
                  <a:pt x="10" y="6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2" name="Freeform 290"/>
          <p:cNvSpPr>
            <a:spLocks/>
          </p:cNvSpPr>
          <p:nvPr/>
        </p:nvSpPr>
        <p:spPr bwMode="ltGray">
          <a:xfrm>
            <a:off x="3618861" y="3781438"/>
            <a:ext cx="13945" cy="127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6"/>
              </a:cxn>
              <a:cxn ang="0">
                <a:pos x="4" y="6"/>
              </a:cxn>
              <a:cxn ang="0">
                <a:pos x="8" y="4"/>
              </a:cxn>
              <a:cxn ang="0">
                <a:pos x="8" y="0"/>
              </a:cxn>
            </a:cxnLst>
            <a:rect l="0" t="0" r="r" b="b"/>
            <a:pathLst>
              <a:path w="9" h="7">
                <a:moveTo>
                  <a:pt x="8" y="0"/>
                </a:moveTo>
                <a:lnTo>
                  <a:pt x="2" y="4"/>
                </a:lnTo>
                <a:lnTo>
                  <a:pt x="0" y="6"/>
                </a:lnTo>
                <a:lnTo>
                  <a:pt x="4" y="6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3" name="Freeform 291"/>
          <p:cNvSpPr>
            <a:spLocks/>
          </p:cNvSpPr>
          <p:nvPr/>
        </p:nvSpPr>
        <p:spPr bwMode="ltGray">
          <a:xfrm>
            <a:off x="3592522" y="3813188"/>
            <a:ext cx="9296" cy="11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4" y="4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5" h="5">
                <a:moveTo>
                  <a:pt x="0" y="0"/>
                </a:move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4" name="Freeform 292"/>
          <p:cNvSpPr>
            <a:spLocks/>
          </p:cNvSpPr>
          <p:nvPr/>
        </p:nvSpPr>
        <p:spPr bwMode="ltGray">
          <a:xfrm>
            <a:off x="3536743" y="3795725"/>
            <a:ext cx="13944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4" y="8"/>
              </a:cxn>
              <a:cxn ang="0">
                <a:pos x="6" y="8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9" h="9">
                <a:moveTo>
                  <a:pt x="0" y="0"/>
                </a:moveTo>
                <a:lnTo>
                  <a:pt x="0" y="6"/>
                </a:lnTo>
                <a:lnTo>
                  <a:pt x="4" y="8"/>
                </a:lnTo>
                <a:lnTo>
                  <a:pt x="6" y="8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5" name="Freeform 293"/>
          <p:cNvSpPr>
            <a:spLocks/>
          </p:cNvSpPr>
          <p:nvPr/>
        </p:nvSpPr>
        <p:spPr bwMode="ltGray">
          <a:xfrm>
            <a:off x="3516601" y="3775088"/>
            <a:ext cx="6198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4" y="6"/>
              </a:cxn>
              <a:cxn ang="0">
                <a:pos x="4" y="2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0" y="8"/>
                </a:lnTo>
                <a:lnTo>
                  <a:pt x="4" y="6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6" name="Freeform 294"/>
          <p:cNvSpPr>
            <a:spLocks/>
          </p:cNvSpPr>
          <p:nvPr/>
        </p:nvSpPr>
        <p:spPr bwMode="ltGray">
          <a:xfrm>
            <a:off x="3518151" y="3794138"/>
            <a:ext cx="6198" cy="12700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7" name="Freeform 295"/>
          <p:cNvSpPr>
            <a:spLocks/>
          </p:cNvSpPr>
          <p:nvPr/>
        </p:nvSpPr>
        <p:spPr bwMode="ltGray">
          <a:xfrm>
            <a:off x="3521250" y="3803663"/>
            <a:ext cx="929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8" name="Freeform 296"/>
          <p:cNvSpPr>
            <a:spLocks/>
          </p:cNvSpPr>
          <p:nvPr/>
        </p:nvSpPr>
        <p:spPr bwMode="ltGray">
          <a:xfrm>
            <a:off x="3572379" y="3648089"/>
            <a:ext cx="12395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6" y="2"/>
              </a:cxn>
              <a:cxn ang="0">
                <a:pos x="8" y="4"/>
              </a:cxn>
              <a:cxn ang="0">
                <a:pos x="4" y="8"/>
              </a:cxn>
              <a:cxn ang="0">
                <a:pos x="0" y="6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6" y="2"/>
                </a:lnTo>
                <a:lnTo>
                  <a:pt x="8" y="4"/>
                </a:lnTo>
                <a:lnTo>
                  <a:pt x="4" y="8"/>
                </a:lnTo>
                <a:lnTo>
                  <a:pt x="0" y="6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9" name="Freeform 297"/>
          <p:cNvSpPr>
            <a:spLocks/>
          </p:cNvSpPr>
          <p:nvPr/>
        </p:nvSpPr>
        <p:spPr bwMode="ltGray">
          <a:xfrm>
            <a:off x="3442230" y="4376748"/>
            <a:ext cx="17044" cy="269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14"/>
              </a:cxn>
              <a:cxn ang="0">
                <a:pos x="10" y="12"/>
              </a:cxn>
              <a:cxn ang="0">
                <a:pos x="10" y="8"/>
              </a:cxn>
              <a:cxn ang="0">
                <a:pos x="2" y="0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0" y="4"/>
                </a:lnTo>
                <a:lnTo>
                  <a:pt x="2" y="14"/>
                </a:lnTo>
                <a:lnTo>
                  <a:pt x="10" y="12"/>
                </a:lnTo>
                <a:lnTo>
                  <a:pt x="10" y="8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0" name="Freeform 298"/>
          <p:cNvSpPr>
            <a:spLocks/>
          </p:cNvSpPr>
          <p:nvPr/>
        </p:nvSpPr>
        <p:spPr bwMode="ltGray">
          <a:xfrm>
            <a:off x="4175094" y="5019683"/>
            <a:ext cx="337768" cy="396873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9" y="0"/>
              </a:cxn>
              <a:cxn ang="0">
                <a:pos x="104" y="8"/>
              </a:cxn>
              <a:cxn ang="0">
                <a:pos x="106" y="37"/>
              </a:cxn>
              <a:cxn ang="0">
                <a:pos x="118" y="44"/>
              </a:cxn>
              <a:cxn ang="0">
                <a:pos x="145" y="42"/>
              </a:cxn>
              <a:cxn ang="0">
                <a:pos x="152" y="23"/>
              </a:cxn>
              <a:cxn ang="0">
                <a:pos x="168" y="25"/>
              </a:cxn>
              <a:cxn ang="0">
                <a:pos x="174" y="31"/>
              </a:cxn>
              <a:cxn ang="0">
                <a:pos x="183" y="44"/>
              </a:cxn>
              <a:cxn ang="0">
                <a:pos x="185" y="77"/>
              </a:cxn>
              <a:cxn ang="0">
                <a:pos x="191" y="89"/>
              </a:cxn>
              <a:cxn ang="0">
                <a:pos x="201" y="98"/>
              </a:cxn>
              <a:cxn ang="0">
                <a:pos x="218" y="95"/>
              </a:cxn>
              <a:cxn ang="0">
                <a:pos x="214" y="129"/>
              </a:cxn>
              <a:cxn ang="0">
                <a:pos x="179" y="135"/>
              </a:cxn>
              <a:cxn ang="0">
                <a:pos x="199" y="218"/>
              </a:cxn>
              <a:cxn ang="0">
                <a:pos x="147" y="218"/>
              </a:cxn>
              <a:cxn ang="0">
                <a:pos x="133" y="212"/>
              </a:cxn>
              <a:cxn ang="0">
                <a:pos x="120" y="203"/>
              </a:cxn>
              <a:cxn ang="0">
                <a:pos x="50" y="199"/>
              </a:cxn>
              <a:cxn ang="0">
                <a:pos x="39" y="203"/>
              </a:cxn>
              <a:cxn ang="0">
                <a:pos x="29" y="197"/>
              </a:cxn>
              <a:cxn ang="0">
                <a:pos x="12" y="201"/>
              </a:cxn>
              <a:cxn ang="0">
                <a:pos x="0" y="187"/>
              </a:cxn>
              <a:cxn ang="0">
                <a:pos x="2" y="174"/>
              </a:cxn>
              <a:cxn ang="0">
                <a:pos x="6" y="156"/>
              </a:cxn>
              <a:cxn ang="0">
                <a:pos x="15" y="131"/>
              </a:cxn>
              <a:cxn ang="0">
                <a:pos x="29" y="118"/>
              </a:cxn>
              <a:cxn ang="0">
                <a:pos x="41" y="87"/>
              </a:cxn>
              <a:cxn ang="0">
                <a:pos x="33" y="73"/>
              </a:cxn>
              <a:cxn ang="0">
                <a:pos x="33" y="52"/>
              </a:cxn>
              <a:cxn ang="0">
                <a:pos x="27" y="33"/>
              </a:cxn>
              <a:cxn ang="0">
                <a:pos x="25" y="17"/>
              </a:cxn>
            </a:cxnLst>
            <a:rect l="0" t="0" r="r" b="b"/>
            <a:pathLst>
              <a:path w="219" h="219">
                <a:moveTo>
                  <a:pt x="14" y="6"/>
                </a:moveTo>
                <a:lnTo>
                  <a:pt x="31" y="4"/>
                </a:lnTo>
                <a:lnTo>
                  <a:pt x="37" y="4"/>
                </a:lnTo>
                <a:lnTo>
                  <a:pt x="39" y="0"/>
                </a:lnTo>
                <a:lnTo>
                  <a:pt x="100" y="4"/>
                </a:lnTo>
                <a:lnTo>
                  <a:pt x="104" y="8"/>
                </a:lnTo>
                <a:lnTo>
                  <a:pt x="102" y="31"/>
                </a:lnTo>
                <a:lnTo>
                  <a:pt x="106" y="37"/>
                </a:lnTo>
                <a:lnTo>
                  <a:pt x="110" y="42"/>
                </a:lnTo>
                <a:lnTo>
                  <a:pt x="118" y="44"/>
                </a:lnTo>
                <a:lnTo>
                  <a:pt x="122" y="41"/>
                </a:lnTo>
                <a:lnTo>
                  <a:pt x="145" y="42"/>
                </a:lnTo>
                <a:lnTo>
                  <a:pt x="145" y="23"/>
                </a:lnTo>
                <a:lnTo>
                  <a:pt x="152" y="23"/>
                </a:lnTo>
                <a:lnTo>
                  <a:pt x="164" y="25"/>
                </a:lnTo>
                <a:lnTo>
                  <a:pt x="168" y="25"/>
                </a:lnTo>
                <a:lnTo>
                  <a:pt x="168" y="31"/>
                </a:lnTo>
                <a:lnTo>
                  <a:pt x="174" y="31"/>
                </a:lnTo>
                <a:lnTo>
                  <a:pt x="179" y="29"/>
                </a:lnTo>
                <a:lnTo>
                  <a:pt x="183" y="44"/>
                </a:lnTo>
                <a:lnTo>
                  <a:pt x="183" y="69"/>
                </a:lnTo>
                <a:lnTo>
                  <a:pt x="185" y="77"/>
                </a:lnTo>
                <a:lnTo>
                  <a:pt x="191" y="83"/>
                </a:lnTo>
                <a:lnTo>
                  <a:pt x="191" y="89"/>
                </a:lnTo>
                <a:lnTo>
                  <a:pt x="191" y="98"/>
                </a:lnTo>
                <a:lnTo>
                  <a:pt x="201" y="98"/>
                </a:lnTo>
                <a:lnTo>
                  <a:pt x="208" y="102"/>
                </a:lnTo>
                <a:lnTo>
                  <a:pt x="218" y="95"/>
                </a:lnTo>
                <a:lnTo>
                  <a:pt x="218" y="123"/>
                </a:lnTo>
                <a:lnTo>
                  <a:pt x="214" y="129"/>
                </a:lnTo>
                <a:lnTo>
                  <a:pt x="218" y="137"/>
                </a:lnTo>
                <a:lnTo>
                  <a:pt x="179" y="135"/>
                </a:lnTo>
                <a:lnTo>
                  <a:pt x="177" y="193"/>
                </a:lnTo>
                <a:lnTo>
                  <a:pt x="199" y="218"/>
                </a:lnTo>
                <a:lnTo>
                  <a:pt x="170" y="218"/>
                </a:lnTo>
                <a:lnTo>
                  <a:pt x="147" y="218"/>
                </a:lnTo>
                <a:lnTo>
                  <a:pt x="137" y="214"/>
                </a:lnTo>
                <a:lnTo>
                  <a:pt x="133" y="212"/>
                </a:lnTo>
                <a:lnTo>
                  <a:pt x="125" y="210"/>
                </a:lnTo>
                <a:lnTo>
                  <a:pt x="120" y="203"/>
                </a:lnTo>
                <a:lnTo>
                  <a:pt x="58" y="204"/>
                </a:lnTo>
                <a:lnTo>
                  <a:pt x="50" y="199"/>
                </a:lnTo>
                <a:lnTo>
                  <a:pt x="46" y="203"/>
                </a:lnTo>
                <a:lnTo>
                  <a:pt x="39" y="203"/>
                </a:lnTo>
                <a:lnTo>
                  <a:pt x="33" y="201"/>
                </a:lnTo>
                <a:lnTo>
                  <a:pt x="29" y="197"/>
                </a:lnTo>
                <a:lnTo>
                  <a:pt x="17" y="199"/>
                </a:lnTo>
                <a:lnTo>
                  <a:pt x="12" y="201"/>
                </a:lnTo>
                <a:lnTo>
                  <a:pt x="0" y="201"/>
                </a:lnTo>
                <a:lnTo>
                  <a:pt x="0" y="187"/>
                </a:lnTo>
                <a:lnTo>
                  <a:pt x="4" y="177"/>
                </a:lnTo>
                <a:lnTo>
                  <a:pt x="2" y="174"/>
                </a:lnTo>
                <a:lnTo>
                  <a:pt x="8" y="170"/>
                </a:lnTo>
                <a:lnTo>
                  <a:pt x="6" y="156"/>
                </a:lnTo>
                <a:lnTo>
                  <a:pt x="14" y="145"/>
                </a:lnTo>
                <a:lnTo>
                  <a:pt x="15" y="131"/>
                </a:lnTo>
                <a:lnTo>
                  <a:pt x="21" y="123"/>
                </a:lnTo>
                <a:lnTo>
                  <a:pt x="29" y="118"/>
                </a:lnTo>
                <a:lnTo>
                  <a:pt x="35" y="116"/>
                </a:lnTo>
                <a:lnTo>
                  <a:pt x="41" y="87"/>
                </a:lnTo>
                <a:lnTo>
                  <a:pt x="37" y="83"/>
                </a:lnTo>
                <a:lnTo>
                  <a:pt x="33" y="73"/>
                </a:lnTo>
                <a:lnTo>
                  <a:pt x="33" y="58"/>
                </a:lnTo>
                <a:lnTo>
                  <a:pt x="33" y="52"/>
                </a:lnTo>
                <a:lnTo>
                  <a:pt x="33" y="44"/>
                </a:lnTo>
                <a:lnTo>
                  <a:pt x="27" y="33"/>
                </a:lnTo>
                <a:lnTo>
                  <a:pt x="27" y="27"/>
                </a:lnTo>
                <a:lnTo>
                  <a:pt x="25" y="17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1" name="Freeform 299"/>
          <p:cNvSpPr>
            <a:spLocks/>
          </p:cNvSpPr>
          <p:nvPr/>
        </p:nvSpPr>
        <p:spPr bwMode="ltGray">
          <a:xfrm>
            <a:off x="4175094" y="5018095"/>
            <a:ext cx="347064" cy="411161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40" y="0"/>
              </a:cxn>
              <a:cxn ang="0">
                <a:pos x="108" y="8"/>
              </a:cxn>
              <a:cxn ang="0">
                <a:pos x="110" y="38"/>
              </a:cxn>
              <a:cxn ang="0">
                <a:pos x="122" y="46"/>
              </a:cxn>
              <a:cxn ang="0">
                <a:pos x="150" y="44"/>
              </a:cxn>
              <a:cxn ang="0">
                <a:pos x="158" y="24"/>
              </a:cxn>
              <a:cxn ang="0">
                <a:pos x="174" y="26"/>
              </a:cxn>
              <a:cxn ang="0">
                <a:pos x="180" y="32"/>
              </a:cxn>
              <a:cxn ang="0">
                <a:pos x="190" y="46"/>
              </a:cxn>
              <a:cxn ang="0">
                <a:pos x="192" y="80"/>
              </a:cxn>
              <a:cxn ang="0">
                <a:pos x="198" y="92"/>
              </a:cxn>
              <a:cxn ang="0">
                <a:pos x="208" y="102"/>
              </a:cxn>
              <a:cxn ang="0">
                <a:pos x="226" y="98"/>
              </a:cxn>
              <a:cxn ang="0">
                <a:pos x="222" y="134"/>
              </a:cxn>
              <a:cxn ang="0">
                <a:pos x="186" y="140"/>
              </a:cxn>
              <a:cxn ang="0">
                <a:pos x="206" y="226"/>
              </a:cxn>
              <a:cxn ang="0">
                <a:pos x="152" y="226"/>
              </a:cxn>
              <a:cxn ang="0">
                <a:pos x="138" y="220"/>
              </a:cxn>
              <a:cxn ang="0">
                <a:pos x="124" y="210"/>
              </a:cxn>
              <a:cxn ang="0">
                <a:pos x="52" y="206"/>
              </a:cxn>
              <a:cxn ang="0">
                <a:pos x="40" y="210"/>
              </a:cxn>
              <a:cxn ang="0">
                <a:pos x="30" y="204"/>
              </a:cxn>
              <a:cxn ang="0">
                <a:pos x="12" y="208"/>
              </a:cxn>
              <a:cxn ang="0">
                <a:pos x="0" y="194"/>
              </a:cxn>
              <a:cxn ang="0">
                <a:pos x="2" y="180"/>
              </a:cxn>
              <a:cxn ang="0">
                <a:pos x="6" y="162"/>
              </a:cxn>
              <a:cxn ang="0">
                <a:pos x="16" y="136"/>
              </a:cxn>
              <a:cxn ang="0">
                <a:pos x="30" y="122"/>
              </a:cxn>
              <a:cxn ang="0">
                <a:pos x="42" y="90"/>
              </a:cxn>
              <a:cxn ang="0">
                <a:pos x="34" y="76"/>
              </a:cxn>
              <a:cxn ang="0">
                <a:pos x="34" y="54"/>
              </a:cxn>
              <a:cxn ang="0">
                <a:pos x="28" y="34"/>
              </a:cxn>
              <a:cxn ang="0">
                <a:pos x="26" y="18"/>
              </a:cxn>
            </a:cxnLst>
            <a:rect l="0" t="0" r="r" b="b"/>
            <a:pathLst>
              <a:path w="227" h="227">
                <a:moveTo>
                  <a:pt x="14" y="6"/>
                </a:moveTo>
                <a:lnTo>
                  <a:pt x="32" y="4"/>
                </a:lnTo>
                <a:lnTo>
                  <a:pt x="38" y="4"/>
                </a:lnTo>
                <a:lnTo>
                  <a:pt x="40" y="0"/>
                </a:lnTo>
                <a:lnTo>
                  <a:pt x="104" y="4"/>
                </a:lnTo>
                <a:lnTo>
                  <a:pt x="108" y="8"/>
                </a:lnTo>
                <a:lnTo>
                  <a:pt x="106" y="32"/>
                </a:lnTo>
                <a:lnTo>
                  <a:pt x="110" y="38"/>
                </a:lnTo>
                <a:lnTo>
                  <a:pt x="114" y="44"/>
                </a:lnTo>
                <a:lnTo>
                  <a:pt x="122" y="46"/>
                </a:lnTo>
                <a:lnTo>
                  <a:pt x="126" y="42"/>
                </a:lnTo>
                <a:lnTo>
                  <a:pt x="150" y="44"/>
                </a:lnTo>
                <a:lnTo>
                  <a:pt x="150" y="24"/>
                </a:lnTo>
                <a:lnTo>
                  <a:pt x="158" y="24"/>
                </a:lnTo>
                <a:lnTo>
                  <a:pt x="170" y="26"/>
                </a:lnTo>
                <a:lnTo>
                  <a:pt x="174" y="26"/>
                </a:lnTo>
                <a:lnTo>
                  <a:pt x="174" y="32"/>
                </a:lnTo>
                <a:lnTo>
                  <a:pt x="180" y="32"/>
                </a:lnTo>
                <a:lnTo>
                  <a:pt x="186" y="30"/>
                </a:lnTo>
                <a:lnTo>
                  <a:pt x="190" y="46"/>
                </a:lnTo>
                <a:lnTo>
                  <a:pt x="190" y="72"/>
                </a:lnTo>
                <a:lnTo>
                  <a:pt x="192" y="80"/>
                </a:lnTo>
                <a:lnTo>
                  <a:pt x="198" y="86"/>
                </a:lnTo>
                <a:lnTo>
                  <a:pt x="198" y="92"/>
                </a:lnTo>
                <a:lnTo>
                  <a:pt x="198" y="102"/>
                </a:lnTo>
                <a:lnTo>
                  <a:pt x="208" y="102"/>
                </a:lnTo>
                <a:lnTo>
                  <a:pt x="216" y="106"/>
                </a:lnTo>
                <a:lnTo>
                  <a:pt x="226" y="98"/>
                </a:lnTo>
                <a:lnTo>
                  <a:pt x="226" y="128"/>
                </a:lnTo>
                <a:lnTo>
                  <a:pt x="222" y="134"/>
                </a:lnTo>
                <a:lnTo>
                  <a:pt x="226" y="142"/>
                </a:lnTo>
                <a:lnTo>
                  <a:pt x="186" y="140"/>
                </a:lnTo>
                <a:lnTo>
                  <a:pt x="184" y="200"/>
                </a:lnTo>
                <a:lnTo>
                  <a:pt x="206" y="226"/>
                </a:lnTo>
                <a:lnTo>
                  <a:pt x="176" y="226"/>
                </a:lnTo>
                <a:lnTo>
                  <a:pt x="152" y="226"/>
                </a:lnTo>
                <a:lnTo>
                  <a:pt x="142" y="222"/>
                </a:lnTo>
                <a:lnTo>
                  <a:pt x="138" y="220"/>
                </a:lnTo>
                <a:lnTo>
                  <a:pt x="130" y="218"/>
                </a:lnTo>
                <a:lnTo>
                  <a:pt x="124" y="210"/>
                </a:lnTo>
                <a:lnTo>
                  <a:pt x="60" y="212"/>
                </a:lnTo>
                <a:lnTo>
                  <a:pt x="52" y="206"/>
                </a:lnTo>
                <a:lnTo>
                  <a:pt x="48" y="210"/>
                </a:lnTo>
                <a:lnTo>
                  <a:pt x="40" y="210"/>
                </a:lnTo>
                <a:lnTo>
                  <a:pt x="34" y="208"/>
                </a:lnTo>
                <a:lnTo>
                  <a:pt x="30" y="204"/>
                </a:lnTo>
                <a:lnTo>
                  <a:pt x="18" y="206"/>
                </a:lnTo>
                <a:lnTo>
                  <a:pt x="12" y="208"/>
                </a:lnTo>
                <a:lnTo>
                  <a:pt x="0" y="208"/>
                </a:lnTo>
                <a:lnTo>
                  <a:pt x="0" y="194"/>
                </a:lnTo>
                <a:lnTo>
                  <a:pt x="4" y="184"/>
                </a:lnTo>
                <a:lnTo>
                  <a:pt x="2" y="180"/>
                </a:lnTo>
                <a:lnTo>
                  <a:pt x="8" y="176"/>
                </a:lnTo>
                <a:lnTo>
                  <a:pt x="6" y="162"/>
                </a:lnTo>
                <a:lnTo>
                  <a:pt x="14" y="150"/>
                </a:lnTo>
                <a:lnTo>
                  <a:pt x="16" y="136"/>
                </a:lnTo>
                <a:lnTo>
                  <a:pt x="22" y="128"/>
                </a:lnTo>
                <a:lnTo>
                  <a:pt x="30" y="122"/>
                </a:lnTo>
                <a:lnTo>
                  <a:pt x="36" y="120"/>
                </a:lnTo>
                <a:lnTo>
                  <a:pt x="42" y="90"/>
                </a:lnTo>
                <a:lnTo>
                  <a:pt x="38" y="86"/>
                </a:lnTo>
                <a:lnTo>
                  <a:pt x="34" y="76"/>
                </a:lnTo>
                <a:lnTo>
                  <a:pt x="34" y="60"/>
                </a:lnTo>
                <a:lnTo>
                  <a:pt x="34" y="54"/>
                </a:lnTo>
                <a:lnTo>
                  <a:pt x="34" y="46"/>
                </a:lnTo>
                <a:lnTo>
                  <a:pt x="28" y="34"/>
                </a:lnTo>
                <a:lnTo>
                  <a:pt x="28" y="28"/>
                </a:lnTo>
                <a:lnTo>
                  <a:pt x="26" y="18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2" name="Freeform 300"/>
          <p:cNvSpPr>
            <a:spLocks/>
          </p:cNvSpPr>
          <p:nvPr/>
        </p:nvSpPr>
        <p:spPr bwMode="ltGray">
          <a:xfrm>
            <a:off x="4576386" y="5238757"/>
            <a:ext cx="27889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17" h="1">
                <a:moveTo>
                  <a:pt x="0" y="0"/>
                </a:move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3" name="Freeform 301"/>
          <p:cNvSpPr>
            <a:spLocks/>
          </p:cNvSpPr>
          <p:nvPr/>
        </p:nvSpPr>
        <p:spPr bwMode="ltGray">
          <a:xfrm>
            <a:off x="4959087" y="5067308"/>
            <a:ext cx="4648" cy="127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3"/>
              </a:cxn>
              <a:cxn ang="0">
                <a:pos x="2" y="6"/>
              </a:cxn>
              <a:cxn ang="0">
                <a:pos x="0" y="5"/>
              </a:cxn>
              <a:cxn ang="0">
                <a:pos x="0" y="3"/>
              </a:cxn>
              <a:cxn ang="0">
                <a:pos x="1" y="0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1" y="3"/>
                </a:lnTo>
                <a:lnTo>
                  <a:pt x="2" y="6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4" name="Freeform 302"/>
          <p:cNvSpPr>
            <a:spLocks/>
          </p:cNvSpPr>
          <p:nvPr/>
        </p:nvSpPr>
        <p:spPr bwMode="ltGray">
          <a:xfrm>
            <a:off x="4957537" y="5065720"/>
            <a:ext cx="17044" cy="269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"/>
              </a:cxn>
              <a:cxn ang="0">
                <a:pos x="10" y="14"/>
              </a:cxn>
              <a:cxn ang="0">
                <a:pos x="2" y="12"/>
              </a:cxn>
              <a:cxn ang="0">
                <a:pos x="0" y="8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6"/>
                </a:lnTo>
                <a:lnTo>
                  <a:pt x="10" y="14"/>
                </a:lnTo>
                <a:lnTo>
                  <a:pt x="2" y="12"/>
                </a:lnTo>
                <a:lnTo>
                  <a:pt x="0" y="8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5" name="Freeform 303"/>
          <p:cNvSpPr>
            <a:spLocks/>
          </p:cNvSpPr>
          <p:nvPr/>
        </p:nvSpPr>
        <p:spPr bwMode="ltGray">
          <a:xfrm>
            <a:off x="4976130" y="5032383"/>
            <a:ext cx="7747" cy="3175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0"/>
              </a:cxn>
              <a:cxn ang="0">
                <a:pos x="4" y="8"/>
              </a:cxn>
              <a:cxn ang="0">
                <a:pos x="2" y="16"/>
              </a:cxn>
              <a:cxn ang="0">
                <a:pos x="0" y="8"/>
              </a:cxn>
            </a:cxnLst>
            <a:rect l="0" t="0" r="r" b="b"/>
            <a:pathLst>
              <a:path w="5" h="17">
                <a:moveTo>
                  <a:pt x="0" y="8"/>
                </a:moveTo>
                <a:lnTo>
                  <a:pt x="2" y="0"/>
                </a:lnTo>
                <a:lnTo>
                  <a:pt x="4" y="8"/>
                </a:lnTo>
                <a:lnTo>
                  <a:pt x="2" y="16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6" name="Freeform 304"/>
          <p:cNvSpPr>
            <a:spLocks/>
          </p:cNvSpPr>
          <p:nvPr/>
        </p:nvSpPr>
        <p:spPr bwMode="ltGray">
          <a:xfrm>
            <a:off x="4965285" y="5126044"/>
            <a:ext cx="12395" cy="206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6" y="10"/>
              </a:cxn>
              <a:cxn ang="0">
                <a:pos x="6" y="0"/>
              </a:cxn>
            </a:cxnLst>
            <a:rect l="0" t="0" r="r" b="b"/>
            <a:pathLst>
              <a:path w="7" h="11">
                <a:moveTo>
                  <a:pt x="6" y="0"/>
                </a:moveTo>
                <a:lnTo>
                  <a:pt x="0" y="6"/>
                </a:lnTo>
                <a:lnTo>
                  <a:pt x="6" y="10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7" name="Freeform 305"/>
          <p:cNvSpPr>
            <a:spLocks/>
          </p:cNvSpPr>
          <p:nvPr/>
        </p:nvSpPr>
        <p:spPr bwMode="ltGray">
          <a:xfrm>
            <a:off x="5014865" y="5313369"/>
            <a:ext cx="216915" cy="425448"/>
          </a:xfrm>
          <a:custGeom>
            <a:avLst/>
            <a:gdLst/>
            <a:ahLst/>
            <a:cxnLst>
              <a:cxn ang="0">
                <a:pos x="132" y="8"/>
              </a:cxn>
              <a:cxn ang="0">
                <a:pos x="138" y="31"/>
              </a:cxn>
              <a:cxn ang="0">
                <a:pos x="140" y="56"/>
              </a:cxn>
              <a:cxn ang="0">
                <a:pos x="132" y="68"/>
              </a:cxn>
              <a:cxn ang="0">
                <a:pos x="127" y="60"/>
              </a:cxn>
              <a:cxn ang="0">
                <a:pos x="129" y="75"/>
              </a:cxn>
              <a:cxn ang="0">
                <a:pos x="121" y="93"/>
              </a:cxn>
              <a:cxn ang="0">
                <a:pos x="108" y="110"/>
              </a:cxn>
              <a:cxn ang="0">
                <a:pos x="106" y="126"/>
              </a:cxn>
              <a:cxn ang="0">
                <a:pos x="91" y="157"/>
              </a:cxn>
              <a:cxn ang="0">
                <a:pos x="76" y="188"/>
              </a:cxn>
              <a:cxn ang="0">
                <a:pos x="72" y="199"/>
              </a:cxn>
              <a:cxn ang="0">
                <a:pos x="51" y="226"/>
              </a:cxn>
              <a:cxn ang="0">
                <a:pos x="36" y="228"/>
              </a:cxn>
              <a:cxn ang="0">
                <a:pos x="23" y="234"/>
              </a:cxn>
              <a:cxn ang="0">
                <a:pos x="9" y="224"/>
              </a:cxn>
              <a:cxn ang="0">
                <a:pos x="0" y="211"/>
              </a:cxn>
              <a:cxn ang="0">
                <a:pos x="2" y="201"/>
              </a:cxn>
              <a:cxn ang="0">
                <a:pos x="6" y="190"/>
              </a:cxn>
              <a:cxn ang="0">
                <a:pos x="0" y="178"/>
              </a:cxn>
              <a:cxn ang="0">
                <a:pos x="6" y="157"/>
              </a:cxn>
              <a:cxn ang="0">
                <a:pos x="13" y="153"/>
              </a:cxn>
              <a:cxn ang="0">
                <a:pos x="21" y="139"/>
              </a:cxn>
              <a:cxn ang="0">
                <a:pos x="28" y="128"/>
              </a:cxn>
              <a:cxn ang="0">
                <a:pos x="28" y="120"/>
              </a:cxn>
              <a:cxn ang="0">
                <a:pos x="25" y="101"/>
              </a:cxn>
              <a:cxn ang="0">
                <a:pos x="38" y="70"/>
              </a:cxn>
              <a:cxn ang="0">
                <a:pos x="45" y="64"/>
              </a:cxn>
              <a:cxn ang="0">
                <a:pos x="59" y="62"/>
              </a:cxn>
              <a:cxn ang="0">
                <a:pos x="66" y="58"/>
              </a:cxn>
              <a:cxn ang="0">
                <a:pos x="79" y="52"/>
              </a:cxn>
              <a:cxn ang="0">
                <a:pos x="91" y="43"/>
              </a:cxn>
              <a:cxn ang="0">
                <a:pos x="102" y="35"/>
              </a:cxn>
              <a:cxn ang="0">
                <a:pos x="102" y="23"/>
              </a:cxn>
              <a:cxn ang="0">
                <a:pos x="112" y="21"/>
              </a:cxn>
              <a:cxn ang="0">
                <a:pos x="119" y="10"/>
              </a:cxn>
              <a:cxn ang="0">
                <a:pos x="123" y="2"/>
              </a:cxn>
            </a:cxnLst>
            <a:rect l="0" t="0" r="r" b="b"/>
            <a:pathLst>
              <a:path w="141" h="235">
                <a:moveTo>
                  <a:pt x="131" y="0"/>
                </a:moveTo>
                <a:lnTo>
                  <a:pt x="132" y="8"/>
                </a:lnTo>
                <a:lnTo>
                  <a:pt x="136" y="14"/>
                </a:lnTo>
                <a:lnTo>
                  <a:pt x="138" y="31"/>
                </a:lnTo>
                <a:lnTo>
                  <a:pt x="140" y="50"/>
                </a:lnTo>
                <a:lnTo>
                  <a:pt x="140" y="56"/>
                </a:lnTo>
                <a:lnTo>
                  <a:pt x="136" y="66"/>
                </a:lnTo>
                <a:lnTo>
                  <a:pt x="132" y="68"/>
                </a:lnTo>
                <a:lnTo>
                  <a:pt x="129" y="64"/>
                </a:lnTo>
                <a:lnTo>
                  <a:pt x="127" y="60"/>
                </a:lnTo>
                <a:lnTo>
                  <a:pt x="129" y="64"/>
                </a:lnTo>
                <a:lnTo>
                  <a:pt x="129" y="75"/>
                </a:lnTo>
                <a:lnTo>
                  <a:pt x="127" y="81"/>
                </a:lnTo>
                <a:lnTo>
                  <a:pt x="121" y="93"/>
                </a:lnTo>
                <a:lnTo>
                  <a:pt x="115" y="102"/>
                </a:lnTo>
                <a:lnTo>
                  <a:pt x="108" y="110"/>
                </a:lnTo>
                <a:lnTo>
                  <a:pt x="106" y="120"/>
                </a:lnTo>
                <a:lnTo>
                  <a:pt x="106" y="126"/>
                </a:lnTo>
                <a:lnTo>
                  <a:pt x="98" y="143"/>
                </a:lnTo>
                <a:lnTo>
                  <a:pt x="91" y="157"/>
                </a:lnTo>
                <a:lnTo>
                  <a:pt x="83" y="172"/>
                </a:lnTo>
                <a:lnTo>
                  <a:pt x="76" y="188"/>
                </a:lnTo>
                <a:lnTo>
                  <a:pt x="72" y="193"/>
                </a:lnTo>
                <a:lnTo>
                  <a:pt x="72" y="199"/>
                </a:lnTo>
                <a:lnTo>
                  <a:pt x="61" y="213"/>
                </a:lnTo>
                <a:lnTo>
                  <a:pt x="51" y="226"/>
                </a:lnTo>
                <a:lnTo>
                  <a:pt x="44" y="228"/>
                </a:lnTo>
                <a:lnTo>
                  <a:pt x="36" y="228"/>
                </a:lnTo>
                <a:lnTo>
                  <a:pt x="28" y="230"/>
                </a:lnTo>
                <a:lnTo>
                  <a:pt x="23" y="234"/>
                </a:lnTo>
                <a:lnTo>
                  <a:pt x="17" y="232"/>
                </a:lnTo>
                <a:lnTo>
                  <a:pt x="9" y="224"/>
                </a:lnTo>
                <a:lnTo>
                  <a:pt x="4" y="217"/>
                </a:lnTo>
                <a:lnTo>
                  <a:pt x="0" y="211"/>
                </a:lnTo>
                <a:lnTo>
                  <a:pt x="0" y="205"/>
                </a:lnTo>
                <a:lnTo>
                  <a:pt x="2" y="201"/>
                </a:lnTo>
                <a:lnTo>
                  <a:pt x="2" y="195"/>
                </a:lnTo>
                <a:lnTo>
                  <a:pt x="6" y="190"/>
                </a:lnTo>
                <a:lnTo>
                  <a:pt x="2" y="182"/>
                </a:lnTo>
                <a:lnTo>
                  <a:pt x="0" y="178"/>
                </a:lnTo>
                <a:lnTo>
                  <a:pt x="0" y="166"/>
                </a:lnTo>
                <a:lnTo>
                  <a:pt x="6" y="157"/>
                </a:lnTo>
                <a:lnTo>
                  <a:pt x="9" y="155"/>
                </a:lnTo>
                <a:lnTo>
                  <a:pt x="13" y="153"/>
                </a:lnTo>
                <a:lnTo>
                  <a:pt x="17" y="145"/>
                </a:lnTo>
                <a:lnTo>
                  <a:pt x="21" y="139"/>
                </a:lnTo>
                <a:lnTo>
                  <a:pt x="26" y="135"/>
                </a:lnTo>
                <a:lnTo>
                  <a:pt x="28" y="128"/>
                </a:lnTo>
                <a:lnTo>
                  <a:pt x="30" y="124"/>
                </a:lnTo>
                <a:lnTo>
                  <a:pt x="28" y="120"/>
                </a:lnTo>
                <a:lnTo>
                  <a:pt x="28" y="106"/>
                </a:lnTo>
                <a:lnTo>
                  <a:pt x="25" y="101"/>
                </a:lnTo>
                <a:lnTo>
                  <a:pt x="25" y="83"/>
                </a:lnTo>
                <a:lnTo>
                  <a:pt x="38" y="70"/>
                </a:lnTo>
                <a:lnTo>
                  <a:pt x="38" y="62"/>
                </a:lnTo>
                <a:lnTo>
                  <a:pt x="45" y="64"/>
                </a:lnTo>
                <a:lnTo>
                  <a:pt x="51" y="60"/>
                </a:lnTo>
                <a:lnTo>
                  <a:pt x="59" y="62"/>
                </a:lnTo>
                <a:lnTo>
                  <a:pt x="59" y="58"/>
                </a:lnTo>
                <a:lnTo>
                  <a:pt x="66" y="58"/>
                </a:lnTo>
                <a:lnTo>
                  <a:pt x="70" y="58"/>
                </a:lnTo>
                <a:lnTo>
                  <a:pt x="79" y="52"/>
                </a:lnTo>
                <a:lnTo>
                  <a:pt x="83" y="50"/>
                </a:lnTo>
                <a:lnTo>
                  <a:pt x="91" y="43"/>
                </a:lnTo>
                <a:lnTo>
                  <a:pt x="89" y="48"/>
                </a:lnTo>
                <a:lnTo>
                  <a:pt x="102" y="35"/>
                </a:lnTo>
                <a:lnTo>
                  <a:pt x="102" y="29"/>
                </a:lnTo>
                <a:lnTo>
                  <a:pt x="102" y="23"/>
                </a:lnTo>
                <a:lnTo>
                  <a:pt x="110" y="27"/>
                </a:lnTo>
                <a:lnTo>
                  <a:pt x="112" y="21"/>
                </a:lnTo>
                <a:lnTo>
                  <a:pt x="115" y="21"/>
                </a:lnTo>
                <a:lnTo>
                  <a:pt x="119" y="10"/>
                </a:lnTo>
                <a:lnTo>
                  <a:pt x="119" y="4"/>
                </a:lnTo>
                <a:lnTo>
                  <a:pt x="123" y="2"/>
                </a:lnTo>
                <a:lnTo>
                  <a:pt x="13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8" name="Freeform 306"/>
          <p:cNvSpPr>
            <a:spLocks/>
          </p:cNvSpPr>
          <p:nvPr/>
        </p:nvSpPr>
        <p:spPr bwMode="ltGray">
          <a:xfrm>
            <a:off x="5013315" y="5311782"/>
            <a:ext cx="229310" cy="441323"/>
          </a:xfrm>
          <a:custGeom>
            <a:avLst/>
            <a:gdLst/>
            <a:ahLst/>
            <a:cxnLst>
              <a:cxn ang="0">
                <a:pos x="140" y="8"/>
              </a:cxn>
              <a:cxn ang="0">
                <a:pos x="146" y="32"/>
              </a:cxn>
              <a:cxn ang="0">
                <a:pos x="148" y="58"/>
              </a:cxn>
              <a:cxn ang="0">
                <a:pos x="140" y="70"/>
              </a:cxn>
              <a:cxn ang="0">
                <a:pos x="134" y="62"/>
              </a:cxn>
              <a:cxn ang="0">
                <a:pos x="136" y="78"/>
              </a:cxn>
              <a:cxn ang="0">
                <a:pos x="128" y="96"/>
              </a:cxn>
              <a:cxn ang="0">
                <a:pos x="114" y="114"/>
              </a:cxn>
              <a:cxn ang="0">
                <a:pos x="112" y="130"/>
              </a:cxn>
              <a:cxn ang="0">
                <a:pos x="96" y="162"/>
              </a:cxn>
              <a:cxn ang="0">
                <a:pos x="80" y="194"/>
              </a:cxn>
              <a:cxn ang="0">
                <a:pos x="76" y="206"/>
              </a:cxn>
              <a:cxn ang="0">
                <a:pos x="54" y="234"/>
              </a:cxn>
              <a:cxn ang="0">
                <a:pos x="38" y="236"/>
              </a:cxn>
              <a:cxn ang="0">
                <a:pos x="24" y="242"/>
              </a:cxn>
              <a:cxn ang="0">
                <a:pos x="10" y="232"/>
              </a:cxn>
              <a:cxn ang="0">
                <a:pos x="0" y="218"/>
              </a:cxn>
              <a:cxn ang="0">
                <a:pos x="2" y="208"/>
              </a:cxn>
              <a:cxn ang="0">
                <a:pos x="6" y="196"/>
              </a:cxn>
              <a:cxn ang="0">
                <a:pos x="0" y="184"/>
              </a:cxn>
              <a:cxn ang="0">
                <a:pos x="6" y="162"/>
              </a:cxn>
              <a:cxn ang="0">
                <a:pos x="14" y="158"/>
              </a:cxn>
              <a:cxn ang="0">
                <a:pos x="22" y="144"/>
              </a:cxn>
              <a:cxn ang="0">
                <a:pos x="30" y="132"/>
              </a:cxn>
              <a:cxn ang="0">
                <a:pos x="30" y="124"/>
              </a:cxn>
              <a:cxn ang="0">
                <a:pos x="26" y="104"/>
              </a:cxn>
              <a:cxn ang="0">
                <a:pos x="40" y="72"/>
              </a:cxn>
              <a:cxn ang="0">
                <a:pos x="48" y="66"/>
              </a:cxn>
              <a:cxn ang="0">
                <a:pos x="62" y="64"/>
              </a:cxn>
              <a:cxn ang="0">
                <a:pos x="70" y="60"/>
              </a:cxn>
              <a:cxn ang="0">
                <a:pos x="84" y="54"/>
              </a:cxn>
              <a:cxn ang="0">
                <a:pos x="96" y="44"/>
              </a:cxn>
              <a:cxn ang="0">
                <a:pos x="108" y="36"/>
              </a:cxn>
              <a:cxn ang="0">
                <a:pos x="108" y="24"/>
              </a:cxn>
              <a:cxn ang="0">
                <a:pos x="118" y="22"/>
              </a:cxn>
              <a:cxn ang="0">
                <a:pos x="126" y="10"/>
              </a:cxn>
              <a:cxn ang="0">
                <a:pos x="130" y="2"/>
              </a:cxn>
            </a:cxnLst>
            <a:rect l="0" t="0" r="r" b="b"/>
            <a:pathLst>
              <a:path w="149" h="243">
                <a:moveTo>
                  <a:pt x="138" y="0"/>
                </a:moveTo>
                <a:lnTo>
                  <a:pt x="140" y="8"/>
                </a:lnTo>
                <a:lnTo>
                  <a:pt x="144" y="14"/>
                </a:lnTo>
                <a:lnTo>
                  <a:pt x="146" y="32"/>
                </a:lnTo>
                <a:lnTo>
                  <a:pt x="148" y="52"/>
                </a:lnTo>
                <a:lnTo>
                  <a:pt x="148" y="58"/>
                </a:lnTo>
                <a:lnTo>
                  <a:pt x="144" y="68"/>
                </a:lnTo>
                <a:lnTo>
                  <a:pt x="140" y="70"/>
                </a:lnTo>
                <a:lnTo>
                  <a:pt x="136" y="66"/>
                </a:lnTo>
                <a:lnTo>
                  <a:pt x="134" y="62"/>
                </a:lnTo>
                <a:lnTo>
                  <a:pt x="136" y="66"/>
                </a:lnTo>
                <a:lnTo>
                  <a:pt x="136" y="78"/>
                </a:lnTo>
                <a:lnTo>
                  <a:pt x="134" y="84"/>
                </a:lnTo>
                <a:lnTo>
                  <a:pt x="128" y="96"/>
                </a:lnTo>
                <a:lnTo>
                  <a:pt x="122" y="106"/>
                </a:lnTo>
                <a:lnTo>
                  <a:pt x="114" y="114"/>
                </a:lnTo>
                <a:lnTo>
                  <a:pt x="112" y="124"/>
                </a:lnTo>
                <a:lnTo>
                  <a:pt x="112" y="130"/>
                </a:lnTo>
                <a:lnTo>
                  <a:pt x="104" y="148"/>
                </a:lnTo>
                <a:lnTo>
                  <a:pt x="96" y="162"/>
                </a:lnTo>
                <a:lnTo>
                  <a:pt x="88" y="178"/>
                </a:lnTo>
                <a:lnTo>
                  <a:pt x="80" y="194"/>
                </a:lnTo>
                <a:lnTo>
                  <a:pt x="76" y="200"/>
                </a:lnTo>
                <a:lnTo>
                  <a:pt x="76" y="206"/>
                </a:lnTo>
                <a:lnTo>
                  <a:pt x="64" y="220"/>
                </a:lnTo>
                <a:lnTo>
                  <a:pt x="54" y="234"/>
                </a:lnTo>
                <a:lnTo>
                  <a:pt x="46" y="236"/>
                </a:lnTo>
                <a:lnTo>
                  <a:pt x="38" y="236"/>
                </a:lnTo>
                <a:lnTo>
                  <a:pt x="30" y="238"/>
                </a:lnTo>
                <a:lnTo>
                  <a:pt x="24" y="242"/>
                </a:lnTo>
                <a:lnTo>
                  <a:pt x="18" y="240"/>
                </a:lnTo>
                <a:lnTo>
                  <a:pt x="10" y="232"/>
                </a:lnTo>
                <a:lnTo>
                  <a:pt x="4" y="224"/>
                </a:lnTo>
                <a:lnTo>
                  <a:pt x="0" y="218"/>
                </a:lnTo>
                <a:lnTo>
                  <a:pt x="0" y="212"/>
                </a:lnTo>
                <a:lnTo>
                  <a:pt x="2" y="208"/>
                </a:lnTo>
                <a:lnTo>
                  <a:pt x="2" y="202"/>
                </a:lnTo>
                <a:lnTo>
                  <a:pt x="6" y="196"/>
                </a:lnTo>
                <a:lnTo>
                  <a:pt x="2" y="188"/>
                </a:lnTo>
                <a:lnTo>
                  <a:pt x="0" y="184"/>
                </a:lnTo>
                <a:lnTo>
                  <a:pt x="0" y="172"/>
                </a:lnTo>
                <a:lnTo>
                  <a:pt x="6" y="162"/>
                </a:lnTo>
                <a:lnTo>
                  <a:pt x="10" y="160"/>
                </a:lnTo>
                <a:lnTo>
                  <a:pt x="14" y="158"/>
                </a:lnTo>
                <a:lnTo>
                  <a:pt x="18" y="150"/>
                </a:lnTo>
                <a:lnTo>
                  <a:pt x="22" y="144"/>
                </a:lnTo>
                <a:lnTo>
                  <a:pt x="28" y="140"/>
                </a:lnTo>
                <a:lnTo>
                  <a:pt x="30" y="132"/>
                </a:lnTo>
                <a:lnTo>
                  <a:pt x="32" y="128"/>
                </a:lnTo>
                <a:lnTo>
                  <a:pt x="30" y="124"/>
                </a:lnTo>
                <a:lnTo>
                  <a:pt x="30" y="110"/>
                </a:lnTo>
                <a:lnTo>
                  <a:pt x="26" y="104"/>
                </a:lnTo>
                <a:lnTo>
                  <a:pt x="26" y="86"/>
                </a:lnTo>
                <a:lnTo>
                  <a:pt x="40" y="72"/>
                </a:lnTo>
                <a:lnTo>
                  <a:pt x="40" y="64"/>
                </a:lnTo>
                <a:lnTo>
                  <a:pt x="48" y="66"/>
                </a:lnTo>
                <a:lnTo>
                  <a:pt x="54" y="62"/>
                </a:lnTo>
                <a:lnTo>
                  <a:pt x="62" y="64"/>
                </a:lnTo>
                <a:lnTo>
                  <a:pt x="62" y="60"/>
                </a:lnTo>
                <a:lnTo>
                  <a:pt x="70" y="60"/>
                </a:lnTo>
                <a:lnTo>
                  <a:pt x="74" y="60"/>
                </a:lnTo>
                <a:lnTo>
                  <a:pt x="84" y="54"/>
                </a:lnTo>
                <a:lnTo>
                  <a:pt x="88" y="52"/>
                </a:lnTo>
                <a:lnTo>
                  <a:pt x="96" y="44"/>
                </a:lnTo>
                <a:lnTo>
                  <a:pt x="94" y="50"/>
                </a:lnTo>
                <a:lnTo>
                  <a:pt x="108" y="36"/>
                </a:lnTo>
                <a:lnTo>
                  <a:pt x="108" y="30"/>
                </a:lnTo>
                <a:lnTo>
                  <a:pt x="108" y="24"/>
                </a:lnTo>
                <a:lnTo>
                  <a:pt x="116" y="28"/>
                </a:lnTo>
                <a:lnTo>
                  <a:pt x="118" y="22"/>
                </a:lnTo>
                <a:lnTo>
                  <a:pt x="122" y="22"/>
                </a:lnTo>
                <a:lnTo>
                  <a:pt x="126" y="10"/>
                </a:lnTo>
                <a:lnTo>
                  <a:pt x="126" y="4"/>
                </a:lnTo>
                <a:lnTo>
                  <a:pt x="130" y="2"/>
                </a:lnTo>
                <a:lnTo>
                  <a:pt x="13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9" name="Freeform 307"/>
          <p:cNvSpPr>
            <a:spLocks/>
          </p:cNvSpPr>
          <p:nvPr/>
        </p:nvSpPr>
        <p:spPr bwMode="ltGray">
          <a:xfrm>
            <a:off x="5059797" y="5267332"/>
            <a:ext cx="10846" cy="222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6" y="4"/>
              </a:cxn>
              <a:cxn ang="0">
                <a:pos x="4" y="10"/>
              </a:cxn>
              <a:cxn ang="0">
                <a:pos x="0" y="4"/>
              </a:cxn>
            </a:cxnLst>
            <a:rect l="0" t="0" r="r" b="b"/>
            <a:pathLst>
              <a:path w="7" h="11">
                <a:moveTo>
                  <a:pt x="0" y="4"/>
                </a:moveTo>
                <a:lnTo>
                  <a:pt x="4" y="0"/>
                </a:lnTo>
                <a:lnTo>
                  <a:pt x="6" y="4"/>
                </a:lnTo>
                <a:lnTo>
                  <a:pt x="4" y="1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0" name="Freeform 308"/>
          <p:cNvSpPr>
            <a:spLocks/>
          </p:cNvSpPr>
          <p:nvPr/>
        </p:nvSpPr>
        <p:spPr bwMode="ltGray">
          <a:xfrm>
            <a:off x="5107829" y="5314957"/>
            <a:ext cx="9296" cy="158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4" y="4"/>
              </a:cxn>
              <a:cxn ang="0">
                <a:pos x="2" y="8"/>
              </a:cxn>
              <a:cxn ang="0">
                <a:pos x="0" y="4"/>
              </a:cxn>
            </a:cxnLst>
            <a:rect l="0" t="0" r="r" b="b"/>
            <a:pathLst>
              <a:path w="5" h="9">
                <a:moveTo>
                  <a:pt x="0" y="4"/>
                </a:moveTo>
                <a:lnTo>
                  <a:pt x="2" y="0"/>
                </a:lnTo>
                <a:lnTo>
                  <a:pt x="4" y="4"/>
                </a:lnTo>
                <a:lnTo>
                  <a:pt x="2" y="8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1" name="Freeform 309"/>
          <p:cNvSpPr>
            <a:spLocks/>
          </p:cNvSpPr>
          <p:nvPr/>
        </p:nvSpPr>
        <p:spPr bwMode="ltGray">
          <a:xfrm>
            <a:off x="5078390" y="5289557"/>
            <a:ext cx="6198" cy="11112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0" y="6"/>
              </a:cxn>
              <a:cxn ang="0">
                <a:pos x="0" y="0"/>
              </a:cxn>
              <a:cxn ang="0">
                <a:pos x="2" y="0"/>
              </a:cxn>
              <a:cxn ang="0">
                <a:pos x="2" y="6"/>
              </a:cxn>
            </a:cxnLst>
            <a:rect l="0" t="0" r="r" b="b"/>
            <a:pathLst>
              <a:path w="3" h="7">
                <a:moveTo>
                  <a:pt x="2" y="6"/>
                </a:moveTo>
                <a:lnTo>
                  <a:pt x="0" y="6"/>
                </a:lnTo>
                <a:lnTo>
                  <a:pt x="0" y="0"/>
                </a:lnTo>
                <a:lnTo>
                  <a:pt x="2" y="0"/>
                </a:lnTo>
                <a:lnTo>
                  <a:pt x="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2" name="Freeform 310"/>
          <p:cNvSpPr>
            <a:spLocks/>
          </p:cNvSpPr>
          <p:nvPr/>
        </p:nvSpPr>
        <p:spPr bwMode="ltGray">
          <a:xfrm>
            <a:off x="5079940" y="5294319"/>
            <a:ext cx="10845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2"/>
              </a:cxn>
            </a:cxnLst>
            <a:rect l="0" t="0" r="r" b="b"/>
            <a:pathLst>
              <a:path w="7" h="5">
                <a:moveTo>
                  <a:pt x="0" y="2"/>
                </a:move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3" name="Freeform 311"/>
          <p:cNvSpPr>
            <a:spLocks/>
          </p:cNvSpPr>
          <p:nvPr/>
        </p:nvSpPr>
        <p:spPr bwMode="ltGray">
          <a:xfrm>
            <a:off x="5064446" y="5300669"/>
            <a:ext cx="12395" cy="127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2" y="6"/>
              </a:cxn>
              <a:cxn ang="0">
                <a:pos x="0" y="2"/>
              </a:cxn>
            </a:cxnLst>
            <a:rect l="0" t="0" r="r" b="b"/>
            <a:pathLst>
              <a:path w="7" h="7">
                <a:moveTo>
                  <a:pt x="0" y="2"/>
                </a:moveTo>
                <a:lnTo>
                  <a:pt x="2" y="0"/>
                </a:lnTo>
                <a:lnTo>
                  <a:pt x="6" y="2"/>
                </a:lnTo>
                <a:lnTo>
                  <a:pt x="2" y="6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4" name="Freeform 312"/>
          <p:cNvSpPr>
            <a:spLocks/>
          </p:cNvSpPr>
          <p:nvPr/>
        </p:nvSpPr>
        <p:spPr bwMode="ltGray">
          <a:xfrm>
            <a:off x="5177551" y="5330832"/>
            <a:ext cx="10846" cy="12700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6"/>
              </a:cxn>
              <a:cxn ang="0">
                <a:pos x="0" y="0"/>
              </a:cxn>
              <a:cxn ang="0">
                <a:pos x="6" y="0"/>
              </a:cxn>
              <a:cxn ang="0">
                <a:pos x="6" y="6"/>
              </a:cxn>
            </a:cxnLst>
            <a:rect l="0" t="0" r="r" b="b"/>
            <a:pathLst>
              <a:path w="7" h="7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5" name="Freeform 313"/>
          <p:cNvSpPr>
            <a:spLocks/>
          </p:cNvSpPr>
          <p:nvPr/>
        </p:nvSpPr>
        <p:spPr bwMode="ltGray">
          <a:xfrm>
            <a:off x="5185299" y="5340356"/>
            <a:ext cx="774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4" y="2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6" name="Freeform 314"/>
          <p:cNvSpPr>
            <a:spLocks/>
          </p:cNvSpPr>
          <p:nvPr/>
        </p:nvSpPr>
        <p:spPr bwMode="ltGray">
          <a:xfrm>
            <a:off x="5324744" y="5634042"/>
            <a:ext cx="13944" cy="190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6" y="1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9" h="11">
                <a:moveTo>
                  <a:pt x="0" y="2"/>
                </a:moveTo>
                <a:lnTo>
                  <a:pt x="0" y="6"/>
                </a:lnTo>
                <a:lnTo>
                  <a:pt x="6" y="10"/>
                </a:lnTo>
                <a:lnTo>
                  <a:pt x="8" y="0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7" name="Freeform 315"/>
          <p:cNvSpPr>
            <a:spLocks/>
          </p:cNvSpPr>
          <p:nvPr/>
        </p:nvSpPr>
        <p:spPr bwMode="ltGray">
          <a:xfrm>
            <a:off x="5349534" y="5616580"/>
            <a:ext cx="13944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8" name="Freeform 316"/>
          <p:cNvSpPr>
            <a:spLocks/>
          </p:cNvSpPr>
          <p:nvPr/>
        </p:nvSpPr>
        <p:spPr bwMode="ltGray">
          <a:xfrm>
            <a:off x="3891554" y="3557601"/>
            <a:ext cx="10846" cy="1587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4"/>
              </a:cxn>
              <a:cxn ang="0">
                <a:pos x="2" y="0"/>
              </a:cxn>
              <a:cxn ang="0">
                <a:pos x="6" y="4"/>
              </a:cxn>
              <a:cxn ang="0">
                <a:pos x="2" y="8"/>
              </a:cxn>
            </a:cxnLst>
            <a:rect l="0" t="0" r="r" b="b"/>
            <a:pathLst>
              <a:path w="7" h="9">
                <a:moveTo>
                  <a:pt x="2" y="8"/>
                </a:moveTo>
                <a:lnTo>
                  <a:pt x="0" y="4"/>
                </a:lnTo>
                <a:lnTo>
                  <a:pt x="2" y="0"/>
                </a:lnTo>
                <a:lnTo>
                  <a:pt x="6" y="4"/>
                </a:lnTo>
                <a:lnTo>
                  <a:pt x="2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9" name="Freeform 317"/>
          <p:cNvSpPr>
            <a:spLocks/>
          </p:cNvSpPr>
          <p:nvPr/>
        </p:nvSpPr>
        <p:spPr bwMode="ltGray">
          <a:xfrm>
            <a:off x="4381163" y="3578239"/>
            <a:ext cx="9296" cy="17462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0" y="6"/>
              </a:cxn>
              <a:cxn ang="0">
                <a:pos x="4" y="0"/>
              </a:cxn>
              <a:cxn ang="0">
                <a:pos x="6" y="8"/>
              </a:cxn>
            </a:cxnLst>
            <a:rect l="0" t="0" r="r" b="b"/>
            <a:pathLst>
              <a:path w="7" h="9">
                <a:moveTo>
                  <a:pt x="6" y="8"/>
                </a:moveTo>
                <a:lnTo>
                  <a:pt x="0" y="6"/>
                </a:lnTo>
                <a:lnTo>
                  <a:pt x="4" y="0"/>
                </a:lnTo>
                <a:lnTo>
                  <a:pt x="6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0" name="Freeform 318"/>
          <p:cNvSpPr>
            <a:spLocks/>
          </p:cNvSpPr>
          <p:nvPr/>
        </p:nvSpPr>
        <p:spPr bwMode="ltGray">
          <a:xfrm>
            <a:off x="4297495" y="3270265"/>
            <a:ext cx="6198" cy="174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8"/>
              </a:cxn>
              <a:cxn ang="0">
                <a:pos x="4" y="4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2" y="8"/>
                </a:lnTo>
                <a:lnTo>
                  <a:pt x="4" y="4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1" name="Freeform 319"/>
          <p:cNvSpPr>
            <a:spLocks/>
          </p:cNvSpPr>
          <p:nvPr/>
        </p:nvSpPr>
        <p:spPr bwMode="ltGray">
          <a:xfrm>
            <a:off x="7845608" y="4938720"/>
            <a:ext cx="140995" cy="49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8"/>
              </a:cxn>
              <a:cxn ang="0">
                <a:pos x="38" y="22"/>
              </a:cxn>
              <a:cxn ang="0">
                <a:pos x="74" y="26"/>
              </a:cxn>
              <a:cxn ang="0">
                <a:pos x="90" y="12"/>
              </a:cxn>
              <a:cxn ang="0">
                <a:pos x="84" y="2"/>
              </a:cxn>
              <a:cxn ang="0">
                <a:pos x="72" y="14"/>
              </a:cxn>
              <a:cxn ang="0">
                <a:pos x="50" y="10"/>
              </a:cxn>
              <a:cxn ang="0">
                <a:pos x="34" y="6"/>
              </a:cxn>
              <a:cxn ang="0">
                <a:pos x="0" y="0"/>
              </a:cxn>
            </a:cxnLst>
            <a:rect l="0" t="0" r="r" b="b"/>
            <a:pathLst>
              <a:path w="91" h="27">
                <a:moveTo>
                  <a:pt x="0" y="0"/>
                </a:moveTo>
                <a:lnTo>
                  <a:pt x="30" y="8"/>
                </a:lnTo>
                <a:lnTo>
                  <a:pt x="38" y="22"/>
                </a:lnTo>
                <a:lnTo>
                  <a:pt x="74" y="26"/>
                </a:lnTo>
                <a:lnTo>
                  <a:pt x="90" y="12"/>
                </a:lnTo>
                <a:lnTo>
                  <a:pt x="84" y="2"/>
                </a:lnTo>
                <a:lnTo>
                  <a:pt x="72" y="14"/>
                </a:lnTo>
                <a:lnTo>
                  <a:pt x="50" y="10"/>
                </a:lnTo>
                <a:lnTo>
                  <a:pt x="34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2" name="Freeform 320"/>
          <p:cNvSpPr>
            <a:spLocks/>
          </p:cNvSpPr>
          <p:nvPr/>
        </p:nvSpPr>
        <p:spPr bwMode="ltGray">
          <a:xfrm>
            <a:off x="7935473" y="4868870"/>
            <a:ext cx="72822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16"/>
              </a:cxn>
              <a:cxn ang="0">
                <a:pos x="46" y="28"/>
              </a:cxn>
              <a:cxn ang="0">
                <a:pos x="20" y="4"/>
              </a:cxn>
              <a:cxn ang="0">
                <a:pos x="0" y="0"/>
              </a:cxn>
            </a:cxnLst>
            <a:rect l="0" t="0" r="r" b="b"/>
            <a:pathLst>
              <a:path w="47" h="29">
                <a:moveTo>
                  <a:pt x="0" y="0"/>
                </a:moveTo>
                <a:lnTo>
                  <a:pt x="18" y="16"/>
                </a:lnTo>
                <a:lnTo>
                  <a:pt x="46" y="28"/>
                </a:lnTo>
                <a:lnTo>
                  <a:pt x="20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3" name="Freeform 321"/>
          <p:cNvSpPr>
            <a:spLocks/>
          </p:cNvSpPr>
          <p:nvPr/>
        </p:nvSpPr>
        <p:spPr bwMode="ltGray">
          <a:xfrm>
            <a:off x="8043930" y="4945070"/>
            <a:ext cx="44933" cy="68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2"/>
              </a:cxn>
              <a:cxn ang="0">
                <a:pos x="28" y="36"/>
              </a:cxn>
              <a:cxn ang="0">
                <a:pos x="26" y="24"/>
              </a:cxn>
              <a:cxn ang="0">
                <a:pos x="12" y="14"/>
              </a:cxn>
              <a:cxn ang="0">
                <a:pos x="0" y="0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6" y="22"/>
                </a:lnTo>
                <a:lnTo>
                  <a:pt x="28" y="36"/>
                </a:lnTo>
                <a:lnTo>
                  <a:pt x="26" y="24"/>
                </a:lnTo>
                <a:lnTo>
                  <a:pt x="12" y="1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4" name="Freeform 322"/>
          <p:cNvSpPr>
            <a:spLocks/>
          </p:cNvSpPr>
          <p:nvPr/>
        </p:nvSpPr>
        <p:spPr bwMode="ltGray">
          <a:xfrm>
            <a:off x="8118301" y="5046670"/>
            <a:ext cx="3098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18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21" h="19">
                <a:moveTo>
                  <a:pt x="0" y="0"/>
                </a:moveTo>
                <a:lnTo>
                  <a:pt x="20" y="18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5" name="Freeform 323"/>
          <p:cNvSpPr>
            <a:spLocks/>
          </p:cNvSpPr>
          <p:nvPr/>
        </p:nvSpPr>
        <p:spPr bwMode="ltGray">
          <a:xfrm>
            <a:off x="8155487" y="5038733"/>
            <a:ext cx="37185" cy="36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18"/>
              </a:cxn>
              <a:cxn ang="0">
                <a:pos x="14" y="4"/>
              </a:cxn>
              <a:cxn ang="0">
                <a:pos x="0" y="0"/>
              </a:cxn>
            </a:cxnLst>
            <a:rect l="0" t="0" r="r" b="b"/>
            <a:pathLst>
              <a:path w="25" h="19">
                <a:moveTo>
                  <a:pt x="0" y="0"/>
                </a:moveTo>
                <a:lnTo>
                  <a:pt x="24" y="18"/>
                </a:lnTo>
                <a:lnTo>
                  <a:pt x="1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6" name="Freeform 324"/>
          <p:cNvSpPr>
            <a:spLocks/>
          </p:cNvSpPr>
          <p:nvPr/>
        </p:nvSpPr>
        <p:spPr bwMode="ltGray">
          <a:xfrm>
            <a:off x="8178728" y="5091120"/>
            <a:ext cx="38734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0"/>
              </a:cxn>
              <a:cxn ang="0">
                <a:pos x="24" y="14"/>
              </a:cxn>
              <a:cxn ang="0">
                <a:pos x="22" y="6"/>
              </a:cxn>
              <a:cxn ang="0">
                <a:pos x="0" y="0"/>
              </a:cxn>
            </a:cxnLst>
            <a:rect l="0" t="0" r="r" b="b"/>
            <a:pathLst>
              <a:path w="25" h="15">
                <a:moveTo>
                  <a:pt x="0" y="0"/>
                </a:moveTo>
                <a:lnTo>
                  <a:pt x="4" y="10"/>
                </a:lnTo>
                <a:lnTo>
                  <a:pt x="24" y="14"/>
                </a:lnTo>
                <a:lnTo>
                  <a:pt x="22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7" name="Freeform 325"/>
          <p:cNvSpPr>
            <a:spLocks/>
          </p:cNvSpPr>
          <p:nvPr/>
        </p:nvSpPr>
        <p:spPr bwMode="ltGray">
          <a:xfrm>
            <a:off x="8231407" y="5126044"/>
            <a:ext cx="26339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"/>
              </a:cxn>
              <a:cxn ang="0">
                <a:pos x="16" y="6"/>
              </a:cxn>
              <a:cxn ang="0">
                <a:pos x="0" y="0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16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8" name="Freeform 326"/>
          <p:cNvSpPr>
            <a:spLocks/>
          </p:cNvSpPr>
          <p:nvPr/>
        </p:nvSpPr>
        <p:spPr bwMode="ltGray">
          <a:xfrm>
            <a:off x="5258120" y="3352815"/>
            <a:ext cx="419886" cy="333374"/>
          </a:xfrm>
          <a:custGeom>
            <a:avLst/>
            <a:gdLst/>
            <a:ahLst/>
            <a:cxnLst>
              <a:cxn ang="0">
                <a:pos x="268" y="132"/>
              </a:cxn>
              <a:cxn ang="0">
                <a:pos x="268" y="106"/>
              </a:cxn>
              <a:cxn ang="0">
                <a:pos x="230" y="94"/>
              </a:cxn>
              <a:cxn ang="0">
                <a:pos x="202" y="80"/>
              </a:cxn>
              <a:cxn ang="0">
                <a:pos x="182" y="62"/>
              </a:cxn>
              <a:cxn ang="0">
                <a:pos x="166" y="40"/>
              </a:cxn>
              <a:cxn ang="0">
                <a:pos x="142" y="36"/>
              </a:cxn>
              <a:cxn ang="0">
                <a:pos x="110" y="16"/>
              </a:cxn>
              <a:cxn ang="0">
                <a:pos x="86" y="16"/>
              </a:cxn>
              <a:cxn ang="0">
                <a:pos x="68" y="22"/>
              </a:cxn>
              <a:cxn ang="0">
                <a:pos x="40" y="12"/>
              </a:cxn>
              <a:cxn ang="0">
                <a:pos x="4" y="0"/>
              </a:cxn>
              <a:cxn ang="0">
                <a:pos x="18" y="14"/>
              </a:cxn>
              <a:cxn ang="0">
                <a:pos x="6" y="24"/>
              </a:cxn>
              <a:cxn ang="0">
                <a:pos x="10" y="62"/>
              </a:cxn>
              <a:cxn ang="0">
                <a:pos x="6" y="108"/>
              </a:cxn>
              <a:cxn ang="0">
                <a:pos x="20" y="122"/>
              </a:cxn>
              <a:cxn ang="0">
                <a:pos x="72" y="144"/>
              </a:cxn>
              <a:cxn ang="0">
                <a:pos x="88" y="130"/>
              </a:cxn>
              <a:cxn ang="0">
                <a:pos x="100" y="124"/>
              </a:cxn>
              <a:cxn ang="0">
                <a:pos x="114" y="116"/>
              </a:cxn>
              <a:cxn ang="0">
                <a:pos x="128" y="116"/>
              </a:cxn>
              <a:cxn ang="0">
                <a:pos x="148" y="116"/>
              </a:cxn>
              <a:cxn ang="0">
                <a:pos x="168" y="126"/>
              </a:cxn>
              <a:cxn ang="0">
                <a:pos x="178" y="138"/>
              </a:cxn>
              <a:cxn ang="0">
                <a:pos x="188" y="150"/>
              </a:cxn>
              <a:cxn ang="0">
                <a:pos x="206" y="158"/>
              </a:cxn>
              <a:cxn ang="0">
                <a:pos x="226" y="176"/>
              </a:cxn>
              <a:cxn ang="0">
                <a:pos x="238" y="182"/>
              </a:cxn>
              <a:cxn ang="0">
                <a:pos x="254" y="166"/>
              </a:cxn>
              <a:cxn ang="0">
                <a:pos x="268" y="150"/>
              </a:cxn>
              <a:cxn ang="0">
                <a:pos x="268" y="144"/>
              </a:cxn>
            </a:cxnLst>
            <a:rect l="0" t="0" r="r" b="b"/>
            <a:pathLst>
              <a:path w="271" h="183">
                <a:moveTo>
                  <a:pt x="268" y="144"/>
                </a:moveTo>
                <a:lnTo>
                  <a:pt x="268" y="132"/>
                </a:lnTo>
                <a:lnTo>
                  <a:pt x="270" y="116"/>
                </a:lnTo>
                <a:lnTo>
                  <a:pt x="268" y="106"/>
                </a:lnTo>
                <a:lnTo>
                  <a:pt x="246" y="100"/>
                </a:lnTo>
                <a:lnTo>
                  <a:pt x="230" y="94"/>
                </a:lnTo>
                <a:lnTo>
                  <a:pt x="212" y="96"/>
                </a:lnTo>
                <a:lnTo>
                  <a:pt x="202" y="80"/>
                </a:lnTo>
                <a:lnTo>
                  <a:pt x="192" y="72"/>
                </a:lnTo>
                <a:lnTo>
                  <a:pt x="182" y="62"/>
                </a:lnTo>
                <a:lnTo>
                  <a:pt x="172" y="54"/>
                </a:lnTo>
                <a:lnTo>
                  <a:pt x="166" y="40"/>
                </a:lnTo>
                <a:lnTo>
                  <a:pt x="148" y="40"/>
                </a:lnTo>
                <a:lnTo>
                  <a:pt x="142" y="36"/>
                </a:lnTo>
                <a:lnTo>
                  <a:pt x="132" y="24"/>
                </a:lnTo>
                <a:lnTo>
                  <a:pt x="110" y="16"/>
                </a:lnTo>
                <a:lnTo>
                  <a:pt x="102" y="22"/>
                </a:lnTo>
                <a:lnTo>
                  <a:pt x="86" y="16"/>
                </a:lnTo>
                <a:lnTo>
                  <a:pt x="82" y="24"/>
                </a:lnTo>
                <a:lnTo>
                  <a:pt x="68" y="22"/>
                </a:lnTo>
                <a:lnTo>
                  <a:pt x="54" y="14"/>
                </a:lnTo>
                <a:lnTo>
                  <a:pt x="40" y="12"/>
                </a:lnTo>
                <a:lnTo>
                  <a:pt x="20" y="0"/>
                </a:lnTo>
                <a:lnTo>
                  <a:pt x="4" y="0"/>
                </a:lnTo>
                <a:lnTo>
                  <a:pt x="12" y="4"/>
                </a:lnTo>
                <a:lnTo>
                  <a:pt x="18" y="14"/>
                </a:lnTo>
                <a:lnTo>
                  <a:pt x="20" y="24"/>
                </a:lnTo>
                <a:lnTo>
                  <a:pt x="6" y="24"/>
                </a:lnTo>
                <a:lnTo>
                  <a:pt x="0" y="26"/>
                </a:lnTo>
                <a:lnTo>
                  <a:pt x="10" y="62"/>
                </a:lnTo>
                <a:lnTo>
                  <a:pt x="22" y="92"/>
                </a:lnTo>
                <a:lnTo>
                  <a:pt x="6" y="108"/>
                </a:lnTo>
                <a:lnTo>
                  <a:pt x="6" y="118"/>
                </a:lnTo>
                <a:lnTo>
                  <a:pt x="20" y="122"/>
                </a:lnTo>
                <a:lnTo>
                  <a:pt x="42" y="138"/>
                </a:lnTo>
                <a:lnTo>
                  <a:pt x="72" y="144"/>
                </a:lnTo>
                <a:lnTo>
                  <a:pt x="90" y="144"/>
                </a:lnTo>
                <a:lnTo>
                  <a:pt x="88" y="130"/>
                </a:lnTo>
                <a:lnTo>
                  <a:pt x="98" y="128"/>
                </a:lnTo>
                <a:lnTo>
                  <a:pt x="100" y="124"/>
                </a:lnTo>
                <a:lnTo>
                  <a:pt x="104" y="118"/>
                </a:lnTo>
                <a:lnTo>
                  <a:pt x="114" y="116"/>
                </a:lnTo>
                <a:lnTo>
                  <a:pt x="122" y="114"/>
                </a:lnTo>
                <a:lnTo>
                  <a:pt x="128" y="116"/>
                </a:lnTo>
                <a:lnTo>
                  <a:pt x="134" y="114"/>
                </a:lnTo>
                <a:lnTo>
                  <a:pt x="148" y="116"/>
                </a:lnTo>
                <a:lnTo>
                  <a:pt x="156" y="124"/>
                </a:lnTo>
                <a:lnTo>
                  <a:pt x="168" y="126"/>
                </a:lnTo>
                <a:lnTo>
                  <a:pt x="176" y="134"/>
                </a:lnTo>
                <a:lnTo>
                  <a:pt x="178" y="138"/>
                </a:lnTo>
                <a:lnTo>
                  <a:pt x="186" y="142"/>
                </a:lnTo>
                <a:lnTo>
                  <a:pt x="188" y="150"/>
                </a:lnTo>
                <a:lnTo>
                  <a:pt x="202" y="154"/>
                </a:lnTo>
                <a:lnTo>
                  <a:pt x="206" y="158"/>
                </a:lnTo>
                <a:lnTo>
                  <a:pt x="206" y="172"/>
                </a:lnTo>
                <a:lnTo>
                  <a:pt x="226" y="176"/>
                </a:lnTo>
                <a:lnTo>
                  <a:pt x="228" y="180"/>
                </a:lnTo>
                <a:lnTo>
                  <a:pt x="238" y="182"/>
                </a:lnTo>
                <a:lnTo>
                  <a:pt x="240" y="172"/>
                </a:lnTo>
                <a:lnTo>
                  <a:pt x="254" y="166"/>
                </a:lnTo>
                <a:lnTo>
                  <a:pt x="262" y="154"/>
                </a:lnTo>
                <a:lnTo>
                  <a:pt x="268" y="150"/>
                </a:lnTo>
                <a:lnTo>
                  <a:pt x="264" y="144"/>
                </a:lnTo>
                <a:lnTo>
                  <a:pt x="268" y="1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9" name="Freeform 327"/>
          <p:cNvSpPr>
            <a:spLocks/>
          </p:cNvSpPr>
          <p:nvPr/>
        </p:nvSpPr>
        <p:spPr bwMode="ltGray">
          <a:xfrm>
            <a:off x="5316997" y="3252802"/>
            <a:ext cx="675536" cy="382586"/>
          </a:xfrm>
          <a:custGeom>
            <a:avLst/>
            <a:gdLst/>
            <a:ahLst/>
            <a:cxnLst>
              <a:cxn ang="0">
                <a:pos x="302" y="210"/>
              </a:cxn>
              <a:cxn ang="0">
                <a:pos x="300" y="188"/>
              </a:cxn>
              <a:cxn ang="0">
                <a:pos x="284" y="174"/>
              </a:cxn>
              <a:cxn ang="0">
                <a:pos x="286" y="156"/>
              </a:cxn>
              <a:cxn ang="0">
                <a:pos x="318" y="130"/>
              </a:cxn>
              <a:cxn ang="0">
                <a:pos x="334" y="120"/>
              </a:cxn>
              <a:cxn ang="0">
                <a:pos x="354" y="108"/>
              </a:cxn>
              <a:cxn ang="0">
                <a:pos x="368" y="118"/>
              </a:cxn>
              <a:cxn ang="0">
                <a:pos x="394" y="150"/>
              </a:cxn>
              <a:cxn ang="0">
                <a:pos x="418" y="148"/>
              </a:cxn>
              <a:cxn ang="0">
                <a:pos x="436" y="144"/>
              </a:cxn>
              <a:cxn ang="0">
                <a:pos x="428" y="134"/>
              </a:cxn>
              <a:cxn ang="0">
                <a:pos x="416" y="132"/>
              </a:cxn>
              <a:cxn ang="0">
                <a:pos x="398" y="112"/>
              </a:cxn>
              <a:cxn ang="0">
                <a:pos x="412" y="78"/>
              </a:cxn>
              <a:cxn ang="0">
                <a:pos x="422" y="68"/>
              </a:cxn>
              <a:cxn ang="0">
                <a:pos x="406" y="56"/>
              </a:cxn>
              <a:cxn ang="0">
                <a:pos x="368" y="72"/>
              </a:cxn>
              <a:cxn ang="0">
                <a:pos x="338" y="54"/>
              </a:cxn>
              <a:cxn ang="0">
                <a:pos x="334" y="54"/>
              </a:cxn>
              <a:cxn ang="0">
                <a:pos x="314" y="54"/>
              </a:cxn>
              <a:cxn ang="0">
                <a:pos x="296" y="70"/>
              </a:cxn>
              <a:cxn ang="0">
                <a:pos x="274" y="76"/>
              </a:cxn>
              <a:cxn ang="0">
                <a:pos x="260" y="90"/>
              </a:cxn>
              <a:cxn ang="0">
                <a:pos x="238" y="96"/>
              </a:cxn>
              <a:cxn ang="0">
                <a:pos x="214" y="76"/>
              </a:cxn>
              <a:cxn ang="0">
                <a:pos x="192" y="62"/>
              </a:cxn>
              <a:cxn ang="0">
                <a:pos x="168" y="22"/>
              </a:cxn>
              <a:cxn ang="0">
                <a:pos x="160" y="14"/>
              </a:cxn>
              <a:cxn ang="0">
                <a:pos x="128" y="20"/>
              </a:cxn>
              <a:cxn ang="0">
                <a:pos x="98" y="28"/>
              </a:cxn>
              <a:cxn ang="0">
                <a:pos x="84" y="42"/>
              </a:cxn>
              <a:cxn ang="0">
                <a:pos x="76" y="38"/>
              </a:cxn>
              <a:cxn ang="0">
                <a:pos x="44" y="0"/>
              </a:cxn>
              <a:cxn ang="0">
                <a:pos x="0" y="16"/>
              </a:cxn>
              <a:cxn ang="0">
                <a:pos x="0" y="68"/>
              </a:cxn>
              <a:cxn ang="0">
                <a:pos x="20" y="72"/>
              </a:cxn>
              <a:cxn ang="0">
                <a:pos x="34" y="80"/>
              </a:cxn>
              <a:cxn ang="0">
                <a:pos x="50" y="82"/>
              </a:cxn>
              <a:cxn ang="0">
                <a:pos x="52" y="74"/>
              </a:cxn>
              <a:cxn ang="0">
                <a:pos x="68" y="80"/>
              </a:cxn>
              <a:cxn ang="0">
                <a:pos x="76" y="74"/>
              </a:cxn>
              <a:cxn ang="0">
                <a:pos x="96" y="84"/>
              </a:cxn>
              <a:cxn ang="0">
                <a:pos x="114" y="98"/>
              </a:cxn>
              <a:cxn ang="0">
                <a:pos x="128" y="98"/>
              </a:cxn>
              <a:cxn ang="0">
                <a:pos x="134" y="112"/>
              </a:cxn>
              <a:cxn ang="0">
                <a:pos x="166" y="140"/>
              </a:cxn>
              <a:cxn ang="0">
                <a:pos x="176" y="152"/>
              </a:cxn>
              <a:cxn ang="0">
                <a:pos x="198" y="154"/>
              </a:cxn>
              <a:cxn ang="0">
                <a:pos x="214" y="160"/>
              </a:cxn>
              <a:cxn ang="0">
                <a:pos x="232" y="164"/>
              </a:cxn>
              <a:cxn ang="0">
                <a:pos x="232" y="178"/>
              </a:cxn>
              <a:cxn ang="0">
                <a:pos x="230" y="190"/>
              </a:cxn>
              <a:cxn ang="0">
                <a:pos x="232" y="200"/>
              </a:cxn>
              <a:cxn ang="0">
                <a:pos x="248" y="200"/>
              </a:cxn>
              <a:cxn ang="0">
                <a:pos x="256" y="200"/>
              </a:cxn>
              <a:cxn ang="0">
                <a:pos x="270" y="200"/>
              </a:cxn>
              <a:cxn ang="0">
                <a:pos x="272" y="206"/>
              </a:cxn>
              <a:cxn ang="0">
                <a:pos x="282" y="208"/>
              </a:cxn>
              <a:cxn ang="0">
                <a:pos x="284" y="210"/>
              </a:cxn>
              <a:cxn ang="0">
                <a:pos x="302" y="210"/>
              </a:cxn>
            </a:cxnLst>
            <a:rect l="0" t="0" r="r" b="b"/>
            <a:pathLst>
              <a:path w="437" h="211">
                <a:moveTo>
                  <a:pt x="302" y="210"/>
                </a:moveTo>
                <a:lnTo>
                  <a:pt x="300" y="188"/>
                </a:lnTo>
                <a:lnTo>
                  <a:pt x="284" y="174"/>
                </a:lnTo>
                <a:lnTo>
                  <a:pt x="286" y="156"/>
                </a:lnTo>
                <a:lnTo>
                  <a:pt x="318" y="130"/>
                </a:lnTo>
                <a:lnTo>
                  <a:pt x="334" y="120"/>
                </a:lnTo>
                <a:lnTo>
                  <a:pt x="354" y="108"/>
                </a:lnTo>
                <a:lnTo>
                  <a:pt x="368" y="118"/>
                </a:lnTo>
                <a:lnTo>
                  <a:pt x="394" y="150"/>
                </a:lnTo>
                <a:lnTo>
                  <a:pt x="418" y="148"/>
                </a:lnTo>
                <a:lnTo>
                  <a:pt x="436" y="144"/>
                </a:lnTo>
                <a:lnTo>
                  <a:pt x="428" y="134"/>
                </a:lnTo>
                <a:lnTo>
                  <a:pt x="416" y="132"/>
                </a:lnTo>
                <a:lnTo>
                  <a:pt x="398" y="112"/>
                </a:lnTo>
                <a:lnTo>
                  <a:pt x="412" y="78"/>
                </a:lnTo>
                <a:lnTo>
                  <a:pt x="422" y="68"/>
                </a:lnTo>
                <a:lnTo>
                  <a:pt x="406" y="56"/>
                </a:lnTo>
                <a:lnTo>
                  <a:pt x="368" y="72"/>
                </a:lnTo>
                <a:lnTo>
                  <a:pt x="338" y="54"/>
                </a:lnTo>
                <a:lnTo>
                  <a:pt x="334" y="54"/>
                </a:lnTo>
                <a:lnTo>
                  <a:pt x="314" y="54"/>
                </a:lnTo>
                <a:lnTo>
                  <a:pt x="296" y="70"/>
                </a:lnTo>
                <a:lnTo>
                  <a:pt x="274" y="76"/>
                </a:lnTo>
                <a:lnTo>
                  <a:pt x="260" y="90"/>
                </a:lnTo>
                <a:lnTo>
                  <a:pt x="238" y="96"/>
                </a:lnTo>
                <a:lnTo>
                  <a:pt x="214" y="76"/>
                </a:lnTo>
                <a:lnTo>
                  <a:pt x="192" y="62"/>
                </a:lnTo>
                <a:lnTo>
                  <a:pt x="168" y="22"/>
                </a:lnTo>
                <a:lnTo>
                  <a:pt x="160" y="14"/>
                </a:lnTo>
                <a:lnTo>
                  <a:pt x="128" y="20"/>
                </a:lnTo>
                <a:lnTo>
                  <a:pt x="98" y="28"/>
                </a:lnTo>
                <a:lnTo>
                  <a:pt x="84" y="42"/>
                </a:lnTo>
                <a:lnTo>
                  <a:pt x="76" y="38"/>
                </a:lnTo>
                <a:lnTo>
                  <a:pt x="44" y="0"/>
                </a:lnTo>
                <a:lnTo>
                  <a:pt x="0" y="16"/>
                </a:lnTo>
                <a:lnTo>
                  <a:pt x="0" y="68"/>
                </a:lnTo>
                <a:lnTo>
                  <a:pt x="20" y="72"/>
                </a:lnTo>
                <a:lnTo>
                  <a:pt x="34" y="80"/>
                </a:lnTo>
                <a:lnTo>
                  <a:pt x="50" y="82"/>
                </a:lnTo>
                <a:lnTo>
                  <a:pt x="52" y="74"/>
                </a:lnTo>
                <a:lnTo>
                  <a:pt x="68" y="80"/>
                </a:lnTo>
                <a:lnTo>
                  <a:pt x="76" y="74"/>
                </a:lnTo>
                <a:lnTo>
                  <a:pt x="96" y="84"/>
                </a:lnTo>
                <a:lnTo>
                  <a:pt x="114" y="98"/>
                </a:lnTo>
                <a:lnTo>
                  <a:pt x="128" y="98"/>
                </a:lnTo>
                <a:lnTo>
                  <a:pt x="134" y="112"/>
                </a:lnTo>
                <a:lnTo>
                  <a:pt x="166" y="140"/>
                </a:lnTo>
                <a:lnTo>
                  <a:pt x="176" y="152"/>
                </a:lnTo>
                <a:lnTo>
                  <a:pt x="198" y="154"/>
                </a:lnTo>
                <a:lnTo>
                  <a:pt x="214" y="160"/>
                </a:lnTo>
                <a:lnTo>
                  <a:pt x="232" y="164"/>
                </a:lnTo>
                <a:lnTo>
                  <a:pt x="232" y="178"/>
                </a:lnTo>
                <a:lnTo>
                  <a:pt x="230" y="190"/>
                </a:lnTo>
                <a:lnTo>
                  <a:pt x="232" y="200"/>
                </a:lnTo>
                <a:lnTo>
                  <a:pt x="248" y="200"/>
                </a:lnTo>
                <a:lnTo>
                  <a:pt x="256" y="200"/>
                </a:lnTo>
                <a:lnTo>
                  <a:pt x="270" y="200"/>
                </a:lnTo>
                <a:lnTo>
                  <a:pt x="272" y="206"/>
                </a:lnTo>
                <a:lnTo>
                  <a:pt x="282" y="208"/>
                </a:lnTo>
                <a:lnTo>
                  <a:pt x="284" y="210"/>
                </a:lnTo>
                <a:lnTo>
                  <a:pt x="302" y="2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0" name="Freeform 328"/>
          <p:cNvSpPr>
            <a:spLocks/>
          </p:cNvSpPr>
          <p:nvPr/>
        </p:nvSpPr>
        <p:spPr bwMode="ltGray">
          <a:xfrm>
            <a:off x="5910415" y="3376627"/>
            <a:ext cx="218464" cy="185737"/>
          </a:xfrm>
          <a:custGeom>
            <a:avLst/>
            <a:gdLst/>
            <a:ahLst/>
            <a:cxnLst>
              <a:cxn ang="0">
                <a:pos x="46" y="98"/>
              </a:cxn>
              <a:cxn ang="0">
                <a:pos x="36" y="100"/>
              </a:cxn>
              <a:cxn ang="0">
                <a:pos x="26" y="100"/>
              </a:cxn>
              <a:cxn ang="0">
                <a:pos x="14" y="100"/>
              </a:cxn>
              <a:cxn ang="0">
                <a:pos x="4" y="102"/>
              </a:cxn>
              <a:cxn ang="0">
                <a:pos x="0" y="96"/>
              </a:cxn>
              <a:cxn ang="0">
                <a:pos x="2" y="88"/>
              </a:cxn>
              <a:cxn ang="0">
                <a:pos x="4" y="78"/>
              </a:cxn>
              <a:cxn ang="0">
                <a:pos x="16" y="74"/>
              </a:cxn>
              <a:cxn ang="0">
                <a:pos x="30" y="76"/>
              </a:cxn>
              <a:cxn ang="0">
                <a:pos x="42" y="74"/>
              </a:cxn>
              <a:cxn ang="0">
                <a:pos x="50" y="72"/>
              </a:cxn>
              <a:cxn ang="0">
                <a:pos x="44" y="66"/>
              </a:cxn>
              <a:cxn ang="0">
                <a:pos x="34" y="64"/>
              </a:cxn>
              <a:cxn ang="0">
                <a:pos x="22" y="56"/>
              </a:cxn>
              <a:cxn ang="0">
                <a:pos x="12" y="42"/>
              </a:cxn>
              <a:cxn ang="0">
                <a:pos x="14" y="40"/>
              </a:cxn>
              <a:cxn ang="0">
                <a:pos x="22" y="22"/>
              </a:cxn>
              <a:cxn ang="0">
                <a:pos x="24" y="8"/>
              </a:cxn>
              <a:cxn ang="0">
                <a:pos x="38" y="0"/>
              </a:cxn>
              <a:cxn ang="0">
                <a:pos x="50" y="6"/>
              </a:cxn>
              <a:cxn ang="0">
                <a:pos x="106" y="14"/>
              </a:cxn>
              <a:cxn ang="0">
                <a:pos x="124" y="20"/>
              </a:cxn>
              <a:cxn ang="0">
                <a:pos x="140" y="14"/>
              </a:cxn>
              <a:cxn ang="0">
                <a:pos x="138" y="34"/>
              </a:cxn>
              <a:cxn ang="0">
                <a:pos x="140" y="42"/>
              </a:cxn>
              <a:cxn ang="0">
                <a:pos x="132" y="66"/>
              </a:cxn>
              <a:cxn ang="0">
                <a:pos x="126" y="70"/>
              </a:cxn>
              <a:cxn ang="0">
                <a:pos x="122" y="74"/>
              </a:cxn>
              <a:cxn ang="0">
                <a:pos x="106" y="76"/>
              </a:cxn>
              <a:cxn ang="0">
                <a:pos x="104" y="84"/>
              </a:cxn>
              <a:cxn ang="0">
                <a:pos x="96" y="82"/>
              </a:cxn>
              <a:cxn ang="0">
                <a:pos x="84" y="82"/>
              </a:cxn>
              <a:cxn ang="0">
                <a:pos x="80" y="90"/>
              </a:cxn>
              <a:cxn ang="0">
                <a:pos x="74" y="94"/>
              </a:cxn>
              <a:cxn ang="0">
                <a:pos x="66" y="92"/>
              </a:cxn>
              <a:cxn ang="0">
                <a:pos x="60" y="86"/>
              </a:cxn>
              <a:cxn ang="0">
                <a:pos x="56" y="88"/>
              </a:cxn>
              <a:cxn ang="0">
                <a:pos x="52" y="92"/>
              </a:cxn>
              <a:cxn ang="0">
                <a:pos x="46" y="94"/>
              </a:cxn>
              <a:cxn ang="0">
                <a:pos x="46" y="98"/>
              </a:cxn>
            </a:cxnLst>
            <a:rect l="0" t="0" r="r" b="b"/>
            <a:pathLst>
              <a:path w="141" h="103">
                <a:moveTo>
                  <a:pt x="46" y="98"/>
                </a:moveTo>
                <a:lnTo>
                  <a:pt x="36" y="100"/>
                </a:lnTo>
                <a:lnTo>
                  <a:pt x="26" y="100"/>
                </a:lnTo>
                <a:lnTo>
                  <a:pt x="14" y="100"/>
                </a:lnTo>
                <a:lnTo>
                  <a:pt x="4" y="102"/>
                </a:lnTo>
                <a:lnTo>
                  <a:pt x="0" y="96"/>
                </a:lnTo>
                <a:lnTo>
                  <a:pt x="2" y="88"/>
                </a:lnTo>
                <a:lnTo>
                  <a:pt x="4" y="78"/>
                </a:lnTo>
                <a:lnTo>
                  <a:pt x="16" y="74"/>
                </a:lnTo>
                <a:lnTo>
                  <a:pt x="30" y="76"/>
                </a:lnTo>
                <a:lnTo>
                  <a:pt x="42" y="74"/>
                </a:lnTo>
                <a:lnTo>
                  <a:pt x="50" y="72"/>
                </a:lnTo>
                <a:lnTo>
                  <a:pt x="44" y="66"/>
                </a:lnTo>
                <a:lnTo>
                  <a:pt x="34" y="64"/>
                </a:lnTo>
                <a:lnTo>
                  <a:pt x="22" y="56"/>
                </a:lnTo>
                <a:lnTo>
                  <a:pt x="12" y="42"/>
                </a:lnTo>
                <a:lnTo>
                  <a:pt x="14" y="40"/>
                </a:lnTo>
                <a:lnTo>
                  <a:pt x="22" y="22"/>
                </a:lnTo>
                <a:lnTo>
                  <a:pt x="24" y="8"/>
                </a:lnTo>
                <a:lnTo>
                  <a:pt x="38" y="0"/>
                </a:lnTo>
                <a:lnTo>
                  <a:pt x="50" y="6"/>
                </a:lnTo>
                <a:lnTo>
                  <a:pt x="106" y="14"/>
                </a:lnTo>
                <a:lnTo>
                  <a:pt x="124" y="20"/>
                </a:lnTo>
                <a:lnTo>
                  <a:pt x="140" y="14"/>
                </a:lnTo>
                <a:lnTo>
                  <a:pt x="138" y="34"/>
                </a:lnTo>
                <a:lnTo>
                  <a:pt x="140" y="42"/>
                </a:lnTo>
                <a:lnTo>
                  <a:pt x="132" y="66"/>
                </a:lnTo>
                <a:lnTo>
                  <a:pt x="126" y="70"/>
                </a:lnTo>
                <a:lnTo>
                  <a:pt x="122" y="74"/>
                </a:lnTo>
                <a:lnTo>
                  <a:pt x="106" y="76"/>
                </a:lnTo>
                <a:lnTo>
                  <a:pt x="104" y="84"/>
                </a:lnTo>
                <a:lnTo>
                  <a:pt x="96" y="82"/>
                </a:lnTo>
                <a:lnTo>
                  <a:pt x="84" y="82"/>
                </a:lnTo>
                <a:lnTo>
                  <a:pt x="80" y="90"/>
                </a:lnTo>
                <a:lnTo>
                  <a:pt x="74" y="94"/>
                </a:lnTo>
                <a:lnTo>
                  <a:pt x="66" y="92"/>
                </a:lnTo>
                <a:lnTo>
                  <a:pt x="60" y="86"/>
                </a:lnTo>
                <a:lnTo>
                  <a:pt x="56" y="88"/>
                </a:lnTo>
                <a:lnTo>
                  <a:pt x="52" y="92"/>
                </a:lnTo>
                <a:lnTo>
                  <a:pt x="46" y="94"/>
                </a:lnTo>
                <a:lnTo>
                  <a:pt x="46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1" name="Freeform 329"/>
          <p:cNvSpPr>
            <a:spLocks/>
          </p:cNvSpPr>
          <p:nvPr/>
        </p:nvSpPr>
        <p:spPr bwMode="ltGray">
          <a:xfrm>
            <a:off x="3936487" y="3078178"/>
            <a:ext cx="13944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2" y="4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5">
                <a:moveTo>
                  <a:pt x="4" y="0"/>
                </a:moveTo>
                <a:lnTo>
                  <a:pt x="8" y="2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2" name="Freeform 330"/>
          <p:cNvSpPr>
            <a:spLocks/>
          </p:cNvSpPr>
          <p:nvPr/>
        </p:nvSpPr>
        <p:spPr bwMode="ltGray">
          <a:xfrm>
            <a:off x="3947332" y="3089291"/>
            <a:ext cx="13945" cy="63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3">
                <a:moveTo>
                  <a:pt x="4" y="0"/>
                </a:moveTo>
                <a:lnTo>
                  <a:pt x="8" y="2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3" name="Freeform 331"/>
          <p:cNvSpPr>
            <a:spLocks/>
          </p:cNvSpPr>
          <p:nvPr/>
        </p:nvSpPr>
        <p:spPr bwMode="ltGray">
          <a:xfrm>
            <a:off x="4453985" y="3314715"/>
            <a:ext cx="63525" cy="128586"/>
          </a:xfrm>
          <a:custGeom>
            <a:avLst/>
            <a:gdLst/>
            <a:ahLst/>
            <a:cxnLst>
              <a:cxn ang="0">
                <a:pos x="22" y="70"/>
              </a:cxn>
              <a:cxn ang="0">
                <a:pos x="16" y="66"/>
              </a:cxn>
              <a:cxn ang="0">
                <a:pos x="6" y="56"/>
              </a:cxn>
              <a:cxn ang="0">
                <a:pos x="8" y="36"/>
              </a:cxn>
              <a:cxn ang="0">
                <a:pos x="8" y="32"/>
              </a:cxn>
              <a:cxn ang="0">
                <a:pos x="8" y="28"/>
              </a:cxn>
              <a:cxn ang="0">
                <a:pos x="4" y="26"/>
              </a:cxn>
              <a:cxn ang="0">
                <a:pos x="0" y="8"/>
              </a:cxn>
              <a:cxn ang="0">
                <a:pos x="14" y="2"/>
              </a:cxn>
              <a:cxn ang="0">
                <a:pos x="26" y="0"/>
              </a:cxn>
              <a:cxn ang="0">
                <a:pos x="34" y="6"/>
              </a:cxn>
              <a:cxn ang="0">
                <a:pos x="38" y="16"/>
              </a:cxn>
              <a:cxn ang="0">
                <a:pos x="40" y="26"/>
              </a:cxn>
              <a:cxn ang="0">
                <a:pos x="40" y="38"/>
              </a:cxn>
              <a:cxn ang="0">
                <a:pos x="40" y="46"/>
              </a:cxn>
              <a:cxn ang="0">
                <a:pos x="36" y="52"/>
              </a:cxn>
              <a:cxn ang="0">
                <a:pos x="36" y="54"/>
              </a:cxn>
              <a:cxn ang="0">
                <a:pos x="28" y="66"/>
              </a:cxn>
              <a:cxn ang="0">
                <a:pos x="22" y="70"/>
              </a:cxn>
            </a:cxnLst>
            <a:rect l="0" t="0" r="r" b="b"/>
            <a:pathLst>
              <a:path w="41" h="71">
                <a:moveTo>
                  <a:pt x="22" y="70"/>
                </a:moveTo>
                <a:lnTo>
                  <a:pt x="16" y="66"/>
                </a:lnTo>
                <a:lnTo>
                  <a:pt x="6" y="56"/>
                </a:lnTo>
                <a:lnTo>
                  <a:pt x="8" y="36"/>
                </a:lnTo>
                <a:lnTo>
                  <a:pt x="8" y="32"/>
                </a:lnTo>
                <a:lnTo>
                  <a:pt x="8" y="28"/>
                </a:lnTo>
                <a:lnTo>
                  <a:pt x="4" y="26"/>
                </a:lnTo>
                <a:lnTo>
                  <a:pt x="0" y="8"/>
                </a:lnTo>
                <a:lnTo>
                  <a:pt x="14" y="2"/>
                </a:lnTo>
                <a:lnTo>
                  <a:pt x="26" y="0"/>
                </a:lnTo>
                <a:lnTo>
                  <a:pt x="34" y="6"/>
                </a:lnTo>
                <a:lnTo>
                  <a:pt x="38" y="16"/>
                </a:lnTo>
                <a:lnTo>
                  <a:pt x="40" y="26"/>
                </a:lnTo>
                <a:lnTo>
                  <a:pt x="40" y="38"/>
                </a:lnTo>
                <a:lnTo>
                  <a:pt x="40" y="46"/>
                </a:lnTo>
                <a:lnTo>
                  <a:pt x="36" y="52"/>
                </a:lnTo>
                <a:lnTo>
                  <a:pt x="36" y="54"/>
                </a:lnTo>
                <a:lnTo>
                  <a:pt x="28" y="66"/>
                </a:lnTo>
                <a:lnTo>
                  <a:pt x="22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4" name="Freeform 332"/>
          <p:cNvSpPr>
            <a:spLocks/>
          </p:cNvSpPr>
          <p:nvPr/>
        </p:nvSpPr>
        <p:spPr bwMode="ltGray">
          <a:xfrm>
            <a:off x="4312989" y="3176603"/>
            <a:ext cx="240157" cy="22224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66" y="8"/>
              </a:cxn>
              <a:cxn ang="0">
                <a:pos x="108" y="8"/>
              </a:cxn>
              <a:cxn ang="0">
                <a:pos x="120" y="10"/>
              </a:cxn>
              <a:cxn ang="0">
                <a:pos x="124" y="16"/>
              </a:cxn>
              <a:cxn ang="0">
                <a:pos x="124" y="24"/>
              </a:cxn>
              <a:cxn ang="0">
                <a:pos x="128" y="28"/>
              </a:cxn>
              <a:cxn ang="0">
                <a:pos x="130" y="32"/>
              </a:cxn>
              <a:cxn ang="0">
                <a:pos x="134" y="38"/>
              </a:cxn>
              <a:cxn ang="0">
                <a:pos x="140" y="40"/>
              </a:cxn>
              <a:cxn ang="0">
                <a:pos x="146" y="42"/>
              </a:cxn>
              <a:cxn ang="0">
                <a:pos x="148" y="46"/>
              </a:cxn>
              <a:cxn ang="0">
                <a:pos x="150" y="50"/>
              </a:cxn>
              <a:cxn ang="0">
                <a:pos x="148" y="56"/>
              </a:cxn>
              <a:cxn ang="0">
                <a:pos x="146" y="64"/>
              </a:cxn>
              <a:cxn ang="0">
                <a:pos x="148" y="72"/>
              </a:cxn>
              <a:cxn ang="0">
                <a:pos x="150" y="76"/>
              </a:cxn>
              <a:cxn ang="0">
                <a:pos x="148" y="82"/>
              </a:cxn>
              <a:cxn ang="0">
                <a:pos x="146" y="86"/>
              </a:cxn>
              <a:cxn ang="0">
                <a:pos x="146" y="94"/>
              </a:cxn>
              <a:cxn ang="0">
                <a:pos x="150" y="100"/>
              </a:cxn>
              <a:cxn ang="0">
                <a:pos x="152" y="106"/>
              </a:cxn>
              <a:cxn ang="0">
                <a:pos x="156" y="114"/>
              </a:cxn>
              <a:cxn ang="0">
                <a:pos x="152" y="118"/>
              </a:cxn>
              <a:cxn ang="0">
                <a:pos x="146" y="120"/>
              </a:cxn>
              <a:cxn ang="0">
                <a:pos x="138" y="120"/>
              </a:cxn>
              <a:cxn ang="0">
                <a:pos x="132" y="122"/>
              </a:cxn>
              <a:cxn ang="0">
                <a:pos x="128" y="122"/>
              </a:cxn>
              <a:cxn ang="0">
                <a:pos x="122" y="116"/>
              </a:cxn>
              <a:cxn ang="0">
                <a:pos x="122" y="108"/>
              </a:cxn>
              <a:cxn ang="0">
                <a:pos x="122" y="104"/>
              </a:cxn>
              <a:cxn ang="0">
                <a:pos x="120" y="96"/>
              </a:cxn>
              <a:cxn ang="0">
                <a:pos x="116" y="90"/>
              </a:cxn>
              <a:cxn ang="0">
                <a:pos x="112" y="88"/>
              </a:cxn>
              <a:cxn ang="0">
                <a:pos x="106" y="86"/>
              </a:cxn>
              <a:cxn ang="0">
                <a:pos x="100" y="90"/>
              </a:cxn>
              <a:cxn ang="0">
                <a:pos x="96" y="98"/>
              </a:cxn>
              <a:cxn ang="0">
                <a:pos x="96" y="102"/>
              </a:cxn>
              <a:cxn ang="0">
                <a:pos x="90" y="94"/>
              </a:cxn>
              <a:cxn ang="0">
                <a:pos x="84" y="90"/>
              </a:cxn>
              <a:cxn ang="0">
                <a:pos x="78" y="86"/>
              </a:cxn>
              <a:cxn ang="0">
                <a:pos x="70" y="82"/>
              </a:cxn>
              <a:cxn ang="0">
                <a:pos x="64" y="74"/>
              </a:cxn>
              <a:cxn ang="0">
                <a:pos x="60" y="70"/>
              </a:cxn>
              <a:cxn ang="0">
                <a:pos x="54" y="72"/>
              </a:cxn>
              <a:cxn ang="0">
                <a:pos x="48" y="68"/>
              </a:cxn>
              <a:cxn ang="0">
                <a:pos x="44" y="60"/>
              </a:cxn>
              <a:cxn ang="0">
                <a:pos x="28" y="40"/>
              </a:cxn>
              <a:cxn ang="0">
                <a:pos x="26" y="44"/>
              </a:cxn>
              <a:cxn ang="0">
                <a:pos x="24" y="46"/>
              </a:cxn>
              <a:cxn ang="0">
                <a:pos x="18" y="44"/>
              </a:cxn>
              <a:cxn ang="0">
                <a:pos x="20" y="40"/>
              </a:cxn>
              <a:cxn ang="0">
                <a:pos x="18" y="32"/>
              </a:cxn>
              <a:cxn ang="0">
                <a:pos x="16" y="30"/>
              </a:cxn>
              <a:cxn ang="0">
                <a:pos x="14" y="28"/>
              </a:cxn>
              <a:cxn ang="0">
                <a:pos x="6" y="26"/>
              </a:cxn>
              <a:cxn ang="0">
                <a:pos x="0" y="20"/>
              </a:cxn>
              <a:cxn ang="0">
                <a:pos x="0" y="4"/>
              </a:cxn>
              <a:cxn ang="0">
                <a:pos x="30" y="0"/>
              </a:cxn>
              <a:cxn ang="0">
                <a:pos x="58" y="0"/>
              </a:cxn>
            </a:cxnLst>
            <a:rect l="0" t="0" r="r" b="b"/>
            <a:pathLst>
              <a:path w="157" h="123">
                <a:moveTo>
                  <a:pt x="58" y="0"/>
                </a:moveTo>
                <a:lnTo>
                  <a:pt x="66" y="8"/>
                </a:lnTo>
                <a:lnTo>
                  <a:pt x="108" y="8"/>
                </a:lnTo>
                <a:lnTo>
                  <a:pt x="120" y="10"/>
                </a:lnTo>
                <a:lnTo>
                  <a:pt x="124" y="16"/>
                </a:lnTo>
                <a:lnTo>
                  <a:pt x="124" y="24"/>
                </a:lnTo>
                <a:lnTo>
                  <a:pt x="128" y="28"/>
                </a:lnTo>
                <a:lnTo>
                  <a:pt x="130" y="32"/>
                </a:lnTo>
                <a:lnTo>
                  <a:pt x="134" y="38"/>
                </a:lnTo>
                <a:lnTo>
                  <a:pt x="140" y="40"/>
                </a:lnTo>
                <a:lnTo>
                  <a:pt x="146" y="42"/>
                </a:lnTo>
                <a:lnTo>
                  <a:pt x="148" y="46"/>
                </a:lnTo>
                <a:lnTo>
                  <a:pt x="150" y="50"/>
                </a:lnTo>
                <a:lnTo>
                  <a:pt x="148" y="56"/>
                </a:lnTo>
                <a:lnTo>
                  <a:pt x="146" y="64"/>
                </a:lnTo>
                <a:lnTo>
                  <a:pt x="148" y="72"/>
                </a:lnTo>
                <a:lnTo>
                  <a:pt x="150" y="76"/>
                </a:lnTo>
                <a:lnTo>
                  <a:pt x="148" y="82"/>
                </a:lnTo>
                <a:lnTo>
                  <a:pt x="146" y="86"/>
                </a:lnTo>
                <a:lnTo>
                  <a:pt x="146" y="94"/>
                </a:lnTo>
                <a:lnTo>
                  <a:pt x="150" y="100"/>
                </a:lnTo>
                <a:lnTo>
                  <a:pt x="152" y="106"/>
                </a:lnTo>
                <a:lnTo>
                  <a:pt x="156" y="114"/>
                </a:lnTo>
                <a:lnTo>
                  <a:pt x="152" y="118"/>
                </a:lnTo>
                <a:lnTo>
                  <a:pt x="146" y="120"/>
                </a:lnTo>
                <a:lnTo>
                  <a:pt x="138" y="120"/>
                </a:lnTo>
                <a:lnTo>
                  <a:pt x="132" y="122"/>
                </a:lnTo>
                <a:lnTo>
                  <a:pt x="128" y="122"/>
                </a:lnTo>
                <a:lnTo>
                  <a:pt x="122" y="116"/>
                </a:lnTo>
                <a:lnTo>
                  <a:pt x="122" y="108"/>
                </a:lnTo>
                <a:lnTo>
                  <a:pt x="122" y="104"/>
                </a:lnTo>
                <a:lnTo>
                  <a:pt x="120" y="96"/>
                </a:lnTo>
                <a:lnTo>
                  <a:pt x="116" y="90"/>
                </a:lnTo>
                <a:lnTo>
                  <a:pt x="112" y="88"/>
                </a:lnTo>
                <a:lnTo>
                  <a:pt x="106" y="86"/>
                </a:lnTo>
                <a:lnTo>
                  <a:pt x="100" y="90"/>
                </a:lnTo>
                <a:lnTo>
                  <a:pt x="96" y="98"/>
                </a:lnTo>
                <a:lnTo>
                  <a:pt x="96" y="102"/>
                </a:lnTo>
                <a:lnTo>
                  <a:pt x="90" y="94"/>
                </a:lnTo>
                <a:lnTo>
                  <a:pt x="84" y="90"/>
                </a:lnTo>
                <a:lnTo>
                  <a:pt x="78" y="86"/>
                </a:lnTo>
                <a:lnTo>
                  <a:pt x="70" y="82"/>
                </a:lnTo>
                <a:lnTo>
                  <a:pt x="64" y="74"/>
                </a:lnTo>
                <a:lnTo>
                  <a:pt x="60" y="70"/>
                </a:lnTo>
                <a:lnTo>
                  <a:pt x="54" y="72"/>
                </a:lnTo>
                <a:lnTo>
                  <a:pt x="48" y="68"/>
                </a:lnTo>
                <a:lnTo>
                  <a:pt x="44" y="60"/>
                </a:lnTo>
                <a:lnTo>
                  <a:pt x="28" y="40"/>
                </a:lnTo>
                <a:lnTo>
                  <a:pt x="26" y="44"/>
                </a:lnTo>
                <a:lnTo>
                  <a:pt x="24" y="46"/>
                </a:lnTo>
                <a:lnTo>
                  <a:pt x="18" y="44"/>
                </a:lnTo>
                <a:lnTo>
                  <a:pt x="20" y="40"/>
                </a:lnTo>
                <a:lnTo>
                  <a:pt x="18" y="32"/>
                </a:lnTo>
                <a:lnTo>
                  <a:pt x="16" y="30"/>
                </a:lnTo>
                <a:lnTo>
                  <a:pt x="14" y="28"/>
                </a:lnTo>
                <a:lnTo>
                  <a:pt x="6" y="26"/>
                </a:lnTo>
                <a:lnTo>
                  <a:pt x="0" y="20"/>
                </a:lnTo>
                <a:lnTo>
                  <a:pt x="0" y="4"/>
                </a:lnTo>
                <a:lnTo>
                  <a:pt x="30" y="0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5" name="Freeform 333"/>
          <p:cNvSpPr>
            <a:spLocks/>
          </p:cNvSpPr>
          <p:nvPr/>
        </p:nvSpPr>
        <p:spPr bwMode="ltGray">
          <a:xfrm>
            <a:off x="4497368" y="3343290"/>
            <a:ext cx="55778" cy="555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2"/>
              </a:cxn>
              <a:cxn ang="0">
                <a:pos x="8" y="0"/>
              </a:cxn>
              <a:cxn ang="0">
                <a:pos x="14" y="0"/>
              </a:cxn>
              <a:cxn ang="0">
                <a:pos x="20" y="0"/>
              </a:cxn>
              <a:cxn ang="0">
                <a:pos x="26" y="0"/>
              </a:cxn>
              <a:cxn ang="0">
                <a:pos x="28" y="4"/>
              </a:cxn>
              <a:cxn ang="0">
                <a:pos x="30" y="8"/>
              </a:cxn>
              <a:cxn ang="0">
                <a:pos x="32" y="14"/>
              </a:cxn>
              <a:cxn ang="0">
                <a:pos x="36" y="22"/>
              </a:cxn>
              <a:cxn ang="0">
                <a:pos x="32" y="26"/>
              </a:cxn>
              <a:cxn ang="0">
                <a:pos x="26" y="28"/>
              </a:cxn>
              <a:cxn ang="0">
                <a:pos x="14" y="30"/>
              </a:cxn>
              <a:cxn ang="0">
                <a:pos x="8" y="30"/>
              </a:cxn>
              <a:cxn ang="0">
                <a:pos x="2" y="24"/>
              </a:cxn>
              <a:cxn ang="0">
                <a:pos x="2" y="10"/>
              </a:cxn>
              <a:cxn ang="0">
                <a:pos x="0" y="4"/>
              </a:cxn>
            </a:cxnLst>
            <a:rect l="0" t="0" r="r" b="b"/>
            <a:pathLst>
              <a:path w="37" h="31">
                <a:moveTo>
                  <a:pt x="0" y="4"/>
                </a:move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28" y="4"/>
                </a:lnTo>
                <a:lnTo>
                  <a:pt x="30" y="8"/>
                </a:lnTo>
                <a:lnTo>
                  <a:pt x="32" y="14"/>
                </a:lnTo>
                <a:lnTo>
                  <a:pt x="36" y="22"/>
                </a:lnTo>
                <a:lnTo>
                  <a:pt x="32" y="26"/>
                </a:lnTo>
                <a:lnTo>
                  <a:pt x="26" y="28"/>
                </a:lnTo>
                <a:lnTo>
                  <a:pt x="14" y="30"/>
                </a:lnTo>
                <a:lnTo>
                  <a:pt x="8" y="30"/>
                </a:lnTo>
                <a:lnTo>
                  <a:pt x="2" y="24"/>
                </a:lnTo>
                <a:lnTo>
                  <a:pt x="2" y="1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6" name="Freeform 334"/>
          <p:cNvSpPr>
            <a:spLocks/>
          </p:cNvSpPr>
          <p:nvPr/>
        </p:nvSpPr>
        <p:spPr bwMode="ltGray">
          <a:xfrm>
            <a:off x="4370317" y="3216291"/>
            <a:ext cx="97611" cy="117474"/>
          </a:xfrm>
          <a:custGeom>
            <a:avLst/>
            <a:gdLst/>
            <a:ahLst/>
            <a:cxnLst>
              <a:cxn ang="0">
                <a:pos x="40" y="64"/>
              </a:cxn>
              <a:cxn ang="0">
                <a:pos x="40" y="60"/>
              </a:cxn>
              <a:cxn ang="0">
                <a:pos x="44" y="56"/>
              </a:cxn>
              <a:cxn ang="0">
                <a:pos x="50" y="54"/>
              </a:cxn>
              <a:cxn ang="0">
                <a:pos x="56" y="50"/>
              </a:cxn>
              <a:cxn ang="0">
                <a:pos x="62" y="50"/>
              </a:cxn>
              <a:cxn ang="0">
                <a:pos x="60" y="44"/>
              </a:cxn>
              <a:cxn ang="0">
                <a:pos x="60" y="40"/>
              </a:cxn>
              <a:cxn ang="0">
                <a:pos x="62" y="34"/>
              </a:cxn>
              <a:cxn ang="0">
                <a:pos x="60" y="24"/>
              </a:cxn>
              <a:cxn ang="0">
                <a:pos x="60" y="22"/>
              </a:cxn>
              <a:cxn ang="0">
                <a:pos x="58" y="16"/>
              </a:cxn>
              <a:cxn ang="0">
                <a:pos x="52" y="14"/>
              </a:cxn>
              <a:cxn ang="0">
                <a:pos x="48" y="16"/>
              </a:cxn>
              <a:cxn ang="0">
                <a:pos x="42" y="14"/>
              </a:cxn>
              <a:cxn ang="0">
                <a:pos x="38" y="14"/>
              </a:cxn>
              <a:cxn ang="0">
                <a:pos x="30" y="12"/>
              </a:cxn>
              <a:cxn ang="0">
                <a:pos x="18" y="10"/>
              </a:cxn>
              <a:cxn ang="0">
                <a:pos x="12" y="6"/>
              </a:cxn>
              <a:cxn ang="0">
                <a:pos x="6" y="6"/>
              </a:cxn>
              <a:cxn ang="0">
                <a:pos x="2" y="0"/>
              </a:cxn>
              <a:cxn ang="0">
                <a:pos x="0" y="4"/>
              </a:cxn>
              <a:cxn ang="0">
                <a:pos x="34" y="52"/>
              </a:cxn>
              <a:cxn ang="0">
                <a:pos x="36" y="58"/>
              </a:cxn>
              <a:cxn ang="0">
                <a:pos x="36" y="62"/>
              </a:cxn>
              <a:cxn ang="0">
                <a:pos x="40" y="64"/>
              </a:cxn>
            </a:cxnLst>
            <a:rect l="0" t="0" r="r" b="b"/>
            <a:pathLst>
              <a:path w="63" h="65">
                <a:moveTo>
                  <a:pt x="40" y="64"/>
                </a:moveTo>
                <a:lnTo>
                  <a:pt x="40" y="60"/>
                </a:lnTo>
                <a:lnTo>
                  <a:pt x="44" y="56"/>
                </a:lnTo>
                <a:lnTo>
                  <a:pt x="50" y="54"/>
                </a:lnTo>
                <a:lnTo>
                  <a:pt x="56" y="50"/>
                </a:lnTo>
                <a:lnTo>
                  <a:pt x="62" y="50"/>
                </a:lnTo>
                <a:lnTo>
                  <a:pt x="60" y="44"/>
                </a:lnTo>
                <a:lnTo>
                  <a:pt x="60" y="40"/>
                </a:lnTo>
                <a:lnTo>
                  <a:pt x="62" y="34"/>
                </a:lnTo>
                <a:lnTo>
                  <a:pt x="60" y="24"/>
                </a:lnTo>
                <a:lnTo>
                  <a:pt x="60" y="22"/>
                </a:lnTo>
                <a:lnTo>
                  <a:pt x="58" y="16"/>
                </a:lnTo>
                <a:lnTo>
                  <a:pt x="52" y="14"/>
                </a:lnTo>
                <a:lnTo>
                  <a:pt x="48" y="16"/>
                </a:lnTo>
                <a:lnTo>
                  <a:pt x="42" y="14"/>
                </a:lnTo>
                <a:lnTo>
                  <a:pt x="38" y="14"/>
                </a:lnTo>
                <a:lnTo>
                  <a:pt x="30" y="12"/>
                </a:lnTo>
                <a:lnTo>
                  <a:pt x="18" y="10"/>
                </a:lnTo>
                <a:lnTo>
                  <a:pt x="12" y="6"/>
                </a:lnTo>
                <a:lnTo>
                  <a:pt x="6" y="6"/>
                </a:lnTo>
                <a:lnTo>
                  <a:pt x="2" y="0"/>
                </a:lnTo>
                <a:lnTo>
                  <a:pt x="0" y="4"/>
                </a:lnTo>
                <a:lnTo>
                  <a:pt x="34" y="52"/>
                </a:lnTo>
                <a:lnTo>
                  <a:pt x="36" y="58"/>
                </a:lnTo>
                <a:lnTo>
                  <a:pt x="36" y="62"/>
                </a:lnTo>
                <a:lnTo>
                  <a:pt x="40" y="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7" name="Freeform 335"/>
          <p:cNvSpPr>
            <a:spLocks/>
          </p:cNvSpPr>
          <p:nvPr/>
        </p:nvSpPr>
        <p:spPr bwMode="ltGray">
          <a:xfrm>
            <a:off x="4340878" y="3194066"/>
            <a:ext cx="110007" cy="136524"/>
          </a:xfrm>
          <a:custGeom>
            <a:avLst/>
            <a:gdLst/>
            <a:ahLst/>
            <a:cxnLst>
              <a:cxn ang="0">
                <a:pos x="58" y="74"/>
              </a:cxn>
              <a:cxn ang="0">
                <a:pos x="56" y="68"/>
              </a:cxn>
              <a:cxn ang="0">
                <a:pos x="54" y="62"/>
              </a:cxn>
              <a:cxn ang="0">
                <a:pos x="20" y="16"/>
              </a:cxn>
              <a:cxn ang="0">
                <a:pos x="22" y="12"/>
              </a:cxn>
              <a:cxn ang="0">
                <a:pos x="28" y="18"/>
              </a:cxn>
              <a:cxn ang="0">
                <a:pos x="32" y="20"/>
              </a:cxn>
              <a:cxn ang="0">
                <a:pos x="48" y="24"/>
              </a:cxn>
              <a:cxn ang="0">
                <a:pos x="60" y="28"/>
              </a:cxn>
              <a:cxn ang="0">
                <a:pos x="70" y="28"/>
              </a:cxn>
              <a:cxn ang="0">
                <a:pos x="72" y="14"/>
              </a:cxn>
              <a:cxn ang="0">
                <a:pos x="56" y="12"/>
              </a:cxn>
              <a:cxn ang="0">
                <a:pos x="46" y="6"/>
              </a:cxn>
              <a:cxn ang="0">
                <a:pos x="42" y="0"/>
              </a:cxn>
              <a:cxn ang="0">
                <a:pos x="18" y="6"/>
              </a:cxn>
              <a:cxn ang="0">
                <a:pos x="12" y="12"/>
              </a:cxn>
              <a:cxn ang="0">
                <a:pos x="0" y="26"/>
              </a:cxn>
              <a:cxn ang="0">
                <a:pos x="2" y="30"/>
              </a:cxn>
              <a:cxn ang="0">
                <a:pos x="0" y="34"/>
              </a:cxn>
              <a:cxn ang="0">
                <a:pos x="6" y="36"/>
              </a:cxn>
              <a:cxn ang="0">
                <a:pos x="10" y="34"/>
              </a:cxn>
              <a:cxn ang="0">
                <a:pos x="10" y="32"/>
              </a:cxn>
              <a:cxn ang="0">
                <a:pos x="26" y="50"/>
              </a:cxn>
              <a:cxn ang="0">
                <a:pos x="30" y="58"/>
              </a:cxn>
              <a:cxn ang="0">
                <a:pos x="36" y="62"/>
              </a:cxn>
              <a:cxn ang="0">
                <a:pos x="44" y="62"/>
              </a:cxn>
              <a:cxn ang="0">
                <a:pos x="52" y="72"/>
              </a:cxn>
              <a:cxn ang="0">
                <a:pos x="58" y="74"/>
              </a:cxn>
            </a:cxnLst>
            <a:rect l="0" t="0" r="r" b="b"/>
            <a:pathLst>
              <a:path w="73" h="75">
                <a:moveTo>
                  <a:pt x="58" y="74"/>
                </a:moveTo>
                <a:lnTo>
                  <a:pt x="56" y="68"/>
                </a:lnTo>
                <a:lnTo>
                  <a:pt x="54" y="62"/>
                </a:lnTo>
                <a:lnTo>
                  <a:pt x="20" y="16"/>
                </a:lnTo>
                <a:lnTo>
                  <a:pt x="22" y="12"/>
                </a:lnTo>
                <a:lnTo>
                  <a:pt x="28" y="18"/>
                </a:lnTo>
                <a:lnTo>
                  <a:pt x="32" y="20"/>
                </a:lnTo>
                <a:lnTo>
                  <a:pt x="48" y="24"/>
                </a:lnTo>
                <a:lnTo>
                  <a:pt x="60" y="28"/>
                </a:lnTo>
                <a:lnTo>
                  <a:pt x="70" y="28"/>
                </a:lnTo>
                <a:lnTo>
                  <a:pt x="72" y="14"/>
                </a:lnTo>
                <a:lnTo>
                  <a:pt x="56" y="12"/>
                </a:lnTo>
                <a:lnTo>
                  <a:pt x="46" y="6"/>
                </a:lnTo>
                <a:lnTo>
                  <a:pt x="42" y="0"/>
                </a:lnTo>
                <a:lnTo>
                  <a:pt x="18" y="6"/>
                </a:lnTo>
                <a:lnTo>
                  <a:pt x="12" y="12"/>
                </a:lnTo>
                <a:lnTo>
                  <a:pt x="0" y="26"/>
                </a:lnTo>
                <a:lnTo>
                  <a:pt x="2" y="30"/>
                </a:lnTo>
                <a:lnTo>
                  <a:pt x="0" y="34"/>
                </a:lnTo>
                <a:lnTo>
                  <a:pt x="6" y="36"/>
                </a:lnTo>
                <a:lnTo>
                  <a:pt x="10" y="34"/>
                </a:lnTo>
                <a:lnTo>
                  <a:pt x="10" y="32"/>
                </a:lnTo>
                <a:lnTo>
                  <a:pt x="26" y="50"/>
                </a:lnTo>
                <a:lnTo>
                  <a:pt x="30" y="58"/>
                </a:lnTo>
                <a:lnTo>
                  <a:pt x="36" y="62"/>
                </a:lnTo>
                <a:lnTo>
                  <a:pt x="44" y="62"/>
                </a:lnTo>
                <a:lnTo>
                  <a:pt x="52" y="72"/>
                </a:lnTo>
                <a:lnTo>
                  <a:pt x="58" y="7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8" name="Freeform 336"/>
          <p:cNvSpPr>
            <a:spLocks/>
          </p:cNvSpPr>
          <p:nvPr/>
        </p:nvSpPr>
        <p:spPr bwMode="ltGray">
          <a:xfrm>
            <a:off x="4663152" y="3136916"/>
            <a:ext cx="60427" cy="85725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4" y="42"/>
              </a:cxn>
              <a:cxn ang="0">
                <a:pos x="10" y="46"/>
              </a:cxn>
              <a:cxn ang="0">
                <a:pos x="20" y="44"/>
              </a:cxn>
              <a:cxn ang="0">
                <a:pos x="28" y="32"/>
              </a:cxn>
              <a:cxn ang="0">
                <a:pos x="38" y="28"/>
              </a:cxn>
              <a:cxn ang="0">
                <a:pos x="28" y="14"/>
              </a:cxn>
              <a:cxn ang="0">
                <a:pos x="10" y="4"/>
              </a:cxn>
              <a:cxn ang="0">
                <a:pos x="0" y="0"/>
              </a:cxn>
              <a:cxn ang="0">
                <a:pos x="2" y="38"/>
              </a:cxn>
            </a:cxnLst>
            <a:rect l="0" t="0" r="r" b="b"/>
            <a:pathLst>
              <a:path w="39" h="47">
                <a:moveTo>
                  <a:pt x="2" y="38"/>
                </a:moveTo>
                <a:lnTo>
                  <a:pt x="4" y="42"/>
                </a:lnTo>
                <a:lnTo>
                  <a:pt x="10" y="46"/>
                </a:lnTo>
                <a:lnTo>
                  <a:pt x="20" y="44"/>
                </a:lnTo>
                <a:lnTo>
                  <a:pt x="28" y="32"/>
                </a:lnTo>
                <a:lnTo>
                  <a:pt x="38" y="28"/>
                </a:lnTo>
                <a:lnTo>
                  <a:pt x="28" y="14"/>
                </a:lnTo>
                <a:lnTo>
                  <a:pt x="10" y="4"/>
                </a:lnTo>
                <a:lnTo>
                  <a:pt x="0" y="0"/>
                </a:lnTo>
                <a:lnTo>
                  <a:pt x="2" y="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9" name="Freeform 337"/>
          <p:cNvSpPr>
            <a:spLocks/>
          </p:cNvSpPr>
          <p:nvPr/>
        </p:nvSpPr>
        <p:spPr bwMode="ltGray">
          <a:xfrm>
            <a:off x="4398207" y="3097228"/>
            <a:ext cx="178180" cy="128587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6" y="36"/>
              </a:cxn>
              <a:cxn ang="0">
                <a:pos x="20" y="26"/>
              </a:cxn>
              <a:cxn ang="0">
                <a:pos x="24" y="26"/>
              </a:cxn>
              <a:cxn ang="0">
                <a:pos x="30" y="22"/>
              </a:cxn>
              <a:cxn ang="0">
                <a:pos x="34" y="22"/>
              </a:cxn>
              <a:cxn ang="0">
                <a:pos x="34" y="12"/>
              </a:cxn>
              <a:cxn ang="0">
                <a:pos x="46" y="10"/>
              </a:cxn>
              <a:cxn ang="0">
                <a:pos x="54" y="10"/>
              </a:cxn>
              <a:cxn ang="0">
                <a:pos x="66" y="0"/>
              </a:cxn>
              <a:cxn ang="0">
                <a:pos x="74" y="2"/>
              </a:cxn>
              <a:cxn ang="0">
                <a:pos x="80" y="10"/>
              </a:cxn>
              <a:cxn ang="0">
                <a:pos x="88" y="2"/>
              </a:cxn>
              <a:cxn ang="0">
                <a:pos x="92" y="8"/>
              </a:cxn>
              <a:cxn ang="0">
                <a:pos x="98" y="8"/>
              </a:cxn>
              <a:cxn ang="0">
                <a:pos x="108" y="8"/>
              </a:cxn>
              <a:cxn ang="0">
                <a:pos x="114" y="12"/>
              </a:cxn>
              <a:cxn ang="0">
                <a:pos x="108" y="18"/>
              </a:cxn>
              <a:cxn ang="0">
                <a:pos x="108" y="22"/>
              </a:cxn>
              <a:cxn ang="0">
                <a:pos x="102" y="26"/>
              </a:cxn>
              <a:cxn ang="0">
                <a:pos x="94" y="30"/>
              </a:cxn>
              <a:cxn ang="0">
                <a:pos x="92" y="36"/>
              </a:cxn>
              <a:cxn ang="0">
                <a:pos x="90" y="42"/>
              </a:cxn>
              <a:cxn ang="0">
                <a:pos x="84" y="46"/>
              </a:cxn>
              <a:cxn ang="0">
                <a:pos x="80" y="48"/>
              </a:cxn>
              <a:cxn ang="0">
                <a:pos x="74" y="54"/>
              </a:cxn>
              <a:cxn ang="0">
                <a:pos x="70" y="54"/>
              </a:cxn>
              <a:cxn ang="0">
                <a:pos x="68" y="54"/>
              </a:cxn>
              <a:cxn ang="0">
                <a:pos x="66" y="52"/>
              </a:cxn>
              <a:cxn ang="0">
                <a:pos x="64" y="54"/>
              </a:cxn>
              <a:cxn ang="0">
                <a:pos x="60" y="58"/>
              </a:cxn>
              <a:cxn ang="0">
                <a:pos x="56" y="58"/>
              </a:cxn>
              <a:cxn ang="0">
                <a:pos x="52" y="56"/>
              </a:cxn>
              <a:cxn ang="0">
                <a:pos x="46" y="60"/>
              </a:cxn>
              <a:cxn ang="0">
                <a:pos x="46" y="66"/>
              </a:cxn>
              <a:cxn ang="0">
                <a:pos x="42" y="70"/>
              </a:cxn>
              <a:cxn ang="0">
                <a:pos x="16" y="64"/>
              </a:cxn>
              <a:cxn ang="0">
                <a:pos x="6" y="60"/>
              </a:cxn>
              <a:cxn ang="0">
                <a:pos x="4" y="52"/>
              </a:cxn>
              <a:cxn ang="0">
                <a:pos x="0" y="46"/>
              </a:cxn>
            </a:cxnLst>
            <a:rect l="0" t="0" r="r" b="b"/>
            <a:pathLst>
              <a:path w="115" h="71">
                <a:moveTo>
                  <a:pt x="0" y="46"/>
                </a:moveTo>
                <a:lnTo>
                  <a:pt x="16" y="36"/>
                </a:lnTo>
                <a:lnTo>
                  <a:pt x="20" y="26"/>
                </a:lnTo>
                <a:lnTo>
                  <a:pt x="24" y="26"/>
                </a:lnTo>
                <a:lnTo>
                  <a:pt x="30" y="22"/>
                </a:lnTo>
                <a:lnTo>
                  <a:pt x="34" y="22"/>
                </a:lnTo>
                <a:lnTo>
                  <a:pt x="34" y="12"/>
                </a:lnTo>
                <a:lnTo>
                  <a:pt x="46" y="10"/>
                </a:lnTo>
                <a:lnTo>
                  <a:pt x="54" y="10"/>
                </a:lnTo>
                <a:lnTo>
                  <a:pt x="66" y="0"/>
                </a:lnTo>
                <a:lnTo>
                  <a:pt x="74" y="2"/>
                </a:lnTo>
                <a:lnTo>
                  <a:pt x="80" y="10"/>
                </a:lnTo>
                <a:lnTo>
                  <a:pt x="88" y="2"/>
                </a:lnTo>
                <a:lnTo>
                  <a:pt x="92" y="8"/>
                </a:lnTo>
                <a:lnTo>
                  <a:pt x="98" y="8"/>
                </a:lnTo>
                <a:lnTo>
                  <a:pt x="108" y="8"/>
                </a:lnTo>
                <a:lnTo>
                  <a:pt x="114" y="12"/>
                </a:lnTo>
                <a:lnTo>
                  <a:pt x="108" y="18"/>
                </a:lnTo>
                <a:lnTo>
                  <a:pt x="108" y="22"/>
                </a:lnTo>
                <a:lnTo>
                  <a:pt x="102" y="26"/>
                </a:lnTo>
                <a:lnTo>
                  <a:pt x="94" y="30"/>
                </a:lnTo>
                <a:lnTo>
                  <a:pt x="92" y="36"/>
                </a:lnTo>
                <a:lnTo>
                  <a:pt x="90" y="42"/>
                </a:lnTo>
                <a:lnTo>
                  <a:pt x="84" y="46"/>
                </a:lnTo>
                <a:lnTo>
                  <a:pt x="80" y="48"/>
                </a:lnTo>
                <a:lnTo>
                  <a:pt x="74" y="54"/>
                </a:lnTo>
                <a:lnTo>
                  <a:pt x="70" y="54"/>
                </a:lnTo>
                <a:lnTo>
                  <a:pt x="68" y="54"/>
                </a:lnTo>
                <a:lnTo>
                  <a:pt x="66" y="52"/>
                </a:lnTo>
                <a:lnTo>
                  <a:pt x="64" y="54"/>
                </a:lnTo>
                <a:lnTo>
                  <a:pt x="60" y="58"/>
                </a:lnTo>
                <a:lnTo>
                  <a:pt x="56" y="58"/>
                </a:lnTo>
                <a:lnTo>
                  <a:pt x="52" y="56"/>
                </a:lnTo>
                <a:lnTo>
                  <a:pt x="46" y="60"/>
                </a:lnTo>
                <a:lnTo>
                  <a:pt x="46" y="66"/>
                </a:lnTo>
                <a:lnTo>
                  <a:pt x="42" y="70"/>
                </a:lnTo>
                <a:lnTo>
                  <a:pt x="16" y="64"/>
                </a:lnTo>
                <a:lnTo>
                  <a:pt x="6" y="60"/>
                </a:lnTo>
                <a:lnTo>
                  <a:pt x="4" y="52"/>
                </a:lnTo>
                <a:lnTo>
                  <a:pt x="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0" name="Freeform 338"/>
          <p:cNvSpPr>
            <a:spLocks/>
          </p:cNvSpPr>
          <p:nvPr/>
        </p:nvSpPr>
        <p:spPr bwMode="ltGray">
          <a:xfrm>
            <a:off x="4548497" y="2763854"/>
            <a:ext cx="223113" cy="227012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20" y="64"/>
              </a:cxn>
              <a:cxn ang="0">
                <a:pos x="28" y="56"/>
              </a:cxn>
              <a:cxn ang="0">
                <a:pos x="34" y="44"/>
              </a:cxn>
              <a:cxn ang="0">
                <a:pos x="42" y="34"/>
              </a:cxn>
              <a:cxn ang="0">
                <a:pos x="48" y="24"/>
              </a:cxn>
              <a:cxn ang="0">
                <a:pos x="42" y="12"/>
              </a:cxn>
              <a:cxn ang="0">
                <a:pos x="60" y="0"/>
              </a:cxn>
              <a:cxn ang="0">
                <a:pos x="66" y="6"/>
              </a:cxn>
              <a:cxn ang="0">
                <a:pos x="80" y="10"/>
              </a:cxn>
              <a:cxn ang="0">
                <a:pos x="94" y="12"/>
              </a:cxn>
              <a:cxn ang="0">
                <a:pos x="106" y="12"/>
              </a:cxn>
              <a:cxn ang="0">
                <a:pos x="120" y="12"/>
              </a:cxn>
              <a:cxn ang="0">
                <a:pos x="126" y="24"/>
              </a:cxn>
              <a:cxn ang="0">
                <a:pos x="126" y="36"/>
              </a:cxn>
              <a:cxn ang="0">
                <a:pos x="132" y="48"/>
              </a:cxn>
              <a:cxn ang="0">
                <a:pos x="138" y="52"/>
              </a:cxn>
              <a:cxn ang="0">
                <a:pos x="144" y="58"/>
              </a:cxn>
              <a:cxn ang="0">
                <a:pos x="138" y="68"/>
              </a:cxn>
              <a:cxn ang="0">
                <a:pos x="136" y="78"/>
              </a:cxn>
              <a:cxn ang="0">
                <a:pos x="140" y="92"/>
              </a:cxn>
              <a:cxn ang="0">
                <a:pos x="136" y="98"/>
              </a:cxn>
              <a:cxn ang="0">
                <a:pos x="104" y="104"/>
              </a:cxn>
              <a:cxn ang="0">
                <a:pos x="98" y="104"/>
              </a:cxn>
              <a:cxn ang="0">
                <a:pos x="64" y="108"/>
              </a:cxn>
              <a:cxn ang="0">
                <a:pos x="54" y="112"/>
              </a:cxn>
              <a:cxn ang="0">
                <a:pos x="36" y="116"/>
              </a:cxn>
              <a:cxn ang="0">
                <a:pos x="22" y="116"/>
              </a:cxn>
              <a:cxn ang="0">
                <a:pos x="8" y="124"/>
              </a:cxn>
              <a:cxn ang="0">
                <a:pos x="6" y="116"/>
              </a:cxn>
              <a:cxn ang="0">
                <a:pos x="2" y="110"/>
              </a:cxn>
              <a:cxn ang="0">
                <a:pos x="0" y="104"/>
              </a:cxn>
              <a:cxn ang="0">
                <a:pos x="4" y="96"/>
              </a:cxn>
              <a:cxn ang="0">
                <a:pos x="6" y="82"/>
              </a:cxn>
              <a:cxn ang="0">
                <a:pos x="2" y="70"/>
              </a:cxn>
            </a:cxnLst>
            <a:rect l="0" t="0" r="r" b="b"/>
            <a:pathLst>
              <a:path w="145" h="125">
                <a:moveTo>
                  <a:pt x="2" y="70"/>
                </a:moveTo>
                <a:lnTo>
                  <a:pt x="20" y="64"/>
                </a:lnTo>
                <a:lnTo>
                  <a:pt x="28" y="56"/>
                </a:lnTo>
                <a:lnTo>
                  <a:pt x="34" y="44"/>
                </a:lnTo>
                <a:lnTo>
                  <a:pt x="42" y="34"/>
                </a:lnTo>
                <a:lnTo>
                  <a:pt x="48" y="24"/>
                </a:lnTo>
                <a:lnTo>
                  <a:pt x="42" y="12"/>
                </a:lnTo>
                <a:lnTo>
                  <a:pt x="60" y="0"/>
                </a:lnTo>
                <a:lnTo>
                  <a:pt x="66" y="6"/>
                </a:lnTo>
                <a:lnTo>
                  <a:pt x="80" y="10"/>
                </a:lnTo>
                <a:lnTo>
                  <a:pt x="94" y="12"/>
                </a:lnTo>
                <a:lnTo>
                  <a:pt x="106" y="12"/>
                </a:lnTo>
                <a:lnTo>
                  <a:pt x="120" y="12"/>
                </a:lnTo>
                <a:lnTo>
                  <a:pt x="126" y="24"/>
                </a:lnTo>
                <a:lnTo>
                  <a:pt x="126" y="36"/>
                </a:lnTo>
                <a:lnTo>
                  <a:pt x="132" y="48"/>
                </a:lnTo>
                <a:lnTo>
                  <a:pt x="138" y="52"/>
                </a:lnTo>
                <a:lnTo>
                  <a:pt x="144" y="58"/>
                </a:lnTo>
                <a:lnTo>
                  <a:pt x="138" y="68"/>
                </a:lnTo>
                <a:lnTo>
                  <a:pt x="136" y="78"/>
                </a:lnTo>
                <a:lnTo>
                  <a:pt x="140" y="92"/>
                </a:lnTo>
                <a:lnTo>
                  <a:pt x="136" y="98"/>
                </a:lnTo>
                <a:lnTo>
                  <a:pt x="104" y="104"/>
                </a:lnTo>
                <a:lnTo>
                  <a:pt x="98" y="104"/>
                </a:lnTo>
                <a:lnTo>
                  <a:pt x="64" y="108"/>
                </a:lnTo>
                <a:lnTo>
                  <a:pt x="54" y="112"/>
                </a:lnTo>
                <a:lnTo>
                  <a:pt x="36" y="116"/>
                </a:lnTo>
                <a:lnTo>
                  <a:pt x="22" y="116"/>
                </a:lnTo>
                <a:lnTo>
                  <a:pt x="8" y="124"/>
                </a:lnTo>
                <a:lnTo>
                  <a:pt x="6" y="116"/>
                </a:lnTo>
                <a:lnTo>
                  <a:pt x="2" y="110"/>
                </a:lnTo>
                <a:lnTo>
                  <a:pt x="0" y="104"/>
                </a:lnTo>
                <a:lnTo>
                  <a:pt x="4" y="96"/>
                </a:lnTo>
                <a:lnTo>
                  <a:pt x="6" y="82"/>
                </a:lnTo>
                <a:lnTo>
                  <a:pt x="2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1" name="Freeform 339"/>
          <p:cNvSpPr>
            <a:spLocks/>
          </p:cNvSpPr>
          <p:nvPr/>
        </p:nvSpPr>
        <p:spPr bwMode="ltGray">
          <a:xfrm>
            <a:off x="4531454" y="2643205"/>
            <a:ext cx="113105" cy="71438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32" y="26"/>
              </a:cxn>
              <a:cxn ang="0">
                <a:pos x="56" y="38"/>
              </a:cxn>
              <a:cxn ang="0">
                <a:pos x="70" y="28"/>
              </a:cxn>
              <a:cxn ang="0">
                <a:pos x="62" y="18"/>
              </a:cxn>
              <a:cxn ang="0">
                <a:pos x="66" y="8"/>
              </a:cxn>
              <a:cxn ang="0">
                <a:pos x="72" y="2"/>
              </a:cxn>
              <a:cxn ang="0">
                <a:pos x="52" y="2"/>
              </a:cxn>
              <a:cxn ang="0">
                <a:pos x="42" y="0"/>
              </a:cxn>
              <a:cxn ang="0">
                <a:pos x="26" y="4"/>
              </a:cxn>
              <a:cxn ang="0">
                <a:pos x="0" y="12"/>
              </a:cxn>
              <a:cxn ang="0">
                <a:pos x="16" y="36"/>
              </a:cxn>
            </a:cxnLst>
            <a:rect l="0" t="0" r="r" b="b"/>
            <a:pathLst>
              <a:path w="73" h="39">
                <a:moveTo>
                  <a:pt x="16" y="36"/>
                </a:moveTo>
                <a:lnTo>
                  <a:pt x="32" y="26"/>
                </a:lnTo>
                <a:lnTo>
                  <a:pt x="56" y="38"/>
                </a:lnTo>
                <a:lnTo>
                  <a:pt x="70" y="28"/>
                </a:lnTo>
                <a:lnTo>
                  <a:pt x="62" y="18"/>
                </a:lnTo>
                <a:lnTo>
                  <a:pt x="66" y="8"/>
                </a:lnTo>
                <a:lnTo>
                  <a:pt x="72" y="2"/>
                </a:lnTo>
                <a:lnTo>
                  <a:pt x="52" y="2"/>
                </a:lnTo>
                <a:lnTo>
                  <a:pt x="42" y="0"/>
                </a:lnTo>
                <a:lnTo>
                  <a:pt x="26" y="4"/>
                </a:lnTo>
                <a:lnTo>
                  <a:pt x="0" y="12"/>
                </a:lnTo>
                <a:lnTo>
                  <a:pt x="1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2" name="Freeform 340"/>
          <p:cNvSpPr>
            <a:spLocks/>
          </p:cNvSpPr>
          <p:nvPr/>
        </p:nvSpPr>
        <p:spPr bwMode="ltGray">
          <a:xfrm>
            <a:off x="4478775" y="2744805"/>
            <a:ext cx="150291" cy="149224"/>
          </a:xfrm>
          <a:custGeom>
            <a:avLst/>
            <a:gdLst/>
            <a:ahLst/>
            <a:cxnLst>
              <a:cxn ang="0">
                <a:pos x="48" y="82"/>
              </a:cxn>
              <a:cxn ang="0">
                <a:pos x="64" y="74"/>
              </a:cxn>
              <a:cxn ang="0">
                <a:pos x="74" y="66"/>
              </a:cxn>
              <a:cxn ang="0">
                <a:pos x="80" y="52"/>
              </a:cxn>
              <a:cxn ang="0">
                <a:pos x="88" y="46"/>
              </a:cxn>
              <a:cxn ang="0">
                <a:pos x="96" y="34"/>
              </a:cxn>
              <a:cxn ang="0">
                <a:pos x="90" y="22"/>
              </a:cxn>
              <a:cxn ang="0">
                <a:pos x="72" y="4"/>
              </a:cxn>
              <a:cxn ang="0">
                <a:pos x="50" y="0"/>
              </a:cxn>
              <a:cxn ang="0">
                <a:pos x="40" y="4"/>
              </a:cxn>
              <a:cxn ang="0">
                <a:pos x="28" y="6"/>
              </a:cxn>
              <a:cxn ang="0">
                <a:pos x="16" y="6"/>
              </a:cxn>
              <a:cxn ang="0">
                <a:pos x="0" y="18"/>
              </a:cxn>
              <a:cxn ang="0">
                <a:pos x="4" y="48"/>
              </a:cxn>
              <a:cxn ang="0">
                <a:pos x="2" y="62"/>
              </a:cxn>
              <a:cxn ang="0">
                <a:pos x="42" y="64"/>
              </a:cxn>
              <a:cxn ang="0">
                <a:pos x="48" y="82"/>
              </a:cxn>
            </a:cxnLst>
            <a:rect l="0" t="0" r="r" b="b"/>
            <a:pathLst>
              <a:path w="97" h="83">
                <a:moveTo>
                  <a:pt x="48" y="82"/>
                </a:moveTo>
                <a:lnTo>
                  <a:pt x="64" y="74"/>
                </a:lnTo>
                <a:lnTo>
                  <a:pt x="74" y="66"/>
                </a:lnTo>
                <a:lnTo>
                  <a:pt x="80" y="52"/>
                </a:lnTo>
                <a:lnTo>
                  <a:pt x="88" y="46"/>
                </a:lnTo>
                <a:lnTo>
                  <a:pt x="96" y="34"/>
                </a:lnTo>
                <a:lnTo>
                  <a:pt x="90" y="22"/>
                </a:lnTo>
                <a:lnTo>
                  <a:pt x="72" y="4"/>
                </a:lnTo>
                <a:lnTo>
                  <a:pt x="50" y="0"/>
                </a:lnTo>
                <a:lnTo>
                  <a:pt x="40" y="4"/>
                </a:lnTo>
                <a:lnTo>
                  <a:pt x="28" y="6"/>
                </a:lnTo>
                <a:lnTo>
                  <a:pt x="16" y="6"/>
                </a:lnTo>
                <a:lnTo>
                  <a:pt x="0" y="18"/>
                </a:lnTo>
                <a:lnTo>
                  <a:pt x="4" y="48"/>
                </a:lnTo>
                <a:lnTo>
                  <a:pt x="2" y="62"/>
                </a:lnTo>
                <a:lnTo>
                  <a:pt x="42" y="64"/>
                </a:lnTo>
                <a:lnTo>
                  <a:pt x="48" y="8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3" name="Freeform 341"/>
          <p:cNvSpPr>
            <a:spLocks/>
          </p:cNvSpPr>
          <p:nvPr/>
        </p:nvSpPr>
        <p:spPr bwMode="ltGray">
          <a:xfrm>
            <a:off x="4540751" y="2690830"/>
            <a:ext cx="105359" cy="952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" y="30"/>
              </a:cxn>
              <a:cxn ang="0">
                <a:pos x="34" y="34"/>
              </a:cxn>
              <a:cxn ang="0">
                <a:pos x="50" y="52"/>
              </a:cxn>
              <a:cxn ang="0">
                <a:pos x="64" y="40"/>
              </a:cxn>
              <a:cxn ang="0">
                <a:pos x="68" y="28"/>
              </a:cxn>
              <a:cxn ang="0">
                <a:pos x="50" y="10"/>
              </a:cxn>
              <a:cxn ang="0">
                <a:pos x="24" y="0"/>
              </a:cxn>
              <a:cxn ang="0">
                <a:pos x="8" y="10"/>
              </a:cxn>
              <a:cxn ang="0">
                <a:pos x="0" y="34"/>
              </a:cxn>
            </a:cxnLst>
            <a:rect l="0" t="0" r="r" b="b"/>
            <a:pathLst>
              <a:path w="69" h="53">
                <a:moveTo>
                  <a:pt x="0" y="34"/>
                </a:moveTo>
                <a:lnTo>
                  <a:pt x="10" y="30"/>
                </a:lnTo>
                <a:lnTo>
                  <a:pt x="34" y="34"/>
                </a:lnTo>
                <a:lnTo>
                  <a:pt x="50" y="52"/>
                </a:lnTo>
                <a:lnTo>
                  <a:pt x="64" y="40"/>
                </a:lnTo>
                <a:lnTo>
                  <a:pt x="68" y="28"/>
                </a:lnTo>
                <a:lnTo>
                  <a:pt x="50" y="10"/>
                </a:lnTo>
                <a:lnTo>
                  <a:pt x="24" y="0"/>
                </a:lnTo>
                <a:lnTo>
                  <a:pt x="8" y="10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4" name="Freeform 342"/>
          <p:cNvSpPr>
            <a:spLocks/>
          </p:cNvSpPr>
          <p:nvPr/>
        </p:nvSpPr>
        <p:spPr bwMode="ltGray">
          <a:xfrm>
            <a:off x="4534553" y="2916254"/>
            <a:ext cx="424534" cy="352423"/>
          </a:xfrm>
          <a:custGeom>
            <a:avLst/>
            <a:gdLst/>
            <a:ahLst/>
            <a:cxnLst>
              <a:cxn ang="0">
                <a:pos x="232" y="132"/>
              </a:cxn>
              <a:cxn ang="0">
                <a:pos x="234" y="126"/>
              </a:cxn>
              <a:cxn ang="0">
                <a:pos x="242" y="120"/>
              </a:cxn>
              <a:cxn ang="0">
                <a:pos x="258" y="124"/>
              </a:cxn>
              <a:cxn ang="0">
                <a:pos x="268" y="122"/>
              </a:cxn>
              <a:cxn ang="0">
                <a:pos x="268" y="110"/>
              </a:cxn>
              <a:cxn ang="0">
                <a:pos x="274" y="94"/>
              </a:cxn>
              <a:cxn ang="0">
                <a:pos x="270" y="86"/>
              </a:cxn>
              <a:cxn ang="0">
                <a:pos x="252" y="78"/>
              </a:cxn>
              <a:cxn ang="0">
                <a:pos x="246" y="68"/>
              </a:cxn>
              <a:cxn ang="0">
                <a:pos x="240" y="68"/>
              </a:cxn>
              <a:cxn ang="0">
                <a:pos x="234" y="54"/>
              </a:cxn>
              <a:cxn ang="0">
                <a:pos x="228" y="44"/>
              </a:cxn>
              <a:cxn ang="0">
                <a:pos x="224" y="32"/>
              </a:cxn>
              <a:cxn ang="0">
                <a:pos x="212" y="30"/>
              </a:cxn>
              <a:cxn ang="0">
                <a:pos x="202" y="18"/>
              </a:cxn>
              <a:cxn ang="0">
                <a:pos x="194" y="14"/>
              </a:cxn>
              <a:cxn ang="0">
                <a:pos x="180" y="0"/>
              </a:cxn>
              <a:cxn ang="0">
                <a:pos x="166" y="0"/>
              </a:cxn>
              <a:cxn ang="0">
                <a:pos x="148" y="6"/>
              </a:cxn>
              <a:cxn ang="0">
                <a:pos x="144" y="14"/>
              </a:cxn>
              <a:cxn ang="0">
                <a:pos x="118" y="20"/>
              </a:cxn>
              <a:cxn ang="0">
                <a:pos x="74" y="22"/>
              </a:cxn>
              <a:cxn ang="0">
                <a:pos x="64" y="28"/>
              </a:cxn>
              <a:cxn ang="0">
                <a:pos x="48" y="32"/>
              </a:cxn>
              <a:cxn ang="0">
                <a:pos x="30" y="32"/>
              </a:cxn>
              <a:cxn ang="0">
                <a:pos x="18" y="38"/>
              </a:cxn>
              <a:cxn ang="0">
                <a:pos x="20" y="50"/>
              </a:cxn>
              <a:cxn ang="0">
                <a:pos x="18" y="60"/>
              </a:cxn>
              <a:cxn ang="0">
                <a:pos x="8" y="64"/>
              </a:cxn>
              <a:cxn ang="0">
                <a:pos x="2" y="68"/>
              </a:cxn>
              <a:cxn ang="0">
                <a:pos x="0" y="94"/>
              </a:cxn>
              <a:cxn ang="0">
                <a:pos x="0" y="106"/>
              </a:cxn>
              <a:cxn ang="0">
                <a:pos x="6" y="112"/>
              </a:cxn>
              <a:cxn ang="0">
                <a:pos x="22" y="112"/>
              </a:cxn>
              <a:cxn ang="0">
                <a:pos x="38" y="122"/>
              </a:cxn>
              <a:cxn ang="0">
                <a:pos x="50" y="116"/>
              </a:cxn>
              <a:cxn ang="0">
                <a:pos x="58" y="106"/>
              </a:cxn>
              <a:cxn ang="0">
                <a:pos x="68" y="106"/>
              </a:cxn>
              <a:cxn ang="0">
                <a:pos x="70" y="112"/>
              </a:cxn>
              <a:cxn ang="0">
                <a:pos x="78" y="120"/>
              </a:cxn>
              <a:cxn ang="0">
                <a:pos x="84" y="124"/>
              </a:cxn>
              <a:cxn ang="0">
                <a:pos x="94" y="126"/>
              </a:cxn>
              <a:cxn ang="0">
                <a:pos x="110" y="140"/>
              </a:cxn>
              <a:cxn ang="0">
                <a:pos x="120" y="150"/>
              </a:cxn>
              <a:cxn ang="0">
                <a:pos x="142" y="148"/>
              </a:cxn>
              <a:cxn ang="0">
                <a:pos x="150" y="168"/>
              </a:cxn>
              <a:cxn ang="0">
                <a:pos x="164" y="190"/>
              </a:cxn>
              <a:cxn ang="0">
                <a:pos x="180" y="194"/>
              </a:cxn>
              <a:cxn ang="0">
                <a:pos x="206" y="178"/>
              </a:cxn>
              <a:cxn ang="0">
                <a:pos x="190" y="166"/>
              </a:cxn>
              <a:cxn ang="0">
                <a:pos x="180" y="152"/>
              </a:cxn>
              <a:cxn ang="0">
                <a:pos x="202" y="142"/>
              </a:cxn>
              <a:cxn ang="0">
                <a:pos x="232" y="132"/>
              </a:cxn>
            </a:cxnLst>
            <a:rect l="0" t="0" r="r" b="b"/>
            <a:pathLst>
              <a:path w="275" h="195">
                <a:moveTo>
                  <a:pt x="232" y="132"/>
                </a:moveTo>
                <a:lnTo>
                  <a:pt x="234" y="126"/>
                </a:lnTo>
                <a:lnTo>
                  <a:pt x="242" y="120"/>
                </a:lnTo>
                <a:lnTo>
                  <a:pt x="258" y="124"/>
                </a:lnTo>
                <a:lnTo>
                  <a:pt x="268" y="122"/>
                </a:lnTo>
                <a:lnTo>
                  <a:pt x="268" y="110"/>
                </a:lnTo>
                <a:lnTo>
                  <a:pt x="274" y="94"/>
                </a:lnTo>
                <a:lnTo>
                  <a:pt x="270" y="86"/>
                </a:lnTo>
                <a:lnTo>
                  <a:pt x="252" y="78"/>
                </a:lnTo>
                <a:lnTo>
                  <a:pt x="246" y="68"/>
                </a:lnTo>
                <a:lnTo>
                  <a:pt x="240" y="68"/>
                </a:lnTo>
                <a:lnTo>
                  <a:pt x="234" y="54"/>
                </a:lnTo>
                <a:lnTo>
                  <a:pt x="228" y="44"/>
                </a:lnTo>
                <a:lnTo>
                  <a:pt x="224" y="32"/>
                </a:lnTo>
                <a:lnTo>
                  <a:pt x="212" y="30"/>
                </a:lnTo>
                <a:lnTo>
                  <a:pt x="202" y="18"/>
                </a:lnTo>
                <a:lnTo>
                  <a:pt x="194" y="14"/>
                </a:lnTo>
                <a:lnTo>
                  <a:pt x="180" y="0"/>
                </a:lnTo>
                <a:lnTo>
                  <a:pt x="166" y="0"/>
                </a:lnTo>
                <a:lnTo>
                  <a:pt x="148" y="6"/>
                </a:lnTo>
                <a:lnTo>
                  <a:pt x="144" y="14"/>
                </a:lnTo>
                <a:lnTo>
                  <a:pt x="118" y="20"/>
                </a:lnTo>
                <a:lnTo>
                  <a:pt x="74" y="22"/>
                </a:lnTo>
                <a:lnTo>
                  <a:pt x="64" y="28"/>
                </a:lnTo>
                <a:lnTo>
                  <a:pt x="48" y="32"/>
                </a:lnTo>
                <a:lnTo>
                  <a:pt x="30" y="32"/>
                </a:lnTo>
                <a:lnTo>
                  <a:pt x="18" y="38"/>
                </a:lnTo>
                <a:lnTo>
                  <a:pt x="20" y="50"/>
                </a:lnTo>
                <a:lnTo>
                  <a:pt x="18" y="60"/>
                </a:lnTo>
                <a:lnTo>
                  <a:pt x="8" y="64"/>
                </a:lnTo>
                <a:lnTo>
                  <a:pt x="2" y="68"/>
                </a:lnTo>
                <a:lnTo>
                  <a:pt x="0" y="94"/>
                </a:lnTo>
                <a:lnTo>
                  <a:pt x="0" y="106"/>
                </a:lnTo>
                <a:lnTo>
                  <a:pt x="6" y="112"/>
                </a:lnTo>
                <a:lnTo>
                  <a:pt x="22" y="112"/>
                </a:lnTo>
                <a:lnTo>
                  <a:pt x="38" y="122"/>
                </a:lnTo>
                <a:lnTo>
                  <a:pt x="50" y="116"/>
                </a:lnTo>
                <a:lnTo>
                  <a:pt x="58" y="106"/>
                </a:lnTo>
                <a:lnTo>
                  <a:pt x="68" y="106"/>
                </a:lnTo>
                <a:lnTo>
                  <a:pt x="70" y="112"/>
                </a:lnTo>
                <a:lnTo>
                  <a:pt x="78" y="120"/>
                </a:lnTo>
                <a:lnTo>
                  <a:pt x="84" y="124"/>
                </a:lnTo>
                <a:lnTo>
                  <a:pt x="94" y="126"/>
                </a:lnTo>
                <a:lnTo>
                  <a:pt x="110" y="140"/>
                </a:lnTo>
                <a:lnTo>
                  <a:pt x="120" y="150"/>
                </a:lnTo>
                <a:lnTo>
                  <a:pt x="142" y="148"/>
                </a:lnTo>
                <a:lnTo>
                  <a:pt x="150" y="168"/>
                </a:lnTo>
                <a:lnTo>
                  <a:pt x="164" y="190"/>
                </a:lnTo>
                <a:lnTo>
                  <a:pt x="180" y="194"/>
                </a:lnTo>
                <a:lnTo>
                  <a:pt x="206" y="178"/>
                </a:lnTo>
                <a:lnTo>
                  <a:pt x="190" y="166"/>
                </a:lnTo>
                <a:lnTo>
                  <a:pt x="180" y="152"/>
                </a:lnTo>
                <a:lnTo>
                  <a:pt x="202" y="142"/>
                </a:lnTo>
                <a:lnTo>
                  <a:pt x="232" y="1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5" name="Freeform 343"/>
          <p:cNvSpPr>
            <a:spLocks/>
          </p:cNvSpPr>
          <p:nvPr/>
        </p:nvSpPr>
        <p:spPr bwMode="ltGray">
          <a:xfrm>
            <a:off x="4990075" y="3313127"/>
            <a:ext cx="164236" cy="95250"/>
          </a:xfrm>
          <a:custGeom>
            <a:avLst/>
            <a:gdLst/>
            <a:ahLst/>
            <a:cxnLst>
              <a:cxn ang="0">
                <a:pos x="106" y="36"/>
              </a:cxn>
              <a:cxn ang="0">
                <a:pos x="89" y="26"/>
              </a:cxn>
              <a:cxn ang="0">
                <a:pos x="76" y="19"/>
              </a:cxn>
              <a:cxn ang="0">
                <a:pos x="67" y="9"/>
              </a:cxn>
              <a:cxn ang="0">
                <a:pos x="58" y="0"/>
              </a:cxn>
              <a:cxn ang="0">
                <a:pos x="58" y="14"/>
              </a:cxn>
              <a:cxn ang="0">
                <a:pos x="52" y="17"/>
              </a:cxn>
              <a:cxn ang="0">
                <a:pos x="45" y="17"/>
              </a:cxn>
              <a:cxn ang="0">
                <a:pos x="39" y="9"/>
              </a:cxn>
              <a:cxn ang="0">
                <a:pos x="28" y="9"/>
              </a:cxn>
              <a:cxn ang="0">
                <a:pos x="20" y="9"/>
              </a:cxn>
              <a:cxn ang="0">
                <a:pos x="9" y="7"/>
              </a:cxn>
              <a:cxn ang="0">
                <a:pos x="0" y="16"/>
              </a:cxn>
              <a:cxn ang="0">
                <a:pos x="13" y="26"/>
              </a:cxn>
              <a:cxn ang="0">
                <a:pos x="33" y="47"/>
              </a:cxn>
              <a:cxn ang="0">
                <a:pos x="45" y="52"/>
              </a:cxn>
              <a:cxn ang="0">
                <a:pos x="54" y="49"/>
              </a:cxn>
              <a:cxn ang="0">
                <a:pos x="58" y="38"/>
              </a:cxn>
              <a:cxn ang="0">
                <a:pos x="69" y="38"/>
              </a:cxn>
              <a:cxn ang="0">
                <a:pos x="82" y="43"/>
              </a:cxn>
              <a:cxn ang="0">
                <a:pos x="89" y="42"/>
              </a:cxn>
              <a:cxn ang="0">
                <a:pos x="106" y="36"/>
              </a:cxn>
            </a:cxnLst>
            <a:rect l="0" t="0" r="r" b="b"/>
            <a:pathLst>
              <a:path w="107" h="53">
                <a:moveTo>
                  <a:pt x="106" y="36"/>
                </a:moveTo>
                <a:lnTo>
                  <a:pt x="89" y="26"/>
                </a:lnTo>
                <a:lnTo>
                  <a:pt x="76" y="19"/>
                </a:lnTo>
                <a:lnTo>
                  <a:pt x="67" y="9"/>
                </a:lnTo>
                <a:lnTo>
                  <a:pt x="58" y="0"/>
                </a:lnTo>
                <a:lnTo>
                  <a:pt x="58" y="14"/>
                </a:lnTo>
                <a:lnTo>
                  <a:pt x="52" y="17"/>
                </a:lnTo>
                <a:lnTo>
                  <a:pt x="45" y="17"/>
                </a:lnTo>
                <a:lnTo>
                  <a:pt x="39" y="9"/>
                </a:lnTo>
                <a:lnTo>
                  <a:pt x="28" y="9"/>
                </a:lnTo>
                <a:lnTo>
                  <a:pt x="20" y="9"/>
                </a:lnTo>
                <a:lnTo>
                  <a:pt x="9" y="7"/>
                </a:lnTo>
                <a:lnTo>
                  <a:pt x="0" y="16"/>
                </a:lnTo>
                <a:lnTo>
                  <a:pt x="13" y="26"/>
                </a:lnTo>
                <a:lnTo>
                  <a:pt x="33" y="47"/>
                </a:lnTo>
                <a:lnTo>
                  <a:pt x="45" y="52"/>
                </a:lnTo>
                <a:lnTo>
                  <a:pt x="54" y="49"/>
                </a:lnTo>
                <a:lnTo>
                  <a:pt x="58" y="38"/>
                </a:lnTo>
                <a:lnTo>
                  <a:pt x="69" y="38"/>
                </a:lnTo>
                <a:lnTo>
                  <a:pt x="82" y="43"/>
                </a:lnTo>
                <a:lnTo>
                  <a:pt x="89" y="42"/>
                </a:lnTo>
                <a:lnTo>
                  <a:pt x="10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6" name="Freeform 344"/>
          <p:cNvSpPr>
            <a:spLocks/>
          </p:cNvSpPr>
          <p:nvPr/>
        </p:nvSpPr>
        <p:spPr bwMode="ltGray">
          <a:xfrm>
            <a:off x="4988525" y="3311540"/>
            <a:ext cx="176631" cy="109537"/>
          </a:xfrm>
          <a:custGeom>
            <a:avLst/>
            <a:gdLst/>
            <a:ahLst/>
            <a:cxnLst>
              <a:cxn ang="0">
                <a:pos x="114" y="42"/>
              </a:cxn>
              <a:cxn ang="0">
                <a:pos x="96" y="30"/>
              </a:cxn>
              <a:cxn ang="0">
                <a:pos x="82" y="22"/>
              </a:cxn>
              <a:cxn ang="0">
                <a:pos x="72" y="10"/>
              </a:cxn>
              <a:cxn ang="0">
                <a:pos x="62" y="0"/>
              </a:cxn>
              <a:cxn ang="0">
                <a:pos x="62" y="16"/>
              </a:cxn>
              <a:cxn ang="0">
                <a:pos x="56" y="20"/>
              </a:cxn>
              <a:cxn ang="0">
                <a:pos x="48" y="20"/>
              </a:cxn>
              <a:cxn ang="0">
                <a:pos x="42" y="10"/>
              </a:cxn>
              <a:cxn ang="0">
                <a:pos x="30" y="10"/>
              </a:cxn>
              <a:cxn ang="0">
                <a:pos x="22" y="10"/>
              </a:cxn>
              <a:cxn ang="0">
                <a:pos x="10" y="8"/>
              </a:cxn>
              <a:cxn ang="0">
                <a:pos x="0" y="18"/>
              </a:cxn>
              <a:cxn ang="0">
                <a:pos x="14" y="30"/>
              </a:cxn>
              <a:cxn ang="0">
                <a:pos x="36" y="54"/>
              </a:cxn>
              <a:cxn ang="0">
                <a:pos x="48" y="60"/>
              </a:cxn>
              <a:cxn ang="0">
                <a:pos x="58" y="56"/>
              </a:cxn>
              <a:cxn ang="0">
                <a:pos x="62" y="44"/>
              </a:cxn>
              <a:cxn ang="0">
                <a:pos x="74" y="44"/>
              </a:cxn>
              <a:cxn ang="0">
                <a:pos x="88" y="50"/>
              </a:cxn>
              <a:cxn ang="0">
                <a:pos x="96" y="48"/>
              </a:cxn>
              <a:cxn ang="0">
                <a:pos x="114" y="42"/>
              </a:cxn>
            </a:cxnLst>
            <a:rect l="0" t="0" r="r" b="b"/>
            <a:pathLst>
              <a:path w="115" h="61">
                <a:moveTo>
                  <a:pt x="114" y="42"/>
                </a:moveTo>
                <a:lnTo>
                  <a:pt x="96" y="30"/>
                </a:lnTo>
                <a:lnTo>
                  <a:pt x="82" y="22"/>
                </a:lnTo>
                <a:lnTo>
                  <a:pt x="72" y="10"/>
                </a:lnTo>
                <a:lnTo>
                  <a:pt x="62" y="0"/>
                </a:lnTo>
                <a:lnTo>
                  <a:pt x="62" y="16"/>
                </a:lnTo>
                <a:lnTo>
                  <a:pt x="56" y="20"/>
                </a:lnTo>
                <a:lnTo>
                  <a:pt x="48" y="20"/>
                </a:lnTo>
                <a:lnTo>
                  <a:pt x="42" y="10"/>
                </a:lnTo>
                <a:lnTo>
                  <a:pt x="30" y="10"/>
                </a:lnTo>
                <a:lnTo>
                  <a:pt x="22" y="10"/>
                </a:lnTo>
                <a:lnTo>
                  <a:pt x="10" y="8"/>
                </a:lnTo>
                <a:lnTo>
                  <a:pt x="0" y="18"/>
                </a:lnTo>
                <a:lnTo>
                  <a:pt x="14" y="30"/>
                </a:lnTo>
                <a:lnTo>
                  <a:pt x="36" y="54"/>
                </a:lnTo>
                <a:lnTo>
                  <a:pt x="48" y="60"/>
                </a:lnTo>
                <a:lnTo>
                  <a:pt x="58" y="56"/>
                </a:lnTo>
                <a:lnTo>
                  <a:pt x="62" y="44"/>
                </a:lnTo>
                <a:lnTo>
                  <a:pt x="74" y="44"/>
                </a:lnTo>
                <a:lnTo>
                  <a:pt x="88" y="50"/>
                </a:lnTo>
                <a:lnTo>
                  <a:pt x="96" y="48"/>
                </a:lnTo>
                <a:lnTo>
                  <a:pt x="114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7" name="Freeform 345"/>
          <p:cNvSpPr>
            <a:spLocks/>
          </p:cNvSpPr>
          <p:nvPr/>
        </p:nvSpPr>
        <p:spPr bwMode="ltGray">
          <a:xfrm>
            <a:off x="8215913" y="6105528"/>
            <a:ext cx="187476" cy="133349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2" y="58"/>
              </a:cxn>
              <a:cxn ang="0">
                <a:pos x="18" y="70"/>
              </a:cxn>
              <a:cxn ang="0">
                <a:pos x="30" y="72"/>
              </a:cxn>
              <a:cxn ang="0">
                <a:pos x="50" y="62"/>
              </a:cxn>
              <a:cxn ang="0">
                <a:pos x="54" y="54"/>
              </a:cxn>
              <a:cxn ang="0">
                <a:pos x="68" y="40"/>
              </a:cxn>
              <a:cxn ang="0">
                <a:pos x="78" y="36"/>
              </a:cxn>
              <a:cxn ang="0">
                <a:pos x="80" y="38"/>
              </a:cxn>
              <a:cxn ang="0">
                <a:pos x="110" y="18"/>
              </a:cxn>
              <a:cxn ang="0">
                <a:pos x="118" y="8"/>
              </a:cxn>
              <a:cxn ang="0">
                <a:pos x="120" y="0"/>
              </a:cxn>
              <a:cxn ang="0">
                <a:pos x="98" y="4"/>
              </a:cxn>
              <a:cxn ang="0">
                <a:pos x="72" y="16"/>
              </a:cxn>
              <a:cxn ang="0">
                <a:pos x="48" y="24"/>
              </a:cxn>
              <a:cxn ang="0">
                <a:pos x="20" y="36"/>
              </a:cxn>
              <a:cxn ang="0">
                <a:pos x="6" y="48"/>
              </a:cxn>
              <a:cxn ang="0">
                <a:pos x="0" y="56"/>
              </a:cxn>
            </a:cxnLst>
            <a:rect l="0" t="0" r="r" b="b"/>
            <a:pathLst>
              <a:path w="121" h="73">
                <a:moveTo>
                  <a:pt x="0" y="56"/>
                </a:moveTo>
                <a:lnTo>
                  <a:pt x="12" y="58"/>
                </a:lnTo>
                <a:lnTo>
                  <a:pt x="18" y="70"/>
                </a:lnTo>
                <a:lnTo>
                  <a:pt x="30" y="72"/>
                </a:lnTo>
                <a:lnTo>
                  <a:pt x="50" y="62"/>
                </a:lnTo>
                <a:lnTo>
                  <a:pt x="54" y="54"/>
                </a:lnTo>
                <a:lnTo>
                  <a:pt x="68" y="40"/>
                </a:lnTo>
                <a:lnTo>
                  <a:pt x="78" y="36"/>
                </a:lnTo>
                <a:lnTo>
                  <a:pt x="80" y="38"/>
                </a:lnTo>
                <a:lnTo>
                  <a:pt x="110" y="18"/>
                </a:lnTo>
                <a:lnTo>
                  <a:pt x="118" y="8"/>
                </a:lnTo>
                <a:lnTo>
                  <a:pt x="120" y="0"/>
                </a:lnTo>
                <a:lnTo>
                  <a:pt x="98" y="4"/>
                </a:lnTo>
                <a:lnTo>
                  <a:pt x="72" y="16"/>
                </a:lnTo>
                <a:lnTo>
                  <a:pt x="48" y="24"/>
                </a:lnTo>
                <a:lnTo>
                  <a:pt x="20" y="36"/>
                </a:lnTo>
                <a:lnTo>
                  <a:pt x="6" y="48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8" name="Freeform 346"/>
          <p:cNvSpPr>
            <a:spLocks/>
          </p:cNvSpPr>
          <p:nvPr/>
        </p:nvSpPr>
        <p:spPr bwMode="ltGray">
          <a:xfrm>
            <a:off x="8409587" y="5902329"/>
            <a:ext cx="99161" cy="206374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2" y="93"/>
              </a:cxn>
              <a:cxn ang="0">
                <a:pos x="5" y="114"/>
              </a:cxn>
              <a:cxn ang="0">
                <a:pos x="39" y="86"/>
              </a:cxn>
              <a:cxn ang="0">
                <a:pos x="43" y="93"/>
              </a:cxn>
              <a:cxn ang="0">
                <a:pos x="55" y="82"/>
              </a:cxn>
              <a:cxn ang="0">
                <a:pos x="64" y="73"/>
              </a:cxn>
              <a:cxn ang="0">
                <a:pos x="48" y="69"/>
              </a:cxn>
              <a:cxn ang="0">
                <a:pos x="34" y="62"/>
              </a:cxn>
              <a:cxn ang="0">
                <a:pos x="41" y="47"/>
              </a:cxn>
              <a:cxn ang="0">
                <a:pos x="21" y="47"/>
              </a:cxn>
              <a:cxn ang="0">
                <a:pos x="27" y="22"/>
              </a:cxn>
              <a:cxn ang="0">
                <a:pos x="20" y="15"/>
              </a:cxn>
              <a:cxn ang="0">
                <a:pos x="9" y="0"/>
              </a:cxn>
              <a:cxn ang="0">
                <a:pos x="16" y="30"/>
              </a:cxn>
              <a:cxn ang="0">
                <a:pos x="21" y="58"/>
              </a:cxn>
              <a:cxn ang="0">
                <a:pos x="11" y="71"/>
              </a:cxn>
              <a:cxn ang="0">
                <a:pos x="0" y="77"/>
              </a:cxn>
            </a:cxnLst>
            <a:rect l="0" t="0" r="r" b="b"/>
            <a:pathLst>
              <a:path w="65" h="115">
                <a:moveTo>
                  <a:pt x="0" y="77"/>
                </a:moveTo>
                <a:lnTo>
                  <a:pt x="12" y="93"/>
                </a:lnTo>
                <a:lnTo>
                  <a:pt x="5" y="114"/>
                </a:lnTo>
                <a:lnTo>
                  <a:pt x="39" y="86"/>
                </a:lnTo>
                <a:lnTo>
                  <a:pt x="43" y="93"/>
                </a:lnTo>
                <a:lnTo>
                  <a:pt x="55" y="82"/>
                </a:lnTo>
                <a:lnTo>
                  <a:pt x="64" y="73"/>
                </a:lnTo>
                <a:lnTo>
                  <a:pt x="48" y="69"/>
                </a:lnTo>
                <a:lnTo>
                  <a:pt x="34" y="62"/>
                </a:lnTo>
                <a:lnTo>
                  <a:pt x="41" y="47"/>
                </a:lnTo>
                <a:lnTo>
                  <a:pt x="21" y="47"/>
                </a:lnTo>
                <a:lnTo>
                  <a:pt x="27" y="22"/>
                </a:lnTo>
                <a:lnTo>
                  <a:pt x="20" y="15"/>
                </a:lnTo>
                <a:lnTo>
                  <a:pt x="9" y="0"/>
                </a:lnTo>
                <a:lnTo>
                  <a:pt x="16" y="30"/>
                </a:lnTo>
                <a:lnTo>
                  <a:pt x="21" y="58"/>
                </a:lnTo>
                <a:lnTo>
                  <a:pt x="11" y="71"/>
                </a:lnTo>
                <a:lnTo>
                  <a:pt x="0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9" name="Freeform 347"/>
          <p:cNvSpPr>
            <a:spLocks/>
          </p:cNvSpPr>
          <p:nvPr/>
        </p:nvSpPr>
        <p:spPr bwMode="ltGray">
          <a:xfrm>
            <a:off x="8408038" y="5899154"/>
            <a:ext cx="113105" cy="222249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4" y="100"/>
              </a:cxn>
              <a:cxn ang="0">
                <a:pos x="6" y="122"/>
              </a:cxn>
              <a:cxn ang="0">
                <a:pos x="44" y="92"/>
              </a:cxn>
              <a:cxn ang="0">
                <a:pos x="48" y="100"/>
              </a:cxn>
              <a:cxn ang="0">
                <a:pos x="62" y="88"/>
              </a:cxn>
              <a:cxn ang="0">
                <a:pos x="72" y="78"/>
              </a:cxn>
              <a:cxn ang="0">
                <a:pos x="54" y="74"/>
              </a:cxn>
              <a:cxn ang="0">
                <a:pos x="38" y="66"/>
              </a:cxn>
              <a:cxn ang="0">
                <a:pos x="46" y="50"/>
              </a:cxn>
              <a:cxn ang="0">
                <a:pos x="24" y="50"/>
              </a:cxn>
              <a:cxn ang="0">
                <a:pos x="30" y="24"/>
              </a:cxn>
              <a:cxn ang="0">
                <a:pos x="22" y="16"/>
              </a:cxn>
              <a:cxn ang="0">
                <a:pos x="10" y="0"/>
              </a:cxn>
              <a:cxn ang="0">
                <a:pos x="18" y="32"/>
              </a:cxn>
              <a:cxn ang="0">
                <a:pos x="24" y="62"/>
              </a:cxn>
              <a:cxn ang="0">
                <a:pos x="12" y="76"/>
              </a:cxn>
              <a:cxn ang="0">
                <a:pos x="0" y="82"/>
              </a:cxn>
            </a:cxnLst>
            <a:rect l="0" t="0" r="r" b="b"/>
            <a:pathLst>
              <a:path w="73" h="123">
                <a:moveTo>
                  <a:pt x="0" y="82"/>
                </a:moveTo>
                <a:lnTo>
                  <a:pt x="14" y="100"/>
                </a:lnTo>
                <a:lnTo>
                  <a:pt x="6" y="122"/>
                </a:lnTo>
                <a:lnTo>
                  <a:pt x="44" y="92"/>
                </a:lnTo>
                <a:lnTo>
                  <a:pt x="48" y="100"/>
                </a:lnTo>
                <a:lnTo>
                  <a:pt x="62" y="88"/>
                </a:lnTo>
                <a:lnTo>
                  <a:pt x="72" y="78"/>
                </a:lnTo>
                <a:lnTo>
                  <a:pt x="54" y="74"/>
                </a:lnTo>
                <a:lnTo>
                  <a:pt x="38" y="66"/>
                </a:lnTo>
                <a:lnTo>
                  <a:pt x="46" y="50"/>
                </a:lnTo>
                <a:lnTo>
                  <a:pt x="24" y="50"/>
                </a:lnTo>
                <a:lnTo>
                  <a:pt x="30" y="24"/>
                </a:lnTo>
                <a:lnTo>
                  <a:pt x="22" y="16"/>
                </a:lnTo>
                <a:lnTo>
                  <a:pt x="10" y="0"/>
                </a:lnTo>
                <a:lnTo>
                  <a:pt x="18" y="32"/>
                </a:lnTo>
                <a:lnTo>
                  <a:pt x="24" y="62"/>
                </a:lnTo>
                <a:lnTo>
                  <a:pt x="12" y="76"/>
                </a:lnTo>
                <a:lnTo>
                  <a:pt x="0" y="8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0" name="Freeform 348"/>
          <p:cNvSpPr>
            <a:spLocks/>
          </p:cNvSpPr>
          <p:nvPr/>
        </p:nvSpPr>
        <p:spPr bwMode="ltGray">
          <a:xfrm>
            <a:off x="8284087" y="5438781"/>
            <a:ext cx="69722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32"/>
              </a:cxn>
              <a:cxn ang="0">
                <a:pos x="40" y="46"/>
              </a:cxn>
              <a:cxn ang="0">
                <a:pos x="44" y="40"/>
              </a:cxn>
              <a:cxn ang="0">
                <a:pos x="26" y="14"/>
              </a:cxn>
              <a:cxn ang="0">
                <a:pos x="20" y="4"/>
              </a:cxn>
              <a:cxn ang="0">
                <a:pos x="0" y="0"/>
              </a:cxn>
            </a:cxnLst>
            <a:rect l="0" t="0" r="r" b="b"/>
            <a:pathLst>
              <a:path w="45" h="47">
                <a:moveTo>
                  <a:pt x="0" y="0"/>
                </a:moveTo>
                <a:lnTo>
                  <a:pt x="24" y="32"/>
                </a:lnTo>
                <a:lnTo>
                  <a:pt x="40" y="46"/>
                </a:lnTo>
                <a:lnTo>
                  <a:pt x="44" y="40"/>
                </a:lnTo>
                <a:lnTo>
                  <a:pt x="26" y="14"/>
                </a:lnTo>
                <a:lnTo>
                  <a:pt x="20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1" name="Freeform 349"/>
          <p:cNvSpPr>
            <a:spLocks/>
          </p:cNvSpPr>
          <p:nvPr/>
        </p:nvSpPr>
        <p:spPr bwMode="ltGray">
          <a:xfrm>
            <a:off x="8583119" y="5438781"/>
            <a:ext cx="61976" cy="4921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2" y="26"/>
              </a:cxn>
              <a:cxn ang="0">
                <a:pos x="40" y="26"/>
              </a:cxn>
              <a:cxn ang="0">
                <a:pos x="34" y="10"/>
              </a:cxn>
              <a:cxn ang="0">
                <a:pos x="10" y="0"/>
              </a:cxn>
              <a:cxn ang="0">
                <a:pos x="0" y="14"/>
              </a:cxn>
            </a:cxnLst>
            <a:rect l="0" t="0" r="r" b="b"/>
            <a:pathLst>
              <a:path w="41" h="27">
                <a:moveTo>
                  <a:pt x="0" y="14"/>
                </a:moveTo>
                <a:lnTo>
                  <a:pt x="22" y="26"/>
                </a:lnTo>
                <a:lnTo>
                  <a:pt x="40" y="26"/>
                </a:lnTo>
                <a:lnTo>
                  <a:pt x="34" y="10"/>
                </a:lnTo>
                <a:lnTo>
                  <a:pt x="10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2" name="Freeform 350"/>
          <p:cNvSpPr>
            <a:spLocks/>
          </p:cNvSpPr>
          <p:nvPr/>
        </p:nvSpPr>
        <p:spPr bwMode="ltGray">
          <a:xfrm>
            <a:off x="8645095" y="5399093"/>
            <a:ext cx="54229" cy="428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" y="20"/>
              </a:cxn>
              <a:cxn ang="0">
                <a:pos x="30" y="22"/>
              </a:cxn>
              <a:cxn ang="0">
                <a:pos x="34" y="0"/>
              </a:cxn>
              <a:cxn ang="0">
                <a:pos x="0" y="8"/>
              </a:cxn>
            </a:cxnLst>
            <a:rect l="0" t="0" r="r" b="b"/>
            <a:pathLst>
              <a:path w="35" h="23">
                <a:moveTo>
                  <a:pt x="0" y="8"/>
                </a:moveTo>
                <a:lnTo>
                  <a:pt x="4" y="20"/>
                </a:lnTo>
                <a:lnTo>
                  <a:pt x="30" y="22"/>
                </a:lnTo>
                <a:lnTo>
                  <a:pt x="34" y="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3" name="Freeform 351"/>
          <p:cNvSpPr>
            <a:spLocks/>
          </p:cNvSpPr>
          <p:nvPr/>
        </p:nvSpPr>
        <p:spPr bwMode="ltGray">
          <a:xfrm>
            <a:off x="9130056" y="5613405"/>
            <a:ext cx="13944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4" name="Freeform 352"/>
          <p:cNvSpPr>
            <a:spLocks/>
          </p:cNvSpPr>
          <p:nvPr/>
        </p:nvSpPr>
        <p:spPr bwMode="ltGray">
          <a:xfrm>
            <a:off x="9089772" y="5540381"/>
            <a:ext cx="26339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5" name="Freeform 353"/>
          <p:cNvSpPr>
            <a:spLocks/>
          </p:cNvSpPr>
          <p:nvPr/>
        </p:nvSpPr>
        <p:spPr bwMode="ltGray">
          <a:xfrm>
            <a:off x="9058784" y="5510218"/>
            <a:ext cx="1084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16"/>
              </a:cxn>
              <a:cxn ang="0">
                <a:pos x="2" y="16"/>
              </a:cxn>
              <a:cxn ang="0">
                <a:pos x="0" y="0"/>
              </a:cxn>
            </a:cxnLst>
            <a:rect l="0" t="0" r="r" b="b"/>
            <a:pathLst>
              <a:path w="7" h="17">
                <a:moveTo>
                  <a:pt x="0" y="0"/>
                </a:moveTo>
                <a:lnTo>
                  <a:pt x="6" y="0"/>
                </a:lnTo>
                <a:lnTo>
                  <a:pt x="6" y="16"/>
                </a:lnTo>
                <a:lnTo>
                  <a:pt x="2" y="1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6" name="Freeform 354"/>
          <p:cNvSpPr>
            <a:spLocks/>
          </p:cNvSpPr>
          <p:nvPr/>
        </p:nvSpPr>
        <p:spPr bwMode="ltGray">
          <a:xfrm>
            <a:off x="8999907" y="5478468"/>
            <a:ext cx="13944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7" name="Freeform 355"/>
          <p:cNvSpPr>
            <a:spLocks/>
          </p:cNvSpPr>
          <p:nvPr/>
        </p:nvSpPr>
        <p:spPr bwMode="ltGray">
          <a:xfrm>
            <a:off x="8956524" y="5467356"/>
            <a:ext cx="21692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8" name="Freeform 356"/>
          <p:cNvSpPr>
            <a:spLocks/>
          </p:cNvSpPr>
          <p:nvPr/>
        </p:nvSpPr>
        <p:spPr bwMode="ltGray">
          <a:xfrm>
            <a:off x="8933282" y="5419731"/>
            <a:ext cx="18593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9" name="Freeform 357"/>
          <p:cNvSpPr>
            <a:spLocks/>
          </p:cNvSpPr>
          <p:nvPr/>
        </p:nvSpPr>
        <p:spPr bwMode="ltGray">
          <a:xfrm>
            <a:off x="7879694" y="2643205"/>
            <a:ext cx="34087" cy="3968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22" y="6"/>
              </a:cxn>
              <a:cxn ang="0">
                <a:pos x="16" y="14"/>
              </a:cxn>
              <a:cxn ang="0">
                <a:pos x="2" y="20"/>
              </a:cxn>
              <a:cxn ang="0">
                <a:pos x="0" y="12"/>
              </a:cxn>
              <a:cxn ang="0">
                <a:pos x="12" y="6"/>
              </a:cxn>
              <a:cxn ang="0">
                <a:pos x="18" y="0"/>
              </a:cxn>
            </a:cxnLst>
            <a:rect l="0" t="0" r="r" b="b"/>
            <a:pathLst>
              <a:path w="23" h="21">
                <a:moveTo>
                  <a:pt x="18" y="0"/>
                </a:moveTo>
                <a:lnTo>
                  <a:pt x="22" y="6"/>
                </a:lnTo>
                <a:lnTo>
                  <a:pt x="16" y="14"/>
                </a:lnTo>
                <a:lnTo>
                  <a:pt x="2" y="20"/>
                </a:lnTo>
                <a:lnTo>
                  <a:pt x="0" y="12"/>
                </a:lnTo>
                <a:lnTo>
                  <a:pt x="12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0" name="Freeform 358"/>
          <p:cNvSpPr>
            <a:spLocks/>
          </p:cNvSpPr>
          <p:nvPr/>
        </p:nvSpPr>
        <p:spPr bwMode="ltGray">
          <a:xfrm>
            <a:off x="7823916" y="2668605"/>
            <a:ext cx="38735" cy="238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6"/>
              </a:cxn>
              <a:cxn ang="0">
                <a:pos x="10" y="12"/>
              </a:cxn>
              <a:cxn ang="0">
                <a:pos x="0" y="10"/>
              </a:cxn>
              <a:cxn ang="0">
                <a:pos x="14" y="6"/>
              </a:cxn>
              <a:cxn ang="0">
                <a:pos x="24" y="0"/>
              </a:cxn>
            </a:cxnLst>
            <a:rect l="0" t="0" r="r" b="b"/>
            <a:pathLst>
              <a:path w="25" h="13">
                <a:moveTo>
                  <a:pt x="24" y="0"/>
                </a:moveTo>
                <a:lnTo>
                  <a:pt x="24" y="6"/>
                </a:lnTo>
                <a:lnTo>
                  <a:pt x="10" y="12"/>
                </a:lnTo>
                <a:lnTo>
                  <a:pt x="0" y="10"/>
                </a:lnTo>
                <a:lnTo>
                  <a:pt x="14" y="6"/>
                </a:lnTo>
                <a:lnTo>
                  <a:pt x="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1" name="Freeform 359"/>
          <p:cNvSpPr>
            <a:spLocks/>
          </p:cNvSpPr>
          <p:nvPr/>
        </p:nvSpPr>
        <p:spPr bwMode="ltGray">
          <a:xfrm>
            <a:off x="7703064" y="2698768"/>
            <a:ext cx="26340" cy="158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4"/>
              </a:cxn>
              <a:cxn ang="0">
                <a:pos x="0" y="8"/>
              </a:cxn>
              <a:cxn ang="0">
                <a:pos x="16" y="0"/>
              </a:cxn>
            </a:cxnLst>
            <a:rect l="0" t="0" r="r" b="b"/>
            <a:pathLst>
              <a:path w="17" h="9">
                <a:moveTo>
                  <a:pt x="16" y="0"/>
                </a:moveTo>
                <a:lnTo>
                  <a:pt x="16" y="4"/>
                </a:lnTo>
                <a:lnTo>
                  <a:pt x="0" y="8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2" name="Freeform 360"/>
          <p:cNvSpPr>
            <a:spLocks/>
          </p:cNvSpPr>
          <p:nvPr/>
        </p:nvSpPr>
        <p:spPr bwMode="ltGray">
          <a:xfrm>
            <a:off x="5100082" y="3362340"/>
            <a:ext cx="99161" cy="8413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4" y="46"/>
              </a:cxn>
              <a:cxn ang="0">
                <a:pos x="50" y="44"/>
              </a:cxn>
              <a:cxn ang="0">
                <a:pos x="64" y="26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65" h="47">
                <a:moveTo>
                  <a:pt x="0" y="14"/>
                </a:moveTo>
                <a:lnTo>
                  <a:pt x="34" y="46"/>
                </a:lnTo>
                <a:lnTo>
                  <a:pt x="50" y="44"/>
                </a:lnTo>
                <a:lnTo>
                  <a:pt x="64" y="26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3" name="Freeform 361"/>
          <p:cNvSpPr>
            <a:spLocks/>
          </p:cNvSpPr>
          <p:nvPr/>
        </p:nvSpPr>
        <p:spPr bwMode="ltGray">
          <a:xfrm>
            <a:off x="5360380" y="4992695"/>
            <a:ext cx="13945" cy="2063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4" name="Freeform 362"/>
          <p:cNvSpPr>
            <a:spLocks/>
          </p:cNvSpPr>
          <p:nvPr/>
        </p:nvSpPr>
        <p:spPr bwMode="ltGray">
          <a:xfrm>
            <a:off x="8908492" y="4764096"/>
            <a:ext cx="13945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5" name="Freeform 363"/>
          <p:cNvSpPr>
            <a:spLocks/>
          </p:cNvSpPr>
          <p:nvPr/>
        </p:nvSpPr>
        <p:spPr bwMode="ltGray">
          <a:xfrm>
            <a:off x="8868208" y="4692659"/>
            <a:ext cx="2634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6" name="Freeform 364"/>
          <p:cNvSpPr>
            <a:spLocks/>
          </p:cNvSpPr>
          <p:nvPr/>
        </p:nvSpPr>
        <p:spPr bwMode="ltGray">
          <a:xfrm>
            <a:off x="8837220" y="4662496"/>
            <a:ext cx="10846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16"/>
              </a:cxn>
              <a:cxn ang="0">
                <a:pos x="2" y="16"/>
              </a:cxn>
              <a:cxn ang="0">
                <a:pos x="0" y="0"/>
              </a:cxn>
            </a:cxnLst>
            <a:rect l="0" t="0" r="r" b="b"/>
            <a:pathLst>
              <a:path w="7" h="17">
                <a:moveTo>
                  <a:pt x="0" y="0"/>
                </a:moveTo>
                <a:lnTo>
                  <a:pt x="6" y="0"/>
                </a:lnTo>
                <a:lnTo>
                  <a:pt x="6" y="16"/>
                </a:lnTo>
                <a:lnTo>
                  <a:pt x="2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7" name="Freeform 365"/>
          <p:cNvSpPr>
            <a:spLocks/>
          </p:cNvSpPr>
          <p:nvPr/>
        </p:nvSpPr>
        <p:spPr bwMode="ltGray">
          <a:xfrm>
            <a:off x="8778343" y="4630747"/>
            <a:ext cx="1394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8" name="Freeform 366"/>
          <p:cNvSpPr>
            <a:spLocks/>
          </p:cNvSpPr>
          <p:nvPr/>
        </p:nvSpPr>
        <p:spPr bwMode="ltGray">
          <a:xfrm>
            <a:off x="8733411" y="4619635"/>
            <a:ext cx="2324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9" name="Freeform 367"/>
          <p:cNvSpPr>
            <a:spLocks/>
          </p:cNvSpPr>
          <p:nvPr/>
        </p:nvSpPr>
        <p:spPr bwMode="ltGray">
          <a:xfrm>
            <a:off x="8708621" y="4572010"/>
            <a:ext cx="20142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0" name="Freeform 368"/>
          <p:cNvSpPr>
            <a:spLocks/>
          </p:cNvSpPr>
          <p:nvPr/>
        </p:nvSpPr>
        <p:spPr bwMode="ltGray">
          <a:xfrm>
            <a:off x="8395643" y="5467356"/>
            <a:ext cx="13944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1" name="Freeform 369"/>
          <p:cNvSpPr>
            <a:spLocks/>
          </p:cNvSpPr>
          <p:nvPr/>
        </p:nvSpPr>
        <p:spPr bwMode="ltGray">
          <a:xfrm>
            <a:off x="8353809" y="5395918"/>
            <a:ext cx="27889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2" name="Freeform 370"/>
          <p:cNvSpPr>
            <a:spLocks/>
          </p:cNvSpPr>
          <p:nvPr/>
        </p:nvSpPr>
        <p:spPr bwMode="ltGray">
          <a:xfrm>
            <a:off x="8198870" y="5751517"/>
            <a:ext cx="1394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3" name="Freeform 371"/>
          <p:cNvSpPr>
            <a:spLocks/>
          </p:cNvSpPr>
          <p:nvPr/>
        </p:nvSpPr>
        <p:spPr bwMode="ltGray">
          <a:xfrm>
            <a:off x="8158585" y="5656267"/>
            <a:ext cx="26340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4" name="Freeform 372"/>
          <p:cNvSpPr>
            <a:spLocks/>
          </p:cNvSpPr>
          <p:nvPr/>
        </p:nvSpPr>
        <p:spPr bwMode="ltGray">
          <a:xfrm>
            <a:off x="8201968" y="6416677"/>
            <a:ext cx="2634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5" name="Freeform 373"/>
          <p:cNvSpPr>
            <a:spLocks/>
          </p:cNvSpPr>
          <p:nvPr/>
        </p:nvSpPr>
        <p:spPr bwMode="ltGray">
          <a:xfrm>
            <a:off x="8257747" y="6583363"/>
            <a:ext cx="24790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6" name="Freeform 374"/>
          <p:cNvSpPr>
            <a:spLocks/>
          </p:cNvSpPr>
          <p:nvPr/>
        </p:nvSpPr>
        <p:spPr bwMode="ltGray">
          <a:xfrm>
            <a:off x="8535089" y="6381752"/>
            <a:ext cx="2479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7" name="Freeform 375"/>
          <p:cNvSpPr>
            <a:spLocks/>
          </p:cNvSpPr>
          <p:nvPr/>
        </p:nvSpPr>
        <p:spPr bwMode="ltGray">
          <a:xfrm>
            <a:off x="8601712" y="6126165"/>
            <a:ext cx="26340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8" name="Freeform 376"/>
          <p:cNvSpPr>
            <a:spLocks/>
          </p:cNvSpPr>
          <p:nvPr/>
        </p:nvSpPr>
        <p:spPr bwMode="ltGray">
          <a:xfrm>
            <a:off x="1011231" y="1897083"/>
            <a:ext cx="266496" cy="596897"/>
          </a:xfrm>
          <a:custGeom>
            <a:avLst/>
            <a:gdLst/>
            <a:ahLst/>
            <a:cxnLst>
              <a:cxn ang="0">
                <a:pos x="2" y="324"/>
              </a:cxn>
              <a:cxn ang="0">
                <a:pos x="8" y="316"/>
              </a:cxn>
              <a:cxn ang="0">
                <a:pos x="12" y="308"/>
              </a:cxn>
              <a:cxn ang="0">
                <a:pos x="16" y="300"/>
              </a:cxn>
              <a:cxn ang="0">
                <a:pos x="20" y="292"/>
              </a:cxn>
              <a:cxn ang="0">
                <a:pos x="20" y="284"/>
              </a:cxn>
              <a:cxn ang="0">
                <a:pos x="26" y="276"/>
              </a:cxn>
              <a:cxn ang="0">
                <a:pos x="26" y="268"/>
              </a:cxn>
              <a:cxn ang="0">
                <a:pos x="30" y="260"/>
              </a:cxn>
              <a:cxn ang="0">
                <a:pos x="32" y="252"/>
              </a:cxn>
              <a:cxn ang="0">
                <a:pos x="34" y="244"/>
              </a:cxn>
              <a:cxn ang="0">
                <a:pos x="36" y="236"/>
              </a:cxn>
              <a:cxn ang="0">
                <a:pos x="42" y="230"/>
              </a:cxn>
              <a:cxn ang="0">
                <a:pos x="46" y="222"/>
              </a:cxn>
              <a:cxn ang="0">
                <a:pos x="52" y="212"/>
              </a:cxn>
              <a:cxn ang="0">
                <a:pos x="56" y="204"/>
              </a:cxn>
              <a:cxn ang="0">
                <a:pos x="60" y="194"/>
              </a:cxn>
              <a:cxn ang="0">
                <a:pos x="62" y="186"/>
              </a:cxn>
              <a:cxn ang="0">
                <a:pos x="66" y="176"/>
              </a:cxn>
              <a:cxn ang="0">
                <a:pos x="72" y="164"/>
              </a:cxn>
              <a:cxn ang="0">
                <a:pos x="76" y="156"/>
              </a:cxn>
              <a:cxn ang="0">
                <a:pos x="82" y="148"/>
              </a:cxn>
              <a:cxn ang="0">
                <a:pos x="88" y="140"/>
              </a:cxn>
              <a:cxn ang="0">
                <a:pos x="92" y="130"/>
              </a:cxn>
              <a:cxn ang="0">
                <a:pos x="98" y="124"/>
              </a:cxn>
              <a:cxn ang="0">
                <a:pos x="104" y="116"/>
              </a:cxn>
              <a:cxn ang="0">
                <a:pos x="110" y="108"/>
              </a:cxn>
              <a:cxn ang="0">
                <a:pos x="116" y="100"/>
              </a:cxn>
              <a:cxn ang="0">
                <a:pos x="120" y="90"/>
              </a:cxn>
              <a:cxn ang="0">
                <a:pos x="122" y="82"/>
              </a:cxn>
              <a:cxn ang="0">
                <a:pos x="124" y="74"/>
              </a:cxn>
              <a:cxn ang="0">
                <a:pos x="130" y="66"/>
              </a:cxn>
              <a:cxn ang="0">
                <a:pos x="134" y="58"/>
              </a:cxn>
              <a:cxn ang="0">
                <a:pos x="140" y="50"/>
              </a:cxn>
              <a:cxn ang="0">
                <a:pos x="146" y="44"/>
              </a:cxn>
              <a:cxn ang="0">
                <a:pos x="154" y="34"/>
              </a:cxn>
              <a:cxn ang="0">
                <a:pos x="158" y="26"/>
              </a:cxn>
              <a:cxn ang="0">
                <a:pos x="162" y="18"/>
              </a:cxn>
              <a:cxn ang="0">
                <a:pos x="166" y="10"/>
              </a:cxn>
              <a:cxn ang="0">
                <a:pos x="170" y="2"/>
              </a:cxn>
            </a:cxnLst>
            <a:rect l="0" t="0" r="r" b="b"/>
            <a:pathLst>
              <a:path w="173" h="329">
                <a:moveTo>
                  <a:pt x="0" y="328"/>
                </a:moveTo>
                <a:lnTo>
                  <a:pt x="2" y="324"/>
                </a:lnTo>
                <a:lnTo>
                  <a:pt x="6" y="320"/>
                </a:lnTo>
                <a:lnTo>
                  <a:pt x="8" y="316"/>
                </a:lnTo>
                <a:lnTo>
                  <a:pt x="10" y="312"/>
                </a:lnTo>
                <a:lnTo>
                  <a:pt x="12" y="308"/>
                </a:lnTo>
                <a:lnTo>
                  <a:pt x="14" y="304"/>
                </a:lnTo>
                <a:lnTo>
                  <a:pt x="16" y="300"/>
                </a:lnTo>
                <a:lnTo>
                  <a:pt x="18" y="296"/>
                </a:lnTo>
                <a:lnTo>
                  <a:pt x="20" y="292"/>
                </a:lnTo>
                <a:lnTo>
                  <a:pt x="20" y="288"/>
                </a:lnTo>
                <a:lnTo>
                  <a:pt x="20" y="284"/>
                </a:lnTo>
                <a:lnTo>
                  <a:pt x="24" y="280"/>
                </a:lnTo>
                <a:lnTo>
                  <a:pt x="26" y="276"/>
                </a:lnTo>
                <a:lnTo>
                  <a:pt x="26" y="272"/>
                </a:lnTo>
                <a:lnTo>
                  <a:pt x="26" y="268"/>
                </a:lnTo>
                <a:lnTo>
                  <a:pt x="28" y="264"/>
                </a:lnTo>
                <a:lnTo>
                  <a:pt x="30" y="260"/>
                </a:lnTo>
                <a:lnTo>
                  <a:pt x="32" y="256"/>
                </a:lnTo>
                <a:lnTo>
                  <a:pt x="32" y="252"/>
                </a:lnTo>
                <a:lnTo>
                  <a:pt x="34" y="248"/>
                </a:lnTo>
                <a:lnTo>
                  <a:pt x="34" y="244"/>
                </a:lnTo>
                <a:lnTo>
                  <a:pt x="36" y="240"/>
                </a:lnTo>
                <a:lnTo>
                  <a:pt x="36" y="236"/>
                </a:lnTo>
                <a:lnTo>
                  <a:pt x="40" y="234"/>
                </a:lnTo>
                <a:lnTo>
                  <a:pt x="42" y="230"/>
                </a:lnTo>
                <a:lnTo>
                  <a:pt x="44" y="226"/>
                </a:lnTo>
                <a:lnTo>
                  <a:pt x="46" y="222"/>
                </a:lnTo>
                <a:lnTo>
                  <a:pt x="48" y="218"/>
                </a:lnTo>
                <a:lnTo>
                  <a:pt x="52" y="212"/>
                </a:lnTo>
                <a:lnTo>
                  <a:pt x="54" y="208"/>
                </a:lnTo>
                <a:lnTo>
                  <a:pt x="56" y="204"/>
                </a:lnTo>
                <a:lnTo>
                  <a:pt x="58" y="198"/>
                </a:lnTo>
                <a:lnTo>
                  <a:pt x="60" y="194"/>
                </a:lnTo>
                <a:lnTo>
                  <a:pt x="60" y="190"/>
                </a:lnTo>
                <a:lnTo>
                  <a:pt x="62" y="186"/>
                </a:lnTo>
                <a:lnTo>
                  <a:pt x="64" y="182"/>
                </a:lnTo>
                <a:lnTo>
                  <a:pt x="66" y="176"/>
                </a:lnTo>
                <a:lnTo>
                  <a:pt x="68" y="170"/>
                </a:lnTo>
                <a:lnTo>
                  <a:pt x="72" y="164"/>
                </a:lnTo>
                <a:lnTo>
                  <a:pt x="74" y="160"/>
                </a:lnTo>
                <a:lnTo>
                  <a:pt x="76" y="156"/>
                </a:lnTo>
                <a:lnTo>
                  <a:pt x="80" y="152"/>
                </a:lnTo>
                <a:lnTo>
                  <a:pt x="82" y="148"/>
                </a:lnTo>
                <a:lnTo>
                  <a:pt x="86" y="144"/>
                </a:lnTo>
                <a:lnTo>
                  <a:pt x="88" y="140"/>
                </a:lnTo>
                <a:lnTo>
                  <a:pt x="90" y="134"/>
                </a:lnTo>
                <a:lnTo>
                  <a:pt x="92" y="130"/>
                </a:lnTo>
                <a:lnTo>
                  <a:pt x="94" y="126"/>
                </a:lnTo>
                <a:lnTo>
                  <a:pt x="98" y="124"/>
                </a:lnTo>
                <a:lnTo>
                  <a:pt x="100" y="120"/>
                </a:lnTo>
                <a:lnTo>
                  <a:pt x="104" y="116"/>
                </a:lnTo>
                <a:lnTo>
                  <a:pt x="106" y="112"/>
                </a:lnTo>
                <a:lnTo>
                  <a:pt x="110" y="108"/>
                </a:lnTo>
                <a:lnTo>
                  <a:pt x="112" y="104"/>
                </a:lnTo>
                <a:lnTo>
                  <a:pt x="116" y="100"/>
                </a:lnTo>
                <a:lnTo>
                  <a:pt x="116" y="96"/>
                </a:lnTo>
                <a:lnTo>
                  <a:pt x="120" y="90"/>
                </a:lnTo>
                <a:lnTo>
                  <a:pt x="120" y="86"/>
                </a:lnTo>
                <a:lnTo>
                  <a:pt x="122" y="82"/>
                </a:lnTo>
                <a:lnTo>
                  <a:pt x="124" y="78"/>
                </a:lnTo>
                <a:lnTo>
                  <a:pt x="124" y="74"/>
                </a:lnTo>
                <a:lnTo>
                  <a:pt x="128" y="70"/>
                </a:lnTo>
                <a:lnTo>
                  <a:pt x="130" y="66"/>
                </a:lnTo>
                <a:lnTo>
                  <a:pt x="132" y="62"/>
                </a:lnTo>
                <a:lnTo>
                  <a:pt x="134" y="58"/>
                </a:lnTo>
                <a:lnTo>
                  <a:pt x="138" y="54"/>
                </a:lnTo>
                <a:lnTo>
                  <a:pt x="140" y="50"/>
                </a:lnTo>
                <a:lnTo>
                  <a:pt x="144" y="48"/>
                </a:lnTo>
                <a:lnTo>
                  <a:pt x="146" y="44"/>
                </a:lnTo>
                <a:lnTo>
                  <a:pt x="150" y="40"/>
                </a:lnTo>
                <a:lnTo>
                  <a:pt x="154" y="34"/>
                </a:lnTo>
                <a:lnTo>
                  <a:pt x="156" y="30"/>
                </a:lnTo>
                <a:lnTo>
                  <a:pt x="158" y="26"/>
                </a:lnTo>
                <a:lnTo>
                  <a:pt x="160" y="22"/>
                </a:lnTo>
                <a:lnTo>
                  <a:pt x="162" y="18"/>
                </a:lnTo>
                <a:lnTo>
                  <a:pt x="164" y="14"/>
                </a:lnTo>
                <a:lnTo>
                  <a:pt x="166" y="10"/>
                </a:lnTo>
                <a:lnTo>
                  <a:pt x="168" y="6"/>
                </a:lnTo>
                <a:lnTo>
                  <a:pt x="170" y="2"/>
                </a:lnTo>
                <a:lnTo>
                  <a:pt x="17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9" name="Freeform 377"/>
          <p:cNvSpPr>
            <a:spLocks/>
          </p:cNvSpPr>
          <p:nvPr/>
        </p:nvSpPr>
        <p:spPr bwMode="ltGray">
          <a:xfrm>
            <a:off x="2309623" y="4252923"/>
            <a:ext cx="40284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0" name="Freeform 378"/>
          <p:cNvSpPr>
            <a:spLocks/>
          </p:cNvSpPr>
          <p:nvPr/>
        </p:nvSpPr>
        <p:spPr bwMode="ltGray">
          <a:xfrm>
            <a:off x="2388642" y="4289436"/>
            <a:ext cx="4649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1" name="Freeform 379"/>
          <p:cNvSpPr>
            <a:spLocks/>
          </p:cNvSpPr>
          <p:nvPr/>
        </p:nvSpPr>
        <p:spPr bwMode="ltGray">
          <a:xfrm>
            <a:off x="2424279" y="432912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5" name="Group 380"/>
          <p:cNvGrpSpPr>
            <a:grpSpLocks/>
          </p:cNvGrpSpPr>
          <p:nvPr/>
        </p:nvGrpSpPr>
        <p:grpSpPr bwMode="auto">
          <a:xfrm>
            <a:off x="428659" y="1679601"/>
            <a:ext cx="4291820" cy="1762121"/>
            <a:chOff x="252" y="875"/>
            <a:chExt cx="2765" cy="1087"/>
          </a:xfrm>
          <a:solidFill>
            <a:schemeClr val="bg1">
              <a:lumMod val="75000"/>
            </a:schemeClr>
          </a:solidFill>
        </p:grpSpPr>
        <p:sp>
          <p:nvSpPr>
            <p:cNvPr id="773" name="Freeform 381"/>
            <p:cNvSpPr>
              <a:spLocks/>
            </p:cNvSpPr>
            <p:nvPr/>
          </p:nvSpPr>
          <p:spPr bwMode="ltGray">
            <a:xfrm>
              <a:off x="2455" y="1483"/>
              <a:ext cx="135" cy="248"/>
            </a:xfrm>
            <a:custGeom>
              <a:avLst/>
              <a:gdLst/>
              <a:ahLst/>
              <a:cxnLst>
                <a:cxn ang="0">
                  <a:pos x="48" y="18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72" y="6"/>
                </a:cxn>
                <a:cxn ang="0">
                  <a:pos x="68" y="14"/>
                </a:cxn>
                <a:cxn ang="0">
                  <a:pos x="64" y="22"/>
                </a:cxn>
                <a:cxn ang="0">
                  <a:pos x="54" y="30"/>
                </a:cxn>
                <a:cxn ang="0">
                  <a:pos x="56" y="36"/>
                </a:cxn>
                <a:cxn ang="0">
                  <a:pos x="70" y="38"/>
                </a:cxn>
                <a:cxn ang="0">
                  <a:pos x="80" y="38"/>
                </a:cxn>
                <a:cxn ang="0">
                  <a:pos x="84" y="48"/>
                </a:cxn>
                <a:cxn ang="0">
                  <a:pos x="76" y="56"/>
                </a:cxn>
                <a:cxn ang="0">
                  <a:pos x="72" y="64"/>
                </a:cxn>
                <a:cxn ang="0">
                  <a:pos x="70" y="70"/>
                </a:cxn>
                <a:cxn ang="0">
                  <a:pos x="64" y="78"/>
                </a:cxn>
                <a:cxn ang="0">
                  <a:pos x="76" y="82"/>
                </a:cxn>
                <a:cxn ang="0">
                  <a:pos x="84" y="90"/>
                </a:cxn>
                <a:cxn ang="0">
                  <a:pos x="86" y="104"/>
                </a:cxn>
                <a:cxn ang="0">
                  <a:pos x="96" y="110"/>
                </a:cxn>
                <a:cxn ang="0">
                  <a:pos x="104" y="118"/>
                </a:cxn>
                <a:cxn ang="0">
                  <a:pos x="110" y="132"/>
                </a:cxn>
                <a:cxn ang="0">
                  <a:pos x="112" y="148"/>
                </a:cxn>
                <a:cxn ang="0">
                  <a:pos x="128" y="150"/>
                </a:cxn>
                <a:cxn ang="0">
                  <a:pos x="132" y="162"/>
                </a:cxn>
                <a:cxn ang="0">
                  <a:pos x="124" y="176"/>
                </a:cxn>
                <a:cxn ang="0">
                  <a:pos x="128" y="182"/>
                </a:cxn>
                <a:cxn ang="0">
                  <a:pos x="130" y="188"/>
                </a:cxn>
                <a:cxn ang="0">
                  <a:pos x="114" y="196"/>
                </a:cxn>
                <a:cxn ang="0">
                  <a:pos x="94" y="198"/>
                </a:cxn>
                <a:cxn ang="0">
                  <a:pos x="80" y="200"/>
                </a:cxn>
                <a:cxn ang="0">
                  <a:pos x="68" y="202"/>
                </a:cxn>
                <a:cxn ang="0">
                  <a:pos x="56" y="208"/>
                </a:cxn>
                <a:cxn ang="0">
                  <a:pos x="46" y="212"/>
                </a:cxn>
                <a:cxn ang="0">
                  <a:pos x="34" y="216"/>
                </a:cxn>
                <a:cxn ang="0">
                  <a:pos x="22" y="216"/>
                </a:cxn>
                <a:cxn ang="0">
                  <a:pos x="28" y="206"/>
                </a:cxn>
                <a:cxn ang="0">
                  <a:pos x="38" y="198"/>
                </a:cxn>
                <a:cxn ang="0">
                  <a:pos x="46" y="188"/>
                </a:cxn>
                <a:cxn ang="0">
                  <a:pos x="50" y="182"/>
                </a:cxn>
                <a:cxn ang="0">
                  <a:pos x="38" y="180"/>
                </a:cxn>
                <a:cxn ang="0">
                  <a:pos x="32" y="172"/>
                </a:cxn>
                <a:cxn ang="0">
                  <a:pos x="38" y="168"/>
                </a:cxn>
                <a:cxn ang="0">
                  <a:pos x="46" y="162"/>
                </a:cxn>
                <a:cxn ang="0">
                  <a:pos x="44" y="154"/>
                </a:cxn>
                <a:cxn ang="0">
                  <a:pos x="42" y="146"/>
                </a:cxn>
                <a:cxn ang="0">
                  <a:pos x="48" y="138"/>
                </a:cxn>
                <a:cxn ang="0">
                  <a:pos x="62" y="136"/>
                </a:cxn>
                <a:cxn ang="0">
                  <a:pos x="64" y="128"/>
                </a:cxn>
                <a:cxn ang="0">
                  <a:pos x="56" y="116"/>
                </a:cxn>
                <a:cxn ang="0">
                  <a:pos x="42" y="108"/>
                </a:cxn>
                <a:cxn ang="0">
                  <a:pos x="36" y="98"/>
                </a:cxn>
                <a:cxn ang="0">
                  <a:pos x="34" y="90"/>
                </a:cxn>
                <a:cxn ang="0">
                  <a:pos x="22" y="92"/>
                </a:cxn>
                <a:cxn ang="0">
                  <a:pos x="12" y="82"/>
                </a:cxn>
                <a:cxn ang="0">
                  <a:pos x="18" y="62"/>
                </a:cxn>
                <a:cxn ang="0">
                  <a:pos x="18" y="54"/>
                </a:cxn>
                <a:cxn ang="0">
                  <a:pos x="8" y="44"/>
                </a:cxn>
                <a:cxn ang="0">
                  <a:pos x="0" y="36"/>
                </a:cxn>
                <a:cxn ang="0">
                  <a:pos x="8" y="26"/>
                </a:cxn>
                <a:cxn ang="0">
                  <a:pos x="16" y="28"/>
                </a:cxn>
                <a:cxn ang="0">
                  <a:pos x="16" y="36"/>
                </a:cxn>
                <a:cxn ang="0">
                  <a:pos x="22" y="30"/>
                </a:cxn>
                <a:cxn ang="0">
                  <a:pos x="28" y="20"/>
                </a:cxn>
              </a:cxnLst>
              <a:rect l="0" t="0" r="r" b="b"/>
              <a:pathLst>
                <a:path w="135" h="221">
                  <a:moveTo>
                    <a:pt x="42" y="18"/>
                  </a:moveTo>
                  <a:lnTo>
                    <a:pt x="48" y="18"/>
                  </a:lnTo>
                  <a:lnTo>
                    <a:pt x="60" y="6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2" y="6"/>
                  </a:lnTo>
                  <a:lnTo>
                    <a:pt x="70" y="10"/>
                  </a:lnTo>
                  <a:lnTo>
                    <a:pt x="68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4" y="30"/>
                  </a:lnTo>
                  <a:lnTo>
                    <a:pt x="50" y="34"/>
                  </a:lnTo>
                  <a:lnTo>
                    <a:pt x="56" y="36"/>
                  </a:lnTo>
                  <a:lnTo>
                    <a:pt x="64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80" y="38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0" y="52"/>
                  </a:lnTo>
                  <a:lnTo>
                    <a:pt x="76" y="56"/>
                  </a:lnTo>
                  <a:lnTo>
                    <a:pt x="74" y="60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4" y="78"/>
                  </a:lnTo>
                  <a:lnTo>
                    <a:pt x="72" y="80"/>
                  </a:lnTo>
                  <a:lnTo>
                    <a:pt x="76" y="82"/>
                  </a:lnTo>
                  <a:lnTo>
                    <a:pt x="80" y="86"/>
                  </a:lnTo>
                  <a:lnTo>
                    <a:pt x="84" y="90"/>
                  </a:lnTo>
                  <a:lnTo>
                    <a:pt x="86" y="98"/>
                  </a:lnTo>
                  <a:lnTo>
                    <a:pt x="86" y="104"/>
                  </a:lnTo>
                  <a:lnTo>
                    <a:pt x="90" y="110"/>
                  </a:lnTo>
                  <a:lnTo>
                    <a:pt x="96" y="110"/>
                  </a:lnTo>
                  <a:lnTo>
                    <a:pt x="100" y="114"/>
                  </a:lnTo>
                  <a:lnTo>
                    <a:pt x="104" y="118"/>
                  </a:lnTo>
                  <a:lnTo>
                    <a:pt x="106" y="122"/>
                  </a:lnTo>
                  <a:lnTo>
                    <a:pt x="110" y="132"/>
                  </a:lnTo>
                  <a:lnTo>
                    <a:pt x="112" y="140"/>
                  </a:lnTo>
                  <a:lnTo>
                    <a:pt x="112" y="148"/>
                  </a:lnTo>
                  <a:lnTo>
                    <a:pt x="122" y="150"/>
                  </a:lnTo>
                  <a:lnTo>
                    <a:pt x="128" y="150"/>
                  </a:lnTo>
                  <a:lnTo>
                    <a:pt x="132" y="154"/>
                  </a:lnTo>
                  <a:lnTo>
                    <a:pt x="132" y="162"/>
                  </a:lnTo>
                  <a:lnTo>
                    <a:pt x="128" y="170"/>
                  </a:lnTo>
                  <a:lnTo>
                    <a:pt x="124" y="176"/>
                  </a:lnTo>
                  <a:lnTo>
                    <a:pt x="120" y="180"/>
                  </a:lnTo>
                  <a:lnTo>
                    <a:pt x="128" y="182"/>
                  </a:lnTo>
                  <a:lnTo>
                    <a:pt x="134" y="184"/>
                  </a:lnTo>
                  <a:lnTo>
                    <a:pt x="130" y="188"/>
                  </a:lnTo>
                  <a:lnTo>
                    <a:pt x="124" y="194"/>
                  </a:lnTo>
                  <a:lnTo>
                    <a:pt x="114" y="196"/>
                  </a:lnTo>
                  <a:lnTo>
                    <a:pt x="104" y="198"/>
                  </a:lnTo>
                  <a:lnTo>
                    <a:pt x="94" y="198"/>
                  </a:lnTo>
                  <a:lnTo>
                    <a:pt x="86" y="202"/>
                  </a:lnTo>
                  <a:lnTo>
                    <a:pt x="80" y="200"/>
                  </a:lnTo>
                  <a:lnTo>
                    <a:pt x="74" y="204"/>
                  </a:lnTo>
                  <a:lnTo>
                    <a:pt x="68" y="202"/>
                  </a:lnTo>
                  <a:lnTo>
                    <a:pt x="62" y="202"/>
                  </a:lnTo>
                  <a:lnTo>
                    <a:pt x="56" y="208"/>
                  </a:lnTo>
                  <a:lnTo>
                    <a:pt x="50" y="210"/>
                  </a:lnTo>
                  <a:lnTo>
                    <a:pt x="46" y="212"/>
                  </a:lnTo>
                  <a:lnTo>
                    <a:pt x="38" y="212"/>
                  </a:lnTo>
                  <a:lnTo>
                    <a:pt x="34" y="216"/>
                  </a:lnTo>
                  <a:lnTo>
                    <a:pt x="26" y="220"/>
                  </a:lnTo>
                  <a:lnTo>
                    <a:pt x="22" y="216"/>
                  </a:lnTo>
                  <a:lnTo>
                    <a:pt x="22" y="210"/>
                  </a:lnTo>
                  <a:lnTo>
                    <a:pt x="28" y="206"/>
                  </a:lnTo>
                  <a:lnTo>
                    <a:pt x="32" y="202"/>
                  </a:lnTo>
                  <a:lnTo>
                    <a:pt x="38" y="198"/>
                  </a:lnTo>
                  <a:lnTo>
                    <a:pt x="40" y="192"/>
                  </a:lnTo>
                  <a:lnTo>
                    <a:pt x="46" y="188"/>
                  </a:lnTo>
                  <a:lnTo>
                    <a:pt x="52" y="184"/>
                  </a:lnTo>
                  <a:lnTo>
                    <a:pt x="50" y="182"/>
                  </a:lnTo>
                  <a:lnTo>
                    <a:pt x="44" y="180"/>
                  </a:lnTo>
                  <a:lnTo>
                    <a:pt x="38" y="180"/>
                  </a:lnTo>
                  <a:lnTo>
                    <a:pt x="32" y="178"/>
                  </a:lnTo>
                  <a:lnTo>
                    <a:pt x="32" y="172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2" y="166"/>
                  </a:lnTo>
                  <a:lnTo>
                    <a:pt x="46" y="162"/>
                  </a:lnTo>
                  <a:lnTo>
                    <a:pt x="46" y="158"/>
                  </a:lnTo>
                  <a:lnTo>
                    <a:pt x="44" y="154"/>
                  </a:lnTo>
                  <a:lnTo>
                    <a:pt x="40" y="150"/>
                  </a:lnTo>
                  <a:lnTo>
                    <a:pt x="42" y="146"/>
                  </a:lnTo>
                  <a:lnTo>
                    <a:pt x="44" y="140"/>
                  </a:lnTo>
                  <a:lnTo>
                    <a:pt x="48" y="138"/>
                  </a:lnTo>
                  <a:lnTo>
                    <a:pt x="56" y="136"/>
                  </a:lnTo>
                  <a:lnTo>
                    <a:pt x="62" y="136"/>
                  </a:lnTo>
                  <a:lnTo>
                    <a:pt x="66" y="134"/>
                  </a:lnTo>
                  <a:lnTo>
                    <a:pt x="64" y="128"/>
                  </a:lnTo>
                  <a:lnTo>
                    <a:pt x="60" y="124"/>
                  </a:lnTo>
                  <a:lnTo>
                    <a:pt x="56" y="116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36" y="106"/>
                  </a:lnTo>
                  <a:lnTo>
                    <a:pt x="36" y="98"/>
                  </a:lnTo>
                  <a:lnTo>
                    <a:pt x="36" y="94"/>
                  </a:lnTo>
                  <a:lnTo>
                    <a:pt x="34" y="90"/>
                  </a:lnTo>
                  <a:lnTo>
                    <a:pt x="26" y="94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2" y="82"/>
                  </a:lnTo>
                  <a:lnTo>
                    <a:pt x="12" y="74"/>
                  </a:lnTo>
                  <a:lnTo>
                    <a:pt x="18" y="62"/>
                  </a:lnTo>
                  <a:lnTo>
                    <a:pt x="20" y="58"/>
                  </a:lnTo>
                  <a:lnTo>
                    <a:pt x="18" y="54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28" y="20"/>
                  </a:lnTo>
                  <a:lnTo>
                    <a:pt x="42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4" name="Freeform 382"/>
            <p:cNvSpPr>
              <a:spLocks/>
            </p:cNvSpPr>
            <p:nvPr/>
          </p:nvSpPr>
          <p:spPr bwMode="ltGray">
            <a:xfrm>
              <a:off x="2644" y="1602"/>
              <a:ext cx="140" cy="191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8" y="6"/>
                </a:cxn>
                <a:cxn ang="0">
                  <a:pos x="72" y="8"/>
                </a:cxn>
                <a:cxn ang="0">
                  <a:pos x="74" y="12"/>
                </a:cxn>
                <a:cxn ang="0">
                  <a:pos x="78" y="14"/>
                </a:cxn>
                <a:cxn ang="0">
                  <a:pos x="84" y="16"/>
                </a:cxn>
                <a:cxn ang="0">
                  <a:pos x="92" y="14"/>
                </a:cxn>
                <a:cxn ang="0">
                  <a:pos x="120" y="4"/>
                </a:cxn>
                <a:cxn ang="0">
                  <a:pos x="122" y="12"/>
                </a:cxn>
                <a:cxn ang="0">
                  <a:pos x="124" y="16"/>
                </a:cxn>
                <a:cxn ang="0">
                  <a:pos x="126" y="18"/>
                </a:cxn>
                <a:cxn ang="0">
                  <a:pos x="132" y="20"/>
                </a:cxn>
                <a:cxn ang="0">
                  <a:pos x="136" y="20"/>
                </a:cxn>
                <a:cxn ang="0">
                  <a:pos x="140" y="26"/>
                </a:cxn>
                <a:cxn ang="0">
                  <a:pos x="138" y="30"/>
                </a:cxn>
                <a:cxn ang="0">
                  <a:pos x="134" y="32"/>
                </a:cxn>
                <a:cxn ang="0">
                  <a:pos x="132" y="38"/>
                </a:cxn>
                <a:cxn ang="0">
                  <a:pos x="130" y="42"/>
                </a:cxn>
                <a:cxn ang="0">
                  <a:pos x="130" y="46"/>
                </a:cxn>
                <a:cxn ang="0">
                  <a:pos x="130" y="52"/>
                </a:cxn>
                <a:cxn ang="0">
                  <a:pos x="132" y="62"/>
                </a:cxn>
                <a:cxn ang="0">
                  <a:pos x="134" y="68"/>
                </a:cxn>
                <a:cxn ang="0">
                  <a:pos x="136" y="76"/>
                </a:cxn>
                <a:cxn ang="0">
                  <a:pos x="136" y="80"/>
                </a:cxn>
                <a:cxn ang="0">
                  <a:pos x="132" y="86"/>
                </a:cxn>
                <a:cxn ang="0">
                  <a:pos x="126" y="90"/>
                </a:cxn>
                <a:cxn ang="0">
                  <a:pos x="122" y="94"/>
                </a:cxn>
                <a:cxn ang="0">
                  <a:pos x="118" y="98"/>
                </a:cxn>
                <a:cxn ang="0">
                  <a:pos x="110" y="100"/>
                </a:cxn>
                <a:cxn ang="0">
                  <a:pos x="108" y="104"/>
                </a:cxn>
                <a:cxn ang="0">
                  <a:pos x="128" y="136"/>
                </a:cxn>
                <a:cxn ang="0">
                  <a:pos x="130" y="138"/>
                </a:cxn>
                <a:cxn ang="0">
                  <a:pos x="132" y="146"/>
                </a:cxn>
                <a:cxn ang="0">
                  <a:pos x="130" y="154"/>
                </a:cxn>
                <a:cxn ang="0">
                  <a:pos x="124" y="162"/>
                </a:cxn>
                <a:cxn ang="0">
                  <a:pos x="112" y="166"/>
                </a:cxn>
                <a:cxn ang="0">
                  <a:pos x="94" y="168"/>
                </a:cxn>
                <a:cxn ang="0">
                  <a:pos x="74" y="168"/>
                </a:cxn>
                <a:cxn ang="0">
                  <a:pos x="54" y="170"/>
                </a:cxn>
                <a:cxn ang="0">
                  <a:pos x="28" y="166"/>
                </a:cxn>
                <a:cxn ang="0">
                  <a:pos x="20" y="152"/>
                </a:cxn>
                <a:cxn ang="0">
                  <a:pos x="0" y="110"/>
                </a:cxn>
                <a:cxn ang="0">
                  <a:pos x="2" y="56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42" y="20"/>
                </a:cxn>
                <a:cxn ang="0">
                  <a:pos x="46" y="14"/>
                </a:cxn>
                <a:cxn ang="0">
                  <a:pos x="52" y="8"/>
                </a:cxn>
                <a:cxn ang="0">
                  <a:pos x="60" y="0"/>
                </a:cxn>
                <a:cxn ang="0">
                  <a:pos x="64" y="4"/>
                </a:cxn>
              </a:cxnLst>
              <a:rect l="0" t="0" r="r" b="b"/>
              <a:pathLst>
                <a:path w="141" h="171">
                  <a:moveTo>
                    <a:pt x="64" y="4"/>
                  </a:moveTo>
                  <a:lnTo>
                    <a:pt x="68" y="6"/>
                  </a:lnTo>
                  <a:lnTo>
                    <a:pt x="72" y="8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84" y="16"/>
                  </a:lnTo>
                  <a:lnTo>
                    <a:pt x="92" y="14"/>
                  </a:lnTo>
                  <a:lnTo>
                    <a:pt x="120" y="4"/>
                  </a:lnTo>
                  <a:lnTo>
                    <a:pt x="122" y="12"/>
                  </a:lnTo>
                  <a:lnTo>
                    <a:pt x="124" y="16"/>
                  </a:lnTo>
                  <a:lnTo>
                    <a:pt x="126" y="18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40" y="26"/>
                  </a:lnTo>
                  <a:lnTo>
                    <a:pt x="138" y="30"/>
                  </a:lnTo>
                  <a:lnTo>
                    <a:pt x="134" y="32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30" y="46"/>
                  </a:lnTo>
                  <a:lnTo>
                    <a:pt x="130" y="52"/>
                  </a:lnTo>
                  <a:lnTo>
                    <a:pt x="132" y="62"/>
                  </a:lnTo>
                  <a:lnTo>
                    <a:pt x="134" y="68"/>
                  </a:lnTo>
                  <a:lnTo>
                    <a:pt x="136" y="76"/>
                  </a:lnTo>
                  <a:lnTo>
                    <a:pt x="136" y="80"/>
                  </a:lnTo>
                  <a:lnTo>
                    <a:pt x="132" y="86"/>
                  </a:lnTo>
                  <a:lnTo>
                    <a:pt x="126" y="90"/>
                  </a:lnTo>
                  <a:lnTo>
                    <a:pt x="122" y="94"/>
                  </a:lnTo>
                  <a:lnTo>
                    <a:pt x="118" y="98"/>
                  </a:lnTo>
                  <a:lnTo>
                    <a:pt x="110" y="100"/>
                  </a:lnTo>
                  <a:lnTo>
                    <a:pt x="108" y="104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2" y="146"/>
                  </a:lnTo>
                  <a:lnTo>
                    <a:pt x="130" y="154"/>
                  </a:lnTo>
                  <a:lnTo>
                    <a:pt x="124" y="162"/>
                  </a:lnTo>
                  <a:lnTo>
                    <a:pt x="112" y="166"/>
                  </a:lnTo>
                  <a:lnTo>
                    <a:pt x="94" y="168"/>
                  </a:lnTo>
                  <a:lnTo>
                    <a:pt x="74" y="168"/>
                  </a:lnTo>
                  <a:lnTo>
                    <a:pt x="54" y="170"/>
                  </a:lnTo>
                  <a:lnTo>
                    <a:pt x="28" y="166"/>
                  </a:lnTo>
                  <a:lnTo>
                    <a:pt x="20" y="152"/>
                  </a:lnTo>
                  <a:lnTo>
                    <a:pt x="0" y="110"/>
                  </a:lnTo>
                  <a:lnTo>
                    <a:pt x="2" y="56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42" y="20"/>
                  </a:lnTo>
                  <a:lnTo>
                    <a:pt x="46" y="14"/>
                  </a:lnTo>
                  <a:lnTo>
                    <a:pt x="52" y="8"/>
                  </a:lnTo>
                  <a:lnTo>
                    <a:pt x="60" y="0"/>
                  </a:lnTo>
                  <a:lnTo>
                    <a:pt x="6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5" name="Freeform 383"/>
            <p:cNvSpPr>
              <a:spLocks/>
            </p:cNvSpPr>
            <p:nvPr/>
          </p:nvSpPr>
          <p:spPr bwMode="ltGray">
            <a:xfrm>
              <a:off x="2611" y="1624"/>
              <a:ext cx="70" cy="7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8" y="48"/>
                </a:cxn>
                <a:cxn ang="0">
                  <a:pos x="10" y="42"/>
                </a:cxn>
                <a:cxn ang="0">
                  <a:pos x="20" y="12"/>
                </a:cxn>
                <a:cxn ang="0">
                  <a:pos x="28" y="8"/>
                </a:cxn>
                <a:cxn ang="0">
                  <a:pos x="32" y="8"/>
                </a:cxn>
                <a:cxn ang="0">
                  <a:pos x="36" y="8"/>
                </a:cxn>
                <a:cxn ang="0">
                  <a:pos x="54" y="8"/>
                </a:cxn>
                <a:cxn ang="0">
                  <a:pos x="58" y="8"/>
                </a:cxn>
                <a:cxn ang="0">
                  <a:pos x="62" y="2"/>
                </a:cxn>
                <a:cxn ang="0">
                  <a:pos x="68" y="0"/>
                </a:cxn>
                <a:cxn ang="0">
                  <a:pos x="70" y="4"/>
                </a:cxn>
                <a:cxn ang="0">
                  <a:pos x="70" y="8"/>
                </a:cxn>
                <a:cxn ang="0">
                  <a:pos x="64" y="8"/>
                </a:cxn>
                <a:cxn ang="0">
                  <a:pos x="60" y="12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6" y="32"/>
                </a:cxn>
                <a:cxn ang="0">
                  <a:pos x="56" y="38"/>
                </a:cxn>
                <a:cxn ang="0">
                  <a:pos x="56" y="42"/>
                </a:cxn>
                <a:cxn ang="0">
                  <a:pos x="54" y="46"/>
                </a:cxn>
                <a:cxn ang="0">
                  <a:pos x="48" y="50"/>
                </a:cxn>
                <a:cxn ang="0">
                  <a:pos x="44" y="56"/>
                </a:cxn>
                <a:cxn ang="0">
                  <a:pos x="40" y="58"/>
                </a:cxn>
                <a:cxn ang="0">
                  <a:pos x="36" y="62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0" y="56"/>
                </a:cxn>
              </a:cxnLst>
              <a:rect l="0" t="0" r="r" b="b"/>
              <a:pathLst>
                <a:path w="71" h="65">
                  <a:moveTo>
                    <a:pt x="0" y="56"/>
                  </a:moveTo>
                  <a:lnTo>
                    <a:pt x="8" y="48"/>
                  </a:lnTo>
                  <a:lnTo>
                    <a:pt x="10" y="42"/>
                  </a:lnTo>
                  <a:lnTo>
                    <a:pt x="20" y="12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58" y="18"/>
                  </a:lnTo>
                  <a:lnTo>
                    <a:pt x="56" y="26"/>
                  </a:lnTo>
                  <a:lnTo>
                    <a:pt x="56" y="3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6"/>
                  </a:lnTo>
                  <a:lnTo>
                    <a:pt x="48" y="50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2"/>
                  </a:lnTo>
                  <a:lnTo>
                    <a:pt x="12" y="64"/>
                  </a:lnTo>
                  <a:lnTo>
                    <a:pt x="4" y="60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6" name="Freeform 384"/>
            <p:cNvSpPr>
              <a:spLocks/>
            </p:cNvSpPr>
            <p:nvPr/>
          </p:nvSpPr>
          <p:spPr bwMode="ltGray">
            <a:xfrm>
              <a:off x="2648" y="1772"/>
              <a:ext cx="77" cy="5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0" y="6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64" y="4"/>
                </a:cxn>
                <a:cxn ang="0">
                  <a:pos x="64" y="8"/>
                </a:cxn>
                <a:cxn ang="0">
                  <a:pos x="62" y="14"/>
                </a:cxn>
                <a:cxn ang="0">
                  <a:pos x="62" y="16"/>
                </a:cxn>
                <a:cxn ang="0">
                  <a:pos x="64" y="18"/>
                </a:cxn>
                <a:cxn ang="0">
                  <a:pos x="64" y="20"/>
                </a:cxn>
                <a:cxn ang="0">
                  <a:pos x="68" y="22"/>
                </a:cxn>
                <a:cxn ang="0">
                  <a:pos x="72" y="26"/>
                </a:cxn>
                <a:cxn ang="0">
                  <a:pos x="76" y="28"/>
                </a:cxn>
                <a:cxn ang="0">
                  <a:pos x="70" y="40"/>
                </a:cxn>
                <a:cxn ang="0">
                  <a:pos x="58" y="42"/>
                </a:cxn>
                <a:cxn ang="0">
                  <a:pos x="40" y="44"/>
                </a:cxn>
                <a:cxn ang="0">
                  <a:pos x="14" y="44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14" y="4"/>
                </a:cxn>
                <a:cxn ang="0">
                  <a:pos x="30" y="4"/>
                </a:cxn>
              </a:cxnLst>
              <a:rect l="0" t="0" r="r" b="b"/>
              <a:pathLst>
                <a:path w="77" h="45">
                  <a:moveTo>
                    <a:pt x="30" y="4"/>
                  </a:moveTo>
                  <a:lnTo>
                    <a:pt x="40" y="6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6" y="28"/>
                  </a:lnTo>
                  <a:lnTo>
                    <a:pt x="70" y="40"/>
                  </a:lnTo>
                  <a:lnTo>
                    <a:pt x="58" y="42"/>
                  </a:lnTo>
                  <a:lnTo>
                    <a:pt x="40" y="44"/>
                  </a:lnTo>
                  <a:lnTo>
                    <a:pt x="14" y="44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14" y="4"/>
                  </a:lnTo>
                  <a:lnTo>
                    <a:pt x="3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7" name="Freeform 385"/>
            <p:cNvSpPr>
              <a:spLocks/>
            </p:cNvSpPr>
            <p:nvPr/>
          </p:nvSpPr>
          <p:spPr bwMode="ltGray">
            <a:xfrm>
              <a:off x="2644" y="1712"/>
              <a:ext cx="23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6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2" y="24"/>
                </a:cxn>
                <a:cxn ang="0">
                  <a:pos x="4" y="28"/>
                </a:cxn>
                <a:cxn ang="0">
                  <a:pos x="0" y="26"/>
                </a:cxn>
                <a:cxn ang="0">
                  <a:pos x="0" y="8"/>
                </a:cxn>
                <a:cxn ang="0">
                  <a:pos x="6" y="2"/>
                </a:cxn>
                <a:cxn ang="0">
                  <a:pos x="20" y="0"/>
                </a:cxn>
              </a:cxnLst>
              <a:rect l="0" t="0" r="r" b="b"/>
              <a:pathLst>
                <a:path w="23" h="29">
                  <a:moveTo>
                    <a:pt x="20" y="0"/>
                  </a:moveTo>
                  <a:lnTo>
                    <a:pt x="22" y="0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2" y="24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8"/>
                  </a:lnTo>
                  <a:lnTo>
                    <a:pt x="6" y="2"/>
                  </a:lnTo>
                  <a:lnTo>
                    <a:pt x="2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8" name="Freeform 386"/>
            <p:cNvSpPr>
              <a:spLocks/>
            </p:cNvSpPr>
            <p:nvPr/>
          </p:nvSpPr>
          <p:spPr bwMode="ltGray">
            <a:xfrm>
              <a:off x="2601" y="1687"/>
              <a:ext cx="66" cy="5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0"/>
                </a:cxn>
                <a:cxn ang="0">
                  <a:pos x="22" y="2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2" y="6"/>
                </a:cxn>
                <a:cxn ang="0">
                  <a:pos x="52" y="10"/>
                </a:cxn>
                <a:cxn ang="0">
                  <a:pos x="54" y="14"/>
                </a:cxn>
                <a:cxn ang="0">
                  <a:pos x="56" y="14"/>
                </a:cxn>
                <a:cxn ang="0">
                  <a:pos x="60" y="16"/>
                </a:cxn>
                <a:cxn ang="0">
                  <a:pos x="64" y="18"/>
                </a:cxn>
                <a:cxn ang="0">
                  <a:pos x="66" y="22"/>
                </a:cxn>
                <a:cxn ang="0">
                  <a:pos x="62" y="24"/>
                </a:cxn>
                <a:cxn ang="0">
                  <a:pos x="58" y="26"/>
                </a:cxn>
                <a:cxn ang="0">
                  <a:pos x="54" y="28"/>
                </a:cxn>
                <a:cxn ang="0">
                  <a:pos x="52" y="30"/>
                </a:cxn>
                <a:cxn ang="0">
                  <a:pos x="50" y="34"/>
                </a:cxn>
                <a:cxn ang="0">
                  <a:pos x="48" y="38"/>
                </a:cxn>
                <a:cxn ang="0">
                  <a:pos x="48" y="40"/>
                </a:cxn>
                <a:cxn ang="0">
                  <a:pos x="48" y="46"/>
                </a:cxn>
                <a:cxn ang="0">
                  <a:pos x="48" y="48"/>
                </a:cxn>
                <a:cxn ang="0">
                  <a:pos x="36" y="48"/>
                </a:cxn>
                <a:cxn ang="0">
                  <a:pos x="22" y="34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8"/>
                </a:cxn>
              </a:cxnLst>
              <a:rect l="0" t="0" r="r" b="b"/>
              <a:pathLst>
                <a:path w="67" h="49">
                  <a:moveTo>
                    <a:pt x="0" y="8"/>
                  </a:moveTo>
                  <a:lnTo>
                    <a:pt x="10" y="0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60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62" y="24"/>
                  </a:lnTo>
                  <a:lnTo>
                    <a:pt x="58" y="26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36" y="48"/>
                  </a:lnTo>
                  <a:lnTo>
                    <a:pt x="22" y="3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9" name="Freeform 387"/>
            <p:cNvSpPr>
              <a:spLocks/>
            </p:cNvSpPr>
            <p:nvPr/>
          </p:nvSpPr>
          <p:spPr bwMode="ltGray">
            <a:xfrm>
              <a:off x="2630" y="1139"/>
              <a:ext cx="387" cy="381"/>
            </a:xfrm>
            <a:custGeom>
              <a:avLst/>
              <a:gdLst/>
              <a:ahLst/>
              <a:cxnLst>
                <a:cxn ang="0">
                  <a:pos x="360" y="44"/>
                </a:cxn>
                <a:cxn ang="0">
                  <a:pos x="378" y="46"/>
                </a:cxn>
                <a:cxn ang="0">
                  <a:pos x="388" y="38"/>
                </a:cxn>
                <a:cxn ang="0">
                  <a:pos x="368" y="38"/>
                </a:cxn>
                <a:cxn ang="0">
                  <a:pos x="348" y="36"/>
                </a:cxn>
                <a:cxn ang="0">
                  <a:pos x="344" y="32"/>
                </a:cxn>
                <a:cxn ang="0">
                  <a:pos x="350" y="18"/>
                </a:cxn>
                <a:cxn ang="0">
                  <a:pos x="334" y="8"/>
                </a:cxn>
                <a:cxn ang="0">
                  <a:pos x="316" y="18"/>
                </a:cxn>
                <a:cxn ang="0">
                  <a:pos x="316" y="4"/>
                </a:cxn>
                <a:cxn ang="0">
                  <a:pos x="294" y="8"/>
                </a:cxn>
                <a:cxn ang="0">
                  <a:pos x="284" y="18"/>
                </a:cxn>
                <a:cxn ang="0">
                  <a:pos x="278" y="32"/>
                </a:cxn>
                <a:cxn ang="0">
                  <a:pos x="278" y="14"/>
                </a:cxn>
                <a:cxn ang="0">
                  <a:pos x="276" y="2"/>
                </a:cxn>
                <a:cxn ang="0">
                  <a:pos x="262" y="14"/>
                </a:cxn>
                <a:cxn ang="0">
                  <a:pos x="250" y="12"/>
                </a:cxn>
                <a:cxn ang="0">
                  <a:pos x="238" y="6"/>
                </a:cxn>
                <a:cxn ang="0">
                  <a:pos x="226" y="22"/>
                </a:cxn>
                <a:cxn ang="0">
                  <a:pos x="210" y="36"/>
                </a:cxn>
                <a:cxn ang="0">
                  <a:pos x="194" y="32"/>
                </a:cxn>
                <a:cxn ang="0">
                  <a:pos x="178" y="40"/>
                </a:cxn>
                <a:cxn ang="0">
                  <a:pos x="164" y="50"/>
                </a:cxn>
                <a:cxn ang="0">
                  <a:pos x="156" y="62"/>
                </a:cxn>
                <a:cxn ang="0">
                  <a:pos x="138" y="52"/>
                </a:cxn>
                <a:cxn ang="0">
                  <a:pos x="132" y="68"/>
                </a:cxn>
                <a:cxn ang="0">
                  <a:pos x="126" y="78"/>
                </a:cxn>
                <a:cxn ang="0">
                  <a:pos x="116" y="90"/>
                </a:cxn>
                <a:cxn ang="0">
                  <a:pos x="138" y="80"/>
                </a:cxn>
                <a:cxn ang="0">
                  <a:pos x="152" y="84"/>
                </a:cxn>
                <a:cxn ang="0">
                  <a:pos x="138" y="92"/>
                </a:cxn>
                <a:cxn ang="0">
                  <a:pos x="132" y="106"/>
                </a:cxn>
                <a:cxn ang="0">
                  <a:pos x="118" y="118"/>
                </a:cxn>
                <a:cxn ang="0">
                  <a:pos x="112" y="144"/>
                </a:cxn>
                <a:cxn ang="0">
                  <a:pos x="100" y="160"/>
                </a:cxn>
                <a:cxn ang="0">
                  <a:pos x="90" y="172"/>
                </a:cxn>
                <a:cxn ang="0">
                  <a:pos x="76" y="178"/>
                </a:cxn>
                <a:cxn ang="0">
                  <a:pos x="66" y="198"/>
                </a:cxn>
                <a:cxn ang="0">
                  <a:pos x="50" y="198"/>
                </a:cxn>
                <a:cxn ang="0">
                  <a:pos x="58" y="212"/>
                </a:cxn>
                <a:cxn ang="0">
                  <a:pos x="42" y="214"/>
                </a:cxn>
                <a:cxn ang="0">
                  <a:pos x="24" y="228"/>
                </a:cxn>
                <a:cxn ang="0">
                  <a:pos x="4" y="234"/>
                </a:cxn>
                <a:cxn ang="0">
                  <a:pos x="6" y="260"/>
                </a:cxn>
                <a:cxn ang="0">
                  <a:pos x="8" y="282"/>
                </a:cxn>
                <a:cxn ang="0">
                  <a:pos x="8" y="306"/>
                </a:cxn>
                <a:cxn ang="0">
                  <a:pos x="18" y="328"/>
                </a:cxn>
                <a:cxn ang="0">
                  <a:pos x="52" y="334"/>
                </a:cxn>
                <a:cxn ang="0">
                  <a:pos x="82" y="312"/>
                </a:cxn>
                <a:cxn ang="0">
                  <a:pos x="110" y="318"/>
                </a:cxn>
                <a:cxn ang="0">
                  <a:pos x="120" y="214"/>
                </a:cxn>
                <a:cxn ang="0">
                  <a:pos x="182" y="134"/>
                </a:cxn>
                <a:cxn ang="0">
                  <a:pos x="290" y="86"/>
                </a:cxn>
                <a:cxn ang="0">
                  <a:pos x="334" y="54"/>
                </a:cxn>
              </a:cxnLst>
              <a:rect l="0" t="0" r="r" b="b"/>
              <a:pathLst>
                <a:path w="389" h="341">
                  <a:moveTo>
                    <a:pt x="334" y="54"/>
                  </a:moveTo>
                  <a:lnTo>
                    <a:pt x="338" y="54"/>
                  </a:lnTo>
                  <a:lnTo>
                    <a:pt x="360" y="44"/>
                  </a:lnTo>
                  <a:lnTo>
                    <a:pt x="366" y="44"/>
                  </a:lnTo>
                  <a:lnTo>
                    <a:pt x="372" y="46"/>
                  </a:lnTo>
                  <a:lnTo>
                    <a:pt x="378" y="46"/>
                  </a:lnTo>
                  <a:lnTo>
                    <a:pt x="384" y="46"/>
                  </a:lnTo>
                  <a:lnTo>
                    <a:pt x="388" y="44"/>
                  </a:lnTo>
                  <a:lnTo>
                    <a:pt x="388" y="38"/>
                  </a:lnTo>
                  <a:lnTo>
                    <a:pt x="382" y="36"/>
                  </a:lnTo>
                  <a:lnTo>
                    <a:pt x="376" y="36"/>
                  </a:lnTo>
                  <a:lnTo>
                    <a:pt x="368" y="38"/>
                  </a:lnTo>
                  <a:lnTo>
                    <a:pt x="364" y="38"/>
                  </a:lnTo>
                  <a:lnTo>
                    <a:pt x="358" y="38"/>
                  </a:lnTo>
                  <a:lnTo>
                    <a:pt x="348" y="36"/>
                  </a:lnTo>
                  <a:lnTo>
                    <a:pt x="342" y="38"/>
                  </a:lnTo>
                  <a:lnTo>
                    <a:pt x="338" y="34"/>
                  </a:lnTo>
                  <a:lnTo>
                    <a:pt x="344" y="32"/>
                  </a:lnTo>
                  <a:lnTo>
                    <a:pt x="348" y="28"/>
                  </a:lnTo>
                  <a:lnTo>
                    <a:pt x="352" y="24"/>
                  </a:lnTo>
                  <a:lnTo>
                    <a:pt x="350" y="18"/>
                  </a:lnTo>
                  <a:lnTo>
                    <a:pt x="346" y="14"/>
                  </a:lnTo>
                  <a:lnTo>
                    <a:pt x="340" y="10"/>
                  </a:lnTo>
                  <a:lnTo>
                    <a:pt x="334" y="8"/>
                  </a:lnTo>
                  <a:lnTo>
                    <a:pt x="324" y="8"/>
                  </a:lnTo>
                  <a:lnTo>
                    <a:pt x="320" y="14"/>
                  </a:lnTo>
                  <a:lnTo>
                    <a:pt x="316" y="18"/>
                  </a:lnTo>
                  <a:lnTo>
                    <a:pt x="312" y="18"/>
                  </a:lnTo>
                  <a:lnTo>
                    <a:pt x="312" y="8"/>
                  </a:lnTo>
                  <a:lnTo>
                    <a:pt x="316" y="4"/>
                  </a:lnTo>
                  <a:lnTo>
                    <a:pt x="312" y="0"/>
                  </a:lnTo>
                  <a:lnTo>
                    <a:pt x="308" y="2"/>
                  </a:lnTo>
                  <a:lnTo>
                    <a:pt x="294" y="8"/>
                  </a:lnTo>
                  <a:lnTo>
                    <a:pt x="292" y="8"/>
                  </a:lnTo>
                  <a:lnTo>
                    <a:pt x="286" y="14"/>
                  </a:lnTo>
                  <a:lnTo>
                    <a:pt x="284" y="18"/>
                  </a:lnTo>
                  <a:lnTo>
                    <a:pt x="282" y="22"/>
                  </a:lnTo>
                  <a:lnTo>
                    <a:pt x="282" y="30"/>
                  </a:lnTo>
                  <a:lnTo>
                    <a:pt x="278" y="32"/>
                  </a:lnTo>
                  <a:lnTo>
                    <a:pt x="274" y="28"/>
                  </a:lnTo>
                  <a:lnTo>
                    <a:pt x="274" y="20"/>
                  </a:lnTo>
                  <a:lnTo>
                    <a:pt x="278" y="14"/>
                  </a:lnTo>
                  <a:lnTo>
                    <a:pt x="280" y="8"/>
                  </a:lnTo>
                  <a:lnTo>
                    <a:pt x="284" y="2"/>
                  </a:lnTo>
                  <a:lnTo>
                    <a:pt x="276" y="2"/>
                  </a:lnTo>
                  <a:lnTo>
                    <a:pt x="270" y="4"/>
                  </a:lnTo>
                  <a:lnTo>
                    <a:pt x="264" y="10"/>
                  </a:lnTo>
                  <a:lnTo>
                    <a:pt x="262" y="14"/>
                  </a:lnTo>
                  <a:lnTo>
                    <a:pt x="258" y="18"/>
                  </a:lnTo>
                  <a:lnTo>
                    <a:pt x="252" y="18"/>
                  </a:lnTo>
                  <a:lnTo>
                    <a:pt x="250" y="12"/>
                  </a:lnTo>
                  <a:lnTo>
                    <a:pt x="248" y="8"/>
                  </a:lnTo>
                  <a:lnTo>
                    <a:pt x="244" y="6"/>
                  </a:lnTo>
                  <a:lnTo>
                    <a:pt x="238" y="6"/>
                  </a:lnTo>
                  <a:lnTo>
                    <a:pt x="234" y="12"/>
                  </a:lnTo>
                  <a:lnTo>
                    <a:pt x="230" y="18"/>
                  </a:lnTo>
                  <a:lnTo>
                    <a:pt x="226" y="22"/>
                  </a:lnTo>
                  <a:lnTo>
                    <a:pt x="222" y="28"/>
                  </a:lnTo>
                  <a:lnTo>
                    <a:pt x="218" y="32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6"/>
                  </a:lnTo>
                  <a:lnTo>
                    <a:pt x="194" y="32"/>
                  </a:lnTo>
                  <a:lnTo>
                    <a:pt x="186" y="32"/>
                  </a:lnTo>
                  <a:lnTo>
                    <a:pt x="182" y="34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68" y="46"/>
                  </a:lnTo>
                  <a:lnTo>
                    <a:pt x="164" y="50"/>
                  </a:lnTo>
                  <a:lnTo>
                    <a:pt x="164" y="56"/>
                  </a:lnTo>
                  <a:lnTo>
                    <a:pt x="164" y="62"/>
                  </a:lnTo>
                  <a:lnTo>
                    <a:pt x="156" y="62"/>
                  </a:lnTo>
                  <a:lnTo>
                    <a:pt x="150" y="60"/>
                  </a:lnTo>
                  <a:lnTo>
                    <a:pt x="148" y="54"/>
                  </a:lnTo>
                  <a:lnTo>
                    <a:pt x="138" y="52"/>
                  </a:lnTo>
                  <a:lnTo>
                    <a:pt x="132" y="56"/>
                  </a:lnTo>
                  <a:lnTo>
                    <a:pt x="130" y="62"/>
                  </a:lnTo>
                  <a:lnTo>
                    <a:pt x="132" y="68"/>
                  </a:lnTo>
                  <a:lnTo>
                    <a:pt x="136" y="74"/>
                  </a:lnTo>
                  <a:lnTo>
                    <a:pt x="134" y="78"/>
                  </a:lnTo>
                  <a:lnTo>
                    <a:pt x="126" y="78"/>
                  </a:lnTo>
                  <a:lnTo>
                    <a:pt x="122" y="78"/>
                  </a:lnTo>
                  <a:lnTo>
                    <a:pt x="112" y="86"/>
                  </a:lnTo>
                  <a:lnTo>
                    <a:pt x="116" y="90"/>
                  </a:lnTo>
                  <a:lnTo>
                    <a:pt x="126" y="88"/>
                  </a:lnTo>
                  <a:lnTo>
                    <a:pt x="132" y="86"/>
                  </a:lnTo>
                  <a:lnTo>
                    <a:pt x="138" y="80"/>
                  </a:lnTo>
                  <a:lnTo>
                    <a:pt x="148" y="78"/>
                  </a:lnTo>
                  <a:lnTo>
                    <a:pt x="152" y="80"/>
                  </a:lnTo>
                  <a:lnTo>
                    <a:pt x="152" y="84"/>
                  </a:lnTo>
                  <a:lnTo>
                    <a:pt x="146" y="88"/>
                  </a:lnTo>
                  <a:lnTo>
                    <a:pt x="140" y="90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36" y="102"/>
                  </a:lnTo>
                  <a:lnTo>
                    <a:pt x="132" y="106"/>
                  </a:lnTo>
                  <a:lnTo>
                    <a:pt x="126" y="108"/>
                  </a:lnTo>
                  <a:lnTo>
                    <a:pt x="120" y="114"/>
                  </a:lnTo>
                  <a:lnTo>
                    <a:pt x="118" y="118"/>
                  </a:lnTo>
                  <a:lnTo>
                    <a:pt x="112" y="126"/>
                  </a:lnTo>
                  <a:lnTo>
                    <a:pt x="110" y="134"/>
                  </a:lnTo>
                  <a:lnTo>
                    <a:pt x="112" y="144"/>
                  </a:lnTo>
                  <a:lnTo>
                    <a:pt x="106" y="148"/>
                  </a:lnTo>
                  <a:lnTo>
                    <a:pt x="102" y="152"/>
                  </a:lnTo>
                  <a:lnTo>
                    <a:pt x="100" y="160"/>
                  </a:lnTo>
                  <a:lnTo>
                    <a:pt x="94" y="164"/>
                  </a:lnTo>
                  <a:lnTo>
                    <a:pt x="92" y="168"/>
                  </a:lnTo>
                  <a:lnTo>
                    <a:pt x="90" y="172"/>
                  </a:lnTo>
                  <a:lnTo>
                    <a:pt x="88" y="176"/>
                  </a:lnTo>
                  <a:lnTo>
                    <a:pt x="82" y="176"/>
                  </a:lnTo>
                  <a:lnTo>
                    <a:pt x="76" y="178"/>
                  </a:lnTo>
                  <a:lnTo>
                    <a:pt x="76" y="186"/>
                  </a:lnTo>
                  <a:lnTo>
                    <a:pt x="72" y="190"/>
                  </a:lnTo>
                  <a:lnTo>
                    <a:pt x="66" y="198"/>
                  </a:lnTo>
                  <a:lnTo>
                    <a:pt x="60" y="196"/>
                  </a:lnTo>
                  <a:lnTo>
                    <a:pt x="56" y="196"/>
                  </a:lnTo>
                  <a:lnTo>
                    <a:pt x="50" y="198"/>
                  </a:lnTo>
                  <a:lnTo>
                    <a:pt x="52" y="206"/>
                  </a:lnTo>
                  <a:lnTo>
                    <a:pt x="56" y="208"/>
                  </a:lnTo>
                  <a:lnTo>
                    <a:pt x="58" y="212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2" y="214"/>
                  </a:lnTo>
                  <a:lnTo>
                    <a:pt x="36" y="218"/>
                  </a:lnTo>
                  <a:lnTo>
                    <a:pt x="28" y="224"/>
                  </a:lnTo>
                  <a:lnTo>
                    <a:pt x="24" y="228"/>
                  </a:lnTo>
                  <a:lnTo>
                    <a:pt x="18" y="232"/>
                  </a:lnTo>
                  <a:lnTo>
                    <a:pt x="12" y="234"/>
                  </a:lnTo>
                  <a:lnTo>
                    <a:pt x="4" y="234"/>
                  </a:lnTo>
                  <a:lnTo>
                    <a:pt x="0" y="242"/>
                  </a:lnTo>
                  <a:lnTo>
                    <a:pt x="6" y="254"/>
                  </a:lnTo>
                  <a:lnTo>
                    <a:pt x="6" y="260"/>
                  </a:lnTo>
                  <a:lnTo>
                    <a:pt x="4" y="264"/>
                  </a:lnTo>
                  <a:lnTo>
                    <a:pt x="4" y="278"/>
                  </a:lnTo>
                  <a:lnTo>
                    <a:pt x="8" y="282"/>
                  </a:lnTo>
                  <a:lnTo>
                    <a:pt x="18" y="292"/>
                  </a:lnTo>
                  <a:lnTo>
                    <a:pt x="14" y="294"/>
                  </a:lnTo>
                  <a:lnTo>
                    <a:pt x="8" y="306"/>
                  </a:lnTo>
                  <a:lnTo>
                    <a:pt x="14" y="308"/>
                  </a:lnTo>
                  <a:lnTo>
                    <a:pt x="18" y="312"/>
                  </a:lnTo>
                  <a:lnTo>
                    <a:pt x="18" y="328"/>
                  </a:lnTo>
                  <a:lnTo>
                    <a:pt x="26" y="332"/>
                  </a:lnTo>
                  <a:lnTo>
                    <a:pt x="46" y="340"/>
                  </a:lnTo>
                  <a:lnTo>
                    <a:pt x="52" y="334"/>
                  </a:lnTo>
                  <a:lnTo>
                    <a:pt x="68" y="322"/>
                  </a:lnTo>
                  <a:lnTo>
                    <a:pt x="74" y="318"/>
                  </a:lnTo>
                  <a:lnTo>
                    <a:pt x="82" y="312"/>
                  </a:lnTo>
                  <a:lnTo>
                    <a:pt x="90" y="308"/>
                  </a:lnTo>
                  <a:lnTo>
                    <a:pt x="94" y="318"/>
                  </a:lnTo>
                  <a:lnTo>
                    <a:pt x="110" y="318"/>
                  </a:lnTo>
                  <a:lnTo>
                    <a:pt x="122" y="306"/>
                  </a:lnTo>
                  <a:lnTo>
                    <a:pt x="140" y="248"/>
                  </a:lnTo>
                  <a:lnTo>
                    <a:pt x="120" y="214"/>
                  </a:lnTo>
                  <a:lnTo>
                    <a:pt x="158" y="188"/>
                  </a:lnTo>
                  <a:lnTo>
                    <a:pt x="148" y="158"/>
                  </a:lnTo>
                  <a:lnTo>
                    <a:pt x="182" y="134"/>
                  </a:lnTo>
                  <a:lnTo>
                    <a:pt x="198" y="94"/>
                  </a:lnTo>
                  <a:lnTo>
                    <a:pt x="242" y="80"/>
                  </a:lnTo>
                  <a:lnTo>
                    <a:pt x="290" y="86"/>
                  </a:lnTo>
                  <a:lnTo>
                    <a:pt x="306" y="62"/>
                  </a:lnTo>
                  <a:lnTo>
                    <a:pt x="316" y="50"/>
                  </a:lnTo>
                  <a:lnTo>
                    <a:pt x="334" y="5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0" name="Freeform 388"/>
            <p:cNvSpPr>
              <a:spLocks/>
            </p:cNvSpPr>
            <p:nvPr/>
          </p:nvSpPr>
          <p:spPr bwMode="ltGray">
            <a:xfrm>
              <a:off x="2849" y="1175"/>
              <a:ext cx="158" cy="29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28" y="36"/>
                </a:cxn>
                <a:cxn ang="0">
                  <a:pos x="36" y="36"/>
                </a:cxn>
                <a:cxn ang="0">
                  <a:pos x="46" y="30"/>
                </a:cxn>
                <a:cxn ang="0">
                  <a:pos x="54" y="36"/>
                </a:cxn>
                <a:cxn ang="0">
                  <a:pos x="64" y="36"/>
                </a:cxn>
                <a:cxn ang="0">
                  <a:pos x="70" y="22"/>
                </a:cxn>
                <a:cxn ang="0">
                  <a:pos x="72" y="8"/>
                </a:cxn>
                <a:cxn ang="0">
                  <a:pos x="92" y="2"/>
                </a:cxn>
                <a:cxn ang="0">
                  <a:pos x="110" y="8"/>
                </a:cxn>
                <a:cxn ang="0">
                  <a:pos x="116" y="20"/>
                </a:cxn>
                <a:cxn ang="0">
                  <a:pos x="110" y="28"/>
                </a:cxn>
                <a:cxn ang="0">
                  <a:pos x="108" y="38"/>
                </a:cxn>
                <a:cxn ang="0">
                  <a:pos x="104" y="48"/>
                </a:cxn>
                <a:cxn ang="0">
                  <a:pos x="118" y="54"/>
                </a:cxn>
                <a:cxn ang="0">
                  <a:pos x="126" y="92"/>
                </a:cxn>
                <a:cxn ang="0">
                  <a:pos x="134" y="100"/>
                </a:cxn>
                <a:cxn ang="0">
                  <a:pos x="138" y="112"/>
                </a:cxn>
                <a:cxn ang="0">
                  <a:pos x="136" y="124"/>
                </a:cxn>
                <a:cxn ang="0">
                  <a:pos x="134" y="136"/>
                </a:cxn>
                <a:cxn ang="0">
                  <a:pos x="138" y="144"/>
                </a:cxn>
                <a:cxn ang="0">
                  <a:pos x="140" y="160"/>
                </a:cxn>
                <a:cxn ang="0">
                  <a:pos x="146" y="174"/>
                </a:cxn>
                <a:cxn ang="0">
                  <a:pos x="158" y="184"/>
                </a:cxn>
                <a:cxn ang="0">
                  <a:pos x="152" y="190"/>
                </a:cxn>
                <a:cxn ang="0">
                  <a:pos x="144" y="198"/>
                </a:cxn>
                <a:cxn ang="0">
                  <a:pos x="140" y="212"/>
                </a:cxn>
                <a:cxn ang="0">
                  <a:pos x="134" y="226"/>
                </a:cxn>
                <a:cxn ang="0">
                  <a:pos x="122" y="238"/>
                </a:cxn>
                <a:cxn ang="0">
                  <a:pos x="114" y="244"/>
                </a:cxn>
                <a:cxn ang="0">
                  <a:pos x="98" y="244"/>
                </a:cxn>
                <a:cxn ang="0">
                  <a:pos x="80" y="248"/>
                </a:cxn>
                <a:cxn ang="0">
                  <a:pos x="64" y="256"/>
                </a:cxn>
                <a:cxn ang="0">
                  <a:pos x="48" y="260"/>
                </a:cxn>
                <a:cxn ang="0">
                  <a:pos x="36" y="258"/>
                </a:cxn>
                <a:cxn ang="0">
                  <a:pos x="30" y="244"/>
                </a:cxn>
                <a:cxn ang="0">
                  <a:pos x="18" y="244"/>
                </a:cxn>
                <a:cxn ang="0">
                  <a:pos x="12" y="226"/>
                </a:cxn>
                <a:cxn ang="0">
                  <a:pos x="10" y="210"/>
                </a:cxn>
                <a:cxn ang="0">
                  <a:pos x="8" y="190"/>
                </a:cxn>
                <a:cxn ang="0">
                  <a:pos x="18" y="176"/>
                </a:cxn>
                <a:cxn ang="0">
                  <a:pos x="40" y="158"/>
                </a:cxn>
                <a:cxn ang="0">
                  <a:pos x="50" y="148"/>
                </a:cxn>
                <a:cxn ang="0">
                  <a:pos x="58" y="138"/>
                </a:cxn>
                <a:cxn ang="0">
                  <a:pos x="70" y="134"/>
                </a:cxn>
                <a:cxn ang="0">
                  <a:pos x="66" y="120"/>
                </a:cxn>
                <a:cxn ang="0">
                  <a:pos x="54" y="112"/>
                </a:cxn>
                <a:cxn ang="0">
                  <a:pos x="42" y="108"/>
                </a:cxn>
                <a:cxn ang="0">
                  <a:pos x="14" y="74"/>
                </a:cxn>
                <a:cxn ang="0">
                  <a:pos x="4" y="28"/>
                </a:cxn>
              </a:cxnLst>
              <a:rect l="0" t="0" r="r" b="b"/>
              <a:pathLst>
                <a:path w="159" h="263">
                  <a:moveTo>
                    <a:pt x="4" y="28"/>
                  </a:moveTo>
                  <a:lnTo>
                    <a:pt x="6" y="24"/>
                  </a:lnTo>
                  <a:lnTo>
                    <a:pt x="26" y="32"/>
                  </a:lnTo>
                  <a:lnTo>
                    <a:pt x="28" y="36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60" y="40"/>
                  </a:lnTo>
                  <a:lnTo>
                    <a:pt x="64" y="36"/>
                  </a:lnTo>
                  <a:lnTo>
                    <a:pt x="72" y="30"/>
                  </a:lnTo>
                  <a:lnTo>
                    <a:pt x="70" y="22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10" y="8"/>
                  </a:lnTo>
                  <a:lnTo>
                    <a:pt x="114" y="14"/>
                  </a:lnTo>
                  <a:lnTo>
                    <a:pt x="116" y="20"/>
                  </a:lnTo>
                  <a:lnTo>
                    <a:pt x="114" y="24"/>
                  </a:lnTo>
                  <a:lnTo>
                    <a:pt x="110" y="28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6" y="42"/>
                  </a:lnTo>
                  <a:lnTo>
                    <a:pt x="104" y="48"/>
                  </a:lnTo>
                  <a:lnTo>
                    <a:pt x="110" y="54"/>
                  </a:lnTo>
                  <a:lnTo>
                    <a:pt x="118" y="54"/>
                  </a:lnTo>
                  <a:lnTo>
                    <a:pt x="124" y="58"/>
                  </a:lnTo>
                  <a:lnTo>
                    <a:pt x="126" y="92"/>
                  </a:lnTo>
                  <a:lnTo>
                    <a:pt x="130" y="98"/>
                  </a:lnTo>
                  <a:lnTo>
                    <a:pt x="134" y="100"/>
                  </a:lnTo>
                  <a:lnTo>
                    <a:pt x="138" y="106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136" y="124"/>
                  </a:lnTo>
                  <a:lnTo>
                    <a:pt x="134" y="130"/>
                  </a:lnTo>
                  <a:lnTo>
                    <a:pt x="134" y="136"/>
                  </a:lnTo>
                  <a:lnTo>
                    <a:pt x="136" y="140"/>
                  </a:lnTo>
                  <a:lnTo>
                    <a:pt x="138" y="144"/>
                  </a:lnTo>
                  <a:lnTo>
                    <a:pt x="140" y="152"/>
                  </a:lnTo>
                  <a:lnTo>
                    <a:pt x="140" y="160"/>
                  </a:lnTo>
                  <a:lnTo>
                    <a:pt x="140" y="170"/>
                  </a:lnTo>
                  <a:lnTo>
                    <a:pt x="146" y="174"/>
                  </a:lnTo>
                  <a:lnTo>
                    <a:pt x="152" y="178"/>
                  </a:lnTo>
                  <a:lnTo>
                    <a:pt x="158" y="184"/>
                  </a:lnTo>
                  <a:lnTo>
                    <a:pt x="158" y="188"/>
                  </a:lnTo>
                  <a:lnTo>
                    <a:pt x="152" y="190"/>
                  </a:lnTo>
                  <a:lnTo>
                    <a:pt x="146" y="192"/>
                  </a:lnTo>
                  <a:lnTo>
                    <a:pt x="144" y="198"/>
                  </a:lnTo>
                  <a:lnTo>
                    <a:pt x="140" y="206"/>
                  </a:lnTo>
                  <a:lnTo>
                    <a:pt x="140" y="212"/>
                  </a:lnTo>
                  <a:lnTo>
                    <a:pt x="138" y="220"/>
                  </a:lnTo>
                  <a:lnTo>
                    <a:pt x="134" y="226"/>
                  </a:lnTo>
                  <a:lnTo>
                    <a:pt x="126" y="232"/>
                  </a:lnTo>
                  <a:lnTo>
                    <a:pt x="122" y="238"/>
                  </a:lnTo>
                  <a:lnTo>
                    <a:pt x="120" y="242"/>
                  </a:lnTo>
                  <a:lnTo>
                    <a:pt x="114" y="244"/>
                  </a:lnTo>
                  <a:lnTo>
                    <a:pt x="106" y="244"/>
                  </a:lnTo>
                  <a:lnTo>
                    <a:pt x="98" y="244"/>
                  </a:lnTo>
                  <a:lnTo>
                    <a:pt x="90" y="246"/>
                  </a:lnTo>
                  <a:lnTo>
                    <a:pt x="80" y="248"/>
                  </a:lnTo>
                  <a:lnTo>
                    <a:pt x="72" y="250"/>
                  </a:lnTo>
                  <a:lnTo>
                    <a:pt x="64" y="256"/>
                  </a:lnTo>
                  <a:lnTo>
                    <a:pt x="54" y="258"/>
                  </a:lnTo>
                  <a:lnTo>
                    <a:pt x="48" y="260"/>
                  </a:lnTo>
                  <a:lnTo>
                    <a:pt x="40" y="262"/>
                  </a:lnTo>
                  <a:lnTo>
                    <a:pt x="36" y="258"/>
                  </a:lnTo>
                  <a:lnTo>
                    <a:pt x="36" y="248"/>
                  </a:lnTo>
                  <a:lnTo>
                    <a:pt x="30" y="244"/>
                  </a:lnTo>
                  <a:lnTo>
                    <a:pt x="24" y="246"/>
                  </a:lnTo>
                  <a:lnTo>
                    <a:pt x="18" y="244"/>
                  </a:lnTo>
                  <a:lnTo>
                    <a:pt x="12" y="240"/>
                  </a:lnTo>
                  <a:lnTo>
                    <a:pt x="12" y="226"/>
                  </a:lnTo>
                  <a:lnTo>
                    <a:pt x="12" y="218"/>
                  </a:lnTo>
                  <a:lnTo>
                    <a:pt x="10" y="210"/>
                  </a:lnTo>
                  <a:lnTo>
                    <a:pt x="8" y="200"/>
                  </a:lnTo>
                  <a:lnTo>
                    <a:pt x="8" y="190"/>
                  </a:lnTo>
                  <a:lnTo>
                    <a:pt x="10" y="184"/>
                  </a:lnTo>
                  <a:lnTo>
                    <a:pt x="18" y="176"/>
                  </a:lnTo>
                  <a:lnTo>
                    <a:pt x="30" y="166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50" y="148"/>
                  </a:lnTo>
                  <a:lnTo>
                    <a:pt x="50" y="142"/>
                  </a:lnTo>
                  <a:lnTo>
                    <a:pt x="58" y="138"/>
                  </a:lnTo>
                  <a:lnTo>
                    <a:pt x="66" y="138"/>
                  </a:lnTo>
                  <a:lnTo>
                    <a:pt x="70" y="134"/>
                  </a:lnTo>
                  <a:lnTo>
                    <a:pt x="70" y="124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54" y="112"/>
                  </a:lnTo>
                  <a:lnTo>
                    <a:pt x="52" y="110"/>
                  </a:lnTo>
                  <a:lnTo>
                    <a:pt x="42" y="108"/>
                  </a:lnTo>
                  <a:lnTo>
                    <a:pt x="22" y="94"/>
                  </a:lnTo>
                  <a:lnTo>
                    <a:pt x="14" y="74"/>
                  </a:lnTo>
                  <a:lnTo>
                    <a:pt x="0" y="38"/>
                  </a:lnTo>
                  <a:lnTo>
                    <a:pt x="4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1" name="Freeform 389"/>
            <p:cNvSpPr>
              <a:spLocks/>
            </p:cNvSpPr>
            <p:nvPr/>
          </p:nvSpPr>
          <p:spPr bwMode="ltGray">
            <a:xfrm>
              <a:off x="2750" y="1689"/>
              <a:ext cx="86" cy="77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30" y="62"/>
                </a:cxn>
                <a:cxn ang="0">
                  <a:pos x="38" y="68"/>
                </a:cxn>
                <a:cxn ang="0">
                  <a:pos x="42" y="62"/>
                </a:cxn>
                <a:cxn ang="0">
                  <a:pos x="42" y="54"/>
                </a:cxn>
                <a:cxn ang="0">
                  <a:pos x="48" y="50"/>
                </a:cxn>
                <a:cxn ang="0">
                  <a:pos x="54" y="54"/>
                </a:cxn>
                <a:cxn ang="0">
                  <a:pos x="56" y="54"/>
                </a:cxn>
                <a:cxn ang="0">
                  <a:pos x="62" y="56"/>
                </a:cxn>
                <a:cxn ang="0">
                  <a:pos x="86" y="26"/>
                </a:cxn>
                <a:cxn ang="0">
                  <a:pos x="72" y="16"/>
                </a:cxn>
                <a:cxn ang="0">
                  <a:pos x="50" y="16"/>
                </a:cxn>
                <a:cxn ang="0">
                  <a:pos x="48" y="10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32" y="2"/>
                </a:cxn>
                <a:cxn ang="0">
                  <a:pos x="26" y="6"/>
                </a:cxn>
                <a:cxn ang="0">
                  <a:pos x="18" y="12"/>
                </a:cxn>
                <a:cxn ang="0">
                  <a:pos x="10" y="20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22" y="64"/>
                </a:cxn>
              </a:cxnLst>
              <a:rect l="0" t="0" r="r" b="b"/>
              <a:pathLst>
                <a:path w="87" h="69">
                  <a:moveTo>
                    <a:pt x="22" y="64"/>
                  </a:moveTo>
                  <a:lnTo>
                    <a:pt x="30" y="62"/>
                  </a:lnTo>
                  <a:lnTo>
                    <a:pt x="38" y="68"/>
                  </a:lnTo>
                  <a:lnTo>
                    <a:pt x="42" y="62"/>
                  </a:lnTo>
                  <a:lnTo>
                    <a:pt x="42" y="54"/>
                  </a:lnTo>
                  <a:lnTo>
                    <a:pt x="48" y="50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62" y="56"/>
                  </a:lnTo>
                  <a:lnTo>
                    <a:pt x="86" y="26"/>
                  </a:lnTo>
                  <a:lnTo>
                    <a:pt x="72" y="16"/>
                  </a:lnTo>
                  <a:lnTo>
                    <a:pt x="50" y="16"/>
                  </a:lnTo>
                  <a:lnTo>
                    <a:pt x="48" y="10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0" y="20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22" y="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2" name="Freeform 390"/>
            <p:cNvSpPr>
              <a:spLocks/>
            </p:cNvSpPr>
            <p:nvPr/>
          </p:nvSpPr>
          <p:spPr bwMode="auto">
            <a:xfrm>
              <a:off x="252" y="875"/>
              <a:ext cx="549" cy="628"/>
            </a:xfrm>
            <a:custGeom>
              <a:avLst/>
              <a:gdLst/>
              <a:ahLst/>
              <a:cxnLst>
                <a:cxn ang="0">
                  <a:pos x="546" y="139"/>
                </a:cxn>
                <a:cxn ang="0">
                  <a:pos x="507" y="127"/>
                </a:cxn>
                <a:cxn ang="0">
                  <a:pos x="477" y="70"/>
                </a:cxn>
                <a:cxn ang="0">
                  <a:pos x="462" y="85"/>
                </a:cxn>
                <a:cxn ang="0">
                  <a:pos x="447" y="52"/>
                </a:cxn>
                <a:cxn ang="0">
                  <a:pos x="429" y="49"/>
                </a:cxn>
                <a:cxn ang="0">
                  <a:pos x="423" y="4"/>
                </a:cxn>
                <a:cxn ang="0">
                  <a:pos x="399" y="25"/>
                </a:cxn>
                <a:cxn ang="0">
                  <a:pos x="372" y="4"/>
                </a:cxn>
                <a:cxn ang="0">
                  <a:pos x="366" y="34"/>
                </a:cxn>
                <a:cxn ang="0">
                  <a:pos x="357" y="61"/>
                </a:cxn>
                <a:cxn ang="0">
                  <a:pos x="342" y="37"/>
                </a:cxn>
                <a:cxn ang="0">
                  <a:pos x="267" y="91"/>
                </a:cxn>
                <a:cxn ang="0">
                  <a:pos x="249" y="139"/>
                </a:cxn>
                <a:cxn ang="0">
                  <a:pos x="282" y="205"/>
                </a:cxn>
                <a:cxn ang="0">
                  <a:pos x="243" y="202"/>
                </a:cxn>
                <a:cxn ang="0">
                  <a:pos x="207" y="199"/>
                </a:cxn>
                <a:cxn ang="0">
                  <a:pos x="219" y="178"/>
                </a:cxn>
                <a:cxn ang="0">
                  <a:pos x="159" y="199"/>
                </a:cxn>
                <a:cxn ang="0">
                  <a:pos x="180" y="232"/>
                </a:cxn>
                <a:cxn ang="0">
                  <a:pos x="150" y="238"/>
                </a:cxn>
                <a:cxn ang="0">
                  <a:pos x="156" y="262"/>
                </a:cxn>
                <a:cxn ang="0">
                  <a:pos x="231" y="250"/>
                </a:cxn>
                <a:cxn ang="0">
                  <a:pos x="213" y="307"/>
                </a:cxn>
                <a:cxn ang="0">
                  <a:pos x="156" y="325"/>
                </a:cxn>
                <a:cxn ang="0">
                  <a:pos x="90" y="364"/>
                </a:cxn>
                <a:cxn ang="0">
                  <a:pos x="93" y="430"/>
                </a:cxn>
                <a:cxn ang="0">
                  <a:pos x="123" y="448"/>
                </a:cxn>
                <a:cxn ang="0">
                  <a:pos x="168" y="499"/>
                </a:cxn>
                <a:cxn ang="0">
                  <a:pos x="90" y="562"/>
                </a:cxn>
                <a:cxn ang="0">
                  <a:pos x="42" y="586"/>
                </a:cxn>
                <a:cxn ang="0">
                  <a:pos x="9" y="628"/>
                </a:cxn>
                <a:cxn ang="0">
                  <a:pos x="96" y="586"/>
                </a:cxn>
                <a:cxn ang="0">
                  <a:pos x="177" y="532"/>
                </a:cxn>
                <a:cxn ang="0">
                  <a:pos x="207" y="499"/>
                </a:cxn>
                <a:cxn ang="0">
                  <a:pos x="210" y="478"/>
                </a:cxn>
                <a:cxn ang="0">
                  <a:pos x="282" y="421"/>
                </a:cxn>
                <a:cxn ang="0">
                  <a:pos x="285" y="442"/>
                </a:cxn>
                <a:cxn ang="0">
                  <a:pos x="231" y="499"/>
                </a:cxn>
                <a:cxn ang="0">
                  <a:pos x="279" y="481"/>
                </a:cxn>
                <a:cxn ang="0">
                  <a:pos x="309" y="484"/>
                </a:cxn>
                <a:cxn ang="0">
                  <a:pos x="312" y="454"/>
                </a:cxn>
                <a:cxn ang="0">
                  <a:pos x="342" y="469"/>
                </a:cxn>
                <a:cxn ang="0">
                  <a:pos x="327" y="490"/>
                </a:cxn>
                <a:cxn ang="0">
                  <a:pos x="378" y="502"/>
                </a:cxn>
                <a:cxn ang="0">
                  <a:pos x="411" y="439"/>
                </a:cxn>
                <a:cxn ang="0">
                  <a:pos x="429" y="355"/>
                </a:cxn>
                <a:cxn ang="0">
                  <a:pos x="462" y="280"/>
                </a:cxn>
                <a:cxn ang="0">
                  <a:pos x="525" y="181"/>
                </a:cxn>
                <a:cxn ang="0">
                  <a:pos x="546" y="139"/>
                </a:cxn>
              </a:cxnLst>
              <a:rect l="0" t="0" r="r" b="b"/>
              <a:pathLst>
                <a:path w="549" h="628">
                  <a:moveTo>
                    <a:pt x="546" y="139"/>
                  </a:moveTo>
                  <a:cubicBezTo>
                    <a:pt x="543" y="130"/>
                    <a:pt x="518" y="138"/>
                    <a:pt x="507" y="127"/>
                  </a:cubicBezTo>
                  <a:cubicBezTo>
                    <a:pt x="496" y="116"/>
                    <a:pt x="484" y="77"/>
                    <a:pt x="477" y="70"/>
                  </a:cubicBezTo>
                  <a:cubicBezTo>
                    <a:pt x="470" y="63"/>
                    <a:pt x="467" y="88"/>
                    <a:pt x="462" y="85"/>
                  </a:cubicBezTo>
                  <a:cubicBezTo>
                    <a:pt x="457" y="82"/>
                    <a:pt x="452" y="58"/>
                    <a:pt x="447" y="52"/>
                  </a:cubicBezTo>
                  <a:cubicBezTo>
                    <a:pt x="442" y="46"/>
                    <a:pt x="433" y="57"/>
                    <a:pt x="429" y="49"/>
                  </a:cubicBezTo>
                  <a:cubicBezTo>
                    <a:pt x="425" y="41"/>
                    <a:pt x="428" y="8"/>
                    <a:pt x="423" y="4"/>
                  </a:cubicBezTo>
                  <a:cubicBezTo>
                    <a:pt x="418" y="0"/>
                    <a:pt x="407" y="25"/>
                    <a:pt x="399" y="25"/>
                  </a:cubicBezTo>
                  <a:cubicBezTo>
                    <a:pt x="391" y="25"/>
                    <a:pt x="377" y="3"/>
                    <a:pt x="372" y="4"/>
                  </a:cubicBezTo>
                  <a:cubicBezTo>
                    <a:pt x="367" y="5"/>
                    <a:pt x="368" y="25"/>
                    <a:pt x="366" y="34"/>
                  </a:cubicBezTo>
                  <a:cubicBezTo>
                    <a:pt x="364" y="43"/>
                    <a:pt x="361" y="61"/>
                    <a:pt x="357" y="61"/>
                  </a:cubicBezTo>
                  <a:cubicBezTo>
                    <a:pt x="353" y="61"/>
                    <a:pt x="357" y="32"/>
                    <a:pt x="342" y="37"/>
                  </a:cubicBezTo>
                  <a:cubicBezTo>
                    <a:pt x="327" y="42"/>
                    <a:pt x="282" y="74"/>
                    <a:pt x="267" y="91"/>
                  </a:cubicBezTo>
                  <a:cubicBezTo>
                    <a:pt x="252" y="108"/>
                    <a:pt x="247" y="120"/>
                    <a:pt x="249" y="139"/>
                  </a:cubicBezTo>
                  <a:cubicBezTo>
                    <a:pt x="251" y="158"/>
                    <a:pt x="283" y="195"/>
                    <a:pt x="282" y="205"/>
                  </a:cubicBezTo>
                  <a:cubicBezTo>
                    <a:pt x="281" y="215"/>
                    <a:pt x="255" y="203"/>
                    <a:pt x="243" y="202"/>
                  </a:cubicBezTo>
                  <a:cubicBezTo>
                    <a:pt x="231" y="201"/>
                    <a:pt x="211" y="203"/>
                    <a:pt x="207" y="199"/>
                  </a:cubicBezTo>
                  <a:cubicBezTo>
                    <a:pt x="203" y="195"/>
                    <a:pt x="227" y="178"/>
                    <a:pt x="219" y="178"/>
                  </a:cubicBezTo>
                  <a:cubicBezTo>
                    <a:pt x="211" y="178"/>
                    <a:pt x="165" y="190"/>
                    <a:pt x="159" y="199"/>
                  </a:cubicBezTo>
                  <a:cubicBezTo>
                    <a:pt x="153" y="208"/>
                    <a:pt x="181" y="226"/>
                    <a:pt x="180" y="232"/>
                  </a:cubicBezTo>
                  <a:cubicBezTo>
                    <a:pt x="179" y="238"/>
                    <a:pt x="154" y="233"/>
                    <a:pt x="150" y="238"/>
                  </a:cubicBezTo>
                  <a:cubicBezTo>
                    <a:pt x="146" y="243"/>
                    <a:pt x="143" y="260"/>
                    <a:pt x="156" y="262"/>
                  </a:cubicBezTo>
                  <a:cubicBezTo>
                    <a:pt x="169" y="264"/>
                    <a:pt x="222" y="243"/>
                    <a:pt x="231" y="250"/>
                  </a:cubicBezTo>
                  <a:cubicBezTo>
                    <a:pt x="240" y="257"/>
                    <a:pt x="225" y="295"/>
                    <a:pt x="213" y="307"/>
                  </a:cubicBezTo>
                  <a:cubicBezTo>
                    <a:pt x="201" y="319"/>
                    <a:pt x="176" y="316"/>
                    <a:pt x="156" y="325"/>
                  </a:cubicBezTo>
                  <a:cubicBezTo>
                    <a:pt x="136" y="334"/>
                    <a:pt x="100" y="347"/>
                    <a:pt x="90" y="364"/>
                  </a:cubicBezTo>
                  <a:cubicBezTo>
                    <a:pt x="80" y="381"/>
                    <a:pt x="88" y="416"/>
                    <a:pt x="93" y="430"/>
                  </a:cubicBezTo>
                  <a:cubicBezTo>
                    <a:pt x="98" y="444"/>
                    <a:pt x="111" y="437"/>
                    <a:pt x="123" y="448"/>
                  </a:cubicBezTo>
                  <a:cubicBezTo>
                    <a:pt x="135" y="459"/>
                    <a:pt x="173" y="480"/>
                    <a:pt x="168" y="499"/>
                  </a:cubicBezTo>
                  <a:cubicBezTo>
                    <a:pt x="163" y="518"/>
                    <a:pt x="111" y="547"/>
                    <a:pt x="90" y="562"/>
                  </a:cubicBezTo>
                  <a:cubicBezTo>
                    <a:pt x="69" y="577"/>
                    <a:pt x="55" y="575"/>
                    <a:pt x="42" y="586"/>
                  </a:cubicBezTo>
                  <a:cubicBezTo>
                    <a:pt x="29" y="597"/>
                    <a:pt x="0" y="628"/>
                    <a:pt x="9" y="628"/>
                  </a:cubicBezTo>
                  <a:cubicBezTo>
                    <a:pt x="18" y="628"/>
                    <a:pt x="68" y="602"/>
                    <a:pt x="96" y="586"/>
                  </a:cubicBezTo>
                  <a:cubicBezTo>
                    <a:pt x="124" y="570"/>
                    <a:pt x="158" y="547"/>
                    <a:pt x="177" y="532"/>
                  </a:cubicBezTo>
                  <a:cubicBezTo>
                    <a:pt x="196" y="517"/>
                    <a:pt x="202" y="508"/>
                    <a:pt x="207" y="499"/>
                  </a:cubicBezTo>
                  <a:cubicBezTo>
                    <a:pt x="212" y="490"/>
                    <a:pt x="198" y="491"/>
                    <a:pt x="210" y="478"/>
                  </a:cubicBezTo>
                  <a:cubicBezTo>
                    <a:pt x="222" y="465"/>
                    <a:pt x="269" y="427"/>
                    <a:pt x="282" y="421"/>
                  </a:cubicBezTo>
                  <a:cubicBezTo>
                    <a:pt x="295" y="415"/>
                    <a:pt x="294" y="429"/>
                    <a:pt x="285" y="442"/>
                  </a:cubicBezTo>
                  <a:cubicBezTo>
                    <a:pt x="276" y="455"/>
                    <a:pt x="232" y="493"/>
                    <a:pt x="231" y="499"/>
                  </a:cubicBezTo>
                  <a:cubicBezTo>
                    <a:pt x="230" y="505"/>
                    <a:pt x="266" y="483"/>
                    <a:pt x="279" y="481"/>
                  </a:cubicBezTo>
                  <a:cubicBezTo>
                    <a:pt x="292" y="479"/>
                    <a:pt x="304" y="488"/>
                    <a:pt x="309" y="484"/>
                  </a:cubicBezTo>
                  <a:cubicBezTo>
                    <a:pt x="314" y="480"/>
                    <a:pt x="307" y="456"/>
                    <a:pt x="312" y="454"/>
                  </a:cubicBezTo>
                  <a:cubicBezTo>
                    <a:pt x="317" y="452"/>
                    <a:pt x="340" y="463"/>
                    <a:pt x="342" y="469"/>
                  </a:cubicBezTo>
                  <a:cubicBezTo>
                    <a:pt x="344" y="475"/>
                    <a:pt x="321" y="485"/>
                    <a:pt x="327" y="490"/>
                  </a:cubicBezTo>
                  <a:cubicBezTo>
                    <a:pt x="333" y="495"/>
                    <a:pt x="364" y="510"/>
                    <a:pt x="378" y="502"/>
                  </a:cubicBezTo>
                  <a:cubicBezTo>
                    <a:pt x="392" y="494"/>
                    <a:pt x="403" y="463"/>
                    <a:pt x="411" y="439"/>
                  </a:cubicBezTo>
                  <a:cubicBezTo>
                    <a:pt x="419" y="415"/>
                    <a:pt x="421" y="381"/>
                    <a:pt x="429" y="355"/>
                  </a:cubicBezTo>
                  <a:cubicBezTo>
                    <a:pt x="437" y="329"/>
                    <a:pt x="446" y="309"/>
                    <a:pt x="462" y="280"/>
                  </a:cubicBezTo>
                  <a:cubicBezTo>
                    <a:pt x="478" y="251"/>
                    <a:pt x="511" y="206"/>
                    <a:pt x="525" y="181"/>
                  </a:cubicBezTo>
                  <a:cubicBezTo>
                    <a:pt x="539" y="156"/>
                    <a:pt x="549" y="148"/>
                    <a:pt x="546" y="139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3" name="Freeform 391"/>
            <p:cNvSpPr>
              <a:spLocks/>
            </p:cNvSpPr>
            <p:nvPr/>
          </p:nvSpPr>
          <p:spPr bwMode="auto">
            <a:xfrm>
              <a:off x="620" y="1015"/>
              <a:ext cx="1084" cy="947"/>
            </a:xfrm>
            <a:custGeom>
              <a:avLst/>
              <a:gdLst/>
              <a:ahLst/>
              <a:cxnLst>
                <a:cxn ang="0">
                  <a:pos x="244" y="92"/>
                </a:cxn>
                <a:cxn ang="0">
                  <a:pos x="262" y="74"/>
                </a:cxn>
                <a:cxn ang="0">
                  <a:pos x="295" y="59"/>
                </a:cxn>
                <a:cxn ang="0">
                  <a:pos x="355" y="53"/>
                </a:cxn>
                <a:cxn ang="0">
                  <a:pos x="388" y="71"/>
                </a:cxn>
                <a:cxn ang="0">
                  <a:pos x="460" y="155"/>
                </a:cxn>
                <a:cxn ang="0">
                  <a:pos x="466" y="173"/>
                </a:cxn>
                <a:cxn ang="0">
                  <a:pos x="463" y="203"/>
                </a:cxn>
                <a:cxn ang="0">
                  <a:pos x="547" y="242"/>
                </a:cxn>
                <a:cxn ang="0">
                  <a:pos x="580" y="197"/>
                </a:cxn>
                <a:cxn ang="0">
                  <a:pos x="670" y="236"/>
                </a:cxn>
                <a:cxn ang="0">
                  <a:pos x="751" y="347"/>
                </a:cxn>
                <a:cxn ang="0">
                  <a:pos x="706" y="368"/>
                </a:cxn>
                <a:cxn ang="0">
                  <a:pos x="649" y="359"/>
                </a:cxn>
                <a:cxn ang="0">
                  <a:pos x="679" y="407"/>
                </a:cxn>
                <a:cxn ang="0">
                  <a:pos x="604" y="530"/>
                </a:cxn>
                <a:cxn ang="0">
                  <a:pos x="631" y="596"/>
                </a:cxn>
                <a:cxn ang="0">
                  <a:pos x="712" y="647"/>
                </a:cxn>
                <a:cxn ang="0">
                  <a:pos x="730" y="719"/>
                </a:cxn>
                <a:cxn ang="0">
                  <a:pos x="787" y="728"/>
                </a:cxn>
                <a:cxn ang="0">
                  <a:pos x="829" y="638"/>
                </a:cxn>
                <a:cxn ang="0">
                  <a:pos x="859" y="524"/>
                </a:cxn>
                <a:cxn ang="0">
                  <a:pos x="859" y="455"/>
                </a:cxn>
                <a:cxn ang="0">
                  <a:pos x="916" y="515"/>
                </a:cxn>
                <a:cxn ang="0">
                  <a:pos x="940" y="542"/>
                </a:cxn>
                <a:cxn ang="0">
                  <a:pos x="955" y="602"/>
                </a:cxn>
                <a:cxn ang="0">
                  <a:pos x="1027" y="635"/>
                </a:cxn>
                <a:cxn ang="0">
                  <a:pos x="1081" y="734"/>
                </a:cxn>
                <a:cxn ang="0">
                  <a:pos x="1018" y="803"/>
                </a:cxn>
                <a:cxn ang="0">
                  <a:pos x="946" y="836"/>
                </a:cxn>
                <a:cxn ang="0">
                  <a:pos x="922" y="902"/>
                </a:cxn>
                <a:cxn ang="0">
                  <a:pos x="886" y="887"/>
                </a:cxn>
                <a:cxn ang="0">
                  <a:pos x="859" y="851"/>
                </a:cxn>
                <a:cxn ang="0">
                  <a:pos x="787" y="908"/>
                </a:cxn>
                <a:cxn ang="0">
                  <a:pos x="715" y="911"/>
                </a:cxn>
                <a:cxn ang="0">
                  <a:pos x="523" y="803"/>
                </a:cxn>
                <a:cxn ang="0">
                  <a:pos x="376" y="785"/>
                </a:cxn>
                <a:cxn ang="0">
                  <a:pos x="163" y="767"/>
                </a:cxn>
                <a:cxn ang="0">
                  <a:pos x="85" y="683"/>
                </a:cxn>
                <a:cxn ang="0">
                  <a:pos x="67" y="596"/>
                </a:cxn>
                <a:cxn ang="0">
                  <a:pos x="67" y="491"/>
                </a:cxn>
                <a:cxn ang="0">
                  <a:pos x="73" y="419"/>
                </a:cxn>
                <a:cxn ang="0">
                  <a:pos x="46" y="415"/>
                </a:cxn>
                <a:cxn ang="0">
                  <a:pos x="43" y="557"/>
                </a:cxn>
                <a:cxn ang="0">
                  <a:pos x="30" y="515"/>
                </a:cxn>
                <a:cxn ang="0">
                  <a:pos x="28" y="380"/>
                </a:cxn>
                <a:cxn ang="0">
                  <a:pos x="37" y="284"/>
                </a:cxn>
                <a:cxn ang="0">
                  <a:pos x="181" y="5"/>
                </a:cxn>
              </a:cxnLst>
              <a:rect l="0" t="0" r="r" b="b"/>
              <a:pathLst>
                <a:path w="1084" h="947">
                  <a:moveTo>
                    <a:pt x="181" y="5"/>
                  </a:moveTo>
                  <a:cubicBezTo>
                    <a:pt x="199" y="0"/>
                    <a:pt x="232" y="85"/>
                    <a:pt x="244" y="92"/>
                  </a:cubicBezTo>
                  <a:cubicBezTo>
                    <a:pt x="256" y="99"/>
                    <a:pt x="247" y="53"/>
                    <a:pt x="250" y="50"/>
                  </a:cubicBezTo>
                  <a:cubicBezTo>
                    <a:pt x="253" y="47"/>
                    <a:pt x="255" y="77"/>
                    <a:pt x="262" y="74"/>
                  </a:cubicBezTo>
                  <a:cubicBezTo>
                    <a:pt x="269" y="71"/>
                    <a:pt x="287" y="37"/>
                    <a:pt x="292" y="35"/>
                  </a:cubicBezTo>
                  <a:cubicBezTo>
                    <a:pt x="297" y="33"/>
                    <a:pt x="292" y="52"/>
                    <a:pt x="295" y="59"/>
                  </a:cubicBezTo>
                  <a:cubicBezTo>
                    <a:pt x="298" y="66"/>
                    <a:pt x="303" y="78"/>
                    <a:pt x="313" y="77"/>
                  </a:cubicBezTo>
                  <a:cubicBezTo>
                    <a:pt x="323" y="76"/>
                    <a:pt x="346" y="51"/>
                    <a:pt x="355" y="53"/>
                  </a:cubicBezTo>
                  <a:cubicBezTo>
                    <a:pt x="364" y="55"/>
                    <a:pt x="362" y="86"/>
                    <a:pt x="367" y="89"/>
                  </a:cubicBezTo>
                  <a:cubicBezTo>
                    <a:pt x="372" y="92"/>
                    <a:pt x="379" y="65"/>
                    <a:pt x="388" y="71"/>
                  </a:cubicBezTo>
                  <a:cubicBezTo>
                    <a:pt x="397" y="77"/>
                    <a:pt x="412" y="114"/>
                    <a:pt x="424" y="128"/>
                  </a:cubicBezTo>
                  <a:cubicBezTo>
                    <a:pt x="436" y="142"/>
                    <a:pt x="451" y="151"/>
                    <a:pt x="460" y="155"/>
                  </a:cubicBezTo>
                  <a:cubicBezTo>
                    <a:pt x="469" y="159"/>
                    <a:pt x="477" y="152"/>
                    <a:pt x="478" y="155"/>
                  </a:cubicBezTo>
                  <a:cubicBezTo>
                    <a:pt x="479" y="158"/>
                    <a:pt x="473" y="170"/>
                    <a:pt x="466" y="173"/>
                  </a:cubicBezTo>
                  <a:cubicBezTo>
                    <a:pt x="459" y="176"/>
                    <a:pt x="436" y="171"/>
                    <a:pt x="436" y="176"/>
                  </a:cubicBezTo>
                  <a:cubicBezTo>
                    <a:pt x="436" y="181"/>
                    <a:pt x="449" y="198"/>
                    <a:pt x="463" y="203"/>
                  </a:cubicBezTo>
                  <a:cubicBezTo>
                    <a:pt x="477" y="208"/>
                    <a:pt x="506" y="200"/>
                    <a:pt x="520" y="206"/>
                  </a:cubicBezTo>
                  <a:cubicBezTo>
                    <a:pt x="534" y="212"/>
                    <a:pt x="542" y="244"/>
                    <a:pt x="547" y="242"/>
                  </a:cubicBezTo>
                  <a:cubicBezTo>
                    <a:pt x="552" y="240"/>
                    <a:pt x="548" y="201"/>
                    <a:pt x="553" y="194"/>
                  </a:cubicBezTo>
                  <a:cubicBezTo>
                    <a:pt x="558" y="187"/>
                    <a:pt x="569" y="188"/>
                    <a:pt x="580" y="197"/>
                  </a:cubicBezTo>
                  <a:cubicBezTo>
                    <a:pt x="591" y="206"/>
                    <a:pt x="607" y="241"/>
                    <a:pt x="622" y="248"/>
                  </a:cubicBezTo>
                  <a:cubicBezTo>
                    <a:pt x="637" y="255"/>
                    <a:pt x="656" y="227"/>
                    <a:pt x="670" y="236"/>
                  </a:cubicBezTo>
                  <a:cubicBezTo>
                    <a:pt x="684" y="245"/>
                    <a:pt x="696" y="287"/>
                    <a:pt x="709" y="305"/>
                  </a:cubicBezTo>
                  <a:cubicBezTo>
                    <a:pt x="722" y="323"/>
                    <a:pt x="745" y="333"/>
                    <a:pt x="751" y="347"/>
                  </a:cubicBezTo>
                  <a:cubicBezTo>
                    <a:pt x="757" y="361"/>
                    <a:pt x="755" y="386"/>
                    <a:pt x="748" y="389"/>
                  </a:cubicBezTo>
                  <a:cubicBezTo>
                    <a:pt x="741" y="392"/>
                    <a:pt x="713" y="367"/>
                    <a:pt x="706" y="368"/>
                  </a:cubicBezTo>
                  <a:cubicBezTo>
                    <a:pt x="699" y="369"/>
                    <a:pt x="712" y="399"/>
                    <a:pt x="703" y="398"/>
                  </a:cubicBezTo>
                  <a:cubicBezTo>
                    <a:pt x="694" y="397"/>
                    <a:pt x="661" y="363"/>
                    <a:pt x="649" y="359"/>
                  </a:cubicBezTo>
                  <a:cubicBezTo>
                    <a:pt x="637" y="355"/>
                    <a:pt x="626" y="363"/>
                    <a:pt x="631" y="371"/>
                  </a:cubicBezTo>
                  <a:cubicBezTo>
                    <a:pt x="636" y="379"/>
                    <a:pt x="682" y="389"/>
                    <a:pt x="679" y="407"/>
                  </a:cubicBezTo>
                  <a:cubicBezTo>
                    <a:pt x="676" y="425"/>
                    <a:pt x="622" y="462"/>
                    <a:pt x="610" y="482"/>
                  </a:cubicBezTo>
                  <a:cubicBezTo>
                    <a:pt x="598" y="502"/>
                    <a:pt x="602" y="515"/>
                    <a:pt x="604" y="530"/>
                  </a:cubicBezTo>
                  <a:cubicBezTo>
                    <a:pt x="606" y="545"/>
                    <a:pt x="618" y="564"/>
                    <a:pt x="622" y="575"/>
                  </a:cubicBezTo>
                  <a:cubicBezTo>
                    <a:pt x="626" y="586"/>
                    <a:pt x="622" y="590"/>
                    <a:pt x="631" y="596"/>
                  </a:cubicBezTo>
                  <a:cubicBezTo>
                    <a:pt x="640" y="602"/>
                    <a:pt x="663" y="606"/>
                    <a:pt x="676" y="614"/>
                  </a:cubicBezTo>
                  <a:cubicBezTo>
                    <a:pt x="689" y="622"/>
                    <a:pt x="702" y="638"/>
                    <a:pt x="712" y="647"/>
                  </a:cubicBezTo>
                  <a:cubicBezTo>
                    <a:pt x="722" y="656"/>
                    <a:pt x="733" y="656"/>
                    <a:pt x="736" y="668"/>
                  </a:cubicBezTo>
                  <a:cubicBezTo>
                    <a:pt x="739" y="680"/>
                    <a:pt x="728" y="703"/>
                    <a:pt x="730" y="719"/>
                  </a:cubicBezTo>
                  <a:cubicBezTo>
                    <a:pt x="732" y="735"/>
                    <a:pt x="739" y="763"/>
                    <a:pt x="748" y="764"/>
                  </a:cubicBezTo>
                  <a:cubicBezTo>
                    <a:pt x="757" y="765"/>
                    <a:pt x="781" y="743"/>
                    <a:pt x="787" y="728"/>
                  </a:cubicBezTo>
                  <a:cubicBezTo>
                    <a:pt x="793" y="713"/>
                    <a:pt x="777" y="686"/>
                    <a:pt x="784" y="671"/>
                  </a:cubicBezTo>
                  <a:cubicBezTo>
                    <a:pt x="791" y="656"/>
                    <a:pt x="822" y="657"/>
                    <a:pt x="829" y="638"/>
                  </a:cubicBezTo>
                  <a:cubicBezTo>
                    <a:pt x="836" y="619"/>
                    <a:pt x="821" y="576"/>
                    <a:pt x="826" y="557"/>
                  </a:cubicBezTo>
                  <a:cubicBezTo>
                    <a:pt x="831" y="538"/>
                    <a:pt x="853" y="537"/>
                    <a:pt x="859" y="524"/>
                  </a:cubicBezTo>
                  <a:cubicBezTo>
                    <a:pt x="865" y="511"/>
                    <a:pt x="862" y="493"/>
                    <a:pt x="862" y="482"/>
                  </a:cubicBezTo>
                  <a:cubicBezTo>
                    <a:pt x="862" y="471"/>
                    <a:pt x="851" y="455"/>
                    <a:pt x="859" y="455"/>
                  </a:cubicBezTo>
                  <a:cubicBezTo>
                    <a:pt x="867" y="455"/>
                    <a:pt x="901" y="469"/>
                    <a:pt x="910" y="479"/>
                  </a:cubicBezTo>
                  <a:cubicBezTo>
                    <a:pt x="919" y="489"/>
                    <a:pt x="911" y="512"/>
                    <a:pt x="916" y="515"/>
                  </a:cubicBezTo>
                  <a:cubicBezTo>
                    <a:pt x="921" y="518"/>
                    <a:pt x="939" y="495"/>
                    <a:pt x="943" y="500"/>
                  </a:cubicBezTo>
                  <a:cubicBezTo>
                    <a:pt x="947" y="505"/>
                    <a:pt x="943" y="532"/>
                    <a:pt x="940" y="542"/>
                  </a:cubicBezTo>
                  <a:cubicBezTo>
                    <a:pt x="937" y="552"/>
                    <a:pt x="922" y="553"/>
                    <a:pt x="925" y="563"/>
                  </a:cubicBezTo>
                  <a:cubicBezTo>
                    <a:pt x="928" y="573"/>
                    <a:pt x="941" y="603"/>
                    <a:pt x="955" y="602"/>
                  </a:cubicBezTo>
                  <a:cubicBezTo>
                    <a:pt x="969" y="601"/>
                    <a:pt x="997" y="551"/>
                    <a:pt x="1009" y="557"/>
                  </a:cubicBezTo>
                  <a:cubicBezTo>
                    <a:pt x="1021" y="563"/>
                    <a:pt x="1026" y="618"/>
                    <a:pt x="1027" y="635"/>
                  </a:cubicBezTo>
                  <a:cubicBezTo>
                    <a:pt x="1028" y="652"/>
                    <a:pt x="1009" y="645"/>
                    <a:pt x="1018" y="662"/>
                  </a:cubicBezTo>
                  <a:cubicBezTo>
                    <a:pt x="1027" y="679"/>
                    <a:pt x="1078" y="715"/>
                    <a:pt x="1081" y="734"/>
                  </a:cubicBezTo>
                  <a:cubicBezTo>
                    <a:pt x="1084" y="753"/>
                    <a:pt x="1049" y="765"/>
                    <a:pt x="1039" y="776"/>
                  </a:cubicBezTo>
                  <a:cubicBezTo>
                    <a:pt x="1029" y="787"/>
                    <a:pt x="1028" y="796"/>
                    <a:pt x="1018" y="803"/>
                  </a:cubicBezTo>
                  <a:cubicBezTo>
                    <a:pt x="1008" y="810"/>
                    <a:pt x="988" y="812"/>
                    <a:pt x="976" y="818"/>
                  </a:cubicBezTo>
                  <a:cubicBezTo>
                    <a:pt x="964" y="824"/>
                    <a:pt x="954" y="827"/>
                    <a:pt x="946" y="836"/>
                  </a:cubicBezTo>
                  <a:cubicBezTo>
                    <a:pt x="938" y="845"/>
                    <a:pt x="929" y="864"/>
                    <a:pt x="925" y="875"/>
                  </a:cubicBezTo>
                  <a:cubicBezTo>
                    <a:pt x="921" y="886"/>
                    <a:pt x="925" y="895"/>
                    <a:pt x="922" y="902"/>
                  </a:cubicBezTo>
                  <a:cubicBezTo>
                    <a:pt x="919" y="909"/>
                    <a:pt x="910" y="919"/>
                    <a:pt x="904" y="917"/>
                  </a:cubicBezTo>
                  <a:cubicBezTo>
                    <a:pt x="898" y="915"/>
                    <a:pt x="887" y="898"/>
                    <a:pt x="886" y="887"/>
                  </a:cubicBezTo>
                  <a:cubicBezTo>
                    <a:pt x="885" y="876"/>
                    <a:pt x="902" y="854"/>
                    <a:pt x="898" y="848"/>
                  </a:cubicBezTo>
                  <a:cubicBezTo>
                    <a:pt x="894" y="842"/>
                    <a:pt x="870" y="842"/>
                    <a:pt x="859" y="851"/>
                  </a:cubicBezTo>
                  <a:cubicBezTo>
                    <a:pt x="848" y="860"/>
                    <a:pt x="847" y="890"/>
                    <a:pt x="835" y="899"/>
                  </a:cubicBezTo>
                  <a:cubicBezTo>
                    <a:pt x="823" y="908"/>
                    <a:pt x="803" y="900"/>
                    <a:pt x="787" y="908"/>
                  </a:cubicBezTo>
                  <a:cubicBezTo>
                    <a:pt x="771" y="916"/>
                    <a:pt x="751" y="947"/>
                    <a:pt x="739" y="947"/>
                  </a:cubicBezTo>
                  <a:cubicBezTo>
                    <a:pt x="727" y="947"/>
                    <a:pt x="731" y="925"/>
                    <a:pt x="715" y="911"/>
                  </a:cubicBezTo>
                  <a:cubicBezTo>
                    <a:pt x="699" y="897"/>
                    <a:pt x="675" y="881"/>
                    <a:pt x="643" y="863"/>
                  </a:cubicBezTo>
                  <a:cubicBezTo>
                    <a:pt x="611" y="845"/>
                    <a:pt x="549" y="816"/>
                    <a:pt x="523" y="803"/>
                  </a:cubicBezTo>
                  <a:cubicBezTo>
                    <a:pt x="497" y="790"/>
                    <a:pt x="508" y="788"/>
                    <a:pt x="484" y="785"/>
                  </a:cubicBezTo>
                  <a:cubicBezTo>
                    <a:pt x="460" y="782"/>
                    <a:pt x="412" y="788"/>
                    <a:pt x="376" y="785"/>
                  </a:cubicBezTo>
                  <a:cubicBezTo>
                    <a:pt x="340" y="782"/>
                    <a:pt x="300" y="770"/>
                    <a:pt x="265" y="767"/>
                  </a:cubicBezTo>
                  <a:cubicBezTo>
                    <a:pt x="230" y="764"/>
                    <a:pt x="189" y="770"/>
                    <a:pt x="163" y="767"/>
                  </a:cubicBezTo>
                  <a:cubicBezTo>
                    <a:pt x="137" y="764"/>
                    <a:pt x="122" y="763"/>
                    <a:pt x="109" y="749"/>
                  </a:cubicBezTo>
                  <a:cubicBezTo>
                    <a:pt x="96" y="735"/>
                    <a:pt x="86" y="703"/>
                    <a:pt x="85" y="683"/>
                  </a:cubicBezTo>
                  <a:cubicBezTo>
                    <a:pt x="84" y="663"/>
                    <a:pt x="103" y="643"/>
                    <a:pt x="100" y="629"/>
                  </a:cubicBezTo>
                  <a:cubicBezTo>
                    <a:pt x="97" y="615"/>
                    <a:pt x="68" y="612"/>
                    <a:pt x="67" y="596"/>
                  </a:cubicBezTo>
                  <a:cubicBezTo>
                    <a:pt x="66" y="580"/>
                    <a:pt x="94" y="550"/>
                    <a:pt x="94" y="533"/>
                  </a:cubicBezTo>
                  <a:cubicBezTo>
                    <a:pt x="94" y="516"/>
                    <a:pt x="67" y="504"/>
                    <a:pt x="67" y="491"/>
                  </a:cubicBezTo>
                  <a:cubicBezTo>
                    <a:pt x="67" y="478"/>
                    <a:pt x="96" y="464"/>
                    <a:pt x="97" y="452"/>
                  </a:cubicBezTo>
                  <a:cubicBezTo>
                    <a:pt x="98" y="440"/>
                    <a:pt x="78" y="437"/>
                    <a:pt x="73" y="419"/>
                  </a:cubicBezTo>
                  <a:cubicBezTo>
                    <a:pt x="68" y="401"/>
                    <a:pt x="71" y="342"/>
                    <a:pt x="67" y="341"/>
                  </a:cubicBezTo>
                  <a:cubicBezTo>
                    <a:pt x="63" y="340"/>
                    <a:pt x="49" y="388"/>
                    <a:pt x="46" y="415"/>
                  </a:cubicBezTo>
                  <a:cubicBezTo>
                    <a:pt x="43" y="442"/>
                    <a:pt x="48" y="479"/>
                    <a:pt x="48" y="503"/>
                  </a:cubicBezTo>
                  <a:cubicBezTo>
                    <a:pt x="48" y="527"/>
                    <a:pt x="47" y="539"/>
                    <a:pt x="43" y="557"/>
                  </a:cubicBezTo>
                  <a:cubicBezTo>
                    <a:pt x="39" y="575"/>
                    <a:pt x="26" y="617"/>
                    <a:pt x="24" y="610"/>
                  </a:cubicBezTo>
                  <a:cubicBezTo>
                    <a:pt x="22" y="603"/>
                    <a:pt x="30" y="542"/>
                    <a:pt x="30" y="515"/>
                  </a:cubicBezTo>
                  <a:cubicBezTo>
                    <a:pt x="30" y="488"/>
                    <a:pt x="25" y="470"/>
                    <a:pt x="25" y="448"/>
                  </a:cubicBezTo>
                  <a:cubicBezTo>
                    <a:pt x="25" y="426"/>
                    <a:pt x="32" y="394"/>
                    <a:pt x="28" y="380"/>
                  </a:cubicBezTo>
                  <a:cubicBezTo>
                    <a:pt x="24" y="366"/>
                    <a:pt x="0" y="378"/>
                    <a:pt x="1" y="362"/>
                  </a:cubicBezTo>
                  <a:cubicBezTo>
                    <a:pt x="2" y="346"/>
                    <a:pt x="23" y="319"/>
                    <a:pt x="37" y="284"/>
                  </a:cubicBezTo>
                  <a:cubicBezTo>
                    <a:pt x="51" y="249"/>
                    <a:pt x="61" y="195"/>
                    <a:pt x="85" y="149"/>
                  </a:cubicBezTo>
                  <a:cubicBezTo>
                    <a:pt x="109" y="103"/>
                    <a:pt x="161" y="35"/>
                    <a:pt x="181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83" name="Freeform 392"/>
          <p:cNvSpPr>
            <a:spLocks/>
          </p:cNvSpPr>
          <p:nvPr/>
        </p:nvSpPr>
        <p:spPr bwMode="ltGray">
          <a:xfrm>
            <a:off x="478240" y="2279670"/>
            <a:ext cx="27889" cy="301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0"/>
              </a:cxn>
              <a:cxn ang="0">
                <a:pos x="18" y="8"/>
              </a:cxn>
              <a:cxn ang="0">
                <a:pos x="8" y="16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16" y="0"/>
                </a:lnTo>
                <a:lnTo>
                  <a:pt x="18" y="8"/>
                </a:lnTo>
                <a:lnTo>
                  <a:pt x="8" y="16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4" name="Freeform 393"/>
          <p:cNvSpPr>
            <a:spLocks/>
          </p:cNvSpPr>
          <p:nvPr/>
        </p:nvSpPr>
        <p:spPr bwMode="ltGray">
          <a:xfrm>
            <a:off x="2442871" y="4411672"/>
            <a:ext cx="30988" cy="50800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5" name="Freeform 394"/>
          <p:cNvSpPr>
            <a:spLocks/>
          </p:cNvSpPr>
          <p:nvPr/>
        </p:nvSpPr>
        <p:spPr bwMode="ltGray">
          <a:xfrm>
            <a:off x="1048417" y="2578118"/>
            <a:ext cx="23240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18"/>
              </a:cxn>
              <a:cxn ang="0">
                <a:pos x="14" y="32"/>
              </a:cxn>
              <a:cxn ang="0">
                <a:pos x="12" y="48"/>
              </a:cxn>
              <a:cxn ang="0">
                <a:pos x="4" y="58"/>
              </a:cxn>
              <a:cxn ang="0">
                <a:pos x="0" y="52"/>
              </a:cxn>
              <a:cxn ang="0">
                <a:pos x="2" y="44"/>
              </a:cxn>
              <a:cxn ang="0">
                <a:pos x="2" y="28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w="17" h="59">
                <a:moveTo>
                  <a:pt x="0" y="0"/>
                </a:moveTo>
                <a:lnTo>
                  <a:pt x="10" y="0"/>
                </a:lnTo>
                <a:lnTo>
                  <a:pt x="16" y="18"/>
                </a:lnTo>
                <a:lnTo>
                  <a:pt x="14" y="32"/>
                </a:lnTo>
                <a:lnTo>
                  <a:pt x="12" y="48"/>
                </a:lnTo>
                <a:lnTo>
                  <a:pt x="4" y="58"/>
                </a:lnTo>
                <a:lnTo>
                  <a:pt x="0" y="52"/>
                </a:lnTo>
                <a:lnTo>
                  <a:pt x="2" y="44"/>
                </a:lnTo>
                <a:lnTo>
                  <a:pt x="2" y="28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6" name="Freeform 395"/>
          <p:cNvSpPr>
            <a:spLocks/>
          </p:cNvSpPr>
          <p:nvPr/>
        </p:nvSpPr>
        <p:spPr bwMode="ltGray">
          <a:xfrm>
            <a:off x="1051515" y="2692418"/>
            <a:ext cx="34087" cy="730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4" y="8"/>
              </a:cxn>
              <a:cxn ang="0">
                <a:pos x="18" y="16"/>
              </a:cxn>
              <a:cxn ang="0">
                <a:pos x="20" y="28"/>
              </a:cxn>
              <a:cxn ang="0">
                <a:pos x="16" y="36"/>
              </a:cxn>
              <a:cxn ang="0">
                <a:pos x="2" y="40"/>
              </a:cxn>
              <a:cxn ang="0">
                <a:pos x="4" y="36"/>
              </a:cxn>
              <a:cxn ang="0">
                <a:pos x="6" y="28"/>
              </a:cxn>
              <a:cxn ang="0">
                <a:pos x="2" y="14"/>
              </a:cxn>
              <a:cxn ang="0">
                <a:pos x="0" y="10"/>
              </a:cxn>
              <a:cxn ang="0">
                <a:pos x="2" y="2"/>
              </a:cxn>
              <a:cxn ang="0">
                <a:pos x="8" y="0"/>
              </a:cxn>
            </a:cxnLst>
            <a:rect l="0" t="0" r="r" b="b"/>
            <a:pathLst>
              <a:path w="21" h="41">
                <a:moveTo>
                  <a:pt x="8" y="0"/>
                </a:moveTo>
                <a:lnTo>
                  <a:pt x="14" y="8"/>
                </a:lnTo>
                <a:lnTo>
                  <a:pt x="18" y="16"/>
                </a:lnTo>
                <a:lnTo>
                  <a:pt x="20" y="28"/>
                </a:lnTo>
                <a:lnTo>
                  <a:pt x="16" y="36"/>
                </a:lnTo>
                <a:lnTo>
                  <a:pt x="2" y="40"/>
                </a:lnTo>
                <a:lnTo>
                  <a:pt x="4" y="36"/>
                </a:lnTo>
                <a:lnTo>
                  <a:pt x="6" y="28"/>
                </a:lnTo>
                <a:lnTo>
                  <a:pt x="2" y="14"/>
                </a:lnTo>
                <a:lnTo>
                  <a:pt x="0" y="10"/>
                </a:lnTo>
                <a:lnTo>
                  <a:pt x="2" y="2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7" name="Freeform 396"/>
          <p:cNvSpPr>
            <a:spLocks/>
          </p:cNvSpPr>
          <p:nvPr/>
        </p:nvSpPr>
        <p:spPr bwMode="ltGray">
          <a:xfrm>
            <a:off x="2247648" y="5353056"/>
            <a:ext cx="266496" cy="1484306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60"/>
              </a:cxn>
              <a:cxn ang="0">
                <a:pos x="20" y="114"/>
              </a:cxn>
              <a:cxn ang="0">
                <a:pos x="20" y="158"/>
              </a:cxn>
              <a:cxn ang="0">
                <a:pos x="18" y="188"/>
              </a:cxn>
              <a:cxn ang="0">
                <a:pos x="14" y="222"/>
              </a:cxn>
              <a:cxn ang="0">
                <a:pos x="14" y="250"/>
              </a:cxn>
              <a:cxn ang="0">
                <a:pos x="20" y="286"/>
              </a:cxn>
              <a:cxn ang="0">
                <a:pos x="28" y="322"/>
              </a:cxn>
              <a:cxn ang="0">
                <a:pos x="18" y="346"/>
              </a:cxn>
              <a:cxn ang="0">
                <a:pos x="12" y="370"/>
              </a:cxn>
              <a:cxn ang="0">
                <a:pos x="8" y="398"/>
              </a:cxn>
              <a:cxn ang="0">
                <a:pos x="2" y="404"/>
              </a:cxn>
              <a:cxn ang="0">
                <a:pos x="6" y="418"/>
              </a:cxn>
              <a:cxn ang="0">
                <a:pos x="16" y="440"/>
              </a:cxn>
              <a:cxn ang="0">
                <a:pos x="12" y="480"/>
              </a:cxn>
              <a:cxn ang="0">
                <a:pos x="34" y="496"/>
              </a:cxn>
              <a:cxn ang="0">
                <a:pos x="36" y="502"/>
              </a:cxn>
              <a:cxn ang="0">
                <a:pos x="36" y="534"/>
              </a:cxn>
              <a:cxn ang="0">
                <a:pos x="34" y="560"/>
              </a:cxn>
              <a:cxn ang="0">
                <a:pos x="36" y="586"/>
              </a:cxn>
              <a:cxn ang="0">
                <a:pos x="18" y="586"/>
              </a:cxn>
              <a:cxn ang="0">
                <a:pos x="6" y="608"/>
              </a:cxn>
              <a:cxn ang="0">
                <a:pos x="12" y="608"/>
              </a:cxn>
              <a:cxn ang="0">
                <a:pos x="30" y="610"/>
              </a:cxn>
              <a:cxn ang="0">
                <a:pos x="34" y="632"/>
              </a:cxn>
              <a:cxn ang="0">
                <a:pos x="16" y="644"/>
              </a:cxn>
              <a:cxn ang="0">
                <a:pos x="30" y="684"/>
              </a:cxn>
              <a:cxn ang="0">
                <a:pos x="48" y="716"/>
              </a:cxn>
              <a:cxn ang="0">
                <a:pos x="56" y="730"/>
              </a:cxn>
              <a:cxn ang="0">
                <a:pos x="74" y="762"/>
              </a:cxn>
              <a:cxn ang="0">
                <a:pos x="102" y="774"/>
              </a:cxn>
              <a:cxn ang="0">
                <a:pos x="122" y="772"/>
              </a:cxn>
              <a:cxn ang="0">
                <a:pos x="138" y="744"/>
              </a:cxn>
              <a:cxn ang="0">
                <a:pos x="132" y="758"/>
              </a:cxn>
              <a:cxn ang="0">
                <a:pos x="146" y="768"/>
              </a:cxn>
              <a:cxn ang="0">
                <a:pos x="142" y="784"/>
              </a:cxn>
              <a:cxn ang="0">
                <a:pos x="148" y="796"/>
              </a:cxn>
              <a:cxn ang="0">
                <a:pos x="134" y="804"/>
              </a:cxn>
              <a:cxn ang="0">
                <a:pos x="142" y="818"/>
              </a:cxn>
              <a:cxn ang="0">
                <a:pos x="162" y="808"/>
              </a:cxn>
              <a:cxn ang="0">
                <a:pos x="154" y="740"/>
              </a:cxn>
              <a:cxn ang="0">
                <a:pos x="84" y="576"/>
              </a:cxn>
              <a:cxn ang="0">
                <a:pos x="94" y="152"/>
              </a:cxn>
            </a:cxnLst>
            <a:rect l="0" t="0" r="r" b="b"/>
            <a:pathLst>
              <a:path w="173" h="819">
                <a:moveTo>
                  <a:pt x="70" y="20"/>
                </a:moveTo>
                <a:lnTo>
                  <a:pt x="34" y="0"/>
                </a:lnTo>
                <a:lnTo>
                  <a:pt x="18" y="20"/>
                </a:lnTo>
                <a:lnTo>
                  <a:pt x="18" y="46"/>
                </a:lnTo>
                <a:lnTo>
                  <a:pt x="22" y="56"/>
                </a:lnTo>
                <a:lnTo>
                  <a:pt x="18" y="60"/>
                </a:lnTo>
                <a:lnTo>
                  <a:pt x="22" y="80"/>
                </a:lnTo>
                <a:lnTo>
                  <a:pt x="24" y="114"/>
                </a:lnTo>
                <a:lnTo>
                  <a:pt x="20" y="114"/>
                </a:lnTo>
                <a:lnTo>
                  <a:pt x="20" y="142"/>
                </a:lnTo>
                <a:lnTo>
                  <a:pt x="24" y="152"/>
                </a:lnTo>
                <a:lnTo>
                  <a:pt x="20" y="158"/>
                </a:lnTo>
                <a:lnTo>
                  <a:pt x="24" y="170"/>
                </a:lnTo>
                <a:lnTo>
                  <a:pt x="22" y="184"/>
                </a:lnTo>
                <a:lnTo>
                  <a:pt x="18" y="188"/>
                </a:lnTo>
                <a:lnTo>
                  <a:pt x="20" y="194"/>
                </a:lnTo>
                <a:lnTo>
                  <a:pt x="16" y="216"/>
                </a:lnTo>
                <a:lnTo>
                  <a:pt x="14" y="222"/>
                </a:lnTo>
                <a:lnTo>
                  <a:pt x="18" y="232"/>
                </a:lnTo>
                <a:lnTo>
                  <a:pt x="18" y="248"/>
                </a:lnTo>
                <a:lnTo>
                  <a:pt x="14" y="250"/>
                </a:lnTo>
                <a:lnTo>
                  <a:pt x="16" y="264"/>
                </a:lnTo>
                <a:lnTo>
                  <a:pt x="20" y="276"/>
                </a:lnTo>
                <a:lnTo>
                  <a:pt x="20" y="286"/>
                </a:lnTo>
                <a:lnTo>
                  <a:pt x="26" y="304"/>
                </a:lnTo>
                <a:lnTo>
                  <a:pt x="24" y="312"/>
                </a:lnTo>
                <a:lnTo>
                  <a:pt x="28" y="322"/>
                </a:lnTo>
                <a:lnTo>
                  <a:pt x="20" y="332"/>
                </a:lnTo>
                <a:lnTo>
                  <a:pt x="22" y="334"/>
                </a:lnTo>
                <a:lnTo>
                  <a:pt x="18" y="346"/>
                </a:lnTo>
                <a:lnTo>
                  <a:pt x="16" y="352"/>
                </a:lnTo>
                <a:lnTo>
                  <a:pt x="14" y="362"/>
                </a:lnTo>
                <a:lnTo>
                  <a:pt x="12" y="370"/>
                </a:lnTo>
                <a:lnTo>
                  <a:pt x="10" y="376"/>
                </a:lnTo>
                <a:lnTo>
                  <a:pt x="6" y="382"/>
                </a:lnTo>
                <a:lnTo>
                  <a:pt x="8" y="398"/>
                </a:lnTo>
                <a:lnTo>
                  <a:pt x="4" y="394"/>
                </a:lnTo>
                <a:lnTo>
                  <a:pt x="2" y="396"/>
                </a:lnTo>
                <a:lnTo>
                  <a:pt x="2" y="404"/>
                </a:lnTo>
                <a:lnTo>
                  <a:pt x="0" y="408"/>
                </a:lnTo>
                <a:lnTo>
                  <a:pt x="8" y="412"/>
                </a:lnTo>
                <a:lnTo>
                  <a:pt x="6" y="418"/>
                </a:lnTo>
                <a:lnTo>
                  <a:pt x="8" y="422"/>
                </a:lnTo>
                <a:lnTo>
                  <a:pt x="10" y="428"/>
                </a:lnTo>
                <a:lnTo>
                  <a:pt x="16" y="440"/>
                </a:lnTo>
                <a:lnTo>
                  <a:pt x="14" y="452"/>
                </a:lnTo>
                <a:lnTo>
                  <a:pt x="12" y="462"/>
                </a:lnTo>
                <a:lnTo>
                  <a:pt x="12" y="480"/>
                </a:lnTo>
                <a:lnTo>
                  <a:pt x="20" y="490"/>
                </a:lnTo>
                <a:lnTo>
                  <a:pt x="20" y="494"/>
                </a:lnTo>
                <a:lnTo>
                  <a:pt x="34" y="496"/>
                </a:lnTo>
                <a:lnTo>
                  <a:pt x="34" y="490"/>
                </a:lnTo>
                <a:lnTo>
                  <a:pt x="36" y="490"/>
                </a:lnTo>
                <a:lnTo>
                  <a:pt x="36" y="502"/>
                </a:lnTo>
                <a:lnTo>
                  <a:pt x="36" y="516"/>
                </a:lnTo>
                <a:lnTo>
                  <a:pt x="38" y="522"/>
                </a:lnTo>
                <a:lnTo>
                  <a:pt x="36" y="534"/>
                </a:lnTo>
                <a:lnTo>
                  <a:pt x="38" y="542"/>
                </a:lnTo>
                <a:lnTo>
                  <a:pt x="36" y="550"/>
                </a:lnTo>
                <a:lnTo>
                  <a:pt x="34" y="560"/>
                </a:lnTo>
                <a:lnTo>
                  <a:pt x="36" y="570"/>
                </a:lnTo>
                <a:lnTo>
                  <a:pt x="40" y="580"/>
                </a:lnTo>
                <a:lnTo>
                  <a:pt x="36" y="586"/>
                </a:lnTo>
                <a:lnTo>
                  <a:pt x="36" y="598"/>
                </a:lnTo>
                <a:lnTo>
                  <a:pt x="24" y="586"/>
                </a:lnTo>
                <a:lnTo>
                  <a:pt x="18" y="586"/>
                </a:lnTo>
                <a:lnTo>
                  <a:pt x="14" y="588"/>
                </a:lnTo>
                <a:lnTo>
                  <a:pt x="16" y="596"/>
                </a:lnTo>
                <a:lnTo>
                  <a:pt x="6" y="608"/>
                </a:lnTo>
                <a:lnTo>
                  <a:pt x="8" y="612"/>
                </a:lnTo>
                <a:lnTo>
                  <a:pt x="12" y="614"/>
                </a:lnTo>
                <a:lnTo>
                  <a:pt x="12" y="608"/>
                </a:lnTo>
                <a:lnTo>
                  <a:pt x="20" y="604"/>
                </a:lnTo>
                <a:lnTo>
                  <a:pt x="22" y="610"/>
                </a:lnTo>
                <a:lnTo>
                  <a:pt x="30" y="610"/>
                </a:lnTo>
                <a:lnTo>
                  <a:pt x="36" y="614"/>
                </a:lnTo>
                <a:lnTo>
                  <a:pt x="30" y="624"/>
                </a:lnTo>
                <a:lnTo>
                  <a:pt x="34" y="632"/>
                </a:lnTo>
                <a:lnTo>
                  <a:pt x="34" y="642"/>
                </a:lnTo>
                <a:lnTo>
                  <a:pt x="24" y="638"/>
                </a:lnTo>
                <a:lnTo>
                  <a:pt x="16" y="644"/>
                </a:lnTo>
                <a:lnTo>
                  <a:pt x="20" y="658"/>
                </a:lnTo>
                <a:lnTo>
                  <a:pt x="24" y="668"/>
                </a:lnTo>
                <a:lnTo>
                  <a:pt x="30" y="684"/>
                </a:lnTo>
                <a:lnTo>
                  <a:pt x="40" y="688"/>
                </a:lnTo>
                <a:lnTo>
                  <a:pt x="42" y="700"/>
                </a:lnTo>
                <a:lnTo>
                  <a:pt x="48" y="716"/>
                </a:lnTo>
                <a:lnTo>
                  <a:pt x="58" y="716"/>
                </a:lnTo>
                <a:lnTo>
                  <a:pt x="62" y="724"/>
                </a:lnTo>
                <a:lnTo>
                  <a:pt x="56" y="730"/>
                </a:lnTo>
                <a:lnTo>
                  <a:pt x="64" y="736"/>
                </a:lnTo>
                <a:lnTo>
                  <a:pt x="72" y="744"/>
                </a:lnTo>
                <a:lnTo>
                  <a:pt x="74" y="762"/>
                </a:lnTo>
                <a:lnTo>
                  <a:pt x="86" y="764"/>
                </a:lnTo>
                <a:lnTo>
                  <a:pt x="92" y="772"/>
                </a:lnTo>
                <a:lnTo>
                  <a:pt x="102" y="774"/>
                </a:lnTo>
                <a:lnTo>
                  <a:pt x="112" y="782"/>
                </a:lnTo>
                <a:lnTo>
                  <a:pt x="122" y="782"/>
                </a:lnTo>
                <a:lnTo>
                  <a:pt x="122" y="772"/>
                </a:lnTo>
                <a:lnTo>
                  <a:pt x="124" y="760"/>
                </a:lnTo>
                <a:lnTo>
                  <a:pt x="130" y="750"/>
                </a:lnTo>
                <a:lnTo>
                  <a:pt x="138" y="744"/>
                </a:lnTo>
                <a:lnTo>
                  <a:pt x="138" y="752"/>
                </a:lnTo>
                <a:lnTo>
                  <a:pt x="134" y="756"/>
                </a:lnTo>
                <a:lnTo>
                  <a:pt x="132" y="758"/>
                </a:lnTo>
                <a:lnTo>
                  <a:pt x="132" y="768"/>
                </a:lnTo>
                <a:lnTo>
                  <a:pt x="138" y="774"/>
                </a:lnTo>
                <a:lnTo>
                  <a:pt x="146" y="768"/>
                </a:lnTo>
                <a:lnTo>
                  <a:pt x="150" y="770"/>
                </a:lnTo>
                <a:lnTo>
                  <a:pt x="142" y="778"/>
                </a:lnTo>
                <a:lnTo>
                  <a:pt x="142" y="784"/>
                </a:lnTo>
                <a:lnTo>
                  <a:pt x="150" y="792"/>
                </a:lnTo>
                <a:lnTo>
                  <a:pt x="166" y="796"/>
                </a:lnTo>
                <a:lnTo>
                  <a:pt x="148" y="796"/>
                </a:lnTo>
                <a:lnTo>
                  <a:pt x="134" y="798"/>
                </a:lnTo>
                <a:lnTo>
                  <a:pt x="120" y="802"/>
                </a:lnTo>
                <a:lnTo>
                  <a:pt x="134" y="804"/>
                </a:lnTo>
                <a:lnTo>
                  <a:pt x="132" y="810"/>
                </a:lnTo>
                <a:lnTo>
                  <a:pt x="130" y="810"/>
                </a:lnTo>
                <a:lnTo>
                  <a:pt x="142" y="818"/>
                </a:lnTo>
                <a:lnTo>
                  <a:pt x="144" y="814"/>
                </a:lnTo>
                <a:lnTo>
                  <a:pt x="144" y="810"/>
                </a:lnTo>
                <a:lnTo>
                  <a:pt x="162" y="808"/>
                </a:lnTo>
                <a:lnTo>
                  <a:pt x="172" y="804"/>
                </a:lnTo>
                <a:lnTo>
                  <a:pt x="162" y="766"/>
                </a:lnTo>
                <a:lnTo>
                  <a:pt x="154" y="740"/>
                </a:lnTo>
                <a:lnTo>
                  <a:pt x="144" y="728"/>
                </a:lnTo>
                <a:lnTo>
                  <a:pt x="94" y="714"/>
                </a:lnTo>
                <a:lnTo>
                  <a:pt x="84" y="576"/>
                </a:lnTo>
                <a:lnTo>
                  <a:pt x="68" y="492"/>
                </a:lnTo>
                <a:lnTo>
                  <a:pt x="68" y="332"/>
                </a:lnTo>
                <a:lnTo>
                  <a:pt x="94" y="152"/>
                </a:lnTo>
                <a:lnTo>
                  <a:pt x="104" y="74"/>
                </a:lnTo>
                <a:lnTo>
                  <a:pt x="70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8" name="Freeform 397"/>
          <p:cNvSpPr>
            <a:spLocks/>
          </p:cNvSpPr>
          <p:nvPr/>
        </p:nvSpPr>
        <p:spPr bwMode="ltGray">
          <a:xfrm>
            <a:off x="2311172" y="5484818"/>
            <a:ext cx="464818" cy="1335082"/>
          </a:xfrm>
          <a:custGeom>
            <a:avLst/>
            <a:gdLst/>
            <a:ahLst/>
            <a:cxnLst>
              <a:cxn ang="0">
                <a:pos x="36" y="56"/>
              </a:cxn>
              <a:cxn ang="0">
                <a:pos x="20" y="78"/>
              </a:cxn>
              <a:cxn ang="0">
                <a:pos x="24" y="112"/>
              </a:cxn>
              <a:cxn ang="0">
                <a:pos x="8" y="138"/>
              </a:cxn>
              <a:cxn ang="0">
                <a:pos x="2" y="166"/>
              </a:cxn>
              <a:cxn ang="0">
                <a:pos x="0" y="196"/>
              </a:cxn>
              <a:cxn ang="0">
                <a:pos x="12" y="236"/>
              </a:cxn>
              <a:cxn ang="0">
                <a:pos x="12" y="264"/>
              </a:cxn>
              <a:cxn ang="0">
                <a:pos x="12" y="286"/>
              </a:cxn>
              <a:cxn ang="0">
                <a:pos x="6" y="308"/>
              </a:cxn>
              <a:cxn ang="0">
                <a:pos x="8" y="340"/>
              </a:cxn>
              <a:cxn ang="0">
                <a:pos x="14" y="354"/>
              </a:cxn>
              <a:cxn ang="0">
                <a:pos x="2" y="382"/>
              </a:cxn>
              <a:cxn ang="0">
                <a:pos x="10" y="420"/>
              </a:cxn>
              <a:cxn ang="0">
                <a:pos x="8" y="436"/>
              </a:cxn>
              <a:cxn ang="0">
                <a:pos x="26" y="474"/>
              </a:cxn>
              <a:cxn ang="0">
                <a:pos x="20" y="486"/>
              </a:cxn>
              <a:cxn ang="0">
                <a:pos x="26" y="494"/>
              </a:cxn>
              <a:cxn ang="0">
                <a:pos x="32" y="514"/>
              </a:cxn>
              <a:cxn ang="0">
                <a:pos x="32" y="546"/>
              </a:cxn>
              <a:cxn ang="0">
                <a:pos x="34" y="560"/>
              </a:cxn>
              <a:cxn ang="0">
                <a:pos x="26" y="626"/>
              </a:cxn>
              <a:cxn ang="0">
                <a:pos x="38" y="626"/>
              </a:cxn>
              <a:cxn ang="0">
                <a:pos x="76" y="658"/>
              </a:cxn>
              <a:cxn ang="0">
                <a:pos x="112" y="666"/>
              </a:cxn>
              <a:cxn ang="0">
                <a:pos x="142" y="734"/>
              </a:cxn>
              <a:cxn ang="0">
                <a:pos x="166" y="736"/>
              </a:cxn>
              <a:cxn ang="0">
                <a:pos x="180" y="730"/>
              </a:cxn>
              <a:cxn ang="0">
                <a:pos x="170" y="724"/>
              </a:cxn>
              <a:cxn ang="0">
                <a:pos x="138" y="706"/>
              </a:cxn>
              <a:cxn ang="0">
                <a:pos x="124" y="694"/>
              </a:cxn>
              <a:cxn ang="0">
                <a:pos x="118" y="676"/>
              </a:cxn>
              <a:cxn ang="0">
                <a:pos x="110" y="656"/>
              </a:cxn>
              <a:cxn ang="0">
                <a:pos x="96" y="626"/>
              </a:cxn>
              <a:cxn ang="0">
                <a:pos x="114" y="602"/>
              </a:cxn>
              <a:cxn ang="0">
                <a:pos x="120" y="578"/>
              </a:cxn>
              <a:cxn ang="0">
                <a:pos x="136" y="554"/>
              </a:cxn>
              <a:cxn ang="0">
                <a:pos x="120" y="538"/>
              </a:cxn>
              <a:cxn ang="0">
                <a:pos x="98" y="518"/>
              </a:cxn>
              <a:cxn ang="0">
                <a:pos x="104" y="498"/>
              </a:cxn>
              <a:cxn ang="0">
                <a:pos x="128" y="492"/>
              </a:cxn>
              <a:cxn ang="0">
                <a:pos x="132" y="478"/>
              </a:cxn>
              <a:cxn ang="0">
                <a:pos x="130" y="454"/>
              </a:cxn>
              <a:cxn ang="0">
                <a:pos x="128" y="440"/>
              </a:cxn>
              <a:cxn ang="0">
                <a:pos x="140" y="442"/>
              </a:cxn>
              <a:cxn ang="0">
                <a:pos x="132" y="424"/>
              </a:cxn>
              <a:cxn ang="0">
                <a:pos x="120" y="398"/>
              </a:cxn>
              <a:cxn ang="0">
                <a:pos x="146" y="404"/>
              </a:cxn>
              <a:cxn ang="0">
                <a:pos x="168" y="386"/>
              </a:cxn>
              <a:cxn ang="0">
                <a:pos x="168" y="350"/>
              </a:cxn>
              <a:cxn ang="0">
                <a:pos x="220" y="344"/>
              </a:cxn>
              <a:cxn ang="0">
                <a:pos x="244" y="322"/>
              </a:cxn>
              <a:cxn ang="0">
                <a:pos x="244" y="298"/>
              </a:cxn>
              <a:cxn ang="0">
                <a:pos x="238" y="278"/>
              </a:cxn>
              <a:cxn ang="0">
                <a:pos x="212" y="260"/>
              </a:cxn>
              <a:cxn ang="0">
                <a:pos x="184" y="0"/>
              </a:cxn>
            </a:cxnLst>
            <a:rect l="0" t="0" r="r" b="b"/>
            <a:pathLst>
              <a:path w="303" h="737">
                <a:moveTo>
                  <a:pt x="46" y="30"/>
                </a:moveTo>
                <a:lnTo>
                  <a:pt x="44" y="44"/>
                </a:lnTo>
                <a:lnTo>
                  <a:pt x="36" y="56"/>
                </a:lnTo>
                <a:lnTo>
                  <a:pt x="22" y="64"/>
                </a:lnTo>
                <a:lnTo>
                  <a:pt x="16" y="70"/>
                </a:lnTo>
                <a:lnTo>
                  <a:pt x="20" y="78"/>
                </a:lnTo>
                <a:lnTo>
                  <a:pt x="22" y="92"/>
                </a:lnTo>
                <a:lnTo>
                  <a:pt x="22" y="102"/>
                </a:lnTo>
                <a:lnTo>
                  <a:pt x="24" y="112"/>
                </a:lnTo>
                <a:lnTo>
                  <a:pt x="18" y="124"/>
                </a:lnTo>
                <a:lnTo>
                  <a:pt x="14" y="138"/>
                </a:lnTo>
                <a:lnTo>
                  <a:pt x="8" y="138"/>
                </a:lnTo>
                <a:lnTo>
                  <a:pt x="6" y="154"/>
                </a:lnTo>
                <a:lnTo>
                  <a:pt x="0" y="156"/>
                </a:lnTo>
                <a:lnTo>
                  <a:pt x="2" y="166"/>
                </a:lnTo>
                <a:lnTo>
                  <a:pt x="4" y="174"/>
                </a:lnTo>
                <a:lnTo>
                  <a:pt x="2" y="192"/>
                </a:lnTo>
                <a:lnTo>
                  <a:pt x="0" y="196"/>
                </a:lnTo>
                <a:lnTo>
                  <a:pt x="0" y="208"/>
                </a:lnTo>
                <a:lnTo>
                  <a:pt x="10" y="226"/>
                </a:lnTo>
                <a:lnTo>
                  <a:pt x="12" y="236"/>
                </a:lnTo>
                <a:lnTo>
                  <a:pt x="16" y="238"/>
                </a:lnTo>
                <a:lnTo>
                  <a:pt x="18" y="264"/>
                </a:lnTo>
                <a:lnTo>
                  <a:pt x="12" y="264"/>
                </a:lnTo>
                <a:lnTo>
                  <a:pt x="10" y="274"/>
                </a:lnTo>
                <a:lnTo>
                  <a:pt x="8" y="286"/>
                </a:lnTo>
                <a:lnTo>
                  <a:pt x="12" y="286"/>
                </a:lnTo>
                <a:lnTo>
                  <a:pt x="14" y="290"/>
                </a:lnTo>
                <a:lnTo>
                  <a:pt x="14" y="294"/>
                </a:lnTo>
                <a:lnTo>
                  <a:pt x="6" y="308"/>
                </a:lnTo>
                <a:lnTo>
                  <a:pt x="8" y="320"/>
                </a:lnTo>
                <a:lnTo>
                  <a:pt x="6" y="326"/>
                </a:lnTo>
                <a:lnTo>
                  <a:pt x="8" y="340"/>
                </a:lnTo>
                <a:lnTo>
                  <a:pt x="14" y="346"/>
                </a:lnTo>
                <a:lnTo>
                  <a:pt x="16" y="350"/>
                </a:lnTo>
                <a:lnTo>
                  <a:pt x="14" y="354"/>
                </a:lnTo>
                <a:lnTo>
                  <a:pt x="10" y="356"/>
                </a:lnTo>
                <a:lnTo>
                  <a:pt x="8" y="370"/>
                </a:lnTo>
                <a:lnTo>
                  <a:pt x="2" y="382"/>
                </a:lnTo>
                <a:lnTo>
                  <a:pt x="8" y="390"/>
                </a:lnTo>
                <a:lnTo>
                  <a:pt x="8" y="420"/>
                </a:lnTo>
                <a:lnTo>
                  <a:pt x="10" y="420"/>
                </a:lnTo>
                <a:lnTo>
                  <a:pt x="14" y="426"/>
                </a:lnTo>
                <a:lnTo>
                  <a:pt x="10" y="432"/>
                </a:lnTo>
                <a:lnTo>
                  <a:pt x="8" y="436"/>
                </a:lnTo>
                <a:lnTo>
                  <a:pt x="14" y="454"/>
                </a:lnTo>
                <a:lnTo>
                  <a:pt x="20" y="472"/>
                </a:lnTo>
                <a:lnTo>
                  <a:pt x="26" y="474"/>
                </a:lnTo>
                <a:lnTo>
                  <a:pt x="32" y="482"/>
                </a:lnTo>
                <a:lnTo>
                  <a:pt x="26" y="484"/>
                </a:lnTo>
                <a:lnTo>
                  <a:pt x="20" y="486"/>
                </a:lnTo>
                <a:lnTo>
                  <a:pt x="20" y="490"/>
                </a:lnTo>
                <a:lnTo>
                  <a:pt x="22" y="494"/>
                </a:lnTo>
                <a:lnTo>
                  <a:pt x="26" y="494"/>
                </a:lnTo>
                <a:lnTo>
                  <a:pt x="30" y="494"/>
                </a:lnTo>
                <a:lnTo>
                  <a:pt x="30" y="498"/>
                </a:lnTo>
                <a:lnTo>
                  <a:pt x="32" y="514"/>
                </a:lnTo>
                <a:lnTo>
                  <a:pt x="36" y="522"/>
                </a:lnTo>
                <a:lnTo>
                  <a:pt x="32" y="528"/>
                </a:lnTo>
                <a:lnTo>
                  <a:pt x="32" y="546"/>
                </a:lnTo>
                <a:lnTo>
                  <a:pt x="36" y="548"/>
                </a:lnTo>
                <a:lnTo>
                  <a:pt x="30" y="552"/>
                </a:lnTo>
                <a:lnTo>
                  <a:pt x="34" y="560"/>
                </a:lnTo>
                <a:lnTo>
                  <a:pt x="34" y="574"/>
                </a:lnTo>
                <a:lnTo>
                  <a:pt x="22" y="614"/>
                </a:lnTo>
                <a:lnTo>
                  <a:pt x="26" y="626"/>
                </a:lnTo>
                <a:lnTo>
                  <a:pt x="32" y="634"/>
                </a:lnTo>
                <a:lnTo>
                  <a:pt x="36" y="628"/>
                </a:lnTo>
                <a:lnTo>
                  <a:pt x="38" y="626"/>
                </a:lnTo>
                <a:lnTo>
                  <a:pt x="42" y="628"/>
                </a:lnTo>
                <a:lnTo>
                  <a:pt x="50" y="654"/>
                </a:lnTo>
                <a:lnTo>
                  <a:pt x="76" y="658"/>
                </a:lnTo>
                <a:lnTo>
                  <a:pt x="96" y="658"/>
                </a:lnTo>
                <a:lnTo>
                  <a:pt x="104" y="660"/>
                </a:lnTo>
                <a:lnTo>
                  <a:pt x="112" y="666"/>
                </a:lnTo>
                <a:lnTo>
                  <a:pt x="118" y="684"/>
                </a:lnTo>
                <a:lnTo>
                  <a:pt x="132" y="734"/>
                </a:lnTo>
                <a:lnTo>
                  <a:pt x="142" y="734"/>
                </a:lnTo>
                <a:lnTo>
                  <a:pt x="158" y="732"/>
                </a:lnTo>
                <a:lnTo>
                  <a:pt x="162" y="732"/>
                </a:lnTo>
                <a:lnTo>
                  <a:pt x="166" y="736"/>
                </a:lnTo>
                <a:lnTo>
                  <a:pt x="174" y="734"/>
                </a:lnTo>
                <a:lnTo>
                  <a:pt x="174" y="730"/>
                </a:lnTo>
                <a:lnTo>
                  <a:pt x="180" y="730"/>
                </a:lnTo>
                <a:lnTo>
                  <a:pt x="184" y="726"/>
                </a:lnTo>
                <a:lnTo>
                  <a:pt x="176" y="722"/>
                </a:lnTo>
                <a:lnTo>
                  <a:pt x="170" y="724"/>
                </a:lnTo>
                <a:lnTo>
                  <a:pt x="156" y="716"/>
                </a:lnTo>
                <a:lnTo>
                  <a:pt x="144" y="712"/>
                </a:lnTo>
                <a:lnTo>
                  <a:pt x="138" y="706"/>
                </a:lnTo>
                <a:lnTo>
                  <a:pt x="130" y="704"/>
                </a:lnTo>
                <a:lnTo>
                  <a:pt x="128" y="694"/>
                </a:lnTo>
                <a:lnTo>
                  <a:pt x="124" y="694"/>
                </a:lnTo>
                <a:lnTo>
                  <a:pt x="122" y="688"/>
                </a:lnTo>
                <a:lnTo>
                  <a:pt x="128" y="688"/>
                </a:lnTo>
                <a:lnTo>
                  <a:pt x="118" y="676"/>
                </a:lnTo>
                <a:lnTo>
                  <a:pt x="118" y="668"/>
                </a:lnTo>
                <a:lnTo>
                  <a:pt x="120" y="666"/>
                </a:lnTo>
                <a:lnTo>
                  <a:pt x="110" y="656"/>
                </a:lnTo>
                <a:lnTo>
                  <a:pt x="104" y="634"/>
                </a:lnTo>
                <a:lnTo>
                  <a:pt x="98" y="630"/>
                </a:lnTo>
                <a:lnTo>
                  <a:pt x="96" y="626"/>
                </a:lnTo>
                <a:lnTo>
                  <a:pt x="98" y="622"/>
                </a:lnTo>
                <a:lnTo>
                  <a:pt x="110" y="608"/>
                </a:lnTo>
                <a:lnTo>
                  <a:pt x="114" y="602"/>
                </a:lnTo>
                <a:lnTo>
                  <a:pt x="116" y="594"/>
                </a:lnTo>
                <a:lnTo>
                  <a:pt x="112" y="590"/>
                </a:lnTo>
                <a:lnTo>
                  <a:pt x="120" y="578"/>
                </a:lnTo>
                <a:lnTo>
                  <a:pt x="124" y="578"/>
                </a:lnTo>
                <a:lnTo>
                  <a:pt x="136" y="564"/>
                </a:lnTo>
                <a:lnTo>
                  <a:pt x="136" y="554"/>
                </a:lnTo>
                <a:lnTo>
                  <a:pt x="134" y="552"/>
                </a:lnTo>
                <a:lnTo>
                  <a:pt x="132" y="538"/>
                </a:lnTo>
                <a:lnTo>
                  <a:pt x="120" y="538"/>
                </a:lnTo>
                <a:lnTo>
                  <a:pt x="112" y="530"/>
                </a:lnTo>
                <a:lnTo>
                  <a:pt x="104" y="526"/>
                </a:lnTo>
                <a:lnTo>
                  <a:pt x="98" y="518"/>
                </a:lnTo>
                <a:lnTo>
                  <a:pt x="100" y="510"/>
                </a:lnTo>
                <a:lnTo>
                  <a:pt x="102" y="506"/>
                </a:lnTo>
                <a:lnTo>
                  <a:pt x="104" y="498"/>
                </a:lnTo>
                <a:lnTo>
                  <a:pt x="112" y="496"/>
                </a:lnTo>
                <a:lnTo>
                  <a:pt x="116" y="492"/>
                </a:lnTo>
                <a:lnTo>
                  <a:pt x="128" y="492"/>
                </a:lnTo>
                <a:lnTo>
                  <a:pt x="126" y="482"/>
                </a:lnTo>
                <a:lnTo>
                  <a:pt x="130" y="484"/>
                </a:lnTo>
                <a:lnTo>
                  <a:pt x="132" y="478"/>
                </a:lnTo>
                <a:lnTo>
                  <a:pt x="130" y="476"/>
                </a:lnTo>
                <a:lnTo>
                  <a:pt x="128" y="466"/>
                </a:lnTo>
                <a:lnTo>
                  <a:pt x="130" y="454"/>
                </a:lnTo>
                <a:lnTo>
                  <a:pt x="132" y="450"/>
                </a:lnTo>
                <a:lnTo>
                  <a:pt x="138" y="446"/>
                </a:lnTo>
                <a:lnTo>
                  <a:pt x="128" y="440"/>
                </a:lnTo>
                <a:lnTo>
                  <a:pt x="134" y="434"/>
                </a:lnTo>
                <a:lnTo>
                  <a:pt x="140" y="434"/>
                </a:lnTo>
                <a:lnTo>
                  <a:pt x="140" y="442"/>
                </a:lnTo>
                <a:lnTo>
                  <a:pt x="152" y="438"/>
                </a:lnTo>
                <a:lnTo>
                  <a:pt x="150" y="420"/>
                </a:lnTo>
                <a:lnTo>
                  <a:pt x="132" y="424"/>
                </a:lnTo>
                <a:lnTo>
                  <a:pt x="126" y="424"/>
                </a:lnTo>
                <a:lnTo>
                  <a:pt x="124" y="414"/>
                </a:lnTo>
                <a:lnTo>
                  <a:pt x="120" y="398"/>
                </a:lnTo>
                <a:lnTo>
                  <a:pt x="120" y="390"/>
                </a:lnTo>
                <a:lnTo>
                  <a:pt x="132" y="396"/>
                </a:lnTo>
                <a:lnTo>
                  <a:pt x="146" y="404"/>
                </a:lnTo>
                <a:lnTo>
                  <a:pt x="160" y="404"/>
                </a:lnTo>
                <a:lnTo>
                  <a:pt x="164" y="398"/>
                </a:lnTo>
                <a:lnTo>
                  <a:pt x="168" y="386"/>
                </a:lnTo>
                <a:lnTo>
                  <a:pt x="164" y="368"/>
                </a:lnTo>
                <a:lnTo>
                  <a:pt x="168" y="354"/>
                </a:lnTo>
                <a:lnTo>
                  <a:pt x="168" y="350"/>
                </a:lnTo>
                <a:lnTo>
                  <a:pt x="174" y="350"/>
                </a:lnTo>
                <a:lnTo>
                  <a:pt x="186" y="352"/>
                </a:lnTo>
                <a:lnTo>
                  <a:pt x="220" y="344"/>
                </a:lnTo>
                <a:lnTo>
                  <a:pt x="238" y="336"/>
                </a:lnTo>
                <a:lnTo>
                  <a:pt x="240" y="326"/>
                </a:lnTo>
                <a:lnTo>
                  <a:pt x="244" y="322"/>
                </a:lnTo>
                <a:lnTo>
                  <a:pt x="250" y="310"/>
                </a:lnTo>
                <a:lnTo>
                  <a:pt x="248" y="294"/>
                </a:lnTo>
                <a:lnTo>
                  <a:pt x="244" y="298"/>
                </a:lnTo>
                <a:lnTo>
                  <a:pt x="240" y="298"/>
                </a:lnTo>
                <a:lnTo>
                  <a:pt x="236" y="296"/>
                </a:lnTo>
                <a:lnTo>
                  <a:pt x="238" y="278"/>
                </a:lnTo>
                <a:lnTo>
                  <a:pt x="236" y="274"/>
                </a:lnTo>
                <a:lnTo>
                  <a:pt x="228" y="268"/>
                </a:lnTo>
                <a:lnTo>
                  <a:pt x="212" y="260"/>
                </a:lnTo>
                <a:lnTo>
                  <a:pt x="222" y="246"/>
                </a:lnTo>
                <a:lnTo>
                  <a:pt x="302" y="90"/>
                </a:lnTo>
                <a:lnTo>
                  <a:pt x="184" y="0"/>
                </a:lnTo>
                <a:lnTo>
                  <a:pt x="50" y="10"/>
                </a:lnTo>
                <a:lnTo>
                  <a:pt x="46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9" name="Freeform 398"/>
          <p:cNvSpPr>
            <a:spLocks/>
          </p:cNvSpPr>
          <p:nvPr/>
        </p:nvSpPr>
        <p:spPr bwMode="ltGray">
          <a:xfrm>
            <a:off x="2636545" y="5773742"/>
            <a:ext cx="139445" cy="201612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0" y="18"/>
              </a:cxn>
              <a:cxn ang="0">
                <a:pos x="4" y="26"/>
              </a:cxn>
              <a:cxn ang="0">
                <a:pos x="0" y="46"/>
              </a:cxn>
              <a:cxn ang="0">
                <a:pos x="4" y="52"/>
              </a:cxn>
              <a:cxn ang="0">
                <a:pos x="0" y="60"/>
              </a:cxn>
              <a:cxn ang="0">
                <a:pos x="0" y="70"/>
              </a:cxn>
              <a:cxn ang="0">
                <a:pos x="0" y="74"/>
              </a:cxn>
              <a:cxn ang="0">
                <a:pos x="0" y="86"/>
              </a:cxn>
              <a:cxn ang="0">
                <a:pos x="2" y="94"/>
              </a:cxn>
              <a:cxn ang="0">
                <a:pos x="6" y="98"/>
              </a:cxn>
              <a:cxn ang="0">
                <a:pos x="24" y="100"/>
              </a:cxn>
              <a:cxn ang="0">
                <a:pos x="32" y="106"/>
              </a:cxn>
              <a:cxn ang="0">
                <a:pos x="44" y="106"/>
              </a:cxn>
              <a:cxn ang="0">
                <a:pos x="52" y="106"/>
              </a:cxn>
              <a:cxn ang="0">
                <a:pos x="62" y="110"/>
              </a:cxn>
              <a:cxn ang="0">
                <a:pos x="76" y="102"/>
              </a:cxn>
              <a:cxn ang="0">
                <a:pos x="82" y="92"/>
              </a:cxn>
              <a:cxn ang="0">
                <a:pos x="82" y="84"/>
              </a:cxn>
              <a:cxn ang="0">
                <a:pos x="84" y="78"/>
              </a:cxn>
              <a:cxn ang="0">
                <a:pos x="86" y="70"/>
              </a:cxn>
              <a:cxn ang="0">
                <a:pos x="90" y="58"/>
              </a:cxn>
              <a:cxn ang="0">
                <a:pos x="60" y="18"/>
              </a:cxn>
              <a:cxn ang="0">
                <a:pos x="22" y="0"/>
              </a:cxn>
              <a:cxn ang="0">
                <a:pos x="8" y="4"/>
              </a:cxn>
            </a:cxnLst>
            <a:rect l="0" t="0" r="r" b="b"/>
            <a:pathLst>
              <a:path w="91" h="111">
                <a:moveTo>
                  <a:pt x="8" y="4"/>
                </a:moveTo>
                <a:lnTo>
                  <a:pt x="0" y="18"/>
                </a:lnTo>
                <a:lnTo>
                  <a:pt x="4" y="26"/>
                </a:lnTo>
                <a:lnTo>
                  <a:pt x="0" y="46"/>
                </a:lnTo>
                <a:lnTo>
                  <a:pt x="4" y="52"/>
                </a:lnTo>
                <a:lnTo>
                  <a:pt x="0" y="60"/>
                </a:lnTo>
                <a:lnTo>
                  <a:pt x="0" y="70"/>
                </a:lnTo>
                <a:lnTo>
                  <a:pt x="0" y="74"/>
                </a:lnTo>
                <a:lnTo>
                  <a:pt x="0" y="86"/>
                </a:lnTo>
                <a:lnTo>
                  <a:pt x="2" y="94"/>
                </a:lnTo>
                <a:lnTo>
                  <a:pt x="6" y="98"/>
                </a:lnTo>
                <a:lnTo>
                  <a:pt x="24" y="100"/>
                </a:lnTo>
                <a:lnTo>
                  <a:pt x="32" y="106"/>
                </a:lnTo>
                <a:lnTo>
                  <a:pt x="44" y="106"/>
                </a:lnTo>
                <a:lnTo>
                  <a:pt x="52" y="106"/>
                </a:lnTo>
                <a:lnTo>
                  <a:pt x="62" y="110"/>
                </a:lnTo>
                <a:lnTo>
                  <a:pt x="76" y="102"/>
                </a:lnTo>
                <a:lnTo>
                  <a:pt x="82" y="92"/>
                </a:lnTo>
                <a:lnTo>
                  <a:pt x="82" y="84"/>
                </a:lnTo>
                <a:lnTo>
                  <a:pt x="84" y="78"/>
                </a:lnTo>
                <a:lnTo>
                  <a:pt x="86" y="70"/>
                </a:lnTo>
                <a:lnTo>
                  <a:pt x="90" y="58"/>
                </a:lnTo>
                <a:lnTo>
                  <a:pt x="60" y="18"/>
                </a:lnTo>
                <a:lnTo>
                  <a:pt x="22" y="0"/>
                </a:lnTo>
                <a:lnTo>
                  <a:pt x="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0" name="Freeform 399"/>
          <p:cNvSpPr>
            <a:spLocks/>
          </p:cNvSpPr>
          <p:nvPr/>
        </p:nvSpPr>
        <p:spPr bwMode="ltGray">
          <a:xfrm>
            <a:off x="1933120" y="4511685"/>
            <a:ext cx="151841" cy="82550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22" y="30"/>
              </a:cxn>
              <a:cxn ang="0">
                <a:pos x="38" y="32"/>
              </a:cxn>
              <a:cxn ang="0">
                <a:pos x="56" y="34"/>
              </a:cxn>
              <a:cxn ang="0">
                <a:pos x="60" y="16"/>
              </a:cxn>
              <a:cxn ang="0">
                <a:pos x="66" y="12"/>
              </a:cxn>
              <a:cxn ang="0">
                <a:pos x="78" y="18"/>
              </a:cxn>
              <a:cxn ang="0">
                <a:pos x="82" y="36"/>
              </a:cxn>
              <a:cxn ang="0">
                <a:pos x="86" y="44"/>
              </a:cxn>
              <a:cxn ang="0">
                <a:pos x="92" y="36"/>
              </a:cxn>
              <a:cxn ang="0">
                <a:pos x="98" y="30"/>
              </a:cxn>
              <a:cxn ang="0">
                <a:pos x="96" y="20"/>
              </a:cxn>
              <a:cxn ang="0">
                <a:pos x="86" y="8"/>
              </a:cxn>
              <a:cxn ang="0">
                <a:pos x="64" y="0"/>
              </a:cxn>
              <a:cxn ang="0">
                <a:pos x="44" y="18"/>
              </a:cxn>
              <a:cxn ang="0">
                <a:pos x="28" y="14"/>
              </a:cxn>
              <a:cxn ang="0">
                <a:pos x="8" y="0"/>
              </a:cxn>
              <a:cxn ang="0">
                <a:pos x="0" y="16"/>
              </a:cxn>
              <a:cxn ang="0">
                <a:pos x="8" y="36"/>
              </a:cxn>
            </a:cxnLst>
            <a:rect l="0" t="0" r="r" b="b"/>
            <a:pathLst>
              <a:path w="99" h="45">
                <a:moveTo>
                  <a:pt x="8" y="36"/>
                </a:moveTo>
                <a:lnTo>
                  <a:pt x="22" y="30"/>
                </a:lnTo>
                <a:lnTo>
                  <a:pt x="38" y="32"/>
                </a:lnTo>
                <a:lnTo>
                  <a:pt x="56" y="34"/>
                </a:lnTo>
                <a:lnTo>
                  <a:pt x="60" y="16"/>
                </a:lnTo>
                <a:lnTo>
                  <a:pt x="66" y="12"/>
                </a:lnTo>
                <a:lnTo>
                  <a:pt x="78" y="18"/>
                </a:lnTo>
                <a:lnTo>
                  <a:pt x="82" y="36"/>
                </a:lnTo>
                <a:lnTo>
                  <a:pt x="86" y="44"/>
                </a:lnTo>
                <a:lnTo>
                  <a:pt x="92" y="36"/>
                </a:lnTo>
                <a:lnTo>
                  <a:pt x="98" y="30"/>
                </a:lnTo>
                <a:lnTo>
                  <a:pt x="96" y="20"/>
                </a:lnTo>
                <a:lnTo>
                  <a:pt x="86" y="8"/>
                </a:lnTo>
                <a:lnTo>
                  <a:pt x="64" y="0"/>
                </a:lnTo>
                <a:lnTo>
                  <a:pt x="44" y="18"/>
                </a:lnTo>
                <a:lnTo>
                  <a:pt x="28" y="14"/>
                </a:lnTo>
                <a:lnTo>
                  <a:pt x="8" y="0"/>
                </a:lnTo>
                <a:lnTo>
                  <a:pt x="0" y="16"/>
                </a:lnTo>
                <a:lnTo>
                  <a:pt x="8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1" name="Freeform 400"/>
          <p:cNvSpPr>
            <a:spLocks/>
          </p:cNvSpPr>
          <p:nvPr/>
        </p:nvSpPr>
        <p:spPr bwMode="ltGray">
          <a:xfrm>
            <a:off x="1767335" y="4368811"/>
            <a:ext cx="80568" cy="666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26"/>
              </a:cxn>
              <a:cxn ang="0">
                <a:pos x="12" y="24"/>
              </a:cxn>
              <a:cxn ang="0">
                <a:pos x="28" y="28"/>
              </a:cxn>
              <a:cxn ang="0">
                <a:pos x="44" y="36"/>
              </a:cxn>
              <a:cxn ang="0">
                <a:pos x="52" y="10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53" h="37">
                <a:moveTo>
                  <a:pt x="0" y="14"/>
                </a:moveTo>
                <a:lnTo>
                  <a:pt x="0" y="26"/>
                </a:lnTo>
                <a:lnTo>
                  <a:pt x="12" y="24"/>
                </a:lnTo>
                <a:lnTo>
                  <a:pt x="28" y="28"/>
                </a:lnTo>
                <a:lnTo>
                  <a:pt x="44" y="36"/>
                </a:lnTo>
                <a:lnTo>
                  <a:pt x="52" y="10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2" name="Freeform 401"/>
          <p:cNvSpPr>
            <a:spLocks/>
          </p:cNvSpPr>
          <p:nvPr/>
        </p:nvSpPr>
        <p:spPr bwMode="ltGray">
          <a:xfrm>
            <a:off x="1874243" y="4471997"/>
            <a:ext cx="80568" cy="10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0"/>
              </a:cxn>
              <a:cxn ang="0">
                <a:pos x="4" y="24"/>
              </a:cxn>
              <a:cxn ang="0">
                <a:pos x="16" y="30"/>
              </a:cxn>
              <a:cxn ang="0">
                <a:pos x="30" y="36"/>
              </a:cxn>
              <a:cxn ang="0">
                <a:pos x="36" y="42"/>
              </a:cxn>
              <a:cxn ang="0">
                <a:pos x="38" y="48"/>
              </a:cxn>
              <a:cxn ang="0">
                <a:pos x="48" y="58"/>
              </a:cxn>
              <a:cxn ang="0">
                <a:pos x="50" y="48"/>
              </a:cxn>
              <a:cxn ang="0">
                <a:pos x="46" y="38"/>
              </a:cxn>
              <a:cxn ang="0">
                <a:pos x="52" y="26"/>
              </a:cxn>
              <a:cxn ang="0">
                <a:pos x="44" y="20"/>
              </a:cxn>
              <a:cxn ang="0">
                <a:pos x="38" y="8"/>
              </a:cxn>
              <a:cxn ang="0">
                <a:pos x="0" y="0"/>
              </a:cxn>
            </a:cxnLst>
            <a:rect l="0" t="0" r="r" b="b"/>
            <a:pathLst>
              <a:path w="53" h="59">
                <a:moveTo>
                  <a:pt x="0" y="0"/>
                </a:moveTo>
                <a:lnTo>
                  <a:pt x="4" y="10"/>
                </a:lnTo>
                <a:lnTo>
                  <a:pt x="4" y="24"/>
                </a:lnTo>
                <a:lnTo>
                  <a:pt x="16" y="30"/>
                </a:lnTo>
                <a:lnTo>
                  <a:pt x="30" y="36"/>
                </a:lnTo>
                <a:lnTo>
                  <a:pt x="36" y="42"/>
                </a:lnTo>
                <a:lnTo>
                  <a:pt x="38" y="48"/>
                </a:lnTo>
                <a:lnTo>
                  <a:pt x="48" y="58"/>
                </a:lnTo>
                <a:lnTo>
                  <a:pt x="50" y="48"/>
                </a:lnTo>
                <a:lnTo>
                  <a:pt x="46" y="38"/>
                </a:lnTo>
                <a:lnTo>
                  <a:pt x="52" y="26"/>
                </a:lnTo>
                <a:lnTo>
                  <a:pt x="44" y="20"/>
                </a:lnTo>
                <a:lnTo>
                  <a:pt x="38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3" name="Freeform 402"/>
          <p:cNvSpPr>
            <a:spLocks/>
          </p:cNvSpPr>
          <p:nvPr/>
        </p:nvSpPr>
        <p:spPr bwMode="ltGray">
          <a:xfrm>
            <a:off x="1840156" y="4367223"/>
            <a:ext cx="106909" cy="12541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0" y="52"/>
              </a:cxn>
              <a:cxn ang="0">
                <a:pos x="18" y="64"/>
              </a:cxn>
              <a:cxn ang="0">
                <a:pos x="32" y="60"/>
              </a:cxn>
              <a:cxn ang="0">
                <a:pos x="40" y="64"/>
              </a:cxn>
              <a:cxn ang="0">
                <a:pos x="50" y="64"/>
              </a:cxn>
              <a:cxn ang="0">
                <a:pos x="60" y="68"/>
              </a:cxn>
              <a:cxn ang="0">
                <a:pos x="62" y="64"/>
              </a:cxn>
              <a:cxn ang="0">
                <a:pos x="58" y="56"/>
              </a:cxn>
              <a:cxn ang="0">
                <a:pos x="62" y="44"/>
              </a:cxn>
              <a:cxn ang="0">
                <a:pos x="60" y="26"/>
              </a:cxn>
              <a:cxn ang="0">
                <a:pos x="68" y="16"/>
              </a:cxn>
              <a:cxn ang="0">
                <a:pos x="66" y="0"/>
              </a:cxn>
              <a:cxn ang="0">
                <a:pos x="20" y="0"/>
              </a:cxn>
              <a:cxn ang="0">
                <a:pos x="0" y="40"/>
              </a:cxn>
            </a:cxnLst>
            <a:rect l="0" t="0" r="r" b="b"/>
            <a:pathLst>
              <a:path w="69" h="69">
                <a:moveTo>
                  <a:pt x="0" y="40"/>
                </a:moveTo>
                <a:lnTo>
                  <a:pt x="10" y="52"/>
                </a:lnTo>
                <a:lnTo>
                  <a:pt x="18" y="64"/>
                </a:lnTo>
                <a:lnTo>
                  <a:pt x="32" y="60"/>
                </a:lnTo>
                <a:lnTo>
                  <a:pt x="40" y="64"/>
                </a:lnTo>
                <a:lnTo>
                  <a:pt x="50" y="64"/>
                </a:lnTo>
                <a:lnTo>
                  <a:pt x="60" y="68"/>
                </a:lnTo>
                <a:lnTo>
                  <a:pt x="62" y="64"/>
                </a:lnTo>
                <a:lnTo>
                  <a:pt x="58" y="56"/>
                </a:lnTo>
                <a:lnTo>
                  <a:pt x="62" y="44"/>
                </a:lnTo>
                <a:lnTo>
                  <a:pt x="60" y="26"/>
                </a:lnTo>
                <a:lnTo>
                  <a:pt x="68" y="16"/>
                </a:lnTo>
                <a:lnTo>
                  <a:pt x="66" y="0"/>
                </a:lnTo>
                <a:lnTo>
                  <a:pt x="20" y="0"/>
                </a:lnTo>
                <a:lnTo>
                  <a:pt x="0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4" name="Freeform 403"/>
          <p:cNvSpPr>
            <a:spLocks/>
          </p:cNvSpPr>
          <p:nvPr/>
        </p:nvSpPr>
        <p:spPr bwMode="ltGray">
          <a:xfrm>
            <a:off x="1798323" y="4351348"/>
            <a:ext cx="148742" cy="1079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0" y="32"/>
              </a:cxn>
              <a:cxn ang="0">
                <a:pos x="14" y="34"/>
              </a:cxn>
              <a:cxn ang="0">
                <a:pos x="18" y="32"/>
              </a:cxn>
              <a:cxn ang="0">
                <a:pos x="20" y="44"/>
              </a:cxn>
              <a:cxn ang="0">
                <a:pos x="22" y="54"/>
              </a:cxn>
              <a:cxn ang="0">
                <a:pos x="26" y="58"/>
              </a:cxn>
              <a:cxn ang="0">
                <a:pos x="32" y="54"/>
              </a:cxn>
              <a:cxn ang="0">
                <a:pos x="34" y="46"/>
              </a:cxn>
              <a:cxn ang="0">
                <a:pos x="36" y="36"/>
              </a:cxn>
              <a:cxn ang="0">
                <a:pos x="42" y="32"/>
              </a:cxn>
              <a:cxn ang="0">
                <a:pos x="54" y="38"/>
              </a:cxn>
              <a:cxn ang="0">
                <a:pos x="62" y="32"/>
              </a:cxn>
              <a:cxn ang="0">
                <a:pos x="64" y="26"/>
              </a:cxn>
              <a:cxn ang="0">
                <a:pos x="70" y="22"/>
              </a:cxn>
              <a:cxn ang="0">
                <a:pos x="72" y="24"/>
              </a:cxn>
              <a:cxn ang="0">
                <a:pos x="86" y="18"/>
              </a:cxn>
              <a:cxn ang="0">
                <a:pos x="94" y="16"/>
              </a:cxn>
              <a:cxn ang="0">
                <a:pos x="90" y="10"/>
              </a:cxn>
              <a:cxn ang="0">
                <a:pos x="78" y="4"/>
              </a:cxn>
              <a:cxn ang="0">
                <a:pos x="60" y="2"/>
              </a:cxn>
              <a:cxn ang="0">
                <a:pos x="40" y="0"/>
              </a:cxn>
              <a:cxn ang="0">
                <a:pos x="26" y="2"/>
              </a:cxn>
              <a:cxn ang="0">
                <a:pos x="16" y="6"/>
              </a:cxn>
              <a:cxn ang="0">
                <a:pos x="2" y="12"/>
              </a:cxn>
              <a:cxn ang="0">
                <a:pos x="0" y="28"/>
              </a:cxn>
            </a:cxnLst>
            <a:rect l="0" t="0" r="r" b="b"/>
            <a:pathLst>
              <a:path w="95" h="59">
                <a:moveTo>
                  <a:pt x="0" y="28"/>
                </a:moveTo>
                <a:lnTo>
                  <a:pt x="10" y="32"/>
                </a:lnTo>
                <a:lnTo>
                  <a:pt x="14" y="34"/>
                </a:lnTo>
                <a:lnTo>
                  <a:pt x="18" y="32"/>
                </a:lnTo>
                <a:lnTo>
                  <a:pt x="20" y="44"/>
                </a:lnTo>
                <a:lnTo>
                  <a:pt x="22" y="54"/>
                </a:lnTo>
                <a:lnTo>
                  <a:pt x="26" y="58"/>
                </a:lnTo>
                <a:lnTo>
                  <a:pt x="32" y="54"/>
                </a:lnTo>
                <a:lnTo>
                  <a:pt x="34" y="46"/>
                </a:lnTo>
                <a:lnTo>
                  <a:pt x="36" y="36"/>
                </a:lnTo>
                <a:lnTo>
                  <a:pt x="42" y="32"/>
                </a:lnTo>
                <a:lnTo>
                  <a:pt x="54" y="38"/>
                </a:lnTo>
                <a:lnTo>
                  <a:pt x="62" y="32"/>
                </a:lnTo>
                <a:lnTo>
                  <a:pt x="64" y="26"/>
                </a:lnTo>
                <a:lnTo>
                  <a:pt x="70" y="22"/>
                </a:lnTo>
                <a:lnTo>
                  <a:pt x="72" y="24"/>
                </a:lnTo>
                <a:lnTo>
                  <a:pt x="86" y="18"/>
                </a:lnTo>
                <a:lnTo>
                  <a:pt x="94" y="16"/>
                </a:lnTo>
                <a:lnTo>
                  <a:pt x="90" y="10"/>
                </a:lnTo>
                <a:lnTo>
                  <a:pt x="78" y="4"/>
                </a:lnTo>
                <a:lnTo>
                  <a:pt x="60" y="2"/>
                </a:lnTo>
                <a:lnTo>
                  <a:pt x="40" y="0"/>
                </a:lnTo>
                <a:lnTo>
                  <a:pt x="26" y="2"/>
                </a:lnTo>
                <a:lnTo>
                  <a:pt x="16" y="6"/>
                </a:lnTo>
                <a:lnTo>
                  <a:pt x="2" y="12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5" name="Freeform 404"/>
          <p:cNvSpPr>
            <a:spLocks/>
          </p:cNvSpPr>
          <p:nvPr/>
        </p:nvSpPr>
        <p:spPr bwMode="ltGray">
          <a:xfrm>
            <a:off x="1719304" y="4271973"/>
            <a:ext cx="108458" cy="142874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10" y="68"/>
              </a:cxn>
              <a:cxn ang="0">
                <a:pos x="26" y="78"/>
              </a:cxn>
              <a:cxn ang="0">
                <a:pos x="34" y="78"/>
              </a:cxn>
              <a:cxn ang="0">
                <a:pos x="42" y="66"/>
              </a:cxn>
              <a:cxn ang="0">
                <a:pos x="56" y="64"/>
              </a:cxn>
              <a:cxn ang="0">
                <a:pos x="56" y="54"/>
              </a:cxn>
              <a:cxn ang="0">
                <a:pos x="68" y="46"/>
              </a:cxn>
              <a:cxn ang="0">
                <a:pos x="56" y="36"/>
              </a:cxn>
              <a:cxn ang="0">
                <a:pos x="58" y="2"/>
              </a:cxn>
              <a:cxn ang="0">
                <a:pos x="16" y="0"/>
              </a:cxn>
              <a:cxn ang="0">
                <a:pos x="0" y="52"/>
              </a:cxn>
            </a:cxnLst>
            <a:rect l="0" t="0" r="r" b="b"/>
            <a:pathLst>
              <a:path w="69" h="79">
                <a:moveTo>
                  <a:pt x="0" y="52"/>
                </a:moveTo>
                <a:lnTo>
                  <a:pt x="10" y="68"/>
                </a:lnTo>
                <a:lnTo>
                  <a:pt x="26" y="78"/>
                </a:lnTo>
                <a:lnTo>
                  <a:pt x="34" y="78"/>
                </a:lnTo>
                <a:lnTo>
                  <a:pt x="42" y="66"/>
                </a:lnTo>
                <a:lnTo>
                  <a:pt x="56" y="64"/>
                </a:lnTo>
                <a:lnTo>
                  <a:pt x="56" y="54"/>
                </a:lnTo>
                <a:lnTo>
                  <a:pt x="68" y="46"/>
                </a:lnTo>
                <a:lnTo>
                  <a:pt x="56" y="36"/>
                </a:lnTo>
                <a:lnTo>
                  <a:pt x="58" y="2"/>
                </a:lnTo>
                <a:lnTo>
                  <a:pt x="16" y="0"/>
                </a:lnTo>
                <a:lnTo>
                  <a:pt x="0" y="5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6" name="Freeform 405"/>
          <p:cNvSpPr>
            <a:spLocks/>
          </p:cNvSpPr>
          <p:nvPr/>
        </p:nvSpPr>
        <p:spPr bwMode="ltGray">
          <a:xfrm>
            <a:off x="1170818" y="3729050"/>
            <a:ext cx="698777" cy="665160"/>
          </a:xfrm>
          <a:custGeom>
            <a:avLst/>
            <a:gdLst/>
            <a:ahLst/>
            <a:cxnLst>
              <a:cxn ang="0">
                <a:pos x="10" y="54"/>
              </a:cxn>
              <a:cxn ang="0">
                <a:pos x="26" y="84"/>
              </a:cxn>
              <a:cxn ang="0">
                <a:pos x="42" y="116"/>
              </a:cxn>
              <a:cxn ang="0">
                <a:pos x="32" y="138"/>
              </a:cxn>
              <a:cxn ang="0">
                <a:pos x="54" y="154"/>
              </a:cxn>
              <a:cxn ang="0">
                <a:pos x="62" y="190"/>
              </a:cxn>
              <a:cxn ang="0">
                <a:pos x="100" y="226"/>
              </a:cxn>
              <a:cxn ang="0">
                <a:pos x="98" y="206"/>
              </a:cxn>
              <a:cxn ang="0">
                <a:pos x="88" y="192"/>
              </a:cxn>
              <a:cxn ang="0">
                <a:pos x="74" y="146"/>
              </a:cxn>
              <a:cxn ang="0">
                <a:pos x="42" y="98"/>
              </a:cxn>
              <a:cxn ang="0">
                <a:pos x="48" y="52"/>
              </a:cxn>
              <a:cxn ang="0">
                <a:pos x="66" y="84"/>
              </a:cxn>
              <a:cxn ang="0">
                <a:pos x="92" y="138"/>
              </a:cxn>
              <a:cxn ang="0">
                <a:pos x="116" y="164"/>
              </a:cxn>
              <a:cxn ang="0">
                <a:pos x="126" y="188"/>
              </a:cxn>
              <a:cxn ang="0">
                <a:pos x="146" y="212"/>
              </a:cxn>
              <a:cxn ang="0">
                <a:pos x="156" y="256"/>
              </a:cxn>
              <a:cxn ang="0">
                <a:pos x="156" y="272"/>
              </a:cxn>
              <a:cxn ang="0">
                <a:pos x="176" y="290"/>
              </a:cxn>
              <a:cxn ang="0">
                <a:pos x="194" y="306"/>
              </a:cxn>
              <a:cxn ang="0">
                <a:pos x="230" y="324"/>
              </a:cxn>
              <a:cxn ang="0">
                <a:pos x="250" y="334"/>
              </a:cxn>
              <a:cxn ang="0">
                <a:pos x="316" y="338"/>
              </a:cxn>
              <a:cxn ang="0">
                <a:pos x="346" y="354"/>
              </a:cxn>
              <a:cxn ang="0">
                <a:pos x="362" y="354"/>
              </a:cxn>
              <a:cxn ang="0">
                <a:pos x="390" y="338"/>
              </a:cxn>
              <a:cxn ang="0">
                <a:pos x="382" y="326"/>
              </a:cxn>
              <a:cxn ang="0">
                <a:pos x="380" y="320"/>
              </a:cxn>
              <a:cxn ang="0">
                <a:pos x="408" y="310"/>
              </a:cxn>
              <a:cxn ang="0">
                <a:pos x="412" y="338"/>
              </a:cxn>
              <a:cxn ang="0">
                <a:pos x="424" y="332"/>
              </a:cxn>
              <a:cxn ang="0">
                <a:pos x="424" y="296"/>
              </a:cxn>
              <a:cxn ang="0">
                <a:pos x="438" y="290"/>
              </a:cxn>
              <a:cxn ang="0">
                <a:pos x="448" y="260"/>
              </a:cxn>
              <a:cxn ang="0">
                <a:pos x="438" y="242"/>
              </a:cxn>
              <a:cxn ang="0">
                <a:pos x="398" y="252"/>
              </a:cxn>
              <a:cxn ang="0">
                <a:pos x="390" y="282"/>
              </a:cxn>
              <a:cxn ang="0">
                <a:pos x="348" y="298"/>
              </a:cxn>
              <a:cxn ang="0">
                <a:pos x="300" y="284"/>
              </a:cxn>
              <a:cxn ang="0">
                <a:pos x="292" y="268"/>
              </a:cxn>
              <a:cxn ang="0">
                <a:pos x="286" y="202"/>
              </a:cxn>
              <a:cxn ang="0">
                <a:pos x="292" y="176"/>
              </a:cxn>
              <a:cxn ang="0">
                <a:pos x="78" y="0"/>
              </a:cxn>
            </a:cxnLst>
            <a:rect l="0" t="0" r="r" b="b"/>
            <a:pathLst>
              <a:path w="453" h="367">
                <a:moveTo>
                  <a:pt x="0" y="24"/>
                </a:moveTo>
                <a:lnTo>
                  <a:pt x="10" y="54"/>
                </a:lnTo>
                <a:lnTo>
                  <a:pt x="16" y="74"/>
                </a:lnTo>
                <a:lnTo>
                  <a:pt x="26" y="84"/>
                </a:lnTo>
                <a:lnTo>
                  <a:pt x="24" y="92"/>
                </a:lnTo>
                <a:lnTo>
                  <a:pt x="42" y="116"/>
                </a:lnTo>
                <a:lnTo>
                  <a:pt x="44" y="134"/>
                </a:lnTo>
                <a:lnTo>
                  <a:pt x="32" y="138"/>
                </a:lnTo>
                <a:lnTo>
                  <a:pt x="46" y="154"/>
                </a:lnTo>
                <a:lnTo>
                  <a:pt x="54" y="154"/>
                </a:lnTo>
                <a:lnTo>
                  <a:pt x="68" y="168"/>
                </a:lnTo>
                <a:lnTo>
                  <a:pt x="62" y="190"/>
                </a:lnTo>
                <a:lnTo>
                  <a:pt x="84" y="206"/>
                </a:lnTo>
                <a:lnTo>
                  <a:pt x="100" y="226"/>
                </a:lnTo>
                <a:lnTo>
                  <a:pt x="104" y="222"/>
                </a:lnTo>
                <a:lnTo>
                  <a:pt x="98" y="206"/>
                </a:lnTo>
                <a:lnTo>
                  <a:pt x="88" y="196"/>
                </a:lnTo>
                <a:lnTo>
                  <a:pt x="88" y="192"/>
                </a:lnTo>
                <a:lnTo>
                  <a:pt x="82" y="166"/>
                </a:lnTo>
                <a:lnTo>
                  <a:pt x="74" y="146"/>
                </a:lnTo>
                <a:lnTo>
                  <a:pt x="58" y="112"/>
                </a:lnTo>
                <a:lnTo>
                  <a:pt x="42" y="98"/>
                </a:lnTo>
                <a:lnTo>
                  <a:pt x="42" y="76"/>
                </a:lnTo>
                <a:lnTo>
                  <a:pt x="48" y="52"/>
                </a:lnTo>
                <a:lnTo>
                  <a:pt x="60" y="68"/>
                </a:lnTo>
                <a:lnTo>
                  <a:pt x="66" y="84"/>
                </a:lnTo>
                <a:lnTo>
                  <a:pt x="72" y="102"/>
                </a:lnTo>
                <a:lnTo>
                  <a:pt x="92" y="138"/>
                </a:lnTo>
                <a:lnTo>
                  <a:pt x="104" y="152"/>
                </a:lnTo>
                <a:lnTo>
                  <a:pt x="116" y="164"/>
                </a:lnTo>
                <a:lnTo>
                  <a:pt x="106" y="168"/>
                </a:lnTo>
                <a:lnTo>
                  <a:pt x="126" y="188"/>
                </a:lnTo>
                <a:lnTo>
                  <a:pt x="132" y="194"/>
                </a:lnTo>
                <a:lnTo>
                  <a:pt x="146" y="212"/>
                </a:lnTo>
                <a:lnTo>
                  <a:pt x="162" y="244"/>
                </a:lnTo>
                <a:lnTo>
                  <a:pt x="156" y="256"/>
                </a:lnTo>
                <a:lnTo>
                  <a:pt x="154" y="266"/>
                </a:lnTo>
                <a:lnTo>
                  <a:pt x="156" y="272"/>
                </a:lnTo>
                <a:lnTo>
                  <a:pt x="160" y="278"/>
                </a:lnTo>
                <a:lnTo>
                  <a:pt x="176" y="290"/>
                </a:lnTo>
                <a:lnTo>
                  <a:pt x="182" y="292"/>
                </a:lnTo>
                <a:lnTo>
                  <a:pt x="194" y="306"/>
                </a:lnTo>
                <a:lnTo>
                  <a:pt x="208" y="310"/>
                </a:lnTo>
                <a:lnTo>
                  <a:pt x="230" y="324"/>
                </a:lnTo>
                <a:lnTo>
                  <a:pt x="242" y="328"/>
                </a:lnTo>
                <a:lnTo>
                  <a:pt x="250" y="334"/>
                </a:lnTo>
                <a:lnTo>
                  <a:pt x="298" y="348"/>
                </a:lnTo>
                <a:lnTo>
                  <a:pt x="316" y="338"/>
                </a:lnTo>
                <a:lnTo>
                  <a:pt x="334" y="342"/>
                </a:lnTo>
                <a:lnTo>
                  <a:pt x="346" y="354"/>
                </a:lnTo>
                <a:lnTo>
                  <a:pt x="362" y="366"/>
                </a:lnTo>
                <a:lnTo>
                  <a:pt x="362" y="354"/>
                </a:lnTo>
                <a:lnTo>
                  <a:pt x="368" y="338"/>
                </a:lnTo>
                <a:lnTo>
                  <a:pt x="390" y="338"/>
                </a:lnTo>
                <a:lnTo>
                  <a:pt x="386" y="332"/>
                </a:lnTo>
                <a:lnTo>
                  <a:pt x="382" y="326"/>
                </a:lnTo>
                <a:lnTo>
                  <a:pt x="372" y="322"/>
                </a:lnTo>
                <a:lnTo>
                  <a:pt x="380" y="320"/>
                </a:lnTo>
                <a:lnTo>
                  <a:pt x="382" y="310"/>
                </a:lnTo>
                <a:lnTo>
                  <a:pt x="408" y="310"/>
                </a:lnTo>
                <a:lnTo>
                  <a:pt x="408" y="338"/>
                </a:lnTo>
                <a:lnTo>
                  <a:pt x="412" y="338"/>
                </a:lnTo>
                <a:lnTo>
                  <a:pt x="418" y="332"/>
                </a:lnTo>
                <a:lnTo>
                  <a:pt x="424" y="332"/>
                </a:lnTo>
                <a:lnTo>
                  <a:pt x="424" y="318"/>
                </a:lnTo>
                <a:lnTo>
                  <a:pt x="424" y="296"/>
                </a:lnTo>
                <a:lnTo>
                  <a:pt x="432" y="304"/>
                </a:lnTo>
                <a:lnTo>
                  <a:pt x="438" y="290"/>
                </a:lnTo>
                <a:lnTo>
                  <a:pt x="438" y="276"/>
                </a:lnTo>
                <a:lnTo>
                  <a:pt x="448" y="260"/>
                </a:lnTo>
                <a:lnTo>
                  <a:pt x="452" y="244"/>
                </a:lnTo>
                <a:lnTo>
                  <a:pt x="438" y="242"/>
                </a:lnTo>
                <a:lnTo>
                  <a:pt x="414" y="246"/>
                </a:lnTo>
                <a:lnTo>
                  <a:pt x="398" y="252"/>
                </a:lnTo>
                <a:lnTo>
                  <a:pt x="392" y="272"/>
                </a:lnTo>
                <a:lnTo>
                  <a:pt x="390" y="282"/>
                </a:lnTo>
                <a:lnTo>
                  <a:pt x="378" y="290"/>
                </a:lnTo>
                <a:lnTo>
                  <a:pt x="348" y="298"/>
                </a:lnTo>
                <a:lnTo>
                  <a:pt x="324" y="300"/>
                </a:lnTo>
                <a:lnTo>
                  <a:pt x="300" y="284"/>
                </a:lnTo>
                <a:lnTo>
                  <a:pt x="296" y="274"/>
                </a:lnTo>
                <a:lnTo>
                  <a:pt x="292" y="268"/>
                </a:lnTo>
                <a:lnTo>
                  <a:pt x="286" y="252"/>
                </a:lnTo>
                <a:lnTo>
                  <a:pt x="286" y="202"/>
                </a:lnTo>
                <a:lnTo>
                  <a:pt x="290" y="178"/>
                </a:lnTo>
                <a:lnTo>
                  <a:pt x="292" y="176"/>
                </a:lnTo>
                <a:lnTo>
                  <a:pt x="288" y="74"/>
                </a:lnTo>
                <a:lnTo>
                  <a:pt x="78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7" name="Freeform 406"/>
          <p:cNvSpPr>
            <a:spLocks/>
          </p:cNvSpPr>
          <p:nvPr/>
        </p:nvSpPr>
        <p:spPr bwMode="ltGray">
          <a:xfrm>
            <a:off x="1070108" y="3090878"/>
            <a:ext cx="1344874" cy="976309"/>
          </a:xfrm>
          <a:custGeom>
            <a:avLst/>
            <a:gdLst/>
            <a:ahLst/>
            <a:cxnLst>
              <a:cxn ang="0">
                <a:pos x="72" y="26"/>
              </a:cxn>
              <a:cxn ang="0">
                <a:pos x="50" y="42"/>
              </a:cxn>
              <a:cxn ang="0">
                <a:pos x="36" y="90"/>
              </a:cxn>
              <a:cxn ang="0">
                <a:pos x="10" y="178"/>
              </a:cxn>
              <a:cxn ang="0">
                <a:pos x="4" y="226"/>
              </a:cxn>
              <a:cxn ang="0">
                <a:pos x="14" y="282"/>
              </a:cxn>
              <a:cxn ang="0">
                <a:pos x="24" y="324"/>
              </a:cxn>
              <a:cxn ang="0">
                <a:pos x="48" y="360"/>
              </a:cxn>
              <a:cxn ang="0">
                <a:pos x="66" y="384"/>
              </a:cxn>
              <a:cxn ang="0">
                <a:pos x="106" y="384"/>
              </a:cxn>
              <a:cxn ang="0">
                <a:pos x="230" y="408"/>
              </a:cxn>
              <a:cxn ang="0">
                <a:pos x="252" y="430"/>
              </a:cxn>
              <a:cxn ang="0">
                <a:pos x="270" y="460"/>
              </a:cxn>
              <a:cxn ang="0">
                <a:pos x="284" y="448"/>
              </a:cxn>
              <a:cxn ang="0">
                <a:pos x="298" y="444"/>
              </a:cxn>
              <a:cxn ang="0">
                <a:pos x="310" y="456"/>
              </a:cxn>
              <a:cxn ang="0">
                <a:pos x="326" y="492"/>
              </a:cxn>
              <a:cxn ang="0">
                <a:pos x="340" y="516"/>
              </a:cxn>
              <a:cxn ang="0">
                <a:pos x="358" y="518"/>
              </a:cxn>
              <a:cxn ang="0">
                <a:pos x="364" y="492"/>
              </a:cxn>
              <a:cxn ang="0">
                <a:pos x="402" y="460"/>
              </a:cxn>
              <a:cxn ang="0">
                <a:pos x="420" y="450"/>
              </a:cxn>
              <a:cxn ang="0">
                <a:pos x="456" y="458"/>
              </a:cxn>
              <a:cxn ang="0">
                <a:pos x="462" y="466"/>
              </a:cxn>
              <a:cxn ang="0">
                <a:pos x="476" y="466"/>
              </a:cxn>
              <a:cxn ang="0">
                <a:pos x="478" y="448"/>
              </a:cxn>
              <a:cxn ang="0">
                <a:pos x="504" y="434"/>
              </a:cxn>
              <a:cxn ang="0">
                <a:pos x="530" y="440"/>
              </a:cxn>
              <a:cxn ang="0">
                <a:pos x="548" y="456"/>
              </a:cxn>
              <a:cxn ang="0">
                <a:pos x="564" y="448"/>
              </a:cxn>
              <a:cxn ang="0">
                <a:pos x="586" y="472"/>
              </a:cxn>
              <a:cxn ang="0">
                <a:pos x="582" y="502"/>
              </a:cxn>
              <a:cxn ang="0">
                <a:pos x="592" y="522"/>
              </a:cxn>
              <a:cxn ang="0">
                <a:pos x="614" y="538"/>
              </a:cxn>
              <a:cxn ang="0">
                <a:pos x="618" y="498"/>
              </a:cxn>
              <a:cxn ang="0">
                <a:pos x="616" y="476"/>
              </a:cxn>
              <a:cxn ang="0">
                <a:pos x="614" y="446"/>
              </a:cxn>
              <a:cxn ang="0">
                <a:pos x="610" y="432"/>
              </a:cxn>
              <a:cxn ang="0">
                <a:pos x="626" y="408"/>
              </a:cxn>
              <a:cxn ang="0">
                <a:pos x="642" y="400"/>
              </a:cxn>
              <a:cxn ang="0">
                <a:pos x="660" y="378"/>
              </a:cxn>
              <a:cxn ang="0">
                <a:pos x="688" y="362"/>
              </a:cxn>
              <a:cxn ang="0">
                <a:pos x="704" y="364"/>
              </a:cxn>
              <a:cxn ang="0">
                <a:pos x="712" y="350"/>
              </a:cxn>
              <a:cxn ang="0">
                <a:pos x="710" y="320"/>
              </a:cxn>
              <a:cxn ang="0">
                <a:pos x="742" y="278"/>
              </a:cxn>
              <a:cxn ang="0">
                <a:pos x="762" y="244"/>
              </a:cxn>
              <a:cxn ang="0">
                <a:pos x="786" y="238"/>
              </a:cxn>
              <a:cxn ang="0">
                <a:pos x="812" y="226"/>
              </a:cxn>
              <a:cxn ang="0">
                <a:pos x="830" y="184"/>
              </a:cxn>
              <a:cxn ang="0">
                <a:pos x="870" y="160"/>
              </a:cxn>
              <a:cxn ang="0">
                <a:pos x="828" y="78"/>
              </a:cxn>
              <a:cxn ang="0">
                <a:pos x="90" y="0"/>
              </a:cxn>
            </a:cxnLst>
            <a:rect l="0" t="0" r="r" b="b"/>
            <a:pathLst>
              <a:path w="871" h="539">
                <a:moveTo>
                  <a:pt x="72" y="10"/>
                </a:moveTo>
                <a:lnTo>
                  <a:pt x="72" y="26"/>
                </a:lnTo>
                <a:lnTo>
                  <a:pt x="50" y="28"/>
                </a:lnTo>
                <a:lnTo>
                  <a:pt x="50" y="42"/>
                </a:lnTo>
                <a:lnTo>
                  <a:pt x="44" y="66"/>
                </a:lnTo>
                <a:lnTo>
                  <a:pt x="36" y="90"/>
                </a:lnTo>
                <a:lnTo>
                  <a:pt x="10" y="150"/>
                </a:lnTo>
                <a:lnTo>
                  <a:pt x="10" y="178"/>
                </a:lnTo>
                <a:lnTo>
                  <a:pt x="0" y="202"/>
                </a:lnTo>
                <a:lnTo>
                  <a:pt x="4" y="226"/>
                </a:lnTo>
                <a:lnTo>
                  <a:pt x="2" y="246"/>
                </a:lnTo>
                <a:lnTo>
                  <a:pt x="14" y="282"/>
                </a:lnTo>
                <a:lnTo>
                  <a:pt x="16" y="300"/>
                </a:lnTo>
                <a:lnTo>
                  <a:pt x="24" y="324"/>
                </a:lnTo>
                <a:lnTo>
                  <a:pt x="32" y="340"/>
                </a:lnTo>
                <a:lnTo>
                  <a:pt x="48" y="360"/>
                </a:lnTo>
                <a:lnTo>
                  <a:pt x="64" y="378"/>
                </a:lnTo>
                <a:lnTo>
                  <a:pt x="66" y="384"/>
                </a:lnTo>
                <a:lnTo>
                  <a:pt x="84" y="386"/>
                </a:lnTo>
                <a:lnTo>
                  <a:pt x="106" y="384"/>
                </a:lnTo>
                <a:lnTo>
                  <a:pt x="156" y="412"/>
                </a:lnTo>
                <a:lnTo>
                  <a:pt x="230" y="408"/>
                </a:lnTo>
                <a:lnTo>
                  <a:pt x="242" y="420"/>
                </a:lnTo>
                <a:lnTo>
                  <a:pt x="252" y="430"/>
                </a:lnTo>
                <a:lnTo>
                  <a:pt x="252" y="444"/>
                </a:lnTo>
                <a:lnTo>
                  <a:pt x="270" y="460"/>
                </a:lnTo>
                <a:lnTo>
                  <a:pt x="276" y="460"/>
                </a:lnTo>
                <a:lnTo>
                  <a:pt x="284" y="448"/>
                </a:lnTo>
                <a:lnTo>
                  <a:pt x="288" y="444"/>
                </a:lnTo>
                <a:lnTo>
                  <a:pt x="298" y="444"/>
                </a:lnTo>
                <a:lnTo>
                  <a:pt x="304" y="452"/>
                </a:lnTo>
                <a:lnTo>
                  <a:pt x="310" y="456"/>
                </a:lnTo>
                <a:lnTo>
                  <a:pt x="316" y="476"/>
                </a:lnTo>
                <a:lnTo>
                  <a:pt x="326" y="492"/>
                </a:lnTo>
                <a:lnTo>
                  <a:pt x="326" y="510"/>
                </a:lnTo>
                <a:lnTo>
                  <a:pt x="340" y="516"/>
                </a:lnTo>
                <a:lnTo>
                  <a:pt x="356" y="526"/>
                </a:lnTo>
                <a:lnTo>
                  <a:pt x="358" y="518"/>
                </a:lnTo>
                <a:lnTo>
                  <a:pt x="356" y="512"/>
                </a:lnTo>
                <a:lnTo>
                  <a:pt x="364" y="492"/>
                </a:lnTo>
                <a:lnTo>
                  <a:pt x="372" y="482"/>
                </a:lnTo>
                <a:lnTo>
                  <a:pt x="402" y="460"/>
                </a:lnTo>
                <a:lnTo>
                  <a:pt x="408" y="460"/>
                </a:lnTo>
                <a:lnTo>
                  <a:pt x="420" y="450"/>
                </a:lnTo>
                <a:lnTo>
                  <a:pt x="444" y="450"/>
                </a:lnTo>
                <a:lnTo>
                  <a:pt x="456" y="458"/>
                </a:lnTo>
                <a:lnTo>
                  <a:pt x="456" y="466"/>
                </a:lnTo>
                <a:lnTo>
                  <a:pt x="462" y="466"/>
                </a:lnTo>
                <a:lnTo>
                  <a:pt x="464" y="464"/>
                </a:lnTo>
                <a:lnTo>
                  <a:pt x="476" y="466"/>
                </a:lnTo>
                <a:lnTo>
                  <a:pt x="478" y="456"/>
                </a:lnTo>
                <a:lnTo>
                  <a:pt x="478" y="448"/>
                </a:lnTo>
                <a:lnTo>
                  <a:pt x="490" y="436"/>
                </a:lnTo>
                <a:lnTo>
                  <a:pt x="504" y="434"/>
                </a:lnTo>
                <a:lnTo>
                  <a:pt x="516" y="440"/>
                </a:lnTo>
                <a:lnTo>
                  <a:pt x="530" y="440"/>
                </a:lnTo>
                <a:lnTo>
                  <a:pt x="540" y="444"/>
                </a:lnTo>
                <a:lnTo>
                  <a:pt x="548" y="456"/>
                </a:lnTo>
                <a:lnTo>
                  <a:pt x="558" y="450"/>
                </a:lnTo>
                <a:lnTo>
                  <a:pt x="564" y="448"/>
                </a:lnTo>
                <a:lnTo>
                  <a:pt x="578" y="466"/>
                </a:lnTo>
                <a:lnTo>
                  <a:pt x="586" y="472"/>
                </a:lnTo>
                <a:lnTo>
                  <a:pt x="584" y="486"/>
                </a:lnTo>
                <a:lnTo>
                  <a:pt x="582" y="502"/>
                </a:lnTo>
                <a:lnTo>
                  <a:pt x="590" y="508"/>
                </a:lnTo>
                <a:lnTo>
                  <a:pt x="592" y="522"/>
                </a:lnTo>
                <a:lnTo>
                  <a:pt x="602" y="536"/>
                </a:lnTo>
                <a:lnTo>
                  <a:pt x="614" y="538"/>
                </a:lnTo>
                <a:lnTo>
                  <a:pt x="622" y="512"/>
                </a:lnTo>
                <a:lnTo>
                  <a:pt x="618" y="498"/>
                </a:lnTo>
                <a:lnTo>
                  <a:pt x="616" y="488"/>
                </a:lnTo>
                <a:lnTo>
                  <a:pt x="616" y="476"/>
                </a:lnTo>
                <a:lnTo>
                  <a:pt x="614" y="466"/>
                </a:lnTo>
                <a:lnTo>
                  <a:pt x="614" y="446"/>
                </a:lnTo>
                <a:lnTo>
                  <a:pt x="610" y="440"/>
                </a:lnTo>
                <a:lnTo>
                  <a:pt x="610" y="432"/>
                </a:lnTo>
                <a:lnTo>
                  <a:pt x="616" y="418"/>
                </a:lnTo>
                <a:lnTo>
                  <a:pt x="626" y="408"/>
                </a:lnTo>
                <a:lnTo>
                  <a:pt x="634" y="402"/>
                </a:lnTo>
                <a:lnTo>
                  <a:pt x="642" y="400"/>
                </a:lnTo>
                <a:lnTo>
                  <a:pt x="650" y="398"/>
                </a:lnTo>
                <a:lnTo>
                  <a:pt x="660" y="378"/>
                </a:lnTo>
                <a:lnTo>
                  <a:pt x="674" y="378"/>
                </a:lnTo>
                <a:lnTo>
                  <a:pt x="688" y="362"/>
                </a:lnTo>
                <a:lnTo>
                  <a:pt x="696" y="366"/>
                </a:lnTo>
                <a:lnTo>
                  <a:pt x="704" y="364"/>
                </a:lnTo>
                <a:lnTo>
                  <a:pt x="708" y="358"/>
                </a:lnTo>
                <a:lnTo>
                  <a:pt x="712" y="350"/>
                </a:lnTo>
                <a:lnTo>
                  <a:pt x="712" y="330"/>
                </a:lnTo>
                <a:lnTo>
                  <a:pt x="710" y="320"/>
                </a:lnTo>
                <a:lnTo>
                  <a:pt x="734" y="288"/>
                </a:lnTo>
                <a:lnTo>
                  <a:pt x="742" y="278"/>
                </a:lnTo>
                <a:lnTo>
                  <a:pt x="754" y="254"/>
                </a:lnTo>
                <a:lnTo>
                  <a:pt x="762" y="244"/>
                </a:lnTo>
                <a:lnTo>
                  <a:pt x="792" y="248"/>
                </a:lnTo>
                <a:lnTo>
                  <a:pt x="786" y="238"/>
                </a:lnTo>
                <a:lnTo>
                  <a:pt x="794" y="230"/>
                </a:lnTo>
                <a:lnTo>
                  <a:pt x="812" y="226"/>
                </a:lnTo>
                <a:lnTo>
                  <a:pt x="806" y="202"/>
                </a:lnTo>
                <a:lnTo>
                  <a:pt x="830" y="184"/>
                </a:lnTo>
                <a:lnTo>
                  <a:pt x="854" y="174"/>
                </a:lnTo>
                <a:lnTo>
                  <a:pt x="870" y="160"/>
                </a:lnTo>
                <a:lnTo>
                  <a:pt x="864" y="100"/>
                </a:lnTo>
                <a:lnTo>
                  <a:pt x="828" y="78"/>
                </a:lnTo>
                <a:lnTo>
                  <a:pt x="434" y="6"/>
                </a:lnTo>
                <a:lnTo>
                  <a:pt x="90" y="0"/>
                </a:lnTo>
                <a:lnTo>
                  <a:pt x="7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8" name="Freeform 407"/>
          <p:cNvSpPr>
            <a:spLocks/>
          </p:cNvSpPr>
          <p:nvPr/>
        </p:nvSpPr>
        <p:spPr bwMode="ltGray">
          <a:xfrm>
            <a:off x="2586964" y="3151203"/>
            <a:ext cx="128600" cy="185737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40" y="4"/>
              </a:cxn>
              <a:cxn ang="0">
                <a:pos x="36" y="16"/>
              </a:cxn>
              <a:cxn ang="0">
                <a:pos x="28" y="24"/>
              </a:cxn>
              <a:cxn ang="0">
                <a:pos x="24" y="36"/>
              </a:cxn>
              <a:cxn ang="0">
                <a:pos x="18" y="42"/>
              </a:cxn>
              <a:cxn ang="0">
                <a:pos x="20" y="48"/>
              </a:cxn>
              <a:cxn ang="0">
                <a:pos x="26" y="50"/>
              </a:cxn>
              <a:cxn ang="0">
                <a:pos x="22" y="56"/>
              </a:cxn>
              <a:cxn ang="0">
                <a:pos x="16" y="56"/>
              </a:cxn>
              <a:cxn ang="0">
                <a:pos x="0" y="76"/>
              </a:cxn>
              <a:cxn ang="0">
                <a:pos x="6" y="76"/>
              </a:cxn>
              <a:cxn ang="0">
                <a:pos x="8" y="72"/>
              </a:cxn>
              <a:cxn ang="0">
                <a:pos x="14" y="76"/>
              </a:cxn>
              <a:cxn ang="0">
                <a:pos x="32" y="76"/>
              </a:cxn>
              <a:cxn ang="0">
                <a:pos x="34" y="76"/>
              </a:cxn>
              <a:cxn ang="0">
                <a:pos x="40" y="72"/>
              </a:cxn>
              <a:cxn ang="0">
                <a:pos x="42" y="80"/>
              </a:cxn>
              <a:cxn ang="0">
                <a:pos x="46" y="80"/>
              </a:cxn>
              <a:cxn ang="0">
                <a:pos x="50" y="76"/>
              </a:cxn>
              <a:cxn ang="0">
                <a:pos x="54" y="80"/>
              </a:cxn>
              <a:cxn ang="0">
                <a:pos x="42" y="90"/>
              </a:cxn>
              <a:cxn ang="0">
                <a:pos x="44" y="94"/>
              </a:cxn>
              <a:cxn ang="0">
                <a:pos x="50" y="90"/>
              </a:cxn>
              <a:cxn ang="0">
                <a:pos x="64" y="80"/>
              </a:cxn>
              <a:cxn ang="0">
                <a:pos x="68" y="80"/>
              </a:cxn>
              <a:cxn ang="0">
                <a:pos x="68" y="86"/>
              </a:cxn>
              <a:cxn ang="0">
                <a:pos x="66" y="92"/>
              </a:cxn>
              <a:cxn ang="0">
                <a:pos x="68" y="96"/>
              </a:cxn>
              <a:cxn ang="0">
                <a:pos x="72" y="90"/>
              </a:cxn>
              <a:cxn ang="0">
                <a:pos x="72" y="98"/>
              </a:cxn>
              <a:cxn ang="0">
                <a:pos x="80" y="100"/>
              </a:cxn>
              <a:cxn ang="0">
                <a:pos x="82" y="94"/>
              </a:cxn>
              <a:cxn ang="0">
                <a:pos x="82" y="84"/>
              </a:cxn>
              <a:cxn ang="0">
                <a:pos x="82" y="78"/>
              </a:cxn>
              <a:cxn ang="0">
                <a:pos x="82" y="74"/>
              </a:cxn>
              <a:cxn ang="0">
                <a:pos x="74" y="76"/>
              </a:cxn>
              <a:cxn ang="0">
                <a:pos x="76" y="82"/>
              </a:cxn>
              <a:cxn ang="0">
                <a:pos x="68" y="74"/>
              </a:cxn>
              <a:cxn ang="0">
                <a:pos x="70" y="68"/>
              </a:cxn>
              <a:cxn ang="0">
                <a:pos x="72" y="56"/>
              </a:cxn>
              <a:cxn ang="0">
                <a:pos x="80" y="48"/>
              </a:cxn>
              <a:cxn ang="0">
                <a:pos x="78" y="40"/>
              </a:cxn>
              <a:cxn ang="0">
                <a:pos x="68" y="42"/>
              </a:cxn>
              <a:cxn ang="0">
                <a:pos x="64" y="48"/>
              </a:cxn>
              <a:cxn ang="0">
                <a:pos x="60" y="50"/>
              </a:cxn>
              <a:cxn ang="0">
                <a:pos x="52" y="48"/>
              </a:cxn>
              <a:cxn ang="0">
                <a:pos x="46" y="38"/>
              </a:cxn>
              <a:cxn ang="0">
                <a:pos x="56" y="30"/>
              </a:cxn>
              <a:cxn ang="0">
                <a:pos x="46" y="26"/>
              </a:cxn>
              <a:cxn ang="0">
                <a:pos x="38" y="34"/>
              </a:cxn>
              <a:cxn ang="0">
                <a:pos x="38" y="30"/>
              </a:cxn>
              <a:cxn ang="0">
                <a:pos x="48" y="16"/>
              </a:cxn>
              <a:cxn ang="0">
                <a:pos x="46" y="10"/>
              </a:cxn>
              <a:cxn ang="0">
                <a:pos x="48" y="8"/>
              </a:cxn>
              <a:cxn ang="0">
                <a:pos x="54" y="10"/>
              </a:cxn>
              <a:cxn ang="0">
                <a:pos x="56" y="8"/>
              </a:cxn>
              <a:cxn ang="0">
                <a:pos x="52" y="0"/>
              </a:cxn>
            </a:cxnLst>
            <a:rect l="0" t="0" r="r" b="b"/>
            <a:pathLst>
              <a:path w="83" h="101">
                <a:moveTo>
                  <a:pt x="52" y="0"/>
                </a:moveTo>
                <a:lnTo>
                  <a:pt x="40" y="4"/>
                </a:lnTo>
                <a:lnTo>
                  <a:pt x="36" y="16"/>
                </a:lnTo>
                <a:lnTo>
                  <a:pt x="28" y="24"/>
                </a:lnTo>
                <a:lnTo>
                  <a:pt x="24" y="36"/>
                </a:lnTo>
                <a:lnTo>
                  <a:pt x="18" y="42"/>
                </a:lnTo>
                <a:lnTo>
                  <a:pt x="20" y="48"/>
                </a:lnTo>
                <a:lnTo>
                  <a:pt x="26" y="50"/>
                </a:lnTo>
                <a:lnTo>
                  <a:pt x="22" y="56"/>
                </a:lnTo>
                <a:lnTo>
                  <a:pt x="16" y="56"/>
                </a:lnTo>
                <a:lnTo>
                  <a:pt x="0" y="76"/>
                </a:lnTo>
                <a:lnTo>
                  <a:pt x="6" y="76"/>
                </a:lnTo>
                <a:lnTo>
                  <a:pt x="8" y="72"/>
                </a:lnTo>
                <a:lnTo>
                  <a:pt x="14" y="76"/>
                </a:lnTo>
                <a:lnTo>
                  <a:pt x="32" y="76"/>
                </a:lnTo>
                <a:lnTo>
                  <a:pt x="34" y="76"/>
                </a:lnTo>
                <a:lnTo>
                  <a:pt x="40" y="72"/>
                </a:lnTo>
                <a:lnTo>
                  <a:pt x="42" y="80"/>
                </a:lnTo>
                <a:lnTo>
                  <a:pt x="46" y="80"/>
                </a:lnTo>
                <a:lnTo>
                  <a:pt x="50" y="76"/>
                </a:lnTo>
                <a:lnTo>
                  <a:pt x="54" y="80"/>
                </a:lnTo>
                <a:lnTo>
                  <a:pt x="42" y="90"/>
                </a:lnTo>
                <a:lnTo>
                  <a:pt x="44" y="94"/>
                </a:lnTo>
                <a:lnTo>
                  <a:pt x="50" y="90"/>
                </a:lnTo>
                <a:lnTo>
                  <a:pt x="64" y="80"/>
                </a:lnTo>
                <a:lnTo>
                  <a:pt x="68" y="80"/>
                </a:lnTo>
                <a:lnTo>
                  <a:pt x="68" y="86"/>
                </a:lnTo>
                <a:lnTo>
                  <a:pt x="66" y="92"/>
                </a:lnTo>
                <a:lnTo>
                  <a:pt x="68" y="96"/>
                </a:lnTo>
                <a:lnTo>
                  <a:pt x="72" y="90"/>
                </a:lnTo>
                <a:lnTo>
                  <a:pt x="72" y="98"/>
                </a:lnTo>
                <a:lnTo>
                  <a:pt x="80" y="100"/>
                </a:lnTo>
                <a:lnTo>
                  <a:pt x="82" y="94"/>
                </a:lnTo>
                <a:lnTo>
                  <a:pt x="82" y="84"/>
                </a:lnTo>
                <a:lnTo>
                  <a:pt x="82" y="78"/>
                </a:lnTo>
                <a:lnTo>
                  <a:pt x="82" y="74"/>
                </a:lnTo>
                <a:lnTo>
                  <a:pt x="74" y="76"/>
                </a:lnTo>
                <a:lnTo>
                  <a:pt x="76" y="82"/>
                </a:lnTo>
                <a:lnTo>
                  <a:pt x="68" y="74"/>
                </a:lnTo>
                <a:lnTo>
                  <a:pt x="70" y="68"/>
                </a:lnTo>
                <a:lnTo>
                  <a:pt x="72" y="56"/>
                </a:lnTo>
                <a:lnTo>
                  <a:pt x="80" y="48"/>
                </a:lnTo>
                <a:lnTo>
                  <a:pt x="78" y="40"/>
                </a:lnTo>
                <a:lnTo>
                  <a:pt x="68" y="42"/>
                </a:lnTo>
                <a:lnTo>
                  <a:pt x="64" y="48"/>
                </a:lnTo>
                <a:lnTo>
                  <a:pt x="60" y="50"/>
                </a:lnTo>
                <a:lnTo>
                  <a:pt x="52" y="48"/>
                </a:lnTo>
                <a:lnTo>
                  <a:pt x="46" y="38"/>
                </a:lnTo>
                <a:lnTo>
                  <a:pt x="56" y="30"/>
                </a:lnTo>
                <a:lnTo>
                  <a:pt x="46" y="26"/>
                </a:lnTo>
                <a:lnTo>
                  <a:pt x="38" y="34"/>
                </a:lnTo>
                <a:lnTo>
                  <a:pt x="38" y="30"/>
                </a:lnTo>
                <a:lnTo>
                  <a:pt x="48" y="16"/>
                </a:lnTo>
                <a:lnTo>
                  <a:pt x="46" y="10"/>
                </a:lnTo>
                <a:lnTo>
                  <a:pt x="48" y="8"/>
                </a:lnTo>
                <a:lnTo>
                  <a:pt x="54" y="10"/>
                </a:lnTo>
                <a:lnTo>
                  <a:pt x="56" y="8"/>
                </a:lnTo>
                <a:lnTo>
                  <a:pt x="5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9" name="Freeform 408"/>
          <p:cNvSpPr>
            <a:spLocks/>
          </p:cNvSpPr>
          <p:nvPr/>
        </p:nvSpPr>
        <p:spPr bwMode="ltGray">
          <a:xfrm>
            <a:off x="2111301" y="4641859"/>
            <a:ext cx="1101619" cy="1258882"/>
          </a:xfrm>
          <a:custGeom>
            <a:avLst/>
            <a:gdLst/>
            <a:ahLst/>
            <a:cxnLst>
              <a:cxn ang="0">
                <a:pos x="420" y="686"/>
              </a:cxn>
              <a:cxn ang="0">
                <a:pos x="408" y="664"/>
              </a:cxn>
              <a:cxn ang="0">
                <a:pos x="400" y="656"/>
              </a:cxn>
              <a:cxn ang="0">
                <a:pos x="382" y="644"/>
              </a:cxn>
              <a:cxn ang="0">
                <a:pos x="364" y="634"/>
              </a:cxn>
              <a:cxn ang="0">
                <a:pos x="358" y="628"/>
              </a:cxn>
              <a:cxn ang="0">
                <a:pos x="360" y="610"/>
              </a:cxn>
              <a:cxn ang="0">
                <a:pos x="368" y="596"/>
              </a:cxn>
              <a:cxn ang="0">
                <a:pos x="376" y="590"/>
              </a:cxn>
              <a:cxn ang="0">
                <a:pos x="406" y="574"/>
              </a:cxn>
              <a:cxn ang="0">
                <a:pos x="380" y="538"/>
              </a:cxn>
              <a:cxn ang="0">
                <a:pos x="202" y="338"/>
              </a:cxn>
              <a:cxn ang="0">
                <a:pos x="0" y="218"/>
              </a:cxn>
              <a:cxn ang="0">
                <a:pos x="218" y="0"/>
              </a:cxn>
              <a:cxn ang="0">
                <a:pos x="428" y="30"/>
              </a:cxn>
              <a:cxn ang="0">
                <a:pos x="434" y="56"/>
              </a:cxn>
              <a:cxn ang="0">
                <a:pos x="448" y="70"/>
              </a:cxn>
              <a:cxn ang="0">
                <a:pos x="464" y="102"/>
              </a:cxn>
              <a:cxn ang="0">
                <a:pos x="476" y="114"/>
              </a:cxn>
              <a:cxn ang="0">
                <a:pos x="502" y="114"/>
              </a:cxn>
              <a:cxn ang="0">
                <a:pos x="534" y="124"/>
              </a:cxn>
              <a:cxn ang="0">
                <a:pos x="548" y="144"/>
              </a:cxn>
              <a:cxn ang="0">
                <a:pos x="582" y="146"/>
              </a:cxn>
              <a:cxn ang="0">
                <a:pos x="644" y="160"/>
              </a:cxn>
              <a:cxn ang="0">
                <a:pos x="680" y="186"/>
              </a:cxn>
              <a:cxn ang="0">
                <a:pos x="694" y="186"/>
              </a:cxn>
              <a:cxn ang="0">
                <a:pos x="706" y="208"/>
              </a:cxn>
              <a:cxn ang="0">
                <a:pos x="712" y="238"/>
              </a:cxn>
              <a:cxn ang="0">
                <a:pos x="698" y="260"/>
              </a:cxn>
              <a:cxn ang="0">
                <a:pos x="668" y="296"/>
              </a:cxn>
              <a:cxn ang="0">
                <a:pos x="648" y="320"/>
              </a:cxn>
              <a:cxn ang="0">
                <a:pos x="642" y="342"/>
              </a:cxn>
              <a:cxn ang="0">
                <a:pos x="644" y="366"/>
              </a:cxn>
              <a:cxn ang="0">
                <a:pos x="640" y="402"/>
              </a:cxn>
              <a:cxn ang="0">
                <a:pos x="630" y="426"/>
              </a:cxn>
              <a:cxn ang="0">
                <a:pos x="618" y="462"/>
              </a:cxn>
              <a:cxn ang="0">
                <a:pos x="598" y="496"/>
              </a:cxn>
              <a:cxn ang="0">
                <a:pos x="556" y="496"/>
              </a:cxn>
              <a:cxn ang="0">
                <a:pos x="554" y="500"/>
              </a:cxn>
              <a:cxn ang="0">
                <a:pos x="528" y="510"/>
              </a:cxn>
              <a:cxn ang="0">
                <a:pos x="492" y="544"/>
              </a:cxn>
              <a:cxn ang="0">
                <a:pos x="486" y="556"/>
              </a:cxn>
              <a:cxn ang="0">
                <a:pos x="490" y="596"/>
              </a:cxn>
              <a:cxn ang="0">
                <a:pos x="462" y="628"/>
              </a:cxn>
              <a:cxn ang="0">
                <a:pos x="452" y="636"/>
              </a:cxn>
              <a:cxn ang="0">
                <a:pos x="448" y="654"/>
              </a:cxn>
              <a:cxn ang="0">
                <a:pos x="436" y="658"/>
              </a:cxn>
              <a:cxn ang="0">
                <a:pos x="434" y="686"/>
              </a:cxn>
            </a:cxnLst>
            <a:rect l="0" t="0" r="r" b="b"/>
            <a:pathLst>
              <a:path w="713" h="695">
                <a:moveTo>
                  <a:pt x="428" y="694"/>
                </a:moveTo>
                <a:lnTo>
                  <a:pt x="420" y="686"/>
                </a:lnTo>
                <a:lnTo>
                  <a:pt x="422" y="680"/>
                </a:lnTo>
                <a:lnTo>
                  <a:pt x="408" y="664"/>
                </a:lnTo>
                <a:lnTo>
                  <a:pt x="404" y="664"/>
                </a:lnTo>
                <a:lnTo>
                  <a:pt x="400" y="656"/>
                </a:lnTo>
                <a:lnTo>
                  <a:pt x="392" y="654"/>
                </a:lnTo>
                <a:lnTo>
                  <a:pt x="382" y="644"/>
                </a:lnTo>
                <a:lnTo>
                  <a:pt x="380" y="648"/>
                </a:lnTo>
                <a:lnTo>
                  <a:pt x="364" y="634"/>
                </a:lnTo>
                <a:lnTo>
                  <a:pt x="364" y="630"/>
                </a:lnTo>
                <a:lnTo>
                  <a:pt x="358" y="628"/>
                </a:lnTo>
                <a:lnTo>
                  <a:pt x="346" y="630"/>
                </a:lnTo>
                <a:lnTo>
                  <a:pt x="360" y="610"/>
                </a:lnTo>
                <a:lnTo>
                  <a:pt x="362" y="602"/>
                </a:lnTo>
                <a:lnTo>
                  <a:pt x="368" y="596"/>
                </a:lnTo>
                <a:lnTo>
                  <a:pt x="376" y="598"/>
                </a:lnTo>
                <a:lnTo>
                  <a:pt x="376" y="590"/>
                </a:lnTo>
                <a:lnTo>
                  <a:pt x="400" y="574"/>
                </a:lnTo>
                <a:lnTo>
                  <a:pt x="406" y="574"/>
                </a:lnTo>
                <a:lnTo>
                  <a:pt x="406" y="548"/>
                </a:lnTo>
                <a:lnTo>
                  <a:pt x="380" y="538"/>
                </a:lnTo>
                <a:lnTo>
                  <a:pt x="280" y="442"/>
                </a:lnTo>
                <a:lnTo>
                  <a:pt x="202" y="338"/>
                </a:lnTo>
                <a:lnTo>
                  <a:pt x="94" y="328"/>
                </a:lnTo>
                <a:lnTo>
                  <a:pt x="0" y="218"/>
                </a:lnTo>
                <a:lnTo>
                  <a:pt x="100" y="48"/>
                </a:lnTo>
                <a:lnTo>
                  <a:pt x="218" y="0"/>
                </a:lnTo>
                <a:lnTo>
                  <a:pt x="420" y="26"/>
                </a:lnTo>
                <a:lnTo>
                  <a:pt x="428" y="30"/>
                </a:lnTo>
                <a:lnTo>
                  <a:pt x="430" y="42"/>
                </a:lnTo>
                <a:lnTo>
                  <a:pt x="434" y="56"/>
                </a:lnTo>
                <a:lnTo>
                  <a:pt x="440" y="66"/>
                </a:lnTo>
                <a:lnTo>
                  <a:pt x="448" y="70"/>
                </a:lnTo>
                <a:lnTo>
                  <a:pt x="448" y="94"/>
                </a:lnTo>
                <a:lnTo>
                  <a:pt x="464" y="102"/>
                </a:lnTo>
                <a:lnTo>
                  <a:pt x="478" y="108"/>
                </a:lnTo>
                <a:lnTo>
                  <a:pt x="476" y="114"/>
                </a:lnTo>
                <a:lnTo>
                  <a:pt x="484" y="112"/>
                </a:lnTo>
                <a:lnTo>
                  <a:pt x="502" y="114"/>
                </a:lnTo>
                <a:lnTo>
                  <a:pt x="528" y="124"/>
                </a:lnTo>
                <a:lnTo>
                  <a:pt x="534" y="124"/>
                </a:lnTo>
                <a:lnTo>
                  <a:pt x="542" y="128"/>
                </a:lnTo>
                <a:lnTo>
                  <a:pt x="548" y="144"/>
                </a:lnTo>
                <a:lnTo>
                  <a:pt x="562" y="142"/>
                </a:lnTo>
                <a:lnTo>
                  <a:pt x="582" y="146"/>
                </a:lnTo>
                <a:lnTo>
                  <a:pt x="610" y="146"/>
                </a:lnTo>
                <a:lnTo>
                  <a:pt x="644" y="160"/>
                </a:lnTo>
                <a:lnTo>
                  <a:pt x="664" y="178"/>
                </a:lnTo>
                <a:lnTo>
                  <a:pt x="680" y="186"/>
                </a:lnTo>
                <a:lnTo>
                  <a:pt x="682" y="182"/>
                </a:lnTo>
                <a:lnTo>
                  <a:pt x="694" y="186"/>
                </a:lnTo>
                <a:lnTo>
                  <a:pt x="702" y="188"/>
                </a:lnTo>
                <a:lnTo>
                  <a:pt x="706" y="208"/>
                </a:lnTo>
                <a:lnTo>
                  <a:pt x="710" y="222"/>
                </a:lnTo>
                <a:lnTo>
                  <a:pt x="712" y="238"/>
                </a:lnTo>
                <a:lnTo>
                  <a:pt x="708" y="244"/>
                </a:lnTo>
                <a:lnTo>
                  <a:pt x="698" y="260"/>
                </a:lnTo>
                <a:lnTo>
                  <a:pt x="672" y="288"/>
                </a:lnTo>
                <a:lnTo>
                  <a:pt x="668" y="296"/>
                </a:lnTo>
                <a:lnTo>
                  <a:pt x="656" y="318"/>
                </a:lnTo>
                <a:lnTo>
                  <a:pt x="648" y="320"/>
                </a:lnTo>
                <a:lnTo>
                  <a:pt x="646" y="330"/>
                </a:lnTo>
                <a:lnTo>
                  <a:pt x="642" y="342"/>
                </a:lnTo>
                <a:lnTo>
                  <a:pt x="642" y="356"/>
                </a:lnTo>
                <a:lnTo>
                  <a:pt x="644" y="366"/>
                </a:lnTo>
                <a:lnTo>
                  <a:pt x="640" y="392"/>
                </a:lnTo>
                <a:lnTo>
                  <a:pt x="640" y="402"/>
                </a:lnTo>
                <a:lnTo>
                  <a:pt x="632" y="412"/>
                </a:lnTo>
                <a:lnTo>
                  <a:pt x="630" y="426"/>
                </a:lnTo>
                <a:lnTo>
                  <a:pt x="620" y="454"/>
                </a:lnTo>
                <a:lnTo>
                  <a:pt x="618" y="462"/>
                </a:lnTo>
                <a:lnTo>
                  <a:pt x="600" y="484"/>
                </a:lnTo>
                <a:lnTo>
                  <a:pt x="598" y="496"/>
                </a:lnTo>
                <a:lnTo>
                  <a:pt x="574" y="494"/>
                </a:lnTo>
                <a:lnTo>
                  <a:pt x="556" y="496"/>
                </a:lnTo>
                <a:lnTo>
                  <a:pt x="550" y="494"/>
                </a:lnTo>
                <a:lnTo>
                  <a:pt x="554" y="500"/>
                </a:lnTo>
                <a:lnTo>
                  <a:pt x="546" y="508"/>
                </a:lnTo>
                <a:lnTo>
                  <a:pt x="528" y="510"/>
                </a:lnTo>
                <a:lnTo>
                  <a:pt x="508" y="532"/>
                </a:lnTo>
                <a:lnTo>
                  <a:pt x="492" y="544"/>
                </a:lnTo>
                <a:lnTo>
                  <a:pt x="490" y="558"/>
                </a:lnTo>
                <a:lnTo>
                  <a:pt x="486" y="556"/>
                </a:lnTo>
                <a:lnTo>
                  <a:pt x="494" y="588"/>
                </a:lnTo>
                <a:lnTo>
                  <a:pt x="490" y="596"/>
                </a:lnTo>
                <a:lnTo>
                  <a:pt x="474" y="614"/>
                </a:lnTo>
                <a:lnTo>
                  <a:pt x="462" y="628"/>
                </a:lnTo>
                <a:lnTo>
                  <a:pt x="458" y="638"/>
                </a:lnTo>
                <a:lnTo>
                  <a:pt x="452" y="636"/>
                </a:lnTo>
                <a:lnTo>
                  <a:pt x="448" y="646"/>
                </a:lnTo>
                <a:lnTo>
                  <a:pt x="448" y="654"/>
                </a:lnTo>
                <a:lnTo>
                  <a:pt x="440" y="656"/>
                </a:lnTo>
                <a:lnTo>
                  <a:pt x="436" y="658"/>
                </a:lnTo>
                <a:lnTo>
                  <a:pt x="436" y="670"/>
                </a:lnTo>
                <a:lnTo>
                  <a:pt x="434" y="686"/>
                </a:lnTo>
                <a:lnTo>
                  <a:pt x="428" y="69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0" name="Freeform 409"/>
          <p:cNvSpPr>
            <a:spLocks/>
          </p:cNvSpPr>
          <p:nvPr/>
        </p:nvSpPr>
        <p:spPr bwMode="ltGray">
          <a:xfrm>
            <a:off x="2475408" y="5403856"/>
            <a:ext cx="240157" cy="2984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88" y="32"/>
              </a:cxn>
              <a:cxn ang="0">
                <a:pos x="92" y="42"/>
              </a:cxn>
              <a:cxn ang="0">
                <a:pos x="92" y="64"/>
              </a:cxn>
              <a:cxn ang="0">
                <a:pos x="102" y="62"/>
              </a:cxn>
              <a:cxn ang="0">
                <a:pos x="114" y="66"/>
              </a:cxn>
              <a:cxn ang="0">
                <a:pos x="116" y="62"/>
              </a:cxn>
              <a:cxn ang="0">
                <a:pos x="120" y="62"/>
              </a:cxn>
              <a:cxn ang="0">
                <a:pos x="126" y="64"/>
              </a:cxn>
              <a:cxn ang="0">
                <a:pos x="130" y="68"/>
              </a:cxn>
              <a:cxn ang="0">
                <a:pos x="134" y="82"/>
              </a:cxn>
              <a:cxn ang="0">
                <a:pos x="136" y="92"/>
              </a:cxn>
              <a:cxn ang="0">
                <a:pos x="140" y="98"/>
              </a:cxn>
              <a:cxn ang="0">
                <a:pos x="144" y="98"/>
              </a:cxn>
              <a:cxn ang="0">
                <a:pos x="146" y="94"/>
              </a:cxn>
              <a:cxn ang="0">
                <a:pos x="150" y="92"/>
              </a:cxn>
              <a:cxn ang="0">
                <a:pos x="154" y="98"/>
              </a:cxn>
              <a:cxn ang="0">
                <a:pos x="154" y="102"/>
              </a:cxn>
              <a:cxn ang="0">
                <a:pos x="154" y="122"/>
              </a:cxn>
              <a:cxn ang="0">
                <a:pos x="150" y="142"/>
              </a:cxn>
              <a:cxn ang="0">
                <a:pos x="146" y="148"/>
              </a:cxn>
              <a:cxn ang="0">
                <a:pos x="140" y="152"/>
              </a:cxn>
              <a:cxn ang="0">
                <a:pos x="134" y="156"/>
              </a:cxn>
              <a:cxn ang="0">
                <a:pos x="126" y="162"/>
              </a:cxn>
              <a:cxn ang="0">
                <a:pos x="120" y="162"/>
              </a:cxn>
              <a:cxn ang="0">
                <a:pos x="116" y="164"/>
              </a:cxn>
              <a:cxn ang="0">
                <a:pos x="110" y="158"/>
              </a:cxn>
              <a:cxn ang="0">
                <a:pos x="98" y="156"/>
              </a:cxn>
              <a:cxn ang="0">
                <a:pos x="86" y="160"/>
              </a:cxn>
              <a:cxn ang="0">
                <a:pos x="92" y="144"/>
              </a:cxn>
              <a:cxn ang="0">
                <a:pos x="94" y="136"/>
              </a:cxn>
              <a:cxn ang="0">
                <a:pos x="98" y="130"/>
              </a:cxn>
              <a:cxn ang="0">
                <a:pos x="98" y="118"/>
              </a:cxn>
              <a:cxn ang="0">
                <a:pos x="92" y="114"/>
              </a:cxn>
              <a:cxn ang="0">
                <a:pos x="86" y="116"/>
              </a:cxn>
              <a:cxn ang="0">
                <a:pos x="74" y="114"/>
              </a:cxn>
              <a:cxn ang="0">
                <a:pos x="70" y="106"/>
              </a:cxn>
              <a:cxn ang="0">
                <a:pos x="62" y="100"/>
              </a:cxn>
              <a:cxn ang="0">
                <a:pos x="48" y="100"/>
              </a:cxn>
              <a:cxn ang="0">
                <a:pos x="44" y="94"/>
              </a:cxn>
              <a:cxn ang="0">
                <a:pos x="40" y="90"/>
              </a:cxn>
              <a:cxn ang="0">
                <a:pos x="32" y="88"/>
              </a:cxn>
              <a:cxn ang="0">
                <a:pos x="20" y="72"/>
              </a:cxn>
              <a:cxn ang="0">
                <a:pos x="12" y="64"/>
              </a:cxn>
              <a:cxn ang="0">
                <a:pos x="0" y="28"/>
              </a:cxn>
              <a:cxn ang="0">
                <a:pos x="40" y="0"/>
              </a:cxn>
              <a:cxn ang="0">
                <a:pos x="88" y="16"/>
              </a:cxn>
            </a:cxnLst>
            <a:rect l="0" t="0" r="r" b="b"/>
            <a:pathLst>
              <a:path w="155" h="165">
                <a:moveTo>
                  <a:pt x="88" y="16"/>
                </a:moveTo>
                <a:lnTo>
                  <a:pt x="88" y="32"/>
                </a:lnTo>
                <a:lnTo>
                  <a:pt x="92" y="42"/>
                </a:lnTo>
                <a:lnTo>
                  <a:pt x="92" y="64"/>
                </a:lnTo>
                <a:lnTo>
                  <a:pt x="102" y="62"/>
                </a:lnTo>
                <a:lnTo>
                  <a:pt x="114" y="66"/>
                </a:lnTo>
                <a:lnTo>
                  <a:pt x="116" y="62"/>
                </a:lnTo>
                <a:lnTo>
                  <a:pt x="120" y="62"/>
                </a:lnTo>
                <a:lnTo>
                  <a:pt x="126" y="64"/>
                </a:lnTo>
                <a:lnTo>
                  <a:pt x="130" y="68"/>
                </a:lnTo>
                <a:lnTo>
                  <a:pt x="134" y="82"/>
                </a:lnTo>
                <a:lnTo>
                  <a:pt x="136" y="92"/>
                </a:lnTo>
                <a:lnTo>
                  <a:pt x="140" y="98"/>
                </a:lnTo>
                <a:lnTo>
                  <a:pt x="144" y="98"/>
                </a:lnTo>
                <a:lnTo>
                  <a:pt x="146" y="94"/>
                </a:lnTo>
                <a:lnTo>
                  <a:pt x="150" y="92"/>
                </a:lnTo>
                <a:lnTo>
                  <a:pt x="154" y="98"/>
                </a:lnTo>
                <a:lnTo>
                  <a:pt x="154" y="102"/>
                </a:lnTo>
                <a:lnTo>
                  <a:pt x="154" y="122"/>
                </a:lnTo>
                <a:lnTo>
                  <a:pt x="150" y="142"/>
                </a:lnTo>
                <a:lnTo>
                  <a:pt x="146" y="148"/>
                </a:lnTo>
                <a:lnTo>
                  <a:pt x="140" y="152"/>
                </a:lnTo>
                <a:lnTo>
                  <a:pt x="134" y="156"/>
                </a:lnTo>
                <a:lnTo>
                  <a:pt x="126" y="162"/>
                </a:lnTo>
                <a:lnTo>
                  <a:pt x="120" y="162"/>
                </a:lnTo>
                <a:lnTo>
                  <a:pt x="116" y="164"/>
                </a:lnTo>
                <a:lnTo>
                  <a:pt x="110" y="158"/>
                </a:lnTo>
                <a:lnTo>
                  <a:pt x="98" y="156"/>
                </a:lnTo>
                <a:lnTo>
                  <a:pt x="86" y="160"/>
                </a:lnTo>
                <a:lnTo>
                  <a:pt x="92" y="144"/>
                </a:lnTo>
                <a:lnTo>
                  <a:pt x="94" y="136"/>
                </a:lnTo>
                <a:lnTo>
                  <a:pt x="98" y="130"/>
                </a:lnTo>
                <a:lnTo>
                  <a:pt x="98" y="118"/>
                </a:lnTo>
                <a:lnTo>
                  <a:pt x="92" y="114"/>
                </a:lnTo>
                <a:lnTo>
                  <a:pt x="86" y="116"/>
                </a:lnTo>
                <a:lnTo>
                  <a:pt x="74" y="114"/>
                </a:lnTo>
                <a:lnTo>
                  <a:pt x="70" y="106"/>
                </a:lnTo>
                <a:lnTo>
                  <a:pt x="62" y="100"/>
                </a:lnTo>
                <a:lnTo>
                  <a:pt x="48" y="100"/>
                </a:lnTo>
                <a:lnTo>
                  <a:pt x="44" y="94"/>
                </a:lnTo>
                <a:lnTo>
                  <a:pt x="40" y="90"/>
                </a:lnTo>
                <a:lnTo>
                  <a:pt x="32" y="88"/>
                </a:lnTo>
                <a:lnTo>
                  <a:pt x="20" y="72"/>
                </a:lnTo>
                <a:lnTo>
                  <a:pt x="12" y="64"/>
                </a:lnTo>
                <a:lnTo>
                  <a:pt x="0" y="28"/>
                </a:lnTo>
                <a:lnTo>
                  <a:pt x="40" y="0"/>
                </a:lnTo>
                <a:lnTo>
                  <a:pt x="8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1" name="Freeform 410"/>
          <p:cNvSpPr>
            <a:spLocks/>
          </p:cNvSpPr>
          <p:nvPr/>
        </p:nvSpPr>
        <p:spPr bwMode="ltGray">
          <a:xfrm>
            <a:off x="2287932" y="5119694"/>
            <a:ext cx="334669" cy="430211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38" y="20"/>
              </a:cxn>
              <a:cxn ang="0">
                <a:pos x="44" y="14"/>
              </a:cxn>
              <a:cxn ang="0">
                <a:pos x="68" y="6"/>
              </a:cxn>
              <a:cxn ang="0">
                <a:pos x="76" y="16"/>
              </a:cxn>
              <a:cxn ang="0">
                <a:pos x="76" y="32"/>
              </a:cxn>
              <a:cxn ang="0">
                <a:pos x="82" y="42"/>
              </a:cxn>
              <a:cxn ang="0">
                <a:pos x="106" y="48"/>
              </a:cxn>
              <a:cxn ang="0">
                <a:pos x="116" y="54"/>
              </a:cxn>
              <a:cxn ang="0">
                <a:pos x="134" y="60"/>
              </a:cxn>
              <a:cxn ang="0">
                <a:pos x="156" y="70"/>
              </a:cxn>
              <a:cxn ang="0">
                <a:pos x="162" y="84"/>
              </a:cxn>
              <a:cxn ang="0">
                <a:pos x="160" y="94"/>
              </a:cxn>
              <a:cxn ang="0">
                <a:pos x="196" y="114"/>
              </a:cxn>
              <a:cxn ang="0">
                <a:pos x="206" y="132"/>
              </a:cxn>
              <a:cxn ang="0">
                <a:pos x="216" y="148"/>
              </a:cxn>
              <a:cxn ang="0">
                <a:pos x="210" y="168"/>
              </a:cxn>
              <a:cxn ang="0">
                <a:pos x="192" y="168"/>
              </a:cxn>
              <a:cxn ang="0">
                <a:pos x="144" y="178"/>
              </a:cxn>
              <a:cxn ang="0">
                <a:pos x="136" y="196"/>
              </a:cxn>
              <a:cxn ang="0">
                <a:pos x="138" y="206"/>
              </a:cxn>
              <a:cxn ang="0">
                <a:pos x="126" y="218"/>
              </a:cxn>
              <a:cxn ang="0">
                <a:pos x="112" y="218"/>
              </a:cxn>
              <a:cxn ang="0">
                <a:pos x="106" y="234"/>
              </a:cxn>
              <a:cxn ang="0">
                <a:pos x="102" y="224"/>
              </a:cxn>
              <a:cxn ang="0">
                <a:pos x="90" y="220"/>
              </a:cxn>
              <a:cxn ang="0">
                <a:pos x="78" y="216"/>
              </a:cxn>
              <a:cxn ang="0">
                <a:pos x="70" y="218"/>
              </a:cxn>
              <a:cxn ang="0">
                <a:pos x="52" y="236"/>
              </a:cxn>
              <a:cxn ang="0">
                <a:pos x="50" y="230"/>
              </a:cxn>
              <a:cxn ang="0">
                <a:pos x="30" y="192"/>
              </a:cxn>
              <a:cxn ang="0">
                <a:pos x="34" y="172"/>
              </a:cxn>
              <a:cxn ang="0">
                <a:pos x="26" y="166"/>
              </a:cxn>
              <a:cxn ang="0">
                <a:pos x="24" y="150"/>
              </a:cxn>
              <a:cxn ang="0">
                <a:pos x="6" y="72"/>
              </a:cxn>
            </a:cxnLst>
            <a:rect l="0" t="0" r="r" b="b"/>
            <a:pathLst>
              <a:path w="217" h="237">
                <a:moveTo>
                  <a:pt x="0" y="26"/>
                </a:moveTo>
                <a:lnTo>
                  <a:pt x="16" y="26"/>
                </a:lnTo>
                <a:lnTo>
                  <a:pt x="32" y="18"/>
                </a:lnTo>
                <a:lnTo>
                  <a:pt x="38" y="20"/>
                </a:lnTo>
                <a:lnTo>
                  <a:pt x="44" y="18"/>
                </a:lnTo>
                <a:lnTo>
                  <a:pt x="44" y="14"/>
                </a:lnTo>
                <a:lnTo>
                  <a:pt x="48" y="6"/>
                </a:lnTo>
                <a:lnTo>
                  <a:pt x="68" y="6"/>
                </a:lnTo>
                <a:lnTo>
                  <a:pt x="74" y="0"/>
                </a:lnTo>
                <a:lnTo>
                  <a:pt x="76" y="16"/>
                </a:lnTo>
                <a:lnTo>
                  <a:pt x="78" y="28"/>
                </a:lnTo>
                <a:lnTo>
                  <a:pt x="76" y="32"/>
                </a:lnTo>
                <a:lnTo>
                  <a:pt x="76" y="36"/>
                </a:lnTo>
                <a:lnTo>
                  <a:pt x="82" y="42"/>
                </a:lnTo>
                <a:lnTo>
                  <a:pt x="96" y="50"/>
                </a:lnTo>
                <a:lnTo>
                  <a:pt x="106" y="48"/>
                </a:lnTo>
                <a:lnTo>
                  <a:pt x="112" y="52"/>
                </a:lnTo>
                <a:lnTo>
                  <a:pt x="116" y="54"/>
                </a:lnTo>
                <a:lnTo>
                  <a:pt x="124" y="58"/>
                </a:lnTo>
                <a:lnTo>
                  <a:pt x="134" y="60"/>
                </a:lnTo>
                <a:lnTo>
                  <a:pt x="142" y="70"/>
                </a:lnTo>
                <a:lnTo>
                  <a:pt x="156" y="70"/>
                </a:lnTo>
                <a:lnTo>
                  <a:pt x="160" y="74"/>
                </a:lnTo>
                <a:lnTo>
                  <a:pt x="162" y="84"/>
                </a:lnTo>
                <a:lnTo>
                  <a:pt x="164" y="94"/>
                </a:lnTo>
                <a:lnTo>
                  <a:pt x="160" y="94"/>
                </a:lnTo>
                <a:lnTo>
                  <a:pt x="170" y="114"/>
                </a:lnTo>
                <a:lnTo>
                  <a:pt x="196" y="114"/>
                </a:lnTo>
                <a:lnTo>
                  <a:pt x="200" y="130"/>
                </a:lnTo>
                <a:lnTo>
                  <a:pt x="206" y="132"/>
                </a:lnTo>
                <a:lnTo>
                  <a:pt x="210" y="136"/>
                </a:lnTo>
                <a:lnTo>
                  <a:pt x="216" y="148"/>
                </a:lnTo>
                <a:lnTo>
                  <a:pt x="214" y="158"/>
                </a:lnTo>
                <a:lnTo>
                  <a:pt x="210" y="168"/>
                </a:lnTo>
                <a:lnTo>
                  <a:pt x="208" y="182"/>
                </a:lnTo>
                <a:lnTo>
                  <a:pt x="192" y="168"/>
                </a:lnTo>
                <a:lnTo>
                  <a:pt x="166" y="168"/>
                </a:lnTo>
                <a:lnTo>
                  <a:pt x="144" y="178"/>
                </a:lnTo>
                <a:lnTo>
                  <a:pt x="140" y="188"/>
                </a:lnTo>
                <a:lnTo>
                  <a:pt x="136" y="196"/>
                </a:lnTo>
                <a:lnTo>
                  <a:pt x="138" y="198"/>
                </a:lnTo>
                <a:lnTo>
                  <a:pt x="138" y="206"/>
                </a:lnTo>
                <a:lnTo>
                  <a:pt x="132" y="220"/>
                </a:lnTo>
                <a:lnTo>
                  <a:pt x="126" y="218"/>
                </a:lnTo>
                <a:lnTo>
                  <a:pt x="122" y="216"/>
                </a:lnTo>
                <a:lnTo>
                  <a:pt x="112" y="218"/>
                </a:lnTo>
                <a:lnTo>
                  <a:pt x="108" y="228"/>
                </a:lnTo>
                <a:lnTo>
                  <a:pt x="106" y="234"/>
                </a:lnTo>
                <a:lnTo>
                  <a:pt x="100" y="228"/>
                </a:lnTo>
                <a:lnTo>
                  <a:pt x="102" y="224"/>
                </a:lnTo>
                <a:lnTo>
                  <a:pt x="100" y="218"/>
                </a:lnTo>
                <a:lnTo>
                  <a:pt x="90" y="220"/>
                </a:lnTo>
                <a:lnTo>
                  <a:pt x="84" y="222"/>
                </a:lnTo>
                <a:lnTo>
                  <a:pt x="78" y="216"/>
                </a:lnTo>
                <a:lnTo>
                  <a:pt x="70" y="216"/>
                </a:lnTo>
                <a:lnTo>
                  <a:pt x="70" y="218"/>
                </a:lnTo>
                <a:lnTo>
                  <a:pt x="62" y="228"/>
                </a:lnTo>
                <a:lnTo>
                  <a:pt x="52" y="236"/>
                </a:lnTo>
                <a:lnTo>
                  <a:pt x="50" y="236"/>
                </a:lnTo>
                <a:lnTo>
                  <a:pt x="50" y="230"/>
                </a:lnTo>
                <a:lnTo>
                  <a:pt x="44" y="214"/>
                </a:lnTo>
                <a:lnTo>
                  <a:pt x="30" y="192"/>
                </a:lnTo>
                <a:lnTo>
                  <a:pt x="30" y="178"/>
                </a:lnTo>
                <a:lnTo>
                  <a:pt x="34" y="172"/>
                </a:lnTo>
                <a:lnTo>
                  <a:pt x="30" y="170"/>
                </a:lnTo>
                <a:lnTo>
                  <a:pt x="26" y="166"/>
                </a:lnTo>
                <a:lnTo>
                  <a:pt x="24" y="162"/>
                </a:lnTo>
                <a:lnTo>
                  <a:pt x="24" y="150"/>
                </a:lnTo>
                <a:lnTo>
                  <a:pt x="6" y="130"/>
                </a:lnTo>
                <a:lnTo>
                  <a:pt x="6" y="72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2" name="Freeform 411"/>
          <p:cNvSpPr>
            <a:spLocks/>
          </p:cNvSpPr>
          <p:nvPr/>
        </p:nvSpPr>
        <p:spPr bwMode="ltGray">
          <a:xfrm>
            <a:off x="1976503" y="4811721"/>
            <a:ext cx="342417" cy="590547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2" y="82"/>
              </a:cxn>
              <a:cxn ang="0">
                <a:pos x="144" y="90"/>
              </a:cxn>
              <a:cxn ang="0">
                <a:pos x="138" y="108"/>
              </a:cxn>
              <a:cxn ang="0">
                <a:pos x="134" y="120"/>
              </a:cxn>
              <a:cxn ang="0">
                <a:pos x="126" y="136"/>
              </a:cxn>
              <a:cxn ang="0">
                <a:pos x="138" y="166"/>
              </a:cxn>
              <a:cxn ang="0">
                <a:pos x="162" y="180"/>
              </a:cxn>
              <a:cxn ang="0">
                <a:pos x="176" y="176"/>
              </a:cxn>
              <a:cxn ang="0">
                <a:pos x="190" y="166"/>
              </a:cxn>
              <a:cxn ang="0">
                <a:pos x="190" y="194"/>
              </a:cxn>
              <a:cxn ang="0">
                <a:pos x="208" y="194"/>
              </a:cxn>
              <a:cxn ang="0">
                <a:pos x="216" y="232"/>
              </a:cxn>
              <a:cxn ang="0">
                <a:pos x="218" y="250"/>
              </a:cxn>
              <a:cxn ang="0">
                <a:pos x="222" y="288"/>
              </a:cxn>
              <a:cxn ang="0">
                <a:pos x="214" y="298"/>
              </a:cxn>
              <a:cxn ang="0">
                <a:pos x="212" y="322"/>
              </a:cxn>
              <a:cxn ang="0">
                <a:pos x="188" y="314"/>
              </a:cxn>
              <a:cxn ang="0">
                <a:pos x="170" y="300"/>
              </a:cxn>
              <a:cxn ang="0">
                <a:pos x="158" y="290"/>
              </a:cxn>
              <a:cxn ang="0">
                <a:pos x="146" y="288"/>
              </a:cxn>
              <a:cxn ang="0">
                <a:pos x="128" y="278"/>
              </a:cxn>
              <a:cxn ang="0">
                <a:pos x="110" y="262"/>
              </a:cxn>
              <a:cxn ang="0">
                <a:pos x="94" y="240"/>
              </a:cxn>
              <a:cxn ang="0">
                <a:pos x="76" y="212"/>
              </a:cxn>
              <a:cxn ang="0">
                <a:pos x="66" y="198"/>
              </a:cxn>
              <a:cxn ang="0">
                <a:pos x="58" y="176"/>
              </a:cxn>
              <a:cxn ang="0">
                <a:pos x="42" y="152"/>
              </a:cxn>
              <a:cxn ang="0">
                <a:pos x="24" y="124"/>
              </a:cxn>
              <a:cxn ang="0">
                <a:pos x="6" y="106"/>
              </a:cxn>
              <a:cxn ang="0">
                <a:pos x="0" y="90"/>
              </a:cxn>
              <a:cxn ang="0">
                <a:pos x="2" y="74"/>
              </a:cxn>
              <a:cxn ang="0">
                <a:pos x="28" y="62"/>
              </a:cxn>
              <a:cxn ang="0">
                <a:pos x="164" y="28"/>
              </a:cxn>
              <a:cxn ang="0">
                <a:pos x="188" y="70"/>
              </a:cxn>
            </a:cxnLst>
            <a:rect l="0" t="0" r="r" b="b"/>
            <a:pathLst>
              <a:path w="223" h="325">
                <a:moveTo>
                  <a:pt x="188" y="70"/>
                </a:moveTo>
                <a:lnTo>
                  <a:pt x="180" y="76"/>
                </a:lnTo>
                <a:lnTo>
                  <a:pt x="170" y="84"/>
                </a:lnTo>
                <a:lnTo>
                  <a:pt x="162" y="82"/>
                </a:lnTo>
                <a:lnTo>
                  <a:pt x="154" y="88"/>
                </a:lnTo>
                <a:lnTo>
                  <a:pt x="144" y="90"/>
                </a:lnTo>
                <a:lnTo>
                  <a:pt x="142" y="102"/>
                </a:lnTo>
                <a:lnTo>
                  <a:pt x="138" y="108"/>
                </a:lnTo>
                <a:lnTo>
                  <a:pt x="142" y="116"/>
                </a:lnTo>
                <a:lnTo>
                  <a:pt x="134" y="120"/>
                </a:lnTo>
                <a:lnTo>
                  <a:pt x="130" y="128"/>
                </a:lnTo>
                <a:lnTo>
                  <a:pt x="126" y="136"/>
                </a:lnTo>
                <a:lnTo>
                  <a:pt x="142" y="160"/>
                </a:lnTo>
                <a:lnTo>
                  <a:pt x="138" y="166"/>
                </a:lnTo>
                <a:lnTo>
                  <a:pt x="154" y="164"/>
                </a:lnTo>
                <a:lnTo>
                  <a:pt x="162" y="180"/>
                </a:lnTo>
                <a:lnTo>
                  <a:pt x="166" y="174"/>
                </a:lnTo>
                <a:lnTo>
                  <a:pt x="176" y="176"/>
                </a:lnTo>
                <a:lnTo>
                  <a:pt x="184" y="164"/>
                </a:lnTo>
                <a:lnTo>
                  <a:pt x="190" y="166"/>
                </a:lnTo>
                <a:lnTo>
                  <a:pt x="188" y="176"/>
                </a:lnTo>
                <a:lnTo>
                  <a:pt x="190" y="194"/>
                </a:lnTo>
                <a:lnTo>
                  <a:pt x="200" y="194"/>
                </a:lnTo>
                <a:lnTo>
                  <a:pt x="208" y="194"/>
                </a:lnTo>
                <a:lnTo>
                  <a:pt x="220" y="218"/>
                </a:lnTo>
                <a:lnTo>
                  <a:pt x="216" y="232"/>
                </a:lnTo>
                <a:lnTo>
                  <a:pt x="216" y="244"/>
                </a:lnTo>
                <a:lnTo>
                  <a:pt x="218" y="250"/>
                </a:lnTo>
                <a:lnTo>
                  <a:pt x="216" y="256"/>
                </a:lnTo>
                <a:lnTo>
                  <a:pt x="222" y="288"/>
                </a:lnTo>
                <a:lnTo>
                  <a:pt x="220" y="296"/>
                </a:lnTo>
                <a:lnTo>
                  <a:pt x="214" y="298"/>
                </a:lnTo>
                <a:lnTo>
                  <a:pt x="212" y="308"/>
                </a:lnTo>
                <a:lnTo>
                  <a:pt x="212" y="322"/>
                </a:lnTo>
                <a:lnTo>
                  <a:pt x="198" y="324"/>
                </a:lnTo>
                <a:lnTo>
                  <a:pt x="188" y="314"/>
                </a:lnTo>
                <a:lnTo>
                  <a:pt x="180" y="312"/>
                </a:lnTo>
                <a:lnTo>
                  <a:pt x="170" y="300"/>
                </a:lnTo>
                <a:lnTo>
                  <a:pt x="166" y="300"/>
                </a:lnTo>
                <a:lnTo>
                  <a:pt x="158" y="290"/>
                </a:lnTo>
                <a:lnTo>
                  <a:pt x="156" y="292"/>
                </a:lnTo>
                <a:lnTo>
                  <a:pt x="146" y="288"/>
                </a:lnTo>
                <a:lnTo>
                  <a:pt x="136" y="286"/>
                </a:lnTo>
                <a:lnTo>
                  <a:pt x="128" y="278"/>
                </a:lnTo>
                <a:lnTo>
                  <a:pt x="116" y="272"/>
                </a:lnTo>
                <a:lnTo>
                  <a:pt x="110" y="262"/>
                </a:lnTo>
                <a:lnTo>
                  <a:pt x="90" y="246"/>
                </a:lnTo>
                <a:lnTo>
                  <a:pt x="94" y="240"/>
                </a:lnTo>
                <a:lnTo>
                  <a:pt x="80" y="218"/>
                </a:lnTo>
                <a:lnTo>
                  <a:pt x="76" y="212"/>
                </a:lnTo>
                <a:lnTo>
                  <a:pt x="72" y="204"/>
                </a:lnTo>
                <a:lnTo>
                  <a:pt x="66" y="198"/>
                </a:lnTo>
                <a:lnTo>
                  <a:pt x="56" y="186"/>
                </a:lnTo>
                <a:lnTo>
                  <a:pt x="58" y="176"/>
                </a:lnTo>
                <a:lnTo>
                  <a:pt x="52" y="164"/>
                </a:lnTo>
                <a:lnTo>
                  <a:pt x="42" y="152"/>
                </a:lnTo>
                <a:lnTo>
                  <a:pt x="32" y="140"/>
                </a:lnTo>
                <a:lnTo>
                  <a:pt x="24" y="124"/>
                </a:lnTo>
                <a:lnTo>
                  <a:pt x="12" y="116"/>
                </a:lnTo>
                <a:lnTo>
                  <a:pt x="6" y="106"/>
                </a:lnTo>
                <a:lnTo>
                  <a:pt x="4" y="102"/>
                </a:lnTo>
                <a:lnTo>
                  <a:pt x="0" y="90"/>
                </a:lnTo>
                <a:lnTo>
                  <a:pt x="0" y="84"/>
                </a:lnTo>
                <a:lnTo>
                  <a:pt x="2" y="74"/>
                </a:lnTo>
                <a:lnTo>
                  <a:pt x="12" y="68"/>
                </a:lnTo>
                <a:lnTo>
                  <a:pt x="28" y="62"/>
                </a:lnTo>
                <a:lnTo>
                  <a:pt x="94" y="0"/>
                </a:lnTo>
                <a:lnTo>
                  <a:pt x="164" y="28"/>
                </a:lnTo>
                <a:lnTo>
                  <a:pt x="196" y="48"/>
                </a:lnTo>
                <a:lnTo>
                  <a:pt x="188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3" name="Freeform 412"/>
          <p:cNvSpPr>
            <a:spLocks/>
          </p:cNvSpPr>
          <p:nvPr/>
        </p:nvSpPr>
        <p:spPr bwMode="ltGray">
          <a:xfrm>
            <a:off x="1979602" y="4776796"/>
            <a:ext cx="154939" cy="195262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14" y="12"/>
              </a:cxn>
              <a:cxn ang="0">
                <a:pos x="20" y="24"/>
              </a:cxn>
              <a:cxn ang="0">
                <a:pos x="8" y="34"/>
              </a:cxn>
              <a:cxn ang="0">
                <a:pos x="10" y="42"/>
              </a:cxn>
              <a:cxn ang="0">
                <a:pos x="6" y="40"/>
              </a:cxn>
              <a:cxn ang="0">
                <a:pos x="2" y="60"/>
              </a:cxn>
              <a:cxn ang="0">
                <a:pos x="0" y="62"/>
              </a:cxn>
              <a:cxn ang="0">
                <a:pos x="12" y="74"/>
              </a:cxn>
              <a:cxn ang="0">
                <a:pos x="18" y="80"/>
              </a:cxn>
              <a:cxn ang="0">
                <a:pos x="20" y="84"/>
              </a:cxn>
              <a:cxn ang="0">
                <a:pos x="14" y="94"/>
              </a:cxn>
              <a:cxn ang="0">
                <a:pos x="14" y="98"/>
              </a:cxn>
              <a:cxn ang="0">
                <a:pos x="14" y="100"/>
              </a:cxn>
              <a:cxn ang="0">
                <a:pos x="16" y="100"/>
              </a:cxn>
              <a:cxn ang="0">
                <a:pos x="28" y="98"/>
              </a:cxn>
              <a:cxn ang="0">
                <a:pos x="38" y="108"/>
              </a:cxn>
              <a:cxn ang="0">
                <a:pos x="56" y="76"/>
              </a:cxn>
              <a:cxn ang="0">
                <a:pos x="68" y="72"/>
              </a:cxn>
              <a:cxn ang="0">
                <a:pos x="80" y="70"/>
              </a:cxn>
              <a:cxn ang="0">
                <a:pos x="88" y="64"/>
              </a:cxn>
              <a:cxn ang="0">
                <a:pos x="92" y="60"/>
              </a:cxn>
              <a:cxn ang="0">
                <a:pos x="94" y="56"/>
              </a:cxn>
              <a:cxn ang="0">
                <a:pos x="100" y="32"/>
              </a:cxn>
              <a:cxn ang="0">
                <a:pos x="100" y="18"/>
              </a:cxn>
              <a:cxn ang="0">
                <a:pos x="72" y="0"/>
              </a:cxn>
              <a:cxn ang="0">
                <a:pos x="42" y="0"/>
              </a:cxn>
            </a:cxnLst>
            <a:rect l="0" t="0" r="r" b="b"/>
            <a:pathLst>
              <a:path w="101" h="109">
                <a:moveTo>
                  <a:pt x="42" y="0"/>
                </a:moveTo>
                <a:lnTo>
                  <a:pt x="14" y="12"/>
                </a:lnTo>
                <a:lnTo>
                  <a:pt x="20" y="24"/>
                </a:lnTo>
                <a:lnTo>
                  <a:pt x="8" y="34"/>
                </a:lnTo>
                <a:lnTo>
                  <a:pt x="10" y="42"/>
                </a:lnTo>
                <a:lnTo>
                  <a:pt x="6" y="40"/>
                </a:lnTo>
                <a:lnTo>
                  <a:pt x="2" y="60"/>
                </a:lnTo>
                <a:lnTo>
                  <a:pt x="0" y="62"/>
                </a:lnTo>
                <a:lnTo>
                  <a:pt x="12" y="74"/>
                </a:lnTo>
                <a:lnTo>
                  <a:pt x="18" y="80"/>
                </a:lnTo>
                <a:lnTo>
                  <a:pt x="20" y="84"/>
                </a:lnTo>
                <a:lnTo>
                  <a:pt x="14" y="94"/>
                </a:lnTo>
                <a:lnTo>
                  <a:pt x="14" y="98"/>
                </a:lnTo>
                <a:lnTo>
                  <a:pt x="14" y="100"/>
                </a:lnTo>
                <a:lnTo>
                  <a:pt x="16" y="100"/>
                </a:lnTo>
                <a:lnTo>
                  <a:pt x="28" y="98"/>
                </a:lnTo>
                <a:lnTo>
                  <a:pt x="38" y="108"/>
                </a:lnTo>
                <a:lnTo>
                  <a:pt x="56" y="76"/>
                </a:lnTo>
                <a:lnTo>
                  <a:pt x="68" y="72"/>
                </a:lnTo>
                <a:lnTo>
                  <a:pt x="80" y="70"/>
                </a:lnTo>
                <a:lnTo>
                  <a:pt x="88" y="64"/>
                </a:lnTo>
                <a:lnTo>
                  <a:pt x="92" y="60"/>
                </a:lnTo>
                <a:lnTo>
                  <a:pt x="94" y="56"/>
                </a:lnTo>
                <a:lnTo>
                  <a:pt x="100" y="32"/>
                </a:lnTo>
                <a:lnTo>
                  <a:pt x="100" y="18"/>
                </a:lnTo>
                <a:lnTo>
                  <a:pt x="72" y="0"/>
                </a:lnTo>
                <a:lnTo>
                  <a:pt x="4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4" name="Freeform 413"/>
          <p:cNvSpPr>
            <a:spLocks/>
          </p:cNvSpPr>
          <p:nvPr/>
        </p:nvSpPr>
        <p:spPr bwMode="ltGray">
          <a:xfrm>
            <a:off x="2683027" y="4641859"/>
            <a:ext cx="82118" cy="12858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" y="8"/>
              </a:cxn>
              <a:cxn ang="0">
                <a:pos x="48" y="22"/>
              </a:cxn>
              <a:cxn ang="0">
                <a:pos x="52" y="26"/>
              </a:cxn>
              <a:cxn ang="0">
                <a:pos x="48" y="36"/>
              </a:cxn>
              <a:cxn ang="0">
                <a:pos x="42" y="38"/>
              </a:cxn>
              <a:cxn ang="0">
                <a:pos x="36" y="50"/>
              </a:cxn>
              <a:cxn ang="0">
                <a:pos x="34" y="62"/>
              </a:cxn>
              <a:cxn ang="0">
                <a:pos x="28" y="62"/>
              </a:cxn>
              <a:cxn ang="0">
                <a:pos x="26" y="70"/>
              </a:cxn>
              <a:cxn ang="0">
                <a:pos x="18" y="70"/>
              </a:cxn>
              <a:cxn ang="0">
                <a:pos x="14" y="60"/>
              </a:cxn>
              <a:cxn ang="0">
                <a:pos x="10" y="68"/>
              </a:cxn>
              <a:cxn ang="0">
                <a:pos x="4" y="60"/>
              </a:cxn>
              <a:cxn ang="0">
                <a:pos x="0" y="2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53" h="71">
                <a:moveTo>
                  <a:pt x="8" y="0"/>
                </a:moveTo>
                <a:lnTo>
                  <a:pt x="28" y="8"/>
                </a:lnTo>
                <a:lnTo>
                  <a:pt x="48" y="22"/>
                </a:lnTo>
                <a:lnTo>
                  <a:pt x="52" y="26"/>
                </a:lnTo>
                <a:lnTo>
                  <a:pt x="48" y="36"/>
                </a:lnTo>
                <a:lnTo>
                  <a:pt x="42" y="38"/>
                </a:lnTo>
                <a:lnTo>
                  <a:pt x="36" y="50"/>
                </a:lnTo>
                <a:lnTo>
                  <a:pt x="34" y="62"/>
                </a:lnTo>
                <a:lnTo>
                  <a:pt x="28" y="62"/>
                </a:lnTo>
                <a:lnTo>
                  <a:pt x="26" y="70"/>
                </a:lnTo>
                <a:lnTo>
                  <a:pt x="18" y="70"/>
                </a:lnTo>
                <a:lnTo>
                  <a:pt x="14" y="60"/>
                </a:lnTo>
                <a:lnTo>
                  <a:pt x="10" y="68"/>
                </a:lnTo>
                <a:lnTo>
                  <a:pt x="4" y="60"/>
                </a:lnTo>
                <a:lnTo>
                  <a:pt x="0" y="2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5" name="Freeform 414"/>
          <p:cNvSpPr>
            <a:spLocks/>
          </p:cNvSpPr>
          <p:nvPr/>
        </p:nvSpPr>
        <p:spPr bwMode="ltGray">
          <a:xfrm>
            <a:off x="2583866" y="4630747"/>
            <a:ext cx="117754" cy="136524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34" y="2"/>
              </a:cxn>
              <a:cxn ang="0">
                <a:pos x="46" y="2"/>
              </a:cxn>
              <a:cxn ang="0">
                <a:pos x="48" y="0"/>
              </a:cxn>
              <a:cxn ang="0">
                <a:pos x="60" y="2"/>
              </a:cxn>
              <a:cxn ang="0">
                <a:pos x="76" y="6"/>
              </a:cxn>
              <a:cxn ang="0">
                <a:pos x="68" y="16"/>
              </a:cxn>
              <a:cxn ang="0">
                <a:pos x="68" y="32"/>
              </a:cxn>
              <a:cxn ang="0">
                <a:pos x="74" y="38"/>
              </a:cxn>
              <a:cxn ang="0">
                <a:pos x="76" y="50"/>
              </a:cxn>
              <a:cxn ang="0">
                <a:pos x="72" y="54"/>
              </a:cxn>
              <a:cxn ang="0">
                <a:pos x="72" y="60"/>
              </a:cxn>
              <a:cxn ang="0">
                <a:pos x="68" y="68"/>
              </a:cxn>
              <a:cxn ang="0">
                <a:pos x="62" y="64"/>
              </a:cxn>
              <a:cxn ang="0">
                <a:pos x="40" y="62"/>
              </a:cxn>
              <a:cxn ang="0">
                <a:pos x="38" y="68"/>
              </a:cxn>
              <a:cxn ang="0">
                <a:pos x="42" y="74"/>
              </a:cxn>
              <a:cxn ang="0">
                <a:pos x="22" y="66"/>
              </a:cxn>
              <a:cxn ang="0">
                <a:pos x="0" y="38"/>
              </a:cxn>
              <a:cxn ang="0">
                <a:pos x="2" y="14"/>
              </a:cxn>
              <a:cxn ang="0">
                <a:pos x="18" y="2"/>
              </a:cxn>
            </a:cxnLst>
            <a:rect l="0" t="0" r="r" b="b"/>
            <a:pathLst>
              <a:path w="77" h="75">
                <a:moveTo>
                  <a:pt x="18" y="2"/>
                </a:moveTo>
                <a:lnTo>
                  <a:pt x="34" y="2"/>
                </a:lnTo>
                <a:lnTo>
                  <a:pt x="46" y="2"/>
                </a:lnTo>
                <a:lnTo>
                  <a:pt x="48" y="0"/>
                </a:lnTo>
                <a:lnTo>
                  <a:pt x="60" y="2"/>
                </a:lnTo>
                <a:lnTo>
                  <a:pt x="76" y="6"/>
                </a:lnTo>
                <a:lnTo>
                  <a:pt x="68" y="16"/>
                </a:lnTo>
                <a:lnTo>
                  <a:pt x="68" y="32"/>
                </a:lnTo>
                <a:lnTo>
                  <a:pt x="74" y="38"/>
                </a:lnTo>
                <a:lnTo>
                  <a:pt x="76" y="50"/>
                </a:lnTo>
                <a:lnTo>
                  <a:pt x="72" y="54"/>
                </a:lnTo>
                <a:lnTo>
                  <a:pt x="72" y="60"/>
                </a:lnTo>
                <a:lnTo>
                  <a:pt x="68" y="68"/>
                </a:lnTo>
                <a:lnTo>
                  <a:pt x="62" y="64"/>
                </a:lnTo>
                <a:lnTo>
                  <a:pt x="40" y="62"/>
                </a:lnTo>
                <a:lnTo>
                  <a:pt x="38" y="68"/>
                </a:lnTo>
                <a:lnTo>
                  <a:pt x="42" y="74"/>
                </a:lnTo>
                <a:lnTo>
                  <a:pt x="22" y="66"/>
                </a:lnTo>
                <a:lnTo>
                  <a:pt x="0" y="38"/>
                </a:lnTo>
                <a:lnTo>
                  <a:pt x="2" y="14"/>
                </a:lnTo>
                <a:lnTo>
                  <a:pt x="18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6" name="Freeform 415"/>
          <p:cNvSpPr>
            <a:spLocks/>
          </p:cNvSpPr>
          <p:nvPr/>
        </p:nvSpPr>
        <p:spPr bwMode="ltGray">
          <a:xfrm>
            <a:off x="2490902" y="4557722"/>
            <a:ext cx="142544" cy="23812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0" y="2"/>
              </a:cxn>
              <a:cxn ang="0">
                <a:pos x="50" y="10"/>
              </a:cxn>
              <a:cxn ang="0">
                <a:pos x="56" y="16"/>
              </a:cxn>
              <a:cxn ang="0">
                <a:pos x="58" y="32"/>
              </a:cxn>
              <a:cxn ang="0">
                <a:pos x="62" y="28"/>
              </a:cxn>
              <a:cxn ang="0">
                <a:pos x="70" y="32"/>
              </a:cxn>
              <a:cxn ang="0">
                <a:pos x="76" y="38"/>
              </a:cxn>
              <a:cxn ang="0">
                <a:pos x="82" y="38"/>
              </a:cxn>
              <a:cxn ang="0">
                <a:pos x="82" y="46"/>
              </a:cxn>
              <a:cxn ang="0">
                <a:pos x="82" y="52"/>
              </a:cxn>
              <a:cxn ang="0">
                <a:pos x="80" y="54"/>
              </a:cxn>
              <a:cxn ang="0">
                <a:pos x="78" y="58"/>
              </a:cxn>
              <a:cxn ang="0">
                <a:pos x="70" y="62"/>
              </a:cxn>
              <a:cxn ang="0">
                <a:pos x="70" y="68"/>
              </a:cxn>
              <a:cxn ang="0">
                <a:pos x="68" y="72"/>
              </a:cxn>
              <a:cxn ang="0">
                <a:pos x="74" y="78"/>
              </a:cxn>
              <a:cxn ang="0">
                <a:pos x="82" y="88"/>
              </a:cxn>
              <a:cxn ang="0">
                <a:pos x="82" y="98"/>
              </a:cxn>
              <a:cxn ang="0">
                <a:pos x="90" y="110"/>
              </a:cxn>
              <a:cxn ang="0">
                <a:pos x="82" y="110"/>
              </a:cxn>
              <a:cxn ang="0">
                <a:pos x="76" y="120"/>
              </a:cxn>
              <a:cxn ang="0">
                <a:pos x="62" y="118"/>
              </a:cxn>
              <a:cxn ang="0">
                <a:pos x="62" y="122"/>
              </a:cxn>
              <a:cxn ang="0">
                <a:pos x="60" y="120"/>
              </a:cxn>
              <a:cxn ang="0">
                <a:pos x="54" y="122"/>
              </a:cxn>
              <a:cxn ang="0">
                <a:pos x="50" y="130"/>
              </a:cxn>
              <a:cxn ang="0">
                <a:pos x="40" y="118"/>
              </a:cxn>
              <a:cxn ang="0">
                <a:pos x="40" y="110"/>
              </a:cxn>
              <a:cxn ang="0">
                <a:pos x="36" y="108"/>
              </a:cxn>
              <a:cxn ang="0">
                <a:pos x="30" y="102"/>
              </a:cxn>
              <a:cxn ang="0">
                <a:pos x="36" y="86"/>
              </a:cxn>
              <a:cxn ang="0">
                <a:pos x="38" y="80"/>
              </a:cxn>
              <a:cxn ang="0">
                <a:pos x="38" y="72"/>
              </a:cxn>
              <a:cxn ang="0">
                <a:pos x="32" y="66"/>
              </a:cxn>
              <a:cxn ang="0">
                <a:pos x="30" y="56"/>
              </a:cxn>
              <a:cxn ang="0">
                <a:pos x="14" y="56"/>
              </a:cxn>
              <a:cxn ang="0">
                <a:pos x="0" y="36"/>
              </a:cxn>
              <a:cxn ang="0">
                <a:pos x="16" y="6"/>
              </a:cxn>
              <a:cxn ang="0">
                <a:pos x="30" y="0"/>
              </a:cxn>
            </a:cxnLst>
            <a:rect l="0" t="0" r="r" b="b"/>
            <a:pathLst>
              <a:path w="91" h="131">
                <a:moveTo>
                  <a:pt x="30" y="0"/>
                </a:moveTo>
                <a:lnTo>
                  <a:pt x="40" y="2"/>
                </a:lnTo>
                <a:lnTo>
                  <a:pt x="50" y="10"/>
                </a:lnTo>
                <a:lnTo>
                  <a:pt x="56" y="16"/>
                </a:lnTo>
                <a:lnTo>
                  <a:pt x="58" y="32"/>
                </a:lnTo>
                <a:lnTo>
                  <a:pt x="62" y="28"/>
                </a:lnTo>
                <a:lnTo>
                  <a:pt x="70" y="32"/>
                </a:lnTo>
                <a:lnTo>
                  <a:pt x="76" y="38"/>
                </a:lnTo>
                <a:lnTo>
                  <a:pt x="82" y="38"/>
                </a:lnTo>
                <a:lnTo>
                  <a:pt x="82" y="46"/>
                </a:lnTo>
                <a:lnTo>
                  <a:pt x="82" y="52"/>
                </a:lnTo>
                <a:lnTo>
                  <a:pt x="80" y="54"/>
                </a:lnTo>
                <a:lnTo>
                  <a:pt x="78" y="58"/>
                </a:lnTo>
                <a:lnTo>
                  <a:pt x="70" y="62"/>
                </a:lnTo>
                <a:lnTo>
                  <a:pt x="70" y="68"/>
                </a:lnTo>
                <a:lnTo>
                  <a:pt x="68" y="72"/>
                </a:lnTo>
                <a:lnTo>
                  <a:pt x="74" y="78"/>
                </a:lnTo>
                <a:lnTo>
                  <a:pt x="82" y="88"/>
                </a:lnTo>
                <a:lnTo>
                  <a:pt x="82" y="98"/>
                </a:lnTo>
                <a:lnTo>
                  <a:pt x="90" y="110"/>
                </a:lnTo>
                <a:lnTo>
                  <a:pt x="82" y="110"/>
                </a:lnTo>
                <a:lnTo>
                  <a:pt x="76" y="120"/>
                </a:lnTo>
                <a:lnTo>
                  <a:pt x="62" y="118"/>
                </a:lnTo>
                <a:lnTo>
                  <a:pt x="62" y="122"/>
                </a:lnTo>
                <a:lnTo>
                  <a:pt x="60" y="120"/>
                </a:lnTo>
                <a:lnTo>
                  <a:pt x="54" y="122"/>
                </a:lnTo>
                <a:lnTo>
                  <a:pt x="50" y="130"/>
                </a:lnTo>
                <a:lnTo>
                  <a:pt x="40" y="118"/>
                </a:lnTo>
                <a:lnTo>
                  <a:pt x="40" y="110"/>
                </a:lnTo>
                <a:lnTo>
                  <a:pt x="36" y="108"/>
                </a:lnTo>
                <a:lnTo>
                  <a:pt x="30" y="102"/>
                </a:lnTo>
                <a:lnTo>
                  <a:pt x="36" y="86"/>
                </a:lnTo>
                <a:lnTo>
                  <a:pt x="38" y="80"/>
                </a:lnTo>
                <a:lnTo>
                  <a:pt x="38" y="72"/>
                </a:lnTo>
                <a:lnTo>
                  <a:pt x="32" y="66"/>
                </a:lnTo>
                <a:lnTo>
                  <a:pt x="30" y="56"/>
                </a:lnTo>
                <a:lnTo>
                  <a:pt x="14" y="56"/>
                </a:lnTo>
                <a:lnTo>
                  <a:pt x="0" y="36"/>
                </a:lnTo>
                <a:lnTo>
                  <a:pt x="16" y="6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7" name="Freeform 416"/>
          <p:cNvSpPr>
            <a:spLocks/>
          </p:cNvSpPr>
          <p:nvPr/>
        </p:nvSpPr>
        <p:spPr bwMode="ltGray">
          <a:xfrm>
            <a:off x="2176375" y="4438660"/>
            <a:ext cx="371855" cy="365123"/>
          </a:xfrm>
          <a:custGeom>
            <a:avLst/>
            <a:gdLst/>
            <a:ahLst/>
            <a:cxnLst>
              <a:cxn ang="0">
                <a:pos x="166" y="176"/>
              </a:cxn>
              <a:cxn ang="0">
                <a:pos x="152" y="186"/>
              </a:cxn>
              <a:cxn ang="0">
                <a:pos x="144" y="198"/>
              </a:cxn>
              <a:cxn ang="0">
                <a:pos x="122" y="194"/>
              </a:cxn>
              <a:cxn ang="0">
                <a:pos x="98" y="170"/>
              </a:cxn>
              <a:cxn ang="0">
                <a:pos x="22" y="92"/>
              </a:cxn>
              <a:cxn ang="0">
                <a:pos x="30" y="6"/>
              </a:cxn>
              <a:cxn ang="0">
                <a:pos x="38" y="22"/>
              </a:cxn>
              <a:cxn ang="0">
                <a:pos x="50" y="16"/>
              </a:cxn>
              <a:cxn ang="0">
                <a:pos x="72" y="0"/>
              </a:cxn>
              <a:cxn ang="0">
                <a:pos x="96" y="14"/>
              </a:cxn>
              <a:cxn ang="0">
                <a:pos x="100" y="28"/>
              </a:cxn>
              <a:cxn ang="0">
                <a:pos x="124" y="32"/>
              </a:cxn>
              <a:cxn ang="0">
                <a:pos x="150" y="42"/>
              </a:cxn>
              <a:cxn ang="0">
                <a:pos x="174" y="24"/>
              </a:cxn>
              <a:cxn ang="0">
                <a:pos x="206" y="28"/>
              </a:cxn>
              <a:cxn ang="0">
                <a:pos x="196" y="38"/>
              </a:cxn>
              <a:cxn ang="0">
                <a:pos x="212" y="48"/>
              </a:cxn>
              <a:cxn ang="0">
                <a:pos x="222" y="60"/>
              </a:cxn>
              <a:cxn ang="0">
                <a:pos x="240" y="66"/>
              </a:cxn>
              <a:cxn ang="0">
                <a:pos x="226" y="78"/>
              </a:cxn>
              <a:cxn ang="0">
                <a:pos x="224" y="82"/>
              </a:cxn>
              <a:cxn ang="0">
                <a:pos x="232" y="88"/>
              </a:cxn>
              <a:cxn ang="0">
                <a:pos x="218" y="96"/>
              </a:cxn>
              <a:cxn ang="0">
                <a:pos x="212" y="106"/>
              </a:cxn>
              <a:cxn ang="0">
                <a:pos x="222" y="128"/>
              </a:cxn>
              <a:cxn ang="0">
                <a:pos x="202" y="140"/>
              </a:cxn>
              <a:cxn ang="0">
                <a:pos x="188" y="142"/>
              </a:cxn>
              <a:cxn ang="0">
                <a:pos x="180" y="148"/>
              </a:cxn>
              <a:cxn ang="0">
                <a:pos x="172" y="142"/>
              </a:cxn>
              <a:cxn ang="0">
                <a:pos x="152" y="138"/>
              </a:cxn>
              <a:cxn ang="0">
                <a:pos x="160" y="156"/>
              </a:cxn>
              <a:cxn ang="0">
                <a:pos x="156" y="168"/>
              </a:cxn>
              <a:cxn ang="0">
                <a:pos x="176" y="170"/>
              </a:cxn>
            </a:cxnLst>
            <a:rect l="0" t="0" r="r" b="b"/>
            <a:pathLst>
              <a:path w="241" h="201">
                <a:moveTo>
                  <a:pt x="174" y="178"/>
                </a:moveTo>
                <a:lnTo>
                  <a:pt x="166" y="176"/>
                </a:lnTo>
                <a:lnTo>
                  <a:pt x="160" y="186"/>
                </a:lnTo>
                <a:lnTo>
                  <a:pt x="152" y="186"/>
                </a:lnTo>
                <a:lnTo>
                  <a:pt x="148" y="194"/>
                </a:lnTo>
                <a:lnTo>
                  <a:pt x="144" y="198"/>
                </a:lnTo>
                <a:lnTo>
                  <a:pt x="134" y="200"/>
                </a:lnTo>
                <a:lnTo>
                  <a:pt x="122" y="194"/>
                </a:lnTo>
                <a:lnTo>
                  <a:pt x="118" y="190"/>
                </a:lnTo>
                <a:lnTo>
                  <a:pt x="98" y="170"/>
                </a:lnTo>
                <a:lnTo>
                  <a:pt x="86" y="142"/>
                </a:lnTo>
                <a:lnTo>
                  <a:pt x="22" y="92"/>
                </a:lnTo>
                <a:lnTo>
                  <a:pt x="0" y="5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2" y="22"/>
                </a:lnTo>
                <a:lnTo>
                  <a:pt x="50" y="16"/>
                </a:lnTo>
                <a:lnTo>
                  <a:pt x="62" y="2"/>
                </a:lnTo>
                <a:lnTo>
                  <a:pt x="72" y="0"/>
                </a:lnTo>
                <a:lnTo>
                  <a:pt x="78" y="14"/>
                </a:lnTo>
                <a:lnTo>
                  <a:pt x="96" y="14"/>
                </a:lnTo>
                <a:lnTo>
                  <a:pt x="96" y="20"/>
                </a:lnTo>
                <a:lnTo>
                  <a:pt x="100" y="28"/>
                </a:lnTo>
                <a:lnTo>
                  <a:pt x="116" y="32"/>
                </a:lnTo>
                <a:lnTo>
                  <a:pt x="124" y="32"/>
                </a:lnTo>
                <a:lnTo>
                  <a:pt x="132" y="32"/>
                </a:lnTo>
                <a:lnTo>
                  <a:pt x="150" y="42"/>
                </a:lnTo>
                <a:lnTo>
                  <a:pt x="164" y="30"/>
                </a:lnTo>
                <a:lnTo>
                  <a:pt x="174" y="24"/>
                </a:lnTo>
                <a:lnTo>
                  <a:pt x="192" y="26"/>
                </a:lnTo>
                <a:lnTo>
                  <a:pt x="206" y="28"/>
                </a:lnTo>
                <a:lnTo>
                  <a:pt x="196" y="34"/>
                </a:lnTo>
                <a:lnTo>
                  <a:pt x="196" y="38"/>
                </a:lnTo>
                <a:lnTo>
                  <a:pt x="200" y="44"/>
                </a:lnTo>
                <a:lnTo>
                  <a:pt x="212" y="48"/>
                </a:lnTo>
                <a:lnTo>
                  <a:pt x="222" y="52"/>
                </a:lnTo>
                <a:lnTo>
                  <a:pt x="222" y="60"/>
                </a:lnTo>
                <a:lnTo>
                  <a:pt x="232" y="60"/>
                </a:lnTo>
                <a:lnTo>
                  <a:pt x="240" y="66"/>
                </a:lnTo>
                <a:lnTo>
                  <a:pt x="232" y="76"/>
                </a:lnTo>
                <a:lnTo>
                  <a:pt x="226" y="78"/>
                </a:lnTo>
                <a:lnTo>
                  <a:pt x="222" y="78"/>
                </a:lnTo>
                <a:lnTo>
                  <a:pt x="224" y="82"/>
                </a:lnTo>
                <a:lnTo>
                  <a:pt x="228" y="88"/>
                </a:lnTo>
                <a:lnTo>
                  <a:pt x="232" y="88"/>
                </a:lnTo>
                <a:lnTo>
                  <a:pt x="234" y="96"/>
                </a:lnTo>
                <a:lnTo>
                  <a:pt x="218" y="96"/>
                </a:lnTo>
                <a:lnTo>
                  <a:pt x="218" y="106"/>
                </a:lnTo>
                <a:lnTo>
                  <a:pt x="212" y="106"/>
                </a:lnTo>
                <a:lnTo>
                  <a:pt x="226" y="124"/>
                </a:lnTo>
                <a:lnTo>
                  <a:pt x="222" y="128"/>
                </a:lnTo>
                <a:lnTo>
                  <a:pt x="214" y="136"/>
                </a:lnTo>
                <a:lnTo>
                  <a:pt x="202" y="140"/>
                </a:lnTo>
                <a:lnTo>
                  <a:pt x="196" y="136"/>
                </a:lnTo>
                <a:lnTo>
                  <a:pt x="188" y="142"/>
                </a:lnTo>
                <a:lnTo>
                  <a:pt x="186" y="148"/>
                </a:lnTo>
                <a:lnTo>
                  <a:pt x="180" y="148"/>
                </a:lnTo>
                <a:lnTo>
                  <a:pt x="176" y="140"/>
                </a:lnTo>
                <a:lnTo>
                  <a:pt x="172" y="142"/>
                </a:lnTo>
                <a:lnTo>
                  <a:pt x="164" y="142"/>
                </a:lnTo>
                <a:lnTo>
                  <a:pt x="152" y="138"/>
                </a:lnTo>
                <a:lnTo>
                  <a:pt x="160" y="150"/>
                </a:lnTo>
                <a:lnTo>
                  <a:pt x="160" y="156"/>
                </a:lnTo>
                <a:lnTo>
                  <a:pt x="156" y="160"/>
                </a:lnTo>
                <a:lnTo>
                  <a:pt x="156" y="168"/>
                </a:lnTo>
                <a:lnTo>
                  <a:pt x="164" y="172"/>
                </a:lnTo>
                <a:lnTo>
                  <a:pt x="176" y="170"/>
                </a:lnTo>
                <a:lnTo>
                  <a:pt x="174" y="1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8" name="Freeform 417"/>
          <p:cNvSpPr>
            <a:spLocks/>
          </p:cNvSpPr>
          <p:nvPr/>
        </p:nvSpPr>
        <p:spPr bwMode="ltGray">
          <a:xfrm>
            <a:off x="2036930" y="4433897"/>
            <a:ext cx="319175" cy="520698"/>
          </a:xfrm>
          <a:custGeom>
            <a:avLst/>
            <a:gdLst/>
            <a:ahLst/>
            <a:cxnLst>
              <a:cxn ang="0">
                <a:pos x="130" y="10"/>
              </a:cxn>
              <a:cxn ang="0">
                <a:pos x="106" y="30"/>
              </a:cxn>
              <a:cxn ang="0">
                <a:pos x="100" y="54"/>
              </a:cxn>
              <a:cxn ang="0">
                <a:pos x="116" y="68"/>
              </a:cxn>
              <a:cxn ang="0">
                <a:pos x="114" y="82"/>
              </a:cxn>
              <a:cxn ang="0">
                <a:pos x="140" y="90"/>
              </a:cxn>
              <a:cxn ang="0">
                <a:pos x="166" y="106"/>
              </a:cxn>
              <a:cxn ang="0">
                <a:pos x="182" y="108"/>
              </a:cxn>
              <a:cxn ang="0">
                <a:pos x="202" y="102"/>
              </a:cxn>
              <a:cxn ang="0">
                <a:pos x="190" y="126"/>
              </a:cxn>
              <a:cxn ang="0">
                <a:pos x="194" y="156"/>
              </a:cxn>
              <a:cxn ang="0">
                <a:pos x="198" y="170"/>
              </a:cxn>
              <a:cxn ang="0">
                <a:pos x="206" y="192"/>
              </a:cxn>
              <a:cxn ang="0">
                <a:pos x="196" y="182"/>
              </a:cxn>
              <a:cxn ang="0">
                <a:pos x="188" y="182"/>
              </a:cxn>
              <a:cxn ang="0">
                <a:pos x="178" y="186"/>
              </a:cxn>
              <a:cxn ang="0">
                <a:pos x="158" y="192"/>
              </a:cxn>
              <a:cxn ang="0">
                <a:pos x="168" y="196"/>
              </a:cxn>
              <a:cxn ang="0">
                <a:pos x="158" y="204"/>
              </a:cxn>
              <a:cxn ang="0">
                <a:pos x="150" y="210"/>
              </a:cxn>
              <a:cxn ang="0">
                <a:pos x="162" y="224"/>
              </a:cxn>
              <a:cxn ang="0">
                <a:pos x="166" y="238"/>
              </a:cxn>
              <a:cxn ang="0">
                <a:pos x="142" y="280"/>
              </a:cxn>
              <a:cxn ang="0">
                <a:pos x="140" y="252"/>
              </a:cxn>
              <a:cxn ang="0">
                <a:pos x="132" y="254"/>
              </a:cxn>
              <a:cxn ang="0">
                <a:pos x="118" y="254"/>
              </a:cxn>
              <a:cxn ang="0">
                <a:pos x="100" y="246"/>
              </a:cxn>
              <a:cxn ang="0">
                <a:pos x="92" y="232"/>
              </a:cxn>
              <a:cxn ang="0">
                <a:pos x="80" y="226"/>
              </a:cxn>
              <a:cxn ang="0">
                <a:pos x="56" y="210"/>
              </a:cxn>
              <a:cxn ang="0">
                <a:pos x="52" y="204"/>
              </a:cxn>
              <a:cxn ang="0">
                <a:pos x="42" y="204"/>
              </a:cxn>
              <a:cxn ang="0">
                <a:pos x="44" y="210"/>
              </a:cxn>
              <a:cxn ang="0">
                <a:pos x="20" y="200"/>
              </a:cxn>
              <a:cxn ang="0">
                <a:pos x="10" y="170"/>
              </a:cxn>
              <a:cxn ang="0">
                <a:pos x="20" y="166"/>
              </a:cxn>
              <a:cxn ang="0">
                <a:pos x="26" y="136"/>
              </a:cxn>
              <a:cxn ang="0">
                <a:pos x="24" y="114"/>
              </a:cxn>
              <a:cxn ang="0">
                <a:pos x="22" y="92"/>
              </a:cxn>
              <a:cxn ang="0">
                <a:pos x="30" y="72"/>
              </a:cxn>
              <a:cxn ang="0">
                <a:pos x="42" y="60"/>
              </a:cxn>
              <a:cxn ang="0">
                <a:pos x="56" y="54"/>
              </a:cxn>
              <a:cxn ang="0">
                <a:pos x="62" y="42"/>
              </a:cxn>
              <a:cxn ang="0">
                <a:pos x="70" y="22"/>
              </a:cxn>
              <a:cxn ang="0">
                <a:pos x="86" y="18"/>
              </a:cxn>
              <a:cxn ang="0">
                <a:pos x="102" y="16"/>
              </a:cxn>
              <a:cxn ang="0">
                <a:pos x="114" y="2"/>
              </a:cxn>
              <a:cxn ang="0">
                <a:pos x="132" y="0"/>
              </a:cxn>
            </a:cxnLst>
            <a:rect l="0" t="0" r="r" b="b"/>
            <a:pathLst>
              <a:path w="207" h="287">
                <a:moveTo>
                  <a:pt x="140" y="6"/>
                </a:moveTo>
                <a:lnTo>
                  <a:pt x="130" y="10"/>
                </a:lnTo>
                <a:lnTo>
                  <a:pt x="120" y="22"/>
                </a:lnTo>
                <a:lnTo>
                  <a:pt x="106" y="30"/>
                </a:lnTo>
                <a:lnTo>
                  <a:pt x="104" y="44"/>
                </a:lnTo>
                <a:lnTo>
                  <a:pt x="100" y="54"/>
                </a:lnTo>
                <a:lnTo>
                  <a:pt x="108" y="54"/>
                </a:lnTo>
                <a:lnTo>
                  <a:pt x="116" y="68"/>
                </a:lnTo>
                <a:lnTo>
                  <a:pt x="114" y="76"/>
                </a:lnTo>
                <a:lnTo>
                  <a:pt x="114" y="82"/>
                </a:lnTo>
                <a:lnTo>
                  <a:pt x="118" y="86"/>
                </a:lnTo>
                <a:lnTo>
                  <a:pt x="140" y="90"/>
                </a:lnTo>
                <a:lnTo>
                  <a:pt x="154" y="88"/>
                </a:lnTo>
                <a:lnTo>
                  <a:pt x="166" y="106"/>
                </a:lnTo>
                <a:lnTo>
                  <a:pt x="174" y="102"/>
                </a:lnTo>
                <a:lnTo>
                  <a:pt x="182" y="108"/>
                </a:lnTo>
                <a:lnTo>
                  <a:pt x="192" y="106"/>
                </a:lnTo>
                <a:lnTo>
                  <a:pt x="202" y="102"/>
                </a:lnTo>
                <a:lnTo>
                  <a:pt x="200" y="114"/>
                </a:lnTo>
                <a:lnTo>
                  <a:pt x="190" y="126"/>
                </a:lnTo>
                <a:lnTo>
                  <a:pt x="192" y="148"/>
                </a:lnTo>
                <a:lnTo>
                  <a:pt x="194" y="156"/>
                </a:lnTo>
                <a:lnTo>
                  <a:pt x="188" y="164"/>
                </a:lnTo>
                <a:lnTo>
                  <a:pt x="198" y="170"/>
                </a:lnTo>
                <a:lnTo>
                  <a:pt x="204" y="182"/>
                </a:lnTo>
                <a:lnTo>
                  <a:pt x="206" y="192"/>
                </a:lnTo>
                <a:lnTo>
                  <a:pt x="200" y="196"/>
                </a:lnTo>
                <a:lnTo>
                  <a:pt x="196" y="182"/>
                </a:lnTo>
                <a:lnTo>
                  <a:pt x="192" y="176"/>
                </a:lnTo>
                <a:lnTo>
                  <a:pt x="188" y="182"/>
                </a:lnTo>
                <a:lnTo>
                  <a:pt x="180" y="180"/>
                </a:lnTo>
                <a:lnTo>
                  <a:pt x="178" y="186"/>
                </a:lnTo>
                <a:lnTo>
                  <a:pt x="158" y="184"/>
                </a:lnTo>
                <a:lnTo>
                  <a:pt x="158" y="192"/>
                </a:lnTo>
                <a:lnTo>
                  <a:pt x="164" y="192"/>
                </a:lnTo>
                <a:lnTo>
                  <a:pt x="168" y="196"/>
                </a:lnTo>
                <a:lnTo>
                  <a:pt x="170" y="206"/>
                </a:lnTo>
                <a:lnTo>
                  <a:pt x="158" y="204"/>
                </a:lnTo>
                <a:lnTo>
                  <a:pt x="152" y="206"/>
                </a:lnTo>
                <a:lnTo>
                  <a:pt x="150" y="210"/>
                </a:lnTo>
                <a:lnTo>
                  <a:pt x="152" y="214"/>
                </a:lnTo>
                <a:lnTo>
                  <a:pt x="162" y="224"/>
                </a:lnTo>
                <a:lnTo>
                  <a:pt x="166" y="230"/>
                </a:lnTo>
                <a:lnTo>
                  <a:pt x="166" y="238"/>
                </a:lnTo>
                <a:lnTo>
                  <a:pt x="154" y="286"/>
                </a:lnTo>
                <a:lnTo>
                  <a:pt x="142" y="280"/>
                </a:lnTo>
                <a:lnTo>
                  <a:pt x="148" y="258"/>
                </a:lnTo>
                <a:lnTo>
                  <a:pt x="140" y="252"/>
                </a:lnTo>
                <a:lnTo>
                  <a:pt x="136" y="252"/>
                </a:lnTo>
                <a:lnTo>
                  <a:pt x="132" y="254"/>
                </a:lnTo>
                <a:lnTo>
                  <a:pt x="124" y="250"/>
                </a:lnTo>
                <a:lnTo>
                  <a:pt x="118" y="254"/>
                </a:lnTo>
                <a:lnTo>
                  <a:pt x="100" y="254"/>
                </a:lnTo>
                <a:lnTo>
                  <a:pt x="100" y="246"/>
                </a:lnTo>
                <a:lnTo>
                  <a:pt x="94" y="240"/>
                </a:lnTo>
                <a:lnTo>
                  <a:pt x="92" y="232"/>
                </a:lnTo>
                <a:lnTo>
                  <a:pt x="84" y="232"/>
                </a:lnTo>
                <a:lnTo>
                  <a:pt x="80" y="226"/>
                </a:lnTo>
                <a:lnTo>
                  <a:pt x="70" y="216"/>
                </a:lnTo>
                <a:lnTo>
                  <a:pt x="56" y="210"/>
                </a:lnTo>
                <a:lnTo>
                  <a:pt x="54" y="206"/>
                </a:lnTo>
                <a:lnTo>
                  <a:pt x="52" y="204"/>
                </a:lnTo>
                <a:lnTo>
                  <a:pt x="46" y="204"/>
                </a:lnTo>
                <a:lnTo>
                  <a:pt x="42" y="204"/>
                </a:lnTo>
                <a:lnTo>
                  <a:pt x="42" y="208"/>
                </a:lnTo>
                <a:lnTo>
                  <a:pt x="44" y="210"/>
                </a:lnTo>
                <a:lnTo>
                  <a:pt x="24" y="208"/>
                </a:lnTo>
                <a:lnTo>
                  <a:pt x="20" y="200"/>
                </a:lnTo>
                <a:lnTo>
                  <a:pt x="0" y="188"/>
                </a:lnTo>
                <a:lnTo>
                  <a:pt x="10" y="170"/>
                </a:lnTo>
                <a:lnTo>
                  <a:pt x="14" y="172"/>
                </a:lnTo>
                <a:lnTo>
                  <a:pt x="20" y="166"/>
                </a:lnTo>
                <a:lnTo>
                  <a:pt x="28" y="156"/>
                </a:lnTo>
                <a:lnTo>
                  <a:pt x="26" y="136"/>
                </a:lnTo>
                <a:lnTo>
                  <a:pt x="26" y="124"/>
                </a:lnTo>
                <a:lnTo>
                  <a:pt x="24" y="114"/>
                </a:lnTo>
                <a:lnTo>
                  <a:pt x="28" y="102"/>
                </a:lnTo>
                <a:lnTo>
                  <a:pt x="22" y="92"/>
                </a:lnTo>
                <a:lnTo>
                  <a:pt x="18" y="84"/>
                </a:lnTo>
                <a:lnTo>
                  <a:pt x="30" y="72"/>
                </a:lnTo>
                <a:lnTo>
                  <a:pt x="36" y="64"/>
                </a:lnTo>
                <a:lnTo>
                  <a:pt x="42" y="60"/>
                </a:lnTo>
                <a:lnTo>
                  <a:pt x="44" y="56"/>
                </a:lnTo>
                <a:lnTo>
                  <a:pt x="56" y="54"/>
                </a:lnTo>
                <a:lnTo>
                  <a:pt x="62" y="50"/>
                </a:lnTo>
                <a:lnTo>
                  <a:pt x="62" y="42"/>
                </a:lnTo>
                <a:lnTo>
                  <a:pt x="62" y="34"/>
                </a:lnTo>
                <a:lnTo>
                  <a:pt x="70" y="22"/>
                </a:lnTo>
                <a:lnTo>
                  <a:pt x="78" y="24"/>
                </a:lnTo>
                <a:lnTo>
                  <a:pt x="86" y="18"/>
                </a:lnTo>
                <a:lnTo>
                  <a:pt x="92" y="20"/>
                </a:lnTo>
                <a:lnTo>
                  <a:pt x="102" y="16"/>
                </a:lnTo>
                <a:lnTo>
                  <a:pt x="110" y="8"/>
                </a:lnTo>
                <a:lnTo>
                  <a:pt x="114" y="2"/>
                </a:lnTo>
                <a:lnTo>
                  <a:pt x="128" y="0"/>
                </a:lnTo>
                <a:lnTo>
                  <a:pt x="132" y="0"/>
                </a:lnTo>
                <a:lnTo>
                  <a:pt x="14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9" name="Freeform 418"/>
          <p:cNvSpPr>
            <a:spLocks/>
          </p:cNvSpPr>
          <p:nvPr/>
        </p:nvSpPr>
        <p:spPr bwMode="ltGray">
          <a:xfrm>
            <a:off x="2486254" y="6818312"/>
            <a:ext cx="63525" cy="3333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2"/>
              </a:cxn>
              <a:cxn ang="0">
                <a:pos x="20" y="0"/>
              </a:cxn>
              <a:cxn ang="0">
                <a:pos x="36" y="0"/>
              </a:cxn>
              <a:cxn ang="0">
                <a:pos x="42" y="6"/>
              </a:cxn>
              <a:cxn ang="0">
                <a:pos x="36" y="6"/>
              </a:cxn>
              <a:cxn ang="0">
                <a:pos x="28" y="8"/>
              </a:cxn>
              <a:cxn ang="0">
                <a:pos x="24" y="4"/>
              </a:cxn>
              <a:cxn ang="0">
                <a:pos x="18" y="6"/>
              </a:cxn>
              <a:cxn ang="0">
                <a:pos x="22" y="8"/>
              </a:cxn>
              <a:cxn ang="0">
                <a:pos x="22" y="10"/>
              </a:cxn>
              <a:cxn ang="0">
                <a:pos x="28" y="14"/>
              </a:cxn>
              <a:cxn ang="0">
                <a:pos x="28" y="18"/>
              </a:cxn>
              <a:cxn ang="0">
                <a:pos x="24" y="16"/>
              </a:cxn>
              <a:cxn ang="0">
                <a:pos x="18" y="14"/>
              </a:cxn>
              <a:cxn ang="0">
                <a:pos x="14" y="12"/>
              </a:cxn>
              <a:cxn ang="0">
                <a:pos x="12" y="10"/>
              </a:cxn>
              <a:cxn ang="0">
                <a:pos x="14" y="16"/>
              </a:cxn>
              <a:cxn ang="0">
                <a:pos x="10" y="16"/>
              </a:cxn>
              <a:cxn ang="0">
                <a:pos x="4" y="16"/>
              </a:cxn>
              <a:cxn ang="0">
                <a:pos x="0" y="4"/>
              </a:cxn>
            </a:cxnLst>
            <a:rect l="0" t="0" r="r" b="b"/>
            <a:pathLst>
              <a:path w="43" h="19">
                <a:moveTo>
                  <a:pt x="0" y="4"/>
                </a:moveTo>
                <a:lnTo>
                  <a:pt x="14" y="2"/>
                </a:lnTo>
                <a:lnTo>
                  <a:pt x="20" y="0"/>
                </a:lnTo>
                <a:lnTo>
                  <a:pt x="36" y="0"/>
                </a:lnTo>
                <a:lnTo>
                  <a:pt x="42" y="6"/>
                </a:lnTo>
                <a:lnTo>
                  <a:pt x="36" y="6"/>
                </a:lnTo>
                <a:lnTo>
                  <a:pt x="28" y="8"/>
                </a:lnTo>
                <a:lnTo>
                  <a:pt x="24" y="4"/>
                </a:lnTo>
                <a:lnTo>
                  <a:pt x="18" y="6"/>
                </a:lnTo>
                <a:lnTo>
                  <a:pt x="22" y="8"/>
                </a:lnTo>
                <a:lnTo>
                  <a:pt x="22" y="10"/>
                </a:lnTo>
                <a:lnTo>
                  <a:pt x="28" y="14"/>
                </a:lnTo>
                <a:lnTo>
                  <a:pt x="28" y="18"/>
                </a:lnTo>
                <a:lnTo>
                  <a:pt x="24" y="16"/>
                </a:lnTo>
                <a:lnTo>
                  <a:pt x="18" y="14"/>
                </a:lnTo>
                <a:lnTo>
                  <a:pt x="14" y="12"/>
                </a:lnTo>
                <a:lnTo>
                  <a:pt x="12" y="10"/>
                </a:lnTo>
                <a:lnTo>
                  <a:pt x="14" y="16"/>
                </a:lnTo>
                <a:lnTo>
                  <a:pt x="10" y="16"/>
                </a:lnTo>
                <a:lnTo>
                  <a:pt x="4" y="16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0" name="Freeform 419"/>
          <p:cNvSpPr>
            <a:spLocks/>
          </p:cNvSpPr>
          <p:nvPr/>
        </p:nvSpPr>
        <p:spPr bwMode="ltGray">
          <a:xfrm>
            <a:off x="2706268" y="6619876"/>
            <a:ext cx="43383" cy="4921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2"/>
              </a:cxn>
              <a:cxn ang="0">
                <a:pos x="18" y="4"/>
              </a:cxn>
              <a:cxn ang="0">
                <a:pos x="24" y="6"/>
              </a:cxn>
              <a:cxn ang="0">
                <a:pos x="26" y="8"/>
              </a:cxn>
              <a:cxn ang="0">
                <a:pos x="24" y="12"/>
              </a:cxn>
              <a:cxn ang="0">
                <a:pos x="16" y="16"/>
              </a:cxn>
              <a:cxn ang="0">
                <a:pos x="8" y="24"/>
              </a:cxn>
              <a:cxn ang="0">
                <a:pos x="6" y="26"/>
              </a:cxn>
              <a:cxn ang="0">
                <a:pos x="0" y="22"/>
              </a:cxn>
              <a:cxn ang="0">
                <a:pos x="6" y="14"/>
              </a:cxn>
              <a:cxn ang="0">
                <a:pos x="10" y="0"/>
              </a:cxn>
            </a:cxnLst>
            <a:rect l="0" t="0" r="r" b="b"/>
            <a:pathLst>
              <a:path w="27" h="27">
                <a:moveTo>
                  <a:pt x="10" y="0"/>
                </a:moveTo>
                <a:lnTo>
                  <a:pt x="14" y="2"/>
                </a:lnTo>
                <a:lnTo>
                  <a:pt x="18" y="4"/>
                </a:lnTo>
                <a:lnTo>
                  <a:pt x="24" y="6"/>
                </a:lnTo>
                <a:lnTo>
                  <a:pt x="26" y="8"/>
                </a:lnTo>
                <a:lnTo>
                  <a:pt x="24" y="12"/>
                </a:lnTo>
                <a:lnTo>
                  <a:pt x="16" y="16"/>
                </a:lnTo>
                <a:lnTo>
                  <a:pt x="8" y="24"/>
                </a:lnTo>
                <a:lnTo>
                  <a:pt x="6" y="26"/>
                </a:lnTo>
                <a:lnTo>
                  <a:pt x="0" y="22"/>
                </a:lnTo>
                <a:lnTo>
                  <a:pt x="6" y="14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1" name="Freeform 420"/>
          <p:cNvSpPr>
            <a:spLocks/>
          </p:cNvSpPr>
          <p:nvPr/>
        </p:nvSpPr>
        <p:spPr bwMode="ltGray">
          <a:xfrm>
            <a:off x="2676829" y="6632576"/>
            <a:ext cx="35637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10"/>
              </a:cxn>
              <a:cxn ang="0">
                <a:pos x="14" y="14"/>
              </a:cxn>
              <a:cxn ang="0">
                <a:pos x="6" y="14"/>
              </a:cxn>
              <a:cxn ang="0">
                <a:pos x="8" y="18"/>
              </a:cxn>
              <a:cxn ang="0">
                <a:pos x="6" y="22"/>
              </a:cxn>
              <a:cxn ang="0">
                <a:pos x="2" y="16"/>
              </a:cxn>
              <a:cxn ang="0">
                <a:pos x="2" y="10"/>
              </a:cxn>
              <a:cxn ang="0">
                <a:pos x="0" y="2"/>
              </a:cxn>
              <a:cxn ang="0">
                <a:pos x="6" y="0"/>
              </a:cxn>
              <a:cxn ang="0">
                <a:pos x="22" y="0"/>
              </a:cxn>
            </a:cxnLst>
            <a:rect l="0" t="0" r="r" b="b"/>
            <a:pathLst>
              <a:path w="23" h="23">
                <a:moveTo>
                  <a:pt x="22" y="0"/>
                </a:moveTo>
                <a:lnTo>
                  <a:pt x="16" y="10"/>
                </a:lnTo>
                <a:lnTo>
                  <a:pt x="14" y="14"/>
                </a:lnTo>
                <a:lnTo>
                  <a:pt x="6" y="14"/>
                </a:lnTo>
                <a:lnTo>
                  <a:pt x="8" y="18"/>
                </a:lnTo>
                <a:lnTo>
                  <a:pt x="6" y="22"/>
                </a:lnTo>
                <a:lnTo>
                  <a:pt x="2" y="16"/>
                </a:lnTo>
                <a:lnTo>
                  <a:pt x="2" y="10"/>
                </a:lnTo>
                <a:lnTo>
                  <a:pt x="0" y="2"/>
                </a:lnTo>
                <a:lnTo>
                  <a:pt x="6" y="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2" name="Freeform 421"/>
          <p:cNvSpPr>
            <a:spLocks/>
          </p:cNvSpPr>
          <p:nvPr/>
        </p:nvSpPr>
        <p:spPr bwMode="ltGray">
          <a:xfrm>
            <a:off x="2371599" y="6759575"/>
            <a:ext cx="38734" cy="36512"/>
          </a:xfrm>
          <a:custGeom>
            <a:avLst/>
            <a:gdLst/>
            <a:ahLst/>
            <a:cxnLst>
              <a:cxn ang="0">
                <a:pos x="24" y="8"/>
              </a:cxn>
              <a:cxn ang="0">
                <a:pos x="14" y="0"/>
              </a:cxn>
              <a:cxn ang="0">
                <a:pos x="0" y="0"/>
              </a:cxn>
              <a:cxn ang="0">
                <a:pos x="4" y="8"/>
              </a:cxn>
              <a:cxn ang="0">
                <a:pos x="10" y="14"/>
              </a:cxn>
              <a:cxn ang="0">
                <a:pos x="16" y="14"/>
              </a:cxn>
              <a:cxn ang="0">
                <a:pos x="18" y="18"/>
              </a:cxn>
              <a:cxn ang="0">
                <a:pos x="22" y="20"/>
              </a:cxn>
              <a:cxn ang="0">
                <a:pos x="24" y="8"/>
              </a:cxn>
            </a:cxnLst>
            <a:rect l="0" t="0" r="r" b="b"/>
            <a:pathLst>
              <a:path w="25" h="21">
                <a:moveTo>
                  <a:pt x="24" y="8"/>
                </a:moveTo>
                <a:lnTo>
                  <a:pt x="14" y="0"/>
                </a:lnTo>
                <a:lnTo>
                  <a:pt x="0" y="0"/>
                </a:lnTo>
                <a:lnTo>
                  <a:pt x="4" y="8"/>
                </a:lnTo>
                <a:lnTo>
                  <a:pt x="10" y="14"/>
                </a:lnTo>
                <a:lnTo>
                  <a:pt x="16" y="14"/>
                </a:lnTo>
                <a:lnTo>
                  <a:pt x="18" y="18"/>
                </a:lnTo>
                <a:lnTo>
                  <a:pt x="22" y="20"/>
                </a:lnTo>
                <a:lnTo>
                  <a:pt x="24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3" name="Freeform 422"/>
          <p:cNvSpPr>
            <a:spLocks/>
          </p:cNvSpPr>
          <p:nvPr/>
        </p:nvSpPr>
        <p:spPr bwMode="ltGray">
          <a:xfrm>
            <a:off x="2416531" y="6780212"/>
            <a:ext cx="27889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2"/>
              </a:cxn>
              <a:cxn ang="0">
                <a:pos x="16" y="2"/>
              </a:cxn>
              <a:cxn ang="0">
                <a:pos x="16" y="8"/>
              </a:cxn>
              <a:cxn ang="0">
                <a:pos x="6" y="6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17" h="9">
                <a:moveTo>
                  <a:pt x="2" y="0"/>
                </a:moveTo>
                <a:lnTo>
                  <a:pt x="10" y="2"/>
                </a:lnTo>
                <a:lnTo>
                  <a:pt x="16" y="2"/>
                </a:lnTo>
                <a:lnTo>
                  <a:pt x="16" y="8"/>
                </a:lnTo>
                <a:lnTo>
                  <a:pt x="6" y="6"/>
                </a:lnTo>
                <a:lnTo>
                  <a:pt x="0" y="8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4" name="Freeform 423"/>
          <p:cNvSpPr>
            <a:spLocks/>
          </p:cNvSpPr>
          <p:nvPr/>
        </p:nvSpPr>
        <p:spPr bwMode="ltGray">
          <a:xfrm>
            <a:off x="2342160" y="6726238"/>
            <a:ext cx="41834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"/>
              </a:cxn>
              <a:cxn ang="0">
                <a:pos x="12" y="10"/>
              </a:cxn>
              <a:cxn ang="0">
                <a:pos x="24" y="14"/>
              </a:cxn>
              <a:cxn ang="0">
                <a:pos x="14" y="14"/>
              </a:cxn>
              <a:cxn ang="0">
                <a:pos x="2" y="10"/>
              </a:cxn>
              <a:cxn ang="0">
                <a:pos x="0" y="0"/>
              </a:cxn>
            </a:cxnLst>
            <a:rect l="0" t="0" r="r" b="b"/>
            <a:pathLst>
              <a:path w="25" h="15">
                <a:moveTo>
                  <a:pt x="0" y="0"/>
                </a:moveTo>
                <a:lnTo>
                  <a:pt x="4" y="8"/>
                </a:lnTo>
                <a:lnTo>
                  <a:pt x="12" y="10"/>
                </a:lnTo>
                <a:lnTo>
                  <a:pt x="24" y="14"/>
                </a:lnTo>
                <a:lnTo>
                  <a:pt x="14" y="14"/>
                </a:lnTo>
                <a:lnTo>
                  <a:pt x="2" y="1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5" name="Freeform 424"/>
          <p:cNvSpPr>
            <a:spLocks/>
          </p:cNvSpPr>
          <p:nvPr/>
        </p:nvSpPr>
        <p:spPr bwMode="ltGray">
          <a:xfrm>
            <a:off x="2317370" y="6667501"/>
            <a:ext cx="23241" cy="42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6" y="14"/>
              </a:cxn>
              <a:cxn ang="0">
                <a:pos x="8" y="20"/>
              </a:cxn>
              <a:cxn ang="0">
                <a:pos x="14" y="22"/>
              </a:cxn>
              <a:cxn ang="0">
                <a:pos x="12" y="14"/>
              </a:cxn>
              <a:cxn ang="0">
                <a:pos x="8" y="10"/>
              </a:cxn>
              <a:cxn ang="0">
                <a:pos x="0" y="0"/>
              </a:cxn>
            </a:cxnLst>
            <a:rect l="0" t="0" r="r" b="b"/>
            <a:pathLst>
              <a:path w="15" h="23">
                <a:moveTo>
                  <a:pt x="0" y="0"/>
                </a:moveTo>
                <a:lnTo>
                  <a:pt x="0" y="10"/>
                </a:lnTo>
                <a:lnTo>
                  <a:pt x="6" y="14"/>
                </a:lnTo>
                <a:lnTo>
                  <a:pt x="8" y="20"/>
                </a:lnTo>
                <a:lnTo>
                  <a:pt x="14" y="22"/>
                </a:lnTo>
                <a:lnTo>
                  <a:pt x="12" y="14"/>
                </a:lnTo>
                <a:lnTo>
                  <a:pt x="8" y="1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6" name="Freeform 425"/>
          <p:cNvSpPr>
            <a:spLocks/>
          </p:cNvSpPr>
          <p:nvPr/>
        </p:nvSpPr>
        <p:spPr bwMode="ltGray">
          <a:xfrm>
            <a:off x="2449069" y="6756400"/>
            <a:ext cx="10845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4" y="14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7" h="15">
                <a:moveTo>
                  <a:pt x="0" y="0"/>
                </a:moveTo>
                <a:lnTo>
                  <a:pt x="0" y="8"/>
                </a:lnTo>
                <a:lnTo>
                  <a:pt x="4" y="14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7" name="Freeform 426"/>
          <p:cNvSpPr>
            <a:spLocks/>
          </p:cNvSpPr>
          <p:nvPr/>
        </p:nvSpPr>
        <p:spPr bwMode="ltGray">
          <a:xfrm>
            <a:off x="2298777" y="6607176"/>
            <a:ext cx="9296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5" h="13">
                <a:moveTo>
                  <a:pt x="0" y="0"/>
                </a:moveTo>
                <a:lnTo>
                  <a:pt x="0" y="12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8" name="Freeform 427"/>
          <p:cNvSpPr>
            <a:spLocks/>
          </p:cNvSpPr>
          <p:nvPr/>
        </p:nvSpPr>
        <p:spPr bwMode="ltGray">
          <a:xfrm>
            <a:off x="2275537" y="6494464"/>
            <a:ext cx="6198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3" h="5">
                <a:moveTo>
                  <a:pt x="0" y="4"/>
                </a:move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9" name="Rectangle 428"/>
          <p:cNvSpPr>
            <a:spLocks noChangeArrowheads="1"/>
          </p:cNvSpPr>
          <p:nvPr/>
        </p:nvSpPr>
        <p:spPr bwMode="ltGray">
          <a:xfrm>
            <a:off x="2275537" y="6497639"/>
            <a:ext cx="7746" cy="15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0" name="Oval 429"/>
          <p:cNvSpPr>
            <a:spLocks noChangeArrowheads="1"/>
          </p:cNvSpPr>
          <p:nvPr/>
        </p:nvSpPr>
        <p:spPr bwMode="ltGray">
          <a:xfrm>
            <a:off x="2542032" y="6845300"/>
            <a:ext cx="3099" cy="15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1" name="Freeform 430"/>
          <p:cNvSpPr>
            <a:spLocks/>
          </p:cNvSpPr>
          <p:nvPr/>
        </p:nvSpPr>
        <p:spPr bwMode="ltGray">
          <a:xfrm>
            <a:off x="2267789" y="6254753"/>
            <a:ext cx="2479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4"/>
              </a:cxn>
              <a:cxn ang="0">
                <a:pos x="0" y="32"/>
              </a:cxn>
              <a:cxn ang="0">
                <a:pos x="12" y="34"/>
              </a:cxn>
              <a:cxn ang="0">
                <a:pos x="16" y="26"/>
              </a:cxn>
              <a:cxn ang="0">
                <a:pos x="10" y="16"/>
              </a:cxn>
              <a:cxn ang="0">
                <a:pos x="14" y="14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17" h="35">
                <a:moveTo>
                  <a:pt x="0" y="0"/>
                </a:moveTo>
                <a:lnTo>
                  <a:pt x="2" y="24"/>
                </a:lnTo>
                <a:lnTo>
                  <a:pt x="0" y="32"/>
                </a:lnTo>
                <a:lnTo>
                  <a:pt x="12" y="34"/>
                </a:lnTo>
                <a:lnTo>
                  <a:pt x="16" y="26"/>
                </a:lnTo>
                <a:lnTo>
                  <a:pt x="10" y="16"/>
                </a:lnTo>
                <a:lnTo>
                  <a:pt x="14" y="14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2" name="Freeform 431"/>
          <p:cNvSpPr>
            <a:spLocks/>
          </p:cNvSpPr>
          <p:nvPr/>
        </p:nvSpPr>
        <p:spPr bwMode="ltGray">
          <a:xfrm>
            <a:off x="2275537" y="6354764"/>
            <a:ext cx="1549" cy="95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3" name="Rectangle 432"/>
          <p:cNvSpPr>
            <a:spLocks noChangeArrowheads="1"/>
          </p:cNvSpPr>
          <p:nvPr/>
        </p:nvSpPr>
        <p:spPr bwMode="ltGray">
          <a:xfrm>
            <a:off x="2275537" y="6357939"/>
            <a:ext cx="4648" cy="47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4" name="Freeform 433"/>
          <p:cNvSpPr>
            <a:spLocks/>
          </p:cNvSpPr>
          <p:nvPr/>
        </p:nvSpPr>
        <p:spPr bwMode="ltGray">
          <a:xfrm>
            <a:off x="2280184" y="6372227"/>
            <a:ext cx="1550" cy="95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5" name="Rectangle 434"/>
          <p:cNvSpPr>
            <a:spLocks noChangeArrowheads="1"/>
          </p:cNvSpPr>
          <p:nvPr/>
        </p:nvSpPr>
        <p:spPr bwMode="ltGray">
          <a:xfrm>
            <a:off x="2280184" y="6375402"/>
            <a:ext cx="3099" cy="476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6" name="Freeform 435"/>
          <p:cNvSpPr>
            <a:spLocks/>
          </p:cNvSpPr>
          <p:nvPr/>
        </p:nvSpPr>
        <p:spPr bwMode="ltGray">
          <a:xfrm>
            <a:off x="2289481" y="6391277"/>
            <a:ext cx="4649" cy="95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7" name="Rectangle 436"/>
          <p:cNvSpPr>
            <a:spLocks noChangeArrowheads="1"/>
          </p:cNvSpPr>
          <p:nvPr/>
        </p:nvSpPr>
        <p:spPr bwMode="ltGray">
          <a:xfrm>
            <a:off x="2292580" y="6391277"/>
            <a:ext cx="1550" cy="111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8" name="Freeform 437"/>
          <p:cNvSpPr>
            <a:spLocks/>
          </p:cNvSpPr>
          <p:nvPr/>
        </p:nvSpPr>
        <p:spPr bwMode="ltGray">
          <a:xfrm>
            <a:off x="2583866" y="6346827"/>
            <a:ext cx="29439" cy="285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0" y="2"/>
              </a:cxn>
              <a:cxn ang="0">
                <a:pos x="18" y="0"/>
              </a:cxn>
              <a:cxn ang="0">
                <a:pos x="18" y="10"/>
              </a:cxn>
              <a:cxn ang="0">
                <a:pos x="14" y="16"/>
              </a:cxn>
              <a:cxn ang="0">
                <a:pos x="10" y="12"/>
              </a:cxn>
              <a:cxn ang="0">
                <a:pos x="10" y="10"/>
              </a:cxn>
              <a:cxn ang="0">
                <a:pos x="10" y="8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19" h="17">
                <a:moveTo>
                  <a:pt x="0" y="2"/>
                </a:moveTo>
                <a:lnTo>
                  <a:pt x="10" y="2"/>
                </a:lnTo>
                <a:lnTo>
                  <a:pt x="18" y="0"/>
                </a:lnTo>
                <a:lnTo>
                  <a:pt x="18" y="10"/>
                </a:lnTo>
                <a:lnTo>
                  <a:pt x="14" y="16"/>
                </a:lnTo>
                <a:lnTo>
                  <a:pt x="10" y="12"/>
                </a:lnTo>
                <a:lnTo>
                  <a:pt x="10" y="10"/>
                </a:lnTo>
                <a:lnTo>
                  <a:pt x="10" y="8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9" name="Freeform 438"/>
          <p:cNvSpPr>
            <a:spLocks/>
          </p:cNvSpPr>
          <p:nvPr/>
        </p:nvSpPr>
        <p:spPr bwMode="ltGray">
          <a:xfrm>
            <a:off x="2445970" y="4364048"/>
            <a:ext cx="9296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0" name="Freeform 439"/>
          <p:cNvSpPr>
            <a:spLocks/>
          </p:cNvSpPr>
          <p:nvPr/>
        </p:nvSpPr>
        <p:spPr bwMode="ltGray">
          <a:xfrm>
            <a:off x="2456815" y="4340236"/>
            <a:ext cx="10846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1" name="Freeform 441"/>
          <p:cNvSpPr>
            <a:spLocks/>
          </p:cNvSpPr>
          <p:nvPr/>
        </p:nvSpPr>
        <p:spPr bwMode="ltGray">
          <a:xfrm>
            <a:off x="3370958" y="2543193"/>
            <a:ext cx="213816" cy="157161"/>
          </a:xfrm>
          <a:custGeom>
            <a:avLst/>
            <a:gdLst/>
            <a:ahLst/>
            <a:cxnLst>
              <a:cxn ang="0">
                <a:pos x="106" y="10"/>
              </a:cxn>
              <a:cxn ang="0">
                <a:pos x="114" y="4"/>
              </a:cxn>
              <a:cxn ang="0">
                <a:pos x="124" y="6"/>
              </a:cxn>
              <a:cxn ang="0">
                <a:pos x="128" y="20"/>
              </a:cxn>
              <a:cxn ang="0">
                <a:pos x="134" y="26"/>
              </a:cxn>
              <a:cxn ang="0">
                <a:pos x="136" y="42"/>
              </a:cxn>
              <a:cxn ang="0">
                <a:pos x="120" y="64"/>
              </a:cxn>
              <a:cxn ang="0">
                <a:pos x="106" y="74"/>
              </a:cxn>
              <a:cxn ang="0">
                <a:pos x="94" y="86"/>
              </a:cxn>
              <a:cxn ang="0">
                <a:pos x="68" y="84"/>
              </a:cxn>
              <a:cxn ang="0">
                <a:pos x="52" y="78"/>
              </a:cxn>
              <a:cxn ang="0">
                <a:pos x="34" y="74"/>
              </a:cxn>
              <a:cxn ang="0">
                <a:pos x="24" y="66"/>
              </a:cxn>
              <a:cxn ang="0">
                <a:pos x="32" y="58"/>
              </a:cxn>
              <a:cxn ang="0">
                <a:pos x="26" y="48"/>
              </a:cxn>
              <a:cxn ang="0">
                <a:pos x="10" y="46"/>
              </a:cxn>
              <a:cxn ang="0">
                <a:pos x="12" y="40"/>
              </a:cxn>
              <a:cxn ang="0">
                <a:pos x="34" y="38"/>
              </a:cxn>
              <a:cxn ang="0">
                <a:pos x="36" y="30"/>
              </a:cxn>
              <a:cxn ang="0">
                <a:pos x="24" y="26"/>
              </a:cxn>
              <a:cxn ang="0">
                <a:pos x="0" y="32"/>
              </a:cxn>
              <a:cxn ang="0">
                <a:pos x="14" y="20"/>
              </a:cxn>
              <a:cxn ang="0">
                <a:pos x="20" y="6"/>
              </a:cxn>
              <a:cxn ang="0">
                <a:pos x="32" y="14"/>
              </a:cxn>
              <a:cxn ang="0">
                <a:pos x="38" y="0"/>
              </a:cxn>
              <a:cxn ang="0">
                <a:pos x="44" y="20"/>
              </a:cxn>
              <a:cxn ang="0">
                <a:pos x="48" y="38"/>
              </a:cxn>
              <a:cxn ang="0">
                <a:pos x="54" y="30"/>
              </a:cxn>
              <a:cxn ang="0">
                <a:pos x="58" y="24"/>
              </a:cxn>
              <a:cxn ang="0">
                <a:pos x="60" y="10"/>
              </a:cxn>
              <a:cxn ang="0">
                <a:pos x="68" y="24"/>
              </a:cxn>
              <a:cxn ang="0">
                <a:pos x="74" y="10"/>
              </a:cxn>
              <a:cxn ang="0">
                <a:pos x="82" y="12"/>
              </a:cxn>
              <a:cxn ang="0">
                <a:pos x="94" y="16"/>
              </a:cxn>
            </a:cxnLst>
            <a:rect l="0" t="0" r="r" b="b"/>
            <a:pathLst>
              <a:path w="139" h="87">
                <a:moveTo>
                  <a:pt x="100" y="12"/>
                </a:moveTo>
                <a:lnTo>
                  <a:pt x="106" y="10"/>
                </a:lnTo>
                <a:lnTo>
                  <a:pt x="108" y="2"/>
                </a:lnTo>
                <a:lnTo>
                  <a:pt x="114" y="4"/>
                </a:lnTo>
                <a:lnTo>
                  <a:pt x="118" y="10"/>
                </a:lnTo>
                <a:lnTo>
                  <a:pt x="124" y="6"/>
                </a:lnTo>
                <a:lnTo>
                  <a:pt x="126" y="14"/>
                </a:lnTo>
                <a:lnTo>
                  <a:pt x="128" y="20"/>
                </a:lnTo>
                <a:lnTo>
                  <a:pt x="126" y="24"/>
                </a:lnTo>
                <a:lnTo>
                  <a:pt x="134" y="26"/>
                </a:lnTo>
                <a:lnTo>
                  <a:pt x="138" y="32"/>
                </a:lnTo>
                <a:lnTo>
                  <a:pt x="136" y="42"/>
                </a:lnTo>
                <a:lnTo>
                  <a:pt x="128" y="56"/>
                </a:lnTo>
                <a:lnTo>
                  <a:pt x="120" y="64"/>
                </a:lnTo>
                <a:lnTo>
                  <a:pt x="114" y="64"/>
                </a:lnTo>
                <a:lnTo>
                  <a:pt x="106" y="74"/>
                </a:lnTo>
                <a:lnTo>
                  <a:pt x="106" y="78"/>
                </a:lnTo>
                <a:lnTo>
                  <a:pt x="94" y="86"/>
                </a:lnTo>
                <a:lnTo>
                  <a:pt x="84" y="80"/>
                </a:lnTo>
                <a:lnTo>
                  <a:pt x="68" y="84"/>
                </a:lnTo>
                <a:lnTo>
                  <a:pt x="58" y="78"/>
                </a:lnTo>
                <a:lnTo>
                  <a:pt x="52" y="78"/>
                </a:lnTo>
                <a:lnTo>
                  <a:pt x="46" y="72"/>
                </a:lnTo>
                <a:lnTo>
                  <a:pt x="34" y="74"/>
                </a:lnTo>
                <a:lnTo>
                  <a:pt x="24" y="72"/>
                </a:lnTo>
                <a:lnTo>
                  <a:pt x="24" y="66"/>
                </a:lnTo>
                <a:lnTo>
                  <a:pt x="30" y="66"/>
                </a:lnTo>
                <a:lnTo>
                  <a:pt x="32" y="58"/>
                </a:lnTo>
                <a:lnTo>
                  <a:pt x="26" y="52"/>
                </a:lnTo>
                <a:lnTo>
                  <a:pt x="26" y="48"/>
                </a:lnTo>
                <a:lnTo>
                  <a:pt x="22" y="46"/>
                </a:lnTo>
                <a:lnTo>
                  <a:pt x="10" y="46"/>
                </a:lnTo>
                <a:lnTo>
                  <a:pt x="10" y="42"/>
                </a:lnTo>
                <a:lnTo>
                  <a:pt x="12" y="40"/>
                </a:lnTo>
                <a:lnTo>
                  <a:pt x="22" y="40"/>
                </a:lnTo>
                <a:lnTo>
                  <a:pt x="34" y="38"/>
                </a:lnTo>
                <a:lnTo>
                  <a:pt x="30" y="36"/>
                </a:lnTo>
                <a:lnTo>
                  <a:pt x="36" y="30"/>
                </a:lnTo>
                <a:lnTo>
                  <a:pt x="32" y="28"/>
                </a:lnTo>
                <a:lnTo>
                  <a:pt x="24" y="26"/>
                </a:lnTo>
                <a:lnTo>
                  <a:pt x="14" y="34"/>
                </a:lnTo>
                <a:lnTo>
                  <a:pt x="0" y="32"/>
                </a:lnTo>
                <a:lnTo>
                  <a:pt x="10" y="24"/>
                </a:lnTo>
                <a:lnTo>
                  <a:pt x="14" y="20"/>
                </a:lnTo>
                <a:lnTo>
                  <a:pt x="18" y="22"/>
                </a:lnTo>
                <a:lnTo>
                  <a:pt x="20" y="6"/>
                </a:lnTo>
                <a:lnTo>
                  <a:pt x="28" y="14"/>
                </a:lnTo>
                <a:lnTo>
                  <a:pt x="32" y="14"/>
                </a:lnTo>
                <a:lnTo>
                  <a:pt x="30" y="6"/>
                </a:lnTo>
                <a:lnTo>
                  <a:pt x="38" y="0"/>
                </a:lnTo>
                <a:lnTo>
                  <a:pt x="44" y="10"/>
                </a:lnTo>
                <a:lnTo>
                  <a:pt x="44" y="20"/>
                </a:lnTo>
                <a:lnTo>
                  <a:pt x="46" y="28"/>
                </a:lnTo>
                <a:lnTo>
                  <a:pt x="48" y="38"/>
                </a:lnTo>
                <a:lnTo>
                  <a:pt x="52" y="26"/>
                </a:lnTo>
                <a:lnTo>
                  <a:pt x="54" y="30"/>
                </a:lnTo>
                <a:lnTo>
                  <a:pt x="58" y="32"/>
                </a:lnTo>
                <a:lnTo>
                  <a:pt x="58" y="24"/>
                </a:lnTo>
                <a:lnTo>
                  <a:pt x="56" y="16"/>
                </a:lnTo>
                <a:lnTo>
                  <a:pt x="60" y="10"/>
                </a:lnTo>
                <a:lnTo>
                  <a:pt x="64" y="16"/>
                </a:lnTo>
                <a:lnTo>
                  <a:pt x="68" y="24"/>
                </a:lnTo>
                <a:lnTo>
                  <a:pt x="68" y="16"/>
                </a:lnTo>
                <a:lnTo>
                  <a:pt x="74" y="10"/>
                </a:lnTo>
                <a:lnTo>
                  <a:pt x="82" y="18"/>
                </a:lnTo>
                <a:lnTo>
                  <a:pt x="82" y="12"/>
                </a:lnTo>
                <a:lnTo>
                  <a:pt x="88" y="10"/>
                </a:lnTo>
                <a:lnTo>
                  <a:pt x="94" y="16"/>
                </a:lnTo>
                <a:lnTo>
                  <a:pt x="10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2" name="Oval 442"/>
          <p:cNvSpPr>
            <a:spLocks noChangeArrowheads="1"/>
          </p:cNvSpPr>
          <p:nvPr/>
        </p:nvSpPr>
        <p:spPr bwMode="ltGray">
          <a:xfrm>
            <a:off x="2323567" y="2516206"/>
            <a:ext cx="1550" cy="7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3" name="Oval 443"/>
          <p:cNvSpPr>
            <a:spLocks noChangeArrowheads="1"/>
          </p:cNvSpPr>
          <p:nvPr/>
        </p:nvSpPr>
        <p:spPr bwMode="ltGray">
          <a:xfrm>
            <a:off x="2287932" y="2524144"/>
            <a:ext cx="7746" cy="9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4" name="Freeform 444"/>
          <p:cNvSpPr>
            <a:spLocks/>
          </p:cNvSpPr>
          <p:nvPr/>
        </p:nvSpPr>
        <p:spPr bwMode="ltGray">
          <a:xfrm>
            <a:off x="1916077" y="1597047"/>
            <a:ext cx="227760" cy="176211"/>
          </a:xfrm>
          <a:custGeom>
            <a:avLst/>
            <a:gdLst/>
            <a:ahLst/>
            <a:cxnLst>
              <a:cxn ang="0">
                <a:pos x="130" y="14"/>
              </a:cxn>
              <a:cxn ang="0">
                <a:pos x="122" y="8"/>
              </a:cxn>
              <a:cxn ang="0">
                <a:pos x="106" y="18"/>
              </a:cxn>
              <a:cxn ang="0">
                <a:pos x="108" y="34"/>
              </a:cxn>
              <a:cxn ang="0">
                <a:pos x="96" y="44"/>
              </a:cxn>
              <a:cxn ang="0">
                <a:pos x="100" y="58"/>
              </a:cxn>
              <a:cxn ang="0">
                <a:pos x="84" y="58"/>
              </a:cxn>
              <a:cxn ang="0">
                <a:pos x="74" y="56"/>
              </a:cxn>
              <a:cxn ang="0">
                <a:pos x="74" y="40"/>
              </a:cxn>
              <a:cxn ang="0">
                <a:pos x="76" y="30"/>
              </a:cxn>
              <a:cxn ang="0">
                <a:pos x="64" y="18"/>
              </a:cxn>
              <a:cxn ang="0">
                <a:pos x="68" y="10"/>
              </a:cxn>
              <a:cxn ang="0">
                <a:pos x="52" y="0"/>
              </a:cxn>
              <a:cxn ang="0">
                <a:pos x="50" y="12"/>
              </a:cxn>
              <a:cxn ang="0">
                <a:pos x="28" y="16"/>
              </a:cxn>
              <a:cxn ang="0">
                <a:pos x="28" y="20"/>
              </a:cxn>
              <a:cxn ang="0">
                <a:pos x="34" y="26"/>
              </a:cxn>
              <a:cxn ang="0">
                <a:pos x="18" y="30"/>
              </a:cxn>
              <a:cxn ang="0">
                <a:pos x="24" y="36"/>
              </a:cxn>
              <a:cxn ang="0">
                <a:pos x="22" y="44"/>
              </a:cxn>
              <a:cxn ang="0">
                <a:pos x="10" y="40"/>
              </a:cxn>
              <a:cxn ang="0">
                <a:pos x="0" y="44"/>
              </a:cxn>
              <a:cxn ang="0">
                <a:pos x="2" y="54"/>
              </a:cxn>
              <a:cxn ang="0">
                <a:pos x="14" y="64"/>
              </a:cxn>
              <a:cxn ang="0">
                <a:pos x="24" y="68"/>
              </a:cxn>
              <a:cxn ang="0">
                <a:pos x="40" y="60"/>
              </a:cxn>
              <a:cxn ang="0">
                <a:pos x="36" y="68"/>
              </a:cxn>
              <a:cxn ang="0">
                <a:pos x="52" y="68"/>
              </a:cxn>
              <a:cxn ang="0">
                <a:pos x="64" y="78"/>
              </a:cxn>
              <a:cxn ang="0">
                <a:pos x="46" y="78"/>
              </a:cxn>
              <a:cxn ang="0">
                <a:pos x="20" y="78"/>
              </a:cxn>
              <a:cxn ang="0">
                <a:pos x="24" y="94"/>
              </a:cxn>
              <a:cxn ang="0">
                <a:pos x="62" y="90"/>
              </a:cxn>
              <a:cxn ang="0">
                <a:pos x="90" y="82"/>
              </a:cxn>
              <a:cxn ang="0">
                <a:pos x="100" y="84"/>
              </a:cxn>
              <a:cxn ang="0">
                <a:pos x="112" y="88"/>
              </a:cxn>
              <a:cxn ang="0">
                <a:pos x="134" y="78"/>
              </a:cxn>
              <a:cxn ang="0">
                <a:pos x="138" y="70"/>
              </a:cxn>
              <a:cxn ang="0">
                <a:pos x="146" y="52"/>
              </a:cxn>
              <a:cxn ang="0">
                <a:pos x="138" y="46"/>
              </a:cxn>
              <a:cxn ang="0">
                <a:pos x="132" y="54"/>
              </a:cxn>
              <a:cxn ang="0">
                <a:pos x="126" y="54"/>
              </a:cxn>
              <a:cxn ang="0">
                <a:pos x="122" y="40"/>
              </a:cxn>
              <a:cxn ang="0">
                <a:pos x="124" y="26"/>
              </a:cxn>
            </a:cxnLst>
            <a:rect l="0" t="0" r="r" b="b"/>
            <a:pathLst>
              <a:path w="147" h="97">
                <a:moveTo>
                  <a:pt x="124" y="20"/>
                </a:moveTo>
                <a:lnTo>
                  <a:pt x="130" y="14"/>
                </a:lnTo>
                <a:lnTo>
                  <a:pt x="130" y="8"/>
                </a:lnTo>
                <a:lnTo>
                  <a:pt x="122" y="8"/>
                </a:lnTo>
                <a:lnTo>
                  <a:pt x="114" y="18"/>
                </a:lnTo>
                <a:lnTo>
                  <a:pt x="106" y="18"/>
                </a:lnTo>
                <a:lnTo>
                  <a:pt x="104" y="28"/>
                </a:lnTo>
                <a:lnTo>
                  <a:pt x="108" y="34"/>
                </a:lnTo>
                <a:lnTo>
                  <a:pt x="106" y="40"/>
                </a:lnTo>
                <a:lnTo>
                  <a:pt x="96" y="44"/>
                </a:lnTo>
                <a:lnTo>
                  <a:pt x="98" y="50"/>
                </a:lnTo>
                <a:lnTo>
                  <a:pt x="100" y="58"/>
                </a:lnTo>
                <a:lnTo>
                  <a:pt x="96" y="60"/>
                </a:lnTo>
                <a:lnTo>
                  <a:pt x="84" y="58"/>
                </a:lnTo>
                <a:lnTo>
                  <a:pt x="82" y="56"/>
                </a:lnTo>
                <a:lnTo>
                  <a:pt x="74" y="56"/>
                </a:lnTo>
                <a:lnTo>
                  <a:pt x="76" y="46"/>
                </a:lnTo>
                <a:lnTo>
                  <a:pt x="74" y="40"/>
                </a:lnTo>
                <a:lnTo>
                  <a:pt x="76" y="34"/>
                </a:lnTo>
                <a:lnTo>
                  <a:pt x="76" y="30"/>
                </a:lnTo>
                <a:lnTo>
                  <a:pt x="76" y="18"/>
                </a:lnTo>
                <a:lnTo>
                  <a:pt x="64" y="18"/>
                </a:lnTo>
                <a:lnTo>
                  <a:pt x="64" y="16"/>
                </a:lnTo>
                <a:lnTo>
                  <a:pt x="68" y="10"/>
                </a:lnTo>
                <a:lnTo>
                  <a:pt x="62" y="4"/>
                </a:lnTo>
                <a:lnTo>
                  <a:pt x="52" y="0"/>
                </a:lnTo>
                <a:lnTo>
                  <a:pt x="46" y="6"/>
                </a:lnTo>
                <a:lnTo>
                  <a:pt x="50" y="12"/>
                </a:lnTo>
                <a:lnTo>
                  <a:pt x="36" y="12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42" y="26"/>
                </a:lnTo>
                <a:lnTo>
                  <a:pt x="34" y="26"/>
                </a:lnTo>
                <a:lnTo>
                  <a:pt x="20" y="28"/>
                </a:lnTo>
                <a:lnTo>
                  <a:pt x="18" y="30"/>
                </a:lnTo>
                <a:lnTo>
                  <a:pt x="18" y="34"/>
                </a:lnTo>
                <a:lnTo>
                  <a:pt x="24" y="36"/>
                </a:lnTo>
                <a:lnTo>
                  <a:pt x="36" y="38"/>
                </a:lnTo>
                <a:lnTo>
                  <a:pt x="22" y="44"/>
                </a:lnTo>
                <a:lnTo>
                  <a:pt x="16" y="42"/>
                </a:lnTo>
                <a:lnTo>
                  <a:pt x="10" y="40"/>
                </a:lnTo>
                <a:lnTo>
                  <a:pt x="4" y="42"/>
                </a:lnTo>
                <a:lnTo>
                  <a:pt x="0" y="44"/>
                </a:lnTo>
                <a:lnTo>
                  <a:pt x="0" y="50"/>
                </a:lnTo>
                <a:lnTo>
                  <a:pt x="2" y="54"/>
                </a:lnTo>
                <a:lnTo>
                  <a:pt x="8" y="58"/>
                </a:lnTo>
                <a:lnTo>
                  <a:pt x="14" y="64"/>
                </a:lnTo>
                <a:lnTo>
                  <a:pt x="20" y="62"/>
                </a:lnTo>
                <a:lnTo>
                  <a:pt x="24" y="68"/>
                </a:lnTo>
                <a:lnTo>
                  <a:pt x="32" y="62"/>
                </a:lnTo>
                <a:lnTo>
                  <a:pt x="40" y="60"/>
                </a:lnTo>
                <a:lnTo>
                  <a:pt x="38" y="66"/>
                </a:lnTo>
                <a:lnTo>
                  <a:pt x="36" y="68"/>
                </a:lnTo>
                <a:lnTo>
                  <a:pt x="40" y="70"/>
                </a:lnTo>
                <a:lnTo>
                  <a:pt x="52" y="68"/>
                </a:lnTo>
                <a:lnTo>
                  <a:pt x="60" y="70"/>
                </a:lnTo>
                <a:lnTo>
                  <a:pt x="64" y="78"/>
                </a:lnTo>
                <a:lnTo>
                  <a:pt x="56" y="80"/>
                </a:lnTo>
                <a:lnTo>
                  <a:pt x="46" y="78"/>
                </a:lnTo>
                <a:lnTo>
                  <a:pt x="40" y="76"/>
                </a:lnTo>
                <a:lnTo>
                  <a:pt x="20" y="78"/>
                </a:lnTo>
                <a:lnTo>
                  <a:pt x="20" y="88"/>
                </a:lnTo>
                <a:lnTo>
                  <a:pt x="24" y="94"/>
                </a:lnTo>
                <a:lnTo>
                  <a:pt x="34" y="96"/>
                </a:lnTo>
                <a:lnTo>
                  <a:pt x="62" y="90"/>
                </a:lnTo>
                <a:lnTo>
                  <a:pt x="72" y="86"/>
                </a:lnTo>
                <a:lnTo>
                  <a:pt x="90" y="82"/>
                </a:lnTo>
                <a:lnTo>
                  <a:pt x="90" y="88"/>
                </a:lnTo>
                <a:lnTo>
                  <a:pt x="100" y="84"/>
                </a:lnTo>
                <a:lnTo>
                  <a:pt x="102" y="90"/>
                </a:lnTo>
                <a:lnTo>
                  <a:pt x="112" y="88"/>
                </a:lnTo>
                <a:lnTo>
                  <a:pt x="118" y="88"/>
                </a:lnTo>
                <a:lnTo>
                  <a:pt x="134" y="78"/>
                </a:lnTo>
                <a:lnTo>
                  <a:pt x="134" y="72"/>
                </a:lnTo>
                <a:lnTo>
                  <a:pt x="138" y="70"/>
                </a:lnTo>
                <a:lnTo>
                  <a:pt x="146" y="62"/>
                </a:lnTo>
                <a:lnTo>
                  <a:pt x="146" y="52"/>
                </a:lnTo>
                <a:lnTo>
                  <a:pt x="142" y="48"/>
                </a:lnTo>
                <a:lnTo>
                  <a:pt x="138" y="46"/>
                </a:lnTo>
                <a:lnTo>
                  <a:pt x="132" y="52"/>
                </a:lnTo>
                <a:lnTo>
                  <a:pt x="132" y="54"/>
                </a:lnTo>
                <a:lnTo>
                  <a:pt x="126" y="56"/>
                </a:lnTo>
                <a:lnTo>
                  <a:pt x="126" y="54"/>
                </a:lnTo>
                <a:lnTo>
                  <a:pt x="126" y="50"/>
                </a:lnTo>
                <a:lnTo>
                  <a:pt x="122" y="40"/>
                </a:lnTo>
                <a:lnTo>
                  <a:pt x="126" y="32"/>
                </a:lnTo>
                <a:lnTo>
                  <a:pt x="124" y="26"/>
                </a:lnTo>
                <a:lnTo>
                  <a:pt x="124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5" name="Freeform 445"/>
          <p:cNvSpPr>
            <a:spLocks/>
          </p:cNvSpPr>
          <p:nvPr/>
        </p:nvSpPr>
        <p:spPr bwMode="ltGray">
          <a:xfrm>
            <a:off x="1900583" y="1619272"/>
            <a:ext cx="41833" cy="33337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8" y="18"/>
              </a:cxn>
              <a:cxn ang="0">
                <a:pos x="2" y="16"/>
              </a:cxn>
              <a:cxn ang="0">
                <a:pos x="0" y="10"/>
              </a:cxn>
              <a:cxn ang="0">
                <a:pos x="16" y="0"/>
              </a:cxn>
              <a:cxn ang="0">
                <a:pos x="26" y="0"/>
              </a:cxn>
              <a:cxn ang="0">
                <a:pos x="24" y="6"/>
              </a:cxn>
            </a:cxnLst>
            <a:rect l="0" t="0" r="r" b="b"/>
            <a:pathLst>
              <a:path w="27" h="19">
                <a:moveTo>
                  <a:pt x="24" y="6"/>
                </a:moveTo>
                <a:lnTo>
                  <a:pt x="8" y="18"/>
                </a:lnTo>
                <a:lnTo>
                  <a:pt x="2" y="16"/>
                </a:lnTo>
                <a:lnTo>
                  <a:pt x="0" y="10"/>
                </a:lnTo>
                <a:lnTo>
                  <a:pt x="16" y="0"/>
                </a:lnTo>
                <a:lnTo>
                  <a:pt x="26" y="0"/>
                </a:lnTo>
                <a:lnTo>
                  <a:pt x="2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6" name="Freeform 446"/>
          <p:cNvSpPr>
            <a:spLocks/>
          </p:cNvSpPr>
          <p:nvPr/>
        </p:nvSpPr>
        <p:spPr bwMode="ltGray">
          <a:xfrm>
            <a:off x="2027634" y="1846283"/>
            <a:ext cx="49581" cy="508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8" y="4"/>
              </a:cxn>
              <a:cxn ang="0">
                <a:pos x="28" y="4"/>
              </a:cxn>
              <a:cxn ang="0">
                <a:pos x="30" y="18"/>
              </a:cxn>
              <a:cxn ang="0">
                <a:pos x="24" y="26"/>
              </a:cxn>
              <a:cxn ang="0">
                <a:pos x="16" y="20"/>
              </a:cxn>
              <a:cxn ang="0">
                <a:pos x="12" y="20"/>
              </a:cxn>
              <a:cxn ang="0">
                <a:pos x="8" y="18"/>
              </a:cxn>
              <a:cxn ang="0">
                <a:pos x="4" y="20"/>
              </a:cxn>
              <a:cxn ang="0">
                <a:pos x="0" y="10"/>
              </a:cxn>
              <a:cxn ang="0">
                <a:pos x="0" y="6"/>
              </a:cxn>
              <a:cxn ang="0">
                <a:pos x="6" y="0"/>
              </a:cxn>
              <a:cxn ang="0">
                <a:pos x="12" y="0"/>
              </a:cxn>
            </a:cxnLst>
            <a:rect l="0" t="0" r="r" b="b"/>
            <a:pathLst>
              <a:path w="31" h="27">
                <a:moveTo>
                  <a:pt x="12" y="0"/>
                </a:moveTo>
                <a:lnTo>
                  <a:pt x="18" y="4"/>
                </a:lnTo>
                <a:lnTo>
                  <a:pt x="28" y="4"/>
                </a:lnTo>
                <a:lnTo>
                  <a:pt x="30" y="18"/>
                </a:lnTo>
                <a:lnTo>
                  <a:pt x="24" y="26"/>
                </a:lnTo>
                <a:lnTo>
                  <a:pt x="16" y="20"/>
                </a:lnTo>
                <a:lnTo>
                  <a:pt x="12" y="20"/>
                </a:lnTo>
                <a:lnTo>
                  <a:pt x="8" y="18"/>
                </a:lnTo>
                <a:lnTo>
                  <a:pt x="4" y="20"/>
                </a:lnTo>
                <a:lnTo>
                  <a:pt x="0" y="10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7" name="Freeform 447"/>
          <p:cNvSpPr>
            <a:spLocks/>
          </p:cNvSpPr>
          <p:nvPr/>
        </p:nvSpPr>
        <p:spPr bwMode="ltGray">
          <a:xfrm>
            <a:off x="2035380" y="1890733"/>
            <a:ext cx="26340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6"/>
              </a:cxn>
              <a:cxn ang="0">
                <a:pos x="8" y="12"/>
              </a:cxn>
              <a:cxn ang="0">
                <a:pos x="2" y="12"/>
              </a:cxn>
              <a:cxn ang="0">
                <a:pos x="0" y="0"/>
              </a:cxn>
            </a:cxnLst>
            <a:rect l="0" t="0" r="r" b="b"/>
            <a:pathLst>
              <a:path w="17" h="13">
                <a:moveTo>
                  <a:pt x="0" y="0"/>
                </a:moveTo>
                <a:lnTo>
                  <a:pt x="10" y="0"/>
                </a:lnTo>
                <a:lnTo>
                  <a:pt x="16" y="6"/>
                </a:lnTo>
                <a:lnTo>
                  <a:pt x="8" y="12"/>
                </a:lnTo>
                <a:lnTo>
                  <a:pt x="2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8" name="Freeform 448"/>
          <p:cNvSpPr>
            <a:spLocks/>
          </p:cNvSpPr>
          <p:nvPr/>
        </p:nvSpPr>
        <p:spPr bwMode="ltGray">
          <a:xfrm>
            <a:off x="1868046" y="1498623"/>
            <a:ext cx="173532" cy="114300"/>
          </a:xfrm>
          <a:custGeom>
            <a:avLst/>
            <a:gdLst/>
            <a:ahLst/>
            <a:cxnLst>
              <a:cxn ang="0">
                <a:pos x="112" y="2"/>
              </a:cxn>
              <a:cxn ang="0">
                <a:pos x="112" y="18"/>
              </a:cxn>
              <a:cxn ang="0">
                <a:pos x="110" y="22"/>
              </a:cxn>
              <a:cxn ang="0">
                <a:pos x="102" y="22"/>
              </a:cxn>
              <a:cxn ang="0">
                <a:pos x="98" y="26"/>
              </a:cxn>
              <a:cxn ang="0">
                <a:pos x="102" y="30"/>
              </a:cxn>
              <a:cxn ang="0">
                <a:pos x="100" y="34"/>
              </a:cxn>
              <a:cxn ang="0">
                <a:pos x="92" y="36"/>
              </a:cxn>
              <a:cxn ang="0">
                <a:pos x="90" y="44"/>
              </a:cxn>
              <a:cxn ang="0">
                <a:pos x="76" y="48"/>
              </a:cxn>
              <a:cxn ang="0">
                <a:pos x="70" y="50"/>
              </a:cxn>
              <a:cxn ang="0">
                <a:pos x="68" y="58"/>
              </a:cxn>
              <a:cxn ang="0">
                <a:pos x="62" y="58"/>
              </a:cxn>
              <a:cxn ang="0">
                <a:pos x="60" y="58"/>
              </a:cxn>
              <a:cxn ang="0">
                <a:pos x="56" y="38"/>
              </a:cxn>
              <a:cxn ang="0">
                <a:pos x="52" y="36"/>
              </a:cxn>
              <a:cxn ang="0">
                <a:pos x="46" y="58"/>
              </a:cxn>
              <a:cxn ang="0">
                <a:pos x="42" y="58"/>
              </a:cxn>
              <a:cxn ang="0">
                <a:pos x="42" y="50"/>
              </a:cxn>
              <a:cxn ang="0">
                <a:pos x="30" y="62"/>
              </a:cxn>
              <a:cxn ang="0">
                <a:pos x="22" y="62"/>
              </a:cxn>
              <a:cxn ang="0">
                <a:pos x="20" y="54"/>
              </a:cxn>
              <a:cxn ang="0">
                <a:pos x="26" y="48"/>
              </a:cxn>
              <a:cxn ang="0">
                <a:pos x="22" y="48"/>
              </a:cxn>
              <a:cxn ang="0">
                <a:pos x="14" y="56"/>
              </a:cxn>
              <a:cxn ang="0">
                <a:pos x="14" y="54"/>
              </a:cxn>
              <a:cxn ang="0">
                <a:pos x="12" y="48"/>
              </a:cxn>
              <a:cxn ang="0">
                <a:pos x="6" y="50"/>
              </a:cxn>
              <a:cxn ang="0">
                <a:pos x="0" y="50"/>
              </a:cxn>
              <a:cxn ang="0">
                <a:pos x="0" y="44"/>
              </a:cxn>
              <a:cxn ang="0">
                <a:pos x="4" y="44"/>
              </a:cxn>
              <a:cxn ang="0">
                <a:pos x="4" y="38"/>
              </a:cxn>
              <a:cxn ang="0">
                <a:pos x="10" y="36"/>
              </a:cxn>
              <a:cxn ang="0">
                <a:pos x="14" y="30"/>
              </a:cxn>
              <a:cxn ang="0">
                <a:pos x="30" y="30"/>
              </a:cxn>
              <a:cxn ang="0">
                <a:pos x="34" y="24"/>
              </a:cxn>
              <a:cxn ang="0">
                <a:pos x="48" y="24"/>
              </a:cxn>
              <a:cxn ang="0">
                <a:pos x="56" y="18"/>
              </a:cxn>
              <a:cxn ang="0">
                <a:pos x="62" y="16"/>
              </a:cxn>
              <a:cxn ang="0">
                <a:pos x="68" y="10"/>
              </a:cxn>
              <a:cxn ang="0">
                <a:pos x="74" y="4"/>
              </a:cxn>
              <a:cxn ang="0">
                <a:pos x="82" y="0"/>
              </a:cxn>
              <a:cxn ang="0">
                <a:pos x="88" y="0"/>
              </a:cxn>
              <a:cxn ang="0">
                <a:pos x="88" y="2"/>
              </a:cxn>
              <a:cxn ang="0">
                <a:pos x="98" y="4"/>
              </a:cxn>
              <a:cxn ang="0">
                <a:pos x="98" y="12"/>
              </a:cxn>
              <a:cxn ang="0">
                <a:pos x="104" y="10"/>
              </a:cxn>
              <a:cxn ang="0">
                <a:pos x="102" y="6"/>
              </a:cxn>
              <a:cxn ang="0">
                <a:pos x="106" y="2"/>
              </a:cxn>
              <a:cxn ang="0">
                <a:pos x="112" y="2"/>
              </a:cxn>
            </a:cxnLst>
            <a:rect l="0" t="0" r="r" b="b"/>
            <a:pathLst>
              <a:path w="113" h="63">
                <a:moveTo>
                  <a:pt x="112" y="2"/>
                </a:moveTo>
                <a:lnTo>
                  <a:pt x="112" y="18"/>
                </a:lnTo>
                <a:lnTo>
                  <a:pt x="110" y="22"/>
                </a:lnTo>
                <a:lnTo>
                  <a:pt x="102" y="22"/>
                </a:lnTo>
                <a:lnTo>
                  <a:pt x="98" y="26"/>
                </a:lnTo>
                <a:lnTo>
                  <a:pt x="102" y="30"/>
                </a:lnTo>
                <a:lnTo>
                  <a:pt x="100" y="34"/>
                </a:lnTo>
                <a:lnTo>
                  <a:pt x="92" y="36"/>
                </a:lnTo>
                <a:lnTo>
                  <a:pt x="90" y="44"/>
                </a:lnTo>
                <a:lnTo>
                  <a:pt x="76" y="48"/>
                </a:lnTo>
                <a:lnTo>
                  <a:pt x="70" y="50"/>
                </a:lnTo>
                <a:lnTo>
                  <a:pt x="68" y="58"/>
                </a:lnTo>
                <a:lnTo>
                  <a:pt x="62" y="58"/>
                </a:lnTo>
                <a:lnTo>
                  <a:pt x="60" y="58"/>
                </a:lnTo>
                <a:lnTo>
                  <a:pt x="56" y="38"/>
                </a:lnTo>
                <a:lnTo>
                  <a:pt x="52" y="36"/>
                </a:lnTo>
                <a:lnTo>
                  <a:pt x="46" y="58"/>
                </a:lnTo>
                <a:lnTo>
                  <a:pt x="42" y="58"/>
                </a:lnTo>
                <a:lnTo>
                  <a:pt x="42" y="50"/>
                </a:lnTo>
                <a:lnTo>
                  <a:pt x="30" y="62"/>
                </a:lnTo>
                <a:lnTo>
                  <a:pt x="22" y="62"/>
                </a:lnTo>
                <a:lnTo>
                  <a:pt x="20" y="54"/>
                </a:lnTo>
                <a:lnTo>
                  <a:pt x="26" y="48"/>
                </a:lnTo>
                <a:lnTo>
                  <a:pt x="22" y="48"/>
                </a:lnTo>
                <a:lnTo>
                  <a:pt x="14" y="56"/>
                </a:lnTo>
                <a:lnTo>
                  <a:pt x="14" y="54"/>
                </a:lnTo>
                <a:lnTo>
                  <a:pt x="12" y="48"/>
                </a:lnTo>
                <a:lnTo>
                  <a:pt x="6" y="50"/>
                </a:lnTo>
                <a:lnTo>
                  <a:pt x="0" y="50"/>
                </a:lnTo>
                <a:lnTo>
                  <a:pt x="0" y="44"/>
                </a:lnTo>
                <a:lnTo>
                  <a:pt x="4" y="44"/>
                </a:lnTo>
                <a:lnTo>
                  <a:pt x="4" y="38"/>
                </a:lnTo>
                <a:lnTo>
                  <a:pt x="10" y="36"/>
                </a:lnTo>
                <a:lnTo>
                  <a:pt x="14" y="30"/>
                </a:lnTo>
                <a:lnTo>
                  <a:pt x="30" y="30"/>
                </a:lnTo>
                <a:lnTo>
                  <a:pt x="34" y="24"/>
                </a:lnTo>
                <a:lnTo>
                  <a:pt x="48" y="24"/>
                </a:lnTo>
                <a:lnTo>
                  <a:pt x="56" y="18"/>
                </a:lnTo>
                <a:lnTo>
                  <a:pt x="62" y="16"/>
                </a:lnTo>
                <a:lnTo>
                  <a:pt x="68" y="10"/>
                </a:lnTo>
                <a:lnTo>
                  <a:pt x="74" y="4"/>
                </a:lnTo>
                <a:lnTo>
                  <a:pt x="82" y="0"/>
                </a:lnTo>
                <a:lnTo>
                  <a:pt x="88" y="0"/>
                </a:lnTo>
                <a:lnTo>
                  <a:pt x="88" y="2"/>
                </a:lnTo>
                <a:lnTo>
                  <a:pt x="98" y="4"/>
                </a:lnTo>
                <a:lnTo>
                  <a:pt x="98" y="12"/>
                </a:lnTo>
                <a:lnTo>
                  <a:pt x="104" y="10"/>
                </a:lnTo>
                <a:lnTo>
                  <a:pt x="102" y="6"/>
                </a:lnTo>
                <a:lnTo>
                  <a:pt x="106" y="2"/>
                </a:lnTo>
                <a:lnTo>
                  <a:pt x="1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9" name="Freeform 449"/>
          <p:cNvSpPr>
            <a:spLocks/>
          </p:cNvSpPr>
          <p:nvPr/>
        </p:nvSpPr>
        <p:spPr bwMode="ltGray">
          <a:xfrm>
            <a:off x="2077214" y="1481160"/>
            <a:ext cx="20142" cy="349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14"/>
              </a:cxn>
              <a:cxn ang="0">
                <a:pos x="6" y="18"/>
              </a:cxn>
              <a:cxn ang="0">
                <a:pos x="12" y="14"/>
              </a:cxn>
              <a:cxn ang="0">
                <a:pos x="12" y="0"/>
              </a:cxn>
              <a:cxn ang="0">
                <a:pos x="0" y="4"/>
              </a:cxn>
            </a:cxnLst>
            <a:rect l="0" t="0" r="r" b="b"/>
            <a:pathLst>
              <a:path w="13" h="19">
                <a:moveTo>
                  <a:pt x="0" y="4"/>
                </a:moveTo>
                <a:lnTo>
                  <a:pt x="0" y="14"/>
                </a:lnTo>
                <a:lnTo>
                  <a:pt x="6" y="18"/>
                </a:lnTo>
                <a:lnTo>
                  <a:pt x="12" y="14"/>
                </a:lnTo>
                <a:lnTo>
                  <a:pt x="12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0" name="Freeform 450"/>
          <p:cNvSpPr>
            <a:spLocks/>
          </p:cNvSpPr>
          <p:nvPr/>
        </p:nvSpPr>
        <p:spPr bwMode="ltGray">
          <a:xfrm>
            <a:off x="2035380" y="1566885"/>
            <a:ext cx="15494" cy="2222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10"/>
              </a:cxn>
              <a:cxn ang="0">
                <a:pos x="2" y="10"/>
              </a:cxn>
              <a:cxn ang="0">
                <a:pos x="0" y="6"/>
              </a:cxn>
              <a:cxn ang="0">
                <a:pos x="2" y="0"/>
              </a:cxn>
              <a:cxn ang="0">
                <a:pos x="10" y="4"/>
              </a:cxn>
            </a:cxnLst>
            <a:rect l="0" t="0" r="r" b="b"/>
            <a:pathLst>
              <a:path w="11" h="11">
                <a:moveTo>
                  <a:pt x="10" y="4"/>
                </a:moveTo>
                <a:lnTo>
                  <a:pt x="8" y="10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lnTo>
                  <a:pt x="1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3" name="Freeform 453"/>
          <p:cNvSpPr>
            <a:spLocks/>
          </p:cNvSpPr>
          <p:nvPr/>
        </p:nvSpPr>
        <p:spPr bwMode="ltGray">
          <a:xfrm>
            <a:off x="2201166" y="1560535"/>
            <a:ext cx="23240" cy="60325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4" y="12"/>
              </a:cxn>
              <a:cxn ang="0">
                <a:pos x="0" y="20"/>
              </a:cxn>
              <a:cxn ang="0">
                <a:pos x="0" y="26"/>
              </a:cxn>
              <a:cxn ang="0">
                <a:pos x="4" y="32"/>
              </a:cxn>
              <a:cxn ang="0">
                <a:pos x="8" y="30"/>
              </a:cxn>
              <a:cxn ang="0">
                <a:pos x="10" y="24"/>
              </a:cxn>
              <a:cxn ang="0">
                <a:pos x="10" y="18"/>
              </a:cxn>
              <a:cxn ang="0">
                <a:pos x="14" y="10"/>
              </a:cxn>
              <a:cxn ang="0">
                <a:pos x="12" y="0"/>
              </a:cxn>
              <a:cxn ang="0">
                <a:pos x="10" y="0"/>
              </a:cxn>
              <a:cxn ang="0">
                <a:pos x="8" y="4"/>
              </a:cxn>
            </a:cxnLst>
            <a:rect l="0" t="0" r="r" b="b"/>
            <a:pathLst>
              <a:path w="15" h="33">
                <a:moveTo>
                  <a:pt x="8" y="4"/>
                </a:moveTo>
                <a:lnTo>
                  <a:pt x="4" y="12"/>
                </a:lnTo>
                <a:lnTo>
                  <a:pt x="0" y="20"/>
                </a:lnTo>
                <a:lnTo>
                  <a:pt x="0" y="26"/>
                </a:lnTo>
                <a:lnTo>
                  <a:pt x="4" y="32"/>
                </a:lnTo>
                <a:lnTo>
                  <a:pt x="8" y="30"/>
                </a:lnTo>
                <a:lnTo>
                  <a:pt x="10" y="24"/>
                </a:lnTo>
                <a:lnTo>
                  <a:pt x="10" y="18"/>
                </a:lnTo>
                <a:lnTo>
                  <a:pt x="14" y="10"/>
                </a:lnTo>
                <a:lnTo>
                  <a:pt x="12" y="0"/>
                </a:lnTo>
                <a:lnTo>
                  <a:pt x="10" y="0"/>
                </a:lnTo>
                <a:lnTo>
                  <a:pt x="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4" name="Freeform 454"/>
          <p:cNvSpPr>
            <a:spLocks/>
          </p:cNvSpPr>
          <p:nvPr/>
        </p:nvSpPr>
        <p:spPr bwMode="ltGray">
          <a:xfrm>
            <a:off x="2256944" y="1435123"/>
            <a:ext cx="102260" cy="163511"/>
          </a:xfrm>
          <a:custGeom>
            <a:avLst/>
            <a:gdLst/>
            <a:ahLst/>
            <a:cxnLst>
              <a:cxn ang="0">
                <a:pos x="60" y="28"/>
              </a:cxn>
              <a:cxn ang="0">
                <a:pos x="58" y="20"/>
              </a:cxn>
              <a:cxn ang="0">
                <a:pos x="54" y="20"/>
              </a:cxn>
              <a:cxn ang="0">
                <a:pos x="50" y="22"/>
              </a:cxn>
              <a:cxn ang="0">
                <a:pos x="46" y="22"/>
              </a:cxn>
              <a:cxn ang="0">
                <a:pos x="46" y="8"/>
              </a:cxn>
              <a:cxn ang="0">
                <a:pos x="42" y="0"/>
              </a:cxn>
              <a:cxn ang="0">
                <a:pos x="34" y="0"/>
              </a:cxn>
              <a:cxn ang="0">
                <a:pos x="32" y="4"/>
              </a:cxn>
              <a:cxn ang="0">
                <a:pos x="30" y="4"/>
              </a:cxn>
              <a:cxn ang="0">
                <a:pos x="30" y="0"/>
              </a:cxn>
              <a:cxn ang="0">
                <a:pos x="16" y="12"/>
              </a:cxn>
              <a:cxn ang="0">
                <a:pos x="18" y="16"/>
              </a:cxn>
              <a:cxn ang="0">
                <a:pos x="24" y="14"/>
              </a:cxn>
              <a:cxn ang="0">
                <a:pos x="16" y="22"/>
              </a:cxn>
              <a:cxn ang="0">
                <a:pos x="16" y="26"/>
              </a:cxn>
              <a:cxn ang="0">
                <a:pos x="20" y="24"/>
              </a:cxn>
              <a:cxn ang="0">
                <a:pos x="26" y="20"/>
              </a:cxn>
              <a:cxn ang="0">
                <a:pos x="26" y="24"/>
              </a:cxn>
              <a:cxn ang="0">
                <a:pos x="22" y="32"/>
              </a:cxn>
              <a:cxn ang="0">
                <a:pos x="20" y="38"/>
              </a:cxn>
              <a:cxn ang="0">
                <a:pos x="18" y="42"/>
              </a:cxn>
              <a:cxn ang="0">
                <a:pos x="16" y="42"/>
              </a:cxn>
              <a:cxn ang="0">
                <a:pos x="8" y="34"/>
              </a:cxn>
              <a:cxn ang="0">
                <a:pos x="4" y="36"/>
              </a:cxn>
              <a:cxn ang="0">
                <a:pos x="0" y="42"/>
              </a:cxn>
              <a:cxn ang="0">
                <a:pos x="4" y="50"/>
              </a:cxn>
              <a:cxn ang="0">
                <a:pos x="8" y="52"/>
              </a:cxn>
              <a:cxn ang="0">
                <a:pos x="22" y="52"/>
              </a:cxn>
              <a:cxn ang="0">
                <a:pos x="12" y="58"/>
              </a:cxn>
              <a:cxn ang="0">
                <a:pos x="12" y="60"/>
              </a:cxn>
              <a:cxn ang="0">
                <a:pos x="24" y="60"/>
              </a:cxn>
              <a:cxn ang="0">
                <a:pos x="32" y="70"/>
              </a:cxn>
              <a:cxn ang="0">
                <a:pos x="28" y="82"/>
              </a:cxn>
              <a:cxn ang="0">
                <a:pos x="28" y="86"/>
              </a:cxn>
              <a:cxn ang="0">
                <a:pos x="34" y="90"/>
              </a:cxn>
              <a:cxn ang="0">
                <a:pos x="44" y="86"/>
              </a:cxn>
              <a:cxn ang="0">
                <a:pos x="46" y="84"/>
              </a:cxn>
              <a:cxn ang="0">
                <a:pos x="48" y="72"/>
              </a:cxn>
              <a:cxn ang="0">
                <a:pos x="52" y="62"/>
              </a:cxn>
              <a:cxn ang="0">
                <a:pos x="60" y="58"/>
              </a:cxn>
              <a:cxn ang="0">
                <a:pos x="60" y="50"/>
              </a:cxn>
              <a:cxn ang="0">
                <a:pos x="66" y="46"/>
              </a:cxn>
              <a:cxn ang="0">
                <a:pos x="64" y="40"/>
              </a:cxn>
              <a:cxn ang="0">
                <a:pos x="52" y="38"/>
              </a:cxn>
              <a:cxn ang="0">
                <a:pos x="60" y="32"/>
              </a:cxn>
              <a:cxn ang="0">
                <a:pos x="60" y="28"/>
              </a:cxn>
            </a:cxnLst>
            <a:rect l="0" t="0" r="r" b="b"/>
            <a:pathLst>
              <a:path w="67" h="91">
                <a:moveTo>
                  <a:pt x="60" y="28"/>
                </a:moveTo>
                <a:lnTo>
                  <a:pt x="58" y="20"/>
                </a:lnTo>
                <a:lnTo>
                  <a:pt x="54" y="20"/>
                </a:lnTo>
                <a:lnTo>
                  <a:pt x="50" y="22"/>
                </a:lnTo>
                <a:lnTo>
                  <a:pt x="46" y="22"/>
                </a:lnTo>
                <a:lnTo>
                  <a:pt x="46" y="8"/>
                </a:lnTo>
                <a:lnTo>
                  <a:pt x="42" y="0"/>
                </a:lnTo>
                <a:lnTo>
                  <a:pt x="34" y="0"/>
                </a:lnTo>
                <a:lnTo>
                  <a:pt x="32" y="4"/>
                </a:lnTo>
                <a:lnTo>
                  <a:pt x="30" y="4"/>
                </a:lnTo>
                <a:lnTo>
                  <a:pt x="30" y="0"/>
                </a:lnTo>
                <a:lnTo>
                  <a:pt x="16" y="12"/>
                </a:lnTo>
                <a:lnTo>
                  <a:pt x="18" y="16"/>
                </a:lnTo>
                <a:lnTo>
                  <a:pt x="24" y="14"/>
                </a:lnTo>
                <a:lnTo>
                  <a:pt x="16" y="22"/>
                </a:lnTo>
                <a:lnTo>
                  <a:pt x="16" y="26"/>
                </a:lnTo>
                <a:lnTo>
                  <a:pt x="20" y="24"/>
                </a:lnTo>
                <a:lnTo>
                  <a:pt x="26" y="20"/>
                </a:lnTo>
                <a:lnTo>
                  <a:pt x="26" y="24"/>
                </a:lnTo>
                <a:lnTo>
                  <a:pt x="22" y="32"/>
                </a:lnTo>
                <a:lnTo>
                  <a:pt x="20" y="38"/>
                </a:lnTo>
                <a:lnTo>
                  <a:pt x="18" y="42"/>
                </a:lnTo>
                <a:lnTo>
                  <a:pt x="16" y="42"/>
                </a:lnTo>
                <a:lnTo>
                  <a:pt x="8" y="34"/>
                </a:lnTo>
                <a:lnTo>
                  <a:pt x="4" y="36"/>
                </a:lnTo>
                <a:lnTo>
                  <a:pt x="0" y="42"/>
                </a:lnTo>
                <a:lnTo>
                  <a:pt x="4" y="50"/>
                </a:lnTo>
                <a:lnTo>
                  <a:pt x="8" y="52"/>
                </a:lnTo>
                <a:lnTo>
                  <a:pt x="22" y="52"/>
                </a:lnTo>
                <a:lnTo>
                  <a:pt x="12" y="58"/>
                </a:lnTo>
                <a:lnTo>
                  <a:pt x="12" y="60"/>
                </a:lnTo>
                <a:lnTo>
                  <a:pt x="24" y="60"/>
                </a:lnTo>
                <a:lnTo>
                  <a:pt x="32" y="70"/>
                </a:lnTo>
                <a:lnTo>
                  <a:pt x="28" y="82"/>
                </a:lnTo>
                <a:lnTo>
                  <a:pt x="28" y="86"/>
                </a:lnTo>
                <a:lnTo>
                  <a:pt x="34" y="90"/>
                </a:lnTo>
                <a:lnTo>
                  <a:pt x="44" y="86"/>
                </a:lnTo>
                <a:lnTo>
                  <a:pt x="46" y="84"/>
                </a:lnTo>
                <a:lnTo>
                  <a:pt x="48" y="72"/>
                </a:lnTo>
                <a:lnTo>
                  <a:pt x="52" y="62"/>
                </a:lnTo>
                <a:lnTo>
                  <a:pt x="60" y="58"/>
                </a:lnTo>
                <a:lnTo>
                  <a:pt x="60" y="50"/>
                </a:lnTo>
                <a:lnTo>
                  <a:pt x="66" y="46"/>
                </a:lnTo>
                <a:lnTo>
                  <a:pt x="64" y="40"/>
                </a:lnTo>
                <a:lnTo>
                  <a:pt x="52" y="38"/>
                </a:lnTo>
                <a:lnTo>
                  <a:pt x="60" y="32"/>
                </a:lnTo>
                <a:lnTo>
                  <a:pt x="6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5" name="Freeform 455"/>
          <p:cNvSpPr>
            <a:spLocks/>
          </p:cNvSpPr>
          <p:nvPr/>
        </p:nvSpPr>
        <p:spPr bwMode="ltGray">
          <a:xfrm>
            <a:off x="2407235" y="1404960"/>
            <a:ext cx="23241" cy="41275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14" y="8"/>
              </a:cxn>
              <a:cxn ang="0">
                <a:pos x="14" y="2"/>
              </a:cxn>
              <a:cxn ang="0">
                <a:pos x="10" y="0"/>
              </a:cxn>
              <a:cxn ang="0">
                <a:pos x="0" y="4"/>
              </a:cxn>
              <a:cxn ang="0">
                <a:pos x="0" y="12"/>
              </a:cxn>
              <a:cxn ang="0">
                <a:pos x="4" y="10"/>
              </a:cxn>
              <a:cxn ang="0">
                <a:pos x="2" y="18"/>
              </a:cxn>
              <a:cxn ang="0">
                <a:pos x="4" y="22"/>
              </a:cxn>
              <a:cxn ang="0">
                <a:pos x="6" y="22"/>
              </a:cxn>
            </a:cxnLst>
            <a:rect l="0" t="0" r="r" b="b"/>
            <a:pathLst>
              <a:path w="15" h="23">
                <a:moveTo>
                  <a:pt x="6" y="22"/>
                </a:moveTo>
                <a:lnTo>
                  <a:pt x="14" y="8"/>
                </a:lnTo>
                <a:lnTo>
                  <a:pt x="14" y="2"/>
                </a:lnTo>
                <a:lnTo>
                  <a:pt x="10" y="0"/>
                </a:lnTo>
                <a:lnTo>
                  <a:pt x="0" y="4"/>
                </a:lnTo>
                <a:lnTo>
                  <a:pt x="0" y="12"/>
                </a:lnTo>
                <a:lnTo>
                  <a:pt x="4" y="10"/>
                </a:lnTo>
                <a:lnTo>
                  <a:pt x="2" y="18"/>
                </a:lnTo>
                <a:lnTo>
                  <a:pt x="4" y="22"/>
                </a:lnTo>
                <a:lnTo>
                  <a:pt x="6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6" name="Freeform 456"/>
          <p:cNvSpPr>
            <a:spLocks/>
          </p:cNvSpPr>
          <p:nvPr/>
        </p:nvSpPr>
        <p:spPr bwMode="ltGray">
          <a:xfrm>
            <a:off x="2340611" y="1520848"/>
            <a:ext cx="68173" cy="92075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34" y="12"/>
              </a:cxn>
              <a:cxn ang="0">
                <a:pos x="38" y="16"/>
              </a:cxn>
              <a:cxn ang="0">
                <a:pos x="38" y="20"/>
              </a:cxn>
              <a:cxn ang="0">
                <a:pos x="44" y="24"/>
              </a:cxn>
              <a:cxn ang="0">
                <a:pos x="42" y="34"/>
              </a:cxn>
              <a:cxn ang="0">
                <a:pos x="38" y="38"/>
              </a:cxn>
              <a:cxn ang="0">
                <a:pos x="34" y="48"/>
              </a:cxn>
              <a:cxn ang="0">
                <a:pos x="18" y="50"/>
              </a:cxn>
              <a:cxn ang="0">
                <a:pos x="12" y="44"/>
              </a:cxn>
              <a:cxn ang="0">
                <a:pos x="6" y="46"/>
              </a:cxn>
              <a:cxn ang="0">
                <a:pos x="0" y="46"/>
              </a:cxn>
              <a:cxn ang="0">
                <a:pos x="0" y="40"/>
              </a:cxn>
              <a:cxn ang="0">
                <a:pos x="4" y="36"/>
              </a:cxn>
              <a:cxn ang="0">
                <a:pos x="6" y="36"/>
              </a:cxn>
              <a:cxn ang="0">
                <a:pos x="10" y="32"/>
              </a:cxn>
              <a:cxn ang="0">
                <a:pos x="14" y="34"/>
              </a:cxn>
              <a:cxn ang="0">
                <a:pos x="12" y="28"/>
              </a:cxn>
              <a:cxn ang="0">
                <a:pos x="12" y="20"/>
              </a:cxn>
              <a:cxn ang="0">
                <a:pos x="16" y="14"/>
              </a:cxn>
              <a:cxn ang="0">
                <a:pos x="20" y="8"/>
              </a:cxn>
              <a:cxn ang="0">
                <a:pos x="22" y="0"/>
              </a:cxn>
              <a:cxn ang="0">
                <a:pos x="26" y="0"/>
              </a:cxn>
              <a:cxn ang="0">
                <a:pos x="32" y="4"/>
              </a:cxn>
            </a:cxnLst>
            <a:rect l="0" t="0" r="r" b="b"/>
            <a:pathLst>
              <a:path w="45" h="51">
                <a:moveTo>
                  <a:pt x="32" y="4"/>
                </a:moveTo>
                <a:lnTo>
                  <a:pt x="34" y="12"/>
                </a:lnTo>
                <a:lnTo>
                  <a:pt x="38" y="16"/>
                </a:lnTo>
                <a:lnTo>
                  <a:pt x="38" y="20"/>
                </a:lnTo>
                <a:lnTo>
                  <a:pt x="44" y="24"/>
                </a:lnTo>
                <a:lnTo>
                  <a:pt x="42" y="34"/>
                </a:lnTo>
                <a:lnTo>
                  <a:pt x="38" y="38"/>
                </a:lnTo>
                <a:lnTo>
                  <a:pt x="34" y="48"/>
                </a:lnTo>
                <a:lnTo>
                  <a:pt x="18" y="50"/>
                </a:lnTo>
                <a:lnTo>
                  <a:pt x="12" y="44"/>
                </a:lnTo>
                <a:lnTo>
                  <a:pt x="6" y="46"/>
                </a:lnTo>
                <a:lnTo>
                  <a:pt x="0" y="46"/>
                </a:lnTo>
                <a:lnTo>
                  <a:pt x="0" y="40"/>
                </a:lnTo>
                <a:lnTo>
                  <a:pt x="4" y="36"/>
                </a:lnTo>
                <a:lnTo>
                  <a:pt x="6" y="36"/>
                </a:lnTo>
                <a:lnTo>
                  <a:pt x="10" y="32"/>
                </a:lnTo>
                <a:lnTo>
                  <a:pt x="14" y="34"/>
                </a:lnTo>
                <a:lnTo>
                  <a:pt x="12" y="28"/>
                </a:lnTo>
                <a:lnTo>
                  <a:pt x="12" y="20"/>
                </a:lnTo>
                <a:lnTo>
                  <a:pt x="16" y="14"/>
                </a:lnTo>
                <a:lnTo>
                  <a:pt x="20" y="8"/>
                </a:lnTo>
                <a:lnTo>
                  <a:pt x="22" y="0"/>
                </a:lnTo>
                <a:lnTo>
                  <a:pt x="26" y="0"/>
                </a:lnTo>
                <a:lnTo>
                  <a:pt x="32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7" name="Freeform 457"/>
          <p:cNvSpPr>
            <a:spLocks/>
          </p:cNvSpPr>
          <p:nvPr/>
        </p:nvSpPr>
        <p:spPr bwMode="ltGray">
          <a:xfrm>
            <a:off x="2348358" y="1625622"/>
            <a:ext cx="54229" cy="34925"/>
          </a:xfrm>
          <a:custGeom>
            <a:avLst/>
            <a:gdLst/>
            <a:ahLst/>
            <a:cxnLst>
              <a:cxn ang="0">
                <a:pos x="34" y="16"/>
              </a:cxn>
              <a:cxn ang="0">
                <a:pos x="26" y="12"/>
              </a:cxn>
              <a:cxn ang="0">
                <a:pos x="26" y="4"/>
              </a:cxn>
              <a:cxn ang="0">
                <a:pos x="24" y="2"/>
              </a:cxn>
              <a:cxn ang="0">
                <a:pos x="18" y="2"/>
              </a:cxn>
              <a:cxn ang="0">
                <a:pos x="14" y="0"/>
              </a:cxn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6" y="12"/>
              </a:cxn>
              <a:cxn ang="0">
                <a:pos x="18" y="16"/>
              </a:cxn>
              <a:cxn ang="0">
                <a:pos x="26" y="18"/>
              </a:cxn>
              <a:cxn ang="0">
                <a:pos x="34" y="16"/>
              </a:cxn>
            </a:cxnLst>
            <a:rect l="0" t="0" r="r" b="b"/>
            <a:pathLst>
              <a:path w="35" h="19">
                <a:moveTo>
                  <a:pt x="34" y="16"/>
                </a:moveTo>
                <a:lnTo>
                  <a:pt x="26" y="12"/>
                </a:lnTo>
                <a:lnTo>
                  <a:pt x="26" y="4"/>
                </a:lnTo>
                <a:lnTo>
                  <a:pt x="24" y="2"/>
                </a:lnTo>
                <a:lnTo>
                  <a:pt x="18" y="2"/>
                </a:lnTo>
                <a:lnTo>
                  <a:pt x="14" y="0"/>
                </a:ln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6" y="12"/>
                </a:lnTo>
                <a:lnTo>
                  <a:pt x="18" y="16"/>
                </a:lnTo>
                <a:lnTo>
                  <a:pt x="26" y="18"/>
                </a:lnTo>
                <a:lnTo>
                  <a:pt x="34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8" name="Freeform 458"/>
          <p:cNvSpPr>
            <a:spLocks/>
          </p:cNvSpPr>
          <p:nvPr/>
        </p:nvSpPr>
        <p:spPr bwMode="ltGray">
          <a:xfrm>
            <a:off x="2422729" y="1666897"/>
            <a:ext cx="15494" cy="30162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10" y="12"/>
              </a:cxn>
              <a:cxn ang="0">
                <a:pos x="8" y="4"/>
              </a:cxn>
              <a:cxn ang="0">
                <a:pos x="4" y="0"/>
              </a:cxn>
              <a:cxn ang="0">
                <a:pos x="0" y="0"/>
              </a:cxn>
              <a:cxn ang="0">
                <a:pos x="0" y="4"/>
              </a:cxn>
              <a:cxn ang="0">
                <a:pos x="0" y="14"/>
              </a:cxn>
              <a:cxn ang="0">
                <a:pos x="4" y="16"/>
              </a:cxn>
            </a:cxnLst>
            <a:rect l="0" t="0" r="r" b="b"/>
            <a:pathLst>
              <a:path w="11" h="17">
                <a:moveTo>
                  <a:pt x="4" y="16"/>
                </a:moveTo>
                <a:lnTo>
                  <a:pt x="10" y="12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9" name="Freeform 459"/>
          <p:cNvSpPr>
            <a:spLocks/>
          </p:cNvSpPr>
          <p:nvPr/>
        </p:nvSpPr>
        <p:spPr bwMode="ltGray">
          <a:xfrm>
            <a:off x="2170178" y="1670072"/>
            <a:ext cx="125500" cy="134936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4" y="0"/>
              </a:cxn>
              <a:cxn ang="0">
                <a:pos x="40" y="6"/>
              </a:cxn>
              <a:cxn ang="0">
                <a:pos x="40" y="18"/>
              </a:cxn>
              <a:cxn ang="0">
                <a:pos x="40" y="26"/>
              </a:cxn>
              <a:cxn ang="0">
                <a:pos x="38" y="22"/>
              </a:cxn>
              <a:cxn ang="0">
                <a:pos x="34" y="14"/>
              </a:cxn>
              <a:cxn ang="0">
                <a:pos x="32" y="2"/>
              </a:cxn>
              <a:cxn ang="0">
                <a:pos x="28" y="4"/>
              </a:cxn>
              <a:cxn ang="0">
                <a:pos x="26" y="18"/>
              </a:cxn>
              <a:cxn ang="0">
                <a:pos x="22" y="28"/>
              </a:cxn>
              <a:cxn ang="0">
                <a:pos x="20" y="38"/>
              </a:cxn>
              <a:cxn ang="0">
                <a:pos x="16" y="34"/>
              </a:cxn>
              <a:cxn ang="0">
                <a:pos x="10" y="36"/>
              </a:cxn>
              <a:cxn ang="0">
                <a:pos x="4" y="40"/>
              </a:cxn>
              <a:cxn ang="0">
                <a:pos x="0" y="44"/>
              </a:cxn>
              <a:cxn ang="0">
                <a:pos x="16" y="44"/>
              </a:cxn>
              <a:cxn ang="0">
                <a:pos x="36" y="44"/>
              </a:cxn>
              <a:cxn ang="0">
                <a:pos x="40" y="48"/>
              </a:cxn>
              <a:cxn ang="0">
                <a:pos x="32" y="48"/>
              </a:cxn>
              <a:cxn ang="0">
                <a:pos x="24" y="56"/>
              </a:cxn>
              <a:cxn ang="0">
                <a:pos x="20" y="54"/>
              </a:cxn>
              <a:cxn ang="0">
                <a:pos x="20" y="56"/>
              </a:cxn>
              <a:cxn ang="0">
                <a:pos x="20" y="62"/>
              </a:cxn>
              <a:cxn ang="0">
                <a:pos x="14" y="62"/>
              </a:cxn>
              <a:cxn ang="0">
                <a:pos x="14" y="70"/>
              </a:cxn>
              <a:cxn ang="0">
                <a:pos x="22" y="70"/>
              </a:cxn>
              <a:cxn ang="0">
                <a:pos x="30" y="70"/>
              </a:cxn>
              <a:cxn ang="0">
                <a:pos x="36" y="74"/>
              </a:cxn>
              <a:cxn ang="0">
                <a:pos x="40" y="68"/>
              </a:cxn>
              <a:cxn ang="0">
                <a:pos x="42" y="62"/>
              </a:cxn>
              <a:cxn ang="0">
                <a:pos x="48" y="56"/>
              </a:cxn>
              <a:cxn ang="0">
                <a:pos x="58" y="54"/>
              </a:cxn>
              <a:cxn ang="0">
                <a:pos x="58" y="46"/>
              </a:cxn>
              <a:cxn ang="0">
                <a:pos x="62" y="40"/>
              </a:cxn>
              <a:cxn ang="0">
                <a:pos x="68" y="34"/>
              </a:cxn>
              <a:cxn ang="0">
                <a:pos x="72" y="32"/>
              </a:cxn>
              <a:cxn ang="0">
                <a:pos x="72" y="28"/>
              </a:cxn>
              <a:cxn ang="0">
                <a:pos x="80" y="20"/>
              </a:cxn>
              <a:cxn ang="0">
                <a:pos x="80" y="16"/>
              </a:cxn>
              <a:cxn ang="0">
                <a:pos x="76" y="12"/>
              </a:cxn>
              <a:cxn ang="0">
                <a:pos x="74" y="6"/>
              </a:cxn>
              <a:cxn ang="0">
                <a:pos x="68" y="2"/>
              </a:cxn>
              <a:cxn ang="0">
                <a:pos x="68" y="6"/>
              </a:cxn>
              <a:cxn ang="0">
                <a:pos x="66" y="10"/>
              </a:cxn>
              <a:cxn ang="0">
                <a:pos x="62" y="12"/>
              </a:cxn>
              <a:cxn ang="0">
                <a:pos x="60" y="8"/>
              </a:cxn>
              <a:cxn ang="0">
                <a:pos x="58" y="0"/>
              </a:cxn>
            </a:cxnLst>
            <a:rect l="0" t="0" r="r" b="b"/>
            <a:pathLst>
              <a:path w="81" h="75">
                <a:moveTo>
                  <a:pt x="58" y="0"/>
                </a:moveTo>
                <a:lnTo>
                  <a:pt x="44" y="0"/>
                </a:lnTo>
                <a:lnTo>
                  <a:pt x="40" y="6"/>
                </a:lnTo>
                <a:lnTo>
                  <a:pt x="40" y="18"/>
                </a:lnTo>
                <a:lnTo>
                  <a:pt x="40" y="26"/>
                </a:lnTo>
                <a:lnTo>
                  <a:pt x="38" y="22"/>
                </a:lnTo>
                <a:lnTo>
                  <a:pt x="34" y="14"/>
                </a:lnTo>
                <a:lnTo>
                  <a:pt x="32" y="2"/>
                </a:lnTo>
                <a:lnTo>
                  <a:pt x="28" y="4"/>
                </a:lnTo>
                <a:lnTo>
                  <a:pt x="26" y="18"/>
                </a:lnTo>
                <a:lnTo>
                  <a:pt x="22" y="28"/>
                </a:lnTo>
                <a:lnTo>
                  <a:pt x="20" y="38"/>
                </a:lnTo>
                <a:lnTo>
                  <a:pt x="16" y="34"/>
                </a:lnTo>
                <a:lnTo>
                  <a:pt x="10" y="36"/>
                </a:lnTo>
                <a:lnTo>
                  <a:pt x="4" y="40"/>
                </a:lnTo>
                <a:lnTo>
                  <a:pt x="0" y="44"/>
                </a:lnTo>
                <a:lnTo>
                  <a:pt x="16" y="44"/>
                </a:lnTo>
                <a:lnTo>
                  <a:pt x="36" y="44"/>
                </a:lnTo>
                <a:lnTo>
                  <a:pt x="40" y="48"/>
                </a:lnTo>
                <a:lnTo>
                  <a:pt x="32" y="48"/>
                </a:lnTo>
                <a:lnTo>
                  <a:pt x="24" y="56"/>
                </a:lnTo>
                <a:lnTo>
                  <a:pt x="20" y="54"/>
                </a:lnTo>
                <a:lnTo>
                  <a:pt x="20" y="56"/>
                </a:lnTo>
                <a:lnTo>
                  <a:pt x="20" y="62"/>
                </a:lnTo>
                <a:lnTo>
                  <a:pt x="14" y="62"/>
                </a:lnTo>
                <a:lnTo>
                  <a:pt x="14" y="70"/>
                </a:lnTo>
                <a:lnTo>
                  <a:pt x="22" y="70"/>
                </a:lnTo>
                <a:lnTo>
                  <a:pt x="30" y="70"/>
                </a:lnTo>
                <a:lnTo>
                  <a:pt x="36" y="74"/>
                </a:lnTo>
                <a:lnTo>
                  <a:pt x="40" y="68"/>
                </a:lnTo>
                <a:lnTo>
                  <a:pt x="42" y="62"/>
                </a:lnTo>
                <a:lnTo>
                  <a:pt x="48" y="56"/>
                </a:lnTo>
                <a:lnTo>
                  <a:pt x="58" y="54"/>
                </a:lnTo>
                <a:lnTo>
                  <a:pt x="58" y="46"/>
                </a:lnTo>
                <a:lnTo>
                  <a:pt x="62" y="40"/>
                </a:lnTo>
                <a:lnTo>
                  <a:pt x="68" y="34"/>
                </a:lnTo>
                <a:lnTo>
                  <a:pt x="72" y="32"/>
                </a:lnTo>
                <a:lnTo>
                  <a:pt x="72" y="28"/>
                </a:lnTo>
                <a:lnTo>
                  <a:pt x="80" y="20"/>
                </a:lnTo>
                <a:lnTo>
                  <a:pt x="80" y="16"/>
                </a:lnTo>
                <a:lnTo>
                  <a:pt x="76" y="12"/>
                </a:lnTo>
                <a:lnTo>
                  <a:pt x="74" y="6"/>
                </a:lnTo>
                <a:lnTo>
                  <a:pt x="68" y="2"/>
                </a:lnTo>
                <a:lnTo>
                  <a:pt x="68" y="6"/>
                </a:lnTo>
                <a:lnTo>
                  <a:pt x="66" y="10"/>
                </a:lnTo>
                <a:lnTo>
                  <a:pt x="62" y="12"/>
                </a:lnTo>
                <a:lnTo>
                  <a:pt x="60" y="8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0" name="Freeform 460"/>
          <p:cNvSpPr>
            <a:spLocks/>
          </p:cNvSpPr>
          <p:nvPr/>
        </p:nvSpPr>
        <p:spPr bwMode="ltGray">
          <a:xfrm>
            <a:off x="2170178" y="1701822"/>
            <a:ext cx="29438" cy="127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0"/>
              </a:cxn>
              <a:cxn ang="0">
                <a:pos x="0" y="6"/>
              </a:cxn>
              <a:cxn ang="0">
                <a:pos x="18" y="6"/>
              </a:cxn>
              <a:cxn ang="0">
                <a:pos x="16" y="0"/>
              </a:cxn>
            </a:cxnLst>
            <a:rect l="0" t="0" r="r" b="b"/>
            <a:pathLst>
              <a:path w="19" h="7">
                <a:moveTo>
                  <a:pt x="16" y="0"/>
                </a:moveTo>
                <a:lnTo>
                  <a:pt x="0" y="0"/>
                </a:lnTo>
                <a:lnTo>
                  <a:pt x="0" y="6"/>
                </a:lnTo>
                <a:lnTo>
                  <a:pt x="18" y="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1" name="Freeform 461"/>
          <p:cNvSpPr>
            <a:spLocks/>
          </p:cNvSpPr>
          <p:nvPr/>
        </p:nvSpPr>
        <p:spPr bwMode="ltGray">
          <a:xfrm>
            <a:off x="2170178" y="1687534"/>
            <a:ext cx="30988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2" y="4"/>
              </a:cxn>
              <a:cxn ang="0">
                <a:pos x="18" y="6"/>
              </a:cxn>
              <a:cxn ang="0">
                <a:pos x="20" y="2"/>
              </a:cxn>
              <a:cxn ang="0">
                <a:pos x="18" y="0"/>
              </a:cxn>
              <a:cxn ang="0">
                <a:pos x="4" y="0"/>
              </a:cxn>
            </a:cxnLst>
            <a:rect l="0" t="0" r="r" b="b"/>
            <a:pathLst>
              <a:path w="21" h="7">
                <a:moveTo>
                  <a:pt x="4" y="0"/>
                </a:moveTo>
                <a:lnTo>
                  <a:pt x="0" y="2"/>
                </a:lnTo>
                <a:lnTo>
                  <a:pt x="2" y="4"/>
                </a:lnTo>
                <a:lnTo>
                  <a:pt x="18" y="6"/>
                </a:lnTo>
                <a:lnTo>
                  <a:pt x="20" y="2"/>
                </a:lnTo>
                <a:lnTo>
                  <a:pt x="18" y="0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2" name="Freeform 462"/>
          <p:cNvSpPr>
            <a:spLocks/>
          </p:cNvSpPr>
          <p:nvPr/>
        </p:nvSpPr>
        <p:spPr bwMode="ltGray">
          <a:xfrm>
            <a:off x="2176375" y="1643084"/>
            <a:ext cx="23240" cy="349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10"/>
              </a:cxn>
              <a:cxn ang="0">
                <a:pos x="0" y="14"/>
              </a:cxn>
              <a:cxn ang="0">
                <a:pos x="0" y="18"/>
              </a:cxn>
              <a:cxn ang="0">
                <a:pos x="8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4"/>
              </a:cxn>
              <a:cxn ang="0">
                <a:pos x="8" y="0"/>
              </a:cxn>
              <a:cxn ang="0">
                <a:pos x="4" y="2"/>
              </a:cxn>
            </a:cxnLst>
            <a:rect l="0" t="0" r="r" b="b"/>
            <a:pathLst>
              <a:path w="15" h="19">
                <a:moveTo>
                  <a:pt x="4" y="2"/>
                </a:moveTo>
                <a:lnTo>
                  <a:pt x="4" y="10"/>
                </a:lnTo>
                <a:lnTo>
                  <a:pt x="0" y="14"/>
                </a:lnTo>
                <a:lnTo>
                  <a:pt x="0" y="18"/>
                </a:lnTo>
                <a:lnTo>
                  <a:pt x="8" y="18"/>
                </a:lnTo>
                <a:lnTo>
                  <a:pt x="14" y="18"/>
                </a:lnTo>
                <a:lnTo>
                  <a:pt x="14" y="12"/>
                </a:lnTo>
                <a:lnTo>
                  <a:pt x="10" y="4"/>
                </a:lnTo>
                <a:lnTo>
                  <a:pt x="8" y="0"/>
                </a:lnTo>
                <a:lnTo>
                  <a:pt x="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3" name="Freeform 463"/>
          <p:cNvSpPr>
            <a:spLocks/>
          </p:cNvSpPr>
          <p:nvPr/>
        </p:nvSpPr>
        <p:spPr bwMode="ltGray">
          <a:xfrm>
            <a:off x="2258493" y="1778022"/>
            <a:ext cx="48032" cy="746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2"/>
              </a:cxn>
              <a:cxn ang="0">
                <a:pos x="10" y="6"/>
              </a:cxn>
              <a:cxn ang="0">
                <a:pos x="8" y="14"/>
              </a:cxn>
              <a:cxn ang="0">
                <a:pos x="4" y="20"/>
              </a:cxn>
              <a:cxn ang="0">
                <a:pos x="0" y="24"/>
              </a:cxn>
              <a:cxn ang="0">
                <a:pos x="0" y="32"/>
              </a:cxn>
              <a:cxn ang="0">
                <a:pos x="10" y="38"/>
              </a:cxn>
              <a:cxn ang="0">
                <a:pos x="14" y="40"/>
              </a:cxn>
              <a:cxn ang="0">
                <a:pos x="22" y="40"/>
              </a:cxn>
              <a:cxn ang="0">
                <a:pos x="28" y="30"/>
              </a:cxn>
              <a:cxn ang="0">
                <a:pos x="30" y="22"/>
              </a:cxn>
              <a:cxn ang="0">
                <a:pos x="30" y="10"/>
              </a:cxn>
              <a:cxn ang="0">
                <a:pos x="22" y="0"/>
              </a:cxn>
            </a:cxnLst>
            <a:rect l="0" t="0" r="r" b="b"/>
            <a:pathLst>
              <a:path w="31" h="41">
                <a:moveTo>
                  <a:pt x="22" y="0"/>
                </a:moveTo>
                <a:lnTo>
                  <a:pt x="16" y="2"/>
                </a:lnTo>
                <a:lnTo>
                  <a:pt x="10" y="6"/>
                </a:lnTo>
                <a:lnTo>
                  <a:pt x="8" y="14"/>
                </a:lnTo>
                <a:lnTo>
                  <a:pt x="4" y="20"/>
                </a:lnTo>
                <a:lnTo>
                  <a:pt x="0" y="24"/>
                </a:lnTo>
                <a:lnTo>
                  <a:pt x="0" y="32"/>
                </a:lnTo>
                <a:lnTo>
                  <a:pt x="10" y="38"/>
                </a:lnTo>
                <a:lnTo>
                  <a:pt x="14" y="40"/>
                </a:lnTo>
                <a:lnTo>
                  <a:pt x="22" y="40"/>
                </a:lnTo>
                <a:lnTo>
                  <a:pt x="28" y="30"/>
                </a:lnTo>
                <a:lnTo>
                  <a:pt x="30" y="22"/>
                </a:lnTo>
                <a:lnTo>
                  <a:pt x="30" y="1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4" name="Freeform 464"/>
          <p:cNvSpPr>
            <a:spLocks/>
          </p:cNvSpPr>
          <p:nvPr/>
        </p:nvSpPr>
        <p:spPr bwMode="ltGray">
          <a:xfrm>
            <a:off x="2312722" y="1666897"/>
            <a:ext cx="221563" cy="265111"/>
          </a:xfrm>
          <a:custGeom>
            <a:avLst/>
            <a:gdLst/>
            <a:ahLst/>
            <a:cxnLst>
              <a:cxn ang="0">
                <a:pos x="32" y="20"/>
              </a:cxn>
              <a:cxn ang="0">
                <a:pos x="24" y="10"/>
              </a:cxn>
              <a:cxn ang="0">
                <a:pos x="14" y="0"/>
              </a:cxn>
              <a:cxn ang="0">
                <a:pos x="0" y="10"/>
              </a:cxn>
              <a:cxn ang="0">
                <a:pos x="6" y="24"/>
              </a:cxn>
              <a:cxn ang="0">
                <a:pos x="20" y="40"/>
              </a:cxn>
              <a:cxn ang="0">
                <a:pos x="28" y="48"/>
              </a:cxn>
              <a:cxn ang="0">
                <a:pos x="26" y="68"/>
              </a:cxn>
              <a:cxn ang="0">
                <a:pos x="12" y="86"/>
              </a:cxn>
              <a:cxn ang="0">
                <a:pos x="14" y="110"/>
              </a:cxn>
              <a:cxn ang="0">
                <a:pos x="24" y="108"/>
              </a:cxn>
              <a:cxn ang="0">
                <a:pos x="26" y="116"/>
              </a:cxn>
              <a:cxn ang="0">
                <a:pos x="34" y="110"/>
              </a:cxn>
              <a:cxn ang="0">
                <a:pos x="44" y="112"/>
              </a:cxn>
              <a:cxn ang="0">
                <a:pos x="36" y="124"/>
              </a:cxn>
              <a:cxn ang="0">
                <a:pos x="50" y="134"/>
              </a:cxn>
              <a:cxn ang="0">
                <a:pos x="56" y="124"/>
              </a:cxn>
              <a:cxn ang="0">
                <a:pos x="60" y="134"/>
              </a:cxn>
              <a:cxn ang="0">
                <a:pos x="72" y="134"/>
              </a:cxn>
              <a:cxn ang="0">
                <a:pos x="78" y="130"/>
              </a:cxn>
              <a:cxn ang="0">
                <a:pos x="86" y="140"/>
              </a:cxn>
              <a:cxn ang="0">
                <a:pos x="96" y="132"/>
              </a:cxn>
              <a:cxn ang="0">
                <a:pos x="100" y="132"/>
              </a:cxn>
              <a:cxn ang="0">
                <a:pos x="110" y="146"/>
              </a:cxn>
              <a:cxn ang="0">
                <a:pos x="132" y="142"/>
              </a:cxn>
              <a:cxn ang="0">
                <a:pos x="132" y="130"/>
              </a:cxn>
              <a:cxn ang="0">
                <a:pos x="138" y="122"/>
              </a:cxn>
              <a:cxn ang="0">
                <a:pos x="144" y="116"/>
              </a:cxn>
              <a:cxn ang="0">
                <a:pos x="140" y="102"/>
              </a:cxn>
              <a:cxn ang="0">
                <a:pos x="132" y="100"/>
              </a:cxn>
              <a:cxn ang="0">
                <a:pos x="134" y="92"/>
              </a:cxn>
              <a:cxn ang="0">
                <a:pos x="122" y="94"/>
              </a:cxn>
              <a:cxn ang="0">
                <a:pos x="112" y="90"/>
              </a:cxn>
              <a:cxn ang="0">
                <a:pos x="80" y="90"/>
              </a:cxn>
              <a:cxn ang="0">
                <a:pos x="72" y="96"/>
              </a:cxn>
              <a:cxn ang="0">
                <a:pos x="66" y="84"/>
              </a:cxn>
              <a:cxn ang="0">
                <a:pos x="46" y="66"/>
              </a:cxn>
              <a:cxn ang="0">
                <a:pos x="40" y="58"/>
              </a:cxn>
              <a:cxn ang="0">
                <a:pos x="38" y="46"/>
              </a:cxn>
              <a:cxn ang="0">
                <a:pos x="48" y="54"/>
              </a:cxn>
              <a:cxn ang="0">
                <a:pos x="66" y="56"/>
              </a:cxn>
              <a:cxn ang="0">
                <a:pos x="54" y="40"/>
              </a:cxn>
              <a:cxn ang="0">
                <a:pos x="52" y="30"/>
              </a:cxn>
              <a:cxn ang="0">
                <a:pos x="38" y="30"/>
              </a:cxn>
              <a:cxn ang="0">
                <a:pos x="32" y="30"/>
              </a:cxn>
            </a:cxnLst>
            <a:rect l="0" t="0" r="r" b="b"/>
            <a:pathLst>
              <a:path w="145" h="147">
                <a:moveTo>
                  <a:pt x="32" y="30"/>
                </a:moveTo>
                <a:lnTo>
                  <a:pt x="32" y="20"/>
                </a:lnTo>
                <a:lnTo>
                  <a:pt x="34" y="12"/>
                </a:lnTo>
                <a:lnTo>
                  <a:pt x="24" y="10"/>
                </a:lnTo>
                <a:lnTo>
                  <a:pt x="22" y="6"/>
                </a:lnTo>
                <a:lnTo>
                  <a:pt x="14" y="0"/>
                </a:lnTo>
                <a:lnTo>
                  <a:pt x="6" y="4"/>
                </a:lnTo>
                <a:lnTo>
                  <a:pt x="0" y="10"/>
                </a:lnTo>
                <a:lnTo>
                  <a:pt x="2" y="16"/>
                </a:lnTo>
                <a:lnTo>
                  <a:pt x="6" y="24"/>
                </a:lnTo>
                <a:lnTo>
                  <a:pt x="12" y="36"/>
                </a:lnTo>
                <a:lnTo>
                  <a:pt x="20" y="40"/>
                </a:lnTo>
                <a:lnTo>
                  <a:pt x="26" y="40"/>
                </a:lnTo>
                <a:lnTo>
                  <a:pt x="28" y="48"/>
                </a:lnTo>
                <a:lnTo>
                  <a:pt x="28" y="58"/>
                </a:lnTo>
                <a:lnTo>
                  <a:pt x="26" y="68"/>
                </a:lnTo>
                <a:lnTo>
                  <a:pt x="20" y="74"/>
                </a:lnTo>
                <a:lnTo>
                  <a:pt x="12" y="86"/>
                </a:lnTo>
                <a:lnTo>
                  <a:pt x="10" y="104"/>
                </a:lnTo>
                <a:lnTo>
                  <a:pt x="14" y="110"/>
                </a:lnTo>
                <a:lnTo>
                  <a:pt x="22" y="102"/>
                </a:lnTo>
                <a:lnTo>
                  <a:pt x="24" y="108"/>
                </a:lnTo>
                <a:lnTo>
                  <a:pt x="18" y="116"/>
                </a:lnTo>
                <a:lnTo>
                  <a:pt x="26" y="116"/>
                </a:lnTo>
                <a:lnTo>
                  <a:pt x="32" y="116"/>
                </a:lnTo>
                <a:lnTo>
                  <a:pt x="34" y="110"/>
                </a:lnTo>
                <a:lnTo>
                  <a:pt x="38" y="108"/>
                </a:lnTo>
                <a:lnTo>
                  <a:pt x="44" y="112"/>
                </a:lnTo>
                <a:lnTo>
                  <a:pt x="40" y="120"/>
                </a:lnTo>
                <a:lnTo>
                  <a:pt x="36" y="124"/>
                </a:lnTo>
                <a:lnTo>
                  <a:pt x="44" y="130"/>
                </a:lnTo>
                <a:lnTo>
                  <a:pt x="50" y="134"/>
                </a:lnTo>
                <a:lnTo>
                  <a:pt x="56" y="134"/>
                </a:lnTo>
                <a:lnTo>
                  <a:pt x="56" y="124"/>
                </a:lnTo>
                <a:lnTo>
                  <a:pt x="58" y="124"/>
                </a:lnTo>
                <a:lnTo>
                  <a:pt x="60" y="134"/>
                </a:lnTo>
                <a:lnTo>
                  <a:pt x="66" y="134"/>
                </a:lnTo>
                <a:lnTo>
                  <a:pt x="72" y="134"/>
                </a:lnTo>
                <a:lnTo>
                  <a:pt x="72" y="128"/>
                </a:lnTo>
                <a:lnTo>
                  <a:pt x="78" y="130"/>
                </a:lnTo>
                <a:lnTo>
                  <a:pt x="76" y="136"/>
                </a:lnTo>
                <a:lnTo>
                  <a:pt x="86" y="140"/>
                </a:lnTo>
                <a:lnTo>
                  <a:pt x="92" y="138"/>
                </a:lnTo>
                <a:lnTo>
                  <a:pt x="96" y="132"/>
                </a:lnTo>
                <a:lnTo>
                  <a:pt x="96" y="126"/>
                </a:lnTo>
                <a:lnTo>
                  <a:pt x="100" y="132"/>
                </a:lnTo>
                <a:lnTo>
                  <a:pt x="100" y="142"/>
                </a:lnTo>
                <a:lnTo>
                  <a:pt x="110" y="146"/>
                </a:lnTo>
                <a:lnTo>
                  <a:pt x="122" y="146"/>
                </a:lnTo>
                <a:lnTo>
                  <a:pt x="132" y="142"/>
                </a:lnTo>
                <a:lnTo>
                  <a:pt x="134" y="136"/>
                </a:lnTo>
                <a:lnTo>
                  <a:pt x="132" y="130"/>
                </a:lnTo>
                <a:lnTo>
                  <a:pt x="132" y="124"/>
                </a:lnTo>
                <a:lnTo>
                  <a:pt x="138" y="122"/>
                </a:lnTo>
                <a:lnTo>
                  <a:pt x="142" y="120"/>
                </a:lnTo>
                <a:lnTo>
                  <a:pt x="144" y="116"/>
                </a:lnTo>
                <a:lnTo>
                  <a:pt x="144" y="110"/>
                </a:lnTo>
                <a:lnTo>
                  <a:pt x="140" y="102"/>
                </a:lnTo>
                <a:lnTo>
                  <a:pt x="136" y="102"/>
                </a:lnTo>
                <a:lnTo>
                  <a:pt x="132" y="100"/>
                </a:lnTo>
                <a:lnTo>
                  <a:pt x="136" y="98"/>
                </a:lnTo>
                <a:lnTo>
                  <a:pt x="134" y="92"/>
                </a:lnTo>
                <a:lnTo>
                  <a:pt x="126" y="92"/>
                </a:lnTo>
                <a:lnTo>
                  <a:pt x="122" y="94"/>
                </a:lnTo>
                <a:lnTo>
                  <a:pt x="116" y="96"/>
                </a:lnTo>
                <a:lnTo>
                  <a:pt x="112" y="90"/>
                </a:lnTo>
                <a:lnTo>
                  <a:pt x="92" y="92"/>
                </a:lnTo>
                <a:lnTo>
                  <a:pt x="80" y="90"/>
                </a:lnTo>
                <a:lnTo>
                  <a:pt x="82" y="98"/>
                </a:lnTo>
                <a:lnTo>
                  <a:pt x="72" y="96"/>
                </a:lnTo>
                <a:lnTo>
                  <a:pt x="74" y="90"/>
                </a:lnTo>
                <a:lnTo>
                  <a:pt x="66" y="84"/>
                </a:lnTo>
                <a:lnTo>
                  <a:pt x="56" y="80"/>
                </a:lnTo>
                <a:lnTo>
                  <a:pt x="46" y="66"/>
                </a:lnTo>
                <a:lnTo>
                  <a:pt x="32" y="64"/>
                </a:lnTo>
                <a:lnTo>
                  <a:pt x="40" y="58"/>
                </a:lnTo>
                <a:lnTo>
                  <a:pt x="40" y="50"/>
                </a:lnTo>
                <a:lnTo>
                  <a:pt x="38" y="46"/>
                </a:lnTo>
                <a:lnTo>
                  <a:pt x="44" y="52"/>
                </a:lnTo>
                <a:lnTo>
                  <a:pt x="48" y="54"/>
                </a:lnTo>
                <a:lnTo>
                  <a:pt x="56" y="56"/>
                </a:lnTo>
                <a:lnTo>
                  <a:pt x="66" y="56"/>
                </a:lnTo>
                <a:lnTo>
                  <a:pt x="48" y="38"/>
                </a:lnTo>
                <a:lnTo>
                  <a:pt x="54" y="40"/>
                </a:lnTo>
                <a:lnTo>
                  <a:pt x="56" y="34"/>
                </a:lnTo>
                <a:lnTo>
                  <a:pt x="52" y="30"/>
                </a:lnTo>
                <a:lnTo>
                  <a:pt x="44" y="30"/>
                </a:lnTo>
                <a:lnTo>
                  <a:pt x="38" y="30"/>
                </a:lnTo>
                <a:lnTo>
                  <a:pt x="28" y="36"/>
                </a:lnTo>
                <a:lnTo>
                  <a:pt x="32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5" name="Freeform 465"/>
          <p:cNvSpPr>
            <a:spLocks/>
          </p:cNvSpPr>
          <p:nvPr/>
        </p:nvSpPr>
        <p:spPr bwMode="ltGray">
          <a:xfrm>
            <a:off x="2436674" y="1328761"/>
            <a:ext cx="147192" cy="295274"/>
          </a:xfrm>
          <a:custGeom>
            <a:avLst/>
            <a:gdLst/>
            <a:ahLst/>
            <a:cxnLst>
              <a:cxn ang="0">
                <a:pos x="72" y="2"/>
              </a:cxn>
              <a:cxn ang="0">
                <a:pos x="82" y="16"/>
              </a:cxn>
              <a:cxn ang="0">
                <a:pos x="78" y="38"/>
              </a:cxn>
              <a:cxn ang="0">
                <a:pos x="84" y="52"/>
              </a:cxn>
              <a:cxn ang="0">
                <a:pos x="86" y="62"/>
              </a:cxn>
              <a:cxn ang="0">
                <a:pos x="84" y="74"/>
              </a:cxn>
              <a:cxn ang="0">
                <a:pos x="94" y="78"/>
              </a:cxn>
              <a:cxn ang="0">
                <a:pos x="92" y="86"/>
              </a:cxn>
              <a:cxn ang="0">
                <a:pos x="76" y="98"/>
              </a:cxn>
              <a:cxn ang="0">
                <a:pos x="74" y="106"/>
              </a:cxn>
              <a:cxn ang="0">
                <a:pos x="76" y="100"/>
              </a:cxn>
              <a:cxn ang="0">
                <a:pos x="84" y="98"/>
              </a:cxn>
              <a:cxn ang="0">
                <a:pos x="88" y="108"/>
              </a:cxn>
              <a:cxn ang="0">
                <a:pos x="90" y="116"/>
              </a:cxn>
              <a:cxn ang="0">
                <a:pos x="84" y="128"/>
              </a:cxn>
              <a:cxn ang="0">
                <a:pos x="72" y="126"/>
              </a:cxn>
              <a:cxn ang="0">
                <a:pos x="64" y="126"/>
              </a:cxn>
              <a:cxn ang="0">
                <a:pos x="50" y="146"/>
              </a:cxn>
              <a:cxn ang="0">
                <a:pos x="58" y="128"/>
              </a:cxn>
              <a:cxn ang="0">
                <a:pos x="46" y="138"/>
              </a:cxn>
              <a:cxn ang="0">
                <a:pos x="42" y="154"/>
              </a:cxn>
              <a:cxn ang="0">
                <a:pos x="36" y="156"/>
              </a:cxn>
              <a:cxn ang="0">
                <a:pos x="26" y="152"/>
              </a:cxn>
              <a:cxn ang="0">
                <a:pos x="20" y="154"/>
              </a:cxn>
              <a:cxn ang="0">
                <a:pos x="14" y="160"/>
              </a:cxn>
              <a:cxn ang="0">
                <a:pos x="0" y="142"/>
              </a:cxn>
              <a:cxn ang="0">
                <a:pos x="8" y="140"/>
              </a:cxn>
              <a:cxn ang="0">
                <a:pos x="0" y="126"/>
              </a:cxn>
              <a:cxn ang="0">
                <a:pos x="6" y="116"/>
              </a:cxn>
              <a:cxn ang="0">
                <a:pos x="30" y="118"/>
              </a:cxn>
              <a:cxn ang="0">
                <a:pos x="40" y="114"/>
              </a:cxn>
              <a:cxn ang="0">
                <a:pos x="24" y="104"/>
              </a:cxn>
              <a:cxn ang="0">
                <a:pos x="6" y="98"/>
              </a:cxn>
              <a:cxn ang="0">
                <a:pos x="8" y="84"/>
              </a:cxn>
              <a:cxn ang="0">
                <a:pos x="22" y="80"/>
              </a:cxn>
              <a:cxn ang="0">
                <a:pos x="12" y="76"/>
              </a:cxn>
              <a:cxn ang="0">
                <a:pos x="18" y="62"/>
              </a:cxn>
              <a:cxn ang="0">
                <a:pos x="22" y="56"/>
              </a:cxn>
              <a:cxn ang="0">
                <a:pos x="38" y="68"/>
              </a:cxn>
              <a:cxn ang="0">
                <a:pos x="38" y="62"/>
              </a:cxn>
              <a:cxn ang="0">
                <a:pos x="26" y="52"/>
              </a:cxn>
              <a:cxn ang="0">
                <a:pos x="30" y="40"/>
              </a:cxn>
              <a:cxn ang="0">
                <a:pos x="36" y="36"/>
              </a:cxn>
              <a:cxn ang="0">
                <a:pos x="46" y="40"/>
              </a:cxn>
              <a:cxn ang="0">
                <a:pos x="44" y="28"/>
              </a:cxn>
              <a:cxn ang="0">
                <a:pos x="58" y="20"/>
              </a:cxn>
              <a:cxn ang="0">
                <a:pos x="72" y="16"/>
              </a:cxn>
              <a:cxn ang="0">
                <a:pos x="64" y="10"/>
              </a:cxn>
              <a:cxn ang="0">
                <a:pos x="60" y="6"/>
              </a:cxn>
            </a:cxnLst>
            <a:rect l="0" t="0" r="r" b="b"/>
            <a:pathLst>
              <a:path w="95" h="163">
                <a:moveTo>
                  <a:pt x="62" y="0"/>
                </a:moveTo>
                <a:lnTo>
                  <a:pt x="72" y="2"/>
                </a:lnTo>
                <a:lnTo>
                  <a:pt x="80" y="10"/>
                </a:lnTo>
                <a:lnTo>
                  <a:pt x="82" y="16"/>
                </a:lnTo>
                <a:lnTo>
                  <a:pt x="80" y="24"/>
                </a:lnTo>
                <a:lnTo>
                  <a:pt x="78" y="38"/>
                </a:lnTo>
                <a:lnTo>
                  <a:pt x="80" y="54"/>
                </a:lnTo>
                <a:lnTo>
                  <a:pt x="84" y="52"/>
                </a:lnTo>
                <a:lnTo>
                  <a:pt x="88" y="56"/>
                </a:lnTo>
                <a:lnTo>
                  <a:pt x="86" y="62"/>
                </a:lnTo>
                <a:lnTo>
                  <a:pt x="84" y="66"/>
                </a:lnTo>
                <a:lnTo>
                  <a:pt x="84" y="74"/>
                </a:lnTo>
                <a:lnTo>
                  <a:pt x="90" y="78"/>
                </a:lnTo>
                <a:lnTo>
                  <a:pt x="94" y="78"/>
                </a:lnTo>
                <a:lnTo>
                  <a:pt x="94" y="82"/>
                </a:lnTo>
                <a:lnTo>
                  <a:pt x="92" y="86"/>
                </a:lnTo>
                <a:lnTo>
                  <a:pt x="84" y="92"/>
                </a:lnTo>
                <a:lnTo>
                  <a:pt x="76" y="98"/>
                </a:lnTo>
                <a:lnTo>
                  <a:pt x="72" y="100"/>
                </a:lnTo>
                <a:lnTo>
                  <a:pt x="74" y="106"/>
                </a:lnTo>
                <a:lnTo>
                  <a:pt x="76" y="106"/>
                </a:lnTo>
                <a:lnTo>
                  <a:pt x="76" y="100"/>
                </a:lnTo>
                <a:lnTo>
                  <a:pt x="80" y="98"/>
                </a:lnTo>
                <a:lnTo>
                  <a:pt x="84" y="98"/>
                </a:lnTo>
                <a:lnTo>
                  <a:pt x="90" y="102"/>
                </a:lnTo>
                <a:lnTo>
                  <a:pt x="88" y="108"/>
                </a:lnTo>
                <a:lnTo>
                  <a:pt x="86" y="114"/>
                </a:lnTo>
                <a:lnTo>
                  <a:pt x="90" y="116"/>
                </a:lnTo>
                <a:lnTo>
                  <a:pt x="90" y="124"/>
                </a:lnTo>
                <a:lnTo>
                  <a:pt x="84" y="128"/>
                </a:lnTo>
                <a:lnTo>
                  <a:pt x="80" y="128"/>
                </a:lnTo>
                <a:lnTo>
                  <a:pt x="72" y="126"/>
                </a:lnTo>
                <a:lnTo>
                  <a:pt x="64" y="136"/>
                </a:lnTo>
                <a:lnTo>
                  <a:pt x="64" y="126"/>
                </a:lnTo>
                <a:lnTo>
                  <a:pt x="58" y="138"/>
                </a:lnTo>
                <a:lnTo>
                  <a:pt x="50" y="146"/>
                </a:lnTo>
                <a:lnTo>
                  <a:pt x="50" y="134"/>
                </a:lnTo>
                <a:lnTo>
                  <a:pt x="58" y="128"/>
                </a:lnTo>
                <a:lnTo>
                  <a:pt x="52" y="126"/>
                </a:lnTo>
                <a:lnTo>
                  <a:pt x="46" y="138"/>
                </a:lnTo>
                <a:lnTo>
                  <a:pt x="46" y="150"/>
                </a:lnTo>
                <a:lnTo>
                  <a:pt x="42" y="154"/>
                </a:lnTo>
                <a:lnTo>
                  <a:pt x="40" y="150"/>
                </a:lnTo>
                <a:lnTo>
                  <a:pt x="36" y="156"/>
                </a:lnTo>
                <a:lnTo>
                  <a:pt x="28" y="162"/>
                </a:lnTo>
                <a:lnTo>
                  <a:pt x="26" y="152"/>
                </a:lnTo>
                <a:lnTo>
                  <a:pt x="30" y="140"/>
                </a:lnTo>
                <a:lnTo>
                  <a:pt x="20" y="154"/>
                </a:lnTo>
                <a:lnTo>
                  <a:pt x="18" y="160"/>
                </a:lnTo>
                <a:lnTo>
                  <a:pt x="14" y="160"/>
                </a:lnTo>
                <a:lnTo>
                  <a:pt x="4" y="152"/>
                </a:lnTo>
                <a:lnTo>
                  <a:pt x="0" y="142"/>
                </a:lnTo>
                <a:lnTo>
                  <a:pt x="0" y="138"/>
                </a:lnTo>
                <a:lnTo>
                  <a:pt x="8" y="140"/>
                </a:lnTo>
                <a:lnTo>
                  <a:pt x="4" y="132"/>
                </a:lnTo>
                <a:lnTo>
                  <a:pt x="0" y="126"/>
                </a:lnTo>
                <a:lnTo>
                  <a:pt x="2" y="124"/>
                </a:lnTo>
                <a:lnTo>
                  <a:pt x="6" y="116"/>
                </a:lnTo>
                <a:lnTo>
                  <a:pt x="12" y="114"/>
                </a:lnTo>
                <a:lnTo>
                  <a:pt x="30" y="118"/>
                </a:lnTo>
                <a:lnTo>
                  <a:pt x="26" y="114"/>
                </a:lnTo>
                <a:lnTo>
                  <a:pt x="40" y="114"/>
                </a:lnTo>
                <a:lnTo>
                  <a:pt x="34" y="110"/>
                </a:lnTo>
                <a:lnTo>
                  <a:pt x="24" y="104"/>
                </a:lnTo>
                <a:lnTo>
                  <a:pt x="12" y="98"/>
                </a:lnTo>
                <a:lnTo>
                  <a:pt x="6" y="98"/>
                </a:lnTo>
                <a:lnTo>
                  <a:pt x="8" y="88"/>
                </a:lnTo>
                <a:lnTo>
                  <a:pt x="8" y="84"/>
                </a:lnTo>
                <a:lnTo>
                  <a:pt x="24" y="84"/>
                </a:lnTo>
                <a:lnTo>
                  <a:pt x="22" y="80"/>
                </a:lnTo>
                <a:lnTo>
                  <a:pt x="12" y="80"/>
                </a:lnTo>
                <a:lnTo>
                  <a:pt x="12" y="76"/>
                </a:lnTo>
                <a:lnTo>
                  <a:pt x="14" y="70"/>
                </a:lnTo>
                <a:lnTo>
                  <a:pt x="18" y="62"/>
                </a:lnTo>
                <a:lnTo>
                  <a:pt x="18" y="58"/>
                </a:lnTo>
                <a:lnTo>
                  <a:pt x="22" y="56"/>
                </a:lnTo>
                <a:lnTo>
                  <a:pt x="26" y="64"/>
                </a:lnTo>
                <a:lnTo>
                  <a:pt x="38" y="68"/>
                </a:lnTo>
                <a:lnTo>
                  <a:pt x="42" y="60"/>
                </a:lnTo>
                <a:lnTo>
                  <a:pt x="38" y="62"/>
                </a:lnTo>
                <a:lnTo>
                  <a:pt x="32" y="58"/>
                </a:lnTo>
                <a:lnTo>
                  <a:pt x="26" y="52"/>
                </a:lnTo>
                <a:lnTo>
                  <a:pt x="24" y="40"/>
                </a:lnTo>
                <a:lnTo>
                  <a:pt x="30" y="40"/>
                </a:lnTo>
                <a:lnTo>
                  <a:pt x="34" y="44"/>
                </a:lnTo>
                <a:lnTo>
                  <a:pt x="36" y="36"/>
                </a:lnTo>
                <a:lnTo>
                  <a:pt x="42" y="36"/>
                </a:lnTo>
                <a:lnTo>
                  <a:pt x="46" y="40"/>
                </a:lnTo>
                <a:lnTo>
                  <a:pt x="50" y="34"/>
                </a:lnTo>
                <a:lnTo>
                  <a:pt x="44" y="28"/>
                </a:lnTo>
                <a:lnTo>
                  <a:pt x="50" y="20"/>
                </a:lnTo>
                <a:lnTo>
                  <a:pt x="58" y="20"/>
                </a:lnTo>
                <a:lnTo>
                  <a:pt x="66" y="18"/>
                </a:lnTo>
                <a:lnTo>
                  <a:pt x="72" y="16"/>
                </a:lnTo>
                <a:lnTo>
                  <a:pt x="70" y="14"/>
                </a:lnTo>
                <a:lnTo>
                  <a:pt x="64" y="10"/>
                </a:lnTo>
                <a:lnTo>
                  <a:pt x="60" y="8"/>
                </a:lnTo>
                <a:lnTo>
                  <a:pt x="60" y="6"/>
                </a:lnTo>
                <a:lnTo>
                  <a:pt x="6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6" name="Freeform 466"/>
          <p:cNvSpPr>
            <a:spLocks/>
          </p:cNvSpPr>
          <p:nvPr/>
        </p:nvSpPr>
        <p:spPr bwMode="ltGray">
          <a:xfrm>
            <a:off x="2574569" y="1441473"/>
            <a:ext cx="18593" cy="238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8" y="8"/>
              </a:cxn>
              <a:cxn ang="0">
                <a:pos x="4" y="12"/>
              </a:cxn>
              <a:cxn ang="0">
                <a:pos x="0" y="6"/>
              </a:cxn>
              <a:cxn ang="0">
                <a:pos x="4" y="2"/>
              </a:cxn>
              <a:cxn ang="0">
                <a:pos x="12" y="0"/>
              </a:cxn>
            </a:cxnLst>
            <a:rect l="0" t="0" r="r" b="b"/>
            <a:pathLst>
              <a:path w="13" h="13">
                <a:moveTo>
                  <a:pt x="12" y="0"/>
                </a:moveTo>
                <a:lnTo>
                  <a:pt x="8" y="8"/>
                </a:lnTo>
                <a:lnTo>
                  <a:pt x="4" y="12"/>
                </a:lnTo>
                <a:lnTo>
                  <a:pt x="0" y="6"/>
                </a:lnTo>
                <a:lnTo>
                  <a:pt x="4" y="2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7" name="Freeform 467"/>
          <p:cNvSpPr>
            <a:spLocks/>
          </p:cNvSpPr>
          <p:nvPr/>
        </p:nvSpPr>
        <p:spPr bwMode="ltGray">
          <a:xfrm>
            <a:off x="2253845" y="1951058"/>
            <a:ext cx="440028" cy="742947"/>
          </a:xfrm>
          <a:custGeom>
            <a:avLst/>
            <a:gdLst/>
            <a:ahLst/>
            <a:cxnLst>
              <a:cxn ang="0">
                <a:pos x="32" y="34"/>
              </a:cxn>
              <a:cxn ang="0">
                <a:pos x="82" y="0"/>
              </a:cxn>
              <a:cxn ang="0">
                <a:pos x="94" y="12"/>
              </a:cxn>
              <a:cxn ang="0">
                <a:pos x="64" y="52"/>
              </a:cxn>
              <a:cxn ang="0">
                <a:pos x="60" y="90"/>
              </a:cxn>
              <a:cxn ang="0">
                <a:pos x="70" y="86"/>
              </a:cxn>
              <a:cxn ang="0">
                <a:pos x="80" y="74"/>
              </a:cxn>
              <a:cxn ang="0">
                <a:pos x="96" y="24"/>
              </a:cxn>
              <a:cxn ang="0">
                <a:pos x="118" y="18"/>
              </a:cxn>
              <a:cxn ang="0">
                <a:pos x="138" y="20"/>
              </a:cxn>
              <a:cxn ang="0">
                <a:pos x="134" y="58"/>
              </a:cxn>
              <a:cxn ang="0">
                <a:pos x="120" y="70"/>
              </a:cxn>
              <a:cxn ang="0">
                <a:pos x="138" y="70"/>
              </a:cxn>
              <a:cxn ang="0">
                <a:pos x="160" y="84"/>
              </a:cxn>
              <a:cxn ang="0">
                <a:pos x="182" y="78"/>
              </a:cxn>
              <a:cxn ang="0">
                <a:pos x="180" y="106"/>
              </a:cxn>
              <a:cxn ang="0">
                <a:pos x="184" y="120"/>
              </a:cxn>
              <a:cxn ang="0">
                <a:pos x="212" y="110"/>
              </a:cxn>
              <a:cxn ang="0">
                <a:pos x="188" y="146"/>
              </a:cxn>
              <a:cxn ang="0">
                <a:pos x="246" y="178"/>
              </a:cxn>
              <a:cxn ang="0">
                <a:pos x="252" y="204"/>
              </a:cxn>
              <a:cxn ang="0">
                <a:pos x="216" y="214"/>
              </a:cxn>
              <a:cxn ang="0">
                <a:pos x="250" y="244"/>
              </a:cxn>
              <a:cxn ang="0">
                <a:pos x="270" y="268"/>
              </a:cxn>
              <a:cxn ang="0">
                <a:pos x="280" y="304"/>
              </a:cxn>
              <a:cxn ang="0">
                <a:pos x="262" y="310"/>
              </a:cxn>
              <a:cxn ang="0">
                <a:pos x="248" y="330"/>
              </a:cxn>
              <a:cxn ang="0">
                <a:pos x="232" y="304"/>
              </a:cxn>
              <a:cxn ang="0">
                <a:pos x="216" y="282"/>
              </a:cxn>
              <a:cxn ang="0">
                <a:pos x="200" y="288"/>
              </a:cxn>
              <a:cxn ang="0">
                <a:pos x="214" y="330"/>
              </a:cxn>
              <a:cxn ang="0">
                <a:pos x="218" y="368"/>
              </a:cxn>
              <a:cxn ang="0">
                <a:pos x="184" y="362"/>
              </a:cxn>
              <a:cxn ang="0">
                <a:pos x="192" y="396"/>
              </a:cxn>
              <a:cxn ang="0">
                <a:pos x="136" y="364"/>
              </a:cxn>
              <a:cxn ang="0">
                <a:pos x="128" y="340"/>
              </a:cxn>
              <a:cxn ang="0">
                <a:pos x="76" y="328"/>
              </a:cxn>
              <a:cxn ang="0">
                <a:pos x="64" y="314"/>
              </a:cxn>
              <a:cxn ang="0">
                <a:pos x="78" y="298"/>
              </a:cxn>
              <a:cxn ang="0">
                <a:pos x="116" y="298"/>
              </a:cxn>
              <a:cxn ang="0">
                <a:pos x="142" y="266"/>
              </a:cxn>
              <a:cxn ang="0">
                <a:pos x="158" y="224"/>
              </a:cxn>
              <a:cxn ang="0">
                <a:pos x="138" y="188"/>
              </a:cxn>
              <a:cxn ang="0">
                <a:pos x="132" y="142"/>
              </a:cxn>
              <a:cxn ang="0">
                <a:pos x="110" y="134"/>
              </a:cxn>
              <a:cxn ang="0">
                <a:pos x="102" y="156"/>
              </a:cxn>
              <a:cxn ang="0">
                <a:pos x="60" y="144"/>
              </a:cxn>
              <a:cxn ang="0">
                <a:pos x="28" y="128"/>
              </a:cxn>
              <a:cxn ang="0">
                <a:pos x="12" y="120"/>
              </a:cxn>
              <a:cxn ang="0">
                <a:pos x="4" y="102"/>
              </a:cxn>
              <a:cxn ang="0">
                <a:pos x="28" y="100"/>
              </a:cxn>
            </a:cxnLst>
            <a:rect l="0" t="0" r="r" b="b"/>
            <a:pathLst>
              <a:path w="285" h="409">
                <a:moveTo>
                  <a:pt x="0" y="84"/>
                </a:moveTo>
                <a:lnTo>
                  <a:pt x="8" y="66"/>
                </a:lnTo>
                <a:lnTo>
                  <a:pt x="32" y="34"/>
                </a:lnTo>
                <a:lnTo>
                  <a:pt x="58" y="10"/>
                </a:lnTo>
                <a:lnTo>
                  <a:pt x="70" y="2"/>
                </a:lnTo>
                <a:lnTo>
                  <a:pt x="82" y="0"/>
                </a:lnTo>
                <a:lnTo>
                  <a:pt x="96" y="6"/>
                </a:lnTo>
                <a:lnTo>
                  <a:pt x="100" y="10"/>
                </a:lnTo>
                <a:lnTo>
                  <a:pt x="94" y="12"/>
                </a:lnTo>
                <a:lnTo>
                  <a:pt x="78" y="24"/>
                </a:lnTo>
                <a:lnTo>
                  <a:pt x="60" y="46"/>
                </a:lnTo>
                <a:lnTo>
                  <a:pt x="64" y="52"/>
                </a:lnTo>
                <a:lnTo>
                  <a:pt x="58" y="58"/>
                </a:lnTo>
                <a:lnTo>
                  <a:pt x="52" y="70"/>
                </a:lnTo>
                <a:lnTo>
                  <a:pt x="60" y="90"/>
                </a:lnTo>
                <a:lnTo>
                  <a:pt x="38" y="102"/>
                </a:lnTo>
                <a:lnTo>
                  <a:pt x="60" y="104"/>
                </a:lnTo>
                <a:lnTo>
                  <a:pt x="70" y="86"/>
                </a:lnTo>
                <a:lnTo>
                  <a:pt x="64" y="74"/>
                </a:lnTo>
                <a:lnTo>
                  <a:pt x="68" y="60"/>
                </a:lnTo>
                <a:lnTo>
                  <a:pt x="80" y="74"/>
                </a:lnTo>
                <a:lnTo>
                  <a:pt x="74" y="56"/>
                </a:lnTo>
                <a:lnTo>
                  <a:pt x="78" y="36"/>
                </a:lnTo>
                <a:lnTo>
                  <a:pt x="96" y="24"/>
                </a:lnTo>
                <a:lnTo>
                  <a:pt x="112" y="36"/>
                </a:lnTo>
                <a:lnTo>
                  <a:pt x="106" y="22"/>
                </a:lnTo>
                <a:lnTo>
                  <a:pt x="118" y="18"/>
                </a:lnTo>
                <a:lnTo>
                  <a:pt x="128" y="16"/>
                </a:lnTo>
                <a:lnTo>
                  <a:pt x="134" y="16"/>
                </a:lnTo>
                <a:lnTo>
                  <a:pt x="138" y="20"/>
                </a:lnTo>
                <a:lnTo>
                  <a:pt x="138" y="28"/>
                </a:lnTo>
                <a:lnTo>
                  <a:pt x="134" y="36"/>
                </a:lnTo>
                <a:lnTo>
                  <a:pt x="134" y="58"/>
                </a:lnTo>
                <a:lnTo>
                  <a:pt x="126" y="60"/>
                </a:lnTo>
                <a:lnTo>
                  <a:pt x="122" y="64"/>
                </a:lnTo>
                <a:lnTo>
                  <a:pt x="120" y="70"/>
                </a:lnTo>
                <a:lnTo>
                  <a:pt x="124" y="74"/>
                </a:lnTo>
                <a:lnTo>
                  <a:pt x="130" y="74"/>
                </a:lnTo>
                <a:lnTo>
                  <a:pt x="138" y="70"/>
                </a:lnTo>
                <a:lnTo>
                  <a:pt x="138" y="84"/>
                </a:lnTo>
                <a:lnTo>
                  <a:pt x="148" y="72"/>
                </a:lnTo>
                <a:lnTo>
                  <a:pt x="160" y="84"/>
                </a:lnTo>
                <a:lnTo>
                  <a:pt x="154" y="66"/>
                </a:lnTo>
                <a:lnTo>
                  <a:pt x="162" y="60"/>
                </a:lnTo>
                <a:lnTo>
                  <a:pt x="182" y="78"/>
                </a:lnTo>
                <a:lnTo>
                  <a:pt x="184" y="84"/>
                </a:lnTo>
                <a:lnTo>
                  <a:pt x="190" y="96"/>
                </a:lnTo>
                <a:lnTo>
                  <a:pt x="180" y="106"/>
                </a:lnTo>
                <a:lnTo>
                  <a:pt x="178" y="120"/>
                </a:lnTo>
                <a:lnTo>
                  <a:pt x="194" y="104"/>
                </a:lnTo>
                <a:lnTo>
                  <a:pt x="184" y="120"/>
                </a:lnTo>
                <a:lnTo>
                  <a:pt x="202" y="110"/>
                </a:lnTo>
                <a:lnTo>
                  <a:pt x="192" y="128"/>
                </a:lnTo>
                <a:lnTo>
                  <a:pt x="212" y="110"/>
                </a:lnTo>
                <a:lnTo>
                  <a:pt x="216" y="130"/>
                </a:lnTo>
                <a:lnTo>
                  <a:pt x="200" y="132"/>
                </a:lnTo>
                <a:lnTo>
                  <a:pt x="188" y="146"/>
                </a:lnTo>
                <a:lnTo>
                  <a:pt x="218" y="140"/>
                </a:lnTo>
                <a:lnTo>
                  <a:pt x="238" y="148"/>
                </a:lnTo>
                <a:lnTo>
                  <a:pt x="246" y="178"/>
                </a:lnTo>
                <a:lnTo>
                  <a:pt x="228" y="188"/>
                </a:lnTo>
                <a:lnTo>
                  <a:pt x="252" y="198"/>
                </a:lnTo>
                <a:lnTo>
                  <a:pt x="252" y="204"/>
                </a:lnTo>
                <a:lnTo>
                  <a:pt x="228" y="200"/>
                </a:lnTo>
                <a:lnTo>
                  <a:pt x="230" y="212"/>
                </a:lnTo>
                <a:lnTo>
                  <a:pt x="216" y="214"/>
                </a:lnTo>
                <a:lnTo>
                  <a:pt x="236" y="226"/>
                </a:lnTo>
                <a:lnTo>
                  <a:pt x="234" y="236"/>
                </a:lnTo>
                <a:lnTo>
                  <a:pt x="250" y="244"/>
                </a:lnTo>
                <a:lnTo>
                  <a:pt x="260" y="252"/>
                </a:lnTo>
                <a:lnTo>
                  <a:pt x="260" y="260"/>
                </a:lnTo>
                <a:lnTo>
                  <a:pt x="270" y="268"/>
                </a:lnTo>
                <a:lnTo>
                  <a:pt x="278" y="280"/>
                </a:lnTo>
                <a:lnTo>
                  <a:pt x="284" y="296"/>
                </a:lnTo>
                <a:lnTo>
                  <a:pt x="280" y="304"/>
                </a:lnTo>
                <a:lnTo>
                  <a:pt x="268" y="296"/>
                </a:lnTo>
                <a:lnTo>
                  <a:pt x="270" y="308"/>
                </a:lnTo>
                <a:lnTo>
                  <a:pt x="262" y="310"/>
                </a:lnTo>
                <a:lnTo>
                  <a:pt x="252" y="304"/>
                </a:lnTo>
                <a:lnTo>
                  <a:pt x="254" y="316"/>
                </a:lnTo>
                <a:lnTo>
                  <a:pt x="248" y="330"/>
                </a:lnTo>
                <a:lnTo>
                  <a:pt x="244" y="326"/>
                </a:lnTo>
                <a:lnTo>
                  <a:pt x="238" y="316"/>
                </a:lnTo>
                <a:lnTo>
                  <a:pt x="232" y="304"/>
                </a:lnTo>
                <a:lnTo>
                  <a:pt x="242" y="290"/>
                </a:lnTo>
                <a:lnTo>
                  <a:pt x="222" y="288"/>
                </a:lnTo>
                <a:lnTo>
                  <a:pt x="216" y="282"/>
                </a:lnTo>
                <a:lnTo>
                  <a:pt x="212" y="282"/>
                </a:lnTo>
                <a:lnTo>
                  <a:pt x="214" y="298"/>
                </a:lnTo>
                <a:lnTo>
                  <a:pt x="200" y="288"/>
                </a:lnTo>
                <a:lnTo>
                  <a:pt x="206" y="306"/>
                </a:lnTo>
                <a:lnTo>
                  <a:pt x="208" y="328"/>
                </a:lnTo>
                <a:lnTo>
                  <a:pt x="214" y="330"/>
                </a:lnTo>
                <a:lnTo>
                  <a:pt x="222" y="334"/>
                </a:lnTo>
                <a:lnTo>
                  <a:pt x="222" y="348"/>
                </a:lnTo>
                <a:lnTo>
                  <a:pt x="218" y="368"/>
                </a:lnTo>
                <a:lnTo>
                  <a:pt x="214" y="380"/>
                </a:lnTo>
                <a:lnTo>
                  <a:pt x="216" y="398"/>
                </a:lnTo>
                <a:lnTo>
                  <a:pt x="184" y="362"/>
                </a:lnTo>
                <a:lnTo>
                  <a:pt x="170" y="356"/>
                </a:lnTo>
                <a:lnTo>
                  <a:pt x="180" y="376"/>
                </a:lnTo>
                <a:lnTo>
                  <a:pt x="192" y="396"/>
                </a:lnTo>
                <a:lnTo>
                  <a:pt x="190" y="408"/>
                </a:lnTo>
                <a:lnTo>
                  <a:pt x="164" y="392"/>
                </a:lnTo>
                <a:lnTo>
                  <a:pt x="136" y="364"/>
                </a:lnTo>
                <a:lnTo>
                  <a:pt x="140" y="354"/>
                </a:lnTo>
                <a:lnTo>
                  <a:pt x="136" y="350"/>
                </a:lnTo>
                <a:lnTo>
                  <a:pt x="128" y="340"/>
                </a:lnTo>
                <a:lnTo>
                  <a:pt x="122" y="322"/>
                </a:lnTo>
                <a:lnTo>
                  <a:pt x="92" y="322"/>
                </a:lnTo>
                <a:lnTo>
                  <a:pt x="76" y="328"/>
                </a:lnTo>
                <a:lnTo>
                  <a:pt x="70" y="324"/>
                </a:lnTo>
                <a:lnTo>
                  <a:pt x="66" y="320"/>
                </a:lnTo>
                <a:lnTo>
                  <a:pt x="64" y="314"/>
                </a:lnTo>
                <a:lnTo>
                  <a:pt x="68" y="308"/>
                </a:lnTo>
                <a:lnTo>
                  <a:pt x="72" y="302"/>
                </a:lnTo>
                <a:lnTo>
                  <a:pt x="78" y="298"/>
                </a:lnTo>
                <a:lnTo>
                  <a:pt x="86" y="294"/>
                </a:lnTo>
                <a:lnTo>
                  <a:pt x="96" y="298"/>
                </a:lnTo>
                <a:lnTo>
                  <a:pt x="116" y="298"/>
                </a:lnTo>
                <a:lnTo>
                  <a:pt x="132" y="296"/>
                </a:lnTo>
                <a:lnTo>
                  <a:pt x="126" y="280"/>
                </a:lnTo>
                <a:lnTo>
                  <a:pt x="142" y="266"/>
                </a:lnTo>
                <a:lnTo>
                  <a:pt x="148" y="256"/>
                </a:lnTo>
                <a:lnTo>
                  <a:pt x="160" y="254"/>
                </a:lnTo>
                <a:lnTo>
                  <a:pt x="158" y="224"/>
                </a:lnTo>
                <a:lnTo>
                  <a:pt x="148" y="206"/>
                </a:lnTo>
                <a:lnTo>
                  <a:pt x="128" y="194"/>
                </a:lnTo>
                <a:lnTo>
                  <a:pt x="138" y="188"/>
                </a:lnTo>
                <a:lnTo>
                  <a:pt x="134" y="170"/>
                </a:lnTo>
                <a:lnTo>
                  <a:pt x="130" y="158"/>
                </a:lnTo>
                <a:lnTo>
                  <a:pt x="132" y="142"/>
                </a:lnTo>
                <a:lnTo>
                  <a:pt x="126" y="144"/>
                </a:lnTo>
                <a:lnTo>
                  <a:pt x="118" y="134"/>
                </a:lnTo>
                <a:lnTo>
                  <a:pt x="110" y="134"/>
                </a:lnTo>
                <a:lnTo>
                  <a:pt x="118" y="152"/>
                </a:lnTo>
                <a:lnTo>
                  <a:pt x="112" y="156"/>
                </a:lnTo>
                <a:lnTo>
                  <a:pt x="102" y="156"/>
                </a:lnTo>
                <a:lnTo>
                  <a:pt x="84" y="148"/>
                </a:lnTo>
                <a:lnTo>
                  <a:pt x="86" y="154"/>
                </a:lnTo>
                <a:lnTo>
                  <a:pt x="60" y="144"/>
                </a:lnTo>
                <a:lnTo>
                  <a:pt x="46" y="140"/>
                </a:lnTo>
                <a:lnTo>
                  <a:pt x="34" y="138"/>
                </a:lnTo>
                <a:lnTo>
                  <a:pt x="28" y="128"/>
                </a:lnTo>
                <a:lnTo>
                  <a:pt x="34" y="120"/>
                </a:lnTo>
                <a:lnTo>
                  <a:pt x="20" y="122"/>
                </a:lnTo>
                <a:lnTo>
                  <a:pt x="12" y="120"/>
                </a:lnTo>
                <a:lnTo>
                  <a:pt x="8" y="118"/>
                </a:lnTo>
                <a:lnTo>
                  <a:pt x="6" y="114"/>
                </a:lnTo>
                <a:lnTo>
                  <a:pt x="4" y="102"/>
                </a:lnTo>
                <a:lnTo>
                  <a:pt x="4" y="94"/>
                </a:lnTo>
                <a:lnTo>
                  <a:pt x="20" y="100"/>
                </a:lnTo>
                <a:lnTo>
                  <a:pt x="28" y="100"/>
                </a:lnTo>
                <a:lnTo>
                  <a:pt x="0" y="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8" name="Freeform 468"/>
          <p:cNvSpPr>
            <a:spLocks/>
          </p:cNvSpPr>
          <p:nvPr/>
        </p:nvSpPr>
        <p:spPr bwMode="ltGray">
          <a:xfrm>
            <a:off x="2467662" y="1989158"/>
            <a:ext cx="66623" cy="8096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12"/>
              </a:cxn>
              <a:cxn ang="0">
                <a:pos x="4" y="22"/>
              </a:cxn>
              <a:cxn ang="0">
                <a:pos x="0" y="30"/>
              </a:cxn>
              <a:cxn ang="0">
                <a:pos x="8" y="40"/>
              </a:cxn>
              <a:cxn ang="0">
                <a:pos x="20" y="36"/>
              </a:cxn>
              <a:cxn ang="0">
                <a:pos x="42" y="44"/>
              </a:cxn>
              <a:cxn ang="0">
                <a:pos x="40" y="18"/>
              </a:cxn>
              <a:cxn ang="0">
                <a:pos x="34" y="10"/>
              </a:cxn>
              <a:cxn ang="0">
                <a:pos x="18" y="6"/>
              </a:cxn>
              <a:cxn ang="0">
                <a:pos x="8" y="0"/>
              </a:cxn>
            </a:cxnLst>
            <a:rect l="0" t="0" r="r" b="b"/>
            <a:pathLst>
              <a:path w="43" h="45">
                <a:moveTo>
                  <a:pt x="8" y="0"/>
                </a:moveTo>
                <a:lnTo>
                  <a:pt x="2" y="12"/>
                </a:lnTo>
                <a:lnTo>
                  <a:pt x="4" y="22"/>
                </a:lnTo>
                <a:lnTo>
                  <a:pt x="0" y="30"/>
                </a:lnTo>
                <a:lnTo>
                  <a:pt x="8" y="40"/>
                </a:lnTo>
                <a:lnTo>
                  <a:pt x="20" y="36"/>
                </a:lnTo>
                <a:lnTo>
                  <a:pt x="42" y="44"/>
                </a:lnTo>
                <a:lnTo>
                  <a:pt x="40" y="18"/>
                </a:lnTo>
                <a:lnTo>
                  <a:pt x="34" y="10"/>
                </a:lnTo>
                <a:lnTo>
                  <a:pt x="18" y="6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9" name="Freeform 469"/>
          <p:cNvSpPr>
            <a:spLocks/>
          </p:cNvSpPr>
          <p:nvPr/>
        </p:nvSpPr>
        <p:spPr bwMode="ltGray">
          <a:xfrm>
            <a:off x="2422729" y="2328881"/>
            <a:ext cx="43383" cy="60325"/>
          </a:xfrm>
          <a:custGeom>
            <a:avLst/>
            <a:gdLst/>
            <a:ahLst/>
            <a:cxnLst>
              <a:cxn ang="0">
                <a:pos x="28" y="8"/>
              </a:cxn>
              <a:cxn ang="0">
                <a:pos x="22" y="2"/>
              </a:cxn>
              <a:cxn ang="0">
                <a:pos x="16" y="0"/>
              </a:cxn>
              <a:cxn ang="0">
                <a:pos x="12" y="2"/>
              </a:cxn>
              <a:cxn ang="0">
                <a:pos x="0" y="18"/>
              </a:cxn>
              <a:cxn ang="0">
                <a:pos x="0" y="30"/>
              </a:cxn>
              <a:cxn ang="0">
                <a:pos x="14" y="32"/>
              </a:cxn>
              <a:cxn ang="0">
                <a:pos x="22" y="22"/>
              </a:cxn>
              <a:cxn ang="0">
                <a:pos x="28" y="8"/>
              </a:cxn>
            </a:cxnLst>
            <a:rect l="0" t="0" r="r" b="b"/>
            <a:pathLst>
              <a:path w="29" h="33">
                <a:moveTo>
                  <a:pt x="28" y="8"/>
                </a:moveTo>
                <a:lnTo>
                  <a:pt x="22" y="2"/>
                </a:lnTo>
                <a:lnTo>
                  <a:pt x="16" y="0"/>
                </a:lnTo>
                <a:lnTo>
                  <a:pt x="12" y="2"/>
                </a:lnTo>
                <a:lnTo>
                  <a:pt x="0" y="18"/>
                </a:lnTo>
                <a:lnTo>
                  <a:pt x="0" y="30"/>
                </a:lnTo>
                <a:lnTo>
                  <a:pt x="14" y="32"/>
                </a:lnTo>
                <a:lnTo>
                  <a:pt x="22" y="22"/>
                </a:lnTo>
                <a:lnTo>
                  <a:pt x="28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0" name="Freeform 470"/>
          <p:cNvSpPr>
            <a:spLocks/>
          </p:cNvSpPr>
          <p:nvPr/>
        </p:nvSpPr>
        <p:spPr bwMode="ltGray">
          <a:xfrm>
            <a:off x="2391741" y="2266970"/>
            <a:ext cx="35637" cy="285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" y="8"/>
              </a:cxn>
              <a:cxn ang="0">
                <a:pos x="0" y="14"/>
              </a:cxn>
              <a:cxn ang="0">
                <a:pos x="12" y="10"/>
              </a:cxn>
              <a:cxn ang="0">
                <a:pos x="22" y="0"/>
              </a:cxn>
            </a:cxnLst>
            <a:rect l="0" t="0" r="r" b="b"/>
            <a:pathLst>
              <a:path w="23" h="15">
                <a:moveTo>
                  <a:pt x="22" y="0"/>
                </a:moveTo>
                <a:lnTo>
                  <a:pt x="6" y="8"/>
                </a:lnTo>
                <a:lnTo>
                  <a:pt x="0" y="14"/>
                </a:lnTo>
                <a:lnTo>
                  <a:pt x="12" y="1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1" name="Freeform 471"/>
          <p:cNvSpPr>
            <a:spLocks/>
          </p:cNvSpPr>
          <p:nvPr/>
        </p:nvSpPr>
        <p:spPr bwMode="ltGray">
          <a:xfrm>
            <a:off x="2198067" y="1890733"/>
            <a:ext cx="114655" cy="142874"/>
          </a:xfrm>
          <a:custGeom>
            <a:avLst/>
            <a:gdLst/>
            <a:ahLst/>
            <a:cxnLst>
              <a:cxn ang="0">
                <a:pos x="2" y="78"/>
              </a:cxn>
              <a:cxn ang="0">
                <a:pos x="16" y="66"/>
              </a:cxn>
              <a:cxn ang="0">
                <a:pos x="16" y="58"/>
              </a:cxn>
              <a:cxn ang="0">
                <a:pos x="10" y="50"/>
              </a:cxn>
              <a:cxn ang="0">
                <a:pos x="24" y="54"/>
              </a:cxn>
              <a:cxn ang="0">
                <a:pos x="36" y="60"/>
              </a:cxn>
              <a:cxn ang="0">
                <a:pos x="56" y="44"/>
              </a:cxn>
              <a:cxn ang="0">
                <a:pos x="74" y="26"/>
              </a:cxn>
              <a:cxn ang="0">
                <a:pos x="74" y="14"/>
              </a:cxn>
              <a:cxn ang="0">
                <a:pos x="60" y="12"/>
              </a:cxn>
              <a:cxn ang="0">
                <a:pos x="46" y="0"/>
              </a:cxn>
              <a:cxn ang="0">
                <a:pos x="28" y="0"/>
              </a:cxn>
              <a:cxn ang="0">
                <a:pos x="26" y="14"/>
              </a:cxn>
              <a:cxn ang="0">
                <a:pos x="16" y="12"/>
              </a:cxn>
              <a:cxn ang="0">
                <a:pos x="12" y="34"/>
              </a:cxn>
              <a:cxn ang="0">
                <a:pos x="2" y="50"/>
              </a:cxn>
              <a:cxn ang="0">
                <a:pos x="0" y="62"/>
              </a:cxn>
              <a:cxn ang="0">
                <a:pos x="2" y="78"/>
              </a:cxn>
            </a:cxnLst>
            <a:rect l="0" t="0" r="r" b="b"/>
            <a:pathLst>
              <a:path w="75" h="79">
                <a:moveTo>
                  <a:pt x="2" y="78"/>
                </a:moveTo>
                <a:lnTo>
                  <a:pt x="16" y="66"/>
                </a:lnTo>
                <a:lnTo>
                  <a:pt x="16" y="58"/>
                </a:lnTo>
                <a:lnTo>
                  <a:pt x="10" y="50"/>
                </a:lnTo>
                <a:lnTo>
                  <a:pt x="24" y="54"/>
                </a:lnTo>
                <a:lnTo>
                  <a:pt x="36" y="60"/>
                </a:lnTo>
                <a:lnTo>
                  <a:pt x="56" y="44"/>
                </a:lnTo>
                <a:lnTo>
                  <a:pt x="74" y="26"/>
                </a:lnTo>
                <a:lnTo>
                  <a:pt x="74" y="14"/>
                </a:lnTo>
                <a:lnTo>
                  <a:pt x="60" y="12"/>
                </a:lnTo>
                <a:lnTo>
                  <a:pt x="46" y="0"/>
                </a:lnTo>
                <a:lnTo>
                  <a:pt x="28" y="0"/>
                </a:lnTo>
                <a:lnTo>
                  <a:pt x="26" y="14"/>
                </a:lnTo>
                <a:lnTo>
                  <a:pt x="16" y="12"/>
                </a:lnTo>
                <a:lnTo>
                  <a:pt x="12" y="34"/>
                </a:lnTo>
                <a:lnTo>
                  <a:pt x="2" y="50"/>
                </a:lnTo>
                <a:lnTo>
                  <a:pt x="0" y="62"/>
                </a:lnTo>
                <a:lnTo>
                  <a:pt x="2" y="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2" name="Freeform 472"/>
          <p:cNvSpPr>
            <a:spLocks/>
          </p:cNvSpPr>
          <p:nvPr/>
        </p:nvSpPr>
        <p:spPr bwMode="ltGray">
          <a:xfrm>
            <a:off x="2077214" y="1874858"/>
            <a:ext cx="123952" cy="192087"/>
          </a:xfrm>
          <a:custGeom>
            <a:avLst/>
            <a:gdLst/>
            <a:ahLst/>
            <a:cxnLst>
              <a:cxn ang="0">
                <a:pos x="78" y="10"/>
              </a:cxn>
              <a:cxn ang="0">
                <a:pos x="74" y="10"/>
              </a:cxn>
              <a:cxn ang="0">
                <a:pos x="58" y="10"/>
              </a:cxn>
              <a:cxn ang="0">
                <a:pos x="54" y="4"/>
              </a:cxn>
              <a:cxn ang="0">
                <a:pos x="38" y="0"/>
              </a:cxn>
              <a:cxn ang="0">
                <a:pos x="36" y="32"/>
              </a:cxn>
              <a:cxn ang="0">
                <a:pos x="26" y="50"/>
              </a:cxn>
              <a:cxn ang="0">
                <a:pos x="20" y="42"/>
              </a:cxn>
              <a:cxn ang="0">
                <a:pos x="16" y="30"/>
              </a:cxn>
              <a:cxn ang="0">
                <a:pos x="6" y="30"/>
              </a:cxn>
              <a:cxn ang="0">
                <a:pos x="0" y="42"/>
              </a:cxn>
              <a:cxn ang="0">
                <a:pos x="0" y="52"/>
              </a:cxn>
              <a:cxn ang="0">
                <a:pos x="6" y="58"/>
              </a:cxn>
              <a:cxn ang="0">
                <a:pos x="16" y="76"/>
              </a:cxn>
              <a:cxn ang="0">
                <a:pos x="16" y="92"/>
              </a:cxn>
              <a:cxn ang="0">
                <a:pos x="20" y="104"/>
              </a:cxn>
              <a:cxn ang="0">
                <a:pos x="30" y="98"/>
              </a:cxn>
              <a:cxn ang="0">
                <a:pos x="28" y="88"/>
              </a:cxn>
              <a:cxn ang="0">
                <a:pos x="32" y="84"/>
              </a:cxn>
              <a:cxn ang="0">
                <a:pos x="36" y="94"/>
              </a:cxn>
              <a:cxn ang="0">
                <a:pos x="48" y="92"/>
              </a:cxn>
              <a:cxn ang="0">
                <a:pos x="58" y="88"/>
              </a:cxn>
              <a:cxn ang="0">
                <a:pos x="60" y="74"/>
              </a:cxn>
              <a:cxn ang="0">
                <a:pos x="68" y="68"/>
              </a:cxn>
              <a:cxn ang="0">
                <a:pos x="70" y="48"/>
              </a:cxn>
              <a:cxn ang="0">
                <a:pos x="64" y="42"/>
              </a:cxn>
              <a:cxn ang="0">
                <a:pos x="48" y="38"/>
              </a:cxn>
              <a:cxn ang="0">
                <a:pos x="64" y="32"/>
              </a:cxn>
              <a:cxn ang="0">
                <a:pos x="74" y="28"/>
              </a:cxn>
              <a:cxn ang="0">
                <a:pos x="74" y="20"/>
              </a:cxn>
              <a:cxn ang="0">
                <a:pos x="80" y="20"/>
              </a:cxn>
              <a:cxn ang="0">
                <a:pos x="78" y="10"/>
              </a:cxn>
            </a:cxnLst>
            <a:rect l="0" t="0" r="r" b="b"/>
            <a:pathLst>
              <a:path w="81" h="105">
                <a:moveTo>
                  <a:pt x="78" y="10"/>
                </a:moveTo>
                <a:lnTo>
                  <a:pt x="74" y="10"/>
                </a:lnTo>
                <a:lnTo>
                  <a:pt x="58" y="10"/>
                </a:lnTo>
                <a:lnTo>
                  <a:pt x="54" y="4"/>
                </a:lnTo>
                <a:lnTo>
                  <a:pt x="38" y="0"/>
                </a:lnTo>
                <a:lnTo>
                  <a:pt x="36" y="32"/>
                </a:lnTo>
                <a:lnTo>
                  <a:pt x="26" y="50"/>
                </a:lnTo>
                <a:lnTo>
                  <a:pt x="20" y="42"/>
                </a:lnTo>
                <a:lnTo>
                  <a:pt x="16" y="30"/>
                </a:lnTo>
                <a:lnTo>
                  <a:pt x="6" y="30"/>
                </a:lnTo>
                <a:lnTo>
                  <a:pt x="0" y="42"/>
                </a:lnTo>
                <a:lnTo>
                  <a:pt x="0" y="52"/>
                </a:lnTo>
                <a:lnTo>
                  <a:pt x="6" y="58"/>
                </a:lnTo>
                <a:lnTo>
                  <a:pt x="16" y="76"/>
                </a:lnTo>
                <a:lnTo>
                  <a:pt x="16" y="92"/>
                </a:lnTo>
                <a:lnTo>
                  <a:pt x="20" y="104"/>
                </a:lnTo>
                <a:lnTo>
                  <a:pt x="30" y="98"/>
                </a:lnTo>
                <a:lnTo>
                  <a:pt x="28" y="88"/>
                </a:lnTo>
                <a:lnTo>
                  <a:pt x="32" y="84"/>
                </a:lnTo>
                <a:lnTo>
                  <a:pt x="36" y="94"/>
                </a:lnTo>
                <a:lnTo>
                  <a:pt x="48" y="92"/>
                </a:lnTo>
                <a:lnTo>
                  <a:pt x="58" y="88"/>
                </a:lnTo>
                <a:lnTo>
                  <a:pt x="60" y="74"/>
                </a:lnTo>
                <a:lnTo>
                  <a:pt x="68" y="68"/>
                </a:lnTo>
                <a:lnTo>
                  <a:pt x="70" y="48"/>
                </a:lnTo>
                <a:lnTo>
                  <a:pt x="64" y="42"/>
                </a:lnTo>
                <a:lnTo>
                  <a:pt x="48" y="38"/>
                </a:lnTo>
                <a:lnTo>
                  <a:pt x="64" y="32"/>
                </a:lnTo>
                <a:lnTo>
                  <a:pt x="74" y="28"/>
                </a:lnTo>
                <a:lnTo>
                  <a:pt x="74" y="20"/>
                </a:lnTo>
                <a:lnTo>
                  <a:pt x="80" y="20"/>
                </a:lnTo>
                <a:lnTo>
                  <a:pt x="7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3" name="Freeform 473"/>
          <p:cNvSpPr>
            <a:spLocks/>
          </p:cNvSpPr>
          <p:nvPr/>
        </p:nvSpPr>
        <p:spPr bwMode="ltGray">
          <a:xfrm>
            <a:off x="2159332" y="2438419"/>
            <a:ext cx="136347" cy="131761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10"/>
              </a:cxn>
              <a:cxn ang="0">
                <a:pos x="52" y="14"/>
              </a:cxn>
              <a:cxn ang="0">
                <a:pos x="62" y="24"/>
              </a:cxn>
              <a:cxn ang="0">
                <a:pos x="70" y="32"/>
              </a:cxn>
              <a:cxn ang="0">
                <a:pos x="74" y="44"/>
              </a:cxn>
              <a:cxn ang="0">
                <a:pos x="72" y="56"/>
              </a:cxn>
              <a:cxn ang="0">
                <a:pos x="86" y="56"/>
              </a:cxn>
              <a:cxn ang="0">
                <a:pos x="78" y="72"/>
              </a:cxn>
              <a:cxn ang="0">
                <a:pos x="68" y="68"/>
              </a:cxn>
              <a:cxn ang="0">
                <a:pos x="58" y="68"/>
              </a:cxn>
              <a:cxn ang="0">
                <a:pos x="62" y="60"/>
              </a:cxn>
              <a:cxn ang="0">
                <a:pos x="56" y="60"/>
              </a:cxn>
              <a:cxn ang="0">
                <a:pos x="56" y="54"/>
              </a:cxn>
              <a:cxn ang="0">
                <a:pos x="50" y="52"/>
              </a:cxn>
              <a:cxn ang="0">
                <a:pos x="42" y="66"/>
              </a:cxn>
              <a:cxn ang="0">
                <a:pos x="34" y="62"/>
              </a:cxn>
              <a:cxn ang="0">
                <a:pos x="34" y="66"/>
              </a:cxn>
              <a:cxn ang="0">
                <a:pos x="32" y="70"/>
              </a:cxn>
              <a:cxn ang="0">
                <a:pos x="28" y="72"/>
              </a:cxn>
              <a:cxn ang="0">
                <a:pos x="20" y="66"/>
              </a:cxn>
              <a:cxn ang="0">
                <a:pos x="16" y="60"/>
              </a:cxn>
              <a:cxn ang="0">
                <a:pos x="8" y="60"/>
              </a:cxn>
              <a:cxn ang="0">
                <a:pos x="6" y="62"/>
              </a:cxn>
              <a:cxn ang="0">
                <a:pos x="0" y="62"/>
              </a:cxn>
              <a:cxn ang="0">
                <a:pos x="0" y="56"/>
              </a:cxn>
              <a:cxn ang="0">
                <a:pos x="2" y="54"/>
              </a:cxn>
              <a:cxn ang="0">
                <a:pos x="8" y="50"/>
              </a:cxn>
              <a:cxn ang="0">
                <a:pos x="20" y="40"/>
              </a:cxn>
              <a:cxn ang="0">
                <a:pos x="24" y="32"/>
              </a:cxn>
              <a:cxn ang="0">
                <a:pos x="30" y="16"/>
              </a:cxn>
              <a:cxn ang="0">
                <a:pos x="46" y="0"/>
              </a:cxn>
            </a:cxnLst>
            <a:rect l="0" t="0" r="r" b="b"/>
            <a:pathLst>
              <a:path w="87" h="73">
                <a:moveTo>
                  <a:pt x="46" y="0"/>
                </a:moveTo>
                <a:lnTo>
                  <a:pt x="46" y="10"/>
                </a:lnTo>
                <a:lnTo>
                  <a:pt x="52" y="14"/>
                </a:lnTo>
                <a:lnTo>
                  <a:pt x="62" y="24"/>
                </a:lnTo>
                <a:lnTo>
                  <a:pt x="70" y="32"/>
                </a:lnTo>
                <a:lnTo>
                  <a:pt x="74" y="44"/>
                </a:lnTo>
                <a:lnTo>
                  <a:pt x="72" y="56"/>
                </a:lnTo>
                <a:lnTo>
                  <a:pt x="86" y="56"/>
                </a:lnTo>
                <a:lnTo>
                  <a:pt x="78" y="72"/>
                </a:lnTo>
                <a:lnTo>
                  <a:pt x="68" y="68"/>
                </a:lnTo>
                <a:lnTo>
                  <a:pt x="58" y="68"/>
                </a:lnTo>
                <a:lnTo>
                  <a:pt x="62" y="60"/>
                </a:lnTo>
                <a:lnTo>
                  <a:pt x="56" y="60"/>
                </a:lnTo>
                <a:lnTo>
                  <a:pt x="56" y="54"/>
                </a:lnTo>
                <a:lnTo>
                  <a:pt x="50" y="52"/>
                </a:lnTo>
                <a:lnTo>
                  <a:pt x="42" y="66"/>
                </a:lnTo>
                <a:lnTo>
                  <a:pt x="34" y="62"/>
                </a:lnTo>
                <a:lnTo>
                  <a:pt x="34" y="66"/>
                </a:lnTo>
                <a:lnTo>
                  <a:pt x="32" y="70"/>
                </a:lnTo>
                <a:lnTo>
                  <a:pt x="28" y="72"/>
                </a:lnTo>
                <a:lnTo>
                  <a:pt x="20" y="66"/>
                </a:lnTo>
                <a:lnTo>
                  <a:pt x="16" y="60"/>
                </a:lnTo>
                <a:lnTo>
                  <a:pt x="8" y="60"/>
                </a:lnTo>
                <a:lnTo>
                  <a:pt x="6" y="62"/>
                </a:lnTo>
                <a:lnTo>
                  <a:pt x="0" y="62"/>
                </a:lnTo>
                <a:lnTo>
                  <a:pt x="0" y="56"/>
                </a:lnTo>
                <a:lnTo>
                  <a:pt x="2" y="54"/>
                </a:lnTo>
                <a:lnTo>
                  <a:pt x="8" y="50"/>
                </a:lnTo>
                <a:lnTo>
                  <a:pt x="20" y="40"/>
                </a:lnTo>
                <a:lnTo>
                  <a:pt x="24" y="32"/>
                </a:lnTo>
                <a:lnTo>
                  <a:pt x="30" y="16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4" name="Freeform 474"/>
          <p:cNvSpPr>
            <a:spLocks/>
          </p:cNvSpPr>
          <p:nvPr/>
        </p:nvSpPr>
        <p:spPr bwMode="ltGray">
          <a:xfrm>
            <a:off x="2210462" y="2590818"/>
            <a:ext cx="37185" cy="36512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10" y="0"/>
              </a:cxn>
              <a:cxn ang="0">
                <a:pos x="4" y="6"/>
              </a:cxn>
              <a:cxn ang="0">
                <a:pos x="0" y="14"/>
              </a:cxn>
              <a:cxn ang="0">
                <a:pos x="4" y="20"/>
              </a:cxn>
              <a:cxn ang="0">
                <a:pos x="14" y="18"/>
              </a:cxn>
              <a:cxn ang="0">
                <a:pos x="24" y="2"/>
              </a:cxn>
            </a:cxnLst>
            <a:rect l="0" t="0" r="r" b="b"/>
            <a:pathLst>
              <a:path w="25" h="21">
                <a:moveTo>
                  <a:pt x="24" y="2"/>
                </a:moveTo>
                <a:lnTo>
                  <a:pt x="10" y="0"/>
                </a:lnTo>
                <a:lnTo>
                  <a:pt x="4" y="6"/>
                </a:lnTo>
                <a:lnTo>
                  <a:pt x="0" y="14"/>
                </a:lnTo>
                <a:lnTo>
                  <a:pt x="4" y="20"/>
                </a:lnTo>
                <a:lnTo>
                  <a:pt x="14" y="18"/>
                </a:lnTo>
                <a:lnTo>
                  <a:pt x="2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5" name="Freeform 475"/>
          <p:cNvSpPr>
            <a:spLocks/>
          </p:cNvSpPr>
          <p:nvPr/>
        </p:nvSpPr>
        <p:spPr bwMode="ltGray">
          <a:xfrm>
            <a:off x="2114400" y="2038371"/>
            <a:ext cx="94513" cy="163511"/>
          </a:xfrm>
          <a:custGeom>
            <a:avLst/>
            <a:gdLst/>
            <a:ahLst/>
            <a:cxnLst>
              <a:cxn ang="0">
                <a:pos x="30" y="88"/>
              </a:cxn>
              <a:cxn ang="0">
                <a:pos x="50" y="74"/>
              </a:cxn>
              <a:cxn ang="0">
                <a:pos x="50" y="64"/>
              </a:cxn>
              <a:cxn ang="0">
                <a:pos x="56" y="66"/>
              </a:cxn>
              <a:cxn ang="0">
                <a:pos x="50" y="42"/>
              </a:cxn>
              <a:cxn ang="0">
                <a:pos x="60" y="36"/>
              </a:cxn>
              <a:cxn ang="0">
                <a:pos x="58" y="10"/>
              </a:cxn>
              <a:cxn ang="0">
                <a:pos x="52" y="0"/>
              </a:cxn>
              <a:cxn ang="0">
                <a:pos x="30" y="6"/>
              </a:cxn>
              <a:cxn ang="0">
                <a:pos x="36" y="8"/>
              </a:cxn>
              <a:cxn ang="0">
                <a:pos x="30" y="22"/>
              </a:cxn>
              <a:cxn ang="0">
                <a:pos x="26" y="14"/>
              </a:cxn>
              <a:cxn ang="0">
                <a:pos x="22" y="16"/>
              </a:cxn>
              <a:cxn ang="0">
                <a:pos x="14" y="26"/>
              </a:cxn>
              <a:cxn ang="0">
                <a:pos x="10" y="38"/>
              </a:cxn>
              <a:cxn ang="0">
                <a:pos x="12" y="42"/>
              </a:cxn>
              <a:cxn ang="0">
                <a:pos x="2" y="52"/>
              </a:cxn>
              <a:cxn ang="0">
                <a:pos x="0" y="68"/>
              </a:cxn>
              <a:cxn ang="0">
                <a:pos x="12" y="82"/>
              </a:cxn>
              <a:cxn ang="0">
                <a:pos x="30" y="88"/>
              </a:cxn>
            </a:cxnLst>
            <a:rect l="0" t="0" r="r" b="b"/>
            <a:pathLst>
              <a:path w="61" h="89">
                <a:moveTo>
                  <a:pt x="30" y="88"/>
                </a:moveTo>
                <a:lnTo>
                  <a:pt x="50" y="74"/>
                </a:lnTo>
                <a:lnTo>
                  <a:pt x="50" y="64"/>
                </a:lnTo>
                <a:lnTo>
                  <a:pt x="56" y="66"/>
                </a:lnTo>
                <a:lnTo>
                  <a:pt x="50" y="42"/>
                </a:lnTo>
                <a:lnTo>
                  <a:pt x="60" y="36"/>
                </a:lnTo>
                <a:lnTo>
                  <a:pt x="58" y="10"/>
                </a:lnTo>
                <a:lnTo>
                  <a:pt x="52" y="0"/>
                </a:lnTo>
                <a:lnTo>
                  <a:pt x="30" y="6"/>
                </a:lnTo>
                <a:lnTo>
                  <a:pt x="36" y="8"/>
                </a:lnTo>
                <a:lnTo>
                  <a:pt x="30" y="22"/>
                </a:lnTo>
                <a:lnTo>
                  <a:pt x="26" y="14"/>
                </a:lnTo>
                <a:lnTo>
                  <a:pt x="22" y="16"/>
                </a:lnTo>
                <a:lnTo>
                  <a:pt x="14" y="26"/>
                </a:lnTo>
                <a:lnTo>
                  <a:pt x="10" y="38"/>
                </a:lnTo>
                <a:lnTo>
                  <a:pt x="12" y="42"/>
                </a:lnTo>
                <a:lnTo>
                  <a:pt x="2" y="52"/>
                </a:lnTo>
                <a:lnTo>
                  <a:pt x="0" y="68"/>
                </a:lnTo>
                <a:lnTo>
                  <a:pt x="12" y="82"/>
                </a:lnTo>
                <a:lnTo>
                  <a:pt x="30" y="8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6" name="Freeform 476"/>
          <p:cNvSpPr>
            <a:spLocks/>
          </p:cNvSpPr>
          <p:nvPr/>
        </p:nvSpPr>
        <p:spPr bwMode="ltGray">
          <a:xfrm>
            <a:off x="2032281" y="2147907"/>
            <a:ext cx="72822" cy="100013"/>
          </a:xfrm>
          <a:custGeom>
            <a:avLst/>
            <a:gdLst/>
            <a:ahLst/>
            <a:cxnLst>
              <a:cxn ang="0">
                <a:pos x="34" y="54"/>
              </a:cxn>
              <a:cxn ang="0">
                <a:pos x="44" y="40"/>
              </a:cxn>
              <a:cxn ang="0">
                <a:pos x="46" y="26"/>
              </a:cxn>
              <a:cxn ang="0">
                <a:pos x="38" y="14"/>
              </a:cxn>
              <a:cxn ang="0">
                <a:pos x="36" y="0"/>
              </a:cxn>
              <a:cxn ang="0">
                <a:pos x="26" y="6"/>
              </a:cxn>
              <a:cxn ang="0">
                <a:pos x="26" y="18"/>
              </a:cxn>
              <a:cxn ang="0">
                <a:pos x="10" y="28"/>
              </a:cxn>
              <a:cxn ang="0">
                <a:pos x="0" y="28"/>
              </a:cxn>
              <a:cxn ang="0">
                <a:pos x="2" y="34"/>
              </a:cxn>
              <a:cxn ang="0">
                <a:pos x="16" y="48"/>
              </a:cxn>
              <a:cxn ang="0">
                <a:pos x="34" y="54"/>
              </a:cxn>
            </a:cxnLst>
            <a:rect l="0" t="0" r="r" b="b"/>
            <a:pathLst>
              <a:path w="47" h="55">
                <a:moveTo>
                  <a:pt x="34" y="54"/>
                </a:moveTo>
                <a:lnTo>
                  <a:pt x="44" y="40"/>
                </a:lnTo>
                <a:lnTo>
                  <a:pt x="46" y="26"/>
                </a:lnTo>
                <a:lnTo>
                  <a:pt x="38" y="14"/>
                </a:lnTo>
                <a:lnTo>
                  <a:pt x="36" y="0"/>
                </a:lnTo>
                <a:lnTo>
                  <a:pt x="26" y="6"/>
                </a:lnTo>
                <a:lnTo>
                  <a:pt x="26" y="18"/>
                </a:lnTo>
                <a:lnTo>
                  <a:pt x="10" y="28"/>
                </a:lnTo>
                <a:lnTo>
                  <a:pt x="0" y="28"/>
                </a:lnTo>
                <a:lnTo>
                  <a:pt x="2" y="34"/>
                </a:lnTo>
                <a:lnTo>
                  <a:pt x="16" y="48"/>
                </a:lnTo>
                <a:lnTo>
                  <a:pt x="34" y="5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7" name="Freeform 477"/>
          <p:cNvSpPr>
            <a:spLocks/>
          </p:cNvSpPr>
          <p:nvPr/>
        </p:nvSpPr>
        <p:spPr bwMode="ltGray">
          <a:xfrm>
            <a:off x="1728600" y="1833583"/>
            <a:ext cx="302132" cy="360361"/>
          </a:xfrm>
          <a:custGeom>
            <a:avLst/>
            <a:gdLst/>
            <a:ahLst/>
            <a:cxnLst>
              <a:cxn ang="0">
                <a:pos x="178" y="98"/>
              </a:cxn>
              <a:cxn ang="0">
                <a:pos x="194" y="50"/>
              </a:cxn>
              <a:cxn ang="0">
                <a:pos x="172" y="20"/>
              </a:cxn>
              <a:cxn ang="0">
                <a:pos x="164" y="36"/>
              </a:cxn>
              <a:cxn ang="0">
                <a:pos x="154" y="86"/>
              </a:cxn>
              <a:cxn ang="0">
                <a:pos x="140" y="88"/>
              </a:cxn>
              <a:cxn ang="0">
                <a:pos x="148" y="48"/>
              </a:cxn>
              <a:cxn ang="0">
                <a:pos x="134" y="54"/>
              </a:cxn>
              <a:cxn ang="0">
                <a:pos x="118" y="46"/>
              </a:cxn>
              <a:cxn ang="0">
                <a:pos x="122" y="34"/>
              </a:cxn>
              <a:cxn ang="0">
                <a:pos x="112" y="16"/>
              </a:cxn>
              <a:cxn ang="0">
                <a:pos x="96" y="32"/>
              </a:cxn>
              <a:cxn ang="0">
                <a:pos x="100" y="12"/>
              </a:cxn>
              <a:cxn ang="0">
                <a:pos x="88" y="4"/>
              </a:cxn>
              <a:cxn ang="0">
                <a:pos x="38" y="24"/>
              </a:cxn>
              <a:cxn ang="0">
                <a:pos x="10" y="46"/>
              </a:cxn>
              <a:cxn ang="0">
                <a:pos x="24" y="64"/>
              </a:cxn>
              <a:cxn ang="0">
                <a:pos x="16" y="72"/>
              </a:cxn>
              <a:cxn ang="0">
                <a:pos x="8" y="86"/>
              </a:cxn>
              <a:cxn ang="0">
                <a:pos x="12" y="96"/>
              </a:cxn>
              <a:cxn ang="0">
                <a:pos x="60" y="106"/>
              </a:cxn>
              <a:cxn ang="0">
                <a:pos x="74" y="128"/>
              </a:cxn>
              <a:cxn ang="0">
                <a:pos x="36" y="110"/>
              </a:cxn>
              <a:cxn ang="0">
                <a:pos x="2" y="122"/>
              </a:cxn>
              <a:cxn ang="0">
                <a:pos x="2" y="140"/>
              </a:cxn>
              <a:cxn ang="0">
                <a:pos x="18" y="150"/>
              </a:cxn>
              <a:cxn ang="0">
                <a:pos x="28" y="156"/>
              </a:cxn>
              <a:cxn ang="0">
                <a:pos x="20" y="168"/>
              </a:cxn>
              <a:cxn ang="0">
                <a:pos x="22" y="186"/>
              </a:cxn>
              <a:cxn ang="0">
                <a:pos x="56" y="192"/>
              </a:cxn>
              <a:cxn ang="0">
                <a:pos x="96" y="180"/>
              </a:cxn>
              <a:cxn ang="0">
                <a:pos x="116" y="178"/>
              </a:cxn>
              <a:cxn ang="0">
                <a:pos x="126" y="192"/>
              </a:cxn>
              <a:cxn ang="0">
                <a:pos x="140" y="198"/>
              </a:cxn>
              <a:cxn ang="0">
                <a:pos x="166" y="192"/>
              </a:cxn>
              <a:cxn ang="0">
                <a:pos x="170" y="178"/>
              </a:cxn>
              <a:cxn ang="0">
                <a:pos x="158" y="170"/>
              </a:cxn>
              <a:cxn ang="0">
                <a:pos x="180" y="176"/>
              </a:cxn>
              <a:cxn ang="0">
                <a:pos x="194" y="170"/>
              </a:cxn>
              <a:cxn ang="0">
                <a:pos x="184" y="150"/>
              </a:cxn>
              <a:cxn ang="0">
                <a:pos x="174" y="132"/>
              </a:cxn>
              <a:cxn ang="0">
                <a:pos x="180" y="104"/>
              </a:cxn>
            </a:cxnLst>
            <a:rect l="0" t="0" r="r" b="b"/>
            <a:pathLst>
              <a:path w="195" h="199">
                <a:moveTo>
                  <a:pt x="180" y="104"/>
                </a:moveTo>
                <a:lnTo>
                  <a:pt x="178" y="98"/>
                </a:lnTo>
                <a:lnTo>
                  <a:pt x="178" y="86"/>
                </a:lnTo>
                <a:lnTo>
                  <a:pt x="194" y="50"/>
                </a:lnTo>
                <a:lnTo>
                  <a:pt x="188" y="30"/>
                </a:lnTo>
                <a:lnTo>
                  <a:pt x="172" y="20"/>
                </a:lnTo>
                <a:lnTo>
                  <a:pt x="168" y="28"/>
                </a:lnTo>
                <a:lnTo>
                  <a:pt x="164" y="36"/>
                </a:lnTo>
                <a:lnTo>
                  <a:pt x="160" y="50"/>
                </a:lnTo>
                <a:lnTo>
                  <a:pt x="154" y="86"/>
                </a:lnTo>
                <a:lnTo>
                  <a:pt x="144" y="94"/>
                </a:lnTo>
                <a:lnTo>
                  <a:pt x="140" y="88"/>
                </a:lnTo>
                <a:lnTo>
                  <a:pt x="140" y="74"/>
                </a:lnTo>
                <a:lnTo>
                  <a:pt x="148" y="48"/>
                </a:lnTo>
                <a:lnTo>
                  <a:pt x="144" y="30"/>
                </a:lnTo>
                <a:lnTo>
                  <a:pt x="134" y="54"/>
                </a:lnTo>
                <a:lnTo>
                  <a:pt x="112" y="48"/>
                </a:lnTo>
                <a:lnTo>
                  <a:pt x="118" y="46"/>
                </a:lnTo>
                <a:lnTo>
                  <a:pt x="122" y="42"/>
                </a:lnTo>
                <a:lnTo>
                  <a:pt x="122" y="34"/>
                </a:lnTo>
                <a:lnTo>
                  <a:pt x="116" y="20"/>
                </a:lnTo>
                <a:lnTo>
                  <a:pt x="112" y="16"/>
                </a:lnTo>
                <a:lnTo>
                  <a:pt x="108" y="18"/>
                </a:lnTo>
                <a:lnTo>
                  <a:pt x="96" y="32"/>
                </a:lnTo>
                <a:lnTo>
                  <a:pt x="90" y="28"/>
                </a:lnTo>
                <a:lnTo>
                  <a:pt x="100" y="12"/>
                </a:lnTo>
                <a:lnTo>
                  <a:pt x="104" y="0"/>
                </a:lnTo>
                <a:lnTo>
                  <a:pt x="88" y="4"/>
                </a:lnTo>
                <a:lnTo>
                  <a:pt x="64" y="12"/>
                </a:lnTo>
                <a:lnTo>
                  <a:pt x="38" y="24"/>
                </a:lnTo>
                <a:lnTo>
                  <a:pt x="34" y="34"/>
                </a:lnTo>
                <a:lnTo>
                  <a:pt x="10" y="46"/>
                </a:lnTo>
                <a:lnTo>
                  <a:pt x="18" y="56"/>
                </a:lnTo>
                <a:lnTo>
                  <a:pt x="24" y="64"/>
                </a:lnTo>
                <a:lnTo>
                  <a:pt x="44" y="66"/>
                </a:lnTo>
                <a:lnTo>
                  <a:pt x="16" y="72"/>
                </a:lnTo>
                <a:lnTo>
                  <a:pt x="10" y="76"/>
                </a:lnTo>
                <a:lnTo>
                  <a:pt x="8" y="86"/>
                </a:lnTo>
                <a:lnTo>
                  <a:pt x="8" y="92"/>
                </a:lnTo>
                <a:lnTo>
                  <a:pt x="12" y="96"/>
                </a:lnTo>
                <a:lnTo>
                  <a:pt x="46" y="102"/>
                </a:lnTo>
                <a:lnTo>
                  <a:pt x="60" y="106"/>
                </a:lnTo>
                <a:lnTo>
                  <a:pt x="68" y="112"/>
                </a:lnTo>
                <a:lnTo>
                  <a:pt x="74" y="128"/>
                </a:lnTo>
                <a:lnTo>
                  <a:pt x="50" y="120"/>
                </a:lnTo>
                <a:lnTo>
                  <a:pt x="36" y="110"/>
                </a:lnTo>
                <a:lnTo>
                  <a:pt x="8" y="112"/>
                </a:lnTo>
                <a:lnTo>
                  <a:pt x="2" y="122"/>
                </a:lnTo>
                <a:lnTo>
                  <a:pt x="0" y="130"/>
                </a:lnTo>
                <a:lnTo>
                  <a:pt x="2" y="140"/>
                </a:lnTo>
                <a:lnTo>
                  <a:pt x="10" y="148"/>
                </a:lnTo>
                <a:lnTo>
                  <a:pt x="18" y="150"/>
                </a:lnTo>
                <a:lnTo>
                  <a:pt x="28" y="154"/>
                </a:lnTo>
                <a:lnTo>
                  <a:pt x="28" y="156"/>
                </a:lnTo>
                <a:lnTo>
                  <a:pt x="26" y="158"/>
                </a:lnTo>
                <a:lnTo>
                  <a:pt x="20" y="168"/>
                </a:lnTo>
                <a:lnTo>
                  <a:pt x="20" y="182"/>
                </a:lnTo>
                <a:lnTo>
                  <a:pt x="22" y="186"/>
                </a:lnTo>
                <a:lnTo>
                  <a:pt x="42" y="186"/>
                </a:lnTo>
                <a:lnTo>
                  <a:pt x="56" y="192"/>
                </a:lnTo>
                <a:lnTo>
                  <a:pt x="84" y="180"/>
                </a:lnTo>
                <a:lnTo>
                  <a:pt x="96" y="180"/>
                </a:lnTo>
                <a:lnTo>
                  <a:pt x="116" y="170"/>
                </a:lnTo>
                <a:lnTo>
                  <a:pt x="116" y="178"/>
                </a:lnTo>
                <a:lnTo>
                  <a:pt x="128" y="182"/>
                </a:lnTo>
                <a:lnTo>
                  <a:pt x="126" y="192"/>
                </a:lnTo>
                <a:lnTo>
                  <a:pt x="134" y="196"/>
                </a:lnTo>
                <a:lnTo>
                  <a:pt x="140" y="198"/>
                </a:lnTo>
                <a:lnTo>
                  <a:pt x="150" y="198"/>
                </a:lnTo>
                <a:lnTo>
                  <a:pt x="166" y="192"/>
                </a:lnTo>
                <a:lnTo>
                  <a:pt x="170" y="190"/>
                </a:lnTo>
                <a:lnTo>
                  <a:pt x="170" y="178"/>
                </a:lnTo>
                <a:lnTo>
                  <a:pt x="154" y="178"/>
                </a:lnTo>
                <a:lnTo>
                  <a:pt x="158" y="170"/>
                </a:lnTo>
                <a:lnTo>
                  <a:pt x="174" y="166"/>
                </a:lnTo>
                <a:lnTo>
                  <a:pt x="180" y="176"/>
                </a:lnTo>
                <a:lnTo>
                  <a:pt x="190" y="176"/>
                </a:lnTo>
                <a:lnTo>
                  <a:pt x="194" y="170"/>
                </a:lnTo>
                <a:lnTo>
                  <a:pt x="194" y="160"/>
                </a:lnTo>
                <a:lnTo>
                  <a:pt x="184" y="150"/>
                </a:lnTo>
                <a:lnTo>
                  <a:pt x="182" y="146"/>
                </a:lnTo>
                <a:lnTo>
                  <a:pt x="174" y="132"/>
                </a:lnTo>
                <a:lnTo>
                  <a:pt x="174" y="110"/>
                </a:lnTo>
                <a:lnTo>
                  <a:pt x="180" y="10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8" name="Freeform 478"/>
          <p:cNvSpPr>
            <a:spLocks/>
          </p:cNvSpPr>
          <p:nvPr/>
        </p:nvSpPr>
        <p:spPr bwMode="ltGray">
          <a:xfrm>
            <a:off x="2419630" y="1241449"/>
            <a:ext cx="621307" cy="574673"/>
          </a:xfrm>
          <a:custGeom>
            <a:avLst/>
            <a:gdLst/>
            <a:ahLst/>
            <a:cxnLst>
              <a:cxn ang="0">
                <a:pos x="140" y="32"/>
              </a:cxn>
              <a:cxn ang="0">
                <a:pos x="158" y="26"/>
              </a:cxn>
              <a:cxn ang="0">
                <a:pos x="176" y="40"/>
              </a:cxn>
              <a:cxn ang="0">
                <a:pos x="180" y="14"/>
              </a:cxn>
              <a:cxn ang="0">
                <a:pos x="210" y="28"/>
              </a:cxn>
              <a:cxn ang="0">
                <a:pos x="220" y="6"/>
              </a:cxn>
              <a:cxn ang="0">
                <a:pos x="238" y="8"/>
              </a:cxn>
              <a:cxn ang="0">
                <a:pos x="272" y="6"/>
              </a:cxn>
              <a:cxn ang="0">
                <a:pos x="292" y="0"/>
              </a:cxn>
              <a:cxn ang="0">
                <a:pos x="308" y="16"/>
              </a:cxn>
              <a:cxn ang="0">
                <a:pos x="350" y="18"/>
              </a:cxn>
              <a:cxn ang="0">
                <a:pos x="376" y="40"/>
              </a:cxn>
              <a:cxn ang="0">
                <a:pos x="392" y="68"/>
              </a:cxn>
              <a:cxn ang="0">
                <a:pos x="402" y="86"/>
              </a:cxn>
              <a:cxn ang="0">
                <a:pos x="322" y="120"/>
              </a:cxn>
              <a:cxn ang="0">
                <a:pos x="314" y="138"/>
              </a:cxn>
              <a:cxn ang="0">
                <a:pos x="250" y="180"/>
              </a:cxn>
              <a:cxn ang="0">
                <a:pos x="224" y="190"/>
              </a:cxn>
              <a:cxn ang="0">
                <a:pos x="214" y="200"/>
              </a:cxn>
              <a:cxn ang="0">
                <a:pos x="192" y="220"/>
              </a:cxn>
              <a:cxn ang="0">
                <a:pos x="156" y="252"/>
              </a:cxn>
              <a:cxn ang="0">
                <a:pos x="138" y="266"/>
              </a:cxn>
              <a:cxn ang="0">
                <a:pos x="102" y="266"/>
              </a:cxn>
              <a:cxn ang="0">
                <a:pos x="100" y="272"/>
              </a:cxn>
              <a:cxn ang="0">
                <a:pos x="120" y="294"/>
              </a:cxn>
              <a:cxn ang="0">
                <a:pos x="110" y="312"/>
              </a:cxn>
              <a:cxn ang="0">
                <a:pos x="72" y="304"/>
              </a:cxn>
              <a:cxn ang="0">
                <a:pos x="38" y="300"/>
              </a:cxn>
              <a:cxn ang="0">
                <a:pos x="20" y="296"/>
              </a:cxn>
              <a:cxn ang="0">
                <a:pos x="4" y="270"/>
              </a:cxn>
              <a:cxn ang="0">
                <a:pos x="38" y="260"/>
              </a:cxn>
              <a:cxn ang="0">
                <a:pos x="40" y="234"/>
              </a:cxn>
              <a:cxn ang="0">
                <a:pos x="58" y="232"/>
              </a:cxn>
              <a:cxn ang="0">
                <a:pos x="68" y="246"/>
              </a:cxn>
              <a:cxn ang="0">
                <a:pos x="72" y="226"/>
              </a:cxn>
              <a:cxn ang="0">
                <a:pos x="68" y="204"/>
              </a:cxn>
              <a:cxn ang="0">
                <a:pos x="114" y="206"/>
              </a:cxn>
              <a:cxn ang="0">
                <a:pos x="108" y="178"/>
              </a:cxn>
              <a:cxn ang="0">
                <a:pos x="108" y="144"/>
              </a:cxn>
              <a:cxn ang="0">
                <a:pos x="126" y="116"/>
              </a:cxn>
              <a:cxn ang="0">
                <a:pos x="142" y="130"/>
              </a:cxn>
              <a:cxn ang="0">
                <a:pos x="148" y="156"/>
              </a:cxn>
              <a:cxn ang="0">
                <a:pos x="150" y="130"/>
              </a:cxn>
              <a:cxn ang="0">
                <a:pos x="216" y="110"/>
              </a:cxn>
              <a:cxn ang="0">
                <a:pos x="162" y="120"/>
              </a:cxn>
              <a:cxn ang="0">
                <a:pos x="156" y="116"/>
              </a:cxn>
              <a:cxn ang="0">
                <a:pos x="130" y="108"/>
              </a:cxn>
              <a:cxn ang="0">
                <a:pos x="114" y="94"/>
              </a:cxn>
              <a:cxn ang="0">
                <a:pos x="124" y="52"/>
              </a:cxn>
            </a:cxnLst>
            <a:rect l="0" t="0" r="r" b="b"/>
            <a:pathLst>
              <a:path w="403" h="317">
                <a:moveTo>
                  <a:pt x="112" y="40"/>
                </a:moveTo>
                <a:lnTo>
                  <a:pt x="124" y="34"/>
                </a:lnTo>
                <a:lnTo>
                  <a:pt x="140" y="32"/>
                </a:lnTo>
                <a:lnTo>
                  <a:pt x="142" y="40"/>
                </a:lnTo>
                <a:lnTo>
                  <a:pt x="146" y="30"/>
                </a:lnTo>
                <a:lnTo>
                  <a:pt x="158" y="26"/>
                </a:lnTo>
                <a:lnTo>
                  <a:pt x="164" y="32"/>
                </a:lnTo>
                <a:lnTo>
                  <a:pt x="170" y="40"/>
                </a:lnTo>
                <a:lnTo>
                  <a:pt x="176" y="40"/>
                </a:lnTo>
                <a:lnTo>
                  <a:pt x="172" y="22"/>
                </a:lnTo>
                <a:lnTo>
                  <a:pt x="180" y="22"/>
                </a:lnTo>
                <a:lnTo>
                  <a:pt x="180" y="14"/>
                </a:lnTo>
                <a:lnTo>
                  <a:pt x="196" y="14"/>
                </a:lnTo>
                <a:lnTo>
                  <a:pt x="198" y="32"/>
                </a:lnTo>
                <a:lnTo>
                  <a:pt x="210" y="28"/>
                </a:lnTo>
                <a:lnTo>
                  <a:pt x="214" y="22"/>
                </a:lnTo>
                <a:lnTo>
                  <a:pt x="218" y="10"/>
                </a:lnTo>
                <a:lnTo>
                  <a:pt x="220" y="6"/>
                </a:lnTo>
                <a:lnTo>
                  <a:pt x="226" y="10"/>
                </a:lnTo>
                <a:lnTo>
                  <a:pt x="234" y="4"/>
                </a:lnTo>
                <a:lnTo>
                  <a:pt x="238" y="8"/>
                </a:lnTo>
                <a:lnTo>
                  <a:pt x="244" y="2"/>
                </a:lnTo>
                <a:lnTo>
                  <a:pt x="260" y="0"/>
                </a:lnTo>
                <a:lnTo>
                  <a:pt x="272" y="6"/>
                </a:lnTo>
                <a:lnTo>
                  <a:pt x="272" y="18"/>
                </a:lnTo>
                <a:lnTo>
                  <a:pt x="278" y="0"/>
                </a:lnTo>
                <a:lnTo>
                  <a:pt x="292" y="0"/>
                </a:lnTo>
                <a:lnTo>
                  <a:pt x="304" y="2"/>
                </a:lnTo>
                <a:lnTo>
                  <a:pt x="308" y="6"/>
                </a:lnTo>
                <a:lnTo>
                  <a:pt x="308" y="16"/>
                </a:lnTo>
                <a:lnTo>
                  <a:pt x="318" y="6"/>
                </a:lnTo>
                <a:lnTo>
                  <a:pt x="326" y="8"/>
                </a:lnTo>
                <a:lnTo>
                  <a:pt x="350" y="18"/>
                </a:lnTo>
                <a:lnTo>
                  <a:pt x="376" y="32"/>
                </a:lnTo>
                <a:lnTo>
                  <a:pt x="366" y="44"/>
                </a:lnTo>
                <a:lnTo>
                  <a:pt x="376" y="40"/>
                </a:lnTo>
                <a:lnTo>
                  <a:pt x="396" y="46"/>
                </a:lnTo>
                <a:lnTo>
                  <a:pt x="396" y="54"/>
                </a:lnTo>
                <a:lnTo>
                  <a:pt x="392" y="68"/>
                </a:lnTo>
                <a:lnTo>
                  <a:pt x="400" y="66"/>
                </a:lnTo>
                <a:lnTo>
                  <a:pt x="402" y="76"/>
                </a:lnTo>
                <a:lnTo>
                  <a:pt x="402" y="86"/>
                </a:lnTo>
                <a:lnTo>
                  <a:pt x="394" y="92"/>
                </a:lnTo>
                <a:lnTo>
                  <a:pt x="350" y="106"/>
                </a:lnTo>
                <a:lnTo>
                  <a:pt x="322" y="120"/>
                </a:lnTo>
                <a:lnTo>
                  <a:pt x="338" y="116"/>
                </a:lnTo>
                <a:lnTo>
                  <a:pt x="348" y="118"/>
                </a:lnTo>
                <a:lnTo>
                  <a:pt x="314" y="138"/>
                </a:lnTo>
                <a:lnTo>
                  <a:pt x="278" y="152"/>
                </a:lnTo>
                <a:lnTo>
                  <a:pt x="266" y="168"/>
                </a:lnTo>
                <a:lnTo>
                  <a:pt x="250" y="180"/>
                </a:lnTo>
                <a:lnTo>
                  <a:pt x="234" y="186"/>
                </a:lnTo>
                <a:lnTo>
                  <a:pt x="220" y="172"/>
                </a:lnTo>
                <a:lnTo>
                  <a:pt x="224" y="190"/>
                </a:lnTo>
                <a:lnTo>
                  <a:pt x="202" y="190"/>
                </a:lnTo>
                <a:lnTo>
                  <a:pt x="180" y="184"/>
                </a:lnTo>
                <a:lnTo>
                  <a:pt x="214" y="200"/>
                </a:lnTo>
                <a:lnTo>
                  <a:pt x="204" y="214"/>
                </a:lnTo>
                <a:lnTo>
                  <a:pt x="188" y="202"/>
                </a:lnTo>
                <a:lnTo>
                  <a:pt x="192" y="220"/>
                </a:lnTo>
                <a:lnTo>
                  <a:pt x="174" y="240"/>
                </a:lnTo>
                <a:lnTo>
                  <a:pt x="160" y="238"/>
                </a:lnTo>
                <a:lnTo>
                  <a:pt x="156" y="252"/>
                </a:lnTo>
                <a:lnTo>
                  <a:pt x="144" y="246"/>
                </a:lnTo>
                <a:lnTo>
                  <a:pt x="142" y="258"/>
                </a:lnTo>
                <a:lnTo>
                  <a:pt x="138" y="266"/>
                </a:lnTo>
                <a:lnTo>
                  <a:pt x="130" y="272"/>
                </a:lnTo>
                <a:lnTo>
                  <a:pt x="106" y="272"/>
                </a:lnTo>
                <a:lnTo>
                  <a:pt x="102" y="266"/>
                </a:lnTo>
                <a:lnTo>
                  <a:pt x="104" y="252"/>
                </a:lnTo>
                <a:lnTo>
                  <a:pt x="88" y="276"/>
                </a:lnTo>
                <a:lnTo>
                  <a:pt x="100" y="272"/>
                </a:lnTo>
                <a:lnTo>
                  <a:pt x="116" y="280"/>
                </a:lnTo>
                <a:lnTo>
                  <a:pt x="108" y="290"/>
                </a:lnTo>
                <a:lnTo>
                  <a:pt x="120" y="294"/>
                </a:lnTo>
                <a:lnTo>
                  <a:pt x="118" y="302"/>
                </a:lnTo>
                <a:lnTo>
                  <a:pt x="116" y="308"/>
                </a:lnTo>
                <a:lnTo>
                  <a:pt x="110" y="312"/>
                </a:lnTo>
                <a:lnTo>
                  <a:pt x="90" y="316"/>
                </a:lnTo>
                <a:lnTo>
                  <a:pt x="82" y="306"/>
                </a:lnTo>
                <a:lnTo>
                  <a:pt x="72" y="304"/>
                </a:lnTo>
                <a:lnTo>
                  <a:pt x="62" y="304"/>
                </a:lnTo>
                <a:lnTo>
                  <a:pt x="52" y="298"/>
                </a:lnTo>
                <a:lnTo>
                  <a:pt x="38" y="300"/>
                </a:lnTo>
                <a:lnTo>
                  <a:pt x="40" y="308"/>
                </a:lnTo>
                <a:lnTo>
                  <a:pt x="30" y="302"/>
                </a:lnTo>
                <a:lnTo>
                  <a:pt x="20" y="296"/>
                </a:lnTo>
                <a:lnTo>
                  <a:pt x="10" y="292"/>
                </a:lnTo>
                <a:lnTo>
                  <a:pt x="0" y="284"/>
                </a:lnTo>
                <a:lnTo>
                  <a:pt x="4" y="270"/>
                </a:lnTo>
                <a:lnTo>
                  <a:pt x="20" y="262"/>
                </a:lnTo>
                <a:lnTo>
                  <a:pt x="28" y="262"/>
                </a:lnTo>
                <a:lnTo>
                  <a:pt x="38" y="260"/>
                </a:lnTo>
                <a:lnTo>
                  <a:pt x="46" y="254"/>
                </a:lnTo>
                <a:lnTo>
                  <a:pt x="42" y="248"/>
                </a:lnTo>
                <a:lnTo>
                  <a:pt x="40" y="234"/>
                </a:lnTo>
                <a:lnTo>
                  <a:pt x="48" y="230"/>
                </a:lnTo>
                <a:lnTo>
                  <a:pt x="54" y="228"/>
                </a:lnTo>
                <a:lnTo>
                  <a:pt x="58" y="232"/>
                </a:lnTo>
                <a:lnTo>
                  <a:pt x="64" y="256"/>
                </a:lnTo>
                <a:lnTo>
                  <a:pt x="80" y="256"/>
                </a:lnTo>
                <a:lnTo>
                  <a:pt x="68" y="246"/>
                </a:lnTo>
                <a:lnTo>
                  <a:pt x="70" y="234"/>
                </a:lnTo>
                <a:lnTo>
                  <a:pt x="84" y="214"/>
                </a:lnTo>
                <a:lnTo>
                  <a:pt x="72" y="226"/>
                </a:lnTo>
                <a:lnTo>
                  <a:pt x="56" y="220"/>
                </a:lnTo>
                <a:lnTo>
                  <a:pt x="60" y="210"/>
                </a:lnTo>
                <a:lnTo>
                  <a:pt x="68" y="204"/>
                </a:lnTo>
                <a:lnTo>
                  <a:pt x="72" y="194"/>
                </a:lnTo>
                <a:lnTo>
                  <a:pt x="94" y="192"/>
                </a:lnTo>
                <a:lnTo>
                  <a:pt x="114" y="206"/>
                </a:lnTo>
                <a:lnTo>
                  <a:pt x="120" y="196"/>
                </a:lnTo>
                <a:lnTo>
                  <a:pt x="106" y="188"/>
                </a:lnTo>
                <a:lnTo>
                  <a:pt x="108" y="178"/>
                </a:lnTo>
                <a:lnTo>
                  <a:pt x="110" y="168"/>
                </a:lnTo>
                <a:lnTo>
                  <a:pt x="114" y="158"/>
                </a:lnTo>
                <a:lnTo>
                  <a:pt x="108" y="144"/>
                </a:lnTo>
                <a:lnTo>
                  <a:pt x="120" y="146"/>
                </a:lnTo>
                <a:lnTo>
                  <a:pt x="112" y="132"/>
                </a:lnTo>
                <a:lnTo>
                  <a:pt x="126" y="116"/>
                </a:lnTo>
                <a:lnTo>
                  <a:pt x="128" y="120"/>
                </a:lnTo>
                <a:lnTo>
                  <a:pt x="134" y="126"/>
                </a:lnTo>
                <a:lnTo>
                  <a:pt x="142" y="130"/>
                </a:lnTo>
                <a:lnTo>
                  <a:pt x="144" y="134"/>
                </a:lnTo>
                <a:lnTo>
                  <a:pt x="146" y="142"/>
                </a:lnTo>
                <a:lnTo>
                  <a:pt x="148" y="156"/>
                </a:lnTo>
                <a:lnTo>
                  <a:pt x="152" y="162"/>
                </a:lnTo>
                <a:lnTo>
                  <a:pt x="154" y="142"/>
                </a:lnTo>
                <a:lnTo>
                  <a:pt x="150" y="130"/>
                </a:lnTo>
                <a:lnTo>
                  <a:pt x="180" y="132"/>
                </a:lnTo>
                <a:lnTo>
                  <a:pt x="198" y="126"/>
                </a:lnTo>
                <a:lnTo>
                  <a:pt x="216" y="110"/>
                </a:lnTo>
                <a:lnTo>
                  <a:pt x="192" y="120"/>
                </a:lnTo>
                <a:lnTo>
                  <a:pt x="172" y="124"/>
                </a:lnTo>
                <a:lnTo>
                  <a:pt x="162" y="120"/>
                </a:lnTo>
                <a:lnTo>
                  <a:pt x="172" y="110"/>
                </a:lnTo>
                <a:lnTo>
                  <a:pt x="164" y="106"/>
                </a:lnTo>
                <a:lnTo>
                  <a:pt x="156" y="116"/>
                </a:lnTo>
                <a:lnTo>
                  <a:pt x="152" y="118"/>
                </a:lnTo>
                <a:lnTo>
                  <a:pt x="140" y="114"/>
                </a:lnTo>
                <a:lnTo>
                  <a:pt x="130" y="108"/>
                </a:lnTo>
                <a:lnTo>
                  <a:pt x="144" y="90"/>
                </a:lnTo>
                <a:lnTo>
                  <a:pt x="120" y="102"/>
                </a:lnTo>
                <a:lnTo>
                  <a:pt x="114" y="94"/>
                </a:lnTo>
                <a:lnTo>
                  <a:pt x="112" y="86"/>
                </a:lnTo>
                <a:lnTo>
                  <a:pt x="114" y="74"/>
                </a:lnTo>
                <a:lnTo>
                  <a:pt x="124" y="52"/>
                </a:lnTo>
                <a:lnTo>
                  <a:pt x="110" y="48"/>
                </a:lnTo>
                <a:lnTo>
                  <a:pt x="112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9" name="Freeform 479"/>
          <p:cNvSpPr>
            <a:spLocks/>
          </p:cNvSpPr>
          <p:nvPr/>
        </p:nvSpPr>
        <p:spPr bwMode="ltGray">
          <a:xfrm>
            <a:off x="2720212" y="1323999"/>
            <a:ext cx="980767" cy="1514469"/>
          </a:xfrm>
          <a:custGeom>
            <a:avLst/>
            <a:gdLst/>
            <a:ahLst/>
            <a:cxnLst>
              <a:cxn ang="0">
                <a:pos x="118" y="388"/>
              </a:cxn>
              <a:cxn ang="0">
                <a:pos x="114" y="336"/>
              </a:cxn>
              <a:cxn ang="0">
                <a:pos x="24" y="314"/>
              </a:cxn>
              <a:cxn ang="0">
                <a:pos x="10" y="274"/>
              </a:cxn>
              <a:cxn ang="0">
                <a:pos x="36" y="252"/>
              </a:cxn>
              <a:cxn ang="0">
                <a:pos x="38" y="236"/>
              </a:cxn>
              <a:cxn ang="0">
                <a:pos x="14" y="192"/>
              </a:cxn>
              <a:cxn ang="0">
                <a:pos x="68" y="178"/>
              </a:cxn>
              <a:cxn ang="0">
                <a:pos x="112" y="162"/>
              </a:cxn>
              <a:cxn ang="0">
                <a:pos x="104" y="126"/>
              </a:cxn>
              <a:cxn ang="0">
                <a:pos x="140" y="98"/>
              </a:cxn>
              <a:cxn ang="0">
                <a:pos x="162" y="100"/>
              </a:cxn>
              <a:cxn ang="0">
                <a:pos x="182" y="62"/>
              </a:cxn>
              <a:cxn ang="0">
                <a:pos x="212" y="52"/>
              </a:cxn>
              <a:cxn ang="0">
                <a:pos x="276" y="80"/>
              </a:cxn>
              <a:cxn ang="0">
                <a:pos x="298" y="56"/>
              </a:cxn>
              <a:cxn ang="0">
                <a:pos x="314" y="64"/>
              </a:cxn>
              <a:cxn ang="0">
                <a:pos x="344" y="104"/>
              </a:cxn>
              <a:cxn ang="0">
                <a:pos x="350" y="48"/>
              </a:cxn>
              <a:cxn ang="0">
                <a:pos x="358" y="22"/>
              </a:cxn>
              <a:cxn ang="0">
                <a:pos x="404" y="26"/>
              </a:cxn>
              <a:cxn ang="0">
                <a:pos x="440" y="0"/>
              </a:cxn>
              <a:cxn ang="0">
                <a:pos x="494" y="12"/>
              </a:cxn>
              <a:cxn ang="0">
                <a:pos x="504" y="34"/>
              </a:cxn>
              <a:cxn ang="0">
                <a:pos x="526" y="54"/>
              </a:cxn>
              <a:cxn ang="0">
                <a:pos x="558" y="86"/>
              </a:cxn>
              <a:cxn ang="0">
                <a:pos x="496" y="88"/>
              </a:cxn>
              <a:cxn ang="0">
                <a:pos x="438" y="110"/>
              </a:cxn>
              <a:cxn ang="0">
                <a:pos x="480" y="98"/>
              </a:cxn>
              <a:cxn ang="0">
                <a:pos x="518" y="102"/>
              </a:cxn>
              <a:cxn ang="0">
                <a:pos x="500" y="124"/>
              </a:cxn>
              <a:cxn ang="0">
                <a:pos x="552" y="106"/>
              </a:cxn>
              <a:cxn ang="0">
                <a:pos x="506" y="168"/>
              </a:cxn>
              <a:cxn ang="0">
                <a:pos x="578" y="138"/>
              </a:cxn>
              <a:cxn ang="0">
                <a:pos x="608" y="118"/>
              </a:cxn>
              <a:cxn ang="0">
                <a:pos x="636" y="148"/>
              </a:cxn>
              <a:cxn ang="0">
                <a:pos x="610" y="162"/>
              </a:cxn>
              <a:cxn ang="0">
                <a:pos x="580" y="180"/>
              </a:cxn>
              <a:cxn ang="0">
                <a:pos x="580" y="210"/>
              </a:cxn>
              <a:cxn ang="0">
                <a:pos x="550" y="260"/>
              </a:cxn>
              <a:cxn ang="0">
                <a:pos x="548" y="350"/>
              </a:cxn>
              <a:cxn ang="0">
                <a:pos x="512" y="360"/>
              </a:cxn>
              <a:cxn ang="0">
                <a:pos x="532" y="400"/>
              </a:cxn>
              <a:cxn ang="0">
                <a:pos x="510" y="456"/>
              </a:cxn>
              <a:cxn ang="0">
                <a:pos x="490" y="488"/>
              </a:cxn>
              <a:cxn ang="0">
                <a:pos x="488" y="570"/>
              </a:cxn>
              <a:cxn ang="0">
                <a:pos x="444" y="564"/>
              </a:cxn>
              <a:cxn ang="0">
                <a:pos x="422" y="616"/>
              </a:cxn>
              <a:cxn ang="0">
                <a:pos x="364" y="630"/>
              </a:cxn>
              <a:cxn ang="0">
                <a:pos x="312" y="678"/>
              </a:cxn>
              <a:cxn ang="0">
                <a:pos x="240" y="696"/>
              </a:cxn>
              <a:cxn ang="0">
                <a:pos x="212" y="746"/>
              </a:cxn>
              <a:cxn ang="0">
                <a:pos x="182" y="812"/>
              </a:cxn>
              <a:cxn ang="0">
                <a:pos x="144" y="820"/>
              </a:cxn>
              <a:cxn ang="0">
                <a:pos x="100" y="766"/>
              </a:cxn>
              <a:cxn ang="0">
                <a:pos x="82" y="626"/>
              </a:cxn>
              <a:cxn ang="0">
                <a:pos x="134" y="576"/>
              </a:cxn>
              <a:cxn ang="0">
                <a:pos x="102" y="522"/>
              </a:cxn>
              <a:cxn ang="0">
                <a:pos x="124" y="488"/>
              </a:cxn>
              <a:cxn ang="0">
                <a:pos x="116" y="460"/>
              </a:cxn>
            </a:cxnLst>
            <a:rect l="0" t="0" r="r" b="b"/>
            <a:pathLst>
              <a:path w="637" h="835">
                <a:moveTo>
                  <a:pt x="116" y="432"/>
                </a:moveTo>
                <a:lnTo>
                  <a:pt x="114" y="396"/>
                </a:lnTo>
                <a:lnTo>
                  <a:pt x="118" y="388"/>
                </a:lnTo>
                <a:lnTo>
                  <a:pt x="106" y="356"/>
                </a:lnTo>
                <a:lnTo>
                  <a:pt x="112" y="346"/>
                </a:lnTo>
                <a:lnTo>
                  <a:pt x="114" y="336"/>
                </a:lnTo>
                <a:lnTo>
                  <a:pt x="78" y="310"/>
                </a:lnTo>
                <a:lnTo>
                  <a:pt x="40" y="306"/>
                </a:lnTo>
                <a:lnTo>
                  <a:pt x="24" y="314"/>
                </a:lnTo>
                <a:lnTo>
                  <a:pt x="4" y="288"/>
                </a:lnTo>
                <a:lnTo>
                  <a:pt x="24" y="282"/>
                </a:lnTo>
                <a:lnTo>
                  <a:pt x="10" y="274"/>
                </a:lnTo>
                <a:lnTo>
                  <a:pt x="0" y="262"/>
                </a:lnTo>
                <a:lnTo>
                  <a:pt x="10" y="250"/>
                </a:lnTo>
                <a:lnTo>
                  <a:pt x="36" y="252"/>
                </a:lnTo>
                <a:lnTo>
                  <a:pt x="52" y="258"/>
                </a:lnTo>
                <a:lnTo>
                  <a:pt x="56" y="248"/>
                </a:lnTo>
                <a:lnTo>
                  <a:pt x="38" y="236"/>
                </a:lnTo>
                <a:lnTo>
                  <a:pt x="18" y="234"/>
                </a:lnTo>
                <a:lnTo>
                  <a:pt x="0" y="204"/>
                </a:lnTo>
                <a:lnTo>
                  <a:pt x="14" y="192"/>
                </a:lnTo>
                <a:lnTo>
                  <a:pt x="40" y="186"/>
                </a:lnTo>
                <a:lnTo>
                  <a:pt x="46" y="182"/>
                </a:lnTo>
                <a:lnTo>
                  <a:pt x="68" y="178"/>
                </a:lnTo>
                <a:lnTo>
                  <a:pt x="90" y="180"/>
                </a:lnTo>
                <a:lnTo>
                  <a:pt x="94" y="182"/>
                </a:lnTo>
                <a:lnTo>
                  <a:pt x="112" y="162"/>
                </a:lnTo>
                <a:lnTo>
                  <a:pt x="118" y="142"/>
                </a:lnTo>
                <a:lnTo>
                  <a:pt x="100" y="138"/>
                </a:lnTo>
                <a:lnTo>
                  <a:pt x="104" y="126"/>
                </a:lnTo>
                <a:lnTo>
                  <a:pt x="110" y="116"/>
                </a:lnTo>
                <a:lnTo>
                  <a:pt x="120" y="110"/>
                </a:lnTo>
                <a:lnTo>
                  <a:pt x="140" y="98"/>
                </a:lnTo>
                <a:lnTo>
                  <a:pt x="146" y="90"/>
                </a:lnTo>
                <a:lnTo>
                  <a:pt x="160" y="92"/>
                </a:lnTo>
                <a:lnTo>
                  <a:pt x="162" y="100"/>
                </a:lnTo>
                <a:lnTo>
                  <a:pt x="172" y="88"/>
                </a:lnTo>
                <a:lnTo>
                  <a:pt x="182" y="82"/>
                </a:lnTo>
                <a:lnTo>
                  <a:pt x="182" y="62"/>
                </a:lnTo>
                <a:lnTo>
                  <a:pt x="198" y="58"/>
                </a:lnTo>
                <a:lnTo>
                  <a:pt x="202" y="80"/>
                </a:lnTo>
                <a:lnTo>
                  <a:pt x="212" y="52"/>
                </a:lnTo>
                <a:lnTo>
                  <a:pt x="240" y="52"/>
                </a:lnTo>
                <a:lnTo>
                  <a:pt x="268" y="42"/>
                </a:lnTo>
                <a:lnTo>
                  <a:pt x="276" y="80"/>
                </a:lnTo>
                <a:lnTo>
                  <a:pt x="296" y="88"/>
                </a:lnTo>
                <a:lnTo>
                  <a:pt x="296" y="68"/>
                </a:lnTo>
                <a:lnTo>
                  <a:pt x="298" y="56"/>
                </a:lnTo>
                <a:lnTo>
                  <a:pt x="302" y="48"/>
                </a:lnTo>
                <a:lnTo>
                  <a:pt x="310" y="54"/>
                </a:lnTo>
                <a:lnTo>
                  <a:pt x="314" y="64"/>
                </a:lnTo>
                <a:lnTo>
                  <a:pt x="320" y="82"/>
                </a:lnTo>
                <a:lnTo>
                  <a:pt x="326" y="100"/>
                </a:lnTo>
                <a:lnTo>
                  <a:pt x="344" y="104"/>
                </a:lnTo>
                <a:lnTo>
                  <a:pt x="336" y="80"/>
                </a:lnTo>
                <a:lnTo>
                  <a:pt x="334" y="44"/>
                </a:lnTo>
                <a:lnTo>
                  <a:pt x="350" y="48"/>
                </a:lnTo>
                <a:lnTo>
                  <a:pt x="354" y="42"/>
                </a:lnTo>
                <a:lnTo>
                  <a:pt x="364" y="36"/>
                </a:lnTo>
                <a:lnTo>
                  <a:pt x="358" y="22"/>
                </a:lnTo>
                <a:lnTo>
                  <a:pt x="374" y="14"/>
                </a:lnTo>
                <a:lnTo>
                  <a:pt x="384" y="12"/>
                </a:lnTo>
                <a:lnTo>
                  <a:pt x="404" y="26"/>
                </a:lnTo>
                <a:lnTo>
                  <a:pt x="414" y="14"/>
                </a:lnTo>
                <a:lnTo>
                  <a:pt x="426" y="6"/>
                </a:lnTo>
                <a:lnTo>
                  <a:pt x="440" y="0"/>
                </a:lnTo>
                <a:lnTo>
                  <a:pt x="456" y="0"/>
                </a:lnTo>
                <a:lnTo>
                  <a:pt x="478" y="6"/>
                </a:lnTo>
                <a:lnTo>
                  <a:pt x="494" y="12"/>
                </a:lnTo>
                <a:lnTo>
                  <a:pt x="516" y="18"/>
                </a:lnTo>
                <a:lnTo>
                  <a:pt x="524" y="24"/>
                </a:lnTo>
                <a:lnTo>
                  <a:pt x="504" y="34"/>
                </a:lnTo>
                <a:lnTo>
                  <a:pt x="530" y="38"/>
                </a:lnTo>
                <a:lnTo>
                  <a:pt x="538" y="44"/>
                </a:lnTo>
                <a:lnTo>
                  <a:pt x="526" y="54"/>
                </a:lnTo>
                <a:lnTo>
                  <a:pt x="542" y="54"/>
                </a:lnTo>
                <a:lnTo>
                  <a:pt x="570" y="74"/>
                </a:lnTo>
                <a:lnTo>
                  <a:pt x="558" y="86"/>
                </a:lnTo>
                <a:lnTo>
                  <a:pt x="542" y="92"/>
                </a:lnTo>
                <a:lnTo>
                  <a:pt x="520" y="90"/>
                </a:lnTo>
                <a:lnTo>
                  <a:pt x="496" y="88"/>
                </a:lnTo>
                <a:lnTo>
                  <a:pt x="480" y="90"/>
                </a:lnTo>
                <a:lnTo>
                  <a:pt x="468" y="96"/>
                </a:lnTo>
                <a:lnTo>
                  <a:pt x="438" y="110"/>
                </a:lnTo>
                <a:lnTo>
                  <a:pt x="440" y="118"/>
                </a:lnTo>
                <a:lnTo>
                  <a:pt x="454" y="110"/>
                </a:lnTo>
                <a:lnTo>
                  <a:pt x="480" y="98"/>
                </a:lnTo>
                <a:lnTo>
                  <a:pt x="492" y="98"/>
                </a:lnTo>
                <a:lnTo>
                  <a:pt x="506" y="100"/>
                </a:lnTo>
                <a:lnTo>
                  <a:pt x="518" y="102"/>
                </a:lnTo>
                <a:lnTo>
                  <a:pt x="516" y="116"/>
                </a:lnTo>
                <a:lnTo>
                  <a:pt x="500" y="118"/>
                </a:lnTo>
                <a:lnTo>
                  <a:pt x="500" y="124"/>
                </a:lnTo>
                <a:lnTo>
                  <a:pt x="532" y="122"/>
                </a:lnTo>
                <a:lnTo>
                  <a:pt x="538" y="104"/>
                </a:lnTo>
                <a:lnTo>
                  <a:pt x="552" y="106"/>
                </a:lnTo>
                <a:lnTo>
                  <a:pt x="550" y="126"/>
                </a:lnTo>
                <a:lnTo>
                  <a:pt x="528" y="144"/>
                </a:lnTo>
                <a:lnTo>
                  <a:pt x="506" y="168"/>
                </a:lnTo>
                <a:lnTo>
                  <a:pt x="550" y="146"/>
                </a:lnTo>
                <a:lnTo>
                  <a:pt x="560" y="130"/>
                </a:lnTo>
                <a:lnTo>
                  <a:pt x="578" y="138"/>
                </a:lnTo>
                <a:lnTo>
                  <a:pt x="582" y="122"/>
                </a:lnTo>
                <a:lnTo>
                  <a:pt x="596" y="118"/>
                </a:lnTo>
                <a:lnTo>
                  <a:pt x="608" y="118"/>
                </a:lnTo>
                <a:lnTo>
                  <a:pt x="622" y="124"/>
                </a:lnTo>
                <a:lnTo>
                  <a:pt x="634" y="142"/>
                </a:lnTo>
                <a:lnTo>
                  <a:pt x="636" y="148"/>
                </a:lnTo>
                <a:lnTo>
                  <a:pt x="626" y="156"/>
                </a:lnTo>
                <a:lnTo>
                  <a:pt x="620" y="164"/>
                </a:lnTo>
                <a:lnTo>
                  <a:pt x="610" y="162"/>
                </a:lnTo>
                <a:lnTo>
                  <a:pt x="610" y="172"/>
                </a:lnTo>
                <a:lnTo>
                  <a:pt x="600" y="182"/>
                </a:lnTo>
                <a:lnTo>
                  <a:pt x="580" y="180"/>
                </a:lnTo>
                <a:lnTo>
                  <a:pt x="592" y="190"/>
                </a:lnTo>
                <a:lnTo>
                  <a:pt x="574" y="200"/>
                </a:lnTo>
                <a:lnTo>
                  <a:pt x="580" y="210"/>
                </a:lnTo>
                <a:lnTo>
                  <a:pt x="566" y="226"/>
                </a:lnTo>
                <a:lnTo>
                  <a:pt x="556" y="242"/>
                </a:lnTo>
                <a:lnTo>
                  <a:pt x="550" y="260"/>
                </a:lnTo>
                <a:lnTo>
                  <a:pt x="542" y="314"/>
                </a:lnTo>
                <a:lnTo>
                  <a:pt x="554" y="330"/>
                </a:lnTo>
                <a:lnTo>
                  <a:pt x="548" y="350"/>
                </a:lnTo>
                <a:lnTo>
                  <a:pt x="526" y="338"/>
                </a:lnTo>
                <a:lnTo>
                  <a:pt x="510" y="344"/>
                </a:lnTo>
                <a:lnTo>
                  <a:pt x="512" y="360"/>
                </a:lnTo>
                <a:lnTo>
                  <a:pt x="528" y="366"/>
                </a:lnTo>
                <a:lnTo>
                  <a:pt x="532" y="382"/>
                </a:lnTo>
                <a:lnTo>
                  <a:pt x="532" y="400"/>
                </a:lnTo>
                <a:lnTo>
                  <a:pt x="526" y="424"/>
                </a:lnTo>
                <a:lnTo>
                  <a:pt x="516" y="444"/>
                </a:lnTo>
                <a:lnTo>
                  <a:pt x="510" y="456"/>
                </a:lnTo>
                <a:lnTo>
                  <a:pt x="504" y="462"/>
                </a:lnTo>
                <a:lnTo>
                  <a:pt x="488" y="472"/>
                </a:lnTo>
                <a:lnTo>
                  <a:pt x="490" y="488"/>
                </a:lnTo>
                <a:lnTo>
                  <a:pt x="488" y="508"/>
                </a:lnTo>
                <a:lnTo>
                  <a:pt x="488" y="548"/>
                </a:lnTo>
                <a:lnTo>
                  <a:pt x="488" y="570"/>
                </a:lnTo>
                <a:lnTo>
                  <a:pt x="460" y="562"/>
                </a:lnTo>
                <a:lnTo>
                  <a:pt x="450" y="538"/>
                </a:lnTo>
                <a:lnTo>
                  <a:pt x="444" y="564"/>
                </a:lnTo>
                <a:lnTo>
                  <a:pt x="452" y="572"/>
                </a:lnTo>
                <a:lnTo>
                  <a:pt x="476" y="580"/>
                </a:lnTo>
                <a:lnTo>
                  <a:pt x="422" y="616"/>
                </a:lnTo>
                <a:lnTo>
                  <a:pt x="402" y="620"/>
                </a:lnTo>
                <a:lnTo>
                  <a:pt x="378" y="628"/>
                </a:lnTo>
                <a:lnTo>
                  <a:pt x="364" y="630"/>
                </a:lnTo>
                <a:lnTo>
                  <a:pt x="354" y="628"/>
                </a:lnTo>
                <a:lnTo>
                  <a:pt x="334" y="648"/>
                </a:lnTo>
                <a:lnTo>
                  <a:pt x="312" y="678"/>
                </a:lnTo>
                <a:lnTo>
                  <a:pt x="282" y="686"/>
                </a:lnTo>
                <a:lnTo>
                  <a:pt x="262" y="688"/>
                </a:lnTo>
                <a:lnTo>
                  <a:pt x="240" y="696"/>
                </a:lnTo>
                <a:lnTo>
                  <a:pt x="226" y="716"/>
                </a:lnTo>
                <a:lnTo>
                  <a:pt x="224" y="734"/>
                </a:lnTo>
                <a:lnTo>
                  <a:pt x="212" y="746"/>
                </a:lnTo>
                <a:lnTo>
                  <a:pt x="202" y="756"/>
                </a:lnTo>
                <a:lnTo>
                  <a:pt x="196" y="770"/>
                </a:lnTo>
                <a:lnTo>
                  <a:pt x="182" y="812"/>
                </a:lnTo>
                <a:lnTo>
                  <a:pt x="172" y="830"/>
                </a:lnTo>
                <a:lnTo>
                  <a:pt x="160" y="834"/>
                </a:lnTo>
                <a:lnTo>
                  <a:pt x="144" y="820"/>
                </a:lnTo>
                <a:lnTo>
                  <a:pt x="126" y="806"/>
                </a:lnTo>
                <a:lnTo>
                  <a:pt x="114" y="806"/>
                </a:lnTo>
                <a:lnTo>
                  <a:pt x="100" y="766"/>
                </a:lnTo>
                <a:lnTo>
                  <a:pt x="86" y="704"/>
                </a:lnTo>
                <a:lnTo>
                  <a:pt x="78" y="656"/>
                </a:lnTo>
                <a:lnTo>
                  <a:pt x="82" y="626"/>
                </a:lnTo>
                <a:lnTo>
                  <a:pt x="94" y="602"/>
                </a:lnTo>
                <a:lnTo>
                  <a:pt x="128" y="580"/>
                </a:lnTo>
                <a:lnTo>
                  <a:pt x="134" y="576"/>
                </a:lnTo>
                <a:lnTo>
                  <a:pt x="142" y="550"/>
                </a:lnTo>
                <a:lnTo>
                  <a:pt x="118" y="546"/>
                </a:lnTo>
                <a:lnTo>
                  <a:pt x="102" y="522"/>
                </a:lnTo>
                <a:lnTo>
                  <a:pt x="128" y="526"/>
                </a:lnTo>
                <a:lnTo>
                  <a:pt x="134" y="516"/>
                </a:lnTo>
                <a:lnTo>
                  <a:pt x="124" y="488"/>
                </a:lnTo>
                <a:lnTo>
                  <a:pt x="106" y="498"/>
                </a:lnTo>
                <a:lnTo>
                  <a:pt x="102" y="482"/>
                </a:lnTo>
                <a:lnTo>
                  <a:pt x="116" y="460"/>
                </a:lnTo>
                <a:lnTo>
                  <a:pt x="116" y="4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0" name="Freeform 480"/>
          <p:cNvSpPr>
            <a:spLocks/>
          </p:cNvSpPr>
          <p:nvPr/>
        </p:nvSpPr>
        <p:spPr bwMode="ltGray">
          <a:xfrm>
            <a:off x="2861208" y="2293957"/>
            <a:ext cx="44932" cy="58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12"/>
              </a:cxn>
              <a:cxn ang="0">
                <a:pos x="28" y="24"/>
              </a:cxn>
              <a:cxn ang="0">
                <a:pos x="20" y="32"/>
              </a:cxn>
              <a:cxn ang="0">
                <a:pos x="6" y="28"/>
              </a:cxn>
              <a:cxn ang="0">
                <a:pos x="0" y="14"/>
              </a:cxn>
              <a:cxn ang="0">
                <a:pos x="6" y="0"/>
              </a:cxn>
            </a:cxnLst>
            <a:rect l="0" t="0" r="r" b="b"/>
            <a:pathLst>
              <a:path w="29" h="33">
                <a:moveTo>
                  <a:pt x="6" y="0"/>
                </a:moveTo>
                <a:lnTo>
                  <a:pt x="16" y="12"/>
                </a:lnTo>
                <a:lnTo>
                  <a:pt x="28" y="24"/>
                </a:lnTo>
                <a:lnTo>
                  <a:pt x="20" y="32"/>
                </a:lnTo>
                <a:lnTo>
                  <a:pt x="6" y="28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1" name="Freeform 481"/>
          <p:cNvSpPr>
            <a:spLocks/>
          </p:cNvSpPr>
          <p:nvPr/>
        </p:nvSpPr>
        <p:spPr bwMode="ltGray">
          <a:xfrm>
            <a:off x="1666624" y="1712934"/>
            <a:ext cx="220014" cy="215899"/>
          </a:xfrm>
          <a:custGeom>
            <a:avLst/>
            <a:gdLst/>
            <a:ahLst/>
            <a:cxnLst>
              <a:cxn ang="0">
                <a:pos x="140" y="58"/>
              </a:cxn>
              <a:cxn ang="0">
                <a:pos x="142" y="42"/>
              </a:cxn>
              <a:cxn ang="0">
                <a:pos x="140" y="40"/>
              </a:cxn>
              <a:cxn ang="0">
                <a:pos x="140" y="30"/>
              </a:cxn>
              <a:cxn ang="0">
                <a:pos x="130" y="20"/>
              </a:cxn>
              <a:cxn ang="0">
                <a:pos x="124" y="20"/>
              </a:cxn>
              <a:cxn ang="0">
                <a:pos x="122" y="22"/>
              </a:cxn>
              <a:cxn ang="0">
                <a:pos x="118" y="20"/>
              </a:cxn>
              <a:cxn ang="0">
                <a:pos x="116" y="20"/>
              </a:cxn>
              <a:cxn ang="0">
                <a:pos x="116" y="16"/>
              </a:cxn>
              <a:cxn ang="0">
                <a:pos x="104" y="8"/>
              </a:cxn>
              <a:cxn ang="0">
                <a:pos x="102" y="2"/>
              </a:cxn>
              <a:cxn ang="0">
                <a:pos x="92" y="0"/>
              </a:cxn>
              <a:cxn ang="0">
                <a:pos x="82" y="4"/>
              </a:cxn>
              <a:cxn ang="0">
                <a:pos x="60" y="2"/>
              </a:cxn>
              <a:cxn ang="0">
                <a:pos x="58" y="16"/>
              </a:cxn>
              <a:cxn ang="0">
                <a:pos x="60" y="24"/>
              </a:cxn>
              <a:cxn ang="0">
                <a:pos x="52" y="28"/>
              </a:cxn>
              <a:cxn ang="0">
                <a:pos x="32" y="46"/>
              </a:cxn>
              <a:cxn ang="0">
                <a:pos x="30" y="54"/>
              </a:cxn>
              <a:cxn ang="0">
                <a:pos x="24" y="56"/>
              </a:cxn>
              <a:cxn ang="0">
                <a:pos x="22" y="62"/>
              </a:cxn>
              <a:cxn ang="0">
                <a:pos x="2" y="72"/>
              </a:cxn>
              <a:cxn ang="0">
                <a:pos x="0" y="82"/>
              </a:cxn>
              <a:cxn ang="0">
                <a:pos x="2" y="90"/>
              </a:cxn>
              <a:cxn ang="0">
                <a:pos x="2" y="110"/>
              </a:cxn>
              <a:cxn ang="0">
                <a:pos x="0" y="118"/>
              </a:cxn>
              <a:cxn ang="0">
                <a:pos x="8" y="118"/>
              </a:cxn>
              <a:cxn ang="0">
                <a:pos x="16" y="118"/>
              </a:cxn>
              <a:cxn ang="0">
                <a:pos x="20" y="114"/>
              </a:cxn>
              <a:cxn ang="0">
                <a:pos x="22" y="110"/>
              </a:cxn>
              <a:cxn ang="0">
                <a:pos x="26" y="108"/>
              </a:cxn>
              <a:cxn ang="0">
                <a:pos x="26" y="118"/>
              </a:cxn>
              <a:cxn ang="0">
                <a:pos x="36" y="118"/>
              </a:cxn>
              <a:cxn ang="0">
                <a:pos x="42" y="112"/>
              </a:cxn>
              <a:cxn ang="0">
                <a:pos x="46" y="102"/>
              </a:cxn>
              <a:cxn ang="0">
                <a:pos x="52" y="96"/>
              </a:cxn>
              <a:cxn ang="0">
                <a:pos x="60" y="92"/>
              </a:cxn>
              <a:cxn ang="0">
                <a:pos x="66" y="94"/>
              </a:cxn>
              <a:cxn ang="0">
                <a:pos x="80" y="76"/>
              </a:cxn>
              <a:cxn ang="0">
                <a:pos x="90" y="76"/>
              </a:cxn>
              <a:cxn ang="0">
                <a:pos x="120" y="66"/>
              </a:cxn>
              <a:cxn ang="0">
                <a:pos x="136" y="64"/>
              </a:cxn>
              <a:cxn ang="0">
                <a:pos x="140" y="58"/>
              </a:cxn>
            </a:cxnLst>
            <a:rect l="0" t="0" r="r" b="b"/>
            <a:pathLst>
              <a:path w="143" h="119">
                <a:moveTo>
                  <a:pt x="140" y="58"/>
                </a:moveTo>
                <a:lnTo>
                  <a:pt x="142" y="42"/>
                </a:lnTo>
                <a:lnTo>
                  <a:pt x="140" y="40"/>
                </a:lnTo>
                <a:lnTo>
                  <a:pt x="140" y="30"/>
                </a:lnTo>
                <a:lnTo>
                  <a:pt x="130" y="20"/>
                </a:lnTo>
                <a:lnTo>
                  <a:pt x="124" y="20"/>
                </a:lnTo>
                <a:lnTo>
                  <a:pt x="122" y="22"/>
                </a:lnTo>
                <a:lnTo>
                  <a:pt x="118" y="20"/>
                </a:lnTo>
                <a:lnTo>
                  <a:pt x="116" y="20"/>
                </a:lnTo>
                <a:lnTo>
                  <a:pt x="116" y="16"/>
                </a:lnTo>
                <a:lnTo>
                  <a:pt x="104" y="8"/>
                </a:lnTo>
                <a:lnTo>
                  <a:pt x="102" y="2"/>
                </a:lnTo>
                <a:lnTo>
                  <a:pt x="92" y="0"/>
                </a:lnTo>
                <a:lnTo>
                  <a:pt x="82" y="4"/>
                </a:lnTo>
                <a:lnTo>
                  <a:pt x="60" y="2"/>
                </a:lnTo>
                <a:lnTo>
                  <a:pt x="58" y="16"/>
                </a:lnTo>
                <a:lnTo>
                  <a:pt x="60" y="24"/>
                </a:lnTo>
                <a:lnTo>
                  <a:pt x="52" y="28"/>
                </a:lnTo>
                <a:lnTo>
                  <a:pt x="32" y="46"/>
                </a:lnTo>
                <a:lnTo>
                  <a:pt x="30" y="54"/>
                </a:lnTo>
                <a:lnTo>
                  <a:pt x="24" y="56"/>
                </a:lnTo>
                <a:lnTo>
                  <a:pt x="22" y="62"/>
                </a:lnTo>
                <a:lnTo>
                  <a:pt x="2" y="72"/>
                </a:lnTo>
                <a:lnTo>
                  <a:pt x="0" y="82"/>
                </a:lnTo>
                <a:lnTo>
                  <a:pt x="2" y="90"/>
                </a:lnTo>
                <a:lnTo>
                  <a:pt x="2" y="110"/>
                </a:lnTo>
                <a:lnTo>
                  <a:pt x="0" y="118"/>
                </a:lnTo>
                <a:lnTo>
                  <a:pt x="8" y="118"/>
                </a:lnTo>
                <a:lnTo>
                  <a:pt x="16" y="118"/>
                </a:lnTo>
                <a:lnTo>
                  <a:pt x="20" y="114"/>
                </a:lnTo>
                <a:lnTo>
                  <a:pt x="22" y="110"/>
                </a:lnTo>
                <a:lnTo>
                  <a:pt x="26" y="108"/>
                </a:lnTo>
                <a:lnTo>
                  <a:pt x="26" y="118"/>
                </a:lnTo>
                <a:lnTo>
                  <a:pt x="36" y="118"/>
                </a:lnTo>
                <a:lnTo>
                  <a:pt x="42" y="112"/>
                </a:lnTo>
                <a:lnTo>
                  <a:pt x="46" y="102"/>
                </a:lnTo>
                <a:lnTo>
                  <a:pt x="52" y="96"/>
                </a:lnTo>
                <a:lnTo>
                  <a:pt x="60" y="92"/>
                </a:lnTo>
                <a:lnTo>
                  <a:pt x="66" y="94"/>
                </a:lnTo>
                <a:lnTo>
                  <a:pt x="80" y="76"/>
                </a:lnTo>
                <a:lnTo>
                  <a:pt x="90" y="76"/>
                </a:lnTo>
                <a:lnTo>
                  <a:pt x="120" y="66"/>
                </a:lnTo>
                <a:lnTo>
                  <a:pt x="136" y="64"/>
                </a:lnTo>
                <a:lnTo>
                  <a:pt x="140" y="5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2" name="Freeform 482"/>
          <p:cNvSpPr>
            <a:spLocks/>
          </p:cNvSpPr>
          <p:nvPr/>
        </p:nvSpPr>
        <p:spPr bwMode="ltGray">
          <a:xfrm>
            <a:off x="1740995" y="4794259"/>
            <a:ext cx="32538" cy="50800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3" name="Oval 483"/>
          <p:cNvSpPr>
            <a:spLocks noChangeArrowheads="1"/>
          </p:cNvSpPr>
          <p:nvPr/>
        </p:nvSpPr>
        <p:spPr bwMode="ltGray">
          <a:xfrm>
            <a:off x="1782829" y="4810134"/>
            <a:ext cx="3099" cy="79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4" name="Freeform 484"/>
          <p:cNvSpPr>
            <a:spLocks/>
          </p:cNvSpPr>
          <p:nvPr/>
        </p:nvSpPr>
        <p:spPr bwMode="ltGray">
          <a:xfrm>
            <a:off x="4791753" y="3627451"/>
            <a:ext cx="51130" cy="39688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8"/>
              </a:cxn>
              <a:cxn ang="0">
                <a:pos x="0" y="10"/>
              </a:cxn>
              <a:cxn ang="0">
                <a:pos x="0" y="16"/>
              </a:cxn>
              <a:cxn ang="0">
                <a:pos x="10" y="22"/>
              </a:cxn>
              <a:cxn ang="0">
                <a:pos x="22" y="16"/>
              </a:cxn>
              <a:cxn ang="0">
                <a:pos x="28" y="16"/>
              </a:cxn>
              <a:cxn ang="0">
                <a:pos x="26" y="10"/>
              </a:cxn>
              <a:cxn ang="0">
                <a:pos x="34" y="4"/>
              </a:cxn>
              <a:cxn ang="0">
                <a:pos x="32" y="0"/>
              </a:cxn>
              <a:cxn ang="0">
                <a:pos x="24" y="6"/>
              </a:cxn>
              <a:cxn ang="0">
                <a:pos x="10" y="4"/>
              </a:cxn>
            </a:cxnLst>
            <a:rect l="0" t="0" r="r" b="b"/>
            <a:pathLst>
              <a:path w="35" h="23">
                <a:moveTo>
                  <a:pt x="10" y="4"/>
                </a:moveTo>
                <a:lnTo>
                  <a:pt x="8" y="8"/>
                </a:lnTo>
                <a:lnTo>
                  <a:pt x="0" y="10"/>
                </a:lnTo>
                <a:lnTo>
                  <a:pt x="0" y="16"/>
                </a:lnTo>
                <a:lnTo>
                  <a:pt x="10" y="22"/>
                </a:lnTo>
                <a:lnTo>
                  <a:pt x="22" y="16"/>
                </a:lnTo>
                <a:lnTo>
                  <a:pt x="28" y="16"/>
                </a:lnTo>
                <a:lnTo>
                  <a:pt x="26" y="10"/>
                </a:lnTo>
                <a:lnTo>
                  <a:pt x="34" y="4"/>
                </a:lnTo>
                <a:lnTo>
                  <a:pt x="32" y="0"/>
                </a:lnTo>
                <a:lnTo>
                  <a:pt x="24" y="6"/>
                </a:lnTo>
                <a:lnTo>
                  <a:pt x="1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5" name="Freeform 485"/>
          <p:cNvSpPr>
            <a:spLocks/>
          </p:cNvSpPr>
          <p:nvPr/>
        </p:nvSpPr>
        <p:spPr bwMode="ltGray">
          <a:xfrm>
            <a:off x="4576386" y="3616339"/>
            <a:ext cx="69723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2" y="10"/>
              </a:cxn>
              <a:cxn ang="0">
                <a:pos x="12" y="10"/>
              </a:cxn>
              <a:cxn ang="0">
                <a:pos x="20" y="14"/>
              </a:cxn>
              <a:cxn ang="0">
                <a:pos x="22" y="18"/>
              </a:cxn>
              <a:cxn ang="0">
                <a:pos x="40" y="18"/>
              </a:cxn>
              <a:cxn ang="0">
                <a:pos x="46" y="12"/>
              </a:cxn>
              <a:cxn ang="0">
                <a:pos x="46" y="8"/>
              </a:cxn>
              <a:cxn ang="0">
                <a:pos x="42" y="12"/>
              </a:cxn>
              <a:cxn ang="0">
                <a:pos x="40" y="10"/>
              </a:cxn>
              <a:cxn ang="0">
                <a:pos x="36" y="8"/>
              </a:cxn>
              <a:cxn ang="0">
                <a:pos x="32" y="6"/>
              </a:cxn>
              <a:cxn ang="0">
                <a:pos x="18" y="6"/>
              </a:cxn>
              <a:cxn ang="0">
                <a:pos x="14" y="6"/>
              </a:cxn>
              <a:cxn ang="0">
                <a:pos x="12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47" h="19">
                <a:moveTo>
                  <a:pt x="0" y="0"/>
                </a:moveTo>
                <a:lnTo>
                  <a:pt x="0" y="10"/>
                </a:lnTo>
                <a:lnTo>
                  <a:pt x="2" y="10"/>
                </a:lnTo>
                <a:lnTo>
                  <a:pt x="12" y="10"/>
                </a:lnTo>
                <a:lnTo>
                  <a:pt x="20" y="14"/>
                </a:lnTo>
                <a:lnTo>
                  <a:pt x="22" y="18"/>
                </a:lnTo>
                <a:lnTo>
                  <a:pt x="40" y="18"/>
                </a:lnTo>
                <a:lnTo>
                  <a:pt x="46" y="12"/>
                </a:lnTo>
                <a:lnTo>
                  <a:pt x="46" y="8"/>
                </a:lnTo>
                <a:lnTo>
                  <a:pt x="42" y="12"/>
                </a:lnTo>
                <a:lnTo>
                  <a:pt x="40" y="10"/>
                </a:lnTo>
                <a:lnTo>
                  <a:pt x="36" y="8"/>
                </a:lnTo>
                <a:lnTo>
                  <a:pt x="32" y="6"/>
                </a:lnTo>
                <a:lnTo>
                  <a:pt x="18" y="6"/>
                </a:lnTo>
                <a:lnTo>
                  <a:pt x="14" y="6"/>
                </a:lnTo>
                <a:lnTo>
                  <a:pt x="12" y="2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6" name="Freeform 486"/>
          <p:cNvSpPr>
            <a:spLocks/>
          </p:cNvSpPr>
          <p:nvPr/>
        </p:nvSpPr>
        <p:spPr bwMode="ltGray">
          <a:xfrm>
            <a:off x="4678646" y="3598876"/>
            <a:ext cx="15494" cy="158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8"/>
              </a:cxn>
              <a:cxn ang="0">
                <a:pos x="6" y="6"/>
              </a:cxn>
              <a:cxn ang="0">
                <a:pos x="8" y="2"/>
              </a:cxn>
              <a:cxn ang="0">
                <a:pos x="6" y="0"/>
              </a:cxn>
            </a:cxnLst>
            <a:rect l="0" t="0" r="r" b="b"/>
            <a:pathLst>
              <a:path w="9" h="9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6" y="6"/>
                </a:lnTo>
                <a:lnTo>
                  <a:pt x="8" y="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7" name="Freeform 487"/>
          <p:cNvSpPr>
            <a:spLocks/>
          </p:cNvSpPr>
          <p:nvPr/>
        </p:nvSpPr>
        <p:spPr bwMode="ltGray">
          <a:xfrm>
            <a:off x="4325385" y="3506801"/>
            <a:ext cx="69723" cy="57150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2" y="8"/>
              </a:cxn>
              <a:cxn ang="0">
                <a:pos x="38" y="14"/>
              </a:cxn>
              <a:cxn ang="0">
                <a:pos x="38" y="18"/>
              </a:cxn>
              <a:cxn ang="0">
                <a:pos x="40" y="22"/>
              </a:cxn>
              <a:cxn ang="0">
                <a:pos x="38" y="24"/>
              </a:cxn>
              <a:cxn ang="0">
                <a:pos x="36" y="30"/>
              </a:cxn>
              <a:cxn ang="0">
                <a:pos x="34" y="28"/>
              </a:cxn>
              <a:cxn ang="0">
                <a:pos x="30" y="28"/>
              </a:cxn>
              <a:cxn ang="0">
                <a:pos x="28" y="24"/>
              </a:cxn>
              <a:cxn ang="0">
                <a:pos x="18" y="18"/>
              </a:cxn>
              <a:cxn ang="0">
                <a:pos x="14" y="18"/>
              </a:cxn>
              <a:cxn ang="0">
                <a:pos x="10" y="14"/>
              </a:cxn>
              <a:cxn ang="0">
                <a:pos x="4" y="10"/>
              </a:cxn>
              <a:cxn ang="0">
                <a:pos x="0" y="6"/>
              </a:cxn>
              <a:cxn ang="0">
                <a:pos x="0" y="4"/>
              </a:cxn>
              <a:cxn ang="0">
                <a:pos x="8" y="4"/>
              </a:cxn>
              <a:cxn ang="0">
                <a:pos x="8" y="0"/>
              </a:cxn>
              <a:cxn ang="0">
                <a:pos x="12" y="2"/>
              </a:cxn>
              <a:cxn ang="0">
                <a:pos x="14" y="4"/>
              </a:cxn>
              <a:cxn ang="0">
                <a:pos x="32" y="4"/>
              </a:cxn>
              <a:cxn ang="0">
                <a:pos x="42" y="0"/>
              </a:cxn>
              <a:cxn ang="0">
                <a:pos x="44" y="0"/>
              </a:cxn>
            </a:cxnLst>
            <a:rect l="0" t="0" r="r" b="b"/>
            <a:pathLst>
              <a:path w="45" h="31">
                <a:moveTo>
                  <a:pt x="44" y="0"/>
                </a:moveTo>
                <a:lnTo>
                  <a:pt x="42" y="8"/>
                </a:lnTo>
                <a:lnTo>
                  <a:pt x="38" y="14"/>
                </a:lnTo>
                <a:lnTo>
                  <a:pt x="38" y="18"/>
                </a:lnTo>
                <a:lnTo>
                  <a:pt x="40" y="22"/>
                </a:lnTo>
                <a:lnTo>
                  <a:pt x="38" y="24"/>
                </a:lnTo>
                <a:lnTo>
                  <a:pt x="36" y="30"/>
                </a:lnTo>
                <a:lnTo>
                  <a:pt x="34" y="28"/>
                </a:lnTo>
                <a:lnTo>
                  <a:pt x="30" y="28"/>
                </a:lnTo>
                <a:lnTo>
                  <a:pt x="28" y="24"/>
                </a:lnTo>
                <a:lnTo>
                  <a:pt x="18" y="18"/>
                </a:lnTo>
                <a:lnTo>
                  <a:pt x="14" y="18"/>
                </a:lnTo>
                <a:lnTo>
                  <a:pt x="10" y="14"/>
                </a:lnTo>
                <a:lnTo>
                  <a:pt x="4" y="10"/>
                </a:lnTo>
                <a:lnTo>
                  <a:pt x="0" y="6"/>
                </a:lnTo>
                <a:lnTo>
                  <a:pt x="0" y="4"/>
                </a:lnTo>
                <a:lnTo>
                  <a:pt x="8" y="4"/>
                </a:lnTo>
                <a:lnTo>
                  <a:pt x="8" y="0"/>
                </a:lnTo>
                <a:lnTo>
                  <a:pt x="12" y="2"/>
                </a:lnTo>
                <a:lnTo>
                  <a:pt x="14" y="4"/>
                </a:lnTo>
                <a:lnTo>
                  <a:pt x="32" y="4"/>
                </a:lnTo>
                <a:lnTo>
                  <a:pt x="42" y="0"/>
                </a:lnTo>
                <a:lnTo>
                  <a:pt x="4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8" name="Freeform 488"/>
          <p:cNvSpPr>
            <a:spLocks/>
          </p:cNvSpPr>
          <p:nvPr/>
        </p:nvSpPr>
        <p:spPr bwMode="ltGray">
          <a:xfrm>
            <a:off x="5366577" y="4405322"/>
            <a:ext cx="29439" cy="12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8" y="0"/>
              </a:cxn>
              <a:cxn ang="0">
                <a:pos x="4" y="0"/>
              </a:cxn>
              <a:cxn ang="0">
                <a:pos x="0" y="4"/>
              </a:cxn>
              <a:cxn ang="0">
                <a:pos x="10" y="6"/>
              </a:cxn>
              <a:cxn ang="0">
                <a:pos x="16" y="6"/>
              </a:cxn>
              <a:cxn ang="0">
                <a:pos x="20" y="0"/>
              </a:cxn>
            </a:cxnLst>
            <a:rect l="0" t="0" r="r" b="b"/>
            <a:pathLst>
              <a:path w="21" h="7">
                <a:moveTo>
                  <a:pt x="20" y="0"/>
                </a:moveTo>
                <a:lnTo>
                  <a:pt x="8" y="0"/>
                </a:lnTo>
                <a:lnTo>
                  <a:pt x="4" y="0"/>
                </a:lnTo>
                <a:lnTo>
                  <a:pt x="0" y="4"/>
                </a:lnTo>
                <a:lnTo>
                  <a:pt x="10" y="6"/>
                </a:lnTo>
                <a:lnTo>
                  <a:pt x="16" y="6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9" name="Freeform 489"/>
          <p:cNvSpPr>
            <a:spLocks/>
          </p:cNvSpPr>
          <p:nvPr/>
        </p:nvSpPr>
        <p:spPr bwMode="ltGray">
          <a:xfrm>
            <a:off x="4514411" y="3248040"/>
            <a:ext cx="238607" cy="309561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48" y="14"/>
              </a:cxn>
              <a:cxn ang="0">
                <a:pos x="96" y="0"/>
              </a:cxn>
              <a:cxn ang="0">
                <a:pos x="106" y="4"/>
              </a:cxn>
              <a:cxn ang="0">
                <a:pos x="112" y="10"/>
              </a:cxn>
              <a:cxn ang="0">
                <a:pos x="116" y="16"/>
              </a:cxn>
              <a:cxn ang="0">
                <a:pos x="122" y="22"/>
              </a:cxn>
              <a:cxn ang="0">
                <a:pos x="122" y="26"/>
              </a:cxn>
              <a:cxn ang="0">
                <a:pos x="120" y="30"/>
              </a:cxn>
              <a:cxn ang="0">
                <a:pos x="118" y="34"/>
              </a:cxn>
              <a:cxn ang="0">
                <a:pos x="150" y="44"/>
              </a:cxn>
              <a:cxn ang="0">
                <a:pos x="154" y="60"/>
              </a:cxn>
              <a:cxn ang="0">
                <a:pos x="142" y="70"/>
              </a:cxn>
              <a:cxn ang="0">
                <a:pos x="114" y="68"/>
              </a:cxn>
              <a:cxn ang="0">
                <a:pos x="100" y="66"/>
              </a:cxn>
              <a:cxn ang="0">
                <a:pos x="92" y="68"/>
              </a:cxn>
              <a:cxn ang="0">
                <a:pos x="86" y="90"/>
              </a:cxn>
              <a:cxn ang="0">
                <a:pos x="76" y="94"/>
              </a:cxn>
              <a:cxn ang="0">
                <a:pos x="76" y="100"/>
              </a:cxn>
              <a:cxn ang="0">
                <a:pos x="64" y="98"/>
              </a:cxn>
              <a:cxn ang="0">
                <a:pos x="58" y="96"/>
              </a:cxn>
              <a:cxn ang="0">
                <a:pos x="50" y="92"/>
              </a:cxn>
              <a:cxn ang="0">
                <a:pos x="48" y="98"/>
              </a:cxn>
              <a:cxn ang="0">
                <a:pos x="54" y="102"/>
              </a:cxn>
              <a:cxn ang="0">
                <a:pos x="54" y="112"/>
              </a:cxn>
              <a:cxn ang="0">
                <a:pos x="54" y="116"/>
              </a:cxn>
              <a:cxn ang="0">
                <a:pos x="54" y="120"/>
              </a:cxn>
              <a:cxn ang="0">
                <a:pos x="60" y="122"/>
              </a:cxn>
              <a:cxn ang="0">
                <a:pos x="62" y="130"/>
              </a:cxn>
              <a:cxn ang="0">
                <a:pos x="58" y="136"/>
              </a:cxn>
              <a:cxn ang="0">
                <a:pos x="52" y="140"/>
              </a:cxn>
              <a:cxn ang="0">
                <a:pos x="54" y="150"/>
              </a:cxn>
              <a:cxn ang="0">
                <a:pos x="48" y="160"/>
              </a:cxn>
              <a:cxn ang="0">
                <a:pos x="50" y="166"/>
              </a:cxn>
              <a:cxn ang="0">
                <a:pos x="56" y="170"/>
              </a:cxn>
              <a:cxn ang="0">
                <a:pos x="46" y="170"/>
              </a:cxn>
              <a:cxn ang="0">
                <a:pos x="36" y="166"/>
              </a:cxn>
              <a:cxn ang="0">
                <a:pos x="32" y="154"/>
              </a:cxn>
              <a:cxn ang="0">
                <a:pos x="22" y="142"/>
              </a:cxn>
              <a:cxn ang="0">
                <a:pos x="12" y="124"/>
              </a:cxn>
              <a:cxn ang="0">
                <a:pos x="6" y="108"/>
              </a:cxn>
              <a:cxn ang="0">
                <a:pos x="0" y="104"/>
              </a:cxn>
              <a:cxn ang="0">
                <a:pos x="4" y="94"/>
              </a:cxn>
              <a:cxn ang="0">
                <a:pos x="8" y="88"/>
              </a:cxn>
              <a:cxn ang="0">
                <a:pos x="10" y="82"/>
              </a:cxn>
              <a:cxn ang="0">
                <a:pos x="16" y="76"/>
              </a:cxn>
              <a:cxn ang="0">
                <a:pos x="22" y="68"/>
              </a:cxn>
              <a:cxn ang="0">
                <a:pos x="32" y="24"/>
              </a:cxn>
              <a:cxn ang="0">
                <a:pos x="36" y="20"/>
              </a:cxn>
            </a:cxnLst>
            <a:rect l="0" t="0" r="r" b="b"/>
            <a:pathLst>
              <a:path w="155" h="171">
                <a:moveTo>
                  <a:pt x="36" y="20"/>
                </a:moveTo>
                <a:lnTo>
                  <a:pt x="48" y="14"/>
                </a:lnTo>
                <a:lnTo>
                  <a:pt x="96" y="0"/>
                </a:lnTo>
                <a:lnTo>
                  <a:pt x="106" y="4"/>
                </a:lnTo>
                <a:lnTo>
                  <a:pt x="112" y="10"/>
                </a:lnTo>
                <a:lnTo>
                  <a:pt x="116" y="16"/>
                </a:lnTo>
                <a:lnTo>
                  <a:pt x="122" y="22"/>
                </a:lnTo>
                <a:lnTo>
                  <a:pt x="122" y="26"/>
                </a:lnTo>
                <a:lnTo>
                  <a:pt x="120" y="30"/>
                </a:lnTo>
                <a:lnTo>
                  <a:pt x="118" y="34"/>
                </a:lnTo>
                <a:lnTo>
                  <a:pt x="150" y="44"/>
                </a:lnTo>
                <a:lnTo>
                  <a:pt x="154" y="60"/>
                </a:lnTo>
                <a:lnTo>
                  <a:pt x="142" y="70"/>
                </a:lnTo>
                <a:lnTo>
                  <a:pt x="114" y="68"/>
                </a:lnTo>
                <a:lnTo>
                  <a:pt x="100" y="66"/>
                </a:lnTo>
                <a:lnTo>
                  <a:pt x="92" y="68"/>
                </a:lnTo>
                <a:lnTo>
                  <a:pt x="86" y="90"/>
                </a:lnTo>
                <a:lnTo>
                  <a:pt x="76" y="94"/>
                </a:lnTo>
                <a:lnTo>
                  <a:pt x="76" y="100"/>
                </a:lnTo>
                <a:lnTo>
                  <a:pt x="64" y="98"/>
                </a:lnTo>
                <a:lnTo>
                  <a:pt x="58" y="96"/>
                </a:lnTo>
                <a:lnTo>
                  <a:pt x="50" y="92"/>
                </a:lnTo>
                <a:lnTo>
                  <a:pt x="48" y="98"/>
                </a:lnTo>
                <a:lnTo>
                  <a:pt x="54" y="102"/>
                </a:lnTo>
                <a:lnTo>
                  <a:pt x="54" y="112"/>
                </a:lnTo>
                <a:lnTo>
                  <a:pt x="54" y="116"/>
                </a:lnTo>
                <a:lnTo>
                  <a:pt x="54" y="120"/>
                </a:lnTo>
                <a:lnTo>
                  <a:pt x="60" y="122"/>
                </a:lnTo>
                <a:lnTo>
                  <a:pt x="62" y="130"/>
                </a:lnTo>
                <a:lnTo>
                  <a:pt x="58" y="136"/>
                </a:lnTo>
                <a:lnTo>
                  <a:pt x="52" y="140"/>
                </a:lnTo>
                <a:lnTo>
                  <a:pt x="54" y="150"/>
                </a:lnTo>
                <a:lnTo>
                  <a:pt x="48" y="160"/>
                </a:lnTo>
                <a:lnTo>
                  <a:pt x="50" y="166"/>
                </a:lnTo>
                <a:lnTo>
                  <a:pt x="56" y="170"/>
                </a:lnTo>
                <a:lnTo>
                  <a:pt x="46" y="170"/>
                </a:lnTo>
                <a:lnTo>
                  <a:pt x="36" y="166"/>
                </a:lnTo>
                <a:lnTo>
                  <a:pt x="32" y="154"/>
                </a:lnTo>
                <a:lnTo>
                  <a:pt x="22" y="142"/>
                </a:lnTo>
                <a:lnTo>
                  <a:pt x="12" y="124"/>
                </a:lnTo>
                <a:lnTo>
                  <a:pt x="6" y="108"/>
                </a:lnTo>
                <a:lnTo>
                  <a:pt x="0" y="104"/>
                </a:lnTo>
                <a:lnTo>
                  <a:pt x="4" y="94"/>
                </a:lnTo>
                <a:lnTo>
                  <a:pt x="8" y="88"/>
                </a:lnTo>
                <a:lnTo>
                  <a:pt x="10" y="82"/>
                </a:lnTo>
                <a:lnTo>
                  <a:pt x="16" y="76"/>
                </a:lnTo>
                <a:lnTo>
                  <a:pt x="22" y="68"/>
                </a:lnTo>
                <a:lnTo>
                  <a:pt x="32" y="24"/>
                </a:lnTo>
                <a:lnTo>
                  <a:pt x="36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0" name="Freeform 490"/>
          <p:cNvSpPr>
            <a:spLocks/>
          </p:cNvSpPr>
          <p:nvPr/>
        </p:nvSpPr>
        <p:spPr bwMode="ltGray">
          <a:xfrm>
            <a:off x="4289749" y="2986104"/>
            <a:ext cx="249452" cy="160337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72" y="10"/>
              </a:cxn>
              <a:cxn ang="0">
                <a:pos x="126" y="38"/>
              </a:cxn>
              <a:cxn ang="0">
                <a:pos x="132" y="38"/>
              </a:cxn>
              <a:cxn ang="0">
                <a:pos x="138" y="36"/>
              </a:cxn>
              <a:cxn ang="0">
                <a:pos x="142" y="36"/>
              </a:cxn>
              <a:cxn ang="0">
                <a:pos x="146" y="38"/>
              </a:cxn>
              <a:cxn ang="0">
                <a:pos x="150" y="38"/>
              </a:cxn>
              <a:cxn ang="0">
                <a:pos x="150" y="42"/>
              </a:cxn>
              <a:cxn ang="0">
                <a:pos x="154" y="44"/>
              </a:cxn>
              <a:cxn ang="0">
                <a:pos x="156" y="50"/>
              </a:cxn>
              <a:cxn ang="0">
                <a:pos x="160" y="54"/>
              </a:cxn>
              <a:cxn ang="0">
                <a:pos x="160" y="58"/>
              </a:cxn>
              <a:cxn ang="0">
                <a:pos x="160" y="64"/>
              </a:cxn>
              <a:cxn ang="0">
                <a:pos x="158" y="70"/>
              </a:cxn>
              <a:cxn ang="0">
                <a:pos x="152" y="70"/>
              </a:cxn>
              <a:cxn ang="0">
                <a:pos x="144" y="64"/>
              </a:cxn>
              <a:cxn ang="0">
                <a:pos x="138" y="62"/>
              </a:cxn>
              <a:cxn ang="0">
                <a:pos x="134" y="66"/>
              </a:cxn>
              <a:cxn ang="0">
                <a:pos x="126" y="70"/>
              </a:cxn>
              <a:cxn ang="0">
                <a:pos x="104" y="74"/>
              </a:cxn>
              <a:cxn ang="0">
                <a:pos x="104" y="78"/>
              </a:cxn>
              <a:cxn ang="0">
                <a:pos x="104" y="80"/>
              </a:cxn>
              <a:cxn ang="0">
                <a:pos x="100" y="82"/>
              </a:cxn>
              <a:cxn ang="0">
                <a:pos x="98" y="84"/>
              </a:cxn>
              <a:cxn ang="0">
                <a:pos x="94" y="86"/>
              </a:cxn>
              <a:cxn ang="0">
                <a:pos x="92" y="86"/>
              </a:cxn>
              <a:cxn ang="0">
                <a:pos x="90" y="86"/>
              </a:cxn>
              <a:cxn ang="0">
                <a:pos x="76" y="88"/>
              </a:cxn>
              <a:cxn ang="0">
                <a:pos x="64" y="86"/>
              </a:cxn>
              <a:cxn ang="0">
                <a:pos x="44" y="84"/>
              </a:cxn>
              <a:cxn ang="0">
                <a:pos x="22" y="74"/>
              </a:cxn>
              <a:cxn ang="0">
                <a:pos x="0" y="48"/>
              </a:cxn>
              <a:cxn ang="0">
                <a:pos x="0" y="26"/>
              </a:cxn>
              <a:cxn ang="0">
                <a:pos x="22" y="8"/>
              </a:cxn>
              <a:cxn ang="0">
                <a:pos x="46" y="0"/>
              </a:cxn>
              <a:cxn ang="0">
                <a:pos x="64" y="4"/>
              </a:cxn>
            </a:cxnLst>
            <a:rect l="0" t="0" r="r" b="b"/>
            <a:pathLst>
              <a:path w="161" h="89">
                <a:moveTo>
                  <a:pt x="64" y="4"/>
                </a:moveTo>
                <a:lnTo>
                  <a:pt x="72" y="10"/>
                </a:lnTo>
                <a:lnTo>
                  <a:pt x="126" y="38"/>
                </a:lnTo>
                <a:lnTo>
                  <a:pt x="132" y="38"/>
                </a:lnTo>
                <a:lnTo>
                  <a:pt x="138" y="36"/>
                </a:lnTo>
                <a:lnTo>
                  <a:pt x="142" y="36"/>
                </a:lnTo>
                <a:lnTo>
                  <a:pt x="146" y="38"/>
                </a:lnTo>
                <a:lnTo>
                  <a:pt x="150" y="38"/>
                </a:lnTo>
                <a:lnTo>
                  <a:pt x="150" y="42"/>
                </a:lnTo>
                <a:lnTo>
                  <a:pt x="154" y="44"/>
                </a:lnTo>
                <a:lnTo>
                  <a:pt x="156" y="50"/>
                </a:lnTo>
                <a:lnTo>
                  <a:pt x="160" y="54"/>
                </a:lnTo>
                <a:lnTo>
                  <a:pt x="160" y="58"/>
                </a:lnTo>
                <a:lnTo>
                  <a:pt x="160" y="64"/>
                </a:lnTo>
                <a:lnTo>
                  <a:pt x="158" y="70"/>
                </a:lnTo>
                <a:lnTo>
                  <a:pt x="152" y="70"/>
                </a:lnTo>
                <a:lnTo>
                  <a:pt x="144" y="64"/>
                </a:lnTo>
                <a:lnTo>
                  <a:pt x="138" y="62"/>
                </a:lnTo>
                <a:lnTo>
                  <a:pt x="134" y="66"/>
                </a:lnTo>
                <a:lnTo>
                  <a:pt x="126" y="70"/>
                </a:lnTo>
                <a:lnTo>
                  <a:pt x="104" y="74"/>
                </a:lnTo>
                <a:lnTo>
                  <a:pt x="104" y="78"/>
                </a:lnTo>
                <a:lnTo>
                  <a:pt x="104" y="80"/>
                </a:lnTo>
                <a:lnTo>
                  <a:pt x="100" y="82"/>
                </a:lnTo>
                <a:lnTo>
                  <a:pt x="98" y="84"/>
                </a:lnTo>
                <a:lnTo>
                  <a:pt x="94" y="86"/>
                </a:lnTo>
                <a:lnTo>
                  <a:pt x="92" y="86"/>
                </a:lnTo>
                <a:lnTo>
                  <a:pt x="90" y="86"/>
                </a:lnTo>
                <a:lnTo>
                  <a:pt x="76" y="88"/>
                </a:lnTo>
                <a:lnTo>
                  <a:pt x="64" y="86"/>
                </a:lnTo>
                <a:lnTo>
                  <a:pt x="44" y="84"/>
                </a:lnTo>
                <a:lnTo>
                  <a:pt x="22" y="74"/>
                </a:lnTo>
                <a:lnTo>
                  <a:pt x="0" y="48"/>
                </a:lnTo>
                <a:lnTo>
                  <a:pt x="0" y="26"/>
                </a:lnTo>
                <a:lnTo>
                  <a:pt x="22" y="8"/>
                </a:lnTo>
                <a:lnTo>
                  <a:pt x="46" y="0"/>
                </a:lnTo>
                <a:lnTo>
                  <a:pt x="6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1" name="Freeform 491"/>
          <p:cNvSpPr>
            <a:spLocks/>
          </p:cNvSpPr>
          <p:nvPr/>
        </p:nvSpPr>
        <p:spPr bwMode="ltGray">
          <a:xfrm>
            <a:off x="4356372" y="2838467"/>
            <a:ext cx="240157" cy="244474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20" y="16"/>
              </a:cxn>
              <a:cxn ang="0">
                <a:pos x="26" y="14"/>
              </a:cxn>
              <a:cxn ang="0">
                <a:pos x="62" y="0"/>
              </a:cxn>
              <a:cxn ang="0">
                <a:pos x="70" y="6"/>
              </a:cxn>
              <a:cxn ang="0">
                <a:pos x="74" y="10"/>
              </a:cxn>
              <a:cxn ang="0">
                <a:pos x="78" y="14"/>
              </a:cxn>
              <a:cxn ang="0">
                <a:pos x="82" y="14"/>
              </a:cxn>
              <a:cxn ang="0">
                <a:pos x="86" y="12"/>
              </a:cxn>
              <a:cxn ang="0">
                <a:pos x="94" y="10"/>
              </a:cxn>
              <a:cxn ang="0">
                <a:pos x="100" y="8"/>
              </a:cxn>
              <a:cxn ang="0">
                <a:pos x="106" y="8"/>
              </a:cxn>
              <a:cxn ang="0">
                <a:pos x="114" y="8"/>
              </a:cxn>
              <a:cxn ang="0">
                <a:pos x="124" y="8"/>
              </a:cxn>
              <a:cxn ang="0">
                <a:pos x="132" y="8"/>
              </a:cxn>
              <a:cxn ang="0">
                <a:pos x="140" y="8"/>
              </a:cxn>
              <a:cxn ang="0">
                <a:pos x="142" y="18"/>
              </a:cxn>
              <a:cxn ang="0">
                <a:pos x="148" y="28"/>
              </a:cxn>
              <a:cxn ang="0">
                <a:pos x="150" y="38"/>
              </a:cxn>
              <a:cxn ang="0">
                <a:pos x="148" y="52"/>
              </a:cxn>
              <a:cxn ang="0">
                <a:pos x="144" y="58"/>
              </a:cxn>
              <a:cxn ang="0">
                <a:pos x="146" y="66"/>
              </a:cxn>
              <a:cxn ang="0">
                <a:pos x="150" y="72"/>
              </a:cxn>
              <a:cxn ang="0">
                <a:pos x="152" y="82"/>
              </a:cxn>
              <a:cxn ang="0">
                <a:pos x="154" y="90"/>
              </a:cxn>
              <a:cxn ang="0">
                <a:pos x="150" y="100"/>
              </a:cxn>
              <a:cxn ang="0">
                <a:pos x="140" y="102"/>
              </a:cxn>
              <a:cxn ang="0">
                <a:pos x="136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32" y="134"/>
              </a:cxn>
              <a:cxn ang="0">
                <a:pos x="122" y="128"/>
              </a:cxn>
              <a:cxn ang="0">
                <a:pos x="112" y="122"/>
              </a:cxn>
              <a:cxn ang="0">
                <a:pos x="106" y="124"/>
              </a:cxn>
              <a:cxn ang="0">
                <a:pos x="100" y="126"/>
              </a:cxn>
              <a:cxn ang="0">
                <a:pos x="86" y="120"/>
              </a:cxn>
              <a:cxn ang="0">
                <a:pos x="80" y="120"/>
              </a:cxn>
              <a:cxn ang="0">
                <a:pos x="74" y="120"/>
              </a:cxn>
              <a:cxn ang="0">
                <a:pos x="70" y="116"/>
              </a:cxn>
              <a:cxn ang="0">
                <a:pos x="66" y="110"/>
              </a:cxn>
              <a:cxn ang="0">
                <a:pos x="62" y="106"/>
              </a:cxn>
              <a:cxn ang="0">
                <a:pos x="52" y="100"/>
              </a:cxn>
              <a:cxn ang="0">
                <a:pos x="32" y="100"/>
              </a:cxn>
              <a:cxn ang="0">
                <a:pos x="30" y="94"/>
              </a:cxn>
              <a:cxn ang="0">
                <a:pos x="30" y="88"/>
              </a:cxn>
              <a:cxn ang="0">
                <a:pos x="28" y="86"/>
              </a:cxn>
              <a:cxn ang="0">
                <a:pos x="24" y="86"/>
              </a:cxn>
              <a:cxn ang="0">
                <a:pos x="20" y="86"/>
              </a:cxn>
              <a:cxn ang="0">
                <a:pos x="18" y="86"/>
              </a:cxn>
              <a:cxn ang="0">
                <a:pos x="12" y="86"/>
              </a:cxn>
              <a:cxn ang="0">
                <a:pos x="4" y="84"/>
              </a:cxn>
              <a:cxn ang="0">
                <a:pos x="0" y="36"/>
              </a:cxn>
              <a:cxn ang="0">
                <a:pos x="8" y="26"/>
              </a:cxn>
            </a:cxnLst>
            <a:rect l="0" t="0" r="r" b="b"/>
            <a:pathLst>
              <a:path w="155" h="135">
                <a:moveTo>
                  <a:pt x="8" y="26"/>
                </a:moveTo>
                <a:lnTo>
                  <a:pt x="20" y="16"/>
                </a:lnTo>
                <a:lnTo>
                  <a:pt x="26" y="14"/>
                </a:lnTo>
                <a:lnTo>
                  <a:pt x="62" y="0"/>
                </a:lnTo>
                <a:lnTo>
                  <a:pt x="70" y="6"/>
                </a:lnTo>
                <a:lnTo>
                  <a:pt x="74" y="10"/>
                </a:lnTo>
                <a:lnTo>
                  <a:pt x="78" y="14"/>
                </a:lnTo>
                <a:lnTo>
                  <a:pt x="82" y="14"/>
                </a:lnTo>
                <a:lnTo>
                  <a:pt x="86" y="12"/>
                </a:lnTo>
                <a:lnTo>
                  <a:pt x="94" y="10"/>
                </a:lnTo>
                <a:lnTo>
                  <a:pt x="100" y="8"/>
                </a:lnTo>
                <a:lnTo>
                  <a:pt x="106" y="8"/>
                </a:lnTo>
                <a:lnTo>
                  <a:pt x="114" y="8"/>
                </a:lnTo>
                <a:lnTo>
                  <a:pt x="124" y="8"/>
                </a:lnTo>
                <a:lnTo>
                  <a:pt x="132" y="8"/>
                </a:lnTo>
                <a:lnTo>
                  <a:pt x="140" y="8"/>
                </a:lnTo>
                <a:lnTo>
                  <a:pt x="142" y="18"/>
                </a:lnTo>
                <a:lnTo>
                  <a:pt x="148" y="28"/>
                </a:lnTo>
                <a:lnTo>
                  <a:pt x="150" y="38"/>
                </a:lnTo>
                <a:lnTo>
                  <a:pt x="148" y="52"/>
                </a:lnTo>
                <a:lnTo>
                  <a:pt x="144" y="58"/>
                </a:lnTo>
                <a:lnTo>
                  <a:pt x="146" y="66"/>
                </a:lnTo>
                <a:lnTo>
                  <a:pt x="150" y="72"/>
                </a:lnTo>
                <a:lnTo>
                  <a:pt x="152" y="82"/>
                </a:lnTo>
                <a:lnTo>
                  <a:pt x="154" y="90"/>
                </a:lnTo>
                <a:lnTo>
                  <a:pt x="150" y="100"/>
                </a:lnTo>
                <a:lnTo>
                  <a:pt x="140" y="102"/>
                </a:lnTo>
                <a:lnTo>
                  <a:pt x="136" y="110"/>
                </a:lnTo>
                <a:lnTo>
                  <a:pt x="134" y="118"/>
                </a:lnTo>
                <a:lnTo>
                  <a:pt x="134" y="128"/>
                </a:lnTo>
                <a:lnTo>
                  <a:pt x="132" y="134"/>
                </a:lnTo>
                <a:lnTo>
                  <a:pt x="122" y="128"/>
                </a:lnTo>
                <a:lnTo>
                  <a:pt x="112" y="122"/>
                </a:lnTo>
                <a:lnTo>
                  <a:pt x="106" y="124"/>
                </a:lnTo>
                <a:lnTo>
                  <a:pt x="100" y="126"/>
                </a:lnTo>
                <a:lnTo>
                  <a:pt x="86" y="120"/>
                </a:lnTo>
                <a:lnTo>
                  <a:pt x="80" y="120"/>
                </a:lnTo>
                <a:lnTo>
                  <a:pt x="74" y="120"/>
                </a:lnTo>
                <a:lnTo>
                  <a:pt x="70" y="116"/>
                </a:lnTo>
                <a:lnTo>
                  <a:pt x="66" y="110"/>
                </a:lnTo>
                <a:lnTo>
                  <a:pt x="62" y="106"/>
                </a:lnTo>
                <a:lnTo>
                  <a:pt x="52" y="100"/>
                </a:lnTo>
                <a:lnTo>
                  <a:pt x="32" y="100"/>
                </a:lnTo>
                <a:lnTo>
                  <a:pt x="30" y="94"/>
                </a:lnTo>
                <a:lnTo>
                  <a:pt x="30" y="88"/>
                </a:lnTo>
                <a:lnTo>
                  <a:pt x="28" y="86"/>
                </a:lnTo>
                <a:lnTo>
                  <a:pt x="24" y="86"/>
                </a:lnTo>
                <a:lnTo>
                  <a:pt x="20" y="86"/>
                </a:lnTo>
                <a:lnTo>
                  <a:pt x="18" y="86"/>
                </a:lnTo>
                <a:lnTo>
                  <a:pt x="12" y="86"/>
                </a:lnTo>
                <a:lnTo>
                  <a:pt x="4" y="84"/>
                </a:lnTo>
                <a:lnTo>
                  <a:pt x="0" y="36"/>
                </a:lnTo>
                <a:lnTo>
                  <a:pt x="8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2" name="Freeform 492"/>
          <p:cNvSpPr>
            <a:spLocks/>
          </p:cNvSpPr>
          <p:nvPr/>
        </p:nvSpPr>
        <p:spPr bwMode="ltGray">
          <a:xfrm>
            <a:off x="4221576" y="2716230"/>
            <a:ext cx="72821" cy="185737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6" y="90"/>
              </a:cxn>
              <a:cxn ang="0">
                <a:pos x="10" y="66"/>
              </a:cxn>
              <a:cxn ang="0">
                <a:pos x="8" y="60"/>
              </a:cxn>
              <a:cxn ang="0">
                <a:pos x="6" y="58"/>
              </a:cxn>
              <a:cxn ang="0">
                <a:pos x="2" y="56"/>
              </a:cxn>
              <a:cxn ang="0">
                <a:pos x="2" y="52"/>
              </a:cxn>
              <a:cxn ang="0">
                <a:pos x="0" y="44"/>
              </a:cxn>
              <a:cxn ang="0">
                <a:pos x="0" y="40"/>
              </a:cxn>
              <a:cxn ang="0">
                <a:pos x="0" y="34"/>
              </a:cxn>
              <a:cxn ang="0">
                <a:pos x="2" y="28"/>
              </a:cxn>
              <a:cxn ang="0">
                <a:pos x="10" y="20"/>
              </a:cxn>
              <a:cxn ang="0">
                <a:pos x="18" y="10"/>
              </a:cxn>
              <a:cxn ang="0">
                <a:pos x="26" y="2"/>
              </a:cxn>
              <a:cxn ang="0">
                <a:pos x="36" y="0"/>
              </a:cxn>
              <a:cxn ang="0">
                <a:pos x="40" y="2"/>
              </a:cxn>
              <a:cxn ang="0">
                <a:pos x="42" y="8"/>
              </a:cxn>
              <a:cxn ang="0">
                <a:pos x="40" y="14"/>
              </a:cxn>
              <a:cxn ang="0">
                <a:pos x="38" y="18"/>
              </a:cxn>
              <a:cxn ang="0">
                <a:pos x="32" y="20"/>
              </a:cxn>
              <a:cxn ang="0">
                <a:pos x="36" y="24"/>
              </a:cxn>
              <a:cxn ang="0">
                <a:pos x="42" y="28"/>
              </a:cxn>
              <a:cxn ang="0">
                <a:pos x="46" y="30"/>
              </a:cxn>
              <a:cxn ang="0">
                <a:pos x="46" y="38"/>
              </a:cxn>
              <a:cxn ang="0">
                <a:pos x="42" y="42"/>
              </a:cxn>
              <a:cxn ang="0">
                <a:pos x="36" y="44"/>
              </a:cxn>
              <a:cxn ang="0">
                <a:pos x="34" y="50"/>
              </a:cxn>
              <a:cxn ang="0">
                <a:pos x="40" y="54"/>
              </a:cxn>
              <a:cxn ang="0">
                <a:pos x="46" y="62"/>
              </a:cxn>
              <a:cxn ang="0">
                <a:pos x="44" y="68"/>
              </a:cxn>
              <a:cxn ang="0">
                <a:pos x="34" y="70"/>
              </a:cxn>
              <a:cxn ang="0">
                <a:pos x="34" y="78"/>
              </a:cxn>
              <a:cxn ang="0">
                <a:pos x="34" y="86"/>
              </a:cxn>
              <a:cxn ang="0">
                <a:pos x="10" y="102"/>
              </a:cxn>
              <a:cxn ang="0">
                <a:pos x="0" y="94"/>
              </a:cxn>
            </a:cxnLst>
            <a:rect l="0" t="0" r="r" b="b"/>
            <a:pathLst>
              <a:path w="47" h="103">
                <a:moveTo>
                  <a:pt x="0" y="94"/>
                </a:moveTo>
                <a:lnTo>
                  <a:pt x="6" y="90"/>
                </a:lnTo>
                <a:lnTo>
                  <a:pt x="10" y="66"/>
                </a:lnTo>
                <a:lnTo>
                  <a:pt x="8" y="60"/>
                </a:lnTo>
                <a:lnTo>
                  <a:pt x="6" y="58"/>
                </a:lnTo>
                <a:lnTo>
                  <a:pt x="2" y="56"/>
                </a:lnTo>
                <a:lnTo>
                  <a:pt x="2" y="52"/>
                </a:lnTo>
                <a:lnTo>
                  <a:pt x="0" y="44"/>
                </a:lnTo>
                <a:lnTo>
                  <a:pt x="0" y="40"/>
                </a:lnTo>
                <a:lnTo>
                  <a:pt x="0" y="34"/>
                </a:lnTo>
                <a:lnTo>
                  <a:pt x="2" y="28"/>
                </a:lnTo>
                <a:lnTo>
                  <a:pt x="10" y="20"/>
                </a:lnTo>
                <a:lnTo>
                  <a:pt x="18" y="10"/>
                </a:lnTo>
                <a:lnTo>
                  <a:pt x="26" y="2"/>
                </a:lnTo>
                <a:lnTo>
                  <a:pt x="36" y="0"/>
                </a:lnTo>
                <a:lnTo>
                  <a:pt x="40" y="2"/>
                </a:lnTo>
                <a:lnTo>
                  <a:pt x="42" y="8"/>
                </a:lnTo>
                <a:lnTo>
                  <a:pt x="40" y="14"/>
                </a:lnTo>
                <a:lnTo>
                  <a:pt x="38" y="18"/>
                </a:lnTo>
                <a:lnTo>
                  <a:pt x="32" y="20"/>
                </a:lnTo>
                <a:lnTo>
                  <a:pt x="36" y="24"/>
                </a:lnTo>
                <a:lnTo>
                  <a:pt x="42" y="28"/>
                </a:lnTo>
                <a:lnTo>
                  <a:pt x="46" y="30"/>
                </a:lnTo>
                <a:lnTo>
                  <a:pt x="46" y="38"/>
                </a:lnTo>
                <a:lnTo>
                  <a:pt x="42" y="42"/>
                </a:lnTo>
                <a:lnTo>
                  <a:pt x="36" y="44"/>
                </a:lnTo>
                <a:lnTo>
                  <a:pt x="34" y="50"/>
                </a:lnTo>
                <a:lnTo>
                  <a:pt x="40" y="54"/>
                </a:lnTo>
                <a:lnTo>
                  <a:pt x="46" y="62"/>
                </a:lnTo>
                <a:lnTo>
                  <a:pt x="44" y="68"/>
                </a:lnTo>
                <a:lnTo>
                  <a:pt x="34" y="70"/>
                </a:lnTo>
                <a:lnTo>
                  <a:pt x="34" y="78"/>
                </a:lnTo>
                <a:lnTo>
                  <a:pt x="34" y="86"/>
                </a:lnTo>
                <a:lnTo>
                  <a:pt x="10" y="102"/>
                </a:lnTo>
                <a:lnTo>
                  <a:pt x="0" y="9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3" name="Freeform 493"/>
          <p:cNvSpPr>
            <a:spLocks/>
          </p:cNvSpPr>
          <p:nvPr/>
        </p:nvSpPr>
        <p:spPr bwMode="ltGray">
          <a:xfrm>
            <a:off x="3779998" y="2838467"/>
            <a:ext cx="89865" cy="144461"/>
          </a:xfrm>
          <a:custGeom>
            <a:avLst/>
            <a:gdLst/>
            <a:ahLst/>
            <a:cxnLst>
              <a:cxn ang="0">
                <a:pos x="51" y="65"/>
              </a:cxn>
              <a:cxn ang="0">
                <a:pos x="46" y="65"/>
              </a:cxn>
              <a:cxn ang="0">
                <a:pos x="26" y="73"/>
              </a:cxn>
              <a:cxn ang="0">
                <a:pos x="23" y="76"/>
              </a:cxn>
              <a:cxn ang="0">
                <a:pos x="18" y="76"/>
              </a:cxn>
              <a:cxn ang="0">
                <a:pos x="12" y="78"/>
              </a:cxn>
              <a:cxn ang="0">
                <a:pos x="9" y="74"/>
              </a:cxn>
              <a:cxn ang="0">
                <a:pos x="5" y="71"/>
              </a:cxn>
              <a:cxn ang="0">
                <a:pos x="0" y="65"/>
              </a:cxn>
              <a:cxn ang="0">
                <a:pos x="2" y="60"/>
              </a:cxn>
              <a:cxn ang="0">
                <a:pos x="7" y="58"/>
              </a:cxn>
              <a:cxn ang="0">
                <a:pos x="12" y="56"/>
              </a:cxn>
              <a:cxn ang="0">
                <a:pos x="14" y="51"/>
              </a:cxn>
              <a:cxn ang="0">
                <a:pos x="18" y="45"/>
              </a:cxn>
              <a:cxn ang="0">
                <a:pos x="14" y="40"/>
              </a:cxn>
              <a:cxn ang="0">
                <a:pos x="7" y="38"/>
              </a:cxn>
              <a:cxn ang="0">
                <a:pos x="5" y="34"/>
              </a:cxn>
              <a:cxn ang="0">
                <a:pos x="4" y="29"/>
              </a:cxn>
              <a:cxn ang="0">
                <a:pos x="9" y="25"/>
              </a:cxn>
              <a:cxn ang="0">
                <a:pos x="5" y="20"/>
              </a:cxn>
              <a:cxn ang="0">
                <a:pos x="9" y="16"/>
              </a:cxn>
              <a:cxn ang="0">
                <a:pos x="21" y="11"/>
              </a:cxn>
              <a:cxn ang="0">
                <a:pos x="26" y="7"/>
              </a:cxn>
              <a:cxn ang="0">
                <a:pos x="32" y="5"/>
              </a:cxn>
              <a:cxn ang="0">
                <a:pos x="35" y="0"/>
              </a:cxn>
              <a:cxn ang="0">
                <a:pos x="39" y="0"/>
              </a:cxn>
              <a:cxn ang="0">
                <a:pos x="42" y="0"/>
              </a:cxn>
              <a:cxn ang="0">
                <a:pos x="44" y="4"/>
              </a:cxn>
              <a:cxn ang="0">
                <a:pos x="42" y="7"/>
              </a:cxn>
              <a:cxn ang="0">
                <a:pos x="39" y="11"/>
              </a:cxn>
              <a:cxn ang="0">
                <a:pos x="35" y="15"/>
              </a:cxn>
              <a:cxn ang="0">
                <a:pos x="35" y="20"/>
              </a:cxn>
              <a:cxn ang="0">
                <a:pos x="37" y="22"/>
              </a:cxn>
              <a:cxn ang="0">
                <a:pos x="42" y="25"/>
              </a:cxn>
              <a:cxn ang="0">
                <a:pos x="49" y="25"/>
              </a:cxn>
              <a:cxn ang="0">
                <a:pos x="56" y="25"/>
              </a:cxn>
              <a:cxn ang="0">
                <a:pos x="58" y="33"/>
              </a:cxn>
              <a:cxn ang="0">
                <a:pos x="58" y="42"/>
              </a:cxn>
              <a:cxn ang="0">
                <a:pos x="58" y="49"/>
              </a:cxn>
              <a:cxn ang="0">
                <a:pos x="56" y="56"/>
              </a:cxn>
              <a:cxn ang="0">
                <a:pos x="54" y="62"/>
              </a:cxn>
              <a:cxn ang="0">
                <a:pos x="51" y="65"/>
              </a:cxn>
            </a:cxnLst>
            <a:rect l="0" t="0" r="r" b="b"/>
            <a:pathLst>
              <a:path w="59" h="79">
                <a:moveTo>
                  <a:pt x="51" y="65"/>
                </a:moveTo>
                <a:lnTo>
                  <a:pt x="46" y="65"/>
                </a:lnTo>
                <a:lnTo>
                  <a:pt x="26" y="73"/>
                </a:lnTo>
                <a:lnTo>
                  <a:pt x="23" y="76"/>
                </a:lnTo>
                <a:lnTo>
                  <a:pt x="18" y="76"/>
                </a:lnTo>
                <a:lnTo>
                  <a:pt x="12" y="78"/>
                </a:lnTo>
                <a:lnTo>
                  <a:pt x="9" y="74"/>
                </a:lnTo>
                <a:lnTo>
                  <a:pt x="5" y="71"/>
                </a:lnTo>
                <a:lnTo>
                  <a:pt x="0" y="65"/>
                </a:lnTo>
                <a:lnTo>
                  <a:pt x="2" y="60"/>
                </a:lnTo>
                <a:lnTo>
                  <a:pt x="7" y="58"/>
                </a:lnTo>
                <a:lnTo>
                  <a:pt x="12" y="56"/>
                </a:lnTo>
                <a:lnTo>
                  <a:pt x="14" y="51"/>
                </a:lnTo>
                <a:lnTo>
                  <a:pt x="18" y="45"/>
                </a:lnTo>
                <a:lnTo>
                  <a:pt x="14" y="40"/>
                </a:lnTo>
                <a:lnTo>
                  <a:pt x="7" y="38"/>
                </a:lnTo>
                <a:lnTo>
                  <a:pt x="5" y="34"/>
                </a:lnTo>
                <a:lnTo>
                  <a:pt x="4" y="29"/>
                </a:lnTo>
                <a:lnTo>
                  <a:pt x="9" y="25"/>
                </a:lnTo>
                <a:lnTo>
                  <a:pt x="5" y="20"/>
                </a:lnTo>
                <a:lnTo>
                  <a:pt x="9" y="16"/>
                </a:lnTo>
                <a:lnTo>
                  <a:pt x="21" y="11"/>
                </a:lnTo>
                <a:lnTo>
                  <a:pt x="26" y="7"/>
                </a:lnTo>
                <a:lnTo>
                  <a:pt x="32" y="5"/>
                </a:lnTo>
                <a:lnTo>
                  <a:pt x="35" y="0"/>
                </a:lnTo>
                <a:lnTo>
                  <a:pt x="39" y="0"/>
                </a:lnTo>
                <a:lnTo>
                  <a:pt x="42" y="0"/>
                </a:lnTo>
                <a:lnTo>
                  <a:pt x="44" y="4"/>
                </a:lnTo>
                <a:lnTo>
                  <a:pt x="42" y="7"/>
                </a:lnTo>
                <a:lnTo>
                  <a:pt x="39" y="11"/>
                </a:lnTo>
                <a:lnTo>
                  <a:pt x="35" y="15"/>
                </a:lnTo>
                <a:lnTo>
                  <a:pt x="35" y="20"/>
                </a:lnTo>
                <a:lnTo>
                  <a:pt x="37" y="22"/>
                </a:lnTo>
                <a:lnTo>
                  <a:pt x="42" y="25"/>
                </a:lnTo>
                <a:lnTo>
                  <a:pt x="49" y="25"/>
                </a:lnTo>
                <a:lnTo>
                  <a:pt x="56" y="25"/>
                </a:lnTo>
                <a:lnTo>
                  <a:pt x="58" y="33"/>
                </a:lnTo>
                <a:lnTo>
                  <a:pt x="58" y="42"/>
                </a:lnTo>
                <a:lnTo>
                  <a:pt x="58" y="49"/>
                </a:lnTo>
                <a:lnTo>
                  <a:pt x="56" y="56"/>
                </a:lnTo>
                <a:lnTo>
                  <a:pt x="54" y="62"/>
                </a:lnTo>
                <a:lnTo>
                  <a:pt x="51" y="6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4" name="Freeform 495"/>
          <p:cNvSpPr>
            <a:spLocks/>
          </p:cNvSpPr>
          <p:nvPr/>
        </p:nvSpPr>
        <p:spPr bwMode="ltGray">
          <a:xfrm>
            <a:off x="3829578" y="2833704"/>
            <a:ext cx="65075" cy="69850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8" y="2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0" y="18"/>
              </a:cxn>
              <a:cxn ang="0">
                <a:pos x="40" y="22"/>
              </a:cxn>
              <a:cxn ang="0">
                <a:pos x="38" y="26"/>
              </a:cxn>
              <a:cxn ang="0">
                <a:pos x="36" y="28"/>
              </a:cxn>
              <a:cxn ang="0">
                <a:pos x="36" y="30"/>
              </a:cxn>
              <a:cxn ang="0">
                <a:pos x="32" y="32"/>
              </a:cxn>
              <a:cxn ang="0">
                <a:pos x="30" y="32"/>
              </a:cxn>
              <a:cxn ang="0">
                <a:pos x="24" y="34"/>
              </a:cxn>
              <a:cxn ang="0">
                <a:pos x="10" y="38"/>
              </a:cxn>
              <a:cxn ang="0">
                <a:pos x="2" y="24"/>
              </a:cxn>
              <a:cxn ang="0">
                <a:pos x="0" y="16"/>
              </a:cxn>
              <a:cxn ang="0">
                <a:pos x="12" y="2"/>
              </a:cxn>
            </a:cxnLst>
            <a:rect l="0" t="0" r="r" b="b"/>
            <a:pathLst>
              <a:path w="41" h="39">
                <a:moveTo>
                  <a:pt x="12" y="2"/>
                </a:moveTo>
                <a:lnTo>
                  <a:pt x="18" y="0"/>
                </a:lnTo>
                <a:lnTo>
                  <a:pt x="28" y="2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0" y="18"/>
                </a:lnTo>
                <a:lnTo>
                  <a:pt x="40" y="22"/>
                </a:lnTo>
                <a:lnTo>
                  <a:pt x="38" y="26"/>
                </a:lnTo>
                <a:lnTo>
                  <a:pt x="36" y="28"/>
                </a:lnTo>
                <a:lnTo>
                  <a:pt x="36" y="30"/>
                </a:lnTo>
                <a:lnTo>
                  <a:pt x="32" y="32"/>
                </a:lnTo>
                <a:lnTo>
                  <a:pt x="30" y="32"/>
                </a:lnTo>
                <a:lnTo>
                  <a:pt x="24" y="34"/>
                </a:lnTo>
                <a:lnTo>
                  <a:pt x="10" y="38"/>
                </a:lnTo>
                <a:lnTo>
                  <a:pt x="2" y="24"/>
                </a:lnTo>
                <a:lnTo>
                  <a:pt x="0" y="16"/>
                </a:lnTo>
                <a:lnTo>
                  <a:pt x="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5" name="Freeform 496"/>
          <p:cNvSpPr>
            <a:spLocks/>
          </p:cNvSpPr>
          <p:nvPr/>
        </p:nvSpPr>
        <p:spPr bwMode="ltGray">
          <a:xfrm>
            <a:off x="3778449" y="2836879"/>
            <a:ext cx="103809" cy="157162"/>
          </a:xfrm>
          <a:custGeom>
            <a:avLst/>
            <a:gdLst/>
            <a:ahLst/>
            <a:cxnLst>
              <a:cxn ang="0">
                <a:pos x="58" y="72"/>
              </a:cxn>
              <a:cxn ang="0">
                <a:pos x="52" y="72"/>
              </a:cxn>
              <a:cxn ang="0">
                <a:pos x="30" y="80"/>
              </a:cxn>
              <a:cxn ang="0">
                <a:pos x="26" y="84"/>
              </a:cxn>
              <a:cxn ang="0">
                <a:pos x="20" y="84"/>
              </a:cxn>
              <a:cxn ang="0">
                <a:pos x="14" y="86"/>
              </a:cxn>
              <a:cxn ang="0">
                <a:pos x="10" y="82"/>
              </a:cxn>
              <a:cxn ang="0">
                <a:pos x="6" y="78"/>
              </a:cxn>
              <a:cxn ang="0">
                <a:pos x="0" y="72"/>
              </a:cxn>
              <a:cxn ang="0">
                <a:pos x="2" y="66"/>
              </a:cxn>
              <a:cxn ang="0">
                <a:pos x="8" y="64"/>
              </a:cxn>
              <a:cxn ang="0">
                <a:pos x="14" y="62"/>
              </a:cxn>
              <a:cxn ang="0">
                <a:pos x="16" y="56"/>
              </a:cxn>
              <a:cxn ang="0">
                <a:pos x="20" y="50"/>
              </a:cxn>
              <a:cxn ang="0">
                <a:pos x="16" y="44"/>
              </a:cxn>
              <a:cxn ang="0">
                <a:pos x="8" y="42"/>
              </a:cxn>
              <a:cxn ang="0">
                <a:pos x="6" y="38"/>
              </a:cxn>
              <a:cxn ang="0">
                <a:pos x="4" y="32"/>
              </a:cxn>
              <a:cxn ang="0">
                <a:pos x="10" y="28"/>
              </a:cxn>
              <a:cxn ang="0">
                <a:pos x="6" y="22"/>
              </a:cxn>
              <a:cxn ang="0">
                <a:pos x="10" y="18"/>
              </a:cxn>
              <a:cxn ang="0">
                <a:pos x="24" y="12"/>
              </a:cxn>
              <a:cxn ang="0">
                <a:pos x="30" y="8"/>
              </a:cxn>
              <a:cxn ang="0">
                <a:pos x="36" y="6"/>
              </a:cxn>
              <a:cxn ang="0">
                <a:pos x="40" y="0"/>
              </a:cxn>
              <a:cxn ang="0">
                <a:pos x="44" y="0"/>
              </a:cxn>
              <a:cxn ang="0">
                <a:pos x="48" y="0"/>
              </a:cxn>
              <a:cxn ang="0">
                <a:pos x="50" y="4"/>
              </a:cxn>
              <a:cxn ang="0">
                <a:pos x="48" y="8"/>
              </a:cxn>
              <a:cxn ang="0">
                <a:pos x="44" y="12"/>
              </a:cxn>
              <a:cxn ang="0">
                <a:pos x="40" y="16"/>
              </a:cxn>
              <a:cxn ang="0">
                <a:pos x="40" y="22"/>
              </a:cxn>
              <a:cxn ang="0">
                <a:pos x="42" y="24"/>
              </a:cxn>
              <a:cxn ang="0">
                <a:pos x="48" y="28"/>
              </a:cxn>
              <a:cxn ang="0">
                <a:pos x="56" y="28"/>
              </a:cxn>
              <a:cxn ang="0">
                <a:pos x="64" y="28"/>
              </a:cxn>
              <a:cxn ang="0">
                <a:pos x="66" y="36"/>
              </a:cxn>
              <a:cxn ang="0">
                <a:pos x="66" y="46"/>
              </a:cxn>
              <a:cxn ang="0">
                <a:pos x="66" y="54"/>
              </a:cxn>
              <a:cxn ang="0">
                <a:pos x="64" y="62"/>
              </a:cxn>
              <a:cxn ang="0">
                <a:pos x="62" y="68"/>
              </a:cxn>
              <a:cxn ang="0">
                <a:pos x="58" y="72"/>
              </a:cxn>
            </a:cxnLst>
            <a:rect l="0" t="0" r="r" b="b"/>
            <a:pathLst>
              <a:path w="67" h="87">
                <a:moveTo>
                  <a:pt x="58" y="72"/>
                </a:moveTo>
                <a:lnTo>
                  <a:pt x="52" y="72"/>
                </a:lnTo>
                <a:lnTo>
                  <a:pt x="30" y="80"/>
                </a:lnTo>
                <a:lnTo>
                  <a:pt x="26" y="84"/>
                </a:lnTo>
                <a:lnTo>
                  <a:pt x="20" y="84"/>
                </a:lnTo>
                <a:lnTo>
                  <a:pt x="14" y="86"/>
                </a:lnTo>
                <a:lnTo>
                  <a:pt x="10" y="82"/>
                </a:lnTo>
                <a:lnTo>
                  <a:pt x="6" y="78"/>
                </a:lnTo>
                <a:lnTo>
                  <a:pt x="0" y="72"/>
                </a:lnTo>
                <a:lnTo>
                  <a:pt x="2" y="66"/>
                </a:lnTo>
                <a:lnTo>
                  <a:pt x="8" y="64"/>
                </a:lnTo>
                <a:lnTo>
                  <a:pt x="14" y="62"/>
                </a:lnTo>
                <a:lnTo>
                  <a:pt x="16" y="56"/>
                </a:lnTo>
                <a:lnTo>
                  <a:pt x="20" y="50"/>
                </a:lnTo>
                <a:lnTo>
                  <a:pt x="16" y="44"/>
                </a:lnTo>
                <a:lnTo>
                  <a:pt x="8" y="42"/>
                </a:lnTo>
                <a:lnTo>
                  <a:pt x="6" y="38"/>
                </a:lnTo>
                <a:lnTo>
                  <a:pt x="4" y="32"/>
                </a:lnTo>
                <a:lnTo>
                  <a:pt x="10" y="28"/>
                </a:lnTo>
                <a:lnTo>
                  <a:pt x="6" y="22"/>
                </a:lnTo>
                <a:lnTo>
                  <a:pt x="10" y="18"/>
                </a:lnTo>
                <a:lnTo>
                  <a:pt x="24" y="12"/>
                </a:lnTo>
                <a:lnTo>
                  <a:pt x="30" y="8"/>
                </a:lnTo>
                <a:lnTo>
                  <a:pt x="36" y="6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50" y="4"/>
                </a:lnTo>
                <a:lnTo>
                  <a:pt x="48" y="8"/>
                </a:lnTo>
                <a:lnTo>
                  <a:pt x="44" y="12"/>
                </a:lnTo>
                <a:lnTo>
                  <a:pt x="40" y="16"/>
                </a:lnTo>
                <a:lnTo>
                  <a:pt x="40" y="22"/>
                </a:lnTo>
                <a:lnTo>
                  <a:pt x="42" y="24"/>
                </a:lnTo>
                <a:lnTo>
                  <a:pt x="48" y="28"/>
                </a:lnTo>
                <a:lnTo>
                  <a:pt x="56" y="28"/>
                </a:lnTo>
                <a:lnTo>
                  <a:pt x="64" y="28"/>
                </a:lnTo>
                <a:lnTo>
                  <a:pt x="66" y="36"/>
                </a:lnTo>
                <a:lnTo>
                  <a:pt x="66" y="46"/>
                </a:lnTo>
                <a:lnTo>
                  <a:pt x="66" y="54"/>
                </a:lnTo>
                <a:lnTo>
                  <a:pt x="64" y="62"/>
                </a:lnTo>
                <a:lnTo>
                  <a:pt x="62" y="68"/>
                </a:lnTo>
                <a:lnTo>
                  <a:pt x="58" y="7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6" name="Freeform 497"/>
          <p:cNvSpPr>
            <a:spLocks/>
          </p:cNvSpPr>
          <p:nvPr/>
        </p:nvSpPr>
        <p:spPr bwMode="ltGray">
          <a:xfrm>
            <a:off x="3849721" y="2657493"/>
            <a:ext cx="209168" cy="403223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62" y="2"/>
              </a:cxn>
              <a:cxn ang="0">
                <a:pos x="70" y="0"/>
              </a:cxn>
              <a:cxn ang="0">
                <a:pos x="72" y="6"/>
              </a:cxn>
              <a:cxn ang="0">
                <a:pos x="68" y="14"/>
              </a:cxn>
              <a:cxn ang="0">
                <a:pos x="64" y="22"/>
              </a:cxn>
              <a:cxn ang="0">
                <a:pos x="54" y="30"/>
              </a:cxn>
              <a:cxn ang="0">
                <a:pos x="56" y="36"/>
              </a:cxn>
              <a:cxn ang="0">
                <a:pos x="70" y="38"/>
              </a:cxn>
              <a:cxn ang="0">
                <a:pos x="80" y="38"/>
              </a:cxn>
              <a:cxn ang="0">
                <a:pos x="84" y="48"/>
              </a:cxn>
              <a:cxn ang="0">
                <a:pos x="76" y="56"/>
              </a:cxn>
              <a:cxn ang="0">
                <a:pos x="72" y="64"/>
              </a:cxn>
              <a:cxn ang="0">
                <a:pos x="70" y="70"/>
              </a:cxn>
              <a:cxn ang="0">
                <a:pos x="64" y="78"/>
              </a:cxn>
              <a:cxn ang="0">
                <a:pos x="76" y="82"/>
              </a:cxn>
              <a:cxn ang="0">
                <a:pos x="84" y="90"/>
              </a:cxn>
              <a:cxn ang="0">
                <a:pos x="86" y="104"/>
              </a:cxn>
              <a:cxn ang="0">
                <a:pos x="96" y="110"/>
              </a:cxn>
              <a:cxn ang="0">
                <a:pos x="104" y="118"/>
              </a:cxn>
              <a:cxn ang="0">
                <a:pos x="110" y="132"/>
              </a:cxn>
              <a:cxn ang="0">
                <a:pos x="112" y="148"/>
              </a:cxn>
              <a:cxn ang="0">
                <a:pos x="128" y="150"/>
              </a:cxn>
              <a:cxn ang="0">
                <a:pos x="132" y="162"/>
              </a:cxn>
              <a:cxn ang="0">
                <a:pos x="124" y="176"/>
              </a:cxn>
              <a:cxn ang="0">
                <a:pos x="128" y="182"/>
              </a:cxn>
              <a:cxn ang="0">
                <a:pos x="130" y="188"/>
              </a:cxn>
              <a:cxn ang="0">
                <a:pos x="114" y="196"/>
              </a:cxn>
              <a:cxn ang="0">
                <a:pos x="94" y="198"/>
              </a:cxn>
              <a:cxn ang="0">
                <a:pos x="80" y="200"/>
              </a:cxn>
              <a:cxn ang="0">
                <a:pos x="68" y="202"/>
              </a:cxn>
              <a:cxn ang="0">
                <a:pos x="56" y="208"/>
              </a:cxn>
              <a:cxn ang="0">
                <a:pos x="46" y="212"/>
              </a:cxn>
              <a:cxn ang="0">
                <a:pos x="34" y="216"/>
              </a:cxn>
              <a:cxn ang="0">
                <a:pos x="22" y="216"/>
              </a:cxn>
              <a:cxn ang="0">
                <a:pos x="28" y="206"/>
              </a:cxn>
              <a:cxn ang="0">
                <a:pos x="38" y="198"/>
              </a:cxn>
              <a:cxn ang="0">
                <a:pos x="46" y="188"/>
              </a:cxn>
              <a:cxn ang="0">
                <a:pos x="50" y="182"/>
              </a:cxn>
              <a:cxn ang="0">
                <a:pos x="38" y="180"/>
              </a:cxn>
              <a:cxn ang="0">
                <a:pos x="32" y="172"/>
              </a:cxn>
              <a:cxn ang="0">
                <a:pos x="38" y="168"/>
              </a:cxn>
              <a:cxn ang="0">
                <a:pos x="46" y="162"/>
              </a:cxn>
              <a:cxn ang="0">
                <a:pos x="44" y="154"/>
              </a:cxn>
              <a:cxn ang="0">
                <a:pos x="42" y="146"/>
              </a:cxn>
              <a:cxn ang="0">
                <a:pos x="48" y="138"/>
              </a:cxn>
              <a:cxn ang="0">
                <a:pos x="62" y="136"/>
              </a:cxn>
              <a:cxn ang="0">
                <a:pos x="64" y="128"/>
              </a:cxn>
              <a:cxn ang="0">
                <a:pos x="56" y="116"/>
              </a:cxn>
              <a:cxn ang="0">
                <a:pos x="42" y="108"/>
              </a:cxn>
              <a:cxn ang="0">
                <a:pos x="36" y="98"/>
              </a:cxn>
              <a:cxn ang="0">
                <a:pos x="34" y="90"/>
              </a:cxn>
              <a:cxn ang="0">
                <a:pos x="22" y="92"/>
              </a:cxn>
              <a:cxn ang="0">
                <a:pos x="12" y="82"/>
              </a:cxn>
              <a:cxn ang="0">
                <a:pos x="18" y="62"/>
              </a:cxn>
              <a:cxn ang="0">
                <a:pos x="18" y="54"/>
              </a:cxn>
              <a:cxn ang="0">
                <a:pos x="8" y="44"/>
              </a:cxn>
              <a:cxn ang="0">
                <a:pos x="0" y="36"/>
              </a:cxn>
              <a:cxn ang="0">
                <a:pos x="8" y="26"/>
              </a:cxn>
              <a:cxn ang="0">
                <a:pos x="16" y="28"/>
              </a:cxn>
              <a:cxn ang="0">
                <a:pos x="16" y="36"/>
              </a:cxn>
              <a:cxn ang="0">
                <a:pos x="22" y="30"/>
              </a:cxn>
              <a:cxn ang="0">
                <a:pos x="28" y="20"/>
              </a:cxn>
            </a:cxnLst>
            <a:rect l="0" t="0" r="r" b="b"/>
            <a:pathLst>
              <a:path w="135" h="221">
                <a:moveTo>
                  <a:pt x="42" y="18"/>
                </a:moveTo>
                <a:lnTo>
                  <a:pt x="48" y="18"/>
                </a:lnTo>
                <a:lnTo>
                  <a:pt x="60" y="6"/>
                </a:lnTo>
                <a:lnTo>
                  <a:pt x="62" y="2"/>
                </a:lnTo>
                <a:lnTo>
                  <a:pt x="66" y="0"/>
                </a:lnTo>
                <a:lnTo>
                  <a:pt x="70" y="0"/>
                </a:lnTo>
                <a:lnTo>
                  <a:pt x="74" y="2"/>
                </a:lnTo>
                <a:lnTo>
                  <a:pt x="72" y="6"/>
                </a:lnTo>
                <a:lnTo>
                  <a:pt x="70" y="10"/>
                </a:lnTo>
                <a:lnTo>
                  <a:pt x="68" y="14"/>
                </a:lnTo>
                <a:lnTo>
                  <a:pt x="66" y="20"/>
                </a:lnTo>
                <a:lnTo>
                  <a:pt x="64" y="22"/>
                </a:lnTo>
                <a:lnTo>
                  <a:pt x="60" y="26"/>
                </a:lnTo>
                <a:lnTo>
                  <a:pt x="54" y="30"/>
                </a:lnTo>
                <a:lnTo>
                  <a:pt x="50" y="34"/>
                </a:lnTo>
                <a:lnTo>
                  <a:pt x="56" y="36"/>
                </a:lnTo>
                <a:lnTo>
                  <a:pt x="64" y="38"/>
                </a:lnTo>
                <a:lnTo>
                  <a:pt x="70" y="38"/>
                </a:lnTo>
                <a:lnTo>
                  <a:pt x="76" y="38"/>
                </a:lnTo>
                <a:lnTo>
                  <a:pt x="80" y="38"/>
                </a:lnTo>
                <a:lnTo>
                  <a:pt x="84" y="42"/>
                </a:lnTo>
                <a:lnTo>
                  <a:pt x="84" y="48"/>
                </a:lnTo>
                <a:lnTo>
                  <a:pt x="80" y="52"/>
                </a:lnTo>
                <a:lnTo>
                  <a:pt x="76" y="56"/>
                </a:lnTo>
                <a:lnTo>
                  <a:pt x="74" y="60"/>
                </a:lnTo>
                <a:lnTo>
                  <a:pt x="72" y="64"/>
                </a:lnTo>
                <a:lnTo>
                  <a:pt x="72" y="68"/>
                </a:lnTo>
                <a:lnTo>
                  <a:pt x="70" y="70"/>
                </a:lnTo>
                <a:lnTo>
                  <a:pt x="68" y="74"/>
                </a:lnTo>
                <a:lnTo>
                  <a:pt x="64" y="78"/>
                </a:lnTo>
                <a:lnTo>
                  <a:pt x="72" y="80"/>
                </a:lnTo>
                <a:lnTo>
                  <a:pt x="76" y="82"/>
                </a:lnTo>
                <a:lnTo>
                  <a:pt x="80" y="86"/>
                </a:lnTo>
                <a:lnTo>
                  <a:pt x="84" y="90"/>
                </a:lnTo>
                <a:lnTo>
                  <a:pt x="86" y="98"/>
                </a:lnTo>
                <a:lnTo>
                  <a:pt x="86" y="104"/>
                </a:lnTo>
                <a:lnTo>
                  <a:pt x="90" y="110"/>
                </a:lnTo>
                <a:lnTo>
                  <a:pt x="96" y="110"/>
                </a:lnTo>
                <a:lnTo>
                  <a:pt x="100" y="114"/>
                </a:lnTo>
                <a:lnTo>
                  <a:pt x="104" y="118"/>
                </a:lnTo>
                <a:lnTo>
                  <a:pt x="106" y="122"/>
                </a:lnTo>
                <a:lnTo>
                  <a:pt x="110" y="132"/>
                </a:lnTo>
                <a:lnTo>
                  <a:pt x="112" y="140"/>
                </a:lnTo>
                <a:lnTo>
                  <a:pt x="112" y="148"/>
                </a:lnTo>
                <a:lnTo>
                  <a:pt x="122" y="150"/>
                </a:lnTo>
                <a:lnTo>
                  <a:pt x="128" y="150"/>
                </a:lnTo>
                <a:lnTo>
                  <a:pt x="132" y="154"/>
                </a:lnTo>
                <a:lnTo>
                  <a:pt x="132" y="162"/>
                </a:lnTo>
                <a:lnTo>
                  <a:pt x="128" y="170"/>
                </a:lnTo>
                <a:lnTo>
                  <a:pt x="124" y="176"/>
                </a:lnTo>
                <a:lnTo>
                  <a:pt x="120" y="180"/>
                </a:lnTo>
                <a:lnTo>
                  <a:pt x="128" y="182"/>
                </a:lnTo>
                <a:lnTo>
                  <a:pt x="134" y="184"/>
                </a:lnTo>
                <a:lnTo>
                  <a:pt x="130" y="188"/>
                </a:lnTo>
                <a:lnTo>
                  <a:pt x="124" y="194"/>
                </a:lnTo>
                <a:lnTo>
                  <a:pt x="114" y="196"/>
                </a:lnTo>
                <a:lnTo>
                  <a:pt x="104" y="198"/>
                </a:lnTo>
                <a:lnTo>
                  <a:pt x="94" y="198"/>
                </a:lnTo>
                <a:lnTo>
                  <a:pt x="86" y="202"/>
                </a:lnTo>
                <a:lnTo>
                  <a:pt x="80" y="200"/>
                </a:lnTo>
                <a:lnTo>
                  <a:pt x="74" y="204"/>
                </a:lnTo>
                <a:lnTo>
                  <a:pt x="68" y="202"/>
                </a:lnTo>
                <a:lnTo>
                  <a:pt x="62" y="202"/>
                </a:lnTo>
                <a:lnTo>
                  <a:pt x="56" y="208"/>
                </a:lnTo>
                <a:lnTo>
                  <a:pt x="50" y="210"/>
                </a:lnTo>
                <a:lnTo>
                  <a:pt x="46" y="212"/>
                </a:lnTo>
                <a:lnTo>
                  <a:pt x="38" y="212"/>
                </a:lnTo>
                <a:lnTo>
                  <a:pt x="34" y="216"/>
                </a:lnTo>
                <a:lnTo>
                  <a:pt x="26" y="220"/>
                </a:lnTo>
                <a:lnTo>
                  <a:pt x="22" y="216"/>
                </a:lnTo>
                <a:lnTo>
                  <a:pt x="22" y="210"/>
                </a:lnTo>
                <a:lnTo>
                  <a:pt x="28" y="206"/>
                </a:lnTo>
                <a:lnTo>
                  <a:pt x="32" y="202"/>
                </a:lnTo>
                <a:lnTo>
                  <a:pt x="38" y="198"/>
                </a:lnTo>
                <a:lnTo>
                  <a:pt x="40" y="192"/>
                </a:lnTo>
                <a:lnTo>
                  <a:pt x="46" y="188"/>
                </a:lnTo>
                <a:lnTo>
                  <a:pt x="52" y="184"/>
                </a:lnTo>
                <a:lnTo>
                  <a:pt x="50" y="182"/>
                </a:lnTo>
                <a:lnTo>
                  <a:pt x="44" y="180"/>
                </a:lnTo>
                <a:lnTo>
                  <a:pt x="38" y="180"/>
                </a:lnTo>
                <a:lnTo>
                  <a:pt x="32" y="178"/>
                </a:lnTo>
                <a:lnTo>
                  <a:pt x="32" y="172"/>
                </a:lnTo>
                <a:lnTo>
                  <a:pt x="34" y="168"/>
                </a:lnTo>
                <a:lnTo>
                  <a:pt x="38" y="168"/>
                </a:lnTo>
                <a:lnTo>
                  <a:pt x="42" y="166"/>
                </a:lnTo>
                <a:lnTo>
                  <a:pt x="46" y="162"/>
                </a:lnTo>
                <a:lnTo>
                  <a:pt x="46" y="158"/>
                </a:lnTo>
                <a:lnTo>
                  <a:pt x="44" y="154"/>
                </a:lnTo>
                <a:lnTo>
                  <a:pt x="40" y="150"/>
                </a:lnTo>
                <a:lnTo>
                  <a:pt x="42" y="146"/>
                </a:lnTo>
                <a:lnTo>
                  <a:pt x="44" y="140"/>
                </a:lnTo>
                <a:lnTo>
                  <a:pt x="48" y="138"/>
                </a:lnTo>
                <a:lnTo>
                  <a:pt x="56" y="136"/>
                </a:lnTo>
                <a:lnTo>
                  <a:pt x="62" y="136"/>
                </a:lnTo>
                <a:lnTo>
                  <a:pt x="66" y="134"/>
                </a:lnTo>
                <a:lnTo>
                  <a:pt x="64" y="128"/>
                </a:lnTo>
                <a:lnTo>
                  <a:pt x="60" y="124"/>
                </a:lnTo>
                <a:lnTo>
                  <a:pt x="56" y="116"/>
                </a:lnTo>
                <a:lnTo>
                  <a:pt x="48" y="108"/>
                </a:lnTo>
                <a:lnTo>
                  <a:pt x="42" y="108"/>
                </a:lnTo>
                <a:lnTo>
                  <a:pt x="36" y="106"/>
                </a:lnTo>
                <a:lnTo>
                  <a:pt x="36" y="98"/>
                </a:lnTo>
                <a:lnTo>
                  <a:pt x="36" y="94"/>
                </a:lnTo>
                <a:lnTo>
                  <a:pt x="34" y="90"/>
                </a:lnTo>
                <a:lnTo>
                  <a:pt x="26" y="94"/>
                </a:lnTo>
                <a:lnTo>
                  <a:pt x="22" y="92"/>
                </a:lnTo>
                <a:lnTo>
                  <a:pt x="14" y="86"/>
                </a:lnTo>
                <a:lnTo>
                  <a:pt x="12" y="82"/>
                </a:lnTo>
                <a:lnTo>
                  <a:pt x="12" y="74"/>
                </a:lnTo>
                <a:lnTo>
                  <a:pt x="18" y="62"/>
                </a:lnTo>
                <a:lnTo>
                  <a:pt x="20" y="58"/>
                </a:lnTo>
                <a:lnTo>
                  <a:pt x="18" y="54"/>
                </a:lnTo>
                <a:lnTo>
                  <a:pt x="12" y="48"/>
                </a:lnTo>
                <a:lnTo>
                  <a:pt x="8" y="44"/>
                </a:lnTo>
                <a:lnTo>
                  <a:pt x="2" y="44"/>
                </a:lnTo>
                <a:lnTo>
                  <a:pt x="0" y="36"/>
                </a:lnTo>
                <a:lnTo>
                  <a:pt x="4" y="30"/>
                </a:lnTo>
                <a:lnTo>
                  <a:pt x="8" y="26"/>
                </a:lnTo>
                <a:lnTo>
                  <a:pt x="10" y="24"/>
                </a:lnTo>
                <a:lnTo>
                  <a:pt x="16" y="28"/>
                </a:lnTo>
                <a:lnTo>
                  <a:pt x="16" y="32"/>
                </a:lnTo>
                <a:lnTo>
                  <a:pt x="16" y="36"/>
                </a:lnTo>
                <a:lnTo>
                  <a:pt x="22" y="36"/>
                </a:lnTo>
                <a:lnTo>
                  <a:pt x="22" y="30"/>
                </a:lnTo>
                <a:lnTo>
                  <a:pt x="26" y="24"/>
                </a:lnTo>
                <a:lnTo>
                  <a:pt x="28" y="20"/>
                </a:lnTo>
                <a:lnTo>
                  <a:pt x="42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7" name="Freeform 498"/>
          <p:cNvSpPr>
            <a:spLocks/>
          </p:cNvSpPr>
          <p:nvPr/>
        </p:nvSpPr>
        <p:spPr bwMode="ltGray">
          <a:xfrm>
            <a:off x="3972123" y="2593993"/>
            <a:ext cx="20143" cy="44450"/>
          </a:xfrm>
          <a:custGeom>
            <a:avLst/>
            <a:gdLst/>
            <a:ahLst/>
            <a:cxnLst>
              <a:cxn ang="0">
                <a:pos x="4" y="20"/>
              </a:cxn>
              <a:cxn ang="0">
                <a:pos x="0" y="14"/>
              </a:cxn>
              <a:cxn ang="0">
                <a:pos x="10" y="0"/>
              </a:cxn>
              <a:cxn ang="0">
                <a:pos x="12" y="16"/>
              </a:cxn>
              <a:cxn ang="0">
                <a:pos x="12" y="24"/>
              </a:cxn>
              <a:cxn ang="0">
                <a:pos x="4" y="20"/>
              </a:cxn>
            </a:cxnLst>
            <a:rect l="0" t="0" r="r" b="b"/>
            <a:pathLst>
              <a:path w="13" h="25">
                <a:moveTo>
                  <a:pt x="4" y="20"/>
                </a:moveTo>
                <a:lnTo>
                  <a:pt x="0" y="14"/>
                </a:lnTo>
                <a:lnTo>
                  <a:pt x="10" y="0"/>
                </a:lnTo>
                <a:lnTo>
                  <a:pt x="12" y="16"/>
                </a:lnTo>
                <a:lnTo>
                  <a:pt x="12" y="24"/>
                </a:lnTo>
                <a:lnTo>
                  <a:pt x="4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8" name="Freeform 499"/>
          <p:cNvSpPr>
            <a:spLocks/>
          </p:cNvSpPr>
          <p:nvPr/>
        </p:nvSpPr>
        <p:spPr bwMode="ltGray">
          <a:xfrm>
            <a:off x="3793943" y="3332177"/>
            <a:ext cx="120853" cy="211137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0" y="14"/>
              </a:cxn>
              <a:cxn ang="0">
                <a:pos x="8" y="50"/>
              </a:cxn>
              <a:cxn ang="0">
                <a:pos x="10" y="56"/>
              </a:cxn>
              <a:cxn ang="0">
                <a:pos x="10" y="62"/>
              </a:cxn>
              <a:cxn ang="0">
                <a:pos x="4" y="64"/>
              </a:cxn>
              <a:cxn ang="0">
                <a:pos x="2" y="70"/>
              </a:cxn>
              <a:cxn ang="0">
                <a:pos x="0" y="76"/>
              </a:cxn>
              <a:cxn ang="0">
                <a:pos x="2" y="80"/>
              </a:cxn>
              <a:cxn ang="0">
                <a:pos x="8" y="84"/>
              </a:cxn>
              <a:cxn ang="0">
                <a:pos x="12" y="86"/>
              </a:cxn>
              <a:cxn ang="0">
                <a:pos x="14" y="94"/>
              </a:cxn>
              <a:cxn ang="0">
                <a:pos x="12" y="104"/>
              </a:cxn>
              <a:cxn ang="0">
                <a:pos x="10" y="112"/>
              </a:cxn>
              <a:cxn ang="0">
                <a:pos x="10" y="116"/>
              </a:cxn>
              <a:cxn ang="0">
                <a:pos x="22" y="116"/>
              </a:cxn>
              <a:cxn ang="0">
                <a:pos x="28" y="112"/>
              </a:cxn>
              <a:cxn ang="0">
                <a:pos x="32" y="110"/>
              </a:cxn>
              <a:cxn ang="0">
                <a:pos x="38" y="110"/>
              </a:cxn>
              <a:cxn ang="0">
                <a:pos x="40" y="112"/>
              </a:cxn>
              <a:cxn ang="0">
                <a:pos x="42" y="114"/>
              </a:cxn>
              <a:cxn ang="0">
                <a:pos x="54" y="110"/>
              </a:cxn>
              <a:cxn ang="0">
                <a:pos x="60" y="82"/>
              </a:cxn>
              <a:cxn ang="0">
                <a:pos x="78" y="24"/>
              </a:cxn>
              <a:cxn ang="0">
                <a:pos x="58" y="2"/>
              </a:cxn>
              <a:cxn ang="0">
                <a:pos x="14" y="0"/>
              </a:cxn>
              <a:cxn ang="0">
                <a:pos x="10" y="6"/>
              </a:cxn>
            </a:cxnLst>
            <a:rect l="0" t="0" r="r" b="b"/>
            <a:pathLst>
              <a:path w="79" h="117">
                <a:moveTo>
                  <a:pt x="10" y="6"/>
                </a:moveTo>
                <a:lnTo>
                  <a:pt x="10" y="14"/>
                </a:lnTo>
                <a:lnTo>
                  <a:pt x="8" y="50"/>
                </a:lnTo>
                <a:lnTo>
                  <a:pt x="10" y="56"/>
                </a:lnTo>
                <a:lnTo>
                  <a:pt x="10" y="62"/>
                </a:lnTo>
                <a:lnTo>
                  <a:pt x="4" y="64"/>
                </a:lnTo>
                <a:lnTo>
                  <a:pt x="2" y="70"/>
                </a:lnTo>
                <a:lnTo>
                  <a:pt x="0" y="76"/>
                </a:lnTo>
                <a:lnTo>
                  <a:pt x="2" y="80"/>
                </a:lnTo>
                <a:lnTo>
                  <a:pt x="8" y="84"/>
                </a:lnTo>
                <a:lnTo>
                  <a:pt x="12" y="86"/>
                </a:lnTo>
                <a:lnTo>
                  <a:pt x="14" y="94"/>
                </a:lnTo>
                <a:lnTo>
                  <a:pt x="12" y="104"/>
                </a:lnTo>
                <a:lnTo>
                  <a:pt x="10" y="112"/>
                </a:lnTo>
                <a:lnTo>
                  <a:pt x="10" y="116"/>
                </a:lnTo>
                <a:lnTo>
                  <a:pt x="22" y="116"/>
                </a:lnTo>
                <a:lnTo>
                  <a:pt x="28" y="112"/>
                </a:lnTo>
                <a:lnTo>
                  <a:pt x="32" y="110"/>
                </a:lnTo>
                <a:lnTo>
                  <a:pt x="38" y="110"/>
                </a:lnTo>
                <a:lnTo>
                  <a:pt x="40" y="112"/>
                </a:lnTo>
                <a:lnTo>
                  <a:pt x="42" y="114"/>
                </a:lnTo>
                <a:lnTo>
                  <a:pt x="54" y="110"/>
                </a:lnTo>
                <a:lnTo>
                  <a:pt x="60" y="82"/>
                </a:lnTo>
                <a:lnTo>
                  <a:pt x="78" y="24"/>
                </a:lnTo>
                <a:lnTo>
                  <a:pt x="58" y="2"/>
                </a:lnTo>
                <a:lnTo>
                  <a:pt x="14" y="0"/>
                </a:lnTo>
                <a:lnTo>
                  <a:pt x="1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9" name="Freeform 501"/>
          <p:cNvSpPr>
            <a:spLocks/>
          </p:cNvSpPr>
          <p:nvPr/>
        </p:nvSpPr>
        <p:spPr bwMode="ltGray">
          <a:xfrm>
            <a:off x="4230872" y="3082941"/>
            <a:ext cx="202970" cy="109537"/>
          </a:xfrm>
          <a:custGeom>
            <a:avLst/>
            <a:gdLst/>
            <a:ahLst/>
            <a:cxnLst>
              <a:cxn ang="0">
                <a:pos x="130" y="32"/>
              </a:cxn>
              <a:cxn ang="0">
                <a:pos x="124" y="38"/>
              </a:cxn>
              <a:cxn ang="0">
                <a:pos x="116" y="44"/>
              </a:cxn>
              <a:cxn ang="0">
                <a:pos x="108" y="48"/>
              </a:cxn>
              <a:cxn ang="0">
                <a:pos x="102" y="50"/>
              </a:cxn>
              <a:cxn ang="0">
                <a:pos x="92" y="50"/>
              </a:cxn>
              <a:cxn ang="0">
                <a:pos x="82" y="52"/>
              </a:cxn>
              <a:cxn ang="0">
                <a:pos x="70" y="52"/>
              </a:cxn>
              <a:cxn ang="0">
                <a:pos x="58" y="54"/>
              </a:cxn>
              <a:cxn ang="0">
                <a:pos x="50" y="56"/>
              </a:cxn>
              <a:cxn ang="0">
                <a:pos x="10" y="60"/>
              </a:cxn>
              <a:cxn ang="0">
                <a:pos x="0" y="52"/>
              </a:cxn>
              <a:cxn ang="0">
                <a:pos x="0" y="38"/>
              </a:cxn>
              <a:cxn ang="0">
                <a:pos x="4" y="32"/>
              </a:cxn>
              <a:cxn ang="0">
                <a:pos x="34" y="32"/>
              </a:cxn>
              <a:cxn ang="0">
                <a:pos x="40" y="32"/>
              </a:cxn>
              <a:cxn ang="0">
                <a:pos x="54" y="30"/>
              </a:cxn>
              <a:cxn ang="0">
                <a:pos x="60" y="24"/>
              </a:cxn>
              <a:cxn ang="0">
                <a:pos x="66" y="18"/>
              </a:cxn>
              <a:cxn ang="0">
                <a:pos x="66" y="14"/>
              </a:cxn>
              <a:cxn ang="0">
                <a:pos x="70" y="12"/>
              </a:cxn>
              <a:cxn ang="0">
                <a:pos x="76" y="10"/>
              </a:cxn>
              <a:cxn ang="0">
                <a:pos x="82" y="12"/>
              </a:cxn>
              <a:cxn ang="0">
                <a:pos x="84" y="14"/>
              </a:cxn>
              <a:cxn ang="0">
                <a:pos x="88" y="10"/>
              </a:cxn>
              <a:cxn ang="0">
                <a:pos x="88" y="2"/>
              </a:cxn>
              <a:cxn ang="0">
                <a:pos x="94" y="0"/>
              </a:cxn>
              <a:cxn ang="0">
                <a:pos x="102" y="2"/>
              </a:cxn>
              <a:cxn ang="0">
                <a:pos x="114" y="4"/>
              </a:cxn>
              <a:cxn ang="0">
                <a:pos x="114" y="12"/>
              </a:cxn>
              <a:cxn ang="0">
                <a:pos x="114" y="14"/>
              </a:cxn>
              <a:cxn ang="0">
                <a:pos x="118" y="20"/>
              </a:cxn>
              <a:cxn ang="0">
                <a:pos x="124" y="24"/>
              </a:cxn>
              <a:cxn ang="0">
                <a:pos x="128" y="26"/>
              </a:cxn>
              <a:cxn ang="0">
                <a:pos x="130" y="32"/>
              </a:cxn>
            </a:cxnLst>
            <a:rect l="0" t="0" r="r" b="b"/>
            <a:pathLst>
              <a:path w="131" h="61">
                <a:moveTo>
                  <a:pt x="130" y="32"/>
                </a:moveTo>
                <a:lnTo>
                  <a:pt x="124" y="38"/>
                </a:lnTo>
                <a:lnTo>
                  <a:pt x="116" y="44"/>
                </a:lnTo>
                <a:lnTo>
                  <a:pt x="108" y="48"/>
                </a:lnTo>
                <a:lnTo>
                  <a:pt x="102" y="50"/>
                </a:lnTo>
                <a:lnTo>
                  <a:pt x="92" y="50"/>
                </a:lnTo>
                <a:lnTo>
                  <a:pt x="82" y="52"/>
                </a:lnTo>
                <a:lnTo>
                  <a:pt x="70" y="52"/>
                </a:lnTo>
                <a:lnTo>
                  <a:pt x="58" y="54"/>
                </a:lnTo>
                <a:lnTo>
                  <a:pt x="50" y="56"/>
                </a:lnTo>
                <a:lnTo>
                  <a:pt x="10" y="60"/>
                </a:lnTo>
                <a:lnTo>
                  <a:pt x="0" y="52"/>
                </a:lnTo>
                <a:lnTo>
                  <a:pt x="0" y="38"/>
                </a:lnTo>
                <a:lnTo>
                  <a:pt x="4" y="32"/>
                </a:lnTo>
                <a:lnTo>
                  <a:pt x="34" y="32"/>
                </a:lnTo>
                <a:lnTo>
                  <a:pt x="40" y="32"/>
                </a:lnTo>
                <a:lnTo>
                  <a:pt x="54" y="30"/>
                </a:lnTo>
                <a:lnTo>
                  <a:pt x="60" y="24"/>
                </a:lnTo>
                <a:lnTo>
                  <a:pt x="66" y="18"/>
                </a:lnTo>
                <a:lnTo>
                  <a:pt x="66" y="14"/>
                </a:lnTo>
                <a:lnTo>
                  <a:pt x="70" y="12"/>
                </a:lnTo>
                <a:lnTo>
                  <a:pt x="76" y="10"/>
                </a:lnTo>
                <a:lnTo>
                  <a:pt x="82" y="12"/>
                </a:lnTo>
                <a:lnTo>
                  <a:pt x="84" y="14"/>
                </a:lnTo>
                <a:lnTo>
                  <a:pt x="88" y="10"/>
                </a:lnTo>
                <a:lnTo>
                  <a:pt x="88" y="2"/>
                </a:lnTo>
                <a:lnTo>
                  <a:pt x="94" y="0"/>
                </a:lnTo>
                <a:lnTo>
                  <a:pt x="102" y="2"/>
                </a:lnTo>
                <a:lnTo>
                  <a:pt x="114" y="4"/>
                </a:lnTo>
                <a:lnTo>
                  <a:pt x="114" y="12"/>
                </a:lnTo>
                <a:lnTo>
                  <a:pt x="114" y="14"/>
                </a:lnTo>
                <a:lnTo>
                  <a:pt x="118" y="20"/>
                </a:lnTo>
                <a:lnTo>
                  <a:pt x="124" y="24"/>
                </a:lnTo>
                <a:lnTo>
                  <a:pt x="128" y="26"/>
                </a:lnTo>
                <a:lnTo>
                  <a:pt x="13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0" name="Freeform 502"/>
          <p:cNvSpPr>
            <a:spLocks/>
          </p:cNvSpPr>
          <p:nvPr/>
        </p:nvSpPr>
        <p:spPr bwMode="ltGray">
          <a:xfrm>
            <a:off x="4145655" y="2852754"/>
            <a:ext cx="204520" cy="295274"/>
          </a:xfrm>
          <a:custGeom>
            <a:avLst/>
            <a:gdLst/>
            <a:ahLst/>
            <a:cxnLst>
              <a:cxn ang="0">
                <a:pos x="60" y="4"/>
              </a:cxn>
              <a:cxn ang="0">
                <a:pos x="64" y="6"/>
              </a:cxn>
              <a:cxn ang="0">
                <a:pos x="68" y="8"/>
              </a:cxn>
              <a:cxn ang="0">
                <a:pos x="70" y="11"/>
              </a:cxn>
              <a:cxn ang="0">
                <a:pos x="74" y="13"/>
              </a:cxn>
              <a:cxn ang="0">
                <a:pos x="79" y="15"/>
              </a:cxn>
              <a:cxn ang="0">
                <a:pos x="87" y="13"/>
              </a:cxn>
              <a:cxn ang="0">
                <a:pos x="113" y="4"/>
              </a:cxn>
              <a:cxn ang="0">
                <a:pos x="115" y="11"/>
              </a:cxn>
              <a:cxn ang="0">
                <a:pos x="117" y="15"/>
              </a:cxn>
              <a:cxn ang="0">
                <a:pos x="119" y="17"/>
              </a:cxn>
              <a:cxn ang="0">
                <a:pos x="124" y="19"/>
              </a:cxn>
              <a:cxn ang="0">
                <a:pos x="128" y="19"/>
              </a:cxn>
              <a:cxn ang="0">
                <a:pos x="132" y="25"/>
              </a:cxn>
              <a:cxn ang="0">
                <a:pos x="130" y="29"/>
              </a:cxn>
              <a:cxn ang="0">
                <a:pos x="126" y="30"/>
              </a:cxn>
              <a:cxn ang="0">
                <a:pos x="124" y="36"/>
              </a:cxn>
              <a:cxn ang="0">
                <a:pos x="123" y="40"/>
              </a:cxn>
              <a:cxn ang="0">
                <a:pos x="123" y="44"/>
              </a:cxn>
              <a:cxn ang="0">
                <a:pos x="123" y="50"/>
              </a:cxn>
              <a:cxn ang="0">
                <a:pos x="124" y="59"/>
              </a:cxn>
              <a:cxn ang="0">
                <a:pos x="126" y="65"/>
              </a:cxn>
              <a:cxn ang="0">
                <a:pos x="128" y="72"/>
              </a:cxn>
              <a:cxn ang="0">
                <a:pos x="128" y="76"/>
              </a:cxn>
              <a:cxn ang="0">
                <a:pos x="124" y="82"/>
              </a:cxn>
              <a:cxn ang="0">
                <a:pos x="119" y="86"/>
              </a:cxn>
              <a:cxn ang="0">
                <a:pos x="115" y="90"/>
              </a:cxn>
              <a:cxn ang="0">
                <a:pos x="111" y="93"/>
              </a:cxn>
              <a:cxn ang="0">
                <a:pos x="104" y="95"/>
              </a:cxn>
              <a:cxn ang="0">
                <a:pos x="102" y="99"/>
              </a:cxn>
              <a:cxn ang="0">
                <a:pos x="121" y="130"/>
              </a:cxn>
              <a:cxn ang="0">
                <a:pos x="123" y="132"/>
              </a:cxn>
              <a:cxn ang="0">
                <a:pos x="124" y="139"/>
              </a:cxn>
              <a:cxn ang="0">
                <a:pos x="123" y="147"/>
              </a:cxn>
              <a:cxn ang="0">
                <a:pos x="117" y="154"/>
              </a:cxn>
              <a:cxn ang="0">
                <a:pos x="106" y="158"/>
              </a:cxn>
              <a:cxn ang="0">
                <a:pos x="89" y="160"/>
              </a:cxn>
              <a:cxn ang="0">
                <a:pos x="70" y="160"/>
              </a:cxn>
              <a:cxn ang="0">
                <a:pos x="51" y="162"/>
              </a:cxn>
              <a:cxn ang="0">
                <a:pos x="26" y="158"/>
              </a:cxn>
              <a:cxn ang="0">
                <a:pos x="19" y="145"/>
              </a:cxn>
              <a:cxn ang="0">
                <a:pos x="0" y="105"/>
              </a:cxn>
              <a:cxn ang="0">
                <a:pos x="2" y="53"/>
              </a:cxn>
              <a:cxn ang="0">
                <a:pos x="15" y="38"/>
              </a:cxn>
              <a:cxn ang="0">
                <a:pos x="34" y="23"/>
              </a:cxn>
              <a:cxn ang="0">
                <a:pos x="40" y="19"/>
              </a:cxn>
              <a:cxn ang="0">
                <a:pos x="43" y="13"/>
              </a:cxn>
              <a:cxn ang="0">
                <a:pos x="49" y="8"/>
              </a:cxn>
              <a:cxn ang="0">
                <a:pos x="57" y="0"/>
              </a:cxn>
              <a:cxn ang="0">
                <a:pos x="60" y="4"/>
              </a:cxn>
            </a:cxnLst>
            <a:rect l="0" t="0" r="r" b="b"/>
            <a:pathLst>
              <a:path w="133" h="163">
                <a:moveTo>
                  <a:pt x="60" y="4"/>
                </a:moveTo>
                <a:lnTo>
                  <a:pt x="64" y="6"/>
                </a:lnTo>
                <a:lnTo>
                  <a:pt x="68" y="8"/>
                </a:lnTo>
                <a:lnTo>
                  <a:pt x="70" y="11"/>
                </a:lnTo>
                <a:lnTo>
                  <a:pt x="74" y="13"/>
                </a:lnTo>
                <a:lnTo>
                  <a:pt x="79" y="15"/>
                </a:lnTo>
                <a:lnTo>
                  <a:pt x="87" y="13"/>
                </a:lnTo>
                <a:lnTo>
                  <a:pt x="113" y="4"/>
                </a:lnTo>
                <a:lnTo>
                  <a:pt x="115" y="11"/>
                </a:lnTo>
                <a:lnTo>
                  <a:pt x="117" y="15"/>
                </a:lnTo>
                <a:lnTo>
                  <a:pt x="119" y="17"/>
                </a:lnTo>
                <a:lnTo>
                  <a:pt x="124" y="19"/>
                </a:lnTo>
                <a:lnTo>
                  <a:pt x="128" y="19"/>
                </a:lnTo>
                <a:lnTo>
                  <a:pt x="132" y="25"/>
                </a:lnTo>
                <a:lnTo>
                  <a:pt x="130" y="29"/>
                </a:lnTo>
                <a:lnTo>
                  <a:pt x="126" y="30"/>
                </a:lnTo>
                <a:lnTo>
                  <a:pt x="124" y="36"/>
                </a:lnTo>
                <a:lnTo>
                  <a:pt x="123" y="40"/>
                </a:lnTo>
                <a:lnTo>
                  <a:pt x="123" y="44"/>
                </a:lnTo>
                <a:lnTo>
                  <a:pt x="123" y="50"/>
                </a:lnTo>
                <a:lnTo>
                  <a:pt x="124" y="59"/>
                </a:lnTo>
                <a:lnTo>
                  <a:pt x="126" y="65"/>
                </a:lnTo>
                <a:lnTo>
                  <a:pt x="128" y="72"/>
                </a:lnTo>
                <a:lnTo>
                  <a:pt x="128" y="76"/>
                </a:lnTo>
                <a:lnTo>
                  <a:pt x="124" y="82"/>
                </a:lnTo>
                <a:lnTo>
                  <a:pt x="119" y="86"/>
                </a:lnTo>
                <a:lnTo>
                  <a:pt x="115" y="90"/>
                </a:lnTo>
                <a:lnTo>
                  <a:pt x="111" y="93"/>
                </a:lnTo>
                <a:lnTo>
                  <a:pt x="104" y="95"/>
                </a:lnTo>
                <a:lnTo>
                  <a:pt x="102" y="99"/>
                </a:lnTo>
                <a:lnTo>
                  <a:pt x="121" y="130"/>
                </a:lnTo>
                <a:lnTo>
                  <a:pt x="123" y="132"/>
                </a:lnTo>
                <a:lnTo>
                  <a:pt x="124" y="139"/>
                </a:lnTo>
                <a:lnTo>
                  <a:pt x="123" y="147"/>
                </a:lnTo>
                <a:lnTo>
                  <a:pt x="117" y="154"/>
                </a:lnTo>
                <a:lnTo>
                  <a:pt x="106" y="158"/>
                </a:lnTo>
                <a:lnTo>
                  <a:pt x="89" y="160"/>
                </a:lnTo>
                <a:lnTo>
                  <a:pt x="70" y="160"/>
                </a:lnTo>
                <a:lnTo>
                  <a:pt x="51" y="162"/>
                </a:lnTo>
                <a:lnTo>
                  <a:pt x="26" y="158"/>
                </a:lnTo>
                <a:lnTo>
                  <a:pt x="19" y="145"/>
                </a:lnTo>
                <a:lnTo>
                  <a:pt x="0" y="105"/>
                </a:lnTo>
                <a:lnTo>
                  <a:pt x="2" y="53"/>
                </a:lnTo>
                <a:lnTo>
                  <a:pt x="15" y="38"/>
                </a:lnTo>
                <a:lnTo>
                  <a:pt x="34" y="23"/>
                </a:lnTo>
                <a:lnTo>
                  <a:pt x="40" y="19"/>
                </a:lnTo>
                <a:lnTo>
                  <a:pt x="43" y="13"/>
                </a:lnTo>
                <a:lnTo>
                  <a:pt x="49" y="8"/>
                </a:lnTo>
                <a:lnTo>
                  <a:pt x="57" y="0"/>
                </a:lnTo>
                <a:lnTo>
                  <a:pt x="6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1" name="Freeform 504"/>
          <p:cNvSpPr>
            <a:spLocks/>
          </p:cNvSpPr>
          <p:nvPr/>
        </p:nvSpPr>
        <p:spPr bwMode="ltGray">
          <a:xfrm>
            <a:off x="4116217" y="2884504"/>
            <a:ext cx="110006" cy="119062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8" y="48"/>
              </a:cxn>
              <a:cxn ang="0">
                <a:pos x="10" y="42"/>
              </a:cxn>
              <a:cxn ang="0">
                <a:pos x="20" y="12"/>
              </a:cxn>
              <a:cxn ang="0">
                <a:pos x="28" y="8"/>
              </a:cxn>
              <a:cxn ang="0">
                <a:pos x="32" y="8"/>
              </a:cxn>
              <a:cxn ang="0">
                <a:pos x="36" y="8"/>
              </a:cxn>
              <a:cxn ang="0">
                <a:pos x="54" y="8"/>
              </a:cxn>
              <a:cxn ang="0">
                <a:pos x="58" y="8"/>
              </a:cxn>
              <a:cxn ang="0">
                <a:pos x="62" y="2"/>
              </a:cxn>
              <a:cxn ang="0">
                <a:pos x="68" y="0"/>
              </a:cxn>
              <a:cxn ang="0">
                <a:pos x="70" y="4"/>
              </a:cxn>
              <a:cxn ang="0">
                <a:pos x="70" y="8"/>
              </a:cxn>
              <a:cxn ang="0">
                <a:pos x="64" y="8"/>
              </a:cxn>
              <a:cxn ang="0">
                <a:pos x="60" y="12"/>
              </a:cxn>
              <a:cxn ang="0">
                <a:pos x="58" y="18"/>
              </a:cxn>
              <a:cxn ang="0">
                <a:pos x="56" y="26"/>
              </a:cxn>
              <a:cxn ang="0">
                <a:pos x="56" y="32"/>
              </a:cxn>
              <a:cxn ang="0">
                <a:pos x="56" y="38"/>
              </a:cxn>
              <a:cxn ang="0">
                <a:pos x="56" y="42"/>
              </a:cxn>
              <a:cxn ang="0">
                <a:pos x="54" y="46"/>
              </a:cxn>
              <a:cxn ang="0">
                <a:pos x="48" y="50"/>
              </a:cxn>
              <a:cxn ang="0">
                <a:pos x="44" y="56"/>
              </a:cxn>
              <a:cxn ang="0">
                <a:pos x="40" y="58"/>
              </a:cxn>
              <a:cxn ang="0">
                <a:pos x="36" y="62"/>
              </a:cxn>
              <a:cxn ang="0">
                <a:pos x="12" y="64"/>
              </a:cxn>
              <a:cxn ang="0">
                <a:pos x="4" y="60"/>
              </a:cxn>
              <a:cxn ang="0">
                <a:pos x="0" y="56"/>
              </a:cxn>
            </a:cxnLst>
            <a:rect l="0" t="0" r="r" b="b"/>
            <a:pathLst>
              <a:path w="71" h="65">
                <a:moveTo>
                  <a:pt x="0" y="56"/>
                </a:moveTo>
                <a:lnTo>
                  <a:pt x="8" y="48"/>
                </a:lnTo>
                <a:lnTo>
                  <a:pt x="10" y="42"/>
                </a:lnTo>
                <a:lnTo>
                  <a:pt x="20" y="12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54" y="8"/>
                </a:lnTo>
                <a:lnTo>
                  <a:pt x="58" y="8"/>
                </a:lnTo>
                <a:lnTo>
                  <a:pt x="62" y="2"/>
                </a:lnTo>
                <a:lnTo>
                  <a:pt x="68" y="0"/>
                </a:lnTo>
                <a:lnTo>
                  <a:pt x="70" y="4"/>
                </a:lnTo>
                <a:lnTo>
                  <a:pt x="70" y="8"/>
                </a:lnTo>
                <a:lnTo>
                  <a:pt x="64" y="8"/>
                </a:lnTo>
                <a:lnTo>
                  <a:pt x="60" y="12"/>
                </a:lnTo>
                <a:lnTo>
                  <a:pt x="58" y="18"/>
                </a:lnTo>
                <a:lnTo>
                  <a:pt x="56" y="26"/>
                </a:lnTo>
                <a:lnTo>
                  <a:pt x="56" y="32"/>
                </a:lnTo>
                <a:lnTo>
                  <a:pt x="56" y="38"/>
                </a:lnTo>
                <a:lnTo>
                  <a:pt x="56" y="42"/>
                </a:lnTo>
                <a:lnTo>
                  <a:pt x="54" y="46"/>
                </a:lnTo>
                <a:lnTo>
                  <a:pt x="48" y="50"/>
                </a:lnTo>
                <a:lnTo>
                  <a:pt x="44" y="56"/>
                </a:lnTo>
                <a:lnTo>
                  <a:pt x="40" y="58"/>
                </a:lnTo>
                <a:lnTo>
                  <a:pt x="36" y="62"/>
                </a:lnTo>
                <a:lnTo>
                  <a:pt x="12" y="64"/>
                </a:lnTo>
                <a:lnTo>
                  <a:pt x="4" y="60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2" name="Freeform 505"/>
          <p:cNvSpPr>
            <a:spLocks/>
          </p:cNvSpPr>
          <p:nvPr/>
        </p:nvSpPr>
        <p:spPr bwMode="ltGray">
          <a:xfrm>
            <a:off x="4148754" y="3128978"/>
            <a:ext cx="108458" cy="65088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36" y="5"/>
              </a:cxn>
              <a:cxn ang="0">
                <a:pos x="47" y="2"/>
              </a:cxn>
              <a:cxn ang="0">
                <a:pos x="48" y="2"/>
              </a:cxn>
              <a:cxn ang="0">
                <a:pos x="52" y="2"/>
              </a:cxn>
              <a:cxn ang="0">
                <a:pos x="55" y="0"/>
              </a:cxn>
              <a:cxn ang="0">
                <a:pos x="57" y="3"/>
              </a:cxn>
              <a:cxn ang="0">
                <a:pos x="57" y="7"/>
              </a:cxn>
              <a:cxn ang="0">
                <a:pos x="55" y="11"/>
              </a:cxn>
              <a:cxn ang="0">
                <a:pos x="55" y="13"/>
              </a:cxn>
              <a:cxn ang="0">
                <a:pos x="57" y="15"/>
              </a:cxn>
              <a:cxn ang="0">
                <a:pos x="57" y="16"/>
              </a:cxn>
              <a:cxn ang="0">
                <a:pos x="61" y="18"/>
              </a:cxn>
              <a:cxn ang="0">
                <a:pos x="64" y="21"/>
              </a:cxn>
              <a:cxn ang="0">
                <a:pos x="68" y="23"/>
              </a:cxn>
              <a:cxn ang="0">
                <a:pos x="63" y="33"/>
              </a:cxn>
              <a:cxn ang="0">
                <a:pos x="52" y="34"/>
              </a:cxn>
              <a:cxn ang="0">
                <a:pos x="36" y="36"/>
              </a:cxn>
              <a:cxn ang="0">
                <a:pos x="13" y="36"/>
              </a:cxn>
              <a:cxn ang="0">
                <a:pos x="0" y="26"/>
              </a:cxn>
              <a:cxn ang="0">
                <a:pos x="2" y="18"/>
              </a:cxn>
              <a:cxn ang="0">
                <a:pos x="13" y="3"/>
              </a:cxn>
              <a:cxn ang="0">
                <a:pos x="27" y="3"/>
              </a:cxn>
            </a:cxnLst>
            <a:rect l="0" t="0" r="r" b="b"/>
            <a:pathLst>
              <a:path w="69" h="37">
                <a:moveTo>
                  <a:pt x="27" y="3"/>
                </a:moveTo>
                <a:lnTo>
                  <a:pt x="36" y="5"/>
                </a:lnTo>
                <a:lnTo>
                  <a:pt x="47" y="2"/>
                </a:lnTo>
                <a:lnTo>
                  <a:pt x="48" y="2"/>
                </a:lnTo>
                <a:lnTo>
                  <a:pt x="52" y="2"/>
                </a:lnTo>
                <a:lnTo>
                  <a:pt x="55" y="0"/>
                </a:lnTo>
                <a:lnTo>
                  <a:pt x="57" y="3"/>
                </a:lnTo>
                <a:lnTo>
                  <a:pt x="57" y="7"/>
                </a:lnTo>
                <a:lnTo>
                  <a:pt x="55" y="11"/>
                </a:lnTo>
                <a:lnTo>
                  <a:pt x="55" y="13"/>
                </a:lnTo>
                <a:lnTo>
                  <a:pt x="57" y="15"/>
                </a:lnTo>
                <a:lnTo>
                  <a:pt x="57" y="16"/>
                </a:lnTo>
                <a:lnTo>
                  <a:pt x="61" y="18"/>
                </a:lnTo>
                <a:lnTo>
                  <a:pt x="64" y="21"/>
                </a:lnTo>
                <a:lnTo>
                  <a:pt x="68" y="23"/>
                </a:lnTo>
                <a:lnTo>
                  <a:pt x="63" y="33"/>
                </a:lnTo>
                <a:lnTo>
                  <a:pt x="52" y="34"/>
                </a:lnTo>
                <a:lnTo>
                  <a:pt x="36" y="36"/>
                </a:lnTo>
                <a:lnTo>
                  <a:pt x="13" y="36"/>
                </a:lnTo>
                <a:lnTo>
                  <a:pt x="0" y="26"/>
                </a:lnTo>
                <a:lnTo>
                  <a:pt x="2" y="18"/>
                </a:lnTo>
                <a:lnTo>
                  <a:pt x="13" y="3"/>
                </a:lnTo>
                <a:lnTo>
                  <a:pt x="27" y="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3" name="Freeform 506"/>
          <p:cNvSpPr>
            <a:spLocks/>
          </p:cNvSpPr>
          <p:nvPr/>
        </p:nvSpPr>
        <p:spPr bwMode="ltGray">
          <a:xfrm>
            <a:off x="4147205" y="3127391"/>
            <a:ext cx="120853" cy="80962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40" y="6"/>
              </a:cxn>
              <a:cxn ang="0">
                <a:pos x="52" y="2"/>
              </a:cxn>
              <a:cxn ang="0">
                <a:pos x="54" y="2"/>
              </a:cxn>
              <a:cxn ang="0">
                <a:pos x="58" y="2"/>
              </a:cxn>
              <a:cxn ang="0">
                <a:pos x="62" y="0"/>
              </a:cxn>
              <a:cxn ang="0">
                <a:pos x="64" y="4"/>
              </a:cxn>
              <a:cxn ang="0">
                <a:pos x="64" y="8"/>
              </a:cxn>
              <a:cxn ang="0">
                <a:pos x="62" y="14"/>
              </a:cxn>
              <a:cxn ang="0">
                <a:pos x="62" y="16"/>
              </a:cxn>
              <a:cxn ang="0">
                <a:pos x="64" y="18"/>
              </a:cxn>
              <a:cxn ang="0">
                <a:pos x="64" y="20"/>
              </a:cxn>
              <a:cxn ang="0">
                <a:pos x="68" y="22"/>
              </a:cxn>
              <a:cxn ang="0">
                <a:pos x="72" y="26"/>
              </a:cxn>
              <a:cxn ang="0">
                <a:pos x="76" y="28"/>
              </a:cxn>
              <a:cxn ang="0">
                <a:pos x="70" y="40"/>
              </a:cxn>
              <a:cxn ang="0">
                <a:pos x="58" y="42"/>
              </a:cxn>
              <a:cxn ang="0">
                <a:pos x="40" y="44"/>
              </a:cxn>
              <a:cxn ang="0">
                <a:pos x="14" y="44"/>
              </a:cxn>
              <a:cxn ang="0">
                <a:pos x="0" y="32"/>
              </a:cxn>
              <a:cxn ang="0">
                <a:pos x="2" y="22"/>
              </a:cxn>
              <a:cxn ang="0">
                <a:pos x="14" y="4"/>
              </a:cxn>
              <a:cxn ang="0">
                <a:pos x="30" y="4"/>
              </a:cxn>
            </a:cxnLst>
            <a:rect l="0" t="0" r="r" b="b"/>
            <a:pathLst>
              <a:path w="77" h="45">
                <a:moveTo>
                  <a:pt x="30" y="4"/>
                </a:moveTo>
                <a:lnTo>
                  <a:pt x="40" y="6"/>
                </a:lnTo>
                <a:lnTo>
                  <a:pt x="52" y="2"/>
                </a:lnTo>
                <a:lnTo>
                  <a:pt x="54" y="2"/>
                </a:lnTo>
                <a:lnTo>
                  <a:pt x="58" y="2"/>
                </a:lnTo>
                <a:lnTo>
                  <a:pt x="62" y="0"/>
                </a:lnTo>
                <a:lnTo>
                  <a:pt x="64" y="4"/>
                </a:lnTo>
                <a:lnTo>
                  <a:pt x="64" y="8"/>
                </a:lnTo>
                <a:lnTo>
                  <a:pt x="62" y="14"/>
                </a:lnTo>
                <a:lnTo>
                  <a:pt x="62" y="16"/>
                </a:lnTo>
                <a:lnTo>
                  <a:pt x="64" y="18"/>
                </a:lnTo>
                <a:lnTo>
                  <a:pt x="64" y="20"/>
                </a:lnTo>
                <a:lnTo>
                  <a:pt x="68" y="22"/>
                </a:lnTo>
                <a:lnTo>
                  <a:pt x="72" y="26"/>
                </a:lnTo>
                <a:lnTo>
                  <a:pt x="76" y="28"/>
                </a:lnTo>
                <a:lnTo>
                  <a:pt x="70" y="40"/>
                </a:lnTo>
                <a:lnTo>
                  <a:pt x="58" y="42"/>
                </a:lnTo>
                <a:lnTo>
                  <a:pt x="40" y="44"/>
                </a:lnTo>
                <a:lnTo>
                  <a:pt x="14" y="44"/>
                </a:lnTo>
                <a:lnTo>
                  <a:pt x="0" y="32"/>
                </a:lnTo>
                <a:lnTo>
                  <a:pt x="2" y="22"/>
                </a:lnTo>
                <a:lnTo>
                  <a:pt x="14" y="4"/>
                </a:lnTo>
                <a:lnTo>
                  <a:pt x="3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4" name="Freeform 507"/>
          <p:cNvSpPr>
            <a:spLocks/>
          </p:cNvSpPr>
          <p:nvPr/>
        </p:nvSpPr>
        <p:spPr bwMode="ltGray">
          <a:xfrm>
            <a:off x="4181291" y="3160728"/>
            <a:ext cx="300582" cy="342899"/>
          </a:xfrm>
          <a:custGeom>
            <a:avLst/>
            <a:gdLst/>
            <a:ahLst/>
            <a:cxnLst>
              <a:cxn ang="0">
                <a:pos x="28" y="20"/>
              </a:cxn>
              <a:cxn ang="0">
                <a:pos x="48" y="12"/>
              </a:cxn>
              <a:cxn ang="0">
                <a:pos x="56" y="14"/>
              </a:cxn>
              <a:cxn ang="0">
                <a:pos x="62" y="10"/>
              </a:cxn>
              <a:cxn ang="0">
                <a:pos x="70" y="4"/>
              </a:cxn>
              <a:cxn ang="0">
                <a:pos x="78" y="0"/>
              </a:cxn>
              <a:cxn ang="0">
                <a:pos x="90" y="0"/>
              </a:cxn>
              <a:cxn ang="0">
                <a:pos x="98" y="8"/>
              </a:cxn>
              <a:cxn ang="0">
                <a:pos x="106" y="12"/>
              </a:cxn>
              <a:cxn ang="0">
                <a:pos x="108" y="28"/>
              </a:cxn>
              <a:cxn ang="0">
                <a:pos x="98" y="34"/>
              </a:cxn>
              <a:cxn ang="0">
                <a:pos x="98" y="44"/>
              </a:cxn>
              <a:cxn ang="0">
                <a:pos x="100" y="58"/>
              </a:cxn>
              <a:cxn ang="0">
                <a:pos x="108" y="66"/>
              </a:cxn>
              <a:cxn ang="0">
                <a:pos x="114" y="78"/>
              </a:cxn>
              <a:cxn ang="0">
                <a:pos x="126" y="92"/>
              </a:cxn>
              <a:cxn ang="0">
                <a:pos x="136" y="102"/>
              </a:cxn>
              <a:cxn ang="0">
                <a:pos x="150" y="106"/>
              </a:cxn>
              <a:cxn ang="0">
                <a:pos x="160" y="114"/>
              </a:cxn>
              <a:cxn ang="0">
                <a:pos x="168" y="122"/>
              </a:cxn>
              <a:cxn ang="0">
                <a:pos x="186" y="130"/>
              </a:cxn>
              <a:cxn ang="0">
                <a:pos x="194" y="144"/>
              </a:cxn>
              <a:cxn ang="0">
                <a:pos x="190" y="152"/>
              </a:cxn>
              <a:cxn ang="0">
                <a:pos x="182" y="144"/>
              </a:cxn>
              <a:cxn ang="0">
                <a:pos x="172" y="140"/>
              </a:cxn>
              <a:cxn ang="0">
                <a:pos x="170" y="148"/>
              </a:cxn>
              <a:cxn ang="0">
                <a:pos x="176" y="166"/>
              </a:cxn>
              <a:cxn ang="0">
                <a:pos x="162" y="182"/>
              </a:cxn>
              <a:cxn ang="0">
                <a:pos x="144" y="182"/>
              </a:cxn>
              <a:cxn ang="0">
                <a:pos x="152" y="146"/>
              </a:cxn>
              <a:cxn ang="0">
                <a:pos x="124" y="126"/>
              </a:cxn>
              <a:cxn ang="0">
                <a:pos x="114" y="122"/>
              </a:cxn>
              <a:cxn ang="0">
                <a:pos x="106" y="114"/>
              </a:cxn>
              <a:cxn ang="0">
                <a:pos x="98" y="108"/>
              </a:cxn>
              <a:cxn ang="0">
                <a:pos x="92" y="100"/>
              </a:cxn>
              <a:cxn ang="0">
                <a:pos x="76" y="94"/>
              </a:cxn>
              <a:cxn ang="0">
                <a:pos x="70" y="76"/>
              </a:cxn>
              <a:cxn ang="0">
                <a:pos x="64" y="64"/>
              </a:cxn>
              <a:cxn ang="0">
                <a:pos x="50" y="56"/>
              </a:cxn>
              <a:cxn ang="0">
                <a:pos x="38" y="60"/>
              </a:cxn>
              <a:cxn ang="0">
                <a:pos x="34" y="66"/>
              </a:cxn>
              <a:cxn ang="0">
                <a:pos x="0" y="50"/>
              </a:cxn>
              <a:cxn ang="0">
                <a:pos x="24" y="18"/>
              </a:cxn>
            </a:cxnLst>
            <a:rect l="0" t="0" r="r" b="b"/>
            <a:pathLst>
              <a:path w="195" h="189">
                <a:moveTo>
                  <a:pt x="24" y="18"/>
                </a:moveTo>
                <a:lnTo>
                  <a:pt x="28" y="20"/>
                </a:lnTo>
                <a:lnTo>
                  <a:pt x="44" y="10"/>
                </a:lnTo>
                <a:lnTo>
                  <a:pt x="48" y="12"/>
                </a:lnTo>
                <a:lnTo>
                  <a:pt x="50" y="16"/>
                </a:lnTo>
                <a:lnTo>
                  <a:pt x="56" y="14"/>
                </a:lnTo>
                <a:lnTo>
                  <a:pt x="58" y="12"/>
                </a:lnTo>
                <a:lnTo>
                  <a:pt x="62" y="10"/>
                </a:lnTo>
                <a:lnTo>
                  <a:pt x="66" y="8"/>
                </a:lnTo>
                <a:lnTo>
                  <a:pt x="70" y="4"/>
                </a:lnTo>
                <a:lnTo>
                  <a:pt x="74" y="0"/>
                </a:lnTo>
                <a:lnTo>
                  <a:pt x="78" y="0"/>
                </a:lnTo>
                <a:lnTo>
                  <a:pt x="86" y="0"/>
                </a:lnTo>
                <a:lnTo>
                  <a:pt x="90" y="0"/>
                </a:lnTo>
                <a:lnTo>
                  <a:pt x="94" y="4"/>
                </a:lnTo>
                <a:lnTo>
                  <a:pt x="98" y="8"/>
                </a:lnTo>
                <a:lnTo>
                  <a:pt x="102" y="10"/>
                </a:lnTo>
                <a:lnTo>
                  <a:pt x="106" y="12"/>
                </a:lnTo>
                <a:lnTo>
                  <a:pt x="108" y="20"/>
                </a:lnTo>
                <a:lnTo>
                  <a:pt x="108" y="28"/>
                </a:lnTo>
                <a:lnTo>
                  <a:pt x="104" y="32"/>
                </a:lnTo>
                <a:lnTo>
                  <a:pt x="98" y="34"/>
                </a:lnTo>
                <a:lnTo>
                  <a:pt x="98" y="40"/>
                </a:lnTo>
                <a:lnTo>
                  <a:pt x="98" y="44"/>
                </a:lnTo>
                <a:lnTo>
                  <a:pt x="98" y="52"/>
                </a:lnTo>
                <a:lnTo>
                  <a:pt x="100" y="58"/>
                </a:lnTo>
                <a:lnTo>
                  <a:pt x="104" y="62"/>
                </a:lnTo>
                <a:lnTo>
                  <a:pt x="108" y="66"/>
                </a:lnTo>
                <a:lnTo>
                  <a:pt x="112" y="72"/>
                </a:lnTo>
                <a:lnTo>
                  <a:pt x="114" y="78"/>
                </a:lnTo>
                <a:lnTo>
                  <a:pt x="118" y="86"/>
                </a:lnTo>
                <a:lnTo>
                  <a:pt x="126" y="92"/>
                </a:lnTo>
                <a:lnTo>
                  <a:pt x="130" y="98"/>
                </a:lnTo>
                <a:lnTo>
                  <a:pt x="136" y="102"/>
                </a:lnTo>
                <a:lnTo>
                  <a:pt x="142" y="106"/>
                </a:lnTo>
                <a:lnTo>
                  <a:pt x="150" y="106"/>
                </a:lnTo>
                <a:lnTo>
                  <a:pt x="158" y="106"/>
                </a:lnTo>
                <a:lnTo>
                  <a:pt x="160" y="114"/>
                </a:lnTo>
                <a:lnTo>
                  <a:pt x="162" y="118"/>
                </a:lnTo>
                <a:lnTo>
                  <a:pt x="168" y="122"/>
                </a:lnTo>
                <a:lnTo>
                  <a:pt x="178" y="126"/>
                </a:lnTo>
                <a:lnTo>
                  <a:pt x="186" y="130"/>
                </a:lnTo>
                <a:lnTo>
                  <a:pt x="192" y="136"/>
                </a:lnTo>
                <a:lnTo>
                  <a:pt x="194" y="144"/>
                </a:lnTo>
                <a:lnTo>
                  <a:pt x="194" y="148"/>
                </a:lnTo>
                <a:lnTo>
                  <a:pt x="190" y="152"/>
                </a:lnTo>
                <a:lnTo>
                  <a:pt x="186" y="146"/>
                </a:lnTo>
                <a:lnTo>
                  <a:pt x="182" y="144"/>
                </a:lnTo>
                <a:lnTo>
                  <a:pt x="178" y="140"/>
                </a:lnTo>
                <a:lnTo>
                  <a:pt x="172" y="140"/>
                </a:lnTo>
                <a:lnTo>
                  <a:pt x="168" y="142"/>
                </a:lnTo>
                <a:lnTo>
                  <a:pt x="170" y="148"/>
                </a:lnTo>
                <a:lnTo>
                  <a:pt x="176" y="156"/>
                </a:lnTo>
                <a:lnTo>
                  <a:pt x="176" y="166"/>
                </a:lnTo>
                <a:lnTo>
                  <a:pt x="166" y="176"/>
                </a:lnTo>
                <a:lnTo>
                  <a:pt x="162" y="182"/>
                </a:lnTo>
                <a:lnTo>
                  <a:pt x="154" y="188"/>
                </a:lnTo>
                <a:lnTo>
                  <a:pt x="144" y="182"/>
                </a:lnTo>
                <a:lnTo>
                  <a:pt x="160" y="168"/>
                </a:lnTo>
                <a:lnTo>
                  <a:pt x="152" y="146"/>
                </a:lnTo>
                <a:lnTo>
                  <a:pt x="144" y="144"/>
                </a:lnTo>
                <a:lnTo>
                  <a:pt x="124" y="126"/>
                </a:lnTo>
                <a:lnTo>
                  <a:pt x="118" y="124"/>
                </a:lnTo>
                <a:lnTo>
                  <a:pt x="114" y="122"/>
                </a:lnTo>
                <a:lnTo>
                  <a:pt x="108" y="118"/>
                </a:lnTo>
                <a:lnTo>
                  <a:pt x="106" y="114"/>
                </a:lnTo>
                <a:lnTo>
                  <a:pt x="102" y="112"/>
                </a:lnTo>
                <a:lnTo>
                  <a:pt x="98" y="108"/>
                </a:lnTo>
                <a:lnTo>
                  <a:pt x="98" y="102"/>
                </a:lnTo>
                <a:lnTo>
                  <a:pt x="92" y="100"/>
                </a:lnTo>
                <a:lnTo>
                  <a:pt x="80" y="100"/>
                </a:lnTo>
                <a:lnTo>
                  <a:pt x="76" y="94"/>
                </a:lnTo>
                <a:lnTo>
                  <a:pt x="72" y="84"/>
                </a:lnTo>
                <a:lnTo>
                  <a:pt x="70" y="76"/>
                </a:lnTo>
                <a:lnTo>
                  <a:pt x="68" y="70"/>
                </a:lnTo>
                <a:lnTo>
                  <a:pt x="64" y="64"/>
                </a:lnTo>
                <a:lnTo>
                  <a:pt x="58" y="58"/>
                </a:lnTo>
                <a:lnTo>
                  <a:pt x="50" y="56"/>
                </a:lnTo>
                <a:lnTo>
                  <a:pt x="40" y="56"/>
                </a:lnTo>
                <a:lnTo>
                  <a:pt x="38" y="60"/>
                </a:lnTo>
                <a:lnTo>
                  <a:pt x="38" y="64"/>
                </a:lnTo>
                <a:lnTo>
                  <a:pt x="34" y="66"/>
                </a:lnTo>
                <a:lnTo>
                  <a:pt x="28" y="66"/>
                </a:lnTo>
                <a:lnTo>
                  <a:pt x="0" y="50"/>
                </a:lnTo>
                <a:lnTo>
                  <a:pt x="2" y="30"/>
                </a:lnTo>
                <a:lnTo>
                  <a:pt x="24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5" name="Freeform 508"/>
          <p:cNvSpPr>
            <a:spLocks/>
          </p:cNvSpPr>
          <p:nvPr/>
        </p:nvSpPr>
        <p:spPr bwMode="ltGray">
          <a:xfrm>
            <a:off x="4142556" y="3028966"/>
            <a:ext cx="35637" cy="5238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2" y="0"/>
              </a:cxn>
              <a:cxn ang="0">
                <a:pos x="20" y="10"/>
              </a:cxn>
              <a:cxn ang="0">
                <a:pos x="20" y="16"/>
              </a:cxn>
              <a:cxn ang="0">
                <a:pos x="20" y="18"/>
              </a:cxn>
              <a:cxn ang="0">
                <a:pos x="18" y="20"/>
              </a:cxn>
              <a:cxn ang="0">
                <a:pos x="12" y="24"/>
              </a:cxn>
              <a:cxn ang="0">
                <a:pos x="4" y="28"/>
              </a:cxn>
              <a:cxn ang="0">
                <a:pos x="0" y="26"/>
              </a:cxn>
              <a:cxn ang="0">
                <a:pos x="0" y="8"/>
              </a:cxn>
              <a:cxn ang="0">
                <a:pos x="6" y="2"/>
              </a:cxn>
              <a:cxn ang="0">
                <a:pos x="20" y="0"/>
              </a:cxn>
            </a:cxnLst>
            <a:rect l="0" t="0" r="r" b="b"/>
            <a:pathLst>
              <a:path w="23" h="29">
                <a:moveTo>
                  <a:pt x="20" y="0"/>
                </a:moveTo>
                <a:lnTo>
                  <a:pt x="22" y="0"/>
                </a:lnTo>
                <a:lnTo>
                  <a:pt x="20" y="10"/>
                </a:lnTo>
                <a:lnTo>
                  <a:pt x="20" y="16"/>
                </a:lnTo>
                <a:lnTo>
                  <a:pt x="20" y="18"/>
                </a:lnTo>
                <a:lnTo>
                  <a:pt x="18" y="20"/>
                </a:lnTo>
                <a:lnTo>
                  <a:pt x="12" y="24"/>
                </a:lnTo>
                <a:lnTo>
                  <a:pt x="4" y="28"/>
                </a:lnTo>
                <a:lnTo>
                  <a:pt x="0" y="26"/>
                </a:lnTo>
                <a:lnTo>
                  <a:pt x="0" y="8"/>
                </a:lnTo>
                <a:lnTo>
                  <a:pt x="6" y="2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6" name="Freeform 509"/>
          <p:cNvSpPr>
            <a:spLocks/>
          </p:cNvSpPr>
          <p:nvPr/>
        </p:nvSpPr>
        <p:spPr bwMode="ltGray">
          <a:xfrm>
            <a:off x="4102272" y="2986104"/>
            <a:ext cx="102260" cy="904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0" y="0"/>
              </a:cxn>
              <a:cxn ang="0">
                <a:pos x="22" y="2"/>
              </a:cxn>
              <a:cxn ang="0">
                <a:pos x="30" y="0"/>
              </a:cxn>
              <a:cxn ang="0">
                <a:pos x="34" y="0"/>
              </a:cxn>
              <a:cxn ang="0">
                <a:pos x="38" y="0"/>
              </a:cxn>
              <a:cxn ang="0">
                <a:pos x="48" y="0"/>
              </a:cxn>
              <a:cxn ang="0">
                <a:pos x="52" y="2"/>
              </a:cxn>
              <a:cxn ang="0">
                <a:pos x="52" y="6"/>
              </a:cxn>
              <a:cxn ang="0">
                <a:pos x="52" y="10"/>
              </a:cxn>
              <a:cxn ang="0">
                <a:pos x="54" y="14"/>
              </a:cxn>
              <a:cxn ang="0">
                <a:pos x="56" y="14"/>
              </a:cxn>
              <a:cxn ang="0">
                <a:pos x="60" y="16"/>
              </a:cxn>
              <a:cxn ang="0">
                <a:pos x="64" y="18"/>
              </a:cxn>
              <a:cxn ang="0">
                <a:pos x="66" y="22"/>
              </a:cxn>
              <a:cxn ang="0">
                <a:pos x="62" y="24"/>
              </a:cxn>
              <a:cxn ang="0">
                <a:pos x="58" y="26"/>
              </a:cxn>
              <a:cxn ang="0">
                <a:pos x="54" y="28"/>
              </a:cxn>
              <a:cxn ang="0">
                <a:pos x="52" y="30"/>
              </a:cxn>
              <a:cxn ang="0">
                <a:pos x="50" y="34"/>
              </a:cxn>
              <a:cxn ang="0">
                <a:pos x="48" y="38"/>
              </a:cxn>
              <a:cxn ang="0">
                <a:pos x="48" y="40"/>
              </a:cxn>
              <a:cxn ang="0">
                <a:pos x="48" y="46"/>
              </a:cxn>
              <a:cxn ang="0">
                <a:pos x="48" y="48"/>
              </a:cxn>
              <a:cxn ang="0">
                <a:pos x="36" y="48"/>
              </a:cxn>
              <a:cxn ang="0">
                <a:pos x="22" y="34"/>
              </a:cxn>
              <a:cxn ang="0">
                <a:pos x="6" y="14"/>
              </a:cxn>
              <a:cxn ang="0">
                <a:pos x="0" y="10"/>
              </a:cxn>
              <a:cxn ang="0">
                <a:pos x="0" y="8"/>
              </a:cxn>
            </a:cxnLst>
            <a:rect l="0" t="0" r="r" b="b"/>
            <a:pathLst>
              <a:path w="67" h="49">
                <a:moveTo>
                  <a:pt x="0" y="8"/>
                </a:moveTo>
                <a:lnTo>
                  <a:pt x="10" y="0"/>
                </a:lnTo>
                <a:lnTo>
                  <a:pt x="22" y="2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8" y="0"/>
                </a:lnTo>
                <a:lnTo>
                  <a:pt x="52" y="2"/>
                </a:lnTo>
                <a:lnTo>
                  <a:pt x="52" y="6"/>
                </a:lnTo>
                <a:lnTo>
                  <a:pt x="52" y="10"/>
                </a:lnTo>
                <a:lnTo>
                  <a:pt x="54" y="14"/>
                </a:lnTo>
                <a:lnTo>
                  <a:pt x="56" y="14"/>
                </a:lnTo>
                <a:lnTo>
                  <a:pt x="60" y="16"/>
                </a:lnTo>
                <a:lnTo>
                  <a:pt x="64" y="18"/>
                </a:lnTo>
                <a:lnTo>
                  <a:pt x="66" y="22"/>
                </a:lnTo>
                <a:lnTo>
                  <a:pt x="62" y="24"/>
                </a:lnTo>
                <a:lnTo>
                  <a:pt x="58" y="26"/>
                </a:lnTo>
                <a:lnTo>
                  <a:pt x="54" y="28"/>
                </a:lnTo>
                <a:lnTo>
                  <a:pt x="52" y="30"/>
                </a:lnTo>
                <a:lnTo>
                  <a:pt x="50" y="34"/>
                </a:lnTo>
                <a:lnTo>
                  <a:pt x="48" y="38"/>
                </a:lnTo>
                <a:lnTo>
                  <a:pt x="48" y="40"/>
                </a:lnTo>
                <a:lnTo>
                  <a:pt x="48" y="46"/>
                </a:lnTo>
                <a:lnTo>
                  <a:pt x="48" y="48"/>
                </a:lnTo>
                <a:lnTo>
                  <a:pt x="36" y="48"/>
                </a:lnTo>
                <a:lnTo>
                  <a:pt x="22" y="34"/>
                </a:lnTo>
                <a:lnTo>
                  <a:pt x="6" y="14"/>
                </a:lnTo>
                <a:lnTo>
                  <a:pt x="0" y="1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7" name="Freeform 511"/>
          <p:cNvSpPr>
            <a:spLocks/>
          </p:cNvSpPr>
          <p:nvPr/>
        </p:nvSpPr>
        <p:spPr bwMode="ltGray">
          <a:xfrm>
            <a:off x="4077481" y="3422665"/>
            <a:ext cx="27889" cy="3651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8" y="8"/>
              </a:cxn>
              <a:cxn ang="0">
                <a:pos x="14" y="18"/>
              </a:cxn>
              <a:cxn ang="0">
                <a:pos x="0" y="8"/>
              </a:cxn>
            </a:cxnLst>
            <a:rect l="0" t="0" r="r" b="b"/>
            <a:pathLst>
              <a:path w="19" h="19">
                <a:moveTo>
                  <a:pt x="0" y="8"/>
                </a:moveTo>
                <a:lnTo>
                  <a:pt x="8" y="0"/>
                </a:lnTo>
                <a:lnTo>
                  <a:pt x="18" y="8"/>
                </a:lnTo>
                <a:lnTo>
                  <a:pt x="14" y="18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8" name="Freeform 512"/>
          <p:cNvSpPr>
            <a:spLocks/>
          </p:cNvSpPr>
          <p:nvPr/>
        </p:nvSpPr>
        <p:spPr bwMode="ltGray">
          <a:xfrm>
            <a:off x="4210729" y="3311540"/>
            <a:ext cx="46482" cy="165099"/>
          </a:xfrm>
          <a:custGeom>
            <a:avLst/>
            <a:gdLst/>
            <a:ahLst/>
            <a:cxnLst>
              <a:cxn ang="0">
                <a:pos x="8" y="28"/>
              </a:cxn>
              <a:cxn ang="0">
                <a:pos x="6" y="12"/>
              </a:cxn>
              <a:cxn ang="0">
                <a:pos x="14" y="4"/>
              </a:cxn>
              <a:cxn ang="0">
                <a:pos x="22" y="0"/>
              </a:cxn>
              <a:cxn ang="0">
                <a:pos x="22" y="8"/>
              </a:cxn>
              <a:cxn ang="0">
                <a:pos x="22" y="18"/>
              </a:cxn>
              <a:cxn ang="0">
                <a:pos x="22" y="22"/>
              </a:cxn>
              <a:cxn ang="0">
                <a:pos x="20" y="28"/>
              </a:cxn>
              <a:cxn ang="0">
                <a:pos x="20" y="32"/>
              </a:cxn>
              <a:cxn ang="0">
                <a:pos x="22" y="38"/>
              </a:cxn>
              <a:cxn ang="0">
                <a:pos x="28" y="44"/>
              </a:cxn>
              <a:cxn ang="0">
                <a:pos x="30" y="56"/>
              </a:cxn>
              <a:cxn ang="0">
                <a:pos x="26" y="66"/>
              </a:cxn>
              <a:cxn ang="0">
                <a:pos x="26" y="76"/>
              </a:cxn>
              <a:cxn ang="0">
                <a:pos x="20" y="82"/>
              </a:cxn>
              <a:cxn ang="0">
                <a:pos x="14" y="88"/>
              </a:cxn>
              <a:cxn ang="0">
                <a:pos x="8" y="90"/>
              </a:cxn>
              <a:cxn ang="0">
                <a:pos x="4" y="80"/>
              </a:cxn>
              <a:cxn ang="0">
                <a:pos x="4" y="74"/>
              </a:cxn>
              <a:cxn ang="0">
                <a:pos x="6" y="64"/>
              </a:cxn>
              <a:cxn ang="0">
                <a:pos x="4" y="58"/>
              </a:cxn>
              <a:cxn ang="0">
                <a:pos x="0" y="50"/>
              </a:cxn>
              <a:cxn ang="0">
                <a:pos x="2" y="44"/>
              </a:cxn>
              <a:cxn ang="0">
                <a:pos x="8" y="40"/>
              </a:cxn>
              <a:cxn ang="0">
                <a:pos x="14" y="32"/>
              </a:cxn>
              <a:cxn ang="0">
                <a:pos x="8" y="28"/>
              </a:cxn>
            </a:cxnLst>
            <a:rect l="0" t="0" r="r" b="b"/>
            <a:pathLst>
              <a:path w="31" h="91">
                <a:moveTo>
                  <a:pt x="8" y="28"/>
                </a:moveTo>
                <a:lnTo>
                  <a:pt x="6" y="12"/>
                </a:lnTo>
                <a:lnTo>
                  <a:pt x="14" y="4"/>
                </a:lnTo>
                <a:lnTo>
                  <a:pt x="22" y="0"/>
                </a:lnTo>
                <a:lnTo>
                  <a:pt x="22" y="8"/>
                </a:lnTo>
                <a:lnTo>
                  <a:pt x="22" y="18"/>
                </a:lnTo>
                <a:lnTo>
                  <a:pt x="22" y="22"/>
                </a:lnTo>
                <a:lnTo>
                  <a:pt x="20" y="28"/>
                </a:lnTo>
                <a:lnTo>
                  <a:pt x="20" y="32"/>
                </a:lnTo>
                <a:lnTo>
                  <a:pt x="22" y="38"/>
                </a:lnTo>
                <a:lnTo>
                  <a:pt x="28" y="44"/>
                </a:lnTo>
                <a:lnTo>
                  <a:pt x="30" y="56"/>
                </a:lnTo>
                <a:lnTo>
                  <a:pt x="26" y="66"/>
                </a:lnTo>
                <a:lnTo>
                  <a:pt x="26" y="76"/>
                </a:lnTo>
                <a:lnTo>
                  <a:pt x="20" y="82"/>
                </a:lnTo>
                <a:lnTo>
                  <a:pt x="14" y="88"/>
                </a:lnTo>
                <a:lnTo>
                  <a:pt x="8" y="90"/>
                </a:lnTo>
                <a:lnTo>
                  <a:pt x="4" y="80"/>
                </a:lnTo>
                <a:lnTo>
                  <a:pt x="4" y="74"/>
                </a:lnTo>
                <a:lnTo>
                  <a:pt x="6" y="64"/>
                </a:lnTo>
                <a:lnTo>
                  <a:pt x="4" y="58"/>
                </a:lnTo>
                <a:lnTo>
                  <a:pt x="0" y="50"/>
                </a:lnTo>
                <a:lnTo>
                  <a:pt x="2" y="44"/>
                </a:lnTo>
                <a:lnTo>
                  <a:pt x="8" y="40"/>
                </a:lnTo>
                <a:lnTo>
                  <a:pt x="14" y="32"/>
                </a:lnTo>
                <a:lnTo>
                  <a:pt x="8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9" name="Freeform 513"/>
          <p:cNvSpPr>
            <a:spLocks/>
          </p:cNvSpPr>
          <p:nvPr/>
        </p:nvSpPr>
        <p:spPr bwMode="ltGray">
          <a:xfrm>
            <a:off x="4263409" y="2792429"/>
            <a:ext cx="38735" cy="74613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28"/>
              </a:cxn>
              <a:cxn ang="0">
                <a:pos x="6" y="16"/>
              </a:cxn>
              <a:cxn ang="0">
                <a:pos x="2" y="4"/>
              </a:cxn>
              <a:cxn ang="0">
                <a:pos x="6" y="0"/>
              </a:cxn>
              <a:cxn ang="0">
                <a:pos x="10" y="0"/>
              </a:cxn>
              <a:cxn ang="0">
                <a:pos x="18" y="0"/>
              </a:cxn>
              <a:cxn ang="0">
                <a:pos x="20" y="0"/>
              </a:cxn>
              <a:cxn ang="0">
                <a:pos x="24" y="4"/>
              </a:cxn>
              <a:cxn ang="0">
                <a:pos x="24" y="8"/>
              </a:cxn>
              <a:cxn ang="0">
                <a:pos x="26" y="12"/>
              </a:cxn>
              <a:cxn ang="0">
                <a:pos x="26" y="18"/>
              </a:cxn>
              <a:cxn ang="0">
                <a:pos x="24" y="22"/>
              </a:cxn>
              <a:cxn ang="0">
                <a:pos x="22" y="24"/>
              </a:cxn>
              <a:cxn ang="0">
                <a:pos x="18" y="28"/>
              </a:cxn>
              <a:cxn ang="0">
                <a:pos x="14" y="30"/>
              </a:cxn>
              <a:cxn ang="0">
                <a:pos x="12" y="36"/>
              </a:cxn>
              <a:cxn ang="0">
                <a:pos x="10" y="40"/>
              </a:cxn>
              <a:cxn ang="0">
                <a:pos x="6" y="38"/>
              </a:cxn>
              <a:cxn ang="0">
                <a:pos x="2" y="36"/>
              </a:cxn>
              <a:cxn ang="0">
                <a:pos x="0" y="32"/>
              </a:cxn>
            </a:cxnLst>
            <a:rect l="0" t="0" r="r" b="b"/>
            <a:pathLst>
              <a:path w="27" h="41">
                <a:moveTo>
                  <a:pt x="0" y="32"/>
                </a:moveTo>
                <a:lnTo>
                  <a:pt x="4" y="28"/>
                </a:lnTo>
                <a:lnTo>
                  <a:pt x="6" y="16"/>
                </a:lnTo>
                <a:lnTo>
                  <a:pt x="2" y="4"/>
                </a:lnTo>
                <a:lnTo>
                  <a:pt x="6" y="0"/>
                </a:lnTo>
                <a:lnTo>
                  <a:pt x="10" y="0"/>
                </a:lnTo>
                <a:lnTo>
                  <a:pt x="18" y="0"/>
                </a:lnTo>
                <a:lnTo>
                  <a:pt x="20" y="0"/>
                </a:lnTo>
                <a:lnTo>
                  <a:pt x="24" y="4"/>
                </a:lnTo>
                <a:lnTo>
                  <a:pt x="24" y="8"/>
                </a:lnTo>
                <a:lnTo>
                  <a:pt x="26" y="12"/>
                </a:lnTo>
                <a:lnTo>
                  <a:pt x="26" y="18"/>
                </a:lnTo>
                <a:lnTo>
                  <a:pt x="24" y="22"/>
                </a:lnTo>
                <a:lnTo>
                  <a:pt x="22" y="24"/>
                </a:lnTo>
                <a:lnTo>
                  <a:pt x="18" y="28"/>
                </a:lnTo>
                <a:lnTo>
                  <a:pt x="14" y="30"/>
                </a:lnTo>
                <a:lnTo>
                  <a:pt x="12" y="36"/>
                </a:lnTo>
                <a:lnTo>
                  <a:pt x="10" y="40"/>
                </a:lnTo>
                <a:lnTo>
                  <a:pt x="6" y="38"/>
                </a:lnTo>
                <a:lnTo>
                  <a:pt x="2" y="36"/>
                </a:lnTo>
                <a:lnTo>
                  <a:pt x="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0" name="Freeform 515"/>
          <p:cNvSpPr>
            <a:spLocks/>
          </p:cNvSpPr>
          <p:nvPr/>
        </p:nvSpPr>
        <p:spPr bwMode="ltGray">
          <a:xfrm>
            <a:off x="4461731" y="2159020"/>
            <a:ext cx="243255" cy="476248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28" y="36"/>
              </a:cxn>
              <a:cxn ang="0">
                <a:pos x="36" y="36"/>
              </a:cxn>
              <a:cxn ang="0">
                <a:pos x="46" y="30"/>
              </a:cxn>
              <a:cxn ang="0">
                <a:pos x="54" y="36"/>
              </a:cxn>
              <a:cxn ang="0">
                <a:pos x="64" y="36"/>
              </a:cxn>
              <a:cxn ang="0">
                <a:pos x="70" y="22"/>
              </a:cxn>
              <a:cxn ang="0">
                <a:pos x="72" y="8"/>
              </a:cxn>
              <a:cxn ang="0">
                <a:pos x="92" y="2"/>
              </a:cxn>
              <a:cxn ang="0">
                <a:pos x="110" y="8"/>
              </a:cxn>
              <a:cxn ang="0">
                <a:pos x="116" y="20"/>
              </a:cxn>
              <a:cxn ang="0">
                <a:pos x="110" y="28"/>
              </a:cxn>
              <a:cxn ang="0">
                <a:pos x="108" y="38"/>
              </a:cxn>
              <a:cxn ang="0">
                <a:pos x="104" y="48"/>
              </a:cxn>
              <a:cxn ang="0">
                <a:pos x="118" y="54"/>
              </a:cxn>
              <a:cxn ang="0">
                <a:pos x="126" y="92"/>
              </a:cxn>
              <a:cxn ang="0">
                <a:pos x="134" y="100"/>
              </a:cxn>
              <a:cxn ang="0">
                <a:pos x="138" y="112"/>
              </a:cxn>
              <a:cxn ang="0">
                <a:pos x="136" y="124"/>
              </a:cxn>
              <a:cxn ang="0">
                <a:pos x="134" y="136"/>
              </a:cxn>
              <a:cxn ang="0">
                <a:pos x="138" y="144"/>
              </a:cxn>
              <a:cxn ang="0">
                <a:pos x="140" y="160"/>
              </a:cxn>
              <a:cxn ang="0">
                <a:pos x="146" y="174"/>
              </a:cxn>
              <a:cxn ang="0">
                <a:pos x="158" y="184"/>
              </a:cxn>
              <a:cxn ang="0">
                <a:pos x="152" y="190"/>
              </a:cxn>
              <a:cxn ang="0">
                <a:pos x="144" y="198"/>
              </a:cxn>
              <a:cxn ang="0">
                <a:pos x="140" y="212"/>
              </a:cxn>
              <a:cxn ang="0">
                <a:pos x="134" y="226"/>
              </a:cxn>
              <a:cxn ang="0">
                <a:pos x="122" y="238"/>
              </a:cxn>
              <a:cxn ang="0">
                <a:pos x="114" y="244"/>
              </a:cxn>
              <a:cxn ang="0">
                <a:pos x="98" y="244"/>
              </a:cxn>
              <a:cxn ang="0">
                <a:pos x="80" y="248"/>
              </a:cxn>
              <a:cxn ang="0">
                <a:pos x="64" y="256"/>
              </a:cxn>
              <a:cxn ang="0">
                <a:pos x="48" y="260"/>
              </a:cxn>
              <a:cxn ang="0">
                <a:pos x="36" y="258"/>
              </a:cxn>
              <a:cxn ang="0">
                <a:pos x="30" y="244"/>
              </a:cxn>
              <a:cxn ang="0">
                <a:pos x="18" y="244"/>
              </a:cxn>
              <a:cxn ang="0">
                <a:pos x="12" y="226"/>
              </a:cxn>
              <a:cxn ang="0">
                <a:pos x="10" y="210"/>
              </a:cxn>
              <a:cxn ang="0">
                <a:pos x="8" y="190"/>
              </a:cxn>
              <a:cxn ang="0">
                <a:pos x="18" y="176"/>
              </a:cxn>
              <a:cxn ang="0">
                <a:pos x="40" y="158"/>
              </a:cxn>
              <a:cxn ang="0">
                <a:pos x="50" y="148"/>
              </a:cxn>
              <a:cxn ang="0">
                <a:pos x="58" y="138"/>
              </a:cxn>
              <a:cxn ang="0">
                <a:pos x="70" y="134"/>
              </a:cxn>
              <a:cxn ang="0">
                <a:pos x="66" y="120"/>
              </a:cxn>
              <a:cxn ang="0">
                <a:pos x="54" y="112"/>
              </a:cxn>
              <a:cxn ang="0">
                <a:pos x="42" y="108"/>
              </a:cxn>
              <a:cxn ang="0">
                <a:pos x="14" y="74"/>
              </a:cxn>
              <a:cxn ang="0">
                <a:pos x="4" y="28"/>
              </a:cxn>
            </a:cxnLst>
            <a:rect l="0" t="0" r="r" b="b"/>
            <a:pathLst>
              <a:path w="159" h="263">
                <a:moveTo>
                  <a:pt x="4" y="28"/>
                </a:moveTo>
                <a:lnTo>
                  <a:pt x="6" y="24"/>
                </a:lnTo>
                <a:lnTo>
                  <a:pt x="26" y="32"/>
                </a:lnTo>
                <a:lnTo>
                  <a:pt x="28" y="36"/>
                </a:lnTo>
                <a:lnTo>
                  <a:pt x="34" y="38"/>
                </a:lnTo>
                <a:lnTo>
                  <a:pt x="36" y="36"/>
                </a:lnTo>
                <a:lnTo>
                  <a:pt x="42" y="32"/>
                </a:lnTo>
                <a:lnTo>
                  <a:pt x="46" y="30"/>
                </a:lnTo>
                <a:lnTo>
                  <a:pt x="52" y="34"/>
                </a:lnTo>
                <a:lnTo>
                  <a:pt x="54" y="36"/>
                </a:lnTo>
                <a:lnTo>
                  <a:pt x="60" y="40"/>
                </a:lnTo>
                <a:lnTo>
                  <a:pt x="64" y="36"/>
                </a:lnTo>
                <a:lnTo>
                  <a:pt x="72" y="30"/>
                </a:lnTo>
                <a:lnTo>
                  <a:pt x="70" y="22"/>
                </a:lnTo>
                <a:lnTo>
                  <a:pt x="70" y="14"/>
                </a:lnTo>
                <a:lnTo>
                  <a:pt x="72" y="8"/>
                </a:lnTo>
                <a:lnTo>
                  <a:pt x="80" y="4"/>
                </a:lnTo>
                <a:lnTo>
                  <a:pt x="92" y="2"/>
                </a:lnTo>
                <a:lnTo>
                  <a:pt x="102" y="0"/>
                </a:lnTo>
                <a:lnTo>
                  <a:pt x="110" y="8"/>
                </a:lnTo>
                <a:lnTo>
                  <a:pt x="114" y="14"/>
                </a:lnTo>
                <a:lnTo>
                  <a:pt x="116" y="20"/>
                </a:lnTo>
                <a:lnTo>
                  <a:pt x="114" y="24"/>
                </a:lnTo>
                <a:lnTo>
                  <a:pt x="110" y="28"/>
                </a:lnTo>
                <a:lnTo>
                  <a:pt x="108" y="34"/>
                </a:lnTo>
                <a:lnTo>
                  <a:pt x="108" y="38"/>
                </a:lnTo>
                <a:lnTo>
                  <a:pt x="106" y="42"/>
                </a:lnTo>
                <a:lnTo>
                  <a:pt x="104" y="48"/>
                </a:lnTo>
                <a:lnTo>
                  <a:pt x="110" y="54"/>
                </a:lnTo>
                <a:lnTo>
                  <a:pt x="118" y="54"/>
                </a:lnTo>
                <a:lnTo>
                  <a:pt x="124" y="58"/>
                </a:lnTo>
                <a:lnTo>
                  <a:pt x="126" y="92"/>
                </a:lnTo>
                <a:lnTo>
                  <a:pt x="130" y="98"/>
                </a:lnTo>
                <a:lnTo>
                  <a:pt x="134" y="100"/>
                </a:lnTo>
                <a:lnTo>
                  <a:pt x="138" y="106"/>
                </a:lnTo>
                <a:lnTo>
                  <a:pt x="138" y="112"/>
                </a:lnTo>
                <a:lnTo>
                  <a:pt x="138" y="118"/>
                </a:lnTo>
                <a:lnTo>
                  <a:pt x="136" y="124"/>
                </a:lnTo>
                <a:lnTo>
                  <a:pt x="134" y="130"/>
                </a:lnTo>
                <a:lnTo>
                  <a:pt x="134" y="136"/>
                </a:lnTo>
                <a:lnTo>
                  <a:pt x="136" y="140"/>
                </a:lnTo>
                <a:lnTo>
                  <a:pt x="138" y="144"/>
                </a:lnTo>
                <a:lnTo>
                  <a:pt x="140" y="152"/>
                </a:lnTo>
                <a:lnTo>
                  <a:pt x="140" y="160"/>
                </a:lnTo>
                <a:lnTo>
                  <a:pt x="140" y="170"/>
                </a:lnTo>
                <a:lnTo>
                  <a:pt x="146" y="174"/>
                </a:lnTo>
                <a:lnTo>
                  <a:pt x="152" y="178"/>
                </a:lnTo>
                <a:lnTo>
                  <a:pt x="158" y="184"/>
                </a:lnTo>
                <a:lnTo>
                  <a:pt x="158" y="188"/>
                </a:lnTo>
                <a:lnTo>
                  <a:pt x="152" y="190"/>
                </a:lnTo>
                <a:lnTo>
                  <a:pt x="146" y="192"/>
                </a:lnTo>
                <a:lnTo>
                  <a:pt x="144" y="198"/>
                </a:lnTo>
                <a:lnTo>
                  <a:pt x="140" y="206"/>
                </a:lnTo>
                <a:lnTo>
                  <a:pt x="140" y="212"/>
                </a:lnTo>
                <a:lnTo>
                  <a:pt x="138" y="220"/>
                </a:lnTo>
                <a:lnTo>
                  <a:pt x="134" y="226"/>
                </a:lnTo>
                <a:lnTo>
                  <a:pt x="126" y="232"/>
                </a:lnTo>
                <a:lnTo>
                  <a:pt x="122" y="238"/>
                </a:lnTo>
                <a:lnTo>
                  <a:pt x="120" y="242"/>
                </a:lnTo>
                <a:lnTo>
                  <a:pt x="114" y="244"/>
                </a:lnTo>
                <a:lnTo>
                  <a:pt x="106" y="244"/>
                </a:lnTo>
                <a:lnTo>
                  <a:pt x="98" y="244"/>
                </a:lnTo>
                <a:lnTo>
                  <a:pt x="90" y="246"/>
                </a:lnTo>
                <a:lnTo>
                  <a:pt x="80" y="248"/>
                </a:lnTo>
                <a:lnTo>
                  <a:pt x="72" y="250"/>
                </a:lnTo>
                <a:lnTo>
                  <a:pt x="64" y="256"/>
                </a:lnTo>
                <a:lnTo>
                  <a:pt x="54" y="258"/>
                </a:lnTo>
                <a:lnTo>
                  <a:pt x="48" y="260"/>
                </a:lnTo>
                <a:lnTo>
                  <a:pt x="40" y="262"/>
                </a:lnTo>
                <a:lnTo>
                  <a:pt x="36" y="258"/>
                </a:lnTo>
                <a:lnTo>
                  <a:pt x="36" y="248"/>
                </a:lnTo>
                <a:lnTo>
                  <a:pt x="30" y="244"/>
                </a:lnTo>
                <a:lnTo>
                  <a:pt x="24" y="246"/>
                </a:lnTo>
                <a:lnTo>
                  <a:pt x="18" y="244"/>
                </a:lnTo>
                <a:lnTo>
                  <a:pt x="12" y="240"/>
                </a:lnTo>
                <a:lnTo>
                  <a:pt x="12" y="226"/>
                </a:lnTo>
                <a:lnTo>
                  <a:pt x="12" y="218"/>
                </a:lnTo>
                <a:lnTo>
                  <a:pt x="10" y="210"/>
                </a:lnTo>
                <a:lnTo>
                  <a:pt x="8" y="200"/>
                </a:lnTo>
                <a:lnTo>
                  <a:pt x="8" y="190"/>
                </a:lnTo>
                <a:lnTo>
                  <a:pt x="10" y="184"/>
                </a:lnTo>
                <a:lnTo>
                  <a:pt x="18" y="176"/>
                </a:lnTo>
                <a:lnTo>
                  <a:pt x="30" y="166"/>
                </a:lnTo>
                <a:lnTo>
                  <a:pt x="40" y="158"/>
                </a:lnTo>
                <a:lnTo>
                  <a:pt x="44" y="158"/>
                </a:lnTo>
                <a:lnTo>
                  <a:pt x="50" y="148"/>
                </a:lnTo>
                <a:lnTo>
                  <a:pt x="50" y="142"/>
                </a:lnTo>
                <a:lnTo>
                  <a:pt x="58" y="138"/>
                </a:lnTo>
                <a:lnTo>
                  <a:pt x="66" y="138"/>
                </a:lnTo>
                <a:lnTo>
                  <a:pt x="70" y="134"/>
                </a:lnTo>
                <a:lnTo>
                  <a:pt x="70" y="124"/>
                </a:lnTo>
                <a:lnTo>
                  <a:pt x="66" y="120"/>
                </a:lnTo>
                <a:lnTo>
                  <a:pt x="60" y="114"/>
                </a:lnTo>
                <a:lnTo>
                  <a:pt x="54" y="112"/>
                </a:lnTo>
                <a:lnTo>
                  <a:pt x="52" y="110"/>
                </a:lnTo>
                <a:lnTo>
                  <a:pt x="42" y="108"/>
                </a:lnTo>
                <a:lnTo>
                  <a:pt x="22" y="94"/>
                </a:lnTo>
                <a:lnTo>
                  <a:pt x="14" y="74"/>
                </a:lnTo>
                <a:lnTo>
                  <a:pt x="0" y="38"/>
                </a:lnTo>
                <a:lnTo>
                  <a:pt x="4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1" name="Freeform 516"/>
          <p:cNvSpPr>
            <a:spLocks/>
          </p:cNvSpPr>
          <p:nvPr/>
        </p:nvSpPr>
        <p:spPr bwMode="ltGray">
          <a:xfrm>
            <a:off x="4263409" y="2208232"/>
            <a:ext cx="278891" cy="612772"/>
          </a:xfrm>
          <a:custGeom>
            <a:avLst/>
            <a:gdLst/>
            <a:ahLst/>
            <a:cxnLst>
              <a:cxn ang="0">
                <a:pos x="14" y="236"/>
              </a:cxn>
              <a:cxn ang="0">
                <a:pos x="24" y="220"/>
              </a:cxn>
              <a:cxn ang="0">
                <a:pos x="30" y="202"/>
              </a:cxn>
              <a:cxn ang="0">
                <a:pos x="18" y="188"/>
              </a:cxn>
              <a:cxn ang="0">
                <a:pos x="14" y="170"/>
              </a:cxn>
              <a:cxn ang="0">
                <a:pos x="14" y="138"/>
              </a:cxn>
              <a:cxn ang="0">
                <a:pos x="26" y="128"/>
              </a:cxn>
              <a:cxn ang="0">
                <a:pos x="40" y="132"/>
              </a:cxn>
              <a:cxn ang="0">
                <a:pos x="38" y="114"/>
              </a:cxn>
              <a:cxn ang="0">
                <a:pos x="44" y="84"/>
              </a:cxn>
              <a:cxn ang="0">
                <a:pos x="62" y="72"/>
              </a:cxn>
              <a:cxn ang="0">
                <a:pos x="72" y="56"/>
              </a:cxn>
              <a:cxn ang="0">
                <a:pos x="74" y="34"/>
              </a:cxn>
              <a:cxn ang="0">
                <a:pos x="88" y="26"/>
              </a:cxn>
              <a:cxn ang="0">
                <a:pos x="94" y="22"/>
              </a:cxn>
              <a:cxn ang="0">
                <a:pos x="98" y="14"/>
              </a:cxn>
              <a:cxn ang="0">
                <a:pos x="118" y="14"/>
              </a:cxn>
              <a:cxn ang="0">
                <a:pos x="132" y="0"/>
              </a:cxn>
              <a:cxn ang="0">
                <a:pos x="148" y="14"/>
              </a:cxn>
              <a:cxn ang="0">
                <a:pos x="168" y="28"/>
              </a:cxn>
              <a:cxn ang="0">
                <a:pos x="170" y="44"/>
              </a:cxn>
              <a:cxn ang="0">
                <a:pos x="174" y="68"/>
              </a:cxn>
              <a:cxn ang="0">
                <a:pos x="174" y="84"/>
              </a:cxn>
              <a:cxn ang="0">
                <a:pos x="150" y="90"/>
              </a:cxn>
              <a:cxn ang="0">
                <a:pos x="140" y="110"/>
              </a:cxn>
              <a:cxn ang="0">
                <a:pos x="134" y="132"/>
              </a:cxn>
              <a:cxn ang="0">
                <a:pos x="118" y="146"/>
              </a:cxn>
              <a:cxn ang="0">
                <a:pos x="94" y="156"/>
              </a:cxn>
              <a:cxn ang="0">
                <a:pos x="88" y="182"/>
              </a:cxn>
              <a:cxn ang="0">
                <a:pos x="86" y="202"/>
              </a:cxn>
              <a:cxn ang="0">
                <a:pos x="98" y="216"/>
              </a:cxn>
              <a:cxn ang="0">
                <a:pos x="112" y="232"/>
              </a:cxn>
              <a:cxn ang="0">
                <a:pos x="104" y="250"/>
              </a:cxn>
              <a:cxn ang="0">
                <a:pos x="86" y="262"/>
              </a:cxn>
              <a:cxn ang="0">
                <a:pos x="82" y="286"/>
              </a:cxn>
              <a:cxn ang="0">
                <a:pos x="84" y="304"/>
              </a:cxn>
              <a:cxn ang="0">
                <a:pos x="66" y="318"/>
              </a:cxn>
              <a:cxn ang="0">
                <a:pos x="40" y="336"/>
              </a:cxn>
              <a:cxn ang="0">
                <a:pos x="26" y="316"/>
              </a:cxn>
              <a:cxn ang="0">
                <a:pos x="18" y="296"/>
              </a:cxn>
              <a:cxn ang="0">
                <a:pos x="12" y="278"/>
              </a:cxn>
              <a:cxn ang="0">
                <a:pos x="2" y="264"/>
              </a:cxn>
            </a:cxnLst>
            <a:rect l="0" t="0" r="r" b="b"/>
            <a:pathLst>
              <a:path w="181" h="337">
                <a:moveTo>
                  <a:pt x="2" y="250"/>
                </a:moveTo>
                <a:lnTo>
                  <a:pt x="8" y="250"/>
                </a:lnTo>
                <a:lnTo>
                  <a:pt x="14" y="236"/>
                </a:lnTo>
                <a:lnTo>
                  <a:pt x="24" y="228"/>
                </a:lnTo>
                <a:lnTo>
                  <a:pt x="26" y="222"/>
                </a:lnTo>
                <a:lnTo>
                  <a:pt x="24" y="220"/>
                </a:lnTo>
                <a:lnTo>
                  <a:pt x="24" y="212"/>
                </a:lnTo>
                <a:lnTo>
                  <a:pt x="28" y="208"/>
                </a:lnTo>
                <a:lnTo>
                  <a:pt x="30" y="202"/>
                </a:lnTo>
                <a:lnTo>
                  <a:pt x="28" y="196"/>
                </a:lnTo>
                <a:lnTo>
                  <a:pt x="24" y="192"/>
                </a:lnTo>
                <a:lnTo>
                  <a:pt x="18" y="188"/>
                </a:lnTo>
                <a:lnTo>
                  <a:pt x="18" y="184"/>
                </a:lnTo>
                <a:lnTo>
                  <a:pt x="16" y="178"/>
                </a:lnTo>
                <a:lnTo>
                  <a:pt x="14" y="170"/>
                </a:lnTo>
                <a:lnTo>
                  <a:pt x="14" y="158"/>
                </a:lnTo>
                <a:lnTo>
                  <a:pt x="14" y="148"/>
                </a:lnTo>
                <a:lnTo>
                  <a:pt x="14" y="138"/>
                </a:lnTo>
                <a:lnTo>
                  <a:pt x="18" y="136"/>
                </a:lnTo>
                <a:lnTo>
                  <a:pt x="22" y="132"/>
                </a:lnTo>
                <a:lnTo>
                  <a:pt x="26" y="128"/>
                </a:lnTo>
                <a:lnTo>
                  <a:pt x="30" y="130"/>
                </a:lnTo>
                <a:lnTo>
                  <a:pt x="34" y="132"/>
                </a:lnTo>
                <a:lnTo>
                  <a:pt x="40" y="132"/>
                </a:lnTo>
                <a:lnTo>
                  <a:pt x="44" y="128"/>
                </a:lnTo>
                <a:lnTo>
                  <a:pt x="44" y="122"/>
                </a:lnTo>
                <a:lnTo>
                  <a:pt x="38" y="114"/>
                </a:lnTo>
                <a:lnTo>
                  <a:pt x="34" y="108"/>
                </a:lnTo>
                <a:lnTo>
                  <a:pt x="38" y="104"/>
                </a:lnTo>
                <a:lnTo>
                  <a:pt x="44" y="84"/>
                </a:lnTo>
                <a:lnTo>
                  <a:pt x="48" y="74"/>
                </a:lnTo>
                <a:lnTo>
                  <a:pt x="56" y="74"/>
                </a:lnTo>
                <a:lnTo>
                  <a:pt x="62" y="72"/>
                </a:lnTo>
                <a:lnTo>
                  <a:pt x="66" y="68"/>
                </a:lnTo>
                <a:lnTo>
                  <a:pt x="68" y="62"/>
                </a:lnTo>
                <a:lnTo>
                  <a:pt x="72" y="56"/>
                </a:lnTo>
                <a:lnTo>
                  <a:pt x="70" y="44"/>
                </a:lnTo>
                <a:lnTo>
                  <a:pt x="72" y="38"/>
                </a:lnTo>
                <a:lnTo>
                  <a:pt x="74" y="34"/>
                </a:lnTo>
                <a:lnTo>
                  <a:pt x="78" y="30"/>
                </a:lnTo>
                <a:lnTo>
                  <a:pt x="84" y="24"/>
                </a:lnTo>
                <a:lnTo>
                  <a:pt x="88" y="26"/>
                </a:lnTo>
                <a:lnTo>
                  <a:pt x="90" y="30"/>
                </a:lnTo>
                <a:lnTo>
                  <a:pt x="94" y="26"/>
                </a:lnTo>
                <a:lnTo>
                  <a:pt x="94" y="22"/>
                </a:lnTo>
                <a:lnTo>
                  <a:pt x="94" y="16"/>
                </a:lnTo>
                <a:lnTo>
                  <a:pt x="94" y="12"/>
                </a:lnTo>
                <a:lnTo>
                  <a:pt x="98" y="14"/>
                </a:lnTo>
                <a:lnTo>
                  <a:pt x="104" y="18"/>
                </a:lnTo>
                <a:lnTo>
                  <a:pt x="112" y="20"/>
                </a:lnTo>
                <a:lnTo>
                  <a:pt x="118" y="14"/>
                </a:lnTo>
                <a:lnTo>
                  <a:pt x="118" y="8"/>
                </a:lnTo>
                <a:lnTo>
                  <a:pt x="120" y="4"/>
                </a:lnTo>
                <a:lnTo>
                  <a:pt x="132" y="0"/>
                </a:lnTo>
                <a:lnTo>
                  <a:pt x="138" y="8"/>
                </a:lnTo>
                <a:lnTo>
                  <a:pt x="142" y="12"/>
                </a:lnTo>
                <a:lnTo>
                  <a:pt x="148" y="14"/>
                </a:lnTo>
                <a:lnTo>
                  <a:pt x="158" y="18"/>
                </a:lnTo>
                <a:lnTo>
                  <a:pt x="164" y="22"/>
                </a:lnTo>
                <a:lnTo>
                  <a:pt x="168" y="28"/>
                </a:lnTo>
                <a:lnTo>
                  <a:pt x="166" y="34"/>
                </a:lnTo>
                <a:lnTo>
                  <a:pt x="168" y="38"/>
                </a:lnTo>
                <a:lnTo>
                  <a:pt x="170" y="44"/>
                </a:lnTo>
                <a:lnTo>
                  <a:pt x="170" y="52"/>
                </a:lnTo>
                <a:lnTo>
                  <a:pt x="172" y="60"/>
                </a:lnTo>
                <a:lnTo>
                  <a:pt x="174" y="68"/>
                </a:lnTo>
                <a:lnTo>
                  <a:pt x="176" y="76"/>
                </a:lnTo>
                <a:lnTo>
                  <a:pt x="180" y="84"/>
                </a:lnTo>
                <a:lnTo>
                  <a:pt x="174" y="84"/>
                </a:lnTo>
                <a:lnTo>
                  <a:pt x="166" y="86"/>
                </a:lnTo>
                <a:lnTo>
                  <a:pt x="156" y="86"/>
                </a:lnTo>
                <a:lnTo>
                  <a:pt x="150" y="90"/>
                </a:lnTo>
                <a:lnTo>
                  <a:pt x="144" y="96"/>
                </a:lnTo>
                <a:lnTo>
                  <a:pt x="142" y="104"/>
                </a:lnTo>
                <a:lnTo>
                  <a:pt x="140" y="110"/>
                </a:lnTo>
                <a:lnTo>
                  <a:pt x="142" y="116"/>
                </a:lnTo>
                <a:lnTo>
                  <a:pt x="138" y="124"/>
                </a:lnTo>
                <a:lnTo>
                  <a:pt x="134" y="132"/>
                </a:lnTo>
                <a:lnTo>
                  <a:pt x="130" y="136"/>
                </a:lnTo>
                <a:lnTo>
                  <a:pt x="124" y="142"/>
                </a:lnTo>
                <a:lnTo>
                  <a:pt x="118" y="146"/>
                </a:lnTo>
                <a:lnTo>
                  <a:pt x="110" y="148"/>
                </a:lnTo>
                <a:lnTo>
                  <a:pt x="102" y="152"/>
                </a:lnTo>
                <a:lnTo>
                  <a:pt x="94" y="156"/>
                </a:lnTo>
                <a:lnTo>
                  <a:pt x="92" y="168"/>
                </a:lnTo>
                <a:lnTo>
                  <a:pt x="90" y="176"/>
                </a:lnTo>
                <a:lnTo>
                  <a:pt x="88" y="182"/>
                </a:lnTo>
                <a:lnTo>
                  <a:pt x="88" y="188"/>
                </a:lnTo>
                <a:lnTo>
                  <a:pt x="88" y="196"/>
                </a:lnTo>
                <a:lnTo>
                  <a:pt x="86" y="202"/>
                </a:lnTo>
                <a:lnTo>
                  <a:pt x="88" y="208"/>
                </a:lnTo>
                <a:lnTo>
                  <a:pt x="90" y="214"/>
                </a:lnTo>
                <a:lnTo>
                  <a:pt x="98" y="216"/>
                </a:lnTo>
                <a:lnTo>
                  <a:pt x="104" y="218"/>
                </a:lnTo>
                <a:lnTo>
                  <a:pt x="110" y="222"/>
                </a:lnTo>
                <a:lnTo>
                  <a:pt x="112" y="232"/>
                </a:lnTo>
                <a:lnTo>
                  <a:pt x="110" y="238"/>
                </a:lnTo>
                <a:lnTo>
                  <a:pt x="108" y="246"/>
                </a:lnTo>
                <a:lnTo>
                  <a:pt x="104" y="250"/>
                </a:lnTo>
                <a:lnTo>
                  <a:pt x="100" y="256"/>
                </a:lnTo>
                <a:lnTo>
                  <a:pt x="94" y="258"/>
                </a:lnTo>
                <a:lnTo>
                  <a:pt x="86" y="262"/>
                </a:lnTo>
                <a:lnTo>
                  <a:pt x="82" y="272"/>
                </a:lnTo>
                <a:lnTo>
                  <a:pt x="82" y="278"/>
                </a:lnTo>
                <a:lnTo>
                  <a:pt x="82" y="286"/>
                </a:lnTo>
                <a:lnTo>
                  <a:pt x="82" y="294"/>
                </a:lnTo>
                <a:lnTo>
                  <a:pt x="86" y="296"/>
                </a:lnTo>
                <a:lnTo>
                  <a:pt x="84" y="304"/>
                </a:lnTo>
                <a:lnTo>
                  <a:pt x="78" y="314"/>
                </a:lnTo>
                <a:lnTo>
                  <a:pt x="72" y="316"/>
                </a:lnTo>
                <a:lnTo>
                  <a:pt x="66" y="318"/>
                </a:lnTo>
                <a:lnTo>
                  <a:pt x="60" y="320"/>
                </a:lnTo>
                <a:lnTo>
                  <a:pt x="50" y="334"/>
                </a:lnTo>
                <a:lnTo>
                  <a:pt x="40" y="336"/>
                </a:lnTo>
                <a:lnTo>
                  <a:pt x="32" y="336"/>
                </a:lnTo>
                <a:lnTo>
                  <a:pt x="28" y="332"/>
                </a:lnTo>
                <a:lnTo>
                  <a:pt x="26" y="316"/>
                </a:lnTo>
                <a:lnTo>
                  <a:pt x="26" y="308"/>
                </a:lnTo>
                <a:lnTo>
                  <a:pt x="22" y="300"/>
                </a:lnTo>
                <a:lnTo>
                  <a:pt x="18" y="296"/>
                </a:lnTo>
                <a:lnTo>
                  <a:pt x="14" y="292"/>
                </a:lnTo>
                <a:lnTo>
                  <a:pt x="10" y="288"/>
                </a:lnTo>
                <a:lnTo>
                  <a:pt x="12" y="278"/>
                </a:lnTo>
                <a:lnTo>
                  <a:pt x="12" y="272"/>
                </a:lnTo>
                <a:lnTo>
                  <a:pt x="6" y="270"/>
                </a:lnTo>
                <a:lnTo>
                  <a:pt x="2" y="264"/>
                </a:lnTo>
                <a:lnTo>
                  <a:pt x="0" y="260"/>
                </a:lnTo>
                <a:lnTo>
                  <a:pt x="2" y="25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2" name="Freeform 518"/>
          <p:cNvSpPr>
            <a:spLocks/>
          </p:cNvSpPr>
          <p:nvPr/>
        </p:nvSpPr>
        <p:spPr bwMode="ltGray">
          <a:xfrm>
            <a:off x="4505114" y="1746272"/>
            <a:ext cx="3518674" cy="2078028"/>
          </a:xfrm>
          <a:custGeom>
            <a:avLst/>
            <a:gdLst/>
            <a:ahLst/>
            <a:cxnLst>
              <a:cxn ang="0">
                <a:pos x="216" y="258"/>
              </a:cxn>
              <a:cxn ang="0">
                <a:pos x="270" y="304"/>
              </a:cxn>
              <a:cxn ang="0">
                <a:pos x="154" y="308"/>
              </a:cxn>
              <a:cxn ang="0">
                <a:pos x="204" y="378"/>
              </a:cxn>
              <a:cxn ang="0">
                <a:pos x="226" y="356"/>
              </a:cxn>
              <a:cxn ang="0">
                <a:pos x="272" y="330"/>
              </a:cxn>
              <a:cxn ang="0">
                <a:pos x="324" y="256"/>
              </a:cxn>
              <a:cxn ang="0">
                <a:pos x="336" y="308"/>
              </a:cxn>
              <a:cxn ang="0">
                <a:pos x="402" y="272"/>
              </a:cxn>
              <a:cxn ang="0">
                <a:pos x="438" y="268"/>
              </a:cxn>
              <a:cxn ang="0">
                <a:pos x="502" y="250"/>
              </a:cxn>
              <a:cxn ang="0">
                <a:pos x="520" y="230"/>
              </a:cxn>
              <a:cxn ang="0">
                <a:pos x="542" y="226"/>
              </a:cxn>
              <a:cxn ang="0">
                <a:pos x="630" y="260"/>
              </a:cxn>
              <a:cxn ang="0">
                <a:pos x="622" y="232"/>
              </a:cxn>
              <a:cxn ang="0">
                <a:pos x="626" y="150"/>
              </a:cxn>
              <a:cxn ang="0">
                <a:pos x="686" y="160"/>
              </a:cxn>
              <a:cxn ang="0">
                <a:pos x="704" y="300"/>
              </a:cxn>
              <a:cxn ang="0">
                <a:pos x="756" y="244"/>
              </a:cxn>
              <a:cxn ang="0">
                <a:pos x="716" y="138"/>
              </a:cxn>
              <a:cxn ang="0">
                <a:pos x="752" y="174"/>
              </a:cxn>
              <a:cxn ang="0">
                <a:pos x="832" y="166"/>
              </a:cxn>
              <a:cxn ang="0">
                <a:pos x="854" y="120"/>
              </a:cxn>
              <a:cxn ang="0">
                <a:pos x="936" y="52"/>
              </a:cxn>
              <a:cxn ang="0">
                <a:pos x="1050" y="8"/>
              </a:cxn>
              <a:cxn ang="0">
                <a:pos x="1134" y="32"/>
              </a:cxn>
              <a:cxn ang="0">
                <a:pos x="1176" y="102"/>
              </a:cxn>
              <a:cxn ang="0">
                <a:pos x="1294" y="114"/>
              </a:cxn>
              <a:cxn ang="0">
                <a:pos x="1400" y="116"/>
              </a:cxn>
              <a:cxn ang="0">
                <a:pos x="1526" y="180"/>
              </a:cxn>
              <a:cxn ang="0">
                <a:pos x="1618" y="138"/>
              </a:cxn>
              <a:cxn ang="0">
                <a:pos x="1776" y="188"/>
              </a:cxn>
              <a:cxn ang="0">
                <a:pos x="1928" y="226"/>
              </a:cxn>
              <a:cxn ang="0">
                <a:pos x="2042" y="216"/>
              </a:cxn>
              <a:cxn ang="0">
                <a:pos x="2184" y="242"/>
              </a:cxn>
              <a:cxn ang="0">
                <a:pos x="2278" y="292"/>
              </a:cxn>
              <a:cxn ang="0">
                <a:pos x="2224" y="346"/>
              </a:cxn>
              <a:cxn ang="0">
                <a:pos x="2194" y="420"/>
              </a:cxn>
              <a:cxn ang="0">
                <a:pos x="2064" y="472"/>
              </a:cxn>
              <a:cxn ang="0">
                <a:pos x="2058" y="582"/>
              </a:cxn>
              <a:cxn ang="0">
                <a:pos x="1962" y="562"/>
              </a:cxn>
              <a:cxn ang="0">
                <a:pos x="2026" y="400"/>
              </a:cxn>
              <a:cxn ang="0">
                <a:pos x="1930" y="442"/>
              </a:cxn>
              <a:cxn ang="0">
                <a:pos x="1898" y="502"/>
              </a:cxn>
              <a:cxn ang="0">
                <a:pos x="1800" y="490"/>
              </a:cxn>
              <a:cxn ang="0">
                <a:pos x="1704" y="606"/>
              </a:cxn>
              <a:cxn ang="0">
                <a:pos x="1752" y="824"/>
              </a:cxn>
              <a:cxn ang="0">
                <a:pos x="528" y="1028"/>
              </a:cxn>
              <a:cxn ang="0">
                <a:pos x="516" y="884"/>
              </a:cxn>
              <a:cxn ang="0">
                <a:pos x="466" y="844"/>
              </a:cxn>
              <a:cxn ang="0">
                <a:pos x="404" y="830"/>
              </a:cxn>
              <a:cxn ang="0">
                <a:pos x="348" y="890"/>
              </a:cxn>
              <a:cxn ang="0">
                <a:pos x="240" y="818"/>
              </a:cxn>
              <a:cxn ang="0">
                <a:pos x="10" y="752"/>
              </a:cxn>
              <a:cxn ang="0">
                <a:pos x="36" y="504"/>
              </a:cxn>
              <a:cxn ang="0">
                <a:pos x="126" y="474"/>
              </a:cxn>
              <a:cxn ang="0">
                <a:pos x="130" y="236"/>
              </a:cxn>
            </a:cxnLst>
            <a:rect l="0" t="0" r="r" b="b"/>
            <a:pathLst>
              <a:path w="2281" h="1145">
                <a:moveTo>
                  <a:pt x="152" y="238"/>
                </a:moveTo>
                <a:lnTo>
                  <a:pt x="162" y="238"/>
                </a:lnTo>
                <a:lnTo>
                  <a:pt x="188" y="248"/>
                </a:lnTo>
                <a:lnTo>
                  <a:pt x="192" y="244"/>
                </a:lnTo>
                <a:lnTo>
                  <a:pt x="198" y="248"/>
                </a:lnTo>
                <a:lnTo>
                  <a:pt x="202" y="250"/>
                </a:lnTo>
                <a:lnTo>
                  <a:pt x="204" y="254"/>
                </a:lnTo>
                <a:lnTo>
                  <a:pt x="212" y="258"/>
                </a:lnTo>
                <a:lnTo>
                  <a:pt x="216" y="258"/>
                </a:lnTo>
                <a:lnTo>
                  <a:pt x="224" y="266"/>
                </a:lnTo>
                <a:lnTo>
                  <a:pt x="228" y="270"/>
                </a:lnTo>
                <a:lnTo>
                  <a:pt x="230" y="274"/>
                </a:lnTo>
                <a:lnTo>
                  <a:pt x="234" y="274"/>
                </a:lnTo>
                <a:lnTo>
                  <a:pt x="240" y="278"/>
                </a:lnTo>
                <a:lnTo>
                  <a:pt x="250" y="278"/>
                </a:lnTo>
                <a:lnTo>
                  <a:pt x="256" y="284"/>
                </a:lnTo>
                <a:lnTo>
                  <a:pt x="264" y="292"/>
                </a:lnTo>
                <a:lnTo>
                  <a:pt x="270" y="304"/>
                </a:lnTo>
                <a:lnTo>
                  <a:pt x="266" y="310"/>
                </a:lnTo>
                <a:lnTo>
                  <a:pt x="258" y="316"/>
                </a:lnTo>
                <a:lnTo>
                  <a:pt x="252" y="324"/>
                </a:lnTo>
                <a:lnTo>
                  <a:pt x="244" y="326"/>
                </a:lnTo>
                <a:lnTo>
                  <a:pt x="232" y="324"/>
                </a:lnTo>
                <a:lnTo>
                  <a:pt x="214" y="324"/>
                </a:lnTo>
                <a:lnTo>
                  <a:pt x="174" y="308"/>
                </a:lnTo>
                <a:lnTo>
                  <a:pt x="160" y="310"/>
                </a:lnTo>
                <a:lnTo>
                  <a:pt x="154" y="308"/>
                </a:lnTo>
                <a:lnTo>
                  <a:pt x="164" y="320"/>
                </a:lnTo>
                <a:lnTo>
                  <a:pt x="172" y="324"/>
                </a:lnTo>
                <a:lnTo>
                  <a:pt x="180" y="332"/>
                </a:lnTo>
                <a:lnTo>
                  <a:pt x="188" y="336"/>
                </a:lnTo>
                <a:lnTo>
                  <a:pt x="192" y="342"/>
                </a:lnTo>
                <a:lnTo>
                  <a:pt x="192" y="352"/>
                </a:lnTo>
                <a:lnTo>
                  <a:pt x="194" y="362"/>
                </a:lnTo>
                <a:lnTo>
                  <a:pt x="196" y="370"/>
                </a:lnTo>
                <a:lnTo>
                  <a:pt x="204" y="378"/>
                </a:lnTo>
                <a:lnTo>
                  <a:pt x="214" y="386"/>
                </a:lnTo>
                <a:lnTo>
                  <a:pt x="222" y="388"/>
                </a:lnTo>
                <a:lnTo>
                  <a:pt x="228" y="386"/>
                </a:lnTo>
                <a:lnTo>
                  <a:pt x="228" y="378"/>
                </a:lnTo>
                <a:lnTo>
                  <a:pt x="218" y="368"/>
                </a:lnTo>
                <a:lnTo>
                  <a:pt x="210" y="362"/>
                </a:lnTo>
                <a:lnTo>
                  <a:pt x="210" y="356"/>
                </a:lnTo>
                <a:lnTo>
                  <a:pt x="214" y="350"/>
                </a:lnTo>
                <a:lnTo>
                  <a:pt x="226" y="356"/>
                </a:lnTo>
                <a:lnTo>
                  <a:pt x="232" y="362"/>
                </a:lnTo>
                <a:lnTo>
                  <a:pt x="248" y="366"/>
                </a:lnTo>
                <a:lnTo>
                  <a:pt x="256" y="368"/>
                </a:lnTo>
                <a:lnTo>
                  <a:pt x="266" y="368"/>
                </a:lnTo>
                <a:lnTo>
                  <a:pt x="268" y="362"/>
                </a:lnTo>
                <a:lnTo>
                  <a:pt x="264" y="352"/>
                </a:lnTo>
                <a:lnTo>
                  <a:pt x="258" y="346"/>
                </a:lnTo>
                <a:lnTo>
                  <a:pt x="260" y="340"/>
                </a:lnTo>
                <a:lnTo>
                  <a:pt x="272" y="330"/>
                </a:lnTo>
                <a:lnTo>
                  <a:pt x="280" y="324"/>
                </a:lnTo>
                <a:lnTo>
                  <a:pt x="288" y="318"/>
                </a:lnTo>
                <a:lnTo>
                  <a:pt x="298" y="324"/>
                </a:lnTo>
                <a:lnTo>
                  <a:pt x="308" y="326"/>
                </a:lnTo>
                <a:lnTo>
                  <a:pt x="314" y="316"/>
                </a:lnTo>
                <a:lnTo>
                  <a:pt x="308" y="304"/>
                </a:lnTo>
                <a:lnTo>
                  <a:pt x="298" y="256"/>
                </a:lnTo>
                <a:lnTo>
                  <a:pt x="308" y="254"/>
                </a:lnTo>
                <a:lnTo>
                  <a:pt x="324" y="256"/>
                </a:lnTo>
                <a:lnTo>
                  <a:pt x="332" y="258"/>
                </a:lnTo>
                <a:lnTo>
                  <a:pt x="336" y="266"/>
                </a:lnTo>
                <a:lnTo>
                  <a:pt x="340" y="274"/>
                </a:lnTo>
                <a:lnTo>
                  <a:pt x="344" y="276"/>
                </a:lnTo>
                <a:lnTo>
                  <a:pt x="348" y="282"/>
                </a:lnTo>
                <a:lnTo>
                  <a:pt x="340" y="288"/>
                </a:lnTo>
                <a:lnTo>
                  <a:pt x="336" y="294"/>
                </a:lnTo>
                <a:lnTo>
                  <a:pt x="334" y="300"/>
                </a:lnTo>
                <a:lnTo>
                  <a:pt x="336" y="308"/>
                </a:lnTo>
                <a:lnTo>
                  <a:pt x="348" y="312"/>
                </a:lnTo>
                <a:lnTo>
                  <a:pt x="356" y="306"/>
                </a:lnTo>
                <a:lnTo>
                  <a:pt x="360" y="298"/>
                </a:lnTo>
                <a:lnTo>
                  <a:pt x="366" y="294"/>
                </a:lnTo>
                <a:lnTo>
                  <a:pt x="376" y="288"/>
                </a:lnTo>
                <a:lnTo>
                  <a:pt x="378" y="284"/>
                </a:lnTo>
                <a:lnTo>
                  <a:pt x="384" y="278"/>
                </a:lnTo>
                <a:lnTo>
                  <a:pt x="394" y="274"/>
                </a:lnTo>
                <a:lnTo>
                  <a:pt x="402" y="272"/>
                </a:lnTo>
                <a:lnTo>
                  <a:pt x="410" y="270"/>
                </a:lnTo>
                <a:lnTo>
                  <a:pt x="418" y="266"/>
                </a:lnTo>
                <a:lnTo>
                  <a:pt x="424" y="260"/>
                </a:lnTo>
                <a:lnTo>
                  <a:pt x="428" y="254"/>
                </a:lnTo>
                <a:lnTo>
                  <a:pt x="434" y="250"/>
                </a:lnTo>
                <a:lnTo>
                  <a:pt x="444" y="248"/>
                </a:lnTo>
                <a:lnTo>
                  <a:pt x="446" y="252"/>
                </a:lnTo>
                <a:lnTo>
                  <a:pt x="440" y="262"/>
                </a:lnTo>
                <a:lnTo>
                  <a:pt x="438" y="268"/>
                </a:lnTo>
                <a:lnTo>
                  <a:pt x="446" y="272"/>
                </a:lnTo>
                <a:lnTo>
                  <a:pt x="454" y="268"/>
                </a:lnTo>
                <a:lnTo>
                  <a:pt x="458" y="262"/>
                </a:lnTo>
                <a:lnTo>
                  <a:pt x="464" y="258"/>
                </a:lnTo>
                <a:lnTo>
                  <a:pt x="472" y="256"/>
                </a:lnTo>
                <a:lnTo>
                  <a:pt x="478" y="258"/>
                </a:lnTo>
                <a:lnTo>
                  <a:pt x="488" y="260"/>
                </a:lnTo>
                <a:lnTo>
                  <a:pt x="494" y="254"/>
                </a:lnTo>
                <a:lnTo>
                  <a:pt x="502" y="250"/>
                </a:lnTo>
                <a:lnTo>
                  <a:pt x="508" y="248"/>
                </a:lnTo>
                <a:lnTo>
                  <a:pt x="514" y="250"/>
                </a:lnTo>
                <a:lnTo>
                  <a:pt x="516" y="262"/>
                </a:lnTo>
                <a:lnTo>
                  <a:pt x="526" y="262"/>
                </a:lnTo>
                <a:lnTo>
                  <a:pt x="534" y="256"/>
                </a:lnTo>
                <a:lnTo>
                  <a:pt x="534" y="250"/>
                </a:lnTo>
                <a:lnTo>
                  <a:pt x="530" y="242"/>
                </a:lnTo>
                <a:lnTo>
                  <a:pt x="526" y="238"/>
                </a:lnTo>
                <a:lnTo>
                  <a:pt x="520" y="230"/>
                </a:lnTo>
                <a:lnTo>
                  <a:pt x="508" y="228"/>
                </a:lnTo>
                <a:lnTo>
                  <a:pt x="498" y="226"/>
                </a:lnTo>
                <a:lnTo>
                  <a:pt x="496" y="218"/>
                </a:lnTo>
                <a:lnTo>
                  <a:pt x="500" y="210"/>
                </a:lnTo>
                <a:lnTo>
                  <a:pt x="506" y="208"/>
                </a:lnTo>
                <a:lnTo>
                  <a:pt x="520" y="218"/>
                </a:lnTo>
                <a:lnTo>
                  <a:pt x="524" y="226"/>
                </a:lnTo>
                <a:lnTo>
                  <a:pt x="532" y="226"/>
                </a:lnTo>
                <a:lnTo>
                  <a:pt x="542" y="226"/>
                </a:lnTo>
                <a:lnTo>
                  <a:pt x="552" y="226"/>
                </a:lnTo>
                <a:lnTo>
                  <a:pt x="560" y="226"/>
                </a:lnTo>
                <a:lnTo>
                  <a:pt x="574" y="228"/>
                </a:lnTo>
                <a:lnTo>
                  <a:pt x="582" y="230"/>
                </a:lnTo>
                <a:lnTo>
                  <a:pt x="590" y="236"/>
                </a:lnTo>
                <a:lnTo>
                  <a:pt x="600" y="244"/>
                </a:lnTo>
                <a:lnTo>
                  <a:pt x="606" y="244"/>
                </a:lnTo>
                <a:lnTo>
                  <a:pt x="618" y="252"/>
                </a:lnTo>
                <a:lnTo>
                  <a:pt x="630" y="260"/>
                </a:lnTo>
                <a:lnTo>
                  <a:pt x="640" y="266"/>
                </a:lnTo>
                <a:lnTo>
                  <a:pt x="642" y="274"/>
                </a:lnTo>
                <a:lnTo>
                  <a:pt x="656" y="272"/>
                </a:lnTo>
                <a:lnTo>
                  <a:pt x="652" y="260"/>
                </a:lnTo>
                <a:lnTo>
                  <a:pt x="646" y="252"/>
                </a:lnTo>
                <a:lnTo>
                  <a:pt x="640" y="244"/>
                </a:lnTo>
                <a:lnTo>
                  <a:pt x="638" y="238"/>
                </a:lnTo>
                <a:lnTo>
                  <a:pt x="630" y="234"/>
                </a:lnTo>
                <a:lnTo>
                  <a:pt x="622" y="232"/>
                </a:lnTo>
                <a:lnTo>
                  <a:pt x="616" y="226"/>
                </a:lnTo>
                <a:lnTo>
                  <a:pt x="614" y="218"/>
                </a:lnTo>
                <a:lnTo>
                  <a:pt x="618" y="208"/>
                </a:lnTo>
                <a:lnTo>
                  <a:pt x="614" y="202"/>
                </a:lnTo>
                <a:lnTo>
                  <a:pt x="608" y="198"/>
                </a:lnTo>
                <a:lnTo>
                  <a:pt x="624" y="182"/>
                </a:lnTo>
                <a:lnTo>
                  <a:pt x="628" y="174"/>
                </a:lnTo>
                <a:lnTo>
                  <a:pt x="626" y="162"/>
                </a:lnTo>
                <a:lnTo>
                  <a:pt x="626" y="150"/>
                </a:lnTo>
                <a:lnTo>
                  <a:pt x="630" y="144"/>
                </a:lnTo>
                <a:lnTo>
                  <a:pt x="636" y="132"/>
                </a:lnTo>
                <a:lnTo>
                  <a:pt x="636" y="124"/>
                </a:lnTo>
                <a:lnTo>
                  <a:pt x="650" y="118"/>
                </a:lnTo>
                <a:lnTo>
                  <a:pt x="664" y="126"/>
                </a:lnTo>
                <a:lnTo>
                  <a:pt x="660" y="134"/>
                </a:lnTo>
                <a:lnTo>
                  <a:pt x="652" y="142"/>
                </a:lnTo>
                <a:lnTo>
                  <a:pt x="684" y="140"/>
                </a:lnTo>
                <a:lnTo>
                  <a:pt x="686" y="160"/>
                </a:lnTo>
                <a:lnTo>
                  <a:pt x="682" y="172"/>
                </a:lnTo>
                <a:lnTo>
                  <a:pt x="678" y="178"/>
                </a:lnTo>
                <a:lnTo>
                  <a:pt x="686" y="198"/>
                </a:lnTo>
                <a:lnTo>
                  <a:pt x="688" y="210"/>
                </a:lnTo>
                <a:lnTo>
                  <a:pt x="698" y="226"/>
                </a:lnTo>
                <a:lnTo>
                  <a:pt x="704" y="260"/>
                </a:lnTo>
                <a:lnTo>
                  <a:pt x="714" y="270"/>
                </a:lnTo>
                <a:lnTo>
                  <a:pt x="716" y="278"/>
                </a:lnTo>
                <a:lnTo>
                  <a:pt x="704" y="300"/>
                </a:lnTo>
                <a:lnTo>
                  <a:pt x="688" y="306"/>
                </a:lnTo>
                <a:lnTo>
                  <a:pt x="668" y="314"/>
                </a:lnTo>
                <a:lnTo>
                  <a:pt x="714" y="322"/>
                </a:lnTo>
                <a:lnTo>
                  <a:pt x="714" y="308"/>
                </a:lnTo>
                <a:lnTo>
                  <a:pt x="726" y="290"/>
                </a:lnTo>
                <a:lnTo>
                  <a:pt x="738" y="278"/>
                </a:lnTo>
                <a:lnTo>
                  <a:pt x="730" y="266"/>
                </a:lnTo>
                <a:lnTo>
                  <a:pt x="752" y="254"/>
                </a:lnTo>
                <a:lnTo>
                  <a:pt x="756" y="244"/>
                </a:lnTo>
                <a:lnTo>
                  <a:pt x="732" y="240"/>
                </a:lnTo>
                <a:lnTo>
                  <a:pt x="726" y="246"/>
                </a:lnTo>
                <a:lnTo>
                  <a:pt x="712" y="226"/>
                </a:lnTo>
                <a:lnTo>
                  <a:pt x="712" y="210"/>
                </a:lnTo>
                <a:lnTo>
                  <a:pt x="704" y="192"/>
                </a:lnTo>
                <a:lnTo>
                  <a:pt x="698" y="182"/>
                </a:lnTo>
                <a:lnTo>
                  <a:pt x="710" y="170"/>
                </a:lnTo>
                <a:lnTo>
                  <a:pt x="710" y="160"/>
                </a:lnTo>
                <a:lnTo>
                  <a:pt x="716" y="138"/>
                </a:lnTo>
                <a:lnTo>
                  <a:pt x="724" y="144"/>
                </a:lnTo>
                <a:lnTo>
                  <a:pt x="724" y="168"/>
                </a:lnTo>
                <a:lnTo>
                  <a:pt x="726" y="182"/>
                </a:lnTo>
                <a:lnTo>
                  <a:pt x="754" y="196"/>
                </a:lnTo>
                <a:lnTo>
                  <a:pt x="768" y="194"/>
                </a:lnTo>
                <a:lnTo>
                  <a:pt x="744" y="178"/>
                </a:lnTo>
                <a:lnTo>
                  <a:pt x="734" y="168"/>
                </a:lnTo>
                <a:lnTo>
                  <a:pt x="744" y="166"/>
                </a:lnTo>
                <a:lnTo>
                  <a:pt x="752" y="174"/>
                </a:lnTo>
                <a:lnTo>
                  <a:pt x="760" y="154"/>
                </a:lnTo>
                <a:lnTo>
                  <a:pt x="774" y="152"/>
                </a:lnTo>
                <a:lnTo>
                  <a:pt x="804" y="170"/>
                </a:lnTo>
                <a:lnTo>
                  <a:pt x="812" y="176"/>
                </a:lnTo>
                <a:lnTo>
                  <a:pt x="822" y="192"/>
                </a:lnTo>
                <a:lnTo>
                  <a:pt x="824" y="200"/>
                </a:lnTo>
                <a:lnTo>
                  <a:pt x="846" y="200"/>
                </a:lnTo>
                <a:lnTo>
                  <a:pt x="844" y="186"/>
                </a:lnTo>
                <a:lnTo>
                  <a:pt x="832" y="166"/>
                </a:lnTo>
                <a:lnTo>
                  <a:pt x="822" y="162"/>
                </a:lnTo>
                <a:lnTo>
                  <a:pt x="802" y="152"/>
                </a:lnTo>
                <a:lnTo>
                  <a:pt x="792" y="148"/>
                </a:lnTo>
                <a:lnTo>
                  <a:pt x="788" y="126"/>
                </a:lnTo>
                <a:lnTo>
                  <a:pt x="796" y="118"/>
                </a:lnTo>
                <a:lnTo>
                  <a:pt x="806" y="118"/>
                </a:lnTo>
                <a:lnTo>
                  <a:pt x="820" y="118"/>
                </a:lnTo>
                <a:lnTo>
                  <a:pt x="836" y="118"/>
                </a:lnTo>
                <a:lnTo>
                  <a:pt x="854" y="120"/>
                </a:lnTo>
                <a:lnTo>
                  <a:pt x="870" y="120"/>
                </a:lnTo>
                <a:lnTo>
                  <a:pt x="868" y="108"/>
                </a:lnTo>
                <a:lnTo>
                  <a:pt x="856" y="104"/>
                </a:lnTo>
                <a:lnTo>
                  <a:pt x="850" y="96"/>
                </a:lnTo>
                <a:lnTo>
                  <a:pt x="856" y="86"/>
                </a:lnTo>
                <a:lnTo>
                  <a:pt x="870" y="82"/>
                </a:lnTo>
                <a:lnTo>
                  <a:pt x="882" y="72"/>
                </a:lnTo>
                <a:lnTo>
                  <a:pt x="940" y="62"/>
                </a:lnTo>
                <a:lnTo>
                  <a:pt x="936" y="52"/>
                </a:lnTo>
                <a:lnTo>
                  <a:pt x="942" y="48"/>
                </a:lnTo>
                <a:lnTo>
                  <a:pt x="968" y="50"/>
                </a:lnTo>
                <a:lnTo>
                  <a:pt x="976" y="46"/>
                </a:lnTo>
                <a:lnTo>
                  <a:pt x="990" y="54"/>
                </a:lnTo>
                <a:lnTo>
                  <a:pt x="1008" y="44"/>
                </a:lnTo>
                <a:lnTo>
                  <a:pt x="1026" y="38"/>
                </a:lnTo>
                <a:lnTo>
                  <a:pt x="1042" y="36"/>
                </a:lnTo>
                <a:lnTo>
                  <a:pt x="1040" y="20"/>
                </a:lnTo>
                <a:lnTo>
                  <a:pt x="1050" y="8"/>
                </a:lnTo>
                <a:lnTo>
                  <a:pt x="1076" y="0"/>
                </a:lnTo>
                <a:lnTo>
                  <a:pt x="1096" y="10"/>
                </a:lnTo>
                <a:lnTo>
                  <a:pt x="1096" y="18"/>
                </a:lnTo>
                <a:lnTo>
                  <a:pt x="1108" y="24"/>
                </a:lnTo>
                <a:lnTo>
                  <a:pt x="1116" y="28"/>
                </a:lnTo>
                <a:lnTo>
                  <a:pt x="1114" y="34"/>
                </a:lnTo>
                <a:lnTo>
                  <a:pt x="1118" y="40"/>
                </a:lnTo>
                <a:lnTo>
                  <a:pt x="1126" y="38"/>
                </a:lnTo>
                <a:lnTo>
                  <a:pt x="1134" y="32"/>
                </a:lnTo>
                <a:lnTo>
                  <a:pt x="1142" y="30"/>
                </a:lnTo>
                <a:lnTo>
                  <a:pt x="1152" y="30"/>
                </a:lnTo>
                <a:lnTo>
                  <a:pt x="1168" y="32"/>
                </a:lnTo>
                <a:lnTo>
                  <a:pt x="1186" y="40"/>
                </a:lnTo>
                <a:lnTo>
                  <a:pt x="1208" y="50"/>
                </a:lnTo>
                <a:lnTo>
                  <a:pt x="1214" y="76"/>
                </a:lnTo>
                <a:lnTo>
                  <a:pt x="1196" y="96"/>
                </a:lnTo>
                <a:lnTo>
                  <a:pt x="1188" y="96"/>
                </a:lnTo>
                <a:lnTo>
                  <a:pt x="1176" y="102"/>
                </a:lnTo>
                <a:lnTo>
                  <a:pt x="1176" y="106"/>
                </a:lnTo>
                <a:lnTo>
                  <a:pt x="1192" y="114"/>
                </a:lnTo>
                <a:lnTo>
                  <a:pt x="1200" y="110"/>
                </a:lnTo>
                <a:lnTo>
                  <a:pt x="1214" y="122"/>
                </a:lnTo>
                <a:lnTo>
                  <a:pt x="1226" y="112"/>
                </a:lnTo>
                <a:lnTo>
                  <a:pt x="1236" y="120"/>
                </a:lnTo>
                <a:lnTo>
                  <a:pt x="1258" y="118"/>
                </a:lnTo>
                <a:lnTo>
                  <a:pt x="1272" y="120"/>
                </a:lnTo>
                <a:lnTo>
                  <a:pt x="1294" y="114"/>
                </a:lnTo>
                <a:lnTo>
                  <a:pt x="1300" y="122"/>
                </a:lnTo>
                <a:lnTo>
                  <a:pt x="1316" y="134"/>
                </a:lnTo>
                <a:lnTo>
                  <a:pt x="1330" y="136"/>
                </a:lnTo>
                <a:lnTo>
                  <a:pt x="1364" y="138"/>
                </a:lnTo>
                <a:lnTo>
                  <a:pt x="1364" y="128"/>
                </a:lnTo>
                <a:lnTo>
                  <a:pt x="1368" y="112"/>
                </a:lnTo>
                <a:lnTo>
                  <a:pt x="1378" y="112"/>
                </a:lnTo>
                <a:lnTo>
                  <a:pt x="1388" y="116"/>
                </a:lnTo>
                <a:lnTo>
                  <a:pt x="1400" y="116"/>
                </a:lnTo>
                <a:lnTo>
                  <a:pt x="1422" y="118"/>
                </a:lnTo>
                <a:lnTo>
                  <a:pt x="1438" y="134"/>
                </a:lnTo>
                <a:lnTo>
                  <a:pt x="1446" y="156"/>
                </a:lnTo>
                <a:lnTo>
                  <a:pt x="1440" y="166"/>
                </a:lnTo>
                <a:lnTo>
                  <a:pt x="1462" y="190"/>
                </a:lnTo>
                <a:lnTo>
                  <a:pt x="1482" y="196"/>
                </a:lnTo>
                <a:lnTo>
                  <a:pt x="1496" y="176"/>
                </a:lnTo>
                <a:lnTo>
                  <a:pt x="1510" y="176"/>
                </a:lnTo>
                <a:lnTo>
                  <a:pt x="1526" y="180"/>
                </a:lnTo>
                <a:lnTo>
                  <a:pt x="1544" y="172"/>
                </a:lnTo>
                <a:lnTo>
                  <a:pt x="1566" y="178"/>
                </a:lnTo>
                <a:lnTo>
                  <a:pt x="1574" y="182"/>
                </a:lnTo>
                <a:lnTo>
                  <a:pt x="1582" y="176"/>
                </a:lnTo>
                <a:lnTo>
                  <a:pt x="1600" y="182"/>
                </a:lnTo>
                <a:lnTo>
                  <a:pt x="1598" y="158"/>
                </a:lnTo>
                <a:lnTo>
                  <a:pt x="1590" y="150"/>
                </a:lnTo>
                <a:lnTo>
                  <a:pt x="1602" y="144"/>
                </a:lnTo>
                <a:lnTo>
                  <a:pt x="1618" y="138"/>
                </a:lnTo>
                <a:lnTo>
                  <a:pt x="1664" y="144"/>
                </a:lnTo>
                <a:lnTo>
                  <a:pt x="1680" y="154"/>
                </a:lnTo>
                <a:lnTo>
                  <a:pt x="1704" y="154"/>
                </a:lnTo>
                <a:lnTo>
                  <a:pt x="1728" y="156"/>
                </a:lnTo>
                <a:lnTo>
                  <a:pt x="1730" y="166"/>
                </a:lnTo>
                <a:lnTo>
                  <a:pt x="1734" y="172"/>
                </a:lnTo>
                <a:lnTo>
                  <a:pt x="1752" y="178"/>
                </a:lnTo>
                <a:lnTo>
                  <a:pt x="1774" y="178"/>
                </a:lnTo>
                <a:lnTo>
                  <a:pt x="1776" y="188"/>
                </a:lnTo>
                <a:lnTo>
                  <a:pt x="1792" y="196"/>
                </a:lnTo>
                <a:lnTo>
                  <a:pt x="1832" y="188"/>
                </a:lnTo>
                <a:lnTo>
                  <a:pt x="1864" y="188"/>
                </a:lnTo>
                <a:lnTo>
                  <a:pt x="1876" y="194"/>
                </a:lnTo>
                <a:lnTo>
                  <a:pt x="1892" y="208"/>
                </a:lnTo>
                <a:lnTo>
                  <a:pt x="1898" y="226"/>
                </a:lnTo>
                <a:lnTo>
                  <a:pt x="1916" y="236"/>
                </a:lnTo>
                <a:lnTo>
                  <a:pt x="1922" y="242"/>
                </a:lnTo>
                <a:lnTo>
                  <a:pt x="1928" y="226"/>
                </a:lnTo>
                <a:lnTo>
                  <a:pt x="1946" y="224"/>
                </a:lnTo>
                <a:lnTo>
                  <a:pt x="1964" y="230"/>
                </a:lnTo>
                <a:lnTo>
                  <a:pt x="1994" y="228"/>
                </a:lnTo>
                <a:lnTo>
                  <a:pt x="2022" y="224"/>
                </a:lnTo>
                <a:lnTo>
                  <a:pt x="2034" y="240"/>
                </a:lnTo>
                <a:lnTo>
                  <a:pt x="2054" y="250"/>
                </a:lnTo>
                <a:lnTo>
                  <a:pt x="2054" y="232"/>
                </a:lnTo>
                <a:lnTo>
                  <a:pt x="2046" y="226"/>
                </a:lnTo>
                <a:lnTo>
                  <a:pt x="2042" y="216"/>
                </a:lnTo>
                <a:lnTo>
                  <a:pt x="2040" y="212"/>
                </a:lnTo>
                <a:lnTo>
                  <a:pt x="2054" y="214"/>
                </a:lnTo>
                <a:lnTo>
                  <a:pt x="2072" y="218"/>
                </a:lnTo>
                <a:lnTo>
                  <a:pt x="2088" y="220"/>
                </a:lnTo>
                <a:lnTo>
                  <a:pt x="2110" y="218"/>
                </a:lnTo>
                <a:lnTo>
                  <a:pt x="2128" y="220"/>
                </a:lnTo>
                <a:lnTo>
                  <a:pt x="2146" y="228"/>
                </a:lnTo>
                <a:lnTo>
                  <a:pt x="2166" y="236"/>
                </a:lnTo>
                <a:lnTo>
                  <a:pt x="2184" y="242"/>
                </a:lnTo>
                <a:lnTo>
                  <a:pt x="2200" y="246"/>
                </a:lnTo>
                <a:lnTo>
                  <a:pt x="2208" y="254"/>
                </a:lnTo>
                <a:lnTo>
                  <a:pt x="2222" y="258"/>
                </a:lnTo>
                <a:lnTo>
                  <a:pt x="2232" y="260"/>
                </a:lnTo>
                <a:lnTo>
                  <a:pt x="2236" y="268"/>
                </a:lnTo>
                <a:lnTo>
                  <a:pt x="2248" y="274"/>
                </a:lnTo>
                <a:lnTo>
                  <a:pt x="2260" y="272"/>
                </a:lnTo>
                <a:lnTo>
                  <a:pt x="2270" y="282"/>
                </a:lnTo>
                <a:lnTo>
                  <a:pt x="2278" y="292"/>
                </a:lnTo>
                <a:lnTo>
                  <a:pt x="2280" y="306"/>
                </a:lnTo>
                <a:lnTo>
                  <a:pt x="2280" y="320"/>
                </a:lnTo>
                <a:lnTo>
                  <a:pt x="2280" y="334"/>
                </a:lnTo>
                <a:lnTo>
                  <a:pt x="2260" y="334"/>
                </a:lnTo>
                <a:lnTo>
                  <a:pt x="2242" y="332"/>
                </a:lnTo>
                <a:lnTo>
                  <a:pt x="2236" y="320"/>
                </a:lnTo>
                <a:lnTo>
                  <a:pt x="2222" y="312"/>
                </a:lnTo>
                <a:lnTo>
                  <a:pt x="2220" y="328"/>
                </a:lnTo>
                <a:lnTo>
                  <a:pt x="2224" y="346"/>
                </a:lnTo>
                <a:lnTo>
                  <a:pt x="2220" y="350"/>
                </a:lnTo>
                <a:lnTo>
                  <a:pt x="2196" y="356"/>
                </a:lnTo>
                <a:lnTo>
                  <a:pt x="2198" y="368"/>
                </a:lnTo>
                <a:lnTo>
                  <a:pt x="2218" y="374"/>
                </a:lnTo>
                <a:lnTo>
                  <a:pt x="2232" y="386"/>
                </a:lnTo>
                <a:lnTo>
                  <a:pt x="2244" y="402"/>
                </a:lnTo>
                <a:lnTo>
                  <a:pt x="2238" y="416"/>
                </a:lnTo>
                <a:lnTo>
                  <a:pt x="2218" y="410"/>
                </a:lnTo>
                <a:lnTo>
                  <a:pt x="2194" y="420"/>
                </a:lnTo>
                <a:lnTo>
                  <a:pt x="2170" y="430"/>
                </a:lnTo>
                <a:lnTo>
                  <a:pt x="2150" y="450"/>
                </a:lnTo>
                <a:lnTo>
                  <a:pt x="2142" y="470"/>
                </a:lnTo>
                <a:lnTo>
                  <a:pt x="2130" y="472"/>
                </a:lnTo>
                <a:lnTo>
                  <a:pt x="2116" y="456"/>
                </a:lnTo>
                <a:lnTo>
                  <a:pt x="2098" y="460"/>
                </a:lnTo>
                <a:lnTo>
                  <a:pt x="2086" y="476"/>
                </a:lnTo>
                <a:lnTo>
                  <a:pt x="2074" y="468"/>
                </a:lnTo>
                <a:lnTo>
                  <a:pt x="2064" y="472"/>
                </a:lnTo>
                <a:lnTo>
                  <a:pt x="2050" y="472"/>
                </a:lnTo>
                <a:lnTo>
                  <a:pt x="2046" y="486"/>
                </a:lnTo>
                <a:lnTo>
                  <a:pt x="2042" y="500"/>
                </a:lnTo>
                <a:lnTo>
                  <a:pt x="2036" y="518"/>
                </a:lnTo>
                <a:lnTo>
                  <a:pt x="2052" y="520"/>
                </a:lnTo>
                <a:lnTo>
                  <a:pt x="2058" y="540"/>
                </a:lnTo>
                <a:lnTo>
                  <a:pt x="2072" y="550"/>
                </a:lnTo>
                <a:lnTo>
                  <a:pt x="2066" y="564"/>
                </a:lnTo>
                <a:lnTo>
                  <a:pt x="2058" y="582"/>
                </a:lnTo>
                <a:lnTo>
                  <a:pt x="2060" y="600"/>
                </a:lnTo>
                <a:lnTo>
                  <a:pt x="2038" y="606"/>
                </a:lnTo>
                <a:lnTo>
                  <a:pt x="2044" y="626"/>
                </a:lnTo>
                <a:lnTo>
                  <a:pt x="2032" y="634"/>
                </a:lnTo>
                <a:lnTo>
                  <a:pt x="2028" y="658"/>
                </a:lnTo>
                <a:lnTo>
                  <a:pt x="2010" y="676"/>
                </a:lnTo>
                <a:lnTo>
                  <a:pt x="1986" y="628"/>
                </a:lnTo>
                <a:lnTo>
                  <a:pt x="1970" y="598"/>
                </a:lnTo>
                <a:lnTo>
                  <a:pt x="1962" y="562"/>
                </a:lnTo>
                <a:lnTo>
                  <a:pt x="1964" y="532"/>
                </a:lnTo>
                <a:lnTo>
                  <a:pt x="1972" y="516"/>
                </a:lnTo>
                <a:lnTo>
                  <a:pt x="1984" y="512"/>
                </a:lnTo>
                <a:lnTo>
                  <a:pt x="2000" y="498"/>
                </a:lnTo>
                <a:lnTo>
                  <a:pt x="2004" y="474"/>
                </a:lnTo>
                <a:lnTo>
                  <a:pt x="2012" y="458"/>
                </a:lnTo>
                <a:lnTo>
                  <a:pt x="2026" y="446"/>
                </a:lnTo>
                <a:lnTo>
                  <a:pt x="2028" y="420"/>
                </a:lnTo>
                <a:lnTo>
                  <a:pt x="2026" y="400"/>
                </a:lnTo>
                <a:lnTo>
                  <a:pt x="2018" y="410"/>
                </a:lnTo>
                <a:lnTo>
                  <a:pt x="2018" y="426"/>
                </a:lnTo>
                <a:lnTo>
                  <a:pt x="2002" y="446"/>
                </a:lnTo>
                <a:lnTo>
                  <a:pt x="1982" y="446"/>
                </a:lnTo>
                <a:lnTo>
                  <a:pt x="1974" y="426"/>
                </a:lnTo>
                <a:lnTo>
                  <a:pt x="1960" y="424"/>
                </a:lnTo>
                <a:lnTo>
                  <a:pt x="1948" y="426"/>
                </a:lnTo>
                <a:lnTo>
                  <a:pt x="1940" y="432"/>
                </a:lnTo>
                <a:lnTo>
                  <a:pt x="1930" y="442"/>
                </a:lnTo>
                <a:lnTo>
                  <a:pt x="1926" y="450"/>
                </a:lnTo>
                <a:lnTo>
                  <a:pt x="1918" y="460"/>
                </a:lnTo>
                <a:lnTo>
                  <a:pt x="1914" y="470"/>
                </a:lnTo>
                <a:lnTo>
                  <a:pt x="1916" y="478"/>
                </a:lnTo>
                <a:lnTo>
                  <a:pt x="1926" y="484"/>
                </a:lnTo>
                <a:lnTo>
                  <a:pt x="1926" y="494"/>
                </a:lnTo>
                <a:lnTo>
                  <a:pt x="1912" y="494"/>
                </a:lnTo>
                <a:lnTo>
                  <a:pt x="1902" y="498"/>
                </a:lnTo>
                <a:lnTo>
                  <a:pt x="1898" y="502"/>
                </a:lnTo>
                <a:lnTo>
                  <a:pt x="1888" y="502"/>
                </a:lnTo>
                <a:lnTo>
                  <a:pt x="1880" y="500"/>
                </a:lnTo>
                <a:lnTo>
                  <a:pt x="1874" y="494"/>
                </a:lnTo>
                <a:lnTo>
                  <a:pt x="1874" y="486"/>
                </a:lnTo>
                <a:lnTo>
                  <a:pt x="1868" y="482"/>
                </a:lnTo>
                <a:lnTo>
                  <a:pt x="1850" y="480"/>
                </a:lnTo>
                <a:lnTo>
                  <a:pt x="1836" y="490"/>
                </a:lnTo>
                <a:lnTo>
                  <a:pt x="1824" y="488"/>
                </a:lnTo>
                <a:lnTo>
                  <a:pt x="1800" y="490"/>
                </a:lnTo>
                <a:lnTo>
                  <a:pt x="1786" y="488"/>
                </a:lnTo>
                <a:lnTo>
                  <a:pt x="1758" y="488"/>
                </a:lnTo>
                <a:lnTo>
                  <a:pt x="1744" y="494"/>
                </a:lnTo>
                <a:lnTo>
                  <a:pt x="1728" y="518"/>
                </a:lnTo>
                <a:lnTo>
                  <a:pt x="1722" y="534"/>
                </a:lnTo>
                <a:lnTo>
                  <a:pt x="1698" y="562"/>
                </a:lnTo>
                <a:lnTo>
                  <a:pt x="1682" y="586"/>
                </a:lnTo>
                <a:lnTo>
                  <a:pt x="1680" y="598"/>
                </a:lnTo>
                <a:lnTo>
                  <a:pt x="1704" y="606"/>
                </a:lnTo>
                <a:lnTo>
                  <a:pt x="1716" y="622"/>
                </a:lnTo>
                <a:lnTo>
                  <a:pt x="1878" y="592"/>
                </a:lnTo>
                <a:lnTo>
                  <a:pt x="1890" y="624"/>
                </a:lnTo>
                <a:lnTo>
                  <a:pt x="1890" y="648"/>
                </a:lnTo>
                <a:lnTo>
                  <a:pt x="1862" y="774"/>
                </a:lnTo>
                <a:lnTo>
                  <a:pt x="1834" y="808"/>
                </a:lnTo>
                <a:lnTo>
                  <a:pt x="1814" y="818"/>
                </a:lnTo>
                <a:lnTo>
                  <a:pt x="1786" y="814"/>
                </a:lnTo>
                <a:lnTo>
                  <a:pt x="1752" y="824"/>
                </a:lnTo>
                <a:lnTo>
                  <a:pt x="1728" y="806"/>
                </a:lnTo>
                <a:lnTo>
                  <a:pt x="1738" y="766"/>
                </a:lnTo>
                <a:lnTo>
                  <a:pt x="1738" y="756"/>
                </a:lnTo>
                <a:lnTo>
                  <a:pt x="1684" y="760"/>
                </a:lnTo>
                <a:lnTo>
                  <a:pt x="1590" y="768"/>
                </a:lnTo>
                <a:lnTo>
                  <a:pt x="928" y="1144"/>
                </a:lnTo>
                <a:lnTo>
                  <a:pt x="572" y="1076"/>
                </a:lnTo>
                <a:lnTo>
                  <a:pt x="562" y="1056"/>
                </a:lnTo>
                <a:lnTo>
                  <a:pt x="528" y="1028"/>
                </a:lnTo>
                <a:lnTo>
                  <a:pt x="480" y="1018"/>
                </a:lnTo>
                <a:lnTo>
                  <a:pt x="526" y="974"/>
                </a:lnTo>
                <a:lnTo>
                  <a:pt x="522" y="952"/>
                </a:lnTo>
                <a:lnTo>
                  <a:pt x="514" y="934"/>
                </a:lnTo>
                <a:lnTo>
                  <a:pt x="504" y="906"/>
                </a:lnTo>
                <a:lnTo>
                  <a:pt x="510" y="904"/>
                </a:lnTo>
                <a:lnTo>
                  <a:pt x="526" y="904"/>
                </a:lnTo>
                <a:lnTo>
                  <a:pt x="524" y="896"/>
                </a:lnTo>
                <a:lnTo>
                  <a:pt x="516" y="884"/>
                </a:lnTo>
                <a:lnTo>
                  <a:pt x="508" y="880"/>
                </a:lnTo>
                <a:lnTo>
                  <a:pt x="502" y="880"/>
                </a:lnTo>
                <a:lnTo>
                  <a:pt x="498" y="886"/>
                </a:lnTo>
                <a:lnTo>
                  <a:pt x="492" y="886"/>
                </a:lnTo>
                <a:lnTo>
                  <a:pt x="490" y="878"/>
                </a:lnTo>
                <a:lnTo>
                  <a:pt x="486" y="862"/>
                </a:lnTo>
                <a:lnTo>
                  <a:pt x="476" y="860"/>
                </a:lnTo>
                <a:lnTo>
                  <a:pt x="470" y="852"/>
                </a:lnTo>
                <a:lnTo>
                  <a:pt x="466" y="844"/>
                </a:lnTo>
                <a:lnTo>
                  <a:pt x="458" y="836"/>
                </a:lnTo>
                <a:lnTo>
                  <a:pt x="454" y="824"/>
                </a:lnTo>
                <a:lnTo>
                  <a:pt x="472" y="816"/>
                </a:lnTo>
                <a:lnTo>
                  <a:pt x="500" y="804"/>
                </a:lnTo>
                <a:lnTo>
                  <a:pt x="486" y="776"/>
                </a:lnTo>
                <a:lnTo>
                  <a:pt x="456" y="776"/>
                </a:lnTo>
                <a:lnTo>
                  <a:pt x="434" y="794"/>
                </a:lnTo>
                <a:lnTo>
                  <a:pt x="412" y="804"/>
                </a:lnTo>
                <a:lnTo>
                  <a:pt x="404" y="830"/>
                </a:lnTo>
                <a:lnTo>
                  <a:pt x="414" y="860"/>
                </a:lnTo>
                <a:lnTo>
                  <a:pt x="440" y="898"/>
                </a:lnTo>
                <a:lnTo>
                  <a:pt x="466" y="914"/>
                </a:lnTo>
                <a:lnTo>
                  <a:pt x="452" y="928"/>
                </a:lnTo>
                <a:lnTo>
                  <a:pt x="438" y="932"/>
                </a:lnTo>
                <a:lnTo>
                  <a:pt x="416" y="938"/>
                </a:lnTo>
                <a:lnTo>
                  <a:pt x="390" y="926"/>
                </a:lnTo>
                <a:lnTo>
                  <a:pt x="366" y="912"/>
                </a:lnTo>
                <a:lnTo>
                  <a:pt x="348" y="890"/>
                </a:lnTo>
                <a:lnTo>
                  <a:pt x="326" y="874"/>
                </a:lnTo>
                <a:lnTo>
                  <a:pt x="292" y="842"/>
                </a:lnTo>
                <a:lnTo>
                  <a:pt x="252" y="816"/>
                </a:lnTo>
                <a:lnTo>
                  <a:pt x="266" y="792"/>
                </a:lnTo>
                <a:lnTo>
                  <a:pt x="270" y="772"/>
                </a:lnTo>
                <a:lnTo>
                  <a:pt x="236" y="780"/>
                </a:lnTo>
                <a:lnTo>
                  <a:pt x="216" y="792"/>
                </a:lnTo>
                <a:lnTo>
                  <a:pt x="226" y="804"/>
                </a:lnTo>
                <a:lnTo>
                  <a:pt x="240" y="818"/>
                </a:lnTo>
                <a:lnTo>
                  <a:pt x="216" y="830"/>
                </a:lnTo>
                <a:lnTo>
                  <a:pt x="202" y="828"/>
                </a:lnTo>
                <a:lnTo>
                  <a:pt x="188" y="808"/>
                </a:lnTo>
                <a:lnTo>
                  <a:pt x="178" y="788"/>
                </a:lnTo>
                <a:lnTo>
                  <a:pt x="158" y="790"/>
                </a:lnTo>
                <a:lnTo>
                  <a:pt x="152" y="800"/>
                </a:lnTo>
                <a:lnTo>
                  <a:pt x="148" y="806"/>
                </a:lnTo>
                <a:lnTo>
                  <a:pt x="104" y="826"/>
                </a:lnTo>
                <a:lnTo>
                  <a:pt x="10" y="752"/>
                </a:lnTo>
                <a:lnTo>
                  <a:pt x="0" y="624"/>
                </a:lnTo>
                <a:lnTo>
                  <a:pt x="6" y="598"/>
                </a:lnTo>
                <a:lnTo>
                  <a:pt x="2" y="568"/>
                </a:lnTo>
                <a:lnTo>
                  <a:pt x="12" y="536"/>
                </a:lnTo>
                <a:lnTo>
                  <a:pt x="28" y="514"/>
                </a:lnTo>
                <a:lnTo>
                  <a:pt x="28" y="532"/>
                </a:lnTo>
                <a:lnTo>
                  <a:pt x="42" y="552"/>
                </a:lnTo>
                <a:lnTo>
                  <a:pt x="52" y="528"/>
                </a:lnTo>
                <a:lnTo>
                  <a:pt x="36" y="504"/>
                </a:lnTo>
                <a:lnTo>
                  <a:pt x="60" y="498"/>
                </a:lnTo>
                <a:lnTo>
                  <a:pt x="78" y="494"/>
                </a:lnTo>
                <a:lnTo>
                  <a:pt x="90" y="496"/>
                </a:lnTo>
                <a:lnTo>
                  <a:pt x="106" y="496"/>
                </a:lnTo>
                <a:lnTo>
                  <a:pt x="106" y="488"/>
                </a:lnTo>
                <a:lnTo>
                  <a:pt x="116" y="486"/>
                </a:lnTo>
                <a:lnTo>
                  <a:pt x="124" y="488"/>
                </a:lnTo>
                <a:lnTo>
                  <a:pt x="128" y="482"/>
                </a:lnTo>
                <a:lnTo>
                  <a:pt x="126" y="474"/>
                </a:lnTo>
                <a:lnTo>
                  <a:pt x="118" y="468"/>
                </a:lnTo>
                <a:lnTo>
                  <a:pt x="106" y="468"/>
                </a:lnTo>
                <a:lnTo>
                  <a:pt x="94" y="428"/>
                </a:lnTo>
                <a:lnTo>
                  <a:pt x="88" y="342"/>
                </a:lnTo>
                <a:lnTo>
                  <a:pt x="82" y="300"/>
                </a:lnTo>
                <a:lnTo>
                  <a:pt x="80" y="268"/>
                </a:lnTo>
                <a:lnTo>
                  <a:pt x="86" y="250"/>
                </a:lnTo>
                <a:lnTo>
                  <a:pt x="112" y="238"/>
                </a:lnTo>
                <a:lnTo>
                  <a:pt x="130" y="236"/>
                </a:lnTo>
                <a:lnTo>
                  <a:pt x="152" y="2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3" name="Freeform 519"/>
          <p:cNvSpPr>
            <a:spLocks/>
          </p:cNvSpPr>
          <p:nvPr/>
        </p:nvSpPr>
        <p:spPr bwMode="ltGray">
          <a:xfrm>
            <a:off x="4229322" y="1651022"/>
            <a:ext cx="281990" cy="188911"/>
          </a:xfrm>
          <a:custGeom>
            <a:avLst/>
            <a:gdLst/>
            <a:ahLst/>
            <a:cxnLst>
              <a:cxn ang="0">
                <a:pos x="16" y="48"/>
              </a:cxn>
              <a:cxn ang="0">
                <a:pos x="6" y="44"/>
              </a:cxn>
              <a:cxn ang="0">
                <a:pos x="2" y="38"/>
              </a:cxn>
              <a:cxn ang="0">
                <a:pos x="2" y="32"/>
              </a:cxn>
              <a:cxn ang="0">
                <a:pos x="10" y="32"/>
              </a:cxn>
              <a:cxn ang="0">
                <a:pos x="10" y="24"/>
              </a:cxn>
              <a:cxn ang="0">
                <a:pos x="4" y="16"/>
              </a:cxn>
              <a:cxn ang="0">
                <a:pos x="2" y="8"/>
              </a:cxn>
              <a:cxn ang="0">
                <a:pos x="14" y="2"/>
              </a:cxn>
              <a:cxn ang="0">
                <a:pos x="36" y="0"/>
              </a:cxn>
              <a:cxn ang="0">
                <a:pos x="52" y="2"/>
              </a:cxn>
              <a:cxn ang="0">
                <a:pos x="60" y="14"/>
              </a:cxn>
              <a:cxn ang="0">
                <a:pos x="68" y="16"/>
              </a:cxn>
              <a:cxn ang="0">
                <a:pos x="84" y="2"/>
              </a:cxn>
              <a:cxn ang="0">
                <a:pos x="106" y="12"/>
              </a:cxn>
              <a:cxn ang="0">
                <a:pos x="122" y="22"/>
              </a:cxn>
              <a:cxn ang="0">
                <a:pos x="138" y="30"/>
              </a:cxn>
              <a:cxn ang="0">
                <a:pos x="152" y="38"/>
              </a:cxn>
              <a:cxn ang="0">
                <a:pos x="162" y="46"/>
              </a:cxn>
              <a:cxn ang="0">
                <a:pos x="172" y="60"/>
              </a:cxn>
              <a:cxn ang="0">
                <a:pos x="182" y="70"/>
              </a:cxn>
              <a:cxn ang="0">
                <a:pos x="166" y="80"/>
              </a:cxn>
              <a:cxn ang="0">
                <a:pos x="154" y="80"/>
              </a:cxn>
              <a:cxn ang="0">
                <a:pos x="142" y="78"/>
              </a:cxn>
              <a:cxn ang="0">
                <a:pos x="132" y="74"/>
              </a:cxn>
              <a:cxn ang="0">
                <a:pos x="138" y="62"/>
              </a:cxn>
              <a:cxn ang="0">
                <a:pos x="128" y="46"/>
              </a:cxn>
              <a:cxn ang="0">
                <a:pos x="116" y="42"/>
              </a:cxn>
              <a:cxn ang="0">
                <a:pos x="108" y="54"/>
              </a:cxn>
              <a:cxn ang="0">
                <a:pos x="102" y="68"/>
              </a:cxn>
              <a:cxn ang="0">
                <a:pos x="94" y="80"/>
              </a:cxn>
              <a:cxn ang="0">
                <a:pos x="88" y="98"/>
              </a:cxn>
              <a:cxn ang="0">
                <a:pos x="76" y="104"/>
              </a:cxn>
              <a:cxn ang="0">
                <a:pos x="56" y="86"/>
              </a:cxn>
              <a:cxn ang="0">
                <a:pos x="46" y="76"/>
              </a:cxn>
              <a:cxn ang="0">
                <a:pos x="42" y="64"/>
              </a:cxn>
              <a:cxn ang="0">
                <a:pos x="40" y="52"/>
              </a:cxn>
              <a:cxn ang="0">
                <a:pos x="28" y="46"/>
              </a:cxn>
            </a:cxnLst>
            <a:rect l="0" t="0" r="r" b="b"/>
            <a:pathLst>
              <a:path w="183" h="105">
                <a:moveTo>
                  <a:pt x="18" y="42"/>
                </a:moveTo>
                <a:lnTo>
                  <a:pt x="16" y="48"/>
                </a:lnTo>
                <a:lnTo>
                  <a:pt x="16" y="54"/>
                </a:lnTo>
                <a:lnTo>
                  <a:pt x="6" y="44"/>
                </a:lnTo>
                <a:lnTo>
                  <a:pt x="4" y="42"/>
                </a:lnTo>
                <a:lnTo>
                  <a:pt x="2" y="38"/>
                </a:lnTo>
                <a:lnTo>
                  <a:pt x="0" y="34"/>
                </a:lnTo>
                <a:lnTo>
                  <a:pt x="2" y="32"/>
                </a:lnTo>
                <a:lnTo>
                  <a:pt x="6" y="32"/>
                </a:lnTo>
                <a:lnTo>
                  <a:pt x="10" y="32"/>
                </a:lnTo>
                <a:lnTo>
                  <a:pt x="12" y="30"/>
                </a:lnTo>
                <a:lnTo>
                  <a:pt x="10" y="24"/>
                </a:lnTo>
                <a:lnTo>
                  <a:pt x="6" y="20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8" y="4"/>
                </a:lnTo>
                <a:lnTo>
                  <a:pt x="14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52" y="2"/>
                </a:lnTo>
                <a:lnTo>
                  <a:pt x="56" y="8"/>
                </a:lnTo>
                <a:lnTo>
                  <a:pt x="60" y="14"/>
                </a:lnTo>
                <a:lnTo>
                  <a:pt x="62" y="18"/>
                </a:lnTo>
                <a:lnTo>
                  <a:pt x="68" y="16"/>
                </a:lnTo>
                <a:lnTo>
                  <a:pt x="68" y="6"/>
                </a:lnTo>
                <a:lnTo>
                  <a:pt x="84" y="2"/>
                </a:lnTo>
                <a:lnTo>
                  <a:pt x="96" y="6"/>
                </a:lnTo>
                <a:lnTo>
                  <a:pt x="106" y="12"/>
                </a:lnTo>
                <a:lnTo>
                  <a:pt x="116" y="18"/>
                </a:lnTo>
                <a:lnTo>
                  <a:pt x="122" y="22"/>
                </a:lnTo>
                <a:lnTo>
                  <a:pt x="128" y="24"/>
                </a:lnTo>
                <a:lnTo>
                  <a:pt x="138" y="30"/>
                </a:lnTo>
                <a:lnTo>
                  <a:pt x="146" y="34"/>
                </a:lnTo>
                <a:lnTo>
                  <a:pt x="152" y="38"/>
                </a:lnTo>
                <a:lnTo>
                  <a:pt x="156" y="44"/>
                </a:lnTo>
                <a:lnTo>
                  <a:pt x="162" y="46"/>
                </a:lnTo>
                <a:lnTo>
                  <a:pt x="166" y="54"/>
                </a:lnTo>
                <a:lnTo>
                  <a:pt x="172" y="60"/>
                </a:lnTo>
                <a:lnTo>
                  <a:pt x="182" y="62"/>
                </a:lnTo>
                <a:lnTo>
                  <a:pt x="182" y="70"/>
                </a:lnTo>
                <a:lnTo>
                  <a:pt x="176" y="74"/>
                </a:lnTo>
                <a:lnTo>
                  <a:pt x="166" y="80"/>
                </a:lnTo>
                <a:lnTo>
                  <a:pt x="160" y="82"/>
                </a:lnTo>
                <a:lnTo>
                  <a:pt x="154" y="80"/>
                </a:lnTo>
                <a:lnTo>
                  <a:pt x="150" y="76"/>
                </a:lnTo>
                <a:lnTo>
                  <a:pt x="142" y="78"/>
                </a:lnTo>
                <a:lnTo>
                  <a:pt x="136" y="78"/>
                </a:lnTo>
                <a:lnTo>
                  <a:pt x="132" y="74"/>
                </a:lnTo>
                <a:lnTo>
                  <a:pt x="134" y="68"/>
                </a:lnTo>
                <a:lnTo>
                  <a:pt x="138" y="62"/>
                </a:lnTo>
                <a:lnTo>
                  <a:pt x="134" y="54"/>
                </a:lnTo>
                <a:lnTo>
                  <a:pt x="128" y="46"/>
                </a:lnTo>
                <a:lnTo>
                  <a:pt x="122" y="42"/>
                </a:lnTo>
                <a:lnTo>
                  <a:pt x="116" y="42"/>
                </a:lnTo>
                <a:lnTo>
                  <a:pt x="110" y="48"/>
                </a:lnTo>
                <a:lnTo>
                  <a:pt x="108" y="54"/>
                </a:lnTo>
                <a:lnTo>
                  <a:pt x="104" y="62"/>
                </a:lnTo>
                <a:lnTo>
                  <a:pt x="102" y="68"/>
                </a:lnTo>
                <a:lnTo>
                  <a:pt x="98" y="76"/>
                </a:lnTo>
                <a:lnTo>
                  <a:pt x="94" y="80"/>
                </a:lnTo>
                <a:lnTo>
                  <a:pt x="90" y="88"/>
                </a:lnTo>
                <a:lnTo>
                  <a:pt x="88" y="98"/>
                </a:lnTo>
                <a:lnTo>
                  <a:pt x="84" y="104"/>
                </a:lnTo>
                <a:lnTo>
                  <a:pt x="76" y="104"/>
                </a:lnTo>
                <a:lnTo>
                  <a:pt x="64" y="88"/>
                </a:lnTo>
                <a:lnTo>
                  <a:pt x="56" y="86"/>
                </a:lnTo>
                <a:lnTo>
                  <a:pt x="50" y="80"/>
                </a:lnTo>
                <a:lnTo>
                  <a:pt x="46" y="76"/>
                </a:lnTo>
                <a:lnTo>
                  <a:pt x="42" y="70"/>
                </a:lnTo>
                <a:lnTo>
                  <a:pt x="42" y="64"/>
                </a:lnTo>
                <a:lnTo>
                  <a:pt x="44" y="56"/>
                </a:lnTo>
                <a:lnTo>
                  <a:pt x="40" y="52"/>
                </a:lnTo>
                <a:lnTo>
                  <a:pt x="34" y="50"/>
                </a:lnTo>
                <a:lnTo>
                  <a:pt x="28" y="46"/>
                </a:lnTo>
                <a:lnTo>
                  <a:pt x="18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4" name="Freeform 520"/>
          <p:cNvSpPr>
            <a:spLocks/>
          </p:cNvSpPr>
          <p:nvPr/>
        </p:nvSpPr>
        <p:spPr bwMode="ltGray">
          <a:xfrm>
            <a:off x="4368768" y="1606572"/>
            <a:ext cx="189026" cy="8890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30" y="0"/>
              </a:cxn>
              <a:cxn ang="0">
                <a:pos x="36" y="2"/>
              </a:cxn>
              <a:cxn ang="0">
                <a:pos x="50" y="12"/>
              </a:cxn>
              <a:cxn ang="0">
                <a:pos x="56" y="12"/>
              </a:cxn>
              <a:cxn ang="0">
                <a:pos x="62" y="8"/>
              </a:cxn>
              <a:cxn ang="0">
                <a:pos x="66" y="6"/>
              </a:cxn>
              <a:cxn ang="0">
                <a:pos x="72" y="8"/>
              </a:cxn>
              <a:cxn ang="0">
                <a:pos x="80" y="8"/>
              </a:cxn>
              <a:cxn ang="0">
                <a:pos x="88" y="6"/>
              </a:cxn>
              <a:cxn ang="0">
                <a:pos x="110" y="8"/>
              </a:cxn>
              <a:cxn ang="0">
                <a:pos x="122" y="18"/>
              </a:cxn>
              <a:cxn ang="0">
                <a:pos x="98" y="38"/>
              </a:cxn>
              <a:cxn ang="0">
                <a:pos x="86" y="40"/>
              </a:cxn>
              <a:cxn ang="0">
                <a:pos x="82" y="46"/>
              </a:cxn>
              <a:cxn ang="0">
                <a:pos x="72" y="48"/>
              </a:cxn>
              <a:cxn ang="0">
                <a:pos x="64" y="46"/>
              </a:cxn>
              <a:cxn ang="0">
                <a:pos x="48" y="40"/>
              </a:cxn>
              <a:cxn ang="0">
                <a:pos x="38" y="38"/>
              </a:cxn>
              <a:cxn ang="0">
                <a:pos x="6" y="22"/>
              </a:cxn>
              <a:cxn ang="0">
                <a:pos x="0" y="14"/>
              </a:cxn>
              <a:cxn ang="0">
                <a:pos x="0" y="8"/>
              </a:cxn>
              <a:cxn ang="0">
                <a:pos x="2" y="6"/>
              </a:cxn>
              <a:cxn ang="0">
                <a:pos x="14" y="8"/>
              </a:cxn>
              <a:cxn ang="0">
                <a:pos x="24" y="10"/>
              </a:cxn>
              <a:cxn ang="0">
                <a:pos x="24" y="4"/>
              </a:cxn>
            </a:cxnLst>
            <a:rect l="0" t="0" r="r" b="b"/>
            <a:pathLst>
              <a:path w="123" h="49">
                <a:moveTo>
                  <a:pt x="24" y="4"/>
                </a:moveTo>
                <a:lnTo>
                  <a:pt x="30" y="0"/>
                </a:lnTo>
                <a:lnTo>
                  <a:pt x="36" y="2"/>
                </a:lnTo>
                <a:lnTo>
                  <a:pt x="50" y="12"/>
                </a:lnTo>
                <a:lnTo>
                  <a:pt x="56" y="12"/>
                </a:lnTo>
                <a:lnTo>
                  <a:pt x="62" y="8"/>
                </a:lnTo>
                <a:lnTo>
                  <a:pt x="66" y="6"/>
                </a:lnTo>
                <a:lnTo>
                  <a:pt x="72" y="8"/>
                </a:lnTo>
                <a:lnTo>
                  <a:pt x="80" y="8"/>
                </a:lnTo>
                <a:lnTo>
                  <a:pt x="88" y="6"/>
                </a:lnTo>
                <a:lnTo>
                  <a:pt x="110" y="8"/>
                </a:lnTo>
                <a:lnTo>
                  <a:pt x="122" y="18"/>
                </a:lnTo>
                <a:lnTo>
                  <a:pt x="98" y="38"/>
                </a:lnTo>
                <a:lnTo>
                  <a:pt x="86" y="40"/>
                </a:lnTo>
                <a:lnTo>
                  <a:pt x="82" y="46"/>
                </a:lnTo>
                <a:lnTo>
                  <a:pt x="72" y="48"/>
                </a:lnTo>
                <a:lnTo>
                  <a:pt x="64" y="46"/>
                </a:lnTo>
                <a:lnTo>
                  <a:pt x="48" y="40"/>
                </a:lnTo>
                <a:lnTo>
                  <a:pt x="38" y="38"/>
                </a:lnTo>
                <a:lnTo>
                  <a:pt x="6" y="22"/>
                </a:lnTo>
                <a:lnTo>
                  <a:pt x="0" y="14"/>
                </a:lnTo>
                <a:lnTo>
                  <a:pt x="0" y="8"/>
                </a:lnTo>
                <a:lnTo>
                  <a:pt x="2" y="6"/>
                </a:lnTo>
                <a:lnTo>
                  <a:pt x="14" y="8"/>
                </a:lnTo>
                <a:lnTo>
                  <a:pt x="24" y="10"/>
                </a:lnTo>
                <a:lnTo>
                  <a:pt x="2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5" name="Freeform 521"/>
          <p:cNvSpPr>
            <a:spLocks/>
          </p:cNvSpPr>
          <p:nvPr/>
        </p:nvSpPr>
        <p:spPr bwMode="ltGray">
          <a:xfrm>
            <a:off x="4904858" y="1577998"/>
            <a:ext cx="137897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0" y="10"/>
              </a:cxn>
              <a:cxn ang="0">
                <a:pos x="26" y="2"/>
              </a:cxn>
              <a:cxn ang="0">
                <a:pos x="34" y="6"/>
              </a:cxn>
              <a:cxn ang="0">
                <a:pos x="44" y="8"/>
              </a:cxn>
              <a:cxn ang="0">
                <a:pos x="52" y="8"/>
              </a:cxn>
              <a:cxn ang="0">
                <a:pos x="62" y="2"/>
              </a:cxn>
              <a:cxn ang="0">
                <a:pos x="64" y="0"/>
              </a:cxn>
              <a:cxn ang="0">
                <a:pos x="78" y="6"/>
              </a:cxn>
              <a:cxn ang="0">
                <a:pos x="88" y="8"/>
              </a:cxn>
              <a:cxn ang="0">
                <a:pos x="88" y="16"/>
              </a:cxn>
              <a:cxn ang="0">
                <a:pos x="78" y="18"/>
              </a:cxn>
              <a:cxn ang="0">
                <a:pos x="70" y="20"/>
              </a:cxn>
              <a:cxn ang="0">
                <a:pos x="60" y="22"/>
              </a:cxn>
              <a:cxn ang="0">
                <a:pos x="54" y="26"/>
              </a:cxn>
              <a:cxn ang="0">
                <a:pos x="48" y="32"/>
              </a:cxn>
              <a:cxn ang="0">
                <a:pos x="40" y="34"/>
              </a:cxn>
              <a:cxn ang="0">
                <a:pos x="30" y="32"/>
              </a:cxn>
              <a:cxn ang="0">
                <a:pos x="22" y="24"/>
              </a:cxn>
              <a:cxn ang="0">
                <a:pos x="14" y="20"/>
              </a:cxn>
              <a:cxn ang="0">
                <a:pos x="4" y="18"/>
              </a:cxn>
              <a:cxn ang="0">
                <a:pos x="0" y="12"/>
              </a:cxn>
            </a:cxnLst>
            <a:rect l="0" t="0" r="r" b="b"/>
            <a:pathLst>
              <a:path w="89" h="35">
                <a:moveTo>
                  <a:pt x="0" y="12"/>
                </a:moveTo>
                <a:lnTo>
                  <a:pt x="10" y="10"/>
                </a:lnTo>
                <a:lnTo>
                  <a:pt x="26" y="2"/>
                </a:lnTo>
                <a:lnTo>
                  <a:pt x="34" y="6"/>
                </a:lnTo>
                <a:lnTo>
                  <a:pt x="44" y="8"/>
                </a:lnTo>
                <a:lnTo>
                  <a:pt x="52" y="8"/>
                </a:lnTo>
                <a:lnTo>
                  <a:pt x="62" y="2"/>
                </a:lnTo>
                <a:lnTo>
                  <a:pt x="64" y="0"/>
                </a:lnTo>
                <a:lnTo>
                  <a:pt x="78" y="6"/>
                </a:lnTo>
                <a:lnTo>
                  <a:pt x="88" y="8"/>
                </a:lnTo>
                <a:lnTo>
                  <a:pt x="88" y="16"/>
                </a:lnTo>
                <a:lnTo>
                  <a:pt x="78" y="18"/>
                </a:lnTo>
                <a:lnTo>
                  <a:pt x="70" y="20"/>
                </a:lnTo>
                <a:lnTo>
                  <a:pt x="60" y="22"/>
                </a:lnTo>
                <a:lnTo>
                  <a:pt x="54" y="26"/>
                </a:lnTo>
                <a:lnTo>
                  <a:pt x="48" y="32"/>
                </a:lnTo>
                <a:lnTo>
                  <a:pt x="40" y="34"/>
                </a:lnTo>
                <a:lnTo>
                  <a:pt x="30" y="32"/>
                </a:lnTo>
                <a:lnTo>
                  <a:pt x="22" y="24"/>
                </a:lnTo>
                <a:lnTo>
                  <a:pt x="14" y="20"/>
                </a:lnTo>
                <a:lnTo>
                  <a:pt x="4" y="1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6" name="Freeform 522"/>
          <p:cNvSpPr>
            <a:spLocks/>
          </p:cNvSpPr>
          <p:nvPr/>
        </p:nvSpPr>
        <p:spPr bwMode="ltGray">
          <a:xfrm>
            <a:off x="5048952" y="1522435"/>
            <a:ext cx="263397" cy="136524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6" y="50"/>
              </a:cxn>
              <a:cxn ang="0">
                <a:pos x="30" y="26"/>
              </a:cxn>
              <a:cxn ang="0">
                <a:pos x="36" y="24"/>
              </a:cxn>
              <a:cxn ang="0">
                <a:pos x="42" y="20"/>
              </a:cxn>
              <a:cxn ang="0">
                <a:pos x="50" y="14"/>
              </a:cxn>
              <a:cxn ang="0">
                <a:pos x="58" y="12"/>
              </a:cxn>
              <a:cxn ang="0">
                <a:pos x="68" y="12"/>
              </a:cxn>
              <a:cxn ang="0">
                <a:pos x="70" y="4"/>
              </a:cxn>
              <a:cxn ang="0">
                <a:pos x="76" y="0"/>
              </a:cxn>
              <a:cxn ang="0">
                <a:pos x="80" y="2"/>
              </a:cxn>
              <a:cxn ang="0">
                <a:pos x="82" y="10"/>
              </a:cxn>
              <a:cxn ang="0">
                <a:pos x="78" y="18"/>
              </a:cxn>
              <a:cxn ang="0">
                <a:pos x="72" y="24"/>
              </a:cxn>
              <a:cxn ang="0">
                <a:pos x="66" y="30"/>
              </a:cxn>
              <a:cxn ang="0">
                <a:pos x="74" y="34"/>
              </a:cxn>
              <a:cxn ang="0">
                <a:pos x="84" y="34"/>
              </a:cxn>
              <a:cxn ang="0">
                <a:pos x="92" y="34"/>
              </a:cxn>
              <a:cxn ang="0">
                <a:pos x="98" y="28"/>
              </a:cxn>
              <a:cxn ang="0">
                <a:pos x="106" y="24"/>
              </a:cxn>
              <a:cxn ang="0">
                <a:pos x="114" y="24"/>
              </a:cxn>
              <a:cxn ang="0">
                <a:pos x="118" y="32"/>
              </a:cxn>
              <a:cxn ang="0">
                <a:pos x="130" y="34"/>
              </a:cxn>
              <a:cxn ang="0">
                <a:pos x="138" y="32"/>
              </a:cxn>
              <a:cxn ang="0">
                <a:pos x="164" y="22"/>
              </a:cxn>
              <a:cxn ang="0">
                <a:pos x="170" y="30"/>
              </a:cxn>
              <a:cxn ang="0">
                <a:pos x="166" y="40"/>
              </a:cxn>
              <a:cxn ang="0">
                <a:pos x="156" y="44"/>
              </a:cxn>
              <a:cxn ang="0">
                <a:pos x="146" y="44"/>
              </a:cxn>
              <a:cxn ang="0">
                <a:pos x="138" y="44"/>
              </a:cxn>
              <a:cxn ang="0">
                <a:pos x="132" y="46"/>
              </a:cxn>
              <a:cxn ang="0">
                <a:pos x="128" y="52"/>
              </a:cxn>
              <a:cxn ang="0">
                <a:pos x="122" y="54"/>
              </a:cxn>
              <a:cxn ang="0">
                <a:pos x="112" y="54"/>
              </a:cxn>
              <a:cxn ang="0">
                <a:pos x="106" y="56"/>
              </a:cxn>
              <a:cxn ang="0">
                <a:pos x="100" y="60"/>
              </a:cxn>
              <a:cxn ang="0">
                <a:pos x="100" y="68"/>
              </a:cxn>
              <a:cxn ang="0">
                <a:pos x="96" y="74"/>
              </a:cxn>
              <a:cxn ang="0">
                <a:pos x="88" y="70"/>
              </a:cxn>
              <a:cxn ang="0">
                <a:pos x="82" y="62"/>
              </a:cxn>
              <a:cxn ang="0">
                <a:pos x="72" y="64"/>
              </a:cxn>
              <a:cxn ang="0">
                <a:pos x="60" y="62"/>
              </a:cxn>
              <a:cxn ang="0">
                <a:pos x="52" y="62"/>
              </a:cxn>
              <a:cxn ang="0">
                <a:pos x="46" y="58"/>
              </a:cxn>
              <a:cxn ang="0">
                <a:pos x="46" y="50"/>
              </a:cxn>
              <a:cxn ang="0">
                <a:pos x="44" y="44"/>
              </a:cxn>
              <a:cxn ang="0">
                <a:pos x="38" y="42"/>
              </a:cxn>
              <a:cxn ang="0">
                <a:pos x="32" y="44"/>
              </a:cxn>
              <a:cxn ang="0">
                <a:pos x="28" y="50"/>
              </a:cxn>
              <a:cxn ang="0">
                <a:pos x="22" y="56"/>
              </a:cxn>
              <a:cxn ang="0">
                <a:pos x="18" y="62"/>
              </a:cxn>
              <a:cxn ang="0">
                <a:pos x="10" y="62"/>
              </a:cxn>
              <a:cxn ang="0">
                <a:pos x="2" y="62"/>
              </a:cxn>
              <a:cxn ang="0">
                <a:pos x="0" y="56"/>
              </a:cxn>
            </a:cxnLst>
            <a:rect l="0" t="0" r="r" b="b"/>
            <a:pathLst>
              <a:path w="171" h="75">
                <a:moveTo>
                  <a:pt x="0" y="56"/>
                </a:moveTo>
                <a:lnTo>
                  <a:pt x="6" y="50"/>
                </a:lnTo>
                <a:lnTo>
                  <a:pt x="30" y="26"/>
                </a:lnTo>
                <a:lnTo>
                  <a:pt x="36" y="24"/>
                </a:lnTo>
                <a:lnTo>
                  <a:pt x="42" y="20"/>
                </a:lnTo>
                <a:lnTo>
                  <a:pt x="50" y="14"/>
                </a:lnTo>
                <a:lnTo>
                  <a:pt x="58" y="12"/>
                </a:lnTo>
                <a:lnTo>
                  <a:pt x="68" y="12"/>
                </a:lnTo>
                <a:lnTo>
                  <a:pt x="70" y="4"/>
                </a:lnTo>
                <a:lnTo>
                  <a:pt x="76" y="0"/>
                </a:lnTo>
                <a:lnTo>
                  <a:pt x="80" y="2"/>
                </a:lnTo>
                <a:lnTo>
                  <a:pt x="82" y="10"/>
                </a:lnTo>
                <a:lnTo>
                  <a:pt x="78" y="18"/>
                </a:lnTo>
                <a:lnTo>
                  <a:pt x="72" y="24"/>
                </a:lnTo>
                <a:lnTo>
                  <a:pt x="66" y="30"/>
                </a:lnTo>
                <a:lnTo>
                  <a:pt x="74" y="34"/>
                </a:lnTo>
                <a:lnTo>
                  <a:pt x="84" y="34"/>
                </a:lnTo>
                <a:lnTo>
                  <a:pt x="92" y="34"/>
                </a:lnTo>
                <a:lnTo>
                  <a:pt x="98" y="28"/>
                </a:lnTo>
                <a:lnTo>
                  <a:pt x="106" y="24"/>
                </a:lnTo>
                <a:lnTo>
                  <a:pt x="114" y="24"/>
                </a:lnTo>
                <a:lnTo>
                  <a:pt x="118" y="32"/>
                </a:lnTo>
                <a:lnTo>
                  <a:pt x="130" y="34"/>
                </a:lnTo>
                <a:lnTo>
                  <a:pt x="138" y="32"/>
                </a:lnTo>
                <a:lnTo>
                  <a:pt x="164" y="22"/>
                </a:lnTo>
                <a:lnTo>
                  <a:pt x="170" y="30"/>
                </a:lnTo>
                <a:lnTo>
                  <a:pt x="166" y="40"/>
                </a:lnTo>
                <a:lnTo>
                  <a:pt x="156" y="44"/>
                </a:lnTo>
                <a:lnTo>
                  <a:pt x="146" y="44"/>
                </a:lnTo>
                <a:lnTo>
                  <a:pt x="138" y="44"/>
                </a:lnTo>
                <a:lnTo>
                  <a:pt x="132" y="46"/>
                </a:lnTo>
                <a:lnTo>
                  <a:pt x="128" y="52"/>
                </a:lnTo>
                <a:lnTo>
                  <a:pt x="122" y="54"/>
                </a:lnTo>
                <a:lnTo>
                  <a:pt x="112" y="54"/>
                </a:lnTo>
                <a:lnTo>
                  <a:pt x="106" y="56"/>
                </a:lnTo>
                <a:lnTo>
                  <a:pt x="100" y="60"/>
                </a:lnTo>
                <a:lnTo>
                  <a:pt x="100" y="68"/>
                </a:lnTo>
                <a:lnTo>
                  <a:pt x="96" y="74"/>
                </a:lnTo>
                <a:lnTo>
                  <a:pt x="88" y="70"/>
                </a:lnTo>
                <a:lnTo>
                  <a:pt x="82" y="62"/>
                </a:lnTo>
                <a:lnTo>
                  <a:pt x="72" y="64"/>
                </a:lnTo>
                <a:lnTo>
                  <a:pt x="60" y="62"/>
                </a:lnTo>
                <a:lnTo>
                  <a:pt x="52" y="62"/>
                </a:lnTo>
                <a:lnTo>
                  <a:pt x="46" y="58"/>
                </a:lnTo>
                <a:lnTo>
                  <a:pt x="46" y="50"/>
                </a:lnTo>
                <a:lnTo>
                  <a:pt x="44" y="44"/>
                </a:lnTo>
                <a:lnTo>
                  <a:pt x="38" y="42"/>
                </a:lnTo>
                <a:lnTo>
                  <a:pt x="32" y="44"/>
                </a:lnTo>
                <a:lnTo>
                  <a:pt x="28" y="50"/>
                </a:lnTo>
                <a:lnTo>
                  <a:pt x="22" y="56"/>
                </a:lnTo>
                <a:lnTo>
                  <a:pt x="18" y="62"/>
                </a:lnTo>
                <a:lnTo>
                  <a:pt x="10" y="62"/>
                </a:lnTo>
                <a:lnTo>
                  <a:pt x="2" y="62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7" name="Freeform 523"/>
          <p:cNvSpPr>
            <a:spLocks/>
          </p:cNvSpPr>
          <p:nvPr/>
        </p:nvSpPr>
        <p:spPr bwMode="ltGray">
          <a:xfrm>
            <a:off x="5092335" y="1795484"/>
            <a:ext cx="331570" cy="346074"/>
          </a:xfrm>
          <a:custGeom>
            <a:avLst/>
            <a:gdLst/>
            <a:ahLst/>
            <a:cxnLst>
              <a:cxn ang="0">
                <a:pos x="136" y="24"/>
              </a:cxn>
              <a:cxn ang="0">
                <a:pos x="146" y="24"/>
              </a:cxn>
              <a:cxn ang="0">
                <a:pos x="178" y="6"/>
              </a:cxn>
              <a:cxn ang="0">
                <a:pos x="188" y="4"/>
              </a:cxn>
              <a:cxn ang="0">
                <a:pos x="198" y="0"/>
              </a:cxn>
              <a:cxn ang="0">
                <a:pos x="208" y="2"/>
              </a:cxn>
              <a:cxn ang="0">
                <a:pos x="214" y="8"/>
              </a:cxn>
              <a:cxn ang="0">
                <a:pos x="214" y="16"/>
              </a:cxn>
              <a:cxn ang="0">
                <a:pos x="212" y="22"/>
              </a:cxn>
              <a:cxn ang="0">
                <a:pos x="204" y="26"/>
              </a:cxn>
              <a:cxn ang="0">
                <a:pos x="194" y="28"/>
              </a:cxn>
              <a:cxn ang="0">
                <a:pos x="184" y="32"/>
              </a:cxn>
              <a:cxn ang="0">
                <a:pos x="172" y="36"/>
              </a:cxn>
              <a:cxn ang="0">
                <a:pos x="158" y="36"/>
              </a:cxn>
              <a:cxn ang="0">
                <a:pos x="148" y="42"/>
              </a:cxn>
              <a:cxn ang="0">
                <a:pos x="116" y="60"/>
              </a:cxn>
              <a:cxn ang="0">
                <a:pos x="112" y="64"/>
              </a:cxn>
              <a:cxn ang="0">
                <a:pos x="108" y="72"/>
              </a:cxn>
              <a:cxn ang="0">
                <a:pos x="100" y="74"/>
              </a:cxn>
              <a:cxn ang="0">
                <a:pos x="92" y="78"/>
              </a:cxn>
              <a:cxn ang="0">
                <a:pos x="86" y="86"/>
              </a:cxn>
              <a:cxn ang="0">
                <a:pos x="78" y="98"/>
              </a:cxn>
              <a:cxn ang="0">
                <a:pos x="70" y="108"/>
              </a:cxn>
              <a:cxn ang="0">
                <a:pos x="60" y="120"/>
              </a:cxn>
              <a:cxn ang="0">
                <a:pos x="58" y="132"/>
              </a:cxn>
              <a:cxn ang="0">
                <a:pos x="56" y="144"/>
              </a:cxn>
              <a:cxn ang="0">
                <a:pos x="60" y="162"/>
              </a:cxn>
              <a:cxn ang="0">
                <a:pos x="70" y="172"/>
              </a:cxn>
              <a:cxn ang="0">
                <a:pos x="80" y="178"/>
              </a:cxn>
              <a:cxn ang="0">
                <a:pos x="78" y="186"/>
              </a:cxn>
              <a:cxn ang="0">
                <a:pos x="68" y="188"/>
              </a:cxn>
              <a:cxn ang="0">
                <a:pos x="56" y="188"/>
              </a:cxn>
              <a:cxn ang="0">
                <a:pos x="46" y="190"/>
              </a:cxn>
              <a:cxn ang="0">
                <a:pos x="34" y="186"/>
              </a:cxn>
              <a:cxn ang="0">
                <a:pos x="26" y="180"/>
              </a:cxn>
              <a:cxn ang="0">
                <a:pos x="26" y="170"/>
              </a:cxn>
              <a:cxn ang="0">
                <a:pos x="24" y="162"/>
              </a:cxn>
              <a:cxn ang="0">
                <a:pos x="16" y="162"/>
              </a:cxn>
              <a:cxn ang="0">
                <a:pos x="6" y="162"/>
              </a:cxn>
              <a:cxn ang="0">
                <a:pos x="2" y="154"/>
              </a:cxn>
              <a:cxn ang="0">
                <a:pos x="0" y="140"/>
              </a:cxn>
              <a:cxn ang="0">
                <a:pos x="8" y="132"/>
              </a:cxn>
              <a:cxn ang="0">
                <a:pos x="12" y="122"/>
              </a:cxn>
              <a:cxn ang="0">
                <a:pos x="14" y="112"/>
              </a:cxn>
              <a:cxn ang="0">
                <a:pos x="22" y="106"/>
              </a:cxn>
              <a:cxn ang="0">
                <a:pos x="22" y="100"/>
              </a:cxn>
              <a:cxn ang="0">
                <a:pos x="36" y="80"/>
              </a:cxn>
              <a:cxn ang="0">
                <a:pos x="40" y="68"/>
              </a:cxn>
              <a:cxn ang="0">
                <a:pos x="42" y="58"/>
              </a:cxn>
              <a:cxn ang="0">
                <a:pos x="48" y="56"/>
              </a:cxn>
              <a:cxn ang="0">
                <a:pos x="58" y="58"/>
              </a:cxn>
              <a:cxn ang="0">
                <a:pos x="66" y="50"/>
              </a:cxn>
              <a:cxn ang="0">
                <a:pos x="80" y="38"/>
              </a:cxn>
              <a:cxn ang="0">
                <a:pos x="102" y="28"/>
              </a:cxn>
              <a:cxn ang="0">
                <a:pos x="112" y="24"/>
              </a:cxn>
              <a:cxn ang="0">
                <a:pos x="128" y="24"/>
              </a:cxn>
              <a:cxn ang="0">
                <a:pos x="136" y="24"/>
              </a:cxn>
            </a:cxnLst>
            <a:rect l="0" t="0" r="r" b="b"/>
            <a:pathLst>
              <a:path w="215" h="191">
                <a:moveTo>
                  <a:pt x="136" y="24"/>
                </a:moveTo>
                <a:lnTo>
                  <a:pt x="146" y="24"/>
                </a:lnTo>
                <a:lnTo>
                  <a:pt x="178" y="6"/>
                </a:lnTo>
                <a:lnTo>
                  <a:pt x="188" y="4"/>
                </a:lnTo>
                <a:lnTo>
                  <a:pt x="198" y="0"/>
                </a:lnTo>
                <a:lnTo>
                  <a:pt x="208" y="2"/>
                </a:lnTo>
                <a:lnTo>
                  <a:pt x="214" y="8"/>
                </a:lnTo>
                <a:lnTo>
                  <a:pt x="214" y="16"/>
                </a:lnTo>
                <a:lnTo>
                  <a:pt x="212" y="22"/>
                </a:lnTo>
                <a:lnTo>
                  <a:pt x="204" y="26"/>
                </a:lnTo>
                <a:lnTo>
                  <a:pt x="194" y="28"/>
                </a:lnTo>
                <a:lnTo>
                  <a:pt x="184" y="32"/>
                </a:lnTo>
                <a:lnTo>
                  <a:pt x="172" y="36"/>
                </a:lnTo>
                <a:lnTo>
                  <a:pt x="158" y="36"/>
                </a:lnTo>
                <a:lnTo>
                  <a:pt x="148" y="42"/>
                </a:lnTo>
                <a:lnTo>
                  <a:pt x="116" y="60"/>
                </a:lnTo>
                <a:lnTo>
                  <a:pt x="112" y="64"/>
                </a:lnTo>
                <a:lnTo>
                  <a:pt x="108" y="72"/>
                </a:lnTo>
                <a:lnTo>
                  <a:pt x="100" y="74"/>
                </a:lnTo>
                <a:lnTo>
                  <a:pt x="92" y="78"/>
                </a:lnTo>
                <a:lnTo>
                  <a:pt x="86" y="86"/>
                </a:lnTo>
                <a:lnTo>
                  <a:pt x="78" y="98"/>
                </a:lnTo>
                <a:lnTo>
                  <a:pt x="70" y="108"/>
                </a:lnTo>
                <a:lnTo>
                  <a:pt x="60" y="120"/>
                </a:lnTo>
                <a:lnTo>
                  <a:pt x="58" y="132"/>
                </a:lnTo>
                <a:lnTo>
                  <a:pt x="56" y="144"/>
                </a:lnTo>
                <a:lnTo>
                  <a:pt x="60" y="162"/>
                </a:lnTo>
                <a:lnTo>
                  <a:pt x="70" y="172"/>
                </a:lnTo>
                <a:lnTo>
                  <a:pt x="80" y="178"/>
                </a:lnTo>
                <a:lnTo>
                  <a:pt x="78" y="186"/>
                </a:lnTo>
                <a:lnTo>
                  <a:pt x="68" y="188"/>
                </a:lnTo>
                <a:lnTo>
                  <a:pt x="56" y="188"/>
                </a:lnTo>
                <a:lnTo>
                  <a:pt x="46" y="190"/>
                </a:lnTo>
                <a:lnTo>
                  <a:pt x="34" y="186"/>
                </a:lnTo>
                <a:lnTo>
                  <a:pt x="26" y="180"/>
                </a:lnTo>
                <a:lnTo>
                  <a:pt x="26" y="170"/>
                </a:lnTo>
                <a:lnTo>
                  <a:pt x="24" y="162"/>
                </a:lnTo>
                <a:lnTo>
                  <a:pt x="16" y="162"/>
                </a:lnTo>
                <a:lnTo>
                  <a:pt x="6" y="162"/>
                </a:lnTo>
                <a:lnTo>
                  <a:pt x="2" y="154"/>
                </a:lnTo>
                <a:lnTo>
                  <a:pt x="0" y="140"/>
                </a:lnTo>
                <a:lnTo>
                  <a:pt x="8" y="132"/>
                </a:lnTo>
                <a:lnTo>
                  <a:pt x="12" y="122"/>
                </a:lnTo>
                <a:lnTo>
                  <a:pt x="14" y="112"/>
                </a:lnTo>
                <a:lnTo>
                  <a:pt x="22" y="106"/>
                </a:lnTo>
                <a:lnTo>
                  <a:pt x="22" y="100"/>
                </a:lnTo>
                <a:lnTo>
                  <a:pt x="36" y="80"/>
                </a:lnTo>
                <a:lnTo>
                  <a:pt x="40" y="68"/>
                </a:lnTo>
                <a:lnTo>
                  <a:pt x="42" y="58"/>
                </a:lnTo>
                <a:lnTo>
                  <a:pt x="48" y="56"/>
                </a:lnTo>
                <a:lnTo>
                  <a:pt x="58" y="58"/>
                </a:lnTo>
                <a:lnTo>
                  <a:pt x="66" y="50"/>
                </a:lnTo>
                <a:lnTo>
                  <a:pt x="80" y="38"/>
                </a:lnTo>
                <a:lnTo>
                  <a:pt x="102" y="28"/>
                </a:lnTo>
                <a:lnTo>
                  <a:pt x="112" y="24"/>
                </a:lnTo>
                <a:lnTo>
                  <a:pt x="128" y="24"/>
                </a:lnTo>
                <a:lnTo>
                  <a:pt x="136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8" name="Freeform 524"/>
          <p:cNvSpPr>
            <a:spLocks/>
          </p:cNvSpPr>
          <p:nvPr/>
        </p:nvSpPr>
        <p:spPr bwMode="ltGray">
          <a:xfrm>
            <a:off x="5829847" y="1551010"/>
            <a:ext cx="196773" cy="160337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" y="30"/>
              </a:cxn>
              <a:cxn ang="0">
                <a:pos x="24" y="12"/>
              </a:cxn>
              <a:cxn ang="0">
                <a:pos x="42" y="8"/>
              </a:cxn>
              <a:cxn ang="0">
                <a:pos x="48" y="4"/>
              </a:cxn>
              <a:cxn ang="0">
                <a:pos x="54" y="0"/>
              </a:cxn>
              <a:cxn ang="0">
                <a:pos x="60" y="4"/>
              </a:cxn>
              <a:cxn ang="0">
                <a:pos x="66" y="12"/>
              </a:cxn>
              <a:cxn ang="0">
                <a:pos x="74" y="12"/>
              </a:cxn>
              <a:cxn ang="0">
                <a:pos x="80" y="12"/>
              </a:cxn>
              <a:cxn ang="0">
                <a:pos x="84" y="18"/>
              </a:cxn>
              <a:cxn ang="0">
                <a:pos x="86" y="28"/>
              </a:cxn>
              <a:cxn ang="0">
                <a:pos x="90" y="34"/>
              </a:cxn>
              <a:cxn ang="0">
                <a:pos x="98" y="38"/>
              </a:cxn>
              <a:cxn ang="0">
                <a:pos x="104" y="36"/>
              </a:cxn>
              <a:cxn ang="0">
                <a:pos x="112" y="36"/>
              </a:cxn>
              <a:cxn ang="0">
                <a:pos x="116" y="40"/>
              </a:cxn>
              <a:cxn ang="0">
                <a:pos x="120" y="48"/>
              </a:cxn>
              <a:cxn ang="0">
                <a:pos x="122" y="56"/>
              </a:cxn>
              <a:cxn ang="0">
                <a:pos x="124" y="68"/>
              </a:cxn>
              <a:cxn ang="0">
                <a:pos x="126" y="72"/>
              </a:cxn>
              <a:cxn ang="0">
                <a:pos x="126" y="80"/>
              </a:cxn>
              <a:cxn ang="0">
                <a:pos x="120" y="84"/>
              </a:cxn>
              <a:cxn ang="0">
                <a:pos x="112" y="86"/>
              </a:cxn>
              <a:cxn ang="0">
                <a:pos x="102" y="86"/>
              </a:cxn>
              <a:cxn ang="0">
                <a:pos x="76" y="74"/>
              </a:cxn>
              <a:cxn ang="0">
                <a:pos x="70" y="72"/>
              </a:cxn>
              <a:cxn ang="0">
                <a:pos x="62" y="72"/>
              </a:cxn>
              <a:cxn ang="0">
                <a:pos x="52" y="72"/>
              </a:cxn>
              <a:cxn ang="0">
                <a:pos x="46" y="64"/>
              </a:cxn>
              <a:cxn ang="0">
                <a:pos x="36" y="60"/>
              </a:cxn>
              <a:cxn ang="0">
                <a:pos x="30" y="58"/>
              </a:cxn>
              <a:cxn ang="0">
                <a:pos x="22" y="56"/>
              </a:cxn>
              <a:cxn ang="0">
                <a:pos x="14" y="52"/>
              </a:cxn>
              <a:cxn ang="0">
                <a:pos x="12" y="50"/>
              </a:cxn>
              <a:cxn ang="0">
                <a:pos x="0" y="40"/>
              </a:cxn>
            </a:cxnLst>
            <a:rect l="0" t="0" r="r" b="b"/>
            <a:pathLst>
              <a:path w="127" h="87">
                <a:moveTo>
                  <a:pt x="0" y="40"/>
                </a:moveTo>
                <a:lnTo>
                  <a:pt x="6" y="30"/>
                </a:lnTo>
                <a:lnTo>
                  <a:pt x="24" y="12"/>
                </a:lnTo>
                <a:lnTo>
                  <a:pt x="42" y="8"/>
                </a:lnTo>
                <a:lnTo>
                  <a:pt x="48" y="4"/>
                </a:lnTo>
                <a:lnTo>
                  <a:pt x="54" y="0"/>
                </a:lnTo>
                <a:lnTo>
                  <a:pt x="60" y="4"/>
                </a:lnTo>
                <a:lnTo>
                  <a:pt x="66" y="12"/>
                </a:lnTo>
                <a:lnTo>
                  <a:pt x="74" y="12"/>
                </a:lnTo>
                <a:lnTo>
                  <a:pt x="80" y="12"/>
                </a:lnTo>
                <a:lnTo>
                  <a:pt x="84" y="18"/>
                </a:lnTo>
                <a:lnTo>
                  <a:pt x="86" y="28"/>
                </a:lnTo>
                <a:lnTo>
                  <a:pt x="90" y="34"/>
                </a:lnTo>
                <a:lnTo>
                  <a:pt x="98" y="38"/>
                </a:lnTo>
                <a:lnTo>
                  <a:pt x="104" y="36"/>
                </a:lnTo>
                <a:lnTo>
                  <a:pt x="112" y="36"/>
                </a:lnTo>
                <a:lnTo>
                  <a:pt x="116" y="40"/>
                </a:lnTo>
                <a:lnTo>
                  <a:pt x="120" y="48"/>
                </a:lnTo>
                <a:lnTo>
                  <a:pt x="122" y="56"/>
                </a:lnTo>
                <a:lnTo>
                  <a:pt x="124" y="68"/>
                </a:lnTo>
                <a:lnTo>
                  <a:pt x="126" y="72"/>
                </a:lnTo>
                <a:lnTo>
                  <a:pt x="126" y="80"/>
                </a:lnTo>
                <a:lnTo>
                  <a:pt x="120" y="84"/>
                </a:lnTo>
                <a:lnTo>
                  <a:pt x="112" y="86"/>
                </a:lnTo>
                <a:lnTo>
                  <a:pt x="102" y="86"/>
                </a:lnTo>
                <a:lnTo>
                  <a:pt x="76" y="74"/>
                </a:lnTo>
                <a:lnTo>
                  <a:pt x="70" y="72"/>
                </a:lnTo>
                <a:lnTo>
                  <a:pt x="62" y="72"/>
                </a:lnTo>
                <a:lnTo>
                  <a:pt x="52" y="72"/>
                </a:lnTo>
                <a:lnTo>
                  <a:pt x="46" y="64"/>
                </a:lnTo>
                <a:lnTo>
                  <a:pt x="36" y="60"/>
                </a:lnTo>
                <a:lnTo>
                  <a:pt x="30" y="58"/>
                </a:lnTo>
                <a:lnTo>
                  <a:pt x="22" y="56"/>
                </a:lnTo>
                <a:lnTo>
                  <a:pt x="14" y="52"/>
                </a:lnTo>
                <a:lnTo>
                  <a:pt x="12" y="50"/>
                </a:lnTo>
                <a:lnTo>
                  <a:pt x="0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9" name="Freeform 525"/>
          <p:cNvSpPr>
            <a:spLocks/>
          </p:cNvSpPr>
          <p:nvPr/>
        </p:nvSpPr>
        <p:spPr bwMode="ltGray">
          <a:xfrm>
            <a:off x="6031268" y="1657372"/>
            <a:ext cx="105359" cy="88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" y="34"/>
              </a:cxn>
              <a:cxn ang="0">
                <a:pos x="20" y="10"/>
              </a:cxn>
              <a:cxn ang="0">
                <a:pos x="26" y="2"/>
              </a:cxn>
              <a:cxn ang="0">
                <a:pos x="28" y="0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4" y="14"/>
              </a:cxn>
              <a:cxn ang="0">
                <a:pos x="52" y="14"/>
              </a:cxn>
              <a:cxn ang="0">
                <a:pos x="60" y="14"/>
              </a:cxn>
              <a:cxn ang="0">
                <a:pos x="68" y="20"/>
              </a:cxn>
              <a:cxn ang="0">
                <a:pos x="68" y="26"/>
              </a:cxn>
              <a:cxn ang="0">
                <a:pos x="64" y="34"/>
              </a:cxn>
              <a:cxn ang="0">
                <a:pos x="54" y="38"/>
              </a:cxn>
              <a:cxn ang="0">
                <a:pos x="44" y="40"/>
              </a:cxn>
              <a:cxn ang="0">
                <a:pos x="34" y="42"/>
              </a:cxn>
              <a:cxn ang="0">
                <a:pos x="18" y="44"/>
              </a:cxn>
              <a:cxn ang="0">
                <a:pos x="8" y="48"/>
              </a:cxn>
              <a:cxn ang="0">
                <a:pos x="0" y="48"/>
              </a:cxn>
            </a:cxnLst>
            <a:rect l="0" t="0" r="r" b="b"/>
            <a:pathLst>
              <a:path w="69" h="49">
                <a:moveTo>
                  <a:pt x="0" y="48"/>
                </a:moveTo>
                <a:lnTo>
                  <a:pt x="2" y="34"/>
                </a:lnTo>
                <a:lnTo>
                  <a:pt x="20" y="10"/>
                </a:lnTo>
                <a:lnTo>
                  <a:pt x="26" y="2"/>
                </a:lnTo>
                <a:lnTo>
                  <a:pt x="28" y="0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4" y="14"/>
                </a:lnTo>
                <a:lnTo>
                  <a:pt x="52" y="14"/>
                </a:lnTo>
                <a:lnTo>
                  <a:pt x="60" y="14"/>
                </a:lnTo>
                <a:lnTo>
                  <a:pt x="68" y="20"/>
                </a:lnTo>
                <a:lnTo>
                  <a:pt x="68" y="26"/>
                </a:lnTo>
                <a:lnTo>
                  <a:pt x="64" y="34"/>
                </a:lnTo>
                <a:lnTo>
                  <a:pt x="54" y="38"/>
                </a:lnTo>
                <a:lnTo>
                  <a:pt x="44" y="40"/>
                </a:lnTo>
                <a:lnTo>
                  <a:pt x="34" y="42"/>
                </a:lnTo>
                <a:lnTo>
                  <a:pt x="18" y="44"/>
                </a:lnTo>
                <a:lnTo>
                  <a:pt x="8" y="48"/>
                </a:lnTo>
                <a:lnTo>
                  <a:pt x="0" y="4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0" name="Freeform 526"/>
          <p:cNvSpPr>
            <a:spLocks/>
          </p:cNvSpPr>
          <p:nvPr/>
        </p:nvSpPr>
        <p:spPr bwMode="ltGray">
          <a:xfrm>
            <a:off x="6826107" y="1827233"/>
            <a:ext cx="171983" cy="88900"/>
          </a:xfrm>
          <a:custGeom>
            <a:avLst/>
            <a:gdLst/>
            <a:ahLst/>
            <a:cxnLst>
              <a:cxn ang="0">
                <a:pos x="2" y="24"/>
              </a:cxn>
              <a:cxn ang="0">
                <a:pos x="0" y="18"/>
              </a:cxn>
              <a:cxn ang="0">
                <a:pos x="12" y="4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8" y="0"/>
              </a:cxn>
              <a:cxn ang="0">
                <a:pos x="30" y="0"/>
              </a:cxn>
              <a:cxn ang="0">
                <a:pos x="34" y="4"/>
              </a:cxn>
              <a:cxn ang="0">
                <a:pos x="36" y="6"/>
              </a:cxn>
              <a:cxn ang="0">
                <a:pos x="38" y="8"/>
              </a:cxn>
              <a:cxn ang="0">
                <a:pos x="40" y="10"/>
              </a:cxn>
              <a:cxn ang="0">
                <a:pos x="46" y="12"/>
              </a:cxn>
              <a:cxn ang="0">
                <a:pos x="46" y="8"/>
              </a:cxn>
              <a:cxn ang="0">
                <a:pos x="48" y="4"/>
              </a:cxn>
              <a:cxn ang="0">
                <a:pos x="52" y="0"/>
              </a:cxn>
              <a:cxn ang="0">
                <a:pos x="56" y="0"/>
              </a:cxn>
              <a:cxn ang="0">
                <a:pos x="64" y="0"/>
              </a:cxn>
              <a:cxn ang="0">
                <a:pos x="64" y="6"/>
              </a:cxn>
              <a:cxn ang="0">
                <a:pos x="68" y="8"/>
              </a:cxn>
              <a:cxn ang="0">
                <a:pos x="74" y="8"/>
              </a:cxn>
              <a:cxn ang="0">
                <a:pos x="78" y="6"/>
              </a:cxn>
              <a:cxn ang="0">
                <a:pos x="86" y="4"/>
              </a:cxn>
              <a:cxn ang="0">
                <a:pos x="90" y="6"/>
              </a:cxn>
              <a:cxn ang="0">
                <a:pos x="92" y="10"/>
              </a:cxn>
              <a:cxn ang="0">
                <a:pos x="98" y="12"/>
              </a:cxn>
              <a:cxn ang="0">
                <a:pos x="104" y="12"/>
              </a:cxn>
              <a:cxn ang="0">
                <a:pos x="108" y="16"/>
              </a:cxn>
              <a:cxn ang="0">
                <a:pos x="110" y="24"/>
              </a:cxn>
              <a:cxn ang="0">
                <a:pos x="102" y="36"/>
              </a:cxn>
              <a:cxn ang="0">
                <a:pos x="86" y="44"/>
              </a:cxn>
              <a:cxn ang="0">
                <a:pos x="82" y="42"/>
              </a:cxn>
              <a:cxn ang="0">
                <a:pos x="78" y="38"/>
              </a:cxn>
              <a:cxn ang="0">
                <a:pos x="76" y="38"/>
              </a:cxn>
              <a:cxn ang="0">
                <a:pos x="72" y="38"/>
              </a:cxn>
              <a:cxn ang="0">
                <a:pos x="68" y="38"/>
              </a:cxn>
              <a:cxn ang="0">
                <a:pos x="64" y="38"/>
              </a:cxn>
              <a:cxn ang="0">
                <a:pos x="62" y="40"/>
              </a:cxn>
              <a:cxn ang="0">
                <a:pos x="60" y="40"/>
              </a:cxn>
              <a:cxn ang="0">
                <a:pos x="56" y="42"/>
              </a:cxn>
              <a:cxn ang="0">
                <a:pos x="52" y="44"/>
              </a:cxn>
              <a:cxn ang="0">
                <a:pos x="48" y="46"/>
              </a:cxn>
              <a:cxn ang="0">
                <a:pos x="40" y="48"/>
              </a:cxn>
              <a:cxn ang="0">
                <a:pos x="32" y="46"/>
              </a:cxn>
              <a:cxn ang="0">
                <a:pos x="26" y="44"/>
              </a:cxn>
              <a:cxn ang="0">
                <a:pos x="18" y="40"/>
              </a:cxn>
              <a:cxn ang="0">
                <a:pos x="14" y="34"/>
              </a:cxn>
              <a:cxn ang="0">
                <a:pos x="6" y="32"/>
              </a:cxn>
              <a:cxn ang="0">
                <a:pos x="4" y="30"/>
              </a:cxn>
              <a:cxn ang="0">
                <a:pos x="2" y="24"/>
              </a:cxn>
            </a:cxnLst>
            <a:rect l="0" t="0" r="r" b="b"/>
            <a:pathLst>
              <a:path w="111" h="49">
                <a:moveTo>
                  <a:pt x="2" y="24"/>
                </a:moveTo>
                <a:lnTo>
                  <a:pt x="0" y="18"/>
                </a:lnTo>
                <a:lnTo>
                  <a:pt x="12" y="4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8" y="0"/>
                </a:lnTo>
                <a:lnTo>
                  <a:pt x="30" y="0"/>
                </a:lnTo>
                <a:lnTo>
                  <a:pt x="34" y="4"/>
                </a:lnTo>
                <a:lnTo>
                  <a:pt x="36" y="6"/>
                </a:lnTo>
                <a:lnTo>
                  <a:pt x="38" y="8"/>
                </a:lnTo>
                <a:lnTo>
                  <a:pt x="40" y="10"/>
                </a:lnTo>
                <a:lnTo>
                  <a:pt x="46" y="12"/>
                </a:lnTo>
                <a:lnTo>
                  <a:pt x="46" y="8"/>
                </a:lnTo>
                <a:lnTo>
                  <a:pt x="48" y="4"/>
                </a:lnTo>
                <a:lnTo>
                  <a:pt x="52" y="0"/>
                </a:lnTo>
                <a:lnTo>
                  <a:pt x="56" y="0"/>
                </a:lnTo>
                <a:lnTo>
                  <a:pt x="64" y="0"/>
                </a:lnTo>
                <a:lnTo>
                  <a:pt x="64" y="6"/>
                </a:lnTo>
                <a:lnTo>
                  <a:pt x="68" y="8"/>
                </a:lnTo>
                <a:lnTo>
                  <a:pt x="74" y="8"/>
                </a:lnTo>
                <a:lnTo>
                  <a:pt x="78" y="6"/>
                </a:lnTo>
                <a:lnTo>
                  <a:pt x="86" y="4"/>
                </a:lnTo>
                <a:lnTo>
                  <a:pt x="90" y="6"/>
                </a:lnTo>
                <a:lnTo>
                  <a:pt x="92" y="10"/>
                </a:lnTo>
                <a:lnTo>
                  <a:pt x="98" y="12"/>
                </a:lnTo>
                <a:lnTo>
                  <a:pt x="104" y="12"/>
                </a:lnTo>
                <a:lnTo>
                  <a:pt x="108" y="16"/>
                </a:lnTo>
                <a:lnTo>
                  <a:pt x="110" y="24"/>
                </a:lnTo>
                <a:lnTo>
                  <a:pt x="102" y="36"/>
                </a:lnTo>
                <a:lnTo>
                  <a:pt x="86" y="44"/>
                </a:lnTo>
                <a:lnTo>
                  <a:pt x="82" y="42"/>
                </a:lnTo>
                <a:lnTo>
                  <a:pt x="78" y="38"/>
                </a:lnTo>
                <a:lnTo>
                  <a:pt x="76" y="38"/>
                </a:lnTo>
                <a:lnTo>
                  <a:pt x="72" y="38"/>
                </a:lnTo>
                <a:lnTo>
                  <a:pt x="68" y="38"/>
                </a:lnTo>
                <a:lnTo>
                  <a:pt x="64" y="38"/>
                </a:lnTo>
                <a:lnTo>
                  <a:pt x="62" y="40"/>
                </a:lnTo>
                <a:lnTo>
                  <a:pt x="60" y="40"/>
                </a:lnTo>
                <a:lnTo>
                  <a:pt x="56" y="42"/>
                </a:lnTo>
                <a:lnTo>
                  <a:pt x="52" y="44"/>
                </a:lnTo>
                <a:lnTo>
                  <a:pt x="48" y="46"/>
                </a:lnTo>
                <a:lnTo>
                  <a:pt x="40" y="48"/>
                </a:lnTo>
                <a:lnTo>
                  <a:pt x="32" y="46"/>
                </a:lnTo>
                <a:lnTo>
                  <a:pt x="26" y="44"/>
                </a:lnTo>
                <a:lnTo>
                  <a:pt x="18" y="40"/>
                </a:lnTo>
                <a:lnTo>
                  <a:pt x="14" y="34"/>
                </a:lnTo>
                <a:lnTo>
                  <a:pt x="6" y="32"/>
                </a:lnTo>
                <a:lnTo>
                  <a:pt x="4" y="30"/>
                </a:lnTo>
                <a:lnTo>
                  <a:pt x="2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1" name="Freeform 527"/>
          <p:cNvSpPr>
            <a:spLocks/>
          </p:cNvSpPr>
          <p:nvPr/>
        </p:nvSpPr>
        <p:spPr bwMode="ltGray">
          <a:xfrm>
            <a:off x="7018231" y="1860571"/>
            <a:ext cx="106909" cy="4921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40" y="6"/>
              </a:cxn>
              <a:cxn ang="0">
                <a:pos x="44" y="4"/>
              </a:cxn>
              <a:cxn ang="0">
                <a:pos x="50" y="2"/>
              </a:cxn>
              <a:cxn ang="0">
                <a:pos x="54" y="2"/>
              </a:cxn>
              <a:cxn ang="0">
                <a:pos x="56" y="6"/>
              </a:cxn>
              <a:cxn ang="0">
                <a:pos x="64" y="8"/>
              </a:cxn>
              <a:cxn ang="0">
                <a:pos x="68" y="12"/>
              </a:cxn>
              <a:cxn ang="0">
                <a:pos x="68" y="16"/>
              </a:cxn>
              <a:cxn ang="0">
                <a:pos x="62" y="22"/>
              </a:cxn>
              <a:cxn ang="0">
                <a:pos x="54" y="24"/>
              </a:cxn>
              <a:cxn ang="0">
                <a:pos x="48" y="26"/>
              </a:cxn>
              <a:cxn ang="0">
                <a:pos x="40" y="26"/>
              </a:cxn>
              <a:cxn ang="0">
                <a:pos x="28" y="24"/>
              </a:cxn>
              <a:cxn ang="0">
                <a:pos x="20" y="18"/>
              </a:cxn>
              <a:cxn ang="0">
                <a:pos x="8" y="12"/>
              </a:cxn>
              <a:cxn ang="0">
                <a:pos x="0" y="4"/>
              </a:cxn>
            </a:cxnLst>
            <a:rect l="0" t="0" r="r" b="b"/>
            <a:pathLst>
              <a:path w="69" h="27">
                <a:moveTo>
                  <a:pt x="0" y="4"/>
                </a:moveTo>
                <a:lnTo>
                  <a:pt x="4" y="0"/>
                </a:lnTo>
                <a:lnTo>
                  <a:pt x="40" y="6"/>
                </a:lnTo>
                <a:lnTo>
                  <a:pt x="44" y="4"/>
                </a:lnTo>
                <a:lnTo>
                  <a:pt x="50" y="2"/>
                </a:lnTo>
                <a:lnTo>
                  <a:pt x="54" y="2"/>
                </a:lnTo>
                <a:lnTo>
                  <a:pt x="56" y="6"/>
                </a:lnTo>
                <a:lnTo>
                  <a:pt x="64" y="8"/>
                </a:lnTo>
                <a:lnTo>
                  <a:pt x="68" y="12"/>
                </a:lnTo>
                <a:lnTo>
                  <a:pt x="68" y="16"/>
                </a:lnTo>
                <a:lnTo>
                  <a:pt x="62" y="22"/>
                </a:lnTo>
                <a:lnTo>
                  <a:pt x="54" y="24"/>
                </a:lnTo>
                <a:lnTo>
                  <a:pt x="48" y="26"/>
                </a:lnTo>
                <a:lnTo>
                  <a:pt x="40" y="26"/>
                </a:lnTo>
                <a:lnTo>
                  <a:pt x="28" y="24"/>
                </a:lnTo>
                <a:lnTo>
                  <a:pt x="20" y="18"/>
                </a:lnTo>
                <a:lnTo>
                  <a:pt x="8" y="12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2" name="Freeform 528"/>
          <p:cNvSpPr>
            <a:spLocks/>
          </p:cNvSpPr>
          <p:nvPr/>
        </p:nvSpPr>
        <p:spPr bwMode="ltGray">
          <a:xfrm>
            <a:off x="6923719" y="1920896"/>
            <a:ext cx="77470" cy="57150"/>
          </a:xfrm>
          <a:custGeom>
            <a:avLst/>
            <a:gdLst/>
            <a:ahLst/>
            <a:cxnLst>
              <a:cxn ang="0">
                <a:pos x="50" y="30"/>
              </a:cxn>
              <a:cxn ang="0">
                <a:pos x="0" y="30"/>
              </a:cxn>
              <a:cxn ang="0">
                <a:pos x="0" y="6"/>
              </a:cxn>
              <a:cxn ang="0">
                <a:pos x="2" y="0"/>
              </a:cxn>
              <a:cxn ang="0">
                <a:pos x="8" y="2"/>
              </a:cxn>
              <a:cxn ang="0">
                <a:pos x="14" y="8"/>
              </a:cxn>
              <a:cxn ang="0">
                <a:pos x="22" y="12"/>
              </a:cxn>
              <a:cxn ang="0">
                <a:pos x="32" y="14"/>
              </a:cxn>
              <a:cxn ang="0">
                <a:pos x="42" y="20"/>
              </a:cxn>
              <a:cxn ang="0">
                <a:pos x="50" y="30"/>
              </a:cxn>
            </a:cxnLst>
            <a:rect l="0" t="0" r="r" b="b"/>
            <a:pathLst>
              <a:path w="51" h="31">
                <a:moveTo>
                  <a:pt x="50" y="30"/>
                </a:moveTo>
                <a:lnTo>
                  <a:pt x="0" y="30"/>
                </a:lnTo>
                <a:lnTo>
                  <a:pt x="0" y="6"/>
                </a:lnTo>
                <a:lnTo>
                  <a:pt x="2" y="0"/>
                </a:lnTo>
                <a:lnTo>
                  <a:pt x="8" y="2"/>
                </a:lnTo>
                <a:lnTo>
                  <a:pt x="14" y="8"/>
                </a:lnTo>
                <a:lnTo>
                  <a:pt x="22" y="12"/>
                </a:lnTo>
                <a:lnTo>
                  <a:pt x="32" y="14"/>
                </a:lnTo>
                <a:lnTo>
                  <a:pt x="42" y="20"/>
                </a:lnTo>
                <a:lnTo>
                  <a:pt x="5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" name="Freeform 529"/>
          <p:cNvSpPr>
            <a:spLocks/>
          </p:cNvSpPr>
          <p:nvPr/>
        </p:nvSpPr>
        <p:spPr bwMode="ltGray">
          <a:xfrm>
            <a:off x="4695690" y="3329002"/>
            <a:ext cx="492707" cy="261937"/>
          </a:xfrm>
          <a:custGeom>
            <a:avLst/>
            <a:gdLst/>
            <a:ahLst/>
            <a:cxnLst>
              <a:cxn ang="0">
                <a:pos x="296" y="68"/>
              </a:cxn>
              <a:cxn ang="0">
                <a:pos x="298" y="58"/>
              </a:cxn>
              <a:cxn ang="0">
                <a:pos x="282" y="48"/>
              </a:cxn>
              <a:cxn ang="0">
                <a:pos x="268" y="32"/>
              </a:cxn>
              <a:cxn ang="0">
                <a:pos x="248" y="32"/>
              </a:cxn>
              <a:cxn ang="0">
                <a:pos x="224" y="44"/>
              </a:cxn>
              <a:cxn ang="0">
                <a:pos x="210" y="38"/>
              </a:cxn>
              <a:cxn ang="0">
                <a:pos x="200" y="42"/>
              </a:cxn>
              <a:cxn ang="0">
                <a:pos x="164" y="30"/>
              </a:cxn>
              <a:cxn ang="0">
                <a:pos x="152" y="22"/>
              </a:cxn>
              <a:cxn ang="0">
                <a:pos x="148" y="14"/>
              </a:cxn>
              <a:cxn ang="0">
                <a:pos x="122" y="10"/>
              </a:cxn>
              <a:cxn ang="0">
                <a:pos x="104" y="16"/>
              </a:cxn>
              <a:cxn ang="0">
                <a:pos x="86" y="28"/>
              </a:cxn>
              <a:cxn ang="0">
                <a:pos x="52" y="22"/>
              </a:cxn>
              <a:cxn ang="0">
                <a:pos x="34" y="4"/>
              </a:cxn>
              <a:cxn ang="0">
                <a:pos x="22" y="0"/>
              </a:cxn>
              <a:cxn ang="0">
                <a:pos x="12" y="2"/>
              </a:cxn>
              <a:cxn ang="0">
                <a:pos x="14" y="10"/>
              </a:cxn>
              <a:cxn ang="0">
                <a:pos x="10" y="18"/>
              </a:cxn>
              <a:cxn ang="0">
                <a:pos x="12" y="30"/>
              </a:cxn>
              <a:cxn ang="0">
                <a:pos x="28" y="28"/>
              </a:cxn>
              <a:cxn ang="0">
                <a:pos x="50" y="24"/>
              </a:cxn>
              <a:cxn ang="0">
                <a:pos x="52" y="36"/>
              </a:cxn>
              <a:cxn ang="0">
                <a:pos x="32" y="40"/>
              </a:cxn>
              <a:cxn ang="0">
                <a:pos x="26" y="40"/>
              </a:cxn>
              <a:cxn ang="0">
                <a:pos x="16" y="38"/>
              </a:cxn>
              <a:cxn ang="0">
                <a:pos x="4" y="60"/>
              </a:cxn>
              <a:cxn ang="0">
                <a:pos x="10" y="68"/>
              </a:cxn>
              <a:cxn ang="0">
                <a:pos x="16" y="56"/>
              </a:cxn>
              <a:cxn ang="0">
                <a:pos x="14" y="76"/>
              </a:cxn>
              <a:cxn ang="0">
                <a:pos x="0" y="76"/>
              </a:cxn>
              <a:cxn ang="0">
                <a:pos x="16" y="86"/>
              </a:cxn>
              <a:cxn ang="0">
                <a:pos x="22" y="102"/>
              </a:cxn>
              <a:cxn ang="0">
                <a:pos x="18" y="112"/>
              </a:cxn>
              <a:cxn ang="0">
                <a:pos x="32" y="108"/>
              </a:cxn>
              <a:cxn ang="0">
                <a:pos x="40" y="118"/>
              </a:cxn>
              <a:cxn ang="0">
                <a:pos x="54" y="130"/>
              </a:cxn>
              <a:cxn ang="0">
                <a:pos x="72" y="128"/>
              </a:cxn>
              <a:cxn ang="0">
                <a:pos x="88" y="120"/>
              </a:cxn>
              <a:cxn ang="0">
                <a:pos x="106" y="138"/>
              </a:cxn>
              <a:cxn ang="0">
                <a:pos x="142" y="124"/>
              </a:cxn>
              <a:cxn ang="0">
                <a:pos x="160" y="126"/>
              </a:cxn>
              <a:cxn ang="0">
                <a:pos x="238" y="138"/>
              </a:cxn>
              <a:cxn ang="0">
                <a:pos x="318" y="118"/>
              </a:cxn>
              <a:cxn ang="0">
                <a:pos x="302" y="74"/>
              </a:cxn>
            </a:cxnLst>
            <a:rect l="0" t="0" r="r" b="b"/>
            <a:pathLst>
              <a:path w="319" h="145">
                <a:moveTo>
                  <a:pt x="302" y="74"/>
                </a:moveTo>
                <a:lnTo>
                  <a:pt x="296" y="68"/>
                </a:lnTo>
                <a:lnTo>
                  <a:pt x="298" y="62"/>
                </a:lnTo>
                <a:lnTo>
                  <a:pt x="298" y="58"/>
                </a:lnTo>
                <a:lnTo>
                  <a:pt x="284" y="52"/>
                </a:lnTo>
                <a:lnTo>
                  <a:pt x="282" y="48"/>
                </a:lnTo>
                <a:lnTo>
                  <a:pt x="276" y="40"/>
                </a:lnTo>
                <a:lnTo>
                  <a:pt x="268" y="32"/>
                </a:lnTo>
                <a:lnTo>
                  <a:pt x="262" y="34"/>
                </a:lnTo>
                <a:lnTo>
                  <a:pt x="248" y="32"/>
                </a:lnTo>
                <a:lnTo>
                  <a:pt x="238" y="42"/>
                </a:lnTo>
                <a:lnTo>
                  <a:pt x="224" y="44"/>
                </a:lnTo>
                <a:lnTo>
                  <a:pt x="214" y="38"/>
                </a:lnTo>
                <a:lnTo>
                  <a:pt x="210" y="38"/>
                </a:lnTo>
                <a:lnTo>
                  <a:pt x="208" y="40"/>
                </a:lnTo>
                <a:lnTo>
                  <a:pt x="200" y="42"/>
                </a:lnTo>
                <a:lnTo>
                  <a:pt x="180" y="36"/>
                </a:lnTo>
                <a:lnTo>
                  <a:pt x="164" y="30"/>
                </a:lnTo>
                <a:lnTo>
                  <a:pt x="164" y="22"/>
                </a:lnTo>
                <a:lnTo>
                  <a:pt x="152" y="22"/>
                </a:lnTo>
                <a:lnTo>
                  <a:pt x="148" y="20"/>
                </a:lnTo>
                <a:lnTo>
                  <a:pt x="148" y="14"/>
                </a:lnTo>
                <a:lnTo>
                  <a:pt x="140" y="14"/>
                </a:lnTo>
                <a:lnTo>
                  <a:pt x="122" y="10"/>
                </a:lnTo>
                <a:lnTo>
                  <a:pt x="116" y="12"/>
                </a:lnTo>
                <a:lnTo>
                  <a:pt x="104" y="16"/>
                </a:lnTo>
                <a:lnTo>
                  <a:pt x="92" y="24"/>
                </a:lnTo>
                <a:lnTo>
                  <a:pt x="86" y="28"/>
                </a:lnTo>
                <a:lnTo>
                  <a:pt x="74" y="26"/>
                </a:lnTo>
                <a:lnTo>
                  <a:pt x="52" y="22"/>
                </a:lnTo>
                <a:lnTo>
                  <a:pt x="38" y="18"/>
                </a:lnTo>
                <a:lnTo>
                  <a:pt x="34" y="4"/>
                </a:lnTo>
                <a:lnTo>
                  <a:pt x="28" y="2"/>
                </a:lnTo>
                <a:lnTo>
                  <a:pt x="22" y="0"/>
                </a:lnTo>
                <a:lnTo>
                  <a:pt x="16" y="0"/>
                </a:lnTo>
                <a:lnTo>
                  <a:pt x="12" y="2"/>
                </a:lnTo>
                <a:lnTo>
                  <a:pt x="12" y="8"/>
                </a:lnTo>
                <a:lnTo>
                  <a:pt x="14" y="10"/>
                </a:lnTo>
                <a:lnTo>
                  <a:pt x="14" y="14"/>
                </a:lnTo>
                <a:lnTo>
                  <a:pt x="10" y="18"/>
                </a:lnTo>
                <a:lnTo>
                  <a:pt x="8" y="26"/>
                </a:lnTo>
                <a:lnTo>
                  <a:pt x="12" y="30"/>
                </a:lnTo>
                <a:lnTo>
                  <a:pt x="14" y="34"/>
                </a:lnTo>
                <a:lnTo>
                  <a:pt x="28" y="28"/>
                </a:lnTo>
                <a:lnTo>
                  <a:pt x="44" y="26"/>
                </a:lnTo>
                <a:lnTo>
                  <a:pt x="50" y="24"/>
                </a:lnTo>
                <a:lnTo>
                  <a:pt x="58" y="32"/>
                </a:lnTo>
                <a:lnTo>
                  <a:pt x="52" y="36"/>
                </a:lnTo>
                <a:lnTo>
                  <a:pt x="42" y="42"/>
                </a:lnTo>
                <a:lnTo>
                  <a:pt x="32" y="40"/>
                </a:lnTo>
                <a:lnTo>
                  <a:pt x="28" y="34"/>
                </a:lnTo>
                <a:lnTo>
                  <a:pt x="26" y="40"/>
                </a:lnTo>
                <a:lnTo>
                  <a:pt x="22" y="38"/>
                </a:lnTo>
                <a:lnTo>
                  <a:pt x="16" y="38"/>
                </a:lnTo>
                <a:lnTo>
                  <a:pt x="8" y="50"/>
                </a:lnTo>
                <a:lnTo>
                  <a:pt x="4" y="60"/>
                </a:lnTo>
                <a:lnTo>
                  <a:pt x="2" y="64"/>
                </a:lnTo>
                <a:lnTo>
                  <a:pt x="10" y="68"/>
                </a:lnTo>
                <a:lnTo>
                  <a:pt x="8" y="58"/>
                </a:lnTo>
                <a:lnTo>
                  <a:pt x="16" y="56"/>
                </a:lnTo>
                <a:lnTo>
                  <a:pt x="16" y="64"/>
                </a:lnTo>
                <a:lnTo>
                  <a:pt x="14" y="76"/>
                </a:lnTo>
                <a:lnTo>
                  <a:pt x="6" y="74"/>
                </a:lnTo>
                <a:lnTo>
                  <a:pt x="0" y="76"/>
                </a:lnTo>
                <a:lnTo>
                  <a:pt x="6" y="84"/>
                </a:lnTo>
                <a:lnTo>
                  <a:pt x="16" y="86"/>
                </a:lnTo>
                <a:lnTo>
                  <a:pt x="18" y="98"/>
                </a:lnTo>
                <a:lnTo>
                  <a:pt x="22" y="102"/>
                </a:lnTo>
                <a:lnTo>
                  <a:pt x="20" y="108"/>
                </a:lnTo>
                <a:lnTo>
                  <a:pt x="18" y="112"/>
                </a:lnTo>
                <a:lnTo>
                  <a:pt x="24" y="114"/>
                </a:lnTo>
                <a:lnTo>
                  <a:pt x="32" y="108"/>
                </a:lnTo>
                <a:lnTo>
                  <a:pt x="30" y="116"/>
                </a:lnTo>
                <a:lnTo>
                  <a:pt x="40" y="118"/>
                </a:lnTo>
                <a:lnTo>
                  <a:pt x="46" y="122"/>
                </a:lnTo>
                <a:lnTo>
                  <a:pt x="54" y="130"/>
                </a:lnTo>
                <a:lnTo>
                  <a:pt x="62" y="128"/>
                </a:lnTo>
                <a:lnTo>
                  <a:pt x="72" y="128"/>
                </a:lnTo>
                <a:lnTo>
                  <a:pt x="74" y="118"/>
                </a:lnTo>
                <a:lnTo>
                  <a:pt x="88" y="120"/>
                </a:lnTo>
                <a:lnTo>
                  <a:pt x="102" y="130"/>
                </a:lnTo>
                <a:lnTo>
                  <a:pt x="106" y="138"/>
                </a:lnTo>
                <a:lnTo>
                  <a:pt x="130" y="136"/>
                </a:lnTo>
                <a:lnTo>
                  <a:pt x="142" y="124"/>
                </a:lnTo>
                <a:lnTo>
                  <a:pt x="148" y="128"/>
                </a:lnTo>
                <a:lnTo>
                  <a:pt x="160" y="126"/>
                </a:lnTo>
                <a:lnTo>
                  <a:pt x="162" y="134"/>
                </a:lnTo>
                <a:lnTo>
                  <a:pt x="238" y="138"/>
                </a:lnTo>
                <a:lnTo>
                  <a:pt x="288" y="144"/>
                </a:lnTo>
                <a:lnTo>
                  <a:pt x="318" y="118"/>
                </a:lnTo>
                <a:lnTo>
                  <a:pt x="300" y="86"/>
                </a:lnTo>
                <a:lnTo>
                  <a:pt x="302" y="7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4" name="Freeform 530"/>
          <p:cNvSpPr>
            <a:spLocks/>
          </p:cNvSpPr>
          <p:nvPr/>
        </p:nvSpPr>
        <p:spPr bwMode="ltGray">
          <a:xfrm>
            <a:off x="4932747" y="3546489"/>
            <a:ext cx="171983" cy="190499"/>
          </a:xfrm>
          <a:custGeom>
            <a:avLst/>
            <a:gdLst/>
            <a:ahLst/>
            <a:cxnLst>
              <a:cxn ang="0">
                <a:pos x="110" y="12"/>
              </a:cxn>
              <a:cxn ang="0">
                <a:pos x="104" y="2"/>
              </a:cxn>
              <a:cxn ang="0">
                <a:pos x="78" y="2"/>
              </a:cxn>
              <a:cxn ang="0">
                <a:pos x="64" y="4"/>
              </a:cxn>
              <a:cxn ang="0">
                <a:pos x="56" y="0"/>
              </a:cxn>
              <a:cxn ang="0">
                <a:pos x="34" y="0"/>
              </a:cxn>
              <a:cxn ang="0">
                <a:pos x="24" y="4"/>
              </a:cxn>
              <a:cxn ang="0">
                <a:pos x="18" y="4"/>
              </a:cxn>
              <a:cxn ang="0">
                <a:pos x="10" y="10"/>
              </a:cxn>
              <a:cxn ang="0">
                <a:pos x="4" y="16"/>
              </a:cxn>
              <a:cxn ang="0">
                <a:pos x="4" y="26"/>
              </a:cxn>
              <a:cxn ang="0">
                <a:pos x="6" y="38"/>
              </a:cxn>
              <a:cxn ang="0">
                <a:pos x="4" y="54"/>
              </a:cxn>
              <a:cxn ang="0">
                <a:pos x="0" y="74"/>
              </a:cxn>
              <a:cxn ang="0">
                <a:pos x="12" y="104"/>
              </a:cxn>
              <a:cxn ang="0">
                <a:pos x="94" y="64"/>
              </a:cxn>
              <a:cxn ang="0">
                <a:pos x="110" y="12"/>
              </a:cxn>
            </a:cxnLst>
            <a:rect l="0" t="0" r="r" b="b"/>
            <a:pathLst>
              <a:path w="111" h="105">
                <a:moveTo>
                  <a:pt x="110" y="12"/>
                </a:moveTo>
                <a:lnTo>
                  <a:pt x="104" y="2"/>
                </a:lnTo>
                <a:lnTo>
                  <a:pt x="78" y="2"/>
                </a:lnTo>
                <a:lnTo>
                  <a:pt x="64" y="4"/>
                </a:lnTo>
                <a:lnTo>
                  <a:pt x="56" y="0"/>
                </a:lnTo>
                <a:lnTo>
                  <a:pt x="34" y="0"/>
                </a:lnTo>
                <a:lnTo>
                  <a:pt x="24" y="4"/>
                </a:lnTo>
                <a:lnTo>
                  <a:pt x="18" y="4"/>
                </a:lnTo>
                <a:lnTo>
                  <a:pt x="10" y="10"/>
                </a:lnTo>
                <a:lnTo>
                  <a:pt x="4" y="16"/>
                </a:lnTo>
                <a:lnTo>
                  <a:pt x="4" y="26"/>
                </a:lnTo>
                <a:lnTo>
                  <a:pt x="6" y="38"/>
                </a:lnTo>
                <a:lnTo>
                  <a:pt x="4" y="54"/>
                </a:lnTo>
                <a:lnTo>
                  <a:pt x="0" y="74"/>
                </a:lnTo>
                <a:lnTo>
                  <a:pt x="12" y="104"/>
                </a:lnTo>
                <a:lnTo>
                  <a:pt x="94" y="64"/>
                </a:lnTo>
                <a:lnTo>
                  <a:pt x="11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5" name="Freeform 531"/>
          <p:cNvSpPr>
            <a:spLocks/>
          </p:cNvSpPr>
          <p:nvPr/>
        </p:nvSpPr>
        <p:spPr bwMode="ltGray">
          <a:xfrm>
            <a:off x="4866124" y="3684601"/>
            <a:ext cx="80568" cy="190499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30" y="6"/>
              </a:cxn>
              <a:cxn ang="0">
                <a:pos x="28" y="16"/>
              </a:cxn>
              <a:cxn ang="0">
                <a:pos x="18" y="38"/>
              </a:cxn>
              <a:cxn ang="0">
                <a:pos x="16" y="34"/>
              </a:cxn>
              <a:cxn ang="0">
                <a:pos x="8" y="44"/>
              </a:cxn>
              <a:cxn ang="0">
                <a:pos x="0" y="62"/>
              </a:cxn>
              <a:cxn ang="0">
                <a:pos x="10" y="104"/>
              </a:cxn>
              <a:cxn ang="0">
                <a:pos x="52" y="44"/>
              </a:cxn>
              <a:cxn ang="0">
                <a:pos x="48" y="10"/>
              </a:cxn>
              <a:cxn ang="0">
                <a:pos x="40" y="0"/>
              </a:cxn>
              <a:cxn ang="0">
                <a:pos x="36" y="2"/>
              </a:cxn>
            </a:cxnLst>
            <a:rect l="0" t="0" r="r" b="b"/>
            <a:pathLst>
              <a:path w="53" h="105">
                <a:moveTo>
                  <a:pt x="36" y="2"/>
                </a:moveTo>
                <a:lnTo>
                  <a:pt x="30" y="6"/>
                </a:lnTo>
                <a:lnTo>
                  <a:pt x="28" y="16"/>
                </a:lnTo>
                <a:lnTo>
                  <a:pt x="18" y="38"/>
                </a:lnTo>
                <a:lnTo>
                  <a:pt x="16" y="34"/>
                </a:lnTo>
                <a:lnTo>
                  <a:pt x="8" y="44"/>
                </a:lnTo>
                <a:lnTo>
                  <a:pt x="0" y="62"/>
                </a:lnTo>
                <a:lnTo>
                  <a:pt x="10" y="104"/>
                </a:lnTo>
                <a:lnTo>
                  <a:pt x="52" y="44"/>
                </a:lnTo>
                <a:lnTo>
                  <a:pt x="48" y="10"/>
                </a:lnTo>
                <a:lnTo>
                  <a:pt x="40" y="0"/>
                </a:lnTo>
                <a:lnTo>
                  <a:pt x="36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6" name="Freeform 532"/>
          <p:cNvSpPr>
            <a:spLocks/>
          </p:cNvSpPr>
          <p:nvPr/>
        </p:nvSpPr>
        <p:spPr bwMode="ltGray">
          <a:xfrm>
            <a:off x="4915704" y="3636976"/>
            <a:ext cx="41833" cy="6032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4" y="6"/>
              </a:cxn>
              <a:cxn ang="0">
                <a:pos x="26" y="12"/>
              </a:cxn>
              <a:cxn ang="0">
                <a:pos x="16" y="24"/>
              </a:cxn>
              <a:cxn ang="0">
                <a:pos x="10" y="32"/>
              </a:cxn>
              <a:cxn ang="0">
                <a:pos x="0" y="30"/>
              </a:cxn>
              <a:cxn ang="0">
                <a:pos x="8" y="12"/>
              </a:cxn>
              <a:cxn ang="0">
                <a:pos x="12" y="2"/>
              </a:cxn>
            </a:cxnLst>
            <a:rect l="0" t="0" r="r" b="b"/>
            <a:pathLst>
              <a:path w="27" h="33">
                <a:moveTo>
                  <a:pt x="12" y="2"/>
                </a:moveTo>
                <a:lnTo>
                  <a:pt x="18" y="0"/>
                </a:lnTo>
                <a:lnTo>
                  <a:pt x="24" y="6"/>
                </a:lnTo>
                <a:lnTo>
                  <a:pt x="26" y="12"/>
                </a:lnTo>
                <a:lnTo>
                  <a:pt x="16" y="24"/>
                </a:lnTo>
                <a:lnTo>
                  <a:pt x="10" y="32"/>
                </a:lnTo>
                <a:lnTo>
                  <a:pt x="0" y="30"/>
                </a:lnTo>
                <a:lnTo>
                  <a:pt x="8" y="12"/>
                </a:lnTo>
                <a:lnTo>
                  <a:pt x="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7" name="Freeform 533"/>
          <p:cNvSpPr>
            <a:spLocks/>
          </p:cNvSpPr>
          <p:nvPr/>
        </p:nvSpPr>
        <p:spPr bwMode="ltGray">
          <a:xfrm>
            <a:off x="4914154" y="3673489"/>
            <a:ext cx="123952" cy="160336"/>
          </a:xfrm>
          <a:custGeom>
            <a:avLst/>
            <a:gdLst/>
            <a:ahLst/>
            <a:cxnLst>
              <a:cxn ang="0">
                <a:pos x="4" y="84"/>
              </a:cxn>
              <a:cxn ang="0">
                <a:pos x="0" y="78"/>
              </a:cxn>
              <a:cxn ang="0">
                <a:pos x="12" y="48"/>
              </a:cxn>
              <a:cxn ang="0">
                <a:pos x="14" y="26"/>
              </a:cxn>
              <a:cxn ang="0">
                <a:pos x="8" y="18"/>
              </a:cxn>
              <a:cxn ang="0">
                <a:pos x="20" y="0"/>
              </a:cxn>
              <a:cxn ang="0">
                <a:pos x="22" y="14"/>
              </a:cxn>
              <a:cxn ang="0">
                <a:pos x="26" y="26"/>
              </a:cxn>
              <a:cxn ang="0">
                <a:pos x="66" y="8"/>
              </a:cxn>
              <a:cxn ang="0">
                <a:pos x="80" y="46"/>
              </a:cxn>
              <a:cxn ang="0">
                <a:pos x="48" y="84"/>
              </a:cxn>
              <a:cxn ang="0">
                <a:pos x="18" y="88"/>
              </a:cxn>
              <a:cxn ang="0">
                <a:pos x="4" y="84"/>
              </a:cxn>
            </a:cxnLst>
            <a:rect l="0" t="0" r="r" b="b"/>
            <a:pathLst>
              <a:path w="81" h="89">
                <a:moveTo>
                  <a:pt x="4" y="84"/>
                </a:moveTo>
                <a:lnTo>
                  <a:pt x="0" y="78"/>
                </a:lnTo>
                <a:lnTo>
                  <a:pt x="12" y="48"/>
                </a:lnTo>
                <a:lnTo>
                  <a:pt x="14" y="26"/>
                </a:lnTo>
                <a:lnTo>
                  <a:pt x="8" y="18"/>
                </a:lnTo>
                <a:lnTo>
                  <a:pt x="20" y="0"/>
                </a:lnTo>
                <a:lnTo>
                  <a:pt x="22" y="14"/>
                </a:lnTo>
                <a:lnTo>
                  <a:pt x="26" y="26"/>
                </a:lnTo>
                <a:lnTo>
                  <a:pt x="66" y="8"/>
                </a:lnTo>
                <a:lnTo>
                  <a:pt x="80" y="46"/>
                </a:lnTo>
                <a:lnTo>
                  <a:pt x="48" y="84"/>
                </a:lnTo>
                <a:lnTo>
                  <a:pt x="18" y="88"/>
                </a:lnTo>
                <a:lnTo>
                  <a:pt x="4" y="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8" name="Freeform 534"/>
          <p:cNvSpPr>
            <a:spLocks/>
          </p:cNvSpPr>
          <p:nvPr/>
        </p:nvSpPr>
        <p:spPr bwMode="ltGray">
          <a:xfrm>
            <a:off x="5079940" y="4210061"/>
            <a:ext cx="128599" cy="184149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2" y="32"/>
              </a:cxn>
              <a:cxn ang="0">
                <a:pos x="2" y="42"/>
              </a:cxn>
              <a:cxn ang="0">
                <a:pos x="0" y="52"/>
              </a:cxn>
              <a:cxn ang="0">
                <a:pos x="4" y="60"/>
              </a:cxn>
              <a:cxn ang="0">
                <a:pos x="4" y="72"/>
              </a:cxn>
              <a:cxn ang="0">
                <a:pos x="8" y="80"/>
              </a:cxn>
              <a:cxn ang="0">
                <a:pos x="10" y="90"/>
              </a:cxn>
              <a:cxn ang="0">
                <a:pos x="12" y="100"/>
              </a:cxn>
              <a:cxn ang="0">
                <a:pos x="34" y="98"/>
              </a:cxn>
              <a:cxn ang="0">
                <a:pos x="48" y="86"/>
              </a:cxn>
              <a:cxn ang="0">
                <a:pos x="70" y="86"/>
              </a:cxn>
              <a:cxn ang="0">
                <a:pos x="82" y="16"/>
              </a:cxn>
              <a:cxn ang="0">
                <a:pos x="14" y="0"/>
              </a:cxn>
              <a:cxn ang="0">
                <a:pos x="8" y="24"/>
              </a:cxn>
            </a:cxnLst>
            <a:rect l="0" t="0" r="r" b="b"/>
            <a:pathLst>
              <a:path w="83" h="101">
                <a:moveTo>
                  <a:pt x="8" y="24"/>
                </a:moveTo>
                <a:lnTo>
                  <a:pt x="2" y="32"/>
                </a:lnTo>
                <a:lnTo>
                  <a:pt x="2" y="42"/>
                </a:lnTo>
                <a:lnTo>
                  <a:pt x="0" y="52"/>
                </a:lnTo>
                <a:lnTo>
                  <a:pt x="4" y="60"/>
                </a:lnTo>
                <a:lnTo>
                  <a:pt x="4" y="72"/>
                </a:lnTo>
                <a:lnTo>
                  <a:pt x="8" y="80"/>
                </a:lnTo>
                <a:lnTo>
                  <a:pt x="10" y="90"/>
                </a:lnTo>
                <a:lnTo>
                  <a:pt x="12" y="100"/>
                </a:lnTo>
                <a:lnTo>
                  <a:pt x="34" y="98"/>
                </a:lnTo>
                <a:lnTo>
                  <a:pt x="48" y="86"/>
                </a:lnTo>
                <a:lnTo>
                  <a:pt x="70" y="86"/>
                </a:lnTo>
                <a:lnTo>
                  <a:pt x="82" y="16"/>
                </a:lnTo>
                <a:lnTo>
                  <a:pt x="14" y="0"/>
                </a:lnTo>
                <a:lnTo>
                  <a:pt x="8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9" name="Freeform 535"/>
          <p:cNvSpPr>
            <a:spLocks/>
          </p:cNvSpPr>
          <p:nvPr/>
        </p:nvSpPr>
        <p:spPr bwMode="ltGray">
          <a:xfrm>
            <a:off x="5095434" y="4217998"/>
            <a:ext cx="272693" cy="209549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6"/>
              </a:cxn>
              <a:cxn ang="0">
                <a:pos x="6" y="104"/>
              </a:cxn>
              <a:cxn ang="0">
                <a:pos x="14" y="104"/>
              </a:cxn>
              <a:cxn ang="0">
                <a:pos x="14" y="100"/>
              </a:cxn>
              <a:cxn ang="0">
                <a:pos x="20" y="94"/>
              </a:cxn>
              <a:cxn ang="0">
                <a:pos x="38" y="88"/>
              </a:cxn>
              <a:cxn ang="0">
                <a:pos x="42" y="90"/>
              </a:cxn>
              <a:cxn ang="0">
                <a:pos x="46" y="86"/>
              </a:cxn>
              <a:cxn ang="0">
                <a:pos x="44" y="78"/>
              </a:cxn>
              <a:cxn ang="0">
                <a:pos x="42" y="72"/>
              </a:cxn>
              <a:cxn ang="0">
                <a:pos x="56" y="52"/>
              </a:cxn>
              <a:cxn ang="0">
                <a:pos x="70" y="20"/>
              </a:cxn>
              <a:cxn ang="0">
                <a:pos x="122" y="6"/>
              </a:cxn>
              <a:cxn ang="0">
                <a:pos x="174" y="0"/>
              </a:cxn>
              <a:cxn ang="0">
                <a:pos x="174" y="54"/>
              </a:cxn>
              <a:cxn ang="0">
                <a:pos x="156" y="58"/>
              </a:cxn>
              <a:cxn ang="0">
                <a:pos x="152" y="74"/>
              </a:cxn>
              <a:cxn ang="0">
                <a:pos x="144" y="74"/>
              </a:cxn>
              <a:cxn ang="0">
                <a:pos x="140" y="76"/>
              </a:cxn>
              <a:cxn ang="0">
                <a:pos x="124" y="78"/>
              </a:cxn>
              <a:cxn ang="0">
                <a:pos x="118" y="82"/>
              </a:cxn>
              <a:cxn ang="0">
                <a:pos x="98" y="86"/>
              </a:cxn>
              <a:cxn ang="0">
                <a:pos x="90" y="94"/>
              </a:cxn>
              <a:cxn ang="0">
                <a:pos x="78" y="94"/>
              </a:cxn>
              <a:cxn ang="0">
                <a:pos x="74" y="98"/>
              </a:cxn>
              <a:cxn ang="0">
                <a:pos x="62" y="102"/>
              </a:cxn>
              <a:cxn ang="0">
                <a:pos x="48" y="100"/>
              </a:cxn>
              <a:cxn ang="0">
                <a:pos x="38" y="98"/>
              </a:cxn>
              <a:cxn ang="0">
                <a:pos x="32" y="104"/>
              </a:cxn>
              <a:cxn ang="0">
                <a:pos x="28" y="108"/>
              </a:cxn>
              <a:cxn ang="0">
                <a:pos x="18" y="114"/>
              </a:cxn>
              <a:cxn ang="0">
                <a:pos x="4" y="114"/>
              </a:cxn>
              <a:cxn ang="0">
                <a:pos x="0" y="108"/>
              </a:cxn>
            </a:cxnLst>
            <a:rect l="0" t="0" r="r" b="b"/>
            <a:pathLst>
              <a:path w="175" h="115">
                <a:moveTo>
                  <a:pt x="0" y="108"/>
                </a:moveTo>
                <a:lnTo>
                  <a:pt x="2" y="106"/>
                </a:lnTo>
                <a:lnTo>
                  <a:pt x="6" y="104"/>
                </a:lnTo>
                <a:lnTo>
                  <a:pt x="14" y="104"/>
                </a:lnTo>
                <a:lnTo>
                  <a:pt x="14" y="100"/>
                </a:lnTo>
                <a:lnTo>
                  <a:pt x="20" y="94"/>
                </a:lnTo>
                <a:lnTo>
                  <a:pt x="38" y="88"/>
                </a:lnTo>
                <a:lnTo>
                  <a:pt x="42" y="90"/>
                </a:lnTo>
                <a:lnTo>
                  <a:pt x="46" y="86"/>
                </a:lnTo>
                <a:lnTo>
                  <a:pt x="44" y="78"/>
                </a:lnTo>
                <a:lnTo>
                  <a:pt x="42" y="72"/>
                </a:lnTo>
                <a:lnTo>
                  <a:pt x="56" y="52"/>
                </a:lnTo>
                <a:lnTo>
                  <a:pt x="70" y="20"/>
                </a:lnTo>
                <a:lnTo>
                  <a:pt x="122" y="6"/>
                </a:lnTo>
                <a:lnTo>
                  <a:pt x="174" y="0"/>
                </a:lnTo>
                <a:lnTo>
                  <a:pt x="174" y="54"/>
                </a:lnTo>
                <a:lnTo>
                  <a:pt x="156" y="58"/>
                </a:lnTo>
                <a:lnTo>
                  <a:pt x="152" y="74"/>
                </a:lnTo>
                <a:lnTo>
                  <a:pt x="144" y="74"/>
                </a:lnTo>
                <a:lnTo>
                  <a:pt x="140" y="76"/>
                </a:lnTo>
                <a:lnTo>
                  <a:pt x="124" y="78"/>
                </a:lnTo>
                <a:lnTo>
                  <a:pt x="118" y="82"/>
                </a:lnTo>
                <a:lnTo>
                  <a:pt x="98" y="86"/>
                </a:lnTo>
                <a:lnTo>
                  <a:pt x="90" y="94"/>
                </a:lnTo>
                <a:lnTo>
                  <a:pt x="78" y="94"/>
                </a:lnTo>
                <a:lnTo>
                  <a:pt x="74" y="98"/>
                </a:lnTo>
                <a:lnTo>
                  <a:pt x="62" y="102"/>
                </a:lnTo>
                <a:lnTo>
                  <a:pt x="48" y="100"/>
                </a:lnTo>
                <a:lnTo>
                  <a:pt x="38" y="98"/>
                </a:lnTo>
                <a:lnTo>
                  <a:pt x="32" y="104"/>
                </a:lnTo>
                <a:lnTo>
                  <a:pt x="28" y="108"/>
                </a:lnTo>
                <a:lnTo>
                  <a:pt x="18" y="114"/>
                </a:lnTo>
                <a:lnTo>
                  <a:pt x="4" y="114"/>
                </a:lnTo>
                <a:lnTo>
                  <a:pt x="0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0" name="Freeform 537"/>
          <p:cNvSpPr>
            <a:spLocks/>
          </p:cNvSpPr>
          <p:nvPr/>
        </p:nvSpPr>
        <p:spPr bwMode="ltGray">
          <a:xfrm>
            <a:off x="5340238" y="4013212"/>
            <a:ext cx="202970" cy="282574"/>
          </a:xfrm>
          <a:custGeom>
            <a:avLst/>
            <a:gdLst/>
            <a:ahLst/>
            <a:cxnLst>
              <a:cxn ang="0">
                <a:pos x="72" y="4"/>
              </a:cxn>
              <a:cxn ang="0">
                <a:pos x="76" y="20"/>
              </a:cxn>
              <a:cxn ang="0">
                <a:pos x="84" y="32"/>
              </a:cxn>
              <a:cxn ang="0">
                <a:pos x="104" y="38"/>
              </a:cxn>
              <a:cxn ang="0">
                <a:pos x="112" y="40"/>
              </a:cxn>
              <a:cxn ang="0">
                <a:pos x="124" y="58"/>
              </a:cxn>
              <a:cxn ang="0">
                <a:pos x="130" y="62"/>
              </a:cxn>
              <a:cxn ang="0">
                <a:pos x="128" y="70"/>
              </a:cxn>
              <a:cxn ang="0">
                <a:pos x="106" y="98"/>
              </a:cxn>
              <a:cxn ang="0">
                <a:pos x="102" y="94"/>
              </a:cxn>
              <a:cxn ang="0">
                <a:pos x="92" y="108"/>
              </a:cxn>
              <a:cxn ang="0">
                <a:pos x="94" y="124"/>
              </a:cxn>
              <a:cxn ang="0">
                <a:pos x="80" y="124"/>
              </a:cxn>
              <a:cxn ang="0">
                <a:pos x="74" y="130"/>
              </a:cxn>
              <a:cxn ang="0">
                <a:pos x="72" y="138"/>
              </a:cxn>
              <a:cxn ang="0">
                <a:pos x="68" y="140"/>
              </a:cxn>
              <a:cxn ang="0">
                <a:pos x="50" y="138"/>
              </a:cxn>
              <a:cxn ang="0">
                <a:pos x="50" y="148"/>
              </a:cxn>
              <a:cxn ang="0">
                <a:pos x="44" y="156"/>
              </a:cxn>
              <a:cxn ang="0">
                <a:pos x="30" y="154"/>
              </a:cxn>
              <a:cxn ang="0">
                <a:pos x="16" y="156"/>
              </a:cxn>
              <a:cxn ang="0">
                <a:pos x="2" y="150"/>
              </a:cxn>
              <a:cxn ang="0">
                <a:pos x="8" y="136"/>
              </a:cxn>
              <a:cxn ang="0">
                <a:pos x="0" y="120"/>
              </a:cxn>
              <a:cxn ang="0">
                <a:pos x="4" y="102"/>
              </a:cxn>
              <a:cxn ang="0">
                <a:pos x="54" y="8"/>
              </a:cxn>
              <a:cxn ang="0">
                <a:pos x="64" y="0"/>
              </a:cxn>
              <a:cxn ang="0">
                <a:pos x="72" y="4"/>
              </a:cxn>
            </a:cxnLst>
            <a:rect l="0" t="0" r="r" b="b"/>
            <a:pathLst>
              <a:path w="131" h="157">
                <a:moveTo>
                  <a:pt x="72" y="4"/>
                </a:moveTo>
                <a:lnTo>
                  <a:pt x="76" y="20"/>
                </a:lnTo>
                <a:lnTo>
                  <a:pt x="84" y="32"/>
                </a:lnTo>
                <a:lnTo>
                  <a:pt x="104" y="38"/>
                </a:lnTo>
                <a:lnTo>
                  <a:pt x="112" y="40"/>
                </a:lnTo>
                <a:lnTo>
                  <a:pt x="124" y="58"/>
                </a:lnTo>
                <a:lnTo>
                  <a:pt x="130" y="62"/>
                </a:lnTo>
                <a:lnTo>
                  <a:pt x="128" y="70"/>
                </a:lnTo>
                <a:lnTo>
                  <a:pt x="106" y="98"/>
                </a:lnTo>
                <a:lnTo>
                  <a:pt x="102" y="94"/>
                </a:lnTo>
                <a:lnTo>
                  <a:pt x="92" y="108"/>
                </a:lnTo>
                <a:lnTo>
                  <a:pt x="94" y="124"/>
                </a:lnTo>
                <a:lnTo>
                  <a:pt x="80" y="124"/>
                </a:lnTo>
                <a:lnTo>
                  <a:pt x="74" y="130"/>
                </a:lnTo>
                <a:lnTo>
                  <a:pt x="72" y="138"/>
                </a:lnTo>
                <a:lnTo>
                  <a:pt x="68" y="140"/>
                </a:lnTo>
                <a:lnTo>
                  <a:pt x="50" y="138"/>
                </a:lnTo>
                <a:lnTo>
                  <a:pt x="50" y="148"/>
                </a:lnTo>
                <a:lnTo>
                  <a:pt x="44" y="156"/>
                </a:lnTo>
                <a:lnTo>
                  <a:pt x="30" y="154"/>
                </a:lnTo>
                <a:lnTo>
                  <a:pt x="16" y="156"/>
                </a:lnTo>
                <a:lnTo>
                  <a:pt x="2" y="150"/>
                </a:lnTo>
                <a:lnTo>
                  <a:pt x="8" y="136"/>
                </a:lnTo>
                <a:lnTo>
                  <a:pt x="0" y="120"/>
                </a:lnTo>
                <a:lnTo>
                  <a:pt x="4" y="102"/>
                </a:lnTo>
                <a:lnTo>
                  <a:pt x="54" y="8"/>
                </a:lnTo>
                <a:lnTo>
                  <a:pt x="64" y="0"/>
                </a:lnTo>
                <a:lnTo>
                  <a:pt x="72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1" name="Freeform 538"/>
          <p:cNvSpPr>
            <a:spLocks/>
          </p:cNvSpPr>
          <p:nvPr/>
        </p:nvSpPr>
        <p:spPr bwMode="ltGray">
          <a:xfrm>
            <a:off x="5284460" y="3971937"/>
            <a:ext cx="171982" cy="147636"/>
          </a:xfrm>
          <a:custGeom>
            <a:avLst/>
            <a:gdLst/>
            <a:ahLst/>
            <a:cxnLst>
              <a:cxn ang="0">
                <a:pos x="8" y="18"/>
              </a:cxn>
              <a:cxn ang="0">
                <a:pos x="16" y="22"/>
              </a:cxn>
              <a:cxn ang="0">
                <a:pos x="16" y="14"/>
              </a:cxn>
              <a:cxn ang="0">
                <a:pos x="20" y="0"/>
              </a:cxn>
              <a:cxn ang="0">
                <a:pos x="26" y="10"/>
              </a:cxn>
              <a:cxn ang="0">
                <a:pos x="24" y="16"/>
              </a:cxn>
              <a:cxn ang="0">
                <a:pos x="26" y="20"/>
              </a:cxn>
              <a:cxn ang="0">
                <a:pos x="26" y="30"/>
              </a:cxn>
              <a:cxn ang="0">
                <a:pos x="30" y="40"/>
              </a:cxn>
              <a:cxn ang="0">
                <a:pos x="34" y="44"/>
              </a:cxn>
              <a:cxn ang="0">
                <a:pos x="44" y="40"/>
              </a:cxn>
              <a:cxn ang="0">
                <a:pos x="50" y="42"/>
              </a:cxn>
              <a:cxn ang="0">
                <a:pos x="58" y="40"/>
              </a:cxn>
              <a:cxn ang="0">
                <a:pos x="66" y="44"/>
              </a:cxn>
              <a:cxn ang="0">
                <a:pos x="78" y="42"/>
              </a:cxn>
              <a:cxn ang="0">
                <a:pos x="78" y="34"/>
              </a:cxn>
              <a:cxn ang="0">
                <a:pos x="90" y="22"/>
              </a:cxn>
              <a:cxn ang="0">
                <a:pos x="104" y="12"/>
              </a:cxn>
              <a:cxn ang="0">
                <a:pos x="106" y="4"/>
              </a:cxn>
              <a:cxn ang="0">
                <a:pos x="108" y="2"/>
              </a:cxn>
              <a:cxn ang="0">
                <a:pos x="110" y="8"/>
              </a:cxn>
              <a:cxn ang="0">
                <a:pos x="110" y="32"/>
              </a:cxn>
              <a:cxn ang="0">
                <a:pos x="98" y="26"/>
              </a:cxn>
              <a:cxn ang="0">
                <a:pos x="98" y="44"/>
              </a:cxn>
              <a:cxn ang="0">
                <a:pos x="90" y="46"/>
              </a:cxn>
              <a:cxn ang="0">
                <a:pos x="94" y="52"/>
              </a:cxn>
              <a:cxn ang="0">
                <a:pos x="86" y="66"/>
              </a:cxn>
              <a:cxn ang="0">
                <a:pos x="88" y="80"/>
              </a:cxn>
              <a:cxn ang="0">
                <a:pos x="48" y="80"/>
              </a:cxn>
              <a:cxn ang="0">
                <a:pos x="6" y="42"/>
              </a:cxn>
              <a:cxn ang="0">
                <a:pos x="0" y="24"/>
              </a:cxn>
              <a:cxn ang="0">
                <a:pos x="8" y="18"/>
              </a:cxn>
            </a:cxnLst>
            <a:rect l="0" t="0" r="r" b="b"/>
            <a:pathLst>
              <a:path w="111" h="81">
                <a:moveTo>
                  <a:pt x="8" y="18"/>
                </a:moveTo>
                <a:lnTo>
                  <a:pt x="16" y="22"/>
                </a:lnTo>
                <a:lnTo>
                  <a:pt x="16" y="14"/>
                </a:lnTo>
                <a:lnTo>
                  <a:pt x="20" y="0"/>
                </a:lnTo>
                <a:lnTo>
                  <a:pt x="26" y="10"/>
                </a:lnTo>
                <a:lnTo>
                  <a:pt x="24" y="16"/>
                </a:lnTo>
                <a:lnTo>
                  <a:pt x="26" y="20"/>
                </a:lnTo>
                <a:lnTo>
                  <a:pt x="26" y="30"/>
                </a:lnTo>
                <a:lnTo>
                  <a:pt x="30" y="40"/>
                </a:lnTo>
                <a:lnTo>
                  <a:pt x="34" y="44"/>
                </a:lnTo>
                <a:lnTo>
                  <a:pt x="44" y="40"/>
                </a:lnTo>
                <a:lnTo>
                  <a:pt x="50" y="42"/>
                </a:lnTo>
                <a:lnTo>
                  <a:pt x="58" y="40"/>
                </a:lnTo>
                <a:lnTo>
                  <a:pt x="66" y="44"/>
                </a:lnTo>
                <a:lnTo>
                  <a:pt x="78" y="42"/>
                </a:lnTo>
                <a:lnTo>
                  <a:pt x="78" y="34"/>
                </a:lnTo>
                <a:lnTo>
                  <a:pt x="90" y="22"/>
                </a:lnTo>
                <a:lnTo>
                  <a:pt x="104" y="12"/>
                </a:lnTo>
                <a:lnTo>
                  <a:pt x="106" y="4"/>
                </a:lnTo>
                <a:lnTo>
                  <a:pt x="108" y="2"/>
                </a:lnTo>
                <a:lnTo>
                  <a:pt x="110" y="8"/>
                </a:lnTo>
                <a:lnTo>
                  <a:pt x="110" y="32"/>
                </a:lnTo>
                <a:lnTo>
                  <a:pt x="98" y="26"/>
                </a:lnTo>
                <a:lnTo>
                  <a:pt x="98" y="44"/>
                </a:lnTo>
                <a:lnTo>
                  <a:pt x="90" y="46"/>
                </a:lnTo>
                <a:lnTo>
                  <a:pt x="94" y="52"/>
                </a:lnTo>
                <a:lnTo>
                  <a:pt x="86" y="66"/>
                </a:lnTo>
                <a:lnTo>
                  <a:pt x="88" y="80"/>
                </a:lnTo>
                <a:lnTo>
                  <a:pt x="48" y="80"/>
                </a:lnTo>
                <a:lnTo>
                  <a:pt x="6" y="42"/>
                </a:lnTo>
                <a:lnTo>
                  <a:pt x="0" y="24"/>
                </a:lnTo>
                <a:lnTo>
                  <a:pt x="8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2" name="Freeform 539"/>
          <p:cNvSpPr>
            <a:spLocks/>
          </p:cNvSpPr>
          <p:nvPr/>
        </p:nvSpPr>
        <p:spPr bwMode="ltGray">
          <a:xfrm>
            <a:off x="4880068" y="3721113"/>
            <a:ext cx="559332" cy="585784"/>
          </a:xfrm>
          <a:custGeom>
            <a:avLst/>
            <a:gdLst/>
            <a:ahLst/>
            <a:cxnLst>
              <a:cxn ang="0">
                <a:pos x="266" y="112"/>
              </a:cxn>
              <a:cxn ang="0">
                <a:pos x="278" y="122"/>
              </a:cxn>
              <a:cxn ang="0">
                <a:pos x="282" y="138"/>
              </a:cxn>
              <a:cxn ang="0">
                <a:pos x="280" y="142"/>
              </a:cxn>
              <a:cxn ang="0">
                <a:pos x="284" y="160"/>
              </a:cxn>
              <a:cxn ang="0">
                <a:pos x="282" y="168"/>
              </a:cxn>
              <a:cxn ang="0">
                <a:pos x="296" y="176"/>
              </a:cxn>
              <a:cxn ang="0">
                <a:pos x="304" y="196"/>
              </a:cxn>
              <a:cxn ang="0">
                <a:pos x="348" y="212"/>
              </a:cxn>
              <a:cxn ang="0">
                <a:pos x="362" y="220"/>
              </a:cxn>
              <a:cxn ang="0">
                <a:pos x="242" y="280"/>
              </a:cxn>
              <a:cxn ang="0">
                <a:pos x="206" y="304"/>
              </a:cxn>
              <a:cxn ang="0">
                <a:pos x="164" y="288"/>
              </a:cxn>
              <a:cxn ang="0">
                <a:pos x="162" y="282"/>
              </a:cxn>
              <a:cxn ang="0">
                <a:pos x="156" y="292"/>
              </a:cxn>
              <a:cxn ang="0">
                <a:pos x="144" y="302"/>
              </a:cxn>
              <a:cxn ang="0">
                <a:pos x="136" y="292"/>
              </a:cxn>
              <a:cxn ang="0">
                <a:pos x="126" y="270"/>
              </a:cxn>
              <a:cxn ang="0">
                <a:pos x="104" y="234"/>
              </a:cxn>
              <a:cxn ang="0">
                <a:pos x="94" y="220"/>
              </a:cxn>
              <a:cxn ang="0">
                <a:pos x="86" y="188"/>
              </a:cxn>
              <a:cxn ang="0">
                <a:pos x="78" y="172"/>
              </a:cxn>
              <a:cxn ang="0">
                <a:pos x="68" y="160"/>
              </a:cxn>
              <a:cxn ang="0">
                <a:pos x="48" y="142"/>
              </a:cxn>
              <a:cxn ang="0">
                <a:pos x="38" y="122"/>
              </a:cxn>
              <a:cxn ang="0">
                <a:pos x="22" y="102"/>
              </a:cxn>
              <a:cxn ang="0">
                <a:pos x="24" y="68"/>
              </a:cxn>
              <a:cxn ang="0">
                <a:pos x="56" y="58"/>
              </a:cxn>
              <a:cxn ang="0">
                <a:pos x="78" y="52"/>
              </a:cxn>
              <a:cxn ang="0">
                <a:pos x="78" y="44"/>
              </a:cxn>
              <a:cxn ang="0">
                <a:pos x="68" y="18"/>
              </a:cxn>
              <a:cxn ang="0">
                <a:pos x="104" y="0"/>
              </a:cxn>
              <a:cxn ang="0">
                <a:pos x="196" y="58"/>
              </a:cxn>
              <a:cxn ang="0">
                <a:pos x="246" y="80"/>
              </a:cxn>
              <a:cxn ang="0">
                <a:pos x="258" y="104"/>
              </a:cxn>
            </a:cxnLst>
            <a:rect l="0" t="0" r="r" b="b"/>
            <a:pathLst>
              <a:path w="363" h="323">
                <a:moveTo>
                  <a:pt x="264" y="106"/>
                </a:moveTo>
                <a:lnTo>
                  <a:pt x="266" y="112"/>
                </a:lnTo>
                <a:lnTo>
                  <a:pt x="270" y="122"/>
                </a:lnTo>
                <a:lnTo>
                  <a:pt x="278" y="122"/>
                </a:lnTo>
                <a:lnTo>
                  <a:pt x="278" y="128"/>
                </a:lnTo>
                <a:lnTo>
                  <a:pt x="282" y="138"/>
                </a:lnTo>
                <a:lnTo>
                  <a:pt x="278" y="138"/>
                </a:lnTo>
                <a:lnTo>
                  <a:pt x="280" y="142"/>
                </a:lnTo>
                <a:lnTo>
                  <a:pt x="288" y="156"/>
                </a:lnTo>
                <a:lnTo>
                  <a:pt x="284" y="160"/>
                </a:lnTo>
                <a:lnTo>
                  <a:pt x="282" y="164"/>
                </a:lnTo>
                <a:lnTo>
                  <a:pt x="282" y="168"/>
                </a:lnTo>
                <a:lnTo>
                  <a:pt x="288" y="172"/>
                </a:lnTo>
                <a:lnTo>
                  <a:pt x="296" y="176"/>
                </a:lnTo>
                <a:lnTo>
                  <a:pt x="300" y="186"/>
                </a:lnTo>
                <a:lnTo>
                  <a:pt x="304" y="196"/>
                </a:lnTo>
                <a:lnTo>
                  <a:pt x="328" y="206"/>
                </a:lnTo>
                <a:lnTo>
                  <a:pt x="348" y="212"/>
                </a:lnTo>
                <a:lnTo>
                  <a:pt x="360" y="214"/>
                </a:lnTo>
                <a:lnTo>
                  <a:pt x="362" y="220"/>
                </a:lnTo>
                <a:lnTo>
                  <a:pt x="358" y="260"/>
                </a:lnTo>
                <a:lnTo>
                  <a:pt x="242" y="280"/>
                </a:lnTo>
                <a:lnTo>
                  <a:pt x="204" y="322"/>
                </a:lnTo>
                <a:lnTo>
                  <a:pt x="206" y="304"/>
                </a:lnTo>
                <a:lnTo>
                  <a:pt x="172" y="290"/>
                </a:lnTo>
                <a:lnTo>
                  <a:pt x="164" y="288"/>
                </a:lnTo>
                <a:lnTo>
                  <a:pt x="164" y="284"/>
                </a:lnTo>
                <a:lnTo>
                  <a:pt x="162" y="282"/>
                </a:lnTo>
                <a:lnTo>
                  <a:pt x="158" y="284"/>
                </a:lnTo>
                <a:lnTo>
                  <a:pt x="156" y="292"/>
                </a:lnTo>
                <a:lnTo>
                  <a:pt x="156" y="298"/>
                </a:lnTo>
                <a:lnTo>
                  <a:pt x="144" y="302"/>
                </a:lnTo>
                <a:lnTo>
                  <a:pt x="144" y="292"/>
                </a:lnTo>
                <a:lnTo>
                  <a:pt x="136" y="292"/>
                </a:lnTo>
                <a:lnTo>
                  <a:pt x="138" y="284"/>
                </a:lnTo>
                <a:lnTo>
                  <a:pt x="126" y="270"/>
                </a:lnTo>
                <a:lnTo>
                  <a:pt x="116" y="244"/>
                </a:lnTo>
                <a:lnTo>
                  <a:pt x="104" y="234"/>
                </a:lnTo>
                <a:lnTo>
                  <a:pt x="98" y="228"/>
                </a:lnTo>
                <a:lnTo>
                  <a:pt x="94" y="220"/>
                </a:lnTo>
                <a:lnTo>
                  <a:pt x="86" y="196"/>
                </a:lnTo>
                <a:lnTo>
                  <a:pt x="86" y="188"/>
                </a:lnTo>
                <a:lnTo>
                  <a:pt x="82" y="180"/>
                </a:lnTo>
                <a:lnTo>
                  <a:pt x="78" y="172"/>
                </a:lnTo>
                <a:lnTo>
                  <a:pt x="74" y="164"/>
                </a:lnTo>
                <a:lnTo>
                  <a:pt x="68" y="160"/>
                </a:lnTo>
                <a:lnTo>
                  <a:pt x="54" y="154"/>
                </a:lnTo>
                <a:lnTo>
                  <a:pt x="48" y="142"/>
                </a:lnTo>
                <a:lnTo>
                  <a:pt x="44" y="136"/>
                </a:lnTo>
                <a:lnTo>
                  <a:pt x="38" y="122"/>
                </a:lnTo>
                <a:lnTo>
                  <a:pt x="28" y="110"/>
                </a:lnTo>
                <a:lnTo>
                  <a:pt x="22" y="102"/>
                </a:lnTo>
                <a:lnTo>
                  <a:pt x="0" y="82"/>
                </a:lnTo>
                <a:lnTo>
                  <a:pt x="24" y="68"/>
                </a:lnTo>
                <a:lnTo>
                  <a:pt x="34" y="52"/>
                </a:lnTo>
                <a:lnTo>
                  <a:pt x="56" y="58"/>
                </a:lnTo>
                <a:lnTo>
                  <a:pt x="62" y="50"/>
                </a:lnTo>
                <a:lnTo>
                  <a:pt x="78" y="52"/>
                </a:lnTo>
                <a:lnTo>
                  <a:pt x="80" y="48"/>
                </a:lnTo>
                <a:lnTo>
                  <a:pt x="78" y="44"/>
                </a:lnTo>
                <a:lnTo>
                  <a:pt x="84" y="40"/>
                </a:lnTo>
                <a:lnTo>
                  <a:pt x="68" y="18"/>
                </a:lnTo>
                <a:lnTo>
                  <a:pt x="100" y="10"/>
                </a:lnTo>
                <a:lnTo>
                  <a:pt x="104" y="0"/>
                </a:lnTo>
                <a:lnTo>
                  <a:pt x="152" y="12"/>
                </a:lnTo>
                <a:lnTo>
                  <a:pt x="196" y="58"/>
                </a:lnTo>
                <a:lnTo>
                  <a:pt x="238" y="78"/>
                </a:lnTo>
                <a:lnTo>
                  <a:pt x="246" y="80"/>
                </a:lnTo>
                <a:lnTo>
                  <a:pt x="250" y="84"/>
                </a:lnTo>
                <a:lnTo>
                  <a:pt x="258" y="104"/>
                </a:lnTo>
                <a:lnTo>
                  <a:pt x="264" y="10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3" name="Freeform 540"/>
          <p:cNvSpPr>
            <a:spLocks/>
          </p:cNvSpPr>
          <p:nvPr/>
        </p:nvSpPr>
        <p:spPr bwMode="ltGray">
          <a:xfrm>
            <a:off x="5013315" y="3543314"/>
            <a:ext cx="251002" cy="320674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56" y="14"/>
              </a:cxn>
              <a:cxn ang="0">
                <a:pos x="44" y="16"/>
              </a:cxn>
              <a:cxn ang="0">
                <a:pos x="40" y="18"/>
              </a:cxn>
              <a:cxn ang="0">
                <a:pos x="36" y="22"/>
              </a:cxn>
              <a:cxn ang="0">
                <a:pos x="36" y="26"/>
              </a:cxn>
              <a:cxn ang="0">
                <a:pos x="38" y="36"/>
              </a:cxn>
              <a:cxn ang="0">
                <a:pos x="34" y="48"/>
              </a:cxn>
              <a:cxn ang="0">
                <a:pos x="32" y="62"/>
              </a:cxn>
              <a:cxn ang="0">
                <a:pos x="28" y="62"/>
              </a:cxn>
              <a:cxn ang="0">
                <a:pos x="0" y="80"/>
              </a:cxn>
              <a:cxn ang="0">
                <a:pos x="4" y="104"/>
              </a:cxn>
              <a:cxn ang="0">
                <a:pos x="18" y="104"/>
              </a:cxn>
              <a:cxn ang="0">
                <a:pos x="60" y="134"/>
              </a:cxn>
              <a:cxn ang="0">
                <a:pos x="64" y="140"/>
              </a:cxn>
              <a:cxn ang="0">
                <a:pos x="72" y="142"/>
              </a:cxn>
              <a:cxn ang="0">
                <a:pos x="72" y="160"/>
              </a:cxn>
              <a:cxn ang="0">
                <a:pos x="88" y="170"/>
              </a:cxn>
              <a:cxn ang="0">
                <a:pos x="130" y="176"/>
              </a:cxn>
              <a:cxn ang="0">
                <a:pos x="154" y="164"/>
              </a:cxn>
              <a:cxn ang="0">
                <a:pos x="162" y="156"/>
              </a:cxn>
              <a:cxn ang="0">
                <a:pos x="162" y="102"/>
              </a:cxn>
              <a:cxn ang="0">
                <a:pos x="114" y="6"/>
              </a:cxn>
              <a:cxn ang="0">
                <a:pos x="98" y="0"/>
              </a:cxn>
              <a:cxn ang="0">
                <a:pos x="90" y="14"/>
              </a:cxn>
              <a:cxn ang="0">
                <a:pos x="86" y="12"/>
              </a:cxn>
              <a:cxn ang="0">
                <a:pos x="64" y="4"/>
              </a:cxn>
            </a:cxnLst>
            <a:rect l="0" t="0" r="r" b="b"/>
            <a:pathLst>
              <a:path w="163" h="177">
                <a:moveTo>
                  <a:pt x="64" y="4"/>
                </a:moveTo>
                <a:lnTo>
                  <a:pt x="56" y="14"/>
                </a:lnTo>
                <a:lnTo>
                  <a:pt x="44" y="16"/>
                </a:lnTo>
                <a:lnTo>
                  <a:pt x="40" y="18"/>
                </a:lnTo>
                <a:lnTo>
                  <a:pt x="36" y="22"/>
                </a:lnTo>
                <a:lnTo>
                  <a:pt x="36" y="26"/>
                </a:lnTo>
                <a:lnTo>
                  <a:pt x="38" y="36"/>
                </a:lnTo>
                <a:lnTo>
                  <a:pt x="34" y="48"/>
                </a:lnTo>
                <a:lnTo>
                  <a:pt x="32" y="62"/>
                </a:lnTo>
                <a:lnTo>
                  <a:pt x="28" y="62"/>
                </a:lnTo>
                <a:lnTo>
                  <a:pt x="0" y="80"/>
                </a:lnTo>
                <a:lnTo>
                  <a:pt x="4" y="104"/>
                </a:lnTo>
                <a:lnTo>
                  <a:pt x="18" y="104"/>
                </a:lnTo>
                <a:lnTo>
                  <a:pt x="60" y="134"/>
                </a:lnTo>
                <a:lnTo>
                  <a:pt x="64" y="140"/>
                </a:lnTo>
                <a:lnTo>
                  <a:pt x="72" y="142"/>
                </a:lnTo>
                <a:lnTo>
                  <a:pt x="72" y="160"/>
                </a:lnTo>
                <a:lnTo>
                  <a:pt x="88" y="170"/>
                </a:lnTo>
                <a:lnTo>
                  <a:pt x="130" y="176"/>
                </a:lnTo>
                <a:lnTo>
                  <a:pt x="154" y="164"/>
                </a:lnTo>
                <a:lnTo>
                  <a:pt x="162" y="156"/>
                </a:lnTo>
                <a:lnTo>
                  <a:pt x="162" y="102"/>
                </a:lnTo>
                <a:lnTo>
                  <a:pt x="114" y="6"/>
                </a:lnTo>
                <a:lnTo>
                  <a:pt x="98" y="0"/>
                </a:lnTo>
                <a:lnTo>
                  <a:pt x="90" y="14"/>
                </a:lnTo>
                <a:lnTo>
                  <a:pt x="86" y="12"/>
                </a:lnTo>
                <a:lnTo>
                  <a:pt x="6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4" name="Freeform 541"/>
          <p:cNvSpPr>
            <a:spLocks/>
          </p:cNvSpPr>
          <p:nvPr/>
        </p:nvSpPr>
        <p:spPr bwMode="ltGray">
          <a:xfrm>
            <a:off x="5571097" y="3613164"/>
            <a:ext cx="429183" cy="506410"/>
          </a:xfrm>
          <a:custGeom>
            <a:avLst/>
            <a:gdLst/>
            <a:ahLst/>
            <a:cxnLst>
              <a:cxn ang="0">
                <a:pos x="120" y="264"/>
              </a:cxn>
              <a:cxn ang="0">
                <a:pos x="108" y="252"/>
              </a:cxn>
              <a:cxn ang="0">
                <a:pos x="98" y="236"/>
              </a:cxn>
              <a:cxn ang="0">
                <a:pos x="74" y="236"/>
              </a:cxn>
              <a:cxn ang="0">
                <a:pos x="60" y="236"/>
              </a:cxn>
              <a:cxn ang="0">
                <a:pos x="52" y="236"/>
              </a:cxn>
              <a:cxn ang="0">
                <a:pos x="42" y="234"/>
              </a:cxn>
              <a:cxn ang="0">
                <a:pos x="28" y="232"/>
              </a:cxn>
              <a:cxn ang="0">
                <a:pos x="14" y="236"/>
              </a:cxn>
              <a:cxn ang="0">
                <a:pos x="14" y="228"/>
              </a:cxn>
              <a:cxn ang="0">
                <a:pos x="14" y="220"/>
              </a:cxn>
              <a:cxn ang="0">
                <a:pos x="18" y="214"/>
              </a:cxn>
              <a:cxn ang="0">
                <a:pos x="24" y="208"/>
              </a:cxn>
              <a:cxn ang="0">
                <a:pos x="30" y="208"/>
              </a:cxn>
              <a:cxn ang="0">
                <a:pos x="40" y="208"/>
              </a:cxn>
              <a:cxn ang="0">
                <a:pos x="42" y="202"/>
              </a:cxn>
              <a:cxn ang="0">
                <a:pos x="48" y="192"/>
              </a:cxn>
              <a:cxn ang="0">
                <a:pos x="40" y="176"/>
              </a:cxn>
              <a:cxn ang="0">
                <a:pos x="28" y="174"/>
              </a:cxn>
              <a:cxn ang="0">
                <a:pos x="18" y="170"/>
              </a:cxn>
              <a:cxn ang="0">
                <a:pos x="10" y="164"/>
              </a:cxn>
              <a:cxn ang="0">
                <a:pos x="2" y="148"/>
              </a:cxn>
              <a:cxn ang="0">
                <a:pos x="0" y="144"/>
              </a:cxn>
              <a:cxn ang="0">
                <a:pos x="26" y="162"/>
              </a:cxn>
              <a:cxn ang="0">
                <a:pos x="44" y="164"/>
              </a:cxn>
              <a:cxn ang="0">
                <a:pos x="60" y="166"/>
              </a:cxn>
              <a:cxn ang="0">
                <a:pos x="72" y="164"/>
              </a:cxn>
              <a:cxn ang="0">
                <a:pos x="80" y="158"/>
              </a:cxn>
              <a:cxn ang="0">
                <a:pos x="88" y="152"/>
              </a:cxn>
              <a:cxn ang="0">
                <a:pos x="92" y="142"/>
              </a:cxn>
              <a:cxn ang="0">
                <a:pos x="90" y="128"/>
              </a:cxn>
              <a:cxn ang="0">
                <a:pos x="92" y="116"/>
              </a:cxn>
              <a:cxn ang="0">
                <a:pos x="100" y="116"/>
              </a:cxn>
              <a:cxn ang="0">
                <a:pos x="112" y="124"/>
              </a:cxn>
              <a:cxn ang="0">
                <a:pos x="120" y="112"/>
              </a:cxn>
              <a:cxn ang="0">
                <a:pos x="132" y="116"/>
              </a:cxn>
              <a:cxn ang="0">
                <a:pos x="138" y="114"/>
              </a:cxn>
              <a:cxn ang="0">
                <a:pos x="140" y="102"/>
              </a:cxn>
              <a:cxn ang="0">
                <a:pos x="142" y="90"/>
              </a:cxn>
              <a:cxn ang="0">
                <a:pos x="154" y="82"/>
              </a:cxn>
              <a:cxn ang="0">
                <a:pos x="148" y="72"/>
              </a:cxn>
              <a:cxn ang="0">
                <a:pos x="154" y="68"/>
              </a:cxn>
              <a:cxn ang="0">
                <a:pos x="162" y="68"/>
              </a:cxn>
              <a:cxn ang="0">
                <a:pos x="160" y="58"/>
              </a:cxn>
              <a:cxn ang="0">
                <a:pos x="170" y="56"/>
              </a:cxn>
              <a:cxn ang="0">
                <a:pos x="178" y="46"/>
              </a:cxn>
              <a:cxn ang="0">
                <a:pos x="182" y="28"/>
              </a:cxn>
              <a:cxn ang="0">
                <a:pos x="194" y="10"/>
              </a:cxn>
              <a:cxn ang="0">
                <a:pos x="212" y="0"/>
              </a:cxn>
              <a:cxn ang="0">
                <a:pos x="216" y="8"/>
              </a:cxn>
              <a:cxn ang="0">
                <a:pos x="232" y="6"/>
              </a:cxn>
              <a:cxn ang="0">
                <a:pos x="248" y="18"/>
              </a:cxn>
              <a:cxn ang="0">
                <a:pos x="256" y="30"/>
              </a:cxn>
              <a:cxn ang="0">
                <a:pos x="276" y="126"/>
              </a:cxn>
              <a:cxn ang="0">
                <a:pos x="184" y="278"/>
              </a:cxn>
              <a:cxn ang="0">
                <a:pos x="132" y="266"/>
              </a:cxn>
              <a:cxn ang="0">
                <a:pos x="120" y="264"/>
              </a:cxn>
            </a:cxnLst>
            <a:rect l="0" t="0" r="r" b="b"/>
            <a:pathLst>
              <a:path w="277" h="279">
                <a:moveTo>
                  <a:pt x="120" y="264"/>
                </a:moveTo>
                <a:lnTo>
                  <a:pt x="108" y="252"/>
                </a:lnTo>
                <a:lnTo>
                  <a:pt x="98" y="236"/>
                </a:lnTo>
                <a:lnTo>
                  <a:pt x="74" y="236"/>
                </a:lnTo>
                <a:lnTo>
                  <a:pt x="60" y="236"/>
                </a:lnTo>
                <a:lnTo>
                  <a:pt x="52" y="236"/>
                </a:lnTo>
                <a:lnTo>
                  <a:pt x="42" y="234"/>
                </a:lnTo>
                <a:lnTo>
                  <a:pt x="28" y="232"/>
                </a:lnTo>
                <a:lnTo>
                  <a:pt x="14" y="236"/>
                </a:lnTo>
                <a:lnTo>
                  <a:pt x="14" y="228"/>
                </a:lnTo>
                <a:lnTo>
                  <a:pt x="14" y="220"/>
                </a:lnTo>
                <a:lnTo>
                  <a:pt x="18" y="214"/>
                </a:lnTo>
                <a:lnTo>
                  <a:pt x="24" y="208"/>
                </a:lnTo>
                <a:lnTo>
                  <a:pt x="30" y="208"/>
                </a:lnTo>
                <a:lnTo>
                  <a:pt x="40" y="208"/>
                </a:lnTo>
                <a:lnTo>
                  <a:pt x="42" y="202"/>
                </a:lnTo>
                <a:lnTo>
                  <a:pt x="48" y="192"/>
                </a:lnTo>
                <a:lnTo>
                  <a:pt x="40" y="176"/>
                </a:lnTo>
                <a:lnTo>
                  <a:pt x="28" y="174"/>
                </a:lnTo>
                <a:lnTo>
                  <a:pt x="18" y="170"/>
                </a:lnTo>
                <a:lnTo>
                  <a:pt x="10" y="164"/>
                </a:lnTo>
                <a:lnTo>
                  <a:pt x="2" y="148"/>
                </a:lnTo>
                <a:lnTo>
                  <a:pt x="0" y="144"/>
                </a:lnTo>
                <a:lnTo>
                  <a:pt x="26" y="162"/>
                </a:lnTo>
                <a:lnTo>
                  <a:pt x="44" y="164"/>
                </a:lnTo>
                <a:lnTo>
                  <a:pt x="60" y="166"/>
                </a:lnTo>
                <a:lnTo>
                  <a:pt x="72" y="164"/>
                </a:lnTo>
                <a:lnTo>
                  <a:pt x="80" y="158"/>
                </a:lnTo>
                <a:lnTo>
                  <a:pt x="88" y="152"/>
                </a:lnTo>
                <a:lnTo>
                  <a:pt x="92" y="142"/>
                </a:lnTo>
                <a:lnTo>
                  <a:pt x="90" y="128"/>
                </a:lnTo>
                <a:lnTo>
                  <a:pt x="92" y="116"/>
                </a:lnTo>
                <a:lnTo>
                  <a:pt x="100" y="116"/>
                </a:lnTo>
                <a:lnTo>
                  <a:pt x="112" y="124"/>
                </a:lnTo>
                <a:lnTo>
                  <a:pt x="120" y="112"/>
                </a:lnTo>
                <a:lnTo>
                  <a:pt x="132" y="116"/>
                </a:lnTo>
                <a:lnTo>
                  <a:pt x="138" y="114"/>
                </a:lnTo>
                <a:lnTo>
                  <a:pt x="140" y="102"/>
                </a:lnTo>
                <a:lnTo>
                  <a:pt x="142" y="90"/>
                </a:lnTo>
                <a:lnTo>
                  <a:pt x="154" y="82"/>
                </a:lnTo>
                <a:lnTo>
                  <a:pt x="148" y="72"/>
                </a:lnTo>
                <a:lnTo>
                  <a:pt x="154" y="68"/>
                </a:lnTo>
                <a:lnTo>
                  <a:pt x="162" y="68"/>
                </a:lnTo>
                <a:lnTo>
                  <a:pt x="160" y="58"/>
                </a:lnTo>
                <a:lnTo>
                  <a:pt x="170" y="56"/>
                </a:lnTo>
                <a:lnTo>
                  <a:pt x="178" y="46"/>
                </a:lnTo>
                <a:lnTo>
                  <a:pt x="182" y="28"/>
                </a:lnTo>
                <a:lnTo>
                  <a:pt x="194" y="10"/>
                </a:lnTo>
                <a:lnTo>
                  <a:pt x="212" y="0"/>
                </a:lnTo>
                <a:lnTo>
                  <a:pt x="216" y="8"/>
                </a:lnTo>
                <a:lnTo>
                  <a:pt x="232" y="6"/>
                </a:lnTo>
                <a:lnTo>
                  <a:pt x="248" y="18"/>
                </a:lnTo>
                <a:lnTo>
                  <a:pt x="256" y="30"/>
                </a:lnTo>
                <a:lnTo>
                  <a:pt x="276" y="126"/>
                </a:lnTo>
                <a:lnTo>
                  <a:pt x="184" y="278"/>
                </a:lnTo>
                <a:lnTo>
                  <a:pt x="132" y="266"/>
                </a:lnTo>
                <a:lnTo>
                  <a:pt x="120" y="2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5" name="Freeform 542"/>
          <p:cNvSpPr>
            <a:spLocks/>
          </p:cNvSpPr>
          <p:nvPr/>
        </p:nvSpPr>
        <p:spPr bwMode="ltGray">
          <a:xfrm>
            <a:off x="6265226" y="3119453"/>
            <a:ext cx="672437" cy="401636"/>
          </a:xfrm>
          <a:custGeom>
            <a:avLst/>
            <a:gdLst/>
            <a:ahLst/>
            <a:cxnLst>
              <a:cxn ang="0">
                <a:pos x="366" y="18"/>
              </a:cxn>
              <a:cxn ang="0">
                <a:pos x="356" y="6"/>
              </a:cxn>
              <a:cxn ang="0">
                <a:pos x="354" y="0"/>
              </a:cxn>
              <a:cxn ang="0">
                <a:pos x="342" y="8"/>
              </a:cxn>
              <a:cxn ang="0">
                <a:pos x="336" y="8"/>
              </a:cxn>
              <a:cxn ang="0">
                <a:pos x="332" y="4"/>
              </a:cxn>
              <a:cxn ang="0">
                <a:pos x="320" y="12"/>
              </a:cxn>
              <a:cxn ang="0">
                <a:pos x="314" y="22"/>
              </a:cxn>
              <a:cxn ang="0">
                <a:pos x="308" y="22"/>
              </a:cxn>
              <a:cxn ang="0">
                <a:pos x="306" y="28"/>
              </a:cxn>
              <a:cxn ang="0">
                <a:pos x="292" y="32"/>
              </a:cxn>
              <a:cxn ang="0">
                <a:pos x="288" y="32"/>
              </a:cxn>
              <a:cxn ang="0">
                <a:pos x="264" y="36"/>
              </a:cxn>
              <a:cxn ang="0">
                <a:pos x="256" y="32"/>
              </a:cxn>
              <a:cxn ang="0">
                <a:pos x="250" y="28"/>
              </a:cxn>
              <a:cxn ang="0">
                <a:pos x="240" y="28"/>
              </a:cxn>
              <a:cxn ang="0">
                <a:pos x="226" y="22"/>
              </a:cxn>
              <a:cxn ang="0">
                <a:pos x="216" y="22"/>
              </a:cxn>
              <a:cxn ang="0">
                <a:pos x="200" y="28"/>
              </a:cxn>
              <a:cxn ang="0">
                <a:pos x="198" y="34"/>
              </a:cxn>
              <a:cxn ang="0">
                <a:pos x="186" y="34"/>
              </a:cxn>
              <a:cxn ang="0">
                <a:pos x="178" y="32"/>
              </a:cxn>
              <a:cxn ang="0">
                <a:pos x="174" y="26"/>
              </a:cxn>
              <a:cxn ang="0">
                <a:pos x="174" y="16"/>
              </a:cxn>
              <a:cxn ang="0">
                <a:pos x="168" y="12"/>
              </a:cxn>
              <a:cxn ang="0">
                <a:pos x="158" y="8"/>
              </a:cxn>
              <a:cxn ang="0">
                <a:pos x="146" y="8"/>
              </a:cxn>
              <a:cxn ang="0">
                <a:pos x="138" y="6"/>
              </a:cxn>
              <a:cxn ang="0">
                <a:pos x="128" y="4"/>
              </a:cxn>
              <a:cxn ang="0">
                <a:pos x="128" y="10"/>
              </a:cxn>
              <a:cxn ang="0">
                <a:pos x="124" y="16"/>
              </a:cxn>
              <a:cxn ang="0">
                <a:pos x="124" y="28"/>
              </a:cxn>
              <a:cxn ang="0">
                <a:pos x="130" y="40"/>
              </a:cxn>
              <a:cxn ang="0">
                <a:pos x="130" y="46"/>
              </a:cxn>
              <a:cxn ang="0">
                <a:pos x="122" y="52"/>
              </a:cxn>
              <a:cxn ang="0">
                <a:pos x="110" y="48"/>
              </a:cxn>
              <a:cxn ang="0">
                <a:pos x="106" y="46"/>
              </a:cxn>
              <a:cxn ang="0">
                <a:pos x="104" y="46"/>
              </a:cxn>
              <a:cxn ang="0">
                <a:pos x="98" y="50"/>
              </a:cxn>
              <a:cxn ang="0">
                <a:pos x="88" y="48"/>
              </a:cxn>
              <a:cxn ang="0">
                <a:pos x="80" y="46"/>
              </a:cxn>
              <a:cxn ang="0">
                <a:pos x="82" y="42"/>
              </a:cxn>
              <a:cxn ang="0">
                <a:pos x="80" y="38"/>
              </a:cxn>
              <a:cxn ang="0">
                <a:pos x="70" y="38"/>
              </a:cxn>
              <a:cxn ang="0">
                <a:pos x="62" y="38"/>
              </a:cxn>
              <a:cxn ang="0">
                <a:pos x="56" y="36"/>
              </a:cxn>
              <a:cxn ang="0">
                <a:pos x="44" y="42"/>
              </a:cxn>
              <a:cxn ang="0">
                <a:pos x="36" y="42"/>
              </a:cxn>
              <a:cxn ang="0">
                <a:pos x="24" y="52"/>
              </a:cxn>
              <a:cxn ang="0">
                <a:pos x="22" y="58"/>
              </a:cxn>
              <a:cxn ang="0">
                <a:pos x="14" y="60"/>
              </a:cxn>
              <a:cxn ang="0">
                <a:pos x="0" y="72"/>
              </a:cxn>
              <a:cxn ang="0">
                <a:pos x="44" y="154"/>
              </a:cxn>
              <a:cxn ang="0">
                <a:pos x="134" y="204"/>
              </a:cxn>
              <a:cxn ang="0">
                <a:pos x="290" y="220"/>
              </a:cxn>
              <a:cxn ang="0">
                <a:pos x="434" y="36"/>
              </a:cxn>
              <a:cxn ang="0">
                <a:pos x="366" y="18"/>
              </a:cxn>
            </a:cxnLst>
            <a:rect l="0" t="0" r="r" b="b"/>
            <a:pathLst>
              <a:path w="435" h="221">
                <a:moveTo>
                  <a:pt x="366" y="18"/>
                </a:moveTo>
                <a:lnTo>
                  <a:pt x="356" y="6"/>
                </a:lnTo>
                <a:lnTo>
                  <a:pt x="354" y="0"/>
                </a:lnTo>
                <a:lnTo>
                  <a:pt x="342" y="8"/>
                </a:lnTo>
                <a:lnTo>
                  <a:pt x="336" y="8"/>
                </a:lnTo>
                <a:lnTo>
                  <a:pt x="332" y="4"/>
                </a:lnTo>
                <a:lnTo>
                  <a:pt x="320" y="12"/>
                </a:lnTo>
                <a:lnTo>
                  <a:pt x="314" y="22"/>
                </a:lnTo>
                <a:lnTo>
                  <a:pt x="308" y="22"/>
                </a:lnTo>
                <a:lnTo>
                  <a:pt x="306" y="28"/>
                </a:lnTo>
                <a:lnTo>
                  <a:pt x="292" y="32"/>
                </a:lnTo>
                <a:lnTo>
                  <a:pt x="288" y="32"/>
                </a:lnTo>
                <a:lnTo>
                  <a:pt x="264" y="36"/>
                </a:lnTo>
                <a:lnTo>
                  <a:pt x="256" y="32"/>
                </a:lnTo>
                <a:lnTo>
                  <a:pt x="250" y="28"/>
                </a:lnTo>
                <a:lnTo>
                  <a:pt x="240" y="28"/>
                </a:lnTo>
                <a:lnTo>
                  <a:pt x="226" y="22"/>
                </a:lnTo>
                <a:lnTo>
                  <a:pt x="216" y="22"/>
                </a:lnTo>
                <a:lnTo>
                  <a:pt x="200" y="28"/>
                </a:lnTo>
                <a:lnTo>
                  <a:pt x="198" y="34"/>
                </a:lnTo>
                <a:lnTo>
                  <a:pt x="186" y="34"/>
                </a:lnTo>
                <a:lnTo>
                  <a:pt x="178" y="32"/>
                </a:lnTo>
                <a:lnTo>
                  <a:pt x="174" y="26"/>
                </a:lnTo>
                <a:lnTo>
                  <a:pt x="174" y="16"/>
                </a:lnTo>
                <a:lnTo>
                  <a:pt x="168" y="12"/>
                </a:lnTo>
                <a:lnTo>
                  <a:pt x="158" y="8"/>
                </a:lnTo>
                <a:lnTo>
                  <a:pt x="146" y="8"/>
                </a:lnTo>
                <a:lnTo>
                  <a:pt x="138" y="6"/>
                </a:lnTo>
                <a:lnTo>
                  <a:pt x="128" y="4"/>
                </a:lnTo>
                <a:lnTo>
                  <a:pt x="128" y="10"/>
                </a:lnTo>
                <a:lnTo>
                  <a:pt x="124" y="16"/>
                </a:lnTo>
                <a:lnTo>
                  <a:pt x="124" y="28"/>
                </a:lnTo>
                <a:lnTo>
                  <a:pt x="130" y="40"/>
                </a:lnTo>
                <a:lnTo>
                  <a:pt x="130" y="46"/>
                </a:lnTo>
                <a:lnTo>
                  <a:pt x="122" y="52"/>
                </a:lnTo>
                <a:lnTo>
                  <a:pt x="110" y="48"/>
                </a:lnTo>
                <a:lnTo>
                  <a:pt x="106" y="46"/>
                </a:lnTo>
                <a:lnTo>
                  <a:pt x="104" y="46"/>
                </a:lnTo>
                <a:lnTo>
                  <a:pt x="98" y="50"/>
                </a:lnTo>
                <a:lnTo>
                  <a:pt x="88" y="48"/>
                </a:lnTo>
                <a:lnTo>
                  <a:pt x="80" y="46"/>
                </a:lnTo>
                <a:lnTo>
                  <a:pt x="82" y="42"/>
                </a:lnTo>
                <a:lnTo>
                  <a:pt x="80" y="38"/>
                </a:lnTo>
                <a:lnTo>
                  <a:pt x="70" y="38"/>
                </a:lnTo>
                <a:lnTo>
                  <a:pt x="62" y="38"/>
                </a:lnTo>
                <a:lnTo>
                  <a:pt x="56" y="36"/>
                </a:lnTo>
                <a:lnTo>
                  <a:pt x="44" y="42"/>
                </a:lnTo>
                <a:lnTo>
                  <a:pt x="36" y="42"/>
                </a:lnTo>
                <a:lnTo>
                  <a:pt x="24" y="52"/>
                </a:lnTo>
                <a:lnTo>
                  <a:pt x="22" y="58"/>
                </a:lnTo>
                <a:lnTo>
                  <a:pt x="14" y="60"/>
                </a:lnTo>
                <a:lnTo>
                  <a:pt x="0" y="72"/>
                </a:lnTo>
                <a:lnTo>
                  <a:pt x="44" y="154"/>
                </a:lnTo>
                <a:lnTo>
                  <a:pt x="134" y="204"/>
                </a:lnTo>
                <a:lnTo>
                  <a:pt x="290" y="220"/>
                </a:lnTo>
                <a:lnTo>
                  <a:pt x="434" y="36"/>
                </a:lnTo>
                <a:lnTo>
                  <a:pt x="366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6" name="Freeform 543"/>
          <p:cNvSpPr>
            <a:spLocks/>
          </p:cNvSpPr>
          <p:nvPr/>
        </p:nvSpPr>
        <p:spPr bwMode="ltGray">
          <a:xfrm>
            <a:off x="7106547" y="3243277"/>
            <a:ext cx="189026" cy="29209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0" y="6"/>
              </a:cxn>
              <a:cxn ang="0">
                <a:pos x="70" y="22"/>
              </a:cxn>
              <a:cxn ang="0">
                <a:pos x="74" y="38"/>
              </a:cxn>
              <a:cxn ang="0">
                <a:pos x="64" y="54"/>
              </a:cxn>
              <a:cxn ang="0">
                <a:pos x="58" y="62"/>
              </a:cxn>
              <a:cxn ang="0">
                <a:pos x="58" y="72"/>
              </a:cxn>
              <a:cxn ang="0">
                <a:pos x="80" y="78"/>
              </a:cxn>
              <a:cxn ang="0">
                <a:pos x="88" y="92"/>
              </a:cxn>
              <a:cxn ang="0">
                <a:pos x="92" y="92"/>
              </a:cxn>
              <a:cxn ang="0">
                <a:pos x="104" y="104"/>
              </a:cxn>
              <a:cxn ang="0">
                <a:pos x="110" y="114"/>
              </a:cxn>
              <a:cxn ang="0">
                <a:pos x="112" y="118"/>
              </a:cxn>
              <a:cxn ang="0">
                <a:pos x="110" y="120"/>
              </a:cxn>
              <a:cxn ang="0">
                <a:pos x="120" y="114"/>
              </a:cxn>
              <a:cxn ang="0">
                <a:pos x="118" y="136"/>
              </a:cxn>
              <a:cxn ang="0">
                <a:pos x="112" y="140"/>
              </a:cxn>
              <a:cxn ang="0">
                <a:pos x="108" y="144"/>
              </a:cxn>
              <a:cxn ang="0">
                <a:pos x="106" y="144"/>
              </a:cxn>
              <a:cxn ang="0">
                <a:pos x="102" y="144"/>
              </a:cxn>
              <a:cxn ang="0">
                <a:pos x="100" y="150"/>
              </a:cxn>
              <a:cxn ang="0">
                <a:pos x="94" y="154"/>
              </a:cxn>
              <a:cxn ang="0">
                <a:pos x="92" y="152"/>
              </a:cxn>
              <a:cxn ang="0">
                <a:pos x="88" y="158"/>
              </a:cxn>
              <a:cxn ang="0">
                <a:pos x="86" y="160"/>
              </a:cxn>
              <a:cxn ang="0">
                <a:pos x="82" y="158"/>
              </a:cxn>
              <a:cxn ang="0">
                <a:pos x="76" y="150"/>
              </a:cxn>
              <a:cxn ang="0">
                <a:pos x="76" y="144"/>
              </a:cxn>
              <a:cxn ang="0">
                <a:pos x="78" y="134"/>
              </a:cxn>
              <a:cxn ang="0">
                <a:pos x="74" y="132"/>
              </a:cxn>
              <a:cxn ang="0">
                <a:pos x="70" y="122"/>
              </a:cxn>
              <a:cxn ang="0">
                <a:pos x="66" y="126"/>
              </a:cxn>
              <a:cxn ang="0">
                <a:pos x="62" y="122"/>
              </a:cxn>
              <a:cxn ang="0">
                <a:pos x="66" y="116"/>
              </a:cxn>
              <a:cxn ang="0">
                <a:pos x="70" y="112"/>
              </a:cxn>
              <a:cxn ang="0">
                <a:pos x="68" y="108"/>
              </a:cxn>
              <a:cxn ang="0">
                <a:pos x="60" y="108"/>
              </a:cxn>
              <a:cxn ang="0">
                <a:pos x="58" y="106"/>
              </a:cxn>
              <a:cxn ang="0">
                <a:pos x="56" y="112"/>
              </a:cxn>
              <a:cxn ang="0">
                <a:pos x="44" y="108"/>
              </a:cxn>
              <a:cxn ang="0">
                <a:pos x="38" y="104"/>
              </a:cxn>
              <a:cxn ang="0">
                <a:pos x="34" y="104"/>
              </a:cxn>
              <a:cxn ang="0">
                <a:pos x="38" y="96"/>
              </a:cxn>
              <a:cxn ang="0">
                <a:pos x="38" y="86"/>
              </a:cxn>
              <a:cxn ang="0">
                <a:pos x="32" y="78"/>
              </a:cxn>
              <a:cxn ang="0">
                <a:pos x="22" y="78"/>
              </a:cxn>
              <a:cxn ang="0">
                <a:pos x="0" y="62"/>
              </a:cxn>
              <a:cxn ang="0">
                <a:pos x="16" y="16"/>
              </a:cxn>
              <a:cxn ang="0">
                <a:pos x="58" y="0"/>
              </a:cxn>
            </a:cxnLst>
            <a:rect l="0" t="0" r="r" b="b"/>
            <a:pathLst>
              <a:path w="121" h="161">
                <a:moveTo>
                  <a:pt x="58" y="0"/>
                </a:moveTo>
                <a:lnTo>
                  <a:pt x="70" y="6"/>
                </a:lnTo>
                <a:lnTo>
                  <a:pt x="70" y="22"/>
                </a:lnTo>
                <a:lnTo>
                  <a:pt x="74" y="38"/>
                </a:lnTo>
                <a:lnTo>
                  <a:pt x="64" y="54"/>
                </a:lnTo>
                <a:lnTo>
                  <a:pt x="58" y="62"/>
                </a:lnTo>
                <a:lnTo>
                  <a:pt x="58" y="72"/>
                </a:lnTo>
                <a:lnTo>
                  <a:pt x="80" y="78"/>
                </a:lnTo>
                <a:lnTo>
                  <a:pt x="88" y="92"/>
                </a:lnTo>
                <a:lnTo>
                  <a:pt x="92" y="92"/>
                </a:lnTo>
                <a:lnTo>
                  <a:pt x="104" y="104"/>
                </a:lnTo>
                <a:lnTo>
                  <a:pt x="110" y="114"/>
                </a:lnTo>
                <a:lnTo>
                  <a:pt x="112" y="118"/>
                </a:lnTo>
                <a:lnTo>
                  <a:pt x="110" y="120"/>
                </a:lnTo>
                <a:lnTo>
                  <a:pt x="120" y="114"/>
                </a:lnTo>
                <a:lnTo>
                  <a:pt x="118" y="136"/>
                </a:lnTo>
                <a:lnTo>
                  <a:pt x="112" y="140"/>
                </a:lnTo>
                <a:lnTo>
                  <a:pt x="108" y="144"/>
                </a:lnTo>
                <a:lnTo>
                  <a:pt x="106" y="144"/>
                </a:lnTo>
                <a:lnTo>
                  <a:pt x="102" y="144"/>
                </a:lnTo>
                <a:lnTo>
                  <a:pt x="100" y="150"/>
                </a:lnTo>
                <a:lnTo>
                  <a:pt x="94" y="154"/>
                </a:lnTo>
                <a:lnTo>
                  <a:pt x="92" y="152"/>
                </a:lnTo>
                <a:lnTo>
                  <a:pt x="88" y="158"/>
                </a:lnTo>
                <a:lnTo>
                  <a:pt x="86" y="160"/>
                </a:lnTo>
                <a:lnTo>
                  <a:pt x="82" y="158"/>
                </a:lnTo>
                <a:lnTo>
                  <a:pt x="76" y="150"/>
                </a:lnTo>
                <a:lnTo>
                  <a:pt x="76" y="144"/>
                </a:lnTo>
                <a:lnTo>
                  <a:pt x="78" y="134"/>
                </a:lnTo>
                <a:lnTo>
                  <a:pt x="74" y="132"/>
                </a:lnTo>
                <a:lnTo>
                  <a:pt x="70" y="122"/>
                </a:lnTo>
                <a:lnTo>
                  <a:pt x="66" y="126"/>
                </a:lnTo>
                <a:lnTo>
                  <a:pt x="62" y="122"/>
                </a:lnTo>
                <a:lnTo>
                  <a:pt x="66" y="116"/>
                </a:lnTo>
                <a:lnTo>
                  <a:pt x="70" y="112"/>
                </a:lnTo>
                <a:lnTo>
                  <a:pt x="68" y="108"/>
                </a:lnTo>
                <a:lnTo>
                  <a:pt x="60" y="108"/>
                </a:lnTo>
                <a:lnTo>
                  <a:pt x="58" y="106"/>
                </a:lnTo>
                <a:lnTo>
                  <a:pt x="56" y="112"/>
                </a:lnTo>
                <a:lnTo>
                  <a:pt x="44" y="108"/>
                </a:lnTo>
                <a:lnTo>
                  <a:pt x="38" y="104"/>
                </a:lnTo>
                <a:lnTo>
                  <a:pt x="34" y="104"/>
                </a:lnTo>
                <a:lnTo>
                  <a:pt x="38" y="96"/>
                </a:lnTo>
                <a:lnTo>
                  <a:pt x="38" y="86"/>
                </a:lnTo>
                <a:lnTo>
                  <a:pt x="32" y="78"/>
                </a:lnTo>
                <a:lnTo>
                  <a:pt x="22" y="78"/>
                </a:lnTo>
                <a:lnTo>
                  <a:pt x="0" y="62"/>
                </a:lnTo>
                <a:lnTo>
                  <a:pt x="16" y="16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7" name="Freeform 544"/>
          <p:cNvSpPr>
            <a:spLocks/>
          </p:cNvSpPr>
          <p:nvPr/>
        </p:nvSpPr>
        <p:spPr bwMode="ltGray">
          <a:xfrm>
            <a:off x="5956897" y="2982929"/>
            <a:ext cx="1244163" cy="1228720"/>
          </a:xfrm>
          <a:custGeom>
            <a:avLst/>
            <a:gdLst/>
            <a:ahLst/>
            <a:cxnLst>
              <a:cxn ang="0">
                <a:pos x="18" y="360"/>
              </a:cxn>
              <a:cxn ang="0">
                <a:pos x="10" y="340"/>
              </a:cxn>
              <a:cxn ang="0">
                <a:pos x="6" y="334"/>
              </a:cxn>
              <a:cxn ang="0">
                <a:pos x="12" y="310"/>
              </a:cxn>
              <a:cxn ang="0">
                <a:pos x="30" y="300"/>
              </a:cxn>
              <a:cxn ang="0">
                <a:pos x="50" y="304"/>
              </a:cxn>
              <a:cxn ang="0">
                <a:pos x="74" y="298"/>
              </a:cxn>
              <a:cxn ang="0">
                <a:pos x="88" y="288"/>
              </a:cxn>
              <a:cxn ang="0">
                <a:pos x="102" y="280"/>
              </a:cxn>
              <a:cxn ang="0">
                <a:pos x="110" y="228"/>
              </a:cxn>
              <a:cxn ang="0">
                <a:pos x="122" y="220"/>
              </a:cxn>
              <a:cxn ang="0">
                <a:pos x="140" y="194"/>
              </a:cxn>
              <a:cxn ang="0">
                <a:pos x="174" y="180"/>
              </a:cxn>
              <a:cxn ang="0">
                <a:pos x="188" y="156"/>
              </a:cxn>
              <a:cxn ang="0">
                <a:pos x="218" y="162"/>
              </a:cxn>
              <a:cxn ang="0">
                <a:pos x="234" y="162"/>
              </a:cxn>
              <a:cxn ang="0">
                <a:pos x="242" y="182"/>
              </a:cxn>
              <a:cxn ang="0">
                <a:pos x="246" y="222"/>
              </a:cxn>
              <a:cxn ang="0">
                <a:pos x="310" y="236"/>
              </a:cxn>
              <a:cxn ang="0">
                <a:pos x="342" y="264"/>
              </a:cxn>
              <a:cxn ang="0">
                <a:pos x="396" y="252"/>
              </a:cxn>
              <a:cxn ang="0">
                <a:pos x="434" y="268"/>
              </a:cxn>
              <a:cxn ang="0">
                <a:pos x="456" y="264"/>
              </a:cxn>
              <a:cxn ang="0">
                <a:pos x="502" y="244"/>
              </a:cxn>
              <a:cxn ang="0">
                <a:pos x="540" y="216"/>
              </a:cxn>
              <a:cxn ang="0">
                <a:pos x="536" y="192"/>
              </a:cxn>
              <a:cxn ang="0">
                <a:pos x="552" y="190"/>
              </a:cxn>
              <a:cxn ang="0">
                <a:pos x="568" y="180"/>
              </a:cxn>
              <a:cxn ang="0">
                <a:pos x="590" y="148"/>
              </a:cxn>
              <a:cxn ang="0">
                <a:pos x="612" y="134"/>
              </a:cxn>
              <a:cxn ang="0">
                <a:pos x="596" y="110"/>
              </a:cxn>
              <a:cxn ang="0">
                <a:pos x="560" y="102"/>
              </a:cxn>
              <a:cxn ang="0">
                <a:pos x="564" y="84"/>
              </a:cxn>
              <a:cxn ang="0">
                <a:pos x="582" y="70"/>
              </a:cxn>
              <a:cxn ang="0">
                <a:pos x="584" y="30"/>
              </a:cxn>
              <a:cxn ang="0">
                <a:pos x="582" y="10"/>
              </a:cxn>
              <a:cxn ang="0">
                <a:pos x="626" y="2"/>
              </a:cxn>
              <a:cxn ang="0">
                <a:pos x="668" y="28"/>
              </a:cxn>
              <a:cxn ang="0">
                <a:pos x="746" y="66"/>
              </a:cxn>
              <a:cxn ang="0">
                <a:pos x="782" y="36"/>
              </a:cxn>
              <a:cxn ang="0">
                <a:pos x="782" y="106"/>
              </a:cxn>
              <a:cxn ang="0">
                <a:pos x="792" y="148"/>
              </a:cxn>
              <a:cxn ang="0">
                <a:pos x="782" y="192"/>
              </a:cxn>
              <a:cxn ang="0">
                <a:pos x="758" y="190"/>
              </a:cxn>
              <a:cxn ang="0">
                <a:pos x="720" y="244"/>
              </a:cxn>
              <a:cxn ang="0">
                <a:pos x="690" y="226"/>
              </a:cxn>
              <a:cxn ang="0">
                <a:pos x="648" y="282"/>
              </a:cxn>
              <a:cxn ang="0">
                <a:pos x="684" y="304"/>
              </a:cxn>
              <a:cxn ang="0">
                <a:pos x="736" y="296"/>
              </a:cxn>
              <a:cxn ang="0">
                <a:pos x="720" y="354"/>
              </a:cxn>
              <a:cxn ang="0">
                <a:pos x="748" y="400"/>
              </a:cxn>
              <a:cxn ang="0">
                <a:pos x="774" y="440"/>
              </a:cxn>
              <a:cxn ang="0">
                <a:pos x="760" y="500"/>
              </a:cxn>
              <a:cxn ang="0">
                <a:pos x="744" y="540"/>
              </a:cxn>
              <a:cxn ang="0">
                <a:pos x="716" y="580"/>
              </a:cxn>
              <a:cxn ang="0">
                <a:pos x="656" y="602"/>
              </a:cxn>
              <a:cxn ang="0">
                <a:pos x="618" y="640"/>
              </a:cxn>
              <a:cxn ang="0">
                <a:pos x="614" y="656"/>
              </a:cxn>
              <a:cxn ang="0">
                <a:pos x="604" y="630"/>
              </a:cxn>
              <a:cxn ang="0">
                <a:pos x="590" y="630"/>
              </a:cxn>
              <a:cxn ang="0">
                <a:pos x="454" y="678"/>
              </a:cxn>
              <a:cxn ang="0">
                <a:pos x="4" y="380"/>
              </a:cxn>
            </a:cxnLst>
            <a:rect l="0" t="0" r="r" b="b"/>
            <a:pathLst>
              <a:path w="805" h="679">
                <a:moveTo>
                  <a:pt x="4" y="380"/>
                </a:moveTo>
                <a:lnTo>
                  <a:pt x="8" y="368"/>
                </a:lnTo>
                <a:lnTo>
                  <a:pt x="18" y="360"/>
                </a:lnTo>
                <a:lnTo>
                  <a:pt x="12" y="356"/>
                </a:lnTo>
                <a:lnTo>
                  <a:pt x="14" y="346"/>
                </a:lnTo>
                <a:lnTo>
                  <a:pt x="10" y="340"/>
                </a:lnTo>
                <a:lnTo>
                  <a:pt x="4" y="342"/>
                </a:lnTo>
                <a:lnTo>
                  <a:pt x="0" y="340"/>
                </a:lnTo>
                <a:lnTo>
                  <a:pt x="6" y="334"/>
                </a:lnTo>
                <a:lnTo>
                  <a:pt x="2" y="326"/>
                </a:lnTo>
                <a:lnTo>
                  <a:pt x="12" y="320"/>
                </a:lnTo>
                <a:lnTo>
                  <a:pt x="12" y="310"/>
                </a:lnTo>
                <a:lnTo>
                  <a:pt x="20" y="308"/>
                </a:lnTo>
                <a:lnTo>
                  <a:pt x="22" y="302"/>
                </a:lnTo>
                <a:lnTo>
                  <a:pt x="30" y="300"/>
                </a:lnTo>
                <a:lnTo>
                  <a:pt x="36" y="308"/>
                </a:lnTo>
                <a:lnTo>
                  <a:pt x="44" y="308"/>
                </a:lnTo>
                <a:lnTo>
                  <a:pt x="50" y="304"/>
                </a:lnTo>
                <a:lnTo>
                  <a:pt x="52" y="292"/>
                </a:lnTo>
                <a:lnTo>
                  <a:pt x="56" y="296"/>
                </a:lnTo>
                <a:lnTo>
                  <a:pt x="74" y="298"/>
                </a:lnTo>
                <a:lnTo>
                  <a:pt x="74" y="290"/>
                </a:lnTo>
                <a:lnTo>
                  <a:pt x="82" y="288"/>
                </a:lnTo>
                <a:lnTo>
                  <a:pt x="88" y="288"/>
                </a:lnTo>
                <a:lnTo>
                  <a:pt x="92" y="288"/>
                </a:lnTo>
                <a:lnTo>
                  <a:pt x="98" y="280"/>
                </a:lnTo>
                <a:lnTo>
                  <a:pt x="102" y="280"/>
                </a:lnTo>
                <a:lnTo>
                  <a:pt x="110" y="256"/>
                </a:lnTo>
                <a:lnTo>
                  <a:pt x="108" y="248"/>
                </a:lnTo>
                <a:lnTo>
                  <a:pt x="110" y="228"/>
                </a:lnTo>
                <a:lnTo>
                  <a:pt x="102" y="228"/>
                </a:lnTo>
                <a:lnTo>
                  <a:pt x="106" y="224"/>
                </a:lnTo>
                <a:lnTo>
                  <a:pt x="122" y="220"/>
                </a:lnTo>
                <a:lnTo>
                  <a:pt x="140" y="218"/>
                </a:lnTo>
                <a:lnTo>
                  <a:pt x="134" y="214"/>
                </a:lnTo>
                <a:lnTo>
                  <a:pt x="140" y="194"/>
                </a:lnTo>
                <a:lnTo>
                  <a:pt x="162" y="196"/>
                </a:lnTo>
                <a:lnTo>
                  <a:pt x="172" y="186"/>
                </a:lnTo>
                <a:lnTo>
                  <a:pt x="174" y="180"/>
                </a:lnTo>
                <a:lnTo>
                  <a:pt x="174" y="164"/>
                </a:lnTo>
                <a:lnTo>
                  <a:pt x="180" y="158"/>
                </a:lnTo>
                <a:lnTo>
                  <a:pt x="188" y="156"/>
                </a:lnTo>
                <a:lnTo>
                  <a:pt x="194" y="142"/>
                </a:lnTo>
                <a:lnTo>
                  <a:pt x="204" y="144"/>
                </a:lnTo>
                <a:lnTo>
                  <a:pt x="218" y="162"/>
                </a:lnTo>
                <a:lnTo>
                  <a:pt x="224" y="160"/>
                </a:lnTo>
                <a:lnTo>
                  <a:pt x="230" y="164"/>
                </a:lnTo>
                <a:lnTo>
                  <a:pt x="234" y="162"/>
                </a:lnTo>
                <a:lnTo>
                  <a:pt x="240" y="170"/>
                </a:lnTo>
                <a:lnTo>
                  <a:pt x="238" y="180"/>
                </a:lnTo>
                <a:lnTo>
                  <a:pt x="242" y="182"/>
                </a:lnTo>
                <a:lnTo>
                  <a:pt x="250" y="196"/>
                </a:lnTo>
                <a:lnTo>
                  <a:pt x="250" y="214"/>
                </a:lnTo>
                <a:lnTo>
                  <a:pt x="246" y="222"/>
                </a:lnTo>
                <a:lnTo>
                  <a:pt x="268" y="220"/>
                </a:lnTo>
                <a:lnTo>
                  <a:pt x="280" y="220"/>
                </a:lnTo>
                <a:lnTo>
                  <a:pt x="310" y="236"/>
                </a:lnTo>
                <a:lnTo>
                  <a:pt x="314" y="250"/>
                </a:lnTo>
                <a:lnTo>
                  <a:pt x="328" y="266"/>
                </a:lnTo>
                <a:lnTo>
                  <a:pt x="342" y="264"/>
                </a:lnTo>
                <a:lnTo>
                  <a:pt x="356" y="254"/>
                </a:lnTo>
                <a:lnTo>
                  <a:pt x="376" y="254"/>
                </a:lnTo>
                <a:lnTo>
                  <a:pt x="396" y="252"/>
                </a:lnTo>
                <a:lnTo>
                  <a:pt x="400" y="256"/>
                </a:lnTo>
                <a:lnTo>
                  <a:pt x="416" y="266"/>
                </a:lnTo>
                <a:lnTo>
                  <a:pt x="434" y="268"/>
                </a:lnTo>
                <a:lnTo>
                  <a:pt x="442" y="266"/>
                </a:lnTo>
                <a:lnTo>
                  <a:pt x="444" y="276"/>
                </a:lnTo>
                <a:lnTo>
                  <a:pt x="456" y="264"/>
                </a:lnTo>
                <a:lnTo>
                  <a:pt x="482" y="248"/>
                </a:lnTo>
                <a:lnTo>
                  <a:pt x="492" y="246"/>
                </a:lnTo>
                <a:lnTo>
                  <a:pt x="502" y="244"/>
                </a:lnTo>
                <a:lnTo>
                  <a:pt x="508" y="244"/>
                </a:lnTo>
                <a:lnTo>
                  <a:pt x="524" y="236"/>
                </a:lnTo>
                <a:lnTo>
                  <a:pt x="540" y="216"/>
                </a:lnTo>
                <a:lnTo>
                  <a:pt x="534" y="204"/>
                </a:lnTo>
                <a:lnTo>
                  <a:pt x="534" y="196"/>
                </a:lnTo>
                <a:lnTo>
                  <a:pt x="536" y="192"/>
                </a:lnTo>
                <a:lnTo>
                  <a:pt x="540" y="190"/>
                </a:lnTo>
                <a:lnTo>
                  <a:pt x="548" y="188"/>
                </a:lnTo>
                <a:lnTo>
                  <a:pt x="552" y="190"/>
                </a:lnTo>
                <a:lnTo>
                  <a:pt x="554" y="196"/>
                </a:lnTo>
                <a:lnTo>
                  <a:pt x="564" y="190"/>
                </a:lnTo>
                <a:lnTo>
                  <a:pt x="568" y="180"/>
                </a:lnTo>
                <a:lnTo>
                  <a:pt x="572" y="172"/>
                </a:lnTo>
                <a:lnTo>
                  <a:pt x="586" y="166"/>
                </a:lnTo>
                <a:lnTo>
                  <a:pt x="590" y="148"/>
                </a:lnTo>
                <a:lnTo>
                  <a:pt x="590" y="138"/>
                </a:lnTo>
                <a:lnTo>
                  <a:pt x="604" y="130"/>
                </a:lnTo>
                <a:lnTo>
                  <a:pt x="612" y="134"/>
                </a:lnTo>
                <a:lnTo>
                  <a:pt x="616" y="122"/>
                </a:lnTo>
                <a:lnTo>
                  <a:pt x="610" y="114"/>
                </a:lnTo>
                <a:lnTo>
                  <a:pt x="596" y="110"/>
                </a:lnTo>
                <a:lnTo>
                  <a:pt x="584" y="118"/>
                </a:lnTo>
                <a:lnTo>
                  <a:pt x="564" y="120"/>
                </a:lnTo>
                <a:lnTo>
                  <a:pt x="560" y="102"/>
                </a:lnTo>
                <a:lnTo>
                  <a:pt x="554" y="88"/>
                </a:lnTo>
                <a:lnTo>
                  <a:pt x="556" y="80"/>
                </a:lnTo>
                <a:lnTo>
                  <a:pt x="564" y="84"/>
                </a:lnTo>
                <a:lnTo>
                  <a:pt x="578" y="84"/>
                </a:lnTo>
                <a:lnTo>
                  <a:pt x="578" y="76"/>
                </a:lnTo>
                <a:lnTo>
                  <a:pt x="582" y="70"/>
                </a:lnTo>
                <a:lnTo>
                  <a:pt x="578" y="66"/>
                </a:lnTo>
                <a:lnTo>
                  <a:pt x="582" y="40"/>
                </a:lnTo>
                <a:lnTo>
                  <a:pt x="584" y="30"/>
                </a:lnTo>
                <a:lnTo>
                  <a:pt x="572" y="22"/>
                </a:lnTo>
                <a:lnTo>
                  <a:pt x="574" y="16"/>
                </a:lnTo>
                <a:lnTo>
                  <a:pt x="582" y="10"/>
                </a:lnTo>
                <a:lnTo>
                  <a:pt x="598" y="4"/>
                </a:lnTo>
                <a:lnTo>
                  <a:pt x="616" y="0"/>
                </a:lnTo>
                <a:lnTo>
                  <a:pt x="626" y="2"/>
                </a:lnTo>
                <a:lnTo>
                  <a:pt x="634" y="6"/>
                </a:lnTo>
                <a:lnTo>
                  <a:pt x="656" y="18"/>
                </a:lnTo>
                <a:lnTo>
                  <a:pt x="668" y="28"/>
                </a:lnTo>
                <a:lnTo>
                  <a:pt x="690" y="46"/>
                </a:lnTo>
                <a:lnTo>
                  <a:pt x="730" y="52"/>
                </a:lnTo>
                <a:lnTo>
                  <a:pt x="746" y="66"/>
                </a:lnTo>
                <a:lnTo>
                  <a:pt x="768" y="56"/>
                </a:lnTo>
                <a:lnTo>
                  <a:pt x="768" y="50"/>
                </a:lnTo>
                <a:lnTo>
                  <a:pt x="782" y="36"/>
                </a:lnTo>
                <a:lnTo>
                  <a:pt x="792" y="42"/>
                </a:lnTo>
                <a:lnTo>
                  <a:pt x="798" y="100"/>
                </a:lnTo>
                <a:lnTo>
                  <a:pt x="782" y="106"/>
                </a:lnTo>
                <a:lnTo>
                  <a:pt x="804" y="144"/>
                </a:lnTo>
                <a:lnTo>
                  <a:pt x="798" y="156"/>
                </a:lnTo>
                <a:lnTo>
                  <a:pt x="792" y="148"/>
                </a:lnTo>
                <a:lnTo>
                  <a:pt x="788" y="164"/>
                </a:lnTo>
                <a:lnTo>
                  <a:pt x="778" y="180"/>
                </a:lnTo>
                <a:lnTo>
                  <a:pt x="782" y="192"/>
                </a:lnTo>
                <a:lnTo>
                  <a:pt x="768" y="188"/>
                </a:lnTo>
                <a:lnTo>
                  <a:pt x="758" y="184"/>
                </a:lnTo>
                <a:lnTo>
                  <a:pt x="758" y="190"/>
                </a:lnTo>
                <a:lnTo>
                  <a:pt x="754" y="204"/>
                </a:lnTo>
                <a:lnTo>
                  <a:pt x="742" y="228"/>
                </a:lnTo>
                <a:lnTo>
                  <a:pt x="720" y="244"/>
                </a:lnTo>
                <a:lnTo>
                  <a:pt x="714" y="260"/>
                </a:lnTo>
                <a:lnTo>
                  <a:pt x="702" y="238"/>
                </a:lnTo>
                <a:lnTo>
                  <a:pt x="690" y="226"/>
                </a:lnTo>
                <a:lnTo>
                  <a:pt x="674" y="250"/>
                </a:lnTo>
                <a:lnTo>
                  <a:pt x="666" y="274"/>
                </a:lnTo>
                <a:lnTo>
                  <a:pt x="648" y="282"/>
                </a:lnTo>
                <a:lnTo>
                  <a:pt x="658" y="294"/>
                </a:lnTo>
                <a:lnTo>
                  <a:pt x="670" y="292"/>
                </a:lnTo>
                <a:lnTo>
                  <a:pt x="684" y="304"/>
                </a:lnTo>
                <a:lnTo>
                  <a:pt x="704" y="292"/>
                </a:lnTo>
                <a:lnTo>
                  <a:pt x="724" y="290"/>
                </a:lnTo>
                <a:lnTo>
                  <a:pt x="736" y="296"/>
                </a:lnTo>
                <a:lnTo>
                  <a:pt x="710" y="316"/>
                </a:lnTo>
                <a:lnTo>
                  <a:pt x="698" y="350"/>
                </a:lnTo>
                <a:lnTo>
                  <a:pt x="720" y="354"/>
                </a:lnTo>
                <a:lnTo>
                  <a:pt x="742" y="380"/>
                </a:lnTo>
                <a:lnTo>
                  <a:pt x="760" y="392"/>
                </a:lnTo>
                <a:lnTo>
                  <a:pt x="748" y="400"/>
                </a:lnTo>
                <a:lnTo>
                  <a:pt x="742" y="412"/>
                </a:lnTo>
                <a:lnTo>
                  <a:pt x="772" y="416"/>
                </a:lnTo>
                <a:lnTo>
                  <a:pt x="774" y="440"/>
                </a:lnTo>
                <a:lnTo>
                  <a:pt x="772" y="464"/>
                </a:lnTo>
                <a:lnTo>
                  <a:pt x="762" y="488"/>
                </a:lnTo>
                <a:lnTo>
                  <a:pt x="760" y="500"/>
                </a:lnTo>
                <a:lnTo>
                  <a:pt x="762" y="502"/>
                </a:lnTo>
                <a:lnTo>
                  <a:pt x="758" y="520"/>
                </a:lnTo>
                <a:lnTo>
                  <a:pt x="744" y="540"/>
                </a:lnTo>
                <a:lnTo>
                  <a:pt x="734" y="560"/>
                </a:lnTo>
                <a:lnTo>
                  <a:pt x="720" y="564"/>
                </a:lnTo>
                <a:lnTo>
                  <a:pt x="716" y="580"/>
                </a:lnTo>
                <a:lnTo>
                  <a:pt x="684" y="594"/>
                </a:lnTo>
                <a:lnTo>
                  <a:pt x="668" y="594"/>
                </a:lnTo>
                <a:lnTo>
                  <a:pt x="656" y="602"/>
                </a:lnTo>
                <a:lnTo>
                  <a:pt x="658" y="616"/>
                </a:lnTo>
                <a:lnTo>
                  <a:pt x="618" y="632"/>
                </a:lnTo>
                <a:lnTo>
                  <a:pt x="618" y="640"/>
                </a:lnTo>
                <a:lnTo>
                  <a:pt x="614" y="644"/>
                </a:lnTo>
                <a:lnTo>
                  <a:pt x="618" y="650"/>
                </a:lnTo>
                <a:lnTo>
                  <a:pt x="614" y="656"/>
                </a:lnTo>
                <a:lnTo>
                  <a:pt x="608" y="652"/>
                </a:lnTo>
                <a:lnTo>
                  <a:pt x="602" y="642"/>
                </a:lnTo>
                <a:lnTo>
                  <a:pt x="604" y="630"/>
                </a:lnTo>
                <a:lnTo>
                  <a:pt x="600" y="630"/>
                </a:lnTo>
                <a:lnTo>
                  <a:pt x="594" y="636"/>
                </a:lnTo>
                <a:lnTo>
                  <a:pt x="590" y="630"/>
                </a:lnTo>
                <a:lnTo>
                  <a:pt x="582" y="632"/>
                </a:lnTo>
                <a:lnTo>
                  <a:pt x="572" y="634"/>
                </a:lnTo>
                <a:lnTo>
                  <a:pt x="454" y="678"/>
                </a:lnTo>
                <a:lnTo>
                  <a:pt x="124" y="560"/>
                </a:lnTo>
                <a:lnTo>
                  <a:pt x="34" y="486"/>
                </a:lnTo>
                <a:lnTo>
                  <a:pt x="4" y="38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8" name="Freeform 545"/>
          <p:cNvSpPr>
            <a:spLocks/>
          </p:cNvSpPr>
          <p:nvPr/>
        </p:nvSpPr>
        <p:spPr bwMode="ltGray">
          <a:xfrm>
            <a:off x="6643278" y="4695834"/>
            <a:ext cx="113106" cy="173036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10"/>
              </a:cxn>
              <a:cxn ang="0">
                <a:pos x="2" y="30"/>
              </a:cxn>
              <a:cxn ang="0">
                <a:pos x="8" y="36"/>
              </a:cxn>
              <a:cxn ang="0">
                <a:pos x="6" y="42"/>
              </a:cxn>
              <a:cxn ang="0">
                <a:pos x="14" y="58"/>
              </a:cxn>
              <a:cxn ang="0">
                <a:pos x="20" y="68"/>
              </a:cxn>
              <a:cxn ang="0">
                <a:pos x="20" y="72"/>
              </a:cxn>
              <a:cxn ang="0">
                <a:pos x="30" y="74"/>
              </a:cxn>
              <a:cxn ang="0">
                <a:pos x="38" y="80"/>
              </a:cxn>
              <a:cxn ang="0">
                <a:pos x="42" y="84"/>
              </a:cxn>
              <a:cxn ang="0">
                <a:pos x="54" y="88"/>
              </a:cxn>
              <a:cxn ang="0">
                <a:pos x="58" y="92"/>
              </a:cxn>
              <a:cxn ang="0">
                <a:pos x="66" y="94"/>
              </a:cxn>
              <a:cxn ang="0">
                <a:pos x="74" y="90"/>
              </a:cxn>
              <a:cxn ang="0">
                <a:pos x="74" y="84"/>
              </a:cxn>
              <a:cxn ang="0">
                <a:pos x="68" y="68"/>
              </a:cxn>
              <a:cxn ang="0">
                <a:pos x="62" y="62"/>
              </a:cxn>
              <a:cxn ang="0">
                <a:pos x="60" y="62"/>
              </a:cxn>
              <a:cxn ang="0">
                <a:pos x="58" y="50"/>
              </a:cxn>
              <a:cxn ang="0">
                <a:pos x="62" y="42"/>
              </a:cxn>
              <a:cxn ang="0">
                <a:pos x="62" y="36"/>
              </a:cxn>
              <a:cxn ang="0">
                <a:pos x="56" y="22"/>
              </a:cxn>
              <a:cxn ang="0">
                <a:pos x="36" y="4"/>
              </a:cxn>
              <a:cxn ang="0">
                <a:pos x="20" y="0"/>
              </a:cxn>
              <a:cxn ang="0">
                <a:pos x="0" y="2"/>
              </a:cxn>
            </a:cxnLst>
            <a:rect l="0" t="0" r="r" b="b"/>
            <a:pathLst>
              <a:path w="75" h="95">
                <a:moveTo>
                  <a:pt x="0" y="2"/>
                </a:moveTo>
                <a:lnTo>
                  <a:pt x="2" y="10"/>
                </a:lnTo>
                <a:lnTo>
                  <a:pt x="2" y="30"/>
                </a:lnTo>
                <a:lnTo>
                  <a:pt x="8" y="36"/>
                </a:lnTo>
                <a:lnTo>
                  <a:pt x="6" y="42"/>
                </a:lnTo>
                <a:lnTo>
                  <a:pt x="14" y="58"/>
                </a:lnTo>
                <a:lnTo>
                  <a:pt x="20" y="68"/>
                </a:lnTo>
                <a:lnTo>
                  <a:pt x="20" y="72"/>
                </a:lnTo>
                <a:lnTo>
                  <a:pt x="30" y="74"/>
                </a:lnTo>
                <a:lnTo>
                  <a:pt x="38" y="80"/>
                </a:lnTo>
                <a:lnTo>
                  <a:pt x="42" y="84"/>
                </a:lnTo>
                <a:lnTo>
                  <a:pt x="54" y="88"/>
                </a:lnTo>
                <a:lnTo>
                  <a:pt x="58" y="92"/>
                </a:lnTo>
                <a:lnTo>
                  <a:pt x="66" y="94"/>
                </a:lnTo>
                <a:lnTo>
                  <a:pt x="74" y="90"/>
                </a:lnTo>
                <a:lnTo>
                  <a:pt x="74" y="84"/>
                </a:lnTo>
                <a:lnTo>
                  <a:pt x="68" y="68"/>
                </a:lnTo>
                <a:lnTo>
                  <a:pt x="62" y="62"/>
                </a:lnTo>
                <a:lnTo>
                  <a:pt x="60" y="62"/>
                </a:lnTo>
                <a:lnTo>
                  <a:pt x="58" y="50"/>
                </a:lnTo>
                <a:lnTo>
                  <a:pt x="62" y="42"/>
                </a:lnTo>
                <a:lnTo>
                  <a:pt x="62" y="36"/>
                </a:lnTo>
                <a:lnTo>
                  <a:pt x="56" y="22"/>
                </a:lnTo>
                <a:lnTo>
                  <a:pt x="36" y="4"/>
                </a:lnTo>
                <a:lnTo>
                  <a:pt x="20" y="0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9" name="Freeform 546"/>
          <p:cNvSpPr>
            <a:spLocks/>
          </p:cNvSpPr>
          <p:nvPr/>
        </p:nvSpPr>
        <p:spPr bwMode="ltGray">
          <a:xfrm>
            <a:off x="6675816" y="4087824"/>
            <a:ext cx="227760" cy="514348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24" y="20"/>
              </a:cxn>
              <a:cxn ang="0">
                <a:pos x="26" y="14"/>
              </a:cxn>
              <a:cxn ang="0">
                <a:pos x="40" y="14"/>
              </a:cxn>
              <a:cxn ang="0">
                <a:pos x="54" y="8"/>
              </a:cxn>
              <a:cxn ang="0">
                <a:pos x="52" y="0"/>
              </a:cxn>
              <a:cxn ang="0">
                <a:pos x="62" y="2"/>
              </a:cxn>
              <a:cxn ang="0">
                <a:pos x="64" y="8"/>
              </a:cxn>
              <a:cxn ang="0">
                <a:pos x="80" y="8"/>
              </a:cxn>
              <a:cxn ang="0">
                <a:pos x="90" y="8"/>
              </a:cxn>
              <a:cxn ang="0">
                <a:pos x="92" y="12"/>
              </a:cxn>
              <a:cxn ang="0">
                <a:pos x="88" y="16"/>
              </a:cxn>
              <a:cxn ang="0">
                <a:pos x="90" y="24"/>
              </a:cxn>
              <a:cxn ang="0">
                <a:pos x="98" y="22"/>
              </a:cxn>
              <a:cxn ang="0">
                <a:pos x="108" y="22"/>
              </a:cxn>
              <a:cxn ang="0">
                <a:pos x="104" y="28"/>
              </a:cxn>
              <a:cxn ang="0">
                <a:pos x="100" y="36"/>
              </a:cxn>
              <a:cxn ang="0">
                <a:pos x="90" y="40"/>
              </a:cxn>
              <a:cxn ang="0">
                <a:pos x="88" y="50"/>
              </a:cxn>
              <a:cxn ang="0">
                <a:pos x="76" y="68"/>
              </a:cxn>
              <a:cxn ang="0">
                <a:pos x="74" y="76"/>
              </a:cxn>
              <a:cxn ang="0">
                <a:pos x="74" y="80"/>
              </a:cxn>
              <a:cxn ang="0">
                <a:pos x="72" y="84"/>
              </a:cxn>
              <a:cxn ang="0">
                <a:pos x="88" y="100"/>
              </a:cxn>
              <a:cxn ang="0">
                <a:pos x="90" y="106"/>
              </a:cxn>
              <a:cxn ang="0">
                <a:pos x="90" y="108"/>
              </a:cxn>
              <a:cxn ang="0">
                <a:pos x="102" y="116"/>
              </a:cxn>
              <a:cxn ang="0">
                <a:pos x="108" y="118"/>
              </a:cxn>
              <a:cxn ang="0">
                <a:pos x="118" y="124"/>
              </a:cxn>
              <a:cxn ang="0">
                <a:pos x="128" y="136"/>
              </a:cxn>
              <a:cxn ang="0">
                <a:pos x="130" y="140"/>
              </a:cxn>
              <a:cxn ang="0">
                <a:pos x="132" y="144"/>
              </a:cxn>
              <a:cxn ang="0">
                <a:pos x="134" y="152"/>
              </a:cxn>
              <a:cxn ang="0">
                <a:pos x="142" y="168"/>
              </a:cxn>
              <a:cxn ang="0">
                <a:pos x="140" y="174"/>
              </a:cxn>
              <a:cxn ang="0">
                <a:pos x="146" y="186"/>
              </a:cxn>
              <a:cxn ang="0">
                <a:pos x="142" y="198"/>
              </a:cxn>
              <a:cxn ang="0">
                <a:pos x="144" y="202"/>
              </a:cxn>
              <a:cxn ang="0">
                <a:pos x="144" y="208"/>
              </a:cxn>
              <a:cxn ang="0">
                <a:pos x="142" y="216"/>
              </a:cxn>
              <a:cxn ang="0">
                <a:pos x="132" y="226"/>
              </a:cxn>
              <a:cxn ang="0">
                <a:pos x="126" y="230"/>
              </a:cxn>
              <a:cxn ang="0">
                <a:pos x="124" y="236"/>
              </a:cxn>
              <a:cxn ang="0">
                <a:pos x="120" y="246"/>
              </a:cxn>
              <a:cxn ang="0">
                <a:pos x="100" y="252"/>
              </a:cxn>
              <a:cxn ang="0">
                <a:pos x="92" y="258"/>
              </a:cxn>
              <a:cxn ang="0">
                <a:pos x="88" y="266"/>
              </a:cxn>
              <a:cxn ang="0">
                <a:pos x="78" y="274"/>
              </a:cxn>
              <a:cxn ang="0">
                <a:pos x="72" y="280"/>
              </a:cxn>
              <a:cxn ang="0">
                <a:pos x="72" y="282"/>
              </a:cxn>
              <a:cxn ang="0">
                <a:pos x="60" y="284"/>
              </a:cxn>
              <a:cxn ang="0">
                <a:pos x="64" y="280"/>
              </a:cxn>
              <a:cxn ang="0">
                <a:pos x="64" y="262"/>
              </a:cxn>
              <a:cxn ang="0">
                <a:pos x="64" y="256"/>
              </a:cxn>
              <a:cxn ang="0">
                <a:pos x="54" y="256"/>
              </a:cxn>
              <a:cxn ang="0">
                <a:pos x="74" y="200"/>
              </a:cxn>
              <a:cxn ang="0">
                <a:pos x="84" y="136"/>
              </a:cxn>
              <a:cxn ang="0">
                <a:pos x="16" y="70"/>
              </a:cxn>
              <a:cxn ang="0">
                <a:pos x="0" y="38"/>
              </a:cxn>
              <a:cxn ang="0">
                <a:pos x="8" y="28"/>
              </a:cxn>
              <a:cxn ang="0">
                <a:pos x="12" y="20"/>
              </a:cxn>
            </a:cxnLst>
            <a:rect l="0" t="0" r="r" b="b"/>
            <a:pathLst>
              <a:path w="147" h="285">
                <a:moveTo>
                  <a:pt x="12" y="20"/>
                </a:moveTo>
                <a:lnTo>
                  <a:pt x="24" y="20"/>
                </a:lnTo>
                <a:lnTo>
                  <a:pt x="26" y="14"/>
                </a:lnTo>
                <a:lnTo>
                  <a:pt x="40" y="14"/>
                </a:lnTo>
                <a:lnTo>
                  <a:pt x="54" y="8"/>
                </a:lnTo>
                <a:lnTo>
                  <a:pt x="52" y="0"/>
                </a:lnTo>
                <a:lnTo>
                  <a:pt x="62" y="2"/>
                </a:lnTo>
                <a:lnTo>
                  <a:pt x="64" y="8"/>
                </a:lnTo>
                <a:lnTo>
                  <a:pt x="80" y="8"/>
                </a:lnTo>
                <a:lnTo>
                  <a:pt x="90" y="8"/>
                </a:lnTo>
                <a:lnTo>
                  <a:pt x="92" y="12"/>
                </a:lnTo>
                <a:lnTo>
                  <a:pt x="88" y="16"/>
                </a:lnTo>
                <a:lnTo>
                  <a:pt x="90" y="24"/>
                </a:lnTo>
                <a:lnTo>
                  <a:pt x="98" y="22"/>
                </a:lnTo>
                <a:lnTo>
                  <a:pt x="108" y="22"/>
                </a:lnTo>
                <a:lnTo>
                  <a:pt x="104" y="28"/>
                </a:lnTo>
                <a:lnTo>
                  <a:pt x="100" y="36"/>
                </a:lnTo>
                <a:lnTo>
                  <a:pt x="90" y="40"/>
                </a:lnTo>
                <a:lnTo>
                  <a:pt x="88" y="50"/>
                </a:lnTo>
                <a:lnTo>
                  <a:pt x="76" y="68"/>
                </a:lnTo>
                <a:lnTo>
                  <a:pt x="74" y="76"/>
                </a:lnTo>
                <a:lnTo>
                  <a:pt x="74" y="80"/>
                </a:lnTo>
                <a:lnTo>
                  <a:pt x="72" y="84"/>
                </a:lnTo>
                <a:lnTo>
                  <a:pt x="88" y="100"/>
                </a:lnTo>
                <a:lnTo>
                  <a:pt x="90" y="106"/>
                </a:lnTo>
                <a:lnTo>
                  <a:pt x="90" y="108"/>
                </a:lnTo>
                <a:lnTo>
                  <a:pt x="102" y="116"/>
                </a:lnTo>
                <a:lnTo>
                  <a:pt x="108" y="118"/>
                </a:lnTo>
                <a:lnTo>
                  <a:pt x="118" y="124"/>
                </a:lnTo>
                <a:lnTo>
                  <a:pt x="128" y="136"/>
                </a:lnTo>
                <a:lnTo>
                  <a:pt x="130" y="140"/>
                </a:lnTo>
                <a:lnTo>
                  <a:pt x="132" y="144"/>
                </a:lnTo>
                <a:lnTo>
                  <a:pt x="134" y="152"/>
                </a:lnTo>
                <a:lnTo>
                  <a:pt x="142" y="168"/>
                </a:lnTo>
                <a:lnTo>
                  <a:pt x="140" y="174"/>
                </a:lnTo>
                <a:lnTo>
                  <a:pt x="146" y="186"/>
                </a:lnTo>
                <a:lnTo>
                  <a:pt x="142" y="198"/>
                </a:lnTo>
                <a:lnTo>
                  <a:pt x="144" y="202"/>
                </a:lnTo>
                <a:lnTo>
                  <a:pt x="144" y="208"/>
                </a:lnTo>
                <a:lnTo>
                  <a:pt x="142" y="216"/>
                </a:lnTo>
                <a:lnTo>
                  <a:pt x="132" y="226"/>
                </a:lnTo>
                <a:lnTo>
                  <a:pt x="126" y="230"/>
                </a:lnTo>
                <a:lnTo>
                  <a:pt x="124" y="236"/>
                </a:lnTo>
                <a:lnTo>
                  <a:pt x="120" y="246"/>
                </a:lnTo>
                <a:lnTo>
                  <a:pt x="100" y="252"/>
                </a:lnTo>
                <a:lnTo>
                  <a:pt x="92" y="258"/>
                </a:lnTo>
                <a:lnTo>
                  <a:pt x="88" y="266"/>
                </a:lnTo>
                <a:lnTo>
                  <a:pt x="78" y="274"/>
                </a:lnTo>
                <a:lnTo>
                  <a:pt x="72" y="280"/>
                </a:lnTo>
                <a:lnTo>
                  <a:pt x="72" y="282"/>
                </a:lnTo>
                <a:lnTo>
                  <a:pt x="60" y="284"/>
                </a:lnTo>
                <a:lnTo>
                  <a:pt x="64" y="280"/>
                </a:lnTo>
                <a:lnTo>
                  <a:pt x="64" y="262"/>
                </a:lnTo>
                <a:lnTo>
                  <a:pt x="64" y="256"/>
                </a:lnTo>
                <a:lnTo>
                  <a:pt x="54" y="256"/>
                </a:lnTo>
                <a:lnTo>
                  <a:pt x="74" y="200"/>
                </a:lnTo>
                <a:lnTo>
                  <a:pt x="84" y="136"/>
                </a:lnTo>
                <a:lnTo>
                  <a:pt x="16" y="70"/>
                </a:lnTo>
                <a:lnTo>
                  <a:pt x="0" y="38"/>
                </a:lnTo>
                <a:lnTo>
                  <a:pt x="8" y="28"/>
                </a:lnTo>
                <a:lnTo>
                  <a:pt x="12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0" name="Freeform 547"/>
          <p:cNvSpPr>
            <a:spLocks/>
          </p:cNvSpPr>
          <p:nvPr/>
        </p:nvSpPr>
        <p:spPr bwMode="ltGray">
          <a:xfrm>
            <a:off x="6620038" y="4138624"/>
            <a:ext cx="227760" cy="296862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30" y="24"/>
              </a:cxn>
              <a:cxn ang="0">
                <a:pos x="32" y="20"/>
              </a:cxn>
              <a:cxn ang="0">
                <a:pos x="28" y="16"/>
              </a:cxn>
              <a:cxn ang="0">
                <a:pos x="30" y="10"/>
              </a:cxn>
              <a:cxn ang="0">
                <a:pos x="30" y="2"/>
              </a:cxn>
              <a:cxn ang="0">
                <a:pos x="34" y="0"/>
              </a:cxn>
              <a:cxn ang="0">
                <a:pos x="38" y="2"/>
              </a:cxn>
              <a:cxn ang="0">
                <a:pos x="40" y="0"/>
              </a:cxn>
              <a:cxn ang="0">
                <a:pos x="44" y="0"/>
              </a:cxn>
              <a:cxn ang="0">
                <a:pos x="44" y="8"/>
              </a:cxn>
              <a:cxn ang="0">
                <a:pos x="56" y="20"/>
              </a:cxn>
              <a:cxn ang="0">
                <a:pos x="56" y="24"/>
              </a:cxn>
              <a:cxn ang="0">
                <a:pos x="64" y="36"/>
              </a:cxn>
              <a:cxn ang="0">
                <a:pos x="74" y="32"/>
              </a:cxn>
              <a:cxn ang="0">
                <a:pos x="78" y="32"/>
              </a:cxn>
              <a:cxn ang="0">
                <a:pos x="80" y="44"/>
              </a:cxn>
              <a:cxn ang="0">
                <a:pos x="78" y="48"/>
              </a:cxn>
              <a:cxn ang="0">
                <a:pos x="72" y="48"/>
              </a:cxn>
              <a:cxn ang="0">
                <a:pos x="96" y="64"/>
              </a:cxn>
              <a:cxn ang="0">
                <a:pos x="96" y="70"/>
              </a:cxn>
              <a:cxn ang="0">
                <a:pos x="116" y="90"/>
              </a:cxn>
              <a:cxn ang="0">
                <a:pos x="124" y="92"/>
              </a:cxn>
              <a:cxn ang="0">
                <a:pos x="126" y="100"/>
              </a:cxn>
              <a:cxn ang="0">
                <a:pos x="132" y="100"/>
              </a:cxn>
              <a:cxn ang="0">
                <a:pos x="134" y="106"/>
              </a:cxn>
              <a:cxn ang="0">
                <a:pos x="142" y="110"/>
              </a:cxn>
              <a:cxn ang="0">
                <a:pos x="142" y="112"/>
              </a:cxn>
              <a:cxn ang="0">
                <a:pos x="138" y="116"/>
              </a:cxn>
              <a:cxn ang="0">
                <a:pos x="140" y="122"/>
              </a:cxn>
              <a:cxn ang="0">
                <a:pos x="144" y="126"/>
              </a:cxn>
              <a:cxn ang="0">
                <a:pos x="144" y="128"/>
              </a:cxn>
              <a:cxn ang="0">
                <a:pos x="138" y="130"/>
              </a:cxn>
              <a:cxn ang="0">
                <a:pos x="142" y="134"/>
              </a:cxn>
              <a:cxn ang="0">
                <a:pos x="146" y="146"/>
              </a:cxn>
              <a:cxn ang="0">
                <a:pos x="136" y="160"/>
              </a:cxn>
              <a:cxn ang="0">
                <a:pos x="92" y="164"/>
              </a:cxn>
              <a:cxn ang="0">
                <a:pos x="18" y="100"/>
              </a:cxn>
              <a:cxn ang="0">
                <a:pos x="0" y="36"/>
              </a:cxn>
              <a:cxn ang="0">
                <a:pos x="18" y="20"/>
              </a:cxn>
            </a:cxnLst>
            <a:rect l="0" t="0" r="r" b="b"/>
            <a:pathLst>
              <a:path w="147" h="165">
                <a:moveTo>
                  <a:pt x="18" y="20"/>
                </a:moveTo>
                <a:lnTo>
                  <a:pt x="30" y="24"/>
                </a:lnTo>
                <a:lnTo>
                  <a:pt x="32" y="20"/>
                </a:lnTo>
                <a:lnTo>
                  <a:pt x="28" y="16"/>
                </a:lnTo>
                <a:lnTo>
                  <a:pt x="30" y="10"/>
                </a:lnTo>
                <a:lnTo>
                  <a:pt x="30" y="2"/>
                </a:lnTo>
                <a:lnTo>
                  <a:pt x="34" y="0"/>
                </a:lnTo>
                <a:lnTo>
                  <a:pt x="38" y="2"/>
                </a:lnTo>
                <a:lnTo>
                  <a:pt x="40" y="0"/>
                </a:lnTo>
                <a:lnTo>
                  <a:pt x="44" y="0"/>
                </a:lnTo>
                <a:lnTo>
                  <a:pt x="44" y="8"/>
                </a:lnTo>
                <a:lnTo>
                  <a:pt x="56" y="20"/>
                </a:lnTo>
                <a:lnTo>
                  <a:pt x="56" y="24"/>
                </a:lnTo>
                <a:lnTo>
                  <a:pt x="64" y="36"/>
                </a:lnTo>
                <a:lnTo>
                  <a:pt x="74" y="32"/>
                </a:lnTo>
                <a:lnTo>
                  <a:pt x="78" y="32"/>
                </a:lnTo>
                <a:lnTo>
                  <a:pt x="80" y="44"/>
                </a:lnTo>
                <a:lnTo>
                  <a:pt x="78" y="48"/>
                </a:lnTo>
                <a:lnTo>
                  <a:pt x="72" y="48"/>
                </a:lnTo>
                <a:lnTo>
                  <a:pt x="96" y="64"/>
                </a:lnTo>
                <a:lnTo>
                  <a:pt x="96" y="70"/>
                </a:lnTo>
                <a:lnTo>
                  <a:pt x="116" y="90"/>
                </a:lnTo>
                <a:lnTo>
                  <a:pt x="124" y="92"/>
                </a:lnTo>
                <a:lnTo>
                  <a:pt x="126" y="100"/>
                </a:lnTo>
                <a:lnTo>
                  <a:pt x="132" y="100"/>
                </a:lnTo>
                <a:lnTo>
                  <a:pt x="134" y="106"/>
                </a:lnTo>
                <a:lnTo>
                  <a:pt x="142" y="110"/>
                </a:lnTo>
                <a:lnTo>
                  <a:pt x="142" y="112"/>
                </a:lnTo>
                <a:lnTo>
                  <a:pt x="138" y="116"/>
                </a:lnTo>
                <a:lnTo>
                  <a:pt x="140" y="122"/>
                </a:lnTo>
                <a:lnTo>
                  <a:pt x="144" y="126"/>
                </a:lnTo>
                <a:lnTo>
                  <a:pt x="144" y="128"/>
                </a:lnTo>
                <a:lnTo>
                  <a:pt x="138" y="130"/>
                </a:lnTo>
                <a:lnTo>
                  <a:pt x="142" y="134"/>
                </a:lnTo>
                <a:lnTo>
                  <a:pt x="146" y="146"/>
                </a:lnTo>
                <a:lnTo>
                  <a:pt x="136" y="160"/>
                </a:lnTo>
                <a:lnTo>
                  <a:pt x="92" y="164"/>
                </a:lnTo>
                <a:lnTo>
                  <a:pt x="18" y="100"/>
                </a:lnTo>
                <a:lnTo>
                  <a:pt x="0" y="36"/>
                </a:lnTo>
                <a:lnTo>
                  <a:pt x="18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1" name="Freeform 548"/>
          <p:cNvSpPr>
            <a:spLocks/>
          </p:cNvSpPr>
          <p:nvPr/>
        </p:nvSpPr>
        <p:spPr bwMode="ltGray">
          <a:xfrm>
            <a:off x="6686661" y="4392623"/>
            <a:ext cx="167335" cy="160337"/>
          </a:xfrm>
          <a:custGeom>
            <a:avLst/>
            <a:gdLst/>
            <a:ahLst/>
            <a:cxnLst>
              <a:cxn ang="0">
                <a:pos x="100" y="10"/>
              </a:cxn>
              <a:cxn ang="0">
                <a:pos x="100" y="20"/>
              </a:cxn>
              <a:cxn ang="0">
                <a:pos x="108" y="26"/>
              </a:cxn>
              <a:cxn ang="0">
                <a:pos x="108" y="28"/>
              </a:cxn>
              <a:cxn ang="0">
                <a:pos x="102" y="34"/>
              </a:cxn>
              <a:cxn ang="0">
                <a:pos x="102" y="42"/>
              </a:cxn>
              <a:cxn ang="0">
                <a:pos x="98" y="48"/>
              </a:cxn>
              <a:cxn ang="0">
                <a:pos x="96" y="50"/>
              </a:cxn>
              <a:cxn ang="0">
                <a:pos x="92" y="46"/>
              </a:cxn>
              <a:cxn ang="0">
                <a:pos x="90" y="48"/>
              </a:cxn>
              <a:cxn ang="0">
                <a:pos x="90" y="52"/>
              </a:cxn>
              <a:cxn ang="0">
                <a:pos x="82" y="52"/>
              </a:cxn>
              <a:cxn ang="0">
                <a:pos x="84" y="58"/>
              </a:cxn>
              <a:cxn ang="0">
                <a:pos x="82" y="68"/>
              </a:cxn>
              <a:cxn ang="0">
                <a:pos x="74" y="66"/>
              </a:cxn>
              <a:cxn ang="0">
                <a:pos x="72" y="70"/>
              </a:cxn>
              <a:cxn ang="0">
                <a:pos x="62" y="70"/>
              </a:cxn>
              <a:cxn ang="0">
                <a:pos x="60" y="78"/>
              </a:cxn>
              <a:cxn ang="0">
                <a:pos x="56" y="80"/>
              </a:cxn>
              <a:cxn ang="0">
                <a:pos x="50" y="88"/>
              </a:cxn>
              <a:cxn ang="0">
                <a:pos x="46" y="86"/>
              </a:cxn>
              <a:cxn ang="0">
                <a:pos x="36" y="84"/>
              </a:cxn>
              <a:cxn ang="0">
                <a:pos x="34" y="82"/>
              </a:cxn>
              <a:cxn ang="0">
                <a:pos x="36" y="74"/>
              </a:cxn>
              <a:cxn ang="0">
                <a:pos x="36" y="72"/>
              </a:cxn>
              <a:cxn ang="0">
                <a:pos x="32" y="78"/>
              </a:cxn>
              <a:cxn ang="0">
                <a:pos x="28" y="76"/>
              </a:cxn>
              <a:cxn ang="0">
                <a:pos x="24" y="64"/>
              </a:cxn>
              <a:cxn ang="0">
                <a:pos x="0" y="18"/>
              </a:cxn>
              <a:cxn ang="0">
                <a:pos x="34" y="0"/>
              </a:cxn>
              <a:cxn ang="0">
                <a:pos x="58" y="8"/>
              </a:cxn>
              <a:cxn ang="0">
                <a:pos x="62" y="16"/>
              </a:cxn>
              <a:cxn ang="0">
                <a:pos x="70" y="14"/>
              </a:cxn>
              <a:cxn ang="0">
                <a:pos x="74" y="16"/>
              </a:cxn>
              <a:cxn ang="0">
                <a:pos x="80" y="18"/>
              </a:cxn>
              <a:cxn ang="0">
                <a:pos x="80" y="10"/>
              </a:cxn>
              <a:cxn ang="0">
                <a:pos x="88" y="8"/>
              </a:cxn>
              <a:cxn ang="0">
                <a:pos x="92" y="14"/>
              </a:cxn>
              <a:cxn ang="0">
                <a:pos x="100" y="10"/>
              </a:cxn>
            </a:cxnLst>
            <a:rect l="0" t="0" r="r" b="b"/>
            <a:pathLst>
              <a:path w="109" h="89">
                <a:moveTo>
                  <a:pt x="100" y="10"/>
                </a:moveTo>
                <a:lnTo>
                  <a:pt x="100" y="20"/>
                </a:lnTo>
                <a:lnTo>
                  <a:pt x="108" y="26"/>
                </a:lnTo>
                <a:lnTo>
                  <a:pt x="108" y="28"/>
                </a:lnTo>
                <a:lnTo>
                  <a:pt x="102" y="34"/>
                </a:lnTo>
                <a:lnTo>
                  <a:pt x="102" y="42"/>
                </a:lnTo>
                <a:lnTo>
                  <a:pt x="98" y="48"/>
                </a:lnTo>
                <a:lnTo>
                  <a:pt x="96" y="50"/>
                </a:lnTo>
                <a:lnTo>
                  <a:pt x="92" y="46"/>
                </a:lnTo>
                <a:lnTo>
                  <a:pt x="90" y="48"/>
                </a:lnTo>
                <a:lnTo>
                  <a:pt x="90" y="52"/>
                </a:lnTo>
                <a:lnTo>
                  <a:pt x="82" y="52"/>
                </a:lnTo>
                <a:lnTo>
                  <a:pt x="84" y="58"/>
                </a:lnTo>
                <a:lnTo>
                  <a:pt x="82" y="68"/>
                </a:lnTo>
                <a:lnTo>
                  <a:pt x="74" y="66"/>
                </a:lnTo>
                <a:lnTo>
                  <a:pt x="72" y="70"/>
                </a:lnTo>
                <a:lnTo>
                  <a:pt x="62" y="70"/>
                </a:lnTo>
                <a:lnTo>
                  <a:pt x="60" y="78"/>
                </a:lnTo>
                <a:lnTo>
                  <a:pt x="56" y="80"/>
                </a:lnTo>
                <a:lnTo>
                  <a:pt x="50" y="88"/>
                </a:lnTo>
                <a:lnTo>
                  <a:pt x="46" y="86"/>
                </a:lnTo>
                <a:lnTo>
                  <a:pt x="36" y="84"/>
                </a:lnTo>
                <a:lnTo>
                  <a:pt x="34" y="82"/>
                </a:lnTo>
                <a:lnTo>
                  <a:pt x="36" y="74"/>
                </a:lnTo>
                <a:lnTo>
                  <a:pt x="36" y="72"/>
                </a:lnTo>
                <a:lnTo>
                  <a:pt x="32" y="78"/>
                </a:lnTo>
                <a:lnTo>
                  <a:pt x="28" y="76"/>
                </a:lnTo>
                <a:lnTo>
                  <a:pt x="24" y="64"/>
                </a:lnTo>
                <a:lnTo>
                  <a:pt x="0" y="18"/>
                </a:lnTo>
                <a:lnTo>
                  <a:pt x="34" y="0"/>
                </a:lnTo>
                <a:lnTo>
                  <a:pt x="58" y="8"/>
                </a:lnTo>
                <a:lnTo>
                  <a:pt x="62" y="16"/>
                </a:lnTo>
                <a:lnTo>
                  <a:pt x="70" y="14"/>
                </a:lnTo>
                <a:lnTo>
                  <a:pt x="74" y="16"/>
                </a:lnTo>
                <a:lnTo>
                  <a:pt x="80" y="18"/>
                </a:lnTo>
                <a:lnTo>
                  <a:pt x="80" y="10"/>
                </a:lnTo>
                <a:lnTo>
                  <a:pt x="88" y="8"/>
                </a:lnTo>
                <a:lnTo>
                  <a:pt x="92" y="14"/>
                </a:lnTo>
                <a:lnTo>
                  <a:pt x="10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2" name="Freeform 549"/>
          <p:cNvSpPr>
            <a:spLocks/>
          </p:cNvSpPr>
          <p:nvPr/>
        </p:nvSpPr>
        <p:spPr bwMode="ltGray">
          <a:xfrm>
            <a:off x="6544117" y="4200536"/>
            <a:ext cx="251002" cy="525460"/>
          </a:xfrm>
          <a:custGeom>
            <a:avLst/>
            <a:gdLst/>
            <a:ahLst/>
            <a:cxnLst>
              <a:cxn ang="0">
                <a:pos x="158" y="110"/>
              </a:cxn>
              <a:cxn ang="0">
                <a:pos x="156" y="92"/>
              </a:cxn>
              <a:cxn ang="0">
                <a:pos x="158" y="82"/>
              </a:cxn>
              <a:cxn ang="0">
                <a:pos x="142" y="72"/>
              </a:cxn>
              <a:cxn ang="0">
                <a:pos x="140" y="50"/>
              </a:cxn>
              <a:cxn ang="0">
                <a:pos x="114" y="38"/>
              </a:cxn>
              <a:cxn ang="0">
                <a:pos x="106" y="46"/>
              </a:cxn>
              <a:cxn ang="0">
                <a:pos x="102" y="48"/>
              </a:cxn>
              <a:cxn ang="0">
                <a:pos x="96" y="42"/>
              </a:cxn>
              <a:cxn ang="0">
                <a:pos x="86" y="50"/>
              </a:cxn>
              <a:cxn ang="0">
                <a:pos x="82" y="58"/>
              </a:cxn>
              <a:cxn ang="0">
                <a:pos x="76" y="48"/>
              </a:cxn>
              <a:cxn ang="0">
                <a:pos x="78" y="40"/>
              </a:cxn>
              <a:cxn ang="0">
                <a:pos x="80" y="30"/>
              </a:cxn>
              <a:cxn ang="0">
                <a:pos x="78" y="22"/>
              </a:cxn>
              <a:cxn ang="0">
                <a:pos x="66" y="26"/>
              </a:cxn>
              <a:cxn ang="0">
                <a:pos x="66" y="12"/>
              </a:cxn>
              <a:cxn ang="0">
                <a:pos x="0" y="26"/>
              </a:cxn>
              <a:cxn ang="0">
                <a:pos x="24" y="132"/>
              </a:cxn>
              <a:cxn ang="0">
                <a:pos x="34" y="204"/>
              </a:cxn>
              <a:cxn ang="0">
                <a:pos x="26" y="228"/>
              </a:cxn>
              <a:cxn ang="0">
                <a:pos x="30" y="248"/>
              </a:cxn>
              <a:cxn ang="0">
                <a:pos x="48" y="262"/>
              </a:cxn>
              <a:cxn ang="0">
                <a:pos x="66" y="274"/>
              </a:cxn>
              <a:cxn ang="0">
                <a:pos x="86" y="290"/>
              </a:cxn>
              <a:cxn ang="0">
                <a:pos x="100" y="286"/>
              </a:cxn>
              <a:cxn ang="0">
                <a:pos x="94" y="272"/>
              </a:cxn>
              <a:cxn ang="0">
                <a:pos x="78" y="266"/>
              </a:cxn>
              <a:cxn ang="0">
                <a:pos x="70" y="256"/>
              </a:cxn>
              <a:cxn ang="0">
                <a:pos x="58" y="224"/>
              </a:cxn>
              <a:cxn ang="0">
                <a:pos x="50" y="216"/>
              </a:cxn>
              <a:cxn ang="0">
                <a:pos x="60" y="174"/>
              </a:cxn>
              <a:cxn ang="0">
                <a:pos x="58" y="164"/>
              </a:cxn>
              <a:cxn ang="0">
                <a:pos x="62" y="144"/>
              </a:cxn>
              <a:cxn ang="0">
                <a:pos x="68" y="138"/>
              </a:cxn>
              <a:cxn ang="0">
                <a:pos x="72" y="142"/>
              </a:cxn>
              <a:cxn ang="0">
                <a:pos x="76" y="154"/>
              </a:cxn>
              <a:cxn ang="0">
                <a:pos x="88" y="152"/>
              </a:cxn>
              <a:cxn ang="0">
                <a:pos x="110" y="162"/>
              </a:cxn>
              <a:cxn ang="0">
                <a:pos x="116" y="164"/>
              </a:cxn>
              <a:cxn ang="0">
                <a:pos x="112" y="154"/>
              </a:cxn>
              <a:cxn ang="0">
                <a:pos x="112" y="144"/>
              </a:cxn>
              <a:cxn ang="0">
                <a:pos x="108" y="130"/>
              </a:cxn>
              <a:cxn ang="0">
                <a:pos x="116" y="116"/>
              </a:cxn>
              <a:cxn ang="0">
                <a:pos x="136" y="114"/>
              </a:cxn>
            </a:cxnLst>
            <a:rect l="0" t="0" r="r" b="b"/>
            <a:pathLst>
              <a:path w="163" h="291">
                <a:moveTo>
                  <a:pt x="150" y="114"/>
                </a:moveTo>
                <a:lnTo>
                  <a:pt x="158" y="110"/>
                </a:lnTo>
                <a:lnTo>
                  <a:pt x="160" y="98"/>
                </a:lnTo>
                <a:lnTo>
                  <a:pt x="156" y="92"/>
                </a:lnTo>
                <a:lnTo>
                  <a:pt x="162" y="82"/>
                </a:lnTo>
                <a:lnTo>
                  <a:pt x="158" y="82"/>
                </a:lnTo>
                <a:lnTo>
                  <a:pt x="154" y="76"/>
                </a:lnTo>
                <a:lnTo>
                  <a:pt x="142" y="72"/>
                </a:lnTo>
                <a:lnTo>
                  <a:pt x="142" y="58"/>
                </a:lnTo>
                <a:lnTo>
                  <a:pt x="140" y="50"/>
                </a:lnTo>
                <a:lnTo>
                  <a:pt x="128" y="40"/>
                </a:lnTo>
                <a:lnTo>
                  <a:pt x="114" y="38"/>
                </a:lnTo>
                <a:lnTo>
                  <a:pt x="114" y="44"/>
                </a:lnTo>
                <a:lnTo>
                  <a:pt x="106" y="46"/>
                </a:lnTo>
                <a:lnTo>
                  <a:pt x="104" y="52"/>
                </a:lnTo>
                <a:lnTo>
                  <a:pt x="102" y="48"/>
                </a:lnTo>
                <a:lnTo>
                  <a:pt x="100" y="46"/>
                </a:lnTo>
                <a:lnTo>
                  <a:pt x="96" y="42"/>
                </a:lnTo>
                <a:lnTo>
                  <a:pt x="90" y="42"/>
                </a:lnTo>
                <a:lnTo>
                  <a:pt x="86" y="50"/>
                </a:lnTo>
                <a:lnTo>
                  <a:pt x="84" y="56"/>
                </a:lnTo>
                <a:lnTo>
                  <a:pt x="82" y="58"/>
                </a:lnTo>
                <a:lnTo>
                  <a:pt x="74" y="54"/>
                </a:lnTo>
                <a:lnTo>
                  <a:pt x="76" y="48"/>
                </a:lnTo>
                <a:lnTo>
                  <a:pt x="76" y="44"/>
                </a:lnTo>
                <a:lnTo>
                  <a:pt x="78" y="40"/>
                </a:lnTo>
                <a:lnTo>
                  <a:pt x="76" y="36"/>
                </a:lnTo>
                <a:lnTo>
                  <a:pt x="80" y="30"/>
                </a:lnTo>
                <a:lnTo>
                  <a:pt x="80" y="26"/>
                </a:lnTo>
                <a:lnTo>
                  <a:pt x="78" y="22"/>
                </a:lnTo>
                <a:lnTo>
                  <a:pt x="72" y="20"/>
                </a:lnTo>
                <a:lnTo>
                  <a:pt x="66" y="26"/>
                </a:lnTo>
                <a:lnTo>
                  <a:pt x="62" y="16"/>
                </a:lnTo>
                <a:lnTo>
                  <a:pt x="66" y="12"/>
                </a:lnTo>
                <a:lnTo>
                  <a:pt x="48" y="0"/>
                </a:lnTo>
                <a:lnTo>
                  <a:pt x="0" y="26"/>
                </a:lnTo>
                <a:lnTo>
                  <a:pt x="12" y="80"/>
                </a:lnTo>
                <a:lnTo>
                  <a:pt x="24" y="132"/>
                </a:lnTo>
                <a:lnTo>
                  <a:pt x="46" y="170"/>
                </a:lnTo>
                <a:lnTo>
                  <a:pt x="34" y="204"/>
                </a:lnTo>
                <a:lnTo>
                  <a:pt x="32" y="214"/>
                </a:lnTo>
                <a:lnTo>
                  <a:pt x="26" y="228"/>
                </a:lnTo>
                <a:lnTo>
                  <a:pt x="26" y="240"/>
                </a:lnTo>
                <a:lnTo>
                  <a:pt x="30" y="248"/>
                </a:lnTo>
                <a:lnTo>
                  <a:pt x="36" y="244"/>
                </a:lnTo>
                <a:lnTo>
                  <a:pt x="48" y="262"/>
                </a:lnTo>
                <a:lnTo>
                  <a:pt x="62" y="278"/>
                </a:lnTo>
                <a:lnTo>
                  <a:pt x="66" y="274"/>
                </a:lnTo>
                <a:lnTo>
                  <a:pt x="84" y="284"/>
                </a:lnTo>
                <a:lnTo>
                  <a:pt x="86" y="290"/>
                </a:lnTo>
                <a:lnTo>
                  <a:pt x="92" y="284"/>
                </a:lnTo>
                <a:lnTo>
                  <a:pt x="100" y="286"/>
                </a:lnTo>
                <a:lnTo>
                  <a:pt x="102" y="276"/>
                </a:lnTo>
                <a:lnTo>
                  <a:pt x="94" y="272"/>
                </a:lnTo>
                <a:lnTo>
                  <a:pt x="88" y="266"/>
                </a:lnTo>
                <a:lnTo>
                  <a:pt x="78" y="266"/>
                </a:lnTo>
                <a:lnTo>
                  <a:pt x="74" y="260"/>
                </a:lnTo>
                <a:lnTo>
                  <a:pt x="70" y="256"/>
                </a:lnTo>
                <a:lnTo>
                  <a:pt x="66" y="246"/>
                </a:lnTo>
                <a:lnTo>
                  <a:pt x="58" y="224"/>
                </a:lnTo>
                <a:lnTo>
                  <a:pt x="52" y="222"/>
                </a:lnTo>
                <a:lnTo>
                  <a:pt x="50" y="216"/>
                </a:lnTo>
                <a:lnTo>
                  <a:pt x="50" y="204"/>
                </a:lnTo>
                <a:lnTo>
                  <a:pt x="60" y="174"/>
                </a:lnTo>
                <a:lnTo>
                  <a:pt x="62" y="168"/>
                </a:lnTo>
                <a:lnTo>
                  <a:pt x="5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0"/>
                </a:lnTo>
                <a:lnTo>
                  <a:pt x="68" y="138"/>
                </a:lnTo>
                <a:lnTo>
                  <a:pt x="72" y="140"/>
                </a:lnTo>
                <a:lnTo>
                  <a:pt x="72" y="142"/>
                </a:lnTo>
                <a:lnTo>
                  <a:pt x="72" y="152"/>
                </a:lnTo>
                <a:lnTo>
                  <a:pt x="76" y="154"/>
                </a:lnTo>
                <a:lnTo>
                  <a:pt x="80" y="154"/>
                </a:lnTo>
                <a:lnTo>
                  <a:pt x="88" y="152"/>
                </a:lnTo>
                <a:lnTo>
                  <a:pt x="100" y="164"/>
                </a:lnTo>
                <a:lnTo>
                  <a:pt x="110" y="162"/>
                </a:lnTo>
                <a:lnTo>
                  <a:pt x="116" y="172"/>
                </a:lnTo>
                <a:lnTo>
                  <a:pt x="116" y="164"/>
                </a:lnTo>
                <a:lnTo>
                  <a:pt x="114" y="156"/>
                </a:lnTo>
                <a:lnTo>
                  <a:pt x="112" y="154"/>
                </a:lnTo>
                <a:lnTo>
                  <a:pt x="112" y="148"/>
                </a:lnTo>
                <a:lnTo>
                  <a:pt x="112" y="144"/>
                </a:lnTo>
                <a:lnTo>
                  <a:pt x="112" y="138"/>
                </a:lnTo>
                <a:lnTo>
                  <a:pt x="108" y="130"/>
                </a:lnTo>
                <a:lnTo>
                  <a:pt x="106" y="120"/>
                </a:lnTo>
                <a:lnTo>
                  <a:pt x="116" y="116"/>
                </a:lnTo>
                <a:lnTo>
                  <a:pt x="126" y="116"/>
                </a:lnTo>
                <a:lnTo>
                  <a:pt x="136" y="114"/>
                </a:lnTo>
                <a:lnTo>
                  <a:pt x="150" y="1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3" name="Freeform 550"/>
          <p:cNvSpPr>
            <a:spLocks/>
          </p:cNvSpPr>
          <p:nvPr/>
        </p:nvSpPr>
        <p:spPr bwMode="ltGray">
          <a:xfrm>
            <a:off x="6404671" y="3949712"/>
            <a:ext cx="252552" cy="625472"/>
          </a:xfrm>
          <a:custGeom>
            <a:avLst/>
            <a:gdLst/>
            <a:ahLst/>
            <a:cxnLst>
              <a:cxn ang="0">
                <a:pos x="130" y="336"/>
              </a:cxn>
              <a:cxn ang="0">
                <a:pos x="134" y="326"/>
              </a:cxn>
              <a:cxn ang="0">
                <a:pos x="144" y="308"/>
              </a:cxn>
              <a:cxn ang="0">
                <a:pos x="134" y="288"/>
              </a:cxn>
              <a:cxn ang="0">
                <a:pos x="122" y="262"/>
              </a:cxn>
              <a:cxn ang="0">
                <a:pos x="116" y="248"/>
              </a:cxn>
              <a:cxn ang="0">
                <a:pos x="126" y="232"/>
              </a:cxn>
              <a:cxn ang="0">
                <a:pos x="116" y="216"/>
              </a:cxn>
              <a:cxn ang="0">
                <a:pos x="108" y="206"/>
              </a:cxn>
              <a:cxn ang="0">
                <a:pos x="98" y="190"/>
              </a:cxn>
              <a:cxn ang="0">
                <a:pos x="106" y="178"/>
              </a:cxn>
              <a:cxn ang="0">
                <a:pos x="120" y="162"/>
              </a:cxn>
              <a:cxn ang="0">
                <a:pos x="124" y="152"/>
              </a:cxn>
              <a:cxn ang="0">
                <a:pos x="134" y="150"/>
              </a:cxn>
              <a:cxn ang="0">
                <a:pos x="142" y="146"/>
              </a:cxn>
              <a:cxn ang="0">
                <a:pos x="148" y="142"/>
              </a:cxn>
              <a:cxn ang="0">
                <a:pos x="154" y="130"/>
              </a:cxn>
              <a:cxn ang="0">
                <a:pos x="162" y="120"/>
              </a:cxn>
              <a:cxn ang="0">
                <a:pos x="154" y="122"/>
              </a:cxn>
              <a:cxn ang="0">
                <a:pos x="146" y="126"/>
              </a:cxn>
              <a:cxn ang="0">
                <a:pos x="140" y="114"/>
              </a:cxn>
              <a:cxn ang="0">
                <a:pos x="130" y="98"/>
              </a:cxn>
              <a:cxn ang="0">
                <a:pos x="120" y="82"/>
              </a:cxn>
              <a:cxn ang="0">
                <a:pos x="106" y="80"/>
              </a:cxn>
              <a:cxn ang="0">
                <a:pos x="106" y="62"/>
              </a:cxn>
              <a:cxn ang="0">
                <a:pos x="108" y="50"/>
              </a:cxn>
              <a:cxn ang="0">
                <a:pos x="116" y="28"/>
              </a:cxn>
              <a:cxn ang="0">
                <a:pos x="108" y="16"/>
              </a:cxn>
              <a:cxn ang="0">
                <a:pos x="100" y="0"/>
              </a:cxn>
              <a:cxn ang="0">
                <a:pos x="86" y="10"/>
              </a:cxn>
              <a:cxn ang="0">
                <a:pos x="0" y="132"/>
              </a:cxn>
              <a:cxn ang="0">
                <a:pos x="14" y="164"/>
              </a:cxn>
              <a:cxn ang="0">
                <a:pos x="26" y="168"/>
              </a:cxn>
              <a:cxn ang="0">
                <a:pos x="30" y="188"/>
              </a:cxn>
              <a:cxn ang="0">
                <a:pos x="46" y="208"/>
              </a:cxn>
              <a:cxn ang="0">
                <a:pos x="52" y="242"/>
              </a:cxn>
              <a:cxn ang="0">
                <a:pos x="84" y="224"/>
              </a:cxn>
              <a:cxn ang="0">
                <a:pos x="86" y="216"/>
              </a:cxn>
              <a:cxn ang="0">
                <a:pos x="100" y="232"/>
              </a:cxn>
              <a:cxn ang="0">
                <a:pos x="114" y="276"/>
              </a:cxn>
              <a:cxn ang="0">
                <a:pos x="128" y="310"/>
              </a:cxn>
            </a:cxnLst>
            <a:rect l="0" t="0" r="r" b="b"/>
            <a:pathLst>
              <a:path w="163" h="345">
                <a:moveTo>
                  <a:pt x="124" y="344"/>
                </a:moveTo>
                <a:lnTo>
                  <a:pt x="130" y="336"/>
                </a:lnTo>
                <a:lnTo>
                  <a:pt x="136" y="332"/>
                </a:lnTo>
                <a:lnTo>
                  <a:pt x="134" y="326"/>
                </a:lnTo>
                <a:lnTo>
                  <a:pt x="140" y="324"/>
                </a:lnTo>
                <a:lnTo>
                  <a:pt x="144" y="308"/>
                </a:lnTo>
                <a:lnTo>
                  <a:pt x="140" y="298"/>
                </a:lnTo>
                <a:lnTo>
                  <a:pt x="134" y="288"/>
                </a:lnTo>
                <a:lnTo>
                  <a:pt x="134" y="276"/>
                </a:lnTo>
                <a:lnTo>
                  <a:pt x="122" y="262"/>
                </a:lnTo>
                <a:lnTo>
                  <a:pt x="118" y="258"/>
                </a:lnTo>
                <a:lnTo>
                  <a:pt x="116" y="248"/>
                </a:lnTo>
                <a:lnTo>
                  <a:pt x="124" y="240"/>
                </a:lnTo>
                <a:lnTo>
                  <a:pt x="126" y="232"/>
                </a:lnTo>
                <a:lnTo>
                  <a:pt x="124" y="222"/>
                </a:lnTo>
                <a:lnTo>
                  <a:pt x="116" y="216"/>
                </a:lnTo>
                <a:lnTo>
                  <a:pt x="114" y="210"/>
                </a:lnTo>
                <a:lnTo>
                  <a:pt x="108" y="206"/>
                </a:lnTo>
                <a:lnTo>
                  <a:pt x="106" y="200"/>
                </a:lnTo>
                <a:lnTo>
                  <a:pt x="98" y="190"/>
                </a:lnTo>
                <a:lnTo>
                  <a:pt x="108" y="186"/>
                </a:lnTo>
                <a:lnTo>
                  <a:pt x="106" y="178"/>
                </a:lnTo>
                <a:lnTo>
                  <a:pt x="108" y="162"/>
                </a:lnTo>
                <a:lnTo>
                  <a:pt x="120" y="162"/>
                </a:lnTo>
                <a:lnTo>
                  <a:pt x="122" y="158"/>
                </a:lnTo>
                <a:lnTo>
                  <a:pt x="124" y="152"/>
                </a:lnTo>
                <a:lnTo>
                  <a:pt x="132" y="152"/>
                </a:lnTo>
                <a:lnTo>
                  <a:pt x="134" y="150"/>
                </a:lnTo>
                <a:lnTo>
                  <a:pt x="142" y="150"/>
                </a:lnTo>
                <a:lnTo>
                  <a:pt x="142" y="146"/>
                </a:lnTo>
                <a:lnTo>
                  <a:pt x="152" y="148"/>
                </a:lnTo>
                <a:lnTo>
                  <a:pt x="148" y="142"/>
                </a:lnTo>
                <a:lnTo>
                  <a:pt x="154" y="140"/>
                </a:lnTo>
                <a:lnTo>
                  <a:pt x="154" y="130"/>
                </a:lnTo>
                <a:lnTo>
                  <a:pt x="162" y="124"/>
                </a:lnTo>
                <a:lnTo>
                  <a:pt x="162" y="120"/>
                </a:lnTo>
                <a:lnTo>
                  <a:pt x="158" y="118"/>
                </a:lnTo>
                <a:lnTo>
                  <a:pt x="154" y="122"/>
                </a:lnTo>
                <a:lnTo>
                  <a:pt x="148" y="122"/>
                </a:lnTo>
                <a:lnTo>
                  <a:pt x="146" y="126"/>
                </a:lnTo>
                <a:lnTo>
                  <a:pt x="142" y="122"/>
                </a:lnTo>
                <a:lnTo>
                  <a:pt x="140" y="114"/>
                </a:lnTo>
                <a:lnTo>
                  <a:pt x="128" y="116"/>
                </a:lnTo>
                <a:lnTo>
                  <a:pt x="130" y="98"/>
                </a:lnTo>
                <a:lnTo>
                  <a:pt x="126" y="98"/>
                </a:lnTo>
                <a:lnTo>
                  <a:pt x="120" y="82"/>
                </a:lnTo>
                <a:lnTo>
                  <a:pt x="112" y="82"/>
                </a:lnTo>
                <a:lnTo>
                  <a:pt x="106" y="80"/>
                </a:lnTo>
                <a:lnTo>
                  <a:pt x="102" y="76"/>
                </a:lnTo>
                <a:lnTo>
                  <a:pt x="106" y="62"/>
                </a:lnTo>
                <a:lnTo>
                  <a:pt x="108" y="56"/>
                </a:lnTo>
                <a:lnTo>
                  <a:pt x="108" y="50"/>
                </a:lnTo>
                <a:lnTo>
                  <a:pt x="114" y="48"/>
                </a:lnTo>
                <a:lnTo>
                  <a:pt x="116" y="28"/>
                </a:lnTo>
                <a:lnTo>
                  <a:pt x="114" y="18"/>
                </a:lnTo>
                <a:lnTo>
                  <a:pt x="108" y="16"/>
                </a:lnTo>
                <a:lnTo>
                  <a:pt x="106" y="8"/>
                </a:lnTo>
                <a:lnTo>
                  <a:pt x="100" y="0"/>
                </a:lnTo>
                <a:lnTo>
                  <a:pt x="96" y="0"/>
                </a:lnTo>
                <a:lnTo>
                  <a:pt x="86" y="10"/>
                </a:lnTo>
                <a:lnTo>
                  <a:pt x="30" y="36"/>
                </a:lnTo>
                <a:lnTo>
                  <a:pt x="0" y="132"/>
                </a:lnTo>
                <a:lnTo>
                  <a:pt x="6" y="154"/>
                </a:lnTo>
                <a:lnTo>
                  <a:pt x="14" y="164"/>
                </a:lnTo>
                <a:lnTo>
                  <a:pt x="20" y="170"/>
                </a:lnTo>
                <a:lnTo>
                  <a:pt x="26" y="168"/>
                </a:lnTo>
                <a:lnTo>
                  <a:pt x="32" y="184"/>
                </a:lnTo>
                <a:lnTo>
                  <a:pt x="30" y="188"/>
                </a:lnTo>
                <a:lnTo>
                  <a:pt x="36" y="190"/>
                </a:lnTo>
                <a:lnTo>
                  <a:pt x="46" y="208"/>
                </a:lnTo>
                <a:lnTo>
                  <a:pt x="40" y="238"/>
                </a:lnTo>
                <a:lnTo>
                  <a:pt x="52" y="242"/>
                </a:lnTo>
                <a:lnTo>
                  <a:pt x="62" y="242"/>
                </a:lnTo>
                <a:lnTo>
                  <a:pt x="84" y="224"/>
                </a:lnTo>
                <a:lnTo>
                  <a:pt x="86" y="218"/>
                </a:lnTo>
                <a:lnTo>
                  <a:pt x="86" y="216"/>
                </a:lnTo>
                <a:lnTo>
                  <a:pt x="90" y="220"/>
                </a:lnTo>
                <a:lnTo>
                  <a:pt x="100" y="232"/>
                </a:lnTo>
                <a:lnTo>
                  <a:pt x="106" y="254"/>
                </a:lnTo>
                <a:lnTo>
                  <a:pt x="114" y="276"/>
                </a:lnTo>
                <a:lnTo>
                  <a:pt x="124" y="294"/>
                </a:lnTo>
                <a:lnTo>
                  <a:pt x="128" y="310"/>
                </a:lnTo>
                <a:lnTo>
                  <a:pt x="124" y="3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4" name="Freeform 552"/>
          <p:cNvSpPr>
            <a:spLocks/>
          </p:cNvSpPr>
          <p:nvPr/>
        </p:nvSpPr>
        <p:spPr bwMode="ltGray">
          <a:xfrm>
            <a:off x="6282270" y="4014799"/>
            <a:ext cx="148742" cy="227012"/>
          </a:xfrm>
          <a:custGeom>
            <a:avLst/>
            <a:gdLst/>
            <a:ahLst/>
            <a:cxnLst>
              <a:cxn ang="0">
                <a:pos x="28" y="98"/>
              </a:cxn>
              <a:cxn ang="0">
                <a:pos x="0" y="36"/>
              </a:cxn>
              <a:cxn ang="0">
                <a:pos x="18" y="0"/>
              </a:cxn>
              <a:cxn ang="0">
                <a:pos x="82" y="22"/>
              </a:cxn>
              <a:cxn ang="0">
                <a:pos x="96" y="26"/>
              </a:cxn>
              <a:cxn ang="0">
                <a:pos x="94" y="94"/>
              </a:cxn>
              <a:cxn ang="0">
                <a:pos x="90" y="94"/>
              </a:cxn>
              <a:cxn ang="0">
                <a:pos x="90" y="104"/>
              </a:cxn>
              <a:cxn ang="0">
                <a:pos x="92" y="108"/>
              </a:cxn>
              <a:cxn ang="0">
                <a:pos x="92" y="110"/>
              </a:cxn>
              <a:cxn ang="0">
                <a:pos x="88" y="110"/>
              </a:cxn>
              <a:cxn ang="0">
                <a:pos x="86" y="112"/>
              </a:cxn>
              <a:cxn ang="0">
                <a:pos x="90" y="124"/>
              </a:cxn>
              <a:cxn ang="0">
                <a:pos x="82" y="110"/>
              </a:cxn>
              <a:cxn ang="0">
                <a:pos x="74" y="88"/>
              </a:cxn>
              <a:cxn ang="0">
                <a:pos x="72" y="80"/>
              </a:cxn>
              <a:cxn ang="0">
                <a:pos x="70" y="80"/>
              </a:cxn>
              <a:cxn ang="0">
                <a:pos x="66" y="82"/>
              </a:cxn>
              <a:cxn ang="0">
                <a:pos x="62" y="82"/>
              </a:cxn>
              <a:cxn ang="0">
                <a:pos x="58" y="86"/>
              </a:cxn>
              <a:cxn ang="0">
                <a:pos x="46" y="94"/>
              </a:cxn>
              <a:cxn ang="0">
                <a:pos x="34" y="96"/>
              </a:cxn>
              <a:cxn ang="0">
                <a:pos x="28" y="98"/>
              </a:cxn>
            </a:cxnLst>
            <a:rect l="0" t="0" r="r" b="b"/>
            <a:pathLst>
              <a:path w="97" h="125">
                <a:moveTo>
                  <a:pt x="28" y="98"/>
                </a:moveTo>
                <a:lnTo>
                  <a:pt x="0" y="36"/>
                </a:lnTo>
                <a:lnTo>
                  <a:pt x="18" y="0"/>
                </a:lnTo>
                <a:lnTo>
                  <a:pt x="82" y="22"/>
                </a:lnTo>
                <a:lnTo>
                  <a:pt x="96" y="26"/>
                </a:lnTo>
                <a:lnTo>
                  <a:pt x="94" y="94"/>
                </a:lnTo>
                <a:lnTo>
                  <a:pt x="90" y="94"/>
                </a:lnTo>
                <a:lnTo>
                  <a:pt x="90" y="104"/>
                </a:lnTo>
                <a:lnTo>
                  <a:pt x="92" y="108"/>
                </a:lnTo>
                <a:lnTo>
                  <a:pt x="92" y="110"/>
                </a:lnTo>
                <a:lnTo>
                  <a:pt x="88" y="110"/>
                </a:lnTo>
                <a:lnTo>
                  <a:pt x="86" y="112"/>
                </a:lnTo>
                <a:lnTo>
                  <a:pt x="90" y="124"/>
                </a:lnTo>
                <a:lnTo>
                  <a:pt x="82" y="110"/>
                </a:lnTo>
                <a:lnTo>
                  <a:pt x="74" y="88"/>
                </a:lnTo>
                <a:lnTo>
                  <a:pt x="72" y="80"/>
                </a:lnTo>
                <a:lnTo>
                  <a:pt x="70" y="80"/>
                </a:lnTo>
                <a:lnTo>
                  <a:pt x="66" y="82"/>
                </a:lnTo>
                <a:lnTo>
                  <a:pt x="62" y="82"/>
                </a:lnTo>
                <a:lnTo>
                  <a:pt x="58" y="86"/>
                </a:lnTo>
                <a:lnTo>
                  <a:pt x="46" y="94"/>
                </a:lnTo>
                <a:lnTo>
                  <a:pt x="34" y="96"/>
                </a:lnTo>
                <a:lnTo>
                  <a:pt x="28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5" name="Freeform 553"/>
          <p:cNvSpPr>
            <a:spLocks/>
          </p:cNvSpPr>
          <p:nvPr/>
        </p:nvSpPr>
        <p:spPr bwMode="ltGray">
          <a:xfrm>
            <a:off x="6314806" y="3968762"/>
            <a:ext cx="85217" cy="66675"/>
          </a:xfrm>
          <a:custGeom>
            <a:avLst/>
            <a:gdLst/>
            <a:ahLst/>
            <a:cxnLst>
              <a:cxn ang="0">
                <a:pos x="54" y="22"/>
              </a:cxn>
              <a:cxn ang="0">
                <a:pos x="20" y="36"/>
              </a:cxn>
              <a:cxn ang="0">
                <a:pos x="0" y="24"/>
              </a:cxn>
              <a:cxn ang="0">
                <a:pos x="8" y="10"/>
              </a:cxn>
              <a:cxn ang="0">
                <a:pos x="10" y="8"/>
              </a:cxn>
              <a:cxn ang="0">
                <a:pos x="12" y="6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6" y="4"/>
              </a:cxn>
              <a:cxn ang="0">
                <a:pos x="32" y="4"/>
              </a:cxn>
              <a:cxn ang="0">
                <a:pos x="38" y="8"/>
              </a:cxn>
              <a:cxn ang="0">
                <a:pos x="40" y="10"/>
              </a:cxn>
              <a:cxn ang="0">
                <a:pos x="46" y="6"/>
              </a:cxn>
              <a:cxn ang="0">
                <a:pos x="52" y="8"/>
              </a:cxn>
              <a:cxn ang="0">
                <a:pos x="52" y="16"/>
              </a:cxn>
              <a:cxn ang="0">
                <a:pos x="54" y="22"/>
              </a:cxn>
            </a:cxnLst>
            <a:rect l="0" t="0" r="r" b="b"/>
            <a:pathLst>
              <a:path w="55" h="37">
                <a:moveTo>
                  <a:pt x="54" y="22"/>
                </a:moveTo>
                <a:lnTo>
                  <a:pt x="20" y="36"/>
                </a:lnTo>
                <a:lnTo>
                  <a:pt x="0" y="24"/>
                </a:lnTo>
                <a:lnTo>
                  <a:pt x="8" y="10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6" y="4"/>
                </a:lnTo>
                <a:lnTo>
                  <a:pt x="32" y="4"/>
                </a:lnTo>
                <a:lnTo>
                  <a:pt x="38" y="8"/>
                </a:lnTo>
                <a:lnTo>
                  <a:pt x="40" y="10"/>
                </a:lnTo>
                <a:lnTo>
                  <a:pt x="46" y="6"/>
                </a:lnTo>
                <a:lnTo>
                  <a:pt x="52" y="8"/>
                </a:lnTo>
                <a:lnTo>
                  <a:pt x="52" y="16"/>
                </a:lnTo>
                <a:lnTo>
                  <a:pt x="54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6" name="Freeform 554"/>
          <p:cNvSpPr>
            <a:spLocks/>
          </p:cNvSpPr>
          <p:nvPr/>
        </p:nvSpPr>
        <p:spPr bwMode="ltGray">
          <a:xfrm>
            <a:off x="6087046" y="3906850"/>
            <a:ext cx="213816" cy="13652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4"/>
              </a:cxn>
              <a:cxn ang="0">
                <a:pos x="78" y="74"/>
              </a:cxn>
              <a:cxn ang="0">
                <a:pos x="138" y="74"/>
              </a:cxn>
              <a:cxn ang="0">
                <a:pos x="138" y="44"/>
              </a:cxn>
              <a:cxn ang="0">
                <a:pos x="128" y="44"/>
              </a:cxn>
              <a:cxn ang="0">
                <a:pos x="126" y="46"/>
              </a:cxn>
              <a:cxn ang="0">
                <a:pos x="122" y="42"/>
              </a:cxn>
              <a:cxn ang="0">
                <a:pos x="112" y="40"/>
              </a:cxn>
              <a:cxn ang="0">
                <a:pos x="112" y="44"/>
              </a:cxn>
              <a:cxn ang="0">
                <a:pos x="102" y="42"/>
              </a:cxn>
              <a:cxn ang="0">
                <a:pos x="100" y="38"/>
              </a:cxn>
              <a:cxn ang="0">
                <a:pos x="98" y="38"/>
              </a:cxn>
              <a:cxn ang="0">
                <a:pos x="92" y="40"/>
              </a:cxn>
              <a:cxn ang="0">
                <a:pos x="88" y="38"/>
              </a:cxn>
              <a:cxn ang="0">
                <a:pos x="80" y="26"/>
              </a:cxn>
              <a:cxn ang="0">
                <a:pos x="76" y="26"/>
              </a:cxn>
              <a:cxn ang="0">
                <a:pos x="42" y="2"/>
              </a:cxn>
              <a:cxn ang="0">
                <a:pos x="28" y="0"/>
              </a:cxn>
              <a:cxn ang="0">
                <a:pos x="26" y="4"/>
              </a:cxn>
              <a:cxn ang="0">
                <a:pos x="4" y="0"/>
              </a:cxn>
            </a:cxnLst>
            <a:rect l="0" t="0" r="r" b="b"/>
            <a:pathLst>
              <a:path w="139" h="75">
                <a:moveTo>
                  <a:pt x="4" y="0"/>
                </a:moveTo>
                <a:lnTo>
                  <a:pt x="0" y="34"/>
                </a:lnTo>
                <a:lnTo>
                  <a:pt x="78" y="74"/>
                </a:lnTo>
                <a:lnTo>
                  <a:pt x="138" y="74"/>
                </a:lnTo>
                <a:lnTo>
                  <a:pt x="138" y="44"/>
                </a:lnTo>
                <a:lnTo>
                  <a:pt x="128" y="44"/>
                </a:lnTo>
                <a:lnTo>
                  <a:pt x="126" y="46"/>
                </a:lnTo>
                <a:lnTo>
                  <a:pt x="122" y="42"/>
                </a:lnTo>
                <a:lnTo>
                  <a:pt x="112" y="40"/>
                </a:lnTo>
                <a:lnTo>
                  <a:pt x="112" y="44"/>
                </a:lnTo>
                <a:lnTo>
                  <a:pt x="102" y="42"/>
                </a:lnTo>
                <a:lnTo>
                  <a:pt x="100" y="38"/>
                </a:lnTo>
                <a:lnTo>
                  <a:pt x="98" y="38"/>
                </a:lnTo>
                <a:lnTo>
                  <a:pt x="92" y="40"/>
                </a:lnTo>
                <a:lnTo>
                  <a:pt x="88" y="38"/>
                </a:lnTo>
                <a:lnTo>
                  <a:pt x="80" y="26"/>
                </a:lnTo>
                <a:lnTo>
                  <a:pt x="76" y="26"/>
                </a:lnTo>
                <a:lnTo>
                  <a:pt x="42" y="2"/>
                </a:lnTo>
                <a:lnTo>
                  <a:pt x="28" y="0"/>
                </a:lnTo>
                <a:lnTo>
                  <a:pt x="26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7" name="Freeform 555"/>
          <p:cNvSpPr>
            <a:spLocks/>
          </p:cNvSpPr>
          <p:nvPr/>
        </p:nvSpPr>
        <p:spPr bwMode="ltGray">
          <a:xfrm>
            <a:off x="5753926" y="3646501"/>
            <a:ext cx="791741" cy="1014409"/>
          </a:xfrm>
          <a:custGeom>
            <a:avLst/>
            <a:gdLst/>
            <a:ahLst/>
            <a:cxnLst>
              <a:cxn ang="0">
                <a:pos x="22" y="238"/>
              </a:cxn>
              <a:cxn ang="0">
                <a:pos x="52" y="230"/>
              </a:cxn>
              <a:cxn ang="0">
                <a:pos x="44" y="202"/>
              </a:cxn>
              <a:cxn ang="0">
                <a:pos x="50" y="174"/>
              </a:cxn>
              <a:cxn ang="0">
                <a:pos x="68" y="178"/>
              </a:cxn>
              <a:cxn ang="0">
                <a:pos x="86" y="164"/>
              </a:cxn>
              <a:cxn ang="0">
                <a:pos x="124" y="118"/>
              </a:cxn>
              <a:cxn ang="0">
                <a:pos x="140" y="102"/>
              </a:cxn>
              <a:cxn ang="0">
                <a:pos x="120" y="72"/>
              </a:cxn>
              <a:cxn ang="0">
                <a:pos x="130" y="48"/>
              </a:cxn>
              <a:cxn ang="0">
                <a:pos x="120" y="32"/>
              </a:cxn>
              <a:cxn ang="0">
                <a:pos x="108" y="20"/>
              </a:cxn>
              <a:cxn ang="0">
                <a:pos x="122" y="8"/>
              </a:cxn>
              <a:cxn ang="0">
                <a:pos x="142" y="4"/>
              </a:cxn>
              <a:cxn ang="0">
                <a:pos x="164" y="16"/>
              </a:cxn>
              <a:cxn ang="0">
                <a:pos x="202" y="32"/>
              </a:cxn>
              <a:cxn ang="0">
                <a:pos x="222" y="60"/>
              </a:cxn>
              <a:cxn ang="0">
                <a:pos x="202" y="76"/>
              </a:cxn>
              <a:cxn ang="0">
                <a:pos x="198" y="100"/>
              </a:cxn>
              <a:cxn ang="0">
                <a:pos x="210" y="128"/>
              </a:cxn>
              <a:cxn ang="0">
                <a:pos x="222" y="166"/>
              </a:cxn>
              <a:cxn ang="0">
                <a:pos x="246" y="190"/>
              </a:cxn>
              <a:cxn ang="0">
                <a:pos x="286" y="196"/>
              </a:cxn>
              <a:cxn ang="0">
                <a:pos x="324" y="212"/>
              </a:cxn>
              <a:cxn ang="0">
                <a:pos x="352" y="208"/>
              </a:cxn>
              <a:cxn ang="0">
                <a:pos x="372" y="190"/>
              </a:cxn>
              <a:cxn ang="0">
                <a:pos x="390" y="204"/>
              </a:cxn>
              <a:cxn ang="0">
                <a:pos x="434" y="182"/>
              </a:cxn>
              <a:cxn ang="0">
                <a:pos x="474" y="156"/>
              </a:cxn>
              <a:cxn ang="0">
                <a:pos x="502" y="184"/>
              </a:cxn>
              <a:cxn ang="0">
                <a:pos x="484" y="204"/>
              </a:cxn>
              <a:cxn ang="0">
                <a:pos x="462" y="232"/>
              </a:cxn>
              <a:cxn ang="0">
                <a:pos x="456" y="262"/>
              </a:cxn>
              <a:cxn ang="0">
                <a:pos x="436" y="298"/>
              </a:cxn>
              <a:cxn ang="0">
                <a:pos x="424" y="262"/>
              </a:cxn>
              <a:cxn ang="0">
                <a:pos x="410" y="264"/>
              </a:cxn>
              <a:cxn ang="0">
                <a:pos x="434" y="232"/>
              </a:cxn>
              <a:cxn ang="0">
                <a:pos x="386" y="238"/>
              </a:cxn>
              <a:cxn ang="0">
                <a:pos x="366" y="214"/>
              </a:cxn>
              <a:cxn ang="0">
                <a:pos x="362" y="240"/>
              </a:cxn>
              <a:cxn ang="0">
                <a:pos x="370" y="274"/>
              </a:cxn>
              <a:cxn ang="0">
                <a:pos x="336" y="308"/>
              </a:cxn>
              <a:cxn ang="0">
                <a:pos x="304" y="344"/>
              </a:cxn>
              <a:cxn ang="0">
                <a:pos x="242" y="404"/>
              </a:cxn>
              <a:cxn ang="0">
                <a:pos x="212" y="418"/>
              </a:cxn>
              <a:cxn ang="0">
                <a:pos x="206" y="478"/>
              </a:cxn>
              <a:cxn ang="0">
                <a:pos x="184" y="522"/>
              </a:cxn>
              <a:cxn ang="0">
                <a:pos x="160" y="550"/>
              </a:cxn>
              <a:cxn ang="0">
                <a:pos x="126" y="520"/>
              </a:cxn>
              <a:cxn ang="0">
                <a:pos x="90" y="422"/>
              </a:cxn>
              <a:cxn ang="0">
                <a:pos x="72" y="348"/>
              </a:cxn>
              <a:cxn ang="0">
                <a:pos x="74" y="284"/>
              </a:cxn>
              <a:cxn ang="0">
                <a:pos x="18" y="280"/>
              </a:cxn>
              <a:cxn ang="0">
                <a:pos x="24" y="264"/>
              </a:cxn>
            </a:cxnLst>
            <a:rect l="0" t="0" r="r" b="b"/>
            <a:pathLst>
              <a:path w="513" h="561">
                <a:moveTo>
                  <a:pt x="4" y="244"/>
                </a:moveTo>
                <a:lnTo>
                  <a:pt x="8" y="240"/>
                </a:lnTo>
                <a:lnTo>
                  <a:pt x="14" y="240"/>
                </a:lnTo>
                <a:lnTo>
                  <a:pt x="18" y="236"/>
                </a:lnTo>
                <a:lnTo>
                  <a:pt x="22" y="238"/>
                </a:lnTo>
                <a:lnTo>
                  <a:pt x="32" y="240"/>
                </a:lnTo>
                <a:lnTo>
                  <a:pt x="44" y="238"/>
                </a:lnTo>
                <a:lnTo>
                  <a:pt x="48" y="244"/>
                </a:lnTo>
                <a:lnTo>
                  <a:pt x="56" y="234"/>
                </a:lnTo>
                <a:lnTo>
                  <a:pt x="52" y="230"/>
                </a:lnTo>
                <a:lnTo>
                  <a:pt x="50" y="220"/>
                </a:lnTo>
                <a:lnTo>
                  <a:pt x="52" y="216"/>
                </a:lnTo>
                <a:lnTo>
                  <a:pt x="42" y="214"/>
                </a:lnTo>
                <a:lnTo>
                  <a:pt x="42" y="212"/>
                </a:lnTo>
                <a:lnTo>
                  <a:pt x="44" y="202"/>
                </a:lnTo>
                <a:lnTo>
                  <a:pt x="44" y="196"/>
                </a:lnTo>
                <a:lnTo>
                  <a:pt x="38" y="196"/>
                </a:lnTo>
                <a:lnTo>
                  <a:pt x="34" y="194"/>
                </a:lnTo>
                <a:lnTo>
                  <a:pt x="36" y="188"/>
                </a:lnTo>
                <a:lnTo>
                  <a:pt x="50" y="174"/>
                </a:lnTo>
                <a:lnTo>
                  <a:pt x="54" y="174"/>
                </a:lnTo>
                <a:lnTo>
                  <a:pt x="56" y="176"/>
                </a:lnTo>
                <a:lnTo>
                  <a:pt x="60" y="184"/>
                </a:lnTo>
                <a:lnTo>
                  <a:pt x="64" y="180"/>
                </a:lnTo>
                <a:lnTo>
                  <a:pt x="68" y="178"/>
                </a:lnTo>
                <a:lnTo>
                  <a:pt x="72" y="182"/>
                </a:lnTo>
                <a:lnTo>
                  <a:pt x="78" y="180"/>
                </a:lnTo>
                <a:lnTo>
                  <a:pt x="78" y="174"/>
                </a:lnTo>
                <a:lnTo>
                  <a:pt x="84" y="170"/>
                </a:lnTo>
                <a:lnTo>
                  <a:pt x="86" y="164"/>
                </a:lnTo>
                <a:lnTo>
                  <a:pt x="100" y="160"/>
                </a:lnTo>
                <a:lnTo>
                  <a:pt x="108" y="144"/>
                </a:lnTo>
                <a:lnTo>
                  <a:pt x="114" y="138"/>
                </a:lnTo>
                <a:lnTo>
                  <a:pt x="114" y="130"/>
                </a:lnTo>
                <a:lnTo>
                  <a:pt x="124" y="118"/>
                </a:lnTo>
                <a:lnTo>
                  <a:pt x="128" y="120"/>
                </a:lnTo>
                <a:lnTo>
                  <a:pt x="130" y="112"/>
                </a:lnTo>
                <a:lnTo>
                  <a:pt x="132" y="110"/>
                </a:lnTo>
                <a:lnTo>
                  <a:pt x="132" y="104"/>
                </a:lnTo>
                <a:lnTo>
                  <a:pt x="140" y="102"/>
                </a:lnTo>
                <a:lnTo>
                  <a:pt x="138" y="96"/>
                </a:lnTo>
                <a:lnTo>
                  <a:pt x="134" y="94"/>
                </a:lnTo>
                <a:lnTo>
                  <a:pt x="132" y="94"/>
                </a:lnTo>
                <a:lnTo>
                  <a:pt x="120" y="84"/>
                </a:lnTo>
                <a:lnTo>
                  <a:pt x="120" y="72"/>
                </a:lnTo>
                <a:lnTo>
                  <a:pt x="118" y="68"/>
                </a:lnTo>
                <a:lnTo>
                  <a:pt x="120" y="64"/>
                </a:lnTo>
                <a:lnTo>
                  <a:pt x="116" y="58"/>
                </a:lnTo>
                <a:lnTo>
                  <a:pt x="124" y="50"/>
                </a:lnTo>
                <a:lnTo>
                  <a:pt x="130" y="48"/>
                </a:lnTo>
                <a:lnTo>
                  <a:pt x="132" y="44"/>
                </a:lnTo>
                <a:lnTo>
                  <a:pt x="130" y="42"/>
                </a:lnTo>
                <a:lnTo>
                  <a:pt x="126" y="42"/>
                </a:lnTo>
                <a:lnTo>
                  <a:pt x="126" y="36"/>
                </a:lnTo>
                <a:lnTo>
                  <a:pt x="120" y="32"/>
                </a:lnTo>
                <a:lnTo>
                  <a:pt x="118" y="32"/>
                </a:lnTo>
                <a:lnTo>
                  <a:pt x="118" y="28"/>
                </a:lnTo>
                <a:lnTo>
                  <a:pt x="112" y="26"/>
                </a:lnTo>
                <a:lnTo>
                  <a:pt x="108" y="26"/>
                </a:lnTo>
                <a:lnTo>
                  <a:pt x="108" y="20"/>
                </a:lnTo>
                <a:lnTo>
                  <a:pt x="110" y="20"/>
                </a:lnTo>
                <a:lnTo>
                  <a:pt x="116" y="18"/>
                </a:lnTo>
                <a:lnTo>
                  <a:pt x="118" y="12"/>
                </a:lnTo>
                <a:lnTo>
                  <a:pt x="118" y="10"/>
                </a:lnTo>
                <a:lnTo>
                  <a:pt x="122" y="8"/>
                </a:lnTo>
                <a:lnTo>
                  <a:pt x="126" y="8"/>
                </a:lnTo>
                <a:lnTo>
                  <a:pt x="132" y="8"/>
                </a:lnTo>
                <a:lnTo>
                  <a:pt x="138" y="4"/>
                </a:lnTo>
                <a:lnTo>
                  <a:pt x="138" y="0"/>
                </a:lnTo>
                <a:lnTo>
                  <a:pt x="142" y="4"/>
                </a:lnTo>
                <a:lnTo>
                  <a:pt x="146" y="6"/>
                </a:lnTo>
                <a:lnTo>
                  <a:pt x="154" y="8"/>
                </a:lnTo>
                <a:lnTo>
                  <a:pt x="154" y="14"/>
                </a:lnTo>
                <a:lnTo>
                  <a:pt x="158" y="12"/>
                </a:lnTo>
                <a:lnTo>
                  <a:pt x="164" y="16"/>
                </a:lnTo>
                <a:lnTo>
                  <a:pt x="170" y="30"/>
                </a:lnTo>
                <a:lnTo>
                  <a:pt x="178" y="30"/>
                </a:lnTo>
                <a:lnTo>
                  <a:pt x="186" y="36"/>
                </a:lnTo>
                <a:lnTo>
                  <a:pt x="192" y="38"/>
                </a:lnTo>
                <a:lnTo>
                  <a:pt x="202" y="32"/>
                </a:lnTo>
                <a:lnTo>
                  <a:pt x="206" y="30"/>
                </a:lnTo>
                <a:lnTo>
                  <a:pt x="220" y="38"/>
                </a:lnTo>
                <a:lnTo>
                  <a:pt x="230" y="42"/>
                </a:lnTo>
                <a:lnTo>
                  <a:pt x="230" y="50"/>
                </a:lnTo>
                <a:lnTo>
                  <a:pt x="222" y="60"/>
                </a:lnTo>
                <a:lnTo>
                  <a:pt x="218" y="64"/>
                </a:lnTo>
                <a:lnTo>
                  <a:pt x="210" y="66"/>
                </a:lnTo>
                <a:lnTo>
                  <a:pt x="210" y="74"/>
                </a:lnTo>
                <a:lnTo>
                  <a:pt x="198" y="72"/>
                </a:lnTo>
                <a:lnTo>
                  <a:pt x="202" y="76"/>
                </a:lnTo>
                <a:lnTo>
                  <a:pt x="208" y="90"/>
                </a:lnTo>
                <a:lnTo>
                  <a:pt x="206" y="100"/>
                </a:lnTo>
                <a:lnTo>
                  <a:pt x="202" y="100"/>
                </a:lnTo>
                <a:lnTo>
                  <a:pt x="200" y="98"/>
                </a:lnTo>
                <a:lnTo>
                  <a:pt x="198" y="100"/>
                </a:lnTo>
                <a:lnTo>
                  <a:pt x="196" y="104"/>
                </a:lnTo>
                <a:lnTo>
                  <a:pt x="196" y="118"/>
                </a:lnTo>
                <a:lnTo>
                  <a:pt x="198" y="124"/>
                </a:lnTo>
                <a:lnTo>
                  <a:pt x="200" y="126"/>
                </a:lnTo>
                <a:lnTo>
                  <a:pt x="210" y="128"/>
                </a:lnTo>
                <a:lnTo>
                  <a:pt x="214" y="132"/>
                </a:lnTo>
                <a:lnTo>
                  <a:pt x="220" y="130"/>
                </a:lnTo>
                <a:lnTo>
                  <a:pt x="234" y="142"/>
                </a:lnTo>
                <a:lnTo>
                  <a:pt x="224" y="154"/>
                </a:lnTo>
                <a:lnTo>
                  <a:pt x="222" y="166"/>
                </a:lnTo>
                <a:lnTo>
                  <a:pt x="228" y="174"/>
                </a:lnTo>
                <a:lnTo>
                  <a:pt x="236" y="174"/>
                </a:lnTo>
                <a:lnTo>
                  <a:pt x="240" y="182"/>
                </a:lnTo>
                <a:lnTo>
                  <a:pt x="242" y="184"/>
                </a:lnTo>
                <a:lnTo>
                  <a:pt x="246" y="190"/>
                </a:lnTo>
                <a:lnTo>
                  <a:pt x="258" y="190"/>
                </a:lnTo>
                <a:lnTo>
                  <a:pt x="262" y="196"/>
                </a:lnTo>
                <a:lnTo>
                  <a:pt x="272" y="198"/>
                </a:lnTo>
                <a:lnTo>
                  <a:pt x="282" y="198"/>
                </a:lnTo>
                <a:lnTo>
                  <a:pt x="286" y="196"/>
                </a:lnTo>
                <a:lnTo>
                  <a:pt x="292" y="204"/>
                </a:lnTo>
                <a:lnTo>
                  <a:pt x="302" y="206"/>
                </a:lnTo>
                <a:lnTo>
                  <a:pt x="308" y="212"/>
                </a:lnTo>
                <a:lnTo>
                  <a:pt x="314" y="208"/>
                </a:lnTo>
                <a:lnTo>
                  <a:pt x="324" y="212"/>
                </a:lnTo>
                <a:lnTo>
                  <a:pt x="334" y="210"/>
                </a:lnTo>
                <a:lnTo>
                  <a:pt x="340" y="216"/>
                </a:lnTo>
                <a:lnTo>
                  <a:pt x="346" y="214"/>
                </a:lnTo>
                <a:lnTo>
                  <a:pt x="352" y="216"/>
                </a:lnTo>
                <a:lnTo>
                  <a:pt x="352" y="208"/>
                </a:lnTo>
                <a:lnTo>
                  <a:pt x="350" y="200"/>
                </a:lnTo>
                <a:lnTo>
                  <a:pt x="354" y="188"/>
                </a:lnTo>
                <a:lnTo>
                  <a:pt x="364" y="186"/>
                </a:lnTo>
                <a:lnTo>
                  <a:pt x="370" y="182"/>
                </a:lnTo>
                <a:lnTo>
                  <a:pt x="372" y="190"/>
                </a:lnTo>
                <a:lnTo>
                  <a:pt x="368" y="198"/>
                </a:lnTo>
                <a:lnTo>
                  <a:pt x="372" y="206"/>
                </a:lnTo>
                <a:lnTo>
                  <a:pt x="382" y="206"/>
                </a:lnTo>
                <a:lnTo>
                  <a:pt x="388" y="208"/>
                </a:lnTo>
                <a:lnTo>
                  <a:pt x="390" y="204"/>
                </a:lnTo>
                <a:lnTo>
                  <a:pt x="402" y="204"/>
                </a:lnTo>
                <a:lnTo>
                  <a:pt x="418" y="194"/>
                </a:lnTo>
                <a:lnTo>
                  <a:pt x="424" y="188"/>
                </a:lnTo>
                <a:lnTo>
                  <a:pt x="430" y="184"/>
                </a:lnTo>
                <a:lnTo>
                  <a:pt x="434" y="182"/>
                </a:lnTo>
                <a:lnTo>
                  <a:pt x="446" y="168"/>
                </a:lnTo>
                <a:lnTo>
                  <a:pt x="458" y="156"/>
                </a:lnTo>
                <a:lnTo>
                  <a:pt x="460" y="154"/>
                </a:lnTo>
                <a:lnTo>
                  <a:pt x="462" y="156"/>
                </a:lnTo>
                <a:lnTo>
                  <a:pt x="474" y="156"/>
                </a:lnTo>
                <a:lnTo>
                  <a:pt x="490" y="150"/>
                </a:lnTo>
                <a:lnTo>
                  <a:pt x="492" y="156"/>
                </a:lnTo>
                <a:lnTo>
                  <a:pt x="498" y="170"/>
                </a:lnTo>
                <a:lnTo>
                  <a:pt x="512" y="176"/>
                </a:lnTo>
                <a:lnTo>
                  <a:pt x="502" y="184"/>
                </a:lnTo>
                <a:lnTo>
                  <a:pt x="508" y="194"/>
                </a:lnTo>
                <a:lnTo>
                  <a:pt x="506" y="198"/>
                </a:lnTo>
                <a:lnTo>
                  <a:pt x="498" y="194"/>
                </a:lnTo>
                <a:lnTo>
                  <a:pt x="488" y="196"/>
                </a:lnTo>
                <a:lnTo>
                  <a:pt x="484" y="204"/>
                </a:lnTo>
                <a:lnTo>
                  <a:pt x="478" y="204"/>
                </a:lnTo>
                <a:lnTo>
                  <a:pt x="470" y="214"/>
                </a:lnTo>
                <a:lnTo>
                  <a:pt x="470" y="224"/>
                </a:lnTo>
                <a:lnTo>
                  <a:pt x="464" y="224"/>
                </a:lnTo>
                <a:lnTo>
                  <a:pt x="462" y="232"/>
                </a:lnTo>
                <a:lnTo>
                  <a:pt x="464" y="236"/>
                </a:lnTo>
                <a:lnTo>
                  <a:pt x="462" y="248"/>
                </a:lnTo>
                <a:lnTo>
                  <a:pt x="460" y="256"/>
                </a:lnTo>
                <a:lnTo>
                  <a:pt x="458" y="260"/>
                </a:lnTo>
                <a:lnTo>
                  <a:pt x="456" y="262"/>
                </a:lnTo>
                <a:lnTo>
                  <a:pt x="448" y="262"/>
                </a:lnTo>
                <a:lnTo>
                  <a:pt x="444" y="272"/>
                </a:lnTo>
                <a:lnTo>
                  <a:pt x="442" y="290"/>
                </a:lnTo>
                <a:lnTo>
                  <a:pt x="440" y="296"/>
                </a:lnTo>
                <a:lnTo>
                  <a:pt x="436" y="298"/>
                </a:lnTo>
                <a:lnTo>
                  <a:pt x="430" y="288"/>
                </a:lnTo>
                <a:lnTo>
                  <a:pt x="430" y="280"/>
                </a:lnTo>
                <a:lnTo>
                  <a:pt x="432" y="266"/>
                </a:lnTo>
                <a:lnTo>
                  <a:pt x="430" y="254"/>
                </a:lnTo>
                <a:lnTo>
                  <a:pt x="424" y="262"/>
                </a:lnTo>
                <a:lnTo>
                  <a:pt x="422" y="268"/>
                </a:lnTo>
                <a:lnTo>
                  <a:pt x="420" y="280"/>
                </a:lnTo>
                <a:lnTo>
                  <a:pt x="418" y="278"/>
                </a:lnTo>
                <a:lnTo>
                  <a:pt x="412" y="274"/>
                </a:lnTo>
                <a:lnTo>
                  <a:pt x="410" y="264"/>
                </a:lnTo>
                <a:lnTo>
                  <a:pt x="416" y="254"/>
                </a:lnTo>
                <a:lnTo>
                  <a:pt x="424" y="248"/>
                </a:lnTo>
                <a:lnTo>
                  <a:pt x="430" y="240"/>
                </a:lnTo>
                <a:lnTo>
                  <a:pt x="434" y="238"/>
                </a:lnTo>
                <a:lnTo>
                  <a:pt x="434" y="232"/>
                </a:lnTo>
                <a:lnTo>
                  <a:pt x="422" y="232"/>
                </a:lnTo>
                <a:lnTo>
                  <a:pt x="418" y="236"/>
                </a:lnTo>
                <a:lnTo>
                  <a:pt x="412" y="234"/>
                </a:lnTo>
                <a:lnTo>
                  <a:pt x="408" y="240"/>
                </a:lnTo>
                <a:lnTo>
                  <a:pt x="386" y="238"/>
                </a:lnTo>
                <a:lnTo>
                  <a:pt x="386" y="228"/>
                </a:lnTo>
                <a:lnTo>
                  <a:pt x="380" y="214"/>
                </a:lnTo>
                <a:lnTo>
                  <a:pt x="374" y="222"/>
                </a:lnTo>
                <a:lnTo>
                  <a:pt x="374" y="216"/>
                </a:lnTo>
                <a:lnTo>
                  <a:pt x="366" y="214"/>
                </a:lnTo>
                <a:lnTo>
                  <a:pt x="360" y="208"/>
                </a:lnTo>
                <a:lnTo>
                  <a:pt x="358" y="218"/>
                </a:lnTo>
                <a:lnTo>
                  <a:pt x="356" y="224"/>
                </a:lnTo>
                <a:lnTo>
                  <a:pt x="360" y="234"/>
                </a:lnTo>
                <a:lnTo>
                  <a:pt x="362" y="240"/>
                </a:lnTo>
                <a:lnTo>
                  <a:pt x="352" y="242"/>
                </a:lnTo>
                <a:lnTo>
                  <a:pt x="358" y="258"/>
                </a:lnTo>
                <a:lnTo>
                  <a:pt x="366" y="258"/>
                </a:lnTo>
                <a:lnTo>
                  <a:pt x="364" y="272"/>
                </a:lnTo>
                <a:lnTo>
                  <a:pt x="370" y="274"/>
                </a:lnTo>
                <a:lnTo>
                  <a:pt x="374" y="284"/>
                </a:lnTo>
                <a:lnTo>
                  <a:pt x="368" y="302"/>
                </a:lnTo>
                <a:lnTo>
                  <a:pt x="354" y="302"/>
                </a:lnTo>
                <a:lnTo>
                  <a:pt x="344" y="304"/>
                </a:lnTo>
                <a:lnTo>
                  <a:pt x="336" y="308"/>
                </a:lnTo>
                <a:lnTo>
                  <a:pt x="330" y="312"/>
                </a:lnTo>
                <a:lnTo>
                  <a:pt x="330" y="324"/>
                </a:lnTo>
                <a:lnTo>
                  <a:pt x="328" y="330"/>
                </a:lnTo>
                <a:lnTo>
                  <a:pt x="322" y="336"/>
                </a:lnTo>
                <a:lnTo>
                  <a:pt x="304" y="344"/>
                </a:lnTo>
                <a:lnTo>
                  <a:pt x="294" y="354"/>
                </a:lnTo>
                <a:lnTo>
                  <a:pt x="274" y="372"/>
                </a:lnTo>
                <a:lnTo>
                  <a:pt x="246" y="394"/>
                </a:lnTo>
                <a:lnTo>
                  <a:pt x="246" y="400"/>
                </a:lnTo>
                <a:lnTo>
                  <a:pt x="242" y="404"/>
                </a:lnTo>
                <a:lnTo>
                  <a:pt x="234" y="406"/>
                </a:lnTo>
                <a:lnTo>
                  <a:pt x="224" y="410"/>
                </a:lnTo>
                <a:lnTo>
                  <a:pt x="226" y="412"/>
                </a:lnTo>
                <a:lnTo>
                  <a:pt x="222" y="418"/>
                </a:lnTo>
                <a:lnTo>
                  <a:pt x="212" y="418"/>
                </a:lnTo>
                <a:lnTo>
                  <a:pt x="206" y="424"/>
                </a:lnTo>
                <a:lnTo>
                  <a:pt x="206" y="434"/>
                </a:lnTo>
                <a:lnTo>
                  <a:pt x="204" y="458"/>
                </a:lnTo>
                <a:lnTo>
                  <a:pt x="208" y="468"/>
                </a:lnTo>
                <a:lnTo>
                  <a:pt x="206" y="478"/>
                </a:lnTo>
                <a:lnTo>
                  <a:pt x="200" y="480"/>
                </a:lnTo>
                <a:lnTo>
                  <a:pt x="196" y="486"/>
                </a:lnTo>
                <a:lnTo>
                  <a:pt x="194" y="494"/>
                </a:lnTo>
                <a:lnTo>
                  <a:pt x="196" y="522"/>
                </a:lnTo>
                <a:lnTo>
                  <a:pt x="184" y="522"/>
                </a:lnTo>
                <a:lnTo>
                  <a:pt x="180" y="538"/>
                </a:lnTo>
                <a:lnTo>
                  <a:pt x="174" y="538"/>
                </a:lnTo>
                <a:lnTo>
                  <a:pt x="164" y="542"/>
                </a:lnTo>
                <a:lnTo>
                  <a:pt x="160" y="546"/>
                </a:lnTo>
                <a:lnTo>
                  <a:pt x="160" y="550"/>
                </a:lnTo>
                <a:lnTo>
                  <a:pt x="160" y="554"/>
                </a:lnTo>
                <a:lnTo>
                  <a:pt x="150" y="560"/>
                </a:lnTo>
                <a:lnTo>
                  <a:pt x="140" y="558"/>
                </a:lnTo>
                <a:lnTo>
                  <a:pt x="132" y="546"/>
                </a:lnTo>
                <a:lnTo>
                  <a:pt x="126" y="520"/>
                </a:lnTo>
                <a:lnTo>
                  <a:pt x="116" y="494"/>
                </a:lnTo>
                <a:lnTo>
                  <a:pt x="106" y="474"/>
                </a:lnTo>
                <a:lnTo>
                  <a:pt x="102" y="452"/>
                </a:lnTo>
                <a:lnTo>
                  <a:pt x="100" y="432"/>
                </a:lnTo>
                <a:lnTo>
                  <a:pt x="90" y="422"/>
                </a:lnTo>
                <a:lnTo>
                  <a:pt x="90" y="412"/>
                </a:lnTo>
                <a:lnTo>
                  <a:pt x="82" y="402"/>
                </a:lnTo>
                <a:lnTo>
                  <a:pt x="80" y="392"/>
                </a:lnTo>
                <a:lnTo>
                  <a:pt x="80" y="376"/>
                </a:lnTo>
                <a:lnTo>
                  <a:pt x="72" y="348"/>
                </a:lnTo>
                <a:lnTo>
                  <a:pt x="74" y="342"/>
                </a:lnTo>
                <a:lnTo>
                  <a:pt x="80" y="320"/>
                </a:lnTo>
                <a:lnTo>
                  <a:pt x="82" y="298"/>
                </a:lnTo>
                <a:lnTo>
                  <a:pt x="84" y="288"/>
                </a:lnTo>
                <a:lnTo>
                  <a:pt x="74" y="284"/>
                </a:lnTo>
                <a:lnTo>
                  <a:pt x="68" y="300"/>
                </a:lnTo>
                <a:lnTo>
                  <a:pt x="54" y="308"/>
                </a:lnTo>
                <a:lnTo>
                  <a:pt x="42" y="310"/>
                </a:lnTo>
                <a:lnTo>
                  <a:pt x="32" y="300"/>
                </a:lnTo>
                <a:lnTo>
                  <a:pt x="18" y="280"/>
                </a:lnTo>
                <a:lnTo>
                  <a:pt x="14" y="276"/>
                </a:lnTo>
                <a:lnTo>
                  <a:pt x="28" y="274"/>
                </a:lnTo>
                <a:lnTo>
                  <a:pt x="42" y="264"/>
                </a:lnTo>
                <a:lnTo>
                  <a:pt x="32" y="266"/>
                </a:lnTo>
                <a:lnTo>
                  <a:pt x="24" y="264"/>
                </a:lnTo>
                <a:lnTo>
                  <a:pt x="12" y="256"/>
                </a:lnTo>
                <a:lnTo>
                  <a:pt x="0" y="244"/>
                </a:lnTo>
                <a:lnTo>
                  <a:pt x="4" y="2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8" name="Freeform 556"/>
          <p:cNvSpPr>
            <a:spLocks/>
          </p:cNvSpPr>
          <p:nvPr/>
        </p:nvSpPr>
        <p:spPr bwMode="ltGray">
          <a:xfrm>
            <a:off x="6866391" y="4170373"/>
            <a:ext cx="63526" cy="7778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4" y="2"/>
              </a:cxn>
              <a:cxn ang="0">
                <a:pos x="18" y="6"/>
              </a:cxn>
              <a:cxn ang="0">
                <a:pos x="12" y="8"/>
              </a:cxn>
              <a:cxn ang="0">
                <a:pos x="0" y="20"/>
              </a:cxn>
              <a:cxn ang="0">
                <a:pos x="0" y="34"/>
              </a:cxn>
              <a:cxn ang="0">
                <a:pos x="8" y="42"/>
              </a:cxn>
              <a:cxn ang="0">
                <a:pos x="20" y="40"/>
              </a:cxn>
              <a:cxn ang="0">
                <a:pos x="20" y="36"/>
              </a:cxn>
              <a:cxn ang="0">
                <a:pos x="26" y="36"/>
              </a:cxn>
              <a:cxn ang="0">
                <a:pos x="28" y="30"/>
              </a:cxn>
              <a:cxn ang="0">
                <a:pos x="36" y="28"/>
              </a:cxn>
              <a:cxn ang="0">
                <a:pos x="32" y="18"/>
              </a:cxn>
              <a:cxn ang="0">
                <a:pos x="38" y="18"/>
              </a:cxn>
              <a:cxn ang="0">
                <a:pos x="36" y="10"/>
              </a:cxn>
              <a:cxn ang="0">
                <a:pos x="42" y="8"/>
              </a:cxn>
              <a:cxn ang="0">
                <a:pos x="36" y="2"/>
              </a:cxn>
              <a:cxn ang="0">
                <a:pos x="32" y="0"/>
              </a:cxn>
            </a:cxnLst>
            <a:rect l="0" t="0" r="r" b="b"/>
            <a:pathLst>
              <a:path w="43" h="43">
                <a:moveTo>
                  <a:pt x="32" y="0"/>
                </a:moveTo>
                <a:lnTo>
                  <a:pt x="24" y="2"/>
                </a:lnTo>
                <a:lnTo>
                  <a:pt x="18" y="6"/>
                </a:lnTo>
                <a:lnTo>
                  <a:pt x="12" y="8"/>
                </a:lnTo>
                <a:lnTo>
                  <a:pt x="0" y="20"/>
                </a:lnTo>
                <a:lnTo>
                  <a:pt x="0" y="34"/>
                </a:lnTo>
                <a:lnTo>
                  <a:pt x="8" y="42"/>
                </a:lnTo>
                <a:lnTo>
                  <a:pt x="20" y="40"/>
                </a:lnTo>
                <a:lnTo>
                  <a:pt x="20" y="36"/>
                </a:lnTo>
                <a:lnTo>
                  <a:pt x="26" y="36"/>
                </a:lnTo>
                <a:lnTo>
                  <a:pt x="28" y="30"/>
                </a:lnTo>
                <a:lnTo>
                  <a:pt x="36" y="28"/>
                </a:lnTo>
                <a:lnTo>
                  <a:pt x="32" y="18"/>
                </a:lnTo>
                <a:lnTo>
                  <a:pt x="38" y="18"/>
                </a:lnTo>
                <a:lnTo>
                  <a:pt x="36" y="10"/>
                </a:lnTo>
                <a:lnTo>
                  <a:pt x="42" y="8"/>
                </a:lnTo>
                <a:lnTo>
                  <a:pt x="36" y="2"/>
                </a:lnTo>
                <a:lnTo>
                  <a:pt x="3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9" name="Freeform 557"/>
          <p:cNvSpPr>
            <a:spLocks/>
          </p:cNvSpPr>
          <p:nvPr/>
        </p:nvSpPr>
        <p:spPr bwMode="ltGray">
          <a:xfrm>
            <a:off x="7135985" y="4398973"/>
            <a:ext cx="65075" cy="12858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8" y="64"/>
              </a:cxn>
              <a:cxn ang="0">
                <a:pos x="16" y="54"/>
              </a:cxn>
              <a:cxn ang="0">
                <a:pos x="24" y="44"/>
              </a:cxn>
              <a:cxn ang="0">
                <a:pos x="24" y="34"/>
              </a:cxn>
              <a:cxn ang="0">
                <a:pos x="36" y="30"/>
              </a:cxn>
              <a:cxn ang="0">
                <a:pos x="36" y="26"/>
              </a:cxn>
              <a:cxn ang="0">
                <a:pos x="42" y="16"/>
              </a:cxn>
              <a:cxn ang="0">
                <a:pos x="40" y="8"/>
              </a:cxn>
              <a:cxn ang="0">
                <a:pos x="36" y="0"/>
              </a:cxn>
              <a:cxn ang="0">
                <a:pos x="36" y="12"/>
              </a:cxn>
              <a:cxn ang="0">
                <a:pos x="32" y="14"/>
              </a:cxn>
              <a:cxn ang="0">
                <a:pos x="32" y="20"/>
              </a:cxn>
              <a:cxn ang="0">
                <a:pos x="26" y="26"/>
              </a:cxn>
              <a:cxn ang="0">
                <a:pos x="24" y="30"/>
              </a:cxn>
              <a:cxn ang="0">
                <a:pos x="20" y="40"/>
              </a:cxn>
              <a:cxn ang="0">
                <a:pos x="0" y="62"/>
              </a:cxn>
              <a:cxn ang="0">
                <a:pos x="0" y="70"/>
              </a:cxn>
            </a:cxnLst>
            <a:rect l="0" t="0" r="r" b="b"/>
            <a:pathLst>
              <a:path w="43" h="71">
                <a:moveTo>
                  <a:pt x="0" y="70"/>
                </a:moveTo>
                <a:lnTo>
                  <a:pt x="8" y="64"/>
                </a:lnTo>
                <a:lnTo>
                  <a:pt x="16" y="54"/>
                </a:lnTo>
                <a:lnTo>
                  <a:pt x="24" y="44"/>
                </a:lnTo>
                <a:lnTo>
                  <a:pt x="24" y="34"/>
                </a:lnTo>
                <a:lnTo>
                  <a:pt x="36" y="30"/>
                </a:lnTo>
                <a:lnTo>
                  <a:pt x="36" y="26"/>
                </a:lnTo>
                <a:lnTo>
                  <a:pt x="42" y="16"/>
                </a:lnTo>
                <a:lnTo>
                  <a:pt x="40" y="8"/>
                </a:lnTo>
                <a:lnTo>
                  <a:pt x="36" y="0"/>
                </a:lnTo>
                <a:lnTo>
                  <a:pt x="36" y="12"/>
                </a:lnTo>
                <a:lnTo>
                  <a:pt x="32" y="14"/>
                </a:lnTo>
                <a:lnTo>
                  <a:pt x="32" y="20"/>
                </a:lnTo>
                <a:lnTo>
                  <a:pt x="26" y="26"/>
                </a:lnTo>
                <a:lnTo>
                  <a:pt x="24" y="30"/>
                </a:lnTo>
                <a:lnTo>
                  <a:pt x="20" y="40"/>
                </a:lnTo>
                <a:lnTo>
                  <a:pt x="0" y="62"/>
                </a:lnTo>
                <a:lnTo>
                  <a:pt x="0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0" name="Freeform 559"/>
          <p:cNvSpPr>
            <a:spLocks/>
          </p:cNvSpPr>
          <p:nvPr/>
        </p:nvSpPr>
        <p:spPr bwMode="ltGray">
          <a:xfrm>
            <a:off x="7317265" y="4305311"/>
            <a:ext cx="48031" cy="49212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24" y="26"/>
              </a:cxn>
              <a:cxn ang="0">
                <a:pos x="30" y="26"/>
              </a:cxn>
              <a:cxn ang="0">
                <a:pos x="24" y="18"/>
              </a:cxn>
              <a:cxn ang="0">
                <a:pos x="22" y="10"/>
              </a:cxn>
              <a:cxn ang="0">
                <a:pos x="20" y="2"/>
              </a:cxn>
              <a:cxn ang="0">
                <a:pos x="16" y="0"/>
              </a:cxn>
              <a:cxn ang="0">
                <a:pos x="0" y="4"/>
              </a:cxn>
              <a:cxn ang="0">
                <a:pos x="8" y="14"/>
              </a:cxn>
              <a:cxn ang="0">
                <a:pos x="16" y="26"/>
              </a:cxn>
            </a:cxnLst>
            <a:rect l="0" t="0" r="r" b="b"/>
            <a:pathLst>
              <a:path w="31" h="27">
                <a:moveTo>
                  <a:pt x="16" y="26"/>
                </a:moveTo>
                <a:lnTo>
                  <a:pt x="24" y="26"/>
                </a:lnTo>
                <a:lnTo>
                  <a:pt x="30" y="26"/>
                </a:lnTo>
                <a:lnTo>
                  <a:pt x="24" y="18"/>
                </a:lnTo>
                <a:lnTo>
                  <a:pt x="22" y="10"/>
                </a:lnTo>
                <a:lnTo>
                  <a:pt x="20" y="2"/>
                </a:lnTo>
                <a:lnTo>
                  <a:pt x="16" y="0"/>
                </a:lnTo>
                <a:lnTo>
                  <a:pt x="0" y="4"/>
                </a:lnTo>
                <a:lnTo>
                  <a:pt x="8" y="14"/>
                </a:lnTo>
                <a:lnTo>
                  <a:pt x="16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1" name="Freeform 560"/>
          <p:cNvSpPr>
            <a:spLocks/>
          </p:cNvSpPr>
          <p:nvPr/>
        </p:nvSpPr>
        <p:spPr bwMode="ltGray">
          <a:xfrm>
            <a:off x="7287826" y="4319598"/>
            <a:ext cx="27889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16"/>
              </a:cxn>
              <a:cxn ang="0">
                <a:pos x="8" y="10"/>
              </a:cxn>
              <a:cxn ang="0">
                <a:pos x="18" y="14"/>
              </a:cxn>
              <a:cxn ang="0">
                <a:pos x="14" y="6"/>
              </a:cxn>
              <a:cxn ang="0">
                <a:pos x="12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2" y="16"/>
                </a:lnTo>
                <a:lnTo>
                  <a:pt x="8" y="10"/>
                </a:lnTo>
                <a:lnTo>
                  <a:pt x="18" y="14"/>
                </a:lnTo>
                <a:lnTo>
                  <a:pt x="14" y="6"/>
                </a:lnTo>
                <a:lnTo>
                  <a:pt x="12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2" name="Freeform 561"/>
          <p:cNvSpPr>
            <a:spLocks/>
          </p:cNvSpPr>
          <p:nvPr/>
        </p:nvSpPr>
        <p:spPr bwMode="ltGray">
          <a:xfrm>
            <a:off x="7269233" y="4395798"/>
            <a:ext cx="131699" cy="165099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4" y="76"/>
              </a:cxn>
              <a:cxn ang="0">
                <a:pos x="10" y="64"/>
              </a:cxn>
              <a:cxn ang="0">
                <a:pos x="10" y="62"/>
              </a:cxn>
              <a:cxn ang="0">
                <a:pos x="14" y="62"/>
              </a:cxn>
              <a:cxn ang="0">
                <a:pos x="18" y="58"/>
              </a:cxn>
              <a:cxn ang="0">
                <a:pos x="20" y="64"/>
              </a:cxn>
              <a:cxn ang="0">
                <a:pos x="26" y="66"/>
              </a:cxn>
              <a:cxn ang="0">
                <a:pos x="26" y="60"/>
              </a:cxn>
              <a:cxn ang="0">
                <a:pos x="28" y="58"/>
              </a:cxn>
              <a:cxn ang="0">
                <a:pos x="38" y="58"/>
              </a:cxn>
              <a:cxn ang="0">
                <a:pos x="36" y="68"/>
              </a:cxn>
              <a:cxn ang="0">
                <a:pos x="38" y="76"/>
              </a:cxn>
              <a:cxn ang="0">
                <a:pos x="38" y="82"/>
              </a:cxn>
              <a:cxn ang="0">
                <a:pos x="50" y="86"/>
              </a:cxn>
              <a:cxn ang="0">
                <a:pos x="56" y="80"/>
              </a:cxn>
              <a:cxn ang="0">
                <a:pos x="60" y="78"/>
              </a:cxn>
              <a:cxn ang="0">
                <a:pos x="60" y="86"/>
              </a:cxn>
              <a:cxn ang="0">
                <a:pos x="64" y="90"/>
              </a:cxn>
              <a:cxn ang="0">
                <a:pos x="66" y="80"/>
              </a:cxn>
              <a:cxn ang="0">
                <a:pos x="68" y="72"/>
              </a:cxn>
              <a:cxn ang="0">
                <a:pos x="66" y="62"/>
              </a:cxn>
              <a:cxn ang="0">
                <a:pos x="72" y="54"/>
              </a:cxn>
              <a:cxn ang="0">
                <a:pos x="80" y="68"/>
              </a:cxn>
              <a:cxn ang="0">
                <a:pos x="80" y="60"/>
              </a:cxn>
              <a:cxn ang="0">
                <a:pos x="78" y="56"/>
              </a:cxn>
              <a:cxn ang="0">
                <a:pos x="84" y="52"/>
              </a:cxn>
              <a:cxn ang="0">
                <a:pos x="86" y="48"/>
              </a:cxn>
              <a:cxn ang="0">
                <a:pos x="86" y="42"/>
              </a:cxn>
              <a:cxn ang="0">
                <a:pos x="80" y="30"/>
              </a:cxn>
              <a:cxn ang="0">
                <a:pos x="78" y="24"/>
              </a:cxn>
              <a:cxn ang="0">
                <a:pos x="74" y="10"/>
              </a:cxn>
              <a:cxn ang="0">
                <a:pos x="70" y="8"/>
              </a:cxn>
              <a:cxn ang="0">
                <a:pos x="66" y="8"/>
              </a:cxn>
              <a:cxn ang="0">
                <a:pos x="60" y="0"/>
              </a:cxn>
              <a:cxn ang="0">
                <a:pos x="56" y="4"/>
              </a:cxn>
              <a:cxn ang="0">
                <a:pos x="62" y="18"/>
              </a:cxn>
              <a:cxn ang="0">
                <a:pos x="54" y="18"/>
              </a:cxn>
              <a:cxn ang="0">
                <a:pos x="56" y="22"/>
              </a:cxn>
              <a:cxn ang="0">
                <a:pos x="50" y="22"/>
              </a:cxn>
              <a:cxn ang="0">
                <a:pos x="48" y="24"/>
              </a:cxn>
              <a:cxn ang="0">
                <a:pos x="50" y="34"/>
              </a:cxn>
              <a:cxn ang="0">
                <a:pos x="42" y="32"/>
              </a:cxn>
              <a:cxn ang="0">
                <a:pos x="40" y="40"/>
              </a:cxn>
              <a:cxn ang="0">
                <a:pos x="38" y="42"/>
              </a:cxn>
              <a:cxn ang="0">
                <a:pos x="32" y="44"/>
              </a:cxn>
              <a:cxn ang="0">
                <a:pos x="30" y="40"/>
              </a:cxn>
              <a:cxn ang="0">
                <a:pos x="24" y="36"/>
              </a:cxn>
              <a:cxn ang="0">
                <a:pos x="18" y="42"/>
              </a:cxn>
              <a:cxn ang="0">
                <a:pos x="18" y="52"/>
              </a:cxn>
              <a:cxn ang="0">
                <a:pos x="6" y="54"/>
              </a:cxn>
              <a:cxn ang="0">
                <a:pos x="2" y="62"/>
              </a:cxn>
              <a:cxn ang="0">
                <a:pos x="2" y="70"/>
              </a:cxn>
              <a:cxn ang="0">
                <a:pos x="0" y="78"/>
              </a:cxn>
            </a:cxnLst>
            <a:rect l="0" t="0" r="r" b="b"/>
            <a:pathLst>
              <a:path w="87" h="91">
                <a:moveTo>
                  <a:pt x="0" y="78"/>
                </a:moveTo>
                <a:lnTo>
                  <a:pt x="4" y="76"/>
                </a:lnTo>
                <a:lnTo>
                  <a:pt x="10" y="64"/>
                </a:lnTo>
                <a:lnTo>
                  <a:pt x="10" y="62"/>
                </a:lnTo>
                <a:lnTo>
                  <a:pt x="14" y="62"/>
                </a:lnTo>
                <a:lnTo>
                  <a:pt x="18" y="58"/>
                </a:lnTo>
                <a:lnTo>
                  <a:pt x="20" y="64"/>
                </a:lnTo>
                <a:lnTo>
                  <a:pt x="26" y="66"/>
                </a:lnTo>
                <a:lnTo>
                  <a:pt x="26" y="60"/>
                </a:lnTo>
                <a:lnTo>
                  <a:pt x="28" y="58"/>
                </a:lnTo>
                <a:lnTo>
                  <a:pt x="38" y="58"/>
                </a:lnTo>
                <a:lnTo>
                  <a:pt x="36" y="68"/>
                </a:lnTo>
                <a:lnTo>
                  <a:pt x="38" y="76"/>
                </a:lnTo>
                <a:lnTo>
                  <a:pt x="38" y="82"/>
                </a:lnTo>
                <a:lnTo>
                  <a:pt x="50" y="86"/>
                </a:lnTo>
                <a:lnTo>
                  <a:pt x="56" y="80"/>
                </a:lnTo>
                <a:lnTo>
                  <a:pt x="60" y="78"/>
                </a:lnTo>
                <a:lnTo>
                  <a:pt x="60" y="86"/>
                </a:lnTo>
                <a:lnTo>
                  <a:pt x="64" y="90"/>
                </a:lnTo>
                <a:lnTo>
                  <a:pt x="66" y="80"/>
                </a:lnTo>
                <a:lnTo>
                  <a:pt x="68" y="72"/>
                </a:lnTo>
                <a:lnTo>
                  <a:pt x="66" y="62"/>
                </a:lnTo>
                <a:lnTo>
                  <a:pt x="72" y="54"/>
                </a:lnTo>
                <a:lnTo>
                  <a:pt x="80" y="68"/>
                </a:lnTo>
                <a:lnTo>
                  <a:pt x="80" y="60"/>
                </a:lnTo>
                <a:lnTo>
                  <a:pt x="78" y="56"/>
                </a:lnTo>
                <a:lnTo>
                  <a:pt x="84" y="52"/>
                </a:lnTo>
                <a:lnTo>
                  <a:pt x="86" y="48"/>
                </a:lnTo>
                <a:lnTo>
                  <a:pt x="86" y="42"/>
                </a:lnTo>
                <a:lnTo>
                  <a:pt x="80" y="30"/>
                </a:lnTo>
                <a:lnTo>
                  <a:pt x="78" y="24"/>
                </a:lnTo>
                <a:lnTo>
                  <a:pt x="74" y="10"/>
                </a:lnTo>
                <a:lnTo>
                  <a:pt x="70" y="8"/>
                </a:lnTo>
                <a:lnTo>
                  <a:pt x="66" y="8"/>
                </a:lnTo>
                <a:lnTo>
                  <a:pt x="60" y="0"/>
                </a:lnTo>
                <a:lnTo>
                  <a:pt x="56" y="4"/>
                </a:lnTo>
                <a:lnTo>
                  <a:pt x="62" y="18"/>
                </a:lnTo>
                <a:lnTo>
                  <a:pt x="54" y="18"/>
                </a:lnTo>
                <a:lnTo>
                  <a:pt x="56" y="22"/>
                </a:lnTo>
                <a:lnTo>
                  <a:pt x="50" y="22"/>
                </a:lnTo>
                <a:lnTo>
                  <a:pt x="48" y="24"/>
                </a:lnTo>
                <a:lnTo>
                  <a:pt x="50" y="34"/>
                </a:lnTo>
                <a:lnTo>
                  <a:pt x="42" y="32"/>
                </a:lnTo>
                <a:lnTo>
                  <a:pt x="40" y="40"/>
                </a:lnTo>
                <a:lnTo>
                  <a:pt x="38" y="42"/>
                </a:lnTo>
                <a:lnTo>
                  <a:pt x="32" y="44"/>
                </a:lnTo>
                <a:lnTo>
                  <a:pt x="30" y="40"/>
                </a:lnTo>
                <a:lnTo>
                  <a:pt x="24" y="36"/>
                </a:lnTo>
                <a:lnTo>
                  <a:pt x="18" y="42"/>
                </a:lnTo>
                <a:lnTo>
                  <a:pt x="18" y="52"/>
                </a:lnTo>
                <a:lnTo>
                  <a:pt x="6" y="54"/>
                </a:lnTo>
                <a:lnTo>
                  <a:pt x="2" y="62"/>
                </a:lnTo>
                <a:lnTo>
                  <a:pt x="2" y="70"/>
                </a:lnTo>
                <a:lnTo>
                  <a:pt x="0" y="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3" name="Freeform 562"/>
          <p:cNvSpPr>
            <a:spLocks/>
          </p:cNvSpPr>
          <p:nvPr/>
        </p:nvSpPr>
        <p:spPr bwMode="ltGray">
          <a:xfrm>
            <a:off x="7278530" y="4381511"/>
            <a:ext cx="27889" cy="666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" y="0"/>
              </a:cxn>
              <a:cxn ang="0">
                <a:pos x="6" y="12"/>
              </a:cxn>
              <a:cxn ang="0">
                <a:pos x="6" y="18"/>
              </a:cxn>
              <a:cxn ang="0">
                <a:pos x="2" y="24"/>
              </a:cxn>
              <a:cxn ang="0">
                <a:pos x="0" y="30"/>
              </a:cxn>
              <a:cxn ang="0">
                <a:pos x="12" y="36"/>
              </a:cxn>
              <a:cxn ang="0">
                <a:pos x="16" y="32"/>
              </a:cxn>
              <a:cxn ang="0">
                <a:pos x="12" y="26"/>
              </a:cxn>
              <a:cxn ang="0">
                <a:pos x="14" y="16"/>
              </a:cxn>
              <a:cxn ang="0">
                <a:pos x="18" y="8"/>
              </a:cxn>
              <a:cxn ang="0">
                <a:pos x="16" y="0"/>
              </a:cxn>
            </a:cxnLst>
            <a:rect l="0" t="0" r="r" b="b"/>
            <a:pathLst>
              <a:path w="19" h="37">
                <a:moveTo>
                  <a:pt x="16" y="0"/>
                </a:moveTo>
                <a:lnTo>
                  <a:pt x="10" y="0"/>
                </a:lnTo>
                <a:lnTo>
                  <a:pt x="6" y="12"/>
                </a:lnTo>
                <a:lnTo>
                  <a:pt x="6" y="18"/>
                </a:lnTo>
                <a:lnTo>
                  <a:pt x="2" y="24"/>
                </a:lnTo>
                <a:lnTo>
                  <a:pt x="0" y="30"/>
                </a:lnTo>
                <a:lnTo>
                  <a:pt x="12" y="36"/>
                </a:lnTo>
                <a:lnTo>
                  <a:pt x="16" y="32"/>
                </a:lnTo>
                <a:lnTo>
                  <a:pt x="12" y="26"/>
                </a:lnTo>
                <a:lnTo>
                  <a:pt x="14" y="16"/>
                </a:lnTo>
                <a:lnTo>
                  <a:pt x="18" y="8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4" name="Freeform 563"/>
          <p:cNvSpPr>
            <a:spLocks/>
          </p:cNvSpPr>
          <p:nvPr/>
        </p:nvSpPr>
        <p:spPr bwMode="ltGray">
          <a:xfrm>
            <a:off x="7320364" y="4402147"/>
            <a:ext cx="29438" cy="2698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8" y="10"/>
              </a:cxn>
              <a:cxn ang="0">
                <a:pos x="12" y="14"/>
              </a:cxn>
              <a:cxn ang="0">
                <a:pos x="18" y="8"/>
              </a:cxn>
              <a:cxn ang="0">
                <a:pos x="12" y="2"/>
              </a:cxn>
              <a:cxn ang="0">
                <a:pos x="6" y="0"/>
              </a:cxn>
              <a:cxn ang="0">
                <a:pos x="0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8" y="10"/>
                </a:lnTo>
                <a:lnTo>
                  <a:pt x="12" y="14"/>
                </a:lnTo>
                <a:lnTo>
                  <a:pt x="18" y="8"/>
                </a:lnTo>
                <a:lnTo>
                  <a:pt x="12" y="2"/>
                </a:lnTo>
                <a:lnTo>
                  <a:pt x="6" y="0"/>
                </a:lnTo>
                <a:lnTo>
                  <a:pt x="0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5" name="Freeform 564"/>
          <p:cNvSpPr>
            <a:spLocks/>
          </p:cNvSpPr>
          <p:nvPr/>
        </p:nvSpPr>
        <p:spPr bwMode="ltGray">
          <a:xfrm>
            <a:off x="7304870" y="4364048"/>
            <a:ext cx="17043" cy="682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14"/>
              </a:cxn>
              <a:cxn ang="0">
                <a:pos x="0" y="26"/>
              </a:cxn>
              <a:cxn ang="0">
                <a:pos x="0" y="38"/>
              </a:cxn>
              <a:cxn ang="0">
                <a:pos x="4" y="28"/>
              </a:cxn>
              <a:cxn ang="0">
                <a:pos x="8" y="20"/>
              </a:cxn>
              <a:cxn ang="0">
                <a:pos x="10" y="10"/>
              </a:cxn>
              <a:cxn ang="0">
                <a:pos x="4" y="0"/>
              </a:cxn>
            </a:cxnLst>
            <a:rect l="0" t="0" r="r" b="b"/>
            <a:pathLst>
              <a:path w="11" h="39">
                <a:moveTo>
                  <a:pt x="4" y="0"/>
                </a:moveTo>
                <a:lnTo>
                  <a:pt x="6" y="14"/>
                </a:lnTo>
                <a:lnTo>
                  <a:pt x="0" y="26"/>
                </a:lnTo>
                <a:lnTo>
                  <a:pt x="0" y="38"/>
                </a:lnTo>
                <a:lnTo>
                  <a:pt x="4" y="28"/>
                </a:lnTo>
                <a:lnTo>
                  <a:pt x="8" y="20"/>
                </a:lnTo>
                <a:lnTo>
                  <a:pt x="10" y="10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6" name="Freeform 565"/>
          <p:cNvSpPr>
            <a:spLocks/>
          </p:cNvSpPr>
          <p:nvPr/>
        </p:nvSpPr>
        <p:spPr bwMode="ltGray">
          <a:xfrm>
            <a:off x="7320364" y="4348173"/>
            <a:ext cx="32537" cy="523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12"/>
              </a:cxn>
              <a:cxn ang="0">
                <a:pos x="8" y="14"/>
              </a:cxn>
              <a:cxn ang="0">
                <a:pos x="12" y="20"/>
              </a:cxn>
              <a:cxn ang="0">
                <a:pos x="14" y="28"/>
              </a:cxn>
              <a:cxn ang="0">
                <a:pos x="20" y="22"/>
              </a:cxn>
              <a:cxn ang="0">
                <a:pos x="20" y="14"/>
              </a:cxn>
              <a:cxn ang="0">
                <a:pos x="16" y="12"/>
              </a:cxn>
              <a:cxn ang="0">
                <a:pos x="12" y="4"/>
              </a:cxn>
              <a:cxn ang="0">
                <a:pos x="8" y="0"/>
              </a:cxn>
            </a:cxnLst>
            <a:rect l="0" t="0" r="r" b="b"/>
            <a:pathLst>
              <a:path w="21" h="29">
                <a:moveTo>
                  <a:pt x="8" y="0"/>
                </a:moveTo>
                <a:lnTo>
                  <a:pt x="0" y="4"/>
                </a:lnTo>
                <a:lnTo>
                  <a:pt x="2" y="12"/>
                </a:lnTo>
                <a:lnTo>
                  <a:pt x="8" y="14"/>
                </a:lnTo>
                <a:lnTo>
                  <a:pt x="12" y="20"/>
                </a:lnTo>
                <a:lnTo>
                  <a:pt x="14" y="28"/>
                </a:lnTo>
                <a:lnTo>
                  <a:pt x="20" y="22"/>
                </a:lnTo>
                <a:lnTo>
                  <a:pt x="20" y="14"/>
                </a:lnTo>
                <a:lnTo>
                  <a:pt x="16" y="12"/>
                </a:lnTo>
                <a:lnTo>
                  <a:pt x="1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7" name="Freeform 566"/>
          <p:cNvSpPr>
            <a:spLocks/>
          </p:cNvSpPr>
          <p:nvPr/>
        </p:nvSpPr>
        <p:spPr bwMode="ltGray">
          <a:xfrm>
            <a:off x="7253739" y="4359286"/>
            <a:ext cx="35637" cy="5556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10" y="4"/>
              </a:cxn>
              <a:cxn ang="0">
                <a:pos x="22" y="4"/>
              </a:cxn>
              <a:cxn ang="0">
                <a:pos x="22" y="8"/>
              </a:cxn>
              <a:cxn ang="0">
                <a:pos x="18" y="16"/>
              </a:cxn>
              <a:cxn ang="0">
                <a:pos x="16" y="28"/>
              </a:cxn>
              <a:cxn ang="0">
                <a:pos x="14" y="22"/>
              </a:cxn>
              <a:cxn ang="0">
                <a:pos x="4" y="30"/>
              </a:cxn>
              <a:cxn ang="0">
                <a:pos x="4" y="16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23" h="31">
                <a:moveTo>
                  <a:pt x="0" y="2"/>
                </a:moveTo>
                <a:lnTo>
                  <a:pt x="4" y="0"/>
                </a:lnTo>
                <a:lnTo>
                  <a:pt x="10" y="4"/>
                </a:lnTo>
                <a:lnTo>
                  <a:pt x="22" y="4"/>
                </a:lnTo>
                <a:lnTo>
                  <a:pt x="22" y="8"/>
                </a:lnTo>
                <a:lnTo>
                  <a:pt x="18" y="16"/>
                </a:lnTo>
                <a:lnTo>
                  <a:pt x="16" y="28"/>
                </a:lnTo>
                <a:lnTo>
                  <a:pt x="14" y="22"/>
                </a:lnTo>
                <a:lnTo>
                  <a:pt x="4" y="30"/>
                </a:lnTo>
                <a:lnTo>
                  <a:pt x="4" y="16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8" name="Freeform 567"/>
          <p:cNvSpPr>
            <a:spLocks/>
          </p:cNvSpPr>
          <p:nvPr/>
        </p:nvSpPr>
        <p:spPr bwMode="ltGray">
          <a:xfrm>
            <a:off x="7207257" y="4316423"/>
            <a:ext cx="37185" cy="412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10"/>
              </a:cxn>
              <a:cxn ang="0">
                <a:pos x="10" y="16"/>
              </a:cxn>
              <a:cxn ang="0">
                <a:pos x="18" y="22"/>
              </a:cxn>
              <a:cxn ang="0">
                <a:pos x="20" y="14"/>
              </a:cxn>
              <a:cxn ang="0">
                <a:pos x="20" y="10"/>
              </a:cxn>
              <a:cxn ang="0">
                <a:pos x="22" y="4"/>
              </a:cxn>
              <a:cxn ang="0">
                <a:pos x="20" y="2"/>
              </a:cxn>
              <a:cxn ang="0">
                <a:pos x="16" y="0"/>
              </a:cxn>
              <a:cxn ang="0">
                <a:pos x="10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23" h="23">
                <a:moveTo>
                  <a:pt x="0" y="4"/>
                </a:moveTo>
                <a:lnTo>
                  <a:pt x="8" y="10"/>
                </a:lnTo>
                <a:lnTo>
                  <a:pt x="10" y="16"/>
                </a:lnTo>
                <a:lnTo>
                  <a:pt x="18" y="22"/>
                </a:lnTo>
                <a:lnTo>
                  <a:pt x="20" y="14"/>
                </a:lnTo>
                <a:lnTo>
                  <a:pt x="20" y="10"/>
                </a:lnTo>
                <a:lnTo>
                  <a:pt x="22" y="4"/>
                </a:lnTo>
                <a:lnTo>
                  <a:pt x="20" y="2"/>
                </a:lnTo>
                <a:lnTo>
                  <a:pt x="16" y="0"/>
                </a:lnTo>
                <a:lnTo>
                  <a:pt x="10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9" name="Freeform 568"/>
          <p:cNvSpPr>
            <a:spLocks/>
          </p:cNvSpPr>
          <p:nvPr/>
        </p:nvSpPr>
        <p:spPr bwMode="ltGray">
          <a:xfrm>
            <a:off x="7179368" y="4138624"/>
            <a:ext cx="131699" cy="174624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8" y="6"/>
              </a:cxn>
              <a:cxn ang="0">
                <a:pos x="16" y="0"/>
              </a:cxn>
              <a:cxn ang="0">
                <a:pos x="8" y="6"/>
              </a:cxn>
              <a:cxn ang="0">
                <a:pos x="6" y="14"/>
              </a:cxn>
              <a:cxn ang="0">
                <a:pos x="6" y="26"/>
              </a:cxn>
              <a:cxn ang="0">
                <a:pos x="8" y="32"/>
              </a:cxn>
              <a:cxn ang="0">
                <a:pos x="6" y="40"/>
              </a:cxn>
              <a:cxn ang="0">
                <a:pos x="8" y="46"/>
              </a:cxn>
              <a:cxn ang="0">
                <a:pos x="8" y="54"/>
              </a:cxn>
              <a:cxn ang="0">
                <a:pos x="0" y="48"/>
              </a:cxn>
              <a:cxn ang="0">
                <a:pos x="0" y="58"/>
              </a:cxn>
              <a:cxn ang="0">
                <a:pos x="4" y="60"/>
              </a:cxn>
              <a:cxn ang="0">
                <a:pos x="16" y="84"/>
              </a:cxn>
              <a:cxn ang="0">
                <a:pos x="20" y="94"/>
              </a:cxn>
              <a:cxn ang="0">
                <a:pos x="36" y="94"/>
              </a:cxn>
              <a:cxn ang="0">
                <a:pos x="38" y="88"/>
              </a:cxn>
              <a:cxn ang="0">
                <a:pos x="50" y="88"/>
              </a:cxn>
              <a:cxn ang="0">
                <a:pos x="60" y="96"/>
              </a:cxn>
              <a:cxn ang="0">
                <a:pos x="60" y="90"/>
              </a:cxn>
              <a:cxn ang="0">
                <a:pos x="54" y="82"/>
              </a:cxn>
              <a:cxn ang="0">
                <a:pos x="66" y="90"/>
              </a:cxn>
              <a:cxn ang="0">
                <a:pos x="76" y="94"/>
              </a:cxn>
              <a:cxn ang="0">
                <a:pos x="86" y="96"/>
              </a:cxn>
              <a:cxn ang="0">
                <a:pos x="86" y="86"/>
              </a:cxn>
              <a:cxn ang="0">
                <a:pos x="80" y="82"/>
              </a:cxn>
              <a:cxn ang="0">
                <a:pos x="78" y="76"/>
              </a:cxn>
              <a:cxn ang="0">
                <a:pos x="80" y="74"/>
              </a:cxn>
              <a:cxn ang="0">
                <a:pos x="70" y="70"/>
              </a:cxn>
              <a:cxn ang="0">
                <a:pos x="70" y="80"/>
              </a:cxn>
              <a:cxn ang="0">
                <a:pos x="62" y="70"/>
              </a:cxn>
              <a:cxn ang="0">
                <a:pos x="48" y="76"/>
              </a:cxn>
              <a:cxn ang="0">
                <a:pos x="46" y="82"/>
              </a:cxn>
              <a:cxn ang="0">
                <a:pos x="40" y="74"/>
              </a:cxn>
              <a:cxn ang="0">
                <a:pos x="34" y="66"/>
              </a:cxn>
              <a:cxn ang="0">
                <a:pos x="36" y="56"/>
              </a:cxn>
              <a:cxn ang="0">
                <a:pos x="34" y="52"/>
              </a:cxn>
              <a:cxn ang="0">
                <a:pos x="36" y="44"/>
              </a:cxn>
              <a:cxn ang="0">
                <a:pos x="42" y="42"/>
              </a:cxn>
              <a:cxn ang="0">
                <a:pos x="46" y="24"/>
              </a:cxn>
              <a:cxn ang="0">
                <a:pos x="36" y="14"/>
              </a:cxn>
              <a:cxn ang="0">
                <a:pos x="38" y="0"/>
              </a:cxn>
            </a:cxnLst>
            <a:rect l="0" t="0" r="r" b="b"/>
            <a:pathLst>
              <a:path w="87" h="97">
                <a:moveTo>
                  <a:pt x="38" y="0"/>
                </a:moveTo>
                <a:lnTo>
                  <a:pt x="28" y="6"/>
                </a:lnTo>
                <a:lnTo>
                  <a:pt x="16" y="0"/>
                </a:lnTo>
                <a:lnTo>
                  <a:pt x="8" y="6"/>
                </a:lnTo>
                <a:lnTo>
                  <a:pt x="6" y="14"/>
                </a:lnTo>
                <a:lnTo>
                  <a:pt x="6" y="26"/>
                </a:lnTo>
                <a:lnTo>
                  <a:pt x="8" y="32"/>
                </a:lnTo>
                <a:lnTo>
                  <a:pt x="6" y="40"/>
                </a:lnTo>
                <a:lnTo>
                  <a:pt x="8" y="46"/>
                </a:lnTo>
                <a:lnTo>
                  <a:pt x="8" y="54"/>
                </a:lnTo>
                <a:lnTo>
                  <a:pt x="0" y="48"/>
                </a:lnTo>
                <a:lnTo>
                  <a:pt x="0" y="58"/>
                </a:lnTo>
                <a:lnTo>
                  <a:pt x="4" y="60"/>
                </a:lnTo>
                <a:lnTo>
                  <a:pt x="16" y="84"/>
                </a:lnTo>
                <a:lnTo>
                  <a:pt x="20" y="94"/>
                </a:lnTo>
                <a:lnTo>
                  <a:pt x="36" y="94"/>
                </a:lnTo>
                <a:lnTo>
                  <a:pt x="38" y="88"/>
                </a:lnTo>
                <a:lnTo>
                  <a:pt x="50" y="88"/>
                </a:lnTo>
                <a:lnTo>
                  <a:pt x="60" y="96"/>
                </a:lnTo>
                <a:lnTo>
                  <a:pt x="60" y="90"/>
                </a:lnTo>
                <a:lnTo>
                  <a:pt x="54" y="82"/>
                </a:lnTo>
                <a:lnTo>
                  <a:pt x="66" y="90"/>
                </a:lnTo>
                <a:lnTo>
                  <a:pt x="76" y="94"/>
                </a:lnTo>
                <a:lnTo>
                  <a:pt x="86" y="96"/>
                </a:lnTo>
                <a:lnTo>
                  <a:pt x="86" y="86"/>
                </a:lnTo>
                <a:lnTo>
                  <a:pt x="80" y="82"/>
                </a:lnTo>
                <a:lnTo>
                  <a:pt x="78" y="76"/>
                </a:lnTo>
                <a:lnTo>
                  <a:pt x="80" y="74"/>
                </a:lnTo>
                <a:lnTo>
                  <a:pt x="70" y="70"/>
                </a:lnTo>
                <a:lnTo>
                  <a:pt x="70" y="80"/>
                </a:lnTo>
                <a:lnTo>
                  <a:pt x="62" y="70"/>
                </a:lnTo>
                <a:lnTo>
                  <a:pt x="48" y="76"/>
                </a:lnTo>
                <a:lnTo>
                  <a:pt x="46" y="82"/>
                </a:lnTo>
                <a:lnTo>
                  <a:pt x="40" y="74"/>
                </a:lnTo>
                <a:lnTo>
                  <a:pt x="34" y="66"/>
                </a:lnTo>
                <a:lnTo>
                  <a:pt x="36" y="56"/>
                </a:lnTo>
                <a:lnTo>
                  <a:pt x="34" y="52"/>
                </a:lnTo>
                <a:lnTo>
                  <a:pt x="36" y="44"/>
                </a:lnTo>
                <a:lnTo>
                  <a:pt x="42" y="42"/>
                </a:lnTo>
                <a:lnTo>
                  <a:pt x="46" y="24"/>
                </a:lnTo>
                <a:lnTo>
                  <a:pt x="36" y="14"/>
                </a:lnTo>
                <a:lnTo>
                  <a:pt x="3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0" name="Freeform 569"/>
          <p:cNvSpPr>
            <a:spLocks/>
          </p:cNvSpPr>
          <p:nvPr/>
        </p:nvSpPr>
        <p:spPr bwMode="ltGray">
          <a:xfrm>
            <a:off x="6043663" y="4595822"/>
            <a:ext cx="65075" cy="146049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16"/>
              </a:cxn>
              <a:cxn ang="0">
                <a:pos x="28" y="24"/>
              </a:cxn>
              <a:cxn ang="0">
                <a:pos x="38" y="44"/>
              </a:cxn>
              <a:cxn ang="0">
                <a:pos x="42" y="54"/>
              </a:cxn>
              <a:cxn ang="0">
                <a:pos x="40" y="64"/>
              </a:cxn>
              <a:cxn ang="0">
                <a:pos x="38" y="68"/>
              </a:cxn>
              <a:cxn ang="0">
                <a:pos x="34" y="72"/>
              </a:cxn>
              <a:cxn ang="0">
                <a:pos x="26" y="78"/>
              </a:cxn>
              <a:cxn ang="0">
                <a:pos x="20" y="80"/>
              </a:cxn>
              <a:cxn ang="0">
                <a:pos x="8" y="78"/>
              </a:cxn>
              <a:cxn ang="0">
                <a:pos x="2" y="70"/>
              </a:cxn>
              <a:cxn ang="0">
                <a:pos x="0" y="64"/>
              </a:cxn>
              <a:cxn ang="0">
                <a:pos x="0" y="54"/>
              </a:cxn>
              <a:cxn ang="0">
                <a:pos x="0" y="40"/>
              </a:cxn>
              <a:cxn ang="0">
                <a:pos x="4" y="26"/>
              </a:cxn>
              <a:cxn ang="0">
                <a:pos x="0" y="18"/>
              </a:cxn>
              <a:cxn ang="0">
                <a:pos x="6" y="6"/>
              </a:cxn>
              <a:cxn ang="0">
                <a:pos x="10" y="0"/>
              </a:cxn>
            </a:cxnLst>
            <a:rect l="0" t="0" r="r" b="b"/>
            <a:pathLst>
              <a:path w="43" h="81">
                <a:moveTo>
                  <a:pt x="10" y="0"/>
                </a:moveTo>
                <a:lnTo>
                  <a:pt x="18" y="16"/>
                </a:lnTo>
                <a:lnTo>
                  <a:pt x="28" y="24"/>
                </a:lnTo>
                <a:lnTo>
                  <a:pt x="38" y="44"/>
                </a:lnTo>
                <a:lnTo>
                  <a:pt x="42" y="54"/>
                </a:lnTo>
                <a:lnTo>
                  <a:pt x="40" y="64"/>
                </a:lnTo>
                <a:lnTo>
                  <a:pt x="38" y="68"/>
                </a:lnTo>
                <a:lnTo>
                  <a:pt x="34" y="72"/>
                </a:lnTo>
                <a:lnTo>
                  <a:pt x="26" y="78"/>
                </a:lnTo>
                <a:lnTo>
                  <a:pt x="20" y="80"/>
                </a:lnTo>
                <a:lnTo>
                  <a:pt x="8" y="78"/>
                </a:lnTo>
                <a:lnTo>
                  <a:pt x="2" y="70"/>
                </a:lnTo>
                <a:lnTo>
                  <a:pt x="0" y="64"/>
                </a:lnTo>
                <a:lnTo>
                  <a:pt x="0" y="54"/>
                </a:lnTo>
                <a:lnTo>
                  <a:pt x="0" y="40"/>
                </a:lnTo>
                <a:lnTo>
                  <a:pt x="4" y="26"/>
                </a:lnTo>
                <a:lnTo>
                  <a:pt x="0" y="18"/>
                </a:lnTo>
                <a:lnTo>
                  <a:pt x="6" y="6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1" name="Freeform 570"/>
          <p:cNvSpPr>
            <a:spLocks/>
          </p:cNvSpPr>
          <p:nvPr/>
        </p:nvSpPr>
        <p:spPr bwMode="ltGray">
          <a:xfrm>
            <a:off x="7325011" y="3532201"/>
            <a:ext cx="71272" cy="10001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" y="22"/>
              </a:cxn>
              <a:cxn ang="0">
                <a:pos x="6" y="32"/>
              </a:cxn>
              <a:cxn ang="0">
                <a:pos x="16" y="26"/>
              </a:cxn>
              <a:cxn ang="0">
                <a:pos x="14" y="20"/>
              </a:cxn>
              <a:cxn ang="0">
                <a:pos x="22" y="24"/>
              </a:cxn>
              <a:cxn ang="0">
                <a:pos x="22" y="34"/>
              </a:cxn>
              <a:cxn ang="0">
                <a:pos x="24" y="48"/>
              </a:cxn>
              <a:cxn ang="0">
                <a:pos x="30" y="52"/>
              </a:cxn>
              <a:cxn ang="0">
                <a:pos x="32" y="42"/>
              </a:cxn>
              <a:cxn ang="0">
                <a:pos x="36" y="54"/>
              </a:cxn>
              <a:cxn ang="0">
                <a:pos x="42" y="48"/>
              </a:cxn>
              <a:cxn ang="0">
                <a:pos x="38" y="42"/>
              </a:cxn>
              <a:cxn ang="0">
                <a:pos x="44" y="40"/>
              </a:cxn>
              <a:cxn ang="0">
                <a:pos x="42" y="24"/>
              </a:cxn>
              <a:cxn ang="0">
                <a:pos x="40" y="20"/>
              </a:cxn>
              <a:cxn ang="0">
                <a:pos x="42" y="14"/>
              </a:cxn>
              <a:cxn ang="0">
                <a:pos x="34" y="6"/>
              </a:cxn>
              <a:cxn ang="0">
                <a:pos x="32" y="8"/>
              </a:cxn>
              <a:cxn ang="0">
                <a:pos x="32" y="2"/>
              </a:cxn>
              <a:cxn ang="0">
                <a:pos x="30" y="0"/>
              </a:cxn>
              <a:cxn ang="0">
                <a:pos x="26" y="6"/>
              </a:cxn>
              <a:cxn ang="0">
                <a:pos x="12" y="4"/>
              </a:cxn>
              <a:cxn ang="0">
                <a:pos x="8" y="4"/>
              </a:cxn>
              <a:cxn ang="0">
                <a:pos x="8" y="12"/>
              </a:cxn>
              <a:cxn ang="0">
                <a:pos x="0" y="20"/>
              </a:cxn>
            </a:cxnLst>
            <a:rect l="0" t="0" r="r" b="b"/>
            <a:pathLst>
              <a:path w="45" h="55">
                <a:moveTo>
                  <a:pt x="0" y="20"/>
                </a:moveTo>
                <a:lnTo>
                  <a:pt x="4" y="22"/>
                </a:lnTo>
                <a:lnTo>
                  <a:pt x="6" y="32"/>
                </a:lnTo>
                <a:lnTo>
                  <a:pt x="16" y="26"/>
                </a:lnTo>
                <a:lnTo>
                  <a:pt x="14" y="20"/>
                </a:lnTo>
                <a:lnTo>
                  <a:pt x="22" y="24"/>
                </a:lnTo>
                <a:lnTo>
                  <a:pt x="22" y="34"/>
                </a:lnTo>
                <a:lnTo>
                  <a:pt x="24" y="48"/>
                </a:lnTo>
                <a:lnTo>
                  <a:pt x="30" y="52"/>
                </a:lnTo>
                <a:lnTo>
                  <a:pt x="32" y="42"/>
                </a:lnTo>
                <a:lnTo>
                  <a:pt x="36" y="54"/>
                </a:lnTo>
                <a:lnTo>
                  <a:pt x="42" y="48"/>
                </a:lnTo>
                <a:lnTo>
                  <a:pt x="38" y="42"/>
                </a:lnTo>
                <a:lnTo>
                  <a:pt x="44" y="40"/>
                </a:lnTo>
                <a:lnTo>
                  <a:pt x="42" y="24"/>
                </a:lnTo>
                <a:lnTo>
                  <a:pt x="40" y="20"/>
                </a:lnTo>
                <a:lnTo>
                  <a:pt x="42" y="14"/>
                </a:lnTo>
                <a:lnTo>
                  <a:pt x="34" y="6"/>
                </a:lnTo>
                <a:lnTo>
                  <a:pt x="32" y="8"/>
                </a:lnTo>
                <a:lnTo>
                  <a:pt x="32" y="2"/>
                </a:lnTo>
                <a:lnTo>
                  <a:pt x="30" y="0"/>
                </a:lnTo>
                <a:lnTo>
                  <a:pt x="26" y="6"/>
                </a:lnTo>
                <a:lnTo>
                  <a:pt x="12" y="4"/>
                </a:lnTo>
                <a:lnTo>
                  <a:pt x="8" y="4"/>
                </a:lnTo>
                <a:lnTo>
                  <a:pt x="8" y="12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2" name="Freeform 572"/>
          <p:cNvSpPr>
            <a:spLocks/>
          </p:cNvSpPr>
          <p:nvPr/>
        </p:nvSpPr>
        <p:spPr bwMode="ltGray">
          <a:xfrm>
            <a:off x="7388537" y="3478226"/>
            <a:ext cx="54228" cy="77788"/>
          </a:xfrm>
          <a:custGeom>
            <a:avLst/>
            <a:gdLst/>
            <a:ahLst/>
            <a:cxnLst>
              <a:cxn ang="0">
                <a:pos x="34" y="12"/>
              </a:cxn>
              <a:cxn ang="0">
                <a:pos x="30" y="8"/>
              </a:cxn>
              <a:cxn ang="0">
                <a:pos x="30" y="0"/>
              </a:cxn>
              <a:cxn ang="0">
                <a:pos x="26" y="6"/>
              </a:cxn>
              <a:cxn ang="0">
                <a:pos x="22" y="4"/>
              </a:cxn>
              <a:cxn ang="0">
                <a:pos x="20" y="4"/>
              </a:cxn>
              <a:cxn ang="0">
                <a:pos x="20" y="8"/>
              </a:cxn>
              <a:cxn ang="0">
                <a:pos x="14" y="12"/>
              </a:cxn>
              <a:cxn ang="0">
                <a:pos x="16" y="14"/>
              </a:cxn>
              <a:cxn ang="0">
                <a:pos x="10" y="20"/>
              </a:cxn>
              <a:cxn ang="0">
                <a:pos x="8" y="18"/>
              </a:cxn>
              <a:cxn ang="0">
                <a:pos x="6" y="26"/>
              </a:cxn>
              <a:cxn ang="0">
                <a:pos x="0" y="34"/>
              </a:cxn>
              <a:cxn ang="0">
                <a:pos x="6" y="34"/>
              </a:cxn>
              <a:cxn ang="0">
                <a:pos x="8" y="42"/>
              </a:cxn>
              <a:cxn ang="0">
                <a:pos x="20" y="42"/>
              </a:cxn>
              <a:cxn ang="0">
                <a:pos x="18" y="30"/>
              </a:cxn>
              <a:cxn ang="0">
                <a:pos x="24" y="20"/>
              </a:cxn>
              <a:cxn ang="0">
                <a:pos x="28" y="26"/>
              </a:cxn>
              <a:cxn ang="0">
                <a:pos x="30" y="16"/>
              </a:cxn>
              <a:cxn ang="0">
                <a:pos x="34" y="12"/>
              </a:cxn>
            </a:cxnLst>
            <a:rect l="0" t="0" r="r" b="b"/>
            <a:pathLst>
              <a:path w="35" h="43">
                <a:moveTo>
                  <a:pt x="34" y="12"/>
                </a:moveTo>
                <a:lnTo>
                  <a:pt x="30" y="8"/>
                </a:lnTo>
                <a:lnTo>
                  <a:pt x="30" y="0"/>
                </a:lnTo>
                <a:lnTo>
                  <a:pt x="26" y="6"/>
                </a:lnTo>
                <a:lnTo>
                  <a:pt x="22" y="4"/>
                </a:lnTo>
                <a:lnTo>
                  <a:pt x="20" y="4"/>
                </a:lnTo>
                <a:lnTo>
                  <a:pt x="20" y="8"/>
                </a:lnTo>
                <a:lnTo>
                  <a:pt x="14" y="12"/>
                </a:lnTo>
                <a:lnTo>
                  <a:pt x="16" y="14"/>
                </a:lnTo>
                <a:lnTo>
                  <a:pt x="10" y="20"/>
                </a:lnTo>
                <a:lnTo>
                  <a:pt x="8" y="18"/>
                </a:lnTo>
                <a:lnTo>
                  <a:pt x="6" y="26"/>
                </a:lnTo>
                <a:lnTo>
                  <a:pt x="0" y="34"/>
                </a:lnTo>
                <a:lnTo>
                  <a:pt x="6" y="34"/>
                </a:lnTo>
                <a:lnTo>
                  <a:pt x="8" y="42"/>
                </a:lnTo>
                <a:lnTo>
                  <a:pt x="20" y="42"/>
                </a:lnTo>
                <a:lnTo>
                  <a:pt x="18" y="30"/>
                </a:lnTo>
                <a:lnTo>
                  <a:pt x="24" y="20"/>
                </a:lnTo>
                <a:lnTo>
                  <a:pt x="28" y="26"/>
                </a:lnTo>
                <a:lnTo>
                  <a:pt x="30" y="16"/>
                </a:lnTo>
                <a:lnTo>
                  <a:pt x="34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3" name="Freeform 573"/>
          <p:cNvSpPr>
            <a:spLocks/>
          </p:cNvSpPr>
          <p:nvPr/>
        </p:nvSpPr>
        <p:spPr bwMode="ltGray">
          <a:xfrm>
            <a:off x="7346703" y="3181366"/>
            <a:ext cx="201421" cy="354010"/>
          </a:xfrm>
          <a:custGeom>
            <a:avLst/>
            <a:gdLst/>
            <a:ahLst/>
            <a:cxnLst>
              <a:cxn ang="0">
                <a:pos x="4" y="194"/>
              </a:cxn>
              <a:cxn ang="0">
                <a:pos x="20" y="188"/>
              </a:cxn>
              <a:cxn ang="0">
                <a:pos x="30" y="178"/>
              </a:cxn>
              <a:cxn ang="0">
                <a:pos x="58" y="156"/>
              </a:cxn>
              <a:cxn ang="0">
                <a:pos x="62" y="158"/>
              </a:cxn>
              <a:cxn ang="0">
                <a:pos x="72" y="174"/>
              </a:cxn>
              <a:cxn ang="0">
                <a:pos x="80" y="162"/>
              </a:cxn>
              <a:cxn ang="0">
                <a:pos x="90" y="154"/>
              </a:cxn>
              <a:cxn ang="0">
                <a:pos x="76" y="146"/>
              </a:cxn>
              <a:cxn ang="0">
                <a:pos x="82" y="142"/>
              </a:cxn>
              <a:cxn ang="0">
                <a:pos x="90" y="144"/>
              </a:cxn>
              <a:cxn ang="0">
                <a:pos x="112" y="130"/>
              </a:cxn>
              <a:cxn ang="0">
                <a:pos x="122" y="112"/>
              </a:cxn>
              <a:cxn ang="0">
                <a:pos x="128" y="104"/>
              </a:cxn>
              <a:cxn ang="0">
                <a:pos x="124" y="86"/>
              </a:cxn>
              <a:cxn ang="0">
                <a:pos x="106" y="60"/>
              </a:cxn>
              <a:cxn ang="0">
                <a:pos x="108" y="34"/>
              </a:cxn>
              <a:cxn ang="0">
                <a:pos x="94" y="12"/>
              </a:cxn>
              <a:cxn ang="0">
                <a:pos x="78" y="4"/>
              </a:cxn>
              <a:cxn ang="0">
                <a:pos x="66" y="2"/>
              </a:cxn>
              <a:cxn ang="0">
                <a:pos x="74" y="4"/>
              </a:cxn>
              <a:cxn ang="0">
                <a:pos x="74" y="14"/>
              </a:cxn>
              <a:cxn ang="0">
                <a:pos x="66" y="18"/>
              </a:cxn>
              <a:cxn ang="0">
                <a:pos x="68" y="26"/>
              </a:cxn>
              <a:cxn ang="0">
                <a:pos x="76" y="36"/>
              </a:cxn>
              <a:cxn ang="0">
                <a:pos x="84" y="70"/>
              </a:cxn>
              <a:cxn ang="0">
                <a:pos x="70" y="106"/>
              </a:cxn>
              <a:cxn ang="0">
                <a:pos x="72" y="80"/>
              </a:cxn>
              <a:cxn ang="0">
                <a:pos x="58" y="98"/>
              </a:cxn>
              <a:cxn ang="0">
                <a:pos x="62" y="118"/>
              </a:cxn>
              <a:cxn ang="0">
                <a:pos x="42" y="142"/>
              </a:cxn>
              <a:cxn ang="0">
                <a:pos x="28" y="144"/>
              </a:cxn>
              <a:cxn ang="0">
                <a:pos x="14" y="172"/>
              </a:cxn>
            </a:cxnLst>
            <a:rect l="0" t="0" r="r" b="b"/>
            <a:pathLst>
              <a:path w="131" h="195">
                <a:moveTo>
                  <a:pt x="0" y="190"/>
                </a:moveTo>
                <a:lnTo>
                  <a:pt x="4" y="194"/>
                </a:lnTo>
                <a:lnTo>
                  <a:pt x="14" y="188"/>
                </a:lnTo>
                <a:lnTo>
                  <a:pt x="20" y="188"/>
                </a:lnTo>
                <a:lnTo>
                  <a:pt x="22" y="180"/>
                </a:lnTo>
                <a:lnTo>
                  <a:pt x="30" y="178"/>
                </a:lnTo>
                <a:lnTo>
                  <a:pt x="46" y="164"/>
                </a:lnTo>
                <a:lnTo>
                  <a:pt x="58" y="156"/>
                </a:lnTo>
                <a:lnTo>
                  <a:pt x="66" y="150"/>
                </a:lnTo>
                <a:lnTo>
                  <a:pt x="62" y="158"/>
                </a:lnTo>
                <a:lnTo>
                  <a:pt x="66" y="170"/>
                </a:lnTo>
                <a:lnTo>
                  <a:pt x="72" y="174"/>
                </a:lnTo>
                <a:lnTo>
                  <a:pt x="80" y="170"/>
                </a:lnTo>
                <a:lnTo>
                  <a:pt x="80" y="162"/>
                </a:lnTo>
                <a:lnTo>
                  <a:pt x="84" y="158"/>
                </a:lnTo>
                <a:lnTo>
                  <a:pt x="90" y="154"/>
                </a:lnTo>
                <a:lnTo>
                  <a:pt x="92" y="146"/>
                </a:lnTo>
                <a:lnTo>
                  <a:pt x="76" y="146"/>
                </a:lnTo>
                <a:lnTo>
                  <a:pt x="80" y="132"/>
                </a:lnTo>
                <a:lnTo>
                  <a:pt x="82" y="142"/>
                </a:lnTo>
                <a:lnTo>
                  <a:pt x="86" y="140"/>
                </a:lnTo>
                <a:lnTo>
                  <a:pt x="90" y="144"/>
                </a:lnTo>
                <a:lnTo>
                  <a:pt x="106" y="138"/>
                </a:lnTo>
                <a:lnTo>
                  <a:pt x="112" y="130"/>
                </a:lnTo>
                <a:lnTo>
                  <a:pt x="114" y="122"/>
                </a:lnTo>
                <a:lnTo>
                  <a:pt x="122" y="112"/>
                </a:lnTo>
                <a:lnTo>
                  <a:pt x="128" y="118"/>
                </a:lnTo>
                <a:lnTo>
                  <a:pt x="128" y="104"/>
                </a:lnTo>
                <a:lnTo>
                  <a:pt x="130" y="90"/>
                </a:lnTo>
                <a:lnTo>
                  <a:pt x="124" y="86"/>
                </a:lnTo>
                <a:lnTo>
                  <a:pt x="118" y="68"/>
                </a:lnTo>
                <a:lnTo>
                  <a:pt x="106" y="60"/>
                </a:lnTo>
                <a:lnTo>
                  <a:pt x="110" y="50"/>
                </a:lnTo>
                <a:lnTo>
                  <a:pt x="108" y="34"/>
                </a:lnTo>
                <a:lnTo>
                  <a:pt x="100" y="20"/>
                </a:lnTo>
                <a:lnTo>
                  <a:pt x="94" y="12"/>
                </a:lnTo>
                <a:lnTo>
                  <a:pt x="86" y="10"/>
                </a:lnTo>
                <a:lnTo>
                  <a:pt x="78" y="4"/>
                </a:lnTo>
                <a:lnTo>
                  <a:pt x="76" y="0"/>
                </a:lnTo>
                <a:lnTo>
                  <a:pt x="66" y="2"/>
                </a:lnTo>
                <a:lnTo>
                  <a:pt x="70" y="6"/>
                </a:lnTo>
                <a:lnTo>
                  <a:pt x="74" y="4"/>
                </a:lnTo>
                <a:lnTo>
                  <a:pt x="76" y="12"/>
                </a:lnTo>
                <a:lnTo>
                  <a:pt x="74" y="14"/>
                </a:lnTo>
                <a:lnTo>
                  <a:pt x="64" y="12"/>
                </a:lnTo>
                <a:lnTo>
                  <a:pt x="66" y="18"/>
                </a:lnTo>
                <a:lnTo>
                  <a:pt x="64" y="26"/>
                </a:lnTo>
                <a:lnTo>
                  <a:pt x="68" y="26"/>
                </a:lnTo>
                <a:lnTo>
                  <a:pt x="70" y="38"/>
                </a:lnTo>
                <a:lnTo>
                  <a:pt x="76" y="36"/>
                </a:lnTo>
                <a:lnTo>
                  <a:pt x="82" y="48"/>
                </a:lnTo>
                <a:lnTo>
                  <a:pt x="84" y="70"/>
                </a:lnTo>
                <a:lnTo>
                  <a:pt x="82" y="88"/>
                </a:lnTo>
                <a:lnTo>
                  <a:pt x="70" y="106"/>
                </a:lnTo>
                <a:lnTo>
                  <a:pt x="64" y="98"/>
                </a:lnTo>
                <a:lnTo>
                  <a:pt x="72" y="80"/>
                </a:lnTo>
                <a:lnTo>
                  <a:pt x="60" y="92"/>
                </a:lnTo>
                <a:lnTo>
                  <a:pt x="58" y="98"/>
                </a:lnTo>
                <a:lnTo>
                  <a:pt x="62" y="102"/>
                </a:lnTo>
                <a:lnTo>
                  <a:pt x="62" y="118"/>
                </a:lnTo>
                <a:lnTo>
                  <a:pt x="60" y="134"/>
                </a:lnTo>
                <a:lnTo>
                  <a:pt x="42" y="142"/>
                </a:lnTo>
                <a:lnTo>
                  <a:pt x="32" y="148"/>
                </a:lnTo>
                <a:lnTo>
                  <a:pt x="28" y="144"/>
                </a:lnTo>
                <a:lnTo>
                  <a:pt x="18" y="158"/>
                </a:lnTo>
                <a:lnTo>
                  <a:pt x="14" y="172"/>
                </a:lnTo>
                <a:lnTo>
                  <a:pt x="0" y="19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4" name="Freeform 574"/>
          <p:cNvSpPr>
            <a:spLocks/>
          </p:cNvSpPr>
          <p:nvPr/>
        </p:nvSpPr>
        <p:spPr bwMode="ltGray">
          <a:xfrm>
            <a:off x="7396284" y="3049603"/>
            <a:ext cx="108458" cy="141287"/>
          </a:xfrm>
          <a:custGeom>
            <a:avLst/>
            <a:gdLst/>
            <a:ahLst/>
            <a:cxnLst>
              <a:cxn ang="0">
                <a:pos x="28" y="76"/>
              </a:cxn>
              <a:cxn ang="0">
                <a:pos x="30" y="68"/>
              </a:cxn>
              <a:cxn ang="0">
                <a:pos x="38" y="66"/>
              </a:cxn>
              <a:cxn ang="0">
                <a:pos x="30" y="60"/>
              </a:cxn>
              <a:cxn ang="0">
                <a:pos x="22" y="64"/>
              </a:cxn>
              <a:cxn ang="0">
                <a:pos x="20" y="56"/>
              </a:cxn>
              <a:cxn ang="0">
                <a:pos x="28" y="58"/>
              </a:cxn>
              <a:cxn ang="0">
                <a:pos x="42" y="52"/>
              </a:cxn>
              <a:cxn ang="0">
                <a:pos x="62" y="50"/>
              </a:cxn>
              <a:cxn ang="0">
                <a:pos x="60" y="48"/>
              </a:cxn>
              <a:cxn ang="0">
                <a:pos x="58" y="30"/>
              </a:cxn>
              <a:cxn ang="0">
                <a:pos x="66" y="26"/>
              </a:cxn>
              <a:cxn ang="0">
                <a:pos x="68" y="16"/>
              </a:cxn>
              <a:cxn ang="0">
                <a:pos x="70" y="6"/>
              </a:cxn>
              <a:cxn ang="0">
                <a:pos x="62" y="12"/>
              </a:cxn>
              <a:cxn ang="0">
                <a:pos x="52" y="0"/>
              </a:cxn>
              <a:cxn ang="0">
                <a:pos x="52" y="12"/>
              </a:cxn>
              <a:cxn ang="0">
                <a:pos x="44" y="12"/>
              </a:cxn>
              <a:cxn ang="0">
                <a:pos x="34" y="16"/>
              </a:cxn>
              <a:cxn ang="0">
                <a:pos x="18" y="12"/>
              </a:cxn>
              <a:cxn ang="0">
                <a:pos x="2" y="8"/>
              </a:cxn>
              <a:cxn ang="0">
                <a:pos x="0" y="14"/>
              </a:cxn>
              <a:cxn ang="0">
                <a:pos x="2" y="14"/>
              </a:cxn>
              <a:cxn ang="0">
                <a:pos x="10" y="22"/>
              </a:cxn>
              <a:cxn ang="0">
                <a:pos x="18" y="38"/>
              </a:cxn>
              <a:cxn ang="0">
                <a:pos x="18" y="46"/>
              </a:cxn>
              <a:cxn ang="0">
                <a:pos x="4" y="50"/>
              </a:cxn>
              <a:cxn ang="0">
                <a:pos x="8" y="56"/>
              </a:cxn>
              <a:cxn ang="0">
                <a:pos x="12" y="68"/>
              </a:cxn>
              <a:cxn ang="0">
                <a:pos x="20" y="74"/>
              </a:cxn>
              <a:cxn ang="0">
                <a:pos x="26" y="72"/>
              </a:cxn>
              <a:cxn ang="0">
                <a:pos x="28" y="76"/>
              </a:cxn>
            </a:cxnLst>
            <a:rect l="0" t="0" r="r" b="b"/>
            <a:pathLst>
              <a:path w="71" h="77">
                <a:moveTo>
                  <a:pt x="28" y="76"/>
                </a:moveTo>
                <a:lnTo>
                  <a:pt x="30" y="68"/>
                </a:lnTo>
                <a:lnTo>
                  <a:pt x="38" y="66"/>
                </a:lnTo>
                <a:lnTo>
                  <a:pt x="30" y="60"/>
                </a:lnTo>
                <a:lnTo>
                  <a:pt x="22" y="64"/>
                </a:lnTo>
                <a:lnTo>
                  <a:pt x="20" y="56"/>
                </a:lnTo>
                <a:lnTo>
                  <a:pt x="28" y="58"/>
                </a:lnTo>
                <a:lnTo>
                  <a:pt x="42" y="52"/>
                </a:lnTo>
                <a:lnTo>
                  <a:pt x="62" y="50"/>
                </a:lnTo>
                <a:lnTo>
                  <a:pt x="60" y="48"/>
                </a:lnTo>
                <a:lnTo>
                  <a:pt x="58" y="30"/>
                </a:lnTo>
                <a:lnTo>
                  <a:pt x="66" y="26"/>
                </a:lnTo>
                <a:lnTo>
                  <a:pt x="68" y="16"/>
                </a:lnTo>
                <a:lnTo>
                  <a:pt x="70" y="6"/>
                </a:lnTo>
                <a:lnTo>
                  <a:pt x="62" y="12"/>
                </a:lnTo>
                <a:lnTo>
                  <a:pt x="52" y="0"/>
                </a:lnTo>
                <a:lnTo>
                  <a:pt x="52" y="12"/>
                </a:lnTo>
                <a:lnTo>
                  <a:pt x="44" y="12"/>
                </a:lnTo>
                <a:lnTo>
                  <a:pt x="34" y="16"/>
                </a:lnTo>
                <a:lnTo>
                  <a:pt x="18" y="12"/>
                </a:lnTo>
                <a:lnTo>
                  <a:pt x="2" y="8"/>
                </a:lnTo>
                <a:lnTo>
                  <a:pt x="0" y="14"/>
                </a:lnTo>
                <a:lnTo>
                  <a:pt x="2" y="14"/>
                </a:lnTo>
                <a:lnTo>
                  <a:pt x="10" y="22"/>
                </a:lnTo>
                <a:lnTo>
                  <a:pt x="18" y="38"/>
                </a:lnTo>
                <a:lnTo>
                  <a:pt x="18" y="46"/>
                </a:lnTo>
                <a:lnTo>
                  <a:pt x="4" y="50"/>
                </a:lnTo>
                <a:lnTo>
                  <a:pt x="8" y="56"/>
                </a:lnTo>
                <a:lnTo>
                  <a:pt x="12" y="68"/>
                </a:lnTo>
                <a:lnTo>
                  <a:pt x="20" y="74"/>
                </a:lnTo>
                <a:lnTo>
                  <a:pt x="26" y="72"/>
                </a:lnTo>
                <a:lnTo>
                  <a:pt x="28" y="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5" name="Freeform 575"/>
          <p:cNvSpPr>
            <a:spLocks/>
          </p:cNvSpPr>
          <p:nvPr/>
        </p:nvSpPr>
        <p:spPr bwMode="ltGray">
          <a:xfrm>
            <a:off x="6731594" y="4841884"/>
            <a:ext cx="29438" cy="2698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4" y="6"/>
              </a:cxn>
              <a:cxn ang="0">
                <a:pos x="0" y="12"/>
              </a:cxn>
              <a:cxn ang="0">
                <a:pos x="8" y="14"/>
              </a:cxn>
              <a:cxn ang="0">
                <a:pos x="18" y="12"/>
              </a:cxn>
              <a:cxn ang="0">
                <a:pos x="16" y="0"/>
              </a:cxn>
            </a:cxnLst>
            <a:rect l="0" t="0" r="r" b="b"/>
            <a:pathLst>
              <a:path w="19" h="15">
                <a:moveTo>
                  <a:pt x="16" y="0"/>
                </a:moveTo>
                <a:lnTo>
                  <a:pt x="4" y="6"/>
                </a:lnTo>
                <a:lnTo>
                  <a:pt x="0" y="12"/>
                </a:lnTo>
                <a:lnTo>
                  <a:pt x="8" y="14"/>
                </a:lnTo>
                <a:lnTo>
                  <a:pt x="18" y="12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6" name="Freeform 576"/>
          <p:cNvSpPr>
            <a:spLocks/>
          </p:cNvSpPr>
          <p:nvPr/>
        </p:nvSpPr>
        <p:spPr bwMode="ltGray">
          <a:xfrm>
            <a:off x="7092602" y="5111757"/>
            <a:ext cx="932735" cy="841371"/>
          </a:xfrm>
          <a:custGeom>
            <a:avLst/>
            <a:gdLst/>
            <a:ahLst/>
            <a:cxnLst>
              <a:cxn ang="0">
                <a:pos x="138" y="130"/>
              </a:cxn>
              <a:cxn ang="0">
                <a:pos x="154" y="96"/>
              </a:cxn>
              <a:cxn ang="0">
                <a:pos x="180" y="75"/>
              </a:cxn>
              <a:cxn ang="0">
                <a:pos x="223" y="88"/>
              </a:cxn>
              <a:cxn ang="0">
                <a:pos x="229" y="49"/>
              </a:cxn>
              <a:cxn ang="0">
                <a:pos x="268" y="28"/>
              </a:cxn>
              <a:cxn ang="0">
                <a:pos x="320" y="22"/>
              </a:cxn>
              <a:cxn ang="0">
                <a:pos x="328" y="47"/>
              </a:cxn>
              <a:cxn ang="0">
                <a:pos x="345" y="87"/>
              </a:cxn>
              <a:cxn ang="0">
                <a:pos x="391" y="112"/>
              </a:cxn>
              <a:cxn ang="0">
                <a:pos x="416" y="87"/>
              </a:cxn>
              <a:cxn ang="0">
                <a:pos x="416" y="28"/>
              </a:cxn>
              <a:cxn ang="0">
                <a:pos x="432" y="4"/>
              </a:cxn>
              <a:cxn ang="0">
                <a:pos x="452" y="59"/>
              </a:cxn>
              <a:cxn ang="0">
                <a:pos x="488" y="75"/>
              </a:cxn>
              <a:cxn ang="0">
                <a:pos x="491" y="120"/>
              </a:cxn>
              <a:cxn ang="0">
                <a:pos x="531" y="157"/>
              </a:cxn>
              <a:cxn ang="0">
                <a:pos x="543" y="189"/>
              </a:cxn>
              <a:cxn ang="0">
                <a:pos x="596" y="250"/>
              </a:cxn>
              <a:cxn ang="0">
                <a:pos x="598" y="313"/>
              </a:cxn>
              <a:cxn ang="0">
                <a:pos x="564" y="377"/>
              </a:cxn>
              <a:cxn ang="0">
                <a:pos x="545" y="419"/>
              </a:cxn>
              <a:cxn ang="0">
                <a:pos x="491" y="462"/>
              </a:cxn>
              <a:cxn ang="0">
                <a:pos x="464" y="450"/>
              </a:cxn>
              <a:cxn ang="0">
                <a:pos x="430" y="448"/>
              </a:cxn>
              <a:cxn ang="0">
                <a:pos x="405" y="419"/>
              </a:cxn>
              <a:cxn ang="0">
                <a:pos x="385" y="383"/>
              </a:cxn>
              <a:cxn ang="0">
                <a:pos x="375" y="372"/>
              </a:cxn>
              <a:cxn ang="0">
                <a:pos x="351" y="397"/>
              </a:cxn>
              <a:cxn ang="0">
                <a:pos x="320" y="356"/>
              </a:cxn>
              <a:cxn ang="0">
                <a:pos x="286" y="356"/>
              </a:cxn>
              <a:cxn ang="0">
                <a:pos x="264" y="356"/>
              </a:cxn>
              <a:cxn ang="0">
                <a:pos x="239" y="362"/>
              </a:cxn>
              <a:cxn ang="0">
                <a:pos x="215" y="379"/>
              </a:cxn>
              <a:cxn ang="0">
                <a:pos x="201" y="379"/>
              </a:cxn>
              <a:cxn ang="0">
                <a:pos x="176" y="411"/>
              </a:cxn>
              <a:cxn ang="0">
                <a:pos x="134" y="421"/>
              </a:cxn>
              <a:cxn ang="0">
                <a:pos x="105" y="444"/>
              </a:cxn>
              <a:cxn ang="0">
                <a:pos x="71" y="440"/>
              </a:cxn>
              <a:cxn ang="0">
                <a:pos x="69" y="401"/>
              </a:cxn>
              <a:cxn ang="0">
                <a:pos x="36" y="352"/>
              </a:cxn>
              <a:cxn ang="0">
                <a:pos x="4" y="313"/>
              </a:cxn>
              <a:cxn ang="0">
                <a:pos x="24" y="319"/>
              </a:cxn>
              <a:cxn ang="0">
                <a:pos x="0" y="258"/>
              </a:cxn>
              <a:cxn ang="0">
                <a:pos x="43" y="208"/>
              </a:cxn>
              <a:cxn ang="0">
                <a:pos x="67" y="204"/>
              </a:cxn>
              <a:cxn ang="0">
                <a:pos x="93" y="191"/>
              </a:cxn>
              <a:cxn ang="0">
                <a:pos x="111" y="155"/>
              </a:cxn>
            </a:cxnLst>
            <a:rect l="0" t="0" r="r" b="b"/>
            <a:pathLst>
              <a:path w="603" h="465">
                <a:moveTo>
                  <a:pt x="120" y="124"/>
                </a:moveTo>
                <a:lnTo>
                  <a:pt x="134" y="145"/>
                </a:lnTo>
                <a:lnTo>
                  <a:pt x="138" y="130"/>
                </a:lnTo>
                <a:lnTo>
                  <a:pt x="132" y="124"/>
                </a:lnTo>
                <a:lnTo>
                  <a:pt x="146" y="112"/>
                </a:lnTo>
                <a:lnTo>
                  <a:pt x="154" y="96"/>
                </a:lnTo>
                <a:lnTo>
                  <a:pt x="162" y="87"/>
                </a:lnTo>
                <a:lnTo>
                  <a:pt x="172" y="77"/>
                </a:lnTo>
                <a:lnTo>
                  <a:pt x="180" y="75"/>
                </a:lnTo>
                <a:lnTo>
                  <a:pt x="201" y="87"/>
                </a:lnTo>
                <a:lnTo>
                  <a:pt x="211" y="85"/>
                </a:lnTo>
                <a:lnTo>
                  <a:pt x="223" y="88"/>
                </a:lnTo>
                <a:lnTo>
                  <a:pt x="219" y="77"/>
                </a:lnTo>
                <a:lnTo>
                  <a:pt x="233" y="63"/>
                </a:lnTo>
                <a:lnTo>
                  <a:pt x="229" y="49"/>
                </a:lnTo>
                <a:lnTo>
                  <a:pt x="251" y="35"/>
                </a:lnTo>
                <a:lnTo>
                  <a:pt x="263" y="39"/>
                </a:lnTo>
                <a:lnTo>
                  <a:pt x="268" y="28"/>
                </a:lnTo>
                <a:lnTo>
                  <a:pt x="268" y="20"/>
                </a:lnTo>
                <a:lnTo>
                  <a:pt x="296" y="28"/>
                </a:lnTo>
                <a:lnTo>
                  <a:pt x="320" y="22"/>
                </a:lnTo>
                <a:lnTo>
                  <a:pt x="330" y="28"/>
                </a:lnTo>
                <a:lnTo>
                  <a:pt x="338" y="29"/>
                </a:lnTo>
                <a:lnTo>
                  <a:pt x="328" y="47"/>
                </a:lnTo>
                <a:lnTo>
                  <a:pt x="328" y="55"/>
                </a:lnTo>
                <a:lnTo>
                  <a:pt x="320" y="73"/>
                </a:lnTo>
                <a:lnTo>
                  <a:pt x="345" y="87"/>
                </a:lnTo>
                <a:lnTo>
                  <a:pt x="379" y="104"/>
                </a:lnTo>
                <a:lnTo>
                  <a:pt x="391" y="94"/>
                </a:lnTo>
                <a:lnTo>
                  <a:pt x="391" y="112"/>
                </a:lnTo>
                <a:lnTo>
                  <a:pt x="403" y="114"/>
                </a:lnTo>
                <a:lnTo>
                  <a:pt x="407" y="106"/>
                </a:lnTo>
                <a:lnTo>
                  <a:pt x="416" y="87"/>
                </a:lnTo>
                <a:lnTo>
                  <a:pt x="418" y="65"/>
                </a:lnTo>
                <a:lnTo>
                  <a:pt x="414" y="47"/>
                </a:lnTo>
                <a:lnTo>
                  <a:pt x="416" y="28"/>
                </a:lnTo>
                <a:lnTo>
                  <a:pt x="418" y="16"/>
                </a:lnTo>
                <a:lnTo>
                  <a:pt x="422" y="0"/>
                </a:lnTo>
                <a:lnTo>
                  <a:pt x="432" y="4"/>
                </a:lnTo>
                <a:lnTo>
                  <a:pt x="444" y="29"/>
                </a:lnTo>
                <a:lnTo>
                  <a:pt x="448" y="51"/>
                </a:lnTo>
                <a:lnTo>
                  <a:pt x="452" y="59"/>
                </a:lnTo>
                <a:lnTo>
                  <a:pt x="460" y="51"/>
                </a:lnTo>
                <a:lnTo>
                  <a:pt x="480" y="67"/>
                </a:lnTo>
                <a:lnTo>
                  <a:pt x="488" y="75"/>
                </a:lnTo>
                <a:lnTo>
                  <a:pt x="478" y="81"/>
                </a:lnTo>
                <a:lnTo>
                  <a:pt x="489" y="96"/>
                </a:lnTo>
                <a:lnTo>
                  <a:pt x="491" y="120"/>
                </a:lnTo>
                <a:lnTo>
                  <a:pt x="497" y="140"/>
                </a:lnTo>
                <a:lnTo>
                  <a:pt x="507" y="142"/>
                </a:lnTo>
                <a:lnTo>
                  <a:pt x="531" y="157"/>
                </a:lnTo>
                <a:lnTo>
                  <a:pt x="539" y="169"/>
                </a:lnTo>
                <a:lnTo>
                  <a:pt x="541" y="179"/>
                </a:lnTo>
                <a:lnTo>
                  <a:pt x="543" y="189"/>
                </a:lnTo>
                <a:lnTo>
                  <a:pt x="547" y="197"/>
                </a:lnTo>
                <a:lnTo>
                  <a:pt x="590" y="238"/>
                </a:lnTo>
                <a:lnTo>
                  <a:pt x="596" y="250"/>
                </a:lnTo>
                <a:lnTo>
                  <a:pt x="602" y="289"/>
                </a:lnTo>
                <a:lnTo>
                  <a:pt x="602" y="305"/>
                </a:lnTo>
                <a:lnTo>
                  <a:pt x="598" y="313"/>
                </a:lnTo>
                <a:lnTo>
                  <a:pt x="588" y="350"/>
                </a:lnTo>
                <a:lnTo>
                  <a:pt x="582" y="358"/>
                </a:lnTo>
                <a:lnTo>
                  <a:pt x="564" y="377"/>
                </a:lnTo>
                <a:lnTo>
                  <a:pt x="545" y="395"/>
                </a:lnTo>
                <a:lnTo>
                  <a:pt x="539" y="405"/>
                </a:lnTo>
                <a:lnTo>
                  <a:pt x="545" y="419"/>
                </a:lnTo>
                <a:lnTo>
                  <a:pt x="539" y="444"/>
                </a:lnTo>
                <a:lnTo>
                  <a:pt x="513" y="440"/>
                </a:lnTo>
                <a:lnTo>
                  <a:pt x="491" y="462"/>
                </a:lnTo>
                <a:lnTo>
                  <a:pt x="482" y="452"/>
                </a:lnTo>
                <a:lnTo>
                  <a:pt x="482" y="440"/>
                </a:lnTo>
                <a:lnTo>
                  <a:pt x="464" y="450"/>
                </a:lnTo>
                <a:lnTo>
                  <a:pt x="458" y="464"/>
                </a:lnTo>
                <a:lnTo>
                  <a:pt x="442" y="452"/>
                </a:lnTo>
                <a:lnTo>
                  <a:pt x="430" y="448"/>
                </a:lnTo>
                <a:lnTo>
                  <a:pt x="426" y="448"/>
                </a:lnTo>
                <a:lnTo>
                  <a:pt x="403" y="433"/>
                </a:lnTo>
                <a:lnTo>
                  <a:pt x="405" y="419"/>
                </a:lnTo>
                <a:lnTo>
                  <a:pt x="391" y="405"/>
                </a:lnTo>
                <a:lnTo>
                  <a:pt x="395" y="395"/>
                </a:lnTo>
                <a:lnTo>
                  <a:pt x="385" y="383"/>
                </a:lnTo>
                <a:lnTo>
                  <a:pt x="381" y="399"/>
                </a:lnTo>
                <a:lnTo>
                  <a:pt x="373" y="385"/>
                </a:lnTo>
                <a:lnTo>
                  <a:pt x="375" y="372"/>
                </a:lnTo>
                <a:lnTo>
                  <a:pt x="361" y="381"/>
                </a:lnTo>
                <a:lnTo>
                  <a:pt x="353" y="391"/>
                </a:lnTo>
                <a:lnTo>
                  <a:pt x="351" y="397"/>
                </a:lnTo>
                <a:lnTo>
                  <a:pt x="339" y="377"/>
                </a:lnTo>
                <a:lnTo>
                  <a:pt x="330" y="374"/>
                </a:lnTo>
                <a:lnTo>
                  <a:pt x="320" y="356"/>
                </a:lnTo>
                <a:lnTo>
                  <a:pt x="300" y="356"/>
                </a:lnTo>
                <a:lnTo>
                  <a:pt x="296" y="364"/>
                </a:lnTo>
                <a:lnTo>
                  <a:pt x="286" y="356"/>
                </a:lnTo>
                <a:lnTo>
                  <a:pt x="276" y="352"/>
                </a:lnTo>
                <a:lnTo>
                  <a:pt x="272" y="352"/>
                </a:lnTo>
                <a:lnTo>
                  <a:pt x="264" y="356"/>
                </a:lnTo>
                <a:lnTo>
                  <a:pt x="255" y="360"/>
                </a:lnTo>
                <a:lnTo>
                  <a:pt x="245" y="362"/>
                </a:lnTo>
                <a:lnTo>
                  <a:pt x="239" y="362"/>
                </a:lnTo>
                <a:lnTo>
                  <a:pt x="229" y="370"/>
                </a:lnTo>
                <a:lnTo>
                  <a:pt x="221" y="377"/>
                </a:lnTo>
                <a:lnTo>
                  <a:pt x="215" y="379"/>
                </a:lnTo>
                <a:lnTo>
                  <a:pt x="211" y="377"/>
                </a:lnTo>
                <a:lnTo>
                  <a:pt x="209" y="376"/>
                </a:lnTo>
                <a:lnTo>
                  <a:pt x="201" y="379"/>
                </a:lnTo>
                <a:lnTo>
                  <a:pt x="193" y="383"/>
                </a:lnTo>
                <a:lnTo>
                  <a:pt x="188" y="391"/>
                </a:lnTo>
                <a:lnTo>
                  <a:pt x="176" y="411"/>
                </a:lnTo>
                <a:lnTo>
                  <a:pt x="160" y="409"/>
                </a:lnTo>
                <a:lnTo>
                  <a:pt x="142" y="413"/>
                </a:lnTo>
                <a:lnTo>
                  <a:pt x="134" y="421"/>
                </a:lnTo>
                <a:lnTo>
                  <a:pt x="124" y="427"/>
                </a:lnTo>
                <a:lnTo>
                  <a:pt x="113" y="440"/>
                </a:lnTo>
                <a:lnTo>
                  <a:pt x="105" y="444"/>
                </a:lnTo>
                <a:lnTo>
                  <a:pt x="97" y="446"/>
                </a:lnTo>
                <a:lnTo>
                  <a:pt x="81" y="438"/>
                </a:lnTo>
                <a:lnTo>
                  <a:pt x="71" y="440"/>
                </a:lnTo>
                <a:lnTo>
                  <a:pt x="69" y="431"/>
                </a:lnTo>
                <a:lnTo>
                  <a:pt x="71" y="419"/>
                </a:lnTo>
                <a:lnTo>
                  <a:pt x="69" y="401"/>
                </a:lnTo>
                <a:lnTo>
                  <a:pt x="53" y="385"/>
                </a:lnTo>
                <a:lnTo>
                  <a:pt x="51" y="376"/>
                </a:lnTo>
                <a:lnTo>
                  <a:pt x="36" y="352"/>
                </a:lnTo>
                <a:lnTo>
                  <a:pt x="22" y="338"/>
                </a:lnTo>
                <a:lnTo>
                  <a:pt x="12" y="326"/>
                </a:lnTo>
                <a:lnTo>
                  <a:pt x="4" y="313"/>
                </a:lnTo>
                <a:lnTo>
                  <a:pt x="20" y="324"/>
                </a:lnTo>
                <a:lnTo>
                  <a:pt x="14" y="313"/>
                </a:lnTo>
                <a:lnTo>
                  <a:pt x="24" y="319"/>
                </a:lnTo>
                <a:lnTo>
                  <a:pt x="2" y="289"/>
                </a:lnTo>
                <a:lnTo>
                  <a:pt x="6" y="263"/>
                </a:lnTo>
                <a:lnTo>
                  <a:pt x="0" y="258"/>
                </a:lnTo>
                <a:lnTo>
                  <a:pt x="8" y="246"/>
                </a:lnTo>
                <a:lnTo>
                  <a:pt x="30" y="226"/>
                </a:lnTo>
                <a:lnTo>
                  <a:pt x="43" y="208"/>
                </a:lnTo>
                <a:lnTo>
                  <a:pt x="55" y="214"/>
                </a:lnTo>
                <a:lnTo>
                  <a:pt x="57" y="206"/>
                </a:lnTo>
                <a:lnTo>
                  <a:pt x="67" y="204"/>
                </a:lnTo>
                <a:lnTo>
                  <a:pt x="73" y="199"/>
                </a:lnTo>
                <a:lnTo>
                  <a:pt x="83" y="197"/>
                </a:lnTo>
                <a:lnTo>
                  <a:pt x="93" y="191"/>
                </a:lnTo>
                <a:lnTo>
                  <a:pt x="103" y="181"/>
                </a:lnTo>
                <a:lnTo>
                  <a:pt x="109" y="169"/>
                </a:lnTo>
                <a:lnTo>
                  <a:pt x="111" y="155"/>
                </a:lnTo>
                <a:lnTo>
                  <a:pt x="113" y="144"/>
                </a:lnTo>
                <a:lnTo>
                  <a:pt x="120" y="1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7" name="Freeform 577"/>
          <p:cNvSpPr>
            <a:spLocks/>
          </p:cNvSpPr>
          <p:nvPr/>
        </p:nvSpPr>
        <p:spPr bwMode="ltGray">
          <a:xfrm>
            <a:off x="7091053" y="5110169"/>
            <a:ext cx="942032" cy="855659"/>
          </a:xfrm>
          <a:custGeom>
            <a:avLst/>
            <a:gdLst/>
            <a:ahLst/>
            <a:cxnLst>
              <a:cxn ang="0">
                <a:pos x="140" y="132"/>
              </a:cxn>
              <a:cxn ang="0">
                <a:pos x="156" y="98"/>
              </a:cxn>
              <a:cxn ang="0">
                <a:pos x="182" y="76"/>
              </a:cxn>
              <a:cxn ang="0">
                <a:pos x="226" y="90"/>
              </a:cxn>
              <a:cxn ang="0">
                <a:pos x="232" y="50"/>
              </a:cxn>
              <a:cxn ang="0">
                <a:pos x="272" y="28"/>
              </a:cxn>
              <a:cxn ang="0">
                <a:pos x="324" y="22"/>
              </a:cxn>
              <a:cxn ang="0">
                <a:pos x="332" y="48"/>
              </a:cxn>
              <a:cxn ang="0">
                <a:pos x="350" y="88"/>
              </a:cxn>
              <a:cxn ang="0">
                <a:pos x="396" y="114"/>
              </a:cxn>
              <a:cxn ang="0">
                <a:pos x="422" y="88"/>
              </a:cxn>
              <a:cxn ang="0">
                <a:pos x="422" y="28"/>
              </a:cxn>
              <a:cxn ang="0">
                <a:pos x="438" y="4"/>
              </a:cxn>
              <a:cxn ang="0">
                <a:pos x="458" y="60"/>
              </a:cxn>
              <a:cxn ang="0">
                <a:pos x="494" y="76"/>
              </a:cxn>
              <a:cxn ang="0">
                <a:pos x="498" y="122"/>
              </a:cxn>
              <a:cxn ang="0">
                <a:pos x="538" y="160"/>
              </a:cxn>
              <a:cxn ang="0">
                <a:pos x="550" y="192"/>
              </a:cxn>
              <a:cxn ang="0">
                <a:pos x="604" y="254"/>
              </a:cxn>
              <a:cxn ang="0">
                <a:pos x="606" y="318"/>
              </a:cxn>
              <a:cxn ang="0">
                <a:pos x="572" y="384"/>
              </a:cxn>
              <a:cxn ang="0">
                <a:pos x="552" y="426"/>
              </a:cxn>
              <a:cxn ang="0">
                <a:pos x="498" y="470"/>
              </a:cxn>
              <a:cxn ang="0">
                <a:pos x="470" y="458"/>
              </a:cxn>
              <a:cxn ang="0">
                <a:pos x="436" y="456"/>
              </a:cxn>
              <a:cxn ang="0">
                <a:pos x="410" y="426"/>
              </a:cxn>
              <a:cxn ang="0">
                <a:pos x="390" y="390"/>
              </a:cxn>
              <a:cxn ang="0">
                <a:pos x="380" y="378"/>
              </a:cxn>
              <a:cxn ang="0">
                <a:pos x="356" y="404"/>
              </a:cxn>
              <a:cxn ang="0">
                <a:pos x="324" y="362"/>
              </a:cxn>
              <a:cxn ang="0">
                <a:pos x="290" y="362"/>
              </a:cxn>
              <a:cxn ang="0">
                <a:pos x="268" y="362"/>
              </a:cxn>
              <a:cxn ang="0">
                <a:pos x="242" y="368"/>
              </a:cxn>
              <a:cxn ang="0">
                <a:pos x="218" y="386"/>
              </a:cxn>
              <a:cxn ang="0">
                <a:pos x="204" y="386"/>
              </a:cxn>
              <a:cxn ang="0">
                <a:pos x="178" y="418"/>
              </a:cxn>
              <a:cxn ang="0">
                <a:pos x="136" y="428"/>
              </a:cxn>
              <a:cxn ang="0">
                <a:pos x="106" y="452"/>
              </a:cxn>
              <a:cxn ang="0">
                <a:pos x="72" y="448"/>
              </a:cxn>
              <a:cxn ang="0">
                <a:pos x="70" y="408"/>
              </a:cxn>
              <a:cxn ang="0">
                <a:pos x="36" y="358"/>
              </a:cxn>
              <a:cxn ang="0">
                <a:pos x="4" y="318"/>
              </a:cxn>
              <a:cxn ang="0">
                <a:pos x="24" y="324"/>
              </a:cxn>
              <a:cxn ang="0">
                <a:pos x="0" y="262"/>
              </a:cxn>
              <a:cxn ang="0">
                <a:pos x="44" y="212"/>
              </a:cxn>
              <a:cxn ang="0">
                <a:pos x="68" y="208"/>
              </a:cxn>
              <a:cxn ang="0">
                <a:pos x="94" y="194"/>
              </a:cxn>
              <a:cxn ang="0">
                <a:pos x="112" y="158"/>
              </a:cxn>
            </a:cxnLst>
            <a:rect l="0" t="0" r="r" b="b"/>
            <a:pathLst>
              <a:path w="611" h="473">
                <a:moveTo>
                  <a:pt x="122" y="126"/>
                </a:moveTo>
                <a:lnTo>
                  <a:pt x="136" y="148"/>
                </a:lnTo>
                <a:lnTo>
                  <a:pt x="140" y="132"/>
                </a:lnTo>
                <a:lnTo>
                  <a:pt x="134" y="126"/>
                </a:lnTo>
                <a:lnTo>
                  <a:pt x="148" y="114"/>
                </a:lnTo>
                <a:lnTo>
                  <a:pt x="156" y="98"/>
                </a:lnTo>
                <a:lnTo>
                  <a:pt x="164" y="88"/>
                </a:lnTo>
                <a:lnTo>
                  <a:pt x="174" y="78"/>
                </a:lnTo>
                <a:lnTo>
                  <a:pt x="182" y="76"/>
                </a:lnTo>
                <a:lnTo>
                  <a:pt x="204" y="88"/>
                </a:lnTo>
                <a:lnTo>
                  <a:pt x="214" y="86"/>
                </a:lnTo>
                <a:lnTo>
                  <a:pt x="226" y="90"/>
                </a:lnTo>
                <a:lnTo>
                  <a:pt x="222" y="78"/>
                </a:lnTo>
                <a:lnTo>
                  <a:pt x="236" y="64"/>
                </a:lnTo>
                <a:lnTo>
                  <a:pt x="232" y="50"/>
                </a:lnTo>
                <a:lnTo>
                  <a:pt x="254" y="36"/>
                </a:lnTo>
                <a:lnTo>
                  <a:pt x="266" y="40"/>
                </a:lnTo>
                <a:lnTo>
                  <a:pt x="272" y="28"/>
                </a:lnTo>
                <a:lnTo>
                  <a:pt x="272" y="20"/>
                </a:lnTo>
                <a:lnTo>
                  <a:pt x="300" y="28"/>
                </a:lnTo>
                <a:lnTo>
                  <a:pt x="324" y="22"/>
                </a:lnTo>
                <a:lnTo>
                  <a:pt x="334" y="28"/>
                </a:lnTo>
                <a:lnTo>
                  <a:pt x="342" y="30"/>
                </a:lnTo>
                <a:lnTo>
                  <a:pt x="332" y="48"/>
                </a:lnTo>
                <a:lnTo>
                  <a:pt x="332" y="56"/>
                </a:lnTo>
                <a:lnTo>
                  <a:pt x="324" y="74"/>
                </a:lnTo>
                <a:lnTo>
                  <a:pt x="350" y="88"/>
                </a:lnTo>
                <a:lnTo>
                  <a:pt x="384" y="106"/>
                </a:lnTo>
                <a:lnTo>
                  <a:pt x="396" y="96"/>
                </a:lnTo>
                <a:lnTo>
                  <a:pt x="396" y="114"/>
                </a:lnTo>
                <a:lnTo>
                  <a:pt x="408" y="116"/>
                </a:lnTo>
                <a:lnTo>
                  <a:pt x="412" y="108"/>
                </a:lnTo>
                <a:lnTo>
                  <a:pt x="422" y="88"/>
                </a:lnTo>
                <a:lnTo>
                  <a:pt x="424" y="66"/>
                </a:lnTo>
                <a:lnTo>
                  <a:pt x="420" y="48"/>
                </a:lnTo>
                <a:lnTo>
                  <a:pt x="422" y="28"/>
                </a:lnTo>
                <a:lnTo>
                  <a:pt x="424" y="16"/>
                </a:lnTo>
                <a:lnTo>
                  <a:pt x="428" y="0"/>
                </a:lnTo>
                <a:lnTo>
                  <a:pt x="438" y="4"/>
                </a:lnTo>
                <a:lnTo>
                  <a:pt x="450" y="30"/>
                </a:lnTo>
                <a:lnTo>
                  <a:pt x="454" y="52"/>
                </a:lnTo>
                <a:lnTo>
                  <a:pt x="458" y="60"/>
                </a:lnTo>
                <a:lnTo>
                  <a:pt x="466" y="52"/>
                </a:lnTo>
                <a:lnTo>
                  <a:pt x="486" y="68"/>
                </a:lnTo>
                <a:lnTo>
                  <a:pt x="494" y="76"/>
                </a:lnTo>
                <a:lnTo>
                  <a:pt x="484" y="82"/>
                </a:lnTo>
                <a:lnTo>
                  <a:pt x="496" y="98"/>
                </a:lnTo>
                <a:lnTo>
                  <a:pt x="498" y="122"/>
                </a:lnTo>
                <a:lnTo>
                  <a:pt x="504" y="142"/>
                </a:lnTo>
                <a:lnTo>
                  <a:pt x="514" y="144"/>
                </a:lnTo>
                <a:lnTo>
                  <a:pt x="538" y="160"/>
                </a:lnTo>
                <a:lnTo>
                  <a:pt x="546" y="172"/>
                </a:lnTo>
                <a:lnTo>
                  <a:pt x="548" y="182"/>
                </a:lnTo>
                <a:lnTo>
                  <a:pt x="550" y="192"/>
                </a:lnTo>
                <a:lnTo>
                  <a:pt x="554" y="200"/>
                </a:lnTo>
                <a:lnTo>
                  <a:pt x="598" y="242"/>
                </a:lnTo>
                <a:lnTo>
                  <a:pt x="604" y="254"/>
                </a:lnTo>
                <a:lnTo>
                  <a:pt x="610" y="294"/>
                </a:lnTo>
                <a:lnTo>
                  <a:pt x="610" y="310"/>
                </a:lnTo>
                <a:lnTo>
                  <a:pt x="606" y="318"/>
                </a:lnTo>
                <a:lnTo>
                  <a:pt x="596" y="356"/>
                </a:lnTo>
                <a:lnTo>
                  <a:pt x="590" y="364"/>
                </a:lnTo>
                <a:lnTo>
                  <a:pt x="572" y="384"/>
                </a:lnTo>
                <a:lnTo>
                  <a:pt x="552" y="402"/>
                </a:lnTo>
                <a:lnTo>
                  <a:pt x="546" y="412"/>
                </a:lnTo>
                <a:lnTo>
                  <a:pt x="552" y="426"/>
                </a:lnTo>
                <a:lnTo>
                  <a:pt x="546" y="452"/>
                </a:lnTo>
                <a:lnTo>
                  <a:pt x="520" y="448"/>
                </a:lnTo>
                <a:lnTo>
                  <a:pt x="498" y="470"/>
                </a:lnTo>
                <a:lnTo>
                  <a:pt x="488" y="460"/>
                </a:lnTo>
                <a:lnTo>
                  <a:pt x="488" y="448"/>
                </a:lnTo>
                <a:lnTo>
                  <a:pt x="470" y="458"/>
                </a:lnTo>
                <a:lnTo>
                  <a:pt x="464" y="472"/>
                </a:lnTo>
                <a:lnTo>
                  <a:pt x="448" y="460"/>
                </a:lnTo>
                <a:lnTo>
                  <a:pt x="436" y="456"/>
                </a:lnTo>
                <a:lnTo>
                  <a:pt x="432" y="456"/>
                </a:lnTo>
                <a:lnTo>
                  <a:pt x="408" y="440"/>
                </a:lnTo>
                <a:lnTo>
                  <a:pt x="410" y="426"/>
                </a:lnTo>
                <a:lnTo>
                  <a:pt x="396" y="412"/>
                </a:lnTo>
                <a:lnTo>
                  <a:pt x="400" y="402"/>
                </a:lnTo>
                <a:lnTo>
                  <a:pt x="390" y="390"/>
                </a:lnTo>
                <a:lnTo>
                  <a:pt x="386" y="406"/>
                </a:lnTo>
                <a:lnTo>
                  <a:pt x="378" y="392"/>
                </a:lnTo>
                <a:lnTo>
                  <a:pt x="380" y="378"/>
                </a:lnTo>
                <a:lnTo>
                  <a:pt x="366" y="388"/>
                </a:lnTo>
                <a:lnTo>
                  <a:pt x="358" y="398"/>
                </a:lnTo>
                <a:lnTo>
                  <a:pt x="356" y="404"/>
                </a:lnTo>
                <a:lnTo>
                  <a:pt x="344" y="384"/>
                </a:lnTo>
                <a:lnTo>
                  <a:pt x="334" y="380"/>
                </a:lnTo>
                <a:lnTo>
                  <a:pt x="324" y="362"/>
                </a:lnTo>
                <a:lnTo>
                  <a:pt x="304" y="362"/>
                </a:lnTo>
                <a:lnTo>
                  <a:pt x="300" y="370"/>
                </a:lnTo>
                <a:lnTo>
                  <a:pt x="290" y="362"/>
                </a:lnTo>
                <a:lnTo>
                  <a:pt x="280" y="358"/>
                </a:lnTo>
                <a:lnTo>
                  <a:pt x="276" y="358"/>
                </a:lnTo>
                <a:lnTo>
                  <a:pt x="268" y="362"/>
                </a:lnTo>
                <a:lnTo>
                  <a:pt x="258" y="366"/>
                </a:lnTo>
                <a:lnTo>
                  <a:pt x="248" y="368"/>
                </a:lnTo>
                <a:lnTo>
                  <a:pt x="242" y="368"/>
                </a:lnTo>
                <a:lnTo>
                  <a:pt x="232" y="376"/>
                </a:lnTo>
                <a:lnTo>
                  <a:pt x="224" y="384"/>
                </a:lnTo>
                <a:lnTo>
                  <a:pt x="218" y="386"/>
                </a:lnTo>
                <a:lnTo>
                  <a:pt x="214" y="384"/>
                </a:lnTo>
                <a:lnTo>
                  <a:pt x="212" y="382"/>
                </a:lnTo>
                <a:lnTo>
                  <a:pt x="204" y="386"/>
                </a:lnTo>
                <a:lnTo>
                  <a:pt x="196" y="390"/>
                </a:lnTo>
                <a:lnTo>
                  <a:pt x="190" y="398"/>
                </a:lnTo>
                <a:lnTo>
                  <a:pt x="178" y="418"/>
                </a:lnTo>
                <a:lnTo>
                  <a:pt x="162" y="416"/>
                </a:lnTo>
                <a:lnTo>
                  <a:pt x="144" y="420"/>
                </a:lnTo>
                <a:lnTo>
                  <a:pt x="136" y="428"/>
                </a:lnTo>
                <a:lnTo>
                  <a:pt x="126" y="434"/>
                </a:lnTo>
                <a:lnTo>
                  <a:pt x="114" y="448"/>
                </a:lnTo>
                <a:lnTo>
                  <a:pt x="106" y="452"/>
                </a:lnTo>
                <a:lnTo>
                  <a:pt x="98" y="454"/>
                </a:lnTo>
                <a:lnTo>
                  <a:pt x="82" y="446"/>
                </a:lnTo>
                <a:lnTo>
                  <a:pt x="72" y="448"/>
                </a:lnTo>
                <a:lnTo>
                  <a:pt x="70" y="438"/>
                </a:lnTo>
                <a:lnTo>
                  <a:pt x="72" y="426"/>
                </a:lnTo>
                <a:lnTo>
                  <a:pt x="70" y="408"/>
                </a:lnTo>
                <a:lnTo>
                  <a:pt x="54" y="392"/>
                </a:lnTo>
                <a:lnTo>
                  <a:pt x="52" y="382"/>
                </a:lnTo>
                <a:lnTo>
                  <a:pt x="36" y="358"/>
                </a:lnTo>
                <a:lnTo>
                  <a:pt x="22" y="344"/>
                </a:lnTo>
                <a:lnTo>
                  <a:pt x="12" y="332"/>
                </a:lnTo>
                <a:lnTo>
                  <a:pt x="4" y="318"/>
                </a:lnTo>
                <a:lnTo>
                  <a:pt x="20" y="330"/>
                </a:lnTo>
                <a:lnTo>
                  <a:pt x="14" y="318"/>
                </a:lnTo>
                <a:lnTo>
                  <a:pt x="24" y="324"/>
                </a:lnTo>
                <a:lnTo>
                  <a:pt x="2" y="294"/>
                </a:lnTo>
                <a:lnTo>
                  <a:pt x="6" y="268"/>
                </a:lnTo>
                <a:lnTo>
                  <a:pt x="0" y="262"/>
                </a:lnTo>
                <a:lnTo>
                  <a:pt x="8" y="250"/>
                </a:lnTo>
                <a:lnTo>
                  <a:pt x="30" y="230"/>
                </a:lnTo>
                <a:lnTo>
                  <a:pt x="44" y="212"/>
                </a:lnTo>
                <a:lnTo>
                  <a:pt x="56" y="218"/>
                </a:lnTo>
                <a:lnTo>
                  <a:pt x="58" y="210"/>
                </a:lnTo>
                <a:lnTo>
                  <a:pt x="68" y="208"/>
                </a:lnTo>
                <a:lnTo>
                  <a:pt x="74" y="202"/>
                </a:lnTo>
                <a:lnTo>
                  <a:pt x="84" y="200"/>
                </a:lnTo>
                <a:lnTo>
                  <a:pt x="94" y="194"/>
                </a:lnTo>
                <a:lnTo>
                  <a:pt x="104" y="184"/>
                </a:lnTo>
                <a:lnTo>
                  <a:pt x="110" y="172"/>
                </a:lnTo>
                <a:lnTo>
                  <a:pt x="112" y="158"/>
                </a:lnTo>
                <a:lnTo>
                  <a:pt x="114" y="146"/>
                </a:lnTo>
                <a:lnTo>
                  <a:pt x="122" y="1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8" name="Freeform 578"/>
          <p:cNvSpPr>
            <a:spLocks/>
          </p:cNvSpPr>
          <p:nvPr/>
        </p:nvSpPr>
        <p:spPr bwMode="ltGray">
          <a:xfrm>
            <a:off x="7827015" y="6002341"/>
            <a:ext cx="65075" cy="88900"/>
          </a:xfrm>
          <a:custGeom>
            <a:avLst/>
            <a:gdLst/>
            <a:ahLst/>
            <a:cxnLst>
              <a:cxn ang="0">
                <a:pos x="29" y="9"/>
              </a:cxn>
              <a:cxn ang="0">
                <a:pos x="40" y="2"/>
              </a:cxn>
              <a:cxn ang="0">
                <a:pos x="42" y="21"/>
              </a:cxn>
              <a:cxn ang="0">
                <a:pos x="34" y="38"/>
              </a:cxn>
              <a:cxn ang="0">
                <a:pos x="27" y="48"/>
              </a:cxn>
              <a:cxn ang="0">
                <a:pos x="7" y="26"/>
              </a:cxn>
              <a:cxn ang="0">
                <a:pos x="0" y="5"/>
              </a:cxn>
              <a:cxn ang="0">
                <a:pos x="10" y="0"/>
              </a:cxn>
              <a:cxn ang="0">
                <a:pos x="29" y="9"/>
              </a:cxn>
            </a:cxnLst>
            <a:rect l="0" t="0" r="r" b="b"/>
            <a:pathLst>
              <a:path w="43" h="49">
                <a:moveTo>
                  <a:pt x="29" y="9"/>
                </a:moveTo>
                <a:lnTo>
                  <a:pt x="40" y="2"/>
                </a:lnTo>
                <a:lnTo>
                  <a:pt x="42" y="21"/>
                </a:lnTo>
                <a:lnTo>
                  <a:pt x="34" y="38"/>
                </a:lnTo>
                <a:lnTo>
                  <a:pt x="27" y="48"/>
                </a:lnTo>
                <a:lnTo>
                  <a:pt x="7" y="26"/>
                </a:lnTo>
                <a:lnTo>
                  <a:pt x="0" y="5"/>
                </a:lnTo>
                <a:lnTo>
                  <a:pt x="10" y="0"/>
                </a:lnTo>
                <a:lnTo>
                  <a:pt x="29" y="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9" name="Freeform 580"/>
          <p:cNvSpPr>
            <a:spLocks/>
          </p:cNvSpPr>
          <p:nvPr/>
        </p:nvSpPr>
        <p:spPr bwMode="ltGray">
          <a:xfrm>
            <a:off x="6988793" y="5105407"/>
            <a:ext cx="35636" cy="158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8"/>
              </a:cxn>
              <a:cxn ang="0">
                <a:pos x="22" y="0"/>
              </a:cxn>
              <a:cxn ang="0">
                <a:pos x="8" y="2"/>
              </a:cxn>
              <a:cxn ang="0">
                <a:pos x="0" y="6"/>
              </a:cxn>
            </a:cxnLst>
            <a:rect l="0" t="0" r="r" b="b"/>
            <a:pathLst>
              <a:path w="23" h="9">
                <a:moveTo>
                  <a:pt x="0" y="6"/>
                </a:moveTo>
                <a:lnTo>
                  <a:pt x="10" y="8"/>
                </a:lnTo>
                <a:lnTo>
                  <a:pt x="22" y="0"/>
                </a:lnTo>
                <a:lnTo>
                  <a:pt x="8" y="2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0" name="Freeform 581"/>
          <p:cNvSpPr>
            <a:spLocks/>
          </p:cNvSpPr>
          <p:nvPr/>
        </p:nvSpPr>
        <p:spPr bwMode="ltGray">
          <a:xfrm>
            <a:off x="7263036" y="5160969"/>
            <a:ext cx="17044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6"/>
              </a:cxn>
              <a:cxn ang="0">
                <a:pos x="10" y="0"/>
              </a:cxn>
              <a:cxn ang="0">
                <a:pos x="2" y="6"/>
              </a:cxn>
              <a:cxn ang="0">
                <a:pos x="0" y="10"/>
              </a:cxn>
            </a:cxnLst>
            <a:rect l="0" t="0" r="r" b="b"/>
            <a:pathLst>
              <a:path w="11" h="11">
                <a:moveTo>
                  <a:pt x="0" y="10"/>
                </a:moveTo>
                <a:lnTo>
                  <a:pt x="8" y="6"/>
                </a:lnTo>
                <a:lnTo>
                  <a:pt x="10" y="0"/>
                </a:lnTo>
                <a:lnTo>
                  <a:pt x="2" y="6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1" name="Freeform 582"/>
          <p:cNvSpPr>
            <a:spLocks/>
          </p:cNvSpPr>
          <p:nvPr/>
        </p:nvSpPr>
        <p:spPr bwMode="ltGray">
          <a:xfrm>
            <a:off x="7035275" y="5140332"/>
            <a:ext cx="27889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10"/>
              </a:cxn>
              <a:cxn ang="0">
                <a:pos x="8" y="14"/>
              </a:cxn>
              <a:cxn ang="0">
                <a:pos x="10" y="8"/>
              </a:cxn>
              <a:cxn ang="0">
                <a:pos x="18" y="2"/>
              </a:cxn>
              <a:cxn ang="0">
                <a:pos x="12" y="0"/>
              </a:cxn>
              <a:cxn ang="0">
                <a:pos x="4" y="2"/>
              </a:cxn>
              <a:cxn ang="0">
                <a:pos x="0" y="6"/>
              </a:cxn>
            </a:cxnLst>
            <a:rect l="0" t="0" r="r" b="b"/>
            <a:pathLst>
              <a:path w="19" h="15">
                <a:moveTo>
                  <a:pt x="0" y="6"/>
                </a:moveTo>
                <a:lnTo>
                  <a:pt x="4" y="10"/>
                </a:lnTo>
                <a:lnTo>
                  <a:pt x="8" y="14"/>
                </a:lnTo>
                <a:lnTo>
                  <a:pt x="10" y="8"/>
                </a:lnTo>
                <a:lnTo>
                  <a:pt x="18" y="2"/>
                </a:lnTo>
                <a:lnTo>
                  <a:pt x="12" y="0"/>
                </a:lnTo>
                <a:lnTo>
                  <a:pt x="4" y="2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2" name="Freeform 583"/>
          <p:cNvSpPr>
            <a:spLocks/>
          </p:cNvSpPr>
          <p:nvPr/>
        </p:nvSpPr>
        <p:spPr bwMode="ltGray">
          <a:xfrm>
            <a:off x="7064713" y="5137157"/>
            <a:ext cx="29439" cy="285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0" y="14"/>
              </a:cxn>
              <a:cxn ang="0">
                <a:pos x="14" y="8"/>
              </a:cxn>
              <a:cxn ang="0">
                <a:pos x="18" y="4"/>
              </a:cxn>
              <a:cxn ang="0">
                <a:pos x="14" y="0"/>
              </a:cxn>
              <a:cxn ang="0">
                <a:pos x="8" y="2"/>
              </a:cxn>
              <a:cxn ang="0">
                <a:pos x="4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10" y="14"/>
                </a:lnTo>
                <a:lnTo>
                  <a:pt x="14" y="8"/>
                </a:lnTo>
                <a:lnTo>
                  <a:pt x="18" y="4"/>
                </a:lnTo>
                <a:lnTo>
                  <a:pt x="14" y="0"/>
                </a:lnTo>
                <a:lnTo>
                  <a:pt x="8" y="2"/>
                </a:lnTo>
                <a:lnTo>
                  <a:pt x="4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3" name="Freeform 584"/>
          <p:cNvSpPr>
            <a:spLocks/>
          </p:cNvSpPr>
          <p:nvPr/>
        </p:nvSpPr>
        <p:spPr bwMode="ltGray">
          <a:xfrm>
            <a:off x="7160776" y="5146682"/>
            <a:ext cx="48032" cy="30162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10"/>
              </a:cxn>
              <a:cxn ang="0">
                <a:pos x="12" y="12"/>
              </a:cxn>
              <a:cxn ang="0">
                <a:pos x="22" y="16"/>
              </a:cxn>
              <a:cxn ang="0">
                <a:pos x="28" y="12"/>
              </a:cxn>
              <a:cxn ang="0">
                <a:pos x="30" y="8"/>
              </a:cxn>
              <a:cxn ang="0">
                <a:pos x="24" y="4"/>
              </a:cxn>
              <a:cxn ang="0">
                <a:pos x="20" y="4"/>
              </a:cxn>
              <a:cxn ang="0">
                <a:pos x="18" y="0"/>
              </a:cxn>
              <a:cxn ang="0">
                <a:pos x="12" y="0"/>
              </a:cxn>
              <a:cxn ang="0">
                <a:pos x="8" y="2"/>
              </a:cxn>
              <a:cxn ang="0">
                <a:pos x="2" y="6"/>
              </a:cxn>
              <a:cxn ang="0">
                <a:pos x="0" y="12"/>
              </a:cxn>
            </a:cxnLst>
            <a:rect l="0" t="0" r="r" b="b"/>
            <a:pathLst>
              <a:path w="31" h="17">
                <a:moveTo>
                  <a:pt x="0" y="12"/>
                </a:moveTo>
                <a:lnTo>
                  <a:pt x="6" y="10"/>
                </a:lnTo>
                <a:lnTo>
                  <a:pt x="12" y="12"/>
                </a:lnTo>
                <a:lnTo>
                  <a:pt x="22" y="16"/>
                </a:lnTo>
                <a:lnTo>
                  <a:pt x="28" y="12"/>
                </a:lnTo>
                <a:lnTo>
                  <a:pt x="30" y="8"/>
                </a:lnTo>
                <a:lnTo>
                  <a:pt x="24" y="4"/>
                </a:lnTo>
                <a:lnTo>
                  <a:pt x="20" y="4"/>
                </a:lnTo>
                <a:lnTo>
                  <a:pt x="18" y="0"/>
                </a:lnTo>
                <a:lnTo>
                  <a:pt x="12" y="0"/>
                </a:lnTo>
                <a:lnTo>
                  <a:pt x="8" y="2"/>
                </a:lnTo>
                <a:lnTo>
                  <a:pt x="2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4" name="Freeform 585"/>
          <p:cNvSpPr>
            <a:spLocks/>
          </p:cNvSpPr>
          <p:nvPr/>
        </p:nvSpPr>
        <p:spPr bwMode="ltGray">
          <a:xfrm>
            <a:off x="6781175" y="4956183"/>
            <a:ext cx="44932" cy="539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6" y="12"/>
              </a:cxn>
              <a:cxn ang="0">
                <a:pos x="10" y="22"/>
              </a:cxn>
              <a:cxn ang="0">
                <a:pos x="20" y="28"/>
              </a:cxn>
              <a:cxn ang="0">
                <a:pos x="28" y="26"/>
              </a:cxn>
              <a:cxn ang="0">
                <a:pos x="24" y="22"/>
              </a:cxn>
              <a:cxn ang="0">
                <a:pos x="26" y="16"/>
              </a:cxn>
              <a:cxn ang="0">
                <a:pos x="16" y="14"/>
              </a:cxn>
              <a:cxn ang="0">
                <a:pos x="16" y="8"/>
              </a:cxn>
              <a:cxn ang="0">
                <a:pos x="16" y="2"/>
              </a:cxn>
              <a:cxn ang="0">
                <a:pos x="12" y="0"/>
              </a:cxn>
              <a:cxn ang="0">
                <a:pos x="8" y="6"/>
              </a:cxn>
              <a:cxn ang="0">
                <a:pos x="6" y="2"/>
              </a:cxn>
              <a:cxn ang="0">
                <a:pos x="2" y="8"/>
              </a:cxn>
              <a:cxn ang="0">
                <a:pos x="0" y="14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6" y="12"/>
                </a:lnTo>
                <a:lnTo>
                  <a:pt x="10" y="22"/>
                </a:lnTo>
                <a:lnTo>
                  <a:pt x="20" y="28"/>
                </a:lnTo>
                <a:lnTo>
                  <a:pt x="28" y="26"/>
                </a:lnTo>
                <a:lnTo>
                  <a:pt x="24" y="22"/>
                </a:lnTo>
                <a:lnTo>
                  <a:pt x="26" y="16"/>
                </a:lnTo>
                <a:lnTo>
                  <a:pt x="16" y="14"/>
                </a:lnTo>
                <a:lnTo>
                  <a:pt x="16" y="8"/>
                </a:lnTo>
                <a:lnTo>
                  <a:pt x="16" y="2"/>
                </a:lnTo>
                <a:lnTo>
                  <a:pt x="12" y="0"/>
                </a:lnTo>
                <a:lnTo>
                  <a:pt x="8" y="6"/>
                </a:lnTo>
                <a:lnTo>
                  <a:pt x="6" y="2"/>
                </a:lnTo>
                <a:lnTo>
                  <a:pt x="2" y="8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5" name="Freeform 586"/>
          <p:cNvSpPr>
            <a:spLocks/>
          </p:cNvSpPr>
          <p:nvPr/>
        </p:nvSpPr>
        <p:spPr bwMode="ltGray">
          <a:xfrm>
            <a:off x="6841600" y="4984758"/>
            <a:ext cx="29439" cy="285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14"/>
              </a:cxn>
              <a:cxn ang="0">
                <a:pos x="18" y="14"/>
              </a:cxn>
              <a:cxn ang="0">
                <a:pos x="16" y="4"/>
              </a:cxn>
              <a:cxn ang="0">
                <a:pos x="10" y="0"/>
              </a:cxn>
              <a:cxn ang="0">
                <a:pos x="4" y="0"/>
              </a:cxn>
              <a:cxn ang="0">
                <a:pos x="0" y="10"/>
              </a:cxn>
            </a:cxnLst>
            <a:rect l="0" t="0" r="r" b="b"/>
            <a:pathLst>
              <a:path w="19" h="15">
                <a:moveTo>
                  <a:pt x="0" y="10"/>
                </a:moveTo>
                <a:lnTo>
                  <a:pt x="8" y="14"/>
                </a:lnTo>
                <a:lnTo>
                  <a:pt x="18" y="14"/>
                </a:lnTo>
                <a:lnTo>
                  <a:pt x="16" y="4"/>
                </a:lnTo>
                <a:lnTo>
                  <a:pt x="10" y="0"/>
                </a:lnTo>
                <a:lnTo>
                  <a:pt x="4" y="0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6" name="Freeform 587"/>
          <p:cNvSpPr>
            <a:spLocks/>
          </p:cNvSpPr>
          <p:nvPr/>
        </p:nvSpPr>
        <p:spPr bwMode="ltGray">
          <a:xfrm>
            <a:off x="6547216" y="4884745"/>
            <a:ext cx="23241" cy="301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16"/>
              </a:cxn>
              <a:cxn ang="0">
                <a:pos x="14" y="14"/>
              </a:cxn>
              <a:cxn ang="0">
                <a:pos x="14" y="6"/>
              </a:cxn>
              <a:cxn ang="0">
                <a:pos x="6" y="0"/>
              </a:cxn>
              <a:cxn ang="0">
                <a:pos x="0" y="4"/>
              </a:cxn>
            </a:cxnLst>
            <a:rect l="0" t="0" r="r" b="b"/>
            <a:pathLst>
              <a:path w="15" h="17">
                <a:moveTo>
                  <a:pt x="0" y="4"/>
                </a:moveTo>
                <a:lnTo>
                  <a:pt x="10" y="16"/>
                </a:lnTo>
                <a:lnTo>
                  <a:pt x="14" y="14"/>
                </a:lnTo>
                <a:lnTo>
                  <a:pt x="14" y="6"/>
                </a:lnTo>
                <a:lnTo>
                  <a:pt x="6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7" name="Freeform 588"/>
          <p:cNvSpPr>
            <a:spLocks/>
          </p:cNvSpPr>
          <p:nvPr/>
        </p:nvSpPr>
        <p:spPr bwMode="ltGray">
          <a:xfrm>
            <a:off x="6587500" y="4960945"/>
            <a:ext cx="21692" cy="333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16"/>
              </a:cxn>
              <a:cxn ang="0">
                <a:pos x="14" y="18"/>
              </a:cxn>
              <a:cxn ang="0">
                <a:pos x="14" y="14"/>
              </a:cxn>
              <a:cxn ang="0">
                <a:pos x="8" y="4"/>
              </a:cxn>
              <a:cxn ang="0">
                <a:pos x="4" y="2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15" h="19">
                <a:moveTo>
                  <a:pt x="0" y="6"/>
                </a:moveTo>
                <a:lnTo>
                  <a:pt x="6" y="16"/>
                </a:lnTo>
                <a:lnTo>
                  <a:pt x="14" y="18"/>
                </a:lnTo>
                <a:lnTo>
                  <a:pt x="14" y="14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798" name="Group 589"/>
          <p:cNvGrpSpPr>
            <a:grpSpLocks/>
          </p:cNvGrpSpPr>
          <p:nvPr/>
        </p:nvGrpSpPr>
        <p:grpSpPr bwMode="auto">
          <a:xfrm>
            <a:off x="6491427" y="4741861"/>
            <a:ext cx="903296" cy="438147"/>
            <a:chOff x="4157" y="2769"/>
            <a:chExt cx="582" cy="270"/>
          </a:xfrm>
          <a:solidFill>
            <a:schemeClr val="bg1">
              <a:lumMod val="75000"/>
            </a:schemeClr>
          </a:solidFill>
        </p:grpSpPr>
        <p:sp>
          <p:nvSpPr>
            <p:cNvPr id="768" name="Freeform 590"/>
            <p:cNvSpPr>
              <a:spLocks/>
            </p:cNvSpPr>
            <p:nvPr/>
          </p:nvSpPr>
          <p:spPr bwMode="ltGray">
            <a:xfrm>
              <a:off x="4157" y="2769"/>
              <a:ext cx="199" cy="232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6" y="34"/>
                </a:cxn>
                <a:cxn ang="0">
                  <a:pos x="46" y="62"/>
                </a:cxn>
                <a:cxn ang="0">
                  <a:pos x="76" y="98"/>
                </a:cxn>
                <a:cxn ang="0">
                  <a:pos x="92" y="110"/>
                </a:cxn>
                <a:cxn ang="0">
                  <a:pos x="104" y="136"/>
                </a:cxn>
                <a:cxn ang="0">
                  <a:pos x="110" y="150"/>
                </a:cxn>
                <a:cxn ang="0">
                  <a:pos x="116" y="164"/>
                </a:cxn>
                <a:cxn ang="0">
                  <a:pos x="126" y="172"/>
                </a:cxn>
                <a:cxn ang="0">
                  <a:pos x="150" y="186"/>
                </a:cxn>
                <a:cxn ang="0">
                  <a:pos x="172" y="204"/>
                </a:cxn>
                <a:cxn ang="0">
                  <a:pos x="182" y="202"/>
                </a:cxn>
                <a:cxn ang="0">
                  <a:pos x="190" y="206"/>
                </a:cxn>
                <a:cxn ang="0">
                  <a:pos x="196" y="180"/>
                </a:cxn>
                <a:cxn ang="0">
                  <a:pos x="198" y="166"/>
                </a:cxn>
                <a:cxn ang="0">
                  <a:pos x="196" y="158"/>
                </a:cxn>
                <a:cxn ang="0">
                  <a:pos x="200" y="148"/>
                </a:cxn>
                <a:cxn ang="0">
                  <a:pos x="190" y="134"/>
                </a:cxn>
                <a:cxn ang="0">
                  <a:pos x="180" y="138"/>
                </a:cxn>
                <a:cxn ang="0">
                  <a:pos x="178" y="128"/>
                </a:cxn>
                <a:cxn ang="0">
                  <a:pos x="174" y="110"/>
                </a:cxn>
                <a:cxn ang="0">
                  <a:pos x="162" y="112"/>
                </a:cxn>
                <a:cxn ang="0">
                  <a:pos x="160" y="100"/>
                </a:cxn>
                <a:cxn ang="0">
                  <a:pos x="164" y="92"/>
                </a:cxn>
                <a:cxn ang="0">
                  <a:pos x="150" y="88"/>
                </a:cxn>
                <a:cxn ang="0">
                  <a:pos x="140" y="82"/>
                </a:cxn>
                <a:cxn ang="0">
                  <a:pos x="120" y="66"/>
                </a:cxn>
                <a:cxn ang="0">
                  <a:pos x="110" y="56"/>
                </a:cxn>
                <a:cxn ang="0">
                  <a:pos x="98" y="50"/>
                </a:cxn>
                <a:cxn ang="0">
                  <a:pos x="92" y="46"/>
                </a:cxn>
                <a:cxn ang="0">
                  <a:pos x="70" y="32"/>
                </a:cxn>
                <a:cxn ang="0">
                  <a:pos x="56" y="28"/>
                </a:cxn>
                <a:cxn ang="0">
                  <a:pos x="56" y="20"/>
                </a:cxn>
                <a:cxn ang="0">
                  <a:pos x="48" y="6"/>
                </a:cxn>
                <a:cxn ang="0">
                  <a:pos x="38" y="6"/>
                </a:cxn>
                <a:cxn ang="0">
                  <a:pos x="18" y="6"/>
                </a:cxn>
                <a:cxn ang="0">
                  <a:pos x="0" y="0"/>
                </a:cxn>
              </a:cxnLst>
              <a:rect l="0" t="0" r="r" b="b"/>
              <a:pathLst>
                <a:path w="201" h="207">
                  <a:moveTo>
                    <a:pt x="0" y="0"/>
                  </a:moveTo>
                  <a:lnTo>
                    <a:pt x="2" y="4"/>
                  </a:lnTo>
                  <a:lnTo>
                    <a:pt x="6" y="14"/>
                  </a:lnTo>
                  <a:lnTo>
                    <a:pt x="26" y="34"/>
                  </a:lnTo>
                  <a:lnTo>
                    <a:pt x="50" y="56"/>
                  </a:lnTo>
                  <a:lnTo>
                    <a:pt x="46" y="62"/>
                  </a:lnTo>
                  <a:lnTo>
                    <a:pt x="66" y="72"/>
                  </a:lnTo>
                  <a:lnTo>
                    <a:pt x="76" y="98"/>
                  </a:lnTo>
                  <a:lnTo>
                    <a:pt x="80" y="100"/>
                  </a:lnTo>
                  <a:lnTo>
                    <a:pt x="92" y="110"/>
                  </a:lnTo>
                  <a:lnTo>
                    <a:pt x="100" y="130"/>
                  </a:lnTo>
                  <a:lnTo>
                    <a:pt x="104" y="136"/>
                  </a:lnTo>
                  <a:lnTo>
                    <a:pt x="104" y="142"/>
                  </a:lnTo>
                  <a:lnTo>
                    <a:pt x="110" y="150"/>
                  </a:lnTo>
                  <a:lnTo>
                    <a:pt x="112" y="158"/>
                  </a:lnTo>
                  <a:lnTo>
                    <a:pt x="116" y="164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36" y="176"/>
                  </a:lnTo>
                  <a:lnTo>
                    <a:pt x="150" y="186"/>
                  </a:lnTo>
                  <a:lnTo>
                    <a:pt x="166" y="202"/>
                  </a:lnTo>
                  <a:lnTo>
                    <a:pt x="172" y="204"/>
                  </a:lnTo>
                  <a:lnTo>
                    <a:pt x="170" y="198"/>
                  </a:lnTo>
                  <a:lnTo>
                    <a:pt x="182" y="202"/>
                  </a:lnTo>
                  <a:lnTo>
                    <a:pt x="182" y="196"/>
                  </a:lnTo>
                  <a:lnTo>
                    <a:pt x="190" y="206"/>
                  </a:lnTo>
                  <a:lnTo>
                    <a:pt x="194" y="188"/>
                  </a:lnTo>
                  <a:lnTo>
                    <a:pt x="196" y="180"/>
                  </a:lnTo>
                  <a:lnTo>
                    <a:pt x="192" y="174"/>
                  </a:lnTo>
                  <a:lnTo>
                    <a:pt x="198" y="166"/>
                  </a:lnTo>
                  <a:lnTo>
                    <a:pt x="196" y="164"/>
                  </a:lnTo>
                  <a:lnTo>
                    <a:pt x="196" y="158"/>
                  </a:lnTo>
                  <a:lnTo>
                    <a:pt x="200" y="152"/>
                  </a:lnTo>
                  <a:lnTo>
                    <a:pt x="200" y="148"/>
                  </a:lnTo>
                  <a:lnTo>
                    <a:pt x="196" y="140"/>
                  </a:lnTo>
                  <a:lnTo>
                    <a:pt x="190" y="134"/>
                  </a:lnTo>
                  <a:lnTo>
                    <a:pt x="184" y="136"/>
                  </a:lnTo>
                  <a:lnTo>
                    <a:pt x="180" y="138"/>
                  </a:lnTo>
                  <a:lnTo>
                    <a:pt x="182" y="132"/>
                  </a:lnTo>
                  <a:lnTo>
                    <a:pt x="178" y="128"/>
                  </a:lnTo>
                  <a:lnTo>
                    <a:pt x="174" y="118"/>
                  </a:lnTo>
                  <a:lnTo>
                    <a:pt x="174" y="110"/>
                  </a:lnTo>
                  <a:lnTo>
                    <a:pt x="166" y="112"/>
                  </a:lnTo>
                  <a:lnTo>
                    <a:pt x="162" y="112"/>
                  </a:lnTo>
                  <a:lnTo>
                    <a:pt x="158" y="106"/>
                  </a:lnTo>
                  <a:lnTo>
                    <a:pt x="160" y="100"/>
                  </a:lnTo>
                  <a:lnTo>
                    <a:pt x="158" y="100"/>
                  </a:lnTo>
                  <a:lnTo>
                    <a:pt x="164" y="92"/>
                  </a:lnTo>
                  <a:lnTo>
                    <a:pt x="158" y="84"/>
                  </a:lnTo>
                  <a:lnTo>
                    <a:pt x="150" y="88"/>
                  </a:lnTo>
                  <a:lnTo>
                    <a:pt x="146" y="80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20" y="66"/>
                  </a:lnTo>
                  <a:lnTo>
                    <a:pt x="112" y="58"/>
                  </a:lnTo>
                  <a:lnTo>
                    <a:pt x="110" y="56"/>
                  </a:lnTo>
                  <a:lnTo>
                    <a:pt x="110" y="66"/>
                  </a:lnTo>
                  <a:lnTo>
                    <a:pt x="98" y="50"/>
                  </a:lnTo>
                  <a:lnTo>
                    <a:pt x="98" y="54"/>
                  </a:lnTo>
                  <a:lnTo>
                    <a:pt x="92" y="46"/>
                  </a:lnTo>
                  <a:lnTo>
                    <a:pt x="76" y="36"/>
                  </a:lnTo>
                  <a:lnTo>
                    <a:pt x="70" y="32"/>
                  </a:lnTo>
                  <a:lnTo>
                    <a:pt x="66" y="28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6" y="20"/>
                  </a:lnTo>
                  <a:lnTo>
                    <a:pt x="56" y="14"/>
                  </a:lnTo>
                  <a:lnTo>
                    <a:pt x="48" y="6"/>
                  </a:lnTo>
                  <a:lnTo>
                    <a:pt x="42" y="8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9" name="Freeform 591"/>
            <p:cNvSpPr>
              <a:spLocks/>
            </p:cNvSpPr>
            <p:nvPr/>
          </p:nvSpPr>
          <p:spPr bwMode="ltGray">
            <a:xfrm>
              <a:off x="4337" y="2993"/>
              <a:ext cx="169" cy="4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0" y="14"/>
                </a:cxn>
                <a:cxn ang="0">
                  <a:pos x="0" y="22"/>
                </a:cxn>
                <a:cxn ang="0">
                  <a:pos x="12" y="24"/>
                </a:cxn>
                <a:cxn ang="0">
                  <a:pos x="20" y="26"/>
                </a:cxn>
                <a:cxn ang="0">
                  <a:pos x="28" y="40"/>
                </a:cxn>
                <a:cxn ang="0">
                  <a:pos x="36" y="34"/>
                </a:cxn>
                <a:cxn ang="0">
                  <a:pos x="40" y="40"/>
                </a:cxn>
                <a:cxn ang="0">
                  <a:pos x="52" y="38"/>
                </a:cxn>
                <a:cxn ang="0">
                  <a:pos x="62" y="40"/>
                </a:cxn>
                <a:cxn ang="0">
                  <a:pos x="64" y="38"/>
                </a:cxn>
                <a:cxn ang="0">
                  <a:pos x="64" y="34"/>
                </a:cxn>
                <a:cxn ang="0">
                  <a:pos x="70" y="32"/>
                </a:cxn>
                <a:cxn ang="0">
                  <a:pos x="76" y="30"/>
                </a:cxn>
                <a:cxn ang="0">
                  <a:pos x="82" y="28"/>
                </a:cxn>
                <a:cxn ang="0">
                  <a:pos x="90" y="30"/>
                </a:cxn>
                <a:cxn ang="0">
                  <a:pos x="100" y="40"/>
                </a:cxn>
                <a:cxn ang="0">
                  <a:pos x="112" y="36"/>
                </a:cxn>
                <a:cxn ang="0">
                  <a:pos x="124" y="34"/>
                </a:cxn>
                <a:cxn ang="0">
                  <a:pos x="134" y="38"/>
                </a:cxn>
                <a:cxn ang="0">
                  <a:pos x="136" y="34"/>
                </a:cxn>
                <a:cxn ang="0">
                  <a:pos x="144" y="30"/>
                </a:cxn>
                <a:cxn ang="0">
                  <a:pos x="162" y="34"/>
                </a:cxn>
                <a:cxn ang="0">
                  <a:pos x="166" y="38"/>
                </a:cxn>
                <a:cxn ang="0">
                  <a:pos x="168" y="36"/>
                </a:cxn>
                <a:cxn ang="0">
                  <a:pos x="164" y="30"/>
                </a:cxn>
                <a:cxn ang="0">
                  <a:pos x="164" y="20"/>
                </a:cxn>
                <a:cxn ang="0">
                  <a:pos x="160" y="14"/>
                </a:cxn>
                <a:cxn ang="0">
                  <a:pos x="158" y="16"/>
                </a:cxn>
                <a:cxn ang="0">
                  <a:pos x="148" y="18"/>
                </a:cxn>
                <a:cxn ang="0">
                  <a:pos x="138" y="16"/>
                </a:cxn>
                <a:cxn ang="0">
                  <a:pos x="134" y="6"/>
                </a:cxn>
                <a:cxn ang="0">
                  <a:pos x="124" y="4"/>
                </a:cxn>
                <a:cxn ang="0">
                  <a:pos x="110" y="0"/>
                </a:cxn>
                <a:cxn ang="0">
                  <a:pos x="96" y="0"/>
                </a:cxn>
                <a:cxn ang="0">
                  <a:pos x="92" y="4"/>
                </a:cxn>
                <a:cxn ang="0">
                  <a:pos x="92" y="10"/>
                </a:cxn>
                <a:cxn ang="0">
                  <a:pos x="98" y="14"/>
                </a:cxn>
                <a:cxn ang="0">
                  <a:pos x="86" y="18"/>
                </a:cxn>
                <a:cxn ang="0">
                  <a:pos x="76" y="18"/>
                </a:cxn>
                <a:cxn ang="0">
                  <a:pos x="64" y="18"/>
                </a:cxn>
                <a:cxn ang="0">
                  <a:pos x="60" y="10"/>
                </a:cxn>
                <a:cxn ang="0">
                  <a:pos x="58" y="6"/>
                </a:cxn>
                <a:cxn ang="0">
                  <a:pos x="44" y="2"/>
                </a:cxn>
                <a:cxn ang="0">
                  <a:pos x="30" y="2"/>
                </a:cxn>
                <a:cxn ang="0">
                  <a:pos x="18" y="4"/>
                </a:cxn>
              </a:cxnLst>
              <a:rect l="0" t="0" r="r" b="b"/>
              <a:pathLst>
                <a:path w="169" h="41">
                  <a:moveTo>
                    <a:pt x="18" y="4"/>
                  </a:moveTo>
                  <a:lnTo>
                    <a:pt x="10" y="14"/>
                  </a:lnTo>
                  <a:lnTo>
                    <a:pt x="0" y="22"/>
                  </a:lnTo>
                  <a:lnTo>
                    <a:pt x="12" y="24"/>
                  </a:lnTo>
                  <a:lnTo>
                    <a:pt x="20" y="26"/>
                  </a:lnTo>
                  <a:lnTo>
                    <a:pt x="28" y="40"/>
                  </a:lnTo>
                  <a:lnTo>
                    <a:pt x="36" y="34"/>
                  </a:lnTo>
                  <a:lnTo>
                    <a:pt x="40" y="40"/>
                  </a:lnTo>
                  <a:lnTo>
                    <a:pt x="52" y="38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70" y="32"/>
                  </a:lnTo>
                  <a:lnTo>
                    <a:pt x="76" y="30"/>
                  </a:lnTo>
                  <a:lnTo>
                    <a:pt x="82" y="28"/>
                  </a:lnTo>
                  <a:lnTo>
                    <a:pt x="90" y="30"/>
                  </a:lnTo>
                  <a:lnTo>
                    <a:pt x="100" y="40"/>
                  </a:lnTo>
                  <a:lnTo>
                    <a:pt x="112" y="36"/>
                  </a:lnTo>
                  <a:lnTo>
                    <a:pt x="124" y="34"/>
                  </a:lnTo>
                  <a:lnTo>
                    <a:pt x="134" y="38"/>
                  </a:lnTo>
                  <a:lnTo>
                    <a:pt x="136" y="34"/>
                  </a:lnTo>
                  <a:lnTo>
                    <a:pt x="144" y="30"/>
                  </a:lnTo>
                  <a:lnTo>
                    <a:pt x="162" y="34"/>
                  </a:lnTo>
                  <a:lnTo>
                    <a:pt x="166" y="38"/>
                  </a:lnTo>
                  <a:lnTo>
                    <a:pt x="168" y="36"/>
                  </a:lnTo>
                  <a:lnTo>
                    <a:pt x="164" y="30"/>
                  </a:lnTo>
                  <a:lnTo>
                    <a:pt x="164" y="2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48" y="18"/>
                  </a:lnTo>
                  <a:lnTo>
                    <a:pt x="138" y="16"/>
                  </a:lnTo>
                  <a:lnTo>
                    <a:pt x="134" y="6"/>
                  </a:lnTo>
                  <a:lnTo>
                    <a:pt x="124" y="4"/>
                  </a:lnTo>
                  <a:lnTo>
                    <a:pt x="110" y="0"/>
                  </a:lnTo>
                  <a:lnTo>
                    <a:pt x="96" y="0"/>
                  </a:lnTo>
                  <a:lnTo>
                    <a:pt x="92" y="4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86" y="18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60" y="10"/>
                  </a:lnTo>
                  <a:lnTo>
                    <a:pt x="58" y="6"/>
                  </a:lnTo>
                  <a:lnTo>
                    <a:pt x="44" y="2"/>
                  </a:lnTo>
                  <a:lnTo>
                    <a:pt x="30" y="2"/>
                  </a:lnTo>
                  <a:lnTo>
                    <a:pt x="1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0" name="Freeform 592"/>
            <p:cNvSpPr>
              <a:spLocks/>
            </p:cNvSpPr>
            <p:nvPr/>
          </p:nvSpPr>
          <p:spPr bwMode="ltGray">
            <a:xfrm>
              <a:off x="4547" y="3004"/>
              <a:ext cx="42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2" y="16"/>
                </a:cxn>
                <a:cxn ang="0">
                  <a:pos x="18" y="14"/>
                </a:cxn>
                <a:cxn ang="0">
                  <a:pos x="24" y="10"/>
                </a:cxn>
                <a:cxn ang="0">
                  <a:pos x="28" y="8"/>
                </a:cxn>
                <a:cxn ang="0">
                  <a:pos x="34" y="10"/>
                </a:cxn>
                <a:cxn ang="0">
                  <a:pos x="42" y="6"/>
                </a:cxn>
                <a:cxn ang="0">
                  <a:pos x="40" y="2"/>
                </a:cxn>
                <a:cxn ang="0">
                  <a:pos x="32" y="2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0" y="8"/>
                </a:cxn>
                <a:cxn ang="0">
                  <a:pos x="2" y="12"/>
                </a:cxn>
                <a:cxn ang="0">
                  <a:pos x="0" y="20"/>
                </a:cxn>
              </a:cxnLst>
              <a:rect l="0" t="0" r="r" b="b"/>
              <a:pathLst>
                <a:path w="43" h="21">
                  <a:moveTo>
                    <a:pt x="0" y="20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1" name="Freeform 593"/>
            <p:cNvSpPr>
              <a:spLocks/>
            </p:cNvSpPr>
            <p:nvPr/>
          </p:nvSpPr>
          <p:spPr bwMode="ltGray">
            <a:xfrm>
              <a:off x="4598" y="2982"/>
              <a:ext cx="59" cy="2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32" y="18"/>
                </a:cxn>
                <a:cxn ang="0">
                  <a:pos x="38" y="18"/>
                </a:cxn>
                <a:cxn ang="0">
                  <a:pos x="58" y="8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2" y="8"/>
                </a:cxn>
                <a:cxn ang="0">
                  <a:pos x="36" y="10"/>
                </a:cxn>
                <a:cxn ang="0">
                  <a:pos x="30" y="14"/>
                </a:cxn>
                <a:cxn ang="0">
                  <a:pos x="24" y="10"/>
                </a:cxn>
                <a:cxn ang="0">
                  <a:pos x="18" y="8"/>
                </a:cxn>
                <a:cxn ang="0">
                  <a:pos x="8" y="14"/>
                </a:cxn>
                <a:cxn ang="0">
                  <a:pos x="0" y="22"/>
                </a:cxn>
              </a:cxnLst>
              <a:rect l="0" t="0" r="r" b="b"/>
              <a:pathLst>
                <a:path w="59" h="25">
                  <a:moveTo>
                    <a:pt x="0" y="22"/>
                  </a:moveTo>
                  <a:lnTo>
                    <a:pt x="6" y="24"/>
                  </a:lnTo>
                  <a:lnTo>
                    <a:pt x="8" y="20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4" y="10"/>
                  </a:lnTo>
                  <a:lnTo>
                    <a:pt x="18" y="8"/>
                  </a:lnTo>
                  <a:lnTo>
                    <a:pt x="8" y="14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2" name="Freeform 594"/>
            <p:cNvSpPr>
              <a:spLocks/>
            </p:cNvSpPr>
            <p:nvPr/>
          </p:nvSpPr>
          <p:spPr bwMode="ltGray">
            <a:xfrm>
              <a:off x="4666" y="2957"/>
              <a:ext cx="73" cy="7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" y="54"/>
                </a:cxn>
                <a:cxn ang="0">
                  <a:pos x="2" y="54"/>
                </a:cxn>
                <a:cxn ang="0">
                  <a:pos x="4" y="42"/>
                </a:cxn>
                <a:cxn ang="0">
                  <a:pos x="22" y="32"/>
                </a:cxn>
                <a:cxn ang="0">
                  <a:pos x="28" y="24"/>
                </a:cxn>
                <a:cxn ang="0">
                  <a:pos x="28" y="22"/>
                </a:cxn>
                <a:cxn ang="0">
                  <a:pos x="52" y="8"/>
                </a:cxn>
                <a:cxn ang="0">
                  <a:pos x="60" y="8"/>
                </a:cxn>
                <a:cxn ang="0">
                  <a:pos x="68" y="0"/>
                </a:cxn>
                <a:cxn ang="0">
                  <a:pos x="72" y="2"/>
                </a:cxn>
                <a:cxn ang="0">
                  <a:pos x="64" y="12"/>
                </a:cxn>
                <a:cxn ang="0">
                  <a:pos x="60" y="14"/>
                </a:cxn>
                <a:cxn ang="0">
                  <a:pos x="54" y="18"/>
                </a:cxn>
                <a:cxn ang="0">
                  <a:pos x="40" y="32"/>
                </a:cxn>
                <a:cxn ang="0">
                  <a:pos x="36" y="34"/>
                </a:cxn>
                <a:cxn ang="0">
                  <a:pos x="34" y="42"/>
                </a:cxn>
                <a:cxn ang="0">
                  <a:pos x="28" y="44"/>
                </a:cxn>
                <a:cxn ang="0">
                  <a:pos x="26" y="50"/>
                </a:cxn>
                <a:cxn ang="0">
                  <a:pos x="18" y="52"/>
                </a:cxn>
                <a:cxn ang="0">
                  <a:pos x="14" y="52"/>
                </a:cxn>
                <a:cxn ang="0">
                  <a:pos x="6" y="62"/>
                </a:cxn>
                <a:cxn ang="0">
                  <a:pos x="0" y="60"/>
                </a:cxn>
              </a:cxnLst>
              <a:rect l="0" t="0" r="r" b="b"/>
              <a:pathLst>
                <a:path w="73" h="63">
                  <a:moveTo>
                    <a:pt x="0" y="60"/>
                  </a:moveTo>
                  <a:lnTo>
                    <a:pt x="6" y="54"/>
                  </a:lnTo>
                  <a:lnTo>
                    <a:pt x="2" y="54"/>
                  </a:lnTo>
                  <a:lnTo>
                    <a:pt x="4" y="42"/>
                  </a:lnTo>
                  <a:lnTo>
                    <a:pt x="22" y="32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52" y="8"/>
                  </a:lnTo>
                  <a:lnTo>
                    <a:pt x="60" y="8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64" y="12"/>
                  </a:lnTo>
                  <a:lnTo>
                    <a:pt x="60" y="14"/>
                  </a:lnTo>
                  <a:lnTo>
                    <a:pt x="54" y="18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26" y="50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6" y="62"/>
                  </a:lnTo>
                  <a:lnTo>
                    <a:pt x="0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9" name="Freeform 596"/>
          <p:cNvSpPr>
            <a:spLocks/>
          </p:cNvSpPr>
          <p:nvPr/>
        </p:nvSpPr>
        <p:spPr bwMode="ltGray">
          <a:xfrm>
            <a:off x="7039923" y="4638684"/>
            <a:ext cx="65075" cy="87312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8"/>
              </a:cxn>
              <a:cxn ang="0">
                <a:pos x="20" y="48"/>
              </a:cxn>
              <a:cxn ang="0">
                <a:pos x="42" y="24"/>
              </a:cxn>
              <a:cxn ang="0">
                <a:pos x="26" y="0"/>
              </a:cxn>
            </a:cxnLst>
            <a:rect l="0" t="0" r="r" b="b"/>
            <a:pathLst>
              <a:path w="43" h="49">
                <a:moveTo>
                  <a:pt x="26" y="0"/>
                </a:moveTo>
                <a:lnTo>
                  <a:pt x="0" y="28"/>
                </a:lnTo>
                <a:lnTo>
                  <a:pt x="20" y="48"/>
                </a:lnTo>
                <a:lnTo>
                  <a:pt x="42" y="24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0" name="Freeform 597"/>
          <p:cNvSpPr>
            <a:spLocks/>
          </p:cNvSpPr>
          <p:nvPr/>
        </p:nvSpPr>
        <p:spPr bwMode="ltGray">
          <a:xfrm>
            <a:off x="7083306" y="4870458"/>
            <a:ext cx="24790" cy="2698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4"/>
              </a:cxn>
              <a:cxn ang="0">
                <a:pos x="10" y="14"/>
              </a:cxn>
              <a:cxn ang="0">
                <a:pos x="16" y="0"/>
              </a:cxn>
              <a:cxn ang="0">
                <a:pos x="4" y="2"/>
              </a:cxn>
              <a:cxn ang="0">
                <a:pos x="0" y="4"/>
              </a:cxn>
              <a:cxn ang="0">
                <a:pos x="0" y="10"/>
              </a:cxn>
            </a:cxnLst>
            <a:rect l="0" t="0" r="r" b="b"/>
            <a:pathLst>
              <a:path w="17" h="15">
                <a:moveTo>
                  <a:pt x="0" y="10"/>
                </a:moveTo>
                <a:lnTo>
                  <a:pt x="6" y="14"/>
                </a:lnTo>
                <a:lnTo>
                  <a:pt x="10" y="14"/>
                </a:lnTo>
                <a:lnTo>
                  <a:pt x="16" y="0"/>
                </a:lnTo>
                <a:lnTo>
                  <a:pt x="4" y="2"/>
                </a:lnTo>
                <a:lnTo>
                  <a:pt x="0" y="4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1" name="Freeform 598"/>
          <p:cNvSpPr>
            <a:spLocks/>
          </p:cNvSpPr>
          <p:nvPr/>
        </p:nvSpPr>
        <p:spPr bwMode="ltGray">
          <a:xfrm>
            <a:off x="7166973" y="4818071"/>
            <a:ext cx="23241" cy="222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8"/>
              </a:cxn>
              <a:cxn ang="0">
                <a:pos x="8" y="10"/>
              </a:cxn>
              <a:cxn ang="0">
                <a:pos x="14" y="4"/>
              </a:cxn>
              <a:cxn ang="0">
                <a:pos x="8" y="0"/>
              </a:cxn>
            </a:cxnLst>
            <a:rect l="0" t="0" r="r" b="b"/>
            <a:pathLst>
              <a:path w="15" h="11">
                <a:moveTo>
                  <a:pt x="8" y="0"/>
                </a:moveTo>
                <a:lnTo>
                  <a:pt x="0" y="4"/>
                </a:lnTo>
                <a:lnTo>
                  <a:pt x="2" y="8"/>
                </a:lnTo>
                <a:lnTo>
                  <a:pt x="8" y="10"/>
                </a:lnTo>
                <a:lnTo>
                  <a:pt x="14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2" name="Freeform 599"/>
          <p:cNvSpPr>
            <a:spLocks/>
          </p:cNvSpPr>
          <p:nvPr/>
        </p:nvSpPr>
        <p:spPr bwMode="ltGray">
          <a:xfrm>
            <a:off x="7318814" y="4924433"/>
            <a:ext cx="37185" cy="301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8" y="16"/>
              </a:cxn>
              <a:cxn ang="0">
                <a:pos x="16" y="12"/>
              </a:cxn>
              <a:cxn ang="0">
                <a:pos x="24" y="10"/>
              </a:cxn>
              <a:cxn ang="0">
                <a:pos x="14" y="0"/>
              </a:cxn>
              <a:cxn ang="0">
                <a:pos x="0" y="6"/>
              </a:cxn>
            </a:cxnLst>
            <a:rect l="0" t="0" r="r" b="b"/>
            <a:pathLst>
              <a:path w="25" h="17">
                <a:moveTo>
                  <a:pt x="0" y="6"/>
                </a:moveTo>
                <a:lnTo>
                  <a:pt x="8" y="16"/>
                </a:lnTo>
                <a:lnTo>
                  <a:pt x="16" y="12"/>
                </a:lnTo>
                <a:lnTo>
                  <a:pt x="24" y="10"/>
                </a:lnTo>
                <a:lnTo>
                  <a:pt x="14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800" name="Group 600"/>
          <p:cNvGrpSpPr>
            <a:grpSpLocks/>
          </p:cNvGrpSpPr>
          <p:nvPr/>
        </p:nvGrpSpPr>
        <p:grpSpPr bwMode="auto">
          <a:xfrm>
            <a:off x="6888082" y="4576772"/>
            <a:ext cx="480312" cy="444498"/>
            <a:chOff x="4413" y="2667"/>
            <a:chExt cx="309" cy="274"/>
          </a:xfrm>
          <a:solidFill>
            <a:schemeClr val="bg1">
              <a:lumMod val="75000"/>
            </a:schemeClr>
          </a:solidFill>
        </p:grpSpPr>
        <p:sp>
          <p:nvSpPr>
            <p:cNvPr id="765" name="Freeform 601"/>
            <p:cNvSpPr>
              <a:spLocks/>
            </p:cNvSpPr>
            <p:nvPr/>
          </p:nvSpPr>
          <p:spPr bwMode="ltGray">
            <a:xfrm>
              <a:off x="4427" y="2667"/>
              <a:ext cx="184" cy="182"/>
            </a:xfrm>
            <a:custGeom>
              <a:avLst/>
              <a:gdLst/>
              <a:ahLst/>
              <a:cxnLst>
                <a:cxn ang="0">
                  <a:pos x="144" y="58"/>
                </a:cxn>
                <a:cxn ang="0">
                  <a:pos x="154" y="50"/>
                </a:cxn>
                <a:cxn ang="0">
                  <a:pos x="156" y="48"/>
                </a:cxn>
                <a:cxn ang="0">
                  <a:pos x="166" y="50"/>
                </a:cxn>
                <a:cxn ang="0">
                  <a:pos x="178" y="42"/>
                </a:cxn>
                <a:cxn ang="0">
                  <a:pos x="168" y="40"/>
                </a:cxn>
                <a:cxn ang="0">
                  <a:pos x="174" y="34"/>
                </a:cxn>
                <a:cxn ang="0">
                  <a:pos x="184" y="30"/>
                </a:cxn>
                <a:cxn ang="0">
                  <a:pos x="184" y="24"/>
                </a:cxn>
                <a:cxn ang="0">
                  <a:pos x="180" y="24"/>
                </a:cxn>
                <a:cxn ang="0">
                  <a:pos x="174" y="20"/>
                </a:cxn>
                <a:cxn ang="0">
                  <a:pos x="164" y="20"/>
                </a:cxn>
                <a:cxn ang="0">
                  <a:pos x="164" y="14"/>
                </a:cxn>
                <a:cxn ang="0">
                  <a:pos x="152" y="8"/>
                </a:cxn>
                <a:cxn ang="0">
                  <a:pos x="150" y="10"/>
                </a:cxn>
                <a:cxn ang="0">
                  <a:pos x="146" y="0"/>
                </a:cxn>
                <a:cxn ang="0">
                  <a:pos x="140" y="8"/>
                </a:cxn>
                <a:cxn ang="0">
                  <a:pos x="136" y="4"/>
                </a:cxn>
                <a:cxn ang="0">
                  <a:pos x="126" y="20"/>
                </a:cxn>
                <a:cxn ang="0">
                  <a:pos x="118" y="36"/>
                </a:cxn>
                <a:cxn ang="0">
                  <a:pos x="112" y="36"/>
                </a:cxn>
                <a:cxn ang="0">
                  <a:pos x="106" y="42"/>
                </a:cxn>
                <a:cxn ang="0">
                  <a:pos x="114" y="48"/>
                </a:cxn>
                <a:cxn ang="0">
                  <a:pos x="108" y="48"/>
                </a:cxn>
                <a:cxn ang="0">
                  <a:pos x="112" y="60"/>
                </a:cxn>
                <a:cxn ang="0">
                  <a:pos x="104" y="52"/>
                </a:cxn>
                <a:cxn ang="0">
                  <a:pos x="102" y="60"/>
                </a:cxn>
                <a:cxn ang="0">
                  <a:pos x="100" y="66"/>
                </a:cxn>
                <a:cxn ang="0">
                  <a:pos x="96" y="66"/>
                </a:cxn>
                <a:cxn ang="0">
                  <a:pos x="90" y="56"/>
                </a:cxn>
                <a:cxn ang="0">
                  <a:pos x="84" y="60"/>
                </a:cxn>
                <a:cxn ang="0">
                  <a:pos x="80" y="70"/>
                </a:cxn>
                <a:cxn ang="0">
                  <a:pos x="68" y="82"/>
                </a:cxn>
                <a:cxn ang="0">
                  <a:pos x="66" y="88"/>
                </a:cxn>
                <a:cxn ang="0">
                  <a:pos x="52" y="100"/>
                </a:cxn>
                <a:cxn ang="0">
                  <a:pos x="38" y="108"/>
                </a:cxn>
                <a:cxn ang="0">
                  <a:pos x="38" y="114"/>
                </a:cxn>
                <a:cxn ang="0">
                  <a:pos x="30" y="134"/>
                </a:cxn>
                <a:cxn ang="0">
                  <a:pos x="18" y="130"/>
                </a:cxn>
                <a:cxn ang="0">
                  <a:pos x="12" y="132"/>
                </a:cxn>
                <a:cxn ang="0">
                  <a:pos x="6" y="134"/>
                </a:cxn>
                <a:cxn ang="0">
                  <a:pos x="4" y="128"/>
                </a:cxn>
                <a:cxn ang="0">
                  <a:pos x="0" y="138"/>
                </a:cxn>
                <a:cxn ang="0">
                  <a:pos x="26" y="162"/>
                </a:cxn>
                <a:cxn ang="0">
                  <a:pos x="76" y="140"/>
                </a:cxn>
                <a:cxn ang="0">
                  <a:pos x="128" y="84"/>
                </a:cxn>
                <a:cxn ang="0">
                  <a:pos x="134" y="60"/>
                </a:cxn>
                <a:cxn ang="0">
                  <a:pos x="144" y="58"/>
                </a:cxn>
              </a:cxnLst>
              <a:rect l="0" t="0" r="r" b="b"/>
              <a:pathLst>
                <a:path w="185" h="163">
                  <a:moveTo>
                    <a:pt x="144" y="58"/>
                  </a:moveTo>
                  <a:lnTo>
                    <a:pt x="154" y="50"/>
                  </a:lnTo>
                  <a:lnTo>
                    <a:pt x="156" y="48"/>
                  </a:lnTo>
                  <a:lnTo>
                    <a:pt x="166" y="50"/>
                  </a:lnTo>
                  <a:lnTo>
                    <a:pt x="178" y="42"/>
                  </a:lnTo>
                  <a:lnTo>
                    <a:pt x="168" y="40"/>
                  </a:lnTo>
                  <a:lnTo>
                    <a:pt x="174" y="34"/>
                  </a:lnTo>
                  <a:lnTo>
                    <a:pt x="184" y="30"/>
                  </a:lnTo>
                  <a:lnTo>
                    <a:pt x="184" y="24"/>
                  </a:lnTo>
                  <a:lnTo>
                    <a:pt x="180" y="24"/>
                  </a:lnTo>
                  <a:lnTo>
                    <a:pt x="174" y="20"/>
                  </a:lnTo>
                  <a:lnTo>
                    <a:pt x="164" y="20"/>
                  </a:lnTo>
                  <a:lnTo>
                    <a:pt x="164" y="14"/>
                  </a:lnTo>
                  <a:lnTo>
                    <a:pt x="152" y="8"/>
                  </a:lnTo>
                  <a:lnTo>
                    <a:pt x="150" y="10"/>
                  </a:lnTo>
                  <a:lnTo>
                    <a:pt x="146" y="0"/>
                  </a:lnTo>
                  <a:lnTo>
                    <a:pt x="140" y="8"/>
                  </a:lnTo>
                  <a:lnTo>
                    <a:pt x="136" y="4"/>
                  </a:lnTo>
                  <a:lnTo>
                    <a:pt x="126" y="20"/>
                  </a:lnTo>
                  <a:lnTo>
                    <a:pt x="118" y="36"/>
                  </a:lnTo>
                  <a:lnTo>
                    <a:pt x="112" y="36"/>
                  </a:lnTo>
                  <a:lnTo>
                    <a:pt x="106" y="42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12" y="60"/>
                  </a:lnTo>
                  <a:lnTo>
                    <a:pt x="104" y="52"/>
                  </a:lnTo>
                  <a:lnTo>
                    <a:pt x="102" y="60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0" y="56"/>
                  </a:lnTo>
                  <a:lnTo>
                    <a:pt x="84" y="60"/>
                  </a:lnTo>
                  <a:lnTo>
                    <a:pt x="80" y="70"/>
                  </a:lnTo>
                  <a:lnTo>
                    <a:pt x="68" y="82"/>
                  </a:lnTo>
                  <a:lnTo>
                    <a:pt x="66" y="88"/>
                  </a:lnTo>
                  <a:lnTo>
                    <a:pt x="52" y="100"/>
                  </a:lnTo>
                  <a:lnTo>
                    <a:pt x="38" y="108"/>
                  </a:lnTo>
                  <a:lnTo>
                    <a:pt x="38" y="114"/>
                  </a:lnTo>
                  <a:lnTo>
                    <a:pt x="30" y="134"/>
                  </a:lnTo>
                  <a:lnTo>
                    <a:pt x="18" y="130"/>
                  </a:lnTo>
                  <a:lnTo>
                    <a:pt x="12" y="132"/>
                  </a:lnTo>
                  <a:lnTo>
                    <a:pt x="6" y="134"/>
                  </a:lnTo>
                  <a:lnTo>
                    <a:pt x="4" y="128"/>
                  </a:lnTo>
                  <a:lnTo>
                    <a:pt x="0" y="138"/>
                  </a:lnTo>
                  <a:lnTo>
                    <a:pt x="26" y="162"/>
                  </a:lnTo>
                  <a:lnTo>
                    <a:pt x="76" y="140"/>
                  </a:lnTo>
                  <a:lnTo>
                    <a:pt x="128" y="84"/>
                  </a:lnTo>
                  <a:lnTo>
                    <a:pt x="134" y="60"/>
                  </a:lnTo>
                  <a:lnTo>
                    <a:pt x="144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6" name="Freeform 602"/>
            <p:cNvSpPr>
              <a:spLocks/>
            </p:cNvSpPr>
            <p:nvPr/>
          </p:nvSpPr>
          <p:spPr bwMode="ltGray">
            <a:xfrm>
              <a:off x="4592" y="2738"/>
              <a:ext cx="130" cy="203"/>
            </a:xfrm>
            <a:custGeom>
              <a:avLst/>
              <a:gdLst/>
              <a:ahLst/>
              <a:cxnLst>
                <a:cxn ang="0">
                  <a:pos x="116" y="10"/>
                </a:cxn>
                <a:cxn ang="0">
                  <a:pos x="110" y="18"/>
                </a:cxn>
                <a:cxn ang="0">
                  <a:pos x="86" y="30"/>
                </a:cxn>
                <a:cxn ang="0">
                  <a:pos x="64" y="32"/>
                </a:cxn>
                <a:cxn ang="0">
                  <a:pos x="50" y="30"/>
                </a:cxn>
                <a:cxn ang="0">
                  <a:pos x="42" y="42"/>
                </a:cxn>
                <a:cxn ang="0">
                  <a:pos x="30" y="46"/>
                </a:cxn>
                <a:cxn ang="0">
                  <a:pos x="22" y="66"/>
                </a:cxn>
                <a:cxn ang="0">
                  <a:pos x="18" y="84"/>
                </a:cxn>
                <a:cxn ang="0">
                  <a:pos x="12" y="108"/>
                </a:cxn>
                <a:cxn ang="0">
                  <a:pos x="0" y="124"/>
                </a:cxn>
                <a:cxn ang="0">
                  <a:pos x="4" y="142"/>
                </a:cxn>
                <a:cxn ang="0">
                  <a:pos x="12" y="144"/>
                </a:cxn>
                <a:cxn ang="0">
                  <a:pos x="8" y="168"/>
                </a:cxn>
                <a:cxn ang="0">
                  <a:pos x="12" y="180"/>
                </a:cxn>
                <a:cxn ang="0">
                  <a:pos x="32" y="176"/>
                </a:cxn>
                <a:cxn ang="0">
                  <a:pos x="28" y="162"/>
                </a:cxn>
                <a:cxn ang="0">
                  <a:pos x="32" y="150"/>
                </a:cxn>
                <a:cxn ang="0">
                  <a:pos x="34" y="130"/>
                </a:cxn>
                <a:cxn ang="0">
                  <a:pos x="36" y="118"/>
                </a:cxn>
                <a:cxn ang="0">
                  <a:pos x="48" y="114"/>
                </a:cxn>
                <a:cxn ang="0">
                  <a:pos x="40" y="128"/>
                </a:cxn>
                <a:cxn ang="0">
                  <a:pos x="50" y="142"/>
                </a:cxn>
                <a:cxn ang="0">
                  <a:pos x="50" y="152"/>
                </a:cxn>
                <a:cxn ang="0">
                  <a:pos x="58" y="148"/>
                </a:cxn>
                <a:cxn ang="0">
                  <a:pos x="76" y="142"/>
                </a:cxn>
                <a:cxn ang="0">
                  <a:pos x="72" y="134"/>
                </a:cxn>
                <a:cxn ang="0">
                  <a:pos x="68" y="128"/>
                </a:cxn>
                <a:cxn ang="0">
                  <a:pos x="64" y="102"/>
                </a:cxn>
                <a:cxn ang="0">
                  <a:pos x="64" y="90"/>
                </a:cxn>
                <a:cxn ang="0">
                  <a:pos x="76" y="70"/>
                </a:cxn>
                <a:cxn ang="0">
                  <a:pos x="92" y="66"/>
                </a:cxn>
                <a:cxn ang="0">
                  <a:pos x="80" y="60"/>
                </a:cxn>
                <a:cxn ang="0">
                  <a:pos x="66" y="68"/>
                </a:cxn>
                <a:cxn ang="0">
                  <a:pos x="54" y="72"/>
                </a:cxn>
                <a:cxn ang="0">
                  <a:pos x="44" y="82"/>
                </a:cxn>
                <a:cxn ang="0">
                  <a:pos x="34" y="74"/>
                </a:cxn>
                <a:cxn ang="0">
                  <a:pos x="38" y="54"/>
                </a:cxn>
                <a:cxn ang="0">
                  <a:pos x="52" y="48"/>
                </a:cxn>
                <a:cxn ang="0">
                  <a:pos x="66" y="44"/>
                </a:cxn>
                <a:cxn ang="0">
                  <a:pos x="88" y="36"/>
                </a:cxn>
                <a:cxn ang="0">
                  <a:pos x="106" y="32"/>
                </a:cxn>
                <a:cxn ang="0">
                  <a:pos x="120" y="18"/>
                </a:cxn>
                <a:cxn ang="0">
                  <a:pos x="130" y="0"/>
                </a:cxn>
              </a:cxnLst>
              <a:rect l="0" t="0" r="r" b="b"/>
              <a:pathLst>
                <a:path w="131" h="181">
                  <a:moveTo>
                    <a:pt x="124" y="0"/>
                  </a:moveTo>
                  <a:lnTo>
                    <a:pt x="116" y="10"/>
                  </a:lnTo>
                  <a:lnTo>
                    <a:pt x="112" y="14"/>
                  </a:lnTo>
                  <a:lnTo>
                    <a:pt x="110" y="18"/>
                  </a:lnTo>
                  <a:lnTo>
                    <a:pt x="100" y="26"/>
                  </a:lnTo>
                  <a:lnTo>
                    <a:pt x="86" y="30"/>
                  </a:lnTo>
                  <a:lnTo>
                    <a:pt x="68" y="28"/>
                  </a:lnTo>
                  <a:lnTo>
                    <a:pt x="64" y="32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4" y="34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0" y="46"/>
                  </a:lnTo>
                  <a:lnTo>
                    <a:pt x="26" y="56"/>
                  </a:lnTo>
                  <a:lnTo>
                    <a:pt x="22" y="66"/>
                  </a:lnTo>
                  <a:lnTo>
                    <a:pt x="24" y="82"/>
                  </a:lnTo>
                  <a:lnTo>
                    <a:pt x="18" y="84"/>
                  </a:lnTo>
                  <a:lnTo>
                    <a:pt x="14" y="100"/>
                  </a:lnTo>
                  <a:lnTo>
                    <a:pt x="12" y="108"/>
                  </a:lnTo>
                  <a:lnTo>
                    <a:pt x="6" y="120"/>
                  </a:lnTo>
                  <a:lnTo>
                    <a:pt x="0" y="124"/>
                  </a:lnTo>
                  <a:lnTo>
                    <a:pt x="2" y="134"/>
                  </a:lnTo>
                  <a:lnTo>
                    <a:pt x="4" y="142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6" y="150"/>
                  </a:lnTo>
                  <a:lnTo>
                    <a:pt x="8" y="168"/>
                  </a:lnTo>
                  <a:lnTo>
                    <a:pt x="8" y="178"/>
                  </a:lnTo>
                  <a:lnTo>
                    <a:pt x="12" y="180"/>
                  </a:lnTo>
                  <a:lnTo>
                    <a:pt x="20" y="176"/>
                  </a:lnTo>
                  <a:lnTo>
                    <a:pt x="32" y="176"/>
                  </a:lnTo>
                  <a:lnTo>
                    <a:pt x="26" y="168"/>
                  </a:lnTo>
                  <a:lnTo>
                    <a:pt x="28" y="162"/>
                  </a:lnTo>
                  <a:lnTo>
                    <a:pt x="34" y="158"/>
                  </a:lnTo>
                  <a:lnTo>
                    <a:pt x="32" y="150"/>
                  </a:lnTo>
                  <a:lnTo>
                    <a:pt x="34" y="142"/>
                  </a:lnTo>
                  <a:lnTo>
                    <a:pt x="34" y="130"/>
                  </a:lnTo>
                  <a:lnTo>
                    <a:pt x="32" y="120"/>
                  </a:lnTo>
                  <a:lnTo>
                    <a:pt x="36" y="118"/>
                  </a:lnTo>
                  <a:lnTo>
                    <a:pt x="38" y="114"/>
                  </a:lnTo>
                  <a:lnTo>
                    <a:pt x="48" y="114"/>
                  </a:lnTo>
                  <a:lnTo>
                    <a:pt x="42" y="120"/>
                  </a:lnTo>
                  <a:lnTo>
                    <a:pt x="40" y="128"/>
                  </a:lnTo>
                  <a:lnTo>
                    <a:pt x="46" y="136"/>
                  </a:lnTo>
                  <a:lnTo>
                    <a:pt x="50" y="142"/>
                  </a:lnTo>
                  <a:lnTo>
                    <a:pt x="48" y="146"/>
                  </a:lnTo>
                  <a:lnTo>
                    <a:pt x="50" y="152"/>
                  </a:lnTo>
                  <a:lnTo>
                    <a:pt x="62" y="152"/>
                  </a:lnTo>
                  <a:lnTo>
                    <a:pt x="58" y="148"/>
                  </a:lnTo>
                  <a:lnTo>
                    <a:pt x="66" y="142"/>
                  </a:lnTo>
                  <a:lnTo>
                    <a:pt x="76" y="142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70" y="116"/>
                  </a:lnTo>
                  <a:lnTo>
                    <a:pt x="64" y="102"/>
                  </a:lnTo>
                  <a:lnTo>
                    <a:pt x="58" y="96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76" y="70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0" y="58"/>
                  </a:lnTo>
                  <a:lnTo>
                    <a:pt x="80" y="60"/>
                  </a:lnTo>
                  <a:lnTo>
                    <a:pt x="76" y="64"/>
                  </a:lnTo>
                  <a:lnTo>
                    <a:pt x="66" y="68"/>
                  </a:lnTo>
                  <a:lnTo>
                    <a:pt x="62" y="72"/>
                  </a:lnTo>
                  <a:lnTo>
                    <a:pt x="54" y="72"/>
                  </a:lnTo>
                  <a:lnTo>
                    <a:pt x="46" y="80"/>
                  </a:lnTo>
                  <a:lnTo>
                    <a:pt x="44" y="82"/>
                  </a:lnTo>
                  <a:lnTo>
                    <a:pt x="38" y="78"/>
                  </a:lnTo>
                  <a:lnTo>
                    <a:pt x="34" y="74"/>
                  </a:lnTo>
                  <a:lnTo>
                    <a:pt x="36" y="66"/>
                  </a:lnTo>
                  <a:lnTo>
                    <a:pt x="38" y="54"/>
                  </a:lnTo>
                  <a:lnTo>
                    <a:pt x="46" y="48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66" y="44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102" y="38"/>
                  </a:lnTo>
                  <a:lnTo>
                    <a:pt x="106" y="32"/>
                  </a:lnTo>
                  <a:lnTo>
                    <a:pt x="112" y="32"/>
                  </a:lnTo>
                  <a:lnTo>
                    <a:pt x="120" y="18"/>
                  </a:lnTo>
                  <a:lnTo>
                    <a:pt x="124" y="10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7" name="Freeform 603"/>
            <p:cNvSpPr>
              <a:spLocks/>
            </p:cNvSpPr>
            <p:nvPr/>
          </p:nvSpPr>
          <p:spPr bwMode="ltGray">
            <a:xfrm>
              <a:off x="4413" y="2723"/>
              <a:ext cx="191" cy="206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62" y="18"/>
                </a:cxn>
                <a:cxn ang="0">
                  <a:pos x="164" y="22"/>
                </a:cxn>
                <a:cxn ang="0">
                  <a:pos x="174" y="46"/>
                </a:cxn>
                <a:cxn ang="0">
                  <a:pos x="190" y="62"/>
                </a:cxn>
                <a:cxn ang="0">
                  <a:pos x="174" y="66"/>
                </a:cxn>
                <a:cxn ang="0">
                  <a:pos x="170" y="70"/>
                </a:cxn>
                <a:cxn ang="0">
                  <a:pos x="162" y="82"/>
                </a:cxn>
                <a:cxn ang="0">
                  <a:pos x="160" y="106"/>
                </a:cxn>
                <a:cxn ang="0">
                  <a:pos x="154" y="116"/>
                </a:cxn>
                <a:cxn ang="0">
                  <a:pos x="142" y="120"/>
                </a:cxn>
                <a:cxn ang="0">
                  <a:pos x="138" y="134"/>
                </a:cxn>
                <a:cxn ang="0">
                  <a:pos x="146" y="140"/>
                </a:cxn>
                <a:cxn ang="0">
                  <a:pos x="138" y="152"/>
                </a:cxn>
                <a:cxn ang="0">
                  <a:pos x="132" y="162"/>
                </a:cxn>
                <a:cxn ang="0">
                  <a:pos x="110" y="182"/>
                </a:cxn>
                <a:cxn ang="0">
                  <a:pos x="100" y="184"/>
                </a:cxn>
                <a:cxn ang="0">
                  <a:pos x="96" y="168"/>
                </a:cxn>
                <a:cxn ang="0">
                  <a:pos x="78" y="176"/>
                </a:cxn>
                <a:cxn ang="0">
                  <a:pos x="66" y="178"/>
                </a:cxn>
                <a:cxn ang="0">
                  <a:pos x="52" y="180"/>
                </a:cxn>
                <a:cxn ang="0">
                  <a:pos x="54" y="166"/>
                </a:cxn>
                <a:cxn ang="0">
                  <a:pos x="44" y="174"/>
                </a:cxn>
                <a:cxn ang="0">
                  <a:pos x="28" y="172"/>
                </a:cxn>
                <a:cxn ang="0">
                  <a:pos x="22" y="150"/>
                </a:cxn>
                <a:cxn ang="0">
                  <a:pos x="22" y="140"/>
                </a:cxn>
                <a:cxn ang="0">
                  <a:pos x="14" y="144"/>
                </a:cxn>
                <a:cxn ang="0">
                  <a:pos x="2" y="112"/>
                </a:cxn>
                <a:cxn ang="0">
                  <a:pos x="8" y="92"/>
                </a:cxn>
                <a:cxn ang="0">
                  <a:pos x="10" y="82"/>
                </a:cxn>
                <a:cxn ang="0">
                  <a:pos x="18" y="84"/>
                </a:cxn>
                <a:cxn ang="0">
                  <a:pos x="36" y="98"/>
                </a:cxn>
                <a:cxn ang="0">
                  <a:pos x="50" y="94"/>
                </a:cxn>
                <a:cxn ang="0">
                  <a:pos x="70" y="88"/>
                </a:cxn>
                <a:cxn ang="0">
                  <a:pos x="86" y="68"/>
                </a:cxn>
                <a:cxn ang="0">
                  <a:pos x="92" y="70"/>
                </a:cxn>
                <a:cxn ang="0">
                  <a:pos x="104" y="64"/>
                </a:cxn>
                <a:cxn ang="0">
                  <a:pos x="116" y="50"/>
                </a:cxn>
                <a:cxn ang="0">
                  <a:pos x="128" y="34"/>
                </a:cxn>
                <a:cxn ang="0">
                  <a:pos x="130" y="20"/>
                </a:cxn>
                <a:cxn ang="0">
                  <a:pos x="132" y="12"/>
                </a:cxn>
                <a:cxn ang="0">
                  <a:pos x="164" y="0"/>
                </a:cxn>
              </a:cxnLst>
              <a:rect l="0" t="0" r="r" b="b"/>
              <a:pathLst>
                <a:path w="191" h="185">
                  <a:moveTo>
                    <a:pt x="164" y="0"/>
                  </a:moveTo>
                  <a:lnTo>
                    <a:pt x="172" y="12"/>
                  </a:lnTo>
                  <a:lnTo>
                    <a:pt x="154" y="14"/>
                  </a:lnTo>
                  <a:lnTo>
                    <a:pt x="162" y="18"/>
                  </a:lnTo>
                  <a:lnTo>
                    <a:pt x="156" y="22"/>
                  </a:lnTo>
                  <a:lnTo>
                    <a:pt x="164" y="22"/>
                  </a:lnTo>
                  <a:lnTo>
                    <a:pt x="178" y="40"/>
                  </a:lnTo>
                  <a:lnTo>
                    <a:pt x="174" y="46"/>
                  </a:lnTo>
                  <a:lnTo>
                    <a:pt x="186" y="58"/>
                  </a:lnTo>
                  <a:lnTo>
                    <a:pt x="190" y="62"/>
                  </a:lnTo>
                  <a:lnTo>
                    <a:pt x="186" y="66"/>
                  </a:lnTo>
                  <a:lnTo>
                    <a:pt x="174" y="66"/>
                  </a:lnTo>
                  <a:lnTo>
                    <a:pt x="176" y="68"/>
                  </a:lnTo>
                  <a:lnTo>
                    <a:pt x="170" y="70"/>
                  </a:lnTo>
                  <a:lnTo>
                    <a:pt x="166" y="72"/>
                  </a:lnTo>
                  <a:lnTo>
                    <a:pt x="162" y="82"/>
                  </a:lnTo>
                  <a:lnTo>
                    <a:pt x="160" y="100"/>
                  </a:lnTo>
                  <a:lnTo>
                    <a:pt x="160" y="106"/>
                  </a:lnTo>
                  <a:lnTo>
                    <a:pt x="154" y="108"/>
                  </a:lnTo>
                  <a:lnTo>
                    <a:pt x="154" y="116"/>
                  </a:lnTo>
                  <a:lnTo>
                    <a:pt x="146" y="116"/>
                  </a:lnTo>
                  <a:lnTo>
                    <a:pt x="142" y="120"/>
                  </a:lnTo>
                  <a:lnTo>
                    <a:pt x="138" y="126"/>
                  </a:lnTo>
                  <a:lnTo>
                    <a:pt x="138" y="134"/>
                  </a:lnTo>
                  <a:lnTo>
                    <a:pt x="142" y="138"/>
                  </a:lnTo>
                  <a:lnTo>
                    <a:pt x="146" y="140"/>
                  </a:lnTo>
                  <a:lnTo>
                    <a:pt x="140" y="144"/>
                  </a:lnTo>
                  <a:lnTo>
                    <a:pt x="138" y="152"/>
                  </a:lnTo>
                  <a:lnTo>
                    <a:pt x="134" y="154"/>
                  </a:lnTo>
                  <a:lnTo>
                    <a:pt x="132" y="162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106" y="184"/>
                  </a:lnTo>
                  <a:lnTo>
                    <a:pt x="100" y="184"/>
                  </a:lnTo>
                  <a:lnTo>
                    <a:pt x="100" y="172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8" y="176"/>
                  </a:lnTo>
                  <a:lnTo>
                    <a:pt x="74" y="172"/>
                  </a:lnTo>
                  <a:lnTo>
                    <a:pt x="66" y="178"/>
                  </a:lnTo>
                  <a:lnTo>
                    <a:pt x="60" y="176"/>
                  </a:lnTo>
                  <a:lnTo>
                    <a:pt x="52" y="180"/>
                  </a:lnTo>
                  <a:lnTo>
                    <a:pt x="54" y="174"/>
                  </a:lnTo>
                  <a:lnTo>
                    <a:pt x="54" y="166"/>
                  </a:lnTo>
                  <a:lnTo>
                    <a:pt x="50" y="168"/>
                  </a:lnTo>
                  <a:lnTo>
                    <a:pt x="44" y="174"/>
                  </a:lnTo>
                  <a:lnTo>
                    <a:pt x="32" y="172"/>
                  </a:lnTo>
                  <a:lnTo>
                    <a:pt x="28" y="172"/>
                  </a:lnTo>
                  <a:lnTo>
                    <a:pt x="22" y="15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22" y="140"/>
                  </a:lnTo>
                  <a:lnTo>
                    <a:pt x="18" y="140"/>
                  </a:lnTo>
                  <a:lnTo>
                    <a:pt x="14" y="144"/>
                  </a:lnTo>
                  <a:lnTo>
                    <a:pt x="10" y="124"/>
                  </a:lnTo>
                  <a:lnTo>
                    <a:pt x="2" y="112"/>
                  </a:lnTo>
                  <a:lnTo>
                    <a:pt x="0" y="104"/>
                  </a:lnTo>
                  <a:lnTo>
                    <a:pt x="8" y="92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42" y="98"/>
                  </a:lnTo>
                  <a:lnTo>
                    <a:pt x="50" y="94"/>
                  </a:lnTo>
                  <a:lnTo>
                    <a:pt x="66" y="92"/>
                  </a:lnTo>
                  <a:lnTo>
                    <a:pt x="70" y="88"/>
                  </a:lnTo>
                  <a:lnTo>
                    <a:pt x="74" y="76"/>
                  </a:lnTo>
                  <a:lnTo>
                    <a:pt x="86" y="68"/>
                  </a:lnTo>
                  <a:lnTo>
                    <a:pt x="88" y="74"/>
                  </a:lnTo>
                  <a:lnTo>
                    <a:pt x="92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4" y="60"/>
                  </a:lnTo>
                  <a:lnTo>
                    <a:pt x="116" y="50"/>
                  </a:lnTo>
                  <a:lnTo>
                    <a:pt x="122" y="40"/>
                  </a:lnTo>
                  <a:lnTo>
                    <a:pt x="128" y="34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2" y="16"/>
                  </a:lnTo>
                  <a:lnTo>
                    <a:pt x="132" y="12"/>
                  </a:lnTo>
                  <a:lnTo>
                    <a:pt x="142" y="6"/>
                  </a:lnTo>
                  <a:lnTo>
                    <a:pt x="16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74" name="Freeform 604"/>
          <p:cNvSpPr>
            <a:spLocks/>
          </p:cNvSpPr>
          <p:nvPr/>
        </p:nvSpPr>
        <p:spPr bwMode="ltGray">
          <a:xfrm>
            <a:off x="6990342" y="4059249"/>
            <a:ext cx="26340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4"/>
              </a:cxn>
              <a:cxn ang="0">
                <a:pos x="8" y="22"/>
              </a:cxn>
              <a:cxn ang="0">
                <a:pos x="16" y="16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17" h="23">
                <a:moveTo>
                  <a:pt x="0" y="0"/>
                </a:moveTo>
                <a:lnTo>
                  <a:pt x="2" y="14"/>
                </a:lnTo>
                <a:lnTo>
                  <a:pt x="8" y="22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5" name="Freeform 605"/>
          <p:cNvSpPr>
            <a:spLocks/>
          </p:cNvSpPr>
          <p:nvPr/>
        </p:nvSpPr>
        <p:spPr bwMode="ltGray">
          <a:xfrm>
            <a:off x="6965552" y="4081474"/>
            <a:ext cx="15494" cy="25400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12"/>
              </a:cxn>
              <a:cxn ang="0">
                <a:pos x="10" y="12"/>
              </a:cxn>
              <a:cxn ang="0">
                <a:pos x="10" y="0"/>
              </a:cxn>
              <a:cxn ang="0">
                <a:pos x="2" y="2"/>
              </a:cxn>
            </a:cxnLst>
            <a:rect l="0" t="0" r="r" b="b"/>
            <a:pathLst>
              <a:path w="11" h="13">
                <a:moveTo>
                  <a:pt x="2" y="2"/>
                </a:moveTo>
                <a:lnTo>
                  <a:pt x="0" y="12"/>
                </a:lnTo>
                <a:lnTo>
                  <a:pt x="10" y="12"/>
                </a:lnTo>
                <a:lnTo>
                  <a:pt x="10" y="0"/>
                </a:lnTo>
                <a:lnTo>
                  <a:pt x="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6" name="Freeform 606"/>
          <p:cNvSpPr>
            <a:spLocks/>
          </p:cNvSpPr>
          <p:nvPr/>
        </p:nvSpPr>
        <p:spPr bwMode="ltGray">
          <a:xfrm>
            <a:off x="5203891" y="3830650"/>
            <a:ext cx="48031" cy="50800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4" y="0"/>
              </a:cxn>
              <a:cxn ang="0">
                <a:pos x="10" y="0"/>
              </a:cxn>
              <a:cxn ang="0">
                <a:pos x="0" y="12"/>
              </a:cxn>
              <a:cxn ang="0">
                <a:pos x="6" y="18"/>
              </a:cxn>
              <a:cxn ang="0">
                <a:pos x="10" y="20"/>
              </a:cxn>
              <a:cxn ang="0">
                <a:pos x="16" y="28"/>
              </a:cxn>
              <a:cxn ang="0">
                <a:pos x="26" y="22"/>
              </a:cxn>
              <a:cxn ang="0">
                <a:pos x="24" y="16"/>
              </a:cxn>
              <a:cxn ang="0">
                <a:pos x="20" y="12"/>
              </a:cxn>
              <a:cxn ang="0">
                <a:pos x="28" y="10"/>
              </a:cxn>
              <a:cxn ang="0">
                <a:pos x="30" y="4"/>
              </a:cxn>
            </a:cxnLst>
            <a:rect l="0" t="0" r="r" b="b"/>
            <a:pathLst>
              <a:path w="31" h="29">
                <a:moveTo>
                  <a:pt x="30" y="4"/>
                </a:moveTo>
                <a:lnTo>
                  <a:pt x="24" y="0"/>
                </a:lnTo>
                <a:lnTo>
                  <a:pt x="10" y="0"/>
                </a:lnTo>
                <a:lnTo>
                  <a:pt x="0" y="12"/>
                </a:lnTo>
                <a:lnTo>
                  <a:pt x="6" y="18"/>
                </a:lnTo>
                <a:lnTo>
                  <a:pt x="10" y="20"/>
                </a:lnTo>
                <a:lnTo>
                  <a:pt x="16" y="28"/>
                </a:lnTo>
                <a:lnTo>
                  <a:pt x="26" y="22"/>
                </a:lnTo>
                <a:lnTo>
                  <a:pt x="24" y="16"/>
                </a:lnTo>
                <a:lnTo>
                  <a:pt x="20" y="12"/>
                </a:lnTo>
                <a:lnTo>
                  <a:pt x="28" y="10"/>
                </a:lnTo>
                <a:lnTo>
                  <a:pt x="3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7" name="Freeform 607"/>
          <p:cNvSpPr>
            <a:spLocks/>
          </p:cNvSpPr>
          <p:nvPr/>
        </p:nvSpPr>
        <p:spPr bwMode="ltGray">
          <a:xfrm>
            <a:off x="5110928" y="2797192"/>
            <a:ext cx="1162046" cy="627059"/>
          </a:xfrm>
          <a:custGeom>
            <a:avLst/>
            <a:gdLst/>
            <a:ahLst/>
            <a:cxnLst>
              <a:cxn ang="0">
                <a:pos x="62" y="138"/>
              </a:cxn>
              <a:cxn ang="0">
                <a:pos x="6" y="164"/>
              </a:cxn>
              <a:cxn ang="0">
                <a:pos x="2" y="226"/>
              </a:cxn>
              <a:cxn ang="0">
                <a:pos x="46" y="198"/>
              </a:cxn>
              <a:cxn ang="0">
                <a:pos x="90" y="226"/>
              </a:cxn>
              <a:cxn ang="0">
                <a:pos x="44" y="246"/>
              </a:cxn>
              <a:cxn ang="0">
                <a:pos x="56" y="270"/>
              </a:cxn>
              <a:cxn ang="0">
                <a:pos x="76" y="284"/>
              </a:cxn>
              <a:cxn ang="0">
                <a:pos x="88" y="308"/>
              </a:cxn>
              <a:cxn ang="0">
                <a:pos x="114" y="302"/>
              </a:cxn>
              <a:cxn ang="0">
                <a:pos x="134" y="264"/>
              </a:cxn>
              <a:cxn ang="0">
                <a:pos x="204" y="282"/>
              </a:cxn>
              <a:cxn ang="0">
                <a:pos x="232" y="276"/>
              </a:cxn>
              <a:cxn ang="0">
                <a:pos x="294" y="262"/>
              </a:cxn>
              <a:cxn ang="0">
                <a:pos x="310" y="292"/>
              </a:cxn>
              <a:cxn ang="0">
                <a:pos x="340" y="320"/>
              </a:cxn>
              <a:cxn ang="0">
                <a:pos x="392" y="342"/>
              </a:cxn>
              <a:cxn ang="0">
                <a:pos x="428" y="318"/>
              </a:cxn>
              <a:cxn ang="0">
                <a:pos x="472" y="302"/>
              </a:cxn>
              <a:cxn ang="0">
                <a:pos x="516" y="316"/>
              </a:cxn>
              <a:cxn ang="0">
                <a:pos x="564" y="322"/>
              </a:cxn>
              <a:cxn ang="0">
                <a:pos x="642" y="336"/>
              </a:cxn>
              <a:cxn ang="0">
                <a:pos x="650" y="330"/>
              </a:cxn>
              <a:cxn ang="0">
                <a:pos x="688" y="320"/>
              </a:cxn>
              <a:cxn ang="0">
                <a:pos x="688" y="296"/>
              </a:cxn>
              <a:cxn ang="0">
                <a:pos x="720" y="288"/>
              </a:cxn>
              <a:cxn ang="0">
                <a:pos x="726" y="266"/>
              </a:cxn>
              <a:cxn ang="0">
                <a:pos x="752" y="246"/>
              </a:cxn>
              <a:cxn ang="0">
                <a:pos x="732" y="242"/>
              </a:cxn>
              <a:cxn ang="0">
                <a:pos x="702" y="192"/>
              </a:cxn>
              <a:cxn ang="0">
                <a:pos x="660" y="158"/>
              </a:cxn>
              <a:cxn ang="0">
                <a:pos x="610" y="106"/>
              </a:cxn>
              <a:cxn ang="0">
                <a:pos x="574" y="54"/>
              </a:cxn>
              <a:cxn ang="0">
                <a:pos x="494" y="60"/>
              </a:cxn>
              <a:cxn ang="0">
                <a:pos x="458" y="32"/>
              </a:cxn>
              <a:cxn ang="0">
                <a:pos x="390" y="0"/>
              </a:cxn>
              <a:cxn ang="0">
                <a:pos x="318" y="28"/>
              </a:cxn>
              <a:cxn ang="0">
                <a:pos x="258" y="50"/>
              </a:cxn>
              <a:cxn ang="0">
                <a:pos x="194" y="62"/>
              </a:cxn>
              <a:cxn ang="0">
                <a:pos x="122" y="66"/>
              </a:cxn>
              <a:cxn ang="0">
                <a:pos x="84" y="98"/>
              </a:cxn>
              <a:cxn ang="0">
                <a:pos x="62" y="132"/>
              </a:cxn>
            </a:cxnLst>
            <a:rect l="0" t="0" r="r" b="b"/>
            <a:pathLst>
              <a:path w="753" h="347">
                <a:moveTo>
                  <a:pt x="62" y="132"/>
                </a:moveTo>
                <a:lnTo>
                  <a:pt x="62" y="138"/>
                </a:lnTo>
                <a:lnTo>
                  <a:pt x="34" y="156"/>
                </a:lnTo>
                <a:lnTo>
                  <a:pt x="6" y="164"/>
                </a:lnTo>
                <a:lnTo>
                  <a:pt x="0" y="188"/>
                </a:lnTo>
                <a:lnTo>
                  <a:pt x="2" y="226"/>
                </a:lnTo>
                <a:lnTo>
                  <a:pt x="24" y="216"/>
                </a:lnTo>
                <a:lnTo>
                  <a:pt x="46" y="198"/>
                </a:lnTo>
                <a:lnTo>
                  <a:pt x="76" y="198"/>
                </a:lnTo>
                <a:lnTo>
                  <a:pt x="90" y="226"/>
                </a:lnTo>
                <a:lnTo>
                  <a:pt x="62" y="238"/>
                </a:lnTo>
                <a:lnTo>
                  <a:pt x="44" y="246"/>
                </a:lnTo>
                <a:lnTo>
                  <a:pt x="48" y="258"/>
                </a:lnTo>
                <a:lnTo>
                  <a:pt x="56" y="270"/>
                </a:lnTo>
                <a:lnTo>
                  <a:pt x="66" y="282"/>
                </a:lnTo>
                <a:lnTo>
                  <a:pt x="76" y="284"/>
                </a:lnTo>
                <a:lnTo>
                  <a:pt x="82" y="308"/>
                </a:lnTo>
                <a:lnTo>
                  <a:pt x="88" y="308"/>
                </a:lnTo>
                <a:lnTo>
                  <a:pt x="92" y="302"/>
                </a:lnTo>
                <a:lnTo>
                  <a:pt x="114" y="302"/>
                </a:lnTo>
                <a:lnTo>
                  <a:pt x="134" y="318"/>
                </a:lnTo>
                <a:lnTo>
                  <a:pt x="134" y="264"/>
                </a:lnTo>
                <a:lnTo>
                  <a:pt x="178" y="248"/>
                </a:lnTo>
                <a:lnTo>
                  <a:pt x="204" y="282"/>
                </a:lnTo>
                <a:lnTo>
                  <a:pt x="218" y="290"/>
                </a:lnTo>
                <a:lnTo>
                  <a:pt x="232" y="276"/>
                </a:lnTo>
                <a:lnTo>
                  <a:pt x="252" y="270"/>
                </a:lnTo>
                <a:lnTo>
                  <a:pt x="294" y="262"/>
                </a:lnTo>
                <a:lnTo>
                  <a:pt x="302" y="272"/>
                </a:lnTo>
                <a:lnTo>
                  <a:pt x="310" y="292"/>
                </a:lnTo>
                <a:lnTo>
                  <a:pt x="322" y="308"/>
                </a:lnTo>
                <a:lnTo>
                  <a:pt x="340" y="320"/>
                </a:lnTo>
                <a:lnTo>
                  <a:pt x="366" y="346"/>
                </a:lnTo>
                <a:lnTo>
                  <a:pt x="392" y="342"/>
                </a:lnTo>
                <a:lnTo>
                  <a:pt x="408" y="326"/>
                </a:lnTo>
                <a:lnTo>
                  <a:pt x="428" y="318"/>
                </a:lnTo>
                <a:lnTo>
                  <a:pt x="446" y="304"/>
                </a:lnTo>
                <a:lnTo>
                  <a:pt x="472" y="302"/>
                </a:lnTo>
                <a:lnTo>
                  <a:pt x="496" y="324"/>
                </a:lnTo>
                <a:lnTo>
                  <a:pt x="516" y="316"/>
                </a:lnTo>
                <a:lnTo>
                  <a:pt x="538" y="306"/>
                </a:lnTo>
                <a:lnTo>
                  <a:pt x="564" y="322"/>
                </a:lnTo>
                <a:lnTo>
                  <a:pt x="624" y="330"/>
                </a:lnTo>
                <a:lnTo>
                  <a:pt x="642" y="336"/>
                </a:lnTo>
                <a:lnTo>
                  <a:pt x="658" y="330"/>
                </a:lnTo>
                <a:lnTo>
                  <a:pt x="650" y="330"/>
                </a:lnTo>
                <a:lnTo>
                  <a:pt x="654" y="326"/>
                </a:lnTo>
                <a:lnTo>
                  <a:pt x="688" y="320"/>
                </a:lnTo>
                <a:lnTo>
                  <a:pt x="682" y="316"/>
                </a:lnTo>
                <a:lnTo>
                  <a:pt x="688" y="296"/>
                </a:lnTo>
                <a:lnTo>
                  <a:pt x="710" y="298"/>
                </a:lnTo>
                <a:lnTo>
                  <a:pt x="720" y="288"/>
                </a:lnTo>
                <a:lnTo>
                  <a:pt x="722" y="282"/>
                </a:lnTo>
                <a:lnTo>
                  <a:pt x="726" y="266"/>
                </a:lnTo>
                <a:lnTo>
                  <a:pt x="750" y="246"/>
                </a:lnTo>
                <a:lnTo>
                  <a:pt x="752" y="246"/>
                </a:lnTo>
                <a:lnTo>
                  <a:pt x="746" y="236"/>
                </a:lnTo>
                <a:lnTo>
                  <a:pt x="732" y="242"/>
                </a:lnTo>
                <a:lnTo>
                  <a:pt x="710" y="224"/>
                </a:lnTo>
                <a:lnTo>
                  <a:pt x="702" y="192"/>
                </a:lnTo>
                <a:lnTo>
                  <a:pt x="694" y="166"/>
                </a:lnTo>
                <a:lnTo>
                  <a:pt x="660" y="158"/>
                </a:lnTo>
                <a:lnTo>
                  <a:pt x="636" y="150"/>
                </a:lnTo>
                <a:lnTo>
                  <a:pt x="610" y="106"/>
                </a:lnTo>
                <a:lnTo>
                  <a:pt x="570" y="70"/>
                </a:lnTo>
                <a:lnTo>
                  <a:pt x="574" y="54"/>
                </a:lnTo>
                <a:lnTo>
                  <a:pt x="502" y="68"/>
                </a:lnTo>
                <a:lnTo>
                  <a:pt x="494" y="60"/>
                </a:lnTo>
                <a:lnTo>
                  <a:pt x="474" y="62"/>
                </a:lnTo>
                <a:lnTo>
                  <a:pt x="458" y="32"/>
                </a:lnTo>
                <a:lnTo>
                  <a:pt x="436" y="10"/>
                </a:lnTo>
                <a:lnTo>
                  <a:pt x="390" y="0"/>
                </a:lnTo>
                <a:lnTo>
                  <a:pt x="350" y="10"/>
                </a:lnTo>
                <a:lnTo>
                  <a:pt x="318" y="28"/>
                </a:lnTo>
                <a:lnTo>
                  <a:pt x="300" y="38"/>
                </a:lnTo>
                <a:lnTo>
                  <a:pt x="258" y="50"/>
                </a:lnTo>
                <a:lnTo>
                  <a:pt x="230" y="54"/>
                </a:lnTo>
                <a:lnTo>
                  <a:pt x="194" y="62"/>
                </a:lnTo>
                <a:lnTo>
                  <a:pt x="156" y="60"/>
                </a:lnTo>
                <a:lnTo>
                  <a:pt x="122" y="66"/>
                </a:lnTo>
                <a:lnTo>
                  <a:pt x="100" y="68"/>
                </a:lnTo>
                <a:lnTo>
                  <a:pt x="84" y="98"/>
                </a:lnTo>
                <a:lnTo>
                  <a:pt x="60" y="106"/>
                </a:lnTo>
                <a:lnTo>
                  <a:pt x="62" y="1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8" name="Freeform 608"/>
          <p:cNvSpPr>
            <a:spLocks/>
          </p:cNvSpPr>
          <p:nvPr/>
        </p:nvSpPr>
        <p:spPr bwMode="ltGray">
          <a:xfrm>
            <a:off x="7160776" y="3373452"/>
            <a:ext cx="134798" cy="1619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6" y="6"/>
              </a:cxn>
              <a:cxn ang="0">
                <a:pos x="54" y="20"/>
              </a:cxn>
              <a:cxn ang="0">
                <a:pos x="58" y="20"/>
              </a:cxn>
              <a:cxn ang="0">
                <a:pos x="70" y="32"/>
              </a:cxn>
              <a:cxn ang="0">
                <a:pos x="76" y="42"/>
              </a:cxn>
              <a:cxn ang="0">
                <a:pos x="78" y="46"/>
              </a:cxn>
              <a:cxn ang="0">
                <a:pos x="76" y="48"/>
              </a:cxn>
              <a:cxn ang="0">
                <a:pos x="86" y="42"/>
              </a:cxn>
              <a:cxn ang="0">
                <a:pos x="84" y="64"/>
              </a:cxn>
              <a:cxn ang="0">
                <a:pos x="78" y="68"/>
              </a:cxn>
              <a:cxn ang="0">
                <a:pos x="74" y="72"/>
              </a:cxn>
              <a:cxn ang="0">
                <a:pos x="72" y="72"/>
              </a:cxn>
              <a:cxn ang="0">
                <a:pos x="68" y="72"/>
              </a:cxn>
              <a:cxn ang="0">
                <a:pos x="66" y="78"/>
              </a:cxn>
              <a:cxn ang="0">
                <a:pos x="60" y="82"/>
              </a:cxn>
              <a:cxn ang="0">
                <a:pos x="58" y="80"/>
              </a:cxn>
              <a:cxn ang="0">
                <a:pos x="54" y="86"/>
              </a:cxn>
              <a:cxn ang="0">
                <a:pos x="52" y="88"/>
              </a:cxn>
              <a:cxn ang="0">
                <a:pos x="48" y="86"/>
              </a:cxn>
              <a:cxn ang="0">
                <a:pos x="42" y="78"/>
              </a:cxn>
              <a:cxn ang="0">
                <a:pos x="42" y="72"/>
              </a:cxn>
              <a:cxn ang="0">
                <a:pos x="44" y="62"/>
              </a:cxn>
              <a:cxn ang="0">
                <a:pos x="40" y="60"/>
              </a:cxn>
              <a:cxn ang="0">
                <a:pos x="36" y="50"/>
              </a:cxn>
              <a:cxn ang="0">
                <a:pos x="32" y="54"/>
              </a:cxn>
              <a:cxn ang="0">
                <a:pos x="28" y="50"/>
              </a:cxn>
              <a:cxn ang="0">
                <a:pos x="32" y="44"/>
              </a:cxn>
              <a:cxn ang="0">
                <a:pos x="36" y="40"/>
              </a:cxn>
              <a:cxn ang="0">
                <a:pos x="34" y="36"/>
              </a:cxn>
              <a:cxn ang="0">
                <a:pos x="26" y="36"/>
              </a:cxn>
              <a:cxn ang="0">
                <a:pos x="24" y="34"/>
              </a:cxn>
              <a:cxn ang="0">
                <a:pos x="22" y="40"/>
              </a:cxn>
              <a:cxn ang="0">
                <a:pos x="10" y="36"/>
              </a:cxn>
              <a:cxn ang="0">
                <a:pos x="4" y="32"/>
              </a:cxn>
              <a:cxn ang="0">
                <a:pos x="0" y="32"/>
              </a:cxn>
              <a:cxn ang="0">
                <a:pos x="4" y="24"/>
              </a:cxn>
              <a:cxn ang="0">
                <a:pos x="4" y="14"/>
              </a:cxn>
              <a:cxn ang="0">
                <a:pos x="6" y="10"/>
              </a:cxn>
              <a:cxn ang="0">
                <a:pos x="12" y="6"/>
              </a:cxn>
              <a:cxn ang="0">
                <a:pos x="24" y="0"/>
              </a:cxn>
            </a:cxnLst>
            <a:rect l="0" t="0" r="r" b="b"/>
            <a:pathLst>
              <a:path w="87" h="89">
                <a:moveTo>
                  <a:pt x="24" y="0"/>
                </a:moveTo>
                <a:lnTo>
                  <a:pt x="46" y="6"/>
                </a:lnTo>
                <a:lnTo>
                  <a:pt x="54" y="20"/>
                </a:lnTo>
                <a:lnTo>
                  <a:pt x="58" y="20"/>
                </a:lnTo>
                <a:lnTo>
                  <a:pt x="70" y="32"/>
                </a:lnTo>
                <a:lnTo>
                  <a:pt x="76" y="42"/>
                </a:lnTo>
                <a:lnTo>
                  <a:pt x="78" y="46"/>
                </a:lnTo>
                <a:lnTo>
                  <a:pt x="76" y="48"/>
                </a:lnTo>
                <a:lnTo>
                  <a:pt x="86" y="42"/>
                </a:lnTo>
                <a:lnTo>
                  <a:pt x="84" y="64"/>
                </a:lnTo>
                <a:lnTo>
                  <a:pt x="78" y="68"/>
                </a:lnTo>
                <a:lnTo>
                  <a:pt x="74" y="72"/>
                </a:lnTo>
                <a:lnTo>
                  <a:pt x="72" y="72"/>
                </a:lnTo>
                <a:lnTo>
                  <a:pt x="68" y="72"/>
                </a:lnTo>
                <a:lnTo>
                  <a:pt x="66" y="78"/>
                </a:lnTo>
                <a:lnTo>
                  <a:pt x="60" y="82"/>
                </a:lnTo>
                <a:lnTo>
                  <a:pt x="58" y="80"/>
                </a:lnTo>
                <a:lnTo>
                  <a:pt x="54" y="86"/>
                </a:lnTo>
                <a:lnTo>
                  <a:pt x="52" y="88"/>
                </a:lnTo>
                <a:lnTo>
                  <a:pt x="48" y="86"/>
                </a:lnTo>
                <a:lnTo>
                  <a:pt x="42" y="78"/>
                </a:lnTo>
                <a:lnTo>
                  <a:pt x="42" y="72"/>
                </a:lnTo>
                <a:lnTo>
                  <a:pt x="44" y="62"/>
                </a:lnTo>
                <a:lnTo>
                  <a:pt x="40" y="60"/>
                </a:lnTo>
                <a:lnTo>
                  <a:pt x="36" y="50"/>
                </a:lnTo>
                <a:lnTo>
                  <a:pt x="32" y="54"/>
                </a:lnTo>
                <a:lnTo>
                  <a:pt x="28" y="50"/>
                </a:lnTo>
                <a:lnTo>
                  <a:pt x="32" y="44"/>
                </a:lnTo>
                <a:lnTo>
                  <a:pt x="36" y="40"/>
                </a:lnTo>
                <a:lnTo>
                  <a:pt x="34" y="36"/>
                </a:lnTo>
                <a:lnTo>
                  <a:pt x="26" y="36"/>
                </a:lnTo>
                <a:lnTo>
                  <a:pt x="24" y="34"/>
                </a:lnTo>
                <a:lnTo>
                  <a:pt x="22" y="40"/>
                </a:lnTo>
                <a:lnTo>
                  <a:pt x="10" y="36"/>
                </a:lnTo>
                <a:lnTo>
                  <a:pt x="4" y="32"/>
                </a:lnTo>
                <a:lnTo>
                  <a:pt x="0" y="32"/>
                </a:lnTo>
                <a:lnTo>
                  <a:pt x="4" y="24"/>
                </a:lnTo>
                <a:lnTo>
                  <a:pt x="4" y="14"/>
                </a:lnTo>
                <a:lnTo>
                  <a:pt x="6" y="10"/>
                </a:lnTo>
                <a:lnTo>
                  <a:pt x="12" y="6"/>
                </a:lnTo>
                <a:lnTo>
                  <a:pt x="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9" name="Freeform 609"/>
          <p:cNvSpPr>
            <a:spLocks/>
          </p:cNvSpPr>
          <p:nvPr/>
        </p:nvSpPr>
        <p:spPr bwMode="ltGray">
          <a:xfrm>
            <a:off x="4048043" y="3338527"/>
            <a:ext cx="15494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4" y="8"/>
              </a:cxn>
              <a:cxn ang="0">
                <a:pos x="8" y="2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0" y="4"/>
                </a:lnTo>
                <a:lnTo>
                  <a:pt x="4" y="8"/>
                </a:lnTo>
                <a:lnTo>
                  <a:pt x="8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0" name="Freeform 610"/>
          <p:cNvSpPr>
            <a:spLocks/>
          </p:cNvSpPr>
          <p:nvPr/>
        </p:nvSpPr>
        <p:spPr bwMode="ltGray">
          <a:xfrm>
            <a:off x="4285100" y="5551493"/>
            <a:ext cx="444677" cy="423861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6" y="122"/>
              </a:cxn>
              <a:cxn ang="0">
                <a:pos x="6" y="128"/>
              </a:cxn>
              <a:cxn ang="0">
                <a:pos x="8" y="134"/>
              </a:cxn>
              <a:cxn ang="0">
                <a:pos x="14" y="144"/>
              </a:cxn>
              <a:cxn ang="0">
                <a:pos x="30" y="174"/>
              </a:cxn>
              <a:cxn ang="0">
                <a:pos x="32" y="178"/>
              </a:cxn>
              <a:cxn ang="0">
                <a:pos x="32" y="192"/>
              </a:cxn>
              <a:cxn ang="0">
                <a:pos x="18" y="194"/>
              </a:cxn>
              <a:cxn ang="0">
                <a:pos x="30" y="206"/>
              </a:cxn>
              <a:cxn ang="0">
                <a:pos x="40" y="218"/>
              </a:cxn>
              <a:cxn ang="0">
                <a:pos x="46" y="224"/>
              </a:cxn>
              <a:cxn ang="0">
                <a:pos x="56" y="232"/>
              </a:cxn>
              <a:cxn ang="0">
                <a:pos x="64" y="226"/>
              </a:cxn>
              <a:cxn ang="0">
                <a:pos x="90" y="224"/>
              </a:cxn>
              <a:cxn ang="0">
                <a:pos x="94" y="222"/>
              </a:cxn>
              <a:cxn ang="0">
                <a:pos x="108" y="222"/>
              </a:cxn>
              <a:cxn ang="0">
                <a:pos x="114" y="218"/>
              </a:cxn>
              <a:cxn ang="0">
                <a:pos x="120" y="222"/>
              </a:cxn>
              <a:cxn ang="0">
                <a:pos x="136" y="228"/>
              </a:cxn>
              <a:cxn ang="0">
                <a:pos x="140" y="220"/>
              </a:cxn>
              <a:cxn ang="0">
                <a:pos x="148" y="228"/>
              </a:cxn>
              <a:cxn ang="0">
                <a:pos x="158" y="224"/>
              </a:cxn>
              <a:cxn ang="0">
                <a:pos x="180" y="216"/>
              </a:cxn>
              <a:cxn ang="0">
                <a:pos x="196" y="204"/>
              </a:cxn>
              <a:cxn ang="0">
                <a:pos x="202" y="200"/>
              </a:cxn>
              <a:cxn ang="0">
                <a:pos x="208" y="190"/>
              </a:cxn>
              <a:cxn ang="0">
                <a:pos x="222" y="182"/>
              </a:cxn>
              <a:cxn ang="0">
                <a:pos x="234" y="170"/>
              </a:cxn>
              <a:cxn ang="0">
                <a:pos x="246" y="154"/>
              </a:cxn>
              <a:cxn ang="0">
                <a:pos x="250" y="150"/>
              </a:cxn>
              <a:cxn ang="0">
                <a:pos x="256" y="146"/>
              </a:cxn>
              <a:cxn ang="0">
                <a:pos x="268" y="136"/>
              </a:cxn>
              <a:cxn ang="0">
                <a:pos x="276" y="122"/>
              </a:cxn>
              <a:cxn ang="0">
                <a:pos x="286" y="102"/>
              </a:cxn>
              <a:cxn ang="0">
                <a:pos x="284" y="58"/>
              </a:cxn>
              <a:cxn ang="0">
                <a:pos x="270" y="16"/>
              </a:cxn>
              <a:cxn ang="0">
                <a:pos x="204" y="0"/>
              </a:cxn>
              <a:cxn ang="0">
                <a:pos x="64" y="50"/>
              </a:cxn>
              <a:cxn ang="0">
                <a:pos x="0" y="110"/>
              </a:cxn>
            </a:cxnLst>
            <a:rect l="0" t="0" r="r" b="b"/>
            <a:pathLst>
              <a:path w="287" h="233">
                <a:moveTo>
                  <a:pt x="0" y="110"/>
                </a:moveTo>
                <a:lnTo>
                  <a:pt x="6" y="122"/>
                </a:lnTo>
                <a:lnTo>
                  <a:pt x="6" y="128"/>
                </a:lnTo>
                <a:lnTo>
                  <a:pt x="8" y="134"/>
                </a:lnTo>
                <a:lnTo>
                  <a:pt x="14" y="144"/>
                </a:lnTo>
                <a:lnTo>
                  <a:pt x="30" y="174"/>
                </a:lnTo>
                <a:lnTo>
                  <a:pt x="32" y="178"/>
                </a:lnTo>
                <a:lnTo>
                  <a:pt x="32" y="192"/>
                </a:lnTo>
                <a:lnTo>
                  <a:pt x="18" y="194"/>
                </a:lnTo>
                <a:lnTo>
                  <a:pt x="30" y="206"/>
                </a:lnTo>
                <a:lnTo>
                  <a:pt x="40" y="218"/>
                </a:lnTo>
                <a:lnTo>
                  <a:pt x="46" y="224"/>
                </a:lnTo>
                <a:lnTo>
                  <a:pt x="56" y="232"/>
                </a:lnTo>
                <a:lnTo>
                  <a:pt x="64" y="226"/>
                </a:lnTo>
                <a:lnTo>
                  <a:pt x="90" y="224"/>
                </a:lnTo>
                <a:lnTo>
                  <a:pt x="94" y="222"/>
                </a:lnTo>
                <a:lnTo>
                  <a:pt x="108" y="222"/>
                </a:lnTo>
                <a:lnTo>
                  <a:pt x="114" y="218"/>
                </a:lnTo>
                <a:lnTo>
                  <a:pt x="120" y="222"/>
                </a:lnTo>
                <a:lnTo>
                  <a:pt x="136" y="228"/>
                </a:lnTo>
                <a:lnTo>
                  <a:pt x="140" y="220"/>
                </a:lnTo>
                <a:lnTo>
                  <a:pt x="148" y="228"/>
                </a:lnTo>
                <a:lnTo>
                  <a:pt x="158" y="224"/>
                </a:lnTo>
                <a:lnTo>
                  <a:pt x="180" y="216"/>
                </a:lnTo>
                <a:lnTo>
                  <a:pt x="196" y="204"/>
                </a:lnTo>
                <a:lnTo>
                  <a:pt x="202" y="200"/>
                </a:lnTo>
                <a:lnTo>
                  <a:pt x="208" y="190"/>
                </a:lnTo>
                <a:lnTo>
                  <a:pt x="222" y="182"/>
                </a:lnTo>
                <a:lnTo>
                  <a:pt x="234" y="170"/>
                </a:lnTo>
                <a:lnTo>
                  <a:pt x="246" y="154"/>
                </a:lnTo>
                <a:lnTo>
                  <a:pt x="250" y="150"/>
                </a:lnTo>
                <a:lnTo>
                  <a:pt x="256" y="146"/>
                </a:lnTo>
                <a:lnTo>
                  <a:pt x="268" y="136"/>
                </a:lnTo>
                <a:lnTo>
                  <a:pt x="276" y="122"/>
                </a:lnTo>
                <a:lnTo>
                  <a:pt x="286" y="102"/>
                </a:lnTo>
                <a:lnTo>
                  <a:pt x="284" y="58"/>
                </a:lnTo>
                <a:lnTo>
                  <a:pt x="270" y="16"/>
                </a:lnTo>
                <a:lnTo>
                  <a:pt x="204" y="0"/>
                </a:lnTo>
                <a:lnTo>
                  <a:pt x="64" y="50"/>
                </a:lnTo>
                <a:lnTo>
                  <a:pt x="0" y="1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1" name="Freeform 611"/>
          <p:cNvSpPr>
            <a:spLocks/>
          </p:cNvSpPr>
          <p:nvPr/>
        </p:nvSpPr>
        <p:spPr bwMode="ltGray">
          <a:xfrm>
            <a:off x="4666251" y="5703892"/>
            <a:ext cx="49581" cy="603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0" y="4"/>
              </a:cxn>
              <a:cxn ang="0">
                <a:pos x="12" y="2"/>
              </a:cxn>
              <a:cxn ang="0">
                <a:pos x="10" y="8"/>
              </a:cxn>
              <a:cxn ang="0">
                <a:pos x="0" y="12"/>
              </a:cxn>
              <a:cxn ang="0">
                <a:pos x="0" y="18"/>
              </a:cxn>
              <a:cxn ang="0">
                <a:pos x="0" y="28"/>
              </a:cxn>
              <a:cxn ang="0">
                <a:pos x="8" y="32"/>
              </a:cxn>
              <a:cxn ang="0">
                <a:pos x="20" y="32"/>
              </a:cxn>
              <a:cxn ang="0">
                <a:pos x="20" y="24"/>
              </a:cxn>
              <a:cxn ang="0">
                <a:pos x="30" y="12"/>
              </a:cxn>
              <a:cxn ang="0">
                <a:pos x="26" y="0"/>
              </a:cxn>
            </a:cxnLst>
            <a:rect l="0" t="0" r="r" b="b"/>
            <a:pathLst>
              <a:path w="31" h="33">
                <a:moveTo>
                  <a:pt x="26" y="0"/>
                </a:moveTo>
                <a:lnTo>
                  <a:pt x="20" y="4"/>
                </a:lnTo>
                <a:lnTo>
                  <a:pt x="12" y="2"/>
                </a:lnTo>
                <a:lnTo>
                  <a:pt x="10" y="8"/>
                </a:lnTo>
                <a:lnTo>
                  <a:pt x="0" y="12"/>
                </a:lnTo>
                <a:lnTo>
                  <a:pt x="0" y="18"/>
                </a:lnTo>
                <a:lnTo>
                  <a:pt x="0" y="28"/>
                </a:lnTo>
                <a:lnTo>
                  <a:pt x="8" y="32"/>
                </a:lnTo>
                <a:lnTo>
                  <a:pt x="20" y="32"/>
                </a:lnTo>
                <a:lnTo>
                  <a:pt x="20" y="24"/>
                </a:lnTo>
                <a:lnTo>
                  <a:pt x="30" y="12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3" name="Freeform 613"/>
          <p:cNvSpPr>
            <a:spLocks/>
          </p:cNvSpPr>
          <p:nvPr/>
        </p:nvSpPr>
        <p:spPr bwMode="ltGray">
          <a:xfrm>
            <a:off x="4381163" y="5399093"/>
            <a:ext cx="278891" cy="309562"/>
          </a:xfrm>
          <a:custGeom>
            <a:avLst/>
            <a:gdLst/>
            <a:ahLst/>
            <a:cxnLst>
              <a:cxn ang="0">
                <a:pos x="178" y="92"/>
              </a:cxn>
              <a:cxn ang="0">
                <a:pos x="166" y="100"/>
              </a:cxn>
              <a:cxn ang="0">
                <a:pos x="162" y="102"/>
              </a:cxn>
              <a:cxn ang="0">
                <a:pos x="158" y="108"/>
              </a:cxn>
              <a:cxn ang="0">
                <a:pos x="148" y="108"/>
              </a:cxn>
              <a:cxn ang="0">
                <a:pos x="144" y="112"/>
              </a:cxn>
              <a:cxn ang="0">
                <a:pos x="132" y="118"/>
              </a:cxn>
              <a:cxn ang="0">
                <a:pos x="126" y="126"/>
              </a:cxn>
              <a:cxn ang="0">
                <a:pos x="124" y="126"/>
              </a:cxn>
              <a:cxn ang="0">
                <a:pos x="122" y="136"/>
              </a:cxn>
              <a:cxn ang="0">
                <a:pos x="116" y="136"/>
              </a:cxn>
              <a:cxn ang="0">
                <a:pos x="112" y="142"/>
              </a:cxn>
              <a:cxn ang="0">
                <a:pos x="102" y="142"/>
              </a:cxn>
              <a:cxn ang="0">
                <a:pos x="102" y="150"/>
              </a:cxn>
              <a:cxn ang="0">
                <a:pos x="100" y="158"/>
              </a:cxn>
              <a:cxn ang="0">
                <a:pos x="72" y="156"/>
              </a:cxn>
              <a:cxn ang="0">
                <a:pos x="64" y="146"/>
              </a:cxn>
              <a:cxn ang="0">
                <a:pos x="56" y="146"/>
              </a:cxn>
              <a:cxn ang="0">
                <a:pos x="52" y="154"/>
              </a:cxn>
              <a:cxn ang="0">
                <a:pos x="48" y="160"/>
              </a:cxn>
              <a:cxn ang="0">
                <a:pos x="36" y="168"/>
              </a:cxn>
              <a:cxn ang="0">
                <a:pos x="20" y="170"/>
              </a:cxn>
              <a:cxn ang="0">
                <a:pos x="12" y="170"/>
              </a:cxn>
              <a:cxn ang="0">
                <a:pos x="16" y="154"/>
              </a:cxn>
              <a:cxn ang="0">
                <a:pos x="10" y="146"/>
              </a:cxn>
              <a:cxn ang="0">
                <a:pos x="0" y="138"/>
              </a:cxn>
              <a:cxn ang="0">
                <a:pos x="8" y="4"/>
              </a:cxn>
              <a:cxn ang="0">
                <a:pos x="162" y="0"/>
              </a:cxn>
              <a:cxn ang="0">
                <a:pos x="178" y="92"/>
              </a:cxn>
            </a:cxnLst>
            <a:rect l="0" t="0" r="r" b="b"/>
            <a:pathLst>
              <a:path w="179" h="171">
                <a:moveTo>
                  <a:pt x="178" y="92"/>
                </a:moveTo>
                <a:lnTo>
                  <a:pt x="166" y="100"/>
                </a:lnTo>
                <a:lnTo>
                  <a:pt x="162" y="102"/>
                </a:lnTo>
                <a:lnTo>
                  <a:pt x="158" y="108"/>
                </a:lnTo>
                <a:lnTo>
                  <a:pt x="148" y="108"/>
                </a:lnTo>
                <a:lnTo>
                  <a:pt x="144" y="112"/>
                </a:lnTo>
                <a:lnTo>
                  <a:pt x="132" y="118"/>
                </a:lnTo>
                <a:lnTo>
                  <a:pt x="126" y="126"/>
                </a:lnTo>
                <a:lnTo>
                  <a:pt x="124" y="126"/>
                </a:lnTo>
                <a:lnTo>
                  <a:pt x="122" y="136"/>
                </a:lnTo>
                <a:lnTo>
                  <a:pt x="116" y="136"/>
                </a:lnTo>
                <a:lnTo>
                  <a:pt x="112" y="142"/>
                </a:lnTo>
                <a:lnTo>
                  <a:pt x="102" y="142"/>
                </a:lnTo>
                <a:lnTo>
                  <a:pt x="102" y="150"/>
                </a:lnTo>
                <a:lnTo>
                  <a:pt x="100" y="158"/>
                </a:lnTo>
                <a:lnTo>
                  <a:pt x="72" y="156"/>
                </a:lnTo>
                <a:lnTo>
                  <a:pt x="64" y="146"/>
                </a:lnTo>
                <a:lnTo>
                  <a:pt x="56" y="146"/>
                </a:lnTo>
                <a:lnTo>
                  <a:pt x="52" y="154"/>
                </a:lnTo>
                <a:lnTo>
                  <a:pt x="48" y="160"/>
                </a:lnTo>
                <a:lnTo>
                  <a:pt x="36" y="168"/>
                </a:lnTo>
                <a:lnTo>
                  <a:pt x="20" y="170"/>
                </a:lnTo>
                <a:lnTo>
                  <a:pt x="12" y="170"/>
                </a:lnTo>
                <a:lnTo>
                  <a:pt x="16" y="154"/>
                </a:lnTo>
                <a:lnTo>
                  <a:pt x="10" y="146"/>
                </a:lnTo>
                <a:lnTo>
                  <a:pt x="0" y="138"/>
                </a:lnTo>
                <a:lnTo>
                  <a:pt x="8" y="4"/>
                </a:lnTo>
                <a:lnTo>
                  <a:pt x="162" y="0"/>
                </a:lnTo>
                <a:lnTo>
                  <a:pt x="178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4" name="Freeform 614"/>
          <p:cNvSpPr>
            <a:spLocks/>
          </p:cNvSpPr>
          <p:nvPr/>
        </p:nvSpPr>
        <p:spPr bwMode="ltGray">
          <a:xfrm>
            <a:off x="4537652" y="5348293"/>
            <a:ext cx="244804" cy="249237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4" y="48"/>
              </a:cxn>
              <a:cxn ang="0">
                <a:pos x="6" y="52"/>
              </a:cxn>
              <a:cxn ang="0">
                <a:pos x="8" y="60"/>
              </a:cxn>
              <a:cxn ang="0">
                <a:pos x="14" y="62"/>
              </a:cxn>
              <a:cxn ang="0">
                <a:pos x="20" y="74"/>
              </a:cxn>
              <a:cxn ang="0">
                <a:pos x="30" y="80"/>
              </a:cxn>
              <a:cxn ang="0">
                <a:pos x="34" y="84"/>
              </a:cxn>
              <a:cxn ang="0">
                <a:pos x="36" y="92"/>
              </a:cxn>
              <a:cxn ang="0">
                <a:pos x="40" y="94"/>
              </a:cxn>
              <a:cxn ang="0">
                <a:pos x="46" y="94"/>
              </a:cxn>
              <a:cxn ang="0">
                <a:pos x="48" y="96"/>
              </a:cxn>
              <a:cxn ang="0">
                <a:pos x="42" y="102"/>
              </a:cxn>
              <a:cxn ang="0">
                <a:pos x="42" y="108"/>
              </a:cxn>
              <a:cxn ang="0">
                <a:pos x="44" y="116"/>
              </a:cxn>
              <a:cxn ang="0">
                <a:pos x="52" y="116"/>
              </a:cxn>
              <a:cxn ang="0">
                <a:pos x="66" y="118"/>
              </a:cxn>
              <a:cxn ang="0">
                <a:pos x="72" y="124"/>
              </a:cxn>
              <a:cxn ang="0">
                <a:pos x="74" y="128"/>
              </a:cxn>
              <a:cxn ang="0">
                <a:pos x="78" y="132"/>
              </a:cxn>
              <a:cxn ang="0">
                <a:pos x="92" y="132"/>
              </a:cxn>
              <a:cxn ang="0">
                <a:pos x="110" y="136"/>
              </a:cxn>
              <a:cxn ang="0">
                <a:pos x="148" y="98"/>
              </a:cxn>
              <a:cxn ang="0">
                <a:pos x="158" y="32"/>
              </a:cxn>
              <a:cxn ang="0">
                <a:pos x="96" y="0"/>
              </a:cxn>
              <a:cxn ang="0">
                <a:pos x="60" y="8"/>
              </a:cxn>
              <a:cxn ang="0">
                <a:pos x="0" y="34"/>
              </a:cxn>
            </a:cxnLst>
            <a:rect l="0" t="0" r="r" b="b"/>
            <a:pathLst>
              <a:path w="159" h="137">
                <a:moveTo>
                  <a:pt x="0" y="34"/>
                </a:moveTo>
                <a:lnTo>
                  <a:pt x="4" y="48"/>
                </a:lnTo>
                <a:lnTo>
                  <a:pt x="6" y="52"/>
                </a:lnTo>
                <a:lnTo>
                  <a:pt x="8" y="60"/>
                </a:lnTo>
                <a:lnTo>
                  <a:pt x="14" y="62"/>
                </a:lnTo>
                <a:lnTo>
                  <a:pt x="20" y="74"/>
                </a:lnTo>
                <a:lnTo>
                  <a:pt x="30" y="80"/>
                </a:lnTo>
                <a:lnTo>
                  <a:pt x="34" y="84"/>
                </a:lnTo>
                <a:lnTo>
                  <a:pt x="36" y="92"/>
                </a:lnTo>
                <a:lnTo>
                  <a:pt x="40" y="94"/>
                </a:lnTo>
                <a:lnTo>
                  <a:pt x="46" y="94"/>
                </a:lnTo>
                <a:lnTo>
                  <a:pt x="48" y="96"/>
                </a:lnTo>
                <a:lnTo>
                  <a:pt x="42" y="102"/>
                </a:lnTo>
                <a:lnTo>
                  <a:pt x="42" y="108"/>
                </a:lnTo>
                <a:lnTo>
                  <a:pt x="44" y="116"/>
                </a:lnTo>
                <a:lnTo>
                  <a:pt x="52" y="116"/>
                </a:lnTo>
                <a:lnTo>
                  <a:pt x="66" y="118"/>
                </a:lnTo>
                <a:lnTo>
                  <a:pt x="72" y="124"/>
                </a:lnTo>
                <a:lnTo>
                  <a:pt x="74" y="128"/>
                </a:lnTo>
                <a:lnTo>
                  <a:pt x="78" y="132"/>
                </a:lnTo>
                <a:lnTo>
                  <a:pt x="92" y="132"/>
                </a:lnTo>
                <a:lnTo>
                  <a:pt x="110" y="136"/>
                </a:lnTo>
                <a:lnTo>
                  <a:pt x="148" y="98"/>
                </a:lnTo>
                <a:lnTo>
                  <a:pt x="158" y="32"/>
                </a:lnTo>
                <a:lnTo>
                  <a:pt x="96" y="0"/>
                </a:lnTo>
                <a:lnTo>
                  <a:pt x="60" y="8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5" name="Freeform 615"/>
          <p:cNvSpPr>
            <a:spLocks/>
          </p:cNvSpPr>
          <p:nvPr/>
        </p:nvSpPr>
        <p:spPr bwMode="ltGray">
          <a:xfrm>
            <a:off x="4687943" y="5224469"/>
            <a:ext cx="289737" cy="503236"/>
          </a:xfrm>
          <a:custGeom>
            <a:avLst/>
            <a:gdLst/>
            <a:ahLst/>
            <a:cxnLst>
              <a:cxn ang="0">
                <a:pos x="186" y="2"/>
              </a:cxn>
              <a:cxn ang="0">
                <a:pos x="186" y="14"/>
              </a:cxn>
              <a:cxn ang="0">
                <a:pos x="184" y="31"/>
              </a:cxn>
              <a:cxn ang="0">
                <a:pos x="186" y="41"/>
              </a:cxn>
              <a:cxn ang="0">
                <a:pos x="182" y="60"/>
              </a:cxn>
              <a:cxn ang="0">
                <a:pos x="180" y="82"/>
              </a:cxn>
              <a:cxn ang="0">
                <a:pos x="173" y="91"/>
              </a:cxn>
              <a:cxn ang="0">
                <a:pos x="155" y="111"/>
              </a:cxn>
              <a:cxn ang="0">
                <a:pos x="134" y="117"/>
              </a:cxn>
              <a:cxn ang="0">
                <a:pos x="107" y="132"/>
              </a:cxn>
              <a:cxn ang="0">
                <a:pos x="96" y="146"/>
              </a:cxn>
              <a:cxn ang="0">
                <a:pos x="77" y="157"/>
              </a:cxn>
              <a:cxn ang="0">
                <a:pos x="69" y="159"/>
              </a:cxn>
              <a:cxn ang="0">
                <a:pos x="65" y="169"/>
              </a:cxn>
              <a:cxn ang="0">
                <a:pos x="73" y="189"/>
              </a:cxn>
              <a:cxn ang="0">
                <a:pos x="73" y="231"/>
              </a:cxn>
              <a:cxn ang="0">
                <a:pos x="63" y="243"/>
              </a:cxn>
              <a:cxn ang="0">
                <a:pos x="38" y="251"/>
              </a:cxn>
              <a:cxn ang="0">
                <a:pos x="29" y="257"/>
              </a:cxn>
              <a:cxn ang="0">
                <a:pos x="27" y="276"/>
              </a:cxn>
              <a:cxn ang="0">
                <a:pos x="13" y="262"/>
              </a:cxn>
              <a:cxn ang="0">
                <a:pos x="13" y="235"/>
              </a:cxn>
              <a:cxn ang="0">
                <a:pos x="10" y="198"/>
              </a:cxn>
              <a:cxn ang="0">
                <a:pos x="23" y="187"/>
              </a:cxn>
              <a:cxn ang="0">
                <a:pos x="25" y="183"/>
              </a:cxn>
              <a:cxn ang="0">
                <a:pos x="29" y="171"/>
              </a:cxn>
              <a:cxn ang="0">
                <a:pos x="40" y="152"/>
              </a:cxn>
              <a:cxn ang="0">
                <a:pos x="40" y="134"/>
              </a:cxn>
              <a:cxn ang="0">
                <a:pos x="44" y="99"/>
              </a:cxn>
              <a:cxn ang="0">
                <a:pos x="4" y="86"/>
              </a:cxn>
              <a:cxn ang="0">
                <a:pos x="0" y="56"/>
              </a:cxn>
              <a:cxn ang="0">
                <a:pos x="182" y="0"/>
              </a:cxn>
            </a:cxnLst>
            <a:rect l="0" t="0" r="r" b="b"/>
            <a:pathLst>
              <a:path w="189" h="277">
                <a:moveTo>
                  <a:pt x="182" y="0"/>
                </a:moveTo>
                <a:lnTo>
                  <a:pt x="186" y="2"/>
                </a:lnTo>
                <a:lnTo>
                  <a:pt x="188" y="8"/>
                </a:lnTo>
                <a:lnTo>
                  <a:pt x="186" y="14"/>
                </a:lnTo>
                <a:lnTo>
                  <a:pt x="184" y="23"/>
                </a:lnTo>
                <a:lnTo>
                  <a:pt x="184" y="31"/>
                </a:lnTo>
                <a:lnTo>
                  <a:pt x="184" y="35"/>
                </a:lnTo>
                <a:lnTo>
                  <a:pt x="186" y="41"/>
                </a:lnTo>
                <a:lnTo>
                  <a:pt x="182" y="45"/>
                </a:lnTo>
                <a:lnTo>
                  <a:pt x="182" y="60"/>
                </a:lnTo>
                <a:lnTo>
                  <a:pt x="182" y="70"/>
                </a:lnTo>
                <a:lnTo>
                  <a:pt x="180" y="82"/>
                </a:lnTo>
                <a:lnTo>
                  <a:pt x="178" y="89"/>
                </a:lnTo>
                <a:lnTo>
                  <a:pt x="173" y="91"/>
                </a:lnTo>
                <a:lnTo>
                  <a:pt x="163" y="105"/>
                </a:lnTo>
                <a:lnTo>
                  <a:pt x="155" y="111"/>
                </a:lnTo>
                <a:lnTo>
                  <a:pt x="148" y="115"/>
                </a:lnTo>
                <a:lnTo>
                  <a:pt x="134" y="117"/>
                </a:lnTo>
                <a:lnTo>
                  <a:pt x="111" y="126"/>
                </a:lnTo>
                <a:lnTo>
                  <a:pt x="107" y="132"/>
                </a:lnTo>
                <a:lnTo>
                  <a:pt x="102" y="142"/>
                </a:lnTo>
                <a:lnTo>
                  <a:pt x="96" y="146"/>
                </a:lnTo>
                <a:lnTo>
                  <a:pt x="90" y="148"/>
                </a:lnTo>
                <a:lnTo>
                  <a:pt x="77" y="157"/>
                </a:lnTo>
                <a:lnTo>
                  <a:pt x="73" y="155"/>
                </a:lnTo>
                <a:lnTo>
                  <a:pt x="69" y="159"/>
                </a:lnTo>
                <a:lnTo>
                  <a:pt x="69" y="163"/>
                </a:lnTo>
                <a:lnTo>
                  <a:pt x="65" y="169"/>
                </a:lnTo>
                <a:lnTo>
                  <a:pt x="71" y="173"/>
                </a:lnTo>
                <a:lnTo>
                  <a:pt x="73" y="189"/>
                </a:lnTo>
                <a:lnTo>
                  <a:pt x="75" y="212"/>
                </a:lnTo>
                <a:lnTo>
                  <a:pt x="73" y="231"/>
                </a:lnTo>
                <a:lnTo>
                  <a:pt x="71" y="239"/>
                </a:lnTo>
                <a:lnTo>
                  <a:pt x="63" y="243"/>
                </a:lnTo>
                <a:lnTo>
                  <a:pt x="50" y="249"/>
                </a:lnTo>
                <a:lnTo>
                  <a:pt x="38" y="251"/>
                </a:lnTo>
                <a:lnTo>
                  <a:pt x="33" y="253"/>
                </a:lnTo>
                <a:lnTo>
                  <a:pt x="29" y="257"/>
                </a:lnTo>
                <a:lnTo>
                  <a:pt x="27" y="266"/>
                </a:lnTo>
                <a:lnTo>
                  <a:pt x="27" y="276"/>
                </a:lnTo>
                <a:lnTo>
                  <a:pt x="10" y="274"/>
                </a:lnTo>
                <a:lnTo>
                  <a:pt x="13" y="262"/>
                </a:lnTo>
                <a:lnTo>
                  <a:pt x="8" y="262"/>
                </a:lnTo>
                <a:lnTo>
                  <a:pt x="13" y="235"/>
                </a:lnTo>
                <a:lnTo>
                  <a:pt x="12" y="212"/>
                </a:lnTo>
                <a:lnTo>
                  <a:pt x="10" y="198"/>
                </a:lnTo>
                <a:lnTo>
                  <a:pt x="15" y="192"/>
                </a:lnTo>
                <a:lnTo>
                  <a:pt x="23" y="187"/>
                </a:lnTo>
                <a:lnTo>
                  <a:pt x="25" y="187"/>
                </a:lnTo>
                <a:lnTo>
                  <a:pt x="25" y="183"/>
                </a:lnTo>
                <a:lnTo>
                  <a:pt x="25" y="177"/>
                </a:lnTo>
                <a:lnTo>
                  <a:pt x="29" y="171"/>
                </a:lnTo>
                <a:lnTo>
                  <a:pt x="40" y="161"/>
                </a:lnTo>
                <a:lnTo>
                  <a:pt x="40" y="152"/>
                </a:lnTo>
                <a:lnTo>
                  <a:pt x="36" y="142"/>
                </a:lnTo>
                <a:lnTo>
                  <a:pt x="40" y="134"/>
                </a:lnTo>
                <a:lnTo>
                  <a:pt x="44" y="128"/>
                </a:lnTo>
                <a:lnTo>
                  <a:pt x="44" y="99"/>
                </a:lnTo>
                <a:lnTo>
                  <a:pt x="23" y="87"/>
                </a:lnTo>
                <a:lnTo>
                  <a:pt x="4" y="86"/>
                </a:lnTo>
                <a:lnTo>
                  <a:pt x="2" y="74"/>
                </a:lnTo>
                <a:lnTo>
                  <a:pt x="0" y="56"/>
                </a:lnTo>
                <a:lnTo>
                  <a:pt x="84" y="8"/>
                </a:lnTo>
                <a:lnTo>
                  <a:pt x="18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6" name="Freeform 616"/>
          <p:cNvSpPr>
            <a:spLocks/>
          </p:cNvSpPr>
          <p:nvPr/>
        </p:nvSpPr>
        <p:spPr bwMode="ltGray">
          <a:xfrm>
            <a:off x="4684844" y="5222882"/>
            <a:ext cx="305231" cy="514348"/>
          </a:xfrm>
          <a:custGeom>
            <a:avLst/>
            <a:gdLst/>
            <a:ahLst/>
            <a:cxnLst>
              <a:cxn ang="0">
                <a:pos x="194" y="2"/>
              </a:cxn>
              <a:cxn ang="0">
                <a:pos x="194" y="14"/>
              </a:cxn>
              <a:cxn ang="0">
                <a:pos x="192" y="32"/>
              </a:cxn>
              <a:cxn ang="0">
                <a:pos x="194" y="42"/>
              </a:cxn>
              <a:cxn ang="0">
                <a:pos x="190" y="62"/>
              </a:cxn>
              <a:cxn ang="0">
                <a:pos x="188" y="84"/>
              </a:cxn>
              <a:cxn ang="0">
                <a:pos x="180" y="94"/>
              </a:cxn>
              <a:cxn ang="0">
                <a:pos x="162" y="114"/>
              </a:cxn>
              <a:cxn ang="0">
                <a:pos x="140" y="120"/>
              </a:cxn>
              <a:cxn ang="0">
                <a:pos x="112" y="136"/>
              </a:cxn>
              <a:cxn ang="0">
                <a:pos x="100" y="150"/>
              </a:cxn>
              <a:cxn ang="0">
                <a:pos x="80" y="162"/>
              </a:cxn>
              <a:cxn ang="0">
                <a:pos x="72" y="164"/>
              </a:cxn>
              <a:cxn ang="0">
                <a:pos x="68" y="174"/>
              </a:cxn>
              <a:cxn ang="0">
                <a:pos x="76" y="194"/>
              </a:cxn>
              <a:cxn ang="0">
                <a:pos x="76" y="238"/>
              </a:cxn>
              <a:cxn ang="0">
                <a:pos x="66" y="250"/>
              </a:cxn>
              <a:cxn ang="0">
                <a:pos x="40" y="258"/>
              </a:cxn>
              <a:cxn ang="0">
                <a:pos x="30" y="264"/>
              </a:cxn>
              <a:cxn ang="0">
                <a:pos x="28" y="284"/>
              </a:cxn>
              <a:cxn ang="0">
                <a:pos x="14" y="270"/>
              </a:cxn>
              <a:cxn ang="0">
                <a:pos x="14" y="242"/>
              </a:cxn>
              <a:cxn ang="0">
                <a:pos x="10" y="204"/>
              </a:cxn>
              <a:cxn ang="0">
                <a:pos x="24" y="192"/>
              </a:cxn>
              <a:cxn ang="0">
                <a:pos x="26" y="188"/>
              </a:cxn>
              <a:cxn ang="0">
                <a:pos x="30" y="176"/>
              </a:cxn>
              <a:cxn ang="0">
                <a:pos x="42" y="156"/>
              </a:cxn>
              <a:cxn ang="0">
                <a:pos x="42" y="138"/>
              </a:cxn>
              <a:cxn ang="0">
                <a:pos x="46" y="102"/>
              </a:cxn>
              <a:cxn ang="0">
                <a:pos x="4" y="88"/>
              </a:cxn>
              <a:cxn ang="0">
                <a:pos x="0" y="58"/>
              </a:cxn>
              <a:cxn ang="0">
                <a:pos x="190" y="0"/>
              </a:cxn>
            </a:cxnLst>
            <a:rect l="0" t="0" r="r" b="b"/>
            <a:pathLst>
              <a:path w="197" h="285">
                <a:moveTo>
                  <a:pt x="190" y="0"/>
                </a:moveTo>
                <a:lnTo>
                  <a:pt x="194" y="2"/>
                </a:lnTo>
                <a:lnTo>
                  <a:pt x="196" y="8"/>
                </a:lnTo>
                <a:lnTo>
                  <a:pt x="194" y="14"/>
                </a:lnTo>
                <a:lnTo>
                  <a:pt x="192" y="24"/>
                </a:lnTo>
                <a:lnTo>
                  <a:pt x="192" y="32"/>
                </a:lnTo>
                <a:lnTo>
                  <a:pt x="192" y="36"/>
                </a:lnTo>
                <a:lnTo>
                  <a:pt x="194" y="42"/>
                </a:lnTo>
                <a:lnTo>
                  <a:pt x="190" y="46"/>
                </a:lnTo>
                <a:lnTo>
                  <a:pt x="190" y="62"/>
                </a:lnTo>
                <a:lnTo>
                  <a:pt x="190" y="72"/>
                </a:lnTo>
                <a:lnTo>
                  <a:pt x="188" y="84"/>
                </a:lnTo>
                <a:lnTo>
                  <a:pt x="186" y="92"/>
                </a:lnTo>
                <a:lnTo>
                  <a:pt x="180" y="94"/>
                </a:lnTo>
                <a:lnTo>
                  <a:pt x="170" y="108"/>
                </a:lnTo>
                <a:lnTo>
                  <a:pt x="162" y="114"/>
                </a:lnTo>
                <a:lnTo>
                  <a:pt x="154" y="118"/>
                </a:lnTo>
                <a:lnTo>
                  <a:pt x="140" y="120"/>
                </a:lnTo>
                <a:lnTo>
                  <a:pt x="116" y="130"/>
                </a:lnTo>
                <a:lnTo>
                  <a:pt x="112" y="136"/>
                </a:lnTo>
                <a:lnTo>
                  <a:pt x="106" y="146"/>
                </a:lnTo>
                <a:lnTo>
                  <a:pt x="100" y="150"/>
                </a:lnTo>
                <a:lnTo>
                  <a:pt x="94" y="152"/>
                </a:lnTo>
                <a:lnTo>
                  <a:pt x="80" y="162"/>
                </a:lnTo>
                <a:lnTo>
                  <a:pt x="76" y="160"/>
                </a:lnTo>
                <a:lnTo>
                  <a:pt x="72" y="164"/>
                </a:lnTo>
                <a:lnTo>
                  <a:pt x="72" y="168"/>
                </a:lnTo>
                <a:lnTo>
                  <a:pt x="68" y="174"/>
                </a:lnTo>
                <a:lnTo>
                  <a:pt x="74" y="178"/>
                </a:lnTo>
                <a:lnTo>
                  <a:pt x="76" y="194"/>
                </a:lnTo>
                <a:lnTo>
                  <a:pt x="78" y="218"/>
                </a:lnTo>
                <a:lnTo>
                  <a:pt x="76" y="238"/>
                </a:lnTo>
                <a:lnTo>
                  <a:pt x="74" y="246"/>
                </a:lnTo>
                <a:lnTo>
                  <a:pt x="66" y="250"/>
                </a:lnTo>
                <a:lnTo>
                  <a:pt x="52" y="256"/>
                </a:lnTo>
                <a:lnTo>
                  <a:pt x="40" y="258"/>
                </a:lnTo>
                <a:lnTo>
                  <a:pt x="34" y="260"/>
                </a:lnTo>
                <a:lnTo>
                  <a:pt x="30" y="264"/>
                </a:lnTo>
                <a:lnTo>
                  <a:pt x="28" y="274"/>
                </a:lnTo>
                <a:lnTo>
                  <a:pt x="28" y="284"/>
                </a:lnTo>
                <a:lnTo>
                  <a:pt x="10" y="282"/>
                </a:lnTo>
                <a:lnTo>
                  <a:pt x="14" y="270"/>
                </a:lnTo>
                <a:lnTo>
                  <a:pt x="8" y="270"/>
                </a:lnTo>
                <a:lnTo>
                  <a:pt x="14" y="242"/>
                </a:lnTo>
                <a:lnTo>
                  <a:pt x="12" y="218"/>
                </a:lnTo>
                <a:lnTo>
                  <a:pt x="10" y="204"/>
                </a:lnTo>
                <a:lnTo>
                  <a:pt x="16" y="198"/>
                </a:lnTo>
                <a:lnTo>
                  <a:pt x="24" y="192"/>
                </a:lnTo>
                <a:lnTo>
                  <a:pt x="26" y="192"/>
                </a:lnTo>
                <a:lnTo>
                  <a:pt x="26" y="188"/>
                </a:lnTo>
                <a:lnTo>
                  <a:pt x="26" y="182"/>
                </a:lnTo>
                <a:lnTo>
                  <a:pt x="30" y="176"/>
                </a:lnTo>
                <a:lnTo>
                  <a:pt x="42" y="166"/>
                </a:lnTo>
                <a:lnTo>
                  <a:pt x="42" y="156"/>
                </a:lnTo>
                <a:lnTo>
                  <a:pt x="38" y="146"/>
                </a:lnTo>
                <a:lnTo>
                  <a:pt x="42" y="138"/>
                </a:lnTo>
                <a:lnTo>
                  <a:pt x="46" y="132"/>
                </a:lnTo>
                <a:lnTo>
                  <a:pt x="46" y="102"/>
                </a:lnTo>
                <a:lnTo>
                  <a:pt x="24" y="90"/>
                </a:lnTo>
                <a:lnTo>
                  <a:pt x="4" y="88"/>
                </a:lnTo>
                <a:lnTo>
                  <a:pt x="2" y="76"/>
                </a:lnTo>
                <a:lnTo>
                  <a:pt x="0" y="58"/>
                </a:lnTo>
                <a:lnTo>
                  <a:pt x="88" y="8"/>
                </a:lnTo>
                <a:lnTo>
                  <a:pt x="19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7" name="Freeform 617"/>
          <p:cNvSpPr>
            <a:spLocks/>
          </p:cNvSpPr>
          <p:nvPr/>
        </p:nvSpPr>
        <p:spPr bwMode="ltGray">
          <a:xfrm>
            <a:off x="4760765" y="5172082"/>
            <a:ext cx="69722" cy="246061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15" y="89"/>
              </a:cxn>
              <a:cxn ang="0">
                <a:pos x="24" y="85"/>
              </a:cxn>
              <a:cxn ang="0">
                <a:pos x="24" y="94"/>
              </a:cxn>
              <a:cxn ang="0">
                <a:pos x="22" y="98"/>
              </a:cxn>
              <a:cxn ang="0">
                <a:pos x="20" y="104"/>
              </a:cxn>
              <a:cxn ang="0">
                <a:pos x="20" y="108"/>
              </a:cxn>
              <a:cxn ang="0">
                <a:pos x="20" y="119"/>
              </a:cxn>
              <a:cxn ang="0">
                <a:pos x="24" y="121"/>
              </a:cxn>
              <a:cxn ang="0">
                <a:pos x="29" y="132"/>
              </a:cxn>
              <a:cxn ang="0">
                <a:pos x="36" y="134"/>
              </a:cxn>
              <a:cxn ang="0">
                <a:pos x="34" y="125"/>
              </a:cxn>
              <a:cxn ang="0">
                <a:pos x="39" y="119"/>
              </a:cxn>
              <a:cxn ang="0">
                <a:pos x="41" y="111"/>
              </a:cxn>
              <a:cxn ang="0">
                <a:pos x="39" y="104"/>
              </a:cxn>
              <a:cxn ang="0">
                <a:pos x="44" y="92"/>
              </a:cxn>
              <a:cxn ang="0">
                <a:pos x="42" y="89"/>
              </a:cxn>
              <a:cxn ang="0">
                <a:pos x="36" y="77"/>
              </a:cxn>
              <a:cxn ang="0">
                <a:pos x="32" y="66"/>
              </a:cxn>
              <a:cxn ang="0">
                <a:pos x="25" y="62"/>
              </a:cxn>
              <a:cxn ang="0">
                <a:pos x="27" y="57"/>
              </a:cxn>
              <a:cxn ang="0">
                <a:pos x="36" y="47"/>
              </a:cxn>
              <a:cxn ang="0">
                <a:pos x="41" y="36"/>
              </a:cxn>
              <a:cxn ang="0">
                <a:pos x="30" y="0"/>
              </a:cxn>
              <a:cxn ang="0">
                <a:pos x="3" y="0"/>
              </a:cxn>
              <a:cxn ang="0">
                <a:pos x="0" y="72"/>
              </a:cxn>
            </a:cxnLst>
            <a:rect l="0" t="0" r="r" b="b"/>
            <a:pathLst>
              <a:path w="45" h="135">
                <a:moveTo>
                  <a:pt x="0" y="72"/>
                </a:moveTo>
                <a:lnTo>
                  <a:pt x="15" y="89"/>
                </a:lnTo>
                <a:lnTo>
                  <a:pt x="24" y="85"/>
                </a:lnTo>
                <a:lnTo>
                  <a:pt x="24" y="94"/>
                </a:lnTo>
                <a:lnTo>
                  <a:pt x="22" y="98"/>
                </a:lnTo>
                <a:lnTo>
                  <a:pt x="20" y="104"/>
                </a:lnTo>
                <a:lnTo>
                  <a:pt x="20" y="108"/>
                </a:lnTo>
                <a:lnTo>
                  <a:pt x="20" y="119"/>
                </a:lnTo>
                <a:lnTo>
                  <a:pt x="24" y="121"/>
                </a:lnTo>
                <a:lnTo>
                  <a:pt x="29" y="132"/>
                </a:lnTo>
                <a:lnTo>
                  <a:pt x="36" y="134"/>
                </a:lnTo>
                <a:lnTo>
                  <a:pt x="34" y="125"/>
                </a:lnTo>
                <a:lnTo>
                  <a:pt x="39" y="119"/>
                </a:lnTo>
                <a:lnTo>
                  <a:pt x="41" y="111"/>
                </a:lnTo>
                <a:lnTo>
                  <a:pt x="39" y="104"/>
                </a:lnTo>
                <a:lnTo>
                  <a:pt x="44" y="92"/>
                </a:lnTo>
                <a:lnTo>
                  <a:pt x="42" y="89"/>
                </a:lnTo>
                <a:lnTo>
                  <a:pt x="36" y="77"/>
                </a:lnTo>
                <a:lnTo>
                  <a:pt x="32" y="66"/>
                </a:lnTo>
                <a:lnTo>
                  <a:pt x="25" y="62"/>
                </a:lnTo>
                <a:lnTo>
                  <a:pt x="27" y="57"/>
                </a:lnTo>
                <a:lnTo>
                  <a:pt x="36" y="47"/>
                </a:lnTo>
                <a:lnTo>
                  <a:pt x="41" y="36"/>
                </a:lnTo>
                <a:lnTo>
                  <a:pt x="30" y="0"/>
                </a:lnTo>
                <a:lnTo>
                  <a:pt x="3" y="0"/>
                </a:lnTo>
                <a:lnTo>
                  <a:pt x="0" y="7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8" name="Freeform 618"/>
          <p:cNvSpPr>
            <a:spLocks/>
          </p:cNvSpPr>
          <p:nvPr/>
        </p:nvSpPr>
        <p:spPr bwMode="ltGray">
          <a:xfrm>
            <a:off x="4757666" y="5170494"/>
            <a:ext cx="82117" cy="258762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8" y="94"/>
              </a:cxn>
              <a:cxn ang="0">
                <a:pos x="28" y="90"/>
              </a:cxn>
              <a:cxn ang="0">
                <a:pos x="28" y="100"/>
              </a:cxn>
              <a:cxn ang="0">
                <a:pos x="26" y="104"/>
              </a:cxn>
              <a:cxn ang="0">
                <a:pos x="24" y="110"/>
              </a:cxn>
              <a:cxn ang="0">
                <a:pos x="24" y="114"/>
              </a:cxn>
              <a:cxn ang="0">
                <a:pos x="24" y="126"/>
              </a:cxn>
              <a:cxn ang="0">
                <a:pos x="28" y="128"/>
              </a:cxn>
              <a:cxn ang="0">
                <a:pos x="34" y="140"/>
              </a:cxn>
              <a:cxn ang="0">
                <a:pos x="42" y="142"/>
              </a:cxn>
              <a:cxn ang="0">
                <a:pos x="40" y="132"/>
              </a:cxn>
              <a:cxn ang="0">
                <a:pos x="46" y="126"/>
              </a:cxn>
              <a:cxn ang="0">
                <a:pos x="48" y="118"/>
              </a:cxn>
              <a:cxn ang="0">
                <a:pos x="46" y="110"/>
              </a:cxn>
              <a:cxn ang="0">
                <a:pos x="52" y="98"/>
              </a:cxn>
              <a:cxn ang="0">
                <a:pos x="50" y="94"/>
              </a:cxn>
              <a:cxn ang="0">
                <a:pos x="42" y="82"/>
              </a:cxn>
              <a:cxn ang="0">
                <a:pos x="38" y="70"/>
              </a:cxn>
              <a:cxn ang="0">
                <a:pos x="30" y="66"/>
              </a:cxn>
              <a:cxn ang="0">
                <a:pos x="32" y="60"/>
              </a:cxn>
              <a:cxn ang="0">
                <a:pos x="42" y="50"/>
              </a:cxn>
              <a:cxn ang="0">
                <a:pos x="48" y="38"/>
              </a:cxn>
              <a:cxn ang="0">
                <a:pos x="36" y="0"/>
              </a:cxn>
              <a:cxn ang="0">
                <a:pos x="4" y="0"/>
              </a:cxn>
              <a:cxn ang="0">
                <a:pos x="0" y="76"/>
              </a:cxn>
            </a:cxnLst>
            <a:rect l="0" t="0" r="r" b="b"/>
            <a:pathLst>
              <a:path w="53" h="143">
                <a:moveTo>
                  <a:pt x="0" y="76"/>
                </a:moveTo>
                <a:lnTo>
                  <a:pt x="18" y="94"/>
                </a:lnTo>
                <a:lnTo>
                  <a:pt x="28" y="90"/>
                </a:lnTo>
                <a:lnTo>
                  <a:pt x="28" y="100"/>
                </a:lnTo>
                <a:lnTo>
                  <a:pt x="26" y="104"/>
                </a:lnTo>
                <a:lnTo>
                  <a:pt x="24" y="110"/>
                </a:lnTo>
                <a:lnTo>
                  <a:pt x="24" y="114"/>
                </a:lnTo>
                <a:lnTo>
                  <a:pt x="24" y="126"/>
                </a:lnTo>
                <a:lnTo>
                  <a:pt x="28" y="128"/>
                </a:lnTo>
                <a:lnTo>
                  <a:pt x="34" y="140"/>
                </a:lnTo>
                <a:lnTo>
                  <a:pt x="42" y="142"/>
                </a:lnTo>
                <a:lnTo>
                  <a:pt x="40" y="132"/>
                </a:lnTo>
                <a:lnTo>
                  <a:pt x="46" y="126"/>
                </a:lnTo>
                <a:lnTo>
                  <a:pt x="48" y="118"/>
                </a:lnTo>
                <a:lnTo>
                  <a:pt x="46" y="110"/>
                </a:lnTo>
                <a:lnTo>
                  <a:pt x="52" y="98"/>
                </a:lnTo>
                <a:lnTo>
                  <a:pt x="50" y="94"/>
                </a:lnTo>
                <a:lnTo>
                  <a:pt x="42" y="82"/>
                </a:lnTo>
                <a:lnTo>
                  <a:pt x="38" y="70"/>
                </a:lnTo>
                <a:lnTo>
                  <a:pt x="30" y="66"/>
                </a:lnTo>
                <a:lnTo>
                  <a:pt x="32" y="60"/>
                </a:lnTo>
                <a:lnTo>
                  <a:pt x="42" y="50"/>
                </a:lnTo>
                <a:lnTo>
                  <a:pt x="48" y="38"/>
                </a:lnTo>
                <a:lnTo>
                  <a:pt x="36" y="0"/>
                </a:lnTo>
                <a:lnTo>
                  <a:pt x="4" y="0"/>
                </a:lnTo>
                <a:lnTo>
                  <a:pt x="0" y="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9" name="Freeform 619"/>
          <p:cNvSpPr>
            <a:spLocks/>
          </p:cNvSpPr>
          <p:nvPr/>
        </p:nvSpPr>
        <p:spPr bwMode="ltGray">
          <a:xfrm>
            <a:off x="5013315" y="4484697"/>
            <a:ext cx="299034" cy="42227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0" y="12"/>
              </a:cxn>
              <a:cxn ang="0">
                <a:pos x="63" y="17"/>
              </a:cxn>
              <a:cxn ang="0">
                <a:pos x="69" y="23"/>
              </a:cxn>
              <a:cxn ang="0">
                <a:pos x="83" y="23"/>
              </a:cxn>
              <a:cxn ang="0">
                <a:pos x="94" y="17"/>
              </a:cxn>
              <a:cxn ang="0">
                <a:pos x="104" y="21"/>
              </a:cxn>
              <a:cxn ang="0">
                <a:pos x="113" y="17"/>
              </a:cxn>
              <a:cxn ang="0">
                <a:pos x="119" y="12"/>
              </a:cxn>
              <a:cxn ang="0">
                <a:pos x="125" y="14"/>
              </a:cxn>
              <a:cxn ang="0">
                <a:pos x="129" y="14"/>
              </a:cxn>
              <a:cxn ang="0">
                <a:pos x="138" y="10"/>
              </a:cxn>
              <a:cxn ang="0">
                <a:pos x="152" y="12"/>
              </a:cxn>
              <a:cxn ang="0">
                <a:pos x="161" y="8"/>
              </a:cxn>
              <a:cxn ang="0">
                <a:pos x="173" y="6"/>
              </a:cxn>
              <a:cxn ang="0">
                <a:pos x="175" y="0"/>
              </a:cxn>
              <a:cxn ang="0">
                <a:pos x="184" y="0"/>
              </a:cxn>
              <a:cxn ang="0">
                <a:pos x="192" y="4"/>
              </a:cxn>
              <a:cxn ang="0">
                <a:pos x="188" y="8"/>
              </a:cxn>
              <a:cxn ang="0">
                <a:pos x="188" y="15"/>
              </a:cxn>
              <a:cxn ang="0">
                <a:pos x="186" y="25"/>
              </a:cxn>
              <a:cxn ang="0">
                <a:pos x="182" y="41"/>
              </a:cxn>
              <a:cxn ang="0">
                <a:pos x="177" y="50"/>
              </a:cxn>
              <a:cxn ang="0">
                <a:pos x="169" y="60"/>
              </a:cxn>
              <a:cxn ang="0">
                <a:pos x="167" y="68"/>
              </a:cxn>
              <a:cxn ang="0">
                <a:pos x="161" y="73"/>
              </a:cxn>
              <a:cxn ang="0">
                <a:pos x="159" y="81"/>
              </a:cxn>
              <a:cxn ang="0">
                <a:pos x="154" y="89"/>
              </a:cxn>
              <a:cxn ang="0">
                <a:pos x="148" y="108"/>
              </a:cxn>
              <a:cxn ang="0">
                <a:pos x="138" y="120"/>
              </a:cxn>
              <a:cxn ang="0">
                <a:pos x="132" y="124"/>
              </a:cxn>
              <a:cxn ang="0">
                <a:pos x="131" y="130"/>
              </a:cxn>
              <a:cxn ang="0">
                <a:pos x="123" y="141"/>
              </a:cxn>
              <a:cxn ang="0">
                <a:pos x="106" y="157"/>
              </a:cxn>
              <a:cxn ang="0">
                <a:pos x="98" y="164"/>
              </a:cxn>
              <a:cxn ang="0">
                <a:pos x="88" y="172"/>
              </a:cxn>
              <a:cxn ang="0">
                <a:pos x="83" y="172"/>
              </a:cxn>
              <a:cxn ang="0">
                <a:pos x="75" y="180"/>
              </a:cxn>
              <a:cxn ang="0">
                <a:pos x="69" y="182"/>
              </a:cxn>
              <a:cxn ang="0">
                <a:pos x="60" y="191"/>
              </a:cxn>
              <a:cxn ang="0">
                <a:pos x="44" y="203"/>
              </a:cxn>
              <a:cxn ang="0">
                <a:pos x="33" y="215"/>
              </a:cxn>
              <a:cxn ang="0">
                <a:pos x="23" y="224"/>
              </a:cxn>
              <a:cxn ang="0">
                <a:pos x="17" y="232"/>
              </a:cxn>
              <a:cxn ang="0">
                <a:pos x="2" y="230"/>
              </a:cxn>
              <a:cxn ang="0">
                <a:pos x="0" y="159"/>
              </a:cxn>
              <a:cxn ang="0">
                <a:pos x="33" y="10"/>
              </a:cxn>
              <a:cxn ang="0">
                <a:pos x="48" y="0"/>
              </a:cxn>
            </a:cxnLst>
            <a:rect l="0" t="0" r="r" b="b"/>
            <a:pathLst>
              <a:path w="193" h="233">
                <a:moveTo>
                  <a:pt x="48" y="0"/>
                </a:moveTo>
                <a:lnTo>
                  <a:pt x="56" y="4"/>
                </a:lnTo>
                <a:lnTo>
                  <a:pt x="60" y="12"/>
                </a:lnTo>
                <a:lnTo>
                  <a:pt x="63" y="17"/>
                </a:lnTo>
                <a:lnTo>
                  <a:pt x="69" y="23"/>
                </a:lnTo>
                <a:lnTo>
                  <a:pt x="83" y="23"/>
                </a:lnTo>
                <a:lnTo>
                  <a:pt x="94" y="17"/>
                </a:lnTo>
                <a:lnTo>
                  <a:pt x="104" y="21"/>
                </a:lnTo>
                <a:lnTo>
                  <a:pt x="113" y="17"/>
                </a:lnTo>
                <a:lnTo>
                  <a:pt x="119" y="12"/>
                </a:lnTo>
                <a:lnTo>
                  <a:pt x="125" y="14"/>
                </a:lnTo>
                <a:lnTo>
                  <a:pt x="129" y="14"/>
                </a:lnTo>
                <a:lnTo>
                  <a:pt x="138" y="10"/>
                </a:lnTo>
                <a:lnTo>
                  <a:pt x="152" y="12"/>
                </a:lnTo>
                <a:lnTo>
                  <a:pt x="161" y="8"/>
                </a:lnTo>
                <a:lnTo>
                  <a:pt x="173" y="6"/>
                </a:lnTo>
                <a:lnTo>
                  <a:pt x="175" y="0"/>
                </a:lnTo>
                <a:lnTo>
                  <a:pt x="184" y="0"/>
                </a:lnTo>
                <a:lnTo>
                  <a:pt x="192" y="4"/>
                </a:lnTo>
                <a:lnTo>
                  <a:pt x="188" y="8"/>
                </a:lnTo>
                <a:lnTo>
                  <a:pt x="188" y="15"/>
                </a:lnTo>
                <a:lnTo>
                  <a:pt x="186" y="25"/>
                </a:lnTo>
                <a:lnTo>
                  <a:pt x="182" y="41"/>
                </a:lnTo>
                <a:lnTo>
                  <a:pt x="177" y="50"/>
                </a:lnTo>
                <a:lnTo>
                  <a:pt x="169" y="60"/>
                </a:lnTo>
                <a:lnTo>
                  <a:pt x="167" y="68"/>
                </a:lnTo>
                <a:lnTo>
                  <a:pt x="161" y="73"/>
                </a:lnTo>
                <a:lnTo>
                  <a:pt x="159" y="81"/>
                </a:lnTo>
                <a:lnTo>
                  <a:pt x="154" y="89"/>
                </a:lnTo>
                <a:lnTo>
                  <a:pt x="148" y="108"/>
                </a:lnTo>
                <a:lnTo>
                  <a:pt x="138" y="120"/>
                </a:lnTo>
                <a:lnTo>
                  <a:pt x="132" y="124"/>
                </a:lnTo>
                <a:lnTo>
                  <a:pt x="131" y="130"/>
                </a:lnTo>
                <a:lnTo>
                  <a:pt x="123" y="141"/>
                </a:lnTo>
                <a:lnTo>
                  <a:pt x="106" y="157"/>
                </a:lnTo>
                <a:lnTo>
                  <a:pt x="98" y="164"/>
                </a:lnTo>
                <a:lnTo>
                  <a:pt x="88" y="172"/>
                </a:lnTo>
                <a:lnTo>
                  <a:pt x="83" y="172"/>
                </a:lnTo>
                <a:lnTo>
                  <a:pt x="75" y="180"/>
                </a:lnTo>
                <a:lnTo>
                  <a:pt x="69" y="182"/>
                </a:lnTo>
                <a:lnTo>
                  <a:pt x="60" y="191"/>
                </a:lnTo>
                <a:lnTo>
                  <a:pt x="44" y="203"/>
                </a:lnTo>
                <a:lnTo>
                  <a:pt x="33" y="215"/>
                </a:lnTo>
                <a:lnTo>
                  <a:pt x="23" y="224"/>
                </a:lnTo>
                <a:lnTo>
                  <a:pt x="17" y="232"/>
                </a:lnTo>
                <a:lnTo>
                  <a:pt x="2" y="230"/>
                </a:lnTo>
                <a:lnTo>
                  <a:pt x="0" y="159"/>
                </a:lnTo>
                <a:lnTo>
                  <a:pt x="33" y="10"/>
                </a:lnTo>
                <a:lnTo>
                  <a:pt x="4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0" name="Freeform 620"/>
          <p:cNvSpPr>
            <a:spLocks/>
          </p:cNvSpPr>
          <p:nvPr/>
        </p:nvSpPr>
        <p:spPr bwMode="ltGray">
          <a:xfrm>
            <a:off x="5013315" y="4481522"/>
            <a:ext cx="309879" cy="43814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8" y="4"/>
              </a:cxn>
              <a:cxn ang="0">
                <a:pos x="62" y="12"/>
              </a:cxn>
              <a:cxn ang="0">
                <a:pos x="66" y="18"/>
              </a:cxn>
              <a:cxn ang="0">
                <a:pos x="72" y="24"/>
              </a:cxn>
              <a:cxn ang="0">
                <a:pos x="86" y="24"/>
              </a:cxn>
              <a:cxn ang="0">
                <a:pos x="98" y="18"/>
              </a:cxn>
              <a:cxn ang="0">
                <a:pos x="108" y="22"/>
              </a:cxn>
              <a:cxn ang="0">
                <a:pos x="118" y="18"/>
              </a:cxn>
              <a:cxn ang="0">
                <a:pos x="124" y="12"/>
              </a:cxn>
              <a:cxn ang="0">
                <a:pos x="130" y="14"/>
              </a:cxn>
              <a:cxn ang="0">
                <a:pos x="134" y="14"/>
              </a:cxn>
              <a:cxn ang="0">
                <a:pos x="144" y="10"/>
              </a:cxn>
              <a:cxn ang="0">
                <a:pos x="158" y="12"/>
              </a:cxn>
              <a:cxn ang="0">
                <a:pos x="168" y="8"/>
              </a:cxn>
              <a:cxn ang="0">
                <a:pos x="180" y="6"/>
              </a:cxn>
              <a:cxn ang="0">
                <a:pos x="182" y="0"/>
              </a:cxn>
              <a:cxn ang="0">
                <a:pos x="192" y="0"/>
              </a:cxn>
              <a:cxn ang="0">
                <a:pos x="200" y="4"/>
              </a:cxn>
              <a:cxn ang="0">
                <a:pos x="196" y="8"/>
              </a:cxn>
              <a:cxn ang="0">
                <a:pos x="196" y="16"/>
              </a:cxn>
              <a:cxn ang="0">
                <a:pos x="194" y="26"/>
              </a:cxn>
              <a:cxn ang="0">
                <a:pos x="190" y="42"/>
              </a:cxn>
              <a:cxn ang="0">
                <a:pos x="184" y="52"/>
              </a:cxn>
              <a:cxn ang="0">
                <a:pos x="176" y="62"/>
              </a:cxn>
              <a:cxn ang="0">
                <a:pos x="174" y="70"/>
              </a:cxn>
              <a:cxn ang="0">
                <a:pos x="168" y="76"/>
              </a:cxn>
              <a:cxn ang="0">
                <a:pos x="166" y="84"/>
              </a:cxn>
              <a:cxn ang="0">
                <a:pos x="160" y="92"/>
              </a:cxn>
              <a:cxn ang="0">
                <a:pos x="154" y="112"/>
              </a:cxn>
              <a:cxn ang="0">
                <a:pos x="144" y="124"/>
              </a:cxn>
              <a:cxn ang="0">
                <a:pos x="138" y="128"/>
              </a:cxn>
              <a:cxn ang="0">
                <a:pos x="136" y="134"/>
              </a:cxn>
              <a:cxn ang="0">
                <a:pos x="128" y="146"/>
              </a:cxn>
              <a:cxn ang="0">
                <a:pos x="110" y="162"/>
              </a:cxn>
              <a:cxn ang="0">
                <a:pos x="102" y="170"/>
              </a:cxn>
              <a:cxn ang="0">
                <a:pos x="92" y="178"/>
              </a:cxn>
              <a:cxn ang="0">
                <a:pos x="86" y="178"/>
              </a:cxn>
              <a:cxn ang="0">
                <a:pos x="78" y="186"/>
              </a:cxn>
              <a:cxn ang="0">
                <a:pos x="72" y="188"/>
              </a:cxn>
              <a:cxn ang="0">
                <a:pos x="62" y="198"/>
              </a:cxn>
              <a:cxn ang="0">
                <a:pos x="46" y="210"/>
              </a:cxn>
              <a:cxn ang="0">
                <a:pos x="34" y="222"/>
              </a:cxn>
              <a:cxn ang="0">
                <a:pos x="24" y="232"/>
              </a:cxn>
              <a:cxn ang="0">
                <a:pos x="18" y="240"/>
              </a:cxn>
              <a:cxn ang="0">
                <a:pos x="2" y="238"/>
              </a:cxn>
              <a:cxn ang="0">
                <a:pos x="0" y="164"/>
              </a:cxn>
              <a:cxn ang="0">
                <a:pos x="34" y="10"/>
              </a:cxn>
              <a:cxn ang="0">
                <a:pos x="50" y="0"/>
              </a:cxn>
            </a:cxnLst>
            <a:rect l="0" t="0" r="r" b="b"/>
            <a:pathLst>
              <a:path w="201" h="241">
                <a:moveTo>
                  <a:pt x="50" y="0"/>
                </a:moveTo>
                <a:lnTo>
                  <a:pt x="58" y="4"/>
                </a:lnTo>
                <a:lnTo>
                  <a:pt x="62" y="12"/>
                </a:lnTo>
                <a:lnTo>
                  <a:pt x="66" y="18"/>
                </a:lnTo>
                <a:lnTo>
                  <a:pt x="72" y="24"/>
                </a:lnTo>
                <a:lnTo>
                  <a:pt x="86" y="24"/>
                </a:lnTo>
                <a:lnTo>
                  <a:pt x="98" y="18"/>
                </a:lnTo>
                <a:lnTo>
                  <a:pt x="108" y="22"/>
                </a:lnTo>
                <a:lnTo>
                  <a:pt x="118" y="18"/>
                </a:lnTo>
                <a:lnTo>
                  <a:pt x="124" y="12"/>
                </a:lnTo>
                <a:lnTo>
                  <a:pt x="130" y="14"/>
                </a:lnTo>
                <a:lnTo>
                  <a:pt x="134" y="14"/>
                </a:lnTo>
                <a:lnTo>
                  <a:pt x="144" y="10"/>
                </a:lnTo>
                <a:lnTo>
                  <a:pt x="158" y="12"/>
                </a:lnTo>
                <a:lnTo>
                  <a:pt x="168" y="8"/>
                </a:lnTo>
                <a:lnTo>
                  <a:pt x="180" y="6"/>
                </a:lnTo>
                <a:lnTo>
                  <a:pt x="182" y="0"/>
                </a:lnTo>
                <a:lnTo>
                  <a:pt x="192" y="0"/>
                </a:lnTo>
                <a:lnTo>
                  <a:pt x="200" y="4"/>
                </a:lnTo>
                <a:lnTo>
                  <a:pt x="196" y="8"/>
                </a:lnTo>
                <a:lnTo>
                  <a:pt x="196" y="16"/>
                </a:lnTo>
                <a:lnTo>
                  <a:pt x="194" y="26"/>
                </a:lnTo>
                <a:lnTo>
                  <a:pt x="190" y="42"/>
                </a:lnTo>
                <a:lnTo>
                  <a:pt x="184" y="52"/>
                </a:lnTo>
                <a:lnTo>
                  <a:pt x="176" y="62"/>
                </a:lnTo>
                <a:lnTo>
                  <a:pt x="174" y="70"/>
                </a:lnTo>
                <a:lnTo>
                  <a:pt x="168" y="76"/>
                </a:lnTo>
                <a:lnTo>
                  <a:pt x="166" y="84"/>
                </a:lnTo>
                <a:lnTo>
                  <a:pt x="160" y="92"/>
                </a:lnTo>
                <a:lnTo>
                  <a:pt x="154" y="112"/>
                </a:lnTo>
                <a:lnTo>
                  <a:pt x="144" y="124"/>
                </a:lnTo>
                <a:lnTo>
                  <a:pt x="138" y="128"/>
                </a:lnTo>
                <a:lnTo>
                  <a:pt x="136" y="134"/>
                </a:lnTo>
                <a:lnTo>
                  <a:pt x="128" y="146"/>
                </a:lnTo>
                <a:lnTo>
                  <a:pt x="110" y="162"/>
                </a:lnTo>
                <a:lnTo>
                  <a:pt x="102" y="170"/>
                </a:lnTo>
                <a:lnTo>
                  <a:pt x="92" y="178"/>
                </a:lnTo>
                <a:lnTo>
                  <a:pt x="86" y="178"/>
                </a:lnTo>
                <a:lnTo>
                  <a:pt x="78" y="186"/>
                </a:lnTo>
                <a:lnTo>
                  <a:pt x="72" y="188"/>
                </a:lnTo>
                <a:lnTo>
                  <a:pt x="62" y="198"/>
                </a:lnTo>
                <a:lnTo>
                  <a:pt x="46" y="210"/>
                </a:lnTo>
                <a:lnTo>
                  <a:pt x="34" y="222"/>
                </a:lnTo>
                <a:lnTo>
                  <a:pt x="24" y="232"/>
                </a:lnTo>
                <a:lnTo>
                  <a:pt x="18" y="240"/>
                </a:lnTo>
                <a:lnTo>
                  <a:pt x="2" y="238"/>
                </a:lnTo>
                <a:lnTo>
                  <a:pt x="0" y="164"/>
                </a:lnTo>
                <a:lnTo>
                  <a:pt x="34" y="10"/>
                </a:lnTo>
                <a:lnTo>
                  <a:pt x="5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1" name="Freeform 621"/>
          <p:cNvSpPr>
            <a:spLocks/>
          </p:cNvSpPr>
          <p:nvPr/>
        </p:nvSpPr>
        <p:spPr bwMode="ltGray">
          <a:xfrm>
            <a:off x="4794851" y="4659321"/>
            <a:ext cx="255650" cy="369886"/>
          </a:xfrm>
          <a:custGeom>
            <a:avLst/>
            <a:gdLst/>
            <a:ahLst/>
            <a:cxnLst>
              <a:cxn ang="0">
                <a:pos x="160" y="32"/>
              </a:cxn>
              <a:cxn ang="0">
                <a:pos x="166" y="40"/>
              </a:cxn>
              <a:cxn ang="0">
                <a:pos x="152" y="70"/>
              </a:cxn>
              <a:cxn ang="0">
                <a:pos x="148" y="132"/>
              </a:cxn>
              <a:cxn ang="0">
                <a:pos x="160" y="142"/>
              </a:cxn>
              <a:cxn ang="0">
                <a:pos x="154" y="152"/>
              </a:cxn>
              <a:cxn ang="0">
                <a:pos x="148" y="158"/>
              </a:cxn>
              <a:cxn ang="0">
                <a:pos x="142" y="158"/>
              </a:cxn>
              <a:cxn ang="0">
                <a:pos x="140" y="162"/>
              </a:cxn>
              <a:cxn ang="0">
                <a:pos x="134" y="162"/>
              </a:cxn>
              <a:cxn ang="0">
                <a:pos x="128" y="176"/>
              </a:cxn>
              <a:cxn ang="0">
                <a:pos x="120" y="190"/>
              </a:cxn>
              <a:cxn ang="0">
                <a:pos x="118" y="194"/>
              </a:cxn>
              <a:cxn ang="0">
                <a:pos x="114" y="200"/>
              </a:cxn>
              <a:cxn ang="0">
                <a:pos x="86" y="202"/>
              </a:cxn>
              <a:cxn ang="0">
                <a:pos x="0" y="128"/>
              </a:cxn>
              <a:cxn ang="0">
                <a:pos x="4" y="38"/>
              </a:cxn>
              <a:cxn ang="0">
                <a:pos x="46" y="0"/>
              </a:cxn>
              <a:cxn ang="0">
                <a:pos x="160" y="32"/>
              </a:cxn>
            </a:cxnLst>
            <a:rect l="0" t="0" r="r" b="b"/>
            <a:pathLst>
              <a:path w="167" h="203">
                <a:moveTo>
                  <a:pt x="160" y="32"/>
                </a:moveTo>
                <a:lnTo>
                  <a:pt x="166" y="40"/>
                </a:lnTo>
                <a:lnTo>
                  <a:pt x="152" y="70"/>
                </a:lnTo>
                <a:lnTo>
                  <a:pt x="148" y="132"/>
                </a:lnTo>
                <a:lnTo>
                  <a:pt x="160" y="142"/>
                </a:lnTo>
                <a:lnTo>
                  <a:pt x="154" y="152"/>
                </a:lnTo>
                <a:lnTo>
                  <a:pt x="148" y="158"/>
                </a:lnTo>
                <a:lnTo>
                  <a:pt x="142" y="158"/>
                </a:lnTo>
                <a:lnTo>
                  <a:pt x="140" y="162"/>
                </a:lnTo>
                <a:lnTo>
                  <a:pt x="134" y="162"/>
                </a:lnTo>
                <a:lnTo>
                  <a:pt x="128" y="176"/>
                </a:lnTo>
                <a:lnTo>
                  <a:pt x="120" y="190"/>
                </a:lnTo>
                <a:lnTo>
                  <a:pt x="118" y="194"/>
                </a:lnTo>
                <a:lnTo>
                  <a:pt x="114" y="200"/>
                </a:lnTo>
                <a:lnTo>
                  <a:pt x="86" y="202"/>
                </a:lnTo>
                <a:lnTo>
                  <a:pt x="0" y="128"/>
                </a:lnTo>
                <a:lnTo>
                  <a:pt x="4" y="38"/>
                </a:lnTo>
                <a:lnTo>
                  <a:pt x="46" y="0"/>
                </a:lnTo>
                <a:lnTo>
                  <a:pt x="16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2" name="Freeform 623"/>
          <p:cNvSpPr>
            <a:spLocks/>
          </p:cNvSpPr>
          <p:nvPr/>
        </p:nvSpPr>
        <p:spPr bwMode="ltGray">
          <a:xfrm>
            <a:off x="4650757" y="4856171"/>
            <a:ext cx="336219" cy="406398"/>
          </a:xfrm>
          <a:custGeom>
            <a:avLst/>
            <a:gdLst/>
            <a:ahLst/>
            <a:cxnLst>
              <a:cxn ang="0">
                <a:pos x="98" y="16"/>
              </a:cxn>
              <a:cxn ang="0">
                <a:pos x="108" y="20"/>
              </a:cxn>
              <a:cxn ang="0">
                <a:pos x="118" y="22"/>
              </a:cxn>
              <a:cxn ang="0">
                <a:pos x="176" y="64"/>
              </a:cxn>
              <a:cxn ang="0">
                <a:pos x="174" y="72"/>
              </a:cxn>
              <a:cxn ang="0">
                <a:pos x="206" y="92"/>
              </a:cxn>
              <a:cxn ang="0">
                <a:pos x="202" y="98"/>
              </a:cxn>
              <a:cxn ang="0">
                <a:pos x="202" y="104"/>
              </a:cxn>
              <a:cxn ang="0">
                <a:pos x="196" y="108"/>
              </a:cxn>
              <a:cxn ang="0">
                <a:pos x="192" y="118"/>
              </a:cxn>
              <a:cxn ang="0">
                <a:pos x="196" y="128"/>
              </a:cxn>
              <a:cxn ang="0">
                <a:pos x="198" y="130"/>
              </a:cxn>
              <a:cxn ang="0">
                <a:pos x="206" y="136"/>
              </a:cxn>
              <a:cxn ang="0">
                <a:pos x="202" y="140"/>
              </a:cxn>
              <a:cxn ang="0">
                <a:pos x="198" y="154"/>
              </a:cxn>
              <a:cxn ang="0">
                <a:pos x="202" y="162"/>
              </a:cxn>
              <a:cxn ang="0">
                <a:pos x="204" y="170"/>
              </a:cxn>
              <a:cxn ang="0">
                <a:pos x="204" y="174"/>
              </a:cxn>
              <a:cxn ang="0">
                <a:pos x="204" y="182"/>
              </a:cxn>
              <a:cxn ang="0">
                <a:pos x="210" y="192"/>
              </a:cxn>
              <a:cxn ang="0">
                <a:pos x="216" y="204"/>
              </a:cxn>
              <a:cxn ang="0">
                <a:pos x="208" y="208"/>
              </a:cxn>
              <a:cxn ang="0">
                <a:pos x="204" y="212"/>
              </a:cxn>
              <a:cxn ang="0">
                <a:pos x="194" y="216"/>
              </a:cxn>
              <a:cxn ang="0">
                <a:pos x="186" y="218"/>
              </a:cxn>
              <a:cxn ang="0">
                <a:pos x="182" y="220"/>
              </a:cxn>
              <a:cxn ang="0">
                <a:pos x="170" y="218"/>
              </a:cxn>
              <a:cxn ang="0">
                <a:pos x="166" y="224"/>
              </a:cxn>
              <a:cxn ang="0">
                <a:pos x="136" y="222"/>
              </a:cxn>
              <a:cxn ang="0">
                <a:pos x="132" y="218"/>
              </a:cxn>
              <a:cxn ang="0">
                <a:pos x="120" y="218"/>
              </a:cxn>
              <a:cxn ang="0">
                <a:pos x="108" y="216"/>
              </a:cxn>
              <a:cxn ang="0">
                <a:pos x="106" y="190"/>
              </a:cxn>
              <a:cxn ang="0">
                <a:pos x="102" y="184"/>
              </a:cxn>
              <a:cxn ang="0">
                <a:pos x="84" y="176"/>
              </a:cxn>
              <a:cxn ang="0">
                <a:pos x="44" y="176"/>
              </a:cxn>
              <a:cxn ang="0">
                <a:pos x="0" y="42"/>
              </a:cxn>
              <a:cxn ang="0">
                <a:pos x="70" y="0"/>
              </a:cxn>
              <a:cxn ang="0">
                <a:pos x="98" y="16"/>
              </a:cxn>
            </a:cxnLst>
            <a:rect l="0" t="0" r="r" b="b"/>
            <a:pathLst>
              <a:path w="217" h="225">
                <a:moveTo>
                  <a:pt x="98" y="16"/>
                </a:moveTo>
                <a:lnTo>
                  <a:pt x="108" y="20"/>
                </a:lnTo>
                <a:lnTo>
                  <a:pt x="118" y="22"/>
                </a:lnTo>
                <a:lnTo>
                  <a:pt x="176" y="64"/>
                </a:lnTo>
                <a:lnTo>
                  <a:pt x="174" y="72"/>
                </a:lnTo>
                <a:lnTo>
                  <a:pt x="206" y="92"/>
                </a:lnTo>
                <a:lnTo>
                  <a:pt x="202" y="98"/>
                </a:lnTo>
                <a:lnTo>
                  <a:pt x="202" y="104"/>
                </a:lnTo>
                <a:lnTo>
                  <a:pt x="196" y="108"/>
                </a:lnTo>
                <a:lnTo>
                  <a:pt x="192" y="118"/>
                </a:lnTo>
                <a:lnTo>
                  <a:pt x="196" y="128"/>
                </a:lnTo>
                <a:lnTo>
                  <a:pt x="198" y="130"/>
                </a:lnTo>
                <a:lnTo>
                  <a:pt x="206" y="136"/>
                </a:lnTo>
                <a:lnTo>
                  <a:pt x="202" y="140"/>
                </a:lnTo>
                <a:lnTo>
                  <a:pt x="198" y="154"/>
                </a:lnTo>
                <a:lnTo>
                  <a:pt x="202" y="162"/>
                </a:lnTo>
                <a:lnTo>
                  <a:pt x="204" y="170"/>
                </a:lnTo>
                <a:lnTo>
                  <a:pt x="204" y="174"/>
                </a:lnTo>
                <a:lnTo>
                  <a:pt x="204" y="182"/>
                </a:lnTo>
                <a:lnTo>
                  <a:pt x="210" y="192"/>
                </a:lnTo>
                <a:lnTo>
                  <a:pt x="216" y="204"/>
                </a:lnTo>
                <a:lnTo>
                  <a:pt x="208" y="208"/>
                </a:lnTo>
                <a:lnTo>
                  <a:pt x="204" y="212"/>
                </a:lnTo>
                <a:lnTo>
                  <a:pt x="194" y="216"/>
                </a:lnTo>
                <a:lnTo>
                  <a:pt x="186" y="218"/>
                </a:lnTo>
                <a:lnTo>
                  <a:pt x="182" y="220"/>
                </a:lnTo>
                <a:lnTo>
                  <a:pt x="170" y="218"/>
                </a:lnTo>
                <a:lnTo>
                  <a:pt x="166" y="224"/>
                </a:lnTo>
                <a:lnTo>
                  <a:pt x="136" y="222"/>
                </a:lnTo>
                <a:lnTo>
                  <a:pt x="132" y="218"/>
                </a:lnTo>
                <a:lnTo>
                  <a:pt x="120" y="218"/>
                </a:lnTo>
                <a:lnTo>
                  <a:pt x="108" y="216"/>
                </a:lnTo>
                <a:lnTo>
                  <a:pt x="106" y="190"/>
                </a:lnTo>
                <a:lnTo>
                  <a:pt x="102" y="184"/>
                </a:lnTo>
                <a:lnTo>
                  <a:pt x="84" y="176"/>
                </a:lnTo>
                <a:lnTo>
                  <a:pt x="44" y="176"/>
                </a:lnTo>
                <a:lnTo>
                  <a:pt x="0" y="42"/>
                </a:lnTo>
                <a:lnTo>
                  <a:pt x="70" y="0"/>
                </a:lnTo>
                <a:lnTo>
                  <a:pt x="9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3" name="Freeform 624"/>
          <p:cNvSpPr>
            <a:spLocks/>
          </p:cNvSpPr>
          <p:nvPr/>
        </p:nvSpPr>
        <p:spPr bwMode="ltGray">
          <a:xfrm>
            <a:off x="4666251" y="4910145"/>
            <a:ext cx="60427" cy="100013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38" y="18"/>
              </a:cxn>
              <a:cxn ang="0">
                <a:pos x="38" y="30"/>
              </a:cxn>
              <a:cxn ang="0">
                <a:pos x="36" y="34"/>
              </a:cxn>
              <a:cxn ang="0">
                <a:pos x="32" y="40"/>
              </a:cxn>
              <a:cxn ang="0">
                <a:pos x="32" y="44"/>
              </a:cxn>
              <a:cxn ang="0">
                <a:pos x="22" y="50"/>
              </a:cxn>
              <a:cxn ang="0">
                <a:pos x="12" y="54"/>
              </a:cxn>
              <a:cxn ang="0">
                <a:pos x="0" y="2"/>
              </a:cxn>
              <a:cxn ang="0">
                <a:pos x="34" y="0"/>
              </a:cxn>
              <a:cxn ang="0">
                <a:pos x="38" y="10"/>
              </a:cxn>
            </a:cxnLst>
            <a:rect l="0" t="0" r="r" b="b"/>
            <a:pathLst>
              <a:path w="39" h="55">
                <a:moveTo>
                  <a:pt x="38" y="10"/>
                </a:moveTo>
                <a:lnTo>
                  <a:pt x="38" y="18"/>
                </a:lnTo>
                <a:lnTo>
                  <a:pt x="38" y="30"/>
                </a:lnTo>
                <a:lnTo>
                  <a:pt x="36" y="34"/>
                </a:lnTo>
                <a:lnTo>
                  <a:pt x="32" y="40"/>
                </a:lnTo>
                <a:lnTo>
                  <a:pt x="32" y="44"/>
                </a:lnTo>
                <a:lnTo>
                  <a:pt x="22" y="50"/>
                </a:lnTo>
                <a:lnTo>
                  <a:pt x="12" y="54"/>
                </a:lnTo>
                <a:lnTo>
                  <a:pt x="0" y="2"/>
                </a:lnTo>
                <a:lnTo>
                  <a:pt x="34" y="0"/>
                </a:lnTo>
                <a:lnTo>
                  <a:pt x="3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4" name="Freeform 625"/>
          <p:cNvSpPr>
            <a:spLocks/>
          </p:cNvSpPr>
          <p:nvPr/>
        </p:nvSpPr>
        <p:spPr bwMode="ltGray">
          <a:xfrm>
            <a:off x="4675548" y="4879983"/>
            <a:ext cx="51130" cy="6508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2" y="16"/>
              </a:cxn>
              <a:cxn ang="0">
                <a:pos x="32" y="26"/>
              </a:cxn>
              <a:cxn ang="0">
                <a:pos x="32" y="34"/>
              </a:cxn>
              <a:cxn ang="0">
                <a:pos x="28" y="26"/>
              </a:cxn>
              <a:cxn ang="0">
                <a:pos x="26" y="20"/>
              </a:cxn>
              <a:cxn ang="0">
                <a:pos x="18" y="22"/>
              </a:cxn>
              <a:cxn ang="0">
                <a:pos x="18" y="26"/>
              </a:cxn>
              <a:cxn ang="0">
                <a:pos x="14" y="30"/>
              </a:cxn>
              <a:cxn ang="0">
                <a:pos x="10" y="28"/>
              </a:cxn>
              <a:cxn ang="0">
                <a:pos x="0" y="18"/>
              </a:cxn>
              <a:cxn ang="0">
                <a:pos x="6" y="2"/>
              </a:cxn>
              <a:cxn ang="0">
                <a:pos x="28" y="0"/>
              </a:cxn>
            </a:cxnLst>
            <a:rect l="0" t="0" r="r" b="b"/>
            <a:pathLst>
              <a:path w="33" h="35">
                <a:moveTo>
                  <a:pt x="28" y="0"/>
                </a:moveTo>
                <a:lnTo>
                  <a:pt x="32" y="16"/>
                </a:lnTo>
                <a:lnTo>
                  <a:pt x="32" y="26"/>
                </a:lnTo>
                <a:lnTo>
                  <a:pt x="32" y="34"/>
                </a:lnTo>
                <a:lnTo>
                  <a:pt x="28" y="26"/>
                </a:lnTo>
                <a:lnTo>
                  <a:pt x="26" y="20"/>
                </a:lnTo>
                <a:lnTo>
                  <a:pt x="18" y="22"/>
                </a:lnTo>
                <a:lnTo>
                  <a:pt x="18" y="26"/>
                </a:lnTo>
                <a:lnTo>
                  <a:pt x="14" y="30"/>
                </a:lnTo>
                <a:lnTo>
                  <a:pt x="10" y="28"/>
                </a:lnTo>
                <a:lnTo>
                  <a:pt x="0" y="18"/>
                </a:lnTo>
                <a:lnTo>
                  <a:pt x="6" y="2"/>
                </a:lnTo>
                <a:lnTo>
                  <a:pt x="2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5" name="Freeform 626"/>
          <p:cNvSpPr>
            <a:spLocks/>
          </p:cNvSpPr>
          <p:nvPr/>
        </p:nvSpPr>
        <p:spPr bwMode="ltGray">
          <a:xfrm>
            <a:off x="4687943" y="4694246"/>
            <a:ext cx="162687" cy="193674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104" y="32"/>
              </a:cxn>
              <a:cxn ang="0">
                <a:pos x="104" y="37"/>
              </a:cxn>
              <a:cxn ang="0">
                <a:pos x="104" y="46"/>
              </a:cxn>
              <a:cxn ang="0">
                <a:pos x="102" y="56"/>
              </a:cxn>
              <a:cxn ang="0">
                <a:pos x="102" y="60"/>
              </a:cxn>
              <a:cxn ang="0">
                <a:pos x="91" y="69"/>
              </a:cxn>
              <a:cxn ang="0">
                <a:pos x="89" y="73"/>
              </a:cxn>
              <a:cxn ang="0">
                <a:pos x="89" y="78"/>
              </a:cxn>
              <a:cxn ang="0">
                <a:pos x="84" y="80"/>
              </a:cxn>
              <a:cxn ang="0">
                <a:pos x="80" y="91"/>
              </a:cxn>
              <a:cxn ang="0">
                <a:pos x="80" y="102"/>
              </a:cxn>
              <a:cxn ang="0">
                <a:pos x="24" y="100"/>
              </a:cxn>
              <a:cxn ang="0">
                <a:pos x="17" y="106"/>
              </a:cxn>
              <a:cxn ang="0">
                <a:pos x="7" y="102"/>
              </a:cxn>
              <a:cxn ang="0">
                <a:pos x="0" y="106"/>
              </a:cxn>
              <a:cxn ang="0">
                <a:pos x="26" y="0"/>
              </a:cxn>
              <a:cxn ang="0">
                <a:pos x="82" y="6"/>
              </a:cxn>
            </a:cxnLst>
            <a:rect l="0" t="0" r="r" b="b"/>
            <a:pathLst>
              <a:path w="105" h="107">
                <a:moveTo>
                  <a:pt x="82" y="6"/>
                </a:moveTo>
                <a:lnTo>
                  <a:pt x="104" y="32"/>
                </a:lnTo>
                <a:lnTo>
                  <a:pt x="104" y="37"/>
                </a:lnTo>
                <a:lnTo>
                  <a:pt x="104" y="46"/>
                </a:lnTo>
                <a:lnTo>
                  <a:pt x="102" y="56"/>
                </a:lnTo>
                <a:lnTo>
                  <a:pt x="102" y="60"/>
                </a:lnTo>
                <a:lnTo>
                  <a:pt x="91" y="69"/>
                </a:lnTo>
                <a:lnTo>
                  <a:pt x="89" y="73"/>
                </a:lnTo>
                <a:lnTo>
                  <a:pt x="89" y="78"/>
                </a:lnTo>
                <a:lnTo>
                  <a:pt x="84" y="80"/>
                </a:lnTo>
                <a:lnTo>
                  <a:pt x="80" y="91"/>
                </a:lnTo>
                <a:lnTo>
                  <a:pt x="80" y="102"/>
                </a:lnTo>
                <a:lnTo>
                  <a:pt x="24" y="100"/>
                </a:lnTo>
                <a:lnTo>
                  <a:pt x="17" y="106"/>
                </a:lnTo>
                <a:lnTo>
                  <a:pt x="7" y="102"/>
                </a:lnTo>
                <a:lnTo>
                  <a:pt x="0" y="106"/>
                </a:lnTo>
                <a:lnTo>
                  <a:pt x="26" y="0"/>
                </a:lnTo>
                <a:lnTo>
                  <a:pt x="8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6" name="Freeform 627"/>
          <p:cNvSpPr>
            <a:spLocks/>
          </p:cNvSpPr>
          <p:nvPr/>
        </p:nvSpPr>
        <p:spPr bwMode="ltGray">
          <a:xfrm>
            <a:off x="4684844" y="4692659"/>
            <a:ext cx="173532" cy="209549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112" y="34"/>
              </a:cxn>
              <a:cxn ang="0">
                <a:pos x="112" y="40"/>
              </a:cxn>
              <a:cxn ang="0">
                <a:pos x="112" y="50"/>
              </a:cxn>
              <a:cxn ang="0">
                <a:pos x="110" y="60"/>
              </a:cxn>
              <a:cxn ang="0">
                <a:pos x="110" y="64"/>
              </a:cxn>
              <a:cxn ang="0">
                <a:pos x="98" y="74"/>
              </a:cxn>
              <a:cxn ang="0">
                <a:pos x="96" y="78"/>
              </a:cxn>
              <a:cxn ang="0">
                <a:pos x="96" y="84"/>
              </a:cxn>
              <a:cxn ang="0">
                <a:pos x="90" y="86"/>
              </a:cxn>
              <a:cxn ang="0">
                <a:pos x="86" y="98"/>
              </a:cxn>
              <a:cxn ang="0">
                <a:pos x="86" y="110"/>
              </a:cxn>
              <a:cxn ang="0">
                <a:pos x="26" y="108"/>
              </a:cxn>
              <a:cxn ang="0">
                <a:pos x="18" y="114"/>
              </a:cxn>
              <a:cxn ang="0">
                <a:pos x="8" y="110"/>
              </a:cxn>
              <a:cxn ang="0">
                <a:pos x="0" y="114"/>
              </a:cxn>
              <a:cxn ang="0">
                <a:pos x="28" y="0"/>
              </a:cxn>
              <a:cxn ang="0">
                <a:pos x="88" y="6"/>
              </a:cxn>
            </a:cxnLst>
            <a:rect l="0" t="0" r="r" b="b"/>
            <a:pathLst>
              <a:path w="113" h="115">
                <a:moveTo>
                  <a:pt x="88" y="6"/>
                </a:moveTo>
                <a:lnTo>
                  <a:pt x="112" y="34"/>
                </a:lnTo>
                <a:lnTo>
                  <a:pt x="112" y="40"/>
                </a:lnTo>
                <a:lnTo>
                  <a:pt x="112" y="50"/>
                </a:lnTo>
                <a:lnTo>
                  <a:pt x="110" y="60"/>
                </a:lnTo>
                <a:lnTo>
                  <a:pt x="110" y="64"/>
                </a:lnTo>
                <a:lnTo>
                  <a:pt x="98" y="74"/>
                </a:lnTo>
                <a:lnTo>
                  <a:pt x="96" y="78"/>
                </a:lnTo>
                <a:lnTo>
                  <a:pt x="96" y="84"/>
                </a:lnTo>
                <a:lnTo>
                  <a:pt x="90" y="86"/>
                </a:lnTo>
                <a:lnTo>
                  <a:pt x="86" y="98"/>
                </a:lnTo>
                <a:lnTo>
                  <a:pt x="86" y="110"/>
                </a:lnTo>
                <a:lnTo>
                  <a:pt x="26" y="108"/>
                </a:lnTo>
                <a:lnTo>
                  <a:pt x="18" y="114"/>
                </a:lnTo>
                <a:lnTo>
                  <a:pt x="8" y="110"/>
                </a:lnTo>
                <a:lnTo>
                  <a:pt x="0" y="114"/>
                </a:lnTo>
                <a:lnTo>
                  <a:pt x="28" y="0"/>
                </a:lnTo>
                <a:lnTo>
                  <a:pt x="88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7" name="Freeform 628"/>
          <p:cNvSpPr>
            <a:spLocks/>
          </p:cNvSpPr>
          <p:nvPr/>
        </p:nvSpPr>
        <p:spPr bwMode="ltGray">
          <a:xfrm>
            <a:off x="4193687" y="4649796"/>
            <a:ext cx="553133" cy="649285"/>
          </a:xfrm>
          <a:custGeom>
            <a:avLst/>
            <a:gdLst/>
            <a:ahLst/>
            <a:cxnLst>
              <a:cxn ang="0">
                <a:pos x="2" y="201"/>
              </a:cxn>
              <a:cxn ang="0">
                <a:pos x="2" y="190"/>
              </a:cxn>
              <a:cxn ang="0">
                <a:pos x="0" y="174"/>
              </a:cxn>
              <a:cxn ang="0">
                <a:pos x="12" y="160"/>
              </a:cxn>
              <a:cxn ang="0">
                <a:pos x="143" y="0"/>
              </a:cxn>
              <a:cxn ang="0">
                <a:pos x="280" y="0"/>
              </a:cxn>
              <a:cxn ang="0">
                <a:pos x="333" y="22"/>
              </a:cxn>
              <a:cxn ang="0">
                <a:pos x="346" y="45"/>
              </a:cxn>
              <a:cxn ang="0">
                <a:pos x="352" y="49"/>
              </a:cxn>
              <a:cxn ang="0">
                <a:pos x="352" y="63"/>
              </a:cxn>
              <a:cxn ang="0">
                <a:pos x="358" y="68"/>
              </a:cxn>
              <a:cxn ang="0">
                <a:pos x="348" y="80"/>
              </a:cxn>
              <a:cxn ang="0">
                <a:pos x="329" y="98"/>
              </a:cxn>
              <a:cxn ang="0">
                <a:pos x="321" y="117"/>
              </a:cxn>
              <a:cxn ang="0">
                <a:pos x="317" y="123"/>
              </a:cxn>
              <a:cxn ang="0">
                <a:pos x="317" y="131"/>
              </a:cxn>
              <a:cxn ang="0">
                <a:pos x="313" y="135"/>
              </a:cxn>
              <a:cxn ang="0">
                <a:pos x="313" y="147"/>
              </a:cxn>
              <a:cxn ang="0">
                <a:pos x="309" y="149"/>
              </a:cxn>
              <a:cxn ang="0">
                <a:pos x="309" y="155"/>
              </a:cxn>
              <a:cxn ang="0">
                <a:pos x="315" y="162"/>
              </a:cxn>
              <a:cxn ang="0">
                <a:pos x="315" y="172"/>
              </a:cxn>
              <a:cxn ang="0">
                <a:pos x="313" y="188"/>
              </a:cxn>
              <a:cxn ang="0">
                <a:pos x="319" y="194"/>
              </a:cxn>
              <a:cxn ang="0">
                <a:pos x="319" y="205"/>
              </a:cxn>
              <a:cxn ang="0">
                <a:pos x="321" y="209"/>
              </a:cxn>
              <a:cxn ang="0">
                <a:pos x="317" y="219"/>
              </a:cxn>
              <a:cxn ang="0">
                <a:pos x="325" y="225"/>
              </a:cxn>
              <a:cxn ang="0">
                <a:pos x="333" y="233"/>
              </a:cxn>
              <a:cxn ang="0">
                <a:pos x="333" y="239"/>
              </a:cxn>
              <a:cxn ang="0">
                <a:pos x="335" y="246"/>
              </a:cxn>
              <a:cxn ang="0">
                <a:pos x="333" y="262"/>
              </a:cxn>
              <a:cxn ang="0">
                <a:pos x="315" y="356"/>
              </a:cxn>
              <a:cxn ang="0">
                <a:pos x="188" y="303"/>
              </a:cxn>
              <a:cxn ang="0">
                <a:pos x="2" y="201"/>
              </a:cxn>
            </a:cxnLst>
            <a:rect l="0" t="0" r="r" b="b"/>
            <a:pathLst>
              <a:path w="359" h="357">
                <a:moveTo>
                  <a:pt x="2" y="201"/>
                </a:moveTo>
                <a:lnTo>
                  <a:pt x="2" y="190"/>
                </a:lnTo>
                <a:lnTo>
                  <a:pt x="0" y="174"/>
                </a:lnTo>
                <a:lnTo>
                  <a:pt x="12" y="160"/>
                </a:lnTo>
                <a:lnTo>
                  <a:pt x="143" y="0"/>
                </a:lnTo>
                <a:lnTo>
                  <a:pt x="280" y="0"/>
                </a:lnTo>
                <a:lnTo>
                  <a:pt x="333" y="22"/>
                </a:lnTo>
                <a:lnTo>
                  <a:pt x="346" y="45"/>
                </a:lnTo>
                <a:lnTo>
                  <a:pt x="352" y="49"/>
                </a:lnTo>
                <a:lnTo>
                  <a:pt x="352" y="63"/>
                </a:lnTo>
                <a:lnTo>
                  <a:pt x="358" y="68"/>
                </a:lnTo>
                <a:lnTo>
                  <a:pt x="348" y="80"/>
                </a:lnTo>
                <a:lnTo>
                  <a:pt x="329" y="98"/>
                </a:lnTo>
                <a:lnTo>
                  <a:pt x="321" y="117"/>
                </a:lnTo>
                <a:lnTo>
                  <a:pt x="317" y="123"/>
                </a:lnTo>
                <a:lnTo>
                  <a:pt x="317" y="131"/>
                </a:lnTo>
                <a:lnTo>
                  <a:pt x="313" y="135"/>
                </a:lnTo>
                <a:lnTo>
                  <a:pt x="313" y="147"/>
                </a:lnTo>
                <a:lnTo>
                  <a:pt x="309" y="149"/>
                </a:lnTo>
                <a:lnTo>
                  <a:pt x="309" y="155"/>
                </a:lnTo>
                <a:lnTo>
                  <a:pt x="315" y="162"/>
                </a:lnTo>
                <a:lnTo>
                  <a:pt x="315" y="172"/>
                </a:lnTo>
                <a:lnTo>
                  <a:pt x="313" y="188"/>
                </a:lnTo>
                <a:lnTo>
                  <a:pt x="319" y="194"/>
                </a:lnTo>
                <a:lnTo>
                  <a:pt x="319" y="205"/>
                </a:lnTo>
                <a:lnTo>
                  <a:pt x="321" y="209"/>
                </a:lnTo>
                <a:lnTo>
                  <a:pt x="317" y="219"/>
                </a:lnTo>
                <a:lnTo>
                  <a:pt x="325" y="225"/>
                </a:lnTo>
                <a:lnTo>
                  <a:pt x="333" y="233"/>
                </a:lnTo>
                <a:lnTo>
                  <a:pt x="333" y="239"/>
                </a:lnTo>
                <a:lnTo>
                  <a:pt x="335" y="246"/>
                </a:lnTo>
                <a:lnTo>
                  <a:pt x="333" y="262"/>
                </a:lnTo>
                <a:lnTo>
                  <a:pt x="315" y="356"/>
                </a:lnTo>
                <a:lnTo>
                  <a:pt x="188" y="303"/>
                </a:lnTo>
                <a:lnTo>
                  <a:pt x="2" y="20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8" name="Freeform 629"/>
          <p:cNvSpPr>
            <a:spLocks/>
          </p:cNvSpPr>
          <p:nvPr/>
        </p:nvSpPr>
        <p:spPr bwMode="ltGray">
          <a:xfrm>
            <a:off x="4192137" y="4648209"/>
            <a:ext cx="563979" cy="661984"/>
          </a:xfrm>
          <a:custGeom>
            <a:avLst/>
            <a:gdLst/>
            <a:ahLst/>
            <a:cxnLst>
              <a:cxn ang="0">
                <a:pos x="2" y="206"/>
              </a:cxn>
              <a:cxn ang="0">
                <a:pos x="2" y="194"/>
              </a:cxn>
              <a:cxn ang="0">
                <a:pos x="0" y="178"/>
              </a:cxn>
              <a:cxn ang="0">
                <a:pos x="12" y="164"/>
              </a:cxn>
              <a:cxn ang="0">
                <a:pos x="146" y="0"/>
              </a:cxn>
              <a:cxn ang="0">
                <a:pos x="286" y="0"/>
              </a:cxn>
              <a:cxn ang="0">
                <a:pos x="340" y="22"/>
              </a:cxn>
              <a:cxn ang="0">
                <a:pos x="354" y="46"/>
              </a:cxn>
              <a:cxn ang="0">
                <a:pos x="360" y="50"/>
              </a:cxn>
              <a:cxn ang="0">
                <a:pos x="360" y="64"/>
              </a:cxn>
              <a:cxn ang="0">
                <a:pos x="366" y="70"/>
              </a:cxn>
              <a:cxn ang="0">
                <a:pos x="356" y="82"/>
              </a:cxn>
              <a:cxn ang="0">
                <a:pos x="336" y="100"/>
              </a:cxn>
              <a:cxn ang="0">
                <a:pos x="328" y="120"/>
              </a:cxn>
              <a:cxn ang="0">
                <a:pos x="324" y="126"/>
              </a:cxn>
              <a:cxn ang="0">
                <a:pos x="324" y="134"/>
              </a:cxn>
              <a:cxn ang="0">
                <a:pos x="320" y="138"/>
              </a:cxn>
              <a:cxn ang="0">
                <a:pos x="320" y="150"/>
              </a:cxn>
              <a:cxn ang="0">
                <a:pos x="316" y="152"/>
              </a:cxn>
              <a:cxn ang="0">
                <a:pos x="316" y="158"/>
              </a:cxn>
              <a:cxn ang="0">
                <a:pos x="322" y="166"/>
              </a:cxn>
              <a:cxn ang="0">
                <a:pos x="322" y="176"/>
              </a:cxn>
              <a:cxn ang="0">
                <a:pos x="320" y="192"/>
              </a:cxn>
              <a:cxn ang="0">
                <a:pos x="326" y="190"/>
              </a:cxn>
              <a:cxn ang="0">
                <a:pos x="326" y="210"/>
              </a:cxn>
              <a:cxn ang="0">
                <a:pos x="328" y="214"/>
              </a:cxn>
              <a:cxn ang="0">
                <a:pos x="324" y="224"/>
              </a:cxn>
              <a:cxn ang="0">
                <a:pos x="332" y="230"/>
              </a:cxn>
              <a:cxn ang="0">
                <a:pos x="340" y="238"/>
              </a:cxn>
              <a:cxn ang="0">
                <a:pos x="340" y="244"/>
              </a:cxn>
              <a:cxn ang="0">
                <a:pos x="342" y="252"/>
              </a:cxn>
              <a:cxn ang="0">
                <a:pos x="340" y="268"/>
              </a:cxn>
              <a:cxn ang="0">
                <a:pos x="322" y="364"/>
              </a:cxn>
              <a:cxn ang="0">
                <a:pos x="192" y="310"/>
              </a:cxn>
              <a:cxn ang="0">
                <a:pos x="2" y="206"/>
              </a:cxn>
            </a:cxnLst>
            <a:rect l="0" t="0" r="r" b="b"/>
            <a:pathLst>
              <a:path w="367" h="365">
                <a:moveTo>
                  <a:pt x="2" y="206"/>
                </a:moveTo>
                <a:lnTo>
                  <a:pt x="2" y="194"/>
                </a:lnTo>
                <a:lnTo>
                  <a:pt x="0" y="178"/>
                </a:lnTo>
                <a:lnTo>
                  <a:pt x="12" y="164"/>
                </a:lnTo>
                <a:lnTo>
                  <a:pt x="146" y="0"/>
                </a:lnTo>
                <a:lnTo>
                  <a:pt x="286" y="0"/>
                </a:lnTo>
                <a:lnTo>
                  <a:pt x="340" y="22"/>
                </a:lnTo>
                <a:lnTo>
                  <a:pt x="354" y="46"/>
                </a:lnTo>
                <a:lnTo>
                  <a:pt x="360" y="50"/>
                </a:lnTo>
                <a:lnTo>
                  <a:pt x="360" y="64"/>
                </a:lnTo>
                <a:lnTo>
                  <a:pt x="366" y="70"/>
                </a:lnTo>
                <a:lnTo>
                  <a:pt x="356" y="82"/>
                </a:lnTo>
                <a:lnTo>
                  <a:pt x="336" y="100"/>
                </a:lnTo>
                <a:lnTo>
                  <a:pt x="328" y="120"/>
                </a:lnTo>
                <a:lnTo>
                  <a:pt x="324" y="126"/>
                </a:lnTo>
                <a:lnTo>
                  <a:pt x="324" y="134"/>
                </a:lnTo>
                <a:lnTo>
                  <a:pt x="320" y="138"/>
                </a:lnTo>
                <a:lnTo>
                  <a:pt x="320" y="150"/>
                </a:lnTo>
                <a:lnTo>
                  <a:pt x="316" y="152"/>
                </a:lnTo>
                <a:lnTo>
                  <a:pt x="316" y="158"/>
                </a:lnTo>
                <a:lnTo>
                  <a:pt x="322" y="166"/>
                </a:lnTo>
                <a:lnTo>
                  <a:pt x="322" y="176"/>
                </a:lnTo>
                <a:lnTo>
                  <a:pt x="320" y="192"/>
                </a:lnTo>
                <a:lnTo>
                  <a:pt x="326" y="190"/>
                </a:lnTo>
                <a:lnTo>
                  <a:pt x="326" y="210"/>
                </a:lnTo>
                <a:lnTo>
                  <a:pt x="328" y="214"/>
                </a:lnTo>
                <a:lnTo>
                  <a:pt x="324" y="224"/>
                </a:lnTo>
                <a:lnTo>
                  <a:pt x="332" y="230"/>
                </a:lnTo>
                <a:lnTo>
                  <a:pt x="340" y="238"/>
                </a:lnTo>
                <a:lnTo>
                  <a:pt x="340" y="244"/>
                </a:lnTo>
                <a:lnTo>
                  <a:pt x="342" y="252"/>
                </a:lnTo>
                <a:lnTo>
                  <a:pt x="340" y="268"/>
                </a:lnTo>
                <a:lnTo>
                  <a:pt x="322" y="364"/>
                </a:lnTo>
                <a:lnTo>
                  <a:pt x="192" y="310"/>
                </a:lnTo>
                <a:lnTo>
                  <a:pt x="2" y="20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9" name="Freeform 630"/>
          <p:cNvSpPr>
            <a:spLocks/>
          </p:cNvSpPr>
          <p:nvPr/>
        </p:nvSpPr>
        <p:spPr bwMode="ltGray">
          <a:xfrm>
            <a:off x="4441590" y="5118107"/>
            <a:ext cx="339317" cy="309561"/>
          </a:xfrm>
          <a:custGeom>
            <a:avLst/>
            <a:gdLst/>
            <a:ahLst/>
            <a:cxnLst>
              <a:cxn ang="0">
                <a:pos x="108" y="55"/>
              </a:cxn>
              <a:cxn ang="0">
                <a:pos x="112" y="59"/>
              </a:cxn>
              <a:cxn ang="0">
                <a:pos x="112" y="69"/>
              </a:cxn>
              <a:cxn ang="0">
                <a:pos x="124" y="71"/>
              </a:cxn>
              <a:cxn ang="0">
                <a:pos x="129" y="78"/>
              </a:cxn>
              <a:cxn ang="0">
                <a:pos x="133" y="82"/>
              </a:cxn>
              <a:cxn ang="0">
                <a:pos x="139" y="90"/>
              </a:cxn>
              <a:cxn ang="0">
                <a:pos x="145" y="90"/>
              </a:cxn>
              <a:cxn ang="0">
                <a:pos x="151" y="92"/>
              </a:cxn>
              <a:cxn ang="0">
                <a:pos x="152" y="73"/>
              </a:cxn>
              <a:cxn ang="0">
                <a:pos x="139" y="71"/>
              </a:cxn>
              <a:cxn ang="0">
                <a:pos x="131" y="61"/>
              </a:cxn>
              <a:cxn ang="0">
                <a:pos x="131" y="48"/>
              </a:cxn>
              <a:cxn ang="0">
                <a:pos x="135" y="48"/>
              </a:cxn>
              <a:cxn ang="0">
                <a:pos x="137" y="40"/>
              </a:cxn>
              <a:cxn ang="0">
                <a:pos x="137" y="29"/>
              </a:cxn>
              <a:cxn ang="0">
                <a:pos x="135" y="25"/>
              </a:cxn>
              <a:cxn ang="0">
                <a:pos x="141" y="15"/>
              </a:cxn>
              <a:cxn ang="0">
                <a:pos x="141" y="4"/>
              </a:cxn>
              <a:cxn ang="0">
                <a:pos x="170" y="2"/>
              </a:cxn>
              <a:cxn ang="0">
                <a:pos x="174" y="0"/>
              </a:cxn>
              <a:cxn ang="0">
                <a:pos x="179" y="6"/>
              </a:cxn>
              <a:cxn ang="0">
                <a:pos x="195" y="19"/>
              </a:cxn>
              <a:cxn ang="0">
                <a:pos x="214" y="31"/>
              </a:cxn>
              <a:cxn ang="0">
                <a:pos x="220" y="42"/>
              </a:cxn>
              <a:cxn ang="0">
                <a:pos x="218" y="48"/>
              </a:cxn>
              <a:cxn ang="0">
                <a:pos x="214" y="52"/>
              </a:cxn>
              <a:cxn ang="0">
                <a:pos x="216" y="61"/>
              </a:cxn>
              <a:cxn ang="0">
                <a:pos x="212" y="65"/>
              </a:cxn>
              <a:cxn ang="0">
                <a:pos x="208" y="73"/>
              </a:cxn>
              <a:cxn ang="0">
                <a:pos x="212" y="80"/>
              </a:cxn>
              <a:cxn ang="0">
                <a:pos x="206" y="84"/>
              </a:cxn>
              <a:cxn ang="0">
                <a:pos x="203" y="88"/>
              </a:cxn>
              <a:cxn ang="0">
                <a:pos x="203" y="97"/>
              </a:cxn>
              <a:cxn ang="0">
                <a:pos x="203" y="105"/>
              </a:cxn>
              <a:cxn ang="0">
                <a:pos x="158" y="118"/>
              </a:cxn>
              <a:cxn ang="0">
                <a:pos x="158" y="134"/>
              </a:cxn>
              <a:cxn ang="0">
                <a:pos x="149" y="134"/>
              </a:cxn>
              <a:cxn ang="0">
                <a:pos x="141" y="132"/>
              </a:cxn>
              <a:cxn ang="0">
                <a:pos x="131" y="134"/>
              </a:cxn>
              <a:cxn ang="0">
                <a:pos x="125" y="141"/>
              </a:cxn>
              <a:cxn ang="0">
                <a:pos x="125" y="145"/>
              </a:cxn>
              <a:cxn ang="0">
                <a:pos x="120" y="151"/>
              </a:cxn>
              <a:cxn ang="0">
                <a:pos x="106" y="160"/>
              </a:cxn>
              <a:cxn ang="0">
                <a:pos x="93" y="170"/>
              </a:cxn>
              <a:cxn ang="0">
                <a:pos x="75" y="164"/>
              </a:cxn>
              <a:cxn ang="0">
                <a:pos x="56" y="159"/>
              </a:cxn>
              <a:cxn ang="0">
                <a:pos x="29" y="164"/>
              </a:cxn>
              <a:cxn ang="0">
                <a:pos x="0" y="132"/>
              </a:cxn>
              <a:cxn ang="0">
                <a:pos x="10" y="69"/>
              </a:cxn>
              <a:cxn ang="0">
                <a:pos x="52" y="38"/>
              </a:cxn>
              <a:cxn ang="0">
                <a:pos x="58" y="38"/>
              </a:cxn>
              <a:cxn ang="0">
                <a:pos x="62" y="46"/>
              </a:cxn>
              <a:cxn ang="0">
                <a:pos x="64" y="52"/>
              </a:cxn>
              <a:cxn ang="0">
                <a:pos x="68" y="48"/>
              </a:cxn>
              <a:cxn ang="0">
                <a:pos x="79" y="48"/>
              </a:cxn>
              <a:cxn ang="0">
                <a:pos x="81" y="57"/>
              </a:cxn>
              <a:cxn ang="0">
                <a:pos x="91" y="59"/>
              </a:cxn>
              <a:cxn ang="0">
                <a:pos x="102" y="61"/>
              </a:cxn>
              <a:cxn ang="0">
                <a:pos x="108" y="55"/>
              </a:cxn>
            </a:cxnLst>
            <a:rect l="0" t="0" r="r" b="b"/>
            <a:pathLst>
              <a:path w="221" h="171">
                <a:moveTo>
                  <a:pt x="108" y="55"/>
                </a:moveTo>
                <a:lnTo>
                  <a:pt x="112" y="59"/>
                </a:lnTo>
                <a:lnTo>
                  <a:pt x="112" y="69"/>
                </a:lnTo>
                <a:lnTo>
                  <a:pt x="124" y="71"/>
                </a:lnTo>
                <a:lnTo>
                  <a:pt x="129" y="78"/>
                </a:lnTo>
                <a:lnTo>
                  <a:pt x="133" y="82"/>
                </a:lnTo>
                <a:lnTo>
                  <a:pt x="139" y="90"/>
                </a:lnTo>
                <a:lnTo>
                  <a:pt x="145" y="90"/>
                </a:lnTo>
                <a:lnTo>
                  <a:pt x="151" y="92"/>
                </a:lnTo>
                <a:lnTo>
                  <a:pt x="152" y="73"/>
                </a:lnTo>
                <a:lnTo>
                  <a:pt x="139" y="71"/>
                </a:lnTo>
                <a:lnTo>
                  <a:pt x="131" y="61"/>
                </a:lnTo>
                <a:lnTo>
                  <a:pt x="131" y="48"/>
                </a:lnTo>
                <a:lnTo>
                  <a:pt x="135" y="48"/>
                </a:lnTo>
                <a:lnTo>
                  <a:pt x="137" y="40"/>
                </a:lnTo>
                <a:lnTo>
                  <a:pt x="137" y="29"/>
                </a:lnTo>
                <a:lnTo>
                  <a:pt x="135" y="25"/>
                </a:lnTo>
                <a:lnTo>
                  <a:pt x="141" y="15"/>
                </a:lnTo>
                <a:lnTo>
                  <a:pt x="141" y="4"/>
                </a:lnTo>
                <a:lnTo>
                  <a:pt x="170" y="2"/>
                </a:lnTo>
                <a:lnTo>
                  <a:pt x="174" y="0"/>
                </a:lnTo>
                <a:lnTo>
                  <a:pt x="179" y="6"/>
                </a:lnTo>
                <a:lnTo>
                  <a:pt x="195" y="19"/>
                </a:lnTo>
                <a:lnTo>
                  <a:pt x="214" y="31"/>
                </a:lnTo>
                <a:lnTo>
                  <a:pt x="220" y="42"/>
                </a:lnTo>
                <a:lnTo>
                  <a:pt x="218" y="48"/>
                </a:lnTo>
                <a:lnTo>
                  <a:pt x="214" y="52"/>
                </a:lnTo>
                <a:lnTo>
                  <a:pt x="216" y="61"/>
                </a:lnTo>
                <a:lnTo>
                  <a:pt x="212" y="65"/>
                </a:lnTo>
                <a:lnTo>
                  <a:pt x="208" y="73"/>
                </a:lnTo>
                <a:lnTo>
                  <a:pt x="212" y="80"/>
                </a:lnTo>
                <a:lnTo>
                  <a:pt x="206" y="84"/>
                </a:lnTo>
                <a:lnTo>
                  <a:pt x="203" y="88"/>
                </a:lnTo>
                <a:lnTo>
                  <a:pt x="203" y="97"/>
                </a:lnTo>
                <a:lnTo>
                  <a:pt x="203" y="105"/>
                </a:lnTo>
                <a:lnTo>
                  <a:pt x="158" y="118"/>
                </a:lnTo>
                <a:lnTo>
                  <a:pt x="158" y="134"/>
                </a:lnTo>
                <a:lnTo>
                  <a:pt x="149" y="134"/>
                </a:lnTo>
                <a:lnTo>
                  <a:pt x="141" y="132"/>
                </a:lnTo>
                <a:lnTo>
                  <a:pt x="131" y="134"/>
                </a:lnTo>
                <a:lnTo>
                  <a:pt x="125" y="141"/>
                </a:lnTo>
                <a:lnTo>
                  <a:pt x="125" y="145"/>
                </a:lnTo>
                <a:lnTo>
                  <a:pt x="120" y="151"/>
                </a:lnTo>
                <a:lnTo>
                  <a:pt x="106" y="160"/>
                </a:lnTo>
                <a:lnTo>
                  <a:pt x="93" y="170"/>
                </a:lnTo>
                <a:lnTo>
                  <a:pt x="75" y="164"/>
                </a:lnTo>
                <a:lnTo>
                  <a:pt x="56" y="159"/>
                </a:lnTo>
                <a:lnTo>
                  <a:pt x="29" y="164"/>
                </a:lnTo>
                <a:lnTo>
                  <a:pt x="0" y="132"/>
                </a:lnTo>
                <a:lnTo>
                  <a:pt x="10" y="69"/>
                </a:lnTo>
                <a:lnTo>
                  <a:pt x="52" y="38"/>
                </a:lnTo>
                <a:lnTo>
                  <a:pt x="58" y="38"/>
                </a:lnTo>
                <a:lnTo>
                  <a:pt x="62" y="46"/>
                </a:lnTo>
                <a:lnTo>
                  <a:pt x="64" y="52"/>
                </a:lnTo>
                <a:lnTo>
                  <a:pt x="68" y="48"/>
                </a:lnTo>
                <a:lnTo>
                  <a:pt x="79" y="48"/>
                </a:lnTo>
                <a:lnTo>
                  <a:pt x="81" y="57"/>
                </a:lnTo>
                <a:lnTo>
                  <a:pt x="91" y="59"/>
                </a:lnTo>
                <a:lnTo>
                  <a:pt x="102" y="61"/>
                </a:lnTo>
                <a:lnTo>
                  <a:pt x="108" y="5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0" name="Freeform 631"/>
          <p:cNvSpPr>
            <a:spLocks/>
          </p:cNvSpPr>
          <p:nvPr/>
        </p:nvSpPr>
        <p:spPr bwMode="ltGray">
          <a:xfrm>
            <a:off x="4438491" y="5116519"/>
            <a:ext cx="354811" cy="325437"/>
          </a:xfrm>
          <a:custGeom>
            <a:avLst/>
            <a:gdLst/>
            <a:ahLst/>
            <a:cxnLst>
              <a:cxn ang="0">
                <a:pos x="112" y="58"/>
              </a:cxn>
              <a:cxn ang="0">
                <a:pos x="116" y="62"/>
              </a:cxn>
              <a:cxn ang="0">
                <a:pos x="116" y="72"/>
              </a:cxn>
              <a:cxn ang="0">
                <a:pos x="128" y="74"/>
              </a:cxn>
              <a:cxn ang="0">
                <a:pos x="134" y="82"/>
              </a:cxn>
              <a:cxn ang="0">
                <a:pos x="138" y="86"/>
              </a:cxn>
              <a:cxn ang="0">
                <a:pos x="144" y="94"/>
              </a:cxn>
              <a:cxn ang="0">
                <a:pos x="150" y="94"/>
              </a:cxn>
              <a:cxn ang="0">
                <a:pos x="156" y="96"/>
              </a:cxn>
              <a:cxn ang="0">
                <a:pos x="158" y="76"/>
              </a:cxn>
              <a:cxn ang="0">
                <a:pos x="144" y="74"/>
              </a:cxn>
              <a:cxn ang="0">
                <a:pos x="136" y="64"/>
              </a:cxn>
              <a:cxn ang="0">
                <a:pos x="136" y="50"/>
              </a:cxn>
              <a:cxn ang="0">
                <a:pos x="140" y="50"/>
              </a:cxn>
              <a:cxn ang="0">
                <a:pos x="142" y="42"/>
              </a:cxn>
              <a:cxn ang="0">
                <a:pos x="142" y="30"/>
              </a:cxn>
              <a:cxn ang="0">
                <a:pos x="140" y="26"/>
              </a:cxn>
              <a:cxn ang="0">
                <a:pos x="146" y="16"/>
              </a:cxn>
              <a:cxn ang="0">
                <a:pos x="146" y="4"/>
              </a:cxn>
              <a:cxn ang="0">
                <a:pos x="176" y="2"/>
              </a:cxn>
              <a:cxn ang="0">
                <a:pos x="180" y="0"/>
              </a:cxn>
              <a:cxn ang="0">
                <a:pos x="186" y="6"/>
              </a:cxn>
              <a:cxn ang="0">
                <a:pos x="202" y="20"/>
              </a:cxn>
              <a:cxn ang="0">
                <a:pos x="222" y="32"/>
              </a:cxn>
              <a:cxn ang="0">
                <a:pos x="228" y="44"/>
              </a:cxn>
              <a:cxn ang="0">
                <a:pos x="226" y="50"/>
              </a:cxn>
              <a:cxn ang="0">
                <a:pos x="222" y="54"/>
              </a:cxn>
              <a:cxn ang="0">
                <a:pos x="224" y="64"/>
              </a:cxn>
              <a:cxn ang="0">
                <a:pos x="220" y="68"/>
              </a:cxn>
              <a:cxn ang="0">
                <a:pos x="216" y="76"/>
              </a:cxn>
              <a:cxn ang="0">
                <a:pos x="220" y="84"/>
              </a:cxn>
              <a:cxn ang="0">
                <a:pos x="214" y="88"/>
              </a:cxn>
              <a:cxn ang="0">
                <a:pos x="210" y="92"/>
              </a:cxn>
              <a:cxn ang="0">
                <a:pos x="210" y="102"/>
              </a:cxn>
              <a:cxn ang="0">
                <a:pos x="210" y="110"/>
              </a:cxn>
              <a:cxn ang="0">
                <a:pos x="164" y="124"/>
              </a:cxn>
              <a:cxn ang="0">
                <a:pos x="164" y="140"/>
              </a:cxn>
              <a:cxn ang="0">
                <a:pos x="154" y="140"/>
              </a:cxn>
              <a:cxn ang="0">
                <a:pos x="146" y="138"/>
              </a:cxn>
              <a:cxn ang="0">
                <a:pos x="136" y="140"/>
              </a:cxn>
              <a:cxn ang="0">
                <a:pos x="130" y="148"/>
              </a:cxn>
              <a:cxn ang="0">
                <a:pos x="130" y="152"/>
              </a:cxn>
              <a:cxn ang="0">
                <a:pos x="124" y="158"/>
              </a:cxn>
              <a:cxn ang="0">
                <a:pos x="110" y="168"/>
              </a:cxn>
              <a:cxn ang="0">
                <a:pos x="96" y="178"/>
              </a:cxn>
              <a:cxn ang="0">
                <a:pos x="78" y="172"/>
              </a:cxn>
              <a:cxn ang="0">
                <a:pos x="58" y="166"/>
              </a:cxn>
              <a:cxn ang="0">
                <a:pos x="30" y="172"/>
              </a:cxn>
              <a:cxn ang="0">
                <a:pos x="0" y="138"/>
              </a:cxn>
              <a:cxn ang="0">
                <a:pos x="10" y="72"/>
              </a:cxn>
              <a:cxn ang="0">
                <a:pos x="54" y="40"/>
              </a:cxn>
              <a:cxn ang="0">
                <a:pos x="60" y="40"/>
              </a:cxn>
              <a:cxn ang="0">
                <a:pos x="64" y="48"/>
              </a:cxn>
              <a:cxn ang="0">
                <a:pos x="66" y="54"/>
              </a:cxn>
              <a:cxn ang="0">
                <a:pos x="70" y="50"/>
              </a:cxn>
              <a:cxn ang="0">
                <a:pos x="82" y="50"/>
              </a:cxn>
              <a:cxn ang="0">
                <a:pos x="84" y="60"/>
              </a:cxn>
              <a:cxn ang="0">
                <a:pos x="94" y="62"/>
              </a:cxn>
              <a:cxn ang="0">
                <a:pos x="106" y="64"/>
              </a:cxn>
              <a:cxn ang="0">
                <a:pos x="112" y="58"/>
              </a:cxn>
            </a:cxnLst>
            <a:rect l="0" t="0" r="r" b="b"/>
            <a:pathLst>
              <a:path w="229" h="179">
                <a:moveTo>
                  <a:pt x="112" y="58"/>
                </a:moveTo>
                <a:lnTo>
                  <a:pt x="116" y="62"/>
                </a:lnTo>
                <a:lnTo>
                  <a:pt x="116" y="72"/>
                </a:lnTo>
                <a:lnTo>
                  <a:pt x="128" y="74"/>
                </a:lnTo>
                <a:lnTo>
                  <a:pt x="134" y="82"/>
                </a:lnTo>
                <a:lnTo>
                  <a:pt x="138" y="86"/>
                </a:lnTo>
                <a:lnTo>
                  <a:pt x="144" y="94"/>
                </a:lnTo>
                <a:lnTo>
                  <a:pt x="150" y="94"/>
                </a:lnTo>
                <a:lnTo>
                  <a:pt x="156" y="96"/>
                </a:lnTo>
                <a:lnTo>
                  <a:pt x="158" y="76"/>
                </a:lnTo>
                <a:lnTo>
                  <a:pt x="144" y="74"/>
                </a:lnTo>
                <a:lnTo>
                  <a:pt x="136" y="64"/>
                </a:lnTo>
                <a:lnTo>
                  <a:pt x="136" y="50"/>
                </a:lnTo>
                <a:lnTo>
                  <a:pt x="140" y="50"/>
                </a:lnTo>
                <a:lnTo>
                  <a:pt x="142" y="42"/>
                </a:lnTo>
                <a:lnTo>
                  <a:pt x="142" y="30"/>
                </a:lnTo>
                <a:lnTo>
                  <a:pt x="140" y="26"/>
                </a:lnTo>
                <a:lnTo>
                  <a:pt x="146" y="16"/>
                </a:lnTo>
                <a:lnTo>
                  <a:pt x="146" y="4"/>
                </a:lnTo>
                <a:lnTo>
                  <a:pt x="176" y="2"/>
                </a:lnTo>
                <a:lnTo>
                  <a:pt x="180" y="0"/>
                </a:lnTo>
                <a:lnTo>
                  <a:pt x="186" y="6"/>
                </a:lnTo>
                <a:lnTo>
                  <a:pt x="202" y="20"/>
                </a:lnTo>
                <a:lnTo>
                  <a:pt x="222" y="32"/>
                </a:lnTo>
                <a:lnTo>
                  <a:pt x="228" y="44"/>
                </a:lnTo>
                <a:lnTo>
                  <a:pt x="226" y="50"/>
                </a:lnTo>
                <a:lnTo>
                  <a:pt x="222" y="54"/>
                </a:lnTo>
                <a:lnTo>
                  <a:pt x="224" y="64"/>
                </a:lnTo>
                <a:lnTo>
                  <a:pt x="220" y="68"/>
                </a:lnTo>
                <a:lnTo>
                  <a:pt x="216" y="76"/>
                </a:lnTo>
                <a:lnTo>
                  <a:pt x="220" y="84"/>
                </a:lnTo>
                <a:lnTo>
                  <a:pt x="214" y="88"/>
                </a:lnTo>
                <a:lnTo>
                  <a:pt x="210" y="92"/>
                </a:lnTo>
                <a:lnTo>
                  <a:pt x="210" y="102"/>
                </a:lnTo>
                <a:lnTo>
                  <a:pt x="210" y="110"/>
                </a:lnTo>
                <a:lnTo>
                  <a:pt x="164" y="124"/>
                </a:lnTo>
                <a:lnTo>
                  <a:pt x="164" y="140"/>
                </a:lnTo>
                <a:lnTo>
                  <a:pt x="154" y="140"/>
                </a:lnTo>
                <a:lnTo>
                  <a:pt x="146" y="138"/>
                </a:lnTo>
                <a:lnTo>
                  <a:pt x="136" y="140"/>
                </a:lnTo>
                <a:lnTo>
                  <a:pt x="130" y="148"/>
                </a:lnTo>
                <a:lnTo>
                  <a:pt x="130" y="152"/>
                </a:lnTo>
                <a:lnTo>
                  <a:pt x="124" y="158"/>
                </a:lnTo>
                <a:lnTo>
                  <a:pt x="110" y="168"/>
                </a:lnTo>
                <a:lnTo>
                  <a:pt x="96" y="178"/>
                </a:lnTo>
                <a:lnTo>
                  <a:pt x="78" y="172"/>
                </a:lnTo>
                <a:lnTo>
                  <a:pt x="58" y="166"/>
                </a:lnTo>
                <a:lnTo>
                  <a:pt x="30" y="172"/>
                </a:lnTo>
                <a:lnTo>
                  <a:pt x="0" y="138"/>
                </a:lnTo>
                <a:lnTo>
                  <a:pt x="10" y="72"/>
                </a:lnTo>
                <a:lnTo>
                  <a:pt x="54" y="40"/>
                </a:lnTo>
                <a:lnTo>
                  <a:pt x="60" y="40"/>
                </a:lnTo>
                <a:lnTo>
                  <a:pt x="64" y="48"/>
                </a:lnTo>
                <a:lnTo>
                  <a:pt x="66" y="54"/>
                </a:lnTo>
                <a:lnTo>
                  <a:pt x="70" y="50"/>
                </a:lnTo>
                <a:lnTo>
                  <a:pt x="82" y="50"/>
                </a:lnTo>
                <a:lnTo>
                  <a:pt x="84" y="60"/>
                </a:lnTo>
                <a:lnTo>
                  <a:pt x="94" y="62"/>
                </a:lnTo>
                <a:lnTo>
                  <a:pt x="106" y="64"/>
                </a:lnTo>
                <a:lnTo>
                  <a:pt x="112" y="5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1" name="Freeform 632"/>
          <p:cNvSpPr>
            <a:spLocks/>
          </p:cNvSpPr>
          <p:nvPr/>
        </p:nvSpPr>
        <p:spPr bwMode="ltGray">
          <a:xfrm>
            <a:off x="4175094" y="5367343"/>
            <a:ext cx="353262" cy="398461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66" y="10"/>
              </a:cxn>
              <a:cxn ang="0">
                <a:pos x="199" y="29"/>
              </a:cxn>
              <a:cxn ang="0">
                <a:pos x="214" y="23"/>
              </a:cxn>
              <a:cxn ang="0">
                <a:pos x="228" y="27"/>
              </a:cxn>
              <a:cxn ang="0">
                <a:pos x="218" y="35"/>
              </a:cxn>
              <a:cxn ang="0">
                <a:pos x="209" y="39"/>
              </a:cxn>
              <a:cxn ang="0">
                <a:pos x="158" y="37"/>
              </a:cxn>
              <a:cxn ang="0">
                <a:pos x="155" y="102"/>
              </a:cxn>
              <a:cxn ang="0">
                <a:pos x="147" y="104"/>
              </a:cxn>
              <a:cxn ang="0">
                <a:pos x="139" y="102"/>
              </a:cxn>
              <a:cxn ang="0">
                <a:pos x="133" y="210"/>
              </a:cxn>
              <a:cxn ang="0">
                <a:pos x="120" y="218"/>
              </a:cxn>
              <a:cxn ang="0">
                <a:pos x="114" y="218"/>
              </a:cxn>
              <a:cxn ang="0">
                <a:pos x="108" y="216"/>
              </a:cxn>
              <a:cxn ang="0">
                <a:pos x="97" y="218"/>
              </a:cxn>
              <a:cxn ang="0">
                <a:pos x="93" y="216"/>
              </a:cxn>
              <a:cxn ang="0">
                <a:pos x="89" y="214"/>
              </a:cxn>
              <a:cxn ang="0">
                <a:pos x="87" y="208"/>
              </a:cxn>
              <a:cxn ang="0">
                <a:pos x="87" y="204"/>
              </a:cxn>
              <a:cxn ang="0">
                <a:pos x="81" y="204"/>
              </a:cxn>
              <a:cxn ang="0">
                <a:pos x="81" y="210"/>
              </a:cxn>
              <a:cxn ang="0">
                <a:pos x="75" y="210"/>
              </a:cxn>
              <a:cxn ang="0">
                <a:pos x="70" y="206"/>
              </a:cxn>
              <a:cxn ang="0">
                <a:pos x="58" y="193"/>
              </a:cxn>
              <a:cxn ang="0">
                <a:pos x="54" y="181"/>
              </a:cxn>
              <a:cxn ang="0">
                <a:pos x="54" y="179"/>
              </a:cxn>
              <a:cxn ang="0">
                <a:pos x="58" y="176"/>
              </a:cxn>
              <a:cxn ang="0">
                <a:pos x="50" y="172"/>
              </a:cxn>
              <a:cxn ang="0">
                <a:pos x="52" y="166"/>
              </a:cxn>
              <a:cxn ang="0">
                <a:pos x="50" y="152"/>
              </a:cxn>
              <a:cxn ang="0">
                <a:pos x="44" y="131"/>
              </a:cxn>
              <a:cxn ang="0">
                <a:pos x="46" y="123"/>
              </a:cxn>
              <a:cxn ang="0">
                <a:pos x="43" y="118"/>
              </a:cxn>
              <a:cxn ang="0">
                <a:pos x="41" y="110"/>
              </a:cxn>
              <a:cxn ang="0">
                <a:pos x="44" y="104"/>
              </a:cxn>
              <a:cxn ang="0">
                <a:pos x="41" y="100"/>
              </a:cxn>
              <a:cxn ang="0">
                <a:pos x="27" y="77"/>
              </a:cxn>
              <a:cxn ang="0">
                <a:pos x="23" y="62"/>
              </a:cxn>
              <a:cxn ang="0">
                <a:pos x="17" y="46"/>
              </a:cxn>
              <a:cxn ang="0">
                <a:pos x="0" y="27"/>
              </a:cxn>
              <a:cxn ang="0">
                <a:pos x="0" y="19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29" h="219">
                <a:moveTo>
                  <a:pt x="10" y="0"/>
                </a:moveTo>
                <a:lnTo>
                  <a:pt x="166" y="10"/>
                </a:lnTo>
                <a:lnTo>
                  <a:pt x="199" y="29"/>
                </a:lnTo>
                <a:lnTo>
                  <a:pt x="214" y="23"/>
                </a:lnTo>
                <a:lnTo>
                  <a:pt x="228" y="27"/>
                </a:lnTo>
                <a:lnTo>
                  <a:pt x="218" y="35"/>
                </a:lnTo>
                <a:lnTo>
                  <a:pt x="209" y="39"/>
                </a:lnTo>
                <a:lnTo>
                  <a:pt x="158" y="37"/>
                </a:lnTo>
                <a:lnTo>
                  <a:pt x="155" y="102"/>
                </a:lnTo>
                <a:lnTo>
                  <a:pt x="147" y="104"/>
                </a:lnTo>
                <a:lnTo>
                  <a:pt x="139" y="102"/>
                </a:lnTo>
                <a:lnTo>
                  <a:pt x="133" y="210"/>
                </a:lnTo>
                <a:lnTo>
                  <a:pt x="120" y="218"/>
                </a:lnTo>
                <a:lnTo>
                  <a:pt x="114" y="218"/>
                </a:lnTo>
                <a:lnTo>
                  <a:pt x="108" y="216"/>
                </a:lnTo>
                <a:lnTo>
                  <a:pt x="97" y="218"/>
                </a:lnTo>
                <a:lnTo>
                  <a:pt x="93" y="216"/>
                </a:lnTo>
                <a:lnTo>
                  <a:pt x="89" y="214"/>
                </a:lnTo>
                <a:lnTo>
                  <a:pt x="87" y="208"/>
                </a:lnTo>
                <a:lnTo>
                  <a:pt x="87" y="204"/>
                </a:lnTo>
                <a:lnTo>
                  <a:pt x="81" y="204"/>
                </a:lnTo>
                <a:lnTo>
                  <a:pt x="81" y="210"/>
                </a:lnTo>
                <a:lnTo>
                  <a:pt x="75" y="210"/>
                </a:lnTo>
                <a:lnTo>
                  <a:pt x="70" y="206"/>
                </a:lnTo>
                <a:lnTo>
                  <a:pt x="58" y="193"/>
                </a:lnTo>
                <a:lnTo>
                  <a:pt x="54" y="181"/>
                </a:lnTo>
                <a:lnTo>
                  <a:pt x="54" y="179"/>
                </a:lnTo>
                <a:lnTo>
                  <a:pt x="58" y="176"/>
                </a:lnTo>
                <a:lnTo>
                  <a:pt x="50" y="172"/>
                </a:lnTo>
                <a:lnTo>
                  <a:pt x="52" y="166"/>
                </a:lnTo>
                <a:lnTo>
                  <a:pt x="50" y="152"/>
                </a:lnTo>
                <a:lnTo>
                  <a:pt x="44" y="131"/>
                </a:lnTo>
                <a:lnTo>
                  <a:pt x="46" y="123"/>
                </a:lnTo>
                <a:lnTo>
                  <a:pt x="43" y="118"/>
                </a:lnTo>
                <a:lnTo>
                  <a:pt x="41" y="110"/>
                </a:lnTo>
                <a:lnTo>
                  <a:pt x="44" y="104"/>
                </a:lnTo>
                <a:lnTo>
                  <a:pt x="41" y="100"/>
                </a:lnTo>
                <a:lnTo>
                  <a:pt x="27" y="77"/>
                </a:lnTo>
                <a:lnTo>
                  <a:pt x="23" y="62"/>
                </a:lnTo>
                <a:lnTo>
                  <a:pt x="17" y="46"/>
                </a:lnTo>
                <a:lnTo>
                  <a:pt x="0" y="27"/>
                </a:lnTo>
                <a:lnTo>
                  <a:pt x="0" y="19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2" name="Freeform 633"/>
          <p:cNvSpPr>
            <a:spLocks/>
          </p:cNvSpPr>
          <p:nvPr/>
        </p:nvSpPr>
        <p:spPr bwMode="ltGray">
          <a:xfrm>
            <a:off x="4175094" y="5365756"/>
            <a:ext cx="364107" cy="41274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72" y="10"/>
              </a:cxn>
              <a:cxn ang="0">
                <a:pos x="206" y="30"/>
              </a:cxn>
              <a:cxn ang="0">
                <a:pos x="222" y="24"/>
              </a:cxn>
              <a:cxn ang="0">
                <a:pos x="236" y="28"/>
              </a:cxn>
              <a:cxn ang="0">
                <a:pos x="226" y="36"/>
              </a:cxn>
              <a:cxn ang="0">
                <a:pos x="216" y="40"/>
              </a:cxn>
              <a:cxn ang="0">
                <a:pos x="164" y="38"/>
              </a:cxn>
              <a:cxn ang="0">
                <a:pos x="160" y="106"/>
              </a:cxn>
              <a:cxn ang="0">
                <a:pos x="152" y="108"/>
              </a:cxn>
              <a:cxn ang="0">
                <a:pos x="144" y="106"/>
              </a:cxn>
              <a:cxn ang="0">
                <a:pos x="138" y="218"/>
              </a:cxn>
              <a:cxn ang="0">
                <a:pos x="124" y="226"/>
              </a:cxn>
              <a:cxn ang="0">
                <a:pos x="118" y="226"/>
              </a:cxn>
              <a:cxn ang="0">
                <a:pos x="112" y="224"/>
              </a:cxn>
              <a:cxn ang="0">
                <a:pos x="100" y="226"/>
              </a:cxn>
              <a:cxn ang="0">
                <a:pos x="96" y="224"/>
              </a:cxn>
              <a:cxn ang="0">
                <a:pos x="92" y="222"/>
              </a:cxn>
              <a:cxn ang="0">
                <a:pos x="90" y="216"/>
              </a:cxn>
              <a:cxn ang="0">
                <a:pos x="90" y="212"/>
              </a:cxn>
              <a:cxn ang="0">
                <a:pos x="84" y="212"/>
              </a:cxn>
              <a:cxn ang="0">
                <a:pos x="84" y="218"/>
              </a:cxn>
              <a:cxn ang="0">
                <a:pos x="78" y="218"/>
              </a:cxn>
              <a:cxn ang="0">
                <a:pos x="72" y="214"/>
              </a:cxn>
              <a:cxn ang="0">
                <a:pos x="60" y="200"/>
              </a:cxn>
              <a:cxn ang="0">
                <a:pos x="56" y="188"/>
              </a:cxn>
              <a:cxn ang="0">
                <a:pos x="56" y="186"/>
              </a:cxn>
              <a:cxn ang="0">
                <a:pos x="60" y="182"/>
              </a:cxn>
              <a:cxn ang="0">
                <a:pos x="52" y="178"/>
              </a:cxn>
              <a:cxn ang="0">
                <a:pos x="54" y="172"/>
              </a:cxn>
              <a:cxn ang="0">
                <a:pos x="52" y="158"/>
              </a:cxn>
              <a:cxn ang="0">
                <a:pos x="46" y="136"/>
              </a:cxn>
              <a:cxn ang="0">
                <a:pos x="48" y="128"/>
              </a:cxn>
              <a:cxn ang="0">
                <a:pos x="44" y="122"/>
              </a:cxn>
              <a:cxn ang="0">
                <a:pos x="42" y="114"/>
              </a:cxn>
              <a:cxn ang="0">
                <a:pos x="46" y="108"/>
              </a:cxn>
              <a:cxn ang="0">
                <a:pos x="42" y="104"/>
              </a:cxn>
              <a:cxn ang="0">
                <a:pos x="28" y="80"/>
              </a:cxn>
              <a:cxn ang="0">
                <a:pos x="24" y="64"/>
              </a:cxn>
              <a:cxn ang="0">
                <a:pos x="18" y="48"/>
              </a:cxn>
              <a:cxn ang="0">
                <a:pos x="0" y="28"/>
              </a:cxn>
              <a:cxn ang="0">
                <a:pos x="0" y="20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37" h="227">
                <a:moveTo>
                  <a:pt x="10" y="0"/>
                </a:moveTo>
                <a:lnTo>
                  <a:pt x="172" y="10"/>
                </a:lnTo>
                <a:lnTo>
                  <a:pt x="206" y="30"/>
                </a:lnTo>
                <a:lnTo>
                  <a:pt x="222" y="24"/>
                </a:lnTo>
                <a:lnTo>
                  <a:pt x="236" y="28"/>
                </a:lnTo>
                <a:lnTo>
                  <a:pt x="226" y="36"/>
                </a:lnTo>
                <a:lnTo>
                  <a:pt x="216" y="40"/>
                </a:lnTo>
                <a:lnTo>
                  <a:pt x="164" y="38"/>
                </a:lnTo>
                <a:lnTo>
                  <a:pt x="160" y="106"/>
                </a:lnTo>
                <a:lnTo>
                  <a:pt x="152" y="108"/>
                </a:lnTo>
                <a:lnTo>
                  <a:pt x="144" y="106"/>
                </a:lnTo>
                <a:lnTo>
                  <a:pt x="138" y="218"/>
                </a:lnTo>
                <a:lnTo>
                  <a:pt x="124" y="226"/>
                </a:lnTo>
                <a:lnTo>
                  <a:pt x="118" y="226"/>
                </a:lnTo>
                <a:lnTo>
                  <a:pt x="112" y="224"/>
                </a:lnTo>
                <a:lnTo>
                  <a:pt x="100" y="226"/>
                </a:lnTo>
                <a:lnTo>
                  <a:pt x="96" y="224"/>
                </a:lnTo>
                <a:lnTo>
                  <a:pt x="92" y="222"/>
                </a:lnTo>
                <a:lnTo>
                  <a:pt x="90" y="216"/>
                </a:lnTo>
                <a:lnTo>
                  <a:pt x="90" y="212"/>
                </a:lnTo>
                <a:lnTo>
                  <a:pt x="84" y="212"/>
                </a:lnTo>
                <a:lnTo>
                  <a:pt x="84" y="218"/>
                </a:lnTo>
                <a:lnTo>
                  <a:pt x="78" y="218"/>
                </a:lnTo>
                <a:lnTo>
                  <a:pt x="72" y="214"/>
                </a:lnTo>
                <a:lnTo>
                  <a:pt x="60" y="200"/>
                </a:lnTo>
                <a:lnTo>
                  <a:pt x="56" y="188"/>
                </a:lnTo>
                <a:lnTo>
                  <a:pt x="56" y="186"/>
                </a:lnTo>
                <a:lnTo>
                  <a:pt x="60" y="182"/>
                </a:lnTo>
                <a:lnTo>
                  <a:pt x="52" y="178"/>
                </a:lnTo>
                <a:lnTo>
                  <a:pt x="54" y="172"/>
                </a:lnTo>
                <a:lnTo>
                  <a:pt x="52" y="158"/>
                </a:lnTo>
                <a:lnTo>
                  <a:pt x="46" y="136"/>
                </a:lnTo>
                <a:lnTo>
                  <a:pt x="48" y="128"/>
                </a:lnTo>
                <a:lnTo>
                  <a:pt x="44" y="122"/>
                </a:lnTo>
                <a:lnTo>
                  <a:pt x="42" y="114"/>
                </a:lnTo>
                <a:lnTo>
                  <a:pt x="46" y="108"/>
                </a:lnTo>
                <a:lnTo>
                  <a:pt x="42" y="104"/>
                </a:lnTo>
                <a:lnTo>
                  <a:pt x="28" y="80"/>
                </a:lnTo>
                <a:lnTo>
                  <a:pt x="24" y="64"/>
                </a:lnTo>
                <a:lnTo>
                  <a:pt x="18" y="48"/>
                </a:lnTo>
                <a:lnTo>
                  <a:pt x="0" y="28"/>
                </a:lnTo>
                <a:lnTo>
                  <a:pt x="0" y="20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3" name="Freeform 634"/>
          <p:cNvSpPr>
            <a:spLocks/>
          </p:cNvSpPr>
          <p:nvPr/>
        </p:nvSpPr>
        <p:spPr bwMode="ltGray">
          <a:xfrm>
            <a:off x="4164248" y="4691071"/>
            <a:ext cx="221564" cy="288924"/>
          </a:xfrm>
          <a:custGeom>
            <a:avLst/>
            <a:gdLst/>
            <a:ahLst/>
            <a:cxnLst>
              <a:cxn ang="0">
                <a:pos x="138" y="4"/>
              </a:cxn>
              <a:cxn ang="0">
                <a:pos x="142" y="19"/>
              </a:cxn>
              <a:cxn ang="0">
                <a:pos x="125" y="51"/>
              </a:cxn>
              <a:cxn ang="0">
                <a:pos x="125" y="63"/>
              </a:cxn>
              <a:cxn ang="0">
                <a:pos x="129" y="65"/>
              </a:cxn>
              <a:cxn ang="0">
                <a:pos x="119" y="74"/>
              </a:cxn>
              <a:cxn ang="0">
                <a:pos x="119" y="88"/>
              </a:cxn>
              <a:cxn ang="0">
                <a:pos x="110" y="89"/>
              </a:cxn>
              <a:cxn ang="0">
                <a:pos x="106" y="93"/>
              </a:cxn>
              <a:cxn ang="0">
                <a:pos x="102" y="103"/>
              </a:cxn>
              <a:cxn ang="0">
                <a:pos x="95" y="110"/>
              </a:cxn>
              <a:cxn ang="0">
                <a:pos x="93" y="126"/>
              </a:cxn>
              <a:cxn ang="0">
                <a:pos x="89" y="131"/>
              </a:cxn>
              <a:cxn ang="0">
                <a:pos x="83" y="139"/>
              </a:cxn>
              <a:cxn ang="0">
                <a:pos x="74" y="147"/>
              </a:cxn>
              <a:cxn ang="0">
                <a:pos x="68" y="150"/>
              </a:cxn>
              <a:cxn ang="0">
                <a:pos x="66" y="154"/>
              </a:cxn>
              <a:cxn ang="0">
                <a:pos x="57" y="158"/>
              </a:cxn>
              <a:cxn ang="0">
                <a:pos x="59" y="143"/>
              </a:cxn>
              <a:cxn ang="0">
                <a:pos x="49" y="145"/>
              </a:cxn>
              <a:cxn ang="0">
                <a:pos x="47" y="150"/>
              </a:cxn>
              <a:cxn ang="0">
                <a:pos x="32" y="150"/>
              </a:cxn>
              <a:cxn ang="0">
                <a:pos x="27" y="145"/>
              </a:cxn>
              <a:cxn ang="0">
                <a:pos x="23" y="148"/>
              </a:cxn>
              <a:cxn ang="0">
                <a:pos x="17" y="148"/>
              </a:cxn>
              <a:cxn ang="0">
                <a:pos x="9" y="141"/>
              </a:cxn>
              <a:cxn ang="0">
                <a:pos x="4" y="137"/>
              </a:cxn>
              <a:cxn ang="0">
                <a:pos x="0" y="131"/>
              </a:cxn>
              <a:cxn ang="0">
                <a:pos x="11" y="110"/>
              </a:cxn>
              <a:cxn ang="0">
                <a:pos x="49" y="19"/>
              </a:cxn>
              <a:cxn ang="0">
                <a:pos x="110" y="0"/>
              </a:cxn>
              <a:cxn ang="0">
                <a:pos x="138" y="4"/>
              </a:cxn>
            </a:cxnLst>
            <a:rect l="0" t="0" r="r" b="b"/>
            <a:pathLst>
              <a:path w="143" h="159">
                <a:moveTo>
                  <a:pt x="138" y="4"/>
                </a:moveTo>
                <a:lnTo>
                  <a:pt x="142" y="19"/>
                </a:lnTo>
                <a:lnTo>
                  <a:pt x="125" y="51"/>
                </a:lnTo>
                <a:lnTo>
                  <a:pt x="125" y="63"/>
                </a:lnTo>
                <a:lnTo>
                  <a:pt x="129" y="65"/>
                </a:lnTo>
                <a:lnTo>
                  <a:pt x="119" y="74"/>
                </a:lnTo>
                <a:lnTo>
                  <a:pt x="119" y="88"/>
                </a:lnTo>
                <a:lnTo>
                  <a:pt x="110" y="89"/>
                </a:lnTo>
                <a:lnTo>
                  <a:pt x="106" y="93"/>
                </a:lnTo>
                <a:lnTo>
                  <a:pt x="102" y="103"/>
                </a:lnTo>
                <a:lnTo>
                  <a:pt x="95" y="110"/>
                </a:lnTo>
                <a:lnTo>
                  <a:pt x="93" y="126"/>
                </a:lnTo>
                <a:lnTo>
                  <a:pt x="89" y="131"/>
                </a:lnTo>
                <a:lnTo>
                  <a:pt x="83" y="139"/>
                </a:lnTo>
                <a:lnTo>
                  <a:pt x="74" y="147"/>
                </a:lnTo>
                <a:lnTo>
                  <a:pt x="68" y="150"/>
                </a:lnTo>
                <a:lnTo>
                  <a:pt x="66" y="154"/>
                </a:lnTo>
                <a:lnTo>
                  <a:pt x="57" y="158"/>
                </a:lnTo>
                <a:lnTo>
                  <a:pt x="59" y="143"/>
                </a:lnTo>
                <a:lnTo>
                  <a:pt x="49" y="145"/>
                </a:lnTo>
                <a:lnTo>
                  <a:pt x="47" y="150"/>
                </a:lnTo>
                <a:lnTo>
                  <a:pt x="32" y="150"/>
                </a:lnTo>
                <a:lnTo>
                  <a:pt x="27" y="145"/>
                </a:lnTo>
                <a:lnTo>
                  <a:pt x="23" y="148"/>
                </a:lnTo>
                <a:lnTo>
                  <a:pt x="17" y="148"/>
                </a:lnTo>
                <a:lnTo>
                  <a:pt x="9" y="141"/>
                </a:lnTo>
                <a:lnTo>
                  <a:pt x="4" y="137"/>
                </a:lnTo>
                <a:lnTo>
                  <a:pt x="0" y="131"/>
                </a:lnTo>
                <a:lnTo>
                  <a:pt x="11" y="110"/>
                </a:lnTo>
                <a:lnTo>
                  <a:pt x="49" y="19"/>
                </a:lnTo>
                <a:lnTo>
                  <a:pt x="110" y="0"/>
                </a:lnTo>
                <a:lnTo>
                  <a:pt x="13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4" name="Freeform 635"/>
          <p:cNvSpPr>
            <a:spLocks/>
          </p:cNvSpPr>
          <p:nvPr/>
        </p:nvSpPr>
        <p:spPr bwMode="ltGray">
          <a:xfrm>
            <a:off x="4164248" y="4689484"/>
            <a:ext cx="232409" cy="301624"/>
          </a:xfrm>
          <a:custGeom>
            <a:avLst/>
            <a:gdLst/>
            <a:ahLst/>
            <a:cxnLst>
              <a:cxn ang="0">
                <a:pos x="146" y="4"/>
              </a:cxn>
              <a:cxn ang="0">
                <a:pos x="150" y="20"/>
              </a:cxn>
              <a:cxn ang="0">
                <a:pos x="132" y="54"/>
              </a:cxn>
              <a:cxn ang="0">
                <a:pos x="132" y="66"/>
              </a:cxn>
              <a:cxn ang="0">
                <a:pos x="136" y="68"/>
              </a:cxn>
              <a:cxn ang="0">
                <a:pos x="126" y="78"/>
              </a:cxn>
              <a:cxn ang="0">
                <a:pos x="126" y="92"/>
              </a:cxn>
              <a:cxn ang="0">
                <a:pos x="116" y="94"/>
              </a:cxn>
              <a:cxn ang="0">
                <a:pos x="112" y="98"/>
              </a:cxn>
              <a:cxn ang="0">
                <a:pos x="108" y="108"/>
              </a:cxn>
              <a:cxn ang="0">
                <a:pos x="100" y="116"/>
              </a:cxn>
              <a:cxn ang="0">
                <a:pos x="98" y="132"/>
              </a:cxn>
              <a:cxn ang="0">
                <a:pos x="94" y="138"/>
              </a:cxn>
              <a:cxn ang="0">
                <a:pos x="88" y="146"/>
              </a:cxn>
              <a:cxn ang="0">
                <a:pos x="78" y="154"/>
              </a:cxn>
              <a:cxn ang="0">
                <a:pos x="72" y="158"/>
              </a:cxn>
              <a:cxn ang="0">
                <a:pos x="70" y="162"/>
              </a:cxn>
              <a:cxn ang="0">
                <a:pos x="60" y="166"/>
              </a:cxn>
              <a:cxn ang="0">
                <a:pos x="62" y="150"/>
              </a:cxn>
              <a:cxn ang="0">
                <a:pos x="52" y="152"/>
              </a:cxn>
              <a:cxn ang="0">
                <a:pos x="50" y="158"/>
              </a:cxn>
              <a:cxn ang="0">
                <a:pos x="34" y="158"/>
              </a:cxn>
              <a:cxn ang="0">
                <a:pos x="28" y="152"/>
              </a:cxn>
              <a:cxn ang="0">
                <a:pos x="24" y="156"/>
              </a:cxn>
              <a:cxn ang="0">
                <a:pos x="18" y="156"/>
              </a:cxn>
              <a:cxn ang="0">
                <a:pos x="10" y="148"/>
              </a:cxn>
              <a:cxn ang="0">
                <a:pos x="4" y="144"/>
              </a:cxn>
              <a:cxn ang="0">
                <a:pos x="0" y="138"/>
              </a:cxn>
              <a:cxn ang="0">
                <a:pos x="12" y="116"/>
              </a:cxn>
              <a:cxn ang="0">
                <a:pos x="52" y="20"/>
              </a:cxn>
              <a:cxn ang="0">
                <a:pos x="116" y="0"/>
              </a:cxn>
              <a:cxn ang="0">
                <a:pos x="146" y="4"/>
              </a:cxn>
            </a:cxnLst>
            <a:rect l="0" t="0" r="r" b="b"/>
            <a:pathLst>
              <a:path w="151" h="167">
                <a:moveTo>
                  <a:pt x="146" y="4"/>
                </a:moveTo>
                <a:lnTo>
                  <a:pt x="150" y="20"/>
                </a:lnTo>
                <a:lnTo>
                  <a:pt x="132" y="54"/>
                </a:lnTo>
                <a:lnTo>
                  <a:pt x="132" y="66"/>
                </a:lnTo>
                <a:lnTo>
                  <a:pt x="136" y="68"/>
                </a:lnTo>
                <a:lnTo>
                  <a:pt x="126" y="78"/>
                </a:lnTo>
                <a:lnTo>
                  <a:pt x="126" y="92"/>
                </a:lnTo>
                <a:lnTo>
                  <a:pt x="116" y="94"/>
                </a:lnTo>
                <a:lnTo>
                  <a:pt x="112" y="98"/>
                </a:lnTo>
                <a:lnTo>
                  <a:pt x="108" y="108"/>
                </a:lnTo>
                <a:lnTo>
                  <a:pt x="100" y="116"/>
                </a:lnTo>
                <a:lnTo>
                  <a:pt x="98" y="132"/>
                </a:lnTo>
                <a:lnTo>
                  <a:pt x="94" y="138"/>
                </a:lnTo>
                <a:lnTo>
                  <a:pt x="88" y="146"/>
                </a:lnTo>
                <a:lnTo>
                  <a:pt x="78" y="154"/>
                </a:lnTo>
                <a:lnTo>
                  <a:pt x="72" y="158"/>
                </a:lnTo>
                <a:lnTo>
                  <a:pt x="70" y="162"/>
                </a:lnTo>
                <a:lnTo>
                  <a:pt x="60" y="166"/>
                </a:lnTo>
                <a:lnTo>
                  <a:pt x="62" y="150"/>
                </a:lnTo>
                <a:lnTo>
                  <a:pt x="52" y="152"/>
                </a:lnTo>
                <a:lnTo>
                  <a:pt x="50" y="158"/>
                </a:lnTo>
                <a:lnTo>
                  <a:pt x="34" y="158"/>
                </a:lnTo>
                <a:lnTo>
                  <a:pt x="28" y="152"/>
                </a:lnTo>
                <a:lnTo>
                  <a:pt x="24" y="156"/>
                </a:lnTo>
                <a:lnTo>
                  <a:pt x="18" y="156"/>
                </a:lnTo>
                <a:lnTo>
                  <a:pt x="10" y="148"/>
                </a:lnTo>
                <a:lnTo>
                  <a:pt x="4" y="144"/>
                </a:lnTo>
                <a:lnTo>
                  <a:pt x="0" y="138"/>
                </a:lnTo>
                <a:lnTo>
                  <a:pt x="12" y="116"/>
                </a:lnTo>
                <a:lnTo>
                  <a:pt x="52" y="20"/>
                </a:lnTo>
                <a:lnTo>
                  <a:pt x="116" y="0"/>
                </a:lnTo>
                <a:lnTo>
                  <a:pt x="146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5" name="Freeform 636"/>
          <p:cNvSpPr>
            <a:spLocks/>
          </p:cNvSpPr>
          <p:nvPr/>
        </p:nvSpPr>
        <p:spPr bwMode="ltGray">
          <a:xfrm>
            <a:off x="4105371" y="4725996"/>
            <a:ext cx="153390" cy="201612"/>
          </a:xfrm>
          <a:custGeom>
            <a:avLst/>
            <a:gdLst/>
            <a:ahLst/>
            <a:cxnLst>
              <a:cxn ang="0">
                <a:pos x="17" y="28"/>
              </a:cxn>
              <a:cxn ang="0">
                <a:pos x="15" y="35"/>
              </a:cxn>
              <a:cxn ang="0">
                <a:pos x="13" y="41"/>
              </a:cxn>
              <a:cxn ang="0">
                <a:pos x="11" y="48"/>
              </a:cxn>
              <a:cxn ang="0">
                <a:pos x="7" y="54"/>
              </a:cxn>
              <a:cxn ang="0">
                <a:pos x="7" y="47"/>
              </a:cxn>
              <a:cxn ang="0">
                <a:pos x="0" y="54"/>
              </a:cxn>
              <a:cxn ang="0">
                <a:pos x="9" y="65"/>
              </a:cxn>
              <a:cxn ang="0">
                <a:pos x="13" y="76"/>
              </a:cxn>
              <a:cxn ang="0">
                <a:pos x="24" y="93"/>
              </a:cxn>
              <a:cxn ang="0">
                <a:pos x="37" y="110"/>
              </a:cxn>
              <a:cxn ang="0">
                <a:pos x="44" y="104"/>
              </a:cxn>
              <a:cxn ang="0">
                <a:pos x="52" y="110"/>
              </a:cxn>
              <a:cxn ang="0">
                <a:pos x="52" y="97"/>
              </a:cxn>
              <a:cxn ang="0">
                <a:pos x="54" y="86"/>
              </a:cxn>
              <a:cxn ang="0">
                <a:pos x="65" y="88"/>
              </a:cxn>
              <a:cxn ang="0">
                <a:pos x="70" y="82"/>
              </a:cxn>
              <a:cxn ang="0">
                <a:pos x="74" y="84"/>
              </a:cxn>
              <a:cxn ang="0">
                <a:pos x="70" y="89"/>
              </a:cxn>
              <a:cxn ang="0">
                <a:pos x="80" y="89"/>
              </a:cxn>
              <a:cxn ang="0">
                <a:pos x="89" y="88"/>
              </a:cxn>
              <a:cxn ang="0">
                <a:pos x="89" y="101"/>
              </a:cxn>
              <a:cxn ang="0">
                <a:pos x="93" y="101"/>
              </a:cxn>
              <a:cxn ang="0">
                <a:pos x="94" y="95"/>
              </a:cxn>
              <a:cxn ang="0">
                <a:pos x="98" y="88"/>
              </a:cxn>
              <a:cxn ang="0">
                <a:pos x="98" y="82"/>
              </a:cxn>
              <a:cxn ang="0">
                <a:pos x="98" y="75"/>
              </a:cxn>
              <a:cxn ang="0">
                <a:pos x="100" y="71"/>
              </a:cxn>
              <a:cxn ang="0">
                <a:pos x="98" y="65"/>
              </a:cxn>
              <a:cxn ang="0">
                <a:pos x="94" y="63"/>
              </a:cxn>
              <a:cxn ang="0">
                <a:pos x="94" y="52"/>
              </a:cxn>
              <a:cxn ang="0">
                <a:pos x="89" y="52"/>
              </a:cxn>
              <a:cxn ang="0">
                <a:pos x="89" y="45"/>
              </a:cxn>
              <a:cxn ang="0">
                <a:pos x="93" y="37"/>
              </a:cxn>
              <a:cxn ang="0">
                <a:pos x="98" y="39"/>
              </a:cxn>
              <a:cxn ang="0">
                <a:pos x="96" y="32"/>
              </a:cxn>
              <a:cxn ang="0">
                <a:pos x="94" y="26"/>
              </a:cxn>
              <a:cxn ang="0">
                <a:pos x="81" y="28"/>
              </a:cxn>
              <a:cxn ang="0">
                <a:pos x="76" y="22"/>
              </a:cxn>
              <a:cxn ang="0">
                <a:pos x="85" y="0"/>
              </a:cxn>
              <a:cxn ang="0">
                <a:pos x="26" y="2"/>
              </a:cxn>
              <a:cxn ang="0">
                <a:pos x="17" y="28"/>
              </a:cxn>
            </a:cxnLst>
            <a:rect l="0" t="0" r="r" b="b"/>
            <a:pathLst>
              <a:path w="101" h="111">
                <a:moveTo>
                  <a:pt x="17" y="28"/>
                </a:moveTo>
                <a:lnTo>
                  <a:pt x="15" y="35"/>
                </a:lnTo>
                <a:lnTo>
                  <a:pt x="13" y="41"/>
                </a:lnTo>
                <a:lnTo>
                  <a:pt x="11" y="48"/>
                </a:lnTo>
                <a:lnTo>
                  <a:pt x="7" y="54"/>
                </a:lnTo>
                <a:lnTo>
                  <a:pt x="7" y="47"/>
                </a:lnTo>
                <a:lnTo>
                  <a:pt x="0" y="54"/>
                </a:lnTo>
                <a:lnTo>
                  <a:pt x="9" y="65"/>
                </a:lnTo>
                <a:lnTo>
                  <a:pt x="13" y="76"/>
                </a:lnTo>
                <a:lnTo>
                  <a:pt x="24" y="93"/>
                </a:lnTo>
                <a:lnTo>
                  <a:pt x="37" y="110"/>
                </a:lnTo>
                <a:lnTo>
                  <a:pt x="44" y="104"/>
                </a:lnTo>
                <a:lnTo>
                  <a:pt x="52" y="110"/>
                </a:lnTo>
                <a:lnTo>
                  <a:pt x="52" y="97"/>
                </a:lnTo>
                <a:lnTo>
                  <a:pt x="54" y="86"/>
                </a:lnTo>
                <a:lnTo>
                  <a:pt x="65" y="88"/>
                </a:lnTo>
                <a:lnTo>
                  <a:pt x="70" y="82"/>
                </a:lnTo>
                <a:lnTo>
                  <a:pt x="74" y="84"/>
                </a:lnTo>
                <a:lnTo>
                  <a:pt x="70" y="89"/>
                </a:lnTo>
                <a:lnTo>
                  <a:pt x="80" y="89"/>
                </a:lnTo>
                <a:lnTo>
                  <a:pt x="89" y="88"/>
                </a:lnTo>
                <a:lnTo>
                  <a:pt x="89" y="101"/>
                </a:lnTo>
                <a:lnTo>
                  <a:pt x="93" y="101"/>
                </a:lnTo>
                <a:lnTo>
                  <a:pt x="94" y="95"/>
                </a:lnTo>
                <a:lnTo>
                  <a:pt x="98" y="88"/>
                </a:lnTo>
                <a:lnTo>
                  <a:pt x="98" y="82"/>
                </a:lnTo>
                <a:lnTo>
                  <a:pt x="98" y="75"/>
                </a:lnTo>
                <a:lnTo>
                  <a:pt x="100" y="71"/>
                </a:lnTo>
                <a:lnTo>
                  <a:pt x="98" y="65"/>
                </a:lnTo>
                <a:lnTo>
                  <a:pt x="94" y="63"/>
                </a:lnTo>
                <a:lnTo>
                  <a:pt x="94" y="52"/>
                </a:lnTo>
                <a:lnTo>
                  <a:pt x="89" y="52"/>
                </a:lnTo>
                <a:lnTo>
                  <a:pt x="89" y="45"/>
                </a:lnTo>
                <a:lnTo>
                  <a:pt x="93" y="37"/>
                </a:lnTo>
                <a:lnTo>
                  <a:pt x="98" y="39"/>
                </a:lnTo>
                <a:lnTo>
                  <a:pt x="96" y="32"/>
                </a:lnTo>
                <a:lnTo>
                  <a:pt x="94" y="26"/>
                </a:lnTo>
                <a:lnTo>
                  <a:pt x="81" y="28"/>
                </a:lnTo>
                <a:lnTo>
                  <a:pt x="76" y="22"/>
                </a:lnTo>
                <a:lnTo>
                  <a:pt x="85" y="0"/>
                </a:lnTo>
                <a:lnTo>
                  <a:pt x="26" y="2"/>
                </a:lnTo>
                <a:lnTo>
                  <a:pt x="17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6" name="Freeform 638"/>
          <p:cNvSpPr>
            <a:spLocks/>
          </p:cNvSpPr>
          <p:nvPr/>
        </p:nvSpPr>
        <p:spPr bwMode="ltGray">
          <a:xfrm>
            <a:off x="4103822" y="4724409"/>
            <a:ext cx="167335" cy="215899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16" y="38"/>
              </a:cxn>
              <a:cxn ang="0">
                <a:pos x="14" y="44"/>
              </a:cxn>
              <a:cxn ang="0">
                <a:pos x="12" y="52"/>
              </a:cxn>
              <a:cxn ang="0">
                <a:pos x="8" y="58"/>
              </a:cxn>
              <a:cxn ang="0">
                <a:pos x="8" y="50"/>
              </a:cxn>
              <a:cxn ang="0">
                <a:pos x="0" y="58"/>
              </a:cxn>
              <a:cxn ang="0">
                <a:pos x="10" y="70"/>
              </a:cxn>
              <a:cxn ang="0">
                <a:pos x="14" y="82"/>
              </a:cxn>
              <a:cxn ang="0">
                <a:pos x="26" y="100"/>
              </a:cxn>
              <a:cxn ang="0">
                <a:pos x="40" y="118"/>
              </a:cxn>
              <a:cxn ang="0">
                <a:pos x="48" y="112"/>
              </a:cxn>
              <a:cxn ang="0">
                <a:pos x="56" y="118"/>
              </a:cxn>
              <a:cxn ang="0">
                <a:pos x="56" y="104"/>
              </a:cxn>
              <a:cxn ang="0">
                <a:pos x="58" y="92"/>
              </a:cxn>
              <a:cxn ang="0">
                <a:pos x="70" y="94"/>
              </a:cxn>
              <a:cxn ang="0">
                <a:pos x="76" y="88"/>
              </a:cxn>
              <a:cxn ang="0">
                <a:pos x="80" y="90"/>
              </a:cxn>
              <a:cxn ang="0">
                <a:pos x="76" y="96"/>
              </a:cxn>
              <a:cxn ang="0">
                <a:pos x="86" y="96"/>
              </a:cxn>
              <a:cxn ang="0">
                <a:pos x="96" y="94"/>
              </a:cxn>
              <a:cxn ang="0">
                <a:pos x="96" y="108"/>
              </a:cxn>
              <a:cxn ang="0">
                <a:pos x="100" y="108"/>
              </a:cxn>
              <a:cxn ang="0">
                <a:pos x="102" y="102"/>
              </a:cxn>
              <a:cxn ang="0">
                <a:pos x="106" y="94"/>
              </a:cxn>
              <a:cxn ang="0">
                <a:pos x="106" y="88"/>
              </a:cxn>
              <a:cxn ang="0">
                <a:pos x="106" y="80"/>
              </a:cxn>
              <a:cxn ang="0">
                <a:pos x="108" y="76"/>
              </a:cxn>
              <a:cxn ang="0">
                <a:pos x="106" y="70"/>
              </a:cxn>
              <a:cxn ang="0">
                <a:pos x="102" y="68"/>
              </a:cxn>
              <a:cxn ang="0">
                <a:pos x="102" y="56"/>
              </a:cxn>
              <a:cxn ang="0">
                <a:pos x="96" y="56"/>
              </a:cxn>
              <a:cxn ang="0">
                <a:pos x="96" y="48"/>
              </a:cxn>
              <a:cxn ang="0">
                <a:pos x="100" y="40"/>
              </a:cxn>
              <a:cxn ang="0">
                <a:pos x="106" y="42"/>
              </a:cxn>
              <a:cxn ang="0">
                <a:pos x="104" y="34"/>
              </a:cxn>
              <a:cxn ang="0">
                <a:pos x="102" y="28"/>
              </a:cxn>
              <a:cxn ang="0">
                <a:pos x="88" y="30"/>
              </a:cxn>
              <a:cxn ang="0">
                <a:pos x="82" y="24"/>
              </a:cxn>
              <a:cxn ang="0">
                <a:pos x="92" y="0"/>
              </a:cxn>
              <a:cxn ang="0">
                <a:pos x="28" y="2"/>
              </a:cxn>
              <a:cxn ang="0">
                <a:pos x="18" y="30"/>
              </a:cxn>
            </a:cxnLst>
            <a:rect l="0" t="0" r="r" b="b"/>
            <a:pathLst>
              <a:path w="109" h="119">
                <a:moveTo>
                  <a:pt x="18" y="30"/>
                </a:moveTo>
                <a:lnTo>
                  <a:pt x="16" y="38"/>
                </a:lnTo>
                <a:lnTo>
                  <a:pt x="14" y="44"/>
                </a:lnTo>
                <a:lnTo>
                  <a:pt x="12" y="52"/>
                </a:lnTo>
                <a:lnTo>
                  <a:pt x="8" y="58"/>
                </a:lnTo>
                <a:lnTo>
                  <a:pt x="8" y="50"/>
                </a:lnTo>
                <a:lnTo>
                  <a:pt x="0" y="58"/>
                </a:lnTo>
                <a:lnTo>
                  <a:pt x="10" y="70"/>
                </a:lnTo>
                <a:lnTo>
                  <a:pt x="14" y="82"/>
                </a:lnTo>
                <a:lnTo>
                  <a:pt x="26" y="100"/>
                </a:lnTo>
                <a:lnTo>
                  <a:pt x="40" y="118"/>
                </a:lnTo>
                <a:lnTo>
                  <a:pt x="48" y="112"/>
                </a:lnTo>
                <a:lnTo>
                  <a:pt x="56" y="118"/>
                </a:lnTo>
                <a:lnTo>
                  <a:pt x="56" y="104"/>
                </a:lnTo>
                <a:lnTo>
                  <a:pt x="58" y="92"/>
                </a:lnTo>
                <a:lnTo>
                  <a:pt x="70" y="94"/>
                </a:lnTo>
                <a:lnTo>
                  <a:pt x="76" y="88"/>
                </a:lnTo>
                <a:lnTo>
                  <a:pt x="80" y="90"/>
                </a:lnTo>
                <a:lnTo>
                  <a:pt x="76" y="96"/>
                </a:lnTo>
                <a:lnTo>
                  <a:pt x="86" y="96"/>
                </a:lnTo>
                <a:lnTo>
                  <a:pt x="96" y="94"/>
                </a:lnTo>
                <a:lnTo>
                  <a:pt x="96" y="108"/>
                </a:lnTo>
                <a:lnTo>
                  <a:pt x="100" y="108"/>
                </a:lnTo>
                <a:lnTo>
                  <a:pt x="102" y="102"/>
                </a:lnTo>
                <a:lnTo>
                  <a:pt x="106" y="94"/>
                </a:lnTo>
                <a:lnTo>
                  <a:pt x="106" y="88"/>
                </a:lnTo>
                <a:lnTo>
                  <a:pt x="106" y="80"/>
                </a:lnTo>
                <a:lnTo>
                  <a:pt x="108" y="76"/>
                </a:lnTo>
                <a:lnTo>
                  <a:pt x="106" y="70"/>
                </a:lnTo>
                <a:lnTo>
                  <a:pt x="102" y="68"/>
                </a:lnTo>
                <a:lnTo>
                  <a:pt x="102" y="56"/>
                </a:lnTo>
                <a:lnTo>
                  <a:pt x="96" y="56"/>
                </a:lnTo>
                <a:lnTo>
                  <a:pt x="96" y="48"/>
                </a:lnTo>
                <a:lnTo>
                  <a:pt x="100" y="40"/>
                </a:lnTo>
                <a:lnTo>
                  <a:pt x="106" y="42"/>
                </a:lnTo>
                <a:lnTo>
                  <a:pt x="104" y="34"/>
                </a:lnTo>
                <a:lnTo>
                  <a:pt x="102" y="28"/>
                </a:lnTo>
                <a:lnTo>
                  <a:pt x="88" y="30"/>
                </a:lnTo>
                <a:lnTo>
                  <a:pt x="82" y="24"/>
                </a:lnTo>
                <a:lnTo>
                  <a:pt x="92" y="0"/>
                </a:lnTo>
                <a:lnTo>
                  <a:pt x="28" y="2"/>
                </a:lnTo>
                <a:lnTo>
                  <a:pt x="18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7" name="Freeform 639"/>
          <p:cNvSpPr>
            <a:spLocks/>
          </p:cNvSpPr>
          <p:nvPr/>
        </p:nvSpPr>
        <p:spPr bwMode="ltGray">
          <a:xfrm>
            <a:off x="4131711" y="4729171"/>
            <a:ext cx="65075" cy="55563"/>
          </a:xfrm>
          <a:custGeom>
            <a:avLst/>
            <a:gdLst/>
            <a:ahLst/>
            <a:cxnLst>
              <a:cxn ang="0">
                <a:pos x="42" y="2"/>
              </a:cxn>
              <a:cxn ang="0">
                <a:pos x="36" y="12"/>
              </a:cxn>
              <a:cxn ang="0">
                <a:pos x="34" y="30"/>
              </a:cxn>
              <a:cxn ang="0">
                <a:pos x="0" y="28"/>
              </a:cxn>
              <a:cxn ang="0">
                <a:pos x="2" y="18"/>
              </a:cxn>
              <a:cxn ang="0">
                <a:pos x="4" y="10"/>
              </a:cxn>
              <a:cxn ang="0">
                <a:pos x="10" y="0"/>
              </a:cxn>
              <a:cxn ang="0">
                <a:pos x="42" y="2"/>
              </a:cxn>
            </a:cxnLst>
            <a:rect l="0" t="0" r="r" b="b"/>
            <a:pathLst>
              <a:path w="43" h="31">
                <a:moveTo>
                  <a:pt x="42" y="2"/>
                </a:moveTo>
                <a:lnTo>
                  <a:pt x="36" y="12"/>
                </a:lnTo>
                <a:lnTo>
                  <a:pt x="34" y="30"/>
                </a:lnTo>
                <a:lnTo>
                  <a:pt x="0" y="28"/>
                </a:lnTo>
                <a:lnTo>
                  <a:pt x="2" y="18"/>
                </a:lnTo>
                <a:lnTo>
                  <a:pt x="4" y="10"/>
                </a:lnTo>
                <a:lnTo>
                  <a:pt x="10" y="0"/>
                </a:lnTo>
                <a:lnTo>
                  <a:pt x="4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8" name="Freeform 640"/>
          <p:cNvSpPr>
            <a:spLocks/>
          </p:cNvSpPr>
          <p:nvPr/>
        </p:nvSpPr>
        <p:spPr bwMode="ltGray">
          <a:xfrm>
            <a:off x="4460182" y="4092587"/>
            <a:ext cx="488059" cy="628647"/>
          </a:xfrm>
          <a:custGeom>
            <a:avLst/>
            <a:gdLst/>
            <a:ahLst/>
            <a:cxnLst>
              <a:cxn ang="0">
                <a:pos x="277" y="4"/>
              </a:cxn>
              <a:cxn ang="0">
                <a:pos x="289" y="16"/>
              </a:cxn>
              <a:cxn ang="0">
                <a:pos x="296" y="33"/>
              </a:cxn>
              <a:cxn ang="0">
                <a:pos x="298" y="61"/>
              </a:cxn>
              <a:cxn ang="0">
                <a:pos x="310" y="80"/>
              </a:cxn>
              <a:cxn ang="0">
                <a:pos x="312" y="94"/>
              </a:cxn>
              <a:cxn ang="0">
                <a:pos x="293" y="115"/>
              </a:cxn>
              <a:cxn ang="0">
                <a:pos x="283" y="143"/>
              </a:cxn>
              <a:cxn ang="0">
                <a:pos x="285" y="166"/>
              </a:cxn>
              <a:cxn ang="0">
                <a:pos x="275" y="184"/>
              </a:cxn>
              <a:cxn ang="0">
                <a:pos x="259" y="195"/>
              </a:cxn>
              <a:cxn ang="0">
                <a:pos x="256" y="213"/>
              </a:cxn>
              <a:cxn ang="0">
                <a:pos x="242" y="225"/>
              </a:cxn>
              <a:cxn ang="0">
                <a:pos x="240" y="252"/>
              </a:cxn>
              <a:cxn ang="0">
                <a:pos x="228" y="260"/>
              </a:cxn>
              <a:cxn ang="0">
                <a:pos x="220" y="262"/>
              </a:cxn>
              <a:cxn ang="0">
                <a:pos x="228" y="272"/>
              </a:cxn>
              <a:cxn ang="0">
                <a:pos x="238" y="280"/>
              </a:cxn>
              <a:cxn ang="0">
                <a:pos x="256" y="311"/>
              </a:cxn>
              <a:cxn ang="0">
                <a:pos x="267" y="326"/>
              </a:cxn>
              <a:cxn ang="0">
                <a:pos x="263" y="324"/>
              </a:cxn>
              <a:cxn ang="0">
                <a:pos x="259" y="321"/>
              </a:cxn>
              <a:cxn ang="0">
                <a:pos x="248" y="323"/>
              </a:cxn>
              <a:cxn ang="0">
                <a:pos x="217" y="338"/>
              </a:cxn>
              <a:cxn ang="0">
                <a:pos x="199" y="346"/>
              </a:cxn>
              <a:cxn ang="0">
                <a:pos x="187" y="338"/>
              </a:cxn>
              <a:cxn ang="0">
                <a:pos x="178" y="346"/>
              </a:cxn>
              <a:cxn ang="0">
                <a:pos x="172" y="342"/>
              </a:cxn>
              <a:cxn ang="0">
                <a:pos x="162" y="332"/>
              </a:cxn>
              <a:cxn ang="0">
                <a:pos x="156" y="324"/>
              </a:cxn>
              <a:cxn ang="0">
                <a:pos x="146" y="330"/>
              </a:cxn>
              <a:cxn ang="0">
                <a:pos x="140" y="328"/>
              </a:cxn>
              <a:cxn ang="0">
                <a:pos x="115" y="307"/>
              </a:cxn>
              <a:cxn ang="0">
                <a:pos x="0" y="178"/>
              </a:cxn>
              <a:cxn ang="0">
                <a:pos x="94" y="0"/>
              </a:cxn>
            </a:cxnLst>
            <a:rect l="0" t="0" r="r" b="b"/>
            <a:pathLst>
              <a:path w="317" h="347">
                <a:moveTo>
                  <a:pt x="269" y="0"/>
                </a:moveTo>
                <a:lnTo>
                  <a:pt x="277" y="4"/>
                </a:lnTo>
                <a:lnTo>
                  <a:pt x="285" y="14"/>
                </a:lnTo>
                <a:lnTo>
                  <a:pt x="289" y="16"/>
                </a:lnTo>
                <a:lnTo>
                  <a:pt x="293" y="25"/>
                </a:lnTo>
                <a:lnTo>
                  <a:pt x="296" y="33"/>
                </a:lnTo>
                <a:lnTo>
                  <a:pt x="296" y="51"/>
                </a:lnTo>
                <a:lnTo>
                  <a:pt x="298" y="61"/>
                </a:lnTo>
                <a:lnTo>
                  <a:pt x="300" y="72"/>
                </a:lnTo>
                <a:lnTo>
                  <a:pt x="310" y="80"/>
                </a:lnTo>
                <a:lnTo>
                  <a:pt x="316" y="84"/>
                </a:lnTo>
                <a:lnTo>
                  <a:pt x="312" y="94"/>
                </a:lnTo>
                <a:lnTo>
                  <a:pt x="295" y="102"/>
                </a:lnTo>
                <a:lnTo>
                  <a:pt x="293" y="115"/>
                </a:lnTo>
                <a:lnTo>
                  <a:pt x="287" y="135"/>
                </a:lnTo>
                <a:lnTo>
                  <a:pt x="283" y="143"/>
                </a:lnTo>
                <a:lnTo>
                  <a:pt x="285" y="149"/>
                </a:lnTo>
                <a:lnTo>
                  <a:pt x="285" y="166"/>
                </a:lnTo>
                <a:lnTo>
                  <a:pt x="281" y="174"/>
                </a:lnTo>
                <a:lnTo>
                  <a:pt x="275" y="184"/>
                </a:lnTo>
                <a:lnTo>
                  <a:pt x="269" y="184"/>
                </a:lnTo>
                <a:lnTo>
                  <a:pt x="259" y="195"/>
                </a:lnTo>
                <a:lnTo>
                  <a:pt x="259" y="207"/>
                </a:lnTo>
                <a:lnTo>
                  <a:pt x="256" y="213"/>
                </a:lnTo>
                <a:lnTo>
                  <a:pt x="248" y="213"/>
                </a:lnTo>
                <a:lnTo>
                  <a:pt x="242" y="225"/>
                </a:lnTo>
                <a:lnTo>
                  <a:pt x="240" y="244"/>
                </a:lnTo>
                <a:lnTo>
                  <a:pt x="240" y="252"/>
                </a:lnTo>
                <a:lnTo>
                  <a:pt x="234" y="256"/>
                </a:lnTo>
                <a:lnTo>
                  <a:pt x="228" y="260"/>
                </a:lnTo>
                <a:lnTo>
                  <a:pt x="224" y="260"/>
                </a:lnTo>
                <a:lnTo>
                  <a:pt x="220" y="262"/>
                </a:lnTo>
                <a:lnTo>
                  <a:pt x="220" y="266"/>
                </a:lnTo>
                <a:lnTo>
                  <a:pt x="228" y="272"/>
                </a:lnTo>
                <a:lnTo>
                  <a:pt x="232" y="272"/>
                </a:lnTo>
                <a:lnTo>
                  <a:pt x="238" y="280"/>
                </a:lnTo>
                <a:lnTo>
                  <a:pt x="248" y="293"/>
                </a:lnTo>
                <a:lnTo>
                  <a:pt x="256" y="311"/>
                </a:lnTo>
                <a:lnTo>
                  <a:pt x="265" y="315"/>
                </a:lnTo>
                <a:lnTo>
                  <a:pt x="267" y="326"/>
                </a:lnTo>
                <a:lnTo>
                  <a:pt x="259" y="326"/>
                </a:lnTo>
                <a:lnTo>
                  <a:pt x="263" y="324"/>
                </a:lnTo>
                <a:lnTo>
                  <a:pt x="263" y="323"/>
                </a:lnTo>
                <a:lnTo>
                  <a:pt x="259" y="321"/>
                </a:lnTo>
                <a:lnTo>
                  <a:pt x="250" y="321"/>
                </a:lnTo>
                <a:lnTo>
                  <a:pt x="248" y="323"/>
                </a:lnTo>
                <a:lnTo>
                  <a:pt x="230" y="334"/>
                </a:lnTo>
                <a:lnTo>
                  <a:pt x="217" y="338"/>
                </a:lnTo>
                <a:lnTo>
                  <a:pt x="205" y="346"/>
                </a:lnTo>
                <a:lnTo>
                  <a:pt x="199" y="346"/>
                </a:lnTo>
                <a:lnTo>
                  <a:pt x="197" y="342"/>
                </a:lnTo>
                <a:lnTo>
                  <a:pt x="187" y="338"/>
                </a:lnTo>
                <a:lnTo>
                  <a:pt x="179" y="342"/>
                </a:lnTo>
                <a:lnTo>
                  <a:pt x="178" y="346"/>
                </a:lnTo>
                <a:lnTo>
                  <a:pt x="172" y="346"/>
                </a:lnTo>
                <a:lnTo>
                  <a:pt x="172" y="342"/>
                </a:lnTo>
                <a:lnTo>
                  <a:pt x="162" y="336"/>
                </a:lnTo>
                <a:lnTo>
                  <a:pt x="162" y="332"/>
                </a:lnTo>
                <a:lnTo>
                  <a:pt x="160" y="326"/>
                </a:lnTo>
                <a:lnTo>
                  <a:pt x="156" y="324"/>
                </a:lnTo>
                <a:lnTo>
                  <a:pt x="152" y="328"/>
                </a:lnTo>
                <a:lnTo>
                  <a:pt x="146" y="330"/>
                </a:lnTo>
                <a:lnTo>
                  <a:pt x="146" y="326"/>
                </a:lnTo>
                <a:lnTo>
                  <a:pt x="140" y="328"/>
                </a:lnTo>
                <a:lnTo>
                  <a:pt x="129" y="324"/>
                </a:lnTo>
                <a:lnTo>
                  <a:pt x="115" y="307"/>
                </a:lnTo>
                <a:lnTo>
                  <a:pt x="72" y="297"/>
                </a:lnTo>
                <a:lnTo>
                  <a:pt x="0" y="178"/>
                </a:lnTo>
                <a:lnTo>
                  <a:pt x="47" y="78"/>
                </a:lnTo>
                <a:lnTo>
                  <a:pt x="94" y="0"/>
                </a:lnTo>
                <a:lnTo>
                  <a:pt x="26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9" name="Freeform 641"/>
          <p:cNvSpPr>
            <a:spLocks/>
          </p:cNvSpPr>
          <p:nvPr/>
        </p:nvSpPr>
        <p:spPr bwMode="ltGray">
          <a:xfrm>
            <a:off x="4457084" y="4090999"/>
            <a:ext cx="500454" cy="644522"/>
          </a:xfrm>
          <a:custGeom>
            <a:avLst/>
            <a:gdLst/>
            <a:ahLst/>
            <a:cxnLst>
              <a:cxn ang="0">
                <a:pos x="284" y="4"/>
              </a:cxn>
              <a:cxn ang="0">
                <a:pos x="296" y="16"/>
              </a:cxn>
              <a:cxn ang="0">
                <a:pos x="304" y="34"/>
              </a:cxn>
              <a:cxn ang="0">
                <a:pos x="306" y="62"/>
              </a:cxn>
              <a:cxn ang="0">
                <a:pos x="318" y="82"/>
              </a:cxn>
              <a:cxn ang="0">
                <a:pos x="320" y="96"/>
              </a:cxn>
              <a:cxn ang="0">
                <a:pos x="300" y="118"/>
              </a:cxn>
              <a:cxn ang="0">
                <a:pos x="290" y="146"/>
              </a:cxn>
              <a:cxn ang="0">
                <a:pos x="292" y="170"/>
              </a:cxn>
              <a:cxn ang="0">
                <a:pos x="282" y="188"/>
              </a:cxn>
              <a:cxn ang="0">
                <a:pos x="266" y="200"/>
              </a:cxn>
              <a:cxn ang="0">
                <a:pos x="262" y="218"/>
              </a:cxn>
              <a:cxn ang="0">
                <a:pos x="248" y="230"/>
              </a:cxn>
              <a:cxn ang="0">
                <a:pos x="246" y="258"/>
              </a:cxn>
              <a:cxn ang="0">
                <a:pos x="234" y="266"/>
              </a:cxn>
              <a:cxn ang="0">
                <a:pos x="226" y="268"/>
              </a:cxn>
              <a:cxn ang="0">
                <a:pos x="234" y="278"/>
              </a:cxn>
              <a:cxn ang="0">
                <a:pos x="244" y="286"/>
              </a:cxn>
              <a:cxn ang="0">
                <a:pos x="262" y="318"/>
              </a:cxn>
              <a:cxn ang="0">
                <a:pos x="274" y="334"/>
              </a:cxn>
              <a:cxn ang="0">
                <a:pos x="270" y="332"/>
              </a:cxn>
              <a:cxn ang="0">
                <a:pos x="266" y="328"/>
              </a:cxn>
              <a:cxn ang="0">
                <a:pos x="254" y="330"/>
              </a:cxn>
              <a:cxn ang="0">
                <a:pos x="222" y="346"/>
              </a:cxn>
              <a:cxn ang="0">
                <a:pos x="204" y="354"/>
              </a:cxn>
              <a:cxn ang="0">
                <a:pos x="192" y="346"/>
              </a:cxn>
              <a:cxn ang="0">
                <a:pos x="182" y="354"/>
              </a:cxn>
              <a:cxn ang="0">
                <a:pos x="176" y="350"/>
              </a:cxn>
              <a:cxn ang="0">
                <a:pos x="166" y="340"/>
              </a:cxn>
              <a:cxn ang="0">
                <a:pos x="160" y="332"/>
              </a:cxn>
              <a:cxn ang="0">
                <a:pos x="150" y="338"/>
              </a:cxn>
              <a:cxn ang="0">
                <a:pos x="144" y="336"/>
              </a:cxn>
              <a:cxn ang="0">
                <a:pos x="118" y="314"/>
              </a:cxn>
              <a:cxn ang="0">
                <a:pos x="0" y="182"/>
              </a:cxn>
              <a:cxn ang="0">
                <a:pos x="96" y="0"/>
              </a:cxn>
            </a:cxnLst>
            <a:rect l="0" t="0" r="r" b="b"/>
            <a:pathLst>
              <a:path w="325" h="355">
                <a:moveTo>
                  <a:pt x="276" y="0"/>
                </a:moveTo>
                <a:lnTo>
                  <a:pt x="284" y="4"/>
                </a:lnTo>
                <a:lnTo>
                  <a:pt x="292" y="14"/>
                </a:lnTo>
                <a:lnTo>
                  <a:pt x="296" y="16"/>
                </a:lnTo>
                <a:lnTo>
                  <a:pt x="300" y="26"/>
                </a:lnTo>
                <a:lnTo>
                  <a:pt x="304" y="34"/>
                </a:lnTo>
                <a:lnTo>
                  <a:pt x="304" y="52"/>
                </a:lnTo>
                <a:lnTo>
                  <a:pt x="306" y="62"/>
                </a:lnTo>
                <a:lnTo>
                  <a:pt x="308" y="74"/>
                </a:lnTo>
                <a:lnTo>
                  <a:pt x="318" y="82"/>
                </a:lnTo>
                <a:lnTo>
                  <a:pt x="324" y="86"/>
                </a:lnTo>
                <a:lnTo>
                  <a:pt x="320" y="96"/>
                </a:lnTo>
                <a:lnTo>
                  <a:pt x="302" y="104"/>
                </a:lnTo>
                <a:lnTo>
                  <a:pt x="300" y="118"/>
                </a:lnTo>
                <a:lnTo>
                  <a:pt x="294" y="138"/>
                </a:lnTo>
                <a:lnTo>
                  <a:pt x="290" y="146"/>
                </a:lnTo>
                <a:lnTo>
                  <a:pt x="292" y="152"/>
                </a:lnTo>
                <a:lnTo>
                  <a:pt x="292" y="170"/>
                </a:lnTo>
                <a:lnTo>
                  <a:pt x="288" y="178"/>
                </a:lnTo>
                <a:lnTo>
                  <a:pt x="282" y="188"/>
                </a:lnTo>
                <a:lnTo>
                  <a:pt x="276" y="188"/>
                </a:lnTo>
                <a:lnTo>
                  <a:pt x="266" y="200"/>
                </a:lnTo>
                <a:lnTo>
                  <a:pt x="266" y="212"/>
                </a:lnTo>
                <a:lnTo>
                  <a:pt x="262" y="218"/>
                </a:lnTo>
                <a:lnTo>
                  <a:pt x="254" y="218"/>
                </a:lnTo>
                <a:lnTo>
                  <a:pt x="248" y="230"/>
                </a:lnTo>
                <a:lnTo>
                  <a:pt x="246" y="250"/>
                </a:lnTo>
                <a:lnTo>
                  <a:pt x="246" y="258"/>
                </a:lnTo>
                <a:lnTo>
                  <a:pt x="240" y="262"/>
                </a:lnTo>
                <a:lnTo>
                  <a:pt x="234" y="266"/>
                </a:lnTo>
                <a:lnTo>
                  <a:pt x="230" y="266"/>
                </a:lnTo>
                <a:lnTo>
                  <a:pt x="226" y="268"/>
                </a:lnTo>
                <a:lnTo>
                  <a:pt x="226" y="272"/>
                </a:lnTo>
                <a:lnTo>
                  <a:pt x="234" y="278"/>
                </a:lnTo>
                <a:lnTo>
                  <a:pt x="238" y="278"/>
                </a:lnTo>
                <a:lnTo>
                  <a:pt x="244" y="286"/>
                </a:lnTo>
                <a:lnTo>
                  <a:pt x="254" y="300"/>
                </a:lnTo>
                <a:lnTo>
                  <a:pt x="262" y="318"/>
                </a:lnTo>
                <a:lnTo>
                  <a:pt x="272" y="322"/>
                </a:lnTo>
                <a:lnTo>
                  <a:pt x="274" y="334"/>
                </a:lnTo>
                <a:lnTo>
                  <a:pt x="266" y="334"/>
                </a:lnTo>
                <a:lnTo>
                  <a:pt x="270" y="332"/>
                </a:lnTo>
                <a:lnTo>
                  <a:pt x="270" y="330"/>
                </a:lnTo>
                <a:lnTo>
                  <a:pt x="266" y="328"/>
                </a:lnTo>
                <a:lnTo>
                  <a:pt x="256" y="328"/>
                </a:lnTo>
                <a:lnTo>
                  <a:pt x="254" y="330"/>
                </a:lnTo>
                <a:lnTo>
                  <a:pt x="236" y="342"/>
                </a:lnTo>
                <a:lnTo>
                  <a:pt x="222" y="346"/>
                </a:lnTo>
                <a:lnTo>
                  <a:pt x="210" y="354"/>
                </a:lnTo>
                <a:lnTo>
                  <a:pt x="204" y="354"/>
                </a:lnTo>
                <a:lnTo>
                  <a:pt x="202" y="350"/>
                </a:lnTo>
                <a:lnTo>
                  <a:pt x="192" y="346"/>
                </a:lnTo>
                <a:lnTo>
                  <a:pt x="184" y="350"/>
                </a:lnTo>
                <a:lnTo>
                  <a:pt x="182" y="354"/>
                </a:lnTo>
                <a:lnTo>
                  <a:pt x="176" y="354"/>
                </a:lnTo>
                <a:lnTo>
                  <a:pt x="176" y="350"/>
                </a:lnTo>
                <a:lnTo>
                  <a:pt x="166" y="344"/>
                </a:lnTo>
                <a:lnTo>
                  <a:pt x="166" y="340"/>
                </a:lnTo>
                <a:lnTo>
                  <a:pt x="164" y="334"/>
                </a:lnTo>
                <a:lnTo>
                  <a:pt x="160" y="332"/>
                </a:lnTo>
                <a:lnTo>
                  <a:pt x="156" y="336"/>
                </a:lnTo>
                <a:lnTo>
                  <a:pt x="150" y="338"/>
                </a:lnTo>
                <a:lnTo>
                  <a:pt x="150" y="334"/>
                </a:lnTo>
                <a:lnTo>
                  <a:pt x="144" y="336"/>
                </a:lnTo>
                <a:lnTo>
                  <a:pt x="132" y="332"/>
                </a:lnTo>
                <a:lnTo>
                  <a:pt x="118" y="314"/>
                </a:lnTo>
                <a:lnTo>
                  <a:pt x="74" y="304"/>
                </a:lnTo>
                <a:lnTo>
                  <a:pt x="0" y="182"/>
                </a:lnTo>
                <a:lnTo>
                  <a:pt x="48" y="80"/>
                </a:lnTo>
                <a:lnTo>
                  <a:pt x="96" y="0"/>
                </a:lnTo>
                <a:lnTo>
                  <a:pt x="27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0" name="Freeform 642"/>
          <p:cNvSpPr>
            <a:spLocks/>
          </p:cNvSpPr>
          <p:nvPr/>
        </p:nvSpPr>
        <p:spPr bwMode="ltGray">
          <a:xfrm>
            <a:off x="4272705" y="4471997"/>
            <a:ext cx="357911" cy="234949"/>
          </a:xfrm>
          <a:custGeom>
            <a:avLst/>
            <a:gdLst/>
            <a:ahLst/>
            <a:cxnLst>
              <a:cxn ang="0">
                <a:pos x="158" y="2"/>
              </a:cxn>
              <a:cxn ang="0">
                <a:pos x="168" y="15"/>
              </a:cxn>
              <a:cxn ang="0">
                <a:pos x="168" y="28"/>
              </a:cxn>
              <a:cxn ang="0">
                <a:pos x="170" y="41"/>
              </a:cxn>
              <a:cxn ang="0">
                <a:pos x="178" y="43"/>
              </a:cxn>
              <a:cxn ang="0">
                <a:pos x="180" y="47"/>
              </a:cxn>
              <a:cxn ang="0">
                <a:pos x="186" y="49"/>
              </a:cxn>
              <a:cxn ang="0">
                <a:pos x="193" y="53"/>
              </a:cxn>
              <a:cxn ang="0">
                <a:pos x="197" y="56"/>
              </a:cxn>
              <a:cxn ang="0">
                <a:pos x="199" y="60"/>
              </a:cxn>
              <a:cxn ang="0">
                <a:pos x="197" y="64"/>
              </a:cxn>
              <a:cxn ang="0">
                <a:pos x="213" y="75"/>
              </a:cxn>
              <a:cxn ang="0">
                <a:pos x="216" y="83"/>
              </a:cxn>
              <a:cxn ang="0">
                <a:pos x="218" y="90"/>
              </a:cxn>
              <a:cxn ang="0">
                <a:pos x="226" y="92"/>
              </a:cxn>
              <a:cxn ang="0">
                <a:pos x="230" y="98"/>
              </a:cxn>
              <a:cxn ang="0">
                <a:pos x="222" y="96"/>
              </a:cxn>
              <a:cxn ang="0">
                <a:pos x="218" y="98"/>
              </a:cxn>
              <a:cxn ang="0">
                <a:pos x="213" y="100"/>
              </a:cxn>
              <a:cxn ang="0">
                <a:pos x="207" y="100"/>
              </a:cxn>
              <a:cxn ang="0">
                <a:pos x="197" y="100"/>
              </a:cxn>
              <a:cxn ang="0">
                <a:pos x="193" y="104"/>
              </a:cxn>
              <a:cxn ang="0">
                <a:pos x="184" y="105"/>
              </a:cxn>
              <a:cxn ang="0">
                <a:pos x="176" y="105"/>
              </a:cxn>
              <a:cxn ang="0">
                <a:pos x="172" y="105"/>
              </a:cxn>
              <a:cxn ang="0">
                <a:pos x="166" y="107"/>
              </a:cxn>
              <a:cxn ang="0">
                <a:pos x="158" y="105"/>
              </a:cxn>
              <a:cxn ang="0">
                <a:pos x="149" y="105"/>
              </a:cxn>
              <a:cxn ang="0">
                <a:pos x="147" y="113"/>
              </a:cxn>
              <a:cxn ang="0">
                <a:pos x="141" y="117"/>
              </a:cxn>
              <a:cxn ang="0">
                <a:pos x="133" y="115"/>
              </a:cxn>
              <a:cxn ang="0">
                <a:pos x="120" y="111"/>
              </a:cxn>
              <a:cxn ang="0">
                <a:pos x="110" y="109"/>
              </a:cxn>
              <a:cxn ang="0">
                <a:pos x="106" y="105"/>
              </a:cxn>
              <a:cxn ang="0">
                <a:pos x="101" y="102"/>
              </a:cxn>
              <a:cxn ang="0">
                <a:pos x="97" y="100"/>
              </a:cxn>
              <a:cxn ang="0">
                <a:pos x="91" y="100"/>
              </a:cxn>
              <a:cxn ang="0">
                <a:pos x="81" y="113"/>
              </a:cxn>
              <a:cxn ang="0">
                <a:pos x="79" y="119"/>
              </a:cxn>
              <a:cxn ang="0">
                <a:pos x="73" y="122"/>
              </a:cxn>
              <a:cxn ang="0">
                <a:pos x="62" y="120"/>
              </a:cxn>
              <a:cxn ang="0">
                <a:pos x="46" y="119"/>
              </a:cxn>
              <a:cxn ang="0">
                <a:pos x="35" y="128"/>
              </a:cxn>
              <a:cxn ang="0">
                <a:pos x="17" y="128"/>
              </a:cxn>
              <a:cxn ang="0">
                <a:pos x="0" y="73"/>
              </a:cxn>
              <a:cxn ang="0">
                <a:pos x="58" y="30"/>
              </a:cxn>
              <a:cxn ang="0">
                <a:pos x="143" y="0"/>
              </a:cxn>
              <a:cxn ang="0">
                <a:pos x="158" y="2"/>
              </a:cxn>
            </a:cxnLst>
            <a:rect l="0" t="0" r="r" b="b"/>
            <a:pathLst>
              <a:path w="231" h="129">
                <a:moveTo>
                  <a:pt x="158" y="2"/>
                </a:moveTo>
                <a:lnTo>
                  <a:pt x="168" y="15"/>
                </a:lnTo>
                <a:lnTo>
                  <a:pt x="168" y="28"/>
                </a:lnTo>
                <a:lnTo>
                  <a:pt x="170" y="41"/>
                </a:lnTo>
                <a:lnTo>
                  <a:pt x="178" y="43"/>
                </a:lnTo>
                <a:lnTo>
                  <a:pt x="180" y="47"/>
                </a:lnTo>
                <a:lnTo>
                  <a:pt x="186" y="49"/>
                </a:lnTo>
                <a:lnTo>
                  <a:pt x="193" y="53"/>
                </a:lnTo>
                <a:lnTo>
                  <a:pt x="197" y="56"/>
                </a:lnTo>
                <a:lnTo>
                  <a:pt x="199" y="60"/>
                </a:lnTo>
                <a:lnTo>
                  <a:pt x="197" y="64"/>
                </a:lnTo>
                <a:lnTo>
                  <a:pt x="213" y="75"/>
                </a:lnTo>
                <a:lnTo>
                  <a:pt x="216" y="83"/>
                </a:lnTo>
                <a:lnTo>
                  <a:pt x="218" y="90"/>
                </a:lnTo>
                <a:lnTo>
                  <a:pt x="226" y="92"/>
                </a:lnTo>
                <a:lnTo>
                  <a:pt x="230" y="98"/>
                </a:lnTo>
                <a:lnTo>
                  <a:pt x="222" y="96"/>
                </a:lnTo>
                <a:lnTo>
                  <a:pt x="218" y="98"/>
                </a:lnTo>
                <a:lnTo>
                  <a:pt x="213" y="100"/>
                </a:lnTo>
                <a:lnTo>
                  <a:pt x="207" y="100"/>
                </a:lnTo>
                <a:lnTo>
                  <a:pt x="197" y="100"/>
                </a:lnTo>
                <a:lnTo>
                  <a:pt x="193" y="104"/>
                </a:lnTo>
                <a:lnTo>
                  <a:pt x="184" y="105"/>
                </a:lnTo>
                <a:lnTo>
                  <a:pt x="176" y="105"/>
                </a:lnTo>
                <a:lnTo>
                  <a:pt x="172" y="105"/>
                </a:lnTo>
                <a:lnTo>
                  <a:pt x="166" y="107"/>
                </a:lnTo>
                <a:lnTo>
                  <a:pt x="158" y="105"/>
                </a:lnTo>
                <a:lnTo>
                  <a:pt x="149" y="105"/>
                </a:lnTo>
                <a:lnTo>
                  <a:pt x="147" y="113"/>
                </a:lnTo>
                <a:lnTo>
                  <a:pt x="141" y="117"/>
                </a:lnTo>
                <a:lnTo>
                  <a:pt x="133" y="115"/>
                </a:lnTo>
                <a:lnTo>
                  <a:pt x="120" y="111"/>
                </a:lnTo>
                <a:lnTo>
                  <a:pt x="110" y="109"/>
                </a:lnTo>
                <a:lnTo>
                  <a:pt x="106" y="105"/>
                </a:lnTo>
                <a:lnTo>
                  <a:pt x="101" y="102"/>
                </a:lnTo>
                <a:lnTo>
                  <a:pt x="97" y="100"/>
                </a:lnTo>
                <a:lnTo>
                  <a:pt x="91" y="100"/>
                </a:lnTo>
                <a:lnTo>
                  <a:pt x="81" y="113"/>
                </a:lnTo>
                <a:lnTo>
                  <a:pt x="79" y="119"/>
                </a:lnTo>
                <a:lnTo>
                  <a:pt x="73" y="122"/>
                </a:lnTo>
                <a:lnTo>
                  <a:pt x="62" y="120"/>
                </a:lnTo>
                <a:lnTo>
                  <a:pt x="46" y="119"/>
                </a:lnTo>
                <a:lnTo>
                  <a:pt x="35" y="128"/>
                </a:lnTo>
                <a:lnTo>
                  <a:pt x="17" y="128"/>
                </a:lnTo>
                <a:lnTo>
                  <a:pt x="0" y="73"/>
                </a:lnTo>
                <a:lnTo>
                  <a:pt x="58" y="30"/>
                </a:lnTo>
                <a:lnTo>
                  <a:pt x="143" y="0"/>
                </a:lnTo>
                <a:lnTo>
                  <a:pt x="158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1" name="Freeform 643"/>
          <p:cNvSpPr>
            <a:spLocks/>
          </p:cNvSpPr>
          <p:nvPr/>
        </p:nvSpPr>
        <p:spPr bwMode="ltGray">
          <a:xfrm>
            <a:off x="4271156" y="4471997"/>
            <a:ext cx="368756" cy="249237"/>
          </a:xfrm>
          <a:custGeom>
            <a:avLst/>
            <a:gdLst/>
            <a:ahLst/>
            <a:cxnLst>
              <a:cxn ang="0">
                <a:pos x="164" y="2"/>
              </a:cxn>
              <a:cxn ang="0">
                <a:pos x="174" y="16"/>
              </a:cxn>
              <a:cxn ang="0">
                <a:pos x="174" y="30"/>
              </a:cxn>
              <a:cxn ang="0">
                <a:pos x="176" y="44"/>
              </a:cxn>
              <a:cxn ang="0">
                <a:pos x="184" y="46"/>
              </a:cxn>
              <a:cxn ang="0">
                <a:pos x="186" y="50"/>
              </a:cxn>
              <a:cxn ang="0">
                <a:pos x="192" y="52"/>
              </a:cxn>
              <a:cxn ang="0">
                <a:pos x="200" y="56"/>
              </a:cxn>
              <a:cxn ang="0">
                <a:pos x="204" y="60"/>
              </a:cxn>
              <a:cxn ang="0">
                <a:pos x="206" y="64"/>
              </a:cxn>
              <a:cxn ang="0">
                <a:pos x="204" y="68"/>
              </a:cxn>
              <a:cxn ang="0">
                <a:pos x="220" y="80"/>
              </a:cxn>
              <a:cxn ang="0">
                <a:pos x="224" y="88"/>
              </a:cxn>
              <a:cxn ang="0">
                <a:pos x="226" y="96"/>
              </a:cxn>
              <a:cxn ang="0">
                <a:pos x="234" y="98"/>
              </a:cxn>
              <a:cxn ang="0">
                <a:pos x="238" y="104"/>
              </a:cxn>
              <a:cxn ang="0">
                <a:pos x="230" y="102"/>
              </a:cxn>
              <a:cxn ang="0">
                <a:pos x="226" y="104"/>
              </a:cxn>
              <a:cxn ang="0">
                <a:pos x="220" y="106"/>
              </a:cxn>
              <a:cxn ang="0">
                <a:pos x="214" y="106"/>
              </a:cxn>
              <a:cxn ang="0">
                <a:pos x="204" y="106"/>
              </a:cxn>
              <a:cxn ang="0">
                <a:pos x="200" y="110"/>
              </a:cxn>
              <a:cxn ang="0">
                <a:pos x="190" y="112"/>
              </a:cxn>
              <a:cxn ang="0">
                <a:pos x="182" y="112"/>
              </a:cxn>
              <a:cxn ang="0">
                <a:pos x="178" y="112"/>
              </a:cxn>
              <a:cxn ang="0">
                <a:pos x="172" y="114"/>
              </a:cxn>
              <a:cxn ang="0">
                <a:pos x="164" y="112"/>
              </a:cxn>
              <a:cxn ang="0">
                <a:pos x="154" y="112"/>
              </a:cxn>
              <a:cxn ang="0">
                <a:pos x="152" y="120"/>
              </a:cxn>
              <a:cxn ang="0">
                <a:pos x="146" y="124"/>
              </a:cxn>
              <a:cxn ang="0">
                <a:pos x="138" y="122"/>
              </a:cxn>
              <a:cxn ang="0">
                <a:pos x="124" y="118"/>
              </a:cxn>
              <a:cxn ang="0">
                <a:pos x="114" y="116"/>
              </a:cxn>
              <a:cxn ang="0">
                <a:pos x="110" y="112"/>
              </a:cxn>
              <a:cxn ang="0">
                <a:pos x="104" y="108"/>
              </a:cxn>
              <a:cxn ang="0">
                <a:pos x="100" y="106"/>
              </a:cxn>
              <a:cxn ang="0">
                <a:pos x="94" y="106"/>
              </a:cxn>
              <a:cxn ang="0">
                <a:pos x="84" y="120"/>
              </a:cxn>
              <a:cxn ang="0">
                <a:pos x="82" y="126"/>
              </a:cxn>
              <a:cxn ang="0">
                <a:pos x="76" y="130"/>
              </a:cxn>
              <a:cxn ang="0">
                <a:pos x="64" y="128"/>
              </a:cxn>
              <a:cxn ang="0">
                <a:pos x="48" y="126"/>
              </a:cxn>
              <a:cxn ang="0">
                <a:pos x="36" y="136"/>
              </a:cxn>
              <a:cxn ang="0">
                <a:pos x="18" y="136"/>
              </a:cxn>
              <a:cxn ang="0">
                <a:pos x="0" y="78"/>
              </a:cxn>
              <a:cxn ang="0">
                <a:pos x="60" y="32"/>
              </a:cxn>
              <a:cxn ang="0">
                <a:pos x="148" y="0"/>
              </a:cxn>
              <a:cxn ang="0">
                <a:pos x="164" y="2"/>
              </a:cxn>
            </a:cxnLst>
            <a:rect l="0" t="0" r="r" b="b"/>
            <a:pathLst>
              <a:path w="239" h="137">
                <a:moveTo>
                  <a:pt x="164" y="2"/>
                </a:moveTo>
                <a:lnTo>
                  <a:pt x="174" y="16"/>
                </a:lnTo>
                <a:lnTo>
                  <a:pt x="174" y="30"/>
                </a:lnTo>
                <a:lnTo>
                  <a:pt x="176" y="44"/>
                </a:lnTo>
                <a:lnTo>
                  <a:pt x="184" y="46"/>
                </a:lnTo>
                <a:lnTo>
                  <a:pt x="186" y="50"/>
                </a:lnTo>
                <a:lnTo>
                  <a:pt x="192" y="52"/>
                </a:lnTo>
                <a:lnTo>
                  <a:pt x="200" y="56"/>
                </a:lnTo>
                <a:lnTo>
                  <a:pt x="204" y="60"/>
                </a:lnTo>
                <a:lnTo>
                  <a:pt x="206" y="64"/>
                </a:lnTo>
                <a:lnTo>
                  <a:pt x="204" y="68"/>
                </a:lnTo>
                <a:lnTo>
                  <a:pt x="220" y="80"/>
                </a:lnTo>
                <a:lnTo>
                  <a:pt x="224" y="88"/>
                </a:lnTo>
                <a:lnTo>
                  <a:pt x="226" y="96"/>
                </a:lnTo>
                <a:lnTo>
                  <a:pt x="234" y="98"/>
                </a:lnTo>
                <a:lnTo>
                  <a:pt x="238" y="104"/>
                </a:lnTo>
                <a:lnTo>
                  <a:pt x="230" y="102"/>
                </a:lnTo>
                <a:lnTo>
                  <a:pt x="226" y="104"/>
                </a:lnTo>
                <a:lnTo>
                  <a:pt x="220" y="106"/>
                </a:lnTo>
                <a:lnTo>
                  <a:pt x="214" y="106"/>
                </a:lnTo>
                <a:lnTo>
                  <a:pt x="204" y="106"/>
                </a:lnTo>
                <a:lnTo>
                  <a:pt x="200" y="110"/>
                </a:lnTo>
                <a:lnTo>
                  <a:pt x="190" y="112"/>
                </a:lnTo>
                <a:lnTo>
                  <a:pt x="182" y="112"/>
                </a:lnTo>
                <a:lnTo>
                  <a:pt x="178" y="112"/>
                </a:lnTo>
                <a:lnTo>
                  <a:pt x="172" y="114"/>
                </a:lnTo>
                <a:lnTo>
                  <a:pt x="164" y="112"/>
                </a:lnTo>
                <a:lnTo>
                  <a:pt x="154" y="112"/>
                </a:lnTo>
                <a:lnTo>
                  <a:pt x="152" y="120"/>
                </a:lnTo>
                <a:lnTo>
                  <a:pt x="146" y="124"/>
                </a:lnTo>
                <a:lnTo>
                  <a:pt x="138" y="122"/>
                </a:lnTo>
                <a:lnTo>
                  <a:pt x="124" y="118"/>
                </a:lnTo>
                <a:lnTo>
                  <a:pt x="114" y="116"/>
                </a:lnTo>
                <a:lnTo>
                  <a:pt x="110" y="112"/>
                </a:lnTo>
                <a:lnTo>
                  <a:pt x="104" y="108"/>
                </a:lnTo>
                <a:lnTo>
                  <a:pt x="100" y="106"/>
                </a:lnTo>
                <a:lnTo>
                  <a:pt x="94" y="106"/>
                </a:lnTo>
                <a:lnTo>
                  <a:pt x="84" y="120"/>
                </a:lnTo>
                <a:lnTo>
                  <a:pt x="82" y="126"/>
                </a:lnTo>
                <a:lnTo>
                  <a:pt x="76" y="130"/>
                </a:lnTo>
                <a:lnTo>
                  <a:pt x="64" y="128"/>
                </a:lnTo>
                <a:lnTo>
                  <a:pt x="48" y="126"/>
                </a:lnTo>
                <a:lnTo>
                  <a:pt x="36" y="136"/>
                </a:lnTo>
                <a:lnTo>
                  <a:pt x="18" y="136"/>
                </a:lnTo>
                <a:lnTo>
                  <a:pt x="0" y="78"/>
                </a:lnTo>
                <a:lnTo>
                  <a:pt x="60" y="32"/>
                </a:lnTo>
                <a:lnTo>
                  <a:pt x="148" y="0"/>
                </a:lnTo>
                <a:lnTo>
                  <a:pt x="16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2" name="Freeform 644"/>
          <p:cNvSpPr>
            <a:spLocks/>
          </p:cNvSpPr>
          <p:nvPr/>
        </p:nvSpPr>
        <p:spPr bwMode="ltGray">
          <a:xfrm>
            <a:off x="4255662" y="4038612"/>
            <a:ext cx="302131" cy="538160"/>
          </a:xfrm>
          <a:custGeom>
            <a:avLst/>
            <a:gdLst/>
            <a:ahLst/>
            <a:cxnLst>
              <a:cxn ang="0">
                <a:pos x="194" y="86"/>
              </a:cxn>
              <a:cxn ang="0">
                <a:pos x="192" y="132"/>
              </a:cxn>
              <a:cxn ang="0">
                <a:pos x="186" y="132"/>
              </a:cxn>
              <a:cxn ang="0">
                <a:pos x="181" y="136"/>
              </a:cxn>
              <a:cxn ang="0">
                <a:pos x="177" y="134"/>
              </a:cxn>
              <a:cxn ang="0">
                <a:pos x="169" y="132"/>
              </a:cxn>
              <a:cxn ang="0">
                <a:pos x="165" y="134"/>
              </a:cxn>
              <a:cxn ang="0">
                <a:pos x="163" y="138"/>
              </a:cxn>
              <a:cxn ang="0">
                <a:pos x="163" y="142"/>
              </a:cxn>
              <a:cxn ang="0">
                <a:pos x="161" y="152"/>
              </a:cxn>
              <a:cxn ang="0">
                <a:pos x="159" y="162"/>
              </a:cxn>
              <a:cxn ang="0">
                <a:pos x="161" y="166"/>
              </a:cxn>
              <a:cxn ang="0">
                <a:pos x="158" y="173"/>
              </a:cxn>
              <a:cxn ang="0">
                <a:pos x="152" y="183"/>
              </a:cxn>
              <a:cxn ang="0">
                <a:pos x="152" y="195"/>
              </a:cxn>
              <a:cxn ang="0">
                <a:pos x="150" y="201"/>
              </a:cxn>
              <a:cxn ang="0">
                <a:pos x="154" y="204"/>
              </a:cxn>
              <a:cxn ang="0">
                <a:pos x="158" y="204"/>
              </a:cxn>
              <a:cxn ang="0">
                <a:pos x="161" y="208"/>
              </a:cxn>
              <a:cxn ang="0">
                <a:pos x="161" y="222"/>
              </a:cxn>
              <a:cxn ang="0">
                <a:pos x="167" y="226"/>
              </a:cxn>
              <a:cxn ang="0">
                <a:pos x="171" y="228"/>
              </a:cxn>
              <a:cxn ang="0">
                <a:pos x="169" y="236"/>
              </a:cxn>
              <a:cxn ang="0">
                <a:pos x="129" y="261"/>
              </a:cxn>
              <a:cxn ang="0">
                <a:pos x="104" y="269"/>
              </a:cxn>
              <a:cxn ang="0">
                <a:pos x="96" y="267"/>
              </a:cxn>
              <a:cxn ang="0">
                <a:pos x="94" y="271"/>
              </a:cxn>
              <a:cxn ang="0">
                <a:pos x="94" y="277"/>
              </a:cxn>
              <a:cxn ang="0">
                <a:pos x="88" y="278"/>
              </a:cxn>
              <a:cxn ang="0">
                <a:pos x="75" y="278"/>
              </a:cxn>
              <a:cxn ang="0">
                <a:pos x="67" y="282"/>
              </a:cxn>
              <a:cxn ang="0">
                <a:pos x="67" y="286"/>
              </a:cxn>
              <a:cxn ang="0">
                <a:pos x="54" y="290"/>
              </a:cxn>
              <a:cxn ang="0">
                <a:pos x="50" y="286"/>
              </a:cxn>
              <a:cxn ang="0">
                <a:pos x="44" y="292"/>
              </a:cxn>
              <a:cxn ang="0">
                <a:pos x="42" y="296"/>
              </a:cxn>
              <a:cxn ang="0">
                <a:pos x="27" y="290"/>
              </a:cxn>
              <a:cxn ang="0">
                <a:pos x="0" y="240"/>
              </a:cxn>
              <a:cxn ang="0">
                <a:pos x="6" y="123"/>
              </a:cxn>
              <a:cxn ang="0">
                <a:pos x="65" y="0"/>
              </a:cxn>
              <a:cxn ang="0">
                <a:pos x="194" y="86"/>
              </a:cxn>
            </a:cxnLst>
            <a:rect l="0" t="0" r="r" b="b"/>
            <a:pathLst>
              <a:path w="195" h="297">
                <a:moveTo>
                  <a:pt x="194" y="86"/>
                </a:moveTo>
                <a:lnTo>
                  <a:pt x="192" y="132"/>
                </a:lnTo>
                <a:lnTo>
                  <a:pt x="186" y="132"/>
                </a:lnTo>
                <a:lnTo>
                  <a:pt x="181" y="136"/>
                </a:lnTo>
                <a:lnTo>
                  <a:pt x="177" y="134"/>
                </a:lnTo>
                <a:lnTo>
                  <a:pt x="169" y="132"/>
                </a:lnTo>
                <a:lnTo>
                  <a:pt x="165" y="134"/>
                </a:lnTo>
                <a:lnTo>
                  <a:pt x="163" y="138"/>
                </a:lnTo>
                <a:lnTo>
                  <a:pt x="163" y="142"/>
                </a:lnTo>
                <a:lnTo>
                  <a:pt x="161" y="152"/>
                </a:lnTo>
                <a:lnTo>
                  <a:pt x="159" y="162"/>
                </a:lnTo>
                <a:lnTo>
                  <a:pt x="161" y="166"/>
                </a:lnTo>
                <a:lnTo>
                  <a:pt x="158" y="173"/>
                </a:lnTo>
                <a:lnTo>
                  <a:pt x="152" y="183"/>
                </a:lnTo>
                <a:lnTo>
                  <a:pt x="152" y="195"/>
                </a:lnTo>
                <a:lnTo>
                  <a:pt x="150" y="201"/>
                </a:lnTo>
                <a:lnTo>
                  <a:pt x="154" y="204"/>
                </a:lnTo>
                <a:lnTo>
                  <a:pt x="158" y="204"/>
                </a:lnTo>
                <a:lnTo>
                  <a:pt x="161" y="208"/>
                </a:lnTo>
                <a:lnTo>
                  <a:pt x="161" y="222"/>
                </a:lnTo>
                <a:lnTo>
                  <a:pt x="167" y="226"/>
                </a:lnTo>
                <a:lnTo>
                  <a:pt x="171" y="228"/>
                </a:lnTo>
                <a:lnTo>
                  <a:pt x="169" y="236"/>
                </a:lnTo>
                <a:lnTo>
                  <a:pt x="129" y="261"/>
                </a:lnTo>
                <a:lnTo>
                  <a:pt x="104" y="269"/>
                </a:lnTo>
                <a:lnTo>
                  <a:pt x="96" y="267"/>
                </a:lnTo>
                <a:lnTo>
                  <a:pt x="94" y="271"/>
                </a:lnTo>
                <a:lnTo>
                  <a:pt x="94" y="277"/>
                </a:lnTo>
                <a:lnTo>
                  <a:pt x="88" y="278"/>
                </a:lnTo>
                <a:lnTo>
                  <a:pt x="75" y="278"/>
                </a:lnTo>
                <a:lnTo>
                  <a:pt x="67" y="282"/>
                </a:lnTo>
                <a:lnTo>
                  <a:pt x="67" y="286"/>
                </a:lnTo>
                <a:lnTo>
                  <a:pt x="54" y="290"/>
                </a:lnTo>
                <a:lnTo>
                  <a:pt x="50" y="286"/>
                </a:lnTo>
                <a:lnTo>
                  <a:pt x="44" y="292"/>
                </a:lnTo>
                <a:lnTo>
                  <a:pt x="42" y="296"/>
                </a:lnTo>
                <a:lnTo>
                  <a:pt x="27" y="290"/>
                </a:lnTo>
                <a:lnTo>
                  <a:pt x="0" y="240"/>
                </a:lnTo>
                <a:lnTo>
                  <a:pt x="6" y="123"/>
                </a:lnTo>
                <a:lnTo>
                  <a:pt x="65" y="0"/>
                </a:lnTo>
                <a:lnTo>
                  <a:pt x="194" y="8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3" name="Freeform 645"/>
          <p:cNvSpPr>
            <a:spLocks/>
          </p:cNvSpPr>
          <p:nvPr/>
        </p:nvSpPr>
        <p:spPr bwMode="ltGray">
          <a:xfrm>
            <a:off x="4254112" y="4037024"/>
            <a:ext cx="311429" cy="552448"/>
          </a:xfrm>
          <a:custGeom>
            <a:avLst/>
            <a:gdLst/>
            <a:ahLst/>
            <a:cxnLst>
              <a:cxn ang="0">
                <a:pos x="202" y="88"/>
              </a:cxn>
              <a:cxn ang="0">
                <a:pos x="200" y="136"/>
              </a:cxn>
              <a:cxn ang="0">
                <a:pos x="194" y="136"/>
              </a:cxn>
              <a:cxn ang="0">
                <a:pos x="188" y="140"/>
              </a:cxn>
              <a:cxn ang="0">
                <a:pos x="184" y="138"/>
              </a:cxn>
              <a:cxn ang="0">
                <a:pos x="176" y="136"/>
              </a:cxn>
              <a:cxn ang="0">
                <a:pos x="172" y="138"/>
              </a:cxn>
              <a:cxn ang="0">
                <a:pos x="170" y="142"/>
              </a:cxn>
              <a:cxn ang="0">
                <a:pos x="170" y="146"/>
              </a:cxn>
              <a:cxn ang="0">
                <a:pos x="168" y="156"/>
              </a:cxn>
              <a:cxn ang="0">
                <a:pos x="166" y="166"/>
              </a:cxn>
              <a:cxn ang="0">
                <a:pos x="168" y="170"/>
              </a:cxn>
              <a:cxn ang="0">
                <a:pos x="164" y="178"/>
              </a:cxn>
              <a:cxn ang="0">
                <a:pos x="158" y="188"/>
              </a:cxn>
              <a:cxn ang="0">
                <a:pos x="158" y="200"/>
              </a:cxn>
              <a:cxn ang="0">
                <a:pos x="156" y="206"/>
              </a:cxn>
              <a:cxn ang="0">
                <a:pos x="160" y="210"/>
              </a:cxn>
              <a:cxn ang="0">
                <a:pos x="164" y="210"/>
              </a:cxn>
              <a:cxn ang="0">
                <a:pos x="168" y="214"/>
              </a:cxn>
              <a:cxn ang="0">
                <a:pos x="168" y="228"/>
              </a:cxn>
              <a:cxn ang="0">
                <a:pos x="174" y="232"/>
              </a:cxn>
              <a:cxn ang="0">
                <a:pos x="178" y="234"/>
              </a:cxn>
              <a:cxn ang="0">
                <a:pos x="176" y="242"/>
              </a:cxn>
              <a:cxn ang="0">
                <a:pos x="134" y="268"/>
              </a:cxn>
              <a:cxn ang="0">
                <a:pos x="108" y="276"/>
              </a:cxn>
              <a:cxn ang="0">
                <a:pos x="100" y="274"/>
              </a:cxn>
              <a:cxn ang="0">
                <a:pos x="98" y="278"/>
              </a:cxn>
              <a:cxn ang="0">
                <a:pos x="98" y="284"/>
              </a:cxn>
              <a:cxn ang="0">
                <a:pos x="92" y="286"/>
              </a:cxn>
              <a:cxn ang="0">
                <a:pos x="78" y="286"/>
              </a:cxn>
              <a:cxn ang="0">
                <a:pos x="70" y="290"/>
              </a:cxn>
              <a:cxn ang="0">
                <a:pos x="70" y="294"/>
              </a:cxn>
              <a:cxn ang="0">
                <a:pos x="56" y="298"/>
              </a:cxn>
              <a:cxn ang="0">
                <a:pos x="52" y="294"/>
              </a:cxn>
              <a:cxn ang="0">
                <a:pos x="46" y="300"/>
              </a:cxn>
              <a:cxn ang="0">
                <a:pos x="44" y="304"/>
              </a:cxn>
              <a:cxn ang="0">
                <a:pos x="28" y="298"/>
              </a:cxn>
              <a:cxn ang="0">
                <a:pos x="0" y="246"/>
              </a:cxn>
              <a:cxn ang="0">
                <a:pos x="6" y="126"/>
              </a:cxn>
              <a:cxn ang="0">
                <a:pos x="68" y="0"/>
              </a:cxn>
              <a:cxn ang="0">
                <a:pos x="202" y="88"/>
              </a:cxn>
            </a:cxnLst>
            <a:rect l="0" t="0" r="r" b="b"/>
            <a:pathLst>
              <a:path w="203" h="305">
                <a:moveTo>
                  <a:pt x="202" y="88"/>
                </a:moveTo>
                <a:lnTo>
                  <a:pt x="200" y="136"/>
                </a:lnTo>
                <a:lnTo>
                  <a:pt x="194" y="136"/>
                </a:lnTo>
                <a:lnTo>
                  <a:pt x="188" y="140"/>
                </a:lnTo>
                <a:lnTo>
                  <a:pt x="184" y="138"/>
                </a:lnTo>
                <a:lnTo>
                  <a:pt x="176" y="136"/>
                </a:lnTo>
                <a:lnTo>
                  <a:pt x="172" y="138"/>
                </a:lnTo>
                <a:lnTo>
                  <a:pt x="170" y="142"/>
                </a:lnTo>
                <a:lnTo>
                  <a:pt x="170" y="146"/>
                </a:lnTo>
                <a:lnTo>
                  <a:pt x="168" y="156"/>
                </a:lnTo>
                <a:lnTo>
                  <a:pt x="166" y="166"/>
                </a:lnTo>
                <a:lnTo>
                  <a:pt x="168" y="170"/>
                </a:lnTo>
                <a:lnTo>
                  <a:pt x="164" y="178"/>
                </a:lnTo>
                <a:lnTo>
                  <a:pt x="158" y="188"/>
                </a:lnTo>
                <a:lnTo>
                  <a:pt x="158" y="200"/>
                </a:lnTo>
                <a:lnTo>
                  <a:pt x="156" y="206"/>
                </a:lnTo>
                <a:lnTo>
                  <a:pt x="160" y="210"/>
                </a:lnTo>
                <a:lnTo>
                  <a:pt x="164" y="210"/>
                </a:lnTo>
                <a:lnTo>
                  <a:pt x="168" y="214"/>
                </a:lnTo>
                <a:lnTo>
                  <a:pt x="168" y="228"/>
                </a:lnTo>
                <a:lnTo>
                  <a:pt x="174" y="232"/>
                </a:lnTo>
                <a:lnTo>
                  <a:pt x="178" y="234"/>
                </a:lnTo>
                <a:lnTo>
                  <a:pt x="176" y="242"/>
                </a:lnTo>
                <a:lnTo>
                  <a:pt x="134" y="268"/>
                </a:lnTo>
                <a:lnTo>
                  <a:pt x="108" y="276"/>
                </a:lnTo>
                <a:lnTo>
                  <a:pt x="100" y="274"/>
                </a:lnTo>
                <a:lnTo>
                  <a:pt x="98" y="278"/>
                </a:lnTo>
                <a:lnTo>
                  <a:pt x="98" y="284"/>
                </a:lnTo>
                <a:lnTo>
                  <a:pt x="92" y="286"/>
                </a:lnTo>
                <a:lnTo>
                  <a:pt x="78" y="286"/>
                </a:lnTo>
                <a:lnTo>
                  <a:pt x="70" y="290"/>
                </a:lnTo>
                <a:lnTo>
                  <a:pt x="70" y="294"/>
                </a:lnTo>
                <a:lnTo>
                  <a:pt x="56" y="298"/>
                </a:lnTo>
                <a:lnTo>
                  <a:pt x="52" y="294"/>
                </a:lnTo>
                <a:lnTo>
                  <a:pt x="46" y="300"/>
                </a:lnTo>
                <a:lnTo>
                  <a:pt x="44" y="304"/>
                </a:lnTo>
                <a:lnTo>
                  <a:pt x="28" y="298"/>
                </a:lnTo>
                <a:lnTo>
                  <a:pt x="0" y="246"/>
                </a:lnTo>
                <a:lnTo>
                  <a:pt x="6" y="126"/>
                </a:lnTo>
                <a:lnTo>
                  <a:pt x="68" y="0"/>
                </a:lnTo>
                <a:lnTo>
                  <a:pt x="202" y="8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4" name="Freeform 646"/>
          <p:cNvSpPr>
            <a:spLocks/>
          </p:cNvSpPr>
          <p:nvPr/>
        </p:nvSpPr>
        <p:spPr bwMode="ltGray">
          <a:xfrm>
            <a:off x="4110019" y="4392623"/>
            <a:ext cx="218464" cy="377823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116" y="2"/>
              </a:cxn>
              <a:cxn ang="0">
                <a:pos x="118" y="6"/>
              </a:cxn>
              <a:cxn ang="0">
                <a:pos x="122" y="6"/>
              </a:cxn>
              <a:cxn ang="0">
                <a:pos x="130" y="18"/>
              </a:cxn>
              <a:cxn ang="0">
                <a:pos x="132" y="24"/>
              </a:cxn>
              <a:cxn ang="0">
                <a:pos x="128" y="34"/>
              </a:cxn>
              <a:cxn ang="0">
                <a:pos x="130" y="42"/>
              </a:cxn>
              <a:cxn ang="0">
                <a:pos x="130" y="46"/>
              </a:cxn>
              <a:cxn ang="0">
                <a:pos x="130" y="56"/>
              </a:cxn>
              <a:cxn ang="0">
                <a:pos x="110" y="54"/>
              </a:cxn>
              <a:cxn ang="0">
                <a:pos x="108" y="62"/>
              </a:cxn>
              <a:cxn ang="0">
                <a:pos x="138" y="94"/>
              </a:cxn>
              <a:cxn ang="0">
                <a:pos x="134" y="102"/>
              </a:cxn>
              <a:cxn ang="0">
                <a:pos x="130" y="106"/>
              </a:cxn>
              <a:cxn ang="0">
                <a:pos x="128" y="116"/>
              </a:cxn>
              <a:cxn ang="0">
                <a:pos x="124" y="120"/>
              </a:cxn>
              <a:cxn ang="0">
                <a:pos x="122" y="126"/>
              </a:cxn>
              <a:cxn ang="0">
                <a:pos x="116" y="130"/>
              </a:cxn>
              <a:cxn ang="0">
                <a:pos x="114" y="138"/>
              </a:cxn>
              <a:cxn ang="0">
                <a:pos x="114" y="142"/>
              </a:cxn>
              <a:cxn ang="0">
                <a:pos x="116" y="150"/>
              </a:cxn>
              <a:cxn ang="0">
                <a:pos x="122" y="158"/>
              </a:cxn>
              <a:cxn ang="0">
                <a:pos x="124" y="166"/>
              </a:cxn>
              <a:cxn ang="0">
                <a:pos x="128" y="176"/>
              </a:cxn>
              <a:cxn ang="0">
                <a:pos x="132" y="180"/>
              </a:cxn>
              <a:cxn ang="0">
                <a:pos x="138" y="186"/>
              </a:cxn>
              <a:cxn ang="0">
                <a:pos x="136" y="200"/>
              </a:cxn>
              <a:cxn ang="0">
                <a:pos x="140" y="204"/>
              </a:cxn>
              <a:cxn ang="0">
                <a:pos x="138" y="208"/>
              </a:cxn>
              <a:cxn ang="0">
                <a:pos x="130" y="204"/>
              </a:cxn>
              <a:cxn ang="0">
                <a:pos x="122" y="202"/>
              </a:cxn>
              <a:cxn ang="0">
                <a:pos x="118" y="202"/>
              </a:cxn>
              <a:cxn ang="0">
                <a:pos x="110" y="200"/>
              </a:cxn>
              <a:cxn ang="0">
                <a:pos x="110" y="196"/>
              </a:cxn>
              <a:cxn ang="0">
                <a:pos x="106" y="196"/>
              </a:cxn>
              <a:cxn ang="0">
                <a:pos x="104" y="198"/>
              </a:cxn>
              <a:cxn ang="0">
                <a:pos x="86" y="198"/>
              </a:cxn>
              <a:cxn ang="0">
                <a:pos x="84" y="192"/>
              </a:cxn>
              <a:cxn ang="0">
                <a:pos x="80" y="192"/>
              </a:cxn>
              <a:cxn ang="0">
                <a:pos x="76" y="194"/>
              </a:cxn>
              <a:cxn ang="0">
                <a:pos x="68" y="194"/>
              </a:cxn>
              <a:cxn ang="0">
                <a:pos x="62" y="194"/>
              </a:cxn>
              <a:cxn ang="0">
                <a:pos x="58" y="192"/>
              </a:cxn>
              <a:cxn ang="0">
                <a:pos x="52" y="194"/>
              </a:cxn>
              <a:cxn ang="0">
                <a:pos x="34" y="194"/>
              </a:cxn>
              <a:cxn ang="0">
                <a:pos x="28" y="196"/>
              </a:cxn>
              <a:cxn ang="0">
                <a:pos x="24" y="192"/>
              </a:cxn>
              <a:cxn ang="0">
                <a:pos x="22" y="186"/>
              </a:cxn>
              <a:cxn ang="0">
                <a:pos x="24" y="182"/>
              </a:cxn>
              <a:cxn ang="0">
                <a:pos x="26" y="174"/>
              </a:cxn>
              <a:cxn ang="0">
                <a:pos x="22" y="168"/>
              </a:cxn>
              <a:cxn ang="0">
                <a:pos x="20" y="166"/>
              </a:cxn>
              <a:cxn ang="0">
                <a:pos x="20" y="162"/>
              </a:cxn>
              <a:cxn ang="0">
                <a:pos x="12" y="158"/>
              </a:cxn>
              <a:cxn ang="0">
                <a:pos x="4" y="152"/>
              </a:cxn>
              <a:cxn ang="0">
                <a:pos x="0" y="142"/>
              </a:cxn>
              <a:cxn ang="0">
                <a:pos x="20" y="96"/>
              </a:cxn>
              <a:cxn ang="0">
                <a:pos x="108" y="0"/>
              </a:cxn>
            </a:cxnLst>
            <a:rect l="0" t="0" r="r" b="b"/>
            <a:pathLst>
              <a:path w="141" h="209">
                <a:moveTo>
                  <a:pt x="108" y="0"/>
                </a:moveTo>
                <a:lnTo>
                  <a:pt x="116" y="2"/>
                </a:lnTo>
                <a:lnTo>
                  <a:pt x="118" y="6"/>
                </a:lnTo>
                <a:lnTo>
                  <a:pt x="122" y="6"/>
                </a:lnTo>
                <a:lnTo>
                  <a:pt x="130" y="18"/>
                </a:lnTo>
                <a:lnTo>
                  <a:pt x="132" y="24"/>
                </a:lnTo>
                <a:lnTo>
                  <a:pt x="128" y="34"/>
                </a:lnTo>
                <a:lnTo>
                  <a:pt x="130" y="42"/>
                </a:lnTo>
                <a:lnTo>
                  <a:pt x="130" y="46"/>
                </a:lnTo>
                <a:lnTo>
                  <a:pt x="130" y="56"/>
                </a:lnTo>
                <a:lnTo>
                  <a:pt x="110" y="54"/>
                </a:lnTo>
                <a:lnTo>
                  <a:pt x="108" y="62"/>
                </a:lnTo>
                <a:lnTo>
                  <a:pt x="138" y="94"/>
                </a:lnTo>
                <a:lnTo>
                  <a:pt x="134" y="102"/>
                </a:lnTo>
                <a:lnTo>
                  <a:pt x="130" y="106"/>
                </a:lnTo>
                <a:lnTo>
                  <a:pt x="128" y="116"/>
                </a:lnTo>
                <a:lnTo>
                  <a:pt x="124" y="120"/>
                </a:lnTo>
                <a:lnTo>
                  <a:pt x="122" y="126"/>
                </a:lnTo>
                <a:lnTo>
                  <a:pt x="116" y="130"/>
                </a:lnTo>
                <a:lnTo>
                  <a:pt x="114" y="138"/>
                </a:lnTo>
                <a:lnTo>
                  <a:pt x="114" y="142"/>
                </a:lnTo>
                <a:lnTo>
                  <a:pt x="116" y="150"/>
                </a:lnTo>
                <a:lnTo>
                  <a:pt x="122" y="158"/>
                </a:lnTo>
                <a:lnTo>
                  <a:pt x="124" y="166"/>
                </a:lnTo>
                <a:lnTo>
                  <a:pt x="128" y="176"/>
                </a:lnTo>
                <a:lnTo>
                  <a:pt x="132" y="180"/>
                </a:lnTo>
                <a:lnTo>
                  <a:pt x="138" y="186"/>
                </a:lnTo>
                <a:lnTo>
                  <a:pt x="136" y="200"/>
                </a:lnTo>
                <a:lnTo>
                  <a:pt x="140" y="204"/>
                </a:lnTo>
                <a:lnTo>
                  <a:pt x="138" y="208"/>
                </a:lnTo>
                <a:lnTo>
                  <a:pt x="130" y="204"/>
                </a:lnTo>
                <a:lnTo>
                  <a:pt x="122" y="202"/>
                </a:lnTo>
                <a:lnTo>
                  <a:pt x="118" y="202"/>
                </a:lnTo>
                <a:lnTo>
                  <a:pt x="110" y="200"/>
                </a:lnTo>
                <a:lnTo>
                  <a:pt x="110" y="196"/>
                </a:lnTo>
                <a:lnTo>
                  <a:pt x="106" y="196"/>
                </a:lnTo>
                <a:lnTo>
                  <a:pt x="104" y="198"/>
                </a:lnTo>
                <a:lnTo>
                  <a:pt x="86" y="198"/>
                </a:lnTo>
                <a:lnTo>
                  <a:pt x="84" y="192"/>
                </a:lnTo>
                <a:lnTo>
                  <a:pt x="80" y="192"/>
                </a:lnTo>
                <a:lnTo>
                  <a:pt x="76" y="194"/>
                </a:lnTo>
                <a:lnTo>
                  <a:pt x="68" y="194"/>
                </a:lnTo>
                <a:lnTo>
                  <a:pt x="62" y="194"/>
                </a:lnTo>
                <a:lnTo>
                  <a:pt x="58" y="192"/>
                </a:lnTo>
                <a:lnTo>
                  <a:pt x="52" y="194"/>
                </a:lnTo>
                <a:lnTo>
                  <a:pt x="34" y="194"/>
                </a:lnTo>
                <a:lnTo>
                  <a:pt x="28" y="196"/>
                </a:lnTo>
                <a:lnTo>
                  <a:pt x="24" y="192"/>
                </a:lnTo>
                <a:lnTo>
                  <a:pt x="22" y="186"/>
                </a:lnTo>
                <a:lnTo>
                  <a:pt x="24" y="182"/>
                </a:lnTo>
                <a:lnTo>
                  <a:pt x="26" y="174"/>
                </a:lnTo>
                <a:lnTo>
                  <a:pt x="22" y="168"/>
                </a:lnTo>
                <a:lnTo>
                  <a:pt x="20" y="166"/>
                </a:lnTo>
                <a:lnTo>
                  <a:pt x="20" y="162"/>
                </a:lnTo>
                <a:lnTo>
                  <a:pt x="12" y="158"/>
                </a:lnTo>
                <a:lnTo>
                  <a:pt x="4" y="152"/>
                </a:lnTo>
                <a:lnTo>
                  <a:pt x="0" y="142"/>
                </a:lnTo>
                <a:lnTo>
                  <a:pt x="20" y="96"/>
                </a:lnTo>
                <a:lnTo>
                  <a:pt x="10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5" name="Freeform 647"/>
          <p:cNvSpPr>
            <a:spLocks/>
          </p:cNvSpPr>
          <p:nvPr/>
        </p:nvSpPr>
        <p:spPr bwMode="ltGray">
          <a:xfrm>
            <a:off x="3948882" y="4333886"/>
            <a:ext cx="351712" cy="330199"/>
          </a:xfrm>
          <a:custGeom>
            <a:avLst/>
            <a:gdLst/>
            <a:ahLst/>
            <a:cxnLst>
              <a:cxn ang="0">
                <a:pos x="208" y="20"/>
              </a:cxn>
              <a:cxn ang="0">
                <a:pos x="216" y="26"/>
              </a:cxn>
              <a:cxn ang="0">
                <a:pos x="220" y="32"/>
              </a:cxn>
              <a:cxn ang="0">
                <a:pos x="220" y="40"/>
              </a:cxn>
              <a:cxn ang="0">
                <a:pos x="224" y="44"/>
              </a:cxn>
              <a:cxn ang="0">
                <a:pos x="228" y="50"/>
              </a:cxn>
              <a:cxn ang="0">
                <a:pos x="228" y="56"/>
              </a:cxn>
              <a:cxn ang="0">
                <a:pos x="224" y="60"/>
              </a:cxn>
              <a:cxn ang="0">
                <a:pos x="220" y="64"/>
              </a:cxn>
              <a:cxn ang="0">
                <a:pos x="212" y="72"/>
              </a:cxn>
              <a:cxn ang="0">
                <a:pos x="212" y="74"/>
              </a:cxn>
              <a:cxn ang="0">
                <a:pos x="206" y="82"/>
              </a:cxn>
              <a:cxn ang="0">
                <a:pos x="204" y="86"/>
              </a:cxn>
              <a:cxn ang="0">
                <a:pos x="204" y="90"/>
              </a:cxn>
              <a:cxn ang="0">
                <a:pos x="196" y="98"/>
              </a:cxn>
              <a:cxn ang="0">
                <a:pos x="194" y="102"/>
              </a:cxn>
              <a:cxn ang="0">
                <a:pos x="186" y="106"/>
              </a:cxn>
              <a:cxn ang="0">
                <a:pos x="184" y="108"/>
              </a:cxn>
              <a:cxn ang="0">
                <a:pos x="180" y="116"/>
              </a:cxn>
              <a:cxn ang="0">
                <a:pos x="176" y="126"/>
              </a:cxn>
              <a:cxn ang="0">
                <a:pos x="174" y="128"/>
              </a:cxn>
              <a:cxn ang="0">
                <a:pos x="172" y="134"/>
              </a:cxn>
              <a:cxn ang="0">
                <a:pos x="168" y="138"/>
              </a:cxn>
              <a:cxn ang="0">
                <a:pos x="168" y="144"/>
              </a:cxn>
              <a:cxn ang="0">
                <a:pos x="164" y="144"/>
              </a:cxn>
              <a:cxn ang="0">
                <a:pos x="160" y="144"/>
              </a:cxn>
              <a:cxn ang="0">
                <a:pos x="158" y="140"/>
              </a:cxn>
              <a:cxn ang="0">
                <a:pos x="158" y="138"/>
              </a:cxn>
              <a:cxn ang="0">
                <a:pos x="150" y="136"/>
              </a:cxn>
              <a:cxn ang="0">
                <a:pos x="150" y="138"/>
              </a:cxn>
              <a:cxn ang="0">
                <a:pos x="146" y="138"/>
              </a:cxn>
              <a:cxn ang="0">
                <a:pos x="144" y="134"/>
              </a:cxn>
              <a:cxn ang="0">
                <a:pos x="142" y="134"/>
              </a:cxn>
              <a:cxn ang="0">
                <a:pos x="132" y="140"/>
              </a:cxn>
              <a:cxn ang="0">
                <a:pos x="132" y="144"/>
              </a:cxn>
              <a:cxn ang="0">
                <a:pos x="116" y="156"/>
              </a:cxn>
              <a:cxn ang="0">
                <a:pos x="112" y="166"/>
              </a:cxn>
              <a:cxn ang="0">
                <a:pos x="108" y="176"/>
              </a:cxn>
              <a:cxn ang="0">
                <a:pos x="94" y="180"/>
              </a:cxn>
              <a:cxn ang="0">
                <a:pos x="84" y="178"/>
              </a:cxn>
              <a:cxn ang="0">
                <a:pos x="70" y="180"/>
              </a:cxn>
              <a:cxn ang="0">
                <a:pos x="64" y="182"/>
              </a:cxn>
              <a:cxn ang="0">
                <a:pos x="60" y="180"/>
              </a:cxn>
              <a:cxn ang="0">
                <a:pos x="56" y="178"/>
              </a:cxn>
              <a:cxn ang="0">
                <a:pos x="48" y="164"/>
              </a:cxn>
              <a:cxn ang="0">
                <a:pos x="48" y="158"/>
              </a:cxn>
              <a:cxn ang="0">
                <a:pos x="42" y="148"/>
              </a:cxn>
              <a:cxn ang="0">
                <a:pos x="38" y="146"/>
              </a:cxn>
              <a:cxn ang="0">
                <a:pos x="28" y="140"/>
              </a:cxn>
              <a:cxn ang="0">
                <a:pos x="6" y="138"/>
              </a:cxn>
              <a:cxn ang="0">
                <a:pos x="0" y="134"/>
              </a:cxn>
              <a:cxn ang="0">
                <a:pos x="4" y="64"/>
              </a:cxn>
              <a:cxn ang="0">
                <a:pos x="48" y="0"/>
              </a:cxn>
              <a:cxn ang="0">
                <a:pos x="140" y="16"/>
              </a:cxn>
              <a:cxn ang="0">
                <a:pos x="208" y="20"/>
              </a:cxn>
            </a:cxnLst>
            <a:rect l="0" t="0" r="r" b="b"/>
            <a:pathLst>
              <a:path w="229" h="183">
                <a:moveTo>
                  <a:pt x="208" y="20"/>
                </a:moveTo>
                <a:lnTo>
                  <a:pt x="216" y="26"/>
                </a:lnTo>
                <a:lnTo>
                  <a:pt x="220" y="32"/>
                </a:lnTo>
                <a:lnTo>
                  <a:pt x="220" y="40"/>
                </a:lnTo>
                <a:lnTo>
                  <a:pt x="224" y="44"/>
                </a:lnTo>
                <a:lnTo>
                  <a:pt x="228" y="50"/>
                </a:lnTo>
                <a:lnTo>
                  <a:pt x="228" y="56"/>
                </a:lnTo>
                <a:lnTo>
                  <a:pt x="224" y="60"/>
                </a:lnTo>
                <a:lnTo>
                  <a:pt x="220" y="64"/>
                </a:lnTo>
                <a:lnTo>
                  <a:pt x="212" y="72"/>
                </a:lnTo>
                <a:lnTo>
                  <a:pt x="212" y="74"/>
                </a:lnTo>
                <a:lnTo>
                  <a:pt x="206" y="82"/>
                </a:lnTo>
                <a:lnTo>
                  <a:pt x="204" y="86"/>
                </a:lnTo>
                <a:lnTo>
                  <a:pt x="204" y="90"/>
                </a:lnTo>
                <a:lnTo>
                  <a:pt x="196" y="98"/>
                </a:lnTo>
                <a:lnTo>
                  <a:pt x="194" y="102"/>
                </a:lnTo>
                <a:lnTo>
                  <a:pt x="186" y="106"/>
                </a:lnTo>
                <a:lnTo>
                  <a:pt x="184" y="108"/>
                </a:lnTo>
                <a:lnTo>
                  <a:pt x="180" y="116"/>
                </a:lnTo>
                <a:lnTo>
                  <a:pt x="176" y="126"/>
                </a:lnTo>
                <a:lnTo>
                  <a:pt x="174" y="128"/>
                </a:lnTo>
                <a:lnTo>
                  <a:pt x="172" y="134"/>
                </a:lnTo>
                <a:lnTo>
                  <a:pt x="168" y="138"/>
                </a:lnTo>
                <a:lnTo>
                  <a:pt x="168" y="144"/>
                </a:lnTo>
                <a:lnTo>
                  <a:pt x="164" y="144"/>
                </a:lnTo>
                <a:lnTo>
                  <a:pt x="160" y="144"/>
                </a:lnTo>
                <a:lnTo>
                  <a:pt x="158" y="140"/>
                </a:lnTo>
                <a:lnTo>
                  <a:pt x="158" y="138"/>
                </a:lnTo>
                <a:lnTo>
                  <a:pt x="150" y="136"/>
                </a:lnTo>
                <a:lnTo>
                  <a:pt x="150" y="138"/>
                </a:lnTo>
                <a:lnTo>
                  <a:pt x="146" y="138"/>
                </a:lnTo>
                <a:lnTo>
                  <a:pt x="144" y="134"/>
                </a:lnTo>
                <a:lnTo>
                  <a:pt x="142" y="134"/>
                </a:lnTo>
                <a:lnTo>
                  <a:pt x="132" y="140"/>
                </a:lnTo>
                <a:lnTo>
                  <a:pt x="132" y="144"/>
                </a:lnTo>
                <a:lnTo>
                  <a:pt x="116" y="156"/>
                </a:lnTo>
                <a:lnTo>
                  <a:pt x="112" y="166"/>
                </a:lnTo>
                <a:lnTo>
                  <a:pt x="108" y="176"/>
                </a:lnTo>
                <a:lnTo>
                  <a:pt x="94" y="180"/>
                </a:lnTo>
                <a:lnTo>
                  <a:pt x="84" y="178"/>
                </a:lnTo>
                <a:lnTo>
                  <a:pt x="70" y="180"/>
                </a:lnTo>
                <a:lnTo>
                  <a:pt x="64" y="182"/>
                </a:lnTo>
                <a:lnTo>
                  <a:pt x="60" y="180"/>
                </a:lnTo>
                <a:lnTo>
                  <a:pt x="56" y="178"/>
                </a:lnTo>
                <a:lnTo>
                  <a:pt x="48" y="164"/>
                </a:lnTo>
                <a:lnTo>
                  <a:pt x="48" y="158"/>
                </a:lnTo>
                <a:lnTo>
                  <a:pt x="42" y="148"/>
                </a:lnTo>
                <a:lnTo>
                  <a:pt x="38" y="146"/>
                </a:lnTo>
                <a:lnTo>
                  <a:pt x="28" y="140"/>
                </a:lnTo>
                <a:lnTo>
                  <a:pt x="6" y="138"/>
                </a:lnTo>
                <a:lnTo>
                  <a:pt x="0" y="134"/>
                </a:lnTo>
                <a:lnTo>
                  <a:pt x="4" y="64"/>
                </a:lnTo>
                <a:lnTo>
                  <a:pt x="48" y="0"/>
                </a:lnTo>
                <a:lnTo>
                  <a:pt x="140" y="16"/>
                </a:lnTo>
                <a:lnTo>
                  <a:pt x="208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6" name="Freeform 648"/>
          <p:cNvSpPr>
            <a:spLocks/>
          </p:cNvSpPr>
          <p:nvPr/>
        </p:nvSpPr>
        <p:spPr bwMode="ltGray">
          <a:xfrm>
            <a:off x="3907048" y="4379923"/>
            <a:ext cx="80568" cy="196849"/>
          </a:xfrm>
          <a:custGeom>
            <a:avLst/>
            <a:gdLst/>
            <a:ahLst/>
            <a:cxnLst>
              <a:cxn ang="0">
                <a:pos x="50" y="9"/>
              </a:cxn>
              <a:cxn ang="0">
                <a:pos x="52" y="15"/>
              </a:cxn>
              <a:cxn ang="0">
                <a:pos x="52" y="20"/>
              </a:cxn>
              <a:cxn ang="0">
                <a:pos x="52" y="24"/>
              </a:cxn>
              <a:cxn ang="0">
                <a:pos x="50" y="30"/>
              </a:cxn>
              <a:cxn ang="0">
                <a:pos x="50" y="34"/>
              </a:cxn>
              <a:cxn ang="0">
                <a:pos x="52" y="39"/>
              </a:cxn>
              <a:cxn ang="0">
                <a:pos x="47" y="41"/>
              </a:cxn>
              <a:cxn ang="0">
                <a:pos x="47" y="47"/>
              </a:cxn>
              <a:cxn ang="0">
                <a:pos x="45" y="48"/>
              </a:cxn>
              <a:cxn ang="0">
                <a:pos x="42" y="52"/>
              </a:cxn>
              <a:cxn ang="0">
                <a:pos x="38" y="58"/>
              </a:cxn>
              <a:cxn ang="0">
                <a:pos x="36" y="61"/>
              </a:cxn>
              <a:cxn ang="0">
                <a:pos x="33" y="60"/>
              </a:cxn>
              <a:cxn ang="0">
                <a:pos x="33" y="63"/>
              </a:cxn>
              <a:cxn ang="0">
                <a:pos x="31" y="67"/>
              </a:cxn>
              <a:cxn ang="0">
                <a:pos x="31" y="69"/>
              </a:cxn>
              <a:cxn ang="0">
                <a:pos x="29" y="86"/>
              </a:cxn>
              <a:cxn ang="0">
                <a:pos x="31" y="89"/>
              </a:cxn>
              <a:cxn ang="0">
                <a:pos x="31" y="91"/>
              </a:cxn>
              <a:cxn ang="0">
                <a:pos x="28" y="95"/>
              </a:cxn>
              <a:cxn ang="0">
                <a:pos x="29" y="102"/>
              </a:cxn>
              <a:cxn ang="0">
                <a:pos x="29" y="106"/>
              </a:cxn>
              <a:cxn ang="0">
                <a:pos x="26" y="108"/>
              </a:cxn>
              <a:cxn ang="0">
                <a:pos x="24" y="106"/>
              </a:cxn>
              <a:cxn ang="0">
                <a:pos x="17" y="106"/>
              </a:cxn>
              <a:cxn ang="0">
                <a:pos x="10" y="108"/>
              </a:cxn>
              <a:cxn ang="0">
                <a:pos x="7" y="47"/>
              </a:cxn>
              <a:cxn ang="0">
                <a:pos x="0" y="35"/>
              </a:cxn>
              <a:cxn ang="0">
                <a:pos x="5" y="22"/>
              </a:cxn>
              <a:cxn ang="0">
                <a:pos x="35" y="0"/>
              </a:cxn>
              <a:cxn ang="0">
                <a:pos x="50" y="9"/>
              </a:cxn>
            </a:cxnLst>
            <a:rect l="0" t="0" r="r" b="b"/>
            <a:pathLst>
              <a:path w="53" h="109">
                <a:moveTo>
                  <a:pt x="50" y="9"/>
                </a:moveTo>
                <a:lnTo>
                  <a:pt x="52" y="15"/>
                </a:lnTo>
                <a:lnTo>
                  <a:pt x="52" y="20"/>
                </a:lnTo>
                <a:lnTo>
                  <a:pt x="52" y="24"/>
                </a:lnTo>
                <a:lnTo>
                  <a:pt x="50" y="30"/>
                </a:lnTo>
                <a:lnTo>
                  <a:pt x="50" y="34"/>
                </a:lnTo>
                <a:lnTo>
                  <a:pt x="52" y="39"/>
                </a:lnTo>
                <a:lnTo>
                  <a:pt x="47" y="41"/>
                </a:lnTo>
                <a:lnTo>
                  <a:pt x="47" y="47"/>
                </a:lnTo>
                <a:lnTo>
                  <a:pt x="45" y="48"/>
                </a:lnTo>
                <a:lnTo>
                  <a:pt x="42" y="52"/>
                </a:lnTo>
                <a:lnTo>
                  <a:pt x="38" y="58"/>
                </a:lnTo>
                <a:lnTo>
                  <a:pt x="36" y="61"/>
                </a:lnTo>
                <a:lnTo>
                  <a:pt x="33" y="60"/>
                </a:lnTo>
                <a:lnTo>
                  <a:pt x="33" y="63"/>
                </a:lnTo>
                <a:lnTo>
                  <a:pt x="31" y="67"/>
                </a:lnTo>
                <a:lnTo>
                  <a:pt x="31" y="69"/>
                </a:lnTo>
                <a:lnTo>
                  <a:pt x="29" y="86"/>
                </a:lnTo>
                <a:lnTo>
                  <a:pt x="31" y="89"/>
                </a:lnTo>
                <a:lnTo>
                  <a:pt x="31" y="91"/>
                </a:lnTo>
                <a:lnTo>
                  <a:pt x="28" y="95"/>
                </a:lnTo>
                <a:lnTo>
                  <a:pt x="29" y="102"/>
                </a:lnTo>
                <a:lnTo>
                  <a:pt x="29" y="106"/>
                </a:lnTo>
                <a:lnTo>
                  <a:pt x="26" y="108"/>
                </a:lnTo>
                <a:lnTo>
                  <a:pt x="24" y="106"/>
                </a:lnTo>
                <a:lnTo>
                  <a:pt x="17" y="106"/>
                </a:lnTo>
                <a:lnTo>
                  <a:pt x="10" y="108"/>
                </a:lnTo>
                <a:lnTo>
                  <a:pt x="7" y="47"/>
                </a:lnTo>
                <a:lnTo>
                  <a:pt x="0" y="35"/>
                </a:lnTo>
                <a:lnTo>
                  <a:pt x="5" y="22"/>
                </a:lnTo>
                <a:lnTo>
                  <a:pt x="35" y="0"/>
                </a:lnTo>
                <a:lnTo>
                  <a:pt x="50" y="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7" name="Freeform 650"/>
          <p:cNvSpPr>
            <a:spLocks/>
          </p:cNvSpPr>
          <p:nvPr/>
        </p:nvSpPr>
        <p:spPr bwMode="ltGray">
          <a:xfrm>
            <a:off x="3905499" y="4378336"/>
            <a:ext cx="94513" cy="211136"/>
          </a:xfrm>
          <a:custGeom>
            <a:avLst/>
            <a:gdLst/>
            <a:ahLst/>
            <a:cxnLst>
              <a:cxn ang="0">
                <a:pos x="58" y="10"/>
              </a:cxn>
              <a:cxn ang="0">
                <a:pos x="60" y="16"/>
              </a:cxn>
              <a:cxn ang="0">
                <a:pos x="60" y="22"/>
              </a:cxn>
              <a:cxn ang="0">
                <a:pos x="60" y="26"/>
              </a:cxn>
              <a:cxn ang="0">
                <a:pos x="58" y="32"/>
              </a:cxn>
              <a:cxn ang="0">
                <a:pos x="58" y="36"/>
              </a:cxn>
              <a:cxn ang="0">
                <a:pos x="60" y="42"/>
              </a:cxn>
              <a:cxn ang="0">
                <a:pos x="54" y="44"/>
              </a:cxn>
              <a:cxn ang="0">
                <a:pos x="54" y="50"/>
              </a:cxn>
              <a:cxn ang="0">
                <a:pos x="52" y="52"/>
              </a:cxn>
              <a:cxn ang="0">
                <a:pos x="48" y="56"/>
              </a:cxn>
              <a:cxn ang="0">
                <a:pos x="44" y="62"/>
              </a:cxn>
              <a:cxn ang="0">
                <a:pos x="42" y="66"/>
              </a:cxn>
              <a:cxn ang="0">
                <a:pos x="38" y="64"/>
              </a:cxn>
              <a:cxn ang="0">
                <a:pos x="38" y="68"/>
              </a:cxn>
              <a:cxn ang="0">
                <a:pos x="36" y="72"/>
              </a:cxn>
              <a:cxn ang="0">
                <a:pos x="36" y="74"/>
              </a:cxn>
              <a:cxn ang="0">
                <a:pos x="34" y="92"/>
              </a:cxn>
              <a:cxn ang="0">
                <a:pos x="36" y="96"/>
              </a:cxn>
              <a:cxn ang="0">
                <a:pos x="36" y="98"/>
              </a:cxn>
              <a:cxn ang="0">
                <a:pos x="32" y="102"/>
              </a:cxn>
              <a:cxn ang="0">
                <a:pos x="34" y="110"/>
              </a:cxn>
              <a:cxn ang="0">
                <a:pos x="34" y="114"/>
              </a:cxn>
              <a:cxn ang="0">
                <a:pos x="30" y="116"/>
              </a:cxn>
              <a:cxn ang="0">
                <a:pos x="28" y="114"/>
              </a:cxn>
              <a:cxn ang="0">
                <a:pos x="20" y="114"/>
              </a:cxn>
              <a:cxn ang="0">
                <a:pos x="12" y="116"/>
              </a:cxn>
              <a:cxn ang="0">
                <a:pos x="8" y="50"/>
              </a:cxn>
              <a:cxn ang="0">
                <a:pos x="0" y="38"/>
              </a:cxn>
              <a:cxn ang="0">
                <a:pos x="6" y="24"/>
              </a:cxn>
              <a:cxn ang="0">
                <a:pos x="40" y="0"/>
              </a:cxn>
              <a:cxn ang="0">
                <a:pos x="58" y="10"/>
              </a:cxn>
            </a:cxnLst>
            <a:rect l="0" t="0" r="r" b="b"/>
            <a:pathLst>
              <a:path w="61" h="117">
                <a:moveTo>
                  <a:pt x="58" y="10"/>
                </a:moveTo>
                <a:lnTo>
                  <a:pt x="60" y="16"/>
                </a:lnTo>
                <a:lnTo>
                  <a:pt x="60" y="22"/>
                </a:lnTo>
                <a:lnTo>
                  <a:pt x="60" y="26"/>
                </a:lnTo>
                <a:lnTo>
                  <a:pt x="58" y="32"/>
                </a:lnTo>
                <a:lnTo>
                  <a:pt x="58" y="36"/>
                </a:lnTo>
                <a:lnTo>
                  <a:pt x="60" y="42"/>
                </a:lnTo>
                <a:lnTo>
                  <a:pt x="54" y="44"/>
                </a:lnTo>
                <a:lnTo>
                  <a:pt x="54" y="50"/>
                </a:lnTo>
                <a:lnTo>
                  <a:pt x="52" y="52"/>
                </a:lnTo>
                <a:lnTo>
                  <a:pt x="48" y="56"/>
                </a:lnTo>
                <a:lnTo>
                  <a:pt x="44" y="62"/>
                </a:lnTo>
                <a:lnTo>
                  <a:pt x="42" y="66"/>
                </a:lnTo>
                <a:lnTo>
                  <a:pt x="38" y="64"/>
                </a:lnTo>
                <a:lnTo>
                  <a:pt x="38" y="68"/>
                </a:lnTo>
                <a:lnTo>
                  <a:pt x="36" y="72"/>
                </a:lnTo>
                <a:lnTo>
                  <a:pt x="36" y="74"/>
                </a:lnTo>
                <a:lnTo>
                  <a:pt x="34" y="92"/>
                </a:lnTo>
                <a:lnTo>
                  <a:pt x="36" y="96"/>
                </a:lnTo>
                <a:lnTo>
                  <a:pt x="36" y="98"/>
                </a:lnTo>
                <a:lnTo>
                  <a:pt x="32" y="102"/>
                </a:lnTo>
                <a:lnTo>
                  <a:pt x="34" y="110"/>
                </a:lnTo>
                <a:lnTo>
                  <a:pt x="34" y="114"/>
                </a:lnTo>
                <a:lnTo>
                  <a:pt x="30" y="116"/>
                </a:lnTo>
                <a:lnTo>
                  <a:pt x="28" y="114"/>
                </a:lnTo>
                <a:lnTo>
                  <a:pt x="20" y="114"/>
                </a:lnTo>
                <a:lnTo>
                  <a:pt x="12" y="116"/>
                </a:lnTo>
                <a:lnTo>
                  <a:pt x="8" y="50"/>
                </a:lnTo>
                <a:lnTo>
                  <a:pt x="0" y="38"/>
                </a:lnTo>
                <a:lnTo>
                  <a:pt x="6" y="24"/>
                </a:lnTo>
                <a:lnTo>
                  <a:pt x="40" y="0"/>
                </a:lnTo>
                <a:lnTo>
                  <a:pt x="5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8" name="Freeform 651"/>
          <p:cNvSpPr>
            <a:spLocks/>
          </p:cNvSpPr>
          <p:nvPr/>
        </p:nvSpPr>
        <p:spPr bwMode="ltGray">
          <a:xfrm>
            <a:off x="3883808" y="4413260"/>
            <a:ext cx="44932" cy="184149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18" y="14"/>
              </a:cxn>
              <a:cxn ang="0">
                <a:pos x="18" y="20"/>
              </a:cxn>
              <a:cxn ang="0">
                <a:pos x="26" y="26"/>
              </a:cxn>
              <a:cxn ang="0">
                <a:pos x="28" y="32"/>
              </a:cxn>
              <a:cxn ang="0">
                <a:pos x="26" y="88"/>
              </a:cxn>
              <a:cxn ang="0">
                <a:pos x="28" y="96"/>
              </a:cxn>
              <a:cxn ang="0">
                <a:pos x="16" y="100"/>
              </a:cxn>
              <a:cxn ang="0">
                <a:pos x="0" y="78"/>
              </a:cxn>
              <a:cxn ang="0">
                <a:pos x="0" y="0"/>
              </a:cxn>
              <a:cxn ang="0">
                <a:pos x="26" y="6"/>
              </a:cxn>
            </a:cxnLst>
            <a:rect l="0" t="0" r="r" b="b"/>
            <a:pathLst>
              <a:path w="29" h="101">
                <a:moveTo>
                  <a:pt x="26" y="6"/>
                </a:moveTo>
                <a:lnTo>
                  <a:pt x="18" y="14"/>
                </a:lnTo>
                <a:lnTo>
                  <a:pt x="18" y="20"/>
                </a:lnTo>
                <a:lnTo>
                  <a:pt x="26" y="26"/>
                </a:lnTo>
                <a:lnTo>
                  <a:pt x="28" y="32"/>
                </a:lnTo>
                <a:lnTo>
                  <a:pt x="26" y="88"/>
                </a:lnTo>
                <a:lnTo>
                  <a:pt x="28" y="96"/>
                </a:lnTo>
                <a:lnTo>
                  <a:pt x="16" y="100"/>
                </a:lnTo>
                <a:lnTo>
                  <a:pt x="0" y="78"/>
                </a:lnTo>
                <a:lnTo>
                  <a:pt x="0" y="0"/>
                </a:lnTo>
                <a:lnTo>
                  <a:pt x="2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9" name="Freeform 652"/>
          <p:cNvSpPr>
            <a:spLocks/>
          </p:cNvSpPr>
          <p:nvPr/>
        </p:nvSpPr>
        <p:spPr bwMode="ltGray">
          <a:xfrm>
            <a:off x="3778449" y="4419610"/>
            <a:ext cx="131698" cy="220661"/>
          </a:xfrm>
          <a:custGeom>
            <a:avLst/>
            <a:gdLst/>
            <a:ahLst/>
            <a:cxnLst>
              <a:cxn ang="0">
                <a:pos x="8" y="108"/>
              </a:cxn>
              <a:cxn ang="0">
                <a:pos x="18" y="112"/>
              </a:cxn>
              <a:cxn ang="0">
                <a:pos x="24" y="120"/>
              </a:cxn>
              <a:cxn ang="0">
                <a:pos x="30" y="114"/>
              </a:cxn>
              <a:cxn ang="0">
                <a:pos x="42" y="112"/>
              </a:cxn>
              <a:cxn ang="0">
                <a:pos x="50" y="110"/>
              </a:cxn>
              <a:cxn ang="0">
                <a:pos x="60" y="102"/>
              </a:cxn>
              <a:cxn ang="0">
                <a:pos x="66" y="102"/>
              </a:cxn>
              <a:cxn ang="0">
                <a:pos x="70" y="98"/>
              </a:cxn>
              <a:cxn ang="0">
                <a:pos x="80" y="98"/>
              </a:cxn>
              <a:cxn ang="0">
                <a:pos x="84" y="96"/>
              </a:cxn>
              <a:cxn ang="0">
                <a:pos x="78" y="78"/>
              </a:cxn>
              <a:cxn ang="0">
                <a:pos x="82" y="28"/>
              </a:cxn>
              <a:cxn ang="0">
                <a:pos x="78" y="24"/>
              </a:cxn>
              <a:cxn ang="0">
                <a:pos x="80" y="18"/>
              </a:cxn>
              <a:cxn ang="0">
                <a:pos x="72" y="2"/>
              </a:cxn>
              <a:cxn ang="0">
                <a:pos x="10" y="0"/>
              </a:cxn>
              <a:cxn ang="0">
                <a:pos x="0" y="86"/>
              </a:cxn>
              <a:cxn ang="0">
                <a:pos x="8" y="108"/>
              </a:cxn>
            </a:cxnLst>
            <a:rect l="0" t="0" r="r" b="b"/>
            <a:pathLst>
              <a:path w="85" h="121">
                <a:moveTo>
                  <a:pt x="8" y="108"/>
                </a:moveTo>
                <a:lnTo>
                  <a:pt x="18" y="112"/>
                </a:lnTo>
                <a:lnTo>
                  <a:pt x="24" y="120"/>
                </a:lnTo>
                <a:lnTo>
                  <a:pt x="30" y="114"/>
                </a:lnTo>
                <a:lnTo>
                  <a:pt x="42" y="112"/>
                </a:lnTo>
                <a:lnTo>
                  <a:pt x="50" y="110"/>
                </a:lnTo>
                <a:lnTo>
                  <a:pt x="60" y="102"/>
                </a:lnTo>
                <a:lnTo>
                  <a:pt x="66" y="102"/>
                </a:lnTo>
                <a:lnTo>
                  <a:pt x="70" y="98"/>
                </a:lnTo>
                <a:lnTo>
                  <a:pt x="80" y="98"/>
                </a:lnTo>
                <a:lnTo>
                  <a:pt x="84" y="96"/>
                </a:lnTo>
                <a:lnTo>
                  <a:pt x="78" y="78"/>
                </a:lnTo>
                <a:lnTo>
                  <a:pt x="82" y="28"/>
                </a:lnTo>
                <a:lnTo>
                  <a:pt x="78" y="24"/>
                </a:lnTo>
                <a:lnTo>
                  <a:pt x="80" y="18"/>
                </a:lnTo>
                <a:lnTo>
                  <a:pt x="72" y="2"/>
                </a:lnTo>
                <a:lnTo>
                  <a:pt x="10" y="0"/>
                </a:lnTo>
                <a:lnTo>
                  <a:pt x="0" y="86"/>
                </a:lnTo>
                <a:lnTo>
                  <a:pt x="8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0" name="Freeform 653"/>
          <p:cNvSpPr>
            <a:spLocks/>
          </p:cNvSpPr>
          <p:nvPr/>
        </p:nvSpPr>
        <p:spPr bwMode="ltGray">
          <a:xfrm>
            <a:off x="3626608" y="4416435"/>
            <a:ext cx="184377" cy="215899"/>
          </a:xfrm>
          <a:custGeom>
            <a:avLst/>
            <a:gdLst/>
            <a:ahLst/>
            <a:cxnLst>
              <a:cxn ang="0">
                <a:pos x="112" y="18"/>
              </a:cxn>
              <a:cxn ang="0">
                <a:pos x="118" y="28"/>
              </a:cxn>
              <a:cxn ang="0">
                <a:pos x="116" y="44"/>
              </a:cxn>
              <a:cxn ang="0">
                <a:pos x="118" y="48"/>
              </a:cxn>
              <a:cxn ang="0">
                <a:pos x="118" y="56"/>
              </a:cxn>
              <a:cxn ang="0">
                <a:pos x="114" y="58"/>
              </a:cxn>
              <a:cxn ang="0">
                <a:pos x="110" y="64"/>
              </a:cxn>
              <a:cxn ang="0">
                <a:pos x="106" y="78"/>
              </a:cxn>
              <a:cxn ang="0">
                <a:pos x="104" y="82"/>
              </a:cxn>
              <a:cxn ang="0">
                <a:pos x="102" y="88"/>
              </a:cxn>
              <a:cxn ang="0">
                <a:pos x="106" y="100"/>
              </a:cxn>
              <a:cxn ang="0">
                <a:pos x="110" y="106"/>
              </a:cxn>
              <a:cxn ang="0">
                <a:pos x="110" y="112"/>
              </a:cxn>
              <a:cxn ang="0">
                <a:pos x="100" y="110"/>
              </a:cxn>
              <a:cxn ang="0">
                <a:pos x="90" y="108"/>
              </a:cxn>
              <a:cxn ang="0">
                <a:pos x="80" y="108"/>
              </a:cxn>
              <a:cxn ang="0">
                <a:pos x="72" y="108"/>
              </a:cxn>
              <a:cxn ang="0">
                <a:pos x="56" y="108"/>
              </a:cxn>
              <a:cxn ang="0">
                <a:pos x="40" y="112"/>
              </a:cxn>
              <a:cxn ang="0">
                <a:pos x="28" y="118"/>
              </a:cxn>
              <a:cxn ang="0">
                <a:pos x="22" y="118"/>
              </a:cxn>
              <a:cxn ang="0">
                <a:pos x="0" y="64"/>
              </a:cxn>
              <a:cxn ang="0">
                <a:pos x="22" y="0"/>
              </a:cxn>
              <a:cxn ang="0">
                <a:pos x="112" y="18"/>
              </a:cxn>
            </a:cxnLst>
            <a:rect l="0" t="0" r="r" b="b"/>
            <a:pathLst>
              <a:path w="119" h="119">
                <a:moveTo>
                  <a:pt x="112" y="18"/>
                </a:moveTo>
                <a:lnTo>
                  <a:pt x="118" y="28"/>
                </a:lnTo>
                <a:lnTo>
                  <a:pt x="116" y="44"/>
                </a:lnTo>
                <a:lnTo>
                  <a:pt x="118" y="48"/>
                </a:lnTo>
                <a:lnTo>
                  <a:pt x="118" y="56"/>
                </a:lnTo>
                <a:lnTo>
                  <a:pt x="114" y="58"/>
                </a:lnTo>
                <a:lnTo>
                  <a:pt x="110" y="64"/>
                </a:lnTo>
                <a:lnTo>
                  <a:pt x="106" y="78"/>
                </a:lnTo>
                <a:lnTo>
                  <a:pt x="104" y="82"/>
                </a:lnTo>
                <a:lnTo>
                  <a:pt x="102" y="88"/>
                </a:lnTo>
                <a:lnTo>
                  <a:pt x="106" y="100"/>
                </a:lnTo>
                <a:lnTo>
                  <a:pt x="110" y="106"/>
                </a:lnTo>
                <a:lnTo>
                  <a:pt x="110" y="112"/>
                </a:lnTo>
                <a:lnTo>
                  <a:pt x="100" y="110"/>
                </a:lnTo>
                <a:lnTo>
                  <a:pt x="90" y="108"/>
                </a:lnTo>
                <a:lnTo>
                  <a:pt x="80" y="108"/>
                </a:lnTo>
                <a:lnTo>
                  <a:pt x="72" y="108"/>
                </a:lnTo>
                <a:lnTo>
                  <a:pt x="56" y="108"/>
                </a:lnTo>
                <a:lnTo>
                  <a:pt x="40" y="112"/>
                </a:lnTo>
                <a:lnTo>
                  <a:pt x="28" y="118"/>
                </a:lnTo>
                <a:lnTo>
                  <a:pt x="22" y="118"/>
                </a:lnTo>
                <a:lnTo>
                  <a:pt x="0" y="64"/>
                </a:lnTo>
                <a:lnTo>
                  <a:pt x="22" y="0"/>
                </a:lnTo>
                <a:lnTo>
                  <a:pt x="112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1" name="Freeform 654"/>
          <p:cNvSpPr>
            <a:spLocks/>
          </p:cNvSpPr>
          <p:nvPr/>
        </p:nvSpPr>
        <p:spPr bwMode="ltGray">
          <a:xfrm>
            <a:off x="3553786" y="4475172"/>
            <a:ext cx="120853" cy="15716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" y="36"/>
              </a:cxn>
              <a:cxn ang="0">
                <a:pos x="22" y="52"/>
              </a:cxn>
              <a:cxn ang="0">
                <a:pos x="32" y="66"/>
              </a:cxn>
              <a:cxn ang="0">
                <a:pos x="38" y="68"/>
              </a:cxn>
              <a:cxn ang="0">
                <a:pos x="48" y="78"/>
              </a:cxn>
              <a:cxn ang="0">
                <a:pos x="60" y="84"/>
              </a:cxn>
              <a:cxn ang="0">
                <a:pos x="66" y="86"/>
              </a:cxn>
              <a:cxn ang="0">
                <a:pos x="70" y="86"/>
              </a:cxn>
              <a:cxn ang="0">
                <a:pos x="70" y="68"/>
              </a:cxn>
              <a:cxn ang="0">
                <a:pos x="76" y="58"/>
              </a:cxn>
              <a:cxn ang="0">
                <a:pos x="76" y="56"/>
              </a:cxn>
              <a:cxn ang="0">
                <a:pos x="66" y="54"/>
              </a:cxn>
              <a:cxn ang="0">
                <a:pos x="64" y="44"/>
              </a:cxn>
              <a:cxn ang="0">
                <a:pos x="52" y="42"/>
              </a:cxn>
              <a:cxn ang="0">
                <a:pos x="60" y="38"/>
              </a:cxn>
              <a:cxn ang="0">
                <a:pos x="60" y="32"/>
              </a:cxn>
              <a:cxn ang="0">
                <a:pos x="62" y="30"/>
              </a:cxn>
              <a:cxn ang="0">
                <a:pos x="62" y="20"/>
              </a:cxn>
              <a:cxn ang="0">
                <a:pos x="38" y="0"/>
              </a:cxn>
              <a:cxn ang="0">
                <a:pos x="8" y="14"/>
              </a:cxn>
              <a:cxn ang="0">
                <a:pos x="0" y="28"/>
              </a:cxn>
            </a:cxnLst>
            <a:rect l="0" t="0" r="r" b="b"/>
            <a:pathLst>
              <a:path w="77" h="87">
                <a:moveTo>
                  <a:pt x="0" y="28"/>
                </a:moveTo>
                <a:lnTo>
                  <a:pt x="4" y="36"/>
                </a:lnTo>
                <a:lnTo>
                  <a:pt x="22" y="52"/>
                </a:lnTo>
                <a:lnTo>
                  <a:pt x="32" y="66"/>
                </a:lnTo>
                <a:lnTo>
                  <a:pt x="38" y="68"/>
                </a:lnTo>
                <a:lnTo>
                  <a:pt x="48" y="78"/>
                </a:lnTo>
                <a:lnTo>
                  <a:pt x="60" y="84"/>
                </a:lnTo>
                <a:lnTo>
                  <a:pt x="66" y="86"/>
                </a:lnTo>
                <a:lnTo>
                  <a:pt x="70" y="86"/>
                </a:lnTo>
                <a:lnTo>
                  <a:pt x="70" y="68"/>
                </a:lnTo>
                <a:lnTo>
                  <a:pt x="76" y="58"/>
                </a:lnTo>
                <a:lnTo>
                  <a:pt x="76" y="56"/>
                </a:lnTo>
                <a:lnTo>
                  <a:pt x="66" y="54"/>
                </a:lnTo>
                <a:lnTo>
                  <a:pt x="64" y="44"/>
                </a:lnTo>
                <a:lnTo>
                  <a:pt x="52" y="42"/>
                </a:lnTo>
                <a:lnTo>
                  <a:pt x="60" y="38"/>
                </a:lnTo>
                <a:lnTo>
                  <a:pt x="60" y="32"/>
                </a:lnTo>
                <a:lnTo>
                  <a:pt x="62" y="30"/>
                </a:lnTo>
                <a:lnTo>
                  <a:pt x="62" y="20"/>
                </a:lnTo>
                <a:lnTo>
                  <a:pt x="38" y="0"/>
                </a:lnTo>
                <a:lnTo>
                  <a:pt x="8" y="14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2" name="Freeform 655"/>
          <p:cNvSpPr>
            <a:spLocks/>
          </p:cNvSpPr>
          <p:nvPr/>
        </p:nvSpPr>
        <p:spPr bwMode="ltGray">
          <a:xfrm>
            <a:off x="3521250" y="4419610"/>
            <a:ext cx="80568" cy="122236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30"/>
              </a:cxn>
              <a:cxn ang="0">
                <a:pos x="2" y="38"/>
              </a:cxn>
              <a:cxn ang="0">
                <a:pos x="2" y="44"/>
              </a:cxn>
              <a:cxn ang="0">
                <a:pos x="8" y="50"/>
              </a:cxn>
              <a:cxn ang="0">
                <a:pos x="8" y="54"/>
              </a:cxn>
              <a:cxn ang="0">
                <a:pos x="18" y="58"/>
              </a:cxn>
              <a:cxn ang="0">
                <a:pos x="26" y="66"/>
              </a:cxn>
              <a:cxn ang="0">
                <a:pos x="28" y="66"/>
              </a:cxn>
              <a:cxn ang="0">
                <a:pos x="28" y="60"/>
              </a:cxn>
              <a:cxn ang="0">
                <a:pos x="32" y="60"/>
              </a:cxn>
              <a:cxn ang="0">
                <a:pos x="34" y="52"/>
              </a:cxn>
              <a:cxn ang="0">
                <a:pos x="40" y="48"/>
              </a:cxn>
              <a:cxn ang="0">
                <a:pos x="46" y="48"/>
              </a:cxn>
              <a:cxn ang="0">
                <a:pos x="46" y="40"/>
              </a:cxn>
              <a:cxn ang="0">
                <a:pos x="50" y="34"/>
              </a:cxn>
              <a:cxn ang="0">
                <a:pos x="46" y="2"/>
              </a:cxn>
              <a:cxn ang="0">
                <a:pos x="16" y="0"/>
              </a:cxn>
              <a:cxn ang="0">
                <a:pos x="0" y="22"/>
              </a:cxn>
            </a:cxnLst>
            <a:rect l="0" t="0" r="r" b="b"/>
            <a:pathLst>
              <a:path w="51" h="67">
                <a:moveTo>
                  <a:pt x="0" y="22"/>
                </a:moveTo>
                <a:lnTo>
                  <a:pt x="0" y="30"/>
                </a:lnTo>
                <a:lnTo>
                  <a:pt x="2" y="38"/>
                </a:lnTo>
                <a:lnTo>
                  <a:pt x="2" y="44"/>
                </a:lnTo>
                <a:lnTo>
                  <a:pt x="8" y="50"/>
                </a:lnTo>
                <a:lnTo>
                  <a:pt x="8" y="54"/>
                </a:lnTo>
                <a:lnTo>
                  <a:pt x="18" y="58"/>
                </a:lnTo>
                <a:lnTo>
                  <a:pt x="26" y="66"/>
                </a:lnTo>
                <a:lnTo>
                  <a:pt x="28" y="66"/>
                </a:lnTo>
                <a:lnTo>
                  <a:pt x="28" y="60"/>
                </a:lnTo>
                <a:lnTo>
                  <a:pt x="32" y="60"/>
                </a:lnTo>
                <a:lnTo>
                  <a:pt x="34" y="52"/>
                </a:lnTo>
                <a:lnTo>
                  <a:pt x="40" y="48"/>
                </a:lnTo>
                <a:lnTo>
                  <a:pt x="46" y="48"/>
                </a:lnTo>
                <a:lnTo>
                  <a:pt x="46" y="40"/>
                </a:lnTo>
                <a:lnTo>
                  <a:pt x="50" y="34"/>
                </a:lnTo>
                <a:lnTo>
                  <a:pt x="46" y="2"/>
                </a:lnTo>
                <a:lnTo>
                  <a:pt x="16" y="0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3" name="Freeform 656"/>
          <p:cNvSpPr>
            <a:spLocks/>
          </p:cNvSpPr>
          <p:nvPr/>
        </p:nvSpPr>
        <p:spPr bwMode="ltGray">
          <a:xfrm>
            <a:off x="3474768" y="4335473"/>
            <a:ext cx="189026" cy="187324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8" y="35"/>
              </a:cxn>
              <a:cxn ang="0">
                <a:pos x="11" y="39"/>
              </a:cxn>
              <a:cxn ang="0">
                <a:pos x="17" y="45"/>
              </a:cxn>
              <a:cxn ang="0">
                <a:pos x="23" y="52"/>
              </a:cxn>
              <a:cxn ang="0">
                <a:pos x="23" y="57"/>
              </a:cxn>
              <a:cxn ang="0">
                <a:pos x="28" y="67"/>
              </a:cxn>
              <a:cxn ang="0">
                <a:pos x="38" y="61"/>
              </a:cxn>
              <a:cxn ang="0">
                <a:pos x="45" y="52"/>
              </a:cxn>
              <a:cxn ang="0">
                <a:pos x="51" y="46"/>
              </a:cxn>
              <a:cxn ang="0">
                <a:pos x="66" y="48"/>
              </a:cxn>
              <a:cxn ang="0">
                <a:pos x="68" y="52"/>
              </a:cxn>
              <a:cxn ang="0">
                <a:pos x="68" y="54"/>
              </a:cxn>
              <a:cxn ang="0">
                <a:pos x="69" y="63"/>
              </a:cxn>
              <a:cxn ang="0">
                <a:pos x="71" y="67"/>
              </a:cxn>
              <a:cxn ang="0">
                <a:pos x="71" y="76"/>
              </a:cxn>
              <a:cxn ang="0">
                <a:pos x="75" y="78"/>
              </a:cxn>
              <a:cxn ang="0">
                <a:pos x="79" y="76"/>
              </a:cxn>
              <a:cxn ang="0">
                <a:pos x="86" y="78"/>
              </a:cxn>
              <a:cxn ang="0">
                <a:pos x="92" y="87"/>
              </a:cxn>
              <a:cxn ang="0">
                <a:pos x="88" y="95"/>
              </a:cxn>
              <a:cxn ang="0">
                <a:pos x="88" y="98"/>
              </a:cxn>
              <a:cxn ang="0">
                <a:pos x="92" y="102"/>
              </a:cxn>
              <a:cxn ang="0">
                <a:pos x="99" y="96"/>
              </a:cxn>
              <a:cxn ang="0">
                <a:pos x="109" y="95"/>
              </a:cxn>
              <a:cxn ang="0">
                <a:pos x="113" y="89"/>
              </a:cxn>
              <a:cxn ang="0">
                <a:pos x="113" y="78"/>
              </a:cxn>
              <a:cxn ang="0">
                <a:pos x="118" y="78"/>
              </a:cxn>
              <a:cxn ang="0">
                <a:pos x="118" y="70"/>
              </a:cxn>
              <a:cxn ang="0">
                <a:pos x="114" y="67"/>
              </a:cxn>
              <a:cxn ang="0">
                <a:pos x="113" y="63"/>
              </a:cxn>
              <a:cxn ang="0">
                <a:pos x="113" y="57"/>
              </a:cxn>
              <a:cxn ang="0">
                <a:pos x="114" y="52"/>
              </a:cxn>
              <a:cxn ang="0">
                <a:pos x="118" y="48"/>
              </a:cxn>
              <a:cxn ang="0">
                <a:pos x="122" y="46"/>
              </a:cxn>
              <a:cxn ang="0">
                <a:pos x="116" y="15"/>
              </a:cxn>
              <a:cxn ang="0">
                <a:pos x="32" y="0"/>
              </a:cxn>
              <a:cxn ang="0">
                <a:pos x="2" y="26"/>
              </a:cxn>
              <a:cxn ang="0">
                <a:pos x="0" y="32"/>
              </a:cxn>
            </a:cxnLst>
            <a:rect l="0" t="0" r="r" b="b"/>
            <a:pathLst>
              <a:path w="123" h="103">
                <a:moveTo>
                  <a:pt x="0" y="32"/>
                </a:moveTo>
                <a:lnTo>
                  <a:pt x="8" y="35"/>
                </a:lnTo>
                <a:lnTo>
                  <a:pt x="11" y="39"/>
                </a:lnTo>
                <a:lnTo>
                  <a:pt x="17" y="45"/>
                </a:lnTo>
                <a:lnTo>
                  <a:pt x="23" y="52"/>
                </a:lnTo>
                <a:lnTo>
                  <a:pt x="23" y="57"/>
                </a:lnTo>
                <a:lnTo>
                  <a:pt x="28" y="67"/>
                </a:lnTo>
                <a:lnTo>
                  <a:pt x="38" y="61"/>
                </a:lnTo>
                <a:lnTo>
                  <a:pt x="45" y="52"/>
                </a:lnTo>
                <a:lnTo>
                  <a:pt x="51" y="46"/>
                </a:lnTo>
                <a:lnTo>
                  <a:pt x="66" y="48"/>
                </a:lnTo>
                <a:lnTo>
                  <a:pt x="68" y="52"/>
                </a:lnTo>
                <a:lnTo>
                  <a:pt x="68" y="54"/>
                </a:lnTo>
                <a:lnTo>
                  <a:pt x="69" y="63"/>
                </a:lnTo>
                <a:lnTo>
                  <a:pt x="71" y="67"/>
                </a:lnTo>
                <a:lnTo>
                  <a:pt x="71" y="76"/>
                </a:lnTo>
                <a:lnTo>
                  <a:pt x="75" y="78"/>
                </a:lnTo>
                <a:lnTo>
                  <a:pt x="79" y="76"/>
                </a:lnTo>
                <a:lnTo>
                  <a:pt x="86" y="78"/>
                </a:lnTo>
                <a:lnTo>
                  <a:pt x="92" y="87"/>
                </a:lnTo>
                <a:lnTo>
                  <a:pt x="88" y="95"/>
                </a:lnTo>
                <a:lnTo>
                  <a:pt x="88" y="98"/>
                </a:lnTo>
                <a:lnTo>
                  <a:pt x="92" y="102"/>
                </a:lnTo>
                <a:lnTo>
                  <a:pt x="99" y="96"/>
                </a:lnTo>
                <a:lnTo>
                  <a:pt x="109" y="95"/>
                </a:lnTo>
                <a:lnTo>
                  <a:pt x="113" y="89"/>
                </a:lnTo>
                <a:lnTo>
                  <a:pt x="113" y="78"/>
                </a:lnTo>
                <a:lnTo>
                  <a:pt x="118" y="78"/>
                </a:lnTo>
                <a:lnTo>
                  <a:pt x="118" y="70"/>
                </a:lnTo>
                <a:lnTo>
                  <a:pt x="114" y="67"/>
                </a:lnTo>
                <a:lnTo>
                  <a:pt x="113" y="63"/>
                </a:lnTo>
                <a:lnTo>
                  <a:pt x="113" y="57"/>
                </a:lnTo>
                <a:lnTo>
                  <a:pt x="114" y="52"/>
                </a:lnTo>
                <a:lnTo>
                  <a:pt x="118" y="48"/>
                </a:lnTo>
                <a:lnTo>
                  <a:pt x="122" y="46"/>
                </a:lnTo>
                <a:lnTo>
                  <a:pt x="116" y="15"/>
                </a:lnTo>
                <a:lnTo>
                  <a:pt x="32" y="0"/>
                </a:lnTo>
                <a:lnTo>
                  <a:pt x="2" y="26"/>
                </a:lnTo>
                <a:lnTo>
                  <a:pt x="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4" name="Freeform 657"/>
          <p:cNvSpPr>
            <a:spLocks/>
          </p:cNvSpPr>
          <p:nvPr/>
        </p:nvSpPr>
        <p:spPr bwMode="ltGray">
          <a:xfrm>
            <a:off x="3473218" y="4333886"/>
            <a:ext cx="201421" cy="200024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" y="38"/>
              </a:cxn>
              <a:cxn ang="0">
                <a:pos x="12" y="42"/>
              </a:cxn>
              <a:cxn ang="0">
                <a:pos x="18" y="48"/>
              </a:cxn>
              <a:cxn ang="0">
                <a:pos x="24" y="56"/>
              </a:cxn>
              <a:cxn ang="0">
                <a:pos x="24" y="62"/>
              </a:cxn>
              <a:cxn ang="0">
                <a:pos x="30" y="72"/>
              </a:cxn>
              <a:cxn ang="0">
                <a:pos x="40" y="66"/>
              </a:cxn>
              <a:cxn ang="0">
                <a:pos x="48" y="56"/>
              </a:cxn>
              <a:cxn ang="0">
                <a:pos x="54" y="50"/>
              </a:cxn>
              <a:cxn ang="0">
                <a:pos x="70" y="52"/>
              </a:cxn>
              <a:cxn ang="0">
                <a:pos x="72" y="56"/>
              </a:cxn>
              <a:cxn ang="0">
                <a:pos x="72" y="58"/>
              </a:cxn>
              <a:cxn ang="0">
                <a:pos x="74" y="68"/>
              </a:cxn>
              <a:cxn ang="0">
                <a:pos x="76" y="72"/>
              </a:cxn>
              <a:cxn ang="0">
                <a:pos x="76" y="82"/>
              </a:cxn>
              <a:cxn ang="0">
                <a:pos x="80" y="84"/>
              </a:cxn>
              <a:cxn ang="0">
                <a:pos x="84" y="82"/>
              </a:cxn>
              <a:cxn ang="0">
                <a:pos x="92" y="84"/>
              </a:cxn>
              <a:cxn ang="0">
                <a:pos x="98" y="94"/>
              </a:cxn>
              <a:cxn ang="0">
                <a:pos x="94" y="102"/>
              </a:cxn>
              <a:cxn ang="0">
                <a:pos x="94" y="106"/>
              </a:cxn>
              <a:cxn ang="0">
                <a:pos x="98" y="110"/>
              </a:cxn>
              <a:cxn ang="0">
                <a:pos x="106" y="104"/>
              </a:cxn>
              <a:cxn ang="0">
                <a:pos x="116" y="102"/>
              </a:cxn>
              <a:cxn ang="0">
                <a:pos x="120" y="96"/>
              </a:cxn>
              <a:cxn ang="0">
                <a:pos x="120" y="84"/>
              </a:cxn>
              <a:cxn ang="0">
                <a:pos x="126" y="84"/>
              </a:cxn>
              <a:cxn ang="0">
                <a:pos x="126" y="76"/>
              </a:cxn>
              <a:cxn ang="0">
                <a:pos x="122" y="72"/>
              </a:cxn>
              <a:cxn ang="0">
                <a:pos x="120" y="68"/>
              </a:cxn>
              <a:cxn ang="0">
                <a:pos x="120" y="62"/>
              </a:cxn>
              <a:cxn ang="0">
                <a:pos x="122" y="56"/>
              </a:cxn>
              <a:cxn ang="0">
                <a:pos x="126" y="52"/>
              </a:cxn>
              <a:cxn ang="0">
                <a:pos x="130" y="50"/>
              </a:cxn>
              <a:cxn ang="0">
                <a:pos x="124" y="16"/>
              </a:cxn>
              <a:cxn ang="0">
                <a:pos x="34" y="0"/>
              </a:cxn>
              <a:cxn ang="0">
                <a:pos x="2" y="28"/>
              </a:cxn>
              <a:cxn ang="0">
                <a:pos x="0" y="34"/>
              </a:cxn>
            </a:cxnLst>
            <a:rect l="0" t="0" r="r" b="b"/>
            <a:pathLst>
              <a:path w="131" h="111">
                <a:moveTo>
                  <a:pt x="0" y="34"/>
                </a:moveTo>
                <a:lnTo>
                  <a:pt x="8" y="38"/>
                </a:lnTo>
                <a:lnTo>
                  <a:pt x="12" y="42"/>
                </a:lnTo>
                <a:lnTo>
                  <a:pt x="18" y="48"/>
                </a:lnTo>
                <a:lnTo>
                  <a:pt x="24" y="56"/>
                </a:lnTo>
                <a:lnTo>
                  <a:pt x="24" y="62"/>
                </a:lnTo>
                <a:lnTo>
                  <a:pt x="30" y="72"/>
                </a:lnTo>
                <a:lnTo>
                  <a:pt x="40" y="66"/>
                </a:lnTo>
                <a:lnTo>
                  <a:pt x="48" y="56"/>
                </a:lnTo>
                <a:lnTo>
                  <a:pt x="54" y="50"/>
                </a:lnTo>
                <a:lnTo>
                  <a:pt x="70" y="52"/>
                </a:lnTo>
                <a:lnTo>
                  <a:pt x="72" y="56"/>
                </a:lnTo>
                <a:lnTo>
                  <a:pt x="72" y="58"/>
                </a:lnTo>
                <a:lnTo>
                  <a:pt x="74" y="68"/>
                </a:lnTo>
                <a:lnTo>
                  <a:pt x="76" y="72"/>
                </a:lnTo>
                <a:lnTo>
                  <a:pt x="76" y="82"/>
                </a:lnTo>
                <a:lnTo>
                  <a:pt x="80" y="84"/>
                </a:lnTo>
                <a:lnTo>
                  <a:pt x="84" y="82"/>
                </a:lnTo>
                <a:lnTo>
                  <a:pt x="92" y="84"/>
                </a:lnTo>
                <a:lnTo>
                  <a:pt x="98" y="94"/>
                </a:lnTo>
                <a:lnTo>
                  <a:pt x="94" y="102"/>
                </a:lnTo>
                <a:lnTo>
                  <a:pt x="94" y="106"/>
                </a:lnTo>
                <a:lnTo>
                  <a:pt x="98" y="110"/>
                </a:lnTo>
                <a:lnTo>
                  <a:pt x="106" y="104"/>
                </a:lnTo>
                <a:lnTo>
                  <a:pt x="116" y="102"/>
                </a:lnTo>
                <a:lnTo>
                  <a:pt x="120" y="96"/>
                </a:lnTo>
                <a:lnTo>
                  <a:pt x="120" y="84"/>
                </a:lnTo>
                <a:lnTo>
                  <a:pt x="126" y="84"/>
                </a:lnTo>
                <a:lnTo>
                  <a:pt x="126" y="76"/>
                </a:lnTo>
                <a:lnTo>
                  <a:pt x="122" y="72"/>
                </a:lnTo>
                <a:lnTo>
                  <a:pt x="120" y="68"/>
                </a:lnTo>
                <a:lnTo>
                  <a:pt x="120" y="62"/>
                </a:lnTo>
                <a:lnTo>
                  <a:pt x="122" y="56"/>
                </a:lnTo>
                <a:lnTo>
                  <a:pt x="126" y="52"/>
                </a:lnTo>
                <a:lnTo>
                  <a:pt x="130" y="50"/>
                </a:lnTo>
                <a:lnTo>
                  <a:pt x="124" y="16"/>
                </a:lnTo>
                <a:lnTo>
                  <a:pt x="34" y="0"/>
                </a:lnTo>
                <a:lnTo>
                  <a:pt x="2" y="28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5" name="Freeform 658"/>
          <p:cNvSpPr>
            <a:spLocks/>
          </p:cNvSpPr>
          <p:nvPr/>
        </p:nvSpPr>
        <p:spPr bwMode="ltGray">
          <a:xfrm>
            <a:off x="3456175" y="3865575"/>
            <a:ext cx="398194" cy="433386"/>
          </a:xfrm>
          <a:custGeom>
            <a:avLst/>
            <a:gdLst/>
            <a:ahLst/>
            <a:cxnLst>
              <a:cxn ang="0">
                <a:pos x="14" y="98"/>
              </a:cxn>
              <a:cxn ang="0">
                <a:pos x="22" y="84"/>
              </a:cxn>
              <a:cxn ang="0">
                <a:pos x="124" y="4"/>
              </a:cxn>
              <a:cxn ang="0">
                <a:pos x="190" y="0"/>
              </a:cxn>
              <a:cxn ang="0">
                <a:pos x="256" y="64"/>
              </a:cxn>
              <a:cxn ang="0">
                <a:pos x="214" y="224"/>
              </a:cxn>
              <a:cxn ang="0">
                <a:pos x="70" y="238"/>
              </a:cxn>
              <a:cxn ang="0">
                <a:pos x="0" y="198"/>
              </a:cxn>
              <a:cxn ang="0">
                <a:pos x="2" y="188"/>
              </a:cxn>
              <a:cxn ang="0">
                <a:pos x="8" y="184"/>
              </a:cxn>
              <a:cxn ang="0">
                <a:pos x="6" y="178"/>
              </a:cxn>
              <a:cxn ang="0">
                <a:pos x="14" y="166"/>
              </a:cxn>
              <a:cxn ang="0">
                <a:pos x="18" y="156"/>
              </a:cxn>
              <a:cxn ang="0">
                <a:pos x="18" y="134"/>
              </a:cxn>
              <a:cxn ang="0">
                <a:pos x="12" y="128"/>
              </a:cxn>
              <a:cxn ang="0">
                <a:pos x="16" y="124"/>
              </a:cxn>
              <a:cxn ang="0">
                <a:pos x="20" y="106"/>
              </a:cxn>
              <a:cxn ang="0">
                <a:pos x="14" y="98"/>
              </a:cxn>
            </a:cxnLst>
            <a:rect l="0" t="0" r="r" b="b"/>
            <a:pathLst>
              <a:path w="257" h="239">
                <a:moveTo>
                  <a:pt x="14" y="98"/>
                </a:moveTo>
                <a:lnTo>
                  <a:pt x="22" y="84"/>
                </a:lnTo>
                <a:lnTo>
                  <a:pt x="124" y="4"/>
                </a:lnTo>
                <a:lnTo>
                  <a:pt x="190" y="0"/>
                </a:lnTo>
                <a:lnTo>
                  <a:pt x="256" y="64"/>
                </a:lnTo>
                <a:lnTo>
                  <a:pt x="214" y="224"/>
                </a:lnTo>
                <a:lnTo>
                  <a:pt x="70" y="238"/>
                </a:lnTo>
                <a:lnTo>
                  <a:pt x="0" y="198"/>
                </a:lnTo>
                <a:lnTo>
                  <a:pt x="2" y="188"/>
                </a:lnTo>
                <a:lnTo>
                  <a:pt x="8" y="184"/>
                </a:lnTo>
                <a:lnTo>
                  <a:pt x="6" y="178"/>
                </a:lnTo>
                <a:lnTo>
                  <a:pt x="14" y="166"/>
                </a:lnTo>
                <a:lnTo>
                  <a:pt x="18" y="156"/>
                </a:lnTo>
                <a:lnTo>
                  <a:pt x="18" y="134"/>
                </a:lnTo>
                <a:lnTo>
                  <a:pt x="12" y="128"/>
                </a:lnTo>
                <a:lnTo>
                  <a:pt x="16" y="124"/>
                </a:lnTo>
                <a:lnTo>
                  <a:pt x="20" y="106"/>
                </a:lnTo>
                <a:lnTo>
                  <a:pt x="14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6" name="Freeform 659"/>
          <p:cNvSpPr>
            <a:spLocks/>
          </p:cNvSpPr>
          <p:nvPr/>
        </p:nvSpPr>
        <p:spPr bwMode="ltGray">
          <a:xfrm>
            <a:off x="3559984" y="3959237"/>
            <a:ext cx="483411" cy="492123"/>
          </a:xfrm>
          <a:custGeom>
            <a:avLst/>
            <a:gdLst/>
            <a:ahLst/>
            <a:cxnLst>
              <a:cxn ang="0">
                <a:pos x="184" y="2"/>
              </a:cxn>
              <a:cxn ang="0">
                <a:pos x="148" y="0"/>
              </a:cxn>
              <a:cxn ang="0">
                <a:pos x="136" y="136"/>
              </a:cxn>
              <a:cxn ang="0">
                <a:pos x="144" y="146"/>
              </a:cxn>
              <a:cxn ang="0">
                <a:pos x="136" y="164"/>
              </a:cxn>
              <a:cxn ang="0">
                <a:pos x="64" y="156"/>
              </a:cxn>
              <a:cxn ang="0">
                <a:pos x="56" y="148"/>
              </a:cxn>
              <a:cxn ang="0">
                <a:pos x="52" y="158"/>
              </a:cxn>
              <a:cxn ang="0">
                <a:pos x="44" y="158"/>
              </a:cxn>
              <a:cxn ang="0">
                <a:pos x="34" y="166"/>
              </a:cxn>
              <a:cxn ang="0">
                <a:pos x="30" y="168"/>
              </a:cxn>
              <a:cxn ang="0">
                <a:pos x="28" y="160"/>
              </a:cxn>
              <a:cxn ang="0">
                <a:pos x="30" y="158"/>
              </a:cxn>
              <a:cxn ang="0">
                <a:pos x="26" y="154"/>
              </a:cxn>
              <a:cxn ang="0">
                <a:pos x="20" y="158"/>
              </a:cxn>
              <a:cxn ang="0">
                <a:pos x="18" y="160"/>
              </a:cxn>
              <a:cxn ang="0">
                <a:pos x="14" y="178"/>
              </a:cxn>
              <a:cxn ang="0">
                <a:pos x="4" y="174"/>
              </a:cxn>
              <a:cxn ang="0">
                <a:pos x="0" y="200"/>
              </a:cxn>
              <a:cxn ang="0">
                <a:pos x="4" y="208"/>
              </a:cxn>
              <a:cxn ang="0">
                <a:pos x="6" y="212"/>
              </a:cxn>
              <a:cxn ang="0">
                <a:pos x="4" y="220"/>
              </a:cxn>
              <a:cxn ang="0">
                <a:pos x="12" y="222"/>
              </a:cxn>
              <a:cxn ang="0">
                <a:pos x="18" y="226"/>
              </a:cxn>
              <a:cxn ang="0">
                <a:pos x="28" y="234"/>
              </a:cxn>
              <a:cxn ang="0">
                <a:pos x="34" y="236"/>
              </a:cxn>
              <a:cxn ang="0">
                <a:pos x="46" y="228"/>
              </a:cxn>
              <a:cxn ang="0">
                <a:pos x="48" y="222"/>
              </a:cxn>
              <a:cxn ang="0">
                <a:pos x="58" y="222"/>
              </a:cxn>
              <a:cxn ang="0">
                <a:pos x="60" y="230"/>
              </a:cxn>
              <a:cxn ang="0">
                <a:pos x="64" y="236"/>
              </a:cxn>
              <a:cxn ang="0">
                <a:pos x="68" y="244"/>
              </a:cxn>
              <a:cxn ang="0">
                <a:pos x="62" y="250"/>
              </a:cxn>
              <a:cxn ang="0">
                <a:pos x="60" y="256"/>
              </a:cxn>
              <a:cxn ang="0">
                <a:pos x="70" y="254"/>
              </a:cxn>
              <a:cxn ang="0">
                <a:pos x="72" y="260"/>
              </a:cxn>
              <a:cxn ang="0">
                <a:pos x="74" y="258"/>
              </a:cxn>
              <a:cxn ang="0">
                <a:pos x="80" y="260"/>
              </a:cxn>
              <a:cxn ang="0">
                <a:pos x="86" y="266"/>
              </a:cxn>
              <a:cxn ang="0">
                <a:pos x="86" y="268"/>
              </a:cxn>
              <a:cxn ang="0">
                <a:pos x="98" y="262"/>
              </a:cxn>
              <a:cxn ang="0">
                <a:pos x="104" y="260"/>
              </a:cxn>
              <a:cxn ang="0">
                <a:pos x="108" y="270"/>
              </a:cxn>
              <a:cxn ang="0">
                <a:pos x="124" y="258"/>
              </a:cxn>
              <a:cxn ang="0">
                <a:pos x="312" y="176"/>
              </a:cxn>
              <a:cxn ang="0">
                <a:pos x="308" y="80"/>
              </a:cxn>
              <a:cxn ang="0">
                <a:pos x="184" y="2"/>
              </a:cxn>
            </a:cxnLst>
            <a:rect l="0" t="0" r="r" b="b"/>
            <a:pathLst>
              <a:path w="313" h="271">
                <a:moveTo>
                  <a:pt x="184" y="2"/>
                </a:moveTo>
                <a:lnTo>
                  <a:pt x="148" y="0"/>
                </a:lnTo>
                <a:lnTo>
                  <a:pt x="136" y="136"/>
                </a:lnTo>
                <a:lnTo>
                  <a:pt x="144" y="146"/>
                </a:lnTo>
                <a:lnTo>
                  <a:pt x="136" y="164"/>
                </a:lnTo>
                <a:lnTo>
                  <a:pt x="64" y="156"/>
                </a:lnTo>
                <a:lnTo>
                  <a:pt x="56" y="148"/>
                </a:lnTo>
                <a:lnTo>
                  <a:pt x="52" y="158"/>
                </a:lnTo>
                <a:lnTo>
                  <a:pt x="44" y="158"/>
                </a:lnTo>
                <a:lnTo>
                  <a:pt x="34" y="166"/>
                </a:lnTo>
                <a:lnTo>
                  <a:pt x="30" y="168"/>
                </a:lnTo>
                <a:lnTo>
                  <a:pt x="28" y="160"/>
                </a:lnTo>
                <a:lnTo>
                  <a:pt x="30" y="158"/>
                </a:lnTo>
                <a:lnTo>
                  <a:pt x="26" y="154"/>
                </a:lnTo>
                <a:lnTo>
                  <a:pt x="20" y="158"/>
                </a:lnTo>
                <a:lnTo>
                  <a:pt x="18" y="160"/>
                </a:lnTo>
                <a:lnTo>
                  <a:pt x="14" y="178"/>
                </a:lnTo>
                <a:lnTo>
                  <a:pt x="4" y="174"/>
                </a:lnTo>
                <a:lnTo>
                  <a:pt x="0" y="200"/>
                </a:lnTo>
                <a:lnTo>
                  <a:pt x="4" y="208"/>
                </a:lnTo>
                <a:lnTo>
                  <a:pt x="6" y="212"/>
                </a:lnTo>
                <a:lnTo>
                  <a:pt x="4" y="220"/>
                </a:lnTo>
                <a:lnTo>
                  <a:pt x="12" y="222"/>
                </a:lnTo>
                <a:lnTo>
                  <a:pt x="18" y="226"/>
                </a:lnTo>
                <a:lnTo>
                  <a:pt x="28" y="234"/>
                </a:lnTo>
                <a:lnTo>
                  <a:pt x="34" y="236"/>
                </a:lnTo>
                <a:lnTo>
                  <a:pt x="46" y="228"/>
                </a:lnTo>
                <a:lnTo>
                  <a:pt x="48" y="222"/>
                </a:lnTo>
                <a:lnTo>
                  <a:pt x="58" y="222"/>
                </a:lnTo>
                <a:lnTo>
                  <a:pt x="60" y="230"/>
                </a:lnTo>
                <a:lnTo>
                  <a:pt x="64" y="236"/>
                </a:lnTo>
                <a:lnTo>
                  <a:pt x="68" y="244"/>
                </a:lnTo>
                <a:lnTo>
                  <a:pt x="62" y="250"/>
                </a:lnTo>
                <a:lnTo>
                  <a:pt x="60" y="256"/>
                </a:lnTo>
                <a:lnTo>
                  <a:pt x="70" y="254"/>
                </a:lnTo>
                <a:lnTo>
                  <a:pt x="72" y="260"/>
                </a:lnTo>
                <a:lnTo>
                  <a:pt x="74" y="258"/>
                </a:lnTo>
                <a:lnTo>
                  <a:pt x="80" y="260"/>
                </a:lnTo>
                <a:lnTo>
                  <a:pt x="86" y="266"/>
                </a:lnTo>
                <a:lnTo>
                  <a:pt x="86" y="268"/>
                </a:lnTo>
                <a:lnTo>
                  <a:pt x="98" y="262"/>
                </a:lnTo>
                <a:lnTo>
                  <a:pt x="104" y="260"/>
                </a:lnTo>
                <a:lnTo>
                  <a:pt x="108" y="270"/>
                </a:lnTo>
                <a:lnTo>
                  <a:pt x="124" y="258"/>
                </a:lnTo>
                <a:lnTo>
                  <a:pt x="312" y="176"/>
                </a:lnTo>
                <a:lnTo>
                  <a:pt x="308" y="80"/>
                </a:lnTo>
                <a:lnTo>
                  <a:pt x="18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7" name="Freeform 660"/>
          <p:cNvSpPr>
            <a:spLocks/>
          </p:cNvSpPr>
          <p:nvPr/>
        </p:nvSpPr>
        <p:spPr bwMode="ltGray">
          <a:xfrm>
            <a:off x="3731967" y="4292611"/>
            <a:ext cx="233958" cy="184149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102" y="0"/>
              </a:cxn>
              <a:cxn ang="0">
                <a:pos x="74" y="14"/>
              </a:cxn>
              <a:cxn ang="0">
                <a:pos x="44" y="26"/>
              </a:cxn>
              <a:cxn ang="0">
                <a:pos x="32" y="26"/>
              </a:cxn>
              <a:cxn ang="0">
                <a:pos x="30" y="36"/>
              </a:cxn>
              <a:cxn ang="0">
                <a:pos x="24" y="38"/>
              </a:cxn>
              <a:cxn ang="0">
                <a:pos x="22" y="50"/>
              </a:cxn>
              <a:cxn ang="0">
                <a:pos x="10" y="52"/>
              </a:cxn>
              <a:cxn ang="0">
                <a:pos x="6" y="54"/>
              </a:cxn>
              <a:cxn ang="0">
                <a:pos x="6" y="64"/>
              </a:cxn>
              <a:cxn ang="0">
                <a:pos x="0" y="74"/>
              </a:cxn>
              <a:cxn ang="0">
                <a:pos x="8" y="82"/>
              </a:cxn>
              <a:cxn ang="0">
                <a:pos x="8" y="92"/>
              </a:cxn>
              <a:cxn ang="0">
                <a:pos x="8" y="96"/>
              </a:cxn>
              <a:cxn ang="0">
                <a:pos x="14" y="100"/>
              </a:cxn>
              <a:cxn ang="0">
                <a:pos x="20" y="98"/>
              </a:cxn>
              <a:cxn ang="0">
                <a:pos x="24" y="94"/>
              </a:cxn>
              <a:cxn ang="0">
                <a:pos x="32" y="94"/>
              </a:cxn>
              <a:cxn ang="0">
                <a:pos x="38" y="92"/>
              </a:cxn>
              <a:cxn ang="0">
                <a:pos x="46" y="96"/>
              </a:cxn>
              <a:cxn ang="0">
                <a:pos x="50" y="86"/>
              </a:cxn>
              <a:cxn ang="0">
                <a:pos x="46" y="78"/>
              </a:cxn>
              <a:cxn ang="0">
                <a:pos x="50" y="72"/>
              </a:cxn>
              <a:cxn ang="0">
                <a:pos x="92" y="76"/>
              </a:cxn>
              <a:cxn ang="0">
                <a:pos x="98" y="74"/>
              </a:cxn>
              <a:cxn ang="0">
                <a:pos x="108" y="74"/>
              </a:cxn>
              <a:cxn ang="0">
                <a:pos x="124" y="78"/>
              </a:cxn>
              <a:cxn ang="0">
                <a:pos x="134" y="70"/>
              </a:cxn>
              <a:cxn ang="0">
                <a:pos x="140" y="72"/>
              </a:cxn>
              <a:cxn ang="0">
                <a:pos x="148" y="66"/>
              </a:cxn>
              <a:cxn ang="0">
                <a:pos x="150" y="22"/>
              </a:cxn>
              <a:cxn ang="0">
                <a:pos x="118" y="0"/>
              </a:cxn>
            </a:cxnLst>
            <a:rect l="0" t="0" r="r" b="b"/>
            <a:pathLst>
              <a:path w="151" h="101">
                <a:moveTo>
                  <a:pt x="118" y="0"/>
                </a:moveTo>
                <a:lnTo>
                  <a:pt x="102" y="0"/>
                </a:lnTo>
                <a:lnTo>
                  <a:pt x="74" y="14"/>
                </a:lnTo>
                <a:lnTo>
                  <a:pt x="44" y="26"/>
                </a:lnTo>
                <a:lnTo>
                  <a:pt x="32" y="26"/>
                </a:lnTo>
                <a:lnTo>
                  <a:pt x="30" y="36"/>
                </a:lnTo>
                <a:lnTo>
                  <a:pt x="24" y="38"/>
                </a:lnTo>
                <a:lnTo>
                  <a:pt x="22" y="50"/>
                </a:lnTo>
                <a:lnTo>
                  <a:pt x="10" y="52"/>
                </a:lnTo>
                <a:lnTo>
                  <a:pt x="6" y="54"/>
                </a:lnTo>
                <a:lnTo>
                  <a:pt x="6" y="64"/>
                </a:lnTo>
                <a:lnTo>
                  <a:pt x="0" y="74"/>
                </a:lnTo>
                <a:lnTo>
                  <a:pt x="8" y="82"/>
                </a:lnTo>
                <a:lnTo>
                  <a:pt x="8" y="92"/>
                </a:lnTo>
                <a:lnTo>
                  <a:pt x="8" y="96"/>
                </a:lnTo>
                <a:lnTo>
                  <a:pt x="14" y="100"/>
                </a:lnTo>
                <a:lnTo>
                  <a:pt x="20" y="98"/>
                </a:lnTo>
                <a:lnTo>
                  <a:pt x="24" y="94"/>
                </a:lnTo>
                <a:lnTo>
                  <a:pt x="32" y="94"/>
                </a:lnTo>
                <a:lnTo>
                  <a:pt x="38" y="92"/>
                </a:lnTo>
                <a:lnTo>
                  <a:pt x="46" y="96"/>
                </a:lnTo>
                <a:lnTo>
                  <a:pt x="50" y="86"/>
                </a:lnTo>
                <a:lnTo>
                  <a:pt x="46" y="78"/>
                </a:lnTo>
                <a:lnTo>
                  <a:pt x="50" y="72"/>
                </a:lnTo>
                <a:lnTo>
                  <a:pt x="92" y="76"/>
                </a:lnTo>
                <a:lnTo>
                  <a:pt x="98" y="74"/>
                </a:lnTo>
                <a:lnTo>
                  <a:pt x="108" y="74"/>
                </a:lnTo>
                <a:lnTo>
                  <a:pt x="124" y="78"/>
                </a:lnTo>
                <a:lnTo>
                  <a:pt x="134" y="70"/>
                </a:lnTo>
                <a:lnTo>
                  <a:pt x="140" y="72"/>
                </a:lnTo>
                <a:lnTo>
                  <a:pt x="148" y="66"/>
                </a:lnTo>
                <a:lnTo>
                  <a:pt x="150" y="22"/>
                </a:lnTo>
                <a:lnTo>
                  <a:pt x="1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8" name="Freeform 661"/>
          <p:cNvSpPr>
            <a:spLocks/>
          </p:cNvSpPr>
          <p:nvPr/>
        </p:nvSpPr>
        <p:spPr bwMode="ltGray">
          <a:xfrm>
            <a:off x="3905499" y="4014799"/>
            <a:ext cx="449324" cy="400048"/>
          </a:xfrm>
          <a:custGeom>
            <a:avLst/>
            <a:gdLst/>
            <a:ahLst/>
            <a:cxnLst>
              <a:cxn ang="0">
                <a:pos x="282" y="86"/>
              </a:cxn>
              <a:cxn ang="0">
                <a:pos x="278" y="152"/>
              </a:cxn>
              <a:cxn ang="0">
                <a:pos x="238" y="178"/>
              </a:cxn>
              <a:cxn ang="0">
                <a:pos x="238" y="200"/>
              </a:cxn>
              <a:cxn ang="0">
                <a:pos x="214" y="210"/>
              </a:cxn>
              <a:cxn ang="0">
                <a:pos x="206" y="204"/>
              </a:cxn>
              <a:cxn ang="0">
                <a:pos x="194" y="202"/>
              </a:cxn>
              <a:cxn ang="0">
                <a:pos x="180" y="200"/>
              </a:cxn>
              <a:cxn ang="0">
                <a:pos x="164" y="208"/>
              </a:cxn>
              <a:cxn ang="0">
                <a:pos x="154" y="206"/>
              </a:cxn>
              <a:cxn ang="0">
                <a:pos x="148" y="204"/>
              </a:cxn>
              <a:cxn ang="0">
                <a:pos x="142" y="200"/>
              </a:cxn>
              <a:cxn ang="0">
                <a:pos x="134" y="198"/>
              </a:cxn>
              <a:cxn ang="0">
                <a:pos x="128" y="200"/>
              </a:cxn>
              <a:cxn ang="0">
                <a:pos x="120" y="200"/>
              </a:cxn>
              <a:cxn ang="0">
                <a:pos x="114" y="192"/>
              </a:cxn>
              <a:cxn ang="0">
                <a:pos x="110" y="194"/>
              </a:cxn>
              <a:cxn ang="0">
                <a:pos x="98" y="184"/>
              </a:cxn>
              <a:cxn ang="0">
                <a:pos x="72" y="188"/>
              </a:cxn>
              <a:cxn ang="0">
                <a:pos x="70" y="198"/>
              </a:cxn>
              <a:cxn ang="0">
                <a:pos x="60" y="216"/>
              </a:cxn>
              <a:cxn ang="0">
                <a:pos x="42" y="204"/>
              </a:cxn>
              <a:cxn ang="0">
                <a:pos x="36" y="220"/>
              </a:cxn>
              <a:cxn ang="0">
                <a:pos x="32" y="206"/>
              </a:cxn>
              <a:cxn ang="0">
                <a:pos x="30" y="202"/>
              </a:cxn>
              <a:cxn ang="0">
                <a:pos x="28" y="206"/>
              </a:cxn>
              <a:cxn ang="0">
                <a:pos x="16" y="194"/>
              </a:cxn>
              <a:cxn ang="0">
                <a:pos x="12" y="182"/>
              </a:cxn>
              <a:cxn ang="0">
                <a:pos x="6" y="178"/>
              </a:cxn>
              <a:cxn ang="0">
                <a:pos x="0" y="166"/>
              </a:cxn>
              <a:cxn ang="0">
                <a:pos x="6" y="154"/>
              </a:cxn>
              <a:cxn ang="0">
                <a:pos x="40" y="154"/>
              </a:cxn>
              <a:cxn ang="0">
                <a:pos x="64" y="152"/>
              </a:cxn>
              <a:cxn ang="0">
                <a:pos x="68" y="140"/>
              </a:cxn>
              <a:cxn ang="0">
                <a:pos x="78" y="126"/>
              </a:cxn>
              <a:cxn ang="0">
                <a:pos x="84" y="78"/>
              </a:cxn>
              <a:cxn ang="0">
                <a:pos x="214" y="0"/>
              </a:cxn>
              <a:cxn ang="0">
                <a:pos x="282" y="36"/>
              </a:cxn>
              <a:cxn ang="0">
                <a:pos x="284" y="64"/>
              </a:cxn>
              <a:cxn ang="0">
                <a:pos x="290" y="78"/>
              </a:cxn>
              <a:cxn ang="0">
                <a:pos x="282" y="86"/>
              </a:cxn>
            </a:cxnLst>
            <a:rect l="0" t="0" r="r" b="b"/>
            <a:pathLst>
              <a:path w="291" h="221">
                <a:moveTo>
                  <a:pt x="282" y="86"/>
                </a:moveTo>
                <a:lnTo>
                  <a:pt x="278" y="152"/>
                </a:lnTo>
                <a:lnTo>
                  <a:pt x="238" y="178"/>
                </a:lnTo>
                <a:lnTo>
                  <a:pt x="238" y="200"/>
                </a:lnTo>
                <a:lnTo>
                  <a:pt x="214" y="210"/>
                </a:lnTo>
                <a:lnTo>
                  <a:pt x="206" y="204"/>
                </a:lnTo>
                <a:lnTo>
                  <a:pt x="194" y="202"/>
                </a:lnTo>
                <a:lnTo>
                  <a:pt x="180" y="200"/>
                </a:lnTo>
                <a:lnTo>
                  <a:pt x="164" y="208"/>
                </a:lnTo>
                <a:lnTo>
                  <a:pt x="154" y="206"/>
                </a:lnTo>
                <a:lnTo>
                  <a:pt x="148" y="204"/>
                </a:lnTo>
                <a:lnTo>
                  <a:pt x="142" y="200"/>
                </a:lnTo>
                <a:lnTo>
                  <a:pt x="134" y="198"/>
                </a:lnTo>
                <a:lnTo>
                  <a:pt x="128" y="200"/>
                </a:lnTo>
                <a:lnTo>
                  <a:pt x="120" y="200"/>
                </a:lnTo>
                <a:lnTo>
                  <a:pt x="114" y="192"/>
                </a:lnTo>
                <a:lnTo>
                  <a:pt x="110" y="194"/>
                </a:lnTo>
                <a:lnTo>
                  <a:pt x="98" y="184"/>
                </a:lnTo>
                <a:lnTo>
                  <a:pt x="72" y="188"/>
                </a:lnTo>
                <a:lnTo>
                  <a:pt x="70" y="198"/>
                </a:lnTo>
                <a:lnTo>
                  <a:pt x="60" y="216"/>
                </a:lnTo>
                <a:lnTo>
                  <a:pt x="42" y="204"/>
                </a:lnTo>
                <a:lnTo>
                  <a:pt x="36" y="220"/>
                </a:lnTo>
                <a:lnTo>
                  <a:pt x="32" y="206"/>
                </a:lnTo>
                <a:lnTo>
                  <a:pt x="30" y="202"/>
                </a:lnTo>
                <a:lnTo>
                  <a:pt x="28" y="206"/>
                </a:lnTo>
                <a:lnTo>
                  <a:pt x="16" y="194"/>
                </a:lnTo>
                <a:lnTo>
                  <a:pt x="12" y="182"/>
                </a:lnTo>
                <a:lnTo>
                  <a:pt x="6" y="178"/>
                </a:lnTo>
                <a:lnTo>
                  <a:pt x="0" y="166"/>
                </a:lnTo>
                <a:lnTo>
                  <a:pt x="6" y="154"/>
                </a:lnTo>
                <a:lnTo>
                  <a:pt x="40" y="154"/>
                </a:lnTo>
                <a:lnTo>
                  <a:pt x="64" y="152"/>
                </a:lnTo>
                <a:lnTo>
                  <a:pt x="68" y="140"/>
                </a:lnTo>
                <a:lnTo>
                  <a:pt x="78" y="126"/>
                </a:lnTo>
                <a:lnTo>
                  <a:pt x="84" y="78"/>
                </a:lnTo>
                <a:lnTo>
                  <a:pt x="214" y="0"/>
                </a:lnTo>
                <a:lnTo>
                  <a:pt x="282" y="36"/>
                </a:lnTo>
                <a:lnTo>
                  <a:pt x="284" y="64"/>
                </a:lnTo>
                <a:lnTo>
                  <a:pt x="290" y="78"/>
                </a:lnTo>
                <a:lnTo>
                  <a:pt x="282" y="8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9" name="Freeform 662"/>
          <p:cNvSpPr>
            <a:spLocks/>
          </p:cNvSpPr>
          <p:nvPr/>
        </p:nvSpPr>
        <p:spPr bwMode="ltGray">
          <a:xfrm>
            <a:off x="4599628" y="3797313"/>
            <a:ext cx="295934" cy="339724"/>
          </a:xfrm>
          <a:custGeom>
            <a:avLst/>
            <a:gdLst/>
            <a:ahLst/>
            <a:cxnLst>
              <a:cxn ang="0">
                <a:pos x="42" y="6"/>
              </a:cxn>
              <a:cxn ang="0">
                <a:pos x="58" y="12"/>
              </a:cxn>
              <a:cxn ang="0">
                <a:pos x="68" y="16"/>
              </a:cxn>
              <a:cxn ang="0">
                <a:pos x="80" y="18"/>
              </a:cxn>
              <a:cxn ang="0">
                <a:pos x="84" y="8"/>
              </a:cxn>
              <a:cxn ang="0">
                <a:pos x="88" y="6"/>
              </a:cxn>
              <a:cxn ang="0">
                <a:pos x="94" y="10"/>
              </a:cxn>
              <a:cxn ang="0">
                <a:pos x="102" y="8"/>
              </a:cxn>
              <a:cxn ang="0">
                <a:pos x="106" y="10"/>
              </a:cxn>
              <a:cxn ang="0">
                <a:pos x="108" y="4"/>
              </a:cxn>
              <a:cxn ang="0">
                <a:pos x="114" y="8"/>
              </a:cxn>
              <a:cxn ang="0">
                <a:pos x="120" y="8"/>
              </a:cxn>
              <a:cxn ang="0">
                <a:pos x="126" y="14"/>
              </a:cxn>
              <a:cxn ang="0">
                <a:pos x="140" y="14"/>
              </a:cxn>
              <a:cxn ang="0">
                <a:pos x="158" y="8"/>
              </a:cxn>
              <a:cxn ang="0">
                <a:pos x="170" y="0"/>
              </a:cxn>
              <a:cxn ang="0">
                <a:pos x="182" y="42"/>
              </a:cxn>
              <a:cxn ang="0">
                <a:pos x="182" y="62"/>
              </a:cxn>
              <a:cxn ang="0">
                <a:pos x="174" y="70"/>
              </a:cxn>
              <a:cxn ang="0">
                <a:pos x="164" y="80"/>
              </a:cxn>
              <a:cxn ang="0">
                <a:pos x="152" y="70"/>
              </a:cxn>
              <a:cxn ang="0">
                <a:pos x="144" y="60"/>
              </a:cxn>
              <a:cxn ang="0">
                <a:pos x="136" y="52"/>
              </a:cxn>
              <a:cxn ang="0">
                <a:pos x="128" y="34"/>
              </a:cxn>
              <a:cxn ang="0">
                <a:pos x="136" y="60"/>
              </a:cxn>
              <a:cxn ang="0">
                <a:pos x="148" y="72"/>
              </a:cxn>
              <a:cxn ang="0">
                <a:pos x="152" y="82"/>
              </a:cxn>
              <a:cxn ang="0">
                <a:pos x="162" y="98"/>
              </a:cxn>
              <a:cxn ang="0">
                <a:pos x="170" y="114"/>
              </a:cxn>
              <a:cxn ang="0">
                <a:pos x="176" y="126"/>
              </a:cxn>
              <a:cxn ang="0">
                <a:pos x="188" y="148"/>
              </a:cxn>
              <a:cxn ang="0">
                <a:pos x="188" y="160"/>
              </a:cxn>
              <a:cxn ang="0">
                <a:pos x="192" y="166"/>
              </a:cxn>
              <a:cxn ang="0">
                <a:pos x="186" y="172"/>
              </a:cxn>
              <a:cxn ang="0">
                <a:pos x="182" y="168"/>
              </a:cxn>
              <a:cxn ang="0">
                <a:pos x="180" y="176"/>
              </a:cxn>
              <a:cxn ang="0">
                <a:pos x="164" y="186"/>
              </a:cxn>
              <a:cxn ang="0">
                <a:pos x="158" y="184"/>
              </a:cxn>
              <a:cxn ang="0">
                <a:pos x="0" y="176"/>
              </a:cxn>
              <a:cxn ang="0">
                <a:pos x="0" y="2"/>
              </a:cxn>
              <a:cxn ang="0">
                <a:pos x="10" y="0"/>
              </a:cxn>
              <a:cxn ang="0">
                <a:pos x="14" y="4"/>
              </a:cxn>
              <a:cxn ang="0">
                <a:pos x="26" y="2"/>
              </a:cxn>
              <a:cxn ang="0">
                <a:pos x="42" y="6"/>
              </a:cxn>
            </a:cxnLst>
            <a:rect l="0" t="0" r="r" b="b"/>
            <a:pathLst>
              <a:path w="193" h="187">
                <a:moveTo>
                  <a:pt x="42" y="6"/>
                </a:moveTo>
                <a:lnTo>
                  <a:pt x="58" y="12"/>
                </a:lnTo>
                <a:lnTo>
                  <a:pt x="68" y="16"/>
                </a:lnTo>
                <a:lnTo>
                  <a:pt x="80" y="18"/>
                </a:lnTo>
                <a:lnTo>
                  <a:pt x="84" y="8"/>
                </a:lnTo>
                <a:lnTo>
                  <a:pt x="88" y="6"/>
                </a:lnTo>
                <a:lnTo>
                  <a:pt x="94" y="10"/>
                </a:lnTo>
                <a:lnTo>
                  <a:pt x="102" y="8"/>
                </a:lnTo>
                <a:lnTo>
                  <a:pt x="106" y="10"/>
                </a:lnTo>
                <a:lnTo>
                  <a:pt x="108" y="4"/>
                </a:lnTo>
                <a:lnTo>
                  <a:pt x="114" y="8"/>
                </a:lnTo>
                <a:lnTo>
                  <a:pt x="120" y="8"/>
                </a:lnTo>
                <a:lnTo>
                  <a:pt x="126" y="14"/>
                </a:lnTo>
                <a:lnTo>
                  <a:pt x="140" y="14"/>
                </a:lnTo>
                <a:lnTo>
                  <a:pt x="158" y="8"/>
                </a:lnTo>
                <a:lnTo>
                  <a:pt x="170" y="0"/>
                </a:lnTo>
                <a:lnTo>
                  <a:pt x="182" y="42"/>
                </a:lnTo>
                <a:lnTo>
                  <a:pt x="182" y="62"/>
                </a:lnTo>
                <a:lnTo>
                  <a:pt x="174" y="70"/>
                </a:lnTo>
                <a:lnTo>
                  <a:pt x="164" y="80"/>
                </a:lnTo>
                <a:lnTo>
                  <a:pt x="152" y="70"/>
                </a:lnTo>
                <a:lnTo>
                  <a:pt x="144" y="60"/>
                </a:lnTo>
                <a:lnTo>
                  <a:pt x="136" y="52"/>
                </a:lnTo>
                <a:lnTo>
                  <a:pt x="128" y="34"/>
                </a:lnTo>
                <a:lnTo>
                  <a:pt x="136" y="60"/>
                </a:lnTo>
                <a:lnTo>
                  <a:pt x="148" y="72"/>
                </a:lnTo>
                <a:lnTo>
                  <a:pt x="152" y="82"/>
                </a:lnTo>
                <a:lnTo>
                  <a:pt x="162" y="98"/>
                </a:lnTo>
                <a:lnTo>
                  <a:pt x="170" y="114"/>
                </a:lnTo>
                <a:lnTo>
                  <a:pt x="176" y="126"/>
                </a:lnTo>
                <a:lnTo>
                  <a:pt x="188" y="148"/>
                </a:lnTo>
                <a:lnTo>
                  <a:pt x="188" y="160"/>
                </a:lnTo>
                <a:lnTo>
                  <a:pt x="192" y="166"/>
                </a:lnTo>
                <a:lnTo>
                  <a:pt x="186" y="172"/>
                </a:lnTo>
                <a:lnTo>
                  <a:pt x="182" y="168"/>
                </a:lnTo>
                <a:lnTo>
                  <a:pt x="180" y="176"/>
                </a:lnTo>
                <a:lnTo>
                  <a:pt x="164" y="186"/>
                </a:lnTo>
                <a:lnTo>
                  <a:pt x="158" y="184"/>
                </a:lnTo>
                <a:lnTo>
                  <a:pt x="0" y="176"/>
                </a:lnTo>
                <a:lnTo>
                  <a:pt x="0" y="2"/>
                </a:lnTo>
                <a:lnTo>
                  <a:pt x="10" y="0"/>
                </a:lnTo>
                <a:lnTo>
                  <a:pt x="14" y="4"/>
                </a:lnTo>
                <a:lnTo>
                  <a:pt x="26" y="2"/>
                </a:lnTo>
                <a:lnTo>
                  <a:pt x="4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0" name="Freeform 663"/>
          <p:cNvSpPr>
            <a:spLocks/>
          </p:cNvSpPr>
          <p:nvPr/>
        </p:nvSpPr>
        <p:spPr bwMode="ltGray">
          <a:xfrm>
            <a:off x="4164248" y="3725875"/>
            <a:ext cx="457072" cy="500061"/>
          </a:xfrm>
          <a:custGeom>
            <a:avLst/>
            <a:gdLst/>
            <a:ahLst/>
            <a:cxnLst>
              <a:cxn ang="0">
                <a:pos x="132" y="16"/>
              </a:cxn>
              <a:cxn ang="0">
                <a:pos x="132" y="24"/>
              </a:cxn>
              <a:cxn ang="0">
                <a:pos x="138" y="36"/>
              </a:cxn>
              <a:cxn ang="0">
                <a:pos x="144" y="40"/>
              </a:cxn>
              <a:cxn ang="0">
                <a:pos x="154" y="40"/>
              </a:cxn>
              <a:cxn ang="0">
                <a:pos x="174" y="44"/>
              </a:cxn>
              <a:cxn ang="0">
                <a:pos x="186" y="56"/>
              </a:cxn>
              <a:cxn ang="0">
                <a:pos x="192" y="60"/>
              </a:cxn>
              <a:cxn ang="0">
                <a:pos x="202" y="58"/>
              </a:cxn>
              <a:cxn ang="0">
                <a:pos x="210" y="50"/>
              </a:cxn>
              <a:cxn ang="0">
                <a:pos x="212" y="44"/>
              </a:cxn>
              <a:cxn ang="0">
                <a:pos x="206" y="36"/>
              </a:cxn>
              <a:cxn ang="0">
                <a:pos x="208" y="28"/>
              </a:cxn>
              <a:cxn ang="0">
                <a:pos x="214" y="20"/>
              </a:cxn>
              <a:cxn ang="0">
                <a:pos x="226" y="16"/>
              </a:cxn>
              <a:cxn ang="0">
                <a:pos x="240" y="16"/>
              </a:cxn>
              <a:cxn ang="0">
                <a:pos x="250" y="18"/>
              </a:cxn>
              <a:cxn ang="0">
                <a:pos x="260" y="22"/>
              </a:cxn>
              <a:cxn ang="0">
                <a:pos x="258" y="26"/>
              </a:cxn>
              <a:cxn ang="0">
                <a:pos x="264" y="32"/>
              </a:cxn>
              <a:cxn ang="0">
                <a:pos x="270" y="30"/>
              </a:cxn>
              <a:cxn ang="0">
                <a:pos x="276" y="36"/>
              </a:cxn>
              <a:cxn ang="0">
                <a:pos x="284" y="34"/>
              </a:cxn>
              <a:cxn ang="0">
                <a:pos x="292" y="40"/>
              </a:cxn>
              <a:cxn ang="0">
                <a:pos x="290" y="44"/>
              </a:cxn>
              <a:cxn ang="0">
                <a:pos x="290" y="52"/>
              </a:cxn>
              <a:cxn ang="0">
                <a:pos x="294" y="60"/>
              </a:cxn>
              <a:cxn ang="0">
                <a:pos x="296" y="62"/>
              </a:cxn>
              <a:cxn ang="0">
                <a:pos x="292" y="70"/>
              </a:cxn>
              <a:cxn ang="0">
                <a:pos x="296" y="88"/>
              </a:cxn>
              <a:cxn ang="0">
                <a:pos x="286" y="254"/>
              </a:cxn>
              <a:cxn ang="0">
                <a:pos x="268" y="252"/>
              </a:cxn>
              <a:cxn ang="0">
                <a:pos x="268" y="276"/>
              </a:cxn>
              <a:cxn ang="0">
                <a:pos x="134" y="184"/>
              </a:cxn>
              <a:cxn ang="0">
                <a:pos x="110" y="198"/>
              </a:cxn>
              <a:cxn ang="0">
                <a:pos x="102" y="202"/>
              </a:cxn>
              <a:cxn ang="0">
                <a:pos x="96" y="204"/>
              </a:cxn>
              <a:cxn ang="0">
                <a:pos x="88" y="200"/>
              </a:cxn>
              <a:cxn ang="0">
                <a:pos x="74" y="186"/>
              </a:cxn>
              <a:cxn ang="0">
                <a:pos x="62" y="180"/>
              </a:cxn>
              <a:cxn ang="0">
                <a:pos x="34" y="174"/>
              </a:cxn>
              <a:cxn ang="0">
                <a:pos x="0" y="118"/>
              </a:cxn>
              <a:cxn ang="0">
                <a:pos x="24" y="34"/>
              </a:cxn>
              <a:cxn ang="0">
                <a:pos x="68" y="4"/>
              </a:cxn>
              <a:cxn ang="0">
                <a:pos x="78" y="0"/>
              </a:cxn>
              <a:cxn ang="0">
                <a:pos x="82" y="4"/>
              </a:cxn>
              <a:cxn ang="0">
                <a:pos x="90" y="8"/>
              </a:cxn>
              <a:cxn ang="0">
                <a:pos x="96" y="6"/>
              </a:cxn>
              <a:cxn ang="0">
                <a:pos x="104" y="6"/>
              </a:cxn>
              <a:cxn ang="0">
                <a:pos x="114" y="12"/>
              </a:cxn>
              <a:cxn ang="0">
                <a:pos x="120" y="16"/>
              </a:cxn>
              <a:cxn ang="0">
                <a:pos x="128" y="18"/>
              </a:cxn>
              <a:cxn ang="0">
                <a:pos x="132" y="16"/>
              </a:cxn>
            </a:cxnLst>
            <a:rect l="0" t="0" r="r" b="b"/>
            <a:pathLst>
              <a:path w="297" h="277">
                <a:moveTo>
                  <a:pt x="132" y="16"/>
                </a:moveTo>
                <a:lnTo>
                  <a:pt x="132" y="24"/>
                </a:lnTo>
                <a:lnTo>
                  <a:pt x="138" y="36"/>
                </a:lnTo>
                <a:lnTo>
                  <a:pt x="144" y="40"/>
                </a:lnTo>
                <a:lnTo>
                  <a:pt x="154" y="40"/>
                </a:lnTo>
                <a:lnTo>
                  <a:pt x="174" y="44"/>
                </a:lnTo>
                <a:lnTo>
                  <a:pt x="186" y="56"/>
                </a:lnTo>
                <a:lnTo>
                  <a:pt x="192" y="60"/>
                </a:lnTo>
                <a:lnTo>
                  <a:pt x="202" y="58"/>
                </a:lnTo>
                <a:lnTo>
                  <a:pt x="210" y="50"/>
                </a:lnTo>
                <a:lnTo>
                  <a:pt x="212" y="44"/>
                </a:lnTo>
                <a:lnTo>
                  <a:pt x="206" y="36"/>
                </a:lnTo>
                <a:lnTo>
                  <a:pt x="208" y="28"/>
                </a:lnTo>
                <a:lnTo>
                  <a:pt x="214" y="20"/>
                </a:lnTo>
                <a:lnTo>
                  <a:pt x="226" y="16"/>
                </a:lnTo>
                <a:lnTo>
                  <a:pt x="240" y="16"/>
                </a:lnTo>
                <a:lnTo>
                  <a:pt x="250" y="18"/>
                </a:lnTo>
                <a:lnTo>
                  <a:pt x="260" y="22"/>
                </a:lnTo>
                <a:lnTo>
                  <a:pt x="258" y="26"/>
                </a:lnTo>
                <a:lnTo>
                  <a:pt x="264" y="32"/>
                </a:lnTo>
                <a:lnTo>
                  <a:pt x="270" y="30"/>
                </a:lnTo>
                <a:lnTo>
                  <a:pt x="276" y="36"/>
                </a:lnTo>
                <a:lnTo>
                  <a:pt x="284" y="34"/>
                </a:lnTo>
                <a:lnTo>
                  <a:pt x="292" y="40"/>
                </a:lnTo>
                <a:lnTo>
                  <a:pt x="290" y="44"/>
                </a:lnTo>
                <a:lnTo>
                  <a:pt x="290" y="52"/>
                </a:lnTo>
                <a:lnTo>
                  <a:pt x="294" y="60"/>
                </a:lnTo>
                <a:lnTo>
                  <a:pt x="296" y="62"/>
                </a:lnTo>
                <a:lnTo>
                  <a:pt x="292" y="70"/>
                </a:lnTo>
                <a:lnTo>
                  <a:pt x="296" y="88"/>
                </a:lnTo>
                <a:lnTo>
                  <a:pt x="286" y="254"/>
                </a:lnTo>
                <a:lnTo>
                  <a:pt x="268" y="252"/>
                </a:lnTo>
                <a:lnTo>
                  <a:pt x="268" y="276"/>
                </a:lnTo>
                <a:lnTo>
                  <a:pt x="134" y="184"/>
                </a:lnTo>
                <a:lnTo>
                  <a:pt x="110" y="198"/>
                </a:lnTo>
                <a:lnTo>
                  <a:pt x="102" y="202"/>
                </a:lnTo>
                <a:lnTo>
                  <a:pt x="96" y="204"/>
                </a:lnTo>
                <a:lnTo>
                  <a:pt x="88" y="200"/>
                </a:lnTo>
                <a:lnTo>
                  <a:pt x="74" y="186"/>
                </a:lnTo>
                <a:lnTo>
                  <a:pt x="62" y="180"/>
                </a:lnTo>
                <a:lnTo>
                  <a:pt x="34" y="174"/>
                </a:lnTo>
                <a:lnTo>
                  <a:pt x="0" y="118"/>
                </a:lnTo>
                <a:lnTo>
                  <a:pt x="24" y="34"/>
                </a:lnTo>
                <a:lnTo>
                  <a:pt x="68" y="4"/>
                </a:lnTo>
                <a:lnTo>
                  <a:pt x="78" y="0"/>
                </a:lnTo>
                <a:lnTo>
                  <a:pt x="82" y="4"/>
                </a:lnTo>
                <a:lnTo>
                  <a:pt x="90" y="8"/>
                </a:lnTo>
                <a:lnTo>
                  <a:pt x="96" y="6"/>
                </a:lnTo>
                <a:lnTo>
                  <a:pt x="104" y="6"/>
                </a:lnTo>
                <a:lnTo>
                  <a:pt x="114" y="12"/>
                </a:lnTo>
                <a:lnTo>
                  <a:pt x="120" y="16"/>
                </a:lnTo>
                <a:lnTo>
                  <a:pt x="128" y="18"/>
                </a:lnTo>
                <a:lnTo>
                  <a:pt x="132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1" name="Freeform 664"/>
          <p:cNvSpPr>
            <a:spLocks/>
          </p:cNvSpPr>
          <p:nvPr/>
        </p:nvSpPr>
        <p:spPr bwMode="ltGray">
          <a:xfrm>
            <a:off x="4159600" y="3581414"/>
            <a:ext cx="123952" cy="230186"/>
          </a:xfrm>
          <a:custGeom>
            <a:avLst/>
            <a:gdLst/>
            <a:ahLst/>
            <a:cxnLst>
              <a:cxn ang="0">
                <a:pos x="44" y="12"/>
              </a:cxn>
              <a:cxn ang="0">
                <a:pos x="46" y="6"/>
              </a:cxn>
              <a:cxn ang="0">
                <a:pos x="54" y="2"/>
              </a:cxn>
              <a:cxn ang="0">
                <a:pos x="64" y="0"/>
              </a:cxn>
              <a:cxn ang="0">
                <a:pos x="70" y="4"/>
              </a:cxn>
              <a:cxn ang="0">
                <a:pos x="70" y="8"/>
              </a:cxn>
              <a:cxn ang="0">
                <a:pos x="68" y="18"/>
              </a:cxn>
              <a:cxn ang="0">
                <a:pos x="80" y="12"/>
              </a:cxn>
              <a:cxn ang="0">
                <a:pos x="80" y="18"/>
              </a:cxn>
              <a:cxn ang="0">
                <a:pos x="74" y="26"/>
              </a:cxn>
              <a:cxn ang="0">
                <a:pos x="72" y="34"/>
              </a:cxn>
              <a:cxn ang="0">
                <a:pos x="76" y="38"/>
              </a:cxn>
              <a:cxn ang="0">
                <a:pos x="78" y="46"/>
              </a:cxn>
              <a:cxn ang="0">
                <a:pos x="66" y="56"/>
              </a:cxn>
              <a:cxn ang="0">
                <a:pos x="58" y="60"/>
              </a:cxn>
              <a:cxn ang="0">
                <a:pos x="56" y="64"/>
              </a:cxn>
              <a:cxn ang="0">
                <a:pos x="60" y="70"/>
              </a:cxn>
              <a:cxn ang="0">
                <a:pos x="76" y="78"/>
              </a:cxn>
              <a:cxn ang="0">
                <a:pos x="82" y="80"/>
              </a:cxn>
              <a:cxn ang="0">
                <a:pos x="74" y="96"/>
              </a:cxn>
              <a:cxn ang="0">
                <a:pos x="70" y="94"/>
              </a:cxn>
              <a:cxn ang="0">
                <a:pos x="60" y="102"/>
              </a:cxn>
              <a:cxn ang="0">
                <a:pos x="48" y="116"/>
              </a:cxn>
              <a:cxn ang="0">
                <a:pos x="38" y="126"/>
              </a:cxn>
              <a:cxn ang="0">
                <a:pos x="26" y="124"/>
              </a:cxn>
              <a:cxn ang="0">
                <a:pos x="0" y="58"/>
              </a:cxn>
              <a:cxn ang="0">
                <a:pos x="36" y="12"/>
              </a:cxn>
              <a:cxn ang="0">
                <a:pos x="44" y="12"/>
              </a:cxn>
            </a:cxnLst>
            <a:rect l="0" t="0" r="r" b="b"/>
            <a:pathLst>
              <a:path w="83" h="127">
                <a:moveTo>
                  <a:pt x="44" y="12"/>
                </a:moveTo>
                <a:lnTo>
                  <a:pt x="46" y="6"/>
                </a:lnTo>
                <a:lnTo>
                  <a:pt x="54" y="2"/>
                </a:lnTo>
                <a:lnTo>
                  <a:pt x="64" y="0"/>
                </a:lnTo>
                <a:lnTo>
                  <a:pt x="70" y="4"/>
                </a:lnTo>
                <a:lnTo>
                  <a:pt x="70" y="8"/>
                </a:lnTo>
                <a:lnTo>
                  <a:pt x="68" y="18"/>
                </a:lnTo>
                <a:lnTo>
                  <a:pt x="80" y="12"/>
                </a:lnTo>
                <a:lnTo>
                  <a:pt x="80" y="18"/>
                </a:lnTo>
                <a:lnTo>
                  <a:pt x="74" y="26"/>
                </a:lnTo>
                <a:lnTo>
                  <a:pt x="72" y="34"/>
                </a:lnTo>
                <a:lnTo>
                  <a:pt x="76" y="38"/>
                </a:lnTo>
                <a:lnTo>
                  <a:pt x="78" y="46"/>
                </a:lnTo>
                <a:lnTo>
                  <a:pt x="66" y="56"/>
                </a:lnTo>
                <a:lnTo>
                  <a:pt x="58" y="60"/>
                </a:lnTo>
                <a:lnTo>
                  <a:pt x="56" y="64"/>
                </a:lnTo>
                <a:lnTo>
                  <a:pt x="60" y="70"/>
                </a:lnTo>
                <a:lnTo>
                  <a:pt x="76" y="78"/>
                </a:lnTo>
                <a:lnTo>
                  <a:pt x="82" y="80"/>
                </a:lnTo>
                <a:lnTo>
                  <a:pt x="74" y="96"/>
                </a:lnTo>
                <a:lnTo>
                  <a:pt x="70" y="94"/>
                </a:lnTo>
                <a:lnTo>
                  <a:pt x="60" y="102"/>
                </a:lnTo>
                <a:lnTo>
                  <a:pt x="48" y="116"/>
                </a:lnTo>
                <a:lnTo>
                  <a:pt x="38" y="126"/>
                </a:lnTo>
                <a:lnTo>
                  <a:pt x="26" y="124"/>
                </a:lnTo>
                <a:lnTo>
                  <a:pt x="0" y="58"/>
                </a:lnTo>
                <a:lnTo>
                  <a:pt x="36" y="12"/>
                </a:lnTo>
                <a:lnTo>
                  <a:pt x="44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2" name="Freeform 665"/>
          <p:cNvSpPr>
            <a:spLocks/>
          </p:cNvSpPr>
          <p:nvPr/>
        </p:nvSpPr>
        <p:spPr bwMode="ltGray">
          <a:xfrm>
            <a:off x="3724220" y="3587764"/>
            <a:ext cx="498905" cy="582610"/>
          </a:xfrm>
          <a:custGeom>
            <a:avLst/>
            <a:gdLst/>
            <a:ahLst/>
            <a:cxnLst>
              <a:cxn ang="0">
                <a:pos x="246" y="2"/>
              </a:cxn>
              <a:cxn ang="0">
                <a:pos x="258" y="4"/>
              </a:cxn>
              <a:cxn ang="0">
                <a:pos x="271" y="4"/>
              </a:cxn>
              <a:cxn ang="0">
                <a:pos x="289" y="2"/>
              </a:cxn>
              <a:cxn ang="0">
                <a:pos x="302" y="4"/>
              </a:cxn>
              <a:cxn ang="0">
                <a:pos x="310" y="8"/>
              </a:cxn>
              <a:cxn ang="0">
                <a:pos x="306" y="20"/>
              </a:cxn>
              <a:cxn ang="0">
                <a:pos x="306" y="27"/>
              </a:cxn>
              <a:cxn ang="0">
                <a:pos x="306" y="33"/>
              </a:cxn>
              <a:cxn ang="0">
                <a:pos x="293" y="53"/>
              </a:cxn>
              <a:cxn ang="0">
                <a:pos x="285" y="51"/>
              </a:cxn>
              <a:cxn ang="0">
                <a:pos x="285" y="64"/>
              </a:cxn>
              <a:cxn ang="0">
                <a:pos x="291" y="72"/>
              </a:cxn>
              <a:cxn ang="0">
                <a:pos x="297" y="74"/>
              </a:cxn>
              <a:cxn ang="0">
                <a:pos x="297" y="80"/>
              </a:cxn>
              <a:cxn ang="0">
                <a:pos x="306" y="96"/>
              </a:cxn>
              <a:cxn ang="0">
                <a:pos x="304" y="119"/>
              </a:cxn>
              <a:cxn ang="0">
                <a:pos x="301" y="127"/>
              </a:cxn>
              <a:cxn ang="0">
                <a:pos x="304" y="133"/>
              </a:cxn>
              <a:cxn ang="0">
                <a:pos x="306" y="150"/>
              </a:cxn>
              <a:cxn ang="0">
                <a:pos x="308" y="164"/>
              </a:cxn>
              <a:cxn ang="0">
                <a:pos x="310" y="168"/>
              </a:cxn>
              <a:cxn ang="0">
                <a:pos x="312" y="174"/>
              </a:cxn>
              <a:cxn ang="0">
                <a:pos x="304" y="183"/>
              </a:cxn>
              <a:cxn ang="0">
                <a:pos x="306" y="195"/>
              </a:cxn>
              <a:cxn ang="0">
                <a:pos x="299" y="207"/>
              </a:cxn>
              <a:cxn ang="0">
                <a:pos x="304" y="219"/>
              </a:cxn>
              <a:cxn ang="0">
                <a:pos x="306" y="230"/>
              </a:cxn>
              <a:cxn ang="0">
                <a:pos x="310" y="232"/>
              </a:cxn>
              <a:cxn ang="0">
                <a:pos x="322" y="244"/>
              </a:cxn>
              <a:cxn ang="0">
                <a:pos x="222" y="308"/>
              </a:cxn>
              <a:cxn ang="0">
                <a:pos x="183" y="320"/>
              </a:cxn>
              <a:cxn ang="0">
                <a:pos x="180" y="316"/>
              </a:cxn>
              <a:cxn ang="0">
                <a:pos x="180" y="310"/>
              </a:cxn>
              <a:cxn ang="0">
                <a:pos x="174" y="295"/>
              </a:cxn>
              <a:cxn ang="0">
                <a:pos x="170" y="289"/>
              </a:cxn>
              <a:cxn ang="0">
                <a:pos x="166" y="289"/>
              </a:cxn>
              <a:cxn ang="0">
                <a:pos x="162" y="291"/>
              </a:cxn>
              <a:cxn ang="0">
                <a:pos x="156" y="283"/>
              </a:cxn>
              <a:cxn ang="0">
                <a:pos x="150" y="281"/>
              </a:cxn>
              <a:cxn ang="0">
                <a:pos x="144" y="271"/>
              </a:cxn>
              <a:cxn ang="0">
                <a:pos x="0" y="148"/>
              </a:cxn>
              <a:cxn ang="0">
                <a:pos x="8" y="115"/>
              </a:cxn>
              <a:cxn ang="0">
                <a:pos x="113" y="68"/>
              </a:cxn>
              <a:cxn ang="0">
                <a:pos x="146" y="21"/>
              </a:cxn>
              <a:cxn ang="0">
                <a:pos x="154" y="21"/>
              </a:cxn>
              <a:cxn ang="0">
                <a:pos x="166" y="12"/>
              </a:cxn>
              <a:cxn ang="0">
                <a:pos x="181" y="10"/>
              </a:cxn>
              <a:cxn ang="0">
                <a:pos x="199" y="6"/>
              </a:cxn>
              <a:cxn ang="0">
                <a:pos x="215" y="4"/>
              </a:cxn>
              <a:cxn ang="0">
                <a:pos x="219" y="4"/>
              </a:cxn>
              <a:cxn ang="0">
                <a:pos x="230" y="0"/>
              </a:cxn>
              <a:cxn ang="0">
                <a:pos x="238" y="2"/>
              </a:cxn>
              <a:cxn ang="0">
                <a:pos x="246" y="2"/>
              </a:cxn>
            </a:cxnLst>
            <a:rect l="0" t="0" r="r" b="b"/>
            <a:pathLst>
              <a:path w="323" h="321">
                <a:moveTo>
                  <a:pt x="246" y="2"/>
                </a:moveTo>
                <a:lnTo>
                  <a:pt x="258" y="4"/>
                </a:lnTo>
                <a:lnTo>
                  <a:pt x="271" y="4"/>
                </a:lnTo>
                <a:lnTo>
                  <a:pt x="289" y="2"/>
                </a:lnTo>
                <a:lnTo>
                  <a:pt x="302" y="4"/>
                </a:lnTo>
                <a:lnTo>
                  <a:pt x="310" y="8"/>
                </a:lnTo>
                <a:lnTo>
                  <a:pt x="306" y="20"/>
                </a:lnTo>
                <a:lnTo>
                  <a:pt x="306" y="27"/>
                </a:lnTo>
                <a:lnTo>
                  <a:pt x="306" y="33"/>
                </a:lnTo>
                <a:lnTo>
                  <a:pt x="293" y="53"/>
                </a:lnTo>
                <a:lnTo>
                  <a:pt x="285" y="51"/>
                </a:lnTo>
                <a:lnTo>
                  <a:pt x="285" y="64"/>
                </a:lnTo>
                <a:lnTo>
                  <a:pt x="291" y="72"/>
                </a:lnTo>
                <a:lnTo>
                  <a:pt x="297" y="74"/>
                </a:lnTo>
                <a:lnTo>
                  <a:pt x="297" y="80"/>
                </a:lnTo>
                <a:lnTo>
                  <a:pt x="306" y="96"/>
                </a:lnTo>
                <a:lnTo>
                  <a:pt x="304" y="119"/>
                </a:lnTo>
                <a:lnTo>
                  <a:pt x="301" y="127"/>
                </a:lnTo>
                <a:lnTo>
                  <a:pt x="304" y="133"/>
                </a:lnTo>
                <a:lnTo>
                  <a:pt x="306" y="150"/>
                </a:lnTo>
                <a:lnTo>
                  <a:pt x="308" y="164"/>
                </a:lnTo>
                <a:lnTo>
                  <a:pt x="310" y="168"/>
                </a:lnTo>
                <a:lnTo>
                  <a:pt x="312" y="174"/>
                </a:lnTo>
                <a:lnTo>
                  <a:pt x="304" y="183"/>
                </a:lnTo>
                <a:lnTo>
                  <a:pt x="306" y="195"/>
                </a:lnTo>
                <a:lnTo>
                  <a:pt x="299" y="207"/>
                </a:lnTo>
                <a:lnTo>
                  <a:pt x="304" y="219"/>
                </a:lnTo>
                <a:lnTo>
                  <a:pt x="306" y="230"/>
                </a:lnTo>
                <a:lnTo>
                  <a:pt x="310" y="232"/>
                </a:lnTo>
                <a:lnTo>
                  <a:pt x="322" y="244"/>
                </a:lnTo>
                <a:lnTo>
                  <a:pt x="222" y="308"/>
                </a:lnTo>
                <a:lnTo>
                  <a:pt x="183" y="320"/>
                </a:lnTo>
                <a:lnTo>
                  <a:pt x="180" y="316"/>
                </a:lnTo>
                <a:lnTo>
                  <a:pt x="180" y="310"/>
                </a:lnTo>
                <a:lnTo>
                  <a:pt x="174" y="295"/>
                </a:lnTo>
                <a:lnTo>
                  <a:pt x="170" y="289"/>
                </a:lnTo>
                <a:lnTo>
                  <a:pt x="166" y="289"/>
                </a:lnTo>
                <a:lnTo>
                  <a:pt x="162" y="291"/>
                </a:lnTo>
                <a:lnTo>
                  <a:pt x="156" y="283"/>
                </a:lnTo>
                <a:lnTo>
                  <a:pt x="150" y="281"/>
                </a:lnTo>
                <a:lnTo>
                  <a:pt x="144" y="271"/>
                </a:lnTo>
                <a:lnTo>
                  <a:pt x="0" y="148"/>
                </a:lnTo>
                <a:lnTo>
                  <a:pt x="8" y="115"/>
                </a:lnTo>
                <a:lnTo>
                  <a:pt x="113" y="68"/>
                </a:lnTo>
                <a:lnTo>
                  <a:pt x="146" y="21"/>
                </a:lnTo>
                <a:lnTo>
                  <a:pt x="154" y="21"/>
                </a:lnTo>
                <a:lnTo>
                  <a:pt x="166" y="12"/>
                </a:lnTo>
                <a:lnTo>
                  <a:pt x="181" y="10"/>
                </a:lnTo>
                <a:lnTo>
                  <a:pt x="199" y="6"/>
                </a:lnTo>
                <a:lnTo>
                  <a:pt x="215" y="4"/>
                </a:lnTo>
                <a:lnTo>
                  <a:pt x="219" y="4"/>
                </a:lnTo>
                <a:lnTo>
                  <a:pt x="230" y="0"/>
                </a:lnTo>
                <a:lnTo>
                  <a:pt x="238" y="2"/>
                </a:lnTo>
                <a:lnTo>
                  <a:pt x="246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3" name="Freeform 666"/>
          <p:cNvSpPr>
            <a:spLocks/>
          </p:cNvSpPr>
          <p:nvPr/>
        </p:nvSpPr>
        <p:spPr bwMode="ltGray">
          <a:xfrm>
            <a:off x="3722671" y="3586176"/>
            <a:ext cx="511300" cy="598485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64" y="4"/>
              </a:cxn>
              <a:cxn ang="0">
                <a:pos x="278" y="4"/>
              </a:cxn>
              <a:cxn ang="0">
                <a:pos x="296" y="2"/>
              </a:cxn>
              <a:cxn ang="0">
                <a:pos x="310" y="4"/>
              </a:cxn>
              <a:cxn ang="0">
                <a:pos x="318" y="8"/>
              </a:cxn>
              <a:cxn ang="0">
                <a:pos x="314" y="20"/>
              </a:cxn>
              <a:cxn ang="0">
                <a:pos x="314" y="28"/>
              </a:cxn>
              <a:cxn ang="0">
                <a:pos x="314" y="34"/>
              </a:cxn>
              <a:cxn ang="0">
                <a:pos x="300" y="54"/>
              </a:cxn>
              <a:cxn ang="0">
                <a:pos x="292" y="52"/>
              </a:cxn>
              <a:cxn ang="0">
                <a:pos x="292" y="66"/>
              </a:cxn>
              <a:cxn ang="0">
                <a:pos x="298" y="74"/>
              </a:cxn>
              <a:cxn ang="0">
                <a:pos x="304" y="76"/>
              </a:cxn>
              <a:cxn ang="0">
                <a:pos x="304" y="82"/>
              </a:cxn>
              <a:cxn ang="0">
                <a:pos x="314" y="98"/>
              </a:cxn>
              <a:cxn ang="0">
                <a:pos x="312" y="122"/>
              </a:cxn>
              <a:cxn ang="0">
                <a:pos x="308" y="130"/>
              </a:cxn>
              <a:cxn ang="0">
                <a:pos x="312" y="136"/>
              </a:cxn>
              <a:cxn ang="0">
                <a:pos x="314" y="154"/>
              </a:cxn>
              <a:cxn ang="0">
                <a:pos x="316" y="168"/>
              </a:cxn>
              <a:cxn ang="0">
                <a:pos x="318" y="172"/>
              </a:cxn>
              <a:cxn ang="0">
                <a:pos x="320" y="178"/>
              </a:cxn>
              <a:cxn ang="0">
                <a:pos x="312" y="188"/>
              </a:cxn>
              <a:cxn ang="0">
                <a:pos x="314" y="200"/>
              </a:cxn>
              <a:cxn ang="0">
                <a:pos x="306" y="212"/>
              </a:cxn>
              <a:cxn ang="0">
                <a:pos x="312" y="224"/>
              </a:cxn>
              <a:cxn ang="0">
                <a:pos x="314" y="236"/>
              </a:cxn>
              <a:cxn ang="0">
                <a:pos x="318" y="238"/>
              </a:cxn>
              <a:cxn ang="0">
                <a:pos x="330" y="250"/>
              </a:cxn>
              <a:cxn ang="0">
                <a:pos x="228" y="316"/>
              </a:cxn>
              <a:cxn ang="0">
                <a:pos x="188" y="328"/>
              </a:cxn>
              <a:cxn ang="0">
                <a:pos x="184" y="324"/>
              </a:cxn>
              <a:cxn ang="0">
                <a:pos x="184" y="318"/>
              </a:cxn>
              <a:cxn ang="0">
                <a:pos x="178" y="302"/>
              </a:cxn>
              <a:cxn ang="0">
                <a:pos x="174" y="296"/>
              </a:cxn>
              <a:cxn ang="0">
                <a:pos x="170" y="296"/>
              </a:cxn>
              <a:cxn ang="0">
                <a:pos x="166" y="298"/>
              </a:cxn>
              <a:cxn ang="0">
                <a:pos x="160" y="290"/>
              </a:cxn>
              <a:cxn ang="0">
                <a:pos x="154" y="288"/>
              </a:cxn>
              <a:cxn ang="0">
                <a:pos x="148" y="278"/>
              </a:cxn>
              <a:cxn ang="0">
                <a:pos x="0" y="152"/>
              </a:cxn>
              <a:cxn ang="0">
                <a:pos x="8" y="118"/>
              </a:cxn>
              <a:cxn ang="0">
                <a:pos x="116" y="70"/>
              </a:cxn>
              <a:cxn ang="0">
                <a:pos x="150" y="22"/>
              </a:cxn>
              <a:cxn ang="0">
                <a:pos x="158" y="22"/>
              </a:cxn>
              <a:cxn ang="0">
                <a:pos x="170" y="12"/>
              </a:cxn>
              <a:cxn ang="0">
                <a:pos x="186" y="10"/>
              </a:cxn>
              <a:cxn ang="0">
                <a:pos x="204" y="6"/>
              </a:cxn>
              <a:cxn ang="0">
                <a:pos x="220" y="4"/>
              </a:cxn>
              <a:cxn ang="0">
                <a:pos x="224" y="4"/>
              </a:cxn>
              <a:cxn ang="0">
                <a:pos x="236" y="0"/>
              </a:cxn>
              <a:cxn ang="0">
                <a:pos x="244" y="2"/>
              </a:cxn>
              <a:cxn ang="0">
                <a:pos x="252" y="2"/>
              </a:cxn>
            </a:cxnLst>
            <a:rect l="0" t="0" r="r" b="b"/>
            <a:pathLst>
              <a:path w="331" h="329">
                <a:moveTo>
                  <a:pt x="252" y="2"/>
                </a:moveTo>
                <a:lnTo>
                  <a:pt x="264" y="4"/>
                </a:lnTo>
                <a:lnTo>
                  <a:pt x="278" y="4"/>
                </a:lnTo>
                <a:lnTo>
                  <a:pt x="296" y="2"/>
                </a:lnTo>
                <a:lnTo>
                  <a:pt x="310" y="4"/>
                </a:lnTo>
                <a:lnTo>
                  <a:pt x="318" y="8"/>
                </a:lnTo>
                <a:lnTo>
                  <a:pt x="314" y="20"/>
                </a:lnTo>
                <a:lnTo>
                  <a:pt x="314" y="28"/>
                </a:lnTo>
                <a:lnTo>
                  <a:pt x="314" y="34"/>
                </a:lnTo>
                <a:lnTo>
                  <a:pt x="300" y="54"/>
                </a:lnTo>
                <a:lnTo>
                  <a:pt x="292" y="52"/>
                </a:lnTo>
                <a:lnTo>
                  <a:pt x="292" y="66"/>
                </a:lnTo>
                <a:lnTo>
                  <a:pt x="298" y="74"/>
                </a:lnTo>
                <a:lnTo>
                  <a:pt x="304" y="76"/>
                </a:lnTo>
                <a:lnTo>
                  <a:pt x="304" y="82"/>
                </a:lnTo>
                <a:lnTo>
                  <a:pt x="314" y="98"/>
                </a:lnTo>
                <a:lnTo>
                  <a:pt x="312" y="122"/>
                </a:lnTo>
                <a:lnTo>
                  <a:pt x="308" y="130"/>
                </a:lnTo>
                <a:lnTo>
                  <a:pt x="312" y="136"/>
                </a:lnTo>
                <a:lnTo>
                  <a:pt x="314" y="154"/>
                </a:lnTo>
                <a:lnTo>
                  <a:pt x="316" y="168"/>
                </a:lnTo>
                <a:lnTo>
                  <a:pt x="318" y="172"/>
                </a:lnTo>
                <a:lnTo>
                  <a:pt x="320" y="178"/>
                </a:lnTo>
                <a:lnTo>
                  <a:pt x="312" y="188"/>
                </a:lnTo>
                <a:lnTo>
                  <a:pt x="314" y="200"/>
                </a:lnTo>
                <a:lnTo>
                  <a:pt x="306" y="212"/>
                </a:lnTo>
                <a:lnTo>
                  <a:pt x="312" y="224"/>
                </a:lnTo>
                <a:lnTo>
                  <a:pt x="314" y="236"/>
                </a:lnTo>
                <a:lnTo>
                  <a:pt x="318" y="238"/>
                </a:lnTo>
                <a:lnTo>
                  <a:pt x="330" y="250"/>
                </a:lnTo>
                <a:lnTo>
                  <a:pt x="228" y="316"/>
                </a:lnTo>
                <a:lnTo>
                  <a:pt x="188" y="328"/>
                </a:lnTo>
                <a:lnTo>
                  <a:pt x="184" y="324"/>
                </a:lnTo>
                <a:lnTo>
                  <a:pt x="184" y="318"/>
                </a:lnTo>
                <a:lnTo>
                  <a:pt x="178" y="302"/>
                </a:lnTo>
                <a:lnTo>
                  <a:pt x="174" y="296"/>
                </a:lnTo>
                <a:lnTo>
                  <a:pt x="170" y="296"/>
                </a:lnTo>
                <a:lnTo>
                  <a:pt x="166" y="298"/>
                </a:lnTo>
                <a:lnTo>
                  <a:pt x="160" y="290"/>
                </a:lnTo>
                <a:lnTo>
                  <a:pt x="154" y="288"/>
                </a:lnTo>
                <a:lnTo>
                  <a:pt x="148" y="278"/>
                </a:lnTo>
                <a:lnTo>
                  <a:pt x="0" y="152"/>
                </a:lnTo>
                <a:lnTo>
                  <a:pt x="8" y="118"/>
                </a:lnTo>
                <a:lnTo>
                  <a:pt x="116" y="70"/>
                </a:lnTo>
                <a:lnTo>
                  <a:pt x="150" y="22"/>
                </a:lnTo>
                <a:lnTo>
                  <a:pt x="158" y="22"/>
                </a:lnTo>
                <a:lnTo>
                  <a:pt x="170" y="12"/>
                </a:lnTo>
                <a:lnTo>
                  <a:pt x="186" y="10"/>
                </a:lnTo>
                <a:lnTo>
                  <a:pt x="204" y="6"/>
                </a:lnTo>
                <a:lnTo>
                  <a:pt x="220" y="4"/>
                </a:lnTo>
                <a:lnTo>
                  <a:pt x="224" y="4"/>
                </a:lnTo>
                <a:lnTo>
                  <a:pt x="236" y="0"/>
                </a:lnTo>
                <a:lnTo>
                  <a:pt x="244" y="2"/>
                </a:lnTo>
                <a:lnTo>
                  <a:pt x="25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4" name="Freeform 667"/>
          <p:cNvSpPr>
            <a:spLocks/>
          </p:cNvSpPr>
          <p:nvPr/>
        </p:nvSpPr>
        <p:spPr bwMode="ltGray">
          <a:xfrm>
            <a:off x="3632806" y="3590939"/>
            <a:ext cx="317625" cy="241299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56" y="9"/>
              </a:cxn>
              <a:cxn ang="0">
                <a:pos x="164" y="13"/>
              </a:cxn>
              <a:cxn ang="0">
                <a:pos x="171" y="13"/>
              </a:cxn>
              <a:cxn ang="0">
                <a:pos x="177" y="13"/>
              </a:cxn>
              <a:cxn ang="0">
                <a:pos x="185" y="11"/>
              </a:cxn>
              <a:cxn ang="0">
                <a:pos x="194" y="9"/>
              </a:cxn>
              <a:cxn ang="0">
                <a:pos x="191" y="17"/>
              </a:cxn>
              <a:cxn ang="0">
                <a:pos x="196" y="21"/>
              </a:cxn>
              <a:cxn ang="0">
                <a:pos x="202" y="19"/>
              </a:cxn>
              <a:cxn ang="0">
                <a:pos x="206" y="26"/>
              </a:cxn>
              <a:cxn ang="0">
                <a:pos x="204" y="34"/>
              </a:cxn>
              <a:cxn ang="0">
                <a:pos x="206" y="40"/>
              </a:cxn>
              <a:cxn ang="0">
                <a:pos x="204" y="55"/>
              </a:cxn>
              <a:cxn ang="0">
                <a:pos x="204" y="64"/>
              </a:cxn>
              <a:cxn ang="0">
                <a:pos x="206" y="68"/>
              </a:cxn>
              <a:cxn ang="0">
                <a:pos x="202" y="72"/>
              </a:cxn>
              <a:cxn ang="0">
                <a:pos x="191" y="74"/>
              </a:cxn>
              <a:cxn ang="0">
                <a:pos x="181" y="74"/>
              </a:cxn>
              <a:cxn ang="0">
                <a:pos x="177" y="77"/>
              </a:cxn>
              <a:cxn ang="0">
                <a:pos x="177" y="85"/>
              </a:cxn>
              <a:cxn ang="0">
                <a:pos x="131" y="104"/>
              </a:cxn>
              <a:cxn ang="0">
                <a:pos x="123" y="106"/>
              </a:cxn>
              <a:cxn ang="0">
                <a:pos x="114" y="104"/>
              </a:cxn>
              <a:cxn ang="0">
                <a:pos x="104" y="107"/>
              </a:cxn>
              <a:cxn ang="0">
                <a:pos x="89" y="109"/>
              </a:cxn>
              <a:cxn ang="0">
                <a:pos x="67" y="119"/>
              </a:cxn>
              <a:cxn ang="0">
                <a:pos x="67" y="132"/>
              </a:cxn>
              <a:cxn ang="0">
                <a:pos x="0" y="121"/>
              </a:cxn>
              <a:cxn ang="0">
                <a:pos x="15" y="121"/>
              </a:cxn>
              <a:cxn ang="0">
                <a:pos x="27" y="115"/>
              </a:cxn>
              <a:cxn ang="0">
                <a:pos x="46" y="106"/>
              </a:cxn>
              <a:cxn ang="0">
                <a:pos x="65" y="85"/>
              </a:cxn>
              <a:cxn ang="0">
                <a:pos x="62" y="81"/>
              </a:cxn>
              <a:cxn ang="0">
                <a:pos x="65" y="72"/>
              </a:cxn>
              <a:cxn ang="0">
                <a:pos x="69" y="64"/>
              </a:cxn>
              <a:cxn ang="0">
                <a:pos x="79" y="58"/>
              </a:cxn>
              <a:cxn ang="0">
                <a:pos x="81" y="53"/>
              </a:cxn>
              <a:cxn ang="0">
                <a:pos x="85" y="47"/>
              </a:cxn>
              <a:cxn ang="0">
                <a:pos x="92" y="43"/>
              </a:cxn>
              <a:cxn ang="0">
                <a:pos x="102" y="36"/>
              </a:cxn>
              <a:cxn ang="0">
                <a:pos x="110" y="36"/>
              </a:cxn>
              <a:cxn ang="0">
                <a:pos x="119" y="32"/>
              </a:cxn>
              <a:cxn ang="0">
                <a:pos x="129" y="25"/>
              </a:cxn>
              <a:cxn ang="0">
                <a:pos x="142" y="11"/>
              </a:cxn>
              <a:cxn ang="0">
                <a:pos x="154" y="0"/>
              </a:cxn>
            </a:cxnLst>
            <a:rect l="0" t="0" r="r" b="b"/>
            <a:pathLst>
              <a:path w="207" h="133">
                <a:moveTo>
                  <a:pt x="154" y="0"/>
                </a:moveTo>
                <a:lnTo>
                  <a:pt x="156" y="9"/>
                </a:lnTo>
                <a:lnTo>
                  <a:pt x="164" y="13"/>
                </a:lnTo>
                <a:lnTo>
                  <a:pt x="171" y="13"/>
                </a:lnTo>
                <a:lnTo>
                  <a:pt x="177" y="13"/>
                </a:lnTo>
                <a:lnTo>
                  <a:pt x="185" y="11"/>
                </a:lnTo>
                <a:lnTo>
                  <a:pt x="194" y="9"/>
                </a:lnTo>
                <a:lnTo>
                  <a:pt x="191" y="17"/>
                </a:lnTo>
                <a:lnTo>
                  <a:pt x="196" y="21"/>
                </a:lnTo>
                <a:lnTo>
                  <a:pt x="202" y="19"/>
                </a:lnTo>
                <a:lnTo>
                  <a:pt x="206" y="26"/>
                </a:lnTo>
                <a:lnTo>
                  <a:pt x="204" y="34"/>
                </a:lnTo>
                <a:lnTo>
                  <a:pt x="206" y="40"/>
                </a:lnTo>
                <a:lnTo>
                  <a:pt x="204" y="55"/>
                </a:lnTo>
                <a:lnTo>
                  <a:pt x="204" y="64"/>
                </a:lnTo>
                <a:lnTo>
                  <a:pt x="206" y="68"/>
                </a:lnTo>
                <a:lnTo>
                  <a:pt x="202" y="72"/>
                </a:lnTo>
                <a:lnTo>
                  <a:pt x="191" y="74"/>
                </a:lnTo>
                <a:lnTo>
                  <a:pt x="181" y="74"/>
                </a:lnTo>
                <a:lnTo>
                  <a:pt x="177" y="77"/>
                </a:lnTo>
                <a:lnTo>
                  <a:pt x="177" y="85"/>
                </a:lnTo>
                <a:lnTo>
                  <a:pt x="131" y="104"/>
                </a:lnTo>
                <a:lnTo>
                  <a:pt x="123" y="106"/>
                </a:lnTo>
                <a:lnTo>
                  <a:pt x="114" y="104"/>
                </a:lnTo>
                <a:lnTo>
                  <a:pt x="104" y="107"/>
                </a:lnTo>
                <a:lnTo>
                  <a:pt x="89" y="109"/>
                </a:lnTo>
                <a:lnTo>
                  <a:pt x="67" y="119"/>
                </a:lnTo>
                <a:lnTo>
                  <a:pt x="67" y="132"/>
                </a:lnTo>
                <a:lnTo>
                  <a:pt x="0" y="121"/>
                </a:lnTo>
                <a:lnTo>
                  <a:pt x="15" y="121"/>
                </a:lnTo>
                <a:lnTo>
                  <a:pt x="27" y="115"/>
                </a:lnTo>
                <a:lnTo>
                  <a:pt x="46" y="106"/>
                </a:lnTo>
                <a:lnTo>
                  <a:pt x="65" y="85"/>
                </a:lnTo>
                <a:lnTo>
                  <a:pt x="62" y="81"/>
                </a:lnTo>
                <a:lnTo>
                  <a:pt x="65" y="72"/>
                </a:lnTo>
                <a:lnTo>
                  <a:pt x="69" y="64"/>
                </a:lnTo>
                <a:lnTo>
                  <a:pt x="79" y="58"/>
                </a:lnTo>
                <a:lnTo>
                  <a:pt x="81" y="53"/>
                </a:lnTo>
                <a:lnTo>
                  <a:pt x="85" y="47"/>
                </a:lnTo>
                <a:lnTo>
                  <a:pt x="92" y="43"/>
                </a:lnTo>
                <a:lnTo>
                  <a:pt x="102" y="36"/>
                </a:lnTo>
                <a:lnTo>
                  <a:pt x="110" y="36"/>
                </a:lnTo>
                <a:lnTo>
                  <a:pt x="119" y="32"/>
                </a:lnTo>
                <a:lnTo>
                  <a:pt x="129" y="25"/>
                </a:lnTo>
                <a:lnTo>
                  <a:pt x="142" y="11"/>
                </a:lnTo>
                <a:lnTo>
                  <a:pt x="15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5" name="Freeform 668"/>
          <p:cNvSpPr>
            <a:spLocks/>
          </p:cNvSpPr>
          <p:nvPr/>
        </p:nvSpPr>
        <p:spPr bwMode="ltGray">
          <a:xfrm>
            <a:off x="3632806" y="3589351"/>
            <a:ext cx="330020" cy="25717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62" y="10"/>
              </a:cxn>
              <a:cxn ang="0">
                <a:pos x="170" y="14"/>
              </a:cxn>
              <a:cxn ang="0">
                <a:pos x="178" y="14"/>
              </a:cxn>
              <a:cxn ang="0">
                <a:pos x="184" y="14"/>
              </a:cxn>
              <a:cxn ang="0">
                <a:pos x="192" y="12"/>
              </a:cxn>
              <a:cxn ang="0">
                <a:pos x="202" y="10"/>
              </a:cxn>
              <a:cxn ang="0">
                <a:pos x="198" y="18"/>
              </a:cxn>
              <a:cxn ang="0">
                <a:pos x="204" y="22"/>
              </a:cxn>
              <a:cxn ang="0">
                <a:pos x="210" y="20"/>
              </a:cxn>
              <a:cxn ang="0">
                <a:pos x="214" y="28"/>
              </a:cxn>
              <a:cxn ang="0">
                <a:pos x="212" y="36"/>
              </a:cxn>
              <a:cxn ang="0">
                <a:pos x="214" y="42"/>
              </a:cxn>
              <a:cxn ang="0">
                <a:pos x="212" y="58"/>
              </a:cxn>
              <a:cxn ang="0">
                <a:pos x="212" y="68"/>
              </a:cxn>
              <a:cxn ang="0">
                <a:pos x="214" y="72"/>
              </a:cxn>
              <a:cxn ang="0">
                <a:pos x="210" y="76"/>
              </a:cxn>
              <a:cxn ang="0">
                <a:pos x="198" y="78"/>
              </a:cxn>
              <a:cxn ang="0">
                <a:pos x="188" y="78"/>
              </a:cxn>
              <a:cxn ang="0">
                <a:pos x="184" y="82"/>
              </a:cxn>
              <a:cxn ang="0">
                <a:pos x="184" y="90"/>
              </a:cxn>
              <a:cxn ang="0">
                <a:pos x="136" y="110"/>
              </a:cxn>
              <a:cxn ang="0">
                <a:pos x="128" y="112"/>
              </a:cxn>
              <a:cxn ang="0">
                <a:pos x="118" y="110"/>
              </a:cxn>
              <a:cxn ang="0">
                <a:pos x="108" y="114"/>
              </a:cxn>
              <a:cxn ang="0">
                <a:pos x="92" y="116"/>
              </a:cxn>
              <a:cxn ang="0">
                <a:pos x="70" y="126"/>
              </a:cxn>
              <a:cxn ang="0">
                <a:pos x="70" y="140"/>
              </a:cxn>
              <a:cxn ang="0">
                <a:pos x="0" y="128"/>
              </a:cxn>
              <a:cxn ang="0">
                <a:pos x="16" y="128"/>
              </a:cxn>
              <a:cxn ang="0">
                <a:pos x="28" y="122"/>
              </a:cxn>
              <a:cxn ang="0">
                <a:pos x="48" y="112"/>
              </a:cxn>
              <a:cxn ang="0">
                <a:pos x="68" y="90"/>
              </a:cxn>
              <a:cxn ang="0">
                <a:pos x="64" y="86"/>
              </a:cxn>
              <a:cxn ang="0">
                <a:pos x="68" y="76"/>
              </a:cxn>
              <a:cxn ang="0">
                <a:pos x="72" y="68"/>
              </a:cxn>
              <a:cxn ang="0">
                <a:pos x="82" y="62"/>
              </a:cxn>
              <a:cxn ang="0">
                <a:pos x="84" y="56"/>
              </a:cxn>
              <a:cxn ang="0">
                <a:pos x="88" y="50"/>
              </a:cxn>
              <a:cxn ang="0">
                <a:pos x="96" y="46"/>
              </a:cxn>
              <a:cxn ang="0">
                <a:pos x="106" y="38"/>
              </a:cxn>
              <a:cxn ang="0">
                <a:pos x="114" y="38"/>
              </a:cxn>
              <a:cxn ang="0">
                <a:pos x="124" y="34"/>
              </a:cxn>
              <a:cxn ang="0">
                <a:pos x="134" y="26"/>
              </a:cxn>
              <a:cxn ang="0">
                <a:pos x="148" y="12"/>
              </a:cxn>
              <a:cxn ang="0">
                <a:pos x="160" y="0"/>
              </a:cxn>
            </a:cxnLst>
            <a:rect l="0" t="0" r="r" b="b"/>
            <a:pathLst>
              <a:path w="215" h="141">
                <a:moveTo>
                  <a:pt x="160" y="0"/>
                </a:moveTo>
                <a:lnTo>
                  <a:pt x="162" y="10"/>
                </a:lnTo>
                <a:lnTo>
                  <a:pt x="170" y="14"/>
                </a:lnTo>
                <a:lnTo>
                  <a:pt x="178" y="14"/>
                </a:lnTo>
                <a:lnTo>
                  <a:pt x="184" y="14"/>
                </a:lnTo>
                <a:lnTo>
                  <a:pt x="192" y="12"/>
                </a:lnTo>
                <a:lnTo>
                  <a:pt x="202" y="10"/>
                </a:lnTo>
                <a:lnTo>
                  <a:pt x="198" y="18"/>
                </a:lnTo>
                <a:lnTo>
                  <a:pt x="204" y="22"/>
                </a:lnTo>
                <a:lnTo>
                  <a:pt x="210" y="20"/>
                </a:lnTo>
                <a:lnTo>
                  <a:pt x="214" y="28"/>
                </a:lnTo>
                <a:lnTo>
                  <a:pt x="212" y="36"/>
                </a:lnTo>
                <a:lnTo>
                  <a:pt x="214" y="42"/>
                </a:lnTo>
                <a:lnTo>
                  <a:pt x="212" y="58"/>
                </a:lnTo>
                <a:lnTo>
                  <a:pt x="212" y="68"/>
                </a:lnTo>
                <a:lnTo>
                  <a:pt x="214" y="72"/>
                </a:lnTo>
                <a:lnTo>
                  <a:pt x="210" y="76"/>
                </a:lnTo>
                <a:lnTo>
                  <a:pt x="198" y="78"/>
                </a:lnTo>
                <a:lnTo>
                  <a:pt x="188" y="78"/>
                </a:lnTo>
                <a:lnTo>
                  <a:pt x="184" y="82"/>
                </a:lnTo>
                <a:lnTo>
                  <a:pt x="184" y="90"/>
                </a:lnTo>
                <a:lnTo>
                  <a:pt x="136" y="110"/>
                </a:lnTo>
                <a:lnTo>
                  <a:pt x="128" y="112"/>
                </a:lnTo>
                <a:lnTo>
                  <a:pt x="118" y="110"/>
                </a:lnTo>
                <a:lnTo>
                  <a:pt x="108" y="114"/>
                </a:lnTo>
                <a:lnTo>
                  <a:pt x="92" y="116"/>
                </a:lnTo>
                <a:lnTo>
                  <a:pt x="70" y="126"/>
                </a:lnTo>
                <a:lnTo>
                  <a:pt x="70" y="140"/>
                </a:lnTo>
                <a:lnTo>
                  <a:pt x="0" y="128"/>
                </a:lnTo>
                <a:lnTo>
                  <a:pt x="16" y="128"/>
                </a:lnTo>
                <a:lnTo>
                  <a:pt x="28" y="122"/>
                </a:lnTo>
                <a:lnTo>
                  <a:pt x="48" y="112"/>
                </a:lnTo>
                <a:lnTo>
                  <a:pt x="68" y="90"/>
                </a:lnTo>
                <a:lnTo>
                  <a:pt x="64" y="86"/>
                </a:lnTo>
                <a:lnTo>
                  <a:pt x="68" y="76"/>
                </a:lnTo>
                <a:lnTo>
                  <a:pt x="72" y="68"/>
                </a:lnTo>
                <a:lnTo>
                  <a:pt x="82" y="62"/>
                </a:lnTo>
                <a:lnTo>
                  <a:pt x="84" y="56"/>
                </a:lnTo>
                <a:lnTo>
                  <a:pt x="88" y="50"/>
                </a:lnTo>
                <a:lnTo>
                  <a:pt x="96" y="46"/>
                </a:lnTo>
                <a:lnTo>
                  <a:pt x="106" y="38"/>
                </a:lnTo>
                <a:lnTo>
                  <a:pt x="114" y="38"/>
                </a:lnTo>
                <a:lnTo>
                  <a:pt x="124" y="34"/>
                </a:lnTo>
                <a:lnTo>
                  <a:pt x="134" y="26"/>
                </a:lnTo>
                <a:lnTo>
                  <a:pt x="148" y="12"/>
                </a:lnTo>
                <a:lnTo>
                  <a:pt x="1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6" name="Freeform 669"/>
          <p:cNvSpPr>
            <a:spLocks/>
          </p:cNvSpPr>
          <p:nvPr/>
        </p:nvSpPr>
        <p:spPr bwMode="ltGray">
          <a:xfrm>
            <a:off x="3479415" y="3825888"/>
            <a:ext cx="251002" cy="206374"/>
          </a:xfrm>
          <a:custGeom>
            <a:avLst/>
            <a:gdLst/>
            <a:ahLst/>
            <a:cxnLst>
              <a:cxn ang="0">
                <a:pos x="84" y="15"/>
              </a:cxn>
              <a:cxn ang="0">
                <a:pos x="93" y="0"/>
              </a:cxn>
              <a:cxn ang="0">
                <a:pos x="160" y="11"/>
              </a:cxn>
              <a:cxn ang="0">
                <a:pos x="150" y="39"/>
              </a:cxn>
              <a:cxn ang="0">
                <a:pos x="107" y="36"/>
              </a:cxn>
              <a:cxn ang="0">
                <a:pos x="91" y="80"/>
              </a:cxn>
              <a:cxn ang="0">
                <a:pos x="84" y="80"/>
              </a:cxn>
              <a:cxn ang="0">
                <a:pos x="76" y="82"/>
              </a:cxn>
              <a:cxn ang="0">
                <a:pos x="70" y="90"/>
              </a:cxn>
              <a:cxn ang="0">
                <a:pos x="65" y="107"/>
              </a:cxn>
              <a:cxn ang="0">
                <a:pos x="65" y="114"/>
              </a:cxn>
              <a:cxn ang="0">
                <a:pos x="8" y="107"/>
              </a:cxn>
              <a:cxn ang="0">
                <a:pos x="0" y="114"/>
              </a:cxn>
              <a:cxn ang="0">
                <a:pos x="6" y="95"/>
              </a:cxn>
              <a:cxn ang="0">
                <a:pos x="6" y="90"/>
              </a:cxn>
              <a:cxn ang="0">
                <a:pos x="11" y="88"/>
              </a:cxn>
              <a:cxn ang="0">
                <a:pos x="15" y="88"/>
              </a:cxn>
              <a:cxn ang="0">
                <a:pos x="23" y="75"/>
              </a:cxn>
              <a:cxn ang="0">
                <a:pos x="29" y="73"/>
              </a:cxn>
              <a:cxn ang="0">
                <a:pos x="29" y="65"/>
              </a:cxn>
              <a:cxn ang="0">
                <a:pos x="32" y="64"/>
              </a:cxn>
              <a:cxn ang="0">
                <a:pos x="46" y="52"/>
              </a:cxn>
              <a:cxn ang="0">
                <a:pos x="57" y="37"/>
              </a:cxn>
              <a:cxn ang="0">
                <a:pos x="57" y="30"/>
              </a:cxn>
              <a:cxn ang="0">
                <a:pos x="72" y="22"/>
              </a:cxn>
              <a:cxn ang="0">
                <a:pos x="80" y="19"/>
              </a:cxn>
              <a:cxn ang="0">
                <a:pos x="84" y="15"/>
              </a:cxn>
            </a:cxnLst>
            <a:rect l="0" t="0" r="r" b="b"/>
            <a:pathLst>
              <a:path w="161" h="115">
                <a:moveTo>
                  <a:pt x="84" y="15"/>
                </a:moveTo>
                <a:lnTo>
                  <a:pt x="93" y="0"/>
                </a:lnTo>
                <a:lnTo>
                  <a:pt x="160" y="11"/>
                </a:lnTo>
                <a:lnTo>
                  <a:pt x="150" y="39"/>
                </a:lnTo>
                <a:lnTo>
                  <a:pt x="107" y="36"/>
                </a:lnTo>
                <a:lnTo>
                  <a:pt x="91" y="80"/>
                </a:lnTo>
                <a:lnTo>
                  <a:pt x="84" y="80"/>
                </a:lnTo>
                <a:lnTo>
                  <a:pt x="76" y="82"/>
                </a:lnTo>
                <a:lnTo>
                  <a:pt x="70" y="90"/>
                </a:lnTo>
                <a:lnTo>
                  <a:pt x="65" y="107"/>
                </a:lnTo>
                <a:lnTo>
                  <a:pt x="65" y="114"/>
                </a:lnTo>
                <a:lnTo>
                  <a:pt x="8" y="107"/>
                </a:lnTo>
                <a:lnTo>
                  <a:pt x="0" y="114"/>
                </a:lnTo>
                <a:lnTo>
                  <a:pt x="6" y="95"/>
                </a:lnTo>
                <a:lnTo>
                  <a:pt x="6" y="90"/>
                </a:lnTo>
                <a:lnTo>
                  <a:pt x="11" y="88"/>
                </a:lnTo>
                <a:lnTo>
                  <a:pt x="15" y="88"/>
                </a:lnTo>
                <a:lnTo>
                  <a:pt x="23" y="75"/>
                </a:lnTo>
                <a:lnTo>
                  <a:pt x="29" y="73"/>
                </a:lnTo>
                <a:lnTo>
                  <a:pt x="29" y="65"/>
                </a:lnTo>
                <a:lnTo>
                  <a:pt x="32" y="64"/>
                </a:lnTo>
                <a:lnTo>
                  <a:pt x="46" y="52"/>
                </a:lnTo>
                <a:lnTo>
                  <a:pt x="57" y="37"/>
                </a:lnTo>
                <a:lnTo>
                  <a:pt x="57" y="30"/>
                </a:lnTo>
                <a:lnTo>
                  <a:pt x="72" y="22"/>
                </a:lnTo>
                <a:lnTo>
                  <a:pt x="80" y="19"/>
                </a:lnTo>
                <a:lnTo>
                  <a:pt x="84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7" name="Freeform 670"/>
          <p:cNvSpPr>
            <a:spLocks/>
          </p:cNvSpPr>
          <p:nvPr/>
        </p:nvSpPr>
        <p:spPr bwMode="ltGray">
          <a:xfrm>
            <a:off x="3479415" y="3822713"/>
            <a:ext cx="260298" cy="2222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98" y="0"/>
              </a:cxn>
              <a:cxn ang="0">
                <a:pos x="168" y="12"/>
              </a:cxn>
              <a:cxn ang="0">
                <a:pos x="158" y="42"/>
              </a:cxn>
              <a:cxn ang="0">
                <a:pos x="112" y="38"/>
              </a:cxn>
              <a:cxn ang="0">
                <a:pos x="96" y="86"/>
              </a:cxn>
              <a:cxn ang="0">
                <a:pos x="88" y="86"/>
              </a:cxn>
              <a:cxn ang="0">
                <a:pos x="80" y="88"/>
              </a:cxn>
              <a:cxn ang="0">
                <a:pos x="74" y="96"/>
              </a:cxn>
              <a:cxn ang="0">
                <a:pos x="68" y="114"/>
              </a:cxn>
              <a:cxn ang="0">
                <a:pos x="68" y="122"/>
              </a:cxn>
              <a:cxn ang="0">
                <a:pos x="8" y="114"/>
              </a:cxn>
              <a:cxn ang="0">
                <a:pos x="0" y="122"/>
              </a:cxn>
              <a:cxn ang="0">
                <a:pos x="6" y="102"/>
              </a:cxn>
              <a:cxn ang="0">
                <a:pos x="6" y="96"/>
              </a:cxn>
              <a:cxn ang="0">
                <a:pos x="12" y="94"/>
              </a:cxn>
              <a:cxn ang="0">
                <a:pos x="16" y="94"/>
              </a:cxn>
              <a:cxn ang="0">
                <a:pos x="24" y="80"/>
              </a:cxn>
              <a:cxn ang="0">
                <a:pos x="30" y="78"/>
              </a:cxn>
              <a:cxn ang="0">
                <a:pos x="30" y="70"/>
              </a:cxn>
              <a:cxn ang="0">
                <a:pos x="34" y="68"/>
              </a:cxn>
              <a:cxn ang="0">
                <a:pos x="48" y="56"/>
              </a:cxn>
              <a:cxn ang="0">
                <a:pos x="60" y="40"/>
              </a:cxn>
              <a:cxn ang="0">
                <a:pos x="60" y="32"/>
              </a:cxn>
              <a:cxn ang="0">
                <a:pos x="76" y="24"/>
              </a:cxn>
              <a:cxn ang="0">
                <a:pos x="84" y="20"/>
              </a:cxn>
              <a:cxn ang="0">
                <a:pos x="88" y="16"/>
              </a:cxn>
            </a:cxnLst>
            <a:rect l="0" t="0" r="r" b="b"/>
            <a:pathLst>
              <a:path w="169" h="123">
                <a:moveTo>
                  <a:pt x="88" y="16"/>
                </a:moveTo>
                <a:lnTo>
                  <a:pt x="98" y="0"/>
                </a:lnTo>
                <a:lnTo>
                  <a:pt x="168" y="12"/>
                </a:lnTo>
                <a:lnTo>
                  <a:pt x="158" y="42"/>
                </a:lnTo>
                <a:lnTo>
                  <a:pt x="112" y="38"/>
                </a:lnTo>
                <a:lnTo>
                  <a:pt x="96" y="86"/>
                </a:lnTo>
                <a:lnTo>
                  <a:pt x="88" y="86"/>
                </a:lnTo>
                <a:lnTo>
                  <a:pt x="80" y="88"/>
                </a:lnTo>
                <a:lnTo>
                  <a:pt x="74" y="96"/>
                </a:lnTo>
                <a:lnTo>
                  <a:pt x="68" y="114"/>
                </a:lnTo>
                <a:lnTo>
                  <a:pt x="68" y="122"/>
                </a:lnTo>
                <a:lnTo>
                  <a:pt x="8" y="114"/>
                </a:lnTo>
                <a:lnTo>
                  <a:pt x="0" y="122"/>
                </a:lnTo>
                <a:lnTo>
                  <a:pt x="6" y="102"/>
                </a:lnTo>
                <a:lnTo>
                  <a:pt x="6" y="96"/>
                </a:lnTo>
                <a:lnTo>
                  <a:pt x="12" y="94"/>
                </a:lnTo>
                <a:lnTo>
                  <a:pt x="16" y="94"/>
                </a:lnTo>
                <a:lnTo>
                  <a:pt x="24" y="80"/>
                </a:lnTo>
                <a:lnTo>
                  <a:pt x="30" y="78"/>
                </a:lnTo>
                <a:lnTo>
                  <a:pt x="30" y="70"/>
                </a:lnTo>
                <a:lnTo>
                  <a:pt x="34" y="68"/>
                </a:lnTo>
                <a:lnTo>
                  <a:pt x="48" y="56"/>
                </a:lnTo>
                <a:lnTo>
                  <a:pt x="60" y="40"/>
                </a:lnTo>
                <a:lnTo>
                  <a:pt x="60" y="32"/>
                </a:lnTo>
                <a:lnTo>
                  <a:pt x="76" y="24"/>
                </a:lnTo>
                <a:lnTo>
                  <a:pt x="84" y="20"/>
                </a:lnTo>
                <a:lnTo>
                  <a:pt x="8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8" name="Freeform 672"/>
          <p:cNvSpPr>
            <a:spLocks/>
          </p:cNvSpPr>
          <p:nvPr/>
        </p:nvSpPr>
        <p:spPr bwMode="ltGray">
          <a:xfrm>
            <a:off x="3436032" y="4330711"/>
            <a:ext cx="83667" cy="69850"/>
          </a:xfrm>
          <a:custGeom>
            <a:avLst/>
            <a:gdLst/>
            <a:ahLst/>
            <a:cxnLst>
              <a:cxn ang="0">
                <a:pos x="28" y="38"/>
              </a:cxn>
              <a:cxn ang="0">
                <a:pos x="22" y="36"/>
              </a:cxn>
              <a:cxn ang="0">
                <a:pos x="20" y="34"/>
              </a:cxn>
              <a:cxn ang="0">
                <a:pos x="18" y="22"/>
              </a:cxn>
              <a:cxn ang="0">
                <a:pos x="16" y="20"/>
              </a:cxn>
              <a:cxn ang="0">
                <a:pos x="12" y="20"/>
              </a:cxn>
              <a:cxn ang="0">
                <a:pos x="0" y="6"/>
              </a:cxn>
              <a:cxn ang="0">
                <a:pos x="24" y="0"/>
              </a:cxn>
              <a:cxn ang="0">
                <a:pos x="52" y="4"/>
              </a:cxn>
              <a:cxn ang="0">
                <a:pos x="52" y="8"/>
              </a:cxn>
              <a:cxn ang="0">
                <a:pos x="48" y="12"/>
              </a:cxn>
              <a:cxn ang="0">
                <a:pos x="50" y="20"/>
              </a:cxn>
              <a:cxn ang="0">
                <a:pos x="44" y="26"/>
              </a:cxn>
              <a:cxn ang="0">
                <a:pos x="38" y="24"/>
              </a:cxn>
              <a:cxn ang="0">
                <a:pos x="30" y="32"/>
              </a:cxn>
              <a:cxn ang="0">
                <a:pos x="28" y="38"/>
              </a:cxn>
            </a:cxnLst>
            <a:rect l="0" t="0" r="r" b="b"/>
            <a:pathLst>
              <a:path w="53" h="39">
                <a:moveTo>
                  <a:pt x="28" y="38"/>
                </a:moveTo>
                <a:lnTo>
                  <a:pt x="22" y="36"/>
                </a:lnTo>
                <a:lnTo>
                  <a:pt x="20" y="34"/>
                </a:lnTo>
                <a:lnTo>
                  <a:pt x="18" y="22"/>
                </a:lnTo>
                <a:lnTo>
                  <a:pt x="16" y="20"/>
                </a:lnTo>
                <a:lnTo>
                  <a:pt x="12" y="20"/>
                </a:lnTo>
                <a:lnTo>
                  <a:pt x="0" y="6"/>
                </a:lnTo>
                <a:lnTo>
                  <a:pt x="24" y="0"/>
                </a:lnTo>
                <a:lnTo>
                  <a:pt x="52" y="4"/>
                </a:lnTo>
                <a:lnTo>
                  <a:pt x="52" y="8"/>
                </a:lnTo>
                <a:lnTo>
                  <a:pt x="48" y="12"/>
                </a:lnTo>
                <a:lnTo>
                  <a:pt x="50" y="20"/>
                </a:lnTo>
                <a:lnTo>
                  <a:pt x="44" y="26"/>
                </a:lnTo>
                <a:lnTo>
                  <a:pt x="38" y="24"/>
                </a:lnTo>
                <a:lnTo>
                  <a:pt x="30" y="32"/>
                </a:lnTo>
                <a:lnTo>
                  <a:pt x="28" y="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9" name="Freeform 673"/>
          <p:cNvSpPr>
            <a:spLocks/>
          </p:cNvSpPr>
          <p:nvPr/>
        </p:nvSpPr>
        <p:spPr bwMode="ltGray">
          <a:xfrm>
            <a:off x="3436032" y="4200536"/>
            <a:ext cx="136347" cy="161924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" y="14"/>
              </a:cxn>
              <a:cxn ang="0">
                <a:pos x="12" y="8"/>
              </a:cxn>
              <a:cxn ang="0">
                <a:pos x="16" y="10"/>
              </a:cxn>
              <a:cxn ang="0">
                <a:pos x="24" y="2"/>
              </a:cxn>
              <a:cxn ang="0">
                <a:pos x="30" y="6"/>
              </a:cxn>
              <a:cxn ang="0">
                <a:pos x="38" y="0"/>
              </a:cxn>
              <a:cxn ang="0">
                <a:pos x="48" y="2"/>
              </a:cxn>
              <a:cxn ang="0">
                <a:pos x="56" y="4"/>
              </a:cxn>
              <a:cxn ang="0">
                <a:pos x="60" y="12"/>
              </a:cxn>
              <a:cxn ang="0">
                <a:pos x="68" y="12"/>
              </a:cxn>
              <a:cxn ang="0">
                <a:pos x="68" y="22"/>
              </a:cxn>
              <a:cxn ang="0">
                <a:pos x="72" y="26"/>
              </a:cxn>
              <a:cxn ang="0">
                <a:pos x="74" y="30"/>
              </a:cxn>
              <a:cxn ang="0">
                <a:pos x="82" y="42"/>
              </a:cxn>
              <a:cxn ang="0">
                <a:pos x="86" y="84"/>
              </a:cxn>
              <a:cxn ang="0">
                <a:pos x="82" y="88"/>
              </a:cxn>
              <a:cxn ang="0">
                <a:pos x="74" y="88"/>
              </a:cxn>
              <a:cxn ang="0">
                <a:pos x="58" y="78"/>
              </a:cxn>
              <a:cxn ang="0">
                <a:pos x="52" y="78"/>
              </a:cxn>
              <a:cxn ang="0">
                <a:pos x="46" y="76"/>
              </a:cxn>
              <a:cxn ang="0">
                <a:pos x="32" y="76"/>
              </a:cxn>
              <a:cxn ang="0">
                <a:pos x="24" y="76"/>
              </a:cxn>
              <a:cxn ang="0">
                <a:pos x="20" y="80"/>
              </a:cxn>
              <a:cxn ang="0">
                <a:pos x="16" y="78"/>
              </a:cxn>
              <a:cxn ang="0">
                <a:pos x="16" y="76"/>
              </a:cxn>
              <a:cxn ang="0">
                <a:pos x="10" y="78"/>
              </a:cxn>
              <a:cxn ang="0">
                <a:pos x="4" y="78"/>
              </a:cxn>
              <a:cxn ang="0">
                <a:pos x="0" y="78"/>
              </a:cxn>
              <a:cxn ang="0">
                <a:pos x="2" y="64"/>
              </a:cxn>
              <a:cxn ang="0">
                <a:pos x="6" y="54"/>
              </a:cxn>
              <a:cxn ang="0">
                <a:pos x="2" y="52"/>
              </a:cxn>
              <a:cxn ang="0">
                <a:pos x="2" y="42"/>
              </a:cxn>
              <a:cxn ang="0">
                <a:pos x="2" y="36"/>
              </a:cxn>
              <a:cxn ang="0">
                <a:pos x="0" y="34"/>
              </a:cxn>
              <a:cxn ang="0">
                <a:pos x="0" y="30"/>
              </a:cxn>
            </a:cxnLst>
            <a:rect l="0" t="0" r="r" b="b"/>
            <a:pathLst>
              <a:path w="87" h="89">
                <a:moveTo>
                  <a:pt x="0" y="30"/>
                </a:moveTo>
                <a:lnTo>
                  <a:pt x="12" y="14"/>
                </a:lnTo>
                <a:lnTo>
                  <a:pt x="12" y="8"/>
                </a:lnTo>
                <a:lnTo>
                  <a:pt x="16" y="10"/>
                </a:lnTo>
                <a:lnTo>
                  <a:pt x="24" y="2"/>
                </a:lnTo>
                <a:lnTo>
                  <a:pt x="30" y="6"/>
                </a:lnTo>
                <a:lnTo>
                  <a:pt x="38" y="0"/>
                </a:lnTo>
                <a:lnTo>
                  <a:pt x="48" y="2"/>
                </a:lnTo>
                <a:lnTo>
                  <a:pt x="56" y="4"/>
                </a:lnTo>
                <a:lnTo>
                  <a:pt x="60" y="12"/>
                </a:lnTo>
                <a:lnTo>
                  <a:pt x="68" y="12"/>
                </a:lnTo>
                <a:lnTo>
                  <a:pt x="68" y="22"/>
                </a:lnTo>
                <a:lnTo>
                  <a:pt x="72" y="26"/>
                </a:lnTo>
                <a:lnTo>
                  <a:pt x="74" y="30"/>
                </a:lnTo>
                <a:lnTo>
                  <a:pt x="82" y="42"/>
                </a:lnTo>
                <a:lnTo>
                  <a:pt x="86" y="84"/>
                </a:lnTo>
                <a:lnTo>
                  <a:pt x="82" y="88"/>
                </a:lnTo>
                <a:lnTo>
                  <a:pt x="74" y="88"/>
                </a:lnTo>
                <a:lnTo>
                  <a:pt x="58" y="78"/>
                </a:lnTo>
                <a:lnTo>
                  <a:pt x="52" y="78"/>
                </a:lnTo>
                <a:lnTo>
                  <a:pt x="46" y="76"/>
                </a:lnTo>
                <a:lnTo>
                  <a:pt x="32" y="76"/>
                </a:lnTo>
                <a:lnTo>
                  <a:pt x="24" y="76"/>
                </a:lnTo>
                <a:lnTo>
                  <a:pt x="20" y="80"/>
                </a:lnTo>
                <a:lnTo>
                  <a:pt x="16" y="78"/>
                </a:lnTo>
                <a:lnTo>
                  <a:pt x="16" y="76"/>
                </a:lnTo>
                <a:lnTo>
                  <a:pt x="10" y="78"/>
                </a:lnTo>
                <a:lnTo>
                  <a:pt x="4" y="78"/>
                </a:lnTo>
                <a:lnTo>
                  <a:pt x="0" y="78"/>
                </a:lnTo>
                <a:lnTo>
                  <a:pt x="2" y="64"/>
                </a:lnTo>
                <a:lnTo>
                  <a:pt x="6" y="54"/>
                </a:lnTo>
                <a:lnTo>
                  <a:pt x="2" y="52"/>
                </a:lnTo>
                <a:lnTo>
                  <a:pt x="2" y="42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0" name="Freeform 674"/>
          <p:cNvSpPr>
            <a:spLocks/>
          </p:cNvSpPr>
          <p:nvPr/>
        </p:nvSpPr>
        <p:spPr bwMode="ltGray">
          <a:xfrm>
            <a:off x="3440681" y="4291023"/>
            <a:ext cx="75920" cy="30163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0" y="6"/>
              </a:cxn>
              <a:cxn ang="0">
                <a:pos x="18" y="6"/>
              </a:cxn>
              <a:cxn ang="0">
                <a:pos x="26" y="0"/>
              </a:cxn>
              <a:cxn ang="0">
                <a:pos x="36" y="4"/>
              </a:cxn>
              <a:cxn ang="0">
                <a:pos x="44" y="8"/>
              </a:cxn>
              <a:cxn ang="0">
                <a:pos x="48" y="12"/>
              </a:cxn>
              <a:cxn ang="0">
                <a:pos x="44" y="16"/>
              </a:cxn>
              <a:cxn ang="0">
                <a:pos x="38" y="14"/>
              </a:cxn>
              <a:cxn ang="0">
                <a:pos x="34" y="8"/>
              </a:cxn>
              <a:cxn ang="0">
                <a:pos x="30" y="12"/>
              </a:cxn>
              <a:cxn ang="0">
                <a:pos x="20" y="12"/>
              </a:cxn>
              <a:cxn ang="0">
                <a:pos x="18" y="16"/>
              </a:cxn>
              <a:cxn ang="0">
                <a:pos x="10" y="16"/>
              </a:cxn>
              <a:cxn ang="0">
                <a:pos x="6" y="12"/>
              </a:cxn>
              <a:cxn ang="0">
                <a:pos x="0" y="14"/>
              </a:cxn>
              <a:cxn ang="0">
                <a:pos x="4" y="4"/>
              </a:cxn>
            </a:cxnLst>
            <a:rect l="0" t="0" r="r" b="b"/>
            <a:pathLst>
              <a:path w="49" h="17">
                <a:moveTo>
                  <a:pt x="4" y="4"/>
                </a:moveTo>
                <a:lnTo>
                  <a:pt x="10" y="6"/>
                </a:lnTo>
                <a:lnTo>
                  <a:pt x="18" y="6"/>
                </a:ln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8" y="12"/>
                </a:lnTo>
                <a:lnTo>
                  <a:pt x="44" y="16"/>
                </a:lnTo>
                <a:lnTo>
                  <a:pt x="38" y="14"/>
                </a:lnTo>
                <a:lnTo>
                  <a:pt x="34" y="8"/>
                </a:lnTo>
                <a:lnTo>
                  <a:pt x="30" y="12"/>
                </a:lnTo>
                <a:lnTo>
                  <a:pt x="20" y="12"/>
                </a:lnTo>
                <a:lnTo>
                  <a:pt x="18" y="16"/>
                </a:lnTo>
                <a:lnTo>
                  <a:pt x="10" y="16"/>
                </a:lnTo>
                <a:lnTo>
                  <a:pt x="6" y="12"/>
                </a:lnTo>
                <a:lnTo>
                  <a:pt x="0" y="14"/>
                </a:lnTo>
                <a:lnTo>
                  <a:pt x="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1" name="Freeform 675"/>
          <p:cNvSpPr>
            <a:spLocks/>
          </p:cNvSpPr>
          <p:nvPr/>
        </p:nvSpPr>
        <p:spPr bwMode="ltGray">
          <a:xfrm>
            <a:off x="3559984" y="3800488"/>
            <a:ext cx="12395" cy="254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2" y="12"/>
              </a:cxn>
              <a:cxn ang="0">
                <a:pos x="8" y="8"/>
              </a:cxn>
              <a:cxn ang="0">
                <a:pos x="8" y="4"/>
              </a:cxn>
              <a:cxn ang="0">
                <a:pos x="6" y="0"/>
              </a:cxn>
            </a:cxnLst>
            <a:rect l="0" t="0" r="r" b="b"/>
            <a:pathLst>
              <a:path w="9" h="13">
                <a:moveTo>
                  <a:pt x="6" y="0"/>
                </a:moveTo>
                <a:lnTo>
                  <a:pt x="0" y="6"/>
                </a:lnTo>
                <a:lnTo>
                  <a:pt x="2" y="12"/>
                </a:lnTo>
                <a:lnTo>
                  <a:pt x="8" y="8"/>
                </a:lnTo>
                <a:lnTo>
                  <a:pt x="8" y="4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2" name="Freeform 676"/>
          <p:cNvSpPr>
            <a:spLocks/>
          </p:cNvSpPr>
          <p:nvPr/>
        </p:nvSpPr>
        <p:spPr bwMode="ltGray">
          <a:xfrm>
            <a:off x="3598719" y="3790963"/>
            <a:ext cx="20142" cy="222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0"/>
              </a:cxn>
              <a:cxn ang="0">
                <a:pos x="2" y="12"/>
              </a:cxn>
              <a:cxn ang="0">
                <a:pos x="6" y="12"/>
              </a:cxn>
              <a:cxn ang="0">
                <a:pos x="10" y="6"/>
              </a:cxn>
              <a:cxn ang="0">
                <a:pos x="12" y="0"/>
              </a:cxn>
              <a:cxn ang="0">
                <a:pos x="10" y="0"/>
              </a:cxn>
            </a:cxnLst>
            <a:rect l="0" t="0" r="r" b="b"/>
            <a:pathLst>
              <a:path w="13" h="13">
                <a:moveTo>
                  <a:pt x="10" y="0"/>
                </a:moveTo>
                <a:lnTo>
                  <a:pt x="0" y="10"/>
                </a:lnTo>
                <a:lnTo>
                  <a:pt x="2" y="12"/>
                </a:lnTo>
                <a:lnTo>
                  <a:pt x="6" y="12"/>
                </a:lnTo>
                <a:lnTo>
                  <a:pt x="10" y="6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3" name="Freeform 677"/>
          <p:cNvSpPr>
            <a:spLocks/>
          </p:cNvSpPr>
          <p:nvPr/>
        </p:nvSpPr>
        <p:spPr bwMode="ltGray">
          <a:xfrm>
            <a:off x="3618861" y="3775088"/>
            <a:ext cx="13945" cy="127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6"/>
              </a:cxn>
              <a:cxn ang="0">
                <a:pos x="4" y="6"/>
              </a:cxn>
              <a:cxn ang="0">
                <a:pos x="8" y="4"/>
              </a:cxn>
              <a:cxn ang="0">
                <a:pos x="8" y="0"/>
              </a:cxn>
            </a:cxnLst>
            <a:rect l="0" t="0" r="r" b="b"/>
            <a:pathLst>
              <a:path w="9" h="7">
                <a:moveTo>
                  <a:pt x="8" y="0"/>
                </a:moveTo>
                <a:lnTo>
                  <a:pt x="2" y="4"/>
                </a:lnTo>
                <a:lnTo>
                  <a:pt x="0" y="6"/>
                </a:lnTo>
                <a:lnTo>
                  <a:pt x="4" y="6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4" name="Freeform 678"/>
          <p:cNvSpPr>
            <a:spLocks/>
          </p:cNvSpPr>
          <p:nvPr/>
        </p:nvSpPr>
        <p:spPr bwMode="ltGray">
          <a:xfrm>
            <a:off x="3592522" y="3808425"/>
            <a:ext cx="9296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4" y="4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5" h="5">
                <a:moveTo>
                  <a:pt x="0" y="0"/>
                </a:move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5" name="Freeform 679"/>
          <p:cNvSpPr>
            <a:spLocks/>
          </p:cNvSpPr>
          <p:nvPr/>
        </p:nvSpPr>
        <p:spPr bwMode="ltGray">
          <a:xfrm>
            <a:off x="3536743" y="3790963"/>
            <a:ext cx="13944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4" y="8"/>
              </a:cxn>
              <a:cxn ang="0">
                <a:pos x="6" y="8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9" h="9">
                <a:moveTo>
                  <a:pt x="0" y="0"/>
                </a:moveTo>
                <a:lnTo>
                  <a:pt x="0" y="6"/>
                </a:lnTo>
                <a:lnTo>
                  <a:pt x="4" y="8"/>
                </a:lnTo>
                <a:lnTo>
                  <a:pt x="6" y="8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6" name="Freeform 680"/>
          <p:cNvSpPr>
            <a:spLocks/>
          </p:cNvSpPr>
          <p:nvPr/>
        </p:nvSpPr>
        <p:spPr bwMode="ltGray">
          <a:xfrm>
            <a:off x="3515052" y="3768738"/>
            <a:ext cx="7746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4" y="6"/>
              </a:cxn>
              <a:cxn ang="0">
                <a:pos x="4" y="2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0" y="8"/>
                </a:lnTo>
                <a:lnTo>
                  <a:pt x="4" y="6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7" name="Freeform 681"/>
          <p:cNvSpPr>
            <a:spLocks/>
          </p:cNvSpPr>
          <p:nvPr/>
        </p:nvSpPr>
        <p:spPr bwMode="ltGray">
          <a:xfrm>
            <a:off x="3518151" y="3787788"/>
            <a:ext cx="6198" cy="12700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8" name="Freeform 682"/>
          <p:cNvSpPr>
            <a:spLocks/>
          </p:cNvSpPr>
          <p:nvPr/>
        </p:nvSpPr>
        <p:spPr bwMode="ltGray">
          <a:xfrm>
            <a:off x="3521250" y="3797313"/>
            <a:ext cx="929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9" name="Freeform 683"/>
          <p:cNvSpPr>
            <a:spLocks/>
          </p:cNvSpPr>
          <p:nvPr/>
        </p:nvSpPr>
        <p:spPr bwMode="ltGray">
          <a:xfrm>
            <a:off x="3572379" y="3641739"/>
            <a:ext cx="12395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6" y="2"/>
              </a:cxn>
              <a:cxn ang="0">
                <a:pos x="8" y="4"/>
              </a:cxn>
              <a:cxn ang="0">
                <a:pos x="4" y="8"/>
              </a:cxn>
              <a:cxn ang="0">
                <a:pos x="0" y="6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6" y="2"/>
                </a:lnTo>
                <a:lnTo>
                  <a:pt x="8" y="4"/>
                </a:lnTo>
                <a:lnTo>
                  <a:pt x="4" y="8"/>
                </a:lnTo>
                <a:lnTo>
                  <a:pt x="0" y="6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0" name="Freeform 684"/>
          <p:cNvSpPr>
            <a:spLocks/>
          </p:cNvSpPr>
          <p:nvPr/>
        </p:nvSpPr>
        <p:spPr bwMode="ltGray">
          <a:xfrm>
            <a:off x="3442230" y="4368811"/>
            <a:ext cx="15494" cy="285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14"/>
              </a:cxn>
              <a:cxn ang="0">
                <a:pos x="10" y="12"/>
              </a:cxn>
              <a:cxn ang="0">
                <a:pos x="10" y="8"/>
              </a:cxn>
              <a:cxn ang="0">
                <a:pos x="2" y="0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0" y="4"/>
                </a:lnTo>
                <a:lnTo>
                  <a:pt x="2" y="14"/>
                </a:lnTo>
                <a:lnTo>
                  <a:pt x="10" y="12"/>
                </a:lnTo>
                <a:lnTo>
                  <a:pt x="10" y="8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1" name="Freeform 685"/>
          <p:cNvSpPr>
            <a:spLocks/>
          </p:cNvSpPr>
          <p:nvPr/>
        </p:nvSpPr>
        <p:spPr bwMode="ltGray">
          <a:xfrm>
            <a:off x="4175094" y="5013333"/>
            <a:ext cx="337768" cy="396873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9" y="0"/>
              </a:cxn>
              <a:cxn ang="0">
                <a:pos x="104" y="8"/>
              </a:cxn>
              <a:cxn ang="0">
                <a:pos x="106" y="37"/>
              </a:cxn>
              <a:cxn ang="0">
                <a:pos x="118" y="44"/>
              </a:cxn>
              <a:cxn ang="0">
                <a:pos x="145" y="42"/>
              </a:cxn>
              <a:cxn ang="0">
                <a:pos x="152" y="23"/>
              </a:cxn>
              <a:cxn ang="0">
                <a:pos x="168" y="25"/>
              </a:cxn>
              <a:cxn ang="0">
                <a:pos x="174" y="31"/>
              </a:cxn>
              <a:cxn ang="0">
                <a:pos x="183" y="44"/>
              </a:cxn>
              <a:cxn ang="0">
                <a:pos x="185" y="77"/>
              </a:cxn>
              <a:cxn ang="0">
                <a:pos x="191" y="89"/>
              </a:cxn>
              <a:cxn ang="0">
                <a:pos x="201" y="98"/>
              </a:cxn>
              <a:cxn ang="0">
                <a:pos x="218" y="95"/>
              </a:cxn>
              <a:cxn ang="0">
                <a:pos x="214" y="129"/>
              </a:cxn>
              <a:cxn ang="0">
                <a:pos x="179" y="135"/>
              </a:cxn>
              <a:cxn ang="0">
                <a:pos x="199" y="218"/>
              </a:cxn>
              <a:cxn ang="0">
                <a:pos x="147" y="218"/>
              </a:cxn>
              <a:cxn ang="0">
                <a:pos x="133" y="212"/>
              </a:cxn>
              <a:cxn ang="0">
                <a:pos x="120" y="203"/>
              </a:cxn>
              <a:cxn ang="0">
                <a:pos x="50" y="199"/>
              </a:cxn>
              <a:cxn ang="0">
                <a:pos x="39" y="203"/>
              </a:cxn>
              <a:cxn ang="0">
                <a:pos x="29" y="197"/>
              </a:cxn>
              <a:cxn ang="0">
                <a:pos x="12" y="201"/>
              </a:cxn>
              <a:cxn ang="0">
                <a:pos x="0" y="187"/>
              </a:cxn>
              <a:cxn ang="0">
                <a:pos x="2" y="174"/>
              </a:cxn>
              <a:cxn ang="0">
                <a:pos x="6" y="156"/>
              </a:cxn>
              <a:cxn ang="0">
                <a:pos x="15" y="131"/>
              </a:cxn>
              <a:cxn ang="0">
                <a:pos x="29" y="118"/>
              </a:cxn>
              <a:cxn ang="0">
                <a:pos x="41" y="87"/>
              </a:cxn>
              <a:cxn ang="0">
                <a:pos x="33" y="73"/>
              </a:cxn>
              <a:cxn ang="0">
                <a:pos x="33" y="52"/>
              </a:cxn>
              <a:cxn ang="0">
                <a:pos x="27" y="33"/>
              </a:cxn>
              <a:cxn ang="0">
                <a:pos x="25" y="17"/>
              </a:cxn>
            </a:cxnLst>
            <a:rect l="0" t="0" r="r" b="b"/>
            <a:pathLst>
              <a:path w="219" h="219">
                <a:moveTo>
                  <a:pt x="14" y="6"/>
                </a:moveTo>
                <a:lnTo>
                  <a:pt x="31" y="4"/>
                </a:lnTo>
                <a:lnTo>
                  <a:pt x="37" y="4"/>
                </a:lnTo>
                <a:lnTo>
                  <a:pt x="39" y="0"/>
                </a:lnTo>
                <a:lnTo>
                  <a:pt x="100" y="4"/>
                </a:lnTo>
                <a:lnTo>
                  <a:pt x="104" y="8"/>
                </a:lnTo>
                <a:lnTo>
                  <a:pt x="102" y="31"/>
                </a:lnTo>
                <a:lnTo>
                  <a:pt x="106" y="37"/>
                </a:lnTo>
                <a:lnTo>
                  <a:pt x="110" y="42"/>
                </a:lnTo>
                <a:lnTo>
                  <a:pt x="118" y="44"/>
                </a:lnTo>
                <a:lnTo>
                  <a:pt x="122" y="41"/>
                </a:lnTo>
                <a:lnTo>
                  <a:pt x="145" y="42"/>
                </a:lnTo>
                <a:lnTo>
                  <a:pt x="145" y="23"/>
                </a:lnTo>
                <a:lnTo>
                  <a:pt x="152" y="23"/>
                </a:lnTo>
                <a:lnTo>
                  <a:pt x="164" y="25"/>
                </a:lnTo>
                <a:lnTo>
                  <a:pt x="168" y="25"/>
                </a:lnTo>
                <a:lnTo>
                  <a:pt x="168" y="31"/>
                </a:lnTo>
                <a:lnTo>
                  <a:pt x="174" y="31"/>
                </a:lnTo>
                <a:lnTo>
                  <a:pt x="179" y="29"/>
                </a:lnTo>
                <a:lnTo>
                  <a:pt x="183" y="44"/>
                </a:lnTo>
                <a:lnTo>
                  <a:pt x="183" y="69"/>
                </a:lnTo>
                <a:lnTo>
                  <a:pt x="185" y="77"/>
                </a:lnTo>
                <a:lnTo>
                  <a:pt x="191" y="83"/>
                </a:lnTo>
                <a:lnTo>
                  <a:pt x="191" y="89"/>
                </a:lnTo>
                <a:lnTo>
                  <a:pt x="191" y="98"/>
                </a:lnTo>
                <a:lnTo>
                  <a:pt x="201" y="98"/>
                </a:lnTo>
                <a:lnTo>
                  <a:pt x="208" y="102"/>
                </a:lnTo>
                <a:lnTo>
                  <a:pt x="218" y="95"/>
                </a:lnTo>
                <a:lnTo>
                  <a:pt x="218" y="123"/>
                </a:lnTo>
                <a:lnTo>
                  <a:pt x="214" y="129"/>
                </a:lnTo>
                <a:lnTo>
                  <a:pt x="218" y="137"/>
                </a:lnTo>
                <a:lnTo>
                  <a:pt x="179" y="135"/>
                </a:lnTo>
                <a:lnTo>
                  <a:pt x="177" y="193"/>
                </a:lnTo>
                <a:lnTo>
                  <a:pt x="199" y="218"/>
                </a:lnTo>
                <a:lnTo>
                  <a:pt x="170" y="218"/>
                </a:lnTo>
                <a:lnTo>
                  <a:pt x="147" y="218"/>
                </a:lnTo>
                <a:lnTo>
                  <a:pt x="137" y="214"/>
                </a:lnTo>
                <a:lnTo>
                  <a:pt x="133" y="212"/>
                </a:lnTo>
                <a:lnTo>
                  <a:pt x="125" y="210"/>
                </a:lnTo>
                <a:lnTo>
                  <a:pt x="120" y="203"/>
                </a:lnTo>
                <a:lnTo>
                  <a:pt x="58" y="204"/>
                </a:lnTo>
                <a:lnTo>
                  <a:pt x="50" y="199"/>
                </a:lnTo>
                <a:lnTo>
                  <a:pt x="46" y="203"/>
                </a:lnTo>
                <a:lnTo>
                  <a:pt x="39" y="203"/>
                </a:lnTo>
                <a:lnTo>
                  <a:pt x="33" y="201"/>
                </a:lnTo>
                <a:lnTo>
                  <a:pt x="29" y="197"/>
                </a:lnTo>
                <a:lnTo>
                  <a:pt x="17" y="199"/>
                </a:lnTo>
                <a:lnTo>
                  <a:pt x="12" y="201"/>
                </a:lnTo>
                <a:lnTo>
                  <a:pt x="0" y="201"/>
                </a:lnTo>
                <a:lnTo>
                  <a:pt x="0" y="187"/>
                </a:lnTo>
                <a:lnTo>
                  <a:pt x="4" y="177"/>
                </a:lnTo>
                <a:lnTo>
                  <a:pt x="2" y="174"/>
                </a:lnTo>
                <a:lnTo>
                  <a:pt x="8" y="170"/>
                </a:lnTo>
                <a:lnTo>
                  <a:pt x="6" y="156"/>
                </a:lnTo>
                <a:lnTo>
                  <a:pt x="14" y="145"/>
                </a:lnTo>
                <a:lnTo>
                  <a:pt x="15" y="131"/>
                </a:lnTo>
                <a:lnTo>
                  <a:pt x="21" y="123"/>
                </a:lnTo>
                <a:lnTo>
                  <a:pt x="29" y="118"/>
                </a:lnTo>
                <a:lnTo>
                  <a:pt x="35" y="116"/>
                </a:lnTo>
                <a:lnTo>
                  <a:pt x="41" y="87"/>
                </a:lnTo>
                <a:lnTo>
                  <a:pt x="37" y="83"/>
                </a:lnTo>
                <a:lnTo>
                  <a:pt x="33" y="73"/>
                </a:lnTo>
                <a:lnTo>
                  <a:pt x="33" y="58"/>
                </a:lnTo>
                <a:lnTo>
                  <a:pt x="33" y="52"/>
                </a:lnTo>
                <a:lnTo>
                  <a:pt x="33" y="44"/>
                </a:lnTo>
                <a:lnTo>
                  <a:pt x="27" y="33"/>
                </a:lnTo>
                <a:lnTo>
                  <a:pt x="27" y="27"/>
                </a:lnTo>
                <a:lnTo>
                  <a:pt x="25" y="17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2" name="Freeform 686"/>
          <p:cNvSpPr>
            <a:spLocks/>
          </p:cNvSpPr>
          <p:nvPr/>
        </p:nvSpPr>
        <p:spPr bwMode="ltGray">
          <a:xfrm>
            <a:off x="4175094" y="5011745"/>
            <a:ext cx="347064" cy="411161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40" y="0"/>
              </a:cxn>
              <a:cxn ang="0">
                <a:pos x="108" y="8"/>
              </a:cxn>
              <a:cxn ang="0">
                <a:pos x="110" y="38"/>
              </a:cxn>
              <a:cxn ang="0">
                <a:pos x="122" y="46"/>
              </a:cxn>
              <a:cxn ang="0">
                <a:pos x="150" y="44"/>
              </a:cxn>
              <a:cxn ang="0">
                <a:pos x="158" y="24"/>
              </a:cxn>
              <a:cxn ang="0">
                <a:pos x="174" y="26"/>
              </a:cxn>
              <a:cxn ang="0">
                <a:pos x="180" y="32"/>
              </a:cxn>
              <a:cxn ang="0">
                <a:pos x="190" y="46"/>
              </a:cxn>
              <a:cxn ang="0">
                <a:pos x="192" y="80"/>
              </a:cxn>
              <a:cxn ang="0">
                <a:pos x="198" y="92"/>
              </a:cxn>
              <a:cxn ang="0">
                <a:pos x="208" y="102"/>
              </a:cxn>
              <a:cxn ang="0">
                <a:pos x="226" y="98"/>
              </a:cxn>
              <a:cxn ang="0">
                <a:pos x="222" y="134"/>
              </a:cxn>
              <a:cxn ang="0">
                <a:pos x="186" y="140"/>
              </a:cxn>
              <a:cxn ang="0">
                <a:pos x="206" y="226"/>
              </a:cxn>
              <a:cxn ang="0">
                <a:pos x="152" y="226"/>
              </a:cxn>
              <a:cxn ang="0">
                <a:pos x="138" y="220"/>
              </a:cxn>
              <a:cxn ang="0">
                <a:pos x="124" y="210"/>
              </a:cxn>
              <a:cxn ang="0">
                <a:pos x="52" y="206"/>
              </a:cxn>
              <a:cxn ang="0">
                <a:pos x="40" y="210"/>
              </a:cxn>
              <a:cxn ang="0">
                <a:pos x="30" y="204"/>
              </a:cxn>
              <a:cxn ang="0">
                <a:pos x="12" y="208"/>
              </a:cxn>
              <a:cxn ang="0">
                <a:pos x="0" y="194"/>
              </a:cxn>
              <a:cxn ang="0">
                <a:pos x="2" y="180"/>
              </a:cxn>
              <a:cxn ang="0">
                <a:pos x="6" y="162"/>
              </a:cxn>
              <a:cxn ang="0">
                <a:pos x="16" y="136"/>
              </a:cxn>
              <a:cxn ang="0">
                <a:pos x="30" y="122"/>
              </a:cxn>
              <a:cxn ang="0">
                <a:pos x="42" y="90"/>
              </a:cxn>
              <a:cxn ang="0">
                <a:pos x="34" y="76"/>
              </a:cxn>
              <a:cxn ang="0">
                <a:pos x="34" y="54"/>
              </a:cxn>
              <a:cxn ang="0">
                <a:pos x="28" y="34"/>
              </a:cxn>
              <a:cxn ang="0">
                <a:pos x="26" y="18"/>
              </a:cxn>
            </a:cxnLst>
            <a:rect l="0" t="0" r="r" b="b"/>
            <a:pathLst>
              <a:path w="227" h="227">
                <a:moveTo>
                  <a:pt x="14" y="6"/>
                </a:moveTo>
                <a:lnTo>
                  <a:pt x="32" y="4"/>
                </a:lnTo>
                <a:lnTo>
                  <a:pt x="38" y="4"/>
                </a:lnTo>
                <a:lnTo>
                  <a:pt x="40" y="0"/>
                </a:lnTo>
                <a:lnTo>
                  <a:pt x="104" y="4"/>
                </a:lnTo>
                <a:lnTo>
                  <a:pt x="108" y="8"/>
                </a:lnTo>
                <a:lnTo>
                  <a:pt x="106" y="32"/>
                </a:lnTo>
                <a:lnTo>
                  <a:pt x="110" y="38"/>
                </a:lnTo>
                <a:lnTo>
                  <a:pt x="114" y="44"/>
                </a:lnTo>
                <a:lnTo>
                  <a:pt x="122" y="46"/>
                </a:lnTo>
                <a:lnTo>
                  <a:pt x="126" y="42"/>
                </a:lnTo>
                <a:lnTo>
                  <a:pt x="150" y="44"/>
                </a:lnTo>
                <a:lnTo>
                  <a:pt x="150" y="24"/>
                </a:lnTo>
                <a:lnTo>
                  <a:pt x="158" y="24"/>
                </a:lnTo>
                <a:lnTo>
                  <a:pt x="170" y="26"/>
                </a:lnTo>
                <a:lnTo>
                  <a:pt x="174" y="26"/>
                </a:lnTo>
                <a:lnTo>
                  <a:pt x="174" y="32"/>
                </a:lnTo>
                <a:lnTo>
                  <a:pt x="180" y="32"/>
                </a:lnTo>
                <a:lnTo>
                  <a:pt x="186" y="30"/>
                </a:lnTo>
                <a:lnTo>
                  <a:pt x="190" y="46"/>
                </a:lnTo>
                <a:lnTo>
                  <a:pt x="190" y="72"/>
                </a:lnTo>
                <a:lnTo>
                  <a:pt x="192" y="80"/>
                </a:lnTo>
                <a:lnTo>
                  <a:pt x="198" y="86"/>
                </a:lnTo>
                <a:lnTo>
                  <a:pt x="198" y="92"/>
                </a:lnTo>
                <a:lnTo>
                  <a:pt x="198" y="102"/>
                </a:lnTo>
                <a:lnTo>
                  <a:pt x="208" y="102"/>
                </a:lnTo>
                <a:lnTo>
                  <a:pt x="216" y="106"/>
                </a:lnTo>
                <a:lnTo>
                  <a:pt x="226" y="98"/>
                </a:lnTo>
                <a:lnTo>
                  <a:pt x="226" y="128"/>
                </a:lnTo>
                <a:lnTo>
                  <a:pt x="222" y="134"/>
                </a:lnTo>
                <a:lnTo>
                  <a:pt x="226" y="142"/>
                </a:lnTo>
                <a:lnTo>
                  <a:pt x="186" y="140"/>
                </a:lnTo>
                <a:lnTo>
                  <a:pt x="184" y="200"/>
                </a:lnTo>
                <a:lnTo>
                  <a:pt x="206" y="226"/>
                </a:lnTo>
                <a:lnTo>
                  <a:pt x="176" y="226"/>
                </a:lnTo>
                <a:lnTo>
                  <a:pt x="152" y="226"/>
                </a:lnTo>
                <a:lnTo>
                  <a:pt x="142" y="222"/>
                </a:lnTo>
                <a:lnTo>
                  <a:pt x="138" y="220"/>
                </a:lnTo>
                <a:lnTo>
                  <a:pt x="130" y="218"/>
                </a:lnTo>
                <a:lnTo>
                  <a:pt x="124" y="210"/>
                </a:lnTo>
                <a:lnTo>
                  <a:pt x="60" y="212"/>
                </a:lnTo>
                <a:lnTo>
                  <a:pt x="52" y="206"/>
                </a:lnTo>
                <a:lnTo>
                  <a:pt x="48" y="210"/>
                </a:lnTo>
                <a:lnTo>
                  <a:pt x="40" y="210"/>
                </a:lnTo>
                <a:lnTo>
                  <a:pt x="34" y="208"/>
                </a:lnTo>
                <a:lnTo>
                  <a:pt x="30" y="204"/>
                </a:lnTo>
                <a:lnTo>
                  <a:pt x="18" y="206"/>
                </a:lnTo>
                <a:lnTo>
                  <a:pt x="12" y="208"/>
                </a:lnTo>
                <a:lnTo>
                  <a:pt x="0" y="208"/>
                </a:lnTo>
                <a:lnTo>
                  <a:pt x="0" y="194"/>
                </a:lnTo>
                <a:lnTo>
                  <a:pt x="4" y="184"/>
                </a:lnTo>
                <a:lnTo>
                  <a:pt x="2" y="180"/>
                </a:lnTo>
                <a:lnTo>
                  <a:pt x="8" y="176"/>
                </a:lnTo>
                <a:lnTo>
                  <a:pt x="6" y="162"/>
                </a:lnTo>
                <a:lnTo>
                  <a:pt x="14" y="150"/>
                </a:lnTo>
                <a:lnTo>
                  <a:pt x="16" y="136"/>
                </a:lnTo>
                <a:lnTo>
                  <a:pt x="22" y="128"/>
                </a:lnTo>
                <a:lnTo>
                  <a:pt x="30" y="122"/>
                </a:lnTo>
                <a:lnTo>
                  <a:pt x="36" y="120"/>
                </a:lnTo>
                <a:lnTo>
                  <a:pt x="42" y="90"/>
                </a:lnTo>
                <a:lnTo>
                  <a:pt x="38" y="86"/>
                </a:lnTo>
                <a:lnTo>
                  <a:pt x="34" y="76"/>
                </a:lnTo>
                <a:lnTo>
                  <a:pt x="34" y="60"/>
                </a:lnTo>
                <a:lnTo>
                  <a:pt x="34" y="54"/>
                </a:lnTo>
                <a:lnTo>
                  <a:pt x="34" y="46"/>
                </a:lnTo>
                <a:lnTo>
                  <a:pt x="28" y="34"/>
                </a:lnTo>
                <a:lnTo>
                  <a:pt x="28" y="28"/>
                </a:lnTo>
                <a:lnTo>
                  <a:pt x="26" y="18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3" name="Freeform 687"/>
          <p:cNvSpPr>
            <a:spLocks/>
          </p:cNvSpPr>
          <p:nvPr/>
        </p:nvSpPr>
        <p:spPr bwMode="ltGray">
          <a:xfrm>
            <a:off x="4577936" y="5232407"/>
            <a:ext cx="26339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17" h="1">
                <a:moveTo>
                  <a:pt x="0" y="0"/>
                </a:move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4" name="Freeform 688"/>
          <p:cNvSpPr>
            <a:spLocks/>
          </p:cNvSpPr>
          <p:nvPr/>
        </p:nvSpPr>
        <p:spPr bwMode="ltGray">
          <a:xfrm>
            <a:off x="4957537" y="5060958"/>
            <a:ext cx="6198" cy="1111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3"/>
              </a:cxn>
              <a:cxn ang="0">
                <a:pos x="2" y="6"/>
              </a:cxn>
              <a:cxn ang="0">
                <a:pos x="0" y="5"/>
              </a:cxn>
              <a:cxn ang="0">
                <a:pos x="0" y="3"/>
              </a:cxn>
              <a:cxn ang="0">
                <a:pos x="1" y="0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1" y="3"/>
                </a:lnTo>
                <a:lnTo>
                  <a:pt x="2" y="6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5" name="Freeform 689"/>
          <p:cNvSpPr>
            <a:spLocks/>
          </p:cNvSpPr>
          <p:nvPr/>
        </p:nvSpPr>
        <p:spPr bwMode="ltGray">
          <a:xfrm>
            <a:off x="4955988" y="5057783"/>
            <a:ext cx="17043" cy="285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"/>
              </a:cxn>
              <a:cxn ang="0">
                <a:pos x="10" y="14"/>
              </a:cxn>
              <a:cxn ang="0">
                <a:pos x="2" y="12"/>
              </a:cxn>
              <a:cxn ang="0">
                <a:pos x="0" y="8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6"/>
                </a:lnTo>
                <a:lnTo>
                  <a:pt x="10" y="14"/>
                </a:lnTo>
                <a:lnTo>
                  <a:pt x="2" y="12"/>
                </a:lnTo>
                <a:lnTo>
                  <a:pt x="0" y="8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6" name="Freeform 690"/>
          <p:cNvSpPr>
            <a:spLocks/>
          </p:cNvSpPr>
          <p:nvPr/>
        </p:nvSpPr>
        <p:spPr bwMode="ltGray">
          <a:xfrm>
            <a:off x="4974581" y="5027620"/>
            <a:ext cx="9296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0"/>
              </a:cxn>
              <a:cxn ang="0">
                <a:pos x="4" y="8"/>
              </a:cxn>
              <a:cxn ang="0">
                <a:pos x="2" y="16"/>
              </a:cxn>
              <a:cxn ang="0">
                <a:pos x="0" y="8"/>
              </a:cxn>
            </a:cxnLst>
            <a:rect l="0" t="0" r="r" b="b"/>
            <a:pathLst>
              <a:path w="5" h="17">
                <a:moveTo>
                  <a:pt x="0" y="8"/>
                </a:moveTo>
                <a:lnTo>
                  <a:pt x="2" y="0"/>
                </a:lnTo>
                <a:lnTo>
                  <a:pt x="4" y="8"/>
                </a:lnTo>
                <a:lnTo>
                  <a:pt x="2" y="16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7" name="Freeform 691"/>
          <p:cNvSpPr>
            <a:spLocks/>
          </p:cNvSpPr>
          <p:nvPr/>
        </p:nvSpPr>
        <p:spPr bwMode="ltGray">
          <a:xfrm>
            <a:off x="4965285" y="5119694"/>
            <a:ext cx="10845" cy="190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6" y="10"/>
              </a:cxn>
              <a:cxn ang="0">
                <a:pos x="6" y="0"/>
              </a:cxn>
            </a:cxnLst>
            <a:rect l="0" t="0" r="r" b="b"/>
            <a:pathLst>
              <a:path w="7" h="11">
                <a:moveTo>
                  <a:pt x="6" y="0"/>
                </a:moveTo>
                <a:lnTo>
                  <a:pt x="0" y="6"/>
                </a:lnTo>
                <a:lnTo>
                  <a:pt x="6" y="10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8" name="Freeform 692"/>
          <p:cNvSpPr>
            <a:spLocks/>
          </p:cNvSpPr>
          <p:nvPr/>
        </p:nvSpPr>
        <p:spPr bwMode="ltGray">
          <a:xfrm>
            <a:off x="5013315" y="5307019"/>
            <a:ext cx="218465" cy="425448"/>
          </a:xfrm>
          <a:custGeom>
            <a:avLst/>
            <a:gdLst/>
            <a:ahLst/>
            <a:cxnLst>
              <a:cxn ang="0">
                <a:pos x="132" y="8"/>
              </a:cxn>
              <a:cxn ang="0">
                <a:pos x="138" y="31"/>
              </a:cxn>
              <a:cxn ang="0">
                <a:pos x="140" y="56"/>
              </a:cxn>
              <a:cxn ang="0">
                <a:pos x="132" y="68"/>
              </a:cxn>
              <a:cxn ang="0">
                <a:pos x="127" y="60"/>
              </a:cxn>
              <a:cxn ang="0">
                <a:pos x="129" y="75"/>
              </a:cxn>
              <a:cxn ang="0">
                <a:pos x="121" y="93"/>
              </a:cxn>
              <a:cxn ang="0">
                <a:pos x="108" y="110"/>
              </a:cxn>
              <a:cxn ang="0">
                <a:pos x="106" y="126"/>
              </a:cxn>
              <a:cxn ang="0">
                <a:pos x="91" y="157"/>
              </a:cxn>
              <a:cxn ang="0">
                <a:pos x="76" y="188"/>
              </a:cxn>
              <a:cxn ang="0">
                <a:pos x="72" y="199"/>
              </a:cxn>
              <a:cxn ang="0">
                <a:pos x="51" y="226"/>
              </a:cxn>
              <a:cxn ang="0">
                <a:pos x="36" y="228"/>
              </a:cxn>
              <a:cxn ang="0">
                <a:pos x="23" y="234"/>
              </a:cxn>
              <a:cxn ang="0">
                <a:pos x="9" y="224"/>
              </a:cxn>
              <a:cxn ang="0">
                <a:pos x="0" y="211"/>
              </a:cxn>
              <a:cxn ang="0">
                <a:pos x="2" y="201"/>
              </a:cxn>
              <a:cxn ang="0">
                <a:pos x="6" y="190"/>
              </a:cxn>
              <a:cxn ang="0">
                <a:pos x="0" y="178"/>
              </a:cxn>
              <a:cxn ang="0">
                <a:pos x="6" y="157"/>
              </a:cxn>
              <a:cxn ang="0">
                <a:pos x="13" y="153"/>
              </a:cxn>
              <a:cxn ang="0">
                <a:pos x="21" y="139"/>
              </a:cxn>
              <a:cxn ang="0">
                <a:pos x="28" y="128"/>
              </a:cxn>
              <a:cxn ang="0">
                <a:pos x="28" y="120"/>
              </a:cxn>
              <a:cxn ang="0">
                <a:pos x="25" y="101"/>
              </a:cxn>
              <a:cxn ang="0">
                <a:pos x="38" y="70"/>
              </a:cxn>
              <a:cxn ang="0">
                <a:pos x="45" y="64"/>
              </a:cxn>
              <a:cxn ang="0">
                <a:pos x="59" y="62"/>
              </a:cxn>
              <a:cxn ang="0">
                <a:pos x="66" y="58"/>
              </a:cxn>
              <a:cxn ang="0">
                <a:pos x="79" y="52"/>
              </a:cxn>
              <a:cxn ang="0">
                <a:pos x="91" y="43"/>
              </a:cxn>
              <a:cxn ang="0">
                <a:pos x="102" y="35"/>
              </a:cxn>
              <a:cxn ang="0">
                <a:pos x="102" y="23"/>
              </a:cxn>
              <a:cxn ang="0">
                <a:pos x="112" y="21"/>
              </a:cxn>
              <a:cxn ang="0">
                <a:pos x="119" y="10"/>
              </a:cxn>
              <a:cxn ang="0">
                <a:pos x="123" y="2"/>
              </a:cxn>
            </a:cxnLst>
            <a:rect l="0" t="0" r="r" b="b"/>
            <a:pathLst>
              <a:path w="141" h="235">
                <a:moveTo>
                  <a:pt x="131" y="0"/>
                </a:moveTo>
                <a:lnTo>
                  <a:pt x="132" y="8"/>
                </a:lnTo>
                <a:lnTo>
                  <a:pt x="136" y="14"/>
                </a:lnTo>
                <a:lnTo>
                  <a:pt x="138" y="31"/>
                </a:lnTo>
                <a:lnTo>
                  <a:pt x="140" y="50"/>
                </a:lnTo>
                <a:lnTo>
                  <a:pt x="140" y="56"/>
                </a:lnTo>
                <a:lnTo>
                  <a:pt x="136" y="66"/>
                </a:lnTo>
                <a:lnTo>
                  <a:pt x="132" y="68"/>
                </a:lnTo>
                <a:lnTo>
                  <a:pt x="129" y="64"/>
                </a:lnTo>
                <a:lnTo>
                  <a:pt x="127" y="60"/>
                </a:lnTo>
                <a:lnTo>
                  <a:pt x="129" y="64"/>
                </a:lnTo>
                <a:lnTo>
                  <a:pt x="129" y="75"/>
                </a:lnTo>
                <a:lnTo>
                  <a:pt x="127" y="81"/>
                </a:lnTo>
                <a:lnTo>
                  <a:pt x="121" y="93"/>
                </a:lnTo>
                <a:lnTo>
                  <a:pt x="115" y="102"/>
                </a:lnTo>
                <a:lnTo>
                  <a:pt x="108" y="110"/>
                </a:lnTo>
                <a:lnTo>
                  <a:pt x="106" y="120"/>
                </a:lnTo>
                <a:lnTo>
                  <a:pt x="106" y="126"/>
                </a:lnTo>
                <a:lnTo>
                  <a:pt x="98" y="143"/>
                </a:lnTo>
                <a:lnTo>
                  <a:pt x="91" y="157"/>
                </a:lnTo>
                <a:lnTo>
                  <a:pt x="83" y="172"/>
                </a:lnTo>
                <a:lnTo>
                  <a:pt x="76" y="188"/>
                </a:lnTo>
                <a:lnTo>
                  <a:pt x="72" y="193"/>
                </a:lnTo>
                <a:lnTo>
                  <a:pt x="72" y="199"/>
                </a:lnTo>
                <a:lnTo>
                  <a:pt x="61" y="213"/>
                </a:lnTo>
                <a:lnTo>
                  <a:pt x="51" y="226"/>
                </a:lnTo>
                <a:lnTo>
                  <a:pt x="44" y="228"/>
                </a:lnTo>
                <a:lnTo>
                  <a:pt x="36" y="228"/>
                </a:lnTo>
                <a:lnTo>
                  <a:pt x="28" y="230"/>
                </a:lnTo>
                <a:lnTo>
                  <a:pt x="23" y="234"/>
                </a:lnTo>
                <a:lnTo>
                  <a:pt x="17" y="232"/>
                </a:lnTo>
                <a:lnTo>
                  <a:pt x="9" y="224"/>
                </a:lnTo>
                <a:lnTo>
                  <a:pt x="4" y="217"/>
                </a:lnTo>
                <a:lnTo>
                  <a:pt x="0" y="211"/>
                </a:lnTo>
                <a:lnTo>
                  <a:pt x="0" y="205"/>
                </a:lnTo>
                <a:lnTo>
                  <a:pt x="2" y="201"/>
                </a:lnTo>
                <a:lnTo>
                  <a:pt x="2" y="195"/>
                </a:lnTo>
                <a:lnTo>
                  <a:pt x="6" y="190"/>
                </a:lnTo>
                <a:lnTo>
                  <a:pt x="2" y="182"/>
                </a:lnTo>
                <a:lnTo>
                  <a:pt x="0" y="178"/>
                </a:lnTo>
                <a:lnTo>
                  <a:pt x="0" y="166"/>
                </a:lnTo>
                <a:lnTo>
                  <a:pt x="6" y="157"/>
                </a:lnTo>
                <a:lnTo>
                  <a:pt x="9" y="155"/>
                </a:lnTo>
                <a:lnTo>
                  <a:pt x="13" y="153"/>
                </a:lnTo>
                <a:lnTo>
                  <a:pt x="17" y="145"/>
                </a:lnTo>
                <a:lnTo>
                  <a:pt x="21" y="139"/>
                </a:lnTo>
                <a:lnTo>
                  <a:pt x="26" y="135"/>
                </a:lnTo>
                <a:lnTo>
                  <a:pt x="28" y="128"/>
                </a:lnTo>
                <a:lnTo>
                  <a:pt x="30" y="124"/>
                </a:lnTo>
                <a:lnTo>
                  <a:pt x="28" y="120"/>
                </a:lnTo>
                <a:lnTo>
                  <a:pt x="28" y="106"/>
                </a:lnTo>
                <a:lnTo>
                  <a:pt x="25" y="101"/>
                </a:lnTo>
                <a:lnTo>
                  <a:pt x="25" y="83"/>
                </a:lnTo>
                <a:lnTo>
                  <a:pt x="38" y="70"/>
                </a:lnTo>
                <a:lnTo>
                  <a:pt x="38" y="62"/>
                </a:lnTo>
                <a:lnTo>
                  <a:pt x="45" y="64"/>
                </a:lnTo>
                <a:lnTo>
                  <a:pt x="51" y="60"/>
                </a:lnTo>
                <a:lnTo>
                  <a:pt x="59" y="62"/>
                </a:lnTo>
                <a:lnTo>
                  <a:pt x="59" y="58"/>
                </a:lnTo>
                <a:lnTo>
                  <a:pt x="66" y="58"/>
                </a:lnTo>
                <a:lnTo>
                  <a:pt x="70" y="58"/>
                </a:lnTo>
                <a:lnTo>
                  <a:pt x="79" y="52"/>
                </a:lnTo>
                <a:lnTo>
                  <a:pt x="83" y="50"/>
                </a:lnTo>
                <a:lnTo>
                  <a:pt x="91" y="43"/>
                </a:lnTo>
                <a:lnTo>
                  <a:pt x="89" y="48"/>
                </a:lnTo>
                <a:lnTo>
                  <a:pt x="102" y="35"/>
                </a:lnTo>
                <a:lnTo>
                  <a:pt x="102" y="29"/>
                </a:lnTo>
                <a:lnTo>
                  <a:pt x="102" y="23"/>
                </a:lnTo>
                <a:lnTo>
                  <a:pt x="110" y="27"/>
                </a:lnTo>
                <a:lnTo>
                  <a:pt x="112" y="21"/>
                </a:lnTo>
                <a:lnTo>
                  <a:pt x="115" y="21"/>
                </a:lnTo>
                <a:lnTo>
                  <a:pt x="119" y="10"/>
                </a:lnTo>
                <a:lnTo>
                  <a:pt x="119" y="4"/>
                </a:lnTo>
                <a:lnTo>
                  <a:pt x="123" y="2"/>
                </a:lnTo>
                <a:lnTo>
                  <a:pt x="13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9" name="Freeform 693"/>
          <p:cNvSpPr>
            <a:spLocks/>
          </p:cNvSpPr>
          <p:nvPr/>
        </p:nvSpPr>
        <p:spPr bwMode="ltGray">
          <a:xfrm>
            <a:off x="5013315" y="5305432"/>
            <a:ext cx="229310" cy="441323"/>
          </a:xfrm>
          <a:custGeom>
            <a:avLst/>
            <a:gdLst/>
            <a:ahLst/>
            <a:cxnLst>
              <a:cxn ang="0">
                <a:pos x="140" y="8"/>
              </a:cxn>
              <a:cxn ang="0">
                <a:pos x="146" y="32"/>
              </a:cxn>
              <a:cxn ang="0">
                <a:pos x="148" y="58"/>
              </a:cxn>
              <a:cxn ang="0">
                <a:pos x="140" y="70"/>
              </a:cxn>
              <a:cxn ang="0">
                <a:pos x="134" y="62"/>
              </a:cxn>
              <a:cxn ang="0">
                <a:pos x="136" y="78"/>
              </a:cxn>
              <a:cxn ang="0">
                <a:pos x="128" y="96"/>
              </a:cxn>
              <a:cxn ang="0">
                <a:pos x="114" y="114"/>
              </a:cxn>
              <a:cxn ang="0">
                <a:pos x="112" y="130"/>
              </a:cxn>
              <a:cxn ang="0">
                <a:pos x="96" y="162"/>
              </a:cxn>
              <a:cxn ang="0">
                <a:pos x="80" y="194"/>
              </a:cxn>
              <a:cxn ang="0">
                <a:pos x="76" y="206"/>
              </a:cxn>
              <a:cxn ang="0">
                <a:pos x="54" y="234"/>
              </a:cxn>
              <a:cxn ang="0">
                <a:pos x="38" y="236"/>
              </a:cxn>
              <a:cxn ang="0">
                <a:pos x="24" y="242"/>
              </a:cxn>
              <a:cxn ang="0">
                <a:pos x="10" y="232"/>
              </a:cxn>
              <a:cxn ang="0">
                <a:pos x="0" y="218"/>
              </a:cxn>
              <a:cxn ang="0">
                <a:pos x="2" y="208"/>
              </a:cxn>
              <a:cxn ang="0">
                <a:pos x="6" y="196"/>
              </a:cxn>
              <a:cxn ang="0">
                <a:pos x="0" y="184"/>
              </a:cxn>
              <a:cxn ang="0">
                <a:pos x="6" y="162"/>
              </a:cxn>
              <a:cxn ang="0">
                <a:pos x="14" y="158"/>
              </a:cxn>
              <a:cxn ang="0">
                <a:pos x="22" y="144"/>
              </a:cxn>
              <a:cxn ang="0">
                <a:pos x="30" y="132"/>
              </a:cxn>
              <a:cxn ang="0">
                <a:pos x="30" y="124"/>
              </a:cxn>
              <a:cxn ang="0">
                <a:pos x="26" y="104"/>
              </a:cxn>
              <a:cxn ang="0">
                <a:pos x="40" y="72"/>
              </a:cxn>
              <a:cxn ang="0">
                <a:pos x="48" y="66"/>
              </a:cxn>
              <a:cxn ang="0">
                <a:pos x="62" y="64"/>
              </a:cxn>
              <a:cxn ang="0">
                <a:pos x="70" y="60"/>
              </a:cxn>
              <a:cxn ang="0">
                <a:pos x="84" y="54"/>
              </a:cxn>
              <a:cxn ang="0">
                <a:pos x="96" y="44"/>
              </a:cxn>
              <a:cxn ang="0">
                <a:pos x="108" y="36"/>
              </a:cxn>
              <a:cxn ang="0">
                <a:pos x="108" y="24"/>
              </a:cxn>
              <a:cxn ang="0">
                <a:pos x="118" y="22"/>
              </a:cxn>
              <a:cxn ang="0">
                <a:pos x="126" y="10"/>
              </a:cxn>
              <a:cxn ang="0">
                <a:pos x="130" y="2"/>
              </a:cxn>
            </a:cxnLst>
            <a:rect l="0" t="0" r="r" b="b"/>
            <a:pathLst>
              <a:path w="149" h="243">
                <a:moveTo>
                  <a:pt x="138" y="0"/>
                </a:moveTo>
                <a:lnTo>
                  <a:pt x="140" y="8"/>
                </a:lnTo>
                <a:lnTo>
                  <a:pt x="144" y="14"/>
                </a:lnTo>
                <a:lnTo>
                  <a:pt x="146" y="32"/>
                </a:lnTo>
                <a:lnTo>
                  <a:pt x="148" y="52"/>
                </a:lnTo>
                <a:lnTo>
                  <a:pt x="148" y="58"/>
                </a:lnTo>
                <a:lnTo>
                  <a:pt x="144" y="68"/>
                </a:lnTo>
                <a:lnTo>
                  <a:pt x="140" y="70"/>
                </a:lnTo>
                <a:lnTo>
                  <a:pt x="136" y="66"/>
                </a:lnTo>
                <a:lnTo>
                  <a:pt x="134" y="62"/>
                </a:lnTo>
                <a:lnTo>
                  <a:pt x="136" y="66"/>
                </a:lnTo>
                <a:lnTo>
                  <a:pt x="136" y="78"/>
                </a:lnTo>
                <a:lnTo>
                  <a:pt x="134" y="84"/>
                </a:lnTo>
                <a:lnTo>
                  <a:pt x="128" y="96"/>
                </a:lnTo>
                <a:lnTo>
                  <a:pt x="122" y="106"/>
                </a:lnTo>
                <a:lnTo>
                  <a:pt x="114" y="114"/>
                </a:lnTo>
                <a:lnTo>
                  <a:pt x="112" y="124"/>
                </a:lnTo>
                <a:lnTo>
                  <a:pt x="112" y="130"/>
                </a:lnTo>
                <a:lnTo>
                  <a:pt x="104" y="148"/>
                </a:lnTo>
                <a:lnTo>
                  <a:pt x="96" y="162"/>
                </a:lnTo>
                <a:lnTo>
                  <a:pt x="88" y="178"/>
                </a:lnTo>
                <a:lnTo>
                  <a:pt x="80" y="194"/>
                </a:lnTo>
                <a:lnTo>
                  <a:pt x="76" y="200"/>
                </a:lnTo>
                <a:lnTo>
                  <a:pt x="76" y="206"/>
                </a:lnTo>
                <a:lnTo>
                  <a:pt x="64" y="220"/>
                </a:lnTo>
                <a:lnTo>
                  <a:pt x="54" y="234"/>
                </a:lnTo>
                <a:lnTo>
                  <a:pt x="46" y="236"/>
                </a:lnTo>
                <a:lnTo>
                  <a:pt x="38" y="236"/>
                </a:lnTo>
                <a:lnTo>
                  <a:pt x="30" y="238"/>
                </a:lnTo>
                <a:lnTo>
                  <a:pt x="24" y="242"/>
                </a:lnTo>
                <a:lnTo>
                  <a:pt x="18" y="240"/>
                </a:lnTo>
                <a:lnTo>
                  <a:pt x="10" y="232"/>
                </a:lnTo>
                <a:lnTo>
                  <a:pt x="4" y="224"/>
                </a:lnTo>
                <a:lnTo>
                  <a:pt x="0" y="218"/>
                </a:lnTo>
                <a:lnTo>
                  <a:pt x="0" y="212"/>
                </a:lnTo>
                <a:lnTo>
                  <a:pt x="2" y="208"/>
                </a:lnTo>
                <a:lnTo>
                  <a:pt x="2" y="202"/>
                </a:lnTo>
                <a:lnTo>
                  <a:pt x="6" y="196"/>
                </a:lnTo>
                <a:lnTo>
                  <a:pt x="2" y="188"/>
                </a:lnTo>
                <a:lnTo>
                  <a:pt x="0" y="184"/>
                </a:lnTo>
                <a:lnTo>
                  <a:pt x="0" y="172"/>
                </a:lnTo>
                <a:lnTo>
                  <a:pt x="6" y="162"/>
                </a:lnTo>
                <a:lnTo>
                  <a:pt x="10" y="160"/>
                </a:lnTo>
                <a:lnTo>
                  <a:pt x="14" y="158"/>
                </a:lnTo>
                <a:lnTo>
                  <a:pt x="18" y="150"/>
                </a:lnTo>
                <a:lnTo>
                  <a:pt x="22" y="144"/>
                </a:lnTo>
                <a:lnTo>
                  <a:pt x="28" y="140"/>
                </a:lnTo>
                <a:lnTo>
                  <a:pt x="30" y="132"/>
                </a:lnTo>
                <a:lnTo>
                  <a:pt x="32" y="128"/>
                </a:lnTo>
                <a:lnTo>
                  <a:pt x="30" y="124"/>
                </a:lnTo>
                <a:lnTo>
                  <a:pt x="30" y="110"/>
                </a:lnTo>
                <a:lnTo>
                  <a:pt x="26" y="104"/>
                </a:lnTo>
                <a:lnTo>
                  <a:pt x="26" y="86"/>
                </a:lnTo>
                <a:lnTo>
                  <a:pt x="40" y="72"/>
                </a:lnTo>
                <a:lnTo>
                  <a:pt x="40" y="64"/>
                </a:lnTo>
                <a:lnTo>
                  <a:pt x="48" y="66"/>
                </a:lnTo>
                <a:lnTo>
                  <a:pt x="54" y="62"/>
                </a:lnTo>
                <a:lnTo>
                  <a:pt x="62" y="64"/>
                </a:lnTo>
                <a:lnTo>
                  <a:pt x="62" y="60"/>
                </a:lnTo>
                <a:lnTo>
                  <a:pt x="70" y="60"/>
                </a:lnTo>
                <a:lnTo>
                  <a:pt x="74" y="60"/>
                </a:lnTo>
                <a:lnTo>
                  <a:pt x="84" y="54"/>
                </a:lnTo>
                <a:lnTo>
                  <a:pt x="88" y="52"/>
                </a:lnTo>
                <a:lnTo>
                  <a:pt x="96" y="44"/>
                </a:lnTo>
                <a:lnTo>
                  <a:pt x="94" y="50"/>
                </a:lnTo>
                <a:lnTo>
                  <a:pt x="108" y="36"/>
                </a:lnTo>
                <a:lnTo>
                  <a:pt x="108" y="30"/>
                </a:lnTo>
                <a:lnTo>
                  <a:pt x="108" y="24"/>
                </a:lnTo>
                <a:lnTo>
                  <a:pt x="116" y="28"/>
                </a:lnTo>
                <a:lnTo>
                  <a:pt x="118" y="22"/>
                </a:lnTo>
                <a:lnTo>
                  <a:pt x="122" y="22"/>
                </a:lnTo>
                <a:lnTo>
                  <a:pt x="126" y="10"/>
                </a:lnTo>
                <a:lnTo>
                  <a:pt x="126" y="4"/>
                </a:lnTo>
                <a:lnTo>
                  <a:pt x="130" y="2"/>
                </a:lnTo>
                <a:lnTo>
                  <a:pt x="13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0" name="Freeform 694"/>
          <p:cNvSpPr>
            <a:spLocks/>
          </p:cNvSpPr>
          <p:nvPr/>
        </p:nvSpPr>
        <p:spPr bwMode="ltGray">
          <a:xfrm>
            <a:off x="5059797" y="5260982"/>
            <a:ext cx="10846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6" y="4"/>
              </a:cxn>
              <a:cxn ang="0">
                <a:pos x="4" y="10"/>
              </a:cxn>
              <a:cxn ang="0">
                <a:pos x="0" y="4"/>
              </a:cxn>
            </a:cxnLst>
            <a:rect l="0" t="0" r="r" b="b"/>
            <a:pathLst>
              <a:path w="7" h="11">
                <a:moveTo>
                  <a:pt x="0" y="4"/>
                </a:moveTo>
                <a:lnTo>
                  <a:pt x="4" y="0"/>
                </a:lnTo>
                <a:lnTo>
                  <a:pt x="6" y="4"/>
                </a:lnTo>
                <a:lnTo>
                  <a:pt x="4" y="1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1" name="Freeform 695"/>
          <p:cNvSpPr>
            <a:spLocks/>
          </p:cNvSpPr>
          <p:nvPr/>
        </p:nvSpPr>
        <p:spPr bwMode="ltGray">
          <a:xfrm>
            <a:off x="5107829" y="5308607"/>
            <a:ext cx="9296" cy="158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4" y="4"/>
              </a:cxn>
              <a:cxn ang="0">
                <a:pos x="2" y="8"/>
              </a:cxn>
              <a:cxn ang="0">
                <a:pos x="0" y="4"/>
              </a:cxn>
            </a:cxnLst>
            <a:rect l="0" t="0" r="r" b="b"/>
            <a:pathLst>
              <a:path w="5" h="9">
                <a:moveTo>
                  <a:pt x="0" y="4"/>
                </a:moveTo>
                <a:lnTo>
                  <a:pt x="2" y="0"/>
                </a:lnTo>
                <a:lnTo>
                  <a:pt x="4" y="4"/>
                </a:lnTo>
                <a:lnTo>
                  <a:pt x="2" y="8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2" name="Freeform 696"/>
          <p:cNvSpPr>
            <a:spLocks/>
          </p:cNvSpPr>
          <p:nvPr/>
        </p:nvSpPr>
        <p:spPr bwMode="ltGray">
          <a:xfrm>
            <a:off x="5078390" y="5281619"/>
            <a:ext cx="6198" cy="12700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0" y="6"/>
              </a:cxn>
              <a:cxn ang="0">
                <a:pos x="0" y="0"/>
              </a:cxn>
              <a:cxn ang="0">
                <a:pos x="2" y="0"/>
              </a:cxn>
              <a:cxn ang="0">
                <a:pos x="2" y="6"/>
              </a:cxn>
            </a:cxnLst>
            <a:rect l="0" t="0" r="r" b="b"/>
            <a:pathLst>
              <a:path w="3" h="7">
                <a:moveTo>
                  <a:pt x="2" y="6"/>
                </a:moveTo>
                <a:lnTo>
                  <a:pt x="0" y="6"/>
                </a:lnTo>
                <a:lnTo>
                  <a:pt x="0" y="0"/>
                </a:lnTo>
                <a:lnTo>
                  <a:pt x="2" y="0"/>
                </a:lnTo>
                <a:lnTo>
                  <a:pt x="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3" name="Freeform 697"/>
          <p:cNvSpPr>
            <a:spLocks/>
          </p:cNvSpPr>
          <p:nvPr/>
        </p:nvSpPr>
        <p:spPr bwMode="ltGray">
          <a:xfrm>
            <a:off x="5079940" y="5287969"/>
            <a:ext cx="10845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2"/>
              </a:cxn>
            </a:cxnLst>
            <a:rect l="0" t="0" r="r" b="b"/>
            <a:pathLst>
              <a:path w="7" h="5">
                <a:moveTo>
                  <a:pt x="0" y="2"/>
                </a:move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4" name="Freeform 698"/>
          <p:cNvSpPr>
            <a:spLocks/>
          </p:cNvSpPr>
          <p:nvPr/>
        </p:nvSpPr>
        <p:spPr bwMode="ltGray">
          <a:xfrm>
            <a:off x="5064446" y="5294319"/>
            <a:ext cx="12395" cy="127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2" y="6"/>
              </a:cxn>
              <a:cxn ang="0">
                <a:pos x="0" y="2"/>
              </a:cxn>
            </a:cxnLst>
            <a:rect l="0" t="0" r="r" b="b"/>
            <a:pathLst>
              <a:path w="7" h="7">
                <a:moveTo>
                  <a:pt x="0" y="2"/>
                </a:moveTo>
                <a:lnTo>
                  <a:pt x="2" y="0"/>
                </a:lnTo>
                <a:lnTo>
                  <a:pt x="6" y="2"/>
                </a:lnTo>
                <a:lnTo>
                  <a:pt x="2" y="6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5" name="Freeform 699"/>
          <p:cNvSpPr>
            <a:spLocks/>
          </p:cNvSpPr>
          <p:nvPr/>
        </p:nvSpPr>
        <p:spPr bwMode="ltGray">
          <a:xfrm>
            <a:off x="5177551" y="5324482"/>
            <a:ext cx="10846" cy="14287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6"/>
              </a:cxn>
              <a:cxn ang="0">
                <a:pos x="0" y="0"/>
              </a:cxn>
              <a:cxn ang="0">
                <a:pos x="6" y="0"/>
              </a:cxn>
              <a:cxn ang="0">
                <a:pos x="6" y="6"/>
              </a:cxn>
            </a:cxnLst>
            <a:rect l="0" t="0" r="r" b="b"/>
            <a:pathLst>
              <a:path w="7" h="7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6" name="Freeform 700"/>
          <p:cNvSpPr>
            <a:spLocks/>
          </p:cNvSpPr>
          <p:nvPr/>
        </p:nvSpPr>
        <p:spPr bwMode="ltGray">
          <a:xfrm>
            <a:off x="5185299" y="5334007"/>
            <a:ext cx="7746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4" y="2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7" name="Freeform 701"/>
          <p:cNvSpPr>
            <a:spLocks/>
          </p:cNvSpPr>
          <p:nvPr/>
        </p:nvSpPr>
        <p:spPr bwMode="ltGray">
          <a:xfrm>
            <a:off x="5326293" y="5627692"/>
            <a:ext cx="12395" cy="2063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6" y="1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9" h="11">
                <a:moveTo>
                  <a:pt x="0" y="2"/>
                </a:moveTo>
                <a:lnTo>
                  <a:pt x="0" y="6"/>
                </a:lnTo>
                <a:lnTo>
                  <a:pt x="6" y="10"/>
                </a:lnTo>
                <a:lnTo>
                  <a:pt x="8" y="0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8" name="Freeform 702"/>
          <p:cNvSpPr>
            <a:spLocks/>
          </p:cNvSpPr>
          <p:nvPr/>
        </p:nvSpPr>
        <p:spPr bwMode="ltGray">
          <a:xfrm>
            <a:off x="5349534" y="5608642"/>
            <a:ext cx="15494" cy="222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9" name="Freeform 703"/>
          <p:cNvSpPr>
            <a:spLocks/>
          </p:cNvSpPr>
          <p:nvPr/>
        </p:nvSpPr>
        <p:spPr bwMode="ltGray">
          <a:xfrm>
            <a:off x="3891554" y="3551251"/>
            <a:ext cx="12395" cy="1587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4"/>
              </a:cxn>
              <a:cxn ang="0">
                <a:pos x="2" y="0"/>
              </a:cxn>
              <a:cxn ang="0">
                <a:pos x="6" y="4"/>
              </a:cxn>
              <a:cxn ang="0">
                <a:pos x="2" y="8"/>
              </a:cxn>
            </a:cxnLst>
            <a:rect l="0" t="0" r="r" b="b"/>
            <a:pathLst>
              <a:path w="7" h="9">
                <a:moveTo>
                  <a:pt x="2" y="8"/>
                </a:moveTo>
                <a:lnTo>
                  <a:pt x="0" y="4"/>
                </a:lnTo>
                <a:lnTo>
                  <a:pt x="2" y="0"/>
                </a:lnTo>
                <a:lnTo>
                  <a:pt x="6" y="4"/>
                </a:lnTo>
                <a:lnTo>
                  <a:pt x="2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0" name="Freeform 704"/>
          <p:cNvSpPr>
            <a:spLocks/>
          </p:cNvSpPr>
          <p:nvPr/>
        </p:nvSpPr>
        <p:spPr bwMode="ltGray">
          <a:xfrm>
            <a:off x="4381163" y="3571889"/>
            <a:ext cx="9296" cy="15875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0" y="6"/>
              </a:cxn>
              <a:cxn ang="0">
                <a:pos x="4" y="0"/>
              </a:cxn>
              <a:cxn ang="0">
                <a:pos x="6" y="8"/>
              </a:cxn>
            </a:cxnLst>
            <a:rect l="0" t="0" r="r" b="b"/>
            <a:pathLst>
              <a:path w="7" h="9">
                <a:moveTo>
                  <a:pt x="6" y="8"/>
                </a:moveTo>
                <a:lnTo>
                  <a:pt x="0" y="6"/>
                </a:lnTo>
                <a:lnTo>
                  <a:pt x="4" y="0"/>
                </a:lnTo>
                <a:lnTo>
                  <a:pt x="6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1" name="Freeform 705"/>
          <p:cNvSpPr>
            <a:spLocks/>
          </p:cNvSpPr>
          <p:nvPr/>
        </p:nvSpPr>
        <p:spPr bwMode="ltGray">
          <a:xfrm>
            <a:off x="4297495" y="3263915"/>
            <a:ext cx="4649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8"/>
              </a:cxn>
              <a:cxn ang="0">
                <a:pos x="4" y="4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2" y="8"/>
                </a:lnTo>
                <a:lnTo>
                  <a:pt x="4" y="4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2" name="Freeform 707"/>
          <p:cNvSpPr>
            <a:spLocks/>
          </p:cNvSpPr>
          <p:nvPr/>
        </p:nvSpPr>
        <p:spPr bwMode="ltGray">
          <a:xfrm>
            <a:off x="7365296" y="4906970"/>
            <a:ext cx="85217" cy="30163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16"/>
              </a:cxn>
              <a:cxn ang="0">
                <a:pos x="16" y="10"/>
              </a:cxn>
              <a:cxn ang="0">
                <a:pos x="32" y="6"/>
              </a:cxn>
              <a:cxn ang="0">
                <a:pos x="46" y="12"/>
              </a:cxn>
              <a:cxn ang="0">
                <a:pos x="54" y="12"/>
              </a:cxn>
              <a:cxn ang="0">
                <a:pos x="48" y="0"/>
              </a:cxn>
              <a:cxn ang="0">
                <a:pos x="22" y="2"/>
              </a:cxn>
              <a:cxn ang="0">
                <a:pos x="6" y="6"/>
              </a:cxn>
            </a:cxnLst>
            <a:rect l="0" t="0" r="r" b="b"/>
            <a:pathLst>
              <a:path w="55" h="17">
                <a:moveTo>
                  <a:pt x="6" y="6"/>
                </a:moveTo>
                <a:lnTo>
                  <a:pt x="0" y="16"/>
                </a:lnTo>
                <a:lnTo>
                  <a:pt x="16" y="10"/>
                </a:lnTo>
                <a:lnTo>
                  <a:pt x="32" y="6"/>
                </a:lnTo>
                <a:lnTo>
                  <a:pt x="46" y="12"/>
                </a:lnTo>
                <a:lnTo>
                  <a:pt x="54" y="12"/>
                </a:lnTo>
                <a:lnTo>
                  <a:pt x="48" y="0"/>
                </a:lnTo>
                <a:lnTo>
                  <a:pt x="22" y="2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817" name="Group 708"/>
          <p:cNvGrpSpPr>
            <a:grpSpLocks/>
          </p:cNvGrpSpPr>
          <p:nvPr/>
        </p:nvGrpSpPr>
        <p:grpSpPr bwMode="auto">
          <a:xfrm>
            <a:off x="7377679" y="4616460"/>
            <a:ext cx="880055" cy="534985"/>
            <a:chOff x="4728" y="2691"/>
            <a:chExt cx="567" cy="330"/>
          </a:xfrm>
          <a:solidFill>
            <a:schemeClr val="bg1">
              <a:lumMod val="75000"/>
            </a:schemeClr>
          </a:solidFill>
        </p:grpSpPr>
        <p:sp>
          <p:nvSpPr>
            <p:cNvPr id="751" name="Freeform 709"/>
            <p:cNvSpPr>
              <a:spLocks/>
            </p:cNvSpPr>
            <p:nvPr/>
          </p:nvSpPr>
          <p:spPr bwMode="ltGray">
            <a:xfrm>
              <a:off x="4935" y="2848"/>
              <a:ext cx="167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6"/>
                </a:cxn>
                <a:cxn ang="0">
                  <a:pos x="36" y="108"/>
                </a:cxn>
                <a:cxn ang="0">
                  <a:pos x="48" y="100"/>
                </a:cxn>
                <a:cxn ang="0">
                  <a:pos x="50" y="90"/>
                </a:cxn>
                <a:cxn ang="0">
                  <a:pos x="60" y="80"/>
                </a:cxn>
                <a:cxn ang="0">
                  <a:pos x="88" y="86"/>
                </a:cxn>
                <a:cxn ang="0">
                  <a:pos x="110" y="102"/>
                </a:cxn>
                <a:cxn ang="0">
                  <a:pos x="122" y="124"/>
                </a:cxn>
                <a:cxn ang="0">
                  <a:pos x="168" y="128"/>
                </a:cxn>
                <a:cxn ang="0">
                  <a:pos x="162" y="120"/>
                </a:cxn>
                <a:cxn ang="0">
                  <a:pos x="160" y="112"/>
                </a:cxn>
                <a:cxn ang="0">
                  <a:pos x="150" y="112"/>
                </a:cxn>
                <a:cxn ang="0">
                  <a:pos x="150" y="106"/>
                </a:cxn>
                <a:cxn ang="0">
                  <a:pos x="136" y="104"/>
                </a:cxn>
                <a:cxn ang="0">
                  <a:pos x="124" y="86"/>
                </a:cxn>
                <a:cxn ang="0">
                  <a:pos x="106" y="68"/>
                </a:cxn>
                <a:cxn ang="0">
                  <a:pos x="124" y="66"/>
                </a:cxn>
                <a:cxn ang="0">
                  <a:pos x="116" y="52"/>
                </a:cxn>
                <a:cxn ang="0">
                  <a:pos x="92" y="46"/>
                </a:cxn>
                <a:cxn ang="0">
                  <a:pos x="78" y="30"/>
                </a:cxn>
                <a:cxn ang="0">
                  <a:pos x="72" y="24"/>
                </a:cxn>
                <a:cxn ang="0">
                  <a:pos x="50" y="12"/>
                </a:cxn>
                <a:cxn ang="0">
                  <a:pos x="16" y="4"/>
                </a:cxn>
                <a:cxn ang="0">
                  <a:pos x="0" y="0"/>
                </a:cxn>
              </a:cxnLst>
              <a:rect l="0" t="0" r="r" b="b"/>
              <a:pathLst>
                <a:path w="169" h="129">
                  <a:moveTo>
                    <a:pt x="0" y="0"/>
                  </a:moveTo>
                  <a:lnTo>
                    <a:pt x="10" y="106"/>
                  </a:lnTo>
                  <a:lnTo>
                    <a:pt x="36" y="108"/>
                  </a:lnTo>
                  <a:lnTo>
                    <a:pt x="48" y="100"/>
                  </a:lnTo>
                  <a:lnTo>
                    <a:pt x="50" y="90"/>
                  </a:lnTo>
                  <a:lnTo>
                    <a:pt x="60" y="80"/>
                  </a:lnTo>
                  <a:lnTo>
                    <a:pt x="88" y="86"/>
                  </a:lnTo>
                  <a:lnTo>
                    <a:pt x="110" y="102"/>
                  </a:lnTo>
                  <a:lnTo>
                    <a:pt x="122" y="124"/>
                  </a:lnTo>
                  <a:lnTo>
                    <a:pt x="168" y="128"/>
                  </a:lnTo>
                  <a:lnTo>
                    <a:pt x="162" y="120"/>
                  </a:lnTo>
                  <a:lnTo>
                    <a:pt x="160" y="112"/>
                  </a:lnTo>
                  <a:lnTo>
                    <a:pt x="150" y="112"/>
                  </a:lnTo>
                  <a:lnTo>
                    <a:pt x="150" y="106"/>
                  </a:lnTo>
                  <a:lnTo>
                    <a:pt x="136" y="104"/>
                  </a:lnTo>
                  <a:lnTo>
                    <a:pt x="124" y="86"/>
                  </a:lnTo>
                  <a:lnTo>
                    <a:pt x="106" y="68"/>
                  </a:lnTo>
                  <a:lnTo>
                    <a:pt x="124" y="66"/>
                  </a:lnTo>
                  <a:lnTo>
                    <a:pt x="116" y="52"/>
                  </a:lnTo>
                  <a:lnTo>
                    <a:pt x="92" y="46"/>
                  </a:lnTo>
                  <a:lnTo>
                    <a:pt x="78" y="30"/>
                  </a:lnTo>
                  <a:lnTo>
                    <a:pt x="72" y="24"/>
                  </a:lnTo>
                  <a:lnTo>
                    <a:pt x="50" y="12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2" name="Freeform 710"/>
            <p:cNvSpPr>
              <a:spLocks/>
            </p:cNvSpPr>
            <p:nvPr/>
          </p:nvSpPr>
          <p:spPr bwMode="ltGray">
            <a:xfrm>
              <a:off x="4776" y="2820"/>
              <a:ext cx="162" cy="14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32" y="32"/>
                </a:cxn>
                <a:cxn ang="0">
                  <a:pos x="23" y="38"/>
                </a:cxn>
                <a:cxn ang="0">
                  <a:pos x="8" y="36"/>
                </a:cxn>
                <a:cxn ang="0">
                  <a:pos x="27" y="45"/>
                </a:cxn>
                <a:cxn ang="0">
                  <a:pos x="63" y="58"/>
                </a:cxn>
                <a:cxn ang="0">
                  <a:pos x="90" y="60"/>
                </a:cxn>
                <a:cxn ang="0">
                  <a:pos x="97" y="62"/>
                </a:cxn>
                <a:cxn ang="0">
                  <a:pos x="107" y="70"/>
                </a:cxn>
                <a:cxn ang="0">
                  <a:pos x="116" y="79"/>
                </a:cxn>
                <a:cxn ang="0">
                  <a:pos x="120" y="88"/>
                </a:cxn>
                <a:cxn ang="0">
                  <a:pos x="124" y="100"/>
                </a:cxn>
                <a:cxn ang="0">
                  <a:pos x="116" y="103"/>
                </a:cxn>
                <a:cxn ang="0">
                  <a:pos x="111" y="115"/>
                </a:cxn>
                <a:cxn ang="0">
                  <a:pos x="112" y="120"/>
                </a:cxn>
                <a:cxn ang="0">
                  <a:pos x="130" y="111"/>
                </a:cxn>
                <a:cxn ang="0">
                  <a:pos x="145" y="111"/>
                </a:cxn>
                <a:cxn ang="0">
                  <a:pos x="162" y="124"/>
                </a:cxn>
                <a:cxn ang="0">
                  <a:pos x="162" y="126"/>
                </a:cxn>
                <a:cxn ang="0">
                  <a:pos x="152" y="24"/>
                </a:cxn>
                <a:cxn ang="0">
                  <a:pos x="139" y="23"/>
                </a:cxn>
                <a:cxn ang="0">
                  <a:pos x="101" y="9"/>
                </a:cxn>
                <a:cxn ang="0">
                  <a:pos x="88" y="23"/>
                </a:cxn>
                <a:cxn ang="0">
                  <a:pos x="71" y="32"/>
                </a:cxn>
                <a:cxn ang="0">
                  <a:pos x="71" y="47"/>
                </a:cxn>
                <a:cxn ang="0">
                  <a:pos x="55" y="43"/>
                </a:cxn>
                <a:cxn ang="0">
                  <a:pos x="55" y="30"/>
                </a:cxn>
                <a:cxn ang="0">
                  <a:pos x="48" y="30"/>
                </a:cxn>
                <a:cxn ang="0">
                  <a:pos x="44" y="9"/>
                </a:cxn>
                <a:cxn ang="0">
                  <a:pos x="40" y="4"/>
                </a:cxn>
                <a:cxn ang="0">
                  <a:pos x="15" y="0"/>
                </a:cxn>
                <a:cxn ang="0">
                  <a:pos x="0" y="9"/>
                </a:cxn>
                <a:cxn ang="0">
                  <a:pos x="4" y="24"/>
                </a:cxn>
                <a:cxn ang="0">
                  <a:pos x="19" y="30"/>
                </a:cxn>
                <a:cxn ang="0">
                  <a:pos x="38" y="24"/>
                </a:cxn>
              </a:cxnLst>
              <a:rect l="0" t="0" r="r" b="b"/>
              <a:pathLst>
                <a:path w="163" h="127">
                  <a:moveTo>
                    <a:pt x="38" y="24"/>
                  </a:moveTo>
                  <a:lnTo>
                    <a:pt x="32" y="32"/>
                  </a:lnTo>
                  <a:lnTo>
                    <a:pt x="23" y="38"/>
                  </a:lnTo>
                  <a:lnTo>
                    <a:pt x="8" y="36"/>
                  </a:lnTo>
                  <a:lnTo>
                    <a:pt x="27" y="45"/>
                  </a:lnTo>
                  <a:lnTo>
                    <a:pt x="63" y="58"/>
                  </a:lnTo>
                  <a:lnTo>
                    <a:pt x="90" y="60"/>
                  </a:lnTo>
                  <a:lnTo>
                    <a:pt x="97" y="62"/>
                  </a:lnTo>
                  <a:lnTo>
                    <a:pt x="107" y="70"/>
                  </a:lnTo>
                  <a:lnTo>
                    <a:pt x="116" y="79"/>
                  </a:lnTo>
                  <a:lnTo>
                    <a:pt x="120" y="88"/>
                  </a:lnTo>
                  <a:lnTo>
                    <a:pt x="124" y="100"/>
                  </a:lnTo>
                  <a:lnTo>
                    <a:pt x="116" y="103"/>
                  </a:lnTo>
                  <a:lnTo>
                    <a:pt x="111" y="115"/>
                  </a:lnTo>
                  <a:lnTo>
                    <a:pt x="112" y="120"/>
                  </a:lnTo>
                  <a:lnTo>
                    <a:pt x="130" y="111"/>
                  </a:lnTo>
                  <a:lnTo>
                    <a:pt x="145" y="111"/>
                  </a:lnTo>
                  <a:lnTo>
                    <a:pt x="162" y="124"/>
                  </a:lnTo>
                  <a:lnTo>
                    <a:pt x="162" y="126"/>
                  </a:lnTo>
                  <a:lnTo>
                    <a:pt x="152" y="24"/>
                  </a:lnTo>
                  <a:lnTo>
                    <a:pt x="139" y="23"/>
                  </a:lnTo>
                  <a:lnTo>
                    <a:pt x="101" y="9"/>
                  </a:lnTo>
                  <a:lnTo>
                    <a:pt x="88" y="23"/>
                  </a:lnTo>
                  <a:lnTo>
                    <a:pt x="71" y="32"/>
                  </a:lnTo>
                  <a:lnTo>
                    <a:pt x="71" y="47"/>
                  </a:lnTo>
                  <a:lnTo>
                    <a:pt x="55" y="43"/>
                  </a:lnTo>
                  <a:lnTo>
                    <a:pt x="55" y="30"/>
                  </a:lnTo>
                  <a:lnTo>
                    <a:pt x="48" y="30"/>
                  </a:lnTo>
                  <a:lnTo>
                    <a:pt x="44" y="9"/>
                  </a:lnTo>
                  <a:lnTo>
                    <a:pt x="40" y="4"/>
                  </a:lnTo>
                  <a:lnTo>
                    <a:pt x="15" y="0"/>
                  </a:lnTo>
                  <a:lnTo>
                    <a:pt x="0" y="9"/>
                  </a:lnTo>
                  <a:lnTo>
                    <a:pt x="4" y="24"/>
                  </a:lnTo>
                  <a:lnTo>
                    <a:pt x="19" y="30"/>
                  </a:lnTo>
                  <a:lnTo>
                    <a:pt x="3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3" name="Freeform 711"/>
            <p:cNvSpPr>
              <a:spLocks/>
            </p:cNvSpPr>
            <p:nvPr/>
          </p:nvSpPr>
          <p:spPr bwMode="ltGray">
            <a:xfrm>
              <a:off x="4776" y="2819"/>
              <a:ext cx="170" cy="151"/>
            </a:xfrm>
            <a:custGeom>
              <a:avLst/>
              <a:gdLst/>
              <a:ahLst/>
              <a:cxnLst>
                <a:cxn ang="0">
                  <a:pos x="40" y="26"/>
                </a:cxn>
                <a:cxn ang="0">
                  <a:pos x="34" y="34"/>
                </a:cxn>
                <a:cxn ang="0">
                  <a:pos x="24" y="40"/>
                </a:cxn>
                <a:cxn ang="0">
                  <a:pos x="8" y="38"/>
                </a:cxn>
                <a:cxn ang="0">
                  <a:pos x="28" y="48"/>
                </a:cxn>
                <a:cxn ang="0">
                  <a:pos x="66" y="62"/>
                </a:cxn>
                <a:cxn ang="0">
                  <a:pos x="94" y="64"/>
                </a:cxn>
                <a:cxn ang="0">
                  <a:pos x="102" y="66"/>
                </a:cxn>
                <a:cxn ang="0">
                  <a:pos x="112" y="74"/>
                </a:cxn>
                <a:cxn ang="0">
                  <a:pos x="122" y="84"/>
                </a:cxn>
                <a:cxn ang="0">
                  <a:pos x="126" y="94"/>
                </a:cxn>
                <a:cxn ang="0">
                  <a:pos x="130" y="106"/>
                </a:cxn>
                <a:cxn ang="0">
                  <a:pos x="122" y="110"/>
                </a:cxn>
                <a:cxn ang="0">
                  <a:pos x="116" y="122"/>
                </a:cxn>
                <a:cxn ang="0">
                  <a:pos x="118" y="128"/>
                </a:cxn>
                <a:cxn ang="0">
                  <a:pos x="136" y="118"/>
                </a:cxn>
                <a:cxn ang="0">
                  <a:pos x="152" y="118"/>
                </a:cxn>
                <a:cxn ang="0">
                  <a:pos x="170" y="132"/>
                </a:cxn>
                <a:cxn ang="0">
                  <a:pos x="170" y="134"/>
                </a:cxn>
                <a:cxn ang="0">
                  <a:pos x="160" y="26"/>
                </a:cxn>
                <a:cxn ang="0">
                  <a:pos x="146" y="24"/>
                </a:cxn>
                <a:cxn ang="0">
                  <a:pos x="106" y="10"/>
                </a:cxn>
                <a:cxn ang="0">
                  <a:pos x="92" y="24"/>
                </a:cxn>
                <a:cxn ang="0">
                  <a:pos x="74" y="34"/>
                </a:cxn>
                <a:cxn ang="0">
                  <a:pos x="74" y="50"/>
                </a:cxn>
                <a:cxn ang="0">
                  <a:pos x="58" y="46"/>
                </a:cxn>
                <a:cxn ang="0">
                  <a:pos x="58" y="32"/>
                </a:cxn>
                <a:cxn ang="0">
                  <a:pos x="50" y="32"/>
                </a:cxn>
                <a:cxn ang="0">
                  <a:pos x="46" y="10"/>
                </a:cxn>
                <a:cxn ang="0">
                  <a:pos x="42" y="4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4" y="26"/>
                </a:cxn>
                <a:cxn ang="0">
                  <a:pos x="20" y="32"/>
                </a:cxn>
                <a:cxn ang="0">
                  <a:pos x="40" y="26"/>
                </a:cxn>
              </a:cxnLst>
              <a:rect l="0" t="0" r="r" b="b"/>
              <a:pathLst>
                <a:path w="171" h="135">
                  <a:moveTo>
                    <a:pt x="40" y="26"/>
                  </a:moveTo>
                  <a:lnTo>
                    <a:pt x="34" y="34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28" y="48"/>
                  </a:lnTo>
                  <a:lnTo>
                    <a:pt x="66" y="62"/>
                  </a:lnTo>
                  <a:lnTo>
                    <a:pt x="94" y="64"/>
                  </a:lnTo>
                  <a:lnTo>
                    <a:pt x="102" y="66"/>
                  </a:lnTo>
                  <a:lnTo>
                    <a:pt x="112" y="74"/>
                  </a:lnTo>
                  <a:lnTo>
                    <a:pt x="122" y="84"/>
                  </a:lnTo>
                  <a:lnTo>
                    <a:pt x="126" y="94"/>
                  </a:lnTo>
                  <a:lnTo>
                    <a:pt x="130" y="106"/>
                  </a:lnTo>
                  <a:lnTo>
                    <a:pt x="122" y="110"/>
                  </a:lnTo>
                  <a:lnTo>
                    <a:pt x="116" y="122"/>
                  </a:lnTo>
                  <a:lnTo>
                    <a:pt x="118" y="128"/>
                  </a:lnTo>
                  <a:lnTo>
                    <a:pt x="136" y="118"/>
                  </a:lnTo>
                  <a:lnTo>
                    <a:pt x="152" y="118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60" y="26"/>
                  </a:lnTo>
                  <a:lnTo>
                    <a:pt x="146" y="24"/>
                  </a:lnTo>
                  <a:lnTo>
                    <a:pt x="106" y="10"/>
                  </a:lnTo>
                  <a:lnTo>
                    <a:pt x="92" y="24"/>
                  </a:lnTo>
                  <a:lnTo>
                    <a:pt x="74" y="34"/>
                  </a:lnTo>
                  <a:lnTo>
                    <a:pt x="74" y="50"/>
                  </a:lnTo>
                  <a:lnTo>
                    <a:pt x="58" y="46"/>
                  </a:lnTo>
                  <a:lnTo>
                    <a:pt x="58" y="32"/>
                  </a:lnTo>
                  <a:lnTo>
                    <a:pt x="50" y="32"/>
                  </a:lnTo>
                  <a:lnTo>
                    <a:pt x="46" y="10"/>
                  </a:lnTo>
                  <a:lnTo>
                    <a:pt x="42" y="4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4" y="26"/>
                  </a:lnTo>
                  <a:lnTo>
                    <a:pt x="20" y="32"/>
                  </a:lnTo>
                  <a:lnTo>
                    <a:pt x="40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4" name="Freeform 712"/>
            <p:cNvSpPr>
              <a:spLocks/>
            </p:cNvSpPr>
            <p:nvPr/>
          </p:nvSpPr>
          <p:spPr bwMode="ltGray">
            <a:xfrm>
              <a:off x="4728" y="2839"/>
              <a:ext cx="24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6"/>
                </a:cxn>
                <a:cxn ang="0">
                  <a:pos x="22" y="8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2" y="6"/>
                </a:cxn>
                <a:cxn ang="0">
                  <a:pos x="0" y="14"/>
                </a:cxn>
              </a:cxnLst>
              <a:rect l="0" t="0" r="r" b="b"/>
              <a:pathLst>
                <a:path w="25" h="17">
                  <a:moveTo>
                    <a:pt x="0" y="14"/>
                  </a:moveTo>
                  <a:lnTo>
                    <a:pt x="8" y="16"/>
                  </a:lnTo>
                  <a:lnTo>
                    <a:pt x="22" y="8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5" name="Freeform 713"/>
            <p:cNvSpPr>
              <a:spLocks/>
            </p:cNvSpPr>
            <p:nvPr/>
          </p:nvSpPr>
          <p:spPr bwMode="ltGray">
            <a:xfrm>
              <a:off x="4809" y="2899"/>
              <a:ext cx="19" cy="3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4" y="8"/>
                </a:cxn>
                <a:cxn ang="0">
                  <a:pos x="8" y="20"/>
                </a:cxn>
                <a:cxn ang="0">
                  <a:pos x="0" y="26"/>
                </a:cxn>
                <a:cxn ang="0">
                  <a:pos x="4" y="10"/>
                </a:cxn>
              </a:cxnLst>
              <a:rect l="0" t="0" r="r" b="b"/>
              <a:pathLst>
                <a:path w="19" h="27">
                  <a:moveTo>
                    <a:pt x="4" y="10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8" y="20"/>
                  </a:lnTo>
                  <a:lnTo>
                    <a:pt x="0" y="26"/>
                  </a:lnTo>
                  <a:lnTo>
                    <a:pt x="4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6" name="Freeform 714"/>
            <p:cNvSpPr>
              <a:spLocks/>
            </p:cNvSpPr>
            <p:nvPr/>
          </p:nvSpPr>
          <p:spPr bwMode="ltGray">
            <a:xfrm>
              <a:off x="4759" y="2707"/>
              <a:ext cx="29" cy="66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8" y="36"/>
                </a:cxn>
                <a:cxn ang="0">
                  <a:pos x="18" y="28"/>
                </a:cxn>
                <a:cxn ang="0">
                  <a:pos x="20" y="20"/>
                </a:cxn>
                <a:cxn ang="0">
                  <a:pos x="28" y="12"/>
                </a:cxn>
                <a:cxn ang="0">
                  <a:pos x="20" y="12"/>
                </a:cxn>
                <a:cxn ang="0">
                  <a:pos x="12" y="24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0" y="20"/>
                </a:cxn>
                <a:cxn ang="0">
                  <a:pos x="6" y="30"/>
                </a:cxn>
                <a:cxn ang="0">
                  <a:pos x="6" y="38"/>
                </a:cxn>
                <a:cxn ang="0">
                  <a:pos x="6" y="50"/>
                </a:cxn>
                <a:cxn ang="0">
                  <a:pos x="20" y="58"/>
                </a:cxn>
                <a:cxn ang="0">
                  <a:pos x="12" y="46"/>
                </a:cxn>
                <a:cxn ang="0">
                  <a:pos x="12" y="34"/>
                </a:cxn>
              </a:cxnLst>
              <a:rect l="0" t="0" r="r" b="b"/>
              <a:pathLst>
                <a:path w="29" h="59">
                  <a:moveTo>
                    <a:pt x="12" y="34"/>
                  </a:moveTo>
                  <a:lnTo>
                    <a:pt x="28" y="36"/>
                  </a:lnTo>
                  <a:lnTo>
                    <a:pt x="18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0" y="12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6" y="6"/>
                  </a:lnTo>
                  <a:lnTo>
                    <a:pt x="8" y="0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6" y="38"/>
                  </a:lnTo>
                  <a:lnTo>
                    <a:pt x="6" y="50"/>
                  </a:lnTo>
                  <a:lnTo>
                    <a:pt x="20" y="58"/>
                  </a:lnTo>
                  <a:lnTo>
                    <a:pt x="12" y="46"/>
                  </a:lnTo>
                  <a:lnTo>
                    <a:pt x="12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7" name="Freeform 715"/>
            <p:cNvSpPr>
              <a:spLocks/>
            </p:cNvSpPr>
            <p:nvPr/>
          </p:nvSpPr>
          <p:spPr bwMode="ltGray">
            <a:xfrm>
              <a:off x="4774" y="2691"/>
              <a:ext cx="12" cy="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0"/>
                </a:cxn>
                <a:cxn ang="0">
                  <a:pos x="2" y="20"/>
                </a:cxn>
                <a:cxn ang="0">
                  <a:pos x="12" y="12"/>
                </a:cxn>
                <a:cxn ang="0">
                  <a:pos x="4" y="0"/>
                </a:cxn>
              </a:cxnLst>
              <a:rect l="0" t="0" r="r" b="b"/>
              <a:pathLst>
                <a:path w="13" h="21">
                  <a:moveTo>
                    <a:pt x="4" y="0"/>
                  </a:moveTo>
                  <a:lnTo>
                    <a:pt x="0" y="10"/>
                  </a:lnTo>
                  <a:lnTo>
                    <a:pt x="2" y="20"/>
                  </a:lnTo>
                  <a:lnTo>
                    <a:pt x="12" y="1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8" name="Freeform 716"/>
            <p:cNvSpPr>
              <a:spLocks/>
            </p:cNvSpPr>
            <p:nvPr/>
          </p:nvSpPr>
          <p:spPr bwMode="ltGray">
            <a:xfrm>
              <a:off x="5030" y="2886"/>
              <a:ext cx="9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8"/>
                </a:cxn>
                <a:cxn ang="0">
                  <a:pos x="38" y="22"/>
                </a:cxn>
                <a:cxn ang="0">
                  <a:pos x="74" y="26"/>
                </a:cxn>
                <a:cxn ang="0">
                  <a:pos x="90" y="12"/>
                </a:cxn>
                <a:cxn ang="0">
                  <a:pos x="84" y="2"/>
                </a:cxn>
                <a:cxn ang="0">
                  <a:pos x="72" y="14"/>
                </a:cxn>
                <a:cxn ang="0">
                  <a:pos x="50" y="10"/>
                </a:cxn>
                <a:cxn ang="0">
                  <a:pos x="34" y="6"/>
                </a:cxn>
                <a:cxn ang="0">
                  <a:pos x="0" y="0"/>
                </a:cxn>
              </a:cxnLst>
              <a:rect l="0" t="0" r="r" b="b"/>
              <a:pathLst>
                <a:path w="91" h="27">
                  <a:moveTo>
                    <a:pt x="0" y="0"/>
                  </a:moveTo>
                  <a:lnTo>
                    <a:pt x="30" y="8"/>
                  </a:lnTo>
                  <a:lnTo>
                    <a:pt x="38" y="22"/>
                  </a:lnTo>
                  <a:lnTo>
                    <a:pt x="74" y="26"/>
                  </a:lnTo>
                  <a:lnTo>
                    <a:pt x="90" y="12"/>
                  </a:lnTo>
                  <a:lnTo>
                    <a:pt x="84" y="2"/>
                  </a:lnTo>
                  <a:lnTo>
                    <a:pt x="72" y="14"/>
                  </a:lnTo>
                  <a:lnTo>
                    <a:pt x="50" y="10"/>
                  </a:lnTo>
                  <a:lnTo>
                    <a:pt x="3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9" name="Freeform 717"/>
            <p:cNvSpPr>
              <a:spLocks/>
            </p:cNvSpPr>
            <p:nvPr/>
          </p:nvSpPr>
          <p:spPr bwMode="ltGray">
            <a:xfrm>
              <a:off x="5088" y="2843"/>
              <a:ext cx="46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6"/>
                </a:cxn>
                <a:cxn ang="0">
                  <a:pos x="46" y="28"/>
                </a:cxn>
                <a:cxn ang="0">
                  <a:pos x="20" y="4"/>
                </a:cxn>
                <a:cxn ang="0">
                  <a:pos x="0" y="0"/>
                </a:cxn>
              </a:cxnLst>
              <a:rect l="0" t="0" r="r" b="b"/>
              <a:pathLst>
                <a:path w="47" h="29">
                  <a:moveTo>
                    <a:pt x="0" y="0"/>
                  </a:moveTo>
                  <a:lnTo>
                    <a:pt x="18" y="16"/>
                  </a:lnTo>
                  <a:lnTo>
                    <a:pt x="46" y="28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0" name="Freeform 718"/>
            <p:cNvSpPr>
              <a:spLocks/>
            </p:cNvSpPr>
            <p:nvPr/>
          </p:nvSpPr>
          <p:spPr bwMode="ltGray">
            <a:xfrm>
              <a:off x="5157" y="2890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28" y="36"/>
                </a:cxn>
                <a:cxn ang="0">
                  <a:pos x="26" y="24"/>
                </a:cxn>
                <a:cxn ang="0">
                  <a:pos x="12" y="14"/>
                </a:cxn>
                <a:cxn ang="0">
                  <a:pos x="0" y="0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lnTo>
                    <a:pt x="6" y="22"/>
                  </a:lnTo>
                  <a:lnTo>
                    <a:pt x="28" y="36"/>
                  </a:lnTo>
                  <a:lnTo>
                    <a:pt x="26" y="24"/>
                  </a:lnTo>
                  <a:lnTo>
                    <a:pt x="12" y="1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1" name="Freeform 719"/>
            <p:cNvSpPr>
              <a:spLocks/>
            </p:cNvSpPr>
            <p:nvPr/>
          </p:nvSpPr>
          <p:spPr bwMode="ltGray">
            <a:xfrm>
              <a:off x="5205" y="2953"/>
              <a:ext cx="20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8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20" y="18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2" name="Freeform 720"/>
            <p:cNvSpPr>
              <a:spLocks/>
            </p:cNvSpPr>
            <p:nvPr/>
          </p:nvSpPr>
          <p:spPr bwMode="ltGray">
            <a:xfrm>
              <a:off x="5229" y="2948"/>
              <a:ext cx="24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8"/>
                </a:cxn>
                <a:cxn ang="0">
                  <a:pos x="14" y="4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4" y="18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3" name="Freeform 721"/>
            <p:cNvSpPr>
              <a:spLocks/>
            </p:cNvSpPr>
            <p:nvPr/>
          </p:nvSpPr>
          <p:spPr bwMode="ltGray">
            <a:xfrm>
              <a:off x="5244" y="2980"/>
              <a:ext cx="2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0" y="0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4" y="10"/>
                  </a:lnTo>
                  <a:lnTo>
                    <a:pt x="24" y="14"/>
                  </a:lnTo>
                  <a:lnTo>
                    <a:pt x="22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4" name="Freeform 722"/>
            <p:cNvSpPr>
              <a:spLocks/>
            </p:cNvSpPr>
            <p:nvPr/>
          </p:nvSpPr>
          <p:spPr bwMode="ltGray">
            <a:xfrm>
              <a:off x="5278" y="3002"/>
              <a:ext cx="1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74" name="Freeform 723"/>
          <p:cNvSpPr>
            <a:spLocks/>
          </p:cNvSpPr>
          <p:nvPr/>
        </p:nvSpPr>
        <p:spPr bwMode="ltGray">
          <a:xfrm>
            <a:off x="5316997" y="3246452"/>
            <a:ext cx="675536" cy="382586"/>
          </a:xfrm>
          <a:custGeom>
            <a:avLst/>
            <a:gdLst/>
            <a:ahLst/>
            <a:cxnLst>
              <a:cxn ang="0">
                <a:pos x="302" y="210"/>
              </a:cxn>
              <a:cxn ang="0">
                <a:pos x="300" y="188"/>
              </a:cxn>
              <a:cxn ang="0">
                <a:pos x="284" y="174"/>
              </a:cxn>
              <a:cxn ang="0">
                <a:pos x="286" y="156"/>
              </a:cxn>
              <a:cxn ang="0">
                <a:pos x="318" y="130"/>
              </a:cxn>
              <a:cxn ang="0">
                <a:pos x="334" y="120"/>
              </a:cxn>
              <a:cxn ang="0">
                <a:pos x="354" y="108"/>
              </a:cxn>
              <a:cxn ang="0">
                <a:pos x="368" y="118"/>
              </a:cxn>
              <a:cxn ang="0">
                <a:pos x="394" y="150"/>
              </a:cxn>
              <a:cxn ang="0">
                <a:pos x="418" y="148"/>
              </a:cxn>
              <a:cxn ang="0">
                <a:pos x="436" y="144"/>
              </a:cxn>
              <a:cxn ang="0">
                <a:pos x="428" y="134"/>
              </a:cxn>
              <a:cxn ang="0">
                <a:pos x="416" y="132"/>
              </a:cxn>
              <a:cxn ang="0">
                <a:pos x="398" y="112"/>
              </a:cxn>
              <a:cxn ang="0">
                <a:pos x="412" y="78"/>
              </a:cxn>
              <a:cxn ang="0">
                <a:pos x="422" y="68"/>
              </a:cxn>
              <a:cxn ang="0">
                <a:pos x="406" y="56"/>
              </a:cxn>
              <a:cxn ang="0">
                <a:pos x="368" y="72"/>
              </a:cxn>
              <a:cxn ang="0">
                <a:pos x="338" y="54"/>
              </a:cxn>
              <a:cxn ang="0">
                <a:pos x="334" y="54"/>
              </a:cxn>
              <a:cxn ang="0">
                <a:pos x="314" y="54"/>
              </a:cxn>
              <a:cxn ang="0">
                <a:pos x="296" y="70"/>
              </a:cxn>
              <a:cxn ang="0">
                <a:pos x="274" y="76"/>
              </a:cxn>
              <a:cxn ang="0">
                <a:pos x="260" y="90"/>
              </a:cxn>
              <a:cxn ang="0">
                <a:pos x="238" y="96"/>
              </a:cxn>
              <a:cxn ang="0">
                <a:pos x="214" y="76"/>
              </a:cxn>
              <a:cxn ang="0">
                <a:pos x="192" y="62"/>
              </a:cxn>
              <a:cxn ang="0">
                <a:pos x="168" y="22"/>
              </a:cxn>
              <a:cxn ang="0">
                <a:pos x="160" y="14"/>
              </a:cxn>
              <a:cxn ang="0">
                <a:pos x="128" y="20"/>
              </a:cxn>
              <a:cxn ang="0">
                <a:pos x="98" y="28"/>
              </a:cxn>
              <a:cxn ang="0">
                <a:pos x="84" y="42"/>
              </a:cxn>
              <a:cxn ang="0">
                <a:pos x="76" y="38"/>
              </a:cxn>
              <a:cxn ang="0">
                <a:pos x="44" y="0"/>
              </a:cxn>
              <a:cxn ang="0">
                <a:pos x="0" y="16"/>
              </a:cxn>
              <a:cxn ang="0">
                <a:pos x="0" y="68"/>
              </a:cxn>
              <a:cxn ang="0">
                <a:pos x="20" y="72"/>
              </a:cxn>
              <a:cxn ang="0">
                <a:pos x="34" y="80"/>
              </a:cxn>
              <a:cxn ang="0">
                <a:pos x="50" y="82"/>
              </a:cxn>
              <a:cxn ang="0">
                <a:pos x="52" y="74"/>
              </a:cxn>
              <a:cxn ang="0">
                <a:pos x="68" y="80"/>
              </a:cxn>
              <a:cxn ang="0">
                <a:pos x="76" y="74"/>
              </a:cxn>
              <a:cxn ang="0">
                <a:pos x="96" y="84"/>
              </a:cxn>
              <a:cxn ang="0">
                <a:pos x="114" y="98"/>
              </a:cxn>
              <a:cxn ang="0">
                <a:pos x="128" y="98"/>
              </a:cxn>
              <a:cxn ang="0">
                <a:pos x="134" y="112"/>
              </a:cxn>
              <a:cxn ang="0">
                <a:pos x="166" y="140"/>
              </a:cxn>
              <a:cxn ang="0">
                <a:pos x="176" y="152"/>
              </a:cxn>
              <a:cxn ang="0">
                <a:pos x="198" y="154"/>
              </a:cxn>
              <a:cxn ang="0">
                <a:pos x="214" y="160"/>
              </a:cxn>
              <a:cxn ang="0">
                <a:pos x="232" y="164"/>
              </a:cxn>
              <a:cxn ang="0">
                <a:pos x="232" y="178"/>
              </a:cxn>
              <a:cxn ang="0">
                <a:pos x="230" y="190"/>
              </a:cxn>
              <a:cxn ang="0">
                <a:pos x="232" y="200"/>
              </a:cxn>
              <a:cxn ang="0">
                <a:pos x="248" y="200"/>
              </a:cxn>
              <a:cxn ang="0">
                <a:pos x="256" y="200"/>
              </a:cxn>
              <a:cxn ang="0">
                <a:pos x="270" y="200"/>
              </a:cxn>
              <a:cxn ang="0">
                <a:pos x="272" y="206"/>
              </a:cxn>
              <a:cxn ang="0">
                <a:pos x="282" y="208"/>
              </a:cxn>
              <a:cxn ang="0">
                <a:pos x="284" y="210"/>
              </a:cxn>
              <a:cxn ang="0">
                <a:pos x="302" y="210"/>
              </a:cxn>
            </a:cxnLst>
            <a:rect l="0" t="0" r="r" b="b"/>
            <a:pathLst>
              <a:path w="437" h="211">
                <a:moveTo>
                  <a:pt x="302" y="210"/>
                </a:moveTo>
                <a:lnTo>
                  <a:pt x="300" y="188"/>
                </a:lnTo>
                <a:lnTo>
                  <a:pt x="284" y="174"/>
                </a:lnTo>
                <a:lnTo>
                  <a:pt x="286" y="156"/>
                </a:lnTo>
                <a:lnTo>
                  <a:pt x="318" y="130"/>
                </a:lnTo>
                <a:lnTo>
                  <a:pt x="334" y="120"/>
                </a:lnTo>
                <a:lnTo>
                  <a:pt x="354" y="108"/>
                </a:lnTo>
                <a:lnTo>
                  <a:pt x="368" y="118"/>
                </a:lnTo>
                <a:lnTo>
                  <a:pt x="394" y="150"/>
                </a:lnTo>
                <a:lnTo>
                  <a:pt x="418" y="148"/>
                </a:lnTo>
                <a:lnTo>
                  <a:pt x="436" y="144"/>
                </a:lnTo>
                <a:lnTo>
                  <a:pt x="428" y="134"/>
                </a:lnTo>
                <a:lnTo>
                  <a:pt x="416" y="132"/>
                </a:lnTo>
                <a:lnTo>
                  <a:pt x="398" y="112"/>
                </a:lnTo>
                <a:lnTo>
                  <a:pt x="412" y="78"/>
                </a:lnTo>
                <a:lnTo>
                  <a:pt x="422" y="68"/>
                </a:lnTo>
                <a:lnTo>
                  <a:pt x="406" y="56"/>
                </a:lnTo>
                <a:lnTo>
                  <a:pt x="368" y="72"/>
                </a:lnTo>
                <a:lnTo>
                  <a:pt x="338" y="54"/>
                </a:lnTo>
                <a:lnTo>
                  <a:pt x="334" y="54"/>
                </a:lnTo>
                <a:lnTo>
                  <a:pt x="314" y="54"/>
                </a:lnTo>
                <a:lnTo>
                  <a:pt x="296" y="70"/>
                </a:lnTo>
                <a:lnTo>
                  <a:pt x="274" y="76"/>
                </a:lnTo>
                <a:lnTo>
                  <a:pt x="260" y="90"/>
                </a:lnTo>
                <a:lnTo>
                  <a:pt x="238" y="96"/>
                </a:lnTo>
                <a:lnTo>
                  <a:pt x="214" y="76"/>
                </a:lnTo>
                <a:lnTo>
                  <a:pt x="192" y="62"/>
                </a:lnTo>
                <a:lnTo>
                  <a:pt x="168" y="22"/>
                </a:lnTo>
                <a:lnTo>
                  <a:pt x="160" y="14"/>
                </a:lnTo>
                <a:lnTo>
                  <a:pt x="128" y="20"/>
                </a:lnTo>
                <a:lnTo>
                  <a:pt x="98" y="28"/>
                </a:lnTo>
                <a:lnTo>
                  <a:pt x="84" y="42"/>
                </a:lnTo>
                <a:lnTo>
                  <a:pt x="76" y="38"/>
                </a:lnTo>
                <a:lnTo>
                  <a:pt x="44" y="0"/>
                </a:lnTo>
                <a:lnTo>
                  <a:pt x="0" y="16"/>
                </a:lnTo>
                <a:lnTo>
                  <a:pt x="0" y="68"/>
                </a:lnTo>
                <a:lnTo>
                  <a:pt x="20" y="72"/>
                </a:lnTo>
                <a:lnTo>
                  <a:pt x="34" y="80"/>
                </a:lnTo>
                <a:lnTo>
                  <a:pt x="50" y="82"/>
                </a:lnTo>
                <a:lnTo>
                  <a:pt x="52" y="74"/>
                </a:lnTo>
                <a:lnTo>
                  <a:pt x="68" y="80"/>
                </a:lnTo>
                <a:lnTo>
                  <a:pt x="76" y="74"/>
                </a:lnTo>
                <a:lnTo>
                  <a:pt x="96" y="84"/>
                </a:lnTo>
                <a:lnTo>
                  <a:pt x="114" y="98"/>
                </a:lnTo>
                <a:lnTo>
                  <a:pt x="128" y="98"/>
                </a:lnTo>
                <a:lnTo>
                  <a:pt x="134" y="112"/>
                </a:lnTo>
                <a:lnTo>
                  <a:pt x="166" y="140"/>
                </a:lnTo>
                <a:lnTo>
                  <a:pt x="176" y="152"/>
                </a:lnTo>
                <a:lnTo>
                  <a:pt x="198" y="154"/>
                </a:lnTo>
                <a:lnTo>
                  <a:pt x="214" y="160"/>
                </a:lnTo>
                <a:lnTo>
                  <a:pt x="232" y="164"/>
                </a:lnTo>
                <a:lnTo>
                  <a:pt x="232" y="178"/>
                </a:lnTo>
                <a:lnTo>
                  <a:pt x="230" y="190"/>
                </a:lnTo>
                <a:lnTo>
                  <a:pt x="232" y="200"/>
                </a:lnTo>
                <a:lnTo>
                  <a:pt x="248" y="200"/>
                </a:lnTo>
                <a:lnTo>
                  <a:pt x="256" y="200"/>
                </a:lnTo>
                <a:lnTo>
                  <a:pt x="270" y="200"/>
                </a:lnTo>
                <a:lnTo>
                  <a:pt x="272" y="206"/>
                </a:lnTo>
                <a:lnTo>
                  <a:pt x="282" y="208"/>
                </a:lnTo>
                <a:lnTo>
                  <a:pt x="284" y="210"/>
                </a:lnTo>
                <a:lnTo>
                  <a:pt x="302" y="2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5" name="Freeform 724"/>
          <p:cNvSpPr>
            <a:spLocks/>
          </p:cNvSpPr>
          <p:nvPr/>
        </p:nvSpPr>
        <p:spPr bwMode="ltGray">
          <a:xfrm>
            <a:off x="5910415" y="3370277"/>
            <a:ext cx="218464" cy="185737"/>
          </a:xfrm>
          <a:custGeom>
            <a:avLst/>
            <a:gdLst/>
            <a:ahLst/>
            <a:cxnLst>
              <a:cxn ang="0">
                <a:pos x="46" y="98"/>
              </a:cxn>
              <a:cxn ang="0">
                <a:pos x="36" y="100"/>
              </a:cxn>
              <a:cxn ang="0">
                <a:pos x="26" y="100"/>
              </a:cxn>
              <a:cxn ang="0">
                <a:pos x="14" y="100"/>
              </a:cxn>
              <a:cxn ang="0">
                <a:pos x="4" y="102"/>
              </a:cxn>
              <a:cxn ang="0">
                <a:pos x="0" y="96"/>
              </a:cxn>
              <a:cxn ang="0">
                <a:pos x="2" y="88"/>
              </a:cxn>
              <a:cxn ang="0">
                <a:pos x="4" y="78"/>
              </a:cxn>
              <a:cxn ang="0">
                <a:pos x="16" y="74"/>
              </a:cxn>
              <a:cxn ang="0">
                <a:pos x="30" y="76"/>
              </a:cxn>
              <a:cxn ang="0">
                <a:pos x="42" y="74"/>
              </a:cxn>
              <a:cxn ang="0">
                <a:pos x="50" y="72"/>
              </a:cxn>
              <a:cxn ang="0">
                <a:pos x="44" y="66"/>
              </a:cxn>
              <a:cxn ang="0">
                <a:pos x="34" y="64"/>
              </a:cxn>
              <a:cxn ang="0">
                <a:pos x="22" y="56"/>
              </a:cxn>
              <a:cxn ang="0">
                <a:pos x="12" y="42"/>
              </a:cxn>
              <a:cxn ang="0">
                <a:pos x="14" y="40"/>
              </a:cxn>
              <a:cxn ang="0">
                <a:pos x="22" y="22"/>
              </a:cxn>
              <a:cxn ang="0">
                <a:pos x="24" y="8"/>
              </a:cxn>
              <a:cxn ang="0">
                <a:pos x="38" y="0"/>
              </a:cxn>
              <a:cxn ang="0">
                <a:pos x="50" y="6"/>
              </a:cxn>
              <a:cxn ang="0">
                <a:pos x="106" y="14"/>
              </a:cxn>
              <a:cxn ang="0">
                <a:pos x="124" y="20"/>
              </a:cxn>
              <a:cxn ang="0">
                <a:pos x="140" y="14"/>
              </a:cxn>
              <a:cxn ang="0">
                <a:pos x="138" y="34"/>
              </a:cxn>
              <a:cxn ang="0">
                <a:pos x="140" y="42"/>
              </a:cxn>
              <a:cxn ang="0">
                <a:pos x="132" y="66"/>
              </a:cxn>
              <a:cxn ang="0">
                <a:pos x="126" y="70"/>
              </a:cxn>
              <a:cxn ang="0">
                <a:pos x="122" y="74"/>
              </a:cxn>
              <a:cxn ang="0">
                <a:pos x="106" y="76"/>
              </a:cxn>
              <a:cxn ang="0">
                <a:pos x="104" y="84"/>
              </a:cxn>
              <a:cxn ang="0">
                <a:pos x="96" y="82"/>
              </a:cxn>
              <a:cxn ang="0">
                <a:pos x="84" y="82"/>
              </a:cxn>
              <a:cxn ang="0">
                <a:pos x="80" y="90"/>
              </a:cxn>
              <a:cxn ang="0">
                <a:pos x="74" y="94"/>
              </a:cxn>
              <a:cxn ang="0">
                <a:pos x="66" y="92"/>
              </a:cxn>
              <a:cxn ang="0">
                <a:pos x="60" y="86"/>
              </a:cxn>
              <a:cxn ang="0">
                <a:pos x="56" y="88"/>
              </a:cxn>
              <a:cxn ang="0">
                <a:pos x="52" y="92"/>
              </a:cxn>
              <a:cxn ang="0">
                <a:pos x="46" y="94"/>
              </a:cxn>
              <a:cxn ang="0">
                <a:pos x="46" y="98"/>
              </a:cxn>
            </a:cxnLst>
            <a:rect l="0" t="0" r="r" b="b"/>
            <a:pathLst>
              <a:path w="141" h="103">
                <a:moveTo>
                  <a:pt x="46" y="98"/>
                </a:moveTo>
                <a:lnTo>
                  <a:pt x="36" y="100"/>
                </a:lnTo>
                <a:lnTo>
                  <a:pt x="26" y="100"/>
                </a:lnTo>
                <a:lnTo>
                  <a:pt x="14" y="100"/>
                </a:lnTo>
                <a:lnTo>
                  <a:pt x="4" y="102"/>
                </a:lnTo>
                <a:lnTo>
                  <a:pt x="0" y="96"/>
                </a:lnTo>
                <a:lnTo>
                  <a:pt x="2" y="88"/>
                </a:lnTo>
                <a:lnTo>
                  <a:pt x="4" y="78"/>
                </a:lnTo>
                <a:lnTo>
                  <a:pt x="16" y="74"/>
                </a:lnTo>
                <a:lnTo>
                  <a:pt x="30" y="76"/>
                </a:lnTo>
                <a:lnTo>
                  <a:pt x="42" y="74"/>
                </a:lnTo>
                <a:lnTo>
                  <a:pt x="50" y="72"/>
                </a:lnTo>
                <a:lnTo>
                  <a:pt x="44" y="66"/>
                </a:lnTo>
                <a:lnTo>
                  <a:pt x="34" y="64"/>
                </a:lnTo>
                <a:lnTo>
                  <a:pt x="22" y="56"/>
                </a:lnTo>
                <a:lnTo>
                  <a:pt x="12" y="42"/>
                </a:lnTo>
                <a:lnTo>
                  <a:pt x="14" y="40"/>
                </a:lnTo>
                <a:lnTo>
                  <a:pt x="22" y="22"/>
                </a:lnTo>
                <a:lnTo>
                  <a:pt x="24" y="8"/>
                </a:lnTo>
                <a:lnTo>
                  <a:pt x="38" y="0"/>
                </a:lnTo>
                <a:lnTo>
                  <a:pt x="50" y="6"/>
                </a:lnTo>
                <a:lnTo>
                  <a:pt x="106" y="14"/>
                </a:lnTo>
                <a:lnTo>
                  <a:pt x="124" y="20"/>
                </a:lnTo>
                <a:lnTo>
                  <a:pt x="140" y="14"/>
                </a:lnTo>
                <a:lnTo>
                  <a:pt x="138" y="34"/>
                </a:lnTo>
                <a:lnTo>
                  <a:pt x="140" y="42"/>
                </a:lnTo>
                <a:lnTo>
                  <a:pt x="132" y="66"/>
                </a:lnTo>
                <a:lnTo>
                  <a:pt x="126" y="70"/>
                </a:lnTo>
                <a:lnTo>
                  <a:pt x="122" y="74"/>
                </a:lnTo>
                <a:lnTo>
                  <a:pt x="106" y="76"/>
                </a:lnTo>
                <a:lnTo>
                  <a:pt x="104" y="84"/>
                </a:lnTo>
                <a:lnTo>
                  <a:pt x="96" y="82"/>
                </a:lnTo>
                <a:lnTo>
                  <a:pt x="84" y="82"/>
                </a:lnTo>
                <a:lnTo>
                  <a:pt x="80" y="90"/>
                </a:lnTo>
                <a:lnTo>
                  <a:pt x="74" y="94"/>
                </a:lnTo>
                <a:lnTo>
                  <a:pt x="66" y="92"/>
                </a:lnTo>
                <a:lnTo>
                  <a:pt x="60" y="86"/>
                </a:lnTo>
                <a:lnTo>
                  <a:pt x="56" y="88"/>
                </a:lnTo>
                <a:lnTo>
                  <a:pt x="52" y="92"/>
                </a:lnTo>
                <a:lnTo>
                  <a:pt x="46" y="94"/>
                </a:lnTo>
                <a:lnTo>
                  <a:pt x="46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6" name="Freeform 725"/>
          <p:cNvSpPr>
            <a:spLocks/>
          </p:cNvSpPr>
          <p:nvPr/>
        </p:nvSpPr>
        <p:spPr bwMode="ltGray">
          <a:xfrm>
            <a:off x="3936487" y="3070241"/>
            <a:ext cx="13944" cy="1111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2" y="4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5">
                <a:moveTo>
                  <a:pt x="4" y="0"/>
                </a:moveTo>
                <a:lnTo>
                  <a:pt x="8" y="2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7" name="Freeform 733"/>
          <p:cNvSpPr>
            <a:spLocks/>
          </p:cNvSpPr>
          <p:nvPr/>
        </p:nvSpPr>
        <p:spPr bwMode="ltGray">
          <a:xfrm>
            <a:off x="4370317" y="3209941"/>
            <a:ext cx="97611" cy="117474"/>
          </a:xfrm>
          <a:custGeom>
            <a:avLst/>
            <a:gdLst/>
            <a:ahLst/>
            <a:cxnLst>
              <a:cxn ang="0">
                <a:pos x="40" y="64"/>
              </a:cxn>
              <a:cxn ang="0">
                <a:pos x="40" y="60"/>
              </a:cxn>
              <a:cxn ang="0">
                <a:pos x="44" y="56"/>
              </a:cxn>
              <a:cxn ang="0">
                <a:pos x="50" y="54"/>
              </a:cxn>
              <a:cxn ang="0">
                <a:pos x="56" y="50"/>
              </a:cxn>
              <a:cxn ang="0">
                <a:pos x="62" y="50"/>
              </a:cxn>
              <a:cxn ang="0">
                <a:pos x="60" y="44"/>
              </a:cxn>
              <a:cxn ang="0">
                <a:pos x="60" y="40"/>
              </a:cxn>
              <a:cxn ang="0">
                <a:pos x="62" y="34"/>
              </a:cxn>
              <a:cxn ang="0">
                <a:pos x="60" y="24"/>
              </a:cxn>
              <a:cxn ang="0">
                <a:pos x="60" y="22"/>
              </a:cxn>
              <a:cxn ang="0">
                <a:pos x="58" y="16"/>
              </a:cxn>
              <a:cxn ang="0">
                <a:pos x="52" y="14"/>
              </a:cxn>
              <a:cxn ang="0">
                <a:pos x="48" y="16"/>
              </a:cxn>
              <a:cxn ang="0">
                <a:pos x="42" y="14"/>
              </a:cxn>
              <a:cxn ang="0">
                <a:pos x="38" y="14"/>
              </a:cxn>
              <a:cxn ang="0">
                <a:pos x="30" y="12"/>
              </a:cxn>
              <a:cxn ang="0">
                <a:pos x="18" y="10"/>
              </a:cxn>
              <a:cxn ang="0">
                <a:pos x="12" y="6"/>
              </a:cxn>
              <a:cxn ang="0">
                <a:pos x="6" y="6"/>
              </a:cxn>
              <a:cxn ang="0">
                <a:pos x="2" y="0"/>
              </a:cxn>
              <a:cxn ang="0">
                <a:pos x="0" y="4"/>
              </a:cxn>
              <a:cxn ang="0">
                <a:pos x="34" y="52"/>
              </a:cxn>
              <a:cxn ang="0">
                <a:pos x="36" y="58"/>
              </a:cxn>
              <a:cxn ang="0">
                <a:pos x="36" y="62"/>
              </a:cxn>
              <a:cxn ang="0">
                <a:pos x="40" y="64"/>
              </a:cxn>
            </a:cxnLst>
            <a:rect l="0" t="0" r="r" b="b"/>
            <a:pathLst>
              <a:path w="63" h="65">
                <a:moveTo>
                  <a:pt x="40" y="64"/>
                </a:moveTo>
                <a:lnTo>
                  <a:pt x="40" y="60"/>
                </a:lnTo>
                <a:lnTo>
                  <a:pt x="44" y="56"/>
                </a:lnTo>
                <a:lnTo>
                  <a:pt x="50" y="54"/>
                </a:lnTo>
                <a:lnTo>
                  <a:pt x="56" y="50"/>
                </a:lnTo>
                <a:lnTo>
                  <a:pt x="62" y="50"/>
                </a:lnTo>
                <a:lnTo>
                  <a:pt x="60" y="44"/>
                </a:lnTo>
                <a:lnTo>
                  <a:pt x="60" y="40"/>
                </a:lnTo>
                <a:lnTo>
                  <a:pt x="62" y="34"/>
                </a:lnTo>
                <a:lnTo>
                  <a:pt x="60" y="24"/>
                </a:lnTo>
                <a:lnTo>
                  <a:pt x="60" y="22"/>
                </a:lnTo>
                <a:lnTo>
                  <a:pt x="58" y="16"/>
                </a:lnTo>
                <a:lnTo>
                  <a:pt x="52" y="14"/>
                </a:lnTo>
                <a:lnTo>
                  <a:pt x="48" y="16"/>
                </a:lnTo>
                <a:lnTo>
                  <a:pt x="42" y="14"/>
                </a:lnTo>
                <a:lnTo>
                  <a:pt x="38" y="14"/>
                </a:lnTo>
                <a:lnTo>
                  <a:pt x="30" y="12"/>
                </a:lnTo>
                <a:lnTo>
                  <a:pt x="18" y="10"/>
                </a:lnTo>
                <a:lnTo>
                  <a:pt x="12" y="6"/>
                </a:lnTo>
                <a:lnTo>
                  <a:pt x="6" y="6"/>
                </a:lnTo>
                <a:lnTo>
                  <a:pt x="2" y="0"/>
                </a:lnTo>
                <a:lnTo>
                  <a:pt x="0" y="4"/>
                </a:lnTo>
                <a:lnTo>
                  <a:pt x="34" y="52"/>
                </a:lnTo>
                <a:lnTo>
                  <a:pt x="36" y="58"/>
                </a:lnTo>
                <a:lnTo>
                  <a:pt x="36" y="62"/>
                </a:lnTo>
                <a:lnTo>
                  <a:pt x="40" y="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8" name="Freeform 735"/>
          <p:cNvSpPr>
            <a:spLocks/>
          </p:cNvSpPr>
          <p:nvPr/>
        </p:nvSpPr>
        <p:spPr bwMode="ltGray">
          <a:xfrm>
            <a:off x="4663152" y="3130566"/>
            <a:ext cx="60427" cy="84137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4" y="42"/>
              </a:cxn>
              <a:cxn ang="0">
                <a:pos x="10" y="46"/>
              </a:cxn>
              <a:cxn ang="0">
                <a:pos x="20" y="44"/>
              </a:cxn>
              <a:cxn ang="0">
                <a:pos x="28" y="32"/>
              </a:cxn>
              <a:cxn ang="0">
                <a:pos x="38" y="28"/>
              </a:cxn>
              <a:cxn ang="0">
                <a:pos x="28" y="14"/>
              </a:cxn>
              <a:cxn ang="0">
                <a:pos x="10" y="4"/>
              </a:cxn>
              <a:cxn ang="0">
                <a:pos x="0" y="0"/>
              </a:cxn>
              <a:cxn ang="0">
                <a:pos x="2" y="38"/>
              </a:cxn>
            </a:cxnLst>
            <a:rect l="0" t="0" r="r" b="b"/>
            <a:pathLst>
              <a:path w="39" h="47">
                <a:moveTo>
                  <a:pt x="2" y="38"/>
                </a:moveTo>
                <a:lnTo>
                  <a:pt x="4" y="42"/>
                </a:lnTo>
                <a:lnTo>
                  <a:pt x="10" y="46"/>
                </a:lnTo>
                <a:lnTo>
                  <a:pt x="20" y="44"/>
                </a:lnTo>
                <a:lnTo>
                  <a:pt x="28" y="32"/>
                </a:lnTo>
                <a:lnTo>
                  <a:pt x="38" y="28"/>
                </a:lnTo>
                <a:lnTo>
                  <a:pt x="28" y="14"/>
                </a:lnTo>
                <a:lnTo>
                  <a:pt x="10" y="4"/>
                </a:lnTo>
                <a:lnTo>
                  <a:pt x="0" y="0"/>
                </a:lnTo>
                <a:lnTo>
                  <a:pt x="2" y="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9" name="Freeform 736"/>
          <p:cNvSpPr>
            <a:spLocks/>
          </p:cNvSpPr>
          <p:nvPr/>
        </p:nvSpPr>
        <p:spPr bwMode="ltGray">
          <a:xfrm>
            <a:off x="4398207" y="3090878"/>
            <a:ext cx="179730" cy="126999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6" y="36"/>
              </a:cxn>
              <a:cxn ang="0">
                <a:pos x="20" y="26"/>
              </a:cxn>
              <a:cxn ang="0">
                <a:pos x="24" y="26"/>
              </a:cxn>
              <a:cxn ang="0">
                <a:pos x="30" y="22"/>
              </a:cxn>
              <a:cxn ang="0">
                <a:pos x="34" y="22"/>
              </a:cxn>
              <a:cxn ang="0">
                <a:pos x="34" y="12"/>
              </a:cxn>
              <a:cxn ang="0">
                <a:pos x="46" y="10"/>
              </a:cxn>
              <a:cxn ang="0">
                <a:pos x="54" y="10"/>
              </a:cxn>
              <a:cxn ang="0">
                <a:pos x="66" y="0"/>
              </a:cxn>
              <a:cxn ang="0">
                <a:pos x="74" y="2"/>
              </a:cxn>
              <a:cxn ang="0">
                <a:pos x="80" y="10"/>
              </a:cxn>
              <a:cxn ang="0">
                <a:pos x="88" y="2"/>
              </a:cxn>
              <a:cxn ang="0">
                <a:pos x="92" y="8"/>
              </a:cxn>
              <a:cxn ang="0">
                <a:pos x="98" y="8"/>
              </a:cxn>
              <a:cxn ang="0">
                <a:pos x="108" y="8"/>
              </a:cxn>
              <a:cxn ang="0">
                <a:pos x="114" y="12"/>
              </a:cxn>
              <a:cxn ang="0">
                <a:pos x="108" y="18"/>
              </a:cxn>
              <a:cxn ang="0">
                <a:pos x="108" y="22"/>
              </a:cxn>
              <a:cxn ang="0">
                <a:pos x="102" y="26"/>
              </a:cxn>
              <a:cxn ang="0">
                <a:pos x="94" y="30"/>
              </a:cxn>
              <a:cxn ang="0">
                <a:pos x="92" y="36"/>
              </a:cxn>
              <a:cxn ang="0">
                <a:pos x="90" y="42"/>
              </a:cxn>
              <a:cxn ang="0">
                <a:pos x="84" y="46"/>
              </a:cxn>
              <a:cxn ang="0">
                <a:pos x="80" y="48"/>
              </a:cxn>
              <a:cxn ang="0">
                <a:pos x="74" y="54"/>
              </a:cxn>
              <a:cxn ang="0">
                <a:pos x="70" y="54"/>
              </a:cxn>
              <a:cxn ang="0">
                <a:pos x="68" y="54"/>
              </a:cxn>
              <a:cxn ang="0">
                <a:pos x="66" y="52"/>
              </a:cxn>
              <a:cxn ang="0">
                <a:pos x="64" y="54"/>
              </a:cxn>
              <a:cxn ang="0">
                <a:pos x="60" y="58"/>
              </a:cxn>
              <a:cxn ang="0">
                <a:pos x="56" y="58"/>
              </a:cxn>
              <a:cxn ang="0">
                <a:pos x="52" y="56"/>
              </a:cxn>
              <a:cxn ang="0">
                <a:pos x="46" y="60"/>
              </a:cxn>
              <a:cxn ang="0">
                <a:pos x="46" y="66"/>
              </a:cxn>
              <a:cxn ang="0">
                <a:pos x="42" y="70"/>
              </a:cxn>
              <a:cxn ang="0">
                <a:pos x="16" y="64"/>
              </a:cxn>
              <a:cxn ang="0">
                <a:pos x="6" y="60"/>
              </a:cxn>
              <a:cxn ang="0">
                <a:pos x="4" y="52"/>
              </a:cxn>
              <a:cxn ang="0">
                <a:pos x="0" y="46"/>
              </a:cxn>
            </a:cxnLst>
            <a:rect l="0" t="0" r="r" b="b"/>
            <a:pathLst>
              <a:path w="115" h="71">
                <a:moveTo>
                  <a:pt x="0" y="46"/>
                </a:moveTo>
                <a:lnTo>
                  <a:pt x="16" y="36"/>
                </a:lnTo>
                <a:lnTo>
                  <a:pt x="20" y="26"/>
                </a:lnTo>
                <a:lnTo>
                  <a:pt x="24" y="26"/>
                </a:lnTo>
                <a:lnTo>
                  <a:pt x="30" y="22"/>
                </a:lnTo>
                <a:lnTo>
                  <a:pt x="34" y="22"/>
                </a:lnTo>
                <a:lnTo>
                  <a:pt x="34" y="12"/>
                </a:lnTo>
                <a:lnTo>
                  <a:pt x="46" y="10"/>
                </a:lnTo>
                <a:lnTo>
                  <a:pt x="54" y="10"/>
                </a:lnTo>
                <a:lnTo>
                  <a:pt x="66" y="0"/>
                </a:lnTo>
                <a:lnTo>
                  <a:pt x="74" y="2"/>
                </a:lnTo>
                <a:lnTo>
                  <a:pt x="80" y="10"/>
                </a:lnTo>
                <a:lnTo>
                  <a:pt x="88" y="2"/>
                </a:lnTo>
                <a:lnTo>
                  <a:pt x="92" y="8"/>
                </a:lnTo>
                <a:lnTo>
                  <a:pt x="98" y="8"/>
                </a:lnTo>
                <a:lnTo>
                  <a:pt x="108" y="8"/>
                </a:lnTo>
                <a:lnTo>
                  <a:pt x="114" y="12"/>
                </a:lnTo>
                <a:lnTo>
                  <a:pt x="108" y="18"/>
                </a:lnTo>
                <a:lnTo>
                  <a:pt x="108" y="22"/>
                </a:lnTo>
                <a:lnTo>
                  <a:pt x="102" y="26"/>
                </a:lnTo>
                <a:lnTo>
                  <a:pt x="94" y="30"/>
                </a:lnTo>
                <a:lnTo>
                  <a:pt x="92" y="36"/>
                </a:lnTo>
                <a:lnTo>
                  <a:pt x="90" y="42"/>
                </a:lnTo>
                <a:lnTo>
                  <a:pt x="84" y="46"/>
                </a:lnTo>
                <a:lnTo>
                  <a:pt x="80" y="48"/>
                </a:lnTo>
                <a:lnTo>
                  <a:pt x="74" y="54"/>
                </a:lnTo>
                <a:lnTo>
                  <a:pt x="70" y="54"/>
                </a:lnTo>
                <a:lnTo>
                  <a:pt x="68" y="54"/>
                </a:lnTo>
                <a:lnTo>
                  <a:pt x="66" y="52"/>
                </a:lnTo>
                <a:lnTo>
                  <a:pt x="64" y="54"/>
                </a:lnTo>
                <a:lnTo>
                  <a:pt x="60" y="58"/>
                </a:lnTo>
                <a:lnTo>
                  <a:pt x="56" y="58"/>
                </a:lnTo>
                <a:lnTo>
                  <a:pt x="52" y="56"/>
                </a:lnTo>
                <a:lnTo>
                  <a:pt x="46" y="60"/>
                </a:lnTo>
                <a:lnTo>
                  <a:pt x="46" y="66"/>
                </a:lnTo>
                <a:lnTo>
                  <a:pt x="42" y="70"/>
                </a:lnTo>
                <a:lnTo>
                  <a:pt x="16" y="64"/>
                </a:lnTo>
                <a:lnTo>
                  <a:pt x="6" y="60"/>
                </a:lnTo>
                <a:lnTo>
                  <a:pt x="4" y="52"/>
                </a:lnTo>
                <a:lnTo>
                  <a:pt x="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0" name="Freeform 737"/>
          <p:cNvSpPr>
            <a:spLocks/>
          </p:cNvSpPr>
          <p:nvPr/>
        </p:nvSpPr>
        <p:spPr bwMode="ltGray">
          <a:xfrm>
            <a:off x="4574837" y="2755918"/>
            <a:ext cx="224662" cy="227011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20" y="64"/>
              </a:cxn>
              <a:cxn ang="0">
                <a:pos x="28" y="56"/>
              </a:cxn>
              <a:cxn ang="0">
                <a:pos x="34" y="44"/>
              </a:cxn>
              <a:cxn ang="0">
                <a:pos x="42" y="34"/>
              </a:cxn>
              <a:cxn ang="0">
                <a:pos x="48" y="24"/>
              </a:cxn>
              <a:cxn ang="0">
                <a:pos x="42" y="12"/>
              </a:cxn>
              <a:cxn ang="0">
                <a:pos x="60" y="0"/>
              </a:cxn>
              <a:cxn ang="0">
                <a:pos x="66" y="6"/>
              </a:cxn>
              <a:cxn ang="0">
                <a:pos x="80" y="10"/>
              </a:cxn>
              <a:cxn ang="0">
                <a:pos x="94" y="12"/>
              </a:cxn>
              <a:cxn ang="0">
                <a:pos x="106" y="12"/>
              </a:cxn>
              <a:cxn ang="0">
                <a:pos x="120" y="12"/>
              </a:cxn>
              <a:cxn ang="0">
                <a:pos x="126" y="24"/>
              </a:cxn>
              <a:cxn ang="0">
                <a:pos x="126" y="36"/>
              </a:cxn>
              <a:cxn ang="0">
                <a:pos x="132" y="48"/>
              </a:cxn>
              <a:cxn ang="0">
                <a:pos x="138" y="52"/>
              </a:cxn>
              <a:cxn ang="0">
                <a:pos x="144" y="58"/>
              </a:cxn>
              <a:cxn ang="0">
                <a:pos x="138" y="68"/>
              </a:cxn>
              <a:cxn ang="0">
                <a:pos x="136" y="78"/>
              </a:cxn>
              <a:cxn ang="0">
                <a:pos x="140" y="92"/>
              </a:cxn>
              <a:cxn ang="0">
                <a:pos x="136" y="98"/>
              </a:cxn>
              <a:cxn ang="0">
                <a:pos x="104" y="104"/>
              </a:cxn>
              <a:cxn ang="0">
                <a:pos x="98" y="104"/>
              </a:cxn>
              <a:cxn ang="0">
                <a:pos x="64" y="108"/>
              </a:cxn>
              <a:cxn ang="0">
                <a:pos x="54" y="112"/>
              </a:cxn>
              <a:cxn ang="0">
                <a:pos x="36" y="116"/>
              </a:cxn>
              <a:cxn ang="0">
                <a:pos x="22" y="116"/>
              </a:cxn>
              <a:cxn ang="0">
                <a:pos x="8" y="124"/>
              </a:cxn>
              <a:cxn ang="0">
                <a:pos x="6" y="116"/>
              </a:cxn>
              <a:cxn ang="0">
                <a:pos x="2" y="110"/>
              </a:cxn>
              <a:cxn ang="0">
                <a:pos x="0" y="104"/>
              </a:cxn>
              <a:cxn ang="0">
                <a:pos x="4" y="96"/>
              </a:cxn>
              <a:cxn ang="0">
                <a:pos x="6" y="82"/>
              </a:cxn>
              <a:cxn ang="0">
                <a:pos x="2" y="70"/>
              </a:cxn>
            </a:cxnLst>
            <a:rect l="0" t="0" r="r" b="b"/>
            <a:pathLst>
              <a:path w="145" h="125">
                <a:moveTo>
                  <a:pt x="2" y="70"/>
                </a:moveTo>
                <a:lnTo>
                  <a:pt x="20" y="64"/>
                </a:lnTo>
                <a:lnTo>
                  <a:pt x="28" y="56"/>
                </a:lnTo>
                <a:lnTo>
                  <a:pt x="34" y="44"/>
                </a:lnTo>
                <a:lnTo>
                  <a:pt x="42" y="34"/>
                </a:lnTo>
                <a:lnTo>
                  <a:pt x="48" y="24"/>
                </a:lnTo>
                <a:lnTo>
                  <a:pt x="42" y="12"/>
                </a:lnTo>
                <a:lnTo>
                  <a:pt x="60" y="0"/>
                </a:lnTo>
                <a:lnTo>
                  <a:pt x="66" y="6"/>
                </a:lnTo>
                <a:lnTo>
                  <a:pt x="80" y="10"/>
                </a:lnTo>
                <a:lnTo>
                  <a:pt x="94" y="12"/>
                </a:lnTo>
                <a:lnTo>
                  <a:pt x="106" y="12"/>
                </a:lnTo>
                <a:lnTo>
                  <a:pt x="120" y="12"/>
                </a:lnTo>
                <a:lnTo>
                  <a:pt x="126" y="24"/>
                </a:lnTo>
                <a:lnTo>
                  <a:pt x="126" y="36"/>
                </a:lnTo>
                <a:lnTo>
                  <a:pt x="132" y="48"/>
                </a:lnTo>
                <a:lnTo>
                  <a:pt x="138" y="52"/>
                </a:lnTo>
                <a:lnTo>
                  <a:pt x="144" y="58"/>
                </a:lnTo>
                <a:lnTo>
                  <a:pt x="138" y="68"/>
                </a:lnTo>
                <a:lnTo>
                  <a:pt x="136" y="78"/>
                </a:lnTo>
                <a:lnTo>
                  <a:pt x="140" y="92"/>
                </a:lnTo>
                <a:lnTo>
                  <a:pt x="136" y="98"/>
                </a:lnTo>
                <a:lnTo>
                  <a:pt x="104" y="104"/>
                </a:lnTo>
                <a:lnTo>
                  <a:pt x="98" y="104"/>
                </a:lnTo>
                <a:lnTo>
                  <a:pt x="64" y="108"/>
                </a:lnTo>
                <a:lnTo>
                  <a:pt x="54" y="112"/>
                </a:lnTo>
                <a:lnTo>
                  <a:pt x="36" y="116"/>
                </a:lnTo>
                <a:lnTo>
                  <a:pt x="22" y="116"/>
                </a:lnTo>
                <a:lnTo>
                  <a:pt x="8" y="124"/>
                </a:lnTo>
                <a:lnTo>
                  <a:pt x="6" y="116"/>
                </a:lnTo>
                <a:lnTo>
                  <a:pt x="2" y="110"/>
                </a:lnTo>
                <a:lnTo>
                  <a:pt x="0" y="104"/>
                </a:lnTo>
                <a:lnTo>
                  <a:pt x="4" y="96"/>
                </a:lnTo>
                <a:lnTo>
                  <a:pt x="6" y="82"/>
                </a:lnTo>
                <a:lnTo>
                  <a:pt x="2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1" name="Freeform 739"/>
          <p:cNvSpPr>
            <a:spLocks/>
          </p:cNvSpPr>
          <p:nvPr/>
        </p:nvSpPr>
        <p:spPr bwMode="ltGray">
          <a:xfrm>
            <a:off x="4533003" y="2636855"/>
            <a:ext cx="111556" cy="71438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32" y="26"/>
              </a:cxn>
              <a:cxn ang="0">
                <a:pos x="56" y="38"/>
              </a:cxn>
              <a:cxn ang="0">
                <a:pos x="70" y="28"/>
              </a:cxn>
              <a:cxn ang="0">
                <a:pos x="62" y="18"/>
              </a:cxn>
              <a:cxn ang="0">
                <a:pos x="66" y="8"/>
              </a:cxn>
              <a:cxn ang="0">
                <a:pos x="72" y="2"/>
              </a:cxn>
              <a:cxn ang="0">
                <a:pos x="52" y="2"/>
              </a:cxn>
              <a:cxn ang="0">
                <a:pos x="42" y="0"/>
              </a:cxn>
              <a:cxn ang="0">
                <a:pos x="26" y="4"/>
              </a:cxn>
              <a:cxn ang="0">
                <a:pos x="0" y="12"/>
              </a:cxn>
              <a:cxn ang="0">
                <a:pos x="16" y="36"/>
              </a:cxn>
            </a:cxnLst>
            <a:rect l="0" t="0" r="r" b="b"/>
            <a:pathLst>
              <a:path w="73" h="39">
                <a:moveTo>
                  <a:pt x="16" y="36"/>
                </a:moveTo>
                <a:lnTo>
                  <a:pt x="32" y="26"/>
                </a:lnTo>
                <a:lnTo>
                  <a:pt x="56" y="38"/>
                </a:lnTo>
                <a:lnTo>
                  <a:pt x="70" y="28"/>
                </a:lnTo>
                <a:lnTo>
                  <a:pt x="62" y="18"/>
                </a:lnTo>
                <a:lnTo>
                  <a:pt x="66" y="8"/>
                </a:lnTo>
                <a:lnTo>
                  <a:pt x="72" y="2"/>
                </a:lnTo>
                <a:lnTo>
                  <a:pt x="52" y="2"/>
                </a:lnTo>
                <a:lnTo>
                  <a:pt x="42" y="0"/>
                </a:lnTo>
                <a:lnTo>
                  <a:pt x="26" y="4"/>
                </a:lnTo>
                <a:lnTo>
                  <a:pt x="0" y="12"/>
                </a:lnTo>
                <a:lnTo>
                  <a:pt x="1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2" name="Freeform 740"/>
          <p:cNvSpPr>
            <a:spLocks/>
          </p:cNvSpPr>
          <p:nvPr/>
        </p:nvSpPr>
        <p:spPr bwMode="ltGray">
          <a:xfrm>
            <a:off x="4506664" y="2736868"/>
            <a:ext cx="148742" cy="149224"/>
          </a:xfrm>
          <a:custGeom>
            <a:avLst/>
            <a:gdLst/>
            <a:ahLst/>
            <a:cxnLst>
              <a:cxn ang="0">
                <a:pos x="48" y="82"/>
              </a:cxn>
              <a:cxn ang="0">
                <a:pos x="64" y="74"/>
              </a:cxn>
              <a:cxn ang="0">
                <a:pos x="74" y="66"/>
              </a:cxn>
              <a:cxn ang="0">
                <a:pos x="80" y="52"/>
              </a:cxn>
              <a:cxn ang="0">
                <a:pos x="88" y="46"/>
              </a:cxn>
              <a:cxn ang="0">
                <a:pos x="96" y="34"/>
              </a:cxn>
              <a:cxn ang="0">
                <a:pos x="90" y="22"/>
              </a:cxn>
              <a:cxn ang="0">
                <a:pos x="72" y="4"/>
              </a:cxn>
              <a:cxn ang="0">
                <a:pos x="50" y="0"/>
              </a:cxn>
              <a:cxn ang="0">
                <a:pos x="40" y="4"/>
              </a:cxn>
              <a:cxn ang="0">
                <a:pos x="28" y="6"/>
              </a:cxn>
              <a:cxn ang="0">
                <a:pos x="16" y="6"/>
              </a:cxn>
              <a:cxn ang="0">
                <a:pos x="0" y="18"/>
              </a:cxn>
              <a:cxn ang="0">
                <a:pos x="4" y="48"/>
              </a:cxn>
              <a:cxn ang="0">
                <a:pos x="2" y="62"/>
              </a:cxn>
              <a:cxn ang="0">
                <a:pos x="42" y="64"/>
              </a:cxn>
              <a:cxn ang="0">
                <a:pos x="48" y="82"/>
              </a:cxn>
            </a:cxnLst>
            <a:rect l="0" t="0" r="r" b="b"/>
            <a:pathLst>
              <a:path w="97" h="83">
                <a:moveTo>
                  <a:pt x="48" y="82"/>
                </a:moveTo>
                <a:lnTo>
                  <a:pt x="64" y="74"/>
                </a:lnTo>
                <a:lnTo>
                  <a:pt x="74" y="66"/>
                </a:lnTo>
                <a:lnTo>
                  <a:pt x="80" y="52"/>
                </a:lnTo>
                <a:lnTo>
                  <a:pt x="88" y="46"/>
                </a:lnTo>
                <a:lnTo>
                  <a:pt x="96" y="34"/>
                </a:lnTo>
                <a:lnTo>
                  <a:pt x="90" y="22"/>
                </a:lnTo>
                <a:lnTo>
                  <a:pt x="72" y="4"/>
                </a:lnTo>
                <a:lnTo>
                  <a:pt x="50" y="0"/>
                </a:lnTo>
                <a:lnTo>
                  <a:pt x="40" y="4"/>
                </a:lnTo>
                <a:lnTo>
                  <a:pt x="28" y="6"/>
                </a:lnTo>
                <a:lnTo>
                  <a:pt x="16" y="6"/>
                </a:lnTo>
                <a:lnTo>
                  <a:pt x="0" y="18"/>
                </a:lnTo>
                <a:lnTo>
                  <a:pt x="4" y="48"/>
                </a:lnTo>
                <a:lnTo>
                  <a:pt x="2" y="62"/>
                </a:lnTo>
                <a:lnTo>
                  <a:pt x="42" y="64"/>
                </a:lnTo>
                <a:lnTo>
                  <a:pt x="48" y="8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3" name="Freeform 741"/>
          <p:cNvSpPr>
            <a:spLocks/>
          </p:cNvSpPr>
          <p:nvPr/>
        </p:nvSpPr>
        <p:spPr bwMode="ltGray">
          <a:xfrm>
            <a:off x="4568640" y="2682893"/>
            <a:ext cx="103809" cy="952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" y="30"/>
              </a:cxn>
              <a:cxn ang="0">
                <a:pos x="34" y="34"/>
              </a:cxn>
              <a:cxn ang="0">
                <a:pos x="50" y="52"/>
              </a:cxn>
              <a:cxn ang="0">
                <a:pos x="64" y="40"/>
              </a:cxn>
              <a:cxn ang="0">
                <a:pos x="68" y="28"/>
              </a:cxn>
              <a:cxn ang="0">
                <a:pos x="50" y="10"/>
              </a:cxn>
              <a:cxn ang="0">
                <a:pos x="24" y="0"/>
              </a:cxn>
              <a:cxn ang="0">
                <a:pos x="8" y="10"/>
              </a:cxn>
              <a:cxn ang="0">
                <a:pos x="0" y="34"/>
              </a:cxn>
            </a:cxnLst>
            <a:rect l="0" t="0" r="r" b="b"/>
            <a:pathLst>
              <a:path w="69" h="53">
                <a:moveTo>
                  <a:pt x="0" y="34"/>
                </a:moveTo>
                <a:lnTo>
                  <a:pt x="10" y="30"/>
                </a:lnTo>
                <a:lnTo>
                  <a:pt x="34" y="34"/>
                </a:lnTo>
                <a:lnTo>
                  <a:pt x="50" y="52"/>
                </a:lnTo>
                <a:lnTo>
                  <a:pt x="64" y="40"/>
                </a:lnTo>
                <a:lnTo>
                  <a:pt x="68" y="28"/>
                </a:lnTo>
                <a:lnTo>
                  <a:pt x="50" y="10"/>
                </a:lnTo>
                <a:lnTo>
                  <a:pt x="24" y="0"/>
                </a:lnTo>
                <a:lnTo>
                  <a:pt x="8" y="10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4" name="Freeform 500"/>
          <p:cNvSpPr>
            <a:spLocks/>
          </p:cNvSpPr>
          <p:nvPr/>
        </p:nvSpPr>
        <p:spPr bwMode="ltGray">
          <a:xfrm>
            <a:off x="3823381" y="3284552"/>
            <a:ext cx="305231" cy="287337"/>
          </a:xfrm>
          <a:custGeom>
            <a:avLst/>
            <a:gdLst/>
            <a:ahLst/>
            <a:cxnLst>
              <a:cxn ang="0">
                <a:pos x="190" y="26"/>
              </a:cxn>
              <a:cxn ang="0">
                <a:pos x="184" y="46"/>
              </a:cxn>
              <a:cxn ang="0">
                <a:pos x="178" y="50"/>
              </a:cxn>
              <a:cxn ang="0">
                <a:pos x="170" y="52"/>
              </a:cxn>
              <a:cxn ang="0">
                <a:pos x="164" y="62"/>
              </a:cxn>
              <a:cxn ang="0">
                <a:pos x="158" y="66"/>
              </a:cxn>
              <a:cxn ang="0">
                <a:pos x="154" y="74"/>
              </a:cxn>
              <a:cxn ang="0">
                <a:pos x="146" y="76"/>
              </a:cxn>
              <a:cxn ang="0">
                <a:pos x="140" y="86"/>
              </a:cxn>
              <a:cxn ang="0">
                <a:pos x="140" y="96"/>
              </a:cxn>
              <a:cxn ang="0">
                <a:pos x="146" y="104"/>
              </a:cxn>
              <a:cxn ang="0">
                <a:pos x="142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22" y="128"/>
              </a:cxn>
              <a:cxn ang="0">
                <a:pos x="114" y="138"/>
              </a:cxn>
              <a:cxn ang="0">
                <a:pos x="102" y="146"/>
              </a:cxn>
              <a:cxn ang="0">
                <a:pos x="86" y="144"/>
              </a:cxn>
              <a:cxn ang="0">
                <a:pos x="70" y="146"/>
              </a:cxn>
              <a:cxn ang="0">
                <a:pos x="64" y="154"/>
              </a:cxn>
              <a:cxn ang="0">
                <a:pos x="52" y="156"/>
              </a:cxn>
              <a:cxn ang="0">
                <a:pos x="44" y="144"/>
              </a:cxn>
              <a:cxn ang="0">
                <a:pos x="38" y="108"/>
              </a:cxn>
              <a:cxn ang="0">
                <a:pos x="36" y="96"/>
              </a:cxn>
              <a:cxn ang="0">
                <a:pos x="36" y="88"/>
              </a:cxn>
              <a:cxn ang="0">
                <a:pos x="44" y="82"/>
              </a:cxn>
              <a:cxn ang="0">
                <a:pos x="42" y="68"/>
              </a:cxn>
              <a:cxn ang="0">
                <a:pos x="46" y="62"/>
              </a:cxn>
              <a:cxn ang="0">
                <a:pos x="48" y="42"/>
              </a:cxn>
              <a:cxn ang="0">
                <a:pos x="38" y="36"/>
              </a:cxn>
              <a:cxn ang="0">
                <a:pos x="34" y="40"/>
              </a:cxn>
              <a:cxn ang="0">
                <a:pos x="22" y="40"/>
              </a:cxn>
              <a:cxn ang="0">
                <a:pos x="12" y="36"/>
              </a:cxn>
              <a:cxn ang="0">
                <a:pos x="6" y="26"/>
              </a:cxn>
              <a:cxn ang="0">
                <a:pos x="2" y="12"/>
              </a:cxn>
              <a:cxn ang="0">
                <a:pos x="16" y="6"/>
              </a:cxn>
              <a:cxn ang="0">
                <a:pos x="26" y="0"/>
              </a:cxn>
              <a:cxn ang="0">
                <a:pos x="64" y="2"/>
              </a:cxn>
              <a:cxn ang="0">
                <a:pos x="92" y="6"/>
              </a:cxn>
              <a:cxn ang="0">
                <a:pos x="118" y="6"/>
              </a:cxn>
              <a:cxn ang="0">
                <a:pos x="178" y="24"/>
              </a:cxn>
            </a:cxnLst>
            <a:rect l="0" t="0" r="r" b="b"/>
            <a:pathLst>
              <a:path w="197" h="159">
                <a:moveTo>
                  <a:pt x="188" y="24"/>
                </a:moveTo>
                <a:lnTo>
                  <a:pt x="190" y="26"/>
                </a:lnTo>
                <a:lnTo>
                  <a:pt x="196" y="36"/>
                </a:lnTo>
                <a:lnTo>
                  <a:pt x="184" y="46"/>
                </a:lnTo>
                <a:lnTo>
                  <a:pt x="182" y="48"/>
                </a:lnTo>
                <a:lnTo>
                  <a:pt x="178" y="50"/>
                </a:lnTo>
                <a:lnTo>
                  <a:pt x="174" y="50"/>
                </a:lnTo>
                <a:lnTo>
                  <a:pt x="170" y="52"/>
                </a:lnTo>
                <a:lnTo>
                  <a:pt x="168" y="56"/>
                </a:lnTo>
                <a:lnTo>
                  <a:pt x="164" y="62"/>
                </a:lnTo>
                <a:lnTo>
                  <a:pt x="164" y="64"/>
                </a:lnTo>
                <a:lnTo>
                  <a:pt x="158" y="66"/>
                </a:lnTo>
                <a:lnTo>
                  <a:pt x="156" y="70"/>
                </a:lnTo>
                <a:lnTo>
                  <a:pt x="154" y="74"/>
                </a:lnTo>
                <a:lnTo>
                  <a:pt x="150" y="76"/>
                </a:lnTo>
                <a:lnTo>
                  <a:pt x="146" y="76"/>
                </a:lnTo>
                <a:lnTo>
                  <a:pt x="142" y="80"/>
                </a:lnTo>
                <a:lnTo>
                  <a:pt x="140" y="86"/>
                </a:lnTo>
                <a:lnTo>
                  <a:pt x="140" y="90"/>
                </a:lnTo>
                <a:lnTo>
                  <a:pt x="140" y="96"/>
                </a:lnTo>
                <a:lnTo>
                  <a:pt x="146" y="100"/>
                </a:lnTo>
                <a:lnTo>
                  <a:pt x="146" y="104"/>
                </a:lnTo>
                <a:lnTo>
                  <a:pt x="146" y="108"/>
                </a:lnTo>
                <a:lnTo>
                  <a:pt x="142" y="110"/>
                </a:lnTo>
                <a:lnTo>
                  <a:pt x="138" y="114"/>
                </a:lnTo>
                <a:lnTo>
                  <a:pt x="134" y="118"/>
                </a:lnTo>
                <a:lnTo>
                  <a:pt x="132" y="124"/>
                </a:lnTo>
                <a:lnTo>
                  <a:pt x="134" y="128"/>
                </a:lnTo>
                <a:lnTo>
                  <a:pt x="128" y="128"/>
                </a:lnTo>
                <a:lnTo>
                  <a:pt x="122" y="128"/>
                </a:lnTo>
                <a:lnTo>
                  <a:pt x="120" y="134"/>
                </a:lnTo>
                <a:lnTo>
                  <a:pt x="114" y="138"/>
                </a:lnTo>
                <a:lnTo>
                  <a:pt x="110" y="144"/>
                </a:lnTo>
                <a:lnTo>
                  <a:pt x="102" y="146"/>
                </a:lnTo>
                <a:lnTo>
                  <a:pt x="96" y="148"/>
                </a:lnTo>
                <a:lnTo>
                  <a:pt x="86" y="144"/>
                </a:lnTo>
                <a:lnTo>
                  <a:pt x="80" y="144"/>
                </a:lnTo>
                <a:lnTo>
                  <a:pt x="70" y="146"/>
                </a:lnTo>
                <a:lnTo>
                  <a:pt x="68" y="150"/>
                </a:lnTo>
                <a:lnTo>
                  <a:pt x="64" y="154"/>
                </a:lnTo>
                <a:lnTo>
                  <a:pt x="58" y="158"/>
                </a:lnTo>
                <a:lnTo>
                  <a:pt x="52" y="156"/>
                </a:lnTo>
                <a:lnTo>
                  <a:pt x="48" y="150"/>
                </a:lnTo>
                <a:lnTo>
                  <a:pt x="44" y="144"/>
                </a:lnTo>
                <a:lnTo>
                  <a:pt x="40" y="140"/>
                </a:lnTo>
                <a:lnTo>
                  <a:pt x="38" y="108"/>
                </a:lnTo>
                <a:lnTo>
                  <a:pt x="38" y="100"/>
                </a:lnTo>
                <a:lnTo>
                  <a:pt x="36" y="96"/>
                </a:lnTo>
                <a:lnTo>
                  <a:pt x="34" y="90"/>
                </a:lnTo>
                <a:lnTo>
                  <a:pt x="36" y="88"/>
                </a:lnTo>
                <a:lnTo>
                  <a:pt x="40" y="88"/>
                </a:lnTo>
                <a:lnTo>
                  <a:pt x="44" y="82"/>
                </a:lnTo>
                <a:lnTo>
                  <a:pt x="42" y="74"/>
                </a:lnTo>
                <a:lnTo>
                  <a:pt x="42" y="68"/>
                </a:lnTo>
                <a:lnTo>
                  <a:pt x="42" y="64"/>
                </a:lnTo>
                <a:lnTo>
                  <a:pt x="46" y="62"/>
                </a:lnTo>
                <a:lnTo>
                  <a:pt x="48" y="52"/>
                </a:lnTo>
                <a:lnTo>
                  <a:pt x="48" y="42"/>
                </a:lnTo>
                <a:lnTo>
                  <a:pt x="44" y="38"/>
                </a:lnTo>
                <a:lnTo>
                  <a:pt x="38" y="36"/>
                </a:lnTo>
                <a:lnTo>
                  <a:pt x="34" y="38"/>
                </a:lnTo>
                <a:lnTo>
                  <a:pt x="34" y="40"/>
                </a:lnTo>
                <a:lnTo>
                  <a:pt x="28" y="42"/>
                </a:lnTo>
                <a:lnTo>
                  <a:pt x="22" y="40"/>
                </a:lnTo>
                <a:lnTo>
                  <a:pt x="20" y="36"/>
                </a:lnTo>
                <a:lnTo>
                  <a:pt x="12" y="36"/>
                </a:lnTo>
                <a:lnTo>
                  <a:pt x="8" y="34"/>
                </a:lnTo>
                <a:lnTo>
                  <a:pt x="6" y="26"/>
                </a:lnTo>
                <a:lnTo>
                  <a:pt x="0" y="18"/>
                </a:lnTo>
                <a:lnTo>
                  <a:pt x="2" y="12"/>
                </a:lnTo>
                <a:lnTo>
                  <a:pt x="10" y="6"/>
                </a:lnTo>
                <a:lnTo>
                  <a:pt x="16" y="6"/>
                </a:lnTo>
                <a:lnTo>
                  <a:pt x="18" y="2"/>
                </a:lnTo>
                <a:lnTo>
                  <a:pt x="26" y="0"/>
                </a:lnTo>
                <a:lnTo>
                  <a:pt x="46" y="0"/>
                </a:lnTo>
                <a:lnTo>
                  <a:pt x="64" y="2"/>
                </a:lnTo>
                <a:lnTo>
                  <a:pt x="78" y="6"/>
                </a:lnTo>
                <a:lnTo>
                  <a:pt x="92" y="6"/>
                </a:lnTo>
                <a:lnTo>
                  <a:pt x="110" y="6"/>
                </a:lnTo>
                <a:lnTo>
                  <a:pt x="118" y="6"/>
                </a:lnTo>
                <a:lnTo>
                  <a:pt x="146" y="6"/>
                </a:lnTo>
                <a:lnTo>
                  <a:pt x="178" y="24"/>
                </a:lnTo>
                <a:lnTo>
                  <a:pt x="188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5" name="Freeform 503"/>
          <p:cNvSpPr>
            <a:spLocks/>
          </p:cNvSpPr>
          <p:nvPr/>
        </p:nvSpPr>
        <p:spPr bwMode="ltGray">
          <a:xfrm>
            <a:off x="4168896" y="2849579"/>
            <a:ext cx="216915" cy="309562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68" y="6"/>
              </a:cxn>
              <a:cxn ang="0">
                <a:pos x="72" y="8"/>
              </a:cxn>
              <a:cxn ang="0">
                <a:pos x="74" y="12"/>
              </a:cxn>
              <a:cxn ang="0">
                <a:pos x="78" y="14"/>
              </a:cxn>
              <a:cxn ang="0">
                <a:pos x="84" y="16"/>
              </a:cxn>
              <a:cxn ang="0">
                <a:pos x="92" y="14"/>
              </a:cxn>
              <a:cxn ang="0">
                <a:pos x="120" y="4"/>
              </a:cxn>
              <a:cxn ang="0">
                <a:pos x="122" y="12"/>
              </a:cxn>
              <a:cxn ang="0">
                <a:pos x="124" y="16"/>
              </a:cxn>
              <a:cxn ang="0">
                <a:pos x="126" y="18"/>
              </a:cxn>
              <a:cxn ang="0">
                <a:pos x="132" y="20"/>
              </a:cxn>
              <a:cxn ang="0">
                <a:pos x="136" y="20"/>
              </a:cxn>
              <a:cxn ang="0">
                <a:pos x="140" y="26"/>
              </a:cxn>
              <a:cxn ang="0">
                <a:pos x="138" y="30"/>
              </a:cxn>
              <a:cxn ang="0">
                <a:pos x="134" y="32"/>
              </a:cxn>
              <a:cxn ang="0">
                <a:pos x="132" y="38"/>
              </a:cxn>
              <a:cxn ang="0">
                <a:pos x="130" y="42"/>
              </a:cxn>
              <a:cxn ang="0">
                <a:pos x="130" y="46"/>
              </a:cxn>
              <a:cxn ang="0">
                <a:pos x="130" y="52"/>
              </a:cxn>
              <a:cxn ang="0">
                <a:pos x="132" y="62"/>
              </a:cxn>
              <a:cxn ang="0">
                <a:pos x="134" y="68"/>
              </a:cxn>
              <a:cxn ang="0">
                <a:pos x="136" y="76"/>
              </a:cxn>
              <a:cxn ang="0">
                <a:pos x="136" y="80"/>
              </a:cxn>
              <a:cxn ang="0">
                <a:pos x="132" y="86"/>
              </a:cxn>
              <a:cxn ang="0">
                <a:pos x="126" y="90"/>
              </a:cxn>
              <a:cxn ang="0">
                <a:pos x="122" y="94"/>
              </a:cxn>
              <a:cxn ang="0">
                <a:pos x="118" y="98"/>
              </a:cxn>
              <a:cxn ang="0">
                <a:pos x="110" y="100"/>
              </a:cxn>
              <a:cxn ang="0">
                <a:pos x="108" y="104"/>
              </a:cxn>
              <a:cxn ang="0">
                <a:pos x="128" y="136"/>
              </a:cxn>
              <a:cxn ang="0">
                <a:pos x="130" y="138"/>
              </a:cxn>
              <a:cxn ang="0">
                <a:pos x="132" y="146"/>
              </a:cxn>
              <a:cxn ang="0">
                <a:pos x="130" y="154"/>
              </a:cxn>
              <a:cxn ang="0">
                <a:pos x="124" y="162"/>
              </a:cxn>
              <a:cxn ang="0">
                <a:pos x="112" y="166"/>
              </a:cxn>
              <a:cxn ang="0">
                <a:pos x="94" y="168"/>
              </a:cxn>
              <a:cxn ang="0">
                <a:pos x="74" y="168"/>
              </a:cxn>
              <a:cxn ang="0">
                <a:pos x="54" y="170"/>
              </a:cxn>
              <a:cxn ang="0">
                <a:pos x="28" y="166"/>
              </a:cxn>
              <a:cxn ang="0">
                <a:pos x="20" y="152"/>
              </a:cxn>
              <a:cxn ang="0">
                <a:pos x="0" y="110"/>
              </a:cxn>
              <a:cxn ang="0">
                <a:pos x="2" y="56"/>
              </a:cxn>
              <a:cxn ang="0">
                <a:pos x="16" y="40"/>
              </a:cxn>
              <a:cxn ang="0">
                <a:pos x="36" y="24"/>
              </a:cxn>
              <a:cxn ang="0">
                <a:pos x="42" y="20"/>
              </a:cxn>
              <a:cxn ang="0">
                <a:pos x="46" y="14"/>
              </a:cxn>
              <a:cxn ang="0">
                <a:pos x="52" y="8"/>
              </a:cxn>
              <a:cxn ang="0">
                <a:pos x="60" y="0"/>
              </a:cxn>
              <a:cxn ang="0">
                <a:pos x="64" y="4"/>
              </a:cxn>
            </a:cxnLst>
            <a:rect l="0" t="0" r="r" b="b"/>
            <a:pathLst>
              <a:path w="141" h="171">
                <a:moveTo>
                  <a:pt x="64" y="4"/>
                </a:moveTo>
                <a:lnTo>
                  <a:pt x="68" y="6"/>
                </a:lnTo>
                <a:lnTo>
                  <a:pt x="72" y="8"/>
                </a:lnTo>
                <a:lnTo>
                  <a:pt x="74" y="12"/>
                </a:lnTo>
                <a:lnTo>
                  <a:pt x="78" y="14"/>
                </a:lnTo>
                <a:lnTo>
                  <a:pt x="84" y="16"/>
                </a:lnTo>
                <a:lnTo>
                  <a:pt x="92" y="14"/>
                </a:lnTo>
                <a:lnTo>
                  <a:pt x="120" y="4"/>
                </a:lnTo>
                <a:lnTo>
                  <a:pt x="122" y="12"/>
                </a:lnTo>
                <a:lnTo>
                  <a:pt x="124" y="16"/>
                </a:lnTo>
                <a:lnTo>
                  <a:pt x="126" y="18"/>
                </a:lnTo>
                <a:lnTo>
                  <a:pt x="132" y="20"/>
                </a:lnTo>
                <a:lnTo>
                  <a:pt x="136" y="20"/>
                </a:lnTo>
                <a:lnTo>
                  <a:pt x="140" y="26"/>
                </a:lnTo>
                <a:lnTo>
                  <a:pt x="138" y="30"/>
                </a:lnTo>
                <a:lnTo>
                  <a:pt x="134" y="32"/>
                </a:lnTo>
                <a:lnTo>
                  <a:pt x="132" y="38"/>
                </a:lnTo>
                <a:lnTo>
                  <a:pt x="130" y="42"/>
                </a:lnTo>
                <a:lnTo>
                  <a:pt x="130" y="46"/>
                </a:lnTo>
                <a:lnTo>
                  <a:pt x="130" y="52"/>
                </a:lnTo>
                <a:lnTo>
                  <a:pt x="132" y="62"/>
                </a:lnTo>
                <a:lnTo>
                  <a:pt x="134" y="68"/>
                </a:lnTo>
                <a:lnTo>
                  <a:pt x="136" y="76"/>
                </a:lnTo>
                <a:lnTo>
                  <a:pt x="136" y="80"/>
                </a:lnTo>
                <a:lnTo>
                  <a:pt x="132" y="86"/>
                </a:lnTo>
                <a:lnTo>
                  <a:pt x="126" y="90"/>
                </a:lnTo>
                <a:lnTo>
                  <a:pt x="122" y="94"/>
                </a:lnTo>
                <a:lnTo>
                  <a:pt x="118" y="98"/>
                </a:lnTo>
                <a:lnTo>
                  <a:pt x="110" y="100"/>
                </a:lnTo>
                <a:lnTo>
                  <a:pt x="108" y="104"/>
                </a:lnTo>
                <a:lnTo>
                  <a:pt x="128" y="136"/>
                </a:lnTo>
                <a:lnTo>
                  <a:pt x="130" y="138"/>
                </a:lnTo>
                <a:lnTo>
                  <a:pt x="132" y="146"/>
                </a:lnTo>
                <a:lnTo>
                  <a:pt x="130" y="154"/>
                </a:lnTo>
                <a:lnTo>
                  <a:pt x="124" y="162"/>
                </a:lnTo>
                <a:lnTo>
                  <a:pt x="112" y="166"/>
                </a:lnTo>
                <a:lnTo>
                  <a:pt x="94" y="168"/>
                </a:lnTo>
                <a:lnTo>
                  <a:pt x="74" y="168"/>
                </a:lnTo>
                <a:lnTo>
                  <a:pt x="54" y="170"/>
                </a:lnTo>
                <a:lnTo>
                  <a:pt x="28" y="166"/>
                </a:lnTo>
                <a:lnTo>
                  <a:pt x="20" y="152"/>
                </a:lnTo>
                <a:lnTo>
                  <a:pt x="0" y="110"/>
                </a:lnTo>
                <a:lnTo>
                  <a:pt x="2" y="56"/>
                </a:lnTo>
                <a:lnTo>
                  <a:pt x="16" y="40"/>
                </a:lnTo>
                <a:lnTo>
                  <a:pt x="36" y="24"/>
                </a:lnTo>
                <a:lnTo>
                  <a:pt x="42" y="20"/>
                </a:lnTo>
                <a:lnTo>
                  <a:pt x="46" y="14"/>
                </a:lnTo>
                <a:lnTo>
                  <a:pt x="52" y="8"/>
                </a:lnTo>
                <a:lnTo>
                  <a:pt x="60" y="0"/>
                </a:lnTo>
                <a:lnTo>
                  <a:pt x="6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6" name="Freeform 510"/>
          <p:cNvSpPr>
            <a:spLocks/>
          </p:cNvSpPr>
          <p:nvPr/>
        </p:nvSpPr>
        <p:spPr bwMode="ltGray">
          <a:xfrm>
            <a:off x="3934937" y="3001978"/>
            <a:ext cx="303681" cy="338137"/>
          </a:xfrm>
          <a:custGeom>
            <a:avLst/>
            <a:gdLst/>
            <a:ahLst/>
            <a:cxnLst>
              <a:cxn ang="0">
                <a:pos x="48" y="158"/>
              </a:cxn>
              <a:cxn ang="0">
                <a:pos x="52" y="140"/>
              </a:cxn>
              <a:cxn ang="0">
                <a:pos x="54" y="126"/>
              </a:cxn>
              <a:cxn ang="0">
                <a:pos x="56" y="108"/>
              </a:cxn>
              <a:cxn ang="0">
                <a:pos x="46" y="100"/>
              </a:cxn>
              <a:cxn ang="0">
                <a:pos x="38" y="92"/>
              </a:cxn>
              <a:cxn ang="0">
                <a:pos x="32" y="82"/>
              </a:cxn>
              <a:cxn ang="0">
                <a:pos x="18" y="76"/>
              </a:cxn>
              <a:cxn ang="0">
                <a:pos x="2" y="68"/>
              </a:cxn>
              <a:cxn ang="0">
                <a:pos x="2" y="54"/>
              </a:cxn>
              <a:cxn ang="0">
                <a:pos x="16" y="52"/>
              </a:cxn>
              <a:cxn ang="0">
                <a:pos x="28" y="54"/>
              </a:cxn>
              <a:cxn ang="0">
                <a:pos x="48" y="52"/>
              </a:cxn>
              <a:cxn ang="0">
                <a:pos x="48" y="42"/>
              </a:cxn>
              <a:cxn ang="0">
                <a:pos x="48" y="32"/>
              </a:cxn>
              <a:cxn ang="0">
                <a:pos x="58" y="32"/>
              </a:cxn>
              <a:cxn ang="0">
                <a:pos x="66" y="38"/>
              </a:cxn>
              <a:cxn ang="0">
                <a:pos x="74" y="36"/>
              </a:cxn>
              <a:cxn ang="0">
                <a:pos x="80" y="26"/>
              </a:cxn>
              <a:cxn ang="0">
                <a:pos x="92" y="22"/>
              </a:cxn>
              <a:cxn ang="0">
                <a:pos x="94" y="12"/>
              </a:cxn>
              <a:cxn ang="0">
                <a:pos x="98" y="2"/>
              </a:cxn>
              <a:cxn ang="0">
                <a:pos x="112" y="0"/>
              </a:cxn>
              <a:cxn ang="0">
                <a:pos x="120" y="8"/>
              </a:cxn>
              <a:cxn ang="0">
                <a:pos x="128" y="16"/>
              </a:cxn>
              <a:cxn ang="0">
                <a:pos x="136" y="20"/>
              </a:cxn>
              <a:cxn ang="0">
                <a:pos x="146" y="26"/>
              </a:cxn>
              <a:cxn ang="0">
                <a:pos x="154" y="36"/>
              </a:cxn>
              <a:cxn ang="0">
                <a:pos x="168" y="30"/>
              </a:cxn>
              <a:cxn ang="0">
                <a:pos x="178" y="36"/>
              </a:cxn>
              <a:cxn ang="0">
                <a:pos x="190" y="40"/>
              </a:cxn>
              <a:cxn ang="0">
                <a:pos x="194" y="54"/>
              </a:cxn>
              <a:cxn ang="0">
                <a:pos x="190" y="68"/>
              </a:cxn>
              <a:cxn ang="0">
                <a:pos x="180" y="76"/>
              </a:cxn>
              <a:cxn ang="0">
                <a:pos x="166" y="84"/>
              </a:cxn>
              <a:cxn ang="0">
                <a:pos x="164" y="98"/>
              </a:cxn>
              <a:cxn ang="0">
                <a:pos x="176" y="106"/>
              </a:cxn>
              <a:cxn ang="0">
                <a:pos x="182" y="116"/>
              </a:cxn>
              <a:cxn ang="0">
                <a:pos x="174" y="126"/>
              </a:cxn>
              <a:cxn ang="0">
                <a:pos x="174" y="136"/>
              </a:cxn>
              <a:cxn ang="0">
                <a:pos x="182" y="144"/>
              </a:cxn>
              <a:cxn ang="0">
                <a:pos x="190" y="154"/>
              </a:cxn>
              <a:cxn ang="0">
                <a:pos x="180" y="160"/>
              </a:cxn>
              <a:cxn ang="0">
                <a:pos x="170" y="170"/>
              </a:cxn>
              <a:cxn ang="0">
                <a:pos x="152" y="166"/>
              </a:cxn>
              <a:cxn ang="0">
                <a:pos x="138" y="156"/>
              </a:cxn>
              <a:cxn ang="0">
                <a:pos x="126" y="160"/>
              </a:cxn>
              <a:cxn ang="0">
                <a:pos x="124" y="166"/>
              </a:cxn>
              <a:cxn ang="0">
                <a:pos x="118" y="182"/>
              </a:cxn>
              <a:cxn ang="0">
                <a:pos x="102" y="186"/>
              </a:cxn>
              <a:cxn ang="0">
                <a:pos x="90" y="182"/>
              </a:cxn>
              <a:cxn ang="0">
                <a:pos x="80" y="176"/>
              </a:cxn>
              <a:cxn ang="0">
                <a:pos x="70" y="178"/>
              </a:cxn>
              <a:cxn ang="0">
                <a:pos x="56" y="172"/>
              </a:cxn>
              <a:cxn ang="0">
                <a:pos x="46" y="164"/>
              </a:cxn>
            </a:cxnLst>
            <a:rect l="0" t="0" r="r" b="b"/>
            <a:pathLst>
              <a:path w="197" h="187">
                <a:moveTo>
                  <a:pt x="46" y="164"/>
                </a:moveTo>
                <a:lnTo>
                  <a:pt x="48" y="158"/>
                </a:lnTo>
                <a:lnTo>
                  <a:pt x="50" y="146"/>
                </a:lnTo>
                <a:lnTo>
                  <a:pt x="52" y="140"/>
                </a:lnTo>
                <a:lnTo>
                  <a:pt x="52" y="132"/>
                </a:lnTo>
                <a:lnTo>
                  <a:pt x="54" y="126"/>
                </a:lnTo>
                <a:lnTo>
                  <a:pt x="54" y="120"/>
                </a:lnTo>
                <a:lnTo>
                  <a:pt x="56" y="108"/>
                </a:lnTo>
                <a:lnTo>
                  <a:pt x="52" y="104"/>
                </a:lnTo>
                <a:lnTo>
                  <a:pt x="46" y="100"/>
                </a:lnTo>
                <a:lnTo>
                  <a:pt x="40" y="94"/>
                </a:lnTo>
                <a:lnTo>
                  <a:pt x="38" y="92"/>
                </a:lnTo>
                <a:lnTo>
                  <a:pt x="38" y="84"/>
                </a:lnTo>
                <a:lnTo>
                  <a:pt x="32" y="82"/>
                </a:lnTo>
                <a:lnTo>
                  <a:pt x="24" y="80"/>
                </a:lnTo>
                <a:lnTo>
                  <a:pt x="18" y="76"/>
                </a:lnTo>
                <a:lnTo>
                  <a:pt x="10" y="74"/>
                </a:lnTo>
                <a:lnTo>
                  <a:pt x="2" y="68"/>
                </a:lnTo>
                <a:lnTo>
                  <a:pt x="0" y="58"/>
                </a:lnTo>
                <a:lnTo>
                  <a:pt x="2" y="54"/>
                </a:lnTo>
                <a:lnTo>
                  <a:pt x="10" y="52"/>
                </a:lnTo>
                <a:lnTo>
                  <a:pt x="16" y="52"/>
                </a:lnTo>
                <a:lnTo>
                  <a:pt x="24" y="52"/>
                </a:lnTo>
                <a:lnTo>
                  <a:pt x="28" y="54"/>
                </a:lnTo>
                <a:lnTo>
                  <a:pt x="46" y="54"/>
                </a:lnTo>
                <a:lnTo>
                  <a:pt x="48" y="52"/>
                </a:lnTo>
                <a:lnTo>
                  <a:pt x="50" y="46"/>
                </a:lnTo>
                <a:lnTo>
                  <a:pt x="48" y="42"/>
                </a:lnTo>
                <a:lnTo>
                  <a:pt x="46" y="36"/>
                </a:lnTo>
                <a:lnTo>
                  <a:pt x="48" y="32"/>
                </a:lnTo>
                <a:lnTo>
                  <a:pt x="54" y="30"/>
                </a:lnTo>
                <a:lnTo>
                  <a:pt x="58" y="32"/>
                </a:lnTo>
                <a:lnTo>
                  <a:pt x="62" y="36"/>
                </a:lnTo>
                <a:lnTo>
                  <a:pt x="66" y="38"/>
                </a:lnTo>
                <a:lnTo>
                  <a:pt x="70" y="38"/>
                </a:lnTo>
                <a:lnTo>
                  <a:pt x="74" y="36"/>
                </a:lnTo>
                <a:lnTo>
                  <a:pt x="74" y="32"/>
                </a:lnTo>
                <a:lnTo>
                  <a:pt x="80" y="26"/>
                </a:lnTo>
                <a:lnTo>
                  <a:pt x="86" y="24"/>
                </a:lnTo>
                <a:lnTo>
                  <a:pt x="92" y="22"/>
                </a:lnTo>
                <a:lnTo>
                  <a:pt x="96" y="18"/>
                </a:lnTo>
                <a:lnTo>
                  <a:pt x="94" y="12"/>
                </a:lnTo>
                <a:lnTo>
                  <a:pt x="96" y="6"/>
                </a:lnTo>
                <a:lnTo>
                  <a:pt x="98" y="2"/>
                </a:lnTo>
                <a:lnTo>
                  <a:pt x="106" y="0"/>
                </a:lnTo>
                <a:lnTo>
                  <a:pt x="112" y="0"/>
                </a:lnTo>
                <a:lnTo>
                  <a:pt x="116" y="4"/>
                </a:lnTo>
                <a:lnTo>
                  <a:pt x="120" y="8"/>
                </a:lnTo>
                <a:lnTo>
                  <a:pt x="124" y="8"/>
                </a:lnTo>
                <a:lnTo>
                  <a:pt x="128" y="16"/>
                </a:lnTo>
                <a:lnTo>
                  <a:pt x="132" y="20"/>
                </a:lnTo>
                <a:lnTo>
                  <a:pt x="136" y="20"/>
                </a:lnTo>
                <a:lnTo>
                  <a:pt x="140" y="22"/>
                </a:lnTo>
                <a:lnTo>
                  <a:pt x="146" y="26"/>
                </a:lnTo>
                <a:lnTo>
                  <a:pt x="148" y="32"/>
                </a:lnTo>
                <a:lnTo>
                  <a:pt x="154" y="36"/>
                </a:lnTo>
                <a:lnTo>
                  <a:pt x="162" y="32"/>
                </a:lnTo>
                <a:lnTo>
                  <a:pt x="168" y="30"/>
                </a:lnTo>
                <a:lnTo>
                  <a:pt x="174" y="32"/>
                </a:lnTo>
                <a:lnTo>
                  <a:pt x="178" y="36"/>
                </a:lnTo>
                <a:lnTo>
                  <a:pt x="182" y="40"/>
                </a:lnTo>
                <a:lnTo>
                  <a:pt x="190" y="40"/>
                </a:lnTo>
                <a:lnTo>
                  <a:pt x="196" y="44"/>
                </a:lnTo>
                <a:lnTo>
                  <a:pt x="194" y="54"/>
                </a:lnTo>
                <a:lnTo>
                  <a:pt x="190" y="64"/>
                </a:lnTo>
                <a:lnTo>
                  <a:pt x="190" y="68"/>
                </a:lnTo>
                <a:lnTo>
                  <a:pt x="188" y="72"/>
                </a:lnTo>
                <a:lnTo>
                  <a:pt x="180" y="76"/>
                </a:lnTo>
                <a:lnTo>
                  <a:pt x="172" y="82"/>
                </a:lnTo>
                <a:lnTo>
                  <a:pt x="166" y="84"/>
                </a:lnTo>
                <a:lnTo>
                  <a:pt x="164" y="92"/>
                </a:lnTo>
                <a:lnTo>
                  <a:pt x="164" y="98"/>
                </a:lnTo>
                <a:lnTo>
                  <a:pt x="168" y="104"/>
                </a:lnTo>
                <a:lnTo>
                  <a:pt x="176" y="106"/>
                </a:lnTo>
                <a:lnTo>
                  <a:pt x="184" y="106"/>
                </a:lnTo>
                <a:lnTo>
                  <a:pt x="182" y="116"/>
                </a:lnTo>
                <a:lnTo>
                  <a:pt x="180" y="122"/>
                </a:lnTo>
                <a:lnTo>
                  <a:pt x="174" y="126"/>
                </a:lnTo>
                <a:lnTo>
                  <a:pt x="172" y="132"/>
                </a:lnTo>
                <a:lnTo>
                  <a:pt x="174" y="136"/>
                </a:lnTo>
                <a:lnTo>
                  <a:pt x="176" y="140"/>
                </a:lnTo>
                <a:lnTo>
                  <a:pt x="182" y="144"/>
                </a:lnTo>
                <a:lnTo>
                  <a:pt x="186" y="148"/>
                </a:lnTo>
                <a:lnTo>
                  <a:pt x="190" y="154"/>
                </a:lnTo>
                <a:lnTo>
                  <a:pt x="186" y="156"/>
                </a:lnTo>
                <a:lnTo>
                  <a:pt x="180" y="160"/>
                </a:lnTo>
                <a:lnTo>
                  <a:pt x="176" y="164"/>
                </a:lnTo>
                <a:lnTo>
                  <a:pt x="170" y="170"/>
                </a:lnTo>
                <a:lnTo>
                  <a:pt x="158" y="170"/>
                </a:lnTo>
                <a:lnTo>
                  <a:pt x="152" y="166"/>
                </a:lnTo>
                <a:lnTo>
                  <a:pt x="148" y="162"/>
                </a:lnTo>
                <a:lnTo>
                  <a:pt x="138" y="156"/>
                </a:lnTo>
                <a:lnTo>
                  <a:pt x="134" y="154"/>
                </a:lnTo>
                <a:lnTo>
                  <a:pt x="126" y="160"/>
                </a:lnTo>
                <a:lnTo>
                  <a:pt x="124" y="164"/>
                </a:lnTo>
                <a:lnTo>
                  <a:pt x="124" y="166"/>
                </a:lnTo>
                <a:lnTo>
                  <a:pt x="122" y="174"/>
                </a:lnTo>
                <a:lnTo>
                  <a:pt x="118" y="182"/>
                </a:lnTo>
                <a:lnTo>
                  <a:pt x="112" y="184"/>
                </a:lnTo>
                <a:lnTo>
                  <a:pt x="102" y="186"/>
                </a:lnTo>
                <a:lnTo>
                  <a:pt x="94" y="184"/>
                </a:lnTo>
                <a:lnTo>
                  <a:pt x="90" y="182"/>
                </a:lnTo>
                <a:lnTo>
                  <a:pt x="86" y="178"/>
                </a:lnTo>
                <a:lnTo>
                  <a:pt x="80" y="176"/>
                </a:lnTo>
                <a:lnTo>
                  <a:pt x="76" y="176"/>
                </a:lnTo>
                <a:lnTo>
                  <a:pt x="70" y="178"/>
                </a:lnTo>
                <a:lnTo>
                  <a:pt x="62" y="176"/>
                </a:lnTo>
                <a:lnTo>
                  <a:pt x="56" y="172"/>
                </a:lnTo>
                <a:lnTo>
                  <a:pt x="50" y="168"/>
                </a:lnTo>
                <a:lnTo>
                  <a:pt x="46" y="1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7" name="Freeform 514"/>
          <p:cNvSpPr>
            <a:spLocks/>
          </p:cNvSpPr>
          <p:nvPr/>
        </p:nvSpPr>
        <p:spPr bwMode="ltGray">
          <a:xfrm>
            <a:off x="4120865" y="2100282"/>
            <a:ext cx="599616" cy="617535"/>
          </a:xfrm>
          <a:custGeom>
            <a:avLst/>
            <a:gdLst/>
            <a:ahLst/>
            <a:cxnLst>
              <a:cxn ang="0">
                <a:pos x="360" y="44"/>
              </a:cxn>
              <a:cxn ang="0">
                <a:pos x="378" y="46"/>
              </a:cxn>
              <a:cxn ang="0">
                <a:pos x="388" y="38"/>
              </a:cxn>
              <a:cxn ang="0">
                <a:pos x="368" y="38"/>
              </a:cxn>
              <a:cxn ang="0">
                <a:pos x="348" y="36"/>
              </a:cxn>
              <a:cxn ang="0">
                <a:pos x="344" y="32"/>
              </a:cxn>
              <a:cxn ang="0">
                <a:pos x="350" y="18"/>
              </a:cxn>
              <a:cxn ang="0">
                <a:pos x="334" y="8"/>
              </a:cxn>
              <a:cxn ang="0">
                <a:pos x="316" y="18"/>
              </a:cxn>
              <a:cxn ang="0">
                <a:pos x="316" y="4"/>
              </a:cxn>
              <a:cxn ang="0">
                <a:pos x="294" y="8"/>
              </a:cxn>
              <a:cxn ang="0">
                <a:pos x="284" y="18"/>
              </a:cxn>
              <a:cxn ang="0">
                <a:pos x="278" y="32"/>
              </a:cxn>
              <a:cxn ang="0">
                <a:pos x="278" y="14"/>
              </a:cxn>
              <a:cxn ang="0">
                <a:pos x="276" y="2"/>
              </a:cxn>
              <a:cxn ang="0">
                <a:pos x="262" y="14"/>
              </a:cxn>
              <a:cxn ang="0">
                <a:pos x="250" y="12"/>
              </a:cxn>
              <a:cxn ang="0">
                <a:pos x="238" y="6"/>
              </a:cxn>
              <a:cxn ang="0">
                <a:pos x="226" y="22"/>
              </a:cxn>
              <a:cxn ang="0">
                <a:pos x="210" y="36"/>
              </a:cxn>
              <a:cxn ang="0">
                <a:pos x="194" y="32"/>
              </a:cxn>
              <a:cxn ang="0">
                <a:pos x="178" y="40"/>
              </a:cxn>
              <a:cxn ang="0">
                <a:pos x="164" y="50"/>
              </a:cxn>
              <a:cxn ang="0">
                <a:pos x="156" y="62"/>
              </a:cxn>
              <a:cxn ang="0">
                <a:pos x="138" y="52"/>
              </a:cxn>
              <a:cxn ang="0">
                <a:pos x="132" y="68"/>
              </a:cxn>
              <a:cxn ang="0">
                <a:pos x="126" y="78"/>
              </a:cxn>
              <a:cxn ang="0">
                <a:pos x="116" y="90"/>
              </a:cxn>
              <a:cxn ang="0">
                <a:pos x="138" y="80"/>
              </a:cxn>
              <a:cxn ang="0">
                <a:pos x="152" y="84"/>
              </a:cxn>
              <a:cxn ang="0">
                <a:pos x="138" y="92"/>
              </a:cxn>
              <a:cxn ang="0">
                <a:pos x="132" y="106"/>
              </a:cxn>
              <a:cxn ang="0">
                <a:pos x="118" y="118"/>
              </a:cxn>
              <a:cxn ang="0">
                <a:pos x="112" y="144"/>
              </a:cxn>
              <a:cxn ang="0">
                <a:pos x="100" y="160"/>
              </a:cxn>
              <a:cxn ang="0">
                <a:pos x="90" y="172"/>
              </a:cxn>
              <a:cxn ang="0">
                <a:pos x="76" y="178"/>
              </a:cxn>
              <a:cxn ang="0">
                <a:pos x="66" y="198"/>
              </a:cxn>
              <a:cxn ang="0">
                <a:pos x="50" y="198"/>
              </a:cxn>
              <a:cxn ang="0">
                <a:pos x="58" y="212"/>
              </a:cxn>
              <a:cxn ang="0">
                <a:pos x="42" y="214"/>
              </a:cxn>
              <a:cxn ang="0">
                <a:pos x="24" y="228"/>
              </a:cxn>
              <a:cxn ang="0">
                <a:pos x="4" y="234"/>
              </a:cxn>
              <a:cxn ang="0">
                <a:pos x="6" y="260"/>
              </a:cxn>
              <a:cxn ang="0">
                <a:pos x="8" y="282"/>
              </a:cxn>
              <a:cxn ang="0">
                <a:pos x="8" y="306"/>
              </a:cxn>
              <a:cxn ang="0">
                <a:pos x="18" y="328"/>
              </a:cxn>
              <a:cxn ang="0">
                <a:pos x="52" y="334"/>
              </a:cxn>
              <a:cxn ang="0">
                <a:pos x="82" y="312"/>
              </a:cxn>
              <a:cxn ang="0">
                <a:pos x="110" y="318"/>
              </a:cxn>
              <a:cxn ang="0">
                <a:pos x="120" y="214"/>
              </a:cxn>
              <a:cxn ang="0">
                <a:pos x="182" y="134"/>
              </a:cxn>
              <a:cxn ang="0">
                <a:pos x="290" y="86"/>
              </a:cxn>
              <a:cxn ang="0">
                <a:pos x="334" y="54"/>
              </a:cxn>
            </a:cxnLst>
            <a:rect l="0" t="0" r="r" b="b"/>
            <a:pathLst>
              <a:path w="389" h="341">
                <a:moveTo>
                  <a:pt x="334" y="54"/>
                </a:moveTo>
                <a:lnTo>
                  <a:pt x="338" y="54"/>
                </a:lnTo>
                <a:lnTo>
                  <a:pt x="360" y="44"/>
                </a:lnTo>
                <a:lnTo>
                  <a:pt x="366" y="44"/>
                </a:lnTo>
                <a:lnTo>
                  <a:pt x="372" y="46"/>
                </a:lnTo>
                <a:lnTo>
                  <a:pt x="378" y="46"/>
                </a:lnTo>
                <a:lnTo>
                  <a:pt x="384" y="46"/>
                </a:lnTo>
                <a:lnTo>
                  <a:pt x="388" y="44"/>
                </a:lnTo>
                <a:lnTo>
                  <a:pt x="388" y="38"/>
                </a:lnTo>
                <a:lnTo>
                  <a:pt x="382" y="36"/>
                </a:lnTo>
                <a:lnTo>
                  <a:pt x="376" y="36"/>
                </a:lnTo>
                <a:lnTo>
                  <a:pt x="368" y="38"/>
                </a:lnTo>
                <a:lnTo>
                  <a:pt x="364" y="38"/>
                </a:lnTo>
                <a:lnTo>
                  <a:pt x="358" y="38"/>
                </a:lnTo>
                <a:lnTo>
                  <a:pt x="348" y="36"/>
                </a:lnTo>
                <a:lnTo>
                  <a:pt x="342" y="38"/>
                </a:lnTo>
                <a:lnTo>
                  <a:pt x="338" y="34"/>
                </a:lnTo>
                <a:lnTo>
                  <a:pt x="344" y="32"/>
                </a:lnTo>
                <a:lnTo>
                  <a:pt x="348" y="28"/>
                </a:lnTo>
                <a:lnTo>
                  <a:pt x="352" y="24"/>
                </a:lnTo>
                <a:lnTo>
                  <a:pt x="350" y="18"/>
                </a:lnTo>
                <a:lnTo>
                  <a:pt x="346" y="14"/>
                </a:lnTo>
                <a:lnTo>
                  <a:pt x="340" y="10"/>
                </a:lnTo>
                <a:lnTo>
                  <a:pt x="334" y="8"/>
                </a:lnTo>
                <a:lnTo>
                  <a:pt x="324" y="8"/>
                </a:lnTo>
                <a:lnTo>
                  <a:pt x="320" y="14"/>
                </a:lnTo>
                <a:lnTo>
                  <a:pt x="316" y="18"/>
                </a:lnTo>
                <a:lnTo>
                  <a:pt x="312" y="18"/>
                </a:lnTo>
                <a:lnTo>
                  <a:pt x="312" y="8"/>
                </a:lnTo>
                <a:lnTo>
                  <a:pt x="316" y="4"/>
                </a:lnTo>
                <a:lnTo>
                  <a:pt x="312" y="0"/>
                </a:lnTo>
                <a:lnTo>
                  <a:pt x="308" y="2"/>
                </a:lnTo>
                <a:lnTo>
                  <a:pt x="294" y="8"/>
                </a:lnTo>
                <a:lnTo>
                  <a:pt x="292" y="8"/>
                </a:lnTo>
                <a:lnTo>
                  <a:pt x="286" y="14"/>
                </a:lnTo>
                <a:lnTo>
                  <a:pt x="284" y="18"/>
                </a:lnTo>
                <a:lnTo>
                  <a:pt x="282" y="22"/>
                </a:lnTo>
                <a:lnTo>
                  <a:pt x="282" y="30"/>
                </a:lnTo>
                <a:lnTo>
                  <a:pt x="278" y="32"/>
                </a:lnTo>
                <a:lnTo>
                  <a:pt x="274" y="28"/>
                </a:lnTo>
                <a:lnTo>
                  <a:pt x="274" y="20"/>
                </a:lnTo>
                <a:lnTo>
                  <a:pt x="278" y="14"/>
                </a:lnTo>
                <a:lnTo>
                  <a:pt x="280" y="8"/>
                </a:lnTo>
                <a:lnTo>
                  <a:pt x="284" y="2"/>
                </a:lnTo>
                <a:lnTo>
                  <a:pt x="276" y="2"/>
                </a:lnTo>
                <a:lnTo>
                  <a:pt x="270" y="4"/>
                </a:lnTo>
                <a:lnTo>
                  <a:pt x="264" y="10"/>
                </a:lnTo>
                <a:lnTo>
                  <a:pt x="262" y="14"/>
                </a:lnTo>
                <a:lnTo>
                  <a:pt x="258" y="18"/>
                </a:lnTo>
                <a:lnTo>
                  <a:pt x="252" y="18"/>
                </a:lnTo>
                <a:lnTo>
                  <a:pt x="250" y="12"/>
                </a:lnTo>
                <a:lnTo>
                  <a:pt x="248" y="8"/>
                </a:lnTo>
                <a:lnTo>
                  <a:pt x="244" y="6"/>
                </a:lnTo>
                <a:lnTo>
                  <a:pt x="238" y="6"/>
                </a:lnTo>
                <a:lnTo>
                  <a:pt x="234" y="12"/>
                </a:lnTo>
                <a:lnTo>
                  <a:pt x="230" y="18"/>
                </a:lnTo>
                <a:lnTo>
                  <a:pt x="226" y="22"/>
                </a:lnTo>
                <a:lnTo>
                  <a:pt x="222" y="28"/>
                </a:lnTo>
                <a:lnTo>
                  <a:pt x="218" y="32"/>
                </a:lnTo>
                <a:lnTo>
                  <a:pt x="210" y="36"/>
                </a:lnTo>
                <a:lnTo>
                  <a:pt x="204" y="36"/>
                </a:lnTo>
                <a:lnTo>
                  <a:pt x="198" y="36"/>
                </a:lnTo>
                <a:lnTo>
                  <a:pt x="194" y="32"/>
                </a:lnTo>
                <a:lnTo>
                  <a:pt x="186" y="32"/>
                </a:lnTo>
                <a:lnTo>
                  <a:pt x="182" y="34"/>
                </a:lnTo>
                <a:lnTo>
                  <a:pt x="178" y="40"/>
                </a:lnTo>
                <a:lnTo>
                  <a:pt x="174" y="44"/>
                </a:lnTo>
                <a:lnTo>
                  <a:pt x="168" y="46"/>
                </a:lnTo>
                <a:lnTo>
                  <a:pt x="164" y="50"/>
                </a:lnTo>
                <a:lnTo>
                  <a:pt x="164" y="56"/>
                </a:lnTo>
                <a:lnTo>
                  <a:pt x="164" y="62"/>
                </a:lnTo>
                <a:lnTo>
                  <a:pt x="156" y="62"/>
                </a:lnTo>
                <a:lnTo>
                  <a:pt x="150" y="60"/>
                </a:lnTo>
                <a:lnTo>
                  <a:pt x="148" y="54"/>
                </a:lnTo>
                <a:lnTo>
                  <a:pt x="138" y="52"/>
                </a:lnTo>
                <a:lnTo>
                  <a:pt x="132" y="56"/>
                </a:lnTo>
                <a:lnTo>
                  <a:pt x="130" y="62"/>
                </a:lnTo>
                <a:lnTo>
                  <a:pt x="132" y="68"/>
                </a:lnTo>
                <a:lnTo>
                  <a:pt x="136" y="74"/>
                </a:lnTo>
                <a:lnTo>
                  <a:pt x="134" y="78"/>
                </a:lnTo>
                <a:lnTo>
                  <a:pt x="126" y="78"/>
                </a:lnTo>
                <a:lnTo>
                  <a:pt x="122" y="78"/>
                </a:lnTo>
                <a:lnTo>
                  <a:pt x="112" y="86"/>
                </a:lnTo>
                <a:lnTo>
                  <a:pt x="116" y="90"/>
                </a:lnTo>
                <a:lnTo>
                  <a:pt x="126" y="88"/>
                </a:lnTo>
                <a:lnTo>
                  <a:pt x="132" y="86"/>
                </a:lnTo>
                <a:lnTo>
                  <a:pt x="138" y="80"/>
                </a:lnTo>
                <a:lnTo>
                  <a:pt x="148" y="78"/>
                </a:lnTo>
                <a:lnTo>
                  <a:pt x="152" y="80"/>
                </a:lnTo>
                <a:lnTo>
                  <a:pt x="152" y="84"/>
                </a:lnTo>
                <a:lnTo>
                  <a:pt x="146" y="88"/>
                </a:lnTo>
                <a:lnTo>
                  <a:pt x="140" y="90"/>
                </a:lnTo>
                <a:lnTo>
                  <a:pt x="138" y="92"/>
                </a:lnTo>
                <a:lnTo>
                  <a:pt x="136" y="98"/>
                </a:lnTo>
                <a:lnTo>
                  <a:pt x="136" y="102"/>
                </a:lnTo>
                <a:lnTo>
                  <a:pt x="132" y="106"/>
                </a:lnTo>
                <a:lnTo>
                  <a:pt x="126" y="108"/>
                </a:lnTo>
                <a:lnTo>
                  <a:pt x="120" y="114"/>
                </a:lnTo>
                <a:lnTo>
                  <a:pt x="118" y="118"/>
                </a:lnTo>
                <a:lnTo>
                  <a:pt x="112" y="126"/>
                </a:lnTo>
                <a:lnTo>
                  <a:pt x="110" y="134"/>
                </a:lnTo>
                <a:lnTo>
                  <a:pt x="112" y="144"/>
                </a:lnTo>
                <a:lnTo>
                  <a:pt x="106" y="148"/>
                </a:lnTo>
                <a:lnTo>
                  <a:pt x="102" y="152"/>
                </a:lnTo>
                <a:lnTo>
                  <a:pt x="100" y="160"/>
                </a:lnTo>
                <a:lnTo>
                  <a:pt x="94" y="164"/>
                </a:lnTo>
                <a:lnTo>
                  <a:pt x="92" y="168"/>
                </a:lnTo>
                <a:lnTo>
                  <a:pt x="90" y="172"/>
                </a:lnTo>
                <a:lnTo>
                  <a:pt x="88" y="176"/>
                </a:lnTo>
                <a:lnTo>
                  <a:pt x="82" y="176"/>
                </a:lnTo>
                <a:lnTo>
                  <a:pt x="76" y="178"/>
                </a:lnTo>
                <a:lnTo>
                  <a:pt x="76" y="186"/>
                </a:lnTo>
                <a:lnTo>
                  <a:pt x="72" y="190"/>
                </a:lnTo>
                <a:lnTo>
                  <a:pt x="66" y="198"/>
                </a:lnTo>
                <a:lnTo>
                  <a:pt x="60" y="196"/>
                </a:lnTo>
                <a:lnTo>
                  <a:pt x="56" y="196"/>
                </a:lnTo>
                <a:lnTo>
                  <a:pt x="50" y="198"/>
                </a:lnTo>
                <a:lnTo>
                  <a:pt x="52" y="206"/>
                </a:lnTo>
                <a:lnTo>
                  <a:pt x="56" y="208"/>
                </a:lnTo>
                <a:lnTo>
                  <a:pt x="58" y="212"/>
                </a:lnTo>
                <a:lnTo>
                  <a:pt x="54" y="216"/>
                </a:lnTo>
                <a:lnTo>
                  <a:pt x="48" y="216"/>
                </a:lnTo>
                <a:lnTo>
                  <a:pt x="42" y="214"/>
                </a:lnTo>
                <a:lnTo>
                  <a:pt x="36" y="218"/>
                </a:lnTo>
                <a:lnTo>
                  <a:pt x="28" y="224"/>
                </a:lnTo>
                <a:lnTo>
                  <a:pt x="24" y="228"/>
                </a:lnTo>
                <a:lnTo>
                  <a:pt x="18" y="232"/>
                </a:lnTo>
                <a:lnTo>
                  <a:pt x="12" y="234"/>
                </a:lnTo>
                <a:lnTo>
                  <a:pt x="4" y="234"/>
                </a:lnTo>
                <a:lnTo>
                  <a:pt x="0" y="242"/>
                </a:lnTo>
                <a:lnTo>
                  <a:pt x="6" y="254"/>
                </a:lnTo>
                <a:lnTo>
                  <a:pt x="6" y="260"/>
                </a:lnTo>
                <a:lnTo>
                  <a:pt x="4" y="264"/>
                </a:lnTo>
                <a:lnTo>
                  <a:pt x="4" y="278"/>
                </a:lnTo>
                <a:lnTo>
                  <a:pt x="8" y="282"/>
                </a:lnTo>
                <a:lnTo>
                  <a:pt x="18" y="292"/>
                </a:lnTo>
                <a:lnTo>
                  <a:pt x="14" y="294"/>
                </a:lnTo>
                <a:lnTo>
                  <a:pt x="8" y="306"/>
                </a:lnTo>
                <a:lnTo>
                  <a:pt x="14" y="308"/>
                </a:lnTo>
                <a:lnTo>
                  <a:pt x="18" y="312"/>
                </a:lnTo>
                <a:lnTo>
                  <a:pt x="18" y="328"/>
                </a:lnTo>
                <a:lnTo>
                  <a:pt x="26" y="332"/>
                </a:lnTo>
                <a:lnTo>
                  <a:pt x="46" y="340"/>
                </a:lnTo>
                <a:lnTo>
                  <a:pt x="52" y="334"/>
                </a:lnTo>
                <a:lnTo>
                  <a:pt x="68" y="322"/>
                </a:lnTo>
                <a:lnTo>
                  <a:pt x="74" y="318"/>
                </a:lnTo>
                <a:lnTo>
                  <a:pt x="82" y="312"/>
                </a:lnTo>
                <a:lnTo>
                  <a:pt x="90" y="308"/>
                </a:lnTo>
                <a:lnTo>
                  <a:pt x="94" y="318"/>
                </a:lnTo>
                <a:lnTo>
                  <a:pt x="110" y="318"/>
                </a:lnTo>
                <a:lnTo>
                  <a:pt x="122" y="306"/>
                </a:lnTo>
                <a:lnTo>
                  <a:pt x="140" y="248"/>
                </a:lnTo>
                <a:lnTo>
                  <a:pt x="120" y="214"/>
                </a:lnTo>
                <a:lnTo>
                  <a:pt x="158" y="188"/>
                </a:lnTo>
                <a:lnTo>
                  <a:pt x="148" y="158"/>
                </a:lnTo>
                <a:lnTo>
                  <a:pt x="182" y="134"/>
                </a:lnTo>
                <a:lnTo>
                  <a:pt x="198" y="94"/>
                </a:lnTo>
                <a:lnTo>
                  <a:pt x="242" y="80"/>
                </a:lnTo>
                <a:lnTo>
                  <a:pt x="290" y="86"/>
                </a:lnTo>
                <a:lnTo>
                  <a:pt x="306" y="62"/>
                </a:lnTo>
                <a:lnTo>
                  <a:pt x="316" y="50"/>
                </a:lnTo>
                <a:lnTo>
                  <a:pt x="334" y="5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8" name="Freeform 726"/>
          <p:cNvSpPr>
            <a:spLocks/>
          </p:cNvSpPr>
          <p:nvPr/>
        </p:nvSpPr>
        <p:spPr bwMode="ltGray">
          <a:xfrm>
            <a:off x="3948882" y="3082941"/>
            <a:ext cx="13944" cy="79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3">
                <a:moveTo>
                  <a:pt x="4" y="0"/>
                </a:moveTo>
                <a:lnTo>
                  <a:pt x="8" y="2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9" name="Freeform 727"/>
          <p:cNvSpPr>
            <a:spLocks/>
          </p:cNvSpPr>
          <p:nvPr/>
        </p:nvSpPr>
        <p:spPr bwMode="ltGray">
          <a:xfrm>
            <a:off x="4333132" y="2990867"/>
            <a:ext cx="134797" cy="123824"/>
          </a:xfrm>
          <a:custGeom>
            <a:avLst/>
            <a:gdLst/>
            <a:ahLst/>
            <a:cxnLst>
              <a:cxn ang="0">
                <a:pos x="22" y="64"/>
              </a:cxn>
              <a:cxn ang="0">
                <a:pos x="30" y="62"/>
              </a:cxn>
              <a:cxn ang="0">
                <a:pos x="38" y="68"/>
              </a:cxn>
              <a:cxn ang="0">
                <a:pos x="42" y="62"/>
              </a:cxn>
              <a:cxn ang="0">
                <a:pos x="42" y="54"/>
              </a:cxn>
              <a:cxn ang="0">
                <a:pos x="48" y="50"/>
              </a:cxn>
              <a:cxn ang="0">
                <a:pos x="54" y="54"/>
              </a:cxn>
              <a:cxn ang="0">
                <a:pos x="56" y="54"/>
              </a:cxn>
              <a:cxn ang="0">
                <a:pos x="62" y="56"/>
              </a:cxn>
              <a:cxn ang="0">
                <a:pos x="86" y="26"/>
              </a:cxn>
              <a:cxn ang="0">
                <a:pos x="72" y="16"/>
              </a:cxn>
              <a:cxn ang="0">
                <a:pos x="50" y="16"/>
              </a:cxn>
              <a:cxn ang="0">
                <a:pos x="48" y="10"/>
              </a:cxn>
              <a:cxn ang="0">
                <a:pos x="48" y="2"/>
              </a:cxn>
              <a:cxn ang="0">
                <a:pos x="46" y="0"/>
              </a:cxn>
              <a:cxn ang="0">
                <a:pos x="32" y="2"/>
              </a:cxn>
              <a:cxn ang="0">
                <a:pos x="26" y="6"/>
              </a:cxn>
              <a:cxn ang="0">
                <a:pos x="18" y="12"/>
              </a:cxn>
              <a:cxn ang="0">
                <a:pos x="10" y="20"/>
              </a:cxn>
              <a:cxn ang="0">
                <a:pos x="4" y="22"/>
              </a:cxn>
              <a:cxn ang="0">
                <a:pos x="0" y="26"/>
              </a:cxn>
              <a:cxn ang="0">
                <a:pos x="22" y="64"/>
              </a:cxn>
            </a:cxnLst>
            <a:rect l="0" t="0" r="r" b="b"/>
            <a:pathLst>
              <a:path w="87" h="69">
                <a:moveTo>
                  <a:pt x="22" y="64"/>
                </a:moveTo>
                <a:lnTo>
                  <a:pt x="30" y="62"/>
                </a:lnTo>
                <a:lnTo>
                  <a:pt x="38" y="68"/>
                </a:lnTo>
                <a:lnTo>
                  <a:pt x="42" y="62"/>
                </a:lnTo>
                <a:lnTo>
                  <a:pt x="42" y="54"/>
                </a:lnTo>
                <a:lnTo>
                  <a:pt x="48" y="50"/>
                </a:lnTo>
                <a:lnTo>
                  <a:pt x="54" y="54"/>
                </a:lnTo>
                <a:lnTo>
                  <a:pt x="56" y="54"/>
                </a:lnTo>
                <a:lnTo>
                  <a:pt x="62" y="56"/>
                </a:lnTo>
                <a:lnTo>
                  <a:pt x="86" y="26"/>
                </a:lnTo>
                <a:lnTo>
                  <a:pt x="72" y="16"/>
                </a:lnTo>
                <a:lnTo>
                  <a:pt x="50" y="16"/>
                </a:lnTo>
                <a:lnTo>
                  <a:pt x="48" y="10"/>
                </a:lnTo>
                <a:lnTo>
                  <a:pt x="48" y="2"/>
                </a:lnTo>
                <a:lnTo>
                  <a:pt x="46" y="0"/>
                </a:lnTo>
                <a:lnTo>
                  <a:pt x="32" y="2"/>
                </a:lnTo>
                <a:lnTo>
                  <a:pt x="26" y="6"/>
                </a:lnTo>
                <a:lnTo>
                  <a:pt x="18" y="12"/>
                </a:lnTo>
                <a:lnTo>
                  <a:pt x="10" y="20"/>
                </a:lnTo>
                <a:lnTo>
                  <a:pt x="4" y="22"/>
                </a:lnTo>
                <a:lnTo>
                  <a:pt x="0" y="26"/>
                </a:lnTo>
                <a:lnTo>
                  <a:pt x="22" y="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0" name="Freeform 729"/>
          <p:cNvSpPr>
            <a:spLocks/>
          </p:cNvSpPr>
          <p:nvPr/>
        </p:nvSpPr>
        <p:spPr bwMode="ltGray">
          <a:xfrm>
            <a:off x="4418348" y="3089291"/>
            <a:ext cx="312978" cy="204786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78" y="0"/>
              </a:cxn>
              <a:cxn ang="0">
                <a:pos x="92" y="8"/>
              </a:cxn>
              <a:cxn ang="0">
                <a:pos x="100" y="12"/>
              </a:cxn>
              <a:cxn ang="0">
                <a:pos x="114" y="10"/>
              </a:cxn>
              <a:cxn ang="0">
                <a:pos x="132" y="22"/>
              </a:cxn>
              <a:cxn ang="0">
                <a:pos x="146" y="10"/>
              </a:cxn>
              <a:cxn ang="0">
                <a:pos x="158" y="4"/>
              </a:cxn>
              <a:cxn ang="0">
                <a:pos x="164" y="12"/>
              </a:cxn>
              <a:cxn ang="0">
                <a:pos x="174" y="22"/>
              </a:cxn>
              <a:cxn ang="0">
                <a:pos x="180" y="34"/>
              </a:cxn>
              <a:cxn ang="0">
                <a:pos x="180" y="48"/>
              </a:cxn>
              <a:cxn ang="0">
                <a:pos x="186" y="62"/>
              </a:cxn>
              <a:cxn ang="0">
                <a:pos x="202" y="70"/>
              </a:cxn>
              <a:cxn ang="0">
                <a:pos x="200" y="88"/>
              </a:cxn>
              <a:cxn ang="0">
                <a:pos x="190" y="88"/>
              </a:cxn>
              <a:cxn ang="0">
                <a:pos x="184" y="108"/>
              </a:cxn>
              <a:cxn ang="0">
                <a:pos x="172" y="110"/>
              </a:cxn>
              <a:cxn ang="0">
                <a:pos x="164" y="100"/>
              </a:cxn>
              <a:cxn ang="0">
                <a:pos x="152" y="98"/>
              </a:cxn>
              <a:cxn ang="0">
                <a:pos x="138" y="106"/>
              </a:cxn>
              <a:cxn ang="0">
                <a:pos x="122" y="110"/>
              </a:cxn>
              <a:cxn ang="0">
                <a:pos x="100" y="112"/>
              </a:cxn>
              <a:cxn ang="0">
                <a:pos x="96" y="96"/>
              </a:cxn>
              <a:cxn ang="0">
                <a:pos x="86" y="86"/>
              </a:cxn>
              <a:cxn ang="0">
                <a:pos x="78" y="78"/>
              </a:cxn>
              <a:cxn ang="0">
                <a:pos x="72" y="70"/>
              </a:cxn>
              <a:cxn ang="0">
                <a:pos x="68" y="62"/>
              </a:cxn>
              <a:cxn ang="0">
                <a:pos x="66" y="54"/>
              </a:cxn>
              <a:cxn ang="0">
                <a:pos x="56" y="54"/>
              </a:cxn>
              <a:cxn ang="0">
                <a:pos x="50" y="62"/>
              </a:cxn>
              <a:cxn ang="0">
                <a:pos x="28" y="62"/>
              </a:cxn>
              <a:cxn ang="0">
                <a:pos x="10" y="56"/>
              </a:cxn>
              <a:cxn ang="0">
                <a:pos x="0" y="42"/>
              </a:cxn>
            </a:cxnLst>
            <a:rect l="0" t="0" r="r" b="b"/>
            <a:pathLst>
              <a:path w="203" h="113">
                <a:moveTo>
                  <a:pt x="0" y="42"/>
                </a:moveTo>
                <a:lnTo>
                  <a:pt x="6" y="36"/>
                </a:lnTo>
                <a:lnTo>
                  <a:pt x="62" y="2"/>
                </a:lnTo>
                <a:lnTo>
                  <a:pt x="78" y="0"/>
                </a:lnTo>
                <a:lnTo>
                  <a:pt x="88" y="4"/>
                </a:lnTo>
                <a:lnTo>
                  <a:pt x="92" y="8"/>
                </a:lnTo>
                <a:lnTo>
                  <a:pt x="96" y="10"/>
                </a:lnTo>
                <a:lnTo>
                  <a:pt x="100" y="12"/>
                </a:lnTo>
                <a:lnTo>
                  <a:pt x="108" y="12"/>
                </a:lnTo>
                <a:lnTo>
                  <a:pt x="114" y="10"/>
                </a:lnTo>
                <a:lnTo>
                  <a:pt x="124" y="12"/>
                </a:lnTo>
                <a:lnTo>
                  <a:pt x="132" y="22"/>
                </a:lnTo>
                <a:lnTo>
                  <a:pt x="138" y="18"/>
                </a:lnTo>
                <a:lnTo>
                  <a:pt x="146" y="10"/>
                </a:lnTo>
                <a:lnTo>
                  <a:pt x="150" y="6"/>
                </a:lnTo>
                <a:lnTo>
                  <a:pt x="158" y="4"/>
                </a:lnTo>
                <a:lnTo>
                  <a:pt x="162" y="6"/>
                </a:lnTo>
                <a:lnTo>
                  <a:pt x="164" y="12"/>
                </a:lnTo>
                <a:lnTo>
                  <a:pt x="170" y="20"/>
                </a:lnTo>
                <a:lnTo>
                  <a:pt x="174" y="22"/>
                </a:lnTo>
                <a:lnTo>
                  <a:pt x="178" y="26"/>
                </a:lnTo>
                <a:lnTo>
                  <a:pt x="180" y="34"/>
                </a:lnTo>
                <a:lnTo>
                  <a:pt x="180" y="42"/>
                </a:lnTo>
                <a:lnTo>
                  <a:pt x="180" y="48"/>
                </a:lnTo>
                <a:lnTo>
                  <a:pt x="180" y="58"/>
                </a:lnTo>
                <a:lnTo>
                  <a:pt x="186" y="62"/>
                </a:lnTo>
                <a:lnTo>
                  <a:pt x="196" y="64"/>
                </a:lnTo>
                <a:lnTo>
                  <a:pt x="202" y="70"/>
                </a:lnTo>
                <a:lnTo>
                  <a:pt x="200" y="82"/>
                </a:lnTo>
                <a:lnTo>
                  <a:pt x="200" y="88"/>
                </a:lnTo>
                <a:lnTo>
                  <a:pt x="194" y="88"/>
                </a:lnTo>
                <a:lnTo>
                  <a:pt x="190" y="88"/>
                </a:lnTo>
                <a:lnTo>
                  <a:pt x="186" y="96"/>
                </a:lnTo>
                <a:lnTo>
                  <a:pt x="184" y="108"/>
                </a:lnTo>
                <a:lnTo>
                  <a:pt x="182" y="112"/>
                </a:lnTo>
                <a:lnTo>
                  <a:pt x="172" y="110"/>
                </a:lnTo>
                <a:lnTo>
                  <a:pt x="166" y="108"/>
                </a:lnTo>
                <a:lnTo>
                  <a:pt x="164" y="100"/>
                </a:lnTo>
                <a:lnTo>
                  <a:pt x="158" y="96"/>
                </a:lnTo>
                <a:lnTo>
                  <a:pt x="152" y="98"/>
                </a:lnTo>
                <a:lnTo>
                  <a:pt x="144" y="102"/>
                </a:lnTo>
                <a:lnTo>
                  <a:pt x="138" y="106"/>
                </a:lnTo>
                <a:lnTo>
                  <a:pt x="134" y="110"/>
                </a:lnTo>
                <a:lnTo>
                  <a:pt x="122" y="110"/>
                </a:lnTo>
                <a:lnTo>
                  <a:pt x="106" y="108"/>
                </a:lnTo>
                <a:lnTo>
                  <a:pt x="100" y="112"/>
                </a:lnTo>
                <a:lnTo>
                  <a:pt x="96" y="108"/>
                </a:lnTo>
                <a:lnTo>
                  <a:pt x="96" y="96"/>
                </a:lnTo>
                <a:lnTo>
                  <a:pt x="96" y="88"/>
                </a:lnTo>
                <a:lnTo>
                  <a:pt x="86" y="86"/>
                </a:lnTo>
                <a:lnTo>
                  <a:pt x="82" y="82"/>
                </a:lnTo>
                <a:lnTo>
                  <a:pt x="78" y="78"/>
                </a:lnTo>
                <a:lnTo>
                  <a:pt x="74" y="74"/>
                </a:lnTo>
                <a:lnTo>
                  <a:pt x="72" y="70"/>
                </a:lnTo>
                <a:lnTo>
                  <a:pt x="70" y="64"/>
                </a:lnTo>
                <a:lnTo>
                  <a:pt x="68" y="62"/>
                </a:lnTo>
                <a:lnTo>
                  <a:pt x="68" y="58"/>
                </a:lnTo>
                <a:lnTo>
                  <a:pt x="66" y="54"/>
                </a:lnTo>
                <a:lnTo>
                  <a:pt x="64" y="54"/>
                </a:lnTo>
                <a:lnTo>
                  <a:pt x="56" y="54"/>
                </a:lnTo>
                <a:lnTo>
                  <a:pt x="52" y="56"/>
                </a:lnTo>
                <a:lnTo>
                  <a:pt x="50" y="62"/>
                </a:lnTo>
                <a:lnTo>
                  <a:pt x="46" y="64"/>
                </a:lnTo>
                <a:lnTo>
                  <a:pt x="28" y="62"/>
                </a:lnTo>
                <a:lnTo>
                  <a:pt x="22" y="60"/>
                </a:lnTo>
                <a:lnTo>
                  <a:pt x="10" y="56"/>
                </a:lnTo>
                <a:lnTo>
                  <a:pt x="8" y="48"/>
                </a:lnTo>
                <a:lnTo>
                  <a:pt x="0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1" name="Freeform 730"/>
          <p:cNvSpPr>
            <a:spLocks/>
          </p:cNvSpPr>
          <p:nvPr/>
        </p:nvSpPr>
        <p:spPr bwMode="ltGray">
          <a:xfrm>
            <a:off x="4453985" y="3308365"/>
            <a:ext cx="63525" cy="128586"/>
          </a:xfrm>
          <a:custGeom>
            <a:avLst/>
            <a:gdLst/>
            <a:ahLst/>
            <a:cxnLst>
              <a:cxn ang="0">
                <a:pos x="22" y="70"/>
              </a:cxn>
              <a:cxn ang="0">
                <a:pos x="16" y="66"/>
              </a:cxn>
              <a:cxn ang="0">
                <a:pos x="6" y="56"/>
              </a:cxn>
              <a:cxn ang="0">
                <a:pos x="8" y="36"/>
              </a:cxn>
              <a:cxn ang="0">
                <a:pos x="8" y="32"/>
              </a:cxn>
              <a:cxn ang="0">
                <a:pos x="8" y="28"/>
              </a:cxn>
              <a:cxn ang="0">
                <a:pos x="4" y="26"/>
              </a:cxn>
              <a:cxn ang="0">
                <a:pos x="0" y="8"/>
              </a:cxn>
              <a:cxn ang="0">
                <a:pos x="14" y="2"/>
              </a:cxn>
              <a:cxn ang="0">
                <a:pos x="26" y="0"/>
              </a:cxn>
              <a:cxn ang="0">
                <a:pos x="34" y="6"/>
              </a:cxn>
              <a:cxn ang="0">
                <a:pos x="38" y="16"/>
              </a:cxn>
              <a:cxn ang="0">
                <a:pos x="40" y="26"/>
              </a:cxn>
              <a:cxn ang="0">
                <a:pos x="40" y="38"/>
              </a:cxn>
              <a:cxn ang="0">
                <a:pos x="40" y="46"/>
              </a:cxn>
              <a:cxn ang="0">
                <a:pos x="36" y="52"/>
              </a:cxn>
              <a:cxn ang="0">
                <a:pos x="36" y="54"/>
              </a:cxn>
              <a:cxn ang="0">
                <a:pos x="28" y="66"/>
              </a:cxn>
              <a:cxn ang="0">
                <a:pos x="22" y="70"/>
              </a:cxn>
            </a:cxnLst>
            <a:rect l="0" t="0" r="r" b="b"/>
            <a:pathLst>
              <a:path w="41" h="71">
                <a:moveTo>
                  <a:pt x="22" y="70"/>
                </a:moveTo>
                <a:lnTo>
                  <a:pt x="16" y="66"/>
                </a:lnTo>
                <a:lnTo>
                  <a:pt x="6" y="56"/>
                </a:lnTo>
                <a:lnTo>
                  <a:pt x="8" y="36"/>
                </a:lnTo>
                <a:lnTo>
                  <a:pt x="8" y="32"/>
                </a:lnTo>
                <a:lnTo>
                  <a:pt x="8" y="28"/>
                </a:lnTo>
                <a:lnTo>
                  <a:pt x="4" y="26"/>
                </a:lnTo>
                <a:lnTo>
                  <a:pt x="0" y="8"/>
                </a:lnTo>
                <a:lnTo>
                  <a:pt x="14" y="2"/>
                </a:lnTo>
                <a:lnTo>
                  <a:pt x="26" y="0"/>
                </a:lnTo>
                <a:lnTo>
                  <a:pt x="34" y="6"/>
                </a:lnTo>
                <a:lnTo>
                  <a:pt x="38" y="16"/>
                </a:lnTo>
                <a:lnTo>
                  <a:pt x="40" y="26"/>
                </a:lnTo>
                <a:lnTo>
                  <a:pt x="40" y="38"/>
                </a:lnTo>
                <a:lnTo>
                  <a:pt x="40" y="46"/>
                </a:lnTo>
                <a:lnTo>
                  <a:pt x="36" y="52"/>
                </a:lnTo>
                <a:lnTo>
                  <a:pt x="36" y="54"/>
                </a:lnTo>
                <a:lnTo>
                  <a:pt x="28" y="66"/>
                </a:lnTo>
                <a:lnTo>
                  <a:pt x="22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2" name="Freeform 731"/>
          <p:cNvSpPr>
            <a:spLocks/>
          </p:cNvSpPr>
          <p:nvPr/>
        </p:nvSpPr>
        <p:spPr bwMode="ltGray">
          <a:xfrm>
            <a:off x="4339330" y="3168666"/>
            <a:ext cx="240156" cy="22224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66" y="8"/>
              </a:cxn>
              <a:cxn ang="0">
                <a:pos x="108" y="8"/>
              </a:cxn>
              <a:cxn ang="0">
                <a:pos x="120" y="10"/>
              </a:cxn>
              <a:cxn ang="0">
                <a:pos x="124" y="16"/>
              </a:cxn>
              <a:cxn ang="0">
                <a:pos x="124" y="24"/>
              </a:cxn>
              <a:cxn ang="0">
                <a:pos x="128" y="28"/>
              </a:cxn>
              <a:cxn ang="0">
                <a:pos x="130" y="32"/>
              </a:cxn>
              <a:cxn ang="0">
                <a:pos x="134" y="38"/>
              </a:cxn>
              <a:cxn ang="0">
                <a:pos x="140" y="40"/>
              </a:cxn>
              <a:cxn ang="0">
                <a:pos x="146" y="42"/>
              </a:cxn>
              <a:cxn ang="0">
                <a:pos x="148" y="46"/>
              </a:cxn>
              <a:cxn ang="0">
                <a:pos x="150" y="50"/>
              </a:cxn>
              <a:cxn ang="0">
                <a:pos x="148" y="56"/>
              </a:cxn>
              <a:cxn ang="0">
                <a:pos x="146" y="64"/>
              </a:cxn>
              <a:cxn ang="0">
                <a:pos x="148" y="72"/>
              </a:cxn>
              <a:cxn ang="0">
                <a:pos x="150" y="76"/>
              </a:cxn>
              <a:cxn ang="0">
                <a:pos x="148" y="82"/>
              </a:cxn>
              <a:cxn ang="0">
                <a:pos x="146" y="86"/>
              </a:cxn>
              <a:cxn ang="0">
                <a:pos x="146" y="94"/>
              </a:cxn>
              <a:cxn ang="0">
                <a:pos x="150" y="100"/>
              </a:cxn>
              <a:cxn ang="0">
                <a:pos x="152" y="106"/>
              </a:cxn>
              <a:cxn ang="0">
                <a:pos x="156" y="114"/>
              </a:cxn>
              <a:cxn ang="0">
                <a:pos x="152" y="118"/>
              </a:cxn>
              <a:cxn ang="0">
                <a:pos x="146" y="120"/>
              </a:cxn>
              <a:cxn ang="0">
                <a:pos x="138" y="120"/>
              </a:cxn>
              <a:cxn ang="0">
                <a:pos x="132" y="122"/>
              </a:cxn>
              <a:cxn ang="0">
                <a:pos x="128" y="122"/>
              </a:cxn>
              <a:cxn ang="0">
                <a:pos x="122" y="116"/>
              </a:cxn>
              <a:cxn ang="0">
                <a:pos x="122" y="108"/>
              </a:cxn>
              <a:cxn ang="0">
                <a:pos x="122" y="104"/>
              </a:cxn>
              <a:cxn ang="0">
                <a:pos x="120" y="96"/>
              </a:cxn>
              <a:cxn ang="0">
                <a:pos x="116" y="90"/>
              </a:cxn>
              <a:cxn ang="0">
                <a:pos x="112" y="88"/>
              </a:cxn>
              <a:cxn ang="0">
                <a:pos x="106" y="86"/>
              </a:cxn>
              <a:cxn ang="0">
                <a:pos x="100" y="90"/>
              </a:cxn>
              <a:cxn ang="0">
                <a:pos x="96" y="98"/>
              </a:cxn>
              <a:cxn ang="0">
                <a:pos x="96" y="102"/>
              </a:cxn>
              <a:cxn ang="0">
                <a:pos x="90" y="94"/>
              </a:cxn>
              <a:cxn ang="0">
                <a:pos x="84" y="90"/>
              </a:cxn>
              <a:cxn ang="0">
                <a:pos x="78" y="86"/>
              </a:cxn>
              <a:cxn ang="0">
                <a:pos x="70" y="82"/>
              </a:cxn>
              <a:cxn ang="0">
                <a:pos x="64" y="74"/>
              </a:cxn>
              <a:cxn ang="0">
                <a:pos x="60" y="70"/>
              </a:cxn>
              <a:cxn ang="0">
                <a:pos x="54" y="72"/>
              </a:cxn>
              <a:cxn ang="0">
                <a:pos x="48" y="68"/>
              </a:cxn>
              <a:cxn ang="0">
                <a:pos x="44" y="60"/>
              </a:cxn>
              <a:cxn ang="0">
                <a:pos x="28" y="40"/>
              </a:cxn>
              <a:cxn ang="0">
                <a:pos x="26" y="44"/>
              </a:cxn>
              <a:cxn ang="0">
                <a:pos x="24" y="46"/>
              </a:cxn>
              <a:cxn ang="0">
                <a:pos x="18" y="44"/>
              </a:cxn>
              <a:cxn ang="0">
                <a:pos x="20" y="40"/>
              </a:cxn>
              <a:cxn ang="0">
                <a:pos x="18" y="32"/>
              </a:cxn>
              <a:cxn ang="0">
                <a:pos x="16" y="30"/>
              </a:cxn>
              <a:cxn ang="0">
                <a:pos x="14" y="28"/>
              </a:cxn>
              <a:cxn ang="0">
                <a:pos x="6" y="26"/>
              </a:cxn>
              <a:cxn ang="0">
                <a:pos x="0" y="20"/>
              </a:cxn>
              <a:cxn ang="0">
                <a:pos x="0" y="4"/>
              </a:cxn>
              <a:cxn ang="0">
                <a:pos x="30" y="0"/>
              </a:cxn>
              <a:cxn ang="0">
                <a:pos x="58" y="0"/>
              </a:cxn>
            </a:cxnLst>
            <a:rect l="0" t="0" r="r" b="b"/>
            <a:pathLst>
              <a:path w="157" h="123">
                <a:moveTo>
                  <a:pt x="58" y="0"/>
                </a:moveTo>
                <a:lnTo>
                  <a:pt x="66" y="8"/>
                </a:lnTo>
                <a:lnTo>
                  <a:pt x="108" y="8"/>
                </a:lnTo>
                <a:lnTo>
                  <a:pt x="120" y="10"/>
                </a:lnTo>
                <a:lnTo>
                  <a:pt x="124" y="16"/>
                </a:lnTo>
                <a:lnTo>
                  <a:pt x="124" y="24"/>
                </a:lnTo>
                <a:lnTo>
                  <a:pt x="128" y="28"/>
                </a:lnTo>
                <a:lnTo>
                  <a:pt x="130" y="32"/>
                </a:lnTo>
                <a:lnTo>
                  <a:pt x="134" y="38"/>
                </a:lnTo>
                <a:lnTo>
                  <a:pt x="140" y="40"/>
                </a:lnTo>
                <a:lnTo>
                  <a:pt x="146" y="42"/>
                </a:lnTo>
                <a:lnTo>
                  <a:pt x="148" y="46"/>
                </a:lnTo>
                <a:lnTo>
                  <a:pt x="150" y="50"/>
                </a:lnTo>
                <a:lnTo>
                  <a:pt x="148" y="56"/>
                </a:lnTo>
                <a:lnTo>
                  <a:pt x="146" y="64"/>
                </a:lnTo>
                <a:lnTo>
                  <a:pt x="148" y="72"/>
                </a:lnTo>
                <a:lnTo>
                  <a:pt x="150" y="76"/>
                </a:lnTo>
                <a:lnTo>
                  <a:pt x="148" y="82"/>
                </a:lnTo>
                <a:lnTo>
                  <a:pt x="146" y="86"/>
                </a:lnTo>
                <a:lnTo>
                  <a:pt x="146" y="94"/>
                </a:lnTo>
                <a:lnTo>
                  <a:pt x="150" y="100"/>
                </a:lnTo>
                <a:lnTo>
                  <a:pt x="152" y="106"/>
                </a:lnTo>
                <a:lnTo>
                  <a:pt x="156" y="114"/>
                </a:lnTo>
                <a:lnTo>
                  <a:pt x="152" y="118"/>
                </a:lnTo>
                <a:lnTo>
                  <a:pt x="146" y="120"/>
                </a:lnTo>
                <a:lnTo>
                  <a:pt x="138" y="120"/>
                </a:lnTo>
                <a:lnTo>
                  <a:pt x="132" y="122"/>
                </a:lnTo>
                <a:lnTo>
                  <a:pt x="128" y="122"/>
                </a:lnTo>
                <a:lnTo>
                  <a:pt x="122" y="116"/>
                </a:lnTo>
                <a:lnTo>
                  <a:pt x="122" y="108"/>
                </a:lnTo>
                <a:lnTo>
                  <a:pt x="122" y="104"/>
                </a:lnTo>
                <a:lnTo>
                  <a:pt x="120" y="96"/>
                </a:lnTo>
                <a:lnTo>
                  <a:pt x="116" y="90"/>
                </a:lnTo>
                <a:lnTo>
                  <a:pt x="112" y="88"/>
                </a:lnTo>
                <a:lnTo>
                  <a:pt x="106" y="86"/>
                </a:lnTo>
                <a:lnTo>
                  <a:pt x="100" y="90"/>
                </a:lnTo>
                <a:lnTo>
                  <a:pt x="96" y="98"/>
                </a:lnTo>
                <a:lnTo>
                  <a:pt x="96" y="102"/>
                </a:lnTo>
                <a:lnTo>
                  <a:pt x="90" y="94"/>
                </a:lnTo>
                <a:lnTo>
                  <a:pt x="84" y="90"/>
                </a:lnTo>
                <a:lnTo>
                  <a:pt x="78" y="86"/>
                </a:lnTo>
                <a:lnTo>
                  <a:pt x="70" y="82"/>
                </a:lnTo>
                <a:lnTo>
                  <a:pt x="64" y="74"/>
                </a:lnTo>
                <a:lnTo>
                  <a:pt x="60" y="70"/>
                </a:lnTo>
                <a:lnTo>
                  <a:pt x="54" y="72"/>
                </a:lnTo>
                <a:lnTo>
                  <a:pt x="48" y="68"/>
                </a:lnTo>
                <a:lnTo>
                  <a:pt x="44" y="60"/>
                </a:lnTo>
                <a:lnTo>
                  <a:pt x="28" y="40"/>
                </a:lnTo>
                <a:lnTo>
                  <a:pt x="26" y="44"/>
                </a:lnTo>
                <a:lnTo>
                  <a:pt x="24" y="46"/>
                </a:lnTo>
                <a:lnTo>
                  <a:pt x="18" y="44"/>
                </a:lnTo>
                <a:lnTo>
                  <a:pt x="20" y="40"/>
                </a:lnTo>
                <a:lnTo>
                  <a:pt x="18" y="32"/>
                </a:lnTo>
                <a:lnTo>
                  <a:pt x="16" y="30"/>
                </a:lnTo>
                <a:lnTo>
                  <a:pt x="14" y="28"/>
                </a:lnTo>
                <a:lnTo>
                  <a:pt x="6" y="26"/>
                </a:lnTo>
                <a:lnTo>
                  <a:pt x="0" y="20"/>
                </a:lnTo>
                <a:lnTo>
                  <a:pt x="0" y="4"/>
                </a:lnTo>
                <a:lnTo>
                  <a:pt x="30" y="0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3" name="Freeform 732"/>
          <p:cNvSpPr>
            <a:spLocks/>
          </p:cNvSpPr>
          <p:nvPr/>
        </p:nvSpPr>
        <p:spPr bwMode="ltGray">
          <a:xfrm>
            <a:off x="4523707" y="3336940"/>
            <a:ext cx="55778" cy="539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2"/>
              </a:cxn>
              <a:cxn ang="0">
                <a:pos x="8" y="0"/>
              </a:cxn>
              <a:cxn ang="0">
                <a:pos x="14" y="0"/>
              </a:cxn>
              <a:cxn ang="0">
                <a:pos x="20" y="0"/>
              </a:cxn>
              <a:cxn ang="0">
                <a:pos x="26" y="0"/>
              </a:cxn>
              <a:cxn ang="0">
                <a:pos x="28" y="4"/>
              </a:cxn>
              <a:cxn ang="0">
                <a:pos x="30" y="8"/>
              </a:cxn>
              <a:cxn ang="0">
                <a:pos x="32" y="14"/>
              </a:cxn>
              <a:cxn ang="0">
                <a:pos x="36" y="22"/>
              </a:cxn>
              <a:cxn ang="0">
                <a:pos x="32" y="26"/>
              </a:cxn>
              <a:cxn ang="0">
                <a:pos x="26" y="28"/>
              </a:cxn>
              <a:cxn ang="0">
                <a:pos x="14" y="30"/>
              </a:cxn>
              <a:cxn ang="0">
                <a:pos x="8" y="30"/>
              </a:cxn>
              <a:cxn ang="0">
                <a:pos x="2" y="24"/>
              </a:cxn>
              <a:cxn ang="0">
                <a:pos x="2" y="10"/>
              </a:cxn>
              <a:cxn ang="0">
                <a:pos x="0" y="4"/>
              </a:cxn>
            </a:cxnLst>
            <a:rect l="0" t="0" r="r" b="b"/>
            <a:pathLst>
              <a:path w="37" h="31">
                <a:moveTo>
                  <a:pt x="0" y="4"/>
                </a:move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28" y="4"/>
                </a:lnTo>
                <a:lnTo>
                  <a:pt x="30" y="8"/>
                </a:lnTo>
                <a:lnTo>
                  <a:pt x="32" y="14"/>
                </a:lnTo>
                <a:lnTo>
                  <a:pt x="36" y="22"/>
                </a:lnTo>
                <a:lnTo>
                  <a:pt x="32" y="26"/>
                </a:lnTo>
                <a:lnTo>
                  <a:pt x="26" y="28"/>
                </a:lnTo>
                <a:lnTo>
                  <a:pt x="14" y="30"/>
                </a:lnTo>
                <a:lnTo>
                  <a:pt x="8" y="30"/>
                </a:lnTo>
                <a:lnTo>
                  <a:pt x="2" y="24"/>
                </a:lnTo>
                <a:lnTo>
                  <a:pt x="2" y="1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4" name="Freeform 734"/>
          <p:cNvSpPr>
            <a:spLocks/>
          </p:cNvSpPr>
          <p:nvPr/>
        </p:nvSpPr>
        <p:spPr bwMode="ltGray">
          <a:xfrm>
            <a:off x="4367219" y="3187716"/>
            <a:ext cx="110006" cy="134936"/>
          </a:xfrm>
          <a:custGeom>
            <a:avLst/>
            <a:gdLst/>
            <a:ahLst/>
            <a:cxnLst>
              <a:cxn ang="0">
                <a:pos x="58" y="74"/>
              </a:cxn>
              <a:cxn ang="0">
                <a:pos x="56" y="68"/>
              </a:cxn>
              <a:cxn ang="0">
                <a:pos x="54" y="62"/>
              </a:cxn>
              <a:cxn ang="0">
                <a:pos x="20" y="16"/>
              </a:cxn>
              <a:cxn ang="0">
                <a:pos x="22" y="12"/>
              </a:cxn>
              <a:cxn ang="0">
                <a:pos x="28" y="18"/>
              </a:cxn>
              <a:cxn ang="0">
                <a:pos x="32" y="20"/>
              </a:cxn>
              <a:cxn ang="0">
                <a:pos x="48" y="24"/>
              </a:cxn>
              <a:cxn ang="0">
                <a:pos x="60" y="28"/>
              </a:cxn>
              <a:cxn ang="0">
                <a:pos x="70" y="28"/>
              </a:cxn>
              <a:cxn ang="0">
                <a:pos x="72" y="14"/>
              </a:cxn>
              <a:cxn ang="0">
                <a:pos x="56" y="12"/>
              </a:cxn>
              <a:cxn ang="0">
                <a:pos x="46" y="6"/>
              </a:cxn>
              <a:cxn ang="0">
                <a:pos x="42" y="0"/>
              </a:cxn>
              <a:cxn ang="0">
                <a:pos x="18" y="6"/>
              </a:cxn>
              <a:cxn ang="0">
                <a:pos x="12" y="12"/>
              </a:cxn>
              <a:cxn ang="0">
                <a:pos x="0" y="26"/>
              </a:cxn>
              <a:cxn ang="0">
                <a:pos x="2" y="30"/>
              </a:cxn>
              <a:cxn ang="0">
                <a:pos x="0" y="34"/>
              </a:cxn>
              <a:cxn ang="0">
                <a:pos x="6" y="36"/>
              </a:cxn>
              <a:cxn ang="0">
                <a:pos x="10" y="34"/>
              </a:cxn>
              <a:cxn ang="0">
                <a:pos x="10" y="32"/>
              </a:cxn>
              <a:cxn ang="0">
                <a:pos x="26" y="50"/>
              </a:cxn>
              <a:cxn ang="0">
                <a:pos x="30" y="58"/>
              </a:cxn>
              <a:cxn ang="0">
                <a:pos x="36" y="62"/>
              </a:cxn>
              <a:cxn ang="0">
                <a:pos x="44" y="62"/>
              </a:cxn>
              <a:cxn ang="0">
                <a:pos x="52" y="72"/>
              </a:cxn>
              <a:cxn ang="0">
                <a:pos x="58" y="74"/>
              </a:cxn>
            </a:cxnLst>
            <a:rect l="0" t="0" r="r" b="b"/>
            <a:pathLst>
              <a:path w="73" h="75">
                <a:moveTo>
                  <a:pt x="58" y="74"/>
                </a:moveTo>
                <a:lnTo>
                  <a:pt x="56" y="68"/>
                </a:lnTo>
                <a:lnTo>
                  <a:pt x="54" y="62"/>
                </a:lnTo>
                <a:lnTo>
                  <a:pt x="20" y="16"/>
                </a:lnTo>
                <a:lnTo>
                  <a:pt x="22" y="12"/>
                </a:lnTo>
                <a:lnTo>
                  <a:pt x="28" y="18"/>
                </a:lnTo>
                <a:lnTo>
                  <a:pt x="32" y="20"/>
                </a:lnTo>
                <a:lnTo>
                  <a:pt x="48" y="24"/>
                </a:lnTo>
                <a:lnTo>
                  <a:pt x="60" y="28"/>
                </a:lnTo>
                <a:lnTo>
                  <a:pt x="70" y="28"/>
                </a:lnTo>
                <a:lnTo>
                  <a:pt x="72" y="14"/>
                </a:lnTo>
                <a:lnTo>
                  <a:pt x="56" y="12"/>
                </a:lnTo>
                <a:lnTo>
                  <a:pt x="46" y="6"/>
                </a:lnTo>
                <a:lnTo>
                  <a:pt x="42" y="0"/>
                </a:lnTo>
                <a:lnTo>
                  <a:pt x="18" y="6"/>
                </a:lnTo>
                <a:lnTo>
                  <a:pt x="12" y="12"/>
                </a:lnTo>
                <a:lnTo>
                  <a:pt x="0" y="26"/>
                </a:lnTo>
                <a:lnTo>
                  <a:pt x="2" y="30"/>
                </a:lnTo>
                <a:lnTo>
                  <a:pt x="0" y="34"/>
                </a:lnTo>
                <a:lnTo>
                  <a:pt x="6" y="36"/>
                </a:lnTo>
                <a:lnTo>
                  <a:pt x="10" y="34"/>
                </a:lnTo>
                <a:lnTo>
                  <a:pt x="10" y="32"/>
                </a:lnTo>
                <a:lnTo>
                  <a:pt x="26" y="50"/>
                </a:lnTo>
                <a:lnTo>
                  <a:pt x="30" y="58"/>
                </a:lnTo>
                <a:lnTo>
                  <a:pt x="36" y="62"/>
                </a:lnTo>
                <a:lnTo>
                  <a:pt x="44" y="62"/>
                </a:lnTo>
                <a:lnTo>
                  <a:pt x="52" y="72"/>
                </a:lnTo>
                <a:lnTo>
                  <a:pt x="58" y="7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5" name="Freeform 742"/>
          <p:cNvSpPr>
            <a:spLocks/>
          </p:cNvSpPr>
          <p:nvPr/>
        </p:nvSpPr>
        <p:spPr bwMode="ltGray">
          <a:xfrm>
            <a:off x="4560892" y="2906729"/>
            <a:ext cx="422985" cy="354011"/>
          </a:xfrm>
          <a:custGeom>
            <a:avLst/>
            <a:gdLst/>
            <a:ahLst/>
            <a:cxnLst>
              <a:cxn ang="0">
                <a:pos x="232" y="132"/>
              </a:cxn>
              <a:cxn ang="0">
                <a:pos x="234" y="126"/>
              </a:cxn>
              <a:cxn ang="0">
                <a:pos x="242" y="120"/>
              </a:cxn>
              <a:cxn ang="0">
                <a:pos x="258" y="124"/>
              </a:cxn>
              <a:cxn ang="0">
                <a:pos x="268" y="122"/>
              </a:cxn>
              <a:cxn ang="0">
                <a:pos x="268" y="110"/>
              </a:cxn>
              <a:cxn ang="0">
                <a:pos x="274" y="94"/>
              </a:cxn>
              <a:cxn ang="0">
                <a:pos x="270" y="86"/>
              </a:cxn>
              <a:cxn ang="0">
                <a:pos x="252" y="78"/>
              </a:cxn>
              <a:cxn ang="0">
                <a:pos x="246" y="68"/>
              </a:cxn>
              <a:cxn ang="0">
                <a:pos x="240" y="68"/>
              </a:cxn>
              <a:cxn ang="0">
                <a:pos x="234" y="54"/>
              </a:cxn>
              <a:cxn ang="0">
                <a:pos x="228" y="44"/>
              </a:cxn>
              <a:cxn ang="0">
                <a:pos x="224" y="32"/>
              </a:cxn>
              <a:cxn ang="0">
                <a:pos x="212" y="30"/>
              </a:cxn>
              <a:cxn ang="0">
                <a:pos x="202" y="18"/>
              </a:cxn>
              <a:cxn ang="0">
                <a:pos x="194" y="14"/>
              </a:cxn>
              <a:cxn ang="0">
                <a:pos x="180" y="0"/>
              </a:cxn>
              <a:cxn ang="0">
                <a:pos x="166" y="0"/>
              </a:cxn>
              <a:cxn ang="0">
                <a:pos x="148" y="6"/>
              </a:cxn>
              <a:cxn ang="0">
                <a:pos x="144" y="14"/>
              </a:cxn>
              <a:cxn ang="0">
                <a:pos x="118" y="20"/>
              </a:cxn>
              <a:cxn ang="0">
                <a:pos x="74" y="22"/>
              </a:cxn>
              <a:cxn ang="0">
                <a:pos x="64" y="28"/>
              </a:cxn>
              <a:cxn ang="0">
                <a:pos x="48" y="32"/>
              </a:cxn>
              <a:cxn ang="0">
                <a:pos x="30" y="32"/>
              </a:cxn>
              <a:cxn ang="0">
                <a:pos x="18" y="38"/>
              </a:cxn>
              <a:cxn ang="0">
                <a:pos x="20" y="50"/>
              </a:cxn>
              <a:cxn ang="0">
                <a:pos x="18" y="60"/>
              </a:cxn>
              <a:cxn ang="0">
                <a:pos x="8" y="64"/>
              </a:cxn>
              <a:cxn ang="0">
                <a:pos x="2" y="68"/>
              </a:cxn>
              <a:cxn ang="0">
                <a:pos x="0" y="94"/>
              </a:cxn>
              <a:cxn ang="0">
                <a:pos x="0" y="106"/>
              </a:cxn>
              <a:cxn ang="0">
                <a:pos x="6" y="112"/>
              </a:cxn>
              <a:cxn ang="0">
                <a:pos x="22" y="112"/>
              </a:cxn>
              <a:cxn ang="0">
                <a:pos x="38" y="122"/>
              </a:cxn>
              <a:cxn ang="0">
                <a:pos x="50" y="116"/>
              </a:cxn>
              <a:cxn ang="0">
                <a:pos x="58" y="106"/>
              </a:cxn>
              <a:cxn ang="0">
                <a:pos x="68" y="106"/>
              </a:cxn>
              <a:cxn ang="0">
                <a:pos x="70" y="112"/>
              </a:cxn>
              <a:cxn ang="0">
                <a:pos x="78" y="120"/>
              </a:cxn>
              <a:cxn ang="0">
                <a:pos x="84" y="124"/>
              </a:cxn>
              <a:cxn ang="0">
                <a:pos x="94" y="126"/>
              </a:cxn>
              <a:cxn ang="0">
                <a:pos x="110" y="140"/>
              </a:cxn>
              <a:cxn ang="0">
                <a:pos x="120" y="150"/>
              </a:cxn>
              <a:cxn ang="0">
                <a:pos x="142" y="148"/>
              </a:cxn>
              <a:cxn ang="0">
                <a:pos x="150" y="168"/>
              </a:cxn>
              <a:cxn ang="0">
                <a:pos x="164" y="190"/>
              </a:cxn>
              <a:cxn ang="0">
                <a:pos x="180" y="194"/>
              </a:cxn>
              <a:cxn ang="0">
                <a:pos x="206" y="178"/>
              </a:cxn>
              <a:cxn ang="0">
                <a:pos x="190" y="166"/>
              </a:cxn>
              <a:cxn ang="0">
                <a:pos x="180" y="152"/>
              </a:cxn>
              <a:cxn ang="0">
                <a:pos x="202" y="142"/>
              </a:cxn>
              <a:cxn ang="0">
                <a:pos x="232" y="132"/>
              </a:cxn>
            </a:cxnLst>
            <a:rect l="0" t="0" r="r" b="b"/>
            <a:pathLst>
              <a:path w="275" h="195">
                <a:moveTo>
                  <a:pt x="232" y="132"/>
                </a:moveTo>
                <a:lnTo>
                  <a:pt x="234" y="126"/>
                </a:lnTo>
                <a:lnTo>
                  <a:pt x="242" y="120"/>
                </a:lnTo>
                <a:lnTo>
                  <a:pt x="258" y="124"/>
                </a:lnTo>
                <a:lnTo>
                  <a:pt x="268" y="122"/>
                </a:lnTo>
                <a:lnTo>
                  <a:pt x="268" y="110"/>
                </a:lnTo>
                <a:lnTo>
                  <a:pt x="274" y="94"/>
                </a:lnTo>
                <a:lnTo>
                  <a:pt x="270" y="86"/>
                </a:lnTo>
                <a:lnTo>
                  <a:pt x="252" y="78"/>
                </a:lnTo>
                <a:lnTo>
                  <a:pt x="246" y="68"/>
                </a:lnTo>
                <a:lnTo>
                  <a:pt x="240" y="68"/>
                </a:lnTo>
                <a:lnTo>
                  <a:pt x="234" y="54"/>
                </a:lnTo>
                <a:lnTo>
                  <a:pt x="228" y="44"/>
                </a:lnTo>
                <a:lnTo>
                  <a:pt x="224" y="32"/>
                </a:lnTo>
                <a:lnTo>
                  <a:pt x="212" y="30"/>
                </a:lnTo>
                <a:lnTo>
                  <a:pt x="202" y="18"/>
                </a:lnTo>
                <a:lnTo>
                  <a:pt x="194" y="14"/>
                </a:lnTo>
                <a:lnTo>
                  <a:pt x="180" y="0"/>
                </a:lnTo>
                <a:lnTo>
                  <a:pt x="166" y="0"/>
                </a:lnTo>
                <a:lnTo>
                  <a:pt x="148" y="6"/>
                </a:lnTo>
                <a:lnTo>
                  <a:pt x="144" y="14"/>
                </a:lnTo>
                <a:lnTo>
                  <a:pt x="118" y="20"/>
                </a:lnTo>
                <a:lnTo>
                  <a:pt x="74" y="22"/>
                </a:lnTo>
                <a:lnTo>
                  <a:pt x="64" y="28"/>
                </a:lnTo>
                <a:lnTo>
                  <a:pt x="48" y="32"/>
                </a:lnTo>
                <a:lnTo>
                  <a:pt x="30" y="32"/>
                </a:lnTo>
                <a:lnTo>
                  <a:pt x="18" y="38"/>
                </a:lnTo>
                <a:lnTo>
                  <a:pt x="20" y="50"/>
                </a:lnTo>
                <a:lnTo>
                  <a:pt x="18" y="60"/>
                </a:lnTo>
                <a:lnTo>
                  <a:pt x="8" y="64"/>
                </a:lnTo>
                <a:lnTo>
                  <a:pt x="2" y="68"/>
                </a:lnTo>
                <a:lnTo>
                  <a:pt x="0" y="94"/>
                </a:lnTo>
                <a:lnTo>
                  <a:pt x="0" y="106"/>
                </a:lnTo>
                <a:lnTo>
                  <a:pt x="6" y="112"/>
                </a:lnTo>
                <a:lnTo>
                  <a:pt x="22" y="112"/>
                </a:lnTo>
                <a:lnTo>
                  <a:pt x="38" y="122"/>
                </a:lnTo>
                <a:lnTo>
                  <a:pt x="50" y="116"/>
                </a:lnTo>
                <a:lnTo>
                  <a:pt x="58" y="106"/>
                </a:lnTo>
                <a:lnTo>
                  <a:pt x="68" y="106"/>
                </a:lnTo>
                <a:lnTo>
                  <a:pt x="70" y="112"/>
                </a:lnTo>
                <a:lnTo>
                  <a:pt x="78" y="120"/>
                </a:lnTo>
                <a:lnTo>
                  <a:pt x="84" y="124"/>
                </a:lnTo>
                <a:lnTo>
                  <a:pt x="94" y="126"/>
                </a:lnTo>
                <a:lnTo>
                  <a:pt x="110" y="140"/>
                </a:lnTo>
                <a:lnTo>
                  <a:pt x="120" y="150"/>
                </a:lnTo>
                <a:lnTo>
                  <a:pt x="142" y="148"/>
                </a:lnTo>
                <a:lnTo>
                  <a:pt x="150" y="168"/>
                </a:lnTo>
                <a:lnTo>
                  <a:pt x="164" y="190"/>
                </a:lnTo>
                <a:lnTo>
                  <a:pt x="180" y="194"/>
                </a:lnTo>
                <a:lnTo>
                  <a:pt x="206" y="178"/>
                </a:lnTo>
                <a:lnTo>
                  <a:pt x="190" y="166"/>
                </a:lnTo>
                <a:lnTo>
                  <a:pt x="180" y="152"/>
                </a:lnTo>
                <a:lnTo>
                  <a:pt x="202" y="142"/>
                </a:lnTo>
                <a:lnTo>
                  <a:pt x="232" y="1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6" name="Freeform 743"/>
          <p:cNvSpPr>
            <a:spLocks/>
          </p:cNvSpPr>
          <p:nvPr/>
        </p:nvSpPr>
        <p:spPr bwMode="ltGray">
          <a:xfrm>
            <a:off x="4990075" y="3306777"/>
            <a:ext cx="164236" cy="95250"/>
          </a:xfrm>
          <a:custGeom>
            <a:avLst/>
            <a:gdLst/>
            <a:ahLst/>
            <a:cxnLst>
              <a:cxn ang="0">
                <a:pos x="106" y="36"/>
              </a:cxn>
              <a:cxn ang="0">
                <a:pos x="89" y="26"/>
              </a:cxn>
              <a:cxn ang="0">
                <a:pos x="76" y="19"/>
              </a:cxn>
              <a:cxn ang="0">
                <a:pos x="67" y="9"/>
              </a:cxn>
              <a:cxn ang="0">
                <a:pos x="58" y="0"/>
              </a:cxn>
              <a:cxn ang="0">
                <a:pos x="58" y="14"/>
              </a:cxn>
              <a:cxn ang="0">
                <a:pos x="52" y="17"/>
              </a:cxn>
              <a:cxn ang="0">
                <a:pos x="45" y="17"/>
              </a:cxn>
              <a:cxn ang="0">
                <a:pos x="39" y="9"/>
              </a:cxn>
              <a:cxn ang="0">
                <a:pos x="28" y="9"/>
              </a:cxn>
              <a:cxn ang="0">
                <a:pos x="20" y="9"/>
              </a:cxn>
              <a:cxn ang="0">
                <a:pos x="9" y="7"/>
              </a:cxn>
              <a:cxn ang="0">
                <a:pos x="0" y="16"/>
              </a:cxn>
              <a:cxn ang="0">
                <a:pos x="13" y="26"/>
              </a:cxn>
              <a:cxn ang="0">
                <a:pos x="33" y="47"/>
              </a:cxn>
              <a:cxn ang="0">
                <a:pos x="45" y="52"/>
              </a:cxn>
              <a:cxn ang="0">
                <a:pos x="54" y="49"/>
              </a:cxn>
              <a:cxn ang="0">
                <a:pos x="58" y="38"/>
              </a:cxn>
              <a:cxn ang="0">
                <a:pos x="69" y="38"/>
              </a:cxn>
              <a:cxn ang="0">
                <a:pos x="82" y="43"/>
              </a:cxn>
              <a:cxn ang="0">
                <a:pos x="89" y="42"/>
              </a:cxn>
              <a:cxn ang="0">
                <a:pos x="106" y="36"/>
              </a:cxn>
            </a:cxnLst>
            <a:rect l="0" t="0" r="r" b="b"/>
            <a:pathLst>
              <a:path w="107" h="53">
                <a:moveTo>
                  <a:pt x="106" y="36"/>
                </a:moveTo>
                <a:lnTo>
                  <a:pt x="89" y="26"/>
                </a:lnTo>
                <a:lnTo>
                  <a:pt x="76" y="19"/>
                </a:lnTo>
                <a:lnTo>
                  <a:pt x="67" y="9"/>
                </a:lnTo>
                <a:lnTo>
                  <a:pt x="58" y="0"/>
                </a:lnTo>
                <a:lnTo>
                  <a:pt x="58" y="14"/>
                </a:lnTo>
                <a:lnTo>
                  <a:pt x="52" y="17"/>
                </a:lnTo>
                <a:lnTo>
                  <a:pt x="45" y="17"/>
                </a:lnTo>
                <a:lnTo>
                  <a:pt x="39" y="9"/>
                </a:lnTo>
                <a:lnTo>
                  <a:pt x="28" y="9"/>
                </a:lnTo>
                <a:lnTo>
                  <a:pt x="20" y="9"/>
                </a:lnTo>
                <a:lnTo>
                  <a:pt x="9" y="7"/>
                </a:lnTo>
                <a:lnTo>
                  <a:pt x="0" y="16"/>
                </a:lnTo>
                <a:lnTo>
                  <a:pt x="13" y="26"/>
                </a:lnTo>
                <a:lnTo>
                  <a:pt x="33" y="47"/>
                </a:lnTo>
                <a:lnTo>
                  <a:pt x="45" y="52"/>
                </a:lnTo>
                <a:lnTo>
                  <a:pt x="54" y="49"/>
                </a:lnTo>
                <a:lnTo>
                  <a:pt x="58" y="38"/>
                </a:lnTo>
                <a:lnTo>
                  <a:pt x="69" y="38"/>
                </a:lnTo>
                <a:lnTo>
                  <a:pt x="82" y="43"/>
                </a:lnTo>
                <a:lnTo>
                  <a:pt x="89" y="42"/>
                </a:lnTo>
                <a:lnTo>
                  <a:pt x="10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7" name="Freeform 744"/>
          <p:cNvSpPr>
            <a:spLocks/>
          </p:cNvSpPr>
          <p:nvPr/>
        </p:nvSpPr>
        <p:spPr bwMode="ltGray">
          <a:xfrm>
            <a:off x="4988525" y="3305190"/>
            <a:ext cx="176631" cy="111125"/>
          </a:xfrm>
          <a:custGeom>
            <a:avLst/>
            <a:gdLst/>
            <a:ahLst/>
            <a:cxnLst>
              <a:cxn ang="0">
                <a:pos x="114" y="42"/>
              </a:cxn>
              <a:cxn ang="0">
                <a:pos x="96" y="30"/>
              </a:cxn>
              <a:cxn ang="0">
                <a:pos x="82" y="22"/>
              </a:cxn>
              <a:cxn ang="0">
                <a:pos x="72" y="10"/>
              </a:cxn>
              <a:cxn ang="0">
                <a:pos x="62" y="0"/>
              </a:cxn>
              <a:cxn ang="0">
                <a:pos x="62" y="16"/>
              </a:cxn>
              <a:cxn ang="0">
                <a:pos x="56" y="20"/>
              </a:cxn>
              <a:cxn ang="0">
                <a:pos x="48" y="20"/>
              </a:cxn>
              <a:cxn ang="0">
                <a:pos x="42" y="10"/>
              </a:cxn>
              <a:cxn ang="0">
                <a:pos x="30" y="10"/>
              </a:cxn>
              <a:cxn ang="0">
                <a:pos x="22" y="10"/>
              </a:cxn>
              <a:cxn ang="0">
                <a:pos x="10" y="8"/>
              </a:cxn>
              <a:cxn ang="0">
                <a:pos x="0" y="18"/>
              </a:cxn>
              <a:cxn ang="0">
                <a:pos x="14" y="30"/>
              </a:cxn>
              <a:cxn ang="0">
                <a:pos x="36" y="54"/>
              </a:cxn>
              <a:cxn ang="0">
                <a:pos x="48" y="60"/>
              </a:cxn>
              <a:cxn ang="0">
                <a:pos x="58" y="56"/>
              </a:cxn>
              <a:cxn ang="0">
                <a:pos x="62" y="44"/>
              </a:cxn>
              <a:cxn ang="0">
                <a:pos x="74" y="44"/>
              </a:cxn>
              <a:cxn ang="0">
                <a:pos x="88" y="50"/>
              </a:cxn>
              <a:cxn ang="0">
                <a:pos x="96" y="48"/>
              </a:cxn>
              <a:cxn ang="0">
                <a:pos x="114" y="42"/>
              </a:cxn>
            </a:cxnLst>
            <a:rect l="0" t="0" r="r" b="b"/>
            <a:pathLst>
              <a:path w="115" h="61">
                <a:moveTo>
                  <a:pt x="114" y="42"/>
                </a:moveTo>
                <a:lnTo>
                  <a:pt x="96" y="30"/>
                </a:lnTo>
                <a:lnTo>
                  <a:pt x="82" y="22"/>
                </a:lnTo>
                <a:lnTo>
                  <a:pt x="72" y="10"/>
                </a:lnTo>
                <a:lnTo>
                  <a:pt x="62" y="0"/>
                </a:lnTo>
                <a:lnTo>
                  <a:pt x="62" y="16"/>
                </a:lnTo>
                <a:lnTo>
                  <a:pt x="56" y="20"/>
                </a:lnTo>
                <a:lnTo>
                  <a:pt x="48" y="20"/>
                </a:lnTo>
                <a:lnTo>
                  <a:pt x="42" y="10"/>
                </a:lnTo>
                <a:lnTo>
                  <a:pt x="30" y="10"/>
                </a:lnTo>
                <a:lnTo>
                  <a:pt x="22" y="10"/>
                </a:lnTo>
                <a:lnTo>
                  <a:pt x="10" y="8"/>
                </a:lnTo>
                <a:lnTo>
                  <a:pt x="0" y="18"/>
                </a:lnTo>
                <a:lnTo>
                  <a:pt x="14" y="30"/>
                </a:lnTo>
                <a:lnTo>
                  <a:pt x="36" y="54"/>
                </a:lnTo>
                <a:lnTo>
                  <a:pt x="48" y="60"/>
                </a:lnTo>
                <a:lnTo>
                  <a:pt x="58" y="56"/>
                </a:lnTo>
                <a:lnTo>
                  <a:pt x="62" y="44"/>
                </a:lnTo>
                <a:lnTo>
                  <a:pt x="74" y="44"/>
                </a:lnTo>
                <a:lnTo>
                  <a:pt x="88" y="50"/>
                </a:lnTo>
                <a:lnTo>
                  <a:pt x="96" y="48"/>
                </a:lnTo>
                <a:lnTo>
                  <a:pt x="114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8" name="Freeform 745"/>
          <p:cNvSpPr>
            <a:spLocks/>
          </p:cNvSpPr>
          <p:nvPr/>
        </p:nvSpPr>
        <p:spPr bwMode="ltGray">
          <a:xfrm>
            <a:off x="8215913" y="6099178"/>
            <a:ext cx="189026" cy="133349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2" y="58"/>
              </a:cxn>
              <a:cxn ang="0">
                <a:pos x="18" y="70"/>
              </a:cxn>
              <a:cxn ang="0">
                <a:pos x="30" y="72"/>
              </a:cxn>
              <a:cxn ang="0">
                <a:pos x="50" y="62"/>
              </a:cxn>
              <a:cxn ang="0">
                <a:pos x="54" y="54"/>
              </a:cxn>
              <a:cxn ang="0">
                <a:pos x="68" y="40"/>
              </a:cxn>
              <a:cxn ang="0">
                <a:pos x="78" y="36"/>
              </a:cxn>
              <a:cxn ang="0">
                <a:pos x="80" y="38"/>
              </a:cxn>
              <a:cxn ang="0">
                <a:pos x="110" y="18"/>
              </a:cxn>
              <a:cxn ang="0">
                <a:pos x="118" y="8"/>
              </a:cxn>
              <a:cxn ang="0">
                <a:pos x="120" y="0"/>
              </a:cxn>
              <a:cxn ang="0">
                <a:pos x="98" y="4"/>
              </a:cxn>
              <a:cxn ang="0">
                <a:pos x="72" y="16"/>
              </a:cxn>
              <a:cxn ang="0">
                <a:pos x="48" y="24"/>
              </a:cxn>
              <a:cxn ang="0">
                <a:pos x="20" y="36"/>
              </a:cxn>
              <a:cxn ang="0">
                <a:pos x="6" y="48"/>
              </a:cxn>
              <a:cxn ang="0">
                <a:pos x="0" y="56"/>
              </a:cxn>
            </a:cxnLst>
            <a:rect l="0" t="0" r="r" b="b"/>
            <a:pathLst>
              <a:path w="121" h="73">
                <a:moveTo>
                  <a:pt x="0" y="56"/>
                </a:moveTo>
                <a:lnTo>
                  <a:pt x="12" y="58"/>
                </a:lnTo>
                <a:lnTo>
                  <a:pt x="18" y="70"/>
                </a:lnTo>
                <a:lnTo>
                  <a:pt x="30" y="72"/>
                </a:lnTo>
                <a:lnTo>
                  <a:pt x="50" y="62"/>
                </a:lnTo>
                <a:lnTo>
                  <a:pt x="54" y="54"/>
                </a:lnTo>
                <a:lnTo>
                  <a:pt x="68" y="40"/>
                </a:lnTo>
                <a:lnTo>
                  <a:pt x="78" y="36"/>
                </a:lnTo>
                <a:lnTo>
                  <a:pt x="80" y="38"/>
                </a:lnTo>
                <a:lnTo>
                  <a:pt x="110" y="18"/>
                </a:lnTo>
                <a:lnTo>
                  <a:pt x="118" y="8"/>
                </a:lnTo>
                <a:lnTo>
                  <a:pt x="120" y="0"/>
                </a:lnTo>
                <a:lnTo>
                  <a:pt x="98" y="4"/>
                </a:lnTo>
                <a:lnTo>
                  <a:pt x="72" y="16"/>
                </a:lnTo>
                <a:lnTo>
                  <a:pt x="48" y="24"/>
                </a:lnTo>
                <a:lnTo>
                  <a:pt x="20" y="36"/>
                </a:lnTo>
                <a:lnTo>
                  <a:pt x="6" y="48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9" name="Freeform 746"/>
          <p:cNvSpPr>
            <a:spLocks/>
          </p:cNvSpPr>
          <p:nvPr/>
        </p:nvSpPr>
        <p:spPr bwMode="ltGray">
          <a:xfrm>
            <a:off x="8409587" y="5895979"/>
            <a:ext cx="99161" cy="207961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2" y="93"/>
              </a:cxn>
              <a:cxn ang="0">
                <a:pos x="5" y="114"/>
              </a:cxn>
              <a:cxn ang="0">
                <a:pos x="39" y="86"/>
              </a:cxn>
              <a:cxn ang="0">
                <a:pos x="43" y="93"/>
              </a:cxn>
              <a:cxn ang="0">
                <a:pos x="55" y="82"/>
              </a:cxn>
              <a:cxn ang="0">
                <a:pos x="64" y="73"/>
              </a:cxn>
              <a:cxn ang="0">
                <a:pos x="48" y="69"/>
              </a:cxn>
              <a:cxn ang="0">
                <a:pos x="34" y="62"/>
              </a:cxn>
              <a:cxn ang="0">
                <a:pos x="41" y="47"/>
              </a:cxn>
              <a:cxn ang="0">
                <a:pos x="21" y="47"/>
              </a:cxn>
              <a:cxn ang="0">
                <a:pos x="27" y="22"/>
              </a:cxn>
              <a:cxn ang="0">
                <a:pos x="20" y="15"/>
              </a:cxn>
              <a:cxn ang="0">
                <a:pos x="9" y="0"/>
              </a:cxn>
              <a:cxn ang="0">
                <a:pos x="16" y="30"/>
              </a:cxn>
              <a:cxn ang="0">
                <a:pos x="21" y="58"/>
              </a:cxn>
              <a:cxn ang="0">
                <a:pos x="11" y="71"/>
              </a:cxn>
              <a:cxn ang="0">
                <a:pos x="0" y="77"/>
              </a:cxn>
            </a:cxnLst>
            <a:rect l="0" t="0" r="r" b="b"/>
            <a:pathLst>
              <a:path w="65" h="115">
                <a:moveTo>
                  <a:pt x="0" y="77"/>
                </a:moveTo>
                <a:lnTo>
                  <a:pt x="12" y="93"/>
                </a:lnTo>
                <a:lnTo>
                  <a:pt x="5" y="114"/>
                </a:lnTo>
                <a:lnTo>
                  <a:pt x="39" y="86"/>
                </a:lnTo>
                <a:lnTo>
                  <a:pt x="43" y="93"/>
                </a:lnTo>
                <a:lnTo>
                  <a:pt x="55" y="82"/>
                </a:lnTo>
                <a:lnTo>
                  <a:pt x="64" y="73"/>
                </a:lnTo>
                <a:lnTo>
                  <a:pt x="48" y="69"/>
                </a:lnTo>
                <a:lnTo>
                  <a:pt x="34" y="62"/>
                </a:lnTo>
                <a:lnTo>
                  <a:pt x="41" y="47"/>
                </a:lnTo>
                <a:lnTo>
                  <a:pt x="21" y="47"/>
                </a:lnTo>
                <a:lnTo>
                  <a:pt x="27" y="22"/>
                </a:lnTo>
                <a:lnTo>
                  <a:pt x="20" y="15"/>
                </a:lnTo>
                <a:lnTo>
                  <a:pt x="9" y="0"/>
                </a:lnTo>
                <a:lnTo>
                  <a:pt x="16" y="30"/>
                </a:lnTo>
                <a:lnTo>
                  <a:pt x="21" y="58"/>
                </a:lnTo>
                <a:lnTo>
                  <a:pt x="11" y="71"/>
                </a:lnTo>
                <a:lnTo>
                  <a:pt x="0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0" name="Freeform 747"/>
          <p:cNvSpPr>
            <a:spLocks/>
          </p:cNvSpPr>
          <p:nvPr/>
        </p:nvSpPr>
        <p:spPr bwMode="ltGray">
          <a:xfrm>
            <a:off x="8408038" y="5892804"/>
            <a:ext cx="114655" cy="222249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4" y="100"/>
              </a:cxn>
              <a:cxn ang="0">
                <a:pos x="6" y="122"/>
              </a:cxn>
              <a:cxn ang="0">
                <a:pos x="44" y="92"/>
              </a:cxn>
              <a:cxn ang="0">
                <a:pos x="48" y="100"/>
              </a:cxn>
              <a:cxn ang="0">
                <a:pos x="62" y="88"/>
              </a:cxn>
              <a:cxn ang="0">
                <a:pos x="72" y="78"/>
              </a:cxn>
              <a:cxn ang="0">
                <a:pos x="54" y="74"/>
              </a:cxn>
              <a:cxn ang="0">
                <a:pos x="38" y="66"/>
              </a:cxn>
              <a:cxn ang="0">
                <a:pos x="46" y="50"/>
              </a:cxn>
              <a:cxn ang="0">
                <a:pos x="24" y="50"/>
              </a:cxn>
              <a:cxn ang="0">
                <a:pos x="30" y="24"/>
              </a:cxn>
              <a:cxn ang="0">
                <a:pos x="22" y="16"/>
              </a:cxn>
              <a:cxn ang="0">
                <a:pos x="10" y="0"/>
              </a:cxn>
              <a:cxn ang="0">
                <a:pos x="18" y="32"/>
              </a:cxn>
              <a:cxn ang="0">
                <a:pos x="24" y="62"/>
              </a:cxn>
              <a:cxn ang="0">
                <a:pos x="12" y="76"/>
              </a:cxn>
              <a:cxn ang="0">
                <a:pos x="0" y="82"/>
              </a:cxn>
            </a:cxnLst>
            <a:rect l="0" t="0" r="r" b="b"/>
            <a:pathLst>
              <a:path w="73" h="123">
                <a:moveTo>
                  <a:pt x="0" y="82"/>
                </a:moveTo>
                <a:lnTo>
                  <a:pt x="14" y="100"/>
                </a:lnTo>
                <a:lnTo>
                  <a:pt x="6" y="122"/>
                </a:lnTo>
                <a:lnTo>
                  <a:pt x="44" y="92"/>
                </a:lnTo>
                <a:lnTo>
                  <a:pt x="48" y="100"/>
                </a:lnTo>
                <a:lnTo>
                  <a:pt x="62" y="88"/>
                </a:lnTo>
                <a:lnTo>
                  <a:pt x="72" y="78"/>
                </a:lnTo>
                <a:lnTo>
                  <a:pt x="54" y="74"/>
                </a:lnTo>
                <a:lnTo>
                  <a:pt x="38" y="66"/>
                </a:lnTo>
                <a:lnTo>
                  <a:pt x="46" y="50"/>
                </a:lnTo>
                <a:lnTo>
                  <a:pt x="24" y="50"/>
                </a:lnTo>
                <a:lnTo>
                  <a:pt x="30" y="24"/>
                </a:lnTo>
                <a:lnTo>
                  <a:pt x="22" y="16"/>
                </a:lnTo>
                <a:lnTo>
                  <a:pt x="10" y="0"/>
                </a:lnTo>
                <a:lnTo>
                  <a:pt x="18" y="32"/>
                </a:lnTo>
                <a:lnTo>
                  <a:pt x="24" y="62"/>
                </a:lnTo>
                <a:lnTo>
                  <a:pt x="12" y="76"/>
                </a:lnTo>
                <a:lnTo>
                  <a:pt x="0" y="8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1" name="Freeform 748"/>
          <p:cNvSpPr>
            <a:spLocks/>
          </p:cNvSpPr>
          <p:nvPr/>
        </p:nvSpPr>
        <p:spPr bwMode="ltGray">
          <a:xfrm>
            <a:off x="7879694" y="2636855"/>
            <a:ext cx="34087" cy="3968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22" y="6"/>
              </a:cxn>
              <a:cxn ang="0">
                <a:pos x="16" y="14"/>
              </a:cxn>
              <a:cxn ang="0">
                <a:pos x="2" y="20"/>
              </a:cxn>
              <a:cxn ang="0">
                <a:pos x="0" y="12"/>
              </a:cxn>
              <a:cxn ang="0">
                <a:pos x="12" y="6"/>
              </a:cxn>
              <a:cxn ang="0">
                <a:pos x="18" y="0"/>
              </a:cxn>
            </a:cxnLst>
            <a:rect l="0" t="0" r="r" b="b"/>
            <a:pathLst>
              <a:path w="23" h="21">
                <a:moveTo>
                  <a:pt x="18" y="0"/>
                </a:moveTo>
                <a:lnTo>
                  <a:pt x="22" y="6"/>
                </a:lnTo>
                <a:lnTo>
                  <a:pt x="16" y="14"/>
                </a:lnTo>
                <a:lnTo>
                  <a:pt x="2" y="20"/>
                </a:lnTo>
                <a:lnTo>
                  <a:pt x="0" y="12"/>
                </a:lnTo>
                <a:lnTo>
                  <a:pt x="12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2" name="Freeform 749"/>
          <p:cNvSpPr>
            <a:spLocks/>
          </p:cNvSpPr>
          <p:nvPr/>
        </p:nvSpPr>
        <p:spPr bwMode="ltGray">
          <a:xfrm>
            <a:off x="7823916" y="2662255"/>
            <a:ext cx="38735" cy="238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6"/>
              </a:cxn>
              <a:cxn ang="0">
                <a:pos x="10" y="12"/>
              </a:cxn>
              <a:cxn ang="0">
                <a:pos x="0" y="10"/>
              </a:cxn>
              <a:cxn ang="0">
                <a:pos x="14" y="6"/>
              </a:cxn>
              <a:cxn ang="0">
                <a:pos x="24" y="0"/>
              </a:cxn>
            </a:cxnLst>
            <a:rect l="0" t="0" r="r" b="b"/>
            <a:pathLst>
              <a:path w="25" h="13">
                <a:moveTo>
                  <a:pt x="24" y="0"/>
                </a:moveTo>
                <a:lnTo>
                  <a:pt x="24" y="6"/>
                </a:lnTo>
                <a:lnTo>
                  <a:pt x="10" y="12"/>
                </a:lnTo>
                <a:lnTo>
                  <a:pt x="0" y="10"/>
                </a:lnTo>
                <a:lnTo>
                  <a:pt x="14" y="6"/>
                </a:lnTo>
                <a:lnTo>
                  <a:pt x="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3" name="Freeform 750"/>
          <p:cNvSpPr>
            <a:spLocks/>
          </p:cNvSpPr>
          <p:nvPr/>
        </p:nvSpPr>
        <p:spPr bwMode="ltGray">
          <a:xfrm>
            <a:off x="7703064" y="2692418"/>
            <a:ext cx="27889" cy="158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4"/>
              </a:cxn>
              <a:cxn ang="0">
                <a:pos x="0" y="8"/>
              </a:cxn>
              <a:cxn ang="0">
                <a:pos x="16" y="0"/>
              </a:cxn>
            </a:cxnLst>
            <a:rect l="0" t="0" r="r" b="b"/>
            <a:pathLst>
              <a:path w="17" h="9">
                <a:moveTo>
                  <a:pt x="16" y="0"/>
                </a:moveTo>
                <a:lnTo>
                  <a:pt x="16" y="4"/>
                </a:lnTo>
                <a:lnTo>
                  <a:pt x="0" y="8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4" name="Freeform 751"/>
          <p:cNvSpPr>
            <a:spLocks/>
          </p:cNvSpPr>
          <p:nvPr/>
        </p:nvSpPr>
        <p:spPr bwMode="ltGray">
          <a:xfrm>
            <a:off x="5100082" y="3355990"/>
            <a:ext cx="99161" cy="8413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4" y="46"/>
              </a:cxn>
              <a:cxn ang="0">
                <a:pos x="50" y="44"/>
              </a:cxn>
              <a:cxn ang="0">
                <a:pos x="64" y="26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65" h="47">
                <a:moveTo>
                  <a:pt x="0" y="14"/>
                </a:moveTo>
                <a:lnTo>
                  <a:pt x="34" y="46"/>
                </a:lnTo>
                <a:lnTo>
                  <a:pt x="50" y="44"/>
                </a:lnTo>
                <a:lnTo>
                  <a:pt x="64" y="26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5" name="Freeform 752"/>
          <p:cNvSpPr>
            <a:spLocks/>
          </p:cNvSpPr>
          <p:nvPr/>
        </p:nvSpPr>
        <p:spPr bwMode="ltGray">
          <a:xfrm>
            <a:off x="5360380" y="4986345"/>
            <a:ext cx="13945" cy="2063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6" name="Freeform 754"/>
          <p:cNvSpPr>
            <a:spLocks/>
          </p:cNvSpPr>
          <p:nvPr/>
        </p:nvSpPr>
        <p:spPr bwMode="ltGray">
          <a:xfrm>
            <a:off x="7823916" y="6003929"/>
            <a:ext cx="77470" cy="101600"/>
          </a:xfrm>
          <a:custGeom>
            <a:avLst/>
            <a:gdLst/>
            <a:ahLst/>
            <a:cxnLst>
              <a:cxn ang="0">
                <a:pos x="34" y="10"/>
              </a:cxn>
              <a:cxn ang="0">
                <a:pos x="48" y="2"/>
              </a:cxn>
              <a:cxn ang="0">
                <a:pos x="50" y="24"/>
              </a:cxn>
              <a:cxn ang="0">
                <a:pos x="40" y="44"/>
              </a:cxn>
              <a:cxn ang="0">
                <a:pos x="32" y="56"/>
              </a:cxn>
              <a:cxn ang="0">
                <a:pos x="8" y="30"/>
              </a:cxn>
              <a:cxn ang="0">
                <a:pos x="0" y="6"/>
              </a:cxn>
              <a:cxn ang="0">
                <a:pos x="12" y="0"/>
              </a:cxn>
              <a:cxn ang="0">
                <a:pos x="34" y="10"/>
              </a:cxn>
            </a:cxnLst>
            <a:rect l="0" t="0" r="r" b="b"/>
            <a:pathLst>
              <a:path w="51" h="57">
                <a:moveTo>
                  <a:pt x="34" y="10"/>
                </a:moveTo>
                <a:lnTo>
                  <a:pt x="48" y="2"/>
                </a:lnTo>
                <a:lnTo>
                  <a:pt x="50" y="24"/>
                </a:lnTo>
                <a:lnTo>
                  <a:pt x="40" y="44"/>
                </a:lnTo>
                <a:lnTo>
                  <a:pt x="32" y="56"/>
                </a:lnTo>
                <a:lnTo>
                  <a:pt x="8" y="30"/>
                </a:lnTo>
                <a:lnTo>
                  <a:pt x="0" y="6"/>
                </a:lnTo>
                <a:lnTo>
                  <a:pt x="12" y="0"/>
                </a:lnTo>
                <a:lnTo>
                  <a:pt x="34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818" name="Group 755"/>
          <p:cNvGrpSpPr>
            <a:grpSpLocks/>
          </p:cNvGrpSpPr>
          <p:nvPr/>
        </p:nvGrpSpPr>
        <p:grpSpPr bwMode="auto">
          <a:xfrm>
            <a:off x="8158585" y="5389610"/>
            <a:ext cx="985415" cy="363539"/>
            <a:chOff x="5231" y="3168"/>
            <a:chExt cx="635" cy="224"/>
          </a:xfrm>
          <a:solidFill>
            <a:schemeClr val="bg2"/>
          </a:solidFill>
        </p:grpSpPr>
        <p:sp>
          <p:nvSpPr>
            <p:cNvPr id="738" name="Freeform 756"/>
            <p:cNvSpPr>
              <a:spLocks/>
            </p:cNvSpPr>
            <p:nvPr/>
          </p:nvSpPr>
          <p:spPr bwMode="ltGray">
            <a:xfrm>
              <a:off x="5312" y="3194"/>
              <a:ext cx="45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32"/>
                </a:cxn>
                <a:cxn ang="0">
                  <a:pos x="40" y="46"/>
                </a:cxn>
                <a:cxn ang="0">
                  <a:pos x="44" y="40"/>
                </a:cxn>
                <a:cxn ang="0">
                  <a:pos x="26" y="14"/>
                </a:cxn>
                <a:cxn ang="0">
                  <a:pos x="20" y="4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24" y="32"/>
                  </a:lnTo>
                  <a:lnTo>
                    <a:pt x="40" y="46"/>
                  </a:lnTo>
                  <a:lnTo>
                    <a:pt x="44" y="40"/>
                  </a:lnTo>
                  <a:lnTo>
                    <a:pt x="26" y="14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9" name="Freeform 757"/>
            <p:cNvSpPr>
              <a:spLocks/>
            </p:cNvSpPr>
            <p:nvPr/>
          </p:nvSpPr>
          <p:spPr bwMode="ltGray">
            <a:xfrm>
              <a:off x="5505" y="3194"/>
              <a:ext cx="40" cy="3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2" y="26"/>
                </a:cxn>
                <a:cxn ang="0">
                  <a:pos x="40" y="26"/>
                </a:cxn>
                <a:cxn ang="0">
                  <a:pos x="34" y="10"/>
                </a:cxn>
                <a:cxn ang="0">
                  <a:pos x="10" y="0"/>
                </a:cxn>
                <a:cxn ang="0">
                  <a:pos x="0" y="14"/>
                </a:cxn>
              </a:cxnLst>
              <a:rect l="0" t="0" r="r" b="b"/>
              <a:pathLst>
                <a:path w="41" h="27">
                  <a:moveTo>
                    <a:pt x="0" y="14"/>
                  </a:moveTo>
                  <a:lnTo>
                    <a:pt x="22" y="26"/>
                  </a:lnTo>
                  <a:lnTo>
                    <a:pt x="40" y="26"/>
                  </a:lnTo>
                  <a:lnTo>
                    <a:pt x="34" y="10"/>
                  </a:lnTo>
                  <a:lnTo>
                    <a:pt x="10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0" name="Freeform 758"/>
            <p:cNvSpPr>
              <a:spLocks/>
            </p:cNvSpPr>
            <p:nvPr/>
          </p:nvSpPr>
          <p:spPr bwMode="ltGray">
            <a:xfrm>
              <a:off x="5545" y="3170"/>
              <a:ext cx="35" cy="2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0"/>
                </a:cxn>
                <a:cxn ang="0">
                  <a:pos x="30" y="22"/>
                </a:cxn>
                <a:cxn ang="0">
                  <a:pos x="34" y="0"/>
                </a:cxn>
                <a:cxn ang="0">
                  <a:pos x="0" y="8"/>
                </a:cxn>
              </a:cxnLst>
              <a:rect l="0" t="0" r="r" b="b"/>
              <a:pathLst>
                <a:path w="35" h="23">
                  <a:moveTo>
                    <a:pt x="0" y="8"/>
                  </a:moveTo>
                  <a:lnTo>
                    <a:pt x="4" y="20"/>
                  </a:lnTo>
                  <a:lnTo>
                    <a:pt x="30" y="22"/>
                  </a:lnTo>
                  <a:lnTo>
                    <a:pt x="34" y="0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1" name="Freeform 759"/>
            <p:cNvSpPr>
              <a:spLocks/>
            </p:cNvSpPr>
            <p:nvPr/>
          </p:nvSpPr>
          <p:spPr bwMode="ltGray">
            <a:xfrm>
              <a:off x="5857" y="3302"/>
              <a:ext cx="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2" name="Freeform 760"/>
            <p:cNvSpPr>
              <a:spLocks/>
            </p:cNvSpPr>
            <p:nvPr/>
          </p:nvSpPr>
          <p:spPr bwMode="ltGray">
            <a:xfrm>
              <a:off x="5831" y="3257"/>
              <a:ext cx="1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3" name="Freeform 761"/>
            <p:cNvSpPr>
              <a:spLocks/>
            </p:cNvSpPr>
            <p:nvPr/>
          </p:nvSpPr>
          <p:spPr bwMode="ltGray">
            <a:xfrm>
              <a:off x="5811" y="3239"/>
              <a:ext cx="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0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4" name="Freeform 762"/>
            <p:cNvSpPr>
              <a:spLocks/>
            </p:cNvSpPr>
            <p:nvPr/>
          </p:nvSpPr>
          <p:spPr bwMode="ltGray">
            <a:xfrm>
              <a:off x="5773" y="3219"/>
              <a:ext cx="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5" name="Freeform 763"/>
            <p:cNvSpPr>
              <a:spLocks/>
            </p:cNvSpPr>
            <p:nvPr/>
          </p:nvSpPr>
          <p:spPr bwMode="ltGray">
            <a:xfrm>
              <a:off x="5745" y="3212"/>
              <a:ext cx="1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6" name="Freeform 764"/>
            <p:cNvSpPr>
              <a:spLocks/>
            </p:cNvSpPr>
            <p:nvPr/>
          </p:nvSpPr>
          <p:spPr bwMode="ltGray">
            <a:xfrm>
              <a:off x="5730" y="3183"/>
              <a:ext cx="12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7" name="Freeform 765"/>
            <p:cNvSpPr>
              <a:spLocks/>
            </p:cNvSpPr>
            <p:nvPr/>
          </p:nvSpPr>
          <p:spPr bwMode="ltGray">
            <a:xfrm>
              <a:off x="5384" y="3212"/>
              <a:ext cx="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8" name="Freeform 766"/>
            <p:cNvSpPr>
              <a:spLocks/>
            </p:cNvSpPr>
            <p:nvPr/>
          </p:nvSpPr>
          <p:spPr bwMode="ltGray">
            <a:xfrm>
              <a:off x="5357" y="3168"/>
              <a:ext cx="1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9" name="Freeform 767"/>
            <p:cNvSpPr>
              <a:spLocks/>
            </p:cNvSpPr>
            <p:nvPr/>
          </p:nvSpPr>
          <p:spPr bwMode="ltGray">
            <a:xfrm>
              <a:off x="5257" y="3387"/>
              <a:ext cx="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0" name="Freeform 768"/>
            <p:cNvSpPr>
              <a:spLocks/>
            </p:cNvSpPr>
            <p:nvPr/>
          </p:nvSpPr>
          <p:spPr bwMode="ltGray">
            <a:xfrm>
              <a:off x="5231" y="3329"/>
              <a:ext cx="1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8" name="Freeform 769"/>
          <p:cNvSpPr>
            <a:spLocks/>
          </p:cNvSpPr>
          <p:nvPr/>
        </p:nvSpPr>
        <p:spPr bwMode="ltGray">
          <a:xfrm>
            <a:off x="8201968" y="6411914"/>
            <a:ext cx="2479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9" name="Freeform 770"/>
          <p:cNvSpPr>
            <a:spLocks/>
          </p:cNvSpPr>
          <p:nvPr/>
        </p:nvSpPr>
        <p:spPr bwMode="ltGray">
          <a:xfrm>
            <a:off x="8257747" y="6578601"/>
            <a:ext cx="2479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0" name="Freeform 771"/>
          <p:cNvSpPr>
            <a:spLocks/>
          </p:cNvSpPr>
          <p:nvPr/>
        </p:nvSpPr>
        <p:spPr bwMode="ltGray">
          <a:xfrm>
            <a:off x="8535089" y="6373814"/>
            <a:ext cx="26339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1" name="Freeform 772"/>
          <p:cNvSpPr>
            <a:spLocks/>
          </p:cNvSpPr>
          <p:nvPr/>
        </p:nvSpPr>
        <p:spPr bwMode="ltGray">
          <a:xfrm>
            <a:off x="8601712" y="6121403"/>
            <a:ext cx="2634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2" name="Freeform 773"/>
          <p:cNvSpPr>
            <a:spLocks/>
          </p:cNvSpPr>
          <p:nvPr/>
        </p:nvSpPr>
        <p:spPr bwMode="ltGray">
          <a:xfrm>
            <a:off x="1009681" y="1892321"/>
            <a:ext cx="268046" cy="596897"/>
          </a:xfrm>
          <a:custGeom>
            <a:avLst/>
            <a:gdLst/>
            <a:ahLst/>
            <a:cxnLst>
              <a:cxn ang="0">
                <a:pos x="2" y="324"/>
              </a:cxn>
              <a:cxn ang="0">
                <a:pos x="8" y="316"/>
              </a:cxn>
              <a:cxn ang="0">
                <a:pos x="12" y="308"/>
              </a:cxn>
              <a:cxn ang="0">
                <a:pos x="16" y="300"/>
              </a:cxn>
              <a:cxn ang="0">
                <a:pos x="20" y="292"/>
              </a:cxn>
              <a:cxn ang="0">
                <a:pos x="20" y="284"/>
              </a:cxn>
              <a:cxn ang="0">
                <a:pos x="26" y="276"/>
              </a:cxn>
              <a:cxn ang="0">
                <a:pos x="26" y="268"/>
              </a:cxn>
              <a:cxn ang="0">
                <a:pos x="30" y="260"/>
              </a:cxn>
              <a:cxn ang="0">
                <a:pos x="32" y="252"/>
              </a:cxn>
              <a:cxn ang="0">
                <a:pos x="34" y="244"/>
              </a:cxn>
              <a:cxn ang="0">
                <a:pos x="36" y="236"/>
              </a:cxn>
              <a:cxn ang="0">
                <a:pos x="42" y="230"/>
              </a:cxn>
              <a:cxn ang="0">
                <a:pos x="46" y="222"/>
              </a:cxn>
              <a:cxn ang="0">
                <a:pos x="52" y="212"/>
              </a:cxn>
              <a:cxn ang="0">
                <a:pos x="56" y="204"/>
              </a:cxn>
              <a:cxn ang="0">
                <a:pos x="60" y="194"/>
              </a:cxn>
              <a:cxn ang="0">
                <a:pos x="62" y="186"/>
              </a:cxn>
              <a:cxn ang="0">
                <a:pos x="66" y="176"/>
              </a:cxn>
              <a:cxn ang="0">
                <a:pos x="72" y="164"/>
              </a:cxn>
              <a:cxn ang="0">
                <a:pos x="76" y="156"/>
              </a:cxn>
              <a:cxn ang="0">
                <a:pos x="82" y="148"/>
              </a:cxn>
              <a:cxn ang="0">
                <a:pos x="88" y="140"/>
              </a:cxn>
              <a:cxn ang="0">
                <a:pos x="92" y="130"/>
              </a:cxn>
              <a:cxn ang="0">
                <a:pos x="98" y="124"/>
              </a:cxn>
              <a:cxn ang="0">
                <a:pos x="104" y="116"/>
              </a:cxn>
              <a:cxn ang="0">
                <a:pos x="110" y="108"/>
              </a:cxn>
              <a:cxn ang="0">
                <a:pos x="116" y="100"/>
              </a:cxn>
              <a:cxn ang="0">
                <a:pos x="120" y="90"/>
              </a:cxn>
              <a:cxn ang="0">
                <a:pos x="122" y="82"/>
              </a:cxn>
              <a:cxn ang="0">
                <a:pos x="124" y="74"/>
              </a:cxn>
              <a:cxn ang="0">
                <a:pos x="130" y="66"/>
              </a:cxn>
              <a:cxn ang="0">
                <a:pos x="134" y="58"/>
              </a:cxn>
              <a:cxn ang="0">
                <a:pos x="140" y="50"/>
              </a:cxn>
              <a:cxn ang="0">
                <a:pos x="146" y="44"/>
              </a:cxn>
              <a:cxn ang="0">
                <a:pos x="154" y="34"/>
              </a:cxn>
              <a:cxn ang="0">
                <a:pos x="158" y="26"/>
              </a:cxn>
              <a:cxn ang="0">
                <a:pos x="162" y="18"/>
              </a:cxn>
              <a:cxn ang="0">
                <a:pos x="166" y="10"/>
              </a:cxn>
              <a:cxn ang="0">
                <a:pos x="170" y="2"/>
              </a:cxn>
            </a:cxnLst>
            <a:rect l="0" t="0" r="r" b="b"/>
            <a:pathLst>
              <a:path w="173" h="329">
                <a:moveTo>
                  <a:pt x="0" y="328"/>
                </a:moveTo>
                <a:lnTo>
                  <a:pt x="2" y="324"/>
                </a:lnTo>
                <a:lnTo>
                  <a:pt x="6" y="320"/>
                </a:lnTo>
                <a:lnTo>
                  <a:pt x="8" y="316"/>
                </a:lnTo>
                <a:lnTo>
                  <a:pt x="10" y="312"/>
                </a:lnTo>
                <a:lnTo>
                  <a:pt x="12" y="308"/>
                </a:lnTo>
                <a:lnTo>
                  <a:pt x="14" y="304"/>
                </a:lnTo>
                <a:lnTo>
                  <a:pt x="16" y="300"/>
                </a:lnTo>
                <a:lnTo>
                  <a:pt x="18" y="296"/>
                </a:lnTo>
                <a:lnTo>
                  <a:pt x="20" y="292"/>
                </a:lnTo>
                <a:lnTo>
                  <a:pt x="20" y="288"/>
                </a:lnTo>
                <a:lnTo>
                  <a:pt x="20" y="284"/>
                </a:lnTo>
                <a:lnTo>
                  <a:pt x="24" y="280"/>
                </a:lnTo>
                <a:lnTo>
                  <a:pt x="26" y="276"/>
                </a:lnTo>
                <a:lnTo>
                  <a:pt x="26" y="272"/>
                </a:lnTo>
                <a:lnTo>
                  <a:pt x="26" y="268"/>
                </a:lnTo>
                <a:lnTo>
                  <a:pt x="28" y="264"/>
                </a:lnTo>
                <a:lnTo>
                  <a:pt x="30" y="260"/>
                </a:lnTo>
                <a:lnTo>
                  <a:pt x="32" y="256"/>
                </a:lnTo>
                <a:lnTo>
                  <a:pt x="32" y="252"/>
                </a:lnTo>
                <a:lnTo>
                  <a:pt x="34" y="248"/>
                </a:lnTo>
                <a:lnTo>
                  <a:pt x="34" y="244"/>
                </a:lnTo>
                <a:lnTo>
                  <a:pt x="36" y="240"/>
                </a:lnTo>
                <a:lnTo>
                  <a:pt x="36" y="236"/>
                </a:lnTo>
                <a:lnTo>
                  <a:pt x="40" y="234"/>
                </a:lnTo>
                <a:lnTo>
                  <a:pt x="42" y="230"/>
                </a:lnTo>
                <a:lnTo>
                  <a:pt x="44" y="226"/>
                </a:lnTo>
                <a:lnTo>
                  <a:pt x="46" y="222"/>
                </a:lnTo>
                <a:lnTo>
                  <a:pt x="48" y="218"/>
                </a:lnTo>
                <a:lnTo>
                  <a:pt x="52" y="212"/>
                </a:lnTo>
                <a:lnTo>
                  <a:pt x="54" y="208"/>
                </a:lnTo>
                <a:lnTo>
                  <a:pt x="56" y="204"/>
                </a:lnTo>
                <a:lnTo>
                  <a:pt x="58" y="198"/>
                </a:lnTo>
                <a:lnTo>
                  <a:pt x="60" y="194"/>
                </a:lnTo>
                <a:lnTo>
                  <a:pt x="60" y="190"/>
                </a:lnTo>
                <a:lnTo>
                  <a:pt x="62" y="186"/>
                </a:lnTo>
                <a:lnTo>
                  <a:pt x="64" y="182"/>
                </a:lnTo>
                <a:lnTo>
                  <a:pt x="66" y="176"/>
                </a:lnTo>
                <a:lnTo>
                  <a:pt x="68" y="170"/>
                </a:lnTo>
                <a:lnTo>
                  <a:pt x="72" y="164"/>
                </a:lnTo>
                <a:lnTo>
                  <a:pt x="74" y="160"/>
                </a:lnTo>
                <a:lnTo>
                  <a:pt x="76" y="156"/>
                </a:lnTo>
                <a:lnTo>
                  <a:pt x="80" y="152"/>
                </a:lnTo>
                <a:lnTo>
                  <a:pt x="82" y="148"/>
                </a:lnTo>
                <a:lnTo>
                  <a:pt x="86" y="144"/>
                </a:lnTo>
                <a:lnTo>
                  <a:pt x="88" y="140"/>
                </a:lnTo>
                <a:lnTo>
                  <a:pt x="90" y="134"/>
                </a:lnTo>
                <a:lnTo>
                  <a:pt x="92" y="130"/>
                </a:lnTo>
                <a:lnTo>
                  <a:pt x="94" y="126"/>
                </a:lnTo>
                <a:lnTo>
                  <a:pt x="98" y="124"/>
                </a:lnTo>
                <a:lnTo>
                  <a:pt x="100" y="120"/>
                </a:lnTo>
                <a:lnTo>
                  <a:pt x="104" y="116"/>
                </a:lnTo>
                <a:lnTo>
                  <a:pt x="106" y="112"/>
                </a:lnTo>
                <a:lnTo>
                  <a:pt x="110" y="108"/>
                </a:lnTo>
                <a:lnTo>
                  <a:pt x="112" y="104"/>
                </a:lnTo>
                <a:lnTo>
                  <a:pt x="116" y="100"/>
                </a:lnTo>
                <a:lnTo>
                  <a:pt x="116" y="96"/>
                </a:lnTo>
                <a:lnTo>
                  <a:pt x="120" y="90"/>
                </a:lnTo>
                <a:lnTo>
                  <a:pt x="120" y="86"/>
                </a:lnTo>
                <a:lnTo>
                  <a:pt x="122" y="82"/>
                </a:lnTo>
                <a:lnTo>
                  <a:pt x="124" y="78"/>
                </a:lnTo>
                <a:lnTo>
                  <a:pt x="124" y="74"/>
                </a:lnTo>
                <a:lnTo>
                  <a:pt x="128" y="70"/>
                </a:lnTo>
                <a:lnTo>
                  <a:pt x="130" y="66"/>
                </a:lnTo>
                <a:lnTo>
                  <a:pt x="132" y="62"/>
                </a:lnTo>
                <a:lnTo>
                  <a:pt x="134" y="58"/>
                </a:lnTo>
                <a:lnTo>
                  <a:pt x="138" y="54"/>
                </a:lnTo>
                <a:lnTo>
                  <a:pt x="140" y="50"/>
                </a:lnTo>
                <a:lnTo>
                  <a:pt x="144" y="48"/>
                </a:lnTo>
                <a:lnTo>
                  <a:pt x="146" y="44"/>
                </a:lnTo>
                <a:lnTo>
                  <a:pt x="150" y="40"/>
                </a:lnTo>
                <a:lnTo>
                  <a:pt x="154" y="34"/>
                </a:lnTo>
                <a:lnTo>
                  <a:pt x="156" y="30"/>
                </a:lnTo>
                <a:lnTo>
                  <a:pt x="158" y="26"/>
                </a:lnTo>
                <a:lnTo>
                  <a:pt x="160" y="22"/>
                </a:lnTo>
                <a:lnTo>
                  <a:pt x="162" y="18"/>
                </a:lnTo>
                <a:lnTo>
                  <a:pt x="164" y="14"/>
                </a:lnTo>
                <a:lnTo>
                  <a:pt x="166" y="10"/>
                </a:lnTo>
                <a:lnTo>
                  <a:pt x="168" y="6"/>
                </a:lnTo>
                <a:lnTo>
                  <a:pt x="170" y="2"/>
                </a:lnTo>
                <a:lnTo>
                  <a:pt x="17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3" name="Oval 775"/>
          <p:cNvSpPr>
            <a:spLocks noChangeArrowheads="1"/>
          </p:cNvSpPr>
          <p:nvPr/>
        </p:nvSpPr>
        <p:spPr bwMode="ltGray">
          <a:xfrm>
            <a:off x="1798323" y="4233873"/>
            <a:ext cx="4648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4" name="Oval 776"/>
          <p:cNvSpPr>
            <a:spLocks noChangeArrowheads="1"/>
          </p:cNvSpPr>
          <p:nvPr/>
        </p:nvSpPr>
        <p:spPr bwMode="ltGray">
          <a:xfrm>
            <a:off x="2069467" y="4095762"/>
            <a:ext cx="7747" cy="79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5" name="Freeform 777"/>
          <p:cNvSpPr>
            <a:spLocks/>
          </p:cNvSpPr>
          <p:nvPr/>
        </p:nvSpPr>
        <p:spPr bwMode="ltGray">
          <a:xfrm>
            <a:off x="2064819" y="4003687"/>
            <a:ext cx="41833" cy="333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6" y="8"/>
              </a:cxn>
              <a:cxn ang="0">
                <a:pos x="24" y="14"/>
              </a:cxn>
              <a:cxn ang="0">
                <a:pos x="12" y="18"/>
              </a:cxn>
              <a:cxn ang="0">
                <a:pos x="2" y="16"/>
              </a:cxn>
              <a:cxn ang="0">
                <a:pos x="0" y="8"/>
              </a:cxn>
              <a:cxn ang="0">
                <a:pos x="14" y="0"/>
              </a:cxn>
            </a:cxnLst>
            <a:rect l="0" t="0" r="r" b="b"/>
            <a:pathLst>
              <a:path w="27" h="19">
                <a:moveTo>
                  <a:pt x="14" y="0"/>
                </a:moveTo>
                <a:lnTo>
                  <a:pt x="26" y="8"/>
                </a:lnTo>
                <a:lnTo>
                  <a:pt x="24" y="14"/>
                </a:lnTo>
                <a:lnTo>
                  <a:pt x="12" y="18"/>
                </a:lnTo>
                <a:lnTo>
                  <a:pt x="2" y="16"/>
                </a:lnTo>
                <a:lnTo>
                  <a:pt x="0" y="8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6" name="Freeform 778"/>
          <p:cNvSpPr>
            <a:spLocks/>
          </p:cNvSpPr>
          <p:nvPr/>
        </p:nvSpPr>
        <p:spPr bwMode="ltGray">
          <a:xfrm>
            <a:off x="2091158" y="4054487"/>
            <a:ext cx="24790" cy="349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6" y="6"/>
              </a:cxn>
              <a:cxn ang="0">
                <a:pos x="16" y="14"/>
              </a:cxn>
              <a:cxn ang="0">
                <a:pos x="0" y="1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17" h="19">
                <a:moveTo>
                  <a:pt x="8" y="0"/>
                </a:moveTo>
                <a:lnTo>
                  <a:pt x="16" y="6"/>
                </a:lnTo>
                <a:lnTo>
                  <a:pt x="16" y="14"/>
                </a:lnTo>
                <a:lnTo>
                  <a:pt x="0" y="1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7" name="Freeform 779"/>
          <p:cNvSpPr>
            <a:spLocks/>
          </p:cNvSpPr>
          <p:nvPr/>
        </p:nvSpPr>
        <p:spPr bwMode="ltGray">
          <a:xfrm>
            <a:off x="2064819" y="4060837"/>
            <a:ext cx="17043" cy="285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0" y="14"/>
              </a:cxn>
              <a:cxn ang="0">
                <a:pos x="0" y="12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10" y="14"/>
                </a:lnTo>
                <a:lnTo>
                  <a:pt x="0" y="1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8" name="Freeform 780"/>
          <p:cNvSpPr>
            <a:spLocks/>
          </p:cNvSpPr>
          <p:nvPr/>
        </p:nvSpPr>
        <p:spPr bwMode="ltGray">
          <a:xfrm>
            <a:off x="2154684" y="4202123"/>
            <a:ext cx="170433" cy="74613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30" y="0"/>
              </a:cxn>
              <a:cxn ang="0">
                <a:pos x="42" y="6"/>
              </a:cxn>
              <a:cxn ang="0">
                <a:pos x="56" y="2"/>
              </a:cxn>
              <a:cxn ang="0">
                <a:pos x="72" y="2"/>
              </a:cxn>
              <a:cxn ang="0">
                <a:pos x="78" y="12"/>
              </a:cxn>
              <a:cxn ang="0">
                <a:pos x="88" y="22"/>
              </a:cxn>
              <a:cxn ang="0">
                <a:pos x="108" y="24"/>
              </a:cxn>
              <a:cxn ang="0">
                <a:pos x="92" y="28"/>
              </a:cxn>
              <a:cxn ang="0">
                <a:pos x="70" y="28"/>
              </a:cxn>
              <a:cxn ang="0">
                <a:pos x="64" y="34"/>
              </a:cxn>
              <a:cxn ang="0">
                <a:pos x="52" y="34"/>
              </a:cxn>
              <a:cxn ang="0">
                <a:pos x="42" y="40"/>
              </a:cxn>
              <a:cxn ang="0">
                <a:pos x="32" y="32"/>
              </a:cxn>
              <a:cxn ang="0">
                <a:pos x="10" y="34"/>
              </a:cxn>
              <a:cxn ang="0">
                <a:pos x="4" y="34"/>
              </a:cxn>
              <a:cxn ang="0">
                <a:pos x="0" y="28"/>
              </a:cxn>
              <a:cxn ang="0">
                <a:pos x="20" y="22"/>
              </a:cxn>
              <a:cxn ang="0">
                <a:pos x="28" y="22"/>
              </a:cxn>
              <a:cxn ang="0">
                <a:pos x="26" y="16"/>
              </a:cxn>
              <a:cxn ang="0">
                <a:pos x="26" y="10"/>
              </a:cxn>
              <a:cxn ang="0">
                <a:pos x="18" y="4"/>
              </a:cxn>
            </a:cxnLst>
            <a:rect l="0" t="0" r="r" b="b"/>
            <a:pathLst>
              <a:path w="109" h="41">
                <a:moveTo>
                  <a:pt x="18" y="4"/>
                </a:moveTo>
                <a:lnTo>
                  <a:pt x="30" y="0"/>
                </a:lnTo>
                <a:lnTo>
                  <a:pt x="42" y="6"/>
                </a:lnTo>
                <a:lnTo>
                  <a:pt x="56" y="2"/>
                </a:lnTo>
                <a:lnTo>
                  <a:pt x="72" y="2"/>
                </a:lnTo>
                <a:lnTo>
                  <a:pt x="78" y="12"/>
                </a:lnTo>
                <a:lnTo>
                  <a:pt x="88" y="22"/>
                </a:lnTo>
                <a:lnTo>
                  <a:pt x="108" y="24"/>
                </a:lnTo>
                <a:lnTo>
                  <a:pt x="92" y="28"/>
                </a:lnTo>
                <a:lnTo>
                  <a:pt x="70" y="28"/>
                </a:lnTo>
                <a:lnTo>
                  <a:pt x="64" y="34"/>
                </a:lnTo>
                <a:lnTo>
                  <a:pt x="52" y="34"/>
                </a:lnTo>
                <a:lnTo>
                  <a:pt x="42" y="40"/>
                </a:lnTo>
                <a:lnTo>
                  <a:pt x="32" y="32"/>
                </a:lnTo>
                <a:lnTo>
                  <a:pt x="10" y="34"/>
                </a:lnTo>
                <a:lnTo>
                  <a:pt x="4" y="34"/>
                </a:lnTo>
                <a:lnTo>
                  <a:pt x="0" y="28"/>
                </a:lnTo>
                <a:lnTo>
                  <a:pt x="20" y="22"/>
                </a:lnTo>
                <a:lnTo>
                  <a:pt x="28" y="22"/>
                </a:lnTo>
                <a:lnTo>
                  <a:pt x="26" y="16"/>
                </a:lnTo>
                <a:lnTo>
                  <a:pt x="26" y="10"/>
                </a:lnTo>
                <a:lnTo>
                  <a:pt x="1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9" name="Freeform 781"/>
          <p:cNvSpPr>
            <a:spLocks/>
          </p:cNvSpPr>
          <p:nvPr/>
        </p:nvSpPr>
        <p:spPr bwMode="ltGray">
          <a:xfrm>
            <a:off x="1903682" y="4111637"/>
            <a:ext cx="258748" cy="103187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70" y="4"/>
              </a:cxn>
              <a:cxn ang="0">
                <a:pos x="52" y="2"/>
              </a:cxn>
              <a:cxn ang="0">
                <a:pos x="38" y="0"/>
              </a:cxn>
              <a:cxn ang="0">
                <a:pos x="20" y="8"/>
              </a:cxn>
              <a:cxn ang="0">
                <a:pos x="10" y="16"/>
              </a:cxn>
              <a:cxn ang="0">
                <a:pos x="0" y="26"/>
              </a:cxn>
              <a:cxn ang="0">
                <a:pos x="12" y="24"/>
              </a:cxn>
              <a:cxn ang="0">
                <a:pos x="24" y="20"/>
              </a:cxn>
              <a:cxn ang="0">
                <a:pos x="36" y="12"/>
              </a:cxn>
              <a:cxn ang="0">
                <a:pos x="46" y="12"/>
              </a:cxn>
              <a:cxn ang="0">
                <a:pos x="42" y="16"/>
              </a:cxn>
              <a:cxn ang="0">
                <a:pos x="36" y="20"/>
              </a:cxn>
              <a:cxn ang="0">
                <a:pos x="46" y="20"/>
              </a:cxn>
              <a:cxn ang="0">
                <a:pos x="58" y="20"/>
              </a:cxn>
              <a:cxn ang="0">
                <a:pos x="74" y="16"/>
              </a:cxn>
              <a:cxn ang="0">
                <a:pos x="74" y="20"/>
              </a:cxn>
              <a:cxn ang="0">
                <a:pos x="78" y="24"/>
              </a:cxn>
              <a:cxn ang="0">
                <a:pos x="98" y="26"/>
              </a:cxn>
              <a:cxn ang="0">
                <a:pos x="100" y="32"/>
              </a:cxn>
              <a:cxn ang="0">
                <a:pos x="102" y="38"/>
              </a:cxn>
              <a:cxn ang="0">
                <a:pos x="106" y="40"/>
              </a:cxn>
              <a:cxn ang="0">
                <a:pos x="120" y="44"/>
              </a:cxn>
              <a:cxn ang="0">
                <a:pos x="122" y="48"/>
              </a:cxn>
              <a:cxn ang="0">
                <a:pos x="112" y="54"/>
              </a:cxn>
              <a:cxn ang="0">
                <a:pos x="136" y="56"/>
              </a:cxn>
              <a:cxn ang="0">
                <a:pos x="150" y="56"/>
              </a:cxn>
              <a:cxn ang="0">
                <a:pos x="154" y="52"/>
              </a:cxn>
              <a:cxn ang="0">
                <a:pos x="164" y="52"/>
              </a:cxn>
              <a:cxn ang="0">
                <a:pos x="166" y="48"/>
              </a:cxn>
              <a:cxn ang="0">
                <a:pos x="162" y="48"/>
              </a:cxn>
              <a:cxn ang="0">
                <a:pos x="156" y="38"/>
              </a:cxn>
              <a:cxn ang="0">
                <a:pos x="146" y="38"/>
              </a:cxn>
              <a:cxn ang="0">
                <a:pos x="144" y="34"/>
              </a:cxn>
              <a:cxn ang="0">
                <a:pos x="136" y="30"/>
              </a:cxn>
              <a:cxn ang="0">
                <a:pos x="120" y="26"/>
              </a:cxn>
              <a:cxn ang="0">
                <a:pos x="114" y="18"/>
              </a:cxn>
              <a:cxn ang="0">
                <a:pos x="102" y="8"/>
              </a:cxn>
              <a:cxn ang="0">
                <a:pos x="104" y="18"/>
              </a:cxn>
              <a:cxn ang="0">
                <a:pos x="96" y="16"/>
              </a:cxn>
              <a:cxn ang="0">
                <a:pos x="88" y="12"/>
              </a:cxn>
              <a:cxn ang="0">
                <a:pos x="82" y="6"/>
              </a:cxn>
            </a:cxnLst>
            <a:rect l="0" t="0" r="r" b="b"/>
            <a:pathLst>
              <a:path w="167" h="57">
                <a:moveTo>
                  <a:pt x="82" y="6"/>
                </a:moveTo>
                <a:lnTo>
                  <a:pt x="70" y="4"/>
                </a:lnTo>
                <a:lnTo>
                  <a:pt x="52" y="2"/>
                </a:lnTo>
                <a:lnTo>
                  <a:pt x="38" y="0"/>
                </a:lnTo>
                <a:lnTo>
                  <a:pt x="20" y="8"/>
                </a:lnTo>
                <a:lnTo>
                  <a:pt x="10" y="16"/>
                </a:lnTo>
                <a:lnTo>
                  <a:pt x="0" y="26"/>
                </a:lnTo>
                <a:lnTo>
                  <a:pt x="12" y="24"/>
                </a:lnTo>
                <a:lnTo>
                  <a:pt x="24" y="20"/>
                </a:lnTo>
                <a:lnTo>
                  <a:pt x="36" y="12"/>
                </a:lnTo>
                <a:lnTo>
                  <a:pt x="46" y="12"/>
                </a:lnTo>
                <a:lnTo>
                  <a:pt x="42" y="16"/>
                </a:lnTo>
                <a:lnTo>
                  <a:pt x="36" y="20"/>
                </a:lnTo>
                <a:lnTo>
                  <a:pt x="46" y="20"/>
                </a:lnTo>
                <a:lnTo>
                  <a:pt x="58" y="20"/>
                </a:lnTo>
                <a:lnTo>
                  <a:pt x="74" y="16"/>
                </a:lnTo>
                <a:lnTo>
                  <a:pt x="74" y="20"/>
                </a:lnTo>
                <a:lnTo>
                  <a:pt x="78" y="24"/>
                </a:lnTo>
                <a:lnTo>
                  <a:pt x="98" y="26"/>
                </a:lnTo>
                <a:lnTo>
                  <a:pt x="100" y="32"/>
                </a:lnTo>
                <a:lnTo>
                  <a:pt x="102" y="38"/>
                </a:lnTo>
                <a:lnTo>
                  <a:pt x="106" y="40"/>
                </a:lnTo>
                <a:lnTo>
                  <a:pt x="120" y="44"/>
                </a:lnTo>
                <a:lnTo>
                  <a:pt x="122" y="48"/>
                </a:lnTo>
                <a:lnTo>
                  <a:pt x="112" y="54"/>
                </a:lnTo>
                <a:lnTo>
                  <a:pt x="136" y="56"/>
                </a:lnTo>
                <a:lnTo>
                  <a:pt x="150" y="56"/>
                </a:lnTo>
                <a:lnTo>
                  <a:pt x="154" y="52"/>
                </a:lnTo>
                <a:lnTo>
                  <a:pt x="164" y="52"/>
                </a:lnTo>
                <a:lnTo>
                  <a:pt x="166" y="48"/>
                </a:lnTo>
                <a:lnTo>
                  <a:pt x="162" y="48"/>
                </a:lnTo>
                <a:lnTo>
                  <a:pt x="156" y="38"/>
                </a:lnTo>
                <a:lnTo>
                  <a:pt x="146" y="38"/>
                </a:lnTo>
                <a:lnTo>
                  <a:pt x="144" y="34"/>
                </a:lnTo>
                <a:lnTo>
                  <a:pt x="136" y="30"/>
                </a:lnTo>
                <a:lnTo>
                  <a:pt x="120" y="26"/>
                </a:lnTo>
                <a:lnTo>
                  <a:pt x="114" y="18"/>
                </a:lnTo>
                <a:lnTo>
                  <a:pt x="102" y="8"/>
                </a:lnTo>
                <a:lnTo>
                  <a:pt x="104" y="18"/>
                </a:lnTo>
                <a:lnTo>
                  <a:pt x="96" y="16"/>
                </a:lnTo>
                <a:lnTo>
                  <a:pt x="88" y="12"/>
                </a:lnTo>
                <a:lnTo>
                  <a:pt x="8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0" name="Freeform 782"/>
          <p:cNvSpPr>
            <a:spLocks/>
          </p:cNvSpPr>
          <p:nvPr/>
        </p:nvSpPr>
        <p:spPr bwMode="ltGray">
          <a:xfrm>
            <a:off x="2063269" y="4254511"/>
            <a:ext cx="49581" cy="25400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28" y="6"/>
              </a:cxn>
              <a:cxn ang="0">
                <a:pos x="24" y="0"/>
              </a:cxn>
              <a:cxn ang="0">
                <a:pos x="12" y="0"/>
              </a:cxn>
              <a:cxn ang="0">
                <a:pos x="4" y="2"/>
              </a:cxn>
              <a:cxn ang="0">
                <a:pos x="0" y="8"/>
              </a:cxn>
              <a:cxn ang="0">
                <a:pos x="6" y="8"/>
              </a:cxn>
              <a:cxn ang="0">
                <a:pos x="10" y="12"/>
              </a:cxn>
              <a:cxn ang="0">
                <a:pos x="24" y="14"/>
              </a:cxn>
              <a:cxn ang="0">
                <a:pos x="32" y="10"/>
              </a:cxn>
            </a:cxnLst>
            <a:rect l="0" t="0" r="r" b="b"/>
            <a:pathLst>
              <a:path w="33" h="15">
                <a:moveTo>
                  <a:pt x="32" y="10"/>
                </a:moveTo>
                <a:lnTo>
                  <a:pt x="28" y="6"/>
                </a:lnTo>
                <a:lnTo>
                  <a:pt x="24" y="0"/>
                </a:lnTo>
                <a:lnTo>
                  <a:pt x="12" y="0"/>
                </a:lnTo>
                <a:lnTo>
                  <a:pt x="4" y="2"/>
                </a:lnTo>
                <a:lnTo>
                  <a:pt x="0" y="8"/>
                </a:lnTo>
                <a:lnTo>
                  <a:pt x="6" y="8"/>
                </a:lnTo>
                <a:lnTo>
                  <a:pt x="10" y="12"/>
                </a:lnTo>
                <a:lnTo>
                  <a:pt x="24" y="14"/>
                </a:lnTo>
                <a:lnTo>
                  <a:pt x="3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1" name="Freeform 783"/>
          <p:cNvSpPr>
            <a:spLocks/>
          </p:cNvSpPr>
          <p:nvPr/>
        </p:nvSpPr>
        <p:spPr bwMode="ltGray">
          <a:xfrm>
            <a:off x="2322019" y="4246573"/>
            <a:ext cx="41833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2" name="Freeform 784"/>
          <p:cNvSpPr>
            <a:spLocks/>
          </p:cNvSpPr>
          <p:nvPr/>
        </p:nvSpPr>
        <p:spPr bwMode="ltGray">
          <a:xfrm>
            <a:off x="2377797" y="4271973"/>
            <a:ext cx="1084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7" h="5">
                <a:moveTo>
                  <a:pt x="0" y="0"/>
                </a:moveTo>
                <a:lnTo>
                  <a:pt x="6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3" name="Freeform 785"/>
          <p:cNvSpPr>
            <a:spLocks/>
          </p:cNvSpPr>
          <p:nvPr/>
        </p:nvSpPr>
        <p:spPr bwMode="ltGray">
          <a:xfrm>
            <a:off x="2402587" y="4281498"/>
            <a:ext cx="464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4" name="Freeform 786"/>
          <p:cNvSpPr>
            <a:spLocks/>
          </p:cNvSpPr>
          <p:nvPr/>
        </p:nvSpPr>
        <p:spPr bwMode="ltGray">
          <a:xfrm>
            <a:off x="2419630" y="4291023"/>
            <a:ext cx="7747" cy="1428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5" name="Freeform 787"/>
          <p:cNvSpPr>
            <a:spLocks/>
          </p:cNvSpPr>
          <p:nvPr/>
        </p:nvSpPr>
        <p:spPr bwMode="ltGray">
          <a:xfrm>
            <a:off x="2424279" y="4300548"/>
            <a:ext cx="7746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6" name="Freeform 788"/>
          <p:cNvSpPr>
            <a:spLocks/>
          </p:cNvSpPr>
          <p:nvPr/>
        </p:nvSpPr>
        <p:spPr bwMode="ltGray">
          <a:xfrm>
            <a:off x="2436674" y="432277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7" name="Freeform 789"/>
          <p:cNvSpPr>
            <a:spLocks/>
          </p:cNvSpPr>
          <p:nvPr/>
        </p:nvSpPr>
        <p:spPr bwMode="ltGray">
          <a:xfrm>
            <a:off x="2334414" y="3783025"/>
            <a:ext cx="10845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8" name="Freeform 790"/>
          <p:cNvSpPr>
            <a:spLocks/>
          </p:cNvSpPr>
          <p:nvPr/>
        </p:nvSpPr>
        <p:spPr bwMode="ltGray">
          <a:xfrm>
            <a:off x="2343710" y="3811600"/>
            <a:ext cx="12395" cy="79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4" y="2"/>
              </a:cxn>
              <a:cxn ang="0">
                <a:pos x="0" y="4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5">
                <a:moveTo>
                  <a:pt x="4" y="0"/>
                </a:moveTo>
                <a:lnTo>
                  <a:pt x="6" y="0"/>
                </a:lnTo>
                <a:lnTo>
                  <a:pt x="4" y="2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9" name="Freeform 791"/>
          <p:cNvSpPr>
            <a:spLocks/>
          </p:cNvSpPr>
          <p:nvPr/>
        </p:nvSpPr>
        <p:spPr bwMode="ltGray">
          <a:xfrm>
            <a:off x="2311172" y="4246573"/>
            <a:ext cx="40284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0" name="Freeform 792"/>
          <p:cNvSpPr>
            <a:spLocks/>
          </p:cNvSpPr>
          <p:nvPr/>
        </p:nvSpPr>
        <p:spPr bwMode="ltGray">
          <a:xfrm>
            <a:off x="2390192" y="4281498"/>
            <a:ext cx="464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1" name="Freeform 793"/>
          <p:cNvSpPr>
            <a:spLocks/>
          </p:cNvSpPr>
          <p:nvPr/>
        </p:nvSpPr>
        <p:spPr bwMode="ltGray">
          <a:xfrm>
            <a:off x="2424279" y="432277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2" name="Freeform 794"/>
          <p:cNvSpPr>
            <a:spLocks/>
          </p:cNvSpPr>
          <p:nvPr/>
        </p:nvSpPr>
        <p:spPr bwMode="ltGray">
          <a:xfrm>
            <a:off x="428659" y="1671659"/>
            <a:ext cx="852167" cy="1019171"/>
          </a:xfrm>
          <a:custGeom>
            <a:avLst/>
            <a:gdLst/>
            <a:ahLst/>
            <a:cxnLst>
              <a:cxn ang="0">
                <a:pos x="546" y="139"/>
              </a:cxn>
              <a:cxn ang="0">
                <a:pos x="507" y="127"/>
              </a:cxn>
              <a:cxn ang="0">
                <a:pos x="477" y="70"/>
              </a:cxn>
              <a:cxn ang="0">
                <a:pos x="462" y="85"/>
              </a:cxn>
              <a:cxn ang="0">
                <a:pos x="447" y="52"/>
              </a:cxn>
              <a:cxn ang="0">
                <a:pos x="429" y="49"/>
              </a:cxn>
              <a:cxn ang="0">
                <a:pos x="423" y="4"/>
              </a:cxn>
              <a:cxn ang="0">
                <a:pos x="399" y="25"/>
              </a:cxn>
              <a:cxn ang="0">
                <a:pos x="372" y="4"/>
              </a:cxn>
              <a:cxn ang="0">
                <a:pos x="366" y="34"/>
              </a:cxn>
              <a:cxn ang="0">
                <a:pos x="357" y="61"/>
              </a:cxn>
              <a:cxn ang="0">
                <a:pos x="342" y="37"/>
              </a:cxn>
              <a:cxn ang="0">
                <a:pos x="267" y="91"/>
              </a:cxn>
              <a:cxn ang="0">
                <a:pos x="249" y="139"/>
              </a:cxn>
              <a:cxn ang="0">
                <a:pos x="282" y="205"/>
              </a:cxn>
              <a:cxn ang="0">
                <a:pos x="243" y="202"/>
              </a:cxn>
              <a:cxn ang="0">
                <a:pos x="207" y="199"/>
              </a:cxn>
              <a:cxn ang="0">
                <a:pos x="219" y="178"/>
              </a:cxn>
              <a:cxn ang="0">
                <a:pos x="159" y="199"/>
              </a:cxn>
              <a:cxn ang="0">
                <a:pos x="180" y="232"/>
              </a:cxn>
              <a:cxn ang="0">
                <a:pos x="150" y="238"/>
              </a:cxn>
              <a:cxn ang="0">
                <a:pos x="156" y="262"/>
              </a:cxn>
              <a:cxn ang="0">
                <a:pos x="231" y="250"/>
              </a:cxn>
              <a:cxn ang="0">
                <a:pos x="213" y="307"/>
              </a:cxn>
              <a:cxn ang="0">
                <a:pos x="156" y="325"/>
              </a:cxn>
              <a:cxn ang="0">
                <a:pos x="90" y="364"/>
              </a:cxn>
              <a:cxn ang="0">
                <a:pos x="93" y="430"/>
              </a:cxn>
              <a:cxn ang="0">
                <a:pos x="123" y="448"/>
              </a:cxn>
              <a:cxn ang="0">
                <a:pos x="168" y="499"/>
              </a:cxn>
              <a:cxn ang="0">
                <a:pos x="90" y="562"/>
              </a:cxn>
              <a:cxn ang="0">
                <a:pos x="42" y="586"/>
              </a:cxn>
              <a:cxn ang="0">
                <a:pos x="9" y="628"/>
              </a:cxn>
              <a:cxn ang="0">
                <a:pos x="96" y="586"/>
              </a:cxn>
              <a:cxn ang="0">
                <a:pos x="177" y="532"/>
              </a:cxn>
              <a:cxn ang="0">
                <a:pos x="207" y="499"/>
              </a:cxn>
              <a:cxn ang="0">
                <a:pos x="210" y="478"/>
              </a:cxn>
              <a:cxn ang="0">
                <a:pos x="282" y="421"/>
              </a:cxn>
              <a:cxn ang="0">
                <a:pos x="285" y="442"/>
              </a:cxn>
              <a:cxn ang="0">
                <a:pos x="231" y="499"/>
              </a:cxn>
              <a:cxn ang="0">
                <a:pos x="279" y="481"/>
              </a:cxn>
              <a:cxn ang="0">
                <a:pos x="309" y="484"/>
              </a:cxn>
              <a:cxn ang="0">
                <a:pos x="312" y="454"/>
              </a:cxn>
              <a:cxn ang="0">
                <a:pos x="342" y="469"/>
              </a:cxn>
              <a:cxn ang="0">
                <a:pos x="327" y="490"/>
              </a:cxn>
              <a:cxn ang="0">
                <a:pos x="378" y="502"/>
              </a:cxn>
              <a:cxn ang="0">
                <a:pos x="411" y="439"/>
              </a:cxn>
              <a:cxn ang="0">
                <a:pos x="429" y="355"/>
              </a:cxn>
              <a:cxn ang="0">
                <a:pos x="462" y="280"/>
              </a:cxn>
              <a:cxn ang="0">
                <a:pos x="525" y="181"/>
              </a:cxn>
              <a:cxn ang="0">
                <a:pos x="546" y="139"/>
              </a:cxn>
            </a:cxnLst>
            <a:rect l="0" t="0" r="r" b="b"/>
            <a:pathLst>
              <a:path w="549" h="628">
                <a:moveTo>
                  <a:pt x="546" y="139"/>
                </a:moveTo>
                <a:cubicBezTo>
                  <a:pt x="543" y="130"/>
                  <a:pt x="518" y="138"/>
                  <a:pt x="507" y="127"/>
                </a:cubicBezTo>
                <a:cubicBezTo>
                  <a:pt x="496" y="116"/>
                  <a:pt x="484" y="77"/>
                  <a:pt x="477" y="70"/>
                </a:cubicBezTo>
                <a:cubicBezTo>
                  <a:pt x="470" y="63"/>
                  <a:pt x="467" y="88"/>
                  <a:pt x="462" y="85"/>
                </a:cubicBezTo>
                <a:cubicBezTo>
                  <a:pt x="457" y="82"/>
                  <a:pt x="452" y="58"/>
                  <a:pt x="447" y="52"/>
                </a:cubicBezTo>
                <a:cubicBezTo>
                  <a:pt x="442" y="46"/>
                  <a:pt x="433" y="57"/>
                  <a:pt x="429" y="49"/>
                </a:cubicBezTo>
                <a:cubicBezTo>
                  <a:pt x="425" y="41"/>
                  <a:pt x="428" y="8"/>
                  <a:pt x="423" y="4"/>
                </a:cubicBezTo>
                <a:cubicBezTo>
                  <a:pt x="418" y="0"/>
                  <a:pt x="407" y="25"/>
                  <a:pt x="399" y="25"/>
                </a:cubicBezTo>
                <a:cubicBezTo>
                  <a:pt x="391" y="25"/>
                  <a:pt x="377" y="3"/>
                  <a:pt x="372" y="4"/>
                </a:cubicBezTo>
                <a:cubicBezTo>
                  <a:pt x="367" y="5"/>
                  <a:pt x="368" y="25"/>
                  <a:pt x="366" y="34"/>
                </a:cubicBezTo>
                <a:cubicBezTo>
                  <a:pt x="364" y="43"/>
                  <a:pt x="361" y="61"/>
                  <a:pt x="357" y="61"/>
                </a:cubicBezTo>
                <a:cubicBezTo>
                  <a:pt x="353" y="61"/>
                  <a:pt x="357" y="32"/>
                  <a:pt x="342" y="37"/>
                </a:cubicBezTo>
                <a:cubicBezTo>
                  <a:pt x="327" y="42"/>
                  <a:pt x="282" y="74"/>
                  <a:pt x="267" y="91"/>
                </a:cubicBezTo>
                <a:cubicBezTo>
                  <a:pt x="252" y="108"/>
                  <a:pt x="247" y="120"/>
                  <a:pt x="249" y="139"/>
                </a:cubicBezTo>
                <a:cubicBezTo>
                  <a:pt x="251" y="158"/>
                  <a:pt x="283" y="195"/>
                  <a:pt x="282" y="205"/>
                </a:cubicBezTo>
                <a:cubicBezTo>
                  <a:pt x="281" y="215"/>
                  <a:pt x="255" y="203"/>
                  <a:pt x="243" y="202"/>
                </a:cubicBezTo>
                <a:cubicBezTo>
                  <a:pt x="231" y="201"/>
                  <a:pt x="211" y="203"/>
                  <a:pt x="207" y="199"/>
                </a:cubicBezTo>
                <a:cubicBezTo>
                  <a:pt x="203" y="195"/>
                  <a:pt x="227" y="178"/>
                  <a:pt x="219" y="178"/>
                </a:cubicBezTo>
                <a:cubicBezTo>
                  <a:pt x="211" y="178"/>
                  <a:pt x="165" y="190"/>
                  <a:pt x="159" y="199"/>
                </a:cubicBezTo>
                <a:cubicBezTo>
                  <a:pt x="153" y="208"/>
                  <a:pt x="181" y="226"/>
                  <a:pt x="180" y="232"/>
                </a:cubicBezTo>
                <a:cubicBezTo>
                  <a:pt x="179" y="238"/>
                  <a:pt x="154" y="233"/>
                  <a:pt x="150" y="238"/>
                </a:cubicBezTo>
                <a:cubicBezTo>
                  <a:pt x="146" y="243"/>
                  <a:pt x="143" y="260"/>
                  <a:pt x="156" y="262"/>
                </a:cubicBezTo>
                <a:cubicBezTo>
                  <a:pt x="169" y="264"/>
                  <a:pt x="222" y="243"/>
                  <a:pt x="231" y="250"/>
                </a:cubicBezTo>
                <a:cubicBezTo>
                  <a:pt x="240" y="257"/>
                  <a:pt x="225" y="295"/>
                  <a:pt x="213" y="307"/>
                </a:cubicBezTo>
                <a:cubicBezTo>
                  <a:pt x="201" y="319"/>
                  <a:pt x="176" y="316"/>
                  <a:pt x="156" y="325"/>
                </a:cubicBezTo>
                <a:cubicBezTo>
                  <a:pt x="136" y="334"/>
                  <a:pt x="100" y="347"/>
                  <a:pt x="90" y="364"/>
                </a:cubicBezTo>
                <a:cubicBezTo>
                  <a:pt x="80" y="381"/>
                  <a:pt x="88" y="416"/>
                  <a:pt x="93" y="430"/>
                </a:cubicBezTo>
                <a:cubicBezTo>
                  <a:pt x="98" y="444"/>
                  <a:pt x="111" y="437"/>
                  <a:pt x="123" y="448"/>
                </a:cubicBezTo>
                <a:cubicBezTo>
                  <a:pt x="135" y="459"/>
                  <a:pt x="173" y="480"/>
                  <a:pt x="168" y="499"/>
                </a:cubicBezTo>
                <a:cubicBezTo>
                  <a:pt x="163" y="518"/>
                  <a:pt x="111" y="547"/>
                  <a:pt x="90" y="562"/>
                </a:cubicBezTo>
                <a:cubicBezTo>
                  <a:pt x="69" y="577"/>
                  <a:pt x="55" y="575"/>
                  <a:pt x="42" y="586"/>
                </a:cubicBezTo>
                <a:cubicBezTo>
                  <a:pt x="29" y="597"/>
                  <a:pt x="0" y="628"/>
                  <a:pt x="9" y="628"/>
                </a:cubicBezTo>
                <a:cubicBezTo>
                  <a:pt x="18" y="628"/>
                  <a:pt x="68" y="602"/>
                  <a:pt x="96" y="586"/>
                </a:cubicBezTo>
                <a:cubicBezTo>
                  <a:pt x="124" y="570"/>
                  <a:pt x="158" y="547"/>
                  <a:pt x="177" y="532"/>
                </a:cubicBezTo>
                <a:cubicBezTo>
                  <a:pt x="196" y="517"/>
                  <a:pt x="202" y="508"/>
                  <a:pt x="207" y="499"/>
                </a:cubicBezTo>
                <a:cubicBezTo>
                  <a:pt x="212" y="490"/>
                  <a:pt x="198" y="491"/>
                  <a:pt x="210" y="478"/>
                </a:cubicBezTo>
                <a:cubicBezTo>
                  <a:pt x="222" y="465"/>
                  <a:pt x="269" y="427"/>
                  <a:pt x="282" y="421"/>
                </a:cubicBezTo>
                <a:cubicBezTo>
                  <a:pt x="295" y="415"/>
                  <a:pt x="294" y="429"/>
                  <a:pt x="285" y="442"/>
                </a:cubicBezTo>
                <a:cubicBezTo>
                  <a:pt x="276" y="455"/>
                  <a:pt x="232" y="493"/>
                  <a:pt x="231" y="499"/>
                </a:cubicBezTo>
                <a:cubicBezTo>
                  <a:pt x="230" y="505"/>
                  <a:pt x="266" y="483"/>
                  <a:pt x="279" y="481"/>
                </a:cubicBezTo>
                <a:cubicBezTo>
                  <a:pt x="292" y="479"/>
                  <a:pt x="304" y="488"/>
                  <a:pt x="309" y="484"/>
                </a:cubicBezTo>
                <a:cubicBezTo>
                  <a:pt x="314" y="480"/>
                  <a:pt x="307" y="456"/>
                  <a:pt x="312" y="454"/>
                </a:cubicBezTo>
                <a:cubicBezTo>
                  <a:pt x="317" y="452"/>
                  <a:pt x="340" y="463"/>
                  <a:pt x="342" y="469"/>
                </a:cubicBezTo>
                <a:cubicBezTo>
                  <a:pt x="344" y="475"/>
                  <a:pt x="321" y="485"/>
                  <a:pt x="327" y="490"/>
                </a:cubicBezTo>
                <a:cubicBezTo>
                  <a:pt x="333" y="495"/>
                  <a:pt x="364" y="510"/>
                  <a:pt x="378" y="502"/>
                </a:cubicBezTo>
                <a:cubicBezTo>
                  <a:pt x="392" y="494"/>
                  <a:pt x="403" y="463"/>
                  <a:pt x="411" y="439"/>
                </a:cubicBezTo>
                <a:cubicBezTo>
                  <a:pt x="419" y="415"/>
                  <a:pt x="421" y="381"/>
                  <a:pt x="429" y="355"/>
                </a:cubicBezTo>
                <a:cubicBezTo>
                  <a:pt x="437" y="329"/>
                  <a:pt x="446" y="309"/>
                  <a:pt x="462" y="280"/>
                </a:cubicBezTo>
                <a:cubicBezTo>
                  <a:pt x="478" y="251"/>
                  <a:pt x="511" y="206"/>
                  <a:pt x="525" y="181"/>
                </a:cubicBezTo>
                <a:cubicBezTo>
                  <a:pt x="539" y="156"/>
                  <a:pt x="549" y="148"/>
                  <a:pt x="546" y="1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3" name="Freeform 795"/>
          <p:cNvSpPr>
            <a:spLocks/>
          </p:cNvSpPr>
          <p:nvPr/>
        </p:nvSpPr>
        <p:spPr bwMode="ltGray">
          <a:xfrm>
            <a:off x="1000385" y="1898671"/>
            <a:ext cx="1682642" cy="1536693"/>
          </a:xfrm>
          <a:custGeom>
            <a:avLst/>
            <a:gdLst/>
            <a:ahLst/>
            <a:cxnLst>
              <a:cxn ang="0">
                <a:pos x="244" y="92"/>
              </a:cxn>
              <a:cxn ang="0">
                <a:pos x="262" y="74"/>
              </a:cxn>
              <a:cxn ang="0">
                <a:pos x="295" y="59"/>
              </a:cxn>
              <a:cxn ang="0">
                <a:pos x="355" y="53"/>
              </a:cxn>
              <a:cxn ang="0">
                <a:pos x="388" y="71"/>
              </a:cxn>
              <a:cxn ang="0">
                <a:pos x="460" y="155"/>
              </a:cxn>
              <a:cxn ang="0">
                <a:pos x="466" y="173"/>
              </a:cxn>
              <a:cxn ang="0">
                <a:pos x="463" y="203"/>
              </a:cxn>
              <a:cxn ang="0">
                <a:pos x="547" y="242"/>
              </a:cxn>
              <a:cxn ang="0">
                <a:pos x="580" y="197"/>
              </a:cxn>
              <a:cxn ang="0">
                <a:pos x="670" y="236"/>
              </a:cxn>
              <a:cxn ang="0">
                <a:pos x="751" y="347"/>
              </a:cxn>
              <a:cxn ang="0">
                <a:pos x="706" y="368"/>
              </a:cxn>
              <a:cxn ang="0">
                <a:pos x="649" y="359"/>
              </a:cxn>
              <a:cxn ang="0">
                <a:pos x="679" y="407"/>
              </a:cxn>
              <a:cxn ang="0">
                <a:pos x="604" y="530"/>
              </a:cxn>
              <a:cxn ang="0">
                <a:pos x="631" y="596"/>
              </a:cxn>
              <a:cxn ang="0">
                <a:pos x="712" y="647"/>
              </a:cxn>
              <a:cxn ang="0">
                <a:pos x="730" y="719"/>
              </a:cxn>
              <a:cxn ang="0">
                <a:pos x="787" y="728"/>
              </a:cxn>
              <a:cxn ang="0">
                <a:pos x="829" y="638"/>
              </a:cxn>
              <a:cxn ang="0">
                <a:pos x="859" y="524"/>
              </a:cxn>
              <a:cxn ang="0">
                <a:pos x="859" y="455"/>
              </a:cxn>
              <a:cxn ang="0">
                <a:pos x="916" y="515"/>
              </a:cxn>
              <a:cxn ang="0">
                <a:pos x="940" y="542"/>
              </a:cxn>
              <a:cxn ang="0">
                <a:pos x="955" y="602"/>
              </a:cxn>
              <a:cxn ang="0">
                <a:pos x="1027" y="635"/>
              </a:cxn>
              <a:cxn ang="0">
                <a:pos x="1081" y="734"/>
              </a:cxn>
              <a:cxn ang="0">
                <a:pos x="1018" y="803"/>
              </a:cxn>
              <a:cxn ang="0">
                <a:pos x="946" y="836"/>
              </a:cxn>
              <a:cxn ang="0">
                <a:pos x="922" y="902"/>
              </a:cxn>
              <a:cxn ang="0">
                <a:pos x="886" y="887"/>
              </a:cxn>
              <a:cxn ang="0">
                <a:pos x="859" y="851"/>
              </a:cxn>
              <a:cxn ang="0">
                <a:pos x="787" y="908"/>
              </a:cxn>
              <a:cxn ang="0">
                <a:pos x="715" y="911"/>
              </a:cxn>
              <a:cxn ang="0">
                <a:pos x="523" y="803"/>
              </a:cxn>
              <a:cxn ang="0">
                <a:pos x="376" y="785"/>
              </a:cxn>
              <a:cxn ang="0">
                <a:pos x="163" y="767"/>
              </a:cxn>
              <a:cxn ang="0">
                <a:pos x="85" y="683"/>
              </a:cxn>
              <a:cxn ang="0">
                <a:pos x="67" y="596"/>
              </a:cxn>
              <a:cxn ang="0">
                <a:pos x="67" y="491"/>
              </a:cxn>
              <a:cxn ang="0">
                <a:pos x="73" y="419"/>
              </a:cxn>
              <a:cxn ang="0">
                <a:pos x="46" y="415"/>
              </a:cxn>
              <a:cxn ang="0">
                <a:pos x="43" y="557"/>
              </a:cxn>
              <a:cxn ang="0">
                <a:pos x="30" y="515"/>
              </a:cxn>
              <a:cxn ang="0">
                <a:pos x="28" y="380"/>
              </a:cxn>
              <a:cxn ang="0">
                <a:pos x="37" y="284"/>
              </a:cxn>
              <a:cxn ang="0">
                <a:pos x="181" y="5"/>
              </a:cxn>
            </a:cxnLst>
            <a:rect l="0" t="0" r="r" b="b"/>
            <a:pathLst>
              <a:path w="1084" h="947">
                <a:moveTo>
                  <a:pt x="181" y="5"/>
                </a:moveTo>
                <a:cubicBezTo>
                  <a:pt x="199" y="0"/>
                  <a:pt x="232" y="85"/>
                  <a:pt x="244" y="92"/>
                </a:cubicBezTo>
                <a:cubicBezTo>
                  <a:pt x="256" y="99"/>
                  <a:pt x="247" y="53"/>
                  <a:pt x="250" y="50"/>
                </a:cubicBezTo>
                <a:cubicBezTo>
                  <a:pt x="253" y="47"/>
                  <a:pt x="255" y="77"/>
                  <a:pt x="262" y="74"/>
                </a:cubicBezTo>
                <a:cubicBezTo>
                  <a:pt x="269" y="71"/>
                  <a:pt x="287" y="37"/>
                  <a:pt x="292" y="35"/>
                </a:cubicBezTo>
                <a:cubicBezTo>
                  <a:pt x="297" y="33"/>
                  <a:pt x="292" y="52"/>
                  <a:pt x="295" y="59"/>
                </a:cubicBezTo>
                <a:cubicBezTo>
                  <a:pt x="298" y="66"/>
                  <a:pt x="303" y="78"/>
                  <a:pt x="313" y="77"/>
                </a:cubicBezTo>
                <a:cubicBezTo>
                  <a:pt x="323" y="76"/>
                  <a:pt x="346" y="51"/>
                  <a:pt x="355" y="53"/>
                </a:cubicBezTo>
                <a:cubicBezTo>
                  <a:pt x="364" y="55"/>
                  <a:pt x="362" y="86"/>
                  <a:pt x="367" y="89"/>
                </a:cubicBezTo>
                <a:cubicBezTo>
                  <a:pt x="372" y="92"/>
                  <a:pt x="379" y="65"/>
                  <a:pt x="388" y="71"/>
                </a:cubicBezTo>
                <a:cubicBezTo>
                  <a:pt x="397" y="77"/>
                  <a:pt x="412" y="114"/>
                  <a:pt x="424" y="128"/>
                </a:cubicBezTo>
                <a:cubicBezTo>
                  <a:pt x="436" y="142"/>
                  <a:pt x="451" y="151"/>
                  <a:pt x="460" y="155"/>
                </a:cubicBezTo>
                <a:cubicBezTo>
                  <a:pt x="469" y="159"/>
                  <a:pt x="477" y="152"/>
                  <a:pt x="478" y="155"/>
                </a:cubicBezTo>
                <a:cubicBezTo>
                  <a:pt x="479" y="158"/>
                  <a:pt x="473" y="170"/>
                  <a:pt x="466" y="173"/>
                </a:cubicBezTo>
                <a:cubicBezTo>
                  <a:pt x="459" y="176"/>
                  <a:pt x="436" y="171"/>
                  <a:pt x="436" y="176"/>
                </a:cubicBezTo>
                <a:cubicBezTo>
                  <a:pt x="436" y="181"/>
                  <a:pt x="449" y="198"/>
                  <a:pt x="463" y="203"/>
                </a:cubicBezTo>
                <a:cubicBezTo>
                  <a:pt x="477" y="208"/>
                  <a:pt x="506" y="200"/>
                  <a:pt x="520" y="206"/>
                </a:cubicBezTo>
                <a:cubicBezTo>
                  <a:pt x="534" y="212"/>
                  <a:pt x="542" y="244"/>
                  <a:pt x="547" y="242"/>
                </a:cubicBezTo>
                <a:cubicBezTo>
                  <a:pt x="552" y="240"/>
                  <a:pt x="548" y="201"/>
                  <a:pt x="553" y="194"/>
                </a:cubicBezTo>
                <a:cubicBezTo>
                  <a:pt x="558" y="187"/>
                  <a:pt x="569" y="188"/>
                  <a:pt x="580" y="197"/>
                </a:cubicBezTo>
                <a:cubicBezTo>
                  <a:pt x="591" y="206"/>
                  <a:pt x="607" y="241"/>
                  <a:pt x="622" y="248"/>
                </a:cubicBezTo>
                <a:cubicBezTo>
                  <a:pt x="637" y="255"/>
                  <a:pt x="656" y="227"/>
                  <a:pt x="670" y="236"/>
                </a:cubicBezTo>
                <a:cubicBezTo>
                  <a:pt x="684" y="245"/>
                  <a:pt x="696" y="287"/>
                  <a:pt x="709" y="305"/>
                </a:cubicBezTo>
                <a:cubicBezTo>
                  <a:pt x="722" y="323"/>
                  <a:pt x="745" y="333"/>
                  <a:pt x="751" y="347"/>
                </a:cubicBezTo>
                <a:cubicBezTo>
                  <a:pt x="757" y="361"/>
                  <a:pt x="755" y="386"/>
                  <a:pt x="748" y="389"/>
                </a:cubicBezTo>
                <a:cubicBezTo>
                  <a:pt x="741" y="392"/>
                  <a:pt x="713" y="367"/>
                  <a:pt x="706" y="368"/>
                </a:cubicBezTo>
                <a:cubicBezTo>
                  <a:pt x="699" y="369"/>
                  <a:pt x="712" y="399"/>
                  <a:pt x="703" y="398"/>
                </a:cubicBezTo>
                <a:cubicBezTo>
                  <a:pt x="694" y="397"/>
                  <a:pt x="661" y="363"/>
                  <a:pt x="649" y="359"/>
                </a:cubicBezTo>
                <a:cubicBezTo>
                  <a:pt x="637" y="355"/>
                  <a:pt x="626" y="363"/>
                  <a:pt x="631" y="371"/>
                </a:cubicBezTo>
                <a:cubicBezTo>
                  <a:pt x="636" y="379"/>
                  <a:pt x="682" y="389"/>
                  <a:pt x="679" y="407"/>
                </a:cubicBezTo>
                <a:cubicBezTo>
                  <a:pt x="676" y="425"/>
                  <a:pt x="622" y="462"/>
                  <a:pt x="610" y="482"/>
                </a:cubicBezTo>
                <a:cubicBezTo>
                  <a:pt x="598" y="502"/>
                  <a:pt x="602" y="515"/>
                  <a:pt x="604" y="530"/>
                </a:cubicBezTo>
                <a:cubicBezTo>
                  <a:pt x="606" y="545"/>
                  <a:pt x="618" y="564"/>
                  <a:pt x="622" y="575"/>
                </a:cubicBezTo>
                <a:cubicBezTo>
                  <a:pt x="626" y="586"/>
                  <a:pt x="622" y="590"/>
                  <a:pt x="631" y="596"/>
                </a:cubicBezTo>
                <a:cubicBezTo>
                  <a:pt x="640" y="602"/>
                  <a:pt x="663" y="606"/>
                  <a:pt x="676" y="614"/>
                </a:cubicBezTo>
                <a:cubicBezTo>
                  <a:pt x="689" y="622"/>
                  <a:pt x="702" y="638"/>
                  <a:pt x="712" y="647"/>
                </a:cubicBezTo>
                <a:cubicBezTo>
                  <a:pt x="722" y="656"/>
                  <a:pt x="733" y="656"/>
                  <a:pt x="736" y="668"/>
                </a:cubicBezTo>
                <a:cubicBezTo>
                  <a:pt x="739" y="680"/>
                  <a:pt x="728" y="703"/>
                  <a:pt x="730" y="719"/>
                </a:cubicBezTo>
                <a:cubicBezTo>
                  <a:pt x="732" y="735"/>
                  <a:pt x="739" y="763"/>
                  <a:pt x="748" y="764"/>
                </a:cubicBezTo>
                <a:cubicBezTo>
                  <a:pt x="757" y="765"/>
                  <a:pt x="781" y="743"/>
                  <a:pt x="787" y="728"/>
                </a:cubicBezTo>
                <a:cubicBezTo>
                  <a:pt x="793" y="713"/>
                  <a:pt x="777" y="686"/>
                  <a:pt x="784" y="671"/>
                </a:cubicBezTo>
                <a:cubicBezTo>
                  <a:pt x="791" y="656"/>
                  <a:pt x="822" y="657"/>
                  <a:pt x="829" y="638"/>
                </a:cubicBezTo>
                <a:cubicBezTo>
                  <a:pt x="836" y="619"/>
                  <a:pt x="821" y="576"/>
                  <a:pt x="826" y="557"/>
                </a:cubicBezTo>
                <a:cubicBezTo>
                  <a:pt x="831" y="538"/>
                  <a:pt x="853" y="537"/>
                  <a:pt x="859" y="524"/>
                </a:cubicBezTo>
                <a:cubicBezTo>
                  <a:pt x="865" y="511"/>
                  <a:pt x="862" y="493"/>
                  <a:pt x="862" y="482"/>
                </a:cubicBezTo>
                <a:cubicBezTo>
                  <a:pt x="862" y="471"/>
                  <a:pt x="851" y="455"/>
                  <a:pt x="859" y="455"/>
                </a:cubicBezTo>
                <a:cubicBezTo>
                  <a:pt x="867" y="455"/>
                  <a:pt x="901" y="469"/>
                  <a:pt x="910" y="479"/>
                </a:cubicBezTo>
                <a:cubicBezTo>
                  <a:pt x="919" y="489"/>
                  <a:pt x="911" y="512"/>
                  <a:pt x="916" y="515"/>
                </a:cubicBezTo>
                <a:cubicBezTo>
                  <a:pt x="921" y="518"/>
                  <a:pt x="939" y="495"/>
                  <a:pt x="943" y="500"/>
                </a:cubicBezTo>
                <a:cubicBezTo>
                  <a:pt x="947" y="505"/>
                  <a:pt x="943" y="532"/>
                  <a:pt x="940" y="542"/>
                </a:cubicBezTo>
                <a:cubicBezTo>
                  <a:pt x="937" y="552"/>
                  <a:pt x="922" y="553"/>
                  <a:pt x="925" y="563"/>
                </a:cubicBezTo>
                <a:cubicBezTo>
                  <a:pt x="928" y="573"/>
                  <a:pt x="941" y="603"/>
                  <a:pt x="955" y="602"/>
                </a:cubicBezTo>
                <a:cubicBezTo>
                  <a:pt x="969" y="601"/>
                  <a:pt x="997" y="551"/>
                  <a:pt x="1009" y="557"/>
                </a:cubicBezTo>
                <a:cubicBezTo>
                  <a:pt x="1021" y="563"/>
                  <a:pt x="1026" y="618"/>
                  <a:pt x="1027" y="635"/>
                </a:cubicBezTo>
                <a:cubicBezTo>
                  <a:pt x="1028" y="652"/>
                  <a:pt x="1009" y="645"/>
                  <a:pt x="1018" y="662"/>
                </a:cubicBezTo>
                <a:cubicBezTo>
                  <a:pt x="1027" y="679"/>
                  <a:pt x="1078" y="715"/>
                  <a:pt x="1081" y="734"/>
                </a:cubicBezTo>
                <a:cubicBezTo>
                  <a:pt x="1084" y="753"/>
                  <a:pt x="1049" y="765"/>
                  <a:pt x="1039" y="776"/>
                </a:cubicBezTo>
                <a:cubicBezTo>
                  <a:pt x="1029" y="787"/>
                  <a:pt x="1028" y="796"/>
                  <a:pt x="1018" y="803"/>
                </a:cubicBezTo>
                <a:cubicBezTo>
                  <a:pt x="1008" y="810"/>
                  <a:pt x="988" y="812"/>
                  <a:pt x="976" y="818"/>
                </a:cubicBezTo>
                <a:cubicBezTo>
                  <a:pt x="964" y="824"/>
                  <a:pt x="954" y="827"/>
                  <a:pt x="946" y="836"/>
                </a:cubicBezTo>
                <a:cubicBezTo>
                  <a:pt x="938" y="845"/>
                  <a:pt x="929" y="864"/>
                  <a:pt x="925" y="875"/>
                </a:cubicBezTo>
                <a:cubicBezTo>
                  <a:pt x="921" y="886"/>
                  <a:pt x="925" y="895"/>
                  <a:pt x="922" y="902"/>
                </a:cubicBezTo>
                <a:cubicBezTo>
                  <a:pt x="919" y="909"/>
                  <a:pt x="910" y="919"/>
                  <a:pt x="904" y="917"/>
                </a:cubicBezTo>
                <a:cubicBezTo>
                  <a:pt x="898" y="915"/>
                  <a:pt x="887" y="898"/>
                  <a:pt x="886" y="887"/>
                </a:cubicBezTo>
                <a:cubicBezTo>
                  <a:pt x="885" y="876"/>
                  <a:pt x="902" y="854"/>
                  <a:pt x="898" y="848"/>
                </a:cubicBezTo>
                <a:cubicBezTo>
                  <a:pt x="894" y="842"/>
                  <a:pt x="870" y="842"/>
                  <a:pt x="859" y="851"/>
                </a:cubicBezTo>
                <a:cubicBezTo>
                  <a:pt x="848" y="860"/>
                  <a:pt x="847" y="890"/>
                  <a:pt x="835" y="899"/>
                </a:cubicBezTo>
                <a:cubicBezTo>
                  <a:pt x="823" y="908"/>
                  <a:pt x="803" y="900"/>
                  <a:pt x="787" y="908"/>
                </a:cubicBezTo>
                <a:cubicBezTo>
                  <a:pt x="771" y="916"/>
                  <a:pt x="751" y="947"/>
                  <a:pt x="739" y="947"/>
                </a:cubicBezTo>
                <a:cubicBezTo>
                  <a:pt x="727" y="947"/>
                  <a:pt x="731" y="925"/>
                  <a:pt x="715" y="911"/>
                </a:cubicBezTo>
                <a:cubicBezTo>
                  <a:pt x="699" y="897"/>
                  <a:pt x="675" y="881"/>
                  <a:pt x="643" y="863"/>
                </a:cubicBezTo>
                <a:cubicBezTo>
                  <a:pt x="611" y="845"/>
                  <a:pt x="549" y="816"/>
                  <a:pt x="523" y="803"/>
                </a:cubicBezTo>
                <a:cubicBezTo>
                  <a:pt x="497" y="790"/>
                  <a:pt x="508" y="788"/>
                  <a:pt x="484" y="785"/>
                </a:cubicBezTo>
                <a:cubicBezTo>
                  <a:pt x="460" y="782"/>
                  <a:pt x="412" y="788"/>
                  <a:pt x="376" y="785"/>
                </a:cubicBezTo>
                <a:cubicBezTo>
                  <a:pt x="340" y="782"/>
                  <a:pt x="300" y="770"/>
                  <a:pt x="265" y="767"/>
                </a:cubicBezTo>
                <a:cubicBezTo>
                  <a:pt x="230" y="764"/>
                  <a:pt x="189" y="770"/>
                  <a:pt x="163" y="767"/>
                </a:cubicBezTo>
                <a:cubicBezTo>
                  <a:pt x="137" y="764"/>
                  <a:pt x="122" y="763"/>
                  <a:pt x="109" y="749"/>
                </a:cubicBezTo>
                <a:cubicBezTo>
                  <a:pt x="96" y="735"/>
                  <a:pt x="86" y="703"/>
                  <a:pt x="85" y="683"/>
                </a:cubicBezTo>
                <a:cubicBezTo>
                  <a:pt x="84" y="663"/>
                  <a:pt x="103" y="643"/>
                  <a:pt x="100" y="629"/>
                </a:cubicBezTo>
                <a:cubicBezTo>
                  <a:pt x="97" y="615"/>
                  <a:pt x="68" y="612"/>
                  <a:pt x="67" y="596"/>
                </a:cubicBezTo>
                <a:cubicBezTo>
                  <a:pt x="66" y="580"/>
                  <a:pt x="94" y="550"/>
                  <a:pt x="94" y="533"/>
                </a:cubicBezTo>
                <a:cubicBezTo>
                  <a:pt x="94" y="516"/>
                  <a:pt x="67" y="504"/>
                  <a:pt x="67" y="491"/>
                </a:cubicBezTo>
                <a:cubicBezTo>
                  <a:pt x="67" y="478"/>
                  <a:pt x="96" y="464"/>
                  <a:pt x="97" y="452"/>
                </a:cubicBezTo>
                <a:cubicBezTo>
                  <a:pt x="98" y="440"/>
                  <a:pt x="78" y="437"/>
                  <a:pt x="73" y="419"/>
                </a:cubicBezTo>
                <a:cubicBezTo>
                  <a:pt x="68" y="401"/>
                  <a:pt x="71" y="342"/>
                  <a:pt x="67" y="341"/>
                </a:cubicBezTo>
                <a:cubicBezTo>
                  <a:pt x="63" y="340"/>
                  <a:pt x="49" y="388"/>
                  <a:pt x="46" y="415"/>
                </a:cubicBezTo>
                <a:cubicBezTo>
                  <a:pt x="43" y="442"/>
                  <a:pt x="48" y="479"/>
                  <a:pt x="48" y="503"/>
                </a:cubicBezTo>
                <a:cubicBezTo>
                  <a:pt x="48" y="527"/>
                  <a:pt x="47" y="539"/>
                  <a:pt x="43" y="557"/>
                </a:cubicBezTo>
                <a:cubicBezTo>
                  <a:pt x="39" y="575"/>
                  <a:pt x="26" y="617"/>
                  <a:pt x="24" y="610"/>
                </a:cubicBezTo>
                <a:cubicBezTo>
                  <a:pt x="22" y="603"/>
                  <a:pt x="30" y="542"/>
                  <a:pt x="30" y="515"/>
                </a:cubicBezTo>
                <a:cubicBezTo>
                  <a:pt x="30" y="488"/>
                  <a:pt x="25" y="470"/>
                  <a:pt x="25" y="448"/>
                </a:cubicBezTo>
                <a:cubicBezTo>
                  <a:pt x="25" y="426"/>
                  <a:pt x="32" y="394"/>
                  <a:pt x="28" y="380"/>
                </a:cubicBezTo>
                <a:cubicBezTo>
                  <a:pt x="24" y="366"/>
                  <a:pt x="0" y="378"/>
                  <a:pt x="1" y="362"/>
                </a:cubicBezTo>
                <a:cubicBezTo>
                  <a:pt x="2" y="346"/>
                  <a:pt x="23" y="319"/>
                  <a:pt x="37" y="284"/>
                </a:cubicBezTo>
                <a:cubicBezTo>
                  <a:pt x="51" y="249"/>
                  <a:pt x="61" y="195"/>
                  <a:pt x="85" y="149"/>
                </a:cubicBezTo>
                <a:cubicBezTo>
                  <a:pt x="109" y="103"/>
                  <a:pt x="161" y="35"/>
                  <a:pt x="181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4" name="Freeform 796"/>
          <p:cNvSpPr>
            <a:spLocks/>
          </p:cNvSpPr>
          <p:nvPr/>
        </p:nvSpPr>
        <p:spPr bwMode="ltGray">
          <a:xfrm>
            <a:off x="4782456" y="4248161"/>
            <a:ext cx="430732" cy="492123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11" y="0"/>
              </a:cxn>
              <a:cxn ang="0">
                <a:pos x="121" y="12"/>
              </a:cxn>
              <a:cxn ang="0">
                <a:pos x="122" y="21"/>
              </a:cxn>
              <a:cxn ang="0">
                <a:pos x="124" y="25"/>
              </a:cxn>
              <a:cxn ang="0">
                <a:pos x="126" y="37"/>
              </a:cxn>
              <a:cxn ang="0">
                <a:pos x="130" y="45"/>
              </a:cxn>
              <a:cxn ang="0">
                <a:pos x="132" y="52"/>
              </a:cxn>
              <a:cxn ang="0">
                <a:pos x="132" y="56"/>
              </a:cxn>
              <a:cxn ang="0">
                <a:pos x="132" y="52"/>
              </a:cxn>
              <a:cxn ang="0">
                <a:pos x="140" y="54"/>
              </a:cxn>
              <a:cxn ang="0">
                <a:pos x="142" y="62"/>
              </a:cxn>
              <a:cxn ang="0">
                <a:pos x="148" y="60"/>
              </a:cxn>
              <a:cxn ang="0">
                <a:pos x="157" y="64"/>
              </a:cxn>
              <a:cxn ang="0">
                <a:pos x="161" y="68"/>
              </a:cxn>
              <a:cxn ang="0">
                <a:pos x="165" y="72"/>
              </a:cxn>
              <a:cxn ang="0">
                <a:pos x="167" y="80"/>
              </a:cxn>
              <a:cxn ang="0">
                <a:pos x="171" y="84"/>
              </a:cxn>
              <a:cxn ang="0">
                <a:pos x="181" y="91"/>
              </a:cxn>
              <a:cxn ang="0">
                <a:pos x="194" y="101"/>
              </a:cxn>
              <a:cxn ang="0">
                <a:pos x="185" y="105"/>
              </a:cxn>
              <a:cxn ang="0">
                <a:pos x="175" y="113"/>
              </a:cxn>
              <a:cxn ang="0">
                <a:pos x="169" y="122"/>
              </a:cxn>
              <a:cxn ang="0">
                <a:pos x="169" y="132"/>
              </a:cxn>
              <a:cxn ang="0">
                <a:pos x="177" y="132"/>
              </a:cxn>
              <a:cxn ang="0">
                <a:pos x="185" y="134"/>
              </a:cxn>
              <a:cxn ang="0">
                <a:pos x="192" y="136"/>
              </a:cxn>
              <a:cxn ang="0">
                <a:pos x="189" y="140"/>
              </a:cxn>
              <a:cxn ang="0">
                <a:pos x="191" y="148"/>
              </a:cxn>
              <a:cxn ang="0">
                <a:pos x="198" y="161"/>
              </a:cxn>
              <a:cxn ang="0">
                <a:pos x="202" y="165"/>
              </a:cxn>
              <a:cxn ang="0">
                <a:pos x="214" y="173"/>
              </a:cxn>
              <a:cxn ang="0">
                <a:pos x="241" y="183"/>
              </a:cxn>
              <a:cxn ang="0">
                <a:pos x="262" y="188"/>
              </a:cxn>
              <a:cxn ang="0">
                <a:pos x="278" y="190"/>
              </a:cxn>
              <a:cxn ang="0">
                <a:pos x="227" y="243"/>
              </a:cxn>
              <a:cxn ang="0">
                <a:pos x="210" y="245"/>
              </a:cxn>
              <a:cxn ang="0">
                <a:pos x="204" y="247"/>
              </a:cxn>
              <a:cxn ang="0">
                <a:pos x="200" y="251"/>
              </a:cxn>
              <a:cxn ang="0">
                <a:pos x="194" y="256"/>
              </a:cxn>
              <a:cxn ang="0">
                <a:pos x="179" y="256"/>
              </a:cxn>
              <a:cxn ang="0">
                <a:pos x="171" y="254"/>
              </a:cxn>
              <a:cxn ang="0">
                <a:pos x="169" y="260"/>
              </a:cxn>
              <a:cxn ang="0">
                <a:pos x="140" y="256"/>
              </a:cxn>
              <a:cxn ang="0">
                <a:pos x="132" y="262"/>
              </a:cxn>
              <a:cxn ang="0">
                <a:pos x="132" y="266"/>
              </a:cxn>
              <a:cxn ang="0">
                <a:pos x="128" y="270"/>
              </a:cxn>
              <a:cxn ang="0">
                <a:pos x="115" y="266"/>
              </a:cxn>
              <a:cxn ang="0">
                <a:pos x="107" y="266"/>
              </a:cxn>
              <a:cxn ang="0">
                <a:pos x="107" y="264"/>
              </a:cxn>
              <a:cxn ang="0">
                <a:pos x="103" y="256"/>
              </a:cxn>
              <a:cxn ang="0">
                <a:pos x="89" y="247"/>
              </a:cxn>
              <a:cxn ang="0">
                <a:pos x="84" y="245"/>
              </a:cxn>
              <a:cxn ang="0">
                <a:pos x="72" y="243"/>
              </a:cxn>
              <a:cxn ang="0">
                <a:pos x="62" y="241"/>
              </a:cxn>
              <a:cxn ang="0">
                <a:pos x="51" y="225"/>
              </a:cxn>
              <a:cxn ang="0">
                <a:pos x="0" y="181"/>
              </a:cxn>
              <a:cxn ang="0">
                <a:pos x="86" y="19"/>
              </a:cxn>
              <a:cxn ang="0">
                <a:pos x="107" y="0"/>
              </a:cxn>
            </a:cxnLst>
            <a:rect l="0" t="0" r="r" b="b"/>
            <a:pathLst>
              <a:path w="279" h="271">
                <a:moveTo>
                  <a:pt x="107" y="0"/>
                </a:moveTo>
                <a:lnTo>
                  <a:pt x="111" y="0"/>
                </a:lnTo>
                <a:lnTo>
                  <a:pt x="121" y="12"/>
                </a:lnTo>
                <a:lnTo>
                  <a:pt x="122" y="21"/>
                </a:lnTo>
                <a:lnTo>
                  <a:pt x="124" y="25"/>
                </a:lnTo>
                <a:lnTo>
                  <a:pt x="126" y="37"/>
                </a:lnTo>
                <a:lnTo>
                  <a:pt x="130" y="45"/>
                </a:lnTo>
                <a:lnTo>
                  <a:pt x="132" y="52"/>
                </a:lnTo>
                <a:lnTo>
                  <a:pt x="132" y="56"/>
                </a:lnTo>
                <a:lnTo>
                  <a:pt x="132" y="52"/>
                </a:lnTo>
                <a:lnTo>
                  <a:pt x="140" y="54"/>
                </a:lnTo>
                <a:lnTo>
                  <a:pt x="142" y="62"/>
                </a:lnTo>
                <a:lnTo>
                  <a:pt x="148" y="60"/>
                </a:lnTo>
                <a:lnTo>
                  <a:pt x="157" y="64"/>
                </a:lnTo>
                <a:lnTo>
                  <a:pt x="161" y="68"/>
                </a:lnTo>
                <a:lnTo>
                  <a:pt x="165" y="72"/>
                </a:lnTo>
                <a:lnTo>
                  <a:pt x="167" y="80"/>
                </a:lnTo>
                <a:lnTo>
                  <a:pt x="171" y="84"/>
                </a:lnTo>
                <a:lnTo>
                  <a:pt x="181" y="91"/>
                </a:lnTo>
                <a:lnTo>
                  <a:pt x="194" y="101"/>
                </a:lnTo>
                <a:lnTo>
                  <a:pt x="185" y="105"/>
                </a:lnTo>
                <a:lnTo>
                  <a:pt x="175" y="113"/>
                </a:lnTo>
                <a:lnTo>
                  <a:pt x="169" y="122"/>
                </a:lnTo>
                <a:lnTo>
                  <a:pt x="169" y="132"/>
                </a:lnTo>
                <a:lnTo>
                  <a:pt x="177" y="132"/>
                </a:lnTo>
                <a:lnTo>
                  <a:pt x="185" y="134"/>
                </a:lnTo>
                <a:lnTo>
                  <a:pt x="192" y="136"/>
                </a:lnTo>
                <a:lnTo>
                  <a:pt x="189" y="140"/>
                </a:lnTo>
                <a:lnTo>
                  <a:pt x="191" y="148"/>
                </a:lnTo>
                <a:lnTo>
                  <a:pt x="198" y="161"/>
                </a:lnTo>
                <a:lnTo>
                  <a:pt x="202" y="165"/>
                </a:lnTo>
                <a:lnTo>
                  <a:pt x="214" y="173"/>
                </a:lnTo>
                <a:lnTo>
                  <a:pt x="241" y="183"/>
                </a:lnTo>
                <a:lnTo>
                  <a:pt x="262" y="188"/>
                </a:lnTo>
                <a:lnTo>
                  <a:pt x="278" y="190"/>
                </a:lnTo>
                <a:lnTo>
                  <a:pt x="227" y="243"/>
                </a:lnTo>
                <a:lnTo>
                  <a:pt x="210" y="245"/>
                </a:lnTo>
                <a:lnTo>
                  <a:pt x="204" y="247"/>
                </a:lnTo>
                <a:lnTo>
                  <a:pt x="200" y="251"/>
                </a:lnTo>
                <a:lnTo>
                  <a:pt x="194" y="256"/>
                </a:lnTo>
                <a:lnTo>
                  <a:pt x="179" y="256"/>
                </a:lnTo>
                <a:lnTo>
                  <a:pt x="171" y="254"/>
                </a:lnTo>
                <a:lnTo>
                  <a:pt x="169" y="260"/>
                </a:lnTo>
                <a:lnTo>
                  <a:pt x="140" y="256"/>
                </a:lnTo>
                <a:lnTo>
                  <a:pt x="132" y="262"/>
                </a:lnTo>
                <a:lnTo>
                  <a:pt x="132" y="266"/>
                </a:lnTo>
                <a:lnTo>
                  <a:pt x="128" y="270"/>
                </a:lnTo>
                <a:lnTo>
                  <a:pt x="115" y="266"/>
                </a:lnTo>
                <a:lnTo>
                  <a:pt x="107" y="266"/>
                </a:lnTo>
                <a:lnTo>
                  <a:pt x="107" y="264"/>
                </a:lnTo>
                <a:lnTo>
                  <a:pt x="103" y="256"/>
                </a:lnTo>
                <a:lnTo>
                  <a:pt x="89" y="247"/>
                </a:lnTo>
                <a:lnTo>
                  <a:pt x="84" y="245"/>
                </a:lnTo>
                <a:lnTo>
                  <a:pt x="72" y="243"/>
                </a:lnTo>
                <a:lnTo>
                  <a:pt x="62" y="241"/>
                </a:lnTo>
                <a:lnTo>
                  <a:pt x="51" y="225"/>
                </a:lnTo>
                <a:lnTo>
                  <a:pt x="0" y="181"/>
                </a:lnTo>
                <a:lnTo>
                  <a:pt x="86" y="19"/>
                </a:lnTo>
                <a:lnTo>
                  <a:pt x="10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5" name="Freeform 797"/>
          <p:cNvSpPr>
            <a:spLocks/>
          </p:cNvSpPr>
          <p:nvPr/>
        </p:nvSpPr>
        <p:spPr bwMode="ltGray">
          <a:xfrm>
            <a:off x="5143465" y="3462352"/>
            <a:ext cx="520596" cy="576261"/>
          </a:xfrm>
          <a:custGeom>
            <a:avLst/>
            <a:gdLst/>
            <a:ahLst/>
            <a:cxnLst>
              <a:cxn ang="0">
                <a:pos x="294" y="316"/>
              </a:cxn>
              <a:cxn ang="0">
                <a:pos x="270" y="312"/>
              </a:cxn>
              <a:cxn ang="0">
                <a:pos x="248" y="308"/>
              </a:cxn>
              <a:cxn ang="0">
                <a:pos x="234" y="304"/>
              </a:cxn>
              <a:cxn ang="0">
                <a:pos x="222" y="302"/>
              </a:cxn>
              <a:cxn ang="0">
                <a:pos x="214" y="282"/>
              </a:cxn>
              <a:cxn ang="0">
                <a:pos x="210" y="272"/>
              </a:cxn>
              <a:cxn ang="0">
                <a:pos x="184" y="274"/>
              </a:cxn>
              <a:cxn ang="0">
                <a:pos x="166" y="274"/>
              </a:cxn>
              <a:cxn ang="0">
                <a:pos x="142" y="262"/>
              </a:cxn>
              <a:cxn ang="0">
                <a:pos x="130" y="250"/>
              </a:cxn>
              <a:cxn ang="0">
                <a:pos x="108" y="226"/>
              </a:cxn>
              <a:cxn ang="0">
                <a:pos x="92" y="202"/>
              </a:cxn>
              <a:cxn ang="0">
                <a:pos x="70" y="194"/>
              </a:cxn>
              <a:cxn ang="0">
                <a:pos x="64" y="184"/>
              </a:cxn>
              <a:cxn ang="0">
                <a:pos x="62" y="164"/>
              </a:cxn>
              <a:cxn ang="0">
                <a:pos x="50" y="148"/>
              </a:cxn>
              <a:cxn ang="0">
                <a:pos x="34" y="130"/>
              </a:cxn>
              <a:cxn ang="0">
                <a:pos x="26" y="122"/>
              </a:cxn>
              <a:cxn ang="0">
                <a:pos x="28" y="110"/>
              </a:cxn>
              <a:cxn ang="0">
                <a:pos x="38" y="84"/>
              </a:cxn>
              <a:cxn ang="0">
                <a:pos x="12" y="68"/>
              </a:cxn>
              <a:cxn ang="0">
                <a:pos x="6" y="48"/>
              </a:cxn>
              <a:cxn ang="0">
                <a:pos x="2" y="46"/>
              </a:cxn>
              <a:cxn ang="0">
                <a:pos x="2" y="30"/>
              </a:cxn>
              <a:cxn ang="0">
                <a:pos x="0" y="10"/>
              </a:cxn>
              <a:cxn ang="0">
                <a:pos x="10" y="0"/>
              </a:cxn>
              <a:cxn ang="0">
                <a:pos x="24" y="18"/>
              </a:cxn>
              <a:cxn ang="0">
                <a:pos x="54" y="16"/>
              </a:cxn>
              <a:cxn ang="0">
                <a:pos x="70" y="20"/>
              </a:cxn>
              <a:cxn ang="0">
                <a:pos x="70" y="34"/>
              </a:cxn>
              <a:cxn ang="0">
                <a:pos x="80" y="54"/>
              </a:cxn>
              <a:cxn ang="0">
                <a:pos x="106" y="66"/>
              </a:cxn>
              <a:cxn ang="0">
                <a:pos x="132" y="78"/>
              </a:cxn>
              <a:cxn ang="0">
                <a:pos x="166" y="80"/>
              </a:cxn>
              <a:cxn ang="0">
                <a:pos x="176" y="64"/>
              </a:cxn>
              <a:cxn ang="0">
                <a:pos x="182" y="52"/>
              </a:cxn>
              <a:cxn ang="0">
                <a:pos x="204" y="52"/>
              </a:cxn>
              <a:cxn ang="0">
                <a:pos x="226" y="52"/>
              </a:cxn>
              <a:cxn ang="0">
                <a:pos x="244" y="62"/>
              </a:cxn>
              <a:cxn ang="0">
                <a:pos x="254" y="74"/>
              </a:cxn>
              <a:cxn ang="0">
                <a:pos x="266" y="86"/>
              </a:cxn>
              <a:cxn ang="0">
                <a:pos x="282" y="96"/>
              </a:cxn>
              <a:cxn ang="0">
                <a:pos x="312" y="216"/>
              </a:cxn>
              <a:cxn ang="0">
                <a:pos x="300" y="310"/>
              </a:cxn>
            </a:cxnLst>
            <a:rect l="0" t="0" r="r" b="b"/>
            <a:pathLst>
              <a:path w="339" h="317">
                <a:moveTo>
                  <a:pt x="300" y="310"/>
                </a:moveTo>
                <a:lnTo>
                  <a:pt x="294" y="316"/>
                </a:lnTo>
                <a:lnTo>
                  <a:pt x="284" y="316"/>
                </a:lnTo>
                <a:lnTo>
                  <a:pt x="270" y="312"/>
                </a:lnTo>
                <a:lnTo>
                  <a:pt x="254" y="306"/>
                </a:lnTo>
                <a:lnTo>
                  <a:pt x="248" y="308"/>
                </a:lnTo>
                <a:lnTo>
                  <a:pt x="244" y="304"/>
                </a:lnTo>
                <a:lnTo>
                  <a:pt x="234" y="304"/>
                </a:lnTo>
                <a:lnTo>
                  <a:pt x="228" y="304"/>
                </a:lnTo>
                <a:lnTo>
                  <a:pt x="222" y="302"/>
                </a:lnTo>
                <a:lnTo>
                  <a:pt x="216" y="290"/>
                </a:lnTo>
                <a:lnTo>
                  <a:pt x="214" y="282"/>
                </a:lnTo>
                <a:lnTo>
                  <a:pt x="214" y="278"/>
                </a:lnTo>
                <a:lnTo>
                  <a:pt x="210" y="272"/>
                </a:lnTo>
                <a:lnTo>
                  <a:pt x="194" y="270"/>
                </a:lnTo>
                <a:lnTo>
                  <a:pt x="184" y="274"/>
                </a:lnTo>
                <a:lnTo>
                  <a:pt x="176" y="280"/>
                </a:lnTo>
                <a:lnTo>
                  <a:pt x="166" y="274"/>
                </a:lnTo>
                <a:lnTo>
                  <a:pt x="158" y="274"/>
                </a:lnTo>
                <a:lnTo>
                  <a:pt x="142" y="262"/>
                </a:lnTo>
                <a:lnTo>
                  <a:pt x="140" y="256"/>
                </a:lnTo>
                <a:lnTo>
                  <a:pt x="130" y="250"/>
                </a:lnTo>
                <a:lnTo>
                  <a:pt x="120" y="250"/>
                </a:lnTo>
                <a:lnTo>
                  <a:pt x="108" y="226"/>
                </a:lnTo>
                <a:lnTo>
                  <a:pt x="102" y="212"/>
                </a:lnTo>
                <a:lnTo>
                  <a:pt x="92" y="202"/>
                </a:lnTo>
                <a:lnTo>
                  <a:pt x="74" y="206"/>
                </a:lnTo>
                <a:lnTo>
                  <a:pt x="70" y="194"/>
                </a:lnTo>
                <a:lnTo>
                  <a:pt x="70" y="182"/>
                </a:lnTo>
                <a:lnTo>
                  <a:pt x="64" y="184"/>
                </a:lnTo>
                <a:lnTo>
                  <a:pt x="58" y="176"/>
                </a:lnTo>
                <a:lnTo>
                  <a:pt x="62" y="164"/>
                </a:lnTo>
                <a:lnTo>
                  <a:pt x="60" y="158"/>
                </a:lnTo>
                <a:lnTo>
                  <a:pt x="50" y="148"/>
                </a:lnTo>
                <a:lnTo>
                  <a:pt x="34" y="144"/>
                </a:lnTo>
                <a:lnTo>
                  <a:pt x="34" y="130"/>
                </a:lnTo>
                <a:lnTo>
                  <a:pt x="30" y="130"/>
                </a:lnTo>
                <a:lnTo>
                  <a:pt x="26" y="122"/>
                </a:lnTo>
                <a:lnTo>
                  <a:pt x="26" y="116"/>
                </a:lnTo>
                <a:lnTo>
                  <a:pt x="28" y="110"/>
                </a:lnTo>
                <a:lnTo>
                  <a:pt x="30" y="102"/>
                </a:lnTo>
                <a:lnTo>
                  <a:pt x="38" y="84"/>
                </a:lnTo>
                <a:lnTo>
                  <a:pt x="20" y="80"/>
                </a:lnTo>
                <a:lnTo>
                  <a:pt x="12" y="68"/>
                </a:lnTo>
                <a:lnTo>
                  <a:pt x="12" y="62"/>
                </a:lnTo>
                <a:lnTo>
                  <a:pt x="6" y="48"/>
                </a:lnTo>
                <a:lnTo>
                  <a:pt x="4" y="48"/>
                </a:lnTo>
                <a:lnTo>
                  <a:pt x="2" y="46"/>
                </a:lnTo>
                <a:lnTo>
                  <a:pt x="0" y="40"/>
                </a:lnTo>
                <a:lnTo>
                  <a:pt x="2" y="30"/>
                </a:lnTo>
                <a:lnTo>
                  <a:pt x="0" y="18"/>
                </a:lnTo>
                <a:lnTo>
                  <a:pt x="0" y="10"/>
                </a:lnTo>
                <a:lnTo>
                  <a:pt x="6" y="8"/>
                </a:lnTo>
                <a:lnTo>
                  <a:pt x="10" y="0"/>
                </a:lnTo>
                <a:lnTo>
                  <a:pt x="16" y="8"/>
                </a:lnTo>
                <a:lnTo>
                  <a:pt x="24" y="18"/>
                </a:lnTo>
                <a:lnTo>
                  <a:pt x="36" y="24"/>
                </a:lnTo>
                <a:lnTo>
                  <a:pt x="54" y="16"/>
                </a:lnTo>
                <a:lnTo>
                  <a:pt x="62" y="10"/>
                </a:lnTo>
                <a:lnTo>
                  <a:pt x="70" y="20"/>
                </a:lnTo>
                <a:lnTo>
                  <a:pt x="62" y="28"/>
                </a:lnTo>
                <a:lnTo>
                  <a:pt x="70" y="34"/>
                </a:lnTo>
                <a:lnTo>
                  <a:pt x="80" y="42"/>
                </a:lnTo>
                <a:lnTo>
                  <a:pt x="80" y="54"/>
                </a:lnTo>
                <a:lnTo>
                  <a:pt x="94" y="58"/>
                </a:lnTo>
                <a:lnTo>
                  <a:pt x="106" y="66"/>
                </a:lnTo>
                <a:lnTo>
                  <a:pt x="118" y="74"/>
                </a:lnTo>
                <a:lnTo>
                  <a:pt x="132" y="78"/>
                </a:lnTo>
                <a:lnTo>
                  <a:pt x="148" y="80"/>
                </a:lnTo>
                <a:lnTo>
                  <a:pt x="166" y="80"/>
                </a:lnTo>
                <a:lnTo>
                  <a:pt x="162" y="66"/>
                </a:lnTo>
                <a:lnTo>
                  <a:pt x="176" y="64"/>
                </a:lnTo>
                <a:lnTo>
                  <a:pt x="176" y="60"/>
                </a:lnTo>
                <a:lnTo>
                  <a:pt x="182" y="52"/>
                </a:lnTo>
                <a:lnTo>
                  <a:pt x="196" y="50"/>
                </a:lnTo>
                <a:lnTo>
                  <a:pt x="204" y="52"/>
                </a:lnTo>
                <a:lnTo>
                  <a:pt x="210" y="48"/>
                </a:lnTo>
                <a:lnTo>
                  <a:pt x="226" y="52"/>
                </a:lnTo>
                <a:lnTo>
                  <a:pt x="232" y="60"/>
                </a:lnTo>
                <a:lnTo>
                  <a:pt x="244" y="62"/>
                </a:lnTo>
                <a:lnTo>
                  <a:pt x="252" y="70"/>
                </a:lnTo>
                <a:lnTo>
                  <a:pt x="254" y="74"/>
                </a:lnTo>
                <a:lnTo>
                  <a:pt x="262" y="78"/>
                </a:lnTo>
                <a:lnTo>
                  <a:pt x="266" y="86"/>
                </a:lnTo>
                <a:lnTo>
                  <a:pt x="278" y="90"/>
                </a:lnTo>
                <a:lnTo>
                  <a:pt x="282" y="96"/>
                </a:lnTo>
                <a:lnTo>
                  <a:pt x="286" y="118"/>
                </a:lnTo>
                <a:lnTo>
                  <a:pt x="312" y="216"/>
                </a:lnTo>
                <a:lnTo>
                  <a:pt x="338" y="278"/>
                </a:lnTo>
                <a:lnTo>
                  <a:pt x="300" y="3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6" name="Freeform 798"/>
          <p:cNvSpPr>
            <a:spLocks/>
          </p:cNvSpPr>
          <p:nvPr/>
        </p:nvSpPr>
        <p:spPr bwMode="ltGray">
          <a:xfrm>
            <a:off x="5564900" y="3568714"/>
            <a:ext cx="316076" cy="360360"/>
          </a:xfrm>
          <a:custGeom>
            <a:avLst/>
            <a:gdLst/>
            <a:ahLst/>
            <a:cxnLst>
              <a:cxn ang="0">
                <a:pos x="10" y="178"/>
              </a:cxn>
              <a:cxn ang="0">
                <a:pos x="4" y="168"/>
              </a:cxn>
              <a:cxn ang="0">
                <a:pos x="18" y="152"/>
              </a:cxn>
              <a:cxn ang="0">
                <a:pos x="20" y="148"/>
              </a:cxn>
              <a:cxn ang="0">
                <a:pos x="18" y="136"/>
              </a:cxn>
              <a:cxn ang="0">
                <a:pos x="12" y="130"/>
              </a:cxn>
              <a:cxn ang="0">
                <a:pos x="8" y="130"/>
              </a:cxn>
              <a:cxn ang="0">
                <a:pos x="4" y="134"/>
              </a:cxn>
              <a:cxn ang="0">
                <a:pos x="4" y="116"/>
              </a:cxn>
              <a:cxn ang="0">
                <a:pos x="2" y="100"/>
              </a:cxn>
              <a:cxn ang="0">
                <a:pos x="6" y="94"/>
              </a:cxn>
              <a:cxn ang="0">
                <a:pos x="0" y="88"/>
              </a:cxn>
              <a:cxn ang="0">
                <a:pos x="0" y="66"/>
              </a:cxn>
              <a:cxn ang="0">
                <a:pos x="6" y="62"/>
              </a:cxn>
              <a:cxn ang="0">
                <a:pos x="8" y="52"/>
              </a:cxn>
              <a:cxn ang="0">
                <a:pos x="20" y="52"/>
              </a:cxn>
              <a:cxn ang="0">
                <a:pos x="28" y="54"/>
              </a:cxn>
              <a:cxn ang="0">
                <a:pos x="30" y="58"/>
              </a:cxn>
              <a:cxn ang="0">
                <a:pos x="40" y="60"/>
              </a:cxn>
              <a:cxn ang="0">
                <a:pos x="42" y="50"/>
              </a:cxn>
              <a:cxn ang="0">
                <a:pos x="58" y="44"/>
              </a:cxn>
              <a:cxn ang="0">
                <a:pos x="66" y="32"/>
              </a:cxn>
              <a:cxn ang="0">
                <a:pos x="70" y="28"/>
              </a:cxn>
              <a:cxn ang="0">
                <a:pos x="68" y="22"/>
              </a:cxn>
              <a:cxn ang="0">
                <a:pos x="72" y="20"/>
              </a:cxn>
              <a:cxn ang="0">
                <a:pos x="80" y="18"/>
              </a:cxn>
              <a:cxn ang="0">
                <a:pos x="92" y="20"/>
              </a:cxn>
              <a:cxn ang="0">
                <a:pos x="108" y="20"/>
              </a:cxn>
              <a:cxn ang="0">
                <a:pos x="108" y="24"/>
              </a:cxn>
              <a:cxn ang="0">
                <a:pos x="118" y="22"/>
              </a:cxn>
              <a:cxn ang="0">
                <a:pos x="122" y="32"/>
              </a:cxn>
              <a:cxn ang="0">
                <a:pos x="140" y="24"/>
              </a:cxn>
              <a:cxn ang="0">
                <a:pos x="146" y="20"/>
              </a:cxn>
              <a:cxn ang="0">
                <a:pos x="156" y="20"/>
              </a:cxn>
              <a:cxn ang="0">
                <a:pos x="158" y="14"/>
              </a:cxn>
              <a:cxn ang="0">
                <a:pos x="162" y="8"/>
              </a:cxn>
              <a:cxn ang="0">
                <a:pos x="164" y="4"/>
              </a:cxn>
              <a:cxn ang="0">
                <a:pos x="170" y="0"/>
              </a:cxn>
              <a:cxn ang="0">
                <a:pos x="174" y="6"/>
              </a:cxn>
              <a:cxn ang="0">
                <a:pos x="176" y="10"/>
              </a:cxn>
              <a:cxn ang="0">
                <a:pos x="176" y="16"/>
              </a:cxn>
              <a:cxn ang="0">
                <a:pos x="178" y="18"/>
              </a:cxn>
              <a:cxn ang="0">
                <a:pos x="178" y="28"/>
              </a:cxn>
              <a:cxn ang="0">
                <a:pos x="182" y="38"/>
              </a:cxn>
              <a:cxn ang="0">
                <a:pos x="204" y="36"/>
              </a:cxn>
              <a:cxn ang="0">
                <a:pos x="156" y="154"/>
              </a:cxn>
              <a:cxn ang="0">
                <a:pos x="72" y="198"/>
              </a:cxn>
              <a:cxn ang="0">
                <a:pos x="22" y="188"/>
              </a:cxn>
              <a:cxn ang="0">
                <a:pos x="10" y="178"/>
              </a:cxn>
            </a:cxnLst>
            <a:rect l="0" t="0" r="r" b="b"/>
            <a:pathLst>
              <a:path w="205" h="199">
                <a:moveTo>
                  <a:pt x="10" y="178"/>
                </a:moveTo>
                <a:lnTo>
                  <a:pt x="4" y="168"/>
                </a:lnTo>
                <a:lnTo>
                  <a:pt x="18" y="152"/>
                </a:lnTo>
                <a:lnTo>
                  <a:pt x="20" y="148"/>
                </a:lnTo>
                <a:lnTo>
                  <a:pt x="18" y="136"/>
                </a:lnTo>
                <a:lnTo>
                  <a:pt x="12" y="130"/>
                </a:lnTo>
                <a:lnTo>
                  <a:pt x="8" y="130"/>
                </a:lnTo>
                <a:lnTo>
                  <a:pt x="4" y="134"/>
                </a:lnTo>
                <a:lnTo>
                  <a:pt x="4" y="116"/>
                </a:lnTo>
                <a:lnTo>
                  <a:pt x="2" y="100"/>
                </a:lnTo>
                <a:lnTo>
                  <a:pt x="6" y="94"/>
                </a:lnTo>
                <a:lnTo>
                  <a:pt x="0" y="88"/>
                </a:lnTo>
                <a:lnTo>
                  <a:pt x="0" y="66"/>
                </a:lnTo>
                <a:lnTo>
                  <a:pt x="6" y="62"/>
                </a:lnTo>
                <a:lnTo>
                  <a:pt x="8" y="52"/>
                </a:lnTo>
                <a:lnTo>
                  <a:pt x="20" y="52"/>
                </a:lnTo>
                <a:lnTo>
                  <a:pt x="28" y="54"/>
                </a:lnTo>
                <a:lnTo>
                  <a:pt x="30" y="58"/>
                </a:lnTo>
                <a:lnTo>
                  <a:pt x="40" y="60"/>
                </a:lnTo>
                <a:lnTo>
                  <a:pt x="42" y="50"/>
                </a:lnTo>
                <a:lnTo>
                  <a:pt x="58" y="44"/>
                </a:lnTo>
                <a:lnTo>
                  <a:pt x="66" y="32"/>
                </a:lnTo>
                <a:lnTo>
                  <a:pt x="70" y="28"/>
                </a:lnTo>
                <a:lnTo>
                  <a:pt x="68" y="22"/>
                </a:lnTo>
                <a:lnTo>
                  <a:pt x="72" y="20"/>
                </a:lnTo>
                <a:lnTo>
                  <a:pt x="80" y="18"/>
                </a:lnTo>
                <a:lnTo>
                  <a:pt x="92" y="20"/>
                </a:lnTo>
                <a:lnTo>
                  <a:pt x="108" y="20"/>
                </a:lnTo>
                <a:lnTo>
                  <a:pt x="108" y="24"/>
                </a:lnTo>
                <a:lnTo>
                  <a:pt x="118" y="22"/>
                </a:lnTo>
                <a:lnTo>
                  <a:pt x="122" y="32"/>
                </a:lnTo>
                <a:lnTo>
                  <a:pt x="140" y="24"/>
                </a:lnTo>
                <a:lnTo>
                  <a:pt x="146" y="20"/>
                </a:lnTo>
                <a:lnTo>
                  <a:pt x="156" y="20"/>
                </a:lnTo>
                <a:lnTo>
                  <a:pt x="158" y="14"/>
                </a:lnTo>
                <a:lnTo>
                  <a:pt x="162" y="8"/>
                </a:lnTo>
                <a:lnTo>
                  <a:pt x="164" y="4"/>
                </a:lnTo>
                <a:lnTo>
                  <a:pt x="170" y="0"/>
                </a:lnTo>
                <a:lnTo>
                  <a:pt x="174" y="6"/>
                </a:lnTo>
                <a:lnTo>
                  <a:pt x="176" y="10"/>
                </a:lnTo>
                <a:lnTo>
                  <a:pt x="176" y="16"/>
                </a:lnTo>
                <a:lnTo>
                  <a:pt x="178" y="18"/>
                </a:lnTo>
                <a:lnTo>
                  <a:pt x="178" y="28"/>
                </a:lnTo>
                <a:lnTo>
                  <a:pt x="182" y="38"/>
                </a:lnTo>
                <a:lnTo>
                  <a:pt x="204" y="36"/>
                </a:lnTo>
                <a:lnTo>
                  <a:pt x="156" y="154"/>
                </a:lnTo>
                <a:lnTo>
                  <a:pt x="72" y="198"/>
                </a:lnTo>
                <a:lnTo>
                  <a:pt x="22" y="188"/>
                </a:lnTo>
                <a:lnTo>
                  <a:pt x="10" y="1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7" name="Freeform 799"/>
          <p:cNvSpPr>
            <a:spLocks/>
          </p:cNvSpPr>
          <p:nvPr/>
        </p:nvSpPr>
        <p:spPr bwMode="ltGray">
          <a:xfrm>
            <a:off x="5258120" y="3346465"/>
            <a:ext cx="419886" cy="333374"/>
          </a:xfrm>
          <a:custGeom>
            <a:avLst/>
            <a:gdLst/>
            <a:ahLst/>
            <a:cxnLst>
              <a:cxn ang="0">
                <a:pos x="268" y="132"/>
              </a:cxn>
              <a:cxn ang="0">
                <a:pos x="268" y="106"/>
              </a:cxn>
              <a:cxn ang="0">
                <a:pos x="230" y="94"/>
              </a:cxn>
              <a:cxn ang="0">
                <a:pos x="202" y="80"/>
              </a:cxn>
              <a:cxn ang="0">
                <a:pos x="182" y="62"/>
              </a:cxn>
              <a:cxn ang="0">
                <a:pos x="166" y="40"/>
              </a:cxn>
              <a:cxn ang="0">
                <a:pos x="142" y="36"/>
              </a:cxn>
              <a:cxn ang="0">
                <a:pos x="110" y="16"/>
              </a:cxn>
              <a:cxn ang="0">
                <a:pos x="86" y="16"/>
              </a:cxn>
              <a:cxn ang="0">
                <a:pos x="68" y="22"/>
              </a:cxn>
              <a:cxn ang="0">
                <a:pos x="40" y="12"/>
              </a:cxn>
              <a:cxn ang="0">
                <a:pos x="4" y="0"/>
              </a:cxn>
              <a:cxn ang="0">
                <a:pos x="18" y="14"/>
              </a:cxn>
              <a:cxn ang="0">
                <a:pos x="6" y="24"/>
              </a:cxn>
              <a:cxn ang="0">
                <a:pos x="10" y="62"/>
              </a:cxn>
              <a:cxn ang="0">
                <a:pos x="6" y="108"/>
              </a:cxn>
              <a:cxn ang="0">
                <a:pos x="20" y="122"/>
              </a:cxn>
              <a:cxn ang="0">
                <a:pos x="72" y="144"/>
              </a:cxn>
              <a:cxn ang="0">
                <a:pos x="88" y="130"/>
              </a:cxn>
              <a:cxn ang="0">
                <a:pos x="100" y="124"/>
              </a:cxn>
              <a:cxn ang="0">
                <a:pos x="114" y="116"/>
              </a:cxn>
              <a:cxn ang="0">
                <a:pos x="128" y="116"/>
              </a:cxn>
              <a:cxn ang="0">
                <a:pos x="148" y="116"/>
              </a:cxn>
              <a:cxn ang="0">
                <a:pos x="168" y="126"/>
              </a:cxn>
              <a:cxn ang="0">
                <a:pos x="178" y="138"/>
              </a:cxn>
              <a:cxn ang="0">
                <a:pos x="188" y="150"/>
              </a:cxn>
              <a:cxn ang="0">
                <a:pos x="206" y="158"/>
              </a:cxn>
              <a:cxn ang="0">
                <a:pos x="226" y="176"/>
              </a:cxn>
              <a:cxn ang="0">
                <a:pos x="238" y="182"/>
              </a:cxn>
              <a:cxn ang="0">
                <a:pos x="254" y="166"/>
              </a:cxn>
              <a:cxn ang="0">
                <a:pos x="268" y="150"/>
              </a:cxn>
              <a:cxn ang="0">
                <a:pos x="268" y="144"/>
              </a:cxn>
            </a:cxnLst>
            <a:rect l="0" t="0" r="r" b="b"/>
            <a:pathLst>
              <a:path w="271" h="183">
                <a:moveTo>
                  <a:pt x="268" y="144"/>
                </a:moveTo>
                <a:lnTo>
                  <a:pt x="268" y="132"/>
                </a:lnTo>
                <a:lnTo>
                  <a:pt x="270" y="116"/>
                </a:lnTo>
                <a:lnTo>
                  <a:pt x="268" y="106"/>
                </a:lnTo>
                <a:lnTo>
                  <a:pt x="246" y="100"/>
                </a:lnTo>
                <a:lnTo>
                  <a:pt x="230" y="94"/>
                </a:lnTo>
                <a:lnTo>
                  <a:pt x="212" y="96"/>
                </a:lnTo>
                <a:lnTo>
                  <a:pt x="202" y="80"/>
                </a:lnTo>
                <a:lnTo>
                  <a:pt x="192" y="72"/>
                </a:lnTo>
                <a:lnTo>
                  <a:pt x="182" y="62"/>
                </a:lnTo>
                <a:lnTo>
                  <a:pt x="172" y="54"/>
                </a:lnTo>
                <a:lnTo>
                  <a:pt x="166" y="40"/>
                </a:lnTo>
                <a:lnTo>
                  <a:pt x="148" y="40"/>
                </a:lnTo>
                <a:lnTo>
                  <a:pt x="142" y="36"/>
                </a:lnTo>
                <a:lnTo>
                  <a:pt x="132" y="24"/>
                </a:lnTo>
                <a:lnTo>
                  <a:pt x="110" y="16"/>
                </a:lnTo>
                <a:lnTo>
                  <a:pt x="102" y="22"/>
                </a:lnTo>
                <a:lnTo>
                  <a:pt x="86" y="16"/>
                </a:lnTo>
                <a:lnTo>
                  <a:pt x="82" y="24"/>
                </a:lnTo>
                <a:lnTo>
                  <a:pt x="68" y="22"/>
                </a:lnTo>
                <a:lnTo>
                  <a:pt x="54" y="14"/>
                </a:lnTo>
                <a:lnTo>
                  <a:pt x="40" y="12"/>
                </a:lnTo>
                <a:lnTo>
                  <a:pt x="20" y="0"/>
                </a:lnTo>
                <a:lnTo>
                  <a:pt x="4" y="0"/>
                </a:lnTo>
                <a:lnTo>
                  <a:pt x="12" y="4"/>
                </a:lnTo>
                <a:lnTo>
                  <a:pt x="18" y="14"/>
                </a:lnTo>
                <a:lnTo>
                  <a:pt x="20" y="24"/>
                </a:lnTo>
                <a:lnTo>
                  <a:pt x="6" y="24"/>
                </a:lnTo>
                <a:lnTo>
                  <a:pt x="0" y="26"/>
                </a:lnTo>
                <a:lnTo>
                  <a:pt x="10" y="62"/>
                </a:lnTo>
                <a:lnTo>
                  <a:pt x="22" y="92"/>
                </a:lnTo>
                <a:lnTo>
                  <a:pt x="6" y="108"/>
                </a:lnTo>
                <a:lnTo>
                  <a:pt x="6" y="118"/>
                </a:lnTo>
                <a:lnTo>
                  <a:pt x="20" y="122"/>
                </a:lnTo>
                <a:lnTo>
                  <a:pt x="42" y="138"/>
                </a:lnTo>
                <a:lnTo>
                  <a:pt x="72" y="144"/>
                </a:lnTo>
                <a:lnTo>
                  <a:pt x="90" y="144"/>
                </a:lnTo>
                <a:lnTo>
                  <a:pt x="88" y="130"/>
                </a:lnTo>
                <a:lnTo>
                  <a:pt x="98" y="128"/>
                </a:lnTo>
                <a:lnTo>
                  <a:pt x="100" y="124"/>
                </a:lnTo>
                <a:lnTo>
                  <a:pt x="104" y="118"/>
                </a:lnTo>
                <a:lnTo>
                  <a:pt x="114" y="116"/>
                </a:lnTo>
                <a:lnTo>
                  <a:pt x="122" y="114"/>
                </a:lnTo>
                <a:lnTo>
                  <a:pt x="128" y="116"/>
                </a:lnTo>
                <a:lnTo>
                  <a:pt x="134" y="114"/>
                </a:lnTo>
                <a:lnTo>
                  <a:pt x="148" y="116"/>
                </a:lnTo>
                <a:lnTo>
                  <a:pt x="156" y="124"/>
                </a:lnTo>
                <a:lnTo>
                  <a:pt x="168" y="126"/>
                </a:lnTo>
                <a:lnTo>
                  <a:pt x="176" y="134"/>
                </a:lnTo>
                <a:lnTo>
                  <a:pt x="178" y="138"/>
                </a:lnTo>
                <a:lnTo>
                  <a:pt x="186" y="142"/>
                </a:lnTo>
                <a:lnTo>
                  <a:pt x="188" y="150"/>
                </a:lnTo>
                <a:lnTo>
                  <a:pt x="202" y="154"/>
                </a:lnTo>
                <a:lnTo>
                  <a:pt x="206" y="158"/>
                </a:lnTo>
                <a:lnTo>
                  <a:pt x="206" y="172"/>
                </a:lnTo>
                <a:lnTo>
                  <a:pt x="226" y="176"/>
                </a:lnTo>
                <a:lnTo>
                  <a:pt x="228" y="180"/>
                </a:lnTo>
                <a:lnTo>
                  <a:pt x="238" y="182"/>
                </a:lnTo>
                <a:lnTo>
                  <a:pt x="240" y="172"/>
                </a:lnTo>
                <a:lnTo>
                  <a:pt x="254" y="166"/>
                </a:lnTo>
                <a:lnTo>
                  <a:pt x="262" y="154"/>
                </a:lnTo>
                <a:lnTo>
                  <a:pt x="268" y="150"/>
                </a:lnTo>
                <a:lnTo>
                  <a:pt x="264" y="144"/>
                </a:lnTo>
                <a:lnTo>
                  <a:pt x="268" y="1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ltGray">
          <a:xfrm>
            <a:off x="1799872" y="4240223"/>
            <a:ext cx="4649" cy="31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ltGray">
          <a:xfrm>
            <a:off x="476690" y="2284432"/>
            <a:ext cx="29439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0"/>
              </a:cxn>
              <a:cxn ang="0">
                <a:pos x="18" y="8"/>
              </a:cxn>
              <a:cxn ang="0">
                <a:pos x="8" y="16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16" y="0"/>
                </a:lnTo>
                <a:lnTo>
                  <a:pt x="18" y="8"/>
                </a:lnTo>
                <a:lnTo>
                  <a:pt x="8" y="16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ltGray">
          <a:xfrm>
            <a:off x="3370958" y="2549543"/>
            <a:ext cx="213816" cy="157161"/>
          </a:xfrm>
          <a:custGeom>
            <a:avLst/>
            <a:gdLst/>
            <a:ahLst/>
            <a:cxnLst>
              <a:cxn ang="0">
                <a:pos x="106" y="10"/>
              </a:cxn>
              <a:cxn ang="0">
                <a:pos x="114" y="4"/>
              </a:cxn>
              <a:cxn ang="0">
                <a:pos x="124" y="6"/>
              </a:cxn>
              <a:cxn ang="0">
                <a:pos x="128" y="20"/>
              </a:cxn>
              <a:cxn ang="0">
                <a:pos x="134" y="26"/>
              </a:cxn>
              <a:cxn ang="0">
                <a:pos x="136" y="42"/>
              </a:cxn>
              <a:cxn ang="0">
                <a:pos x="120" y="64"/>
              </a:cxn>
              <a:cxn ang="0">
                <a:pos x="106" y="74"/>
              </a:cxn>
              <a:cxn ang="0">
                <a:pos x="94" y="86"/>
              </a:cxn>
              <a:cxn ang="0">
                <a:pos x="68" y="84"/>
              </a:cxn>
              <a:cxn ang="0">
                <a:pos x="52" y="78"/>
              </a:cxn>
              <a:cxn ang="0">
                <a:pos x="34" y="74"/>
              </a:cxn>
              <a:cxn ang="0">
                <a:pos x="24" y="66"/>
              </a:cxn>
              <a:cxn ang="0">
                <a:pos x="32" y="58"/>
              </a:cxn>
              <a:cxn ang="0">
                <a:pos x="26" y="48"/>
              </a:cxn>
              <a:cxn ang="0">
                <a:pos x="10" y="46"/>
              </a:cxn>
              <a:cxn ang="0">
                <a:pos x="12" y="40"/>
              </a:cxn>
              <a:cxn ang="0">
                <a:pos x="34" y="38"/>
              </a:cxn>
              <a:cxn ang="0">
                <a:pos x="36" y="30"/>
              </a:cxn>
              <a:cxn ang="0">
                <a:pos x="24" y="26"/>
              </a:cxn>
              <a:cxn ang="0">
                <a:pos x="0" y="32"/>
              </a:cxn>
              <a:cxn ang="0">
                <a:pos x="14" y="20"/>
              </a:cxn>
              <a:cxn ang="0">
                <a:pos x="20" y="6"/>
              </a:cxn>
              <a:cxn ang="0">
                <a:pos x="32" y="14"/>
              </a:cxn>
              <a:cxn ang="0">
                <a:pos x="38" y="0"/>
              </a:cxn>
              <a:cxn ang="0">
                <a:pos x="44" y="20"/>
              </a:cxn>
              <a:cxn ang="0">
                <a:pos x="48" y="38"/>
              </a:cxn>
              <a:cxn ang="0">
                <a:pos x="54" y="30"/>
              </a:cxn>
              <a:cxn ang="0">
                <a:pos x="58" y="24"/>
              </a:cxn>
              <a:cxn ang="0">
                <a:pos x="60" y="10"/>
              </a:cxn>
              <a:cxn ang="0">
                <a:pos x="68" y="24"/>
              </a:cxn>
              <a:cxn ang="0">
                <a:pos x="74" y="10"/>
              </a:cxn>
              <a:cxn ang="0">
                <a:pos x="82" y="12"/>
              </a:cxn>
              <a:cxn ang="0">
                <a:pos x="94" y="16"/>
              </a:cxn>
            </a:cxnLst>
            <a:rect l="0" t="0" r="r" b="b"/>
            <a:pathLst>
              <a:path w="139" h="87">
                <a:moveTo>
                  <a:pt x="100" y="12"/>
                </a:moveTo>
                <a:lnTo>
                  <a:pt x="106" y="10"/>
                </a:lnTo>
                <a:lnTo>
                  <a:pt x="108" y="2"/>
                </a:lnTo>
                <a:lnTo>
                  <a:pt x="114" y="4"/>
                </a:lnTo>
                <a:lnTo>
                  <a:pt x="118" y="10"/>
                </a:lnTo>
                <a:lnTo>
                  <a:pt x="124" y="6"/>
                </a:lnTo>
                <a:lnTo>
                  <a:pt x="126" y="14"/>
                </a:lnTo>
                <a:lnTo>
                  <a:pt x="128" y="20"/>
                </a:lnTo>
                <a:lnTo>
                  <a:pt x="126" y="24"/>
                </a:lnTo>
                <a:lnTo>
                  <a:pt x="134" y="26"/>
                </a:lnTo>
                <a:lnTo>
                  <a:pt x="138" y="32"/>
                </a:lnTo>
                <a:lnTo>
                  <a:pt x="136" y="42"/>
                </a:lnTo>
                <a:lnTo>
                  <a:pt x="128" y="56"/>
                </a:lnTo>
                <a:lnTo>
                  <a:pt x="120" y="64"/>
                </a:lnTo>
                <a:lnTo>
                  <a:pt x="114" y="64"/>
                </a:lnTo>
                <a:lnTo>
                  <a:pt x="106" y="74"/>
                </a:lnTo>
                <a:lnTo>
                  <a:pt x="106" y="78"/>
                </a:lnTo>
                <a:lnTo>
                  <a:pt x="94" y="86"/>
                </a:lnTo>
                <a:lnTo>
                  <a:pt x="84" y="80"/>
                </a:lnTo>
                <a:lnTo>
                  <a:pt x="68" y="84"/>
                </a:lnTo>
                <a:lnTo>
                  <a:pt x="58" y="78"/>
                </a:lnTo>
                <a:lnTo>
                  <a:pt x="52" y="78"/>
                </a:lnTo>
                <a:lnTo>
                  <a:pt x="46" y="72"/>
                </a:lnTo>
                <a:lnTo>
                  <a:pt x="34" y="74"/>
                </a:lnTo>
                <a:lnTo>
                  <a:pt x="24" y="72"/>
                </a:lnTo>
                <a:lnTo>
                  <a:pt x="24" y="66"/>
                </a:lnTo>
                <a:lnTo>
                  <a:pt x="30" y="66"/>
                </a:lnTo>
                <a:lnTo>
                  <a:pt x="32" y="58"/>
                </a:lnTo>
                <a:lnTo>
                  <a:pt x="26" y="52"/>
                </a:lnTo>
                <a:lnTo>
                  <a:pt x="26" y="48"/>
                </a:lnTo>
                <a:lnTo>
                  <a:pt x="22" y="46"/>
                </a:lnTo>
                <a:lnTo>
                  <a:pt x="10" y="46"/>
                </a:lnTo>
                <a:lnTo>
                  <a:pt x="10" y="42"/>
                </a:lnTo>
                <a:lnTo>
                  <a:pt x="12" y="40"/>
                </a:lnTo>
                <a:lnTo>
                  <a:pt x="22" y="40"/>
                </a:lnTo>
                <a:lnTo>
                  <a:pt x="34" y="38"/>
                </a:lnTo>
                <a:lnTo>
                  <a:pt x="30" y="36"/>
                </a:lnTo>
                <a:lnTo>
                  <a:pt x="36" y="30"/>
                </a:lnTo>
                <a:lnTo>
                  <a:pt x="32" y="28"/>
                </a:lnTo>
                <a:lnTo>
                  <a:pt x="24" y="26"/>
                </a:lnTo>
                <a:lnTo>
                  <a:pt x="14" y="34"/>
                </a:lnTo>
                <a:lnTo>
                  <a:pt x="0" y="32"/>
                </a:lnTo>
                <a:lnTo>
                  <a:pt x="10" y="24"/>
                </a:lnTo>
                <a:lnTo>
                  <a:pt x="14" y="20"/>
                </a:lnTo>
                <a:lnTo>
                  <a:pt x="18" y="22"/>
                </a:lnTo>
                <a:lnTo>
                  <a:pt x="20" y="6"/>
                </a:lnTo>
                <a:lnTo>
                  <a:pt x="28" y="14"/>
                </a:lnTo>
                <a:lnTo>
                  <a:pt x="32" y="14"/>
                </a:lnTo>
                <a:lnTo>
                  <a:pt x="30" y="6"/>
                </a:lnTo>
                <a:lnTo>
                  <a:pt x="38" y="0"/>
                </a:lnTo>
                <a:lnTo>
                  <a:pt x="44" y="10"/>
                </a:lnTo>
                <a:lnTo>
                  <a:pt x="44" y="20"/>
                </a:lnTo>
                <a:lnTo>
                  <a:pt x="46" y="28"/>
                </a:lnTo>
                <a:lnTo>
                  <a:pt x="48" y="38"/>
                </a:lnTo>
                <a:lnTo>
                  <a:pt x="52" y="26"/>
                </a:lnTo>
                <a:lnTo>
                  <a:pt x="54" y="30"/>
                </a:lnTo>
                <a:lnTo>
                  <a:pt x="58" y="32"/>
                </a:lnTo>
                <a:lnTo>
                  <a:pt x="58" y="24"/>
                </a:lnTo>
                <a:lnTo>
                  <a:pt x="56" y="16"/>
                </a:lnTo>
                <a:lnTo>
                  <a:pt x="60" y="10"/>
                </a:lnTo>
                <a:lnTo>
                  <a:pt x="64" y="16"/>
                </a:lnTo>
                <a:lnTo>
                  <a:pt x="68" y="24"/>
                </a:lnTo>
                <a:lnTo>
                  <a:pt x="68" y="16"/>
                </a:lnTo>
                <a:lnTo>
                  <a:pt x="74" y="10"/>
                </a:lnTo>
                <a:lnTo>
                  <a:pt x="82" y="18"/>
                </a:lnTo>
                <a:lnTo>
                  <a:pt x="82" y="12"/>
                </a:lnTo>
                <a:lnTo>
                  <a:pt x="88" y="10"/>
                </a:lnTo>
                <a:lnTo>
                  <a:pt x="94" y="16"/>
                </a:lnTo>
                <a:lnTo>
                  <a:pt x="100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ltGray">
          <a:xfrm>
            <a:off x="2069467" y="4102112"/>
            <a:ext cx="7747" cy="79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ltGray">
          <a:xfrm>
            <a:off x="2442871" y="4416435"/>
            <a:ext cx="32537" cy="52387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ltGray">
          <a:xfrm>
            <a:off x="2323567" y="2522556"/>
            <a:ext cx="1550" cy="79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ltGray">
          <a:xfrm>
            <a:off x="2287932" y="2530493"/>
            <a:ext cx="7746" cy="95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ltGray">
          <a:xfrm>
            <a:off x="1048417" y="2584468"/>
            <a:ext cx="24790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18"/>
              </a:cxn>
              <a:cxn ang="0">
                <a:pos x="14" y="32"/>
              </a:cxn>
              <a:cxn ang="0">
                <a:pos x="12" y="48"/>
              </a:cxn>
              <a:cxn ang="0">
                <a:pos x="4" y="58"/>
              </a:cxn>
              <a:cxn ang="0">
                <a:pos x="0" y="52"/>
              </a:cxn>
              <a:cxn ang="0">
                <a:pos x="2" y="44"/>
              </a:cxn>
              <a:cxn ang="0">
                <a:pos x="2" y="28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w="17" h="59">
                <a:moveTo>
                  <a:pt x="0" y="0"/>
                </a:moveTo>
                <a:lnTo>
                  <a:pt x="10" y="0"/>
                </a:lnTo>
                <a:lnTo>
                  <a:pt x="16" y="18"/>
                </a:lnTo>
                <a:lnTo>
                  <a:pt x="14" y="32"/>
                </a:lnTo>
                <a:lnTo>
                  <a:pt x="12" y="48"/>
                </a:lnTo>
                <a:lnTo>
                  <a:pt x="4" y="58"/>
                </a:lnTo>
                <a:lnTo>
                  <a:pt x="0" y="52"/>
                </a:lnTo>
                <a:lnTo>
                  <a:pt x="2" y="44"/>
                </a:lnTo>
                <a:lnTo>
                  <a:pt x="2" y="28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ltGray">
          <a:xfrm>
            <a:off x="1053064" y="2698768"/>
            <a:ext cx="32538" cy="730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4" y="8"/>
              </a:cxn>
              <a:cxn ang="0">
                <a:pos x="18" y="16"/>
              </a:cxn>
              <a:cxn ang="0">
                <a:pos x="20" y="28"/>
              </a:cxn>
              <a:cxn ang="0">
                <a:pos x="16" y="36"/>
              </a:cxn>
              <a:cxn ang="0">
                <a:pos x="2" y="40"/>
              </a:cxn>
              <a:cxn ang="0">
                <a:pos x="4" y="36"/>
              </a:cxn>
              <a:cxn ang="0">
                <a:pos x="6" y="28"/>
              </a:cxn>
              <a:cxn ang="0">
                <a:pos x="2" y="14"/>
              </a:cxn>
              <a:cxn ang="0">
                <a:pos x="0" y="10"/>
              </a:cxn>
              <a:cxn ang="0">
                <a:pos x="2" y="2"/>
              </a:cxn>
              <a:cxn ang="0">
                <a:pos x="8" y="0"/>
              </a:cxn>
            </a:cxnLst>
            <a:rect l="0" t="0" r="r" b="b"/>
            <a:pathLst>
              <a:path w="21" h="41">
                <a:moveTo>
                  <a:pt x="8" y="0"/>
                </a:moveTo>
                <a:lnTo>
                  <a:pt x="14" y="8"/>
                </a:lnTo>
                <a:lnTo>
                  <a:pt x="18" y="16"/>
                </a:lnTo>
                <a:lnTo>
                  <a:pt x="20" y="28"/>
                </a:lnTo>
                <a:lnTo>
                  <a:pt x="16" y="36"/>
                </a:lnTo>
                <a:lnTo>
                  <a:pt x="2" y="40"/>
                </a:lnTo>
                <a:lnTo>
                  <a:pt x="4" y="36"/>
                </a:lnTo>
                <a:lnTo>
                  <a:pt x="6" y="28"/>
                </a:lnTo>
                <a:lnTo>
                  <a:pt x="2" y="14"/>
                </a:lnTo>
                <a:lnTo>
                  <a:pt x="0" y="10"/>
                </a:lnTo>
                <a:lnTo>
                  <a:pt x="2" y="2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ltGray">
          <a:xfrm>
            <a:off x="2246098" y="5357818"/>
            <a:ext cx="269595" cy="1485894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60"/>
              </a:cxn>
              <a:cxn ang="0">
                <a:pos x="20" y="114"/>
              </a:cxn>
              <a:cxn ang="0">
                <a:pos x="20" y="158"/>
              </a:cxn>
              <a:cxn ang="0">
                <a:pos x="18" y="188"/>
              </a:cxn>
              <a:cxn ang="0">
                <a:pos x="14" y="222"/>
              </a:cxn>
              <a:cxn ang="0">
                <a:pos x="14" y="250"/>
              </a:cxn>
              <a:cxn ang="0">
                <a:pos x="20" y="286"/>
              </a:cxn>
              <a:cxn ang="0">
                <a:pos x="28" y="322"/>
              </a:cxn>
              <a:cxn ang="0">
                <a:pos x="18" y="346"/>
              </a:cxn>
              <a:cxn ang="0">
                <a:pos x="12" y="370"/>
              </a:cxn>
              <a:cxn ang="0">
                <a:pos x="8" y="398"/>
              </a:cxn>
              <a:cxn ang="0">
                <a:pos x="2" y="404"/>
              </a:cxn>
              <a:cxn ang="0">
                <a:pos x="6" y="418"/>
              </a:cxn>
              <a:cxn ang="0">
                <a:pos x="16" y="440"/>
              </a:cxn>
              <a:cxn ang="0">
                <a:pos x="12" y="480"/>
              </a:cxn>
              <a:cxn ang="0">
                <a:pos x="34" y="496"/>
              </a:cxn>
              <a:cxn ang="0">
                <a:pos x="36" y="502"/>
              </a:cxn>
              <a:cxn ang="0">
                <a:pos x="36" y="534"/>
              </a:cxn>
              <a:cxn ang="0">
                <a:pos x="34" y="560"/>
              </a:cxn>
              <a:cxn ang="0">
                <a:pos x="36" y="586"/>
              </a:cxn>
              <a:cxn ang="0">
                <a:pos x="18" y="586"/>
              </a:cxn>
              <a:cxn ang="0">
                <a:pos x="6" y="608"/>
              </a:cxn>
              <a:cxn ang="0">
                <a:pos x="12" y="608"/>
              </a:cxn>
              <a:cxn ang="0">
                <a:pos x="30" y="610"/>
              </a:cxn>
              <a:cxn ang="0">
                <a:pos x="34" y="632"/>
              </a:cxn>
              <a:cxn ang="0">
                <a:pos x="16" y="644"/>
              </a:cxn>
              <a:cxn ang="0">
                <a:pos x="30" y="684"/>
              </a:cxn>
              <a:cxn ang="0">
                <a:pos x="48" y="716"/>
              </a:cxn>
              <a:cxn ang="0">
                <a:pos x="56" y="730"/>
              </a:cxn>
              <a:cxn ang="0">
                <a:pos x="74" y="762"/>
              </a:cxn>
              <a:cxn ang="0">
                <a:pos x="102" y="774"/>
              </a:cxn>
              <a:cxn ang="0">
                <a:pos x="122" y="772"/>
              </a:cxn>
              <a:cxn ang="0">
                <a:pos x="138" y="744"/>
              </a:cxn>
              <a:cxn ang="0">
                <a:pos x="132" y="758"/>
              </a:cxn>
              <a:cxn ang="0">
                <a:pos x="146" y="768"/>
              </a:cxn>
              <a:cxn ang="0">
                <a:pos x="142" y="784"/>
              </a:cxn>
              <a:cxn ang="0">
                <a:pos x="148" y="796"/>
              </a:cxn>
              <a:cxn ang="0">
                <a:pos x="134" y="804"/>
              </a:cxn>
              <a:cxn ang="0">
                <a:pos x="142" y="818"/>
              </a:cxn>
              <a:cxn ang="0">
                <a:pos x="162" y="808"/>
              </a:cxn>
              <a:cxn ang="0">
                <a:pos x="154" y="740"/>
              </a:cxn>
              <a:cxn ang="0">
                <a:pos x="84" y="576"/>
              </a:cxn>
              <a:cxn ang="0">
                <a:pos x="94" y="152"/>
              </a:cxn>
            </a:cxnLst>
            <a:rect l="0" t="0" r="r" b="b"/>
            <a:pathLst>
              <a:path w="173" h="819">
                <a:moveTo>
                  <a:pt x="70" y="20"/>
                </a:moveTo>
                <a:lnTo>
                  <a:pt x="34" y="0"/>
                </a:lnTo>
                <a:lnTo>
                  <a:pt x="18" y="20"/>
                </a:lnTo>
                <a:lnTo>
                  <a:pt x="18" y="46"/>
                </a:lnTo>
                <a:lnTo>
                  <a:pt x="22" y="56"/>
                </a:lnTo>
                <a:lnTo>
                  <a:pt x="18" y="60"/>
                </a:lnTo>
                <a:lnTo>
                  <a:pt x="22" y="80"/>
                </a:lnTo>
                <a:lnTo>
                  <a:pt x="24" y="114"/>
                </a:lnTo>
                <a:lnTo>
                  <a:pt x="20" y="114"/>
                </a:lnTo>
                <a:lnTo>
                  <a:pt x="20" y="142"/>
                </a:lnTo>
                <a:lnTo>
                  <a:pt x="24" y="152"/>
                </a:lnTo>
                <a:lnTo>
                  <a:pt x="20" y="158"/>
                </a:lnTo>
                <a:lnTo>
                  <a:pt x="24" y="170"/>
                </a:lnTo>
                <a:lnTo>
                  <a:pt x="22" y="184"/>
                </a:lnTo>
                <a:lnTo>
                  <a:pt x="18" y="188"/>
                </a:lnTo>
                <a:lnTo>
                  <a:pt x="20" y="194"/>
                </a:lnTo>
                <a:lnTo>
                  <a:pt x="16" y="216"/>
                </a:lnTo>
                <a:lnTo>
                  <a:pt x="14" y="222"/>
                </a:lnTo>
                <a:lnTo>
                  <a:pt x="18" y="232"/>
                </a:lnTo>
                <a:lnTo>
                  <a:pt x="18" y="248"/>
                </a:lnTo>
                <a:lnTo>
                  <a:pt x="14" y="250"/>
                </a:lnTo>
                <a:lnTo>
                  <a:pt x="16" y="264"/>
                </a:lnTo>
                <a:lnTo>
                  <a:pt x="20" y="276"/>
                </a:lnTo>
                <a:lnTo>
                  <a:pt x="20" y="286"/>
                </a:lnTo>
                <a:lnTo>
                  <a:pt x="26" y="304"/>
                </a:lnTo>
                <a:lnTo>
                  <a:pt x="24" y="312"/>
                </a:lnTo>
                <a:lnTo>
                  <a:pt x="28" y="322"/>
                </a:lnTo>
                <a:lnTo>
                  <a:pt x="20" y="332"/>
                </a:lnTo>
                <a:lnTo>
                  <a:pt x="22" y="334"/>
                </a:lnTo>
                <a:lnTo>
                  <a:pt x="18" y="346"/>
                </a:lnTo>
                <a:lnTo>
                  <a:pt x="16" y="352"/>
                </a:lnTo>
                <a:lnTo>
                  <a:pt x="14" y="362"/>
                </a:lnTo>
                <a:lnTo>
                  <a:pt x="12" y="370"/>
                </a:lnTo>
                <a:lnTo>
                  <a:pt x="10" y="376"/>
                </a:lnTo>
                <a:lnTo>
                  <a:pt x="6" y="382"/>
                </a:lnTo>
                <a:lnTo>
                  <a:pt x="8" y="398"/>
                </a:lnTo>
                <a:lnTo>
                  <a:pt x="4" y="394"/>
                </a:lnTo>
                <a:lnTo>
                  <a:pt x="2" y="396"/>
                </a:lnTo>
                <a:lnTo>
                  <a:pt x="2" y="404"/>
                </a:lnTo>
                <a:lnTo>
                  <a:pt x="0" y="408"/>
                </a:lnTo>
                <a:lnTo>
                  <a:pt x="8" y="412"/>
                </a:lnTo>
                <a:lnTo>
                  <a:pt x="6" y="418"/>
                </a:lnTo>
                <a:lnTo>
                  <a:pt x="8" y="422"/>
                </a:lnTo>
                <a:lnTo>
                  <a:pt x="10" y="428"/>
                </a:lnTo>
                <a:lnTo>
                  <a:pt x="16" y="440"/>
                </a:lnTo>
                <a:lnTo>
                  <a:pt x="14" y="452"/>
                </a:lnTo>
                <a:lnTo>
                  <a:pt x="12" y="462"/>
                </a:lnTo>
                <a:lnTo>
                  <a:pt x="12" y="480"/>
                </a:lnTo>
                <a:lnTo>
                  <a:pt x="20" y="490"/>
                </a:lnTo>
                <a:lnTo>
                  <a:pt x="20" y="494"/>
                </a:lnTo>
                <a:lnTo>
                  <a:pt x="34" y="496"/>
                </a:lnTo>
                <a:lnTo>
                  <a:pt x="34" y="490"/>
                </a:lnTo>
                <a:lnTo>
                  <a:pt x="36" y="490"/>
                </a:lnTo>
                <a:lnTo>
                  <a:pt x="36" y="502"/>
                </a:lnTo>
                <a:lnTo>
                  <a:pt x="36" y="516"/>
                </a:lnTo>
                <a:lnTo>
                  <a:pt x="38" y="522"/>
                </a:lnTo>
                <a:lnTo>
                  <a:pt x="36" y="534"/>
                </a:lnTo>
                <a:lnTo>
                  <a:pt x="38" y="542"/>
                </a:lnTo>
                <a:lnTo>
                  <a:pt x="36" y="550"/>
                </a:lnTo>
                <a:lnTo>
                  <a:pt x="34" y="560"/>
                </a:lnTo>
                <a:lnTo>
                  <a:pt x="36" y="570"/>
                </a:lnTo>
                <a:lnTo>
                  <a:pt x="40" y="580"/>
                </a:lnTo>
                <a:lnTo>
                  <a:pt x="36" y="586"/>
                </a:lnTo>
                <a:lnTo>
                  <a:pt x="36" y="598"/>
                </a:lnTo>
                <a:lnTo>
                  <a:pt x="24" y="586"/>
                </a:lnTo>
                <a:lnTo>
                  <a:pt x="18" y="586"/>
                </a:lnTo>
                <a:lnTo>
                  <a:pt x="14" y="588"/>
                </a:lnTo>
                <a:lnTo>
                  <a:pt x="16" y="596"/>
                </a:lnTo>
                <a:lnTo>
                  <a:pt x="6" y="608"/>
                </a:lnTo>
                <a:lnTo>
                  <a:pt x="8" y="612"/>
                </a:lnTo>
                <a:lnTo>
                  <a:pt x="12" y="614"/>
                </a:lnTo>
                <a:lnTo>
                  <a:pt x="12" y="608"/>
                </a:lnTo>
                <a:lnTo>
                  <a:pt x="20" y="604"/>
                </a:lnTo>
                <a:lnTo>
                  <a:pt x="22" y="610"/>
                </a:lnTo>
                <a:lnTo>
                  <a:pt x="30" y="610"/>
                </a:lnTo>
                <a:lnTo>
                  <a:pt x="36" y="614"/>
                </a:lnTo>
                <a:lnTo>
                  <a:pt x="30" y="624"/>
                </a:lnTo>
                <a:lnTo>
                  <a:pt x="34" y="632"/>
                </a:lnTo>
                <a:lnTo>
                  <a:pt x="34" y="642"/>
                </a:lnTo>
                <a:lnTo>
                  <a:pt x="24" y="638"/>
                </a:lnTo>
                <a:lnTo>
                  <a:pt x="16" y="644"/>
                </a:lnTo>
                <a:lnTo>
                  <a:pt x="20" y="658"/>
                </a:lnTo>
                <a:lnTo>
                  <a:pt x="24" y="668"/>
                </a:lnTo>
                <a:lnTo>
                  <a:pt x="30" y="684"/>
                </a:lnTo>
                <a:lnTo>
                  <a:pt x="40" y="688"/>
                </a:lnTo>
                <a:lnTo>
                  <a:pt x="42" y="700"/>
                </a:lnTo>
                <a:lnTo>
                  <a:pt x="48" y="716"/>
                </a:lnTo>
                <a:lnTo>
                  <a:pt x="58" y="716"/>
                </a:lnTo>
                <a:lnTo>
                  <a:pt x="62" y="724"/>
                </a:lnTo>
                <a:lnTo>
                  <a:pt x="56" y="730"/>
                </a:lnTo>
                <a:lnTo>
                  <a:pt x="64" y="736"/>
                </a:lnTo>
                <a:lnTo>
                  <a:pt x="72" y="744"/>
                </a:lnTo>
                <a:lnTo>
                  <a:pt x="74" y="762"/>
                </a:lnTo>
                <a:lnTo>
                  <a:pt x="86" y="764"/>
                </a:lnTo>
                <a:lnTo>
                  <a:pt x="92" y="772"/>
                </a:lnTo>
                <a:lnTo>
                  <a:pt x="102" y="774"/>
                </a:lnTo>
                <a:lnTo>
                  <a:pt x="112" y="782"/>
                </a:lnTo>
                <a:lnTo>
                  <a:pt x="122" y="782"/>
                </a:lnTo>
                <a:lnTo>
                  <a:pt x="122" y="772"/>
                </a:lnTo>
                <a:lnTo>
                  <a:pt x="124" y="760"/>
                </a:lnTo>
                <a:lnTo>
                  <a:pt x="130" y="750"/>
                </a:lnTo>
                <a:lnTo>
                  <a:pt x="138" y="744"/>
                </a:lnTo>
                <a:lnTo>
                  <a:pt x="138" y="752"/>
                </a:lnTo>
                <a:lnTo>
                  <a:pt x="134" y="756"/>
                </a:lnTo>
                <a:lnTo>
                  <a:pt x="132" y="758"/>
                </a:lnTo>
                <a:lnTo>
                  <a:pt x="132" y="768"/>
                </a:lnTo>
                <a:lnTo>
                  <a:pt x="138" y="774"/>
                </a:lnTo>
                <a:lnTo>
                  <a:pt x="146" y="768"/>
                </a:lnTo>
                <a:lnTo>
                  <a:pt x="150" y="770"/>
                </a:lnTo>
                <a:lnTo>
                  <a:pt x="142" y="778"/>
                </a:lnTo>
                <a:lnTo>
                  <a:pt x="142" y="784"/>
                </a:lnTo>
                <a:lnTo>
                  <a:pt x="150" y="792"/>
                </a:lnTo>
                <a:lnTo>
                  <a:pt x="166" y="796"/>
                </a:lnTo>
                <a:lnTo>
                  <a:pt x="148" y="796"/>
                </a:lnTo>
                <a:lnTo>
                  <a:pt x="134" y="798"/>
                </a:lnTo>
                <a:lnTo>
                  <a:pt x="120" y="802"/>
                </a:lnTo>
                <a:lnTo>
                  <a:pt x="134" y="804"/>
                </a:lnTo>
                <a:lnTo>
                  <a:pt x="132" y="810"/>
                </a:lnTo>
                <a:lnTo>
                  <a:pt x="130" y="810"/>
                </a:lnTo>
                <a:lnTo>
                  <a:pt x="142" y="818"/>
                </a:lnTo>
                <a:lnTo>
                  <a:pt x="144" y="814"/>
                </a:lnTo>
                <a:lnTo>
                  <a:pt x="144" y="810"/>
                </a:lnTo>
                <a:lnTo>
                  <a:pt x="162" y="808"/>
                </a:lnTo>
                <a:lnTo>
                  <a:pt x="172" y="804"/>
                </a:lnTo>
                <a:lnTo>
                  <a:pt x="162" y="766"/>
                </a:lnTo>
                <a:lnTo>
                  <a:pt x="154" y="740"/>
                </a:lnTo>
                <a:lnTo>
                  <a:pt x="144" y="728"/>
                </a:lnTo>
                <a:lnTo>
                  <a:pt x="94" y="714"/>
                </a:lnTo>
                <a:lnTo>
                  <a:pt x="84" y="576"/>
                </a:lnTo>
                <a:lnTo>
                  <a:pt x="68" y="492"/>
                </a:lnTo>
                <a:lnTo>
                  <a:pt x="68" y="332"/>
                </a:lnTo>
                <a:lnTo>
                  <a:pt x="94" y="152"/>
                </a:lnTo>
                <a:lnTo>
                  <a:pt x="104" y="74"/>
                </a:lnTo>
                <a:lnTo>
                  <a:pt x="70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ltGray">
          <a:xfrm>
            <a:off x="2309623" y="5489581"/>
            <a:ext cx="466367" cy="1336669"/>
          </a:xfrm>
          <a:custGeom>
            <a:avLst/>
            <a:gdLst/>
            <a:ahLst/>
            <a:cxnLst>
              <a:cxn ang="0">
                <a:pos x="36" y="56"/>
              </a:cxn>
              <a:cxn ang="0">
                <a:pos x="20" y="78"/>
              </a:cxn>
              <a:cxn ang="0">
                <a:pos x="24" y="112"/>
              </a:cxn>
              <a:cxn ang="0">
                <a:pos x="8" y="138"/>
              </a:cxn>
              <a:cxn ang="0">
                <a:pos x="2" y="166"/>
              </a:cxn>
              <a:cxn ang="0">
                <a:pos x="0" y="196"/>
              </a:cxn>
              <a:cxn ang="0">
                <a:pos x="12" y="236"/>
              </a:cxn>
              <a:cxn ang="0">
                <a:pos x="12" y="264"/>
              </a:cxn>
              <a:cxn ang="0">
                <a:pos x="12" y="286"/>
              </a:cxn>
              <a:cxn ang="0">
                <a:pos x="6" y="308"/>
              </a:cxn>
              <a:cxn ang="0">
                <a:pos x="8" y="340"/>
              </a:cxn>
              <a:cxn ang="0">
                <a:pos x="14" y="354"/>
              </a:cxn>
              <a:cxn ang="0">
                <a:pos x="2" y="382"/>
              </a:cxn>
              <a:cxn ang="0">
                <a:pos x="10" y="420"/>
              </a:cxn>
              <a:cxn ang="0">
                <a:pos x="8" y="436"/>
              </a:cxn>
              <a:cxn ang="0">
                <a:pos x="26" y="474"/>
              </a:cxn>
              <a:cxn ang="0">
                <a:pos x="20" y="486"/>
              </a:cxn>
              <a:cxn ang="0">
                <a:pos x="26" y="494"/>
              </a:cxn>
              <a:cxn ang="0">
                <a:pos x="32" y="514"/>
              </a:cxn>
              <a:cxn ang="0">
                <a:pos x="32" y="546"/>
              </a:cxn>
              <a:cxn ang="0">
                <a:pos x="34" y="560"/>
              </a:cxn>
              <a:cxn ang="0">
                <a:pos x="26" y="626"/>
              </a:cxn>
              <a:cxn ang="0">
                <a:pos x="38" y="626"/>
              </a:cxn>
              <a:cxn ang="0">
                <a:pos x="76" y="658"/>
              </a:cxn>
              <a:cxn ang="0">
                <a:pos x="112" y="666"/>
              </a:cxn>
              <a:cxn ang="0">
                <a:pos x="142" y="734"/>
              </a:cxn>
              <a:cxn ang="0">
                <a:pos x="166" y="736"/>
              </a:cxn>
              <a:cxn ang="0">
                <a:pos x="180" y="730"/>
              </a:cxn>
              <a:cxn ang="0">
                <a:pos x="170" y="724"/>
              </a:cxn>
              <a:cxn ang="0">
                <a:pos x="138" y="706"/>
              </a:cxn>
              <a:cxn ang="0">
                <a:pos x="124" y="694"/>
              </a:cxn>
              <a:cxn ang="0">
                <a:pos x="118" y="676"/>
              </a:cxn>
              <a:cxn ang="0">
                <a:pos x="110" y="656"/>
              </a:cxn>
              <a:cxn ang="0">
                <a:pos x="96" y="626"/>
              </a:cxn>
              <a:cxn ang="0">
                <a:pos x="114" y="602"/>
              </a:cxn>
              <a:cxn ang="0">
                <a:pos x="120" y="578"/>
              </a:cxn>
              <a:cxn ang="0">
                <a:pos x="136" y="554"/>
              </a:cxn>
              <a:cxn ang="0">
                <a:pos x="120" y="538"/>
              </a:cxn>
              <a:cxn ang="0">
                <a:pos x="98" y="518"/>
              </a:cxn>
              <a:cxn ang="0">
                <a:pos x="104" y="498"/>
              </a:cxn>
              <a:cxn ang="0">
                <a:pos x="128" y="492"/>
              </a:cxn>
              <a:cxn ang="0">
                <a:pos x="132" y="478"/>
              </a:cxn>
              <a:cxn ang="0">
                <a:pos x="130" y="454"/>
              </a:cxn>
              <a:cxn ang="0">
                <a:pos x="128" y="440"/>
              </a:cxn>
              <a:cxn ang="0">
                <a:pos x="140" y="442"/>
              </a:cxn>
              <a:cxn ang="0">
                <a:pos x="132" y="424"/>
              </a:cxn>
              <a:cxn ang="0">
                <a:pos x="120" y="398"/>
              </a:cxn>
              <a:cxn ang="0">
                <a:pos x="146" y="404"/>
              </a:cxn>
              <a:cxn ang="0">
                <a:pos x="168" y="386"/>
              </a:cxn>
              <a:cxn ang="0">
                <a:pos x="168" y="350"/>
              </a:cxn>
              <a:cxn ang="0">
                <a:pos x="220" y="344"/>
              </a:cxn>
              <a:cxn ang="0">
                <a:pos x="244" y="322"/>
              </a:cxn>
              <a:cxn ang="0">
                <a:pos x="244" y="298"/>
              </a:cxn>
              <a:cxn ang="0">
                <a:pos x="238" y="278"/>
              </a:cxn>
              <a:cxn ang="0">
                <a:pos x="212" y="260"/>
              </a:cxn>
              <a:cxn ang="0">
                <a:pos x="184" y="0"/>
              </a:cxn>
            </a:cxnLst>
            <a:rect l="0" t="0" r="r" b="b"/>
            <a:pathLst>
              <a:path w="303" h="737">
                <a:moveTo>
                  <a:pt x="46" y="30"/>
                </a:moveTo>
                <a:lnTo>
                  <a:pt x="44" y="44"/>
                </a:lnTo>
                <a:lnTo>
                  <a:pt x="36" y="56"/>
                </a:lnTo>
                <a:lnTo>
                  <a:pt x="22" y="64"/>
                </a:lnTo>
                <a:lnTo>
                  <a:pt x="16" y="70"/>
                </a:lnTo>
                <a:lnTo>
                  <a:pt x="20" y="78"/>
                </a:lnTo>
                <a:lnTo>
                  <a:pt x="22" y="92"/>
                </a:lnTo>
                <a:lnTo>
                  <a:pt x="22" y="102"/>
                </a:lnTo>
                <a:lnTo>
                  <a:pt x="24" y="112"/>
                </a:lnTo>
                <a:lnTo>
                  <a:pt x="18" y="124"/>
                </a:lnTo>
                <a:lnTo>
                  <a:pt x="14" y="138"/>
                </a:lnTo>
                <a:lnTo>
                  <a:pt x="8" y="138"/>
                </a:lnTo>
                <a:lnTo>
                  <a:pt x="6" y="154"/>
                </a:lnTo>
                <a:lnTo>
                  <a:pt x="0" y="156"/>
                </a:lnTo>
                <a:lnTo>
                  <a:pt x="2" y="166"/>
                </a:lnTo>
                <a:lnTo>
                  <a:pt x="4" y="174"/>
                </a:lnTo>
                <a:lnTo>
                  <a:pt x="2" y="192"/>
                </a:lnTo>
                <a:lnTo>
                  <a:pt x="0" y="196"/>
                </a:lnTo>
                <a:lnTo>
                  <a:pt x="0" y="208"/>
                </a:lnTo>
                <a:lnTo>
                  <a:pt x="10" y="226"/>
                </a:lnTo>
                <a:lnTo>
                  <a:pt x="12" y="236"/>
                </a:lnTo>
                <a:lnTo>
                  <a:pt x="16" y="238"/>
                </a:lnTo>
                <a:lnTo>
                  <a:pt x="18" y="264"/>
                </a:lnTo>
                <a:lnTo>
                  <a:pt x="12" y="264"/>
                </a:lnTo>
                <a:lnTo>
                  <a:pt x="10" y="274"/>
                </a:lnTo>
                <a:lnTo>
                  <a:pt x="8" y="286"/>
                </a:lnTo>
                <a:lnTo>
                  <a:pt x="12" y="286"/>
                </a:lnTo>
                <a:lnTo>
                  <a:pt x="14" y="290"/>
                </a:lnTo>
                <a:lnTo>
                  <a:pt x="14" y="294"/>
                </a:lnTo>
                <a:lnTo>
                  <a:pt x="6" y="308"/>
                </a:lnTo>
                <a:lnTo>
                  <a:pt x="8" y="320"/>
                </a:lnTo>
                <a:lnTo>
                  <a:pt x="6" y="326"/>
                </a:lnTo>
                <a:lnTo>
                  <a:pt x="8" y="340"/>
                </a:lnTo>
                <a:lnTo>
                  <a:pt x="14" y="346"/>
                </a:lnTo>
                <a:lnTo>
                  <a:pt x="16" y="350"/>
                </a:lnTo>
                <a:lnTo>
                  <a:pt x="14" y="354"/>
                </a:lnTo>
                <a:lnTo>
                  <a:pt x="10" y="356"/>
                </a:lnTo>
                <a:lnTo>
                  <a:pt x="8" y="370"/>
                </a:lnTo>
                <a:lnTo>
                  <a:pt x="2" y="382"/>
                </a:lnTo>
                <a:lnTo>
                  <a:pt x="8" y="390"/>
                </a:lnTo>
                <a:lnTo>
                  <a:pt x="8" y="420"/>
                </a:lnTo>
                <a:lnTo>
                  <a:pt x="10" y="420"/>
                </a:lnTo>
                <a:lnTo>
                  <a:pt x="14" y="426"/>
                </a:lnTo>
                <a:lnTo>
                  <a:pt x="10" y="432"/>
                </a:lnTo>
                <a:lnTo>
                  <a:pt x="8" y="436"/>
                </a:lnTo>
                <a:lnTo>
                  <a:pt x="14" y="454"/>
                </a:lnTo>
                <a:lnTo>
                  <a:pt x="20" y="472"/>
                </a:lnTo>
                <a:lnTo>
                  <a:pt x="26" y="474"/>
                </a:lnTo>
                <a:lnTo>
                  <a:pt x="32" y="482"/>
                </a:lnTo>
                <a:lnTo>
                  <a:pt x="26" y="484"/>
                </a:lnTo>
                <a:lnTo>
                  <a:pt x="20" y="486"/>
                </a:lnTo>
                <a:lnTo>
                  <a:pt x="20" y="490"/>
                </a:lnTo>
                <a:lnTo>
                  <a:pt x="22" y="494"/>
                </a:lnTo>
                <a:lnTo>
                  <a:pt x="26" y="494"/>
                </a:lnTo>
                <a:lnTo>
                  <a:pt x="30" y="494"/>
                </a:lnTo>
                <a:lnTo>
                  <a:pt x="30" y="498"/>
                </a:lnTo>
                <a:lnTo>
                  <a:pt x="32" y="514"/>
                </a:lnTo>
                <a:lnTo>
                  <a:pt x="36" y="522"/>
                </a:lnTo>
                <a:lnTo>
                  <a:pt x="32" y="528"/>
                </a:lnTo>
                <a:lnTo>
                  <a:pt x="32" y="546"/>
                </a:lnTo>
                <a:lnTo>
                  <a:pt x="36" y="548"/>
                </a:lnTo>
                <a:lnTo>
                  <a:pt x="30" y="552"/>
                </a:lnTo>
                <a:lnTo>
                  <a:pt x="34" y="560"/>
                </a:lnTo>
                <a:lnTo>
                  <a:pt x="34" y="574"/>
                </a:lnTo>
                <a:lnTo>
                  <a:pt x="22" y="614"/>
                </a:lnTo>
                <a:lnTo>
                  <a:pt x="26" y="626"/>
                </a:lnTo>
                <a:lnTo>
                  <a:pt x="32" y="634"/>
                </a:lnTo>
                <a:lnTo>
                  <a:pt x="36" y="628"/>
                </a:lnTo>
                <a:lnTo>
                  <a:pt x="38" y="626"/>
                </a:lnTo>
                <a:lnTo>
                  <a:pt x="42" y="628"/>
                </a:lnTo>
                <a:lnTo>
                  <a:pt x="50" y="654"/>
                </a:lnTo>
                <a:lnTo>
                  <a:pt x="76" y="658"/>
                </a:lnTo>
                <a:lnTo>
                  <a:pt x="96" y="658"/>
                </a:lnTo>
                <a:lnTo>
                  <a:pt x="104" y="660"/>
                </a:lnTo>
                <a:lnTo>
                  <a:pt x="112" y="666"/>
                </a:lnTo>
                <a:lnTo>
                  <a:pt x="118" y="684"/>
                </a:lnTo>
                <a:lnTo>
                  <a:pt x="132" y="734"/>
                </a:lnTo>
                <a:lnTo>
                  <a:pt x="142" y="734"/>
                </a:lnTo>
                <a:lnTo>
                  <a:pt x="158" y="732"/>
                </a:lnTo>
                <a:lnTo>
                  <a:pt x="162" y="732"/>
                </a:lnTo>
                <a:lnTo>
                  <a:pt x="166" y="736"/>
                </a:lnTo>
                <a:lnTo>
                  <a:pt x="174" y="734"/>
                </a:lnTo>
                <a:lnTo>
                  <a:pt x="174" y="730"/>
                </a:lnTo>
                <a:lnTo>
                  <a:pt x="180" y="730"/>
                </a:lnTo>
                <a:lnTo>
                  <a:pt x="184" y="726"/>
                </a:lnTo>
                <a:lnTo>
                  <a:pt x="176" y="722"/>
                </a:lnTo>
                <a:lnTo>
                  <a:pt x="170" y="724"/>
                </a:lnTo>
                <a:lnTo>
                  <a:pt x="156" y="716"/>
                </a:lnTo>
                <a:lnTo>
                  <a:pt x="144" y="712"/>
                </a:lnTo>
                <a:lnTo>
                  <a:pt x="138" y="706"/>
                </a:lnTo>
                <a:lnTo>
                  <a:pt x="130" y="704"/>
                </a:lnTo>
                <a:lnTo>
                  <a:pt x="128" y="694"/>
                </a:lnTo>
                <a:lnTo>
                  <a:pt x="124" y="694"/>
                </a:lnTo>
                <a:lnTo>
                  <a:pt x="122" y="688"/>
                </a:lnTo>
                <a:lnTo>
                  <a:pt x="128" y="688"/>
                </a:lnTo>
                <a:lnTo>
                  <a:pt x="118" y="676"/>
                </a:lnTo>
                <a:lnTo>
                  <a:pt x="118" y="668"/>
                </a:lnTo>
                <a:lnTo>
                  <a:pt x="120" y="666"/>
                </a:lnTo>
                <a:lnTo>
                  <a:pt x="110" y="656"/>
                </a:lnTo>
                <a:lnTo>
                  <a:pt x="104" y="634"/>
                </a:lnTo>
                <a:lnTo>
                  <a:pt x="98" y="630"/>
                </a:lnTo>
                <a:lnTo>
                  <a:pt x="96" y="626"/>
                </a:lnTo>
                <a:lnTo>
                  <a:pt x="98" y="622"/>
                </a:lnTo>
                <a:lnTo>
                  <a:pt x="110" y="608"/>
                </a:lnTo>
                <a:lnTo>
                  <a:pt x="114" y="602"/>
                </a:lnTo>
                <a:lnTo>
                  <a:pt x="116" y="594"/>
                </a:lnTo>
                <a:lnTo>
                  <a:pt x="112" y="590"/>
                </a:lnTo>
                <a:lnTo>
                  <a:pt x="120" y="578"/>
                </a:lnTo>
                <a:lnTo>
                  <a:pt x="124" y="578"/>
                </a:lnTo>
                <a:lnTo>
                  <a:pt x="136" y="564"/>
                </a:lnTo>
                <a:lnTo>
                  <a:pt x="136" y="554"/>
                </a:lnTo>
                <a:lnTo>
                  <a:pt x="134" y="552"/>
                </a:lnTo>
                <a:lnTo>
                  <a:pt x="132" y="538"/>
                </a:lnTo>
                <a:lnTo>
                  <a:pt x="120" y="538"/>
                </a:lnTo>
                <a:lnTo>
                  <a:pt x="112" y="530"/>
                </a:lnTo>
                <a:lnTo>
                  <a:pt x="104" y="526"/>
                </a:lnTo>
                <a:lnTo>
                  <a:pt x="98" y="518"/>
                </a:lnTo>
                <a:lnTo>
                  <a:pt x="100" y="510"/>
                </a:lnTo>
                <a:lnTo>
                  <a:pt x="102" y="506"/>
                </a:lnTo>
                <a:lnTo>
                  <a:pt x="104" y="498"/>
                </a:lnTo>
                <a:lnTo>
                  <a:pt x="112" y="496"/>
                </a:lnTo>
                <a:lnTo>
                  <a:pt x="116" y="492"/>
                </a:lnTo>
                <a:lnTo>
                  <a:pt x="128" y="492"/>
                </a:lnTo>
                <a:lnTo>
                  <a:pt x="126" y="482"/>
                </a:lnTo>
                <a:lnTo>
                  <a:pt x="130" y="484"/>
                </a:lnTo>
                <a:lnTo>
                  <a:pt x="132" y="478"/>
                </a:lnTo>
                <a:lnTo>
                  <a:pt x="130" y="476"/>
                </a:lnTo>
                <a:lnTo>
                  <a:pt x="128" y="466"/>
                </a:lnTo>
                <a:lnTo>
                  <a:pt x="130" y="454"/>
                </a:lnTo>
                <a:lnTo>
                  <a:pt x="132" y="450"/>
                </a:lnTo>
                <a:lnTo>
                  <a:pt x="138" y="446"/>
                </a:lnTo>
                <a:lnTo>
                  <a:pt x="128" y="440"/>
                </a:lnTo>
                <a:lnTo>
                  <a:pt x="134" y="434"/>
                </a:lnTo>
                <a:lnTo>
                  <a:pt x="140" y="434"/>
                </a:lnTo>
                <a:lnTo>
                  <a:pt x="140" y="442"/>
                </a:lnTo>
                <a:lnTo>
                  <a:pt x="152" y="438"/>
                </a:lnTo>
                <a:lnTo>
                  <a:pt x="150" y="420"/>
                </a:lnTo>
                <a:lnTo>
                  <a:pt x="132" y="424"/>
                </a:lnTo>
                <a:lnTo>
                  <a:pt x="126" y="424"/>
                </a:lnTo>
                <a:lnTo>
                  <a:pt x="124" y="414"/>
                </a:lnTo>
                <a:lnTo>
                  <a:pt x="120" y="398"/>
                </a:lnTo>
                <a:lnTo>
                  <a:pt x="120" y="390"/>
                </a:lnTo>
                <a:lnTo>
                  <a:pt x="132" y="396"/>
                </a:lnTo>
                <a:lnTo>
                  <a:pt x="146" y="404"/>
                </a:lnTo>
                <a:lnTo>
                  <a:pt x="160" y="404"/>
                </a:lnTo>
                <a:lnTo>
                  <a:pt x="164" y="398"/>
                </a:lnTo>
                <a:lnTo>
                  <a:pt x="168" y="386"/>
                </a:lnTo>
                <a:lnTo>
                  <a:pt x="164" y="368"/>
                </a:lnTo>
                <a:lnTo>
                  <a:pt x="168" y="354"/>
                </a:lnTo>
                <a:lnTo>
                  <a:pt x="168" y="350"/>
                </a:lnTo>
                <a:lnTo>
                  <a:pt x="174" y="350"/>
                </a:lnTo>
                <a:lnTo>
                  <a:pt x="186" y="352"/>
                </a:lnTo>
                <a:lnTo>
                  <a:pt x="220" y="344"/>
                </a:lnTo>
                <a:lnTo>
                  <a:pt x="238" y="336"/>
                </a:lnTo>
                <a:lnTo>
                  <a:pt x="240" y="326"/>
                </a:lnTo>
                <a:lnTo>
                  <a:pt x="244" y="322"/>
                </a:lnTo>
                <a:lnTo>
                  <a:pt x="250" y="310"/>
                </a:lnTo>
                <a:lnTo>
                  <a:pt x="248" y="294"/>
                </a:lnTo>
                <a:lnTo>
                  <a:pt x="244" y="298"/>
                </a:lnTo>
                <a:lnTo>
                  <a:pt x="240" y="298"/>
                </a:lnTo>
                <a:lnTo>
                  <a:pt x="236" y="296"/>
                </a:lnTo>
                <a:lnTo>
                  <a:pt x="238" y="278"/>
                </a:lnTo>
                <a:lnTo>
                  <a:pt x="236" y="274"/>
                </a:lnTo>
                <a:lnTo>
                  <a:pt x="228" y="268"/>
                </a:lnTo>
                <a:lnTo>
                  <a:pt x="212" y="260"/>
                </a:lnTo>
                <a:lnTo>
                  <a:pt x="222" y="246"/>
                </a:lnTo>
                <a:lnTo>
                  <a:pt x="302" y="90"/>
                </a:lnTo>
                <a:lnTo>
                  <a:pt x="184" y="0"/>
                </a:lnTo>
                <a:lnTo>
                  <a:pt x="50" y="10"/>
                </a:lnTo>
                <a:lnTo>
                  <a:pt x="46" y="3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ltGray">
          <a:xfrm>
            <a:off x="2636545" y="5780092"/>
            <a:ext cx="139445" cy="201612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0" y="18"/>
              </a:cxn>
              <a:cxn ang="0">
                <a:pos x="4" y="26"/>
              </a:cxn>
              <a:cxn ang="0">
                <a:pos x="0" y="46"/>
              </a:cxn>
              <a:cxn ang="0">
                <a:pos x="4" y="52"/>
              </a:cxn>
              <a:cxn ang="0">
                <a:pos x="0" y="60"/>
              </a:cxn>
              <a:cxn ang="0">
                <a:pos x="0" y="70"/>
              </a:cxn>
              <a:cxn ang="0">
                <a:pos x="0" y="74"/>
              </a:cxn>
              <a:cxn ang="0">
                <a:pos x="0" y="86"/>
              </a:cxn>
              <a:cxn ang="0">
                <a:pos x="2" y="94"/>
              </a:cxn>
              <a:cxn ang="0">
                <a:pos x="6" y="98"/>
              </a:cxn>
              <a:cxn ang="0">
                <a:pos x="24" y="100"/>
              </a:cxn>
              <a:cxn ang="0">
                <a:pos x="32" y="106"/>
              </a:cxn>
              <a:cxn ang="0">
                <a:pos x="44" y="106"/>
              </a:cxn>
              <a:cxn ang="0">
                <a:pos x="52" y="106"/>
              </a:cxn>
              <a:cxn ang="0">
                <a:pos x="62" y="110"/>
              </a:cxn>
              <a:cxn ang="0">
                <a:pos x="76" y="102"/>
              </a:cxn>
              <a:cxn ang="0">
                <a:pos x="82" y="92"/>
              </a:cxn>
              <a:cxn ang="0">
                <a:pos x="82" y="84"/>
              </a:cxn>
              <a:cxn ang="0">
                <a:pos x="84" y="78"/>
              </a:cxn>
              <a:cxn ang="0">
                <a:pos x="86" y="70"/>
              </a:cxn>
              <a:cxn ang="0">
                <a:pos x="90" y="58"/>
              </a:cxn>
              <a:cxn ang="0">
                <a:pos x="60" y="18"/>
              </a:cxn>
              <a:cxn ang="0">
                <a:pos x="22" y="0"/>
              </a:cxn>
              <a:cxn ang="0">
                <a:pos x="8" y="4"/>
              </a:cxn>
            </a:cxnLst>
            <a:rect l="0" t="0" r="r" b="b"/>
            <a:pathLst>
              <a:path w="91" h="111">
                <a:moveTo>
                  <a:pt x="8" y="4"/>
                </a:moveTo>
                <a:lnTo>
                  <a:pt x="0" y="18"/>
                </a:lnTo>
                <a:lnTo>
                  <a:pt x="4" y="26"/>
                </a:lnTo>
                <a:lnTo>
                  <a:pt x="0" y="46"/>
                </a:lnTo>
                <a:lnTo>
                  <a:pt x="4" y="52"/>
                </a:lnTo>
                <a:lnTo>
                  <a:pt x="0" y="60"/>
                </a:lnTo>
                <a:lnTo>
                  <a:pt x="0" y="70"/>
                </a:lnTo>
                <a:lnTo>
                  <a:pt x="0" y="74"/>
                </a:lnTo>
                <a:lnTo>
                  <a:pt x="0" y="86"/>
                </a:lnTo>
                <a:lnTo>
                  <a:pt x="2" y="94"/>
                </a:lnTo>
                <a:lnTo>
                  <a:pt x="6" y="98"/>
                </a:lnTo>
                <a:lnTo>
                  <a:pt x="24" y="100"/>
                </a:lnTo>
                <a:lnTo>
                  <a:pt x="32" y="106"/>
                </a:lnTo>
                <a:lnTo>
                  <a:pt x="44" y="106"/>
                </a:lnTo>
                <a:lnTo>
                  <a:pt x="52" y="106"/>
                </a:lnTo>
                <a:lnTo>
                  <a:pt x="62" y="110"/>
                </a:lnTo>
                <a:lnTo>
                  <a:pt x="76" y="102"/>
                </a:lnTo>
                <a:lnTo>
                  <a:pt x="82" y="92"/>
                </a:lnTo>
                <a:lnTo>
                  <a:pt x="82" y="84"/>
                </a:lnTo>
                <a:lnTo>
                  <a:pt x="84" y="78"/>
                </a:lnTo>
                <a:lnTo>
                  <a:pt x="86" y="70"/>
                </a:lnTo>
                <a:lnTo>
                  <a:pt x="90" y="58"/>
                </a:lnTo>
                <a:lnTo>
                  <a:pt x="60" y="18"/>
                </a:lnTo>
                <a:lnTo>
                  <a:pt x="22" y="0"/>
                </a:lnTo>
                <a:lnTo>
                  <a:pt x="8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ltGray">
          <a:xfrm>
            <a:off x="1933120" y="4518035"/>
            <a:ext cx="151841" cy="82550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22" y="30"/>
              </a:cxn>
              <a:cxn ang="0">
                <a:pos x="38" y="32"/>
              </a:cxn>
              <a:cxn ang="0">
                <a:pos x="56" y="34"/>
              </a:cxn>
              <a:cxn ang="0">
                <a:pos x="60" y="16"/>
              </a:cxn>
              <a:cxn ang="0">
                <a:pos x="66" y="12"/>
              </a:cxn>
              <a:cxn ang="0">
                <a:pos x="78" y="18"/>
              </a:cxn>
              <a:cxn ang="0">
                <a:pos x="82" y="36"/>
              </a:cxn>
              <a:cxn ang="0">
                <a:pos x="86" y="44"/>
              </a:cxn>
              <a:cxn ang="0">
                <a:pos x="92" y="36"/>
              </a:cxn>
              <a:cxn ang="0">
                <a:pos x="98" y="30"/>
              </a:cxn>
              <a:cxn ang="0">
                <a:pos x="96" y="20"/>
              </a:cxn>
              <a:cxn ang="0">
                <a:pos x="86" y="8"/>
              </a:cxn>
              <a:cxn ang="0">
                <a:pos x="64" y="0"/>
              </a:cxn>
              <a:cxn ang="0">
                <a:pos x="44" y="18"/>
              </a:cxn>
              <a:cxn ang="0">
                <a:pos x="28" y="14"/>
              </a:cxn>
              <a:cxn ang="0">
                <a:pos x="8" y="0"/>
              </a:cxn>
              <a:cxn ang="0">
                <a:pos x="0" y="16"/>
              </a:cxn>
              <a:cxn ang="0">
                <a:pos x="8" y="36"/>
              </a:cxn>
            </a:cxnLst>
            <a:rect l="0" t="0" r="r" b="b"/>
            <a:pathLst>
              <a:path w="99" h="45">
                <a:moveTo>
                  <a:pt x="8" y="36"/>
                </a:moveTo>
                <a:lnTo>
                  <a:pt x="22" y="30"/>
                </a:lnTo>
                <a:lnTo>
                  <a:pt x="38" y="32"/>
                </a:lnTo>
                <a:lnTo>
                  <a:pt x="56" y="34"/>
                </a:lnTo>
                <a:lnTo>
                  <a:pt x="60" y="16"/>
                </a:lnTo>
                <a:lnTo>
                  <a:pt x="66" y="12"/>
                </a:lnTo>
                <a:lnTo>
                  <a:pt x="78" y="18"/>
                </a:lnTo>
                <a:lnTo>
                  <a:pt x="82" y="36"/>
                </a:lnTo>
                <a:lnTo>
                  <a:pt x="86" y="44"/>
                </a:lnTo>
                <a:lnTo>
                  <a:pt x="92" y="36"/>
                </a:lnTo>
                <a:lnTo>
                  <a:pt x="98" y="30"/>
                </a:lnTo>
                <a:lnTo>
                  <a:pt x="96" y="20"/>
                </a:lnTo>
                <a:lnTo>
                  <a:pt x="86" y="8"/>
                </a:lnTo>
                <a:lnTo>
                  <a:pt x="64" y="0"/>
                </a:lnTo>
                <a:lnTo>
                  <a:pt x="44" y="18"/>
                </a:lnTo>
                <a:lnTo>
                  <a:pt x="28" y="14"/>
                </a:lnTo>
                <a:lnTo>
                  <a:pt x="8" y="0"/>
                </a:lnTo>
                <a:lnTo>
                  <a:pt x="0" y="16"/>
                </a:lnTo>
                <a:lnTo>
                  <a:pt x="8" y="3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" name="Freeform 17"/>
          <p:cNvSpPr>
            <a:spLocks/>
          </p:cNvSpPr>
          <p:nvPr/>
        </p:nvSpPr>
        <p:spPr bwMode="ltGray">
          <a:xfrm>
            <a:off x="1767335" y="4376748"/>
            <a:ext cx="80568" cy="666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26"/>
              </a:cxn>
              <a:cxn ang="0">
                <a:pos x="12" y="24"/>
              </a:cxn>
              <a:cxn ang="0">
                <a:pos x="28" y="28"/>
              </a:cxn>
              <a:cxn ang="0">
                <a:pos x="44" y="36"/>
              </a:cxn>
              <a:cxn ang="0">
                <a:pos x="52" y="10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53" h="37">
                <a:moveTo>
                  <a:pt x="0" y="14"/>
                </a:moveTo>
                <a:lnTo>
                  <a:pt x="0" y="26"/>
                </a:lnTo>
                <a:lnTo>
                  <a:pt x="12" y="24"/>
                </a:lnTo>
                <a:lnTo>
                  <a:pt x="28" y="28"/>
                </a:lnTo>
                <a:lnTo>
                  <a:pt x="44" y="36"/>
                </a:lnTo>
                <a:lnTo>
                  <a:pt x="52" y="10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ltGray">
          <a:xfrm>
            <a:off x="1874243" y="4478347"/>
            <a:ext cx="80568" cy="10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0"/>
              </a:cxn>
              <a:cxn ang="0">
                <a:pos x="4" y="24"/>
              </a:cxn>
              <a:cxn ang="0">
                <a:pos x="16" y="30"/>
              </a:cxn>
              <a:cxn ang="0">
                <a:pos x="30" y="36"/>
              </a:cxn>
              <a:cxn ang="0">
                <a:pos x="36" y="42"/>
              </a:cxn>
              <a:cxn ang="0">
                <a:pos x="38" y="48"/>
              </a:cxn>
              <a:cxn ang="0">
                <a:pos x="48" y="58"/>
              </a:cxn>
              <a:cxn ang="0">
                <a:pos x="50" y="48"/>
              </a:cxn>
              <a:cxn ang="0">
                <a:pos x="46" y="38"/>
              </a:cxn>
              <a:cxn ang="0">
                <a:pos x="52" y="26"/>
              </a:cxn>
              <a:cxn ang="0">
                <a:pos x="44" y="20"/>
              </a:cxn>
              <a:cxn ang="0">
                <a:pos x="38" y="8"/>
              </a:cxn>
              <a:cxn ang="0">
                <a:pos x="0" y="0"/>
              </a:cxn>
            </a:cxnLst>
            <a:rect l="0" t="0" r="r" b="b"/>
            <a:pathLst>
              <a:path w="53" h="59">
                <a:moveTo>
                  <a:pt x="0" y="0"/>
                </a:moveTo>
                <a:lnTo>
                  <a:pt x="4" y="10"/>
                </a:lnTo>
                <a:lnTo>
                  <a:pt x="4" y="24"/>
                </a:lnTo>
                <a:lnTo>
                  <a:pt x="16" y="30"/>
                </a:lnTo>
                <a:lnTo>
                  <a:pt x="30" y="36"/>
                </a:lnTo>
                <a:lnTo>
                  <a:pt x="36" y="42"/>
                </a:lnTo>
                <a:lnTo>
                  <a:pt x="38" y="48"/>
                </a:lnTo>
                <a:lnTo>
                  <a:pt x="48" y="58"/>
                </a:lnTo>
                <a:lnTo>
                  <a:pt x="50" y="48"/>
                </a:lnTo>
                <a:lnTo>
                  <a:pt x="46" y="38"/>
                </a:lnTo>
                <a:lnTo>
                  <a:pt x="52" y="26"/>
                </a:lnTo>
                <a:lnTo>
                  <a:pt x="44" y="20"/>
                </a:lnTo>
                <a:lnTo>
                  <a:pt x="38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ltGray">
          <a:xfrm>
            <a:off x="1841706" y="4373573"/>
            <a:ext cx="105359" cy="123824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0" y="52"/>
              </a:cxn>
              <a:cxn ang="0">
                <a:pos x="18" y="64"/>
              </a:cxn>
              <a:cxn ang="0">
                <a:pos x="32" y="60"/>
              </a:cxn>
              <a:cxn ang="0">
                <a:pos x="40" y="64"/>
              </a:cxn>
              <a:cxn ang="0">
                <a:pos x="50" y="64"/>
              </a:cxn>
              <a:cxn ang="0">
                <a:pos x="60" y="68"/>
              </a:cxn>
              <a:cxn ang="0">
                <a:pos x="62" y="64"/>
              </a:cxn>
              <a:cxn ang="0">
                <a:pos x="58" y="56"/>
              </a:cxn>
              <a:cxn ang="0">
                <a:pos x="62" y="44"/>
              </a:cxn>
              <a:cxn ang="0">
                <a:pos x="60" y="26"/>
              </a:cxn>
              <a:cxn ang="0">
                <a:pos x="68" y="16"/>
              </a:cxn>
              <a:cxn ang="0">
                <a:pos x="66" y="0"/>
              </a:cxn>
              <a:cxn ang="0">
                <a:pos x="20" y="0"/>
              </a:cxn>
              <a:cxn ang="0">
                <a:pos x="0" y="40"/>
              </a:cxn>
            </a:cxnLst>
            <a:rect l="0" t="0" r="r" b="b"/>
            <a:pathLst>
              <a:path w="69" h="69">
                <a:moveTo>
                  <a:pt x="0" y="40"/>
                </a:moveTo>
                <a:lnTo>
                  <a:pt x="10" y="52"/>
                </a:lnTo>
                <a:lnTo>
                  <a:pt x="18" y="64"/>
                </a:lnTo>
                <a:lnTo>
                  <a:pt x="32" y="60"/>
                </a:lnTo>
                <a:lnTo>
                  <a:pt x="40" y="64"/>
                </a:lnTo>
                <a:lnTo>
                  <a:pt x="50" y="64"/>
                </a:lnTo>
                <a:lnTo>
                  <a:pt x="60" y="68"/>
                </a:lnTo>
                <a:lnTo>
                  <a:pt x="62" y="64"/>
                </a:lnTo>
                <a:lnTo>
                  <a:pt x="58" y="56"/>
                </a:lnTo>
                <a:lnTo>
                  <a:pt x="62" y="44"/>
                </a:lnTo>
                <a:lnTo>
                  <a:pt x="60" y="26"/>
                </a:lnTo>
                <a:lnTo>
                  <a:pt x="68" y="16"/>
                </a:lnTo>
                <a:lnTo>
                  <a:pt x="66" y="0"/>
                </a:lnTo>
                <a:lnTo>
                  <a:pt x="20" y="0"/>
                </a:lnTo>
                <a:lnTo>
                  <a:pt x="0" y="4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ltGray">
          <a:xfrm>
            <a:off x="1799872" y="4357698"/>
            <a:ext cx="147193" cy="1079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0" y="32"/>
              </a:cxn>
              <a:cxn ang="0">
                <a:pos x="14" y="34"/>
              </a:cxn>
              <a:cxn ang="0">
                <a:pos x="18" y="32"/>
              </a:cxn>
              <a:cxn ang="0">
                <a:pos x="20" y="44"/>
              </a:cxn>
              <a:cxn ang="0">
                <a:pos x="22" y="54"/>
              </a:cxn>
              <a:cxn ang="0">
                <a:pos x="26" y="58"/>
              </a:cxn>
              <a:cxn ang="0">
                <a:pos x="32" y="54"/>
              </a:cxn>
              <a:cxn ang="0">
                <a:pos x="34" y="46"/>
              </a:cxn>
              <a:cxn ang="0">
                <a:pos x="36" y="36"/>
              </a:cxn>
              <a:cxn ang="0">
                <a:pos x="42" y="32"/>
              </a:cxn>
              <a:cxn ang="0">
                <a:pos x="54" y="38"/>
              </a:cxn>
              <a:cxn ang="0">
                <a:pos x="62" y="32"/>
              </a:cxn>
              <a:cxn ang="0">
                <a:pos x="64" y="26"/>
              </a:cxn>
              <a:cxn ang="0">
                <a:pos x="70" y="22"/>
              </a:cxn>
              <a:cxn ang="0">
                <a:pos x="72" y="24"/>
              </a:cxn>
              <a:cxn ang="0">
                <a:pos x="86" y="18"/>
              </a:cxn>
              <a:cxn ang="0">
                <a:pos x="94" y="16"/>
              </a:cxn>
              <a:cxn ang="0">
                <a:pos x="90" y="10"/>
              </a:cxn>
              <a:cxn ang="0">
                <a:pos x="78" y="4"/>
              </a:cxn>
              <a:cxn ang="0">
                <a:pos x="60" y="2"/>
              </a:cxn>
              <a:cxn ang="0">
                <a:pos x="40" y="0"/>
              </a:cxn>
              <a:cxn ang="0">
                <a:pos x="26" y="2"/>
              </a:cxn>
              <a:cxn ang="0">
                <a:pos x="16" y="6"/>
              </a:cxn>
              <a:cxn ang="0">
                <a:pos x="2" y="12"/>
              </a:cxn>
              <a:cxn ang="0">
                <a:pos x="0" y="28"/>
              </a:cxn>
            </a:cxnLst>
            <a:rect l="0" t="0" r="r" b="b"/>
            <a:pathLst>
              <a:path w="95" h="59">
                <a:moveTo>
                  <a:pt x="0" y="28"/>
                </a:moveTo>
                <a:lnTo>
                  <a:pt x="10" y="32"/>
                </a:lnTo>
                <a:lnTo>
                  <a:pt x="14" y="34"/>
                </a:lnTo>
                <a:lnTo>
                  <a:pt x="18" y="32"/>
                </a:lnTo>
                <a:lnTo>
                  <a:pt x="20" y="44"/>
                </a:lnTo>
                <a:lnTo>
                  <a:pt x="22" y="54"/>
                </a:lnTo>
                <a:lnTo>
                  <a:pt x="26" y="58"/>
                </a:lnTo>
                <a:lnTo>
                  <a:pt x="32" y="54"/>
                </a:lnTo>
                <a:lnTo>
                  <a:pt x="34" y="46"/>
                </a:lnTo>
                <a:lnTo>
                  <a:pt x="36" y="36"/>
                </a:lnTo>
                <a:lnTo>
                  <a:pt x="42" y="32"/>
                </a:lnTo>
                <a:lnTo>
                  <a:pt x="54" y="38"/>
                </a:lnTo>
                <a:lnTo>
                  <a:pt x="62" y="32"/>
                </a:lnTo>
                <a:lnTo>
                  <a:pt x="64" y="26"/>
                </a:lnTo>
                <a:lnTo>
                  <a:pt x="70" y="22"/>
                </a:lnTo>
                <a:lnTo>
                  <a:pt x="72" y="24"/>
                </a:lnTo>
                <a:lnTo>
                  <a:pt x="86" y="18"/>
                </a:lnTo>
                <a:lnTo>
                  <a:pt x="94" y="16"/>
                </a:lnTo>
                <a:lnTo>
                  <a:pt x="90" y="10"/>
                </a:lnTo>
                <a:lnTo>
                  <a:pt x="78" y="4"/>
                </a:lnTo>
                <a:lnTo>
                  <a:pt x="60" y="2"/>
                </a:lnTo>
                <a:lnTo>
                  <a:pt x="40" y="0"/>
                </a:lnTo>
                <a:lnTo>
                  <a:pt x="26" y="2"/>
                </a:lnTo>
                <a:lnTo>
                  <a:pt x="16" y="6"/>
                </a:lnTo>
                <a:lnTo>
                  <a:pt x="2" y="12"/>
                </a:lnTo>
                <a:lnTo>
                  <a:pt x="0" y="2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ltGray">
          <a:xfrm>
            <a:off x="1719304" y="4278323"/>
            <a:ext cx="108458" cy="142874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10" y="68"/>
              </a:cxn>
              <a:cxn ang="0">
                <a:pos x="26" y="78"/>
              </a:cxn>
              <a:cxn ang="0">
                <a:pos x="34" y="78"/>
              </a:cxn>
              <a:cxn ang="0">
                <a:pos x="42" y="66"/>
              </a:cxn>
              <a:cxn ang="0">
                <a:pos x="56" y="64"/>
              </a:cxn>
              <a:cxn ang="0">
                <a:pos x="56" y="54"/>
              </a:cxn>
              <a:cxn ang="0">
                <a:pos x="68" y="46"/>
              </a:cxn>
              <a:cxn ang="0">
                <a:pos x="56" y="36"/>
              </a:cxn>
              <a:cxn ang="0">
                <a:pos x="58" y="2"/>
              </a:cxn>
              <a:cxn ang="0">
                <a:pos x="16" y="0"/>
              </a:cxn>
              <a:cxn ang="0">
                <a:pos x="0" y="52"/>
              </a:cxn>
            </a:cxnLst>
            <a:rect l="0" t="0" r="r" b="b"/>
            <a:pathLst>
              <a:path w="69" h="79">
                <a:moveTo>
                  <a:pt x="0" y="52"/>
                </a:moveTo>
                <a:lnTo>
                  <a:pt x="10" y="68"/>
                </a:lnTo>
                <a:lnTo>
                  <a:pt x="26" y="78"/>
                </a:lnTo>
                <a:lnTo>
                  <a:pt x="34" y="78"/>
                </a:lnTo>
                <a:lnTo>
                  <a:pt x="42" y="66"/>
                </a:lnTo>
                <a:lnTo>
                  <a:pt x="56" y="64"/>
                </a:lnTo>
                <a:lnTo>
                  <a:pt x="56" y="54"/>
                </a:lnTo>
                <a:lnTo>
                  <a:pt x="68" y="46"/>
                </a:lnTo>
                <a:lnTo>
                  <a:pt x="56" y="36"/>
                </a:lnTo>
                <a:lnTo>
                  <a:pt x="58" y="2"/>
                </a:lnTo>
                <a:lnTo>
                  <a:pt x="16" y="0"/>
                </a:lnTo>
                <a:lnTo>
                  <a:pt x="0" y="5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" name="Freeform 22"/>
          <p:cNvSpPr>
            <a:spLocks/>
          </p:cNvSpPr>
          <p:nvPr/>
        </p:nvSpPr>
        <p:spPr bwMode="ltGray">
          <a:xfrm>
            <a:off x="1170818" y="3733813"/>
            <a:ext cx="698777" cy="666747"/>
          </a:xfrm>
          <a:custGeom>
            <a:avLst/>
            <a:gdLst/>
            <a:ahLst/>
            <a:cxnLst>
              <a:cxn ang="0">
                <a:pos x="10" y="54"/>
              </a:cxn>
              <a:cxn ang="0">
                <a:pos x="26" y="84"/>
              </a:cxn>
              <a:cxn ang="0">
                <a:pos x="42" y="116"/>
              </a:cxn>
              <a:cxn ang="0">
                <a:pos x="32" y="138"/>
              </a:cxn>
              <a:cxn ang="0">
                <a:pos x="54" y="154"/>
              </a:cxn>
              <a:cxn ang="0">
                <a:pos x="62" y="190"/>
              </a:cxn>
              <a:cxn ang="0">
                <a:pos x="100" y="226"/>
              </a:cxn>
              <a:cxn ang="0">
                <a:pos x="98" y="206"/>
              </a:cxn>
              <a:cxn ang="0">
                <a:pos x="88" y="192"/>
              </a:cxn>
              <a:cxn ang="0">
                <a:pos x="74" y="146"/>
              </a:cxn>
              <a:cxn ang="0">
                <a:pos x="42" y="98"/>
              </a:cxn>
              <a:cxn ang="0">
                <a:pos x="48" y="52"/>
              </a:cxn>
              <a:cxn ang="0">
                <a:pos x="66" y="84"/>
              </a:cxn>
              <a:cxn ang="0">
                <a:pos x="92" y="138"/>
              </a:cxn>
              <a:cxn ang="0">
                <a:pos x="116" y="164"/>
              </a:cxn>
              <a:cxn ang="0">
                <a:pos x="126" y="188"/>
              </a:cxn>
              <a:cxn ang="0">
                <a:pos x="146" y="212"/>
              </a:cxn>
              <a:cxn ang="0">
                <a:pos x="156" y="256"/>
              </a:cxn>
              <a:cxn ang="0">
                <a:pos x="156" y="272"/>
              </a:cxn>
              <a:cxn ang="0">
                <a:pos x="176" y="290"/>
              </a:cxn>
              <a:cxn ang="0">
                <a:pos x="194" y="306"/>
              </a:cxn>
              <a:cxn ang="0">
                <a:pos x="230" y="324"/>
              </a:cxn>
              <a:cxn ang="0">
                <a:pos x="250" y="334"/>
              </a:cxn>
              <a:cxn ang="0">
                <a:pos x="316" y="338"/>
              </a:cxn>
              <a:cxn ang="0">
                <a:pos x="346" y="354"/>
              </a:cxn>
              <a:cxn ang="0">
                <a:pos x="362" y="354"/>
              </a:cxn>
              <a:cxn ang="0">
                <a:pos x="390" y="338"/>
              </a:cxn>
              <a:cxn ang="0">
                <a:pos x="382" y="326"/>
              </a:cxn>
              <a:cxn ang="0">
                <a:pos x="380" y="320"/>
              </a:cxn>
              <a:cxn ang="0">
                <a:pos x="408" y="310"/>
              </a:cxn>
              <a:cxn ang="0">
                <a:pos x="412" y="338"/>
              </a:cxn>
              <a:cxn ang="0">
                <a:pos x="424" y="332"/>
              </a:cxn>
              <a:cxn ang="0">
                <a:pos x="424" y="296"/>
              </a:cxn>
              <a:cxn ang="0">
                <a:pos x="438" y="290"/>
              </a:cxn>
              <a:cxn ang="0">
                <a:pos x="448" y="260"/>
              </a:cxn>
              <a:cxn ang="0">
                <a:pos x="438" y="242"/>
              </a:cxn>
              <a:cxn ang="0">
                <a:pos x="398" y="252"/>
              </a:cxn>
              <a:cxn ang="0">
                <a:pos x="390" y="282"/>
              </a:cxn>
              <a:cxn ang="0">
                <a:pos x="348" y="298"/>
              </a:cxn>
              <a:cxn ang="0">
                <a:pos x="300" y="284"/>
              </a:cxn>
              <a:cxn ang="0">
                <a:pos x="292" y="268"/>
              </a:cxn>
              <a:cxn ang="0">
                <a:pos x="286" y="202"/>
              </a:cxn>
              <a:cxn ang="0">
                <a:pos x="292" y="176"/>
              </a:cxn>
              <a:cxn ang="0">
                <a:pos x="78" y="0"/>
              </a:cxn>
            </a:cxnLst>
            <a:rect l="0" t="0" r="r" b="b"/>
            <a:pathLst>
              <a:path w="453" h="367">
                <a:moveTo>
                  <a:pt x="0" y="24"/>
                </a:moveTo>
                <a:lnTo>
                  <a:pt x="10" y="54"/>
                </a:lnTo>
                <a:lnTo>
                  <a:pt x="16" y="74"/>
                </a:lnTo>
                <a:lnTo>
                  <a:pt x="26" y="84"/>
                </a:lnTo>
                <a:lnTo>
                  <a:pt x="24" y="92"/>
                </a:lnTo>
                <a:lnTo>
                  <a:pt x="42" y="116"/>
                </a:lnTo>
                <a:lnTo>
                  <a:pt x="44" y="134"/>
                </a:lnTo>
                <a:lnTo>
                  <a:pt x="32" y="138"/>
                </a:lnTo>
                <a:lnTo>
                  <a:pt x="46" y="154"/>
                </a:lnTo>
                <a:lnTo>
                  <a:pt x="54" y="154"/>
                </a:lnTo>
                <a:lnTo>
                  <a:pt x="68" y="168"/>
                </a:lnTo>
                <a:lnTo>
                  <a:pt x="62" y="190"/>
                </a:lnTo>
                <a:lnTo>
                  <a:pt x="84" y="206"/>
                </a:lnTo>
                <a:lnTo>
                  <a:pt x="100" y="226"/>
                </a:lnTo>
                <a:lnTo>
                  <a:pt x="104" y="222"/>
                </a:lnTo>
                <a:lnTo>
                  <a:pt x="98" y="206"/>
                </a:lnTo>
                <a:lnTo>
                  <a:pt x="88" y="196"/>
                </a:lnTo>
                <a:lnTo>
                  <a:pt x="88" y="192"/>
                </a:lnTo>
                <a:lnTo>
                  <a:pt x="82" y="166"/>
                </a:lnTo>
                <a:lnTo>
                  <a:pt x="74" y="146"/>
                </a:lnTo>
                <a:lnTo>
                  <a:pt x="58" y="112"/>
                </a:lnTo>
                <a:lnTo>
                  <a:pt x="42" y="98"/>
                </a:lnTo>
                <a:lnTo>
                  <a:pt x="42" y="76"/>
                </a:lnTo>
                <a:lnTo>
                  <a:pt x="48" y="52"/>
                </a:lnTo>
                <a:lnTo>
                  <a:pt x="60" y="68"/>
                </a:lnTo>
                <a:lnTo>
                  <a:pt x="66" y="84"/>
                </a:lnTo>
                <a:lnTo>
                  <a:pt x="72" y="102"/>
                </a:lnTo>
                <a:lnTo>
                  <a:pt x="92" y="138"/>
                </a:lnTo>
                <a:lnTo>
                  <a:pt x="104" y="152"/>
                </a:lnTo>
                <a:lnTo>
                  <a:pt x="116" y="164"/>
                </a:lnTo>
                <a:lnTo>
                  <a:pt x="106" y="168"/>
                </a:lnTo>
                <a:lnTo>
                  <a:pt x="126" y="188"/>
                </a:lnTo>
                <a:lnTo>
                  <a:pt x="132" y="194"/>
                </a:lnTo>
                <a:lnTo>
                  <a:pt x="146" y="212"/>
                </a:lnTo>
                <a:lnTo>
                  <a:pt x="162" y="244"/>
                </a:lnTo>
                <a:lnTo>
                  <a:pt x="156" y="256"/>
                </a:lnTo>
                <a:lnTo>
                  <a:pt x="154" y="266"/>
                </a:lnTo>
                <a:lnTo>
                  <a:pt x="156" y="272"/>
                </a:lnTo>
                <a:lnTo>
                  <a:pt x="160" y="278"/>
                </a:lnTo>
                <a:lnTo>
                  <a:pt x="176" y="290"/>
                </a:lnTo>
                <a:lnTo>
                  <a:pt x="182" y="292"/>
                </a:lnTo>
                <a:lnTo>
                  <a:pt x="194" y="306"/>
                </a:lnTo>
                <a:lnTo>
                  <a:pt x="208" y="310"/>
                </a:lnTo>
                <a:lnTo>
                  <a:pt x="230" y="324"/>
                </a:lnTo>
                <a:lnTo>
                  <a:pt x="242" y="328"/>
                </a:lnTo>
                <a:lnTo>
                  <a:pt x="250" y="334"/>
                </a:lnTo>
                <a:lnTo>
                  <a:pt x="298" y="348"/>
                </a:lnTo>
                <a:lnTo>
                  <a:pt x="316" y="338"/>
                </a:lnTo>
                <a:lnTo>
                  <a:pt x="334" y="342"/>
                </a:lnTo>
                <a:lnTo>
                  <a:pt x="346" y="354"/>
                </a:lnTo>
                <a:lnTo>
                  <a:pt x="362" y="366"/>
                </a:lnTo>
                <a:lnTo>
                  <a:pt x="362" y="354"/>
                </a:lnTo>
                <a:lnTo>
                  <a:pt x="368" y="338"/>
                </a:lnTo>
                <a:lnTo>
                  <a:pt x="390" y="338"/>
                </a:lnTo>
                <a:lnTo>
                  <a:pt x="386" y="332"/>
                </a:lnTo>
                <a:lnTo>
                  <a:pt x="382" y="326"/>
                </a:lnTo>
                <a:lnTo>
                  <a:pt x="372" y="322"/>
                </a:lnTo>
                <a:lnTo>
                  <a:pt x="380" y="320"/>
                </a:lnTo>
                <a:lnTo>
                  <a:pt x="382" y="310"/>
                </a:lnTo>
                <a:lnTo>
                  <a:pt x="408" y="310"/>
                </a:lnTo>
                <a:lnTo>
                  <a:pt x="408" y="338"/>
                </a:lnTo>
                <a:lnTo>
                  <a:pt x="412" y="338"/>
                </a:lnTo>
                <a:lnTo>
                  <a:pt x="418" y="332"/>
                </a:lnTo>
                <a:lnTo>
                  <a:pt x="424" y="332"/>
                </a:lnTo>
                <a:lnTo>
                  <a:pt x="424" y="318"/>
                </a:lnTo>
                <a:lnTo>
                  <a:pt x="424" y="296"/>
                </a:lnTo>
                <a:lnTo>
                  <a:pt x="432" y="304"/>
                </a:lnTo>
                <a:lnTo>
                  <a:pt x="438" y="290"/>
                </a:lnTo>
                <a:lnTo>
                  <a:pt x="438" y="276"/>
                </a:lnTo>
                <a:lnTo>
                  <a:pt x="448" y="260"/>
                </a:lnTo>
                <a:lnTo>
                  <a:pt x="452" y="244"/>
                </a:lnTo>
                <a:lnTo>
                  <a:pt x="438" y="242"/>
                </a:lnTo>
                <a:lnTo>
                  <a:pt x="414" y="246"/>
                </a:lnTo>
                <a:lnTo>
                  <a:pt x="398" y="252"/>
                </a:lnTo>
                <a:lnTo>
                  <a:pt x="392" y="272"/>
                </a:lnTo>
                <a:lnTo>
                  <a:pt x="390" y="282"/>
                </a:lnTo>
                <a:lnTo>
                  <a:pt x="378" y="290"/>
                </a:lnTo>
                <a:lnTo>
                  <a:pt x="348" y="298"/>
                </a:lnTo>
                <a:lnTo>
                  <a:pt x="324" y="300"/>
                </a:lnTo>
                <a:lnTo>
                  <a:pt x="300" y="284"/>
                </a:lnTo>
                <a:lnTo>
                  <a:pt x="296" y="274"/>
                </a:lnTo>
                <a:lnTo>
                  <a:pt x="292" y="268"/>
                </a:lnTo>
                <a:lnTo>
                  <a:pt x="286" y="252"/>
                </a:lnTo>
                <a:lnTo>
                  <a:pt x="286" y="202"/>
                </a:lnTo>
                <a:lnTo>
                  <a:pt x="290" y="178"/>
                </a:lnTo>
                <a:lnTo>
                  <a:pt x="292" y="176"/>
                </a:lnTo>
                <a:lnTo>
                  <a:pt x="288" y="74"/>
                </a:lnTo>
                <a:lnTo>
                  <a:pt x="78" y="0"/>
                </a:lnTo>
                <a:lnTo>
                  <a:pt x="0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ltGray">
          <a:xfrm>
            <a:off x="1917626" y="1603397"/>
            <a:ext cx="226212" cy="176211"/>
          </a:xfrm>
          <a:custGeom>
            <a:avLst/>
            <a:gdLst/>
            <a:ahLst/>
            <a:cxnLst>
              <a:cxn ang="0">
                <a:pos x="130" y="14"/>
              </a:cxn>
              <a:cxn ang="0">
                <a:pos x="122" y="8"/>
              </a:cxn>
              <a:cxn ang="0">
                <a:pos x="106" y="18"/>
              </a:cxn>
              <a:cxn ang="0">
                <a:pos x="108" y="34"/>
              </a:cxn>
              <a:cxn ang="0">
                <a:pos x="96" y="44"/>
              </a:cxn>
              <a:cxn ang="0">
                <a:pos x="100" y="58"/>
              </a:cxn>
              <a:cxn ang="0">
                <a:pos x="84" y="58"/>
              </a:cxn>
              <a:cxn ang="0">
                <a:pos x="74" y="56"/>
              </a:cxn>
              <a:cxn ang="0">
                <a:pos x="74" y="40"/>
              </a:cxn>
              <a:cxn ang="0">
                <a:pos x="76" y="30"/>
              </a:cxn>
              <a:cxn ang="0">
                <a:pos x="64" y="18"/>
              </a:cxn>
              <a:cxn ang="0">
                <a:pos x="68" y="10"/>
              </a:cxn>
              <a:cxn ang="0">
                <a:pos x="52" y="0"/>
              </a:cxn>
              <a:cxn ang="0">
                <a:pos x="50" y="12"/>
              </a:cxn>
              <a:cxn ang="0">
                <a:pos x="28" y="16"/>
              </a:cxn>
              <a:cxn ang="0">
                <a:pos x="28" y="20"/>
              </a:cxn>
              <a:cxn ang="0">
                <a:pos x="34" y="26"/>
              </a:cxn>
              <a:cxn ang="0">
                <a:pos x="18" y="30"/>
              </a:cxn>
              <a:cxn ang="0">
                <a:pos x="24" y="36"/>
              </a:cxn>
              <a:cxn ang="0">
                <a:pos x="22" y="44"/>
              </a:cxn>
              <a:cxn ang="0">
                <a:pos x="10" y="40"/>
              </a:cxn>
              <a:cxn ang="0">
                <a:pos x="0" y="44"/>
              </a:cxn>
              <a:cxn ang="0">
                <a:pos x="2" y="54"/>
              </a:cxn>
              <a:cxn ang="0">
                <a:pos x="14" y="64"/>
              </a:cxn>
              <a:cxn ang="0">
                <a:pos x="24" y="68"/>
              </a:cxn>
              <a:cxn ang="0">
                <a:pos x="40" y="60"/>
              </a:cxn>
              <a:cxn ang="0">
                <a:pos x="36" y="68"/>
              </a:cxn>
              <a:cxn ang="0">
                <a:pos x="52" y="68"/>
              </a:cxn>
              <a:cxn ang="0">
                <a:pos x="64" y="78"/>
              </a:cxn>
              <a:cxn ang="0">
                <a:pos x="46" y="78"/>
              </a:cxn>
              <a:cxn ang="0">
                <a:pos x="20" y="78"/>
              </a:cxn>
              <a:cxn ang="0">
                <a:pos x="24" y="94"/>
              </a:cxn>
              <a:cxn ang="0">
                <a:pos x="62" y="90"/>
              </a:cxn>
              <a:cxn ang="0">
                <a:pos x="90" y="82"/>
              </a:cxn>
              <a:cxn ang="0">
                <a:pos x="100" y="84"/>
              </a:cxn>
              <a:cxn ang="0">
                <a:pos x="112" y="88"/>
              </a:cxn>
              <a:cxn ang="0">
                <a:pos x="134" y="78"/>
              </a:cxn>
              <a:cxn ang="0">
                <a:pos x="138" y="70"/>
              </a:cxn>
              <a:cxn ang="0">
                <a:pos x="146" y="52"/>
              </a:cxn>
              <a:cxn ang="0">
                <a:pos x="138" y="46"/>
              </a:cxn>
              <a:cxn ang="0">
                <a:pos x="132" y="54"/>
              </a:cxn>
              <a:cxn ang="0">
                <a:pos x="126" y="54"/>
              </a:cxn>
              <a:cxn ang="0">
                <a:pos x="122" y="40"/>
              </a:cxn>
              <a:cxn ang="0">
                <a:pos x="124" y="26"/>
              </a:cxn>
            </a:cxnLst>
            <a:rect l="0" t="0" r="r" b="b"/>
            <a:pathLst>
              <a:path w="147" h="97">
                <a:moveTo>
                  <a:pt x="124" y="20"/>
                </a:moveTo>
                <a:lnTo>
                  <a:pt x="130" y="14"/>
                </a:lnTo>
                <a:lnTo>
                  <a:pt x="130" y="8"/>
                </a:lnTo>
                <a:lnTo>
                  <a:pt x="122" y="8"/>
                </a:lnTo>
                <a:lnTo>
                  <a:pt x="114" y="18"/>
                </a:lnTo>
                <a:lnTo>
                  <a:pt x="106" y="18"/>
                </a:lnTo>
                <a:lnTo>
                  <a:pt x="104" y="28"/>
                </a:lnTo>
                <a:lnTo>
                  <a:pt x="108" y="34"/>
                </a:lnTo>
                <a:lnTo>
                  <a:pt x="106" y="40"/>
                </a:lnTo>
                <a:lnTo>
                  <a:pt x="96" y="44"/>
                </a:lnTo>
                <a:lnTo>
                  <a:pt x="98" y="50"/>
                </a:lnTo>
                <a:lnTo>
                  <a:pt x="100" y="58"/>
                </a:lnTo>
                <a:lnTo>
                  <a:pt x="96" y="60"/>
                </a:lnTo>
                <a:lnTo>
                  <a:pt x="84" y="58"/>
                </a:lnTo>
                <a:lnTo>
                  <a:pt x="82" y="56"/>
                </a:lnTo>
                <a:lnTo>
                  <a:pt x="74" y="56"/>
                </a:lnTo>
                <a:lnTo>
                  <a:pt x="76" y="46"/>
                </a:lnTo>
                <a:lnTo>
                  <a:pt x="74" y="40"/>
                </a:lnTo>
                <a:lnTo>
                  <a:pt x="76" y="34"/>
                </a:lnTo>
                <a:lnTo>
                  <a:pt x="76" y="30"/>
                </a:lnTo>
                <a:lnTo>
                  <a:pt x="76" y="18"/>
                </a:lnTo>
                <a:lnTo>
                  <a:pt x="64" y="18"/>
                </a:lnTo>
                <a:lnTo>
                  <a:pt x="64" y="16"/>
                </a:lnTo>
                <a:lnTo>
                  <a:pt x="68" y="10"/>
                </a:lnTo>
                <a:lnTo>
                  <a:pt x="62" y="4"/>
                </a:lnTo>
                <a:lnTo>
                  <a:pt x="52" y="0"/>
                </a:lnTo>
                <a:lnTo>
                  <a:pt x="46" y="6"/>
                </a:lnTo>
                <a:lnTo>
                  <a:pt x="50" y="12"/>
                </a:lnTo>
                <a:lnTo>
                  <a:pt x="36" y="12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42" y="26"/>
                </a:lnTo>
                <a:lnTo>
                  <a:pt x="34" y="26"/>
                </a:lnTo>
                <a:lnTo>
                  <a:pt x="20" y="28"/>
                </a:lnTo>
                <a:lnTo>
                  <a:pt x="18" y="30"/>
                </a:lnTo>
                <a:lnTo>
                  <a:pt x="18" y="34"/>
                </a:lnTo>
                <a:lnTo>
                  <a:pt x="24" y="36"/>
                </a:lnTo>
                <a:lnTo>
                  <a:pt x="36" y="38"/>
                </a:lnTo>
                <a:lnTo>
                  <a:pt x="22" y="44"/>
                </a:lnTo>
                <a:lnTo>
                  <a:pt x="16" y="42"/>
                </a:lnTo>
                <a:lnTo>
                  <a:pt x="10" y="40"/>
                </a:lnTo>
                <a:lnTo>
                  <a:pt x="4" y="42"/>
                </a:lnTo>
                <a:lnTo>
                  <a:pt x="0" y="44"/>
                </a:lnTo>
                <a:lnTo>
                  <a:pt x="0" y="50"/>
                </a:lnTo>
                <a:lnTo>
                  <a:pt x="2" y="54"/>
                </a:lnTo>
                <a:lnTo>
                  <a:pt x="8" y="58"/>
                </a:lnTo>
                <a:lnTo>
                  <a:pt x="14" y="64"/>
                </a:lnTo>
                <a:lnTo>
                  <a:pt x="20" y="62"/>
                </a:lnTo>
                <a:lnTo>
                  <a:pt x="24" y="68"/>
                </a:lnTo>
                <a:lnTo>
                  <a:pt x="32" y="62"/>
                </a:lnTo>
                <a:lnTo>
                  <a:pt x="40" y="60"/>
                </a:lnTo>
                <a:lnTo>
                  <a:pt x="38" y="66"/>
                </a:lnTo>
                <a:lnTo>
                  <a:pt x="36" y="68"/>
                </a:lnTo>
                <a:lnTo>
                  <a:pt x="40" y="70"/>
                </a:lnTo>
                <a:lnTo>
                  <a:pt x="52" y="68"/>
                </a:lnTo>
                <a:lnTo>
                  <a:pt x="60" y="70"/>
                </a:lnTo>
                <a:lnTo>
                  <a:pt x="64" y="78"/>
                </a:lnTo>
                <a:lnTo>
                  <a:pt x="56" y="80"/>
                </a:lnTo>
                <a:lnTo>
                  <a:pt x="46" y="78"/>
                </a:lnTo>
                <a:lnTo>
                  <a:pt x="40" y="76"/>
                </a:lnTo>
                <a:lnTo>
                  <a:pt x="20" y="78"/>
                </a:lnTo>
                <a:lnTo>
                  <a:pt x="20" y="88"/>
                </a:lnTo>
                <a:lnTo>
                  <a:pt x="24" y="94"/>
                </a:lnTo>
                <a:lnTo>
                  <a:pt x="34" y="96"/>
                </a:lnTo>
                <a:lnTo>
                  <a:pt x="62" y="90"/>
                </a:lnTo>
                <a:lnTo>
                  <a:pt x="72" y="86"/>
                </a:lnTo>
                <a:lnTo>
                  <a:pt x="90" y="82"/>
                </a:lnTo>
                <a:lnTo>
                  <a:pt x="90" y="88"/>
                </a:lnTo>
                <a:lnTo>
                  <a:pt x="100" y="84"/>
                </a:lnTo>
                <a:lnTo>
                  <a:pt x="102" y="90"/>
                </a:lnTo>
                <a:lnTo>
                  <a:pt x="112" y="88"/>
                </a:lnTo>
                <a:lnTo>
                  <a:pt x="118" y="88"/>
                </a:lnTo>
                <a:lnTo>
                  <a:pt x="134" y="78"/>
                </a:lnTo>
                <a:lnTo>
                  <a:pt x="134" y="72"/>
                </a:lnTo>
                <a:lnTo>
                  <a:pt x="138" y="70"/>
                </a:lnTo>
                <a:lnTo>
                  <a:pt x="146" y="62"/>
                </a:lnTo>
                <a:lnTo>
                  <a:pt x="146" y="52"/>
                </a:lnTo>
                <a:lnTo>
                  <a:pt x="142" y="48"/>
                </a:lnTo>
                <a:lnTo>
                  <a:pt x="138" y="46"/>
                </a:lnTo>
                <a:lnTo>
                  <a:pt x="132" y="52"/>
                </a:lnTo>
                <a:lnTo>
                  <a:pt x="132" y="54"/>
                </a:lnTo>
                <a:lnTo>
                  <a:pt x="126" y="56"/>
                </a:lnTo>
                <a:lnTo>
                  <a:pt x="126" y="54"/>
                </a:lnTo>
                <a:lnTo>
                  <a:pt x="126" y="50"/>
                </a:lnTo>
                <a:lnTo>
                  <a:pt x="122" y="40"/>
                </a:lnTo>
                <a:lnTo>
                  <a:pt x="126" y="32"/>
                </a:lnTo>
                <a:lnTo>
                  <a:pt x="124" y="26"/>
                </a:lnTo>
                <a:lnTo>
                  <a:pt x="124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ltGray">
          <a:xfrm>
            <a:off x="1902132" y="1625622"/>
            <a:ext cx="41834" cy="33337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8" y="18"/>
              </a:cxn>
              <a:cxn ang="0">
                <a:pos x="2" y="16"/>
              </a:cxn>
              <a:cxn ang="0">
                <a:pos x="0" y="10"/>
              </a:cxn>
              <a:cxn ang="0">
                <a:pos x="16" y="0"/>
              </a:cxn>
              <a:cxn ang="0">
                <a:pos x="26" y="0"/>
              </a:cxn>
              <a:cxn ang="0">
                <a:pos x="24" y="6"/>
              </a:cxn>
            </a:cxnLst>
            <a:rect l="0" t="0" r="r" b="b"/>
            <a:pathLst>
              <a:path w="27" h="19">
                <a:moveTo>
                  <a:pt x="24" y="6"/>
                </a:moveTo>
                <a:lnTo>
                  <a:pt x="8" y="18"/>
                </a:lnTo>
                <a:lnTo>
                  <a:pt x="2" y="16"/>
                </a:lnTo>
                <a:lnTo>
                  <a:pt x="0" y="10"/>
                </a:lnTo>
                <a:lnTo>
                  <a:pt x="16" y="0"/>
                </a:lnTo>
                <a:lnTo>
                  <a:pt x="26" y="0"/>
                </a:lnTo>
                <a:lnTo>
                  <a:pt x="2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ltGray">
          <a:xfrm>
            <a:off x="2027634" y="1852633"/>
            <a:ext cx="49581" cy="508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8" y="4"/>
              </a:cxn>
              <a:cxn ang="0">
                <a:pos x="28" y="4"/>
              </a:cxn>
              <a:cxn ang="0">
                <a:pos x="30" y="18"/>
              </a:cxn>
              <a:cxn ang="0">
                <a:pos x="24" y="26"/>
              </a:cxn>
              <a:cxn ang="0">
                <a:pos x="16" y="20"/>
              </a:cxn>
              <a:cxn ang="0">
                <a:pos x="12" y="20"/>
              </a:cxn>
              <a:cxn ang="0">
                <a:pos x="8" y="18"/>
              </a:cxn>
              <a:cxn ang="0">
                <a:pos x="4" y="20"/>
              </a:cxn>
              <a:cxn ang="0">
                <a:pos x="0" y="10"/>
              </a:cxn>
              <a:cxn ang="0">
                <a:pos x="0" y="6"/>
              </a:cxn>
              <a:cxn ang="0">
                <a:pos x="6" y="0"/>
              </a:cxn>
              <a:cxn ang="0">
                <a:pos x="12" y="0"/>
              </a:cxn>
            </a:cxnLst>
            <a:rect l="0" t="0" r="r" b="b"/>
            <a:pathLst>
              <a:path w="31" h="27">
                <a:moveTo>
                  <a:pt x="12" y="0"/>
                </a:moveTo>
                <a:lnTo>
                  <a:pt x="18" y="4"/>
                </a:lnTo>
                <a:lnTo>
                  <a:pt x="28" y="4"/>
                </a:lnTo>
                <a:lnTo>
                  <a:pt x="30" y="18"/>
                </a:lnTo>
                <a:lnTo>
                  <a:pt x="24" y="26"/>
                </a:lnTo>
                <a:lnTo>
                  <a:pt x="16" y="20"/>
                </a:lnTo>
                <a:lnTo>
                  <a:pt x="12" y="20"/>
                </a:lnTo>
                <a:lnTo>
                  <a:pt x="8" y="18"/>
                </a:lnTo>
                <a:lnTo>
                  <a:pt x="4" y="20"/>
                </a:lnTo>
                <a:lnTo>
                  <a:pt x="0" y="10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" name="Freeform 26"/>
          <p:cNvSpPr>
            <a:spLocks/>
          </p:cNvSpPr>
          <p:nvPr/>
        </p:nvSpPr>
        <p:spPr bwMode="ltGray">
          <a:xfrm>
            <a:off x="2035380" y="1895496"/>
            <a:ext cx="2634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6"/>
              </a:cxn>
              <a:cxn ang="0">
                <a:pos x="8" y="12"/>
              </a:cxn>
              <a:cxn ang="0">
                <a:pos x="2" y="12"/>
              </a:cxn>
              <a:cxn ang="0">
                <a:pos x="0" y="0"/>
              </a:cxn>
            </a:cxnLst>
            <a:rect l="0" t="0" r="r" b="b"/>
            <a:pathLst>
              <a:path w="17" h="13">
                <a:moveTo>
                  <a:pt x="0" y="0"/>
                </a:moveTo>
                <a:lnTo>
                  <a:pt x="10" y="0"/>
                </a:lnTo>
                <a:lnTo>
                  <a:pt x="16" y="6"/>
                </a:lnTo>
                <a:lnTo>
                  <a:pt x="8" y="12"/>
                </a:lnTo>
                <a:lnTo>
                  <a:pt x="2" y="1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ltGray">
          <a:xfrm>
            <a:off x="1869595" y="1504973"/>
            <a:ext cx="171982" cy="114300"/>
          </a:xfrm>
          <a:custGeom>
            <a:avLst/>
            <a:gdLst/>
            <a:ahLst/>
            <a:cxnLst>
              <a:cxn ang="0">
                <a:pos x="112" y="2"/>
              </a:cxn>
              <a:cxn ang="0">
                <a:pos x="112" y="18"/>
              </a:cxn>
              <a:cxn ang="0">
                <a:pos x="110" y="22"/>
              </a:cxn>
              <a:cxn ang="0">
                <a:pos x="102" y="22"/>
              </a:cxn>
              <a:cxn ang="0">
                <a:pos x="98" y="26"/>
              </a:cxn>
              <a:cxn ang="0">
                <a:pos x="102" y="30"/>
              </a:cxn>
              <a:cxn ang="0">
                <a:pos x="100" y="34"/>
              </a:cxn>
              <a:cxn ang="0">
                <a:pos x="92" y="36"/>
              </a:cxn>
              <a:cxn ang="0">
                <a:pos x="90" y="44"/>
              </a:cxn>
              <a:cxn ang="0">
                <a:pos x="76" y="48"/>
              </a:cxn>
              <a:cxn ang="0">
                <a:pos x="70" y="50"/>
              </a:cxn>
              <a:cxn ang="0">
                <a:pos x="68" y="58"/>
              </a:cxn>
              <a:cxn ang="0">
                <a:pos x="62" y="58"/>
              </a:cxn>
              <a:cxn ang="0">
                <a:pos x="60" y="58"/>
              </a:cxn>
              <a:cxn ang="0">
                <a:pos x="56" y="38"/>
              </a:cxn>
              <a:cxn ang="0">
                <a:pos x="52" y="36"/>
              </a:cxn>
              <a:cxn ang="0">
                <a:pos x="46" y="58"/>
              </a:cxn>
              <a:cxn ang="0">
                <a:pos x="42" y="58"/>
              </a:cxn>
              <a:cxn ang="0">
                <a:pos x="42" y="50"/>
              </a:cxn>
              <a:cxn ang="0">
                <a:pos x="30" y="62"/>
              </a:cxn>
              <a:cxn ang="0">
                <a:pos x="22" y="62"/>
              </a:cxn>
              <a:cxn ang="0">
                <a:pos x="20" y="54"/>
              </a:cxn>
              <a:cxn ang="0">
                <a:pos x="26" y="48"/>
              </a:cxn>
              <a:cxn ang="0">
                <a:pos x="22" y="48"/>
              </a:cxn>
              <a:cxn ang="0">
                <a:pos x="14" y="56"/>
              </a:cxn>
              <a:cxn ang="0">
                <a:pos x="14" y="54"/>
              </a:cxn>
              <a:cxn ang="0">
                <a:pos x="12" y="48"/>
              </a:cxn>
              <a:cxn ang="0">
                <a:pos x="6" y="50"/>
              </a:cxn>
              <a:cxn ang="0">
                <a:pos x="0" y="50"/>
              </a:cxn>
              <a:cxn ang="0">
                <a:pos x="0" y="44"/>
              </a:cxn>
              <a:cxn ang="0">
                <a:pos x="4" y="44"/>
              </a:cxn>
              <a:cxn ang="0">
                <a:pos x="4" y="38"/>
              </a:cxn>
              <a:cxn ang="0">
                <a:pos x="10" y="36"/>
              </a:cxn>
              <a:cxn ang="0">
                <a:pos x="14" y="30"/>
              </a:cxn>
              <a:cxn ang="0">
                <a:pos x="30" y="30"/>
              </a:cxn>
              <a:cxn ang="0">
                <a:pos x="34" y="24"/>
              </a:cxn>
              <a:cxn ang="0">
                <a:pos x="48" y="24"/>
              </a:cxn>
              <a:cxn ang="0">
                <a:pos x="56" y="18"/>
              </a:cxn>
              <a:cxn ang="0">
                <a:pos x="62" y="16"/>
              </a:cxn>
              <a:cxn ang="0">
                <a:pos x="68" y="10"/>
              </a:cxn>
              <a:cxn ang="0">
                <a:pos x="74" y="4"/>
              </a:cxn>
              <a:cxn ang="0">
                <a:pos x="82" y="0"/>
              </a:cxn>
              <a:cxn ang="0">
                <a:pos x="88" y="0"/>
              </a:cxn>
              <a:cxn ang="0">
                <a:pos x="88" y="2"/>
              </a:cxn>
              <a:cxn ang="0">
                <a:pos x="98" y="4"/>
              </a:cxn>
              <a:cxn ang="0">
                <a:pos x="98" y="12"/>
              </a:cxn>
              <a:cxn ang="0">
                <a:pos x="104" y="10"/>
              </a:cxn>
              <a:cxn ang="0">
                <a:pos x="102" y="6"/>
              </a:cxn>
              <a:cxn ang="0">
                <a:pos x="106" y="2"/>
              </a:cxn>
              <a:cxn ang="0">
                <a:pos x="112" y="2"/>
              </a:cxn>
            </a:cxnLst>
            <a:rect l="0" t="0" r="r" b="b"/>
            <a:pathLst>
              <a:path w="113" h="63">
                <a:moveTo>
                  <a:pt x="112" y="2"/>
                </a:moveTo>
                <a:lnTo>
                  <a:pt x="112" y="18"/>
                </a:lnTo>
                <a:lnTo>
                  <a:pt x="110" y="22"/>
                </a:lnTo>
                <a:lnTo>
                  <a:pt x="102" y="22"/>
                </a:lnTo>
                <a:lnTo>
                  <a:pt x="98" y="26"/>
                </a:lnTo>
                <a:lnTo>
                  <a:pt x="102" y="30"/>
                </a:lnTo>
                <a:lnTo>
                  <a:pt x="100" y="34"/>
                </a:lnTo>
                <a:lnTo>
                  <a:pt x="92" y="36"/>
                </a:lnTo>
                <a:lnTo>
                  <a:pt x="90" y="44"/>
                </a:lnTo>
                <a:lnTo>
                  <a:pt x="76" y="48"/>
                </a:lnTo>
                <a:lnTo>
                  <a:pt x="70" y="50"/>
                </a:lnTo>
                <a:lnTo>
                  <a:pt x="68" y="58"/>
                </a:lnTo>
                <a:lnTo>
                  <a:pt x="62" y="58"/>
                </a:lnTo>
                <a:lnTo>
                  <a:pt x="60" y="58"/>
                </a:lnTo>
                <a:lnTo>
                  <a:pt x="56" y="38"/>
                </a:lnTo>
                <a:lnTo>
                  <a:pt x="52" y="36"/>
                </a:lnTo>
                <a:lnTo>
                  <a:pt x="46" y="58"/>
                </a:lnTo>
                <a:lnTo>
                  <a:pt x="42" y="58"/>
                </a:lnTo>
                <a:lnTo>
                  <a:pt x="42" y="50"/>
                </a:lnTo>
                <a:lnTo>
                  <a:pt x="30" y="62"/>
                </a:lnTo>
                <a:lnTo>
                  <a:pt x="22" y="62"/>
                </a:lnTo>
                <a:lnTo>
                  <a:pt x="20" y="54"/>
                </a:lnTo>
                <a:lnTo>
                  <a:pt x="26" y="48"/>
                </a:lnTo>
                <a:lnTo>
                  <a:pt x="22" y="48"/>
                </a:lnTo>
                <a:lnTo>
                  <a:pt x="14" y="56"/>
                </a:lnTo>
                <a:lnTo>
                  <a:pt x="14" y="54"/>
                </a:lnTo>
                <a:lnTo>
                  <a:pt x="12" y="48"/>
                </a:lnTo>
                <a:lnTo>
                  <a:pt x="6" y="50"/>
                </a:lnTo>
                <a:lnTo>
                  <a:pt x="0" y="50"/>
                </a:lnTo>
                <a:lnTo>
                  <a:pt x="0" y="44"/>
                </a:lnTo>
                <a:lnTo>
                  <a:pt x="4" y="44"/>
                </a:lnTo>
                <a:lnTo>
                  <a:pt x="4" y="38"/>
                </a:lnTo>
                <a:lnTo>
                  <a:pt x="10" y="36"/>
                </a:lnTo>
                <a:lnTo>
                  <a:pt x="14" y="30"/>
                </a:lnTo>
                <a:lnTo>
                  <a:pt x="30" y="30"/>
                </a:lnTo>
                <a:lnTo>
                  <a:pt x="34" y="24"/>
                </a:lnTo>
                <a:lnTo>
                  <a:pt x="48" y="24"/>
                </a:lnTo>
                <a:lnTo>
                  <a:pt x="56" y="18"/>
                </a:lnTo>
                <a:lnTo>
                  <a:pt x="62" y="16"/>
                </a:lnTo>
                <a:lnTo>
                  <a:pt x="68" y="10"/>
                </a:lnTo>
                <a:lnTo>
                  <a:pt x="74" y="4"/>
                </a:lnTo>
                <a:lnTo>
                  <a:pt x="82" y="0"/>
                </a:lnTo>
                <a:lnTo>
                  <a:pt x="88" y="0"/>
                </a:lnTo>
                <a:lnTo>
                  <a:pt x="88" y="2"/>
                </a:lnTo>
                <a:lnTo>
                  <a:pt x="98" y="4"/>
                </a:lnTo>
                <a:lnTo>
                  <a:pt x="98" y="12"/>
                </a:lnTo>
                <a:lnTo>
                  <a:pt x="104" y="10"/>
                </a:lnTo>
                <a:lnTo>
                  <a:pt x="102" y="6"/>
                </a:lnTo>
                <a:lnTo>
                  <a:pt x="106" y="2"/>
                </a:lnTo>
                <a:lnTo>
                  <a:pt x="112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" name="Freeform 28"/>
          <p:cNvSpPr>
            <a:spLocks/>
          </p:cNvSpPr>
          <p:nvPr/>
        </p:nvSpPr>
        <p:spPr bwMode="ltGray">
          <a:xfrm>
            <a:off x="2077214" y="1487510"/>
            <a:ext cx="20142" cy="349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14"/>
              </a:cxn>
              <a:cxn ang="0">
                <a:pos x="6" y="18"/>
              </a:cxn>
              <a:cxn ang="0">
                <a:pos x="12" y="14"/>
              </a:cxn>
              <a:cxn ang="0">
                <a:pos x="12" y="0"/>
              </a:cxn>
              <a:cxn ang="0">
                <a:pos x="0" y="4"/>
              </a:cxn>
            </a:cxnLst>
            <a:rect l="0" t="0" r="r" b="b"/>
            <a:pathLst>
              <a:path w="13" h="19">
                <a:moveTo>
                  <a:pt x="0" y="4"/>
                </a:moveTo>
                <a:lnTo>
                  <a:pt x="0" y="14"/>
                </a:lnTo>
                <a:lnTo>
                  <a:pt x="6" y="18"/>
                </a:lnTo>
                <a:lnTo>
                  <a:pt x="12" y="14"/>
                </a:lnTo>
                <a:lnTo>
                  <a:pt x="12" y="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" name="Freeform 29"/>
          <p:cNvSpPr>
            <a:spLocks/>
          </p:cNvSpPr>
          <p:nvPr/>
        </p:nvSpPr>
        <p:spPr bwMode="ltGray">
          <a:xfrm>
            <a:off x="2035380" y="1573235"/>
            <a:ext cx="15494" cy="2222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10"/>
              </a:cxn>
              <a:cxn ang="0">
                <a:pos x="2" y="10"/>
              </a:cxn>
              <a:cxn ang="0">
                <a:pos x="0" y="6"/>
              </a:cxn>
              <a:cxn ang="0">
                <a:pos x="2" y="0"/>
              </a:cxn>
              <a:cxn ang="0">
                <a:pos x="10" y="4"/>
              </a:cxn>
            </a:cxnLst>
            <a:rect l="0" t="0" r="r" b="b"/>
            <a:pathLst>
              <a:path w="11" h="11">
                <a:moveTo>
                  <a:pt x="10" y="4"/>
                </a:moveTo>
                <a:lnTo>
                  <a:pt x="8" y="10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lnTo>
                  <a:pt x="1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" name="Freeform 30"/>
          <p:cNvSpPr>
            <a:spLocks/>
          </p:cNvSpPr>
          <p:nvPr/>
        </p:nvSpPr>
        <p:spPr bwMode="ltGray">
          <a:xfrm>
            <a:off x="2086511" y="1508148"/>
            <a:ext cx="79019" cy="57150"/>
          </a:xfrm>
          <a:custGeom>
            <a:avLst/>
            <a:gdLst/>
            <a:ahLst/>
            <a:cxnLst>
              <a:cxn ang="0">
                <a:pos x="26" y="16"/>
              </a:cxn>
              <a:cxn ang="0">
                <a:pos x="46" y="10"/>
              </a:cxn>
              <a:cxn ang="0">
                <a:pos x="50" y="4"/>
              </a:cxn>
              <a:cxn ang="0">
                <a:pos x="44" y="0"/>
              </a:cxn>
              <a:cxn ang="0">
                <a:pos x="28" y="0"/>
              </a:cxn>
              <a:cxn ang="0">
                <a:pos x="10" y="2"/>
              </a:cxn>
              <a:cxn ang="0">
                <a:pos x="6" y="6"/>
              </a:cxn>
              <a:cxn ang="0">
                <a:pos x="2" y="10"/>
              </a:cxn>
              <a:cxn ang="0">
                <a:pos x="0" y="14"/>
              </a:cxn>
              <a:cxn ang="0">
                <a:pos x="2" y="20"/>
              </a:cxn>
              <a:cxn ang="0">
                <a:pos x="6" y="22"/>
              </a:cxn>
              <a:cxn ang="0">
                <a:pos x="8" y="30"/>
              </a:cxn>
              <a:cxn ang="0">
                <a:pos x="28" y="30"/>
              </a:cxn>
              <a:cxn ang="0">
                <a:pos x="36" y="20"/>
              </a:cxn>
              <a:cxn ang="0">
                <a:pos x="26" y="16"/>
              </a:cxn>
            </a:cxnLst>
            <a:rect l="0" t="0" r="r" b="b"/>
            <a:pathLst>
              <a:path w="51" h="31">
                <a:moveTo>
                  <a:pt x="26" y="16"/>
                </a:moveTo>
                <a:lnTo>
                  <a:pt x="46" y="10"/>
                </a:lnTo>
                <a:lnTo>
                  <a:pt x="50" y="4"/>
                </a:lnTo>
                <a:lnTo>
                  <a:pt x="44" y="0"/>
                </a:lnTo>
                <a:lnTo>
                  <a:pt x="28" y="0"/>
                </a:lnTo>
                <a:lnTo>
                  <a:pt x="10" y="2"/>
                </a:lnTo>
                <a:lnTo>
                  <a:pt x="6" y="6"/>
                </a:lnTo>
                <a:lnTo>
                  <a:pt x="2" y="10"/>
                </a:lnTo>
                <a:lnTo>
                  <a:pt x="0" y="14"/>
                </a:lnTo>
                <a:lnTo>
                  <a:pt x="2" y="20"/>
                </a:lnTo>
                <a:lnTo>
                  <a:pt x="6" y="22"/>
                </a:lnTo>
                <a:lnTo>
                  <a:pt x="8" y="30"/>
                </a:lnTo>
                <a:lnTo>
                  <a:pt x="28" y="30"/>
                </a:lnTo>
                <a:lnTo>
                  <a:pt x="36" y="20"/>
                </a:lnTo>
                <a:lnTo>
                  <a:pt x="26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" name="Freeform 31"/>
          <p:cNvSpPr>
            <a:spLocks/>
          </p:cNvSpPr>
          <p:nvPr/>
        </p:nvSpPr>
        <p:spPr bwMode="ltGray">
          <a:xfrm>
            <a:off x="2126795" y="1454173"/>
            <a:ext cx="69722" cy="5556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4" y="14"/>
              </a:cxn>
              <a:cxn ang="0">
                <a:pos x="14" y="22"/>
              </a:cxn>
              <a:cxn ang="0">
                <a:pos x="24" y="26"/>
              </a:cxn>
              <a:cxn ang="0">
                <a:pos x="34" y="30"/>
              </a:cxn>
              <a:cxn ang="0">
                <a:pos x="40" y="24"/>
              </a:cxn>
              <a:cxn ang="0">
                <a:pos x="44" y="18"/>
              </a:cxn>
              <a:cxn ang="0">
                <a:pos x="42" y="14"/>
              </a:cxn>
              <a:cxn ang="0">
                <a:pos x="44" y="8"/>
              </a:cxn>
              <a:cxn ang="0">
                <a:pos x="44" y="0"/>
              </a:cxn>
              <a:cxn ang="0">
                <a:pos x="32" y="0"/>
              </a:cxn>
              <a:cxn ang="0">
                <a:pos x="26" y="4"/>
              </a:cxn>
              <a:cxn ang="0">
                <a:pos x="24" y="4"/>
              </a:cxn>
              <a:cxn ang="0">
                <a:pos x="4" y="4"/>
              </a:cxn>
              <a:cxn ang="0">
                <a:pos x="0" y="10"/>
              </a:cxn>
              <a:cxn ang="0">
                <a:pos x="0" y="14"/>
              </a:cxn>
            </a:cxnLst>
            <a:rect l="0" t="0" r="r" b="b"/>
            <a:pathLst>
              <a:path w="45" h="31">
                <a:moveTo>
                  <a:pt x="0" y="14"/>
                </a:moveTo>
                <a:lnTo>
                  <a:pt x="14" y="14"/>
                </a:lnTo>
                <a:lnTo>
                  <a:pt x="14" y="22"/>
                </a:lnTo>
                <a:lnTo>
                  <a:pt x="24" y="26"/>
                </a:lnTo>
                <a:lnTo>
                  <a:pt x="34" y="30"/>
                </a:lnTo>
                <a:lnTo>
                  <a:pt x="40" y="24"/>
                </a:lnTo>
                <a:lnTo>
                  <a:pt x="44" y="18"/>
                </a:lnTo>
                <a:lnTo>
                  <a:pt x="42" y="14"/>
                </a:lnTo>
                <a:lnTo>
                  <a:pt x="44" y="8"/>
                </a:lnTo>
                <a:lnTo>
                  <a:pt x="44" y="0"/>
                </a:lnTo>
                <a:lnTo>
                  <a:pt x="32" y="0"/>
                </a:lnTo>
                <a:lnTo>
                  <a:pt x="26" y="4"/>
                </a:lnTo>
                <a:lnTo>
                  <a:pt x="24" y="4"/>
                </a:lnTo>
                <a:lnTo>
                  <a:pt x="4" y="4"/>
                </a:lnTo>
                <a:lnTo>
                  <a:pt x="0" y="10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" name="Freeform 32"/>
          <p:cNvSpPr>
            <a:spLocks/>
          </p:cNvSpPr>
          <p:nvPr/>
        </p:nvSpPr>
        <p:spPr bwMode="ltGray">
          <a:xfrm>
            <a:off x="2201166" y="1566885"/>
            <a:ext cx="23240" cy="60325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4" y="12"/>
              </a:cxn>
              <a:cxn ang="0">
                <a:pos x="0" y="20"/>
              </a:cxn>
              <a:cxn ang="0">
                <a:pos x="0" y="26"/>
              </a:cxn>
              <a:cxn ang="0">
                <a:pos x="4" y="32"/>
              </a:cxn>
              <a:cxn ang="0">
                <a:pos x="8" y="30"/>
              </a:cxn>
              <a:cxn ang="0">
                <a:pos x="10" y="24"/>
              </a:cxn>
              <a:cxn ang="0">
                <a:pos x="10" y="18"/>
              </a:cxn>
              <a:cxn ang="0">
                <a:pos x="14" y="10"/>
              </a:cxn>
              <a:cxn ang="0">
                <a:pos x="12" y="0"/>
              </a:cxn>
              <a:cxn ang="0">
                <a:pos x="10" y="0"/>
              </a:cxn>
              <a:cxn ang="0">
                <a:pos x="8" y="4"/>
              </a:cxn>
            </a:cxnLst>
            <a:rect l="0" t="0" r="r" b="b"/>
            <a:pathLst>
              <a:path w="15" h="33">
                <a:moveTo>
                  <a:pt x="8" y="4"/>
                </a:moveTo>
                <a:lnTo>
                  <a:pt x="4" y="12"/>
                </a:lnTo>
                <a:lnTo>
                  <a:pt x="0" y="20"/>
                </a:lnTo>
                <a:lnTo>
                  <a:pt x="0" y="26"/>
                </a:lnTo>
                <a:lnTo>
                  <a:pt x="4" y="32"/>
                </a:lnTo>
                <a:lnTo>
                  <a:pt x="8" y="30"/>
                </a:lnTo>
                <a:lnTo>
                  <a:pt x="10" y="24"/>
                </a:lnTo>
                <a:lnTo>
                  <a:pt x="10" y="18"/>
                </a:lnTo>
                <a:lnTo>
                  <a:pt x="14" y="10"/>
                </a:lnTo>
                <a:lnTo>
                  <a:pt x="12" y="0"/>
                </a:lnTo>
                <a:lnTo>
                  <a:pt x="10" y="0"/>
                </a:lnTo>
                <a:lnTo>
                  <a:pt x="8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" name="Freeform 33"/>
          <p:cNvSpPr>
            <a:spLocks/>
          </p:cNvSpPr>
          <p:nvPr/>
        </p:nvSpPr>
        <p:spPr bwMode="ltGray">
          <a:xfrm>
            <a:off x="2256944" y="1441473"/>
            <a:ext cx="102260" cy="163511"/>
          </a:xfrm>
          <a:custGeom>
            <a:avLst/>
            <a:gdLst/>
            <a:ahLst/>
            <a:cxnLst>
              <a:cxn ang="0">
                <a:pos x="60" y="28"/>
              </a:cxn>
              <a:cxn ang="0">
                <a:pos x="58" y="20"/>
              </a:cxn>
              <a:cxn ang="0">
                <a:pos x="54" y="20"/>
              </a:cxn>
              <a:cxn ang="0">
                <a:pos x="50" y="22"/>
              </a:cxn>
              <a:cxn ang="0">
                <a:pos x="46" y="22"/>
              </a:cxn>
              <a:cxn ang="0">
                <a:pos x="46" y="8"/>
              </a:cxn>
              <a:cxn ang="0">
                <a:pos x="42" y="0"/>
              </a:cxn>
              <a:cxn ang="0">
                <a:pos x="34" y="0"/>
              </a:cxn>
              <a:cxn ang="0">
                <a:pos x="32" y="4"/>
              </a:cxn>
              <a:cxn ang="0">
                <a:pos x="30" y="4"/>
              </a:cxn>
              <a:cxn ang="0">
                <a:pos x="30" y="0"/>
              </a:cxn>
              <a:cxn ang="0">
                <a:pos x="16" y="12"/>
              </a:cxn>
              <a:cxn ang="0">
                <a:pos x="18" y="16"/>
              </a:cxn>
              <a:cxn ang="0">
                <a:pos x="24" y="14"/>
              </a:cxn>
              <a:cxn ang="0">
                <a:pos x="16" y="22"/>
              </a:cxn>
              <a:cxn ang="0">
                <a:pos x="16" y="26"/>
              </a:cxn>
              <a:cxn ang="0">
                <a:pos x="20" y="24"/>
              </a:cxn>
              <a:cxn ang="0">
                <a:pos x="26" y="20"/>
              </a:cxn>
              <a:cxn ang="0">
                <a:pos x="26" y="24"/>
              </a:cxn>
              <a:cxn ang="0">
                <a:pos x="22" y="32"/>
              </a:cxn>
              <a:cxn ang="0">
                <a:pos x="20" y="38"/>
              </a:cxn>
              <a:cxn ang="0">
                <a:pos x="18" y="42"/>
              </a:cxn>
              <a:cxn ang="0">
                <a:pos x="16" y="42"/>
              </a:cxn>
              <a:cxn ang="0">
                <a:pos x="8" y="34"/>
              </a:cxn>
              <a:cxn ang="0">
                <a:pos x="4" y="36"/>
              </a:cxn>
              <a:cxn ang="0">
                <a:pos x="0" y="42"/>
              </a:cxn>
              <a:cxn ang="0">
                <a:pos x="4" y="50"/>
              </a:cxn>
              <a:cxn ang="0">
                <a:pos x="8" y="52"/>
              </a:cxn>
              <a:cxn ang="0">
                <a:pos x="22" y="52"/>
              </a:cxn>
              <a:cxn ang="0">
                <a:pos x="12" y="58"/>
              </a:cxn>
              <a:cxn ang="0">
                <a:pos x="12" y="60"/>
              </a:cxn>
              <a:cxn ang="0">
                <a:pos x="24" y="60"/>
              </a:cxn>
              <a:cxn ang="0">
                <a:pos x="32" y="70"/>
              </a:cxn>
              <a:cxn ang="0">
                <a:pos x="28" y="82"/>
              </a:cxn>
              <a:cxn ang="0">
                <a:pos x="28" y="86"/>
              </a:cxn>
              <a:cxn ang="0">
                <a:pos x="34" y="90"/>
              </a:cxn>
              <a:cxn ang="0">
                <a:pos x="44" y="86"/>
              </a:cxn>
              <a:cxn ang="0">
                <a:pos x="46" y="84"/>
              </a:cxn>
              <a:cxn ang="0">
                <a:pos x="48" y="72"/>
              </a:cxn>
              <a:cxn ang="0">
                <a:pos x="52" y="62"/>
              </a:cxn>
              <a:cxn ang="0">
                <a:pos x="60" y="58"/>
              </a:cxn>
              <a:cxn ang="0">
                <a:pos x="60" y="50"/>
              </a:cxn>
              <a:cxn ang="0">
                <a:pos x="66" y="46"/>
              </a:cxn>
              <a:cxn ang="0">
                <a:pos x="64" y="40"/>
              </a:cxn>
              <a:cxn ang="0">
                <a:pos x="52" y="38"/>
              </a:cxn>
              <a:cxn ang="0">
                <a:pos x="60" y="32"/>
              </a:cxn>
              <a:cxn ang="0">
                <a:pos x="60" y="28"/>
              </a:cxn>
            </a:cxnLst>
            <a:rect l="0" t="0" r="r" b="b"/>
            <a:pathLst>
              <a:path w="67" h="91">
                <a:moveTo>
                  <a:pt x="60" y="28"/>
                </a:moveTo>
                <a:lnTo>
                  <a:pt x="58" y="20"/>
                </a:lnTo>
                <a:lnTo>
                  <a:pt x="54" y="20"/>
                </a:lnTo>
                <a:lnTo>
                  <a:pt x="50" y="22"/>
                </a:lnTo>
                <a:lnTo>
                  <a:pt x="46" y="22"/>
                </a:lnTo>
                <a:lnTo>
                  <a:pt x="46" y="8"/>
                </a:lnTo>
                <a:lnTo>
                  <a:pt x="42" y="0"/>
                </a:lnTo>
                <a:lnTo>
                  <a:pt x="34" y="0"/>
                </a:lnTo>
                <a:lnTo>
                  <a:pt x="32" y="4"/>
                </a:lnTo>
                <a:lnTo>
                  <a:pt x="30" y="4"/>
                </a:lnTo>
                <a:lnTo>
                  <a:pt x="30" y="0"/>
                </a:lnTo>
                <a:lnTo>
                  <a:pt x="16" y="12"/>
                </a:lnTo>
                <a:lnTo>
                  <a:pt x="18" y="16"/>
                </a:lnTo>
                <a:lnTo>
                  <a:pt x="24" y="14"/>
                </a:lnTo>
                <a:lnTo>
                  <a:pt x="16" y="22"/>
                </a:lnTo>
                <a:lnTo>
                  <a:pt x="16" y="26"/>
                </a:lnTo>
                <a:lnTo>
                  <a:pt x="20" y="24"/>
                </a:lnTo>
                <a:lnTo>
                  <a:pt x="26" y="20"/>
                </a:lnTo>
                <a:lnTo>
                  <a:pt x="26" y="24"/>
                </a:lnTo>
                <a:lnTo>
                  <a:pt x="22" y="32"/>
                </a:lnTo>
                <a:lnTo>
                  <a:pt x="20" y="38"/>
                </a:lnTo>
                <a:lnTo>
                  <a:pt x="18" y="42"/>
                </a:lnTo>
                <a:lnTo>
                  <a:pt x="16" y="42"/>
                </a:lnTo>
                <a:lnTo>
                  <a:pt x="8" y="34"/>
                </a:lnTo>
                <a:lnTo>
                  <a:pt x="4" y="36"/>
                </a:lnTo>
                <a:lnTo>
                  <a:pt x="0" y="42"/>
                </a:lnTo>
                <a:lnTo>
                  <a:pt x="4" y="50"/>
                </a:lnTo>
                <a:lnTo>
                  <a:pt x="8" y="52"/>
                </a:lnTo>
                <a:lnTo>
                  <a:pt x="22" y="52"/>
                </a:lnTo>
                <a:lnTo>
                  <a:pt x="12" y="58"/>
                </a:lnTo>
                <a:lnTo>
                  <a:pt x="12" y="60"/>
                </a:lnTo>
                <a:lnTo>
                  <a:pt x="24" y="60"/>
                </a:lnTo>
                <a:lnTo>
                  <a:pt x="32" y="70"/>
                </a:lnTo>
                <a:lnTo>
                  <a:pt x="28" y="82"/>
                </a:lnTo>
                <a:lnTo>
                  <a:pt x="28" y="86"/>
                </a:lnTo>
                <a:lnTo>
                  <a:pt x="34" y="90"/>
                </a:lnTo>
                <a:lnTo>
                  <a:pt x="44" y="86"/>
                </a:lnTo>
                <a:lnTo>
                  <a:pt x="46" y="84"/>
                </a:lnTo>
                <a:lnTo>
                  <a:pt x="48" y="72"/>
                </a:lnTo>
                <a:lnTo>
                  <a:pt x="52" y="62"/>
                </a:lnTo>
                <a:lnTo>
                  <a:pt x="60" y="58"/>
                </a:lnTo>
                <a:lnTo>
                  <a:pt x="60" y="50"/>
                </a:lnTo>
                <a:lnTo>
                  <a:pt x="66" y="46"/>
                </a:lnTo>
                <a:lnTo>
                  <a:pt x="64" y="40"/>
                </a:lnTo>
                <a:lnTo>
                  <a:pt x="52" y="38"/>
                </a:lnTo>
                <a:lnTo>
                  <a:pt x="60" y="32"/>
                </a:lnTo>
                <a:lnTo>
                  <a:pt x="60" y="2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" name="Freeform 34"/>
          <p:cNvSpPr>
            <a:spLocks/>
          </p:cNvSpPr>
          <p:nvPr/>
        </p:nvSpPr>
        <p:spPr bwMode="ltGray">
          <a:xfrm>
            <a:off x="2407235" y="1411310"/>
            <a:ext cx="24790" cy="41275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14" y="8"/>
              </a:cxn>
              <a:cxn ang="0">
                <a:pos x="14" y="2"/>
              </a:cxn>
              <a:cxn ang="0">
                <a:pos x="10" y="0"/>
              </a:cxn>
              <a:cxn ang="0">
                <a:pos x="0" y="4"/>
              </a:cxn>
              <a:cxn ang="0">
                <a:pos x="0" y="12"/>
              </a:cxn>
              <a:cxn ang="0">
                <a:pos x="4" y="10"/>
              </a:cxn>
              <a:cxn ang="0">
                <a:pos x="2" y="18"/>
              </a:cxn>
              <a:cxn ang="0">
                <a:pos x="4" y="22"/>
              </a:cxn>
              <a:cxn ang="0">
                <a:pos x="6" y="22"/>
              </a:cxn>
            </a:cxnLst>
            <a:rect l="0" t="0" r="r" b="b"/>
            <a:pathLst>
              <a:path w="15" h="23">
                <a:moveTo>
                  <a:pt x="6" y="22"/>
                </a:moveTo>
                <a:lnTo>
                  <a:pt x="14" y="8"/>
                </a:lnTo>
                <a:lnTo>
                  <a:pt x="14" y="2"/>
                </a:lnTo>
                <a:lnTo>
                  <a:pt x="10" y="0"/>
                </a:lnTo>
                <a:lnTo>
                  <a:pt x="0" y="4"/>
                </a:lnTo>
                <a:lnTo>
                  <a:pt x="0" y="12"/>
                </a:lnTo>
                <a:lnTo>
                  <a:pt x="4" y="10"/>
                </a:lnTo>
                <a:lnTo>
                  <a:pt x="2" y="18"/>
                </a:lnTo>
                <a:lnTo>
                  <a:pt x="4" y="22"/>
                </a:lnTo>
                <a:lnTo>
                  <a:pt x="6" y="2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" name="Freeform 35"/>
          <p:cNvSpPr>
            <a:spLocks/>
          </p:cNvSpPr>
          <p:nvPr/>
        </p:nvSpPr>
        <p:spPr bwMode="ltGray">
          <a:xfrm>
            <a:off x="2340611" y="1527198"/>
            <a:ext cx="69722" cy="92075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34" y="12"/>
              </a:cxn>
              <a:cxn ang="0">
                <a:pos x="38" y="16"/>
              </a:cxn>
              <a:cxn ang="0">
                <a:pos x="38" y="20"/>
              </a:cxn>
              <a:cxn ang="0">
                <a:pos x="44" y="24"/>
              </a:cxn>
              <a:cxn ang="0">
                <a:pos x="42" y="34"/>
              </a:cxn>
              <a:cxn ang="0">
                <a:pos x="38" y="38"/>
              </a:cxn>
              <a:cxn ang="0">
                <a:pos x="34" y="48"/>
              </a:cxn>
              <a:cxn ang="0">
                <a:pos x="18" y="50"/>
              </a:cxn>
              <a:cxn ang="0">
                <a:pos x="12" y="44"/>
              </a:cxn>
              <a:cxn ang="0">
                <a:pos x="6" y="46"/>
              </a:cxn>
              <a:cxn ang="0">
                <a:pos x="0" y="46"/>
              </a:cxn>
              <a:cxn ang="0">
                <a:pos x="0" y="40"/>
              </a:cxn>
              <a:cxn ang="0">
                <a:pos x="4" y="36"/>
              </a:cxn>
              <a:cxn ang="0">
                <a:pos x="6" y="36"/>
              </a:cxn>
              <a:cxn ang="0">
                <a:pos x="10" y="32"/>
              </a:cxn>
              <a:cxn ang="0">
                <a:pos x="14" y="34"/>
              </a:cxn>
              <a:cxn ang="0">
                <a:pos x="12" y="28"/>
              </a:cxn>
              <a:cxn ang="0">
                <a:pos x="12" y="20"/>
              </a:cxn>
              <a:cxn ang="0">
                <a:pos x="16" y="14"/>
              </a:cxn>
              <a:cxn ang="0">
                <a:pos x="20" y="8"/>
              </a:cxn>
              <a:cxn ang="0">
                <a:pos x="22" y="0"/>
              </a:cxn>
              <a:cxn ang="0">
                <a:pos x="26" y="0"/>
              </a:cxn>
              <a:cxn ang="0">
                <a:pos x="32" y="4"/>
              </a:cxn>
            </a:cxnLst>
            <a:rect l="0" t="0" r="r" b="b"/>
            <a:pathLst>
              <a:path w="45" h="51">
                <a:moveTo>
                  <a:pt x="32" y="4"/>
                </a:moveTo>
                <a:lnTo>
                  <a:pt x="34" y="12"/>
                </a:lnTo>
                <a:lnTo>
                  <a:pt x="38" y="16"/>
                </a:lnTo>
                <a:lnTo>
                  <a:pt x="38" y="20"/>
                </a:lnTo>
                <a:lnTo>
                  <a:pt x="44" y="24"/>
                </a:lnTo>
                <a:lnTo>
                  <a:pt x="42" y="34"/>
                </a:lnTo>
                <a:lnTo>
                  <a:pt x="38" y="38"/>
                </a:lnTo>
                <a:lnTo>
                  <a:pt x="34" y="48"/>
                </a:lnTo>
                <a:lnTo>
                  <a:pt x="18" y="50"/>
                </a:lnTo>
                <a:lnTo>
                  <a:pt x="12" y="44"/>
                </a:lnTo>
                <a:lnTo>
                  <a:pt x="6" y="46"/>
                </a:lnTo>
                <a:lnTo>
                  <a:pt x="0" y="46"/>
                </a:lnTo>
                <a:lnTo>
                  <a:pt x="0" y="40"/>
                </a:lnTo>
                <a:lnTo>
                  <a:pt x="4" y="36"/>
                </a:lnTo>
                <a:lnTo>
                  <a:pt x="6" y="36"/>
                </a:lnTo>
                <a:lnTo>
                  <a:pt x="10" y="32"/>
                </a:lnTo>
                <a:lnTo>
                  <a:pt x="14" y="34"/>
                </a:lnTo>
                <a:lnTo>
                  <a:pt x="12" y="28"/>
                </a:lnTo>
                <a:lnTo>
                  <a:pt x="12" y="20"/>
                </a:lnTo>
                <a:lnTo>
                  <a:pt x="16" y="14"/>
                </a:lnTo>
                <a:lnTo>
                  <a:pt x="20" y="8"/>
                </a:lnTo>
                <a:lnTo>
                  <a:pt x="22" y="0"/>
                </a:lnTo>
                <a:lnTo>
                  <a:pt x="26" y="0"/>
                </a:lnTo>
                <a:lnTo>
                  <a:pt x="32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" name="Freeform 36"/>
          <p:cNvSpPr>
            <a:spLocks/>
          </p:cNvSpPr>
          <p:nvPr/>
        </p:nvSpPr>
        <p:spPr bwMode="ltGray">
          <a:xfrm>
            <a:off x="2348358" y="1631972"/>
            <a:ext cx="54229" cy="33337"/>
          </a:xfrm>
          <a:custGeom>
            <a:avLst/>
            <a:gdLst/>
            <a:ahLst/>
            <a:cxnLst>
              <a:cxn ang="0">
                <a:pos x="34" y="16"/>
              </a:cxn>
              <a:cxn ang="0">
                <a:pos x="26" y="12"/>
              </a:cxn>
              <a:cxn ang="0">
                <a:pos x="26" y="4"/>
              </a:cxn>
              <a:cxn ang="0">
                <a:pos x="24" y="2"/>
              </a:cxn>
              <a:cxn ang="0">
                <a:pos x="18" y="2"/>
              </a:cxn>
              <a:cxn ang="0">
                <a:pos x="14" y="0"/>
              </a:cxn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6" y="12"/>
              </a:cxn>
              <a:cxn ang="0">
                <a:pos x="18" y="16"/>
              </a:cxn>
              <a:cxn ang="0">
                <a:pos x="26" y="18"/>
              </a:cxn>
              <a:cxn ang="0">
                <a:pos x="34" y="16"/>
              </a:cxn>
            </a:cxnLst>
            <a:rect l="0" t="0" r="r" b="b"/>
            <a:pathLst>
              <a:path w="35" h="19">
                <a:moveTo>
                  <a:pt x="34" y="16"/>
                </a:moveTo>
                <a:lnTo>
                  <a:pt x="26" y="12"/>
                </a:lnTo>
                <a:lnTo>
                  <a:pt x="26" y="4"/>
                </a:lnTo>
                <a:lnTo>
                  <a:pt x="24" y="2"/>
                </a:lnTo>
                <a:lnTo>
                  <a:pt x="18" y="2"/>
                </a:lnTo>
                <a:lnTo>
                  <a:pt x="14" y="0"/>
                </a:ln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6" y="12"/>
                </a:lnTo>
                <a:lnTo>
                  <a:pt x="18" y="16"/>
                </a:lnTo>
                <a:lnTo>
                  <a:pt x="26" y="18"/>
                </a:lnTo>
                <a:lnTo>
                  <a:pt x="34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" name="Freeform 37"/>
          <p:cNvSpPr>
            <a:spLocks/>
          </p:cNvSpPr>
          <p:nvPr/>
        </p:nvSpPr>
        <p:spPr bwMode="ltGray">
          <a:xfrm>
            <a:off x="2424279" y="1673247"/>
            <a:ext cx="15494" cy="30162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10" y="12"/>
              </a:cxn>
              <a:cxn ang="0">
                <a:pos x="8" y="4"/>
              </a:cxn>
              <a:cxn ang="0">
                <a:pos x="4" y="0"/>
              </a:cxn>
              <a:cxn ang="0">
                <a:pos x="0" y="0"/>
              </a:cxn>
              <a:cxn ang="0">
                <a:pos x="0" y="4"/>
              </a:cxn>
              <a:cxn ang="0">
                <a:pos x="0" y="14"/>
              </a:cxn>
              <a:cxn ang="0">
                <a:pos x="4" y="16"/>
              </a:cxn>
            </a:cxnLst>
            <a:rect l="0" t="0" r="r" b="b"/>
            <a:pathLst>
              <a:path w="11" h="17">
                <a:moveTo>
                  <a:pt x="4" y="16"/>
                </a:moveTo>
                <a:lnTo>
                  <a:pt x="10" y="12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" name="Freeform 38"/>
          <p:cNvSpPr>
            <a:spLocks/>
          </p:cNvSpPr>
          <p:nvPr/>
        </p:nvSpPr>
        <p:spPr bwMode="ltGray">
          <a:xfrm>
            <a:off x="2170178" y="1676422"/>
            <a:ext cx="125500" cy="134936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4" y="0"/>
              </a:cxn>
              <a:cxn ang="0">
                <a:pos x="40" y="6"/>
              </a:cxn>
              <a:cxn ang="0">
                <a:pos x="40" y="18"/>
              </a:cxn>
              <a:cxn ang="0">
                <a:pos x="40" y="26"/>
              </a:cxn>
              <a:cxn ang="0">
                <a:pos x="38" y="22"/>
              </a:cxn>
              <a:cxn ang="0">
                <a:pos x="34" y="14"/>
              </a:cxn>
              <a:cxn ang="0">
                <a:pos x="32" y="2"/>
              </a:cxn>
              <a:cxn ang="0">
                <a:pos x="28" y="4"/>
              </a:cxn>
              <a:cxn ang="0">
                <a:pos x="26" y="18"/>
              </a:cxn>
              <a:cxn ang="0">
                <a:pos x="22" y="28"/>
              </a:cxn>
              <a:cxn ang="0">
                <a:pos x="20" y="38"/>
              </a:cxn>
              <a:cxn ang="0">
                <a:pos x="16" y="34"/>
              </a:cxn>
              <a:cxn ang="0">
                <a:pos x="10" y="36"/>
              </a:cxn>
              <a:cxn ang="0">
                <a:pos x="4" y="40"/>
              </a:cxn>
              <a:cxn ang="0">
                <a:pos x="0" y="44"/>
              </a:cxn>
              <a:cxn ang="0">
                <a:pos x="16" y="44"/>
              </a:cxn>
              <a:cxn ang="0">
                <a:pos x="36" y="44"/>
              </a:cxn>
              <a:cxn ang="0">
                <a:pos x="40" y="48"/>
              </a:cxn>
              <a:cxn ang="0">
                <a:pos x="32" y="48"/>
              </a:cxn>
              <a:cxn ang="0">
                <a:pos x="24" y="56"/>
              </a:cxn>
              <a:cxn ang="0">
                <a:pos x="20" y="54"/>
              </a:cxn>
              <a:cxn ang="0">
                <a:pos x="20" y="56"/>
              </a:cxn>
              <a:cxn ang="0">
                <a:pos x="20" y="62"/>
              </a:cxn>
              <a:cxn ang="0">
                <a:pos x="14" y="62"/>
              </a:cxn>
              <a:cxn ang="0">
                <a:pos x="14" y="70"/>
              </a:cxn>
              <a:cxn ang="0">
                <a:pos x="22" y="70"/>
              </a:cxn>
              <a:cxn ang="0">
                <a:pos x="30" y="70"/>
              </a:cxn>
              <a:cxn ang="0">
                <a:pos x="36" y="74"/>
              </a:cxn>
              <a:cxn ang="0">
                <a:pos x="40" y="68"/>
              </a:cxn>
              <a:cxn ang="0">
                <a:pos x="42" y="62"/>
              </a:cxn>
              <a:cxn ang="0">
                <a:pos x="48" y="56"/>
              </a:cxn>
              <a:cxn ang="0">
                <a:pos x="58" y="54"/>
              </a:cxn>
              <a:cxn ang="0">
                <a:pos x="58" y="46"/>
              </a:cxn>
              <a:cxn ang="0">
                <a:pos x="62" y="40"/>
              </a:cxn>
              <a:cxn ang="0">
                <a:pos x="68" y="34"/>
              </a:cxn>
              <a:cxn ang="0">
                <a:pos x="72" y="32"/>
              </a:cxn>
              <a:cxn ang="0">
                <a:pos x="72" y="28"/>
              </a:cxn>
              <a:cxn ang="0">
                <a:pos x="80" y="20"/>
              </a:cxn>
              <a:cxn ang="0">
                <a:pos x="80" y="16"/>
              </a:cxn>
              <a:cxn ang="0">
                <a:pos x="76" y="12"/>
              </a:cxn>
              <a:cxn ang="0">
                <a:pos x="74" y="6"/>
              </a:cxn>
              <a:cxn ang="0">
                <a:pos x="68" y="2"/>
              </a:cxn>
              <a:cxn ang="0">
                <a:pos x="68" y="6"/>
              </a:cxn>
              <a:cxn ang="0">
                <a:pos x="66" y="10"/>
              </a:cxn>
              <a:cxn ang="0">
                <a:pos x="62" y="12"/>
              </a:cxn>
              <a:cxn ang="0">
                <a:pos x="60" y="8"/>
              </a:cxn>
              <a:cxn ang="0">
                <a:pos x="58" y="0"/>
              </a:cxn>
            </a:cxnLst>
            <a:rect l="0" t="0" r="r" b="b"/>
            <a:pathLst>
              <a:path w="81" h="75">
                <a:moveTo>
                  <a:pt x="58" y="0"/>
                </a:moveTo>
                <a:lnTo>
                  <a:pt x="44" y="0"/>
                </a:lnTo>
                <a:lnTo>
                  <a:pt x="40" y="6"/>
                </a:lnTo>
                <a:lnTo>
                  <a:pt x="40" y="18"/>
                </a:lnTo>
                <a:lnTo>
                  <a:pt x="40" y="26"/>
                </a:lnTo>
                <a:lnTo>
                  <a:pt x="38" y="22"/>
                </a:lnTo>
                <a:lnTo>
                  <a:pt x="34" y="14"/>
                </a:lnTo>
                <a:lnTo>
                  <a:pt x="32" y="2"/>
                </a:lnTo>
                <a:lnTo>
                  <a:pt x="28" y="4"/>
                </a:lnTo>
                <a:lnTo>
                  <a:pt x="26" y="18"/>
                </a:lnTo>
                <a:lnTo>
                  <a:pt x="22" y="28"/>
                </a:lnTo>
                <a:lnTo>
                  <a:pt x="20" y="38"/>
                </a:lnTo>
                <a:lnTo>
                  <a:pt x="16" y="34"/>
                </a:lnTo>
                <a:lnTo>
                  <a:pt x="10" y="36"/>
                </a:lnTo>
                <a:lnTo>
                  <a:pt x="4" y="40"/>
                </a:lnTo>
                <a:lnTo>
                  <a:pt x="0" y="44"/>
                </a:lnTo>
                <a:lnTo>
                  <a:pt x="16" y="44"/>
                </a:lnTo>
                <a:lnTo>
                  <a:pt x="36" y="44"/>
                </a:lnTo>
                <a:lnTo>
                  <a:pt x="40" y="48"/>
                </a:lnTo>
                <a:lnTo>
                  <a:pt x="32" y="48"/>
                </a:lnTo>
                <a:lnTo>
                  <a:pt x="24" y="56"/>
                </a:lnTo>
                <a:lnTo>
                  <a:pt x="20" y="54"/>
                </a:lnTo>
                <a:lnTo>
                  <a:pt x="20" y="56"/>
                </a:lnTo>
                <a:lnTo>
                  <a:pt x="20" y="62"/>
                </a:lnTo>
                <a:lnTo>
                  <a:pt x="14" y="62"/>
                </a:lnTo>
                <a:lnTo>
                  <a:pt x="14" y="70"/>
                </a:lnTo>
                <a:lnTo>
                  <a:pt x="22" y="70"/>
                </a:lnTo>
                <a:lnTo>
                  <a:pt x="30" y="70"/>
                </a:lnTo>
                <a:lnTo>
                  <a:pt x="36" y="74"/>
                </a:lnTo>
                <a:lnTo>
                  <a:pt x="40" y="68"/>
                </a:lnTo>
                <a:lnTo>
                  <a:pt x="42" y="62"/>
                </a:lnTo>
                <a:lnTo>
                  <a:pt x="48" y="56"/>
                </a:lnTo>
                <a:lnTo>
                  <a:pt x="58" y="54"/>
                </a:lnTo>
                <a:lnTo>
                  <a:pt x="58" y="46"/>
                </a:lnTo>
                <a:lnTo>
                  <a:pt x="62" y="40"/>
                </a:lnTo>
                <a:lnTo>
                  <a:pt x="68" y="34"/>
                </a:lnTo>
                <a:lnTo>
                  <a:pt x="72" y="32"/>
                </a:lnTo>
                <a:lnTo>
                  <a:pt x="72" y="28"/>
                </a:lnTo>
                <a:lnTo>
                  <a:pt x="80" y="20"/>
                </a:lnTo>
                <a:lnTo>
                  <a:pt x="80" y="16"/>
                </a:lnTo>
                <a:lnTo>
                  <a:pt x="76" y="12"/>
                </a:lnTo>
                <a:lnTo>
                  <a:pt x="74" y="6"/>
                </a:lnTo>
                <a:lnTo>
                  <a:pt x="68" y="2"/>
                </a:lnTo>
                <a:lnTo>
                  <a:pt x="68" y="6"/>
                </a:lnTo>
                <a:lnTo>
                  <a:pt x="66" y="10"/>
                </a:lnTo>
                <a:lnTo>
                  <a:pt x="62" y="12"/>
                </a:lnTo>
                <a:lnTo>
                  <a:pt x="60" y="8"/>
                </a:lnTo>
                <a:lnTo>
                  <a:pt x="5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" name="Freeform 39"/>
          <p:cNvSpPr>
            <a:spLocks/>
          </p:cNvSpPr>
          <p:nvPr/>
        </p:nvSpPr>
        <p:spPr bwMode="ltGray">
          <a:xfrm>
            <a:off x="2170178" y="1708172"/>
            <a:ext cx="29438" cy="127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0"/>
              </a:cxn>
              <a:cxn ang="0">
                <a:pos x="0" y="6"/>
              </a:cxn>
              <a:cxn ang="0">
                <a:pos x="18" y="6"/>
              </a:cxn>
              <a:cxn ang="0">
                <a:pos x="16" y="0"/>
              </a:cxn>
            </a:cxnLst>
            <a:rect l="0" t="0" r="r" b="b"/>
            <a:pathLst>
              <a:path w="19" h="7">
                <a:moveTo>
                  <a:pt x="16" y="0"/>
                </a:moveTo>
                <a:lnTo>
                  <a:pt x="0" y="0"/>
                </a:lnTo>
                <a:lnTo>
                  <a:pt x="0" y="6"/>
                </a:lnTo>
                <a:lnTo>
                  <a:pt x="18" y="6"/>
                </a:ln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" name="Freeform 40"/>
          <p:cNvSpPr>
            <a:spLocks/>
          </p:cNvSpPr>
          <p:nvPr/>
        </p:nvSpPr>
        <p:spPr bwMode="ltGray">
          <a:xfrm>
            <a:off x="2170178" y="1693884"/>
            <a:ext cx="30988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2" y="4"/>
              </a:cxn>
              <a:cxn ang="0">
                <a:pos x="18" y="6"/>
              </a:cxn>
              <a:cxn ang="0">
                <a:pos x="20" y="2"/>
              </a:cxn>
              <a:cxn ang="0">
                <a:pos x="18" y="0"/>
              </a:cxn>
              <a:cxn ang="0">
                <a:pos x="4" y="0"/>
              </a:cxn>
            </a:cxnLst>
            <a:rect l="0" t="0" r="r" b="b"/>
            <a:pathLst>
              <a:path w="21" h="7">
                <a:moveTo>
                  <a:pt x="4" y="0"/>
                </a:moveTo>
                <a:lnTo>
                  <a:pt x="0" y="2"/>
                </a:lnTo>
                <a:lnTo>
                  <a:pt x="2" y="4"/>
                </a:lnTo>
                <a:lnTo>
                  <a:pt x="18" y="6"/>
                </a:lnTo>
                <a:lnTo>
                  <a:pt x="20" y="2"/>
                </a:lnTo>
                <a:lnTo>
                  <a:pt x="18" y="0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" name="Freeform 41"/>
          <p:cNvSpPr>
            <a:spLocks/>
          </p:cNvSpPr>
          <p:nvPr/>
        </p:nvSpPr>
        <p:spPr bwMode="ltGray">
          <a:xfrm>
            <a:off x="2176375" y="1649434"/>
            <a:ext cx="23240" cy="349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10"/>
              </a:cxn>
              <a:cxn ang="0">
                <a:pos x="0" y="14"/>
              </a:cxn>
              <a:cxn ang="0">
                <a:pos x="0" y="18"/>
              </a:cxn>
              <a:cxn ang="0">
                <a:pos x="8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4"/>
              </a:cxn>
              <a:cxn ang="0">
                <a:pos x="8" y="0"/>
              </a:cxn>
              <a:cxn ang="0">
                <a:pos x="4" y="2"/>
              </a:cxn>
            </a:cxnLst>
            <a:rect l="0" t="0" r="r" b="b"/>
            <a:pathLst>
              <a:path w="15" h="19">
                <a:moveTo>
                  <a:pt x="4" y="2"/>
                </a:moveTo>
                <a:lnTo>
                  <a:pt x="4" y="10"/>
                </a:lnTo>
                <a:lnTo>
                  <a:pt x="0" y="14"/>
                </a:lnTo>
                <a:lnTo>
                  <a:pt x="0" y="18"/>
                </a:lnTo>
                <a:lnTo>
                  <a:pt x="8" y="18"/>
                </a:lnTo>
                <a:lnTo>
                  <a:pt x="14" y="18"/>
                </a:lnTo>
                <a:lnTo>
                  <a:pt x="14" y="12"/>
                </a:lnTo>
                <a:lnTo>
                  <a:pt x="10" y="4"/>
                </a:lnTo>
                <a:lnTo>
                  <a:pt x="8" y="0"/>
                </a:lnTo>
                <a:lnTo>
                  <a:pt x="4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" name="Freeform 42"/>
          <p:cNvSpPr>
            <a:spLocks/>
          </p:cNvSpPr>
          <p:nvPr/>
        </p:nvSpPr>
        <p:spPr bwMode="ltGray">
          <a:xfrm>
            <a:off x="2258493" y="1784372"/>
            <a:ext cx="48032" cy="746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2"/>
              </a:cxn>
              <a:cxn ang="0">
                <a:pos x="10" y="6"/>
              </a:cxn>
              <a:cxn ang="0">
                <a:pos x="8" y="14"/>
              </a:cxn>
              <a:cxn ang="0">
                <a:pos x="4" y="20"/>
              </a:cxn>
              <a:cxn ang="0">
                <a:pos x="0" y="24"/>
              </a:cxn>
              <a:cxn ang="0">
                <a:pos x="0" y="32"/>
              </a:cxn>
              <a:cxn ang="0">
                <a:pos x="10" y="38"/>
              </a:cxn>
              <a:cxn ang="0">
                <a:pos x="14" y="40"/>
              </a:cxn>
              <a:cxn ang="0">
                <a:pos x="22" y="40"/>
              </a:cxn>
              <a:cxn ang="0">
                <a:pos x="28" y="30"/>
              </a:cxn>
              <a:cxn ang="0">
                <a:pos x="30" y="22"/>
              </a:cxn>
              <a:cxn ang="0">
                <a:pos x="30" y="10"/>
              </a:cxn>
              <a:cxn ang="0">
                <a:pos x="22" y="0"/>
              </a:cxn>
            </a:cxnLst>
            <a:rect l="0" t="0" r="r" b="b"/>
            <a:pathLst>
              <a:path w="31" h="41">
                <a:moveTo>
                  <a:pt x="22" y="0"/>
                </a:moveTo>
                <a:lnTo>
                  <a:pt x="16" y="2"/>
                </a:lnTo>
                <a:lnTo>
                  <a:pt x="10" y="6"/>
                </a:lnTo>
                <a:lnTo>
                  <a:pt x="8" y="14"/>
                </a:lnTo>
                <a:lnTo>
                  <a:pt x="4" y="20"/>
                </a:lnTo>
                <a:lnTo>
                  <a:pt x="0" y="24"/>
                </a:lnTo>
                <a:lnTo>
                  <a:pt x="0" y="32"/>
                </a:lnTo>
                <a:lnTo>
                  <a:pt x="10" y="38"/>
                </a:lnTo>
                <a:lnTo>
                  <a:pt x="14" y="40"/>
                </a:lnTo>
                <a:lnTo>
                  <a:pt x="22" y="40"/>
                </a:lnTo>
                <a:lnTo>
                  <a:pt x="28" y="30"/>
                </a:lnTo>
                <a:lnTo>
                  <a:pt x="30" y="22"/>
                </a:lnTo>
                <a:lnTo>
                  <a:pt x="30" y="10"/>
                </a:lnTo>
                <a:lnTo>
                  <a:pt x="2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" name="Freeform 43"/>
          <p:cNvSpPr>
            <a:spLocks/>
          </p:cNvSpPr>
          <p:nvPr/>
        </p:nvSpPr>
        <p:spPr bwMode="ltGray">
          <a:xfrm>
            <a:off x="2312722" y="1673247"/>
            <a:ext cx="223113" cy="265111"/>
          </a:xfrm>
          <a:custGeom>
            <a:avLst/>
            <a:gdLst/>
            <a:ahLst/>
            <a:cxnLst>
              <a:cxn ang="0">
                <a:pos x="32" y="20"/>
              </a:cxn>
              <a:cxn ang="0">
                <a:pos x="24" y="10"/>
              </a:cxn>
              <a:cxn ang="0">
                <a:pos x="14" y="0"/>
              </a:cxn>
              <a:cxn ang="0">
                <a:pos x="0" y="10"/>
              </a:cxn>
              <a:cxn ang="0">
                <a:pos x="6" y="24"/>
              </a:cxn>
              <a:cxn ang="0">
                <a:pos x="20" y="40"/>
              </a:cxn>
              <a:cxn ang="0">
                <a:pos x="28" y="48"/>
              </a:cxn>
              <a:cxn ang="0">
                <a:pos x="26" y="68"/>
              </a:cxn>
              <a:cxn ang="0">
                <a:pos x="12" y="86"/>
              </a:cxn>
              <a:cxn ang="0">
                <a:pos x="14" y="110"/>
              </a:cxn>
              <a:cxn ang="0">
                <a:pos x="24" y="108"/>
              </a:cxn>
              <a:cxn ang="0">
                <a:pos x="26" y="116"/>
              </a:cxn>
              <a:cxn ang="0">
                <a:pos x="34" y="110"/>
              </a:cxn>
              <a:cxn ang="0">
                <a:pos x="44" y="112"/>
              </a:cxn>
              <a:cxn ang="0">
                <a:pos x="36" y="124"/>
              </a:cxn>
              <a:cxn ang="0">
                <a:pos x="50" y="134"/>
              </a:cxn>
              <a:cxn ang="0">
                <a:pos x="56" y="124"/>
              </a:cxn>
              <a:cxn ang="0">
                <a:pos x="60" y="134"/>
              </a:cxn>
              <a:cxn ang="0">
                <a:pos x="72" y="134"/>
              </a:cxn>
              <a:cxn ang="0">
                <a:pos x="78" y="130"/>
              </a:cxn>
              <a:cxn ang="0">
                <a:pos x="86" y="140"/>
              </a:cxn>
              <a:cxn ang="0">
                <a:pos x="96" y="132"/>
              </a:cxn>
              <a:cxn ang="0">
                <a:pos x="100" y="132"/>
              </a:cxn>
              <a:cxn ang="0">
                <a:pos x="110" y="146"/>
              </a:cxn>
              <a:cxn ang="0">
                <a:pos x="132" y="142"/>
              </a:cxn>
              <a:cxn ang="0">
                <a:pos x="132" y="130"/>
              </a:cxn>
              <a:cxn ang="0">
                <a:pos x="138" y="122"/>
              </a:cxn>
              <a:cxn ang="0">
                <a:pos x="144" y="116"/>
              </a:cxn>
              <a:cxn ang="0">
                <a:pos x="140" y="102"/>
              </a:cxn>
              <a:cxn ang="0">
                <a:pos x="132" y="100"/>
              </a:cxn>
              <a:cxn ang="0">
                <a:pos x="134" y="92"/>
              </a:cxn>
              <a:cxn ang="0">
                <a:pos x="122" y="94"/>
              </a:cxn>
              <a:cxn ang="0">
                <a:pos x="112" y="90"/>
              </a:cxn>
              <a:cxn ang="0">
                <a:pos x="80" y="90"/>
              </a:cxn>
              <a:cxn ang="0">
                <a:pos x="72" y="96"/>
              </a:cxn>
              <a:cxn ang="0">
                <a:pos x="66" y="84"/>
              </a:cxn>
              <a:cxn ang="0">
                <a:pos x="46" y="66"/>
              </a:cxn>
              <a:cxn ang="0">
                <a:pos x="40" y="58"/>
              </a:cxn>
              <a:cxn ang="0">
                <a:pos x="38" y="46"/>
              </a:cxn>
              <a:cxn ang="0">
                <a:pos x="48" y="54"/>
              </a:cxn>
              <a:cxn ang="0">
                <a:pos x="66" y="56"/>
              </a:cxn>
              <a:cxn ang="0">
                <a:pos x="54" y="40"/>
              </a:cxn>
              <a:cxn ang="0">
                <a:pos x="52" y="30"/>
              </a:cxn>
              <a:cxn ang="0">
                <a:pos x="38" y="30"/>
              </a:cxn>
              <a:cxn ang="0">
                <a:pos x="32" y="30"/>
              </a:cxn>
            </a:cxnLst>
            <a:rect l="0" t="0" r="r" b="b"/>
            <a:pathLst>
              <a:path w="145" h="147">
                <a:moveTo>
                  <a:pt x="32" y="30"/>
                </a:moveTo>
                <a:lnTo>
                  <a:pt x="32" y="20"/>
                </a:lnTo>
                <a:lnTo>
                  <a:pt x="34" y="12"/>
                </a:lnTo>
                <a:lnTo>
                  <a:pt x="24" y="10"/>
                </a:lnTo>
                <a:lnTo>
                  <a:pt x="22" y="6"/>
                </a:lnTo>
                <a:lnTo>
                  <a:pt x="14" y="0"/>
                </a:lnTo>
                <a:lnTo>
                  <a:pt x="6" y="4"/>
                </a:lnTo>
                <a:lnTo>
                  <a:pt x="0" y="10"/>
                </a:lnTo>
                <a:lnTo>
                  <a:pt x="2" y="16"/>
                </a:lnTo>
                <a:lnTo>
                  <a:pt x="6" y="24"/>
                </a:lnTo>
                <a:lnTo>
                  <a:pt x="12" y="36"/>
                </a:lnTo>
                <a:lnTo>
                  <a:pt x="20" y="40"/>
                </a:lnTo>
                <a:lnTo>
                  <a:pt x="26" y="40"/>
                </a:lnTo>
                <a:lnTo>
                  <a:pt x="28" y="48"/>
                </a:lnTo>
                <a:lnTo>
                  <a:pt x="28" y="58"/>
                </a:lnTo>
                <a:lnTo>
                  <a:pt x="26" y="68"/>
                </a:lnTo>
                <a:lnTo>
                  <a:pt x="20" y="74"/>
                </a:lnTo>
                <a:lnTo>
                  <a:pt x="12" y="86"/>
                </a:lnTo>
                <a:lnTo>
                  <a:pt x="10" y="104"/>
                </a:lnTo>
                <a:lnTo>
                  <a:pt x="14" y="110"/>
                </a:lnTo>
                <a:lnTo>
                  <a:pt x="22" y="102"/>
                </a:lnTo>
                <a:lnTo>
                  <a:pt x="24" y="108"/>
                </a:lnTo>
                <a:lnTo>
                  <a:pt x="18" y="116"/>
                </a:lnTo>
                <a:lnTo>
                  <a:pt x="26" y="116"/>
                </a:lnTo>
                <a:lnTo>
                  <a:pt x="32" y="116"/>
                </a:lnTo>
                <a:lnTo>
                  <a:pt x="34" y="110"/>
                </a:lnTo>
                <a:lnTo>
                  <a:pt x="38" y="108"/>
                </a:lnTo>
                <a:lnTo>
                  <a:pt x="44" y="112"/>
                </a:lnTo>
                <a:lnTo>
                  <a:pt x="40" y="120"/>
                </a:lnTo>
                <a:lnTo>
                  <a:pt x="36" y="124"/>
                </a:lnTo>
                <a:lnTo>
                  <a:pt x="44" y="130"/>
                </a:lnTo>
                <a:lnTo>
                  <a:pt x="50" y="134"/>
                </a:lnTo>
                <a:lnTo>
                  <a:pt x="56" y="134"/>
                </a:lnTo>
                <a:lnTo>
                  <a:pt x="56" y="124"/>
                </a:lnTo>
                <a:lnTo>
                  <a:pt x="58" y="124"/>
                </a:lnTo>
                <a:lnTo>
                  <a:pt x="60" y="134"/>
                </a:lnTo>
                <a:lnTo>
                  <a:pt x="66" y="134"/>
                </a:lnTo>
                <a:lnTo>
                  <a:pt x="72" y="134"/>
                </a:lnTo>
                <a:lnTo>
                  <a:pt x="72" y="128"/>
                </a:lnTo>
                <a:lnTo>
                  <a:pt x="78" y="130"/>
                </a:lnTo>
                <a:lnTo>
                  <a:pt x="76" y="136"/>
                </a:lnTo>
                <a:lnTo>
                  <a:pt x="86" y="140"/>
                </a:lnTo>
                <a:lnTo>
                  <a:pt x="92" y="138"/>
                </a:lnTo>
                <a:lnTo>
                  <a:pt x="96" y="132"/>
                </a:lnTo>
                <a:lnTo>
                  <a:pt x="96" y="126"/>
                </a:lnTo>
                <a:lnTo>
                  <a:pt x="100" y="132"/>
                </a:lnTo>
                <a:lnTo>
                  <a:pt x="100" y="142"/>
                </a:lnTo>
                <a:lnTo>
                  <a:pt x="110" y="146"/>
                </a:lnTo>
                <a:lnTo>
                  <a:pt x="122" y="146"/>
                </a:lnTo>
                <a:lnTo>
                  <a:pt x="132" y="142"/>
                </a:lnTo>
                <a:lnTo>
                  <a:pt x="134" y="136"/>
                </a:lnTo>
                <a:lnTo>
                  <a:pt x="132" y="130"/>
                </a:lnTo>
                <a:lnTo>
                  <a:pt x="132" y="124"/>
                </a:lnTo>
                <a:lnTo>
                  <a:pt x="138" y="122"/>
                </a:lnTo>
                <a:lnTo>
                  <a:pt x="142" y="120"/>
                </a:lnTo>
                <a:lnTo>
                  <a:pt x="144" y="116"/>
                </a:lnTo>
                <a:lnTo>
                  <a:pt x="144" y="110"/>
                </a:lnTo>
                <a:lnTo>
                  <a:pt x="140" y="102"/>
                </a:lnTo>
                <a:lnTo>
                  <a:pt x="136" y="102"/>
                </a:lnTo>
                <a:lnTo>
                  <a:pt x="132" y="100"/>
                </a:lnTo>
                <a:lnTo>
                  <a:pt x="136" y="98"/>
                </a:lnTo>
                <a:lnTo>
                  <a:pt x="134" y="92"/>
                </a:lnTo>
                <a:lnTo>
                  <a:pt x="126" y="92"/>
                </a:lnTo>
                <a:lnTo>
                  <a:pt x="122" y="94"/>
                </a:lnTo>
                <a:lnTo>
                  <a:pt x="116" y="96"/>
                </a:lnTo>
                <a:lnTo>
                  <a:pt x="112" y="90"/>
                </a:lnTo>
                <a:lnTo>
                  <a:pt x="92" y="92"/>
                </a:lnTo>
                <a:lnTo>
                  <a:pt x="80" y="90"/>
                </a:lnTo>
                <a:lnTo>
                  <a:pt x="82" y="98"/>
                </a:lnTo>
                <a:lnTo>
                  <a:pt x="72" y="96"/>
                </a:lnTo>
                <a:lnTo>
                  <a:pt x="74" y="90"/>
                </a:lnTo>
                <a:lnTo>
                  <a:pt x="66" y="84"/>
                </a:lnTo>
                <a:lnTo>
                  <a:pt x="56" y="80"/>
                </a:lnTo>
                <a:lnTo>
                  <a:pt x="46" y="66"/>
                </a:lnTo>
                <a:lnTo>
                  <a:pt x="32" y="64"/>
                </a:lnTo>
                <a:lnTo>
                  <a:pt x="40" y="58"/>
                </a:lnTo>
                <a:lnTo>
                  <a:pt x="40" y="50"/>
                </a:lnTo>
                <a:lnTo>
                  <a:pt x="38" y="46"/>
                </a:lnTo>
                <a:lnTo>
                  <a:pt x="44" y="52"/>
                </a:lnTo>
                <a:lnTo>
                  <a:pt x="48" y="54"/>
                </a:lnTo>
                <a:lnTo>
                  <a:pt x="56" y="56"/>
                </a:lnTo>
                <a:lnTo>
                  <a:pt x="66" y="56"/>
                </a:lnTo>
                <a:lnTo>
                  <a:pt x="48" y="38"/>
                </a:lnTo>
                <a:lnTo>
                  <a:pt x="54" y="40"/>
                </a:lnTo>
                <a:lnTo>
                  <a:pt x="56" y="34"/>
                </a:lnTo>
                <a:lnTo>
                  <a:pt x="52" y="30"/>
                </a:lnTo>
                <a:lnTo>
                  <a:pt x="44" y="30"/>
                </a:lnTo>
                <a:lnTo>
                  <a:pt x="38" y="30"/>
                </a:lnTo>
                <a:lnTo>
                  <a:pt x="28" y="36"/>
                </a:lnTo>
                <a:lnTo>
                  <a:pt x="32" y="3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" name="Freeform 44"/>
          <p:cNvSpPr>
            <a:spLocks/>
          </p:cNvSpPr>
          <p:nvPr/>
        </p:nvSpPr>
        <p:spPr bwMode="ltGray">
          <a:xfrm>
            <a:off x="2438223" y="1335111"/>
            <a:ext cx="147193" cy="295274"/>
          </a:xfrm>
          <a:custGeom>
            <a:avLst/>
            <a:gdLst/>
            <a:ahLst/>
            <a:cxnLst>
              <a:cxn ang="0">
                <a:pos x="72" y="2"/>
              </a:cxn>
              <a:cxn ang="0">
                <a:pos x="82" y="16"/>
              </a:cxn>
              <a:cxn ang="0">
                <a:pos x="78" y="38"/>
              </a:cxn>
              <a:cxn ang="0">
                <a:pos x="84" y="52"/>
              </a:cxn>
              <a:cxn ang="0">
                <a:pos x="86" y="62"/>
              </a:cxn>
              <a:cxn ang="0">
                <a:pos x="84" y="74"/>
              </a:cxn>
              <a:cxn ang="0">
                <a:pos x="94" y="78"/>
              </a:cxn>
              <a:cxn ang="0">
                <a:pos x="92" y="86"/>
              </a:cxn>
              <a:cxn ang="0">
                <a:pos x="76" y="98"/>
              </a:cxn>
              <a:cxn ang="0">
                <a:pos x="74" y="106"/>
              </a:cxn>
              <a:cxn ang="0">
                <a:pos x="76" y="100"/>
              </a:cxn>
              <a:cxn ang="0">
                <a:pos x="84" y="98"/>
              </a:cxn>
              <a:cxn ang="0">
                <a:pos x="88" y="108"/>
              </a:cxn>
              <a:cxn ang="0">
                <a:pos x="90" y="116"/>
              </a:cxn>
              <a:cxn ang="0">
                <a:pos x="84" y="128"/>
              </a:cxn>
              <a:cxn ang="0">
                <a:pos x="72" y="126"/>
              </a:cxn>
              <a:cxn ang="0">
                <a:pos x="64" y="126"/>
              </a:cxn>
              <a:cxn ang="0">
                <a:pos x="50" y="146"/>
              </a:cxn>
              <a:cxn ang="0">
                <a:pos x="58" y="128"/>
              </a:cxn>
              <a:cxn ang="0">
                <a:pos x="46" y="138"/>
              </a:cxn>
              <a:cxn ang="0">
                <a:pos x="42" y="154"/>
              </a:cxn>
              <a:cxn ang="0">
                <a:pos x="36" y="156"/>
              </a:cxn>
              <a:cxn ang="0">
                <a:pos x="26" y="152"/>
              </a:cxn>
              <a:cxn ang="0">
                <a:pos x="20" y="154"/>
              </a:cxn>
              <a:cxn ang="0">
                <a:pos x="14" y="160"/>
              </a:cxn>
              <a:cxn ang="0">
                <a:pos x="0" y="142"/>
              </a:cxn>
              <a:cxn ang="0">
                <a:pos x="8" y="140"/>
              </a:cxn>
              <a:cxn ang="0">
                <a:pos x="0" y="126"/>
              </a:cxn>
              <a:cxn ang="0">
                <a:pos x="6" y="116"/>
              </a:cxn>
              <a:cxn ang="0">
                <a:pos x="30" y="118"/>
              </a:cxn>
              <a:cxn ang="0">
                <a:pos x="40" y="114"/>
              </a:cxn>
              <a:cxn ang="0">
                <a:pos x="24" y="104"/>
              </a:cxn>
              <a:cxn ang="0">
                <a:pos x="6" y="98"/>
              </a:cxn>
              <a:cxn ang="0">
                <a:pos x="8" y="84"/>
              </a:cxn>
              <a:cxn ang="0">
                <a:pos x="22" y="80"/>
              </a:cxn>
              <a:cxn ang="0">
                <a:pos x="12" y="76"/>
              </a:cxn>
              <a:cxn ang="0">
                <a:pos x="18" y="62"/>
              </a:cxn>
              <a:cxn ang="0">
                <a:pos x="22" y="56"/>
              </a:cxn>
              <a:cxn ang="0">
                <a:pos x="38" y="68"/>
              </a:cxn>
              <a:cxn ang="0">
                <a:pos x="38" y="62"/>
              </a:cxn>
              <a:cxn ang="0">
                <a:pos x="26" y="52"/>
              </a:cxn>
              <a:cxn ang="0">
                <a:pos x="30" y="40"/>
              </a:cxn>
              <a:cxn ang="0">
                <a:pos x="36" y="36"/>
              </a:cxn>
              <a:cxn ang="0">
                <a:pos x="46" y="40"/>
              </a:cxn>
              <a:cxn ang="0">
                <a:pos x="44" y="28"/>
              </a:cxn>
              <a:cxn ang="0">
                <a:pos x="58" y="20"/>
              </a:cxn>
              <a:cxn ang="0">
                <a:pos x="72" y="16"/>
              </a:cxn>
              <a:cxn ang="0">
                <a:pos x="64" y="10"/>
              </a:cxn>
              <a:cxn ang="0">
                <a:pos x="60" y="6"/>
              </a:cxn>
            </a:cxnLst>
            <a:rect l="0" t="0" r="r" b="b"/>
            <a:pathLst>
              <a:path w="95" h="163">
                <a:moveTo>
                  <a:pt x="62" y="0"/>
                </a:moveTo>
                <a:lnTo>
                  <a:pt x="72" y="2"/>
                </a:lnTo>
                <a:lnTo>
                  <a:pt x="80" y="10"/>
                </a:lnTo>
                <a:lnTo>
                  <a:pt x="82" y="16"/>
                </a:lnTo>
                <a:lnTo>
                  <a:pt x="80" y="24"/>
                </a:lnTo>
                <a:lnTo>
                  <a:pt x="78" y="38"/>
                </a:lnTo>
                <a:lnTo>
                  <a:pt x="80" y="54"/>
                </a:lnTo>
                <a:lnTo>
                  <a:pt x="84" y="52"/>
                </a:lnTo>
                <a:lnTo>
                  <a:pt x="88" y="56"/>
                </a:lnTo>
                <a:lnTo>
                  <a:pt x="86" y="62"/>
                </a:lnTo>
                <a:lnTo>
                  <a:pt x="84" y="66"/>
                </a:lnTo>
                <a:lnTo>
                  <a:pt x="84" y="74"/>
                </a:lnTo>
                <a:lnTo>
                  <a:pt x="90" y="78"/>
                </a:lnTo>
                <a:lnTo>
                  <a:pt x="94" y="78"/>
                </a:lnTo>
                <a:lnTo>
                  <a:pt x="94" y="82"/>
                </a:lnTo>
                <a:lnTo>
                  <a:pt x="92" y="86"/>
                </a:lnTo>
                <a:lnTo>
                  <a:pt x="84" y="92"/>
                </a:lnTo>
                <a:lnTo>
                  <a:pt x="76" y="98"/>
                </a:lnTo>
                <a:lnTo>
                  <a:pt x="72" y="100"/>
                </a:lnTo>
                <a:lnTo>
                  <a:pt x="74" y="106"/>
                </a:lnTo>
                <a:lnTo>
                  <a:pt x="76" y="106"/>
                </a:lnTo>
                <a:lnTo>
                  <a:pt x="76" y="100"/>
                </a:lnTo>
                <a:lnTo>
                  <a:pt x="80" y="98"/>
                </a:lnTo>
                <a:lnTo>
                  <a:pt x="84" y="98"/>
                </a:lnTo>
                <a:lnTo>
                  <a:pt x="90" y="102"/>
                </a:lnTo>
                <a:lnTo>
                  <a:pt x="88" y="108"/>
                </a:lnTo>
                <a:lnTo>
                  <a:pt x="86" y="114"/>
                </a:lnTo>
                <a:lnTo>
                  <a:pt x="90" y="116"/>
                </a:lnTo>
                <a:lnTo>
                  <a:pt x="90" y="124"/>
                </a:lnTo>
                <a:lnTo>
                  <a:pt x="84" y="128"/>
                </a:lnTo>
                <a:lnTo>
                  <a:pt x="80" y="128"/>
                </a:lnTo>
                <a:lnTo>
                  <a:pt x="72" y="126"/>
                </a:lnTo>
                <a:lnTo>
                  <a:pt x="64" y="136"/>
                </a:lnTo>
                <a:lnTo>
                  <a:pt x="64" y="126"/>
                </a:lnTo>
                <a:lnTo>
                  <a:pt x="58" y="138"/>
                </a:lnTo>
                <a:lnTo>
                  <a:pt x="50" y="146"/>
                </a:lnTo>
                <a:lnTo>
                  <a:pt x="50" y="134"/>
                </a:lnTo>
                <a:lnTo>
                  <a:pt x="58" y="128"/>
                </a:lnTo>
                <a:lnTo>
                  <a:pt x="52" y="126"/>
                </a:lnTo>
                <a:lnTo>
                  <a:pt x="46" y="138"/>
                </a:lnTo>
                <a:lnTo>
                  <a:pt x="46" y="150"/>
                </a:lnTo>
                <a:lnTo>
                  <a:pt x="42" y="154"/>
                </a:lnTo>
                <a:lnTo>
                  <a:pt x="40" y="150"/>
                </a:lnTo>
                <a:lnTo>
                  <a:pt x="36" y="156"/>
                </a:lnTo>
                <a:lnTo>
                  <a:pt x="28" y="162"/>
                </a:lnTo>
                <a:lnTo>
                  <a:pt x="26" y="152"/>
                </a:lnTo>
                <a:lnTo>
                  <a:pt x="30" y="140"/>
                </a:lnTo>
                <a:lnTo>
                  <a:pt x="20" y="154"/>
                </a:lnTo>
                <a:lnTo>
                  <a:pt x="18" y="160"/>
                </a:lnTo>
                <a:lnTo>
                  <a:pt x="14" y="160"/>
                </a:lnTo>
                <a:lnTo>
                  <a:pt x="4" y="152"/>
                </a:lnTo>
                <a:lnTo>
                  <a:pt x="0" y="142"/>
                </a:lnTo>
                <a:lnTo>
                  <a:pt x="0" y="138"/>
                </a:lnTo>
                <a:lnTo>
                  <a:pt x="8" y="140"/>
                </a:lnTo>
                <a:lnTo>
                  <a:pt x="4" y="132"/>
                </a:lnTo>
                <a:lnTo>
                  <a:pt x="0" y="126"/>
                </a:lnTo>
                <a:lnTo>
                  <a:pt x="2" y="124"/>
                </a:lnTo>
                <a:lnTo>
                  <a:pt x="6" y="116"/>
                </a:lnTo>
                <a:lnTo>
                  <a:pt x="12" y="114"/>
                </a:lnTo>
                <a:lnTo>
                  <a:pt x="30" y="118"/>
                </a:lnTo>
                <a:lnTo>
                  <a:pt x="26" y="114"/>
                </a:lnTo>
                <a:lnTo>
                  <a:pt x="40" y="114"/>
                </a:lnTo>
                <a:lnTo>
                  <a:pt x="34" y="110"/>
                </a:lnTo>
                <a:lnTo>
                  <a:pt x="24" y="104"/>
                </a:lnTo>
                <a:lnTo>
                  <a:pt x="12" y="98"/>
                </a:lnTo>
                <a:lnTo>
                  <a:pt x="6" y="98"/>
                </a:lnTo>
                <a:lnTo>
                  <a:pt x="8" y="88"/>
                </a:lnTo>
                <a:lnTo>
                  <a:pt x="8" y="84"/>
                </a:lnTo>
                <a:lnTo>
                  <a:pt x="24" y="84"/>
                </a:lnTo>
                <a:lnTo>
                  <a:pt x="22" y="80"/>
                </a:lnTo>
                <a:lnTo>
                  <a:pt x="12" y="80"/>
                </a:lnTo>
                <a:lnTo>
                  <a:pt x="12" y="76"/>
                </a:lnTo>
                <a:lnTo>
                  <a:pt x="14" y="70"/>
                </a:lnTo>
                <a:lnTo>
                  <a:pt x="18" y="62"/>
                </a:lnTo>
                <a:lnTo>
                  <a:pt x="18" y="58"/>
                </a:lnTo>
                <a:lnTo>
                  <a:pt x="22" y="56"/>
                </a:lnTo>
                <a:lnTo>
                  <a:pt x="26" y="64"/>
                </a:lnTo>
                <a:lnTo>
                  <a:pt x="38" y="68"/>
                </a:lnTo>
                <a:lnTo>
                  <a:pt x="42" y="60"/>
                </a:lnTo>
                <a:lnTo>
                  <a:pt x="38" y="62"/>
                </a:lnTo>
                <a:lnTo>
                  <a:pt x="32" y="58"/>
                </a:lnTo>
                <a:lnTo>
                  <a:pt x="26" y="52"/>
                </a:lnTo>
                <a:lnTo>
                  <a:pt x="24" y="40"/>
                </a:lnTo>
                <a:lnTo>
                  <a:pt x="30" y="40"/>
                </a:lnTo>
                <a:lnTo>
                  <a:pt x="34" y="44"/>
                </a:lnTo>
                <a:lnTo>
                  <a:pt x="36" y="36"/>
                </a:lnTo>
                <a:lnTo>
                  <a:pt x="42" y="36"/>
                </a:lnTo>
                <a:lnTo>
                  <a:pt x="46" y="40"/>
                </a:lnTo>
                <a:lnTo>
                  <a:pt x="50" y="34"/>
                </a:lnTo>
                <a:lnTo>
                  <a:pt x="44" y="28"/>
                </a:lnTo>
                <a:lnTo>
                  <a:pt x="50" y="20"/>
                </a:lnTo>
                <a:lnTo>
                  <a:pt x="58" y="20"/>
                </a:lnTo>
                <a:lnTo>
                  <a:pt x="66" y="18"/>
                </a:lnTo>
                <a:lnTo>
                  <a:pt x="72" y="16"/>
                </a:lnTo>
                <a:lnTo>
                  <a:pt x="70" y="14"/>
                </a:lnTo>
                <a:lnTo>
                  <a:pt x="64" y="10"/>
                </a:lnTo>
                <a:lnTo>
                  <a:pt x="60" y="8"/>
                </a:lnTo>
                <a:lnTo>
                  <a:pt x="60" y="6"/>
                </a:lnTo>
                <a:lnTo>
                  <a:pt x="6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" name="Freeform 45"/>
          <p:cNvSpPr>
            <a:spLocks/>
          </p:cNvSpPr>
          <p:nvPr/>
        </p:nvSpPr>
        <p:spPr bwMode="ltGray">
          <a:xfrm>
            <a:off x="2576119" y="1447823"/>
            <a:ext cx="18593" cy="238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8" y="8"/>
              </a:cxn>
              <a:cxn ang="0">
                <a:pos x="4" y="12"/>
              </a:cxn>
              <a:cxn ang="0">
                <a:pos x="0" y="6"/>
              </a:cxn>
              <a:cxn ang="0">
                <a:pos x="4" y="2"/>
              </a:cxn>
              <a:cxn ang="0">
                <a:pos x="12" y="0"/>
              </a:cxn>
            </a:cxnLst>
            <a:rect l="0" t="0" r="r" b="b"/>
            <a:pathLst>
              <a:path w="13" h="13">
                <a:moveTo>
                  <a:pt x="12" y="0"/>
                </a:moveTo>
                <a:lnTo>
                  <a:pt x="8" y="8"/>
                </a:lnTo>
                <a:lnTo>
                  <a:pt x="4" y="12"/>
                </a:lnTo>
                <a:lnTo>
                  <a:pt x="0" y="6"/>
                </a:lnTo>
                <a:lnTo>
                  <a:pt x="4" y="2"/>
                </a:lnTo>
                <a:lnTo>
                  <a:pt x="1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ltGray">
          <a:xfrm>
            <a:off x="2253845" y="1957408"/>
            <a:ext cx="440028" cy="742947"/>
          </a:xfrm>
          <a:custGeom>
            <a:avLst/>
            <a:gdLst/>
            <a:ahLst/>
            <a:cxnLst>
              <a:cxn ang="0">
                <a:pos x="32" y="34"/>
              </a:cxn>
              <a:cxn ang="0">
                <a:pos x="82" y="0"/>
              </a:cxn>
              <a:cxn ang="0">
                <a:pos x="94" y="12"/>
              </a:cxn>
              <a:cxn ang="0">
                <a:pos x="64" y="52"/>
              </a:cxn>
              <a:cxn ang="0">
                <a:pos x="60" y="90"/>
              </a:cxn>
              <a:cxn ang="0">
                <a:pos x="70" y="86"/>
              </a:cxn>
              <a:cxn ang="0">
                <a:pos x="80" y="74"/>
              </a:cxn>
              <a:cxn ang="0">
                <a:pos x="96" y="24"/>
              </a:cxn>
              <a:cxn ang="0">
                <a:pos x="118" y="18"/>
              </a:cxn>
              <a:cxn ang="0">
                <a:pos x="138" y="20"/>
              </a:cxn>
              <a:cxn ang="0">
                <a:pos x="134" y="58"/>
              </a:cxn>
              <a:cxn ang="0">
                <a:pos x="120" y="70"/>
              </a:cxn>
              <a:cxn ang="0">
                <a:pos x="138" y="70"/>
              </a:cxn>
              <a:cxn ang="0">
                <a:pos x="160" y="84"/>
              </a:cxn>
              <a:cxn ang="0">
                <a:pos x="182" y="78"/>
              </a:cxn>
              <a:cxn ang="0">
                <a:pos x="180" y="106"/>
              </a:cxn>
              <a:cxn ang="0">
                <a:pos x="184" y="120"/>
              </a:cxn>
              <a:cxn ang="0">
                <a:pos x="212" y="110"/>
              </a:cxn>
              <a:cxn ang="0">
                <a:pos x="188" y="146"/>
              </a:cxn>
              <a:cxn ang="0">
                <a:pos x="246" y="178"/>
              </a:cxn>
              <a:cxn ang="0">
                <a:pos x="252" y="204"/>
              </a:cxn>
              <a:cxn ang="0">
                <a:pos x="216" y="214"/>
              </a:cxn>
              <a:cxn ang="0">
                <a:pos x="250" y="244"/>
              </a:cxn>
              <a:cxn ang="0">
                <a:pos x="270" y="268"/>
              </a:cxn>
              <a:cxn ang="0">
                <a:pos x="280" y="304"/>
              </a:cxn>
              <a:cxn ang="0">
                <a:pos x="262" y="310"/>
              </a:cxn>
              <a:cxn ang="0">
                <a:pos x="248" y="330"/>
              </a:cxn>
              <a:cxn ang="0">
                <a:pos x="232" y="304"/>
              </a:cxn>
              <a:cxn ang="0">
                <a:pos x="216" y="282"/>
              </a:cxn>
              <a:cxn ang="0">
                <a:pos x="200" y="288"/>
              </a:cxn>
              <a:cxn ang="0">
                <a:pos x="214" y="330"/>
              </a:cxn>
              <a:cxn ang="0">
                <a:pos x="218" y="368"/>
              </a:cxn>
              <a:cxn ang="0">
                <a:pos x="184" y="362"/>
              </a:cxn>
              <a:cxn ang="0">
                <a:pos x="192" y="396"/>
              </a:cxn>
              <a:cxn ang="0">
                <a:pos x="136" y="364"/>
              </a:cxn>
              <a:cxn ang="0">
                <a:pos x="128" y="340"/>
              </a:cxn>
              <a:cxn ang="0">
                <a:pos x="76" y="328"/>
              </a:cxn>
              <a:cxn ang="0">
                <a:pos x="64" y="314"/>
              </a:cxn>
              <a:cxn ang="0">
                <a:pos x="78" y="298"/>
              </a:cxn>
              <a:cxn ang="0">
                <a:pos x="116" y="298"/>
              </a:cxn>
              <a:cxn ang="0">
                <a:pos x="142" y="266"/>
              </a:cxn>
              <a:cxn ang="0">
                <a:pos x="158" y="224"/>
              </a:cxn>
              <a:cxn ang="0">
                <a:pos x="138" y="188"/>
              </a:cxn>
              <a:cxn ang="0">
                <a:pos x="132" y="142"/>
              </a:cxn>
              <a:cxn ang="0">
                <a:pos x="110" y="134"/>
              </a:cxn>
              <a:cxn ang="0">
                <a:pos x="102" y="156"/>
              </a:cxn>
              <a:cxn ang="0">
                <a:pos x="60" y="144"/>
              </a:cxn>
              <a:cxn ang="0">
                <a:pos x="28" y="128"/>
              </a:cxn>
              <a:cxn ang="0">
                <a:pos x="12" y="120"/>
              </a:cxn>
              <a:cxn ang="0">
                <a:pos x="4" y="102"/>
              </a:cxn>
              <a:cxn ang="0">
                <a:pos x="28" y="100"/>
              </a:cxn>
            </a:cxnLst>
            <a:rect l="0" t="0" r="r" b="b"/>
            <a:pathLst>
              <a:path w="285" h="409">
                <a:moveTo>
                  <a:pt x="0" y="84"/>
                </a:moveTo>
                <a:lnTo>
                  <a:pt x="8" y="66"/>
                </a:lnTo>
                <a:lnTo>
                  <a:pt x="32" y="34"/>
                </a:lnTo>
                <a:lnTo>
                  <a:pt x="58" y="10"/>
                </a:lnTo>
                <a:lnTo>
                  <a:pt x="70" y="2"/>
                </a:lnTo>
                <a:lnTo>
                  <a:pt x="82" y="0"/>
                </a:lnTo>
                <a:lnTo>
                  <a:pt x="96" y="6"/>
                </a:lnTo>
                <a:lnTo>
                  <a:pt x="100" y="10"/>
                </a:lnTo>
                <a:lnTo>
                  <a:pt x="94" y="12"/>
                </a:lnTo>
                <a:lnTo>
                  <a:pt x="78" y="24"/>
                </a:lnTo>
                <a:lnTo>
                  <a:pt x="60" y="46"/>
                </a:lnTo>
                <a:lnTo>
                  <a:pt x="64" y="52"/>
                </a:lnTo>
                <a:lnTo>
                  <a:pt x="58" y="58"/>
                </a:lnTo>
                <a:lnTo>
                  <a:pt x="52" y="70"/>
                </a:lnTo>
                <a:lnTo>
                  <a:pt x="60" y="90"/>
                </a:lnTo>
                <a:lnTo>
                  <a:pt x="38" y="102"/>
                </a:lnTo>
                <a:lnTo>
                  <a:pt x="60" y="104"/>
                </a:lnTo>
                <a:lnTo>
                  <a:pt x="70" y="86"/>
                </a:lnTo>
                <a:lnTo>
                  <a:pt x="64" y="74"/>
                </a:lnTo>
                <a:lnTo>
                  <a:pt x="68" y="60"/>
                </a:lnTo>
                <a:lnTo>
                  <a:pt x="80" y="74"/>
                </a:lnTo>
                <a:lnTo>
                  <a:pt x="74" y="56"/>
                </a:lnTo>
                <a:lnTo>
                  <a:pt x="78" y="36"/>
                </a:lnTo>
                <a:lnTo>
                  <a:pt x="96" y="24"/>
                </a:lnTo>
                <a:lnTo>
                  <a:pt x="112" y="36"/>
                </a:lnTo>
                <a:lnTo>
                  <a:pt x="106" y="22"/>
                </a:lnTo>
                <a:lnTo>
                  <a:pt x="118" y="18"/>
                </a:lnTo>
                <a:lnTo>
                  <a:pt x="128" y="16"/>
                </a:lnTo>
                <a:lnTo>
                  <a:pt x="134" y="16"/>
                </a:lnTo>
                <a:lnTo>
                  <a:pt x="138" y="20"/>
                </a:lnTo>
                <a:lnTo>
                  <a:pt x="138" y="28"/>
                </a:lnTo>
                <a:lnTo>
                  <a:pt x="134" y="36"/>
                </a:lnTo>
                <a:lnTo>
                  <a:pt x="134" y="58"/>
                </a:lnTo>
                <a:lnTo>
                  <a:pt x="126" y="60"/>
                </a:lnTo>
                <a:lnTo>
                  <a:pt x="122" y="64"/>
                </a:lnTo>
                <a:lnTo>
                  <a:pt x="120" y="70"/>
                </a:lnTo>
                <a:lnTo>
                  <a:pt x="124" y="74"/>
                </a:lnTo>
                <a:lnTo>
                  <a:pt x="130" y="74"/>
                </a:lnTo>
                <a:lnTo>
                  <a:pt x="138" y="70"/>
                </a:lnTo>
                <a:lnTo>
                  <a:pt x="138" y="84"/>
                </a:lnTo>
                <a:lnTo>
                  <a:pt x="148" y="72"/>
                </a:lnTo>
                <a:lnTo>
                  <a:pt x="160" y="84"/>
                </a:lnTo>
                <a:lnTo>
                  <a:pt x="154" y="66"/>
                </a:lnTo>
                <a:lnTo>
                  <a:pt x="162" y="60"/>
                </a:lnTo>
                <a:lnTo>
                  <a:pt x="182" y="78"/>
                </a:lnTo>
                <a:lnTo>
                  <a:pt x="184" y="84"/>
                </a:lnTo>
                <a:lnTo>
                  <a:pt x="190" y="96"/>
                </a:lnTo>
                <a:lnTo>
                  <a:pt x="180" y="106"/>
                </a:lnTo>
                <a:lnTo>
                  <a:pt x="178" y="120"/>
                </a:lnTo>
                <a:lnTo>
                  <a:pt x="194" y="104"/>
                </a:lnTo>
                <a:lnTo>
                  <a:pt x="184" y="120"/>
                </a:lnTo>
                <a:lnTo>
                  <a:pt x="202" y="110"/>
                </a:lnTo>
                <a:lnTo>
                  <a:pt x="192" y="128"/>
                </a:lnTo>
                <a:lnTo>
                  <a:pt x="212" y="110"/>
                </a:lnTo>
                <a:lnTo>
                  <a:pt x="216" y="130"/>
                </a:lnTo>
                <a:lnTo>
                  <a:pt x="200" y="132"/>
                </a:lnTo>
                <a:lnTo>
                  <a:pt x="188" y="146"/>
                </a:lnTo>
                <a:lnTo>
                  <a:pt x="218" y="140"/>
                </a:lnTo>
                <a:lnTo>
                  <a:pt x="238" y="148"/>
                </a:lnTo>
                <a:lnTo>
                  <a:pt x="246" y="178"/>
                </a:lnTo>
                <a:lnTo>
                  <a:pt x="228" y="188"/>
                </a:lnTo>
                <a:lnTo>
                  <a:pt x="252" y="198"/>
                </a:lnTo>
                <a:lnTo>
                  <a:pt x="252" y="204"/>
                </a:lnTo>
                <a:lnTo>
                  <a:pt x="228" y="200"/>
                </a:lnTo>
                <a:lnTo>
                  <a:pt x="230" y="212"/>
                </a:lnTo>
                <a:lnTo>
                  <a:pt x="216" y="214"/>
                </a:lnTo>
                <a:lnTo>
                  <a:pt x="236" y="226"/>
                </a:lnTo>
                <a:lnTo>
                  <a:pt x="234" y="236"/>
                </a:lnTo>
                <a:lnTo>
                  <a:pt x="250" y="244"/>
                </a:lnTo>
                <a:lnTo>
                  <a:pt x="260" y="252"/>
                </a:lnTo>
                <a:lnTo>
                  <a:pt x="260" y="260"/>
                </a:lnTo>
                <a:lnTo>
                  <a:pt x="270" y="268"/>
                </a:lnTo>
                <a:lnTo>
                  <a:pt x="278" y="280"/>
                </a:lnTo>
                <a:lnTo>
                  <a:pt x="284" y="296"/>
                </a:lnTo>
                <a:lnTo>
                  <a:pt x="280" y="304"/>
                </a:lnTo>
                <a:lnTo>
                  <a:pt x="268" y="296"/>
                </a:lnTo>
                <a:lnTo>
                  <a:pt x="270" y="308"/>
                </a:lnTo>
                <a:lnTo>
                  <a:pt x="262" y="310"/>
                </a:lnTo>
                <a:lnTo>
                  <a:pt x="252" y="304"/>
                </a:lnTo>
                <a:lnTo>
                  <a:pt x="254" y="316"/>
                </a:lnTo>
                <a:lnTo>
                  <a:pt x="248" y="330"/>
                </a:lnTo>
                <a:lnTo>
                  <a:pt x="244" y="326"/>
                </a:lnTo>
                <a:lnTo>
                  <a:pt x="238" y="316"/>
                </a:lnTo>
                <a:lnTo>
                  <a:pt x="232" y="304"/>
                </a:lnTo>
                <a:lnTo>
                  <a:pt x="242" y="290"/>
                </a:lnTo>
                <a:lnTo>
                  <a:pt x="222" y="288"/>
                </a:lnTo>
                <a:lnTo>
                  <a:pt x="216" y="282"/>
                </a:lnTo>
                <a:lnTo>
                  <a:pt x="212" y="282"/>
                </a:lnTo>
                <a:lnTo>
                  <a:pt x="214" y="298"/>
                </a:lnTo>
                <a:lnTo>
                  <a:pt x="200" y="288"/>
                </a:lnTo>
                <a:lnTo>
                  <a:pt x="206" y="306"/>
                </a:lnTo>
                <a:lnTo>
                  <a:pt x="208" y="328"/>
                </a:lnTo>
                <a:lnTo>
                  <a:pt x="214" y="330"/>
                </a:lnTo>
                <a:lnTo>
                  <a:pt x="222" y="334"/>
                </a:lnTo>
                <a:lnTo>
                  <a:pt x="222" y="348"/>
                </a:lnTo>
                <a:lnTo>
                  <a:pt x="218" y="368"/>
                </a:lnTo>
                <a:lnTo>
                  <a:pt x="214" y="380"/>
                </a:lnTo>
                <a:lnTo>
                  <a:pt x="216" y="398"/>
                </a:lnTo>
                <a:lnTo>
                  <a:pt x="184" y="362"/>
                </a:lnTo>
                <a:lnTo>
                  <a:pt x="170" y="356"/>
                </a:lnTo>
                <a:lnTo>
                  <a:pt x="180" y="376"/>
                </a:lnTo>
                <a:lnTo>
                  <a:pt x="192" y="396"/>
                </a:lnTo>
                <a:lnTo>
                  <a:pt x="190" y="408"/>
                </a:lnTo>
                <a:lnTo>
                  <a:pt x="164" y="392"/>
                </a:lnTo>
                <a:lnTo>
                  <a:pt x="136" y="364"/>
                </a:lnTo>
                <a:lnTo>
                  <a:pt x="140" y="354"/>
                </a:lnTo>
                <a:lnTo>
                  <a:pt x="136" y="350"/>
                </a:lnTo>
                <a:lnTo>
                  <a:pt x="128" y="340"/>
                </a:lnTo>
                <a:lnTo>
                  <a:pt x="122" y="322"/>
                </a:lnTo>
                <a:lnTo>
                  <a:pt x="92" y="322"/>
                </a:lnTo>
                <a:lnTo>
                  <a:pt x="76" y="328"/>
                </a:lnTo>
                <a:lnTo>
                  <a:pt x="70" y="324"/>
                </a:lnTo>
                <a:lnTo>
                  <a:pt x="66" y="320"/>
                </a:lnTo>
                <a:lnTo>
                  <a:pt x="64" y="314"/>
                </a:lnTo>
                <a:lnTo>
                  <a:pt x="68" y="308"/>
                </a:lnTo>
                <a:lnTo>
                  <a:pt x="72" y="302"/>
                </a:lnTo>
                <a:lnTo>
                  <a:pt x="78" y="298"/>
                </a:lnTo>
                <a:lnTo>
                  <a:pt x="86" y="294"/>
                </a:lnTo>
                <a:lnTo>
                  <a:pt x="96" y="298"/>
                </a:lnTo>
                <a:lnTo>
                  <a:pt x="116" y="298"/>
                </a:lnTo>
                <a:lnTo>
                  <a:pt x="132" y="296"/>
                </a:lnTo>
                <a:lnTo>
                  <a:pt x="126" y="280"/>
                </a:lnTo>
                <a:lnTo>
                  <a:pt x="142" y="266"/>
                </a:lnTo>
                <a:lnTo>
                  <a:pt x="148" y="256"/>
                </a:lnTo>
                <a:lnTo>
                  <a:pt x="160" y="254"/>
                </a:lnTo>
                <a:lnTo>
                  <a:pt x="158" y="224"/>
                </a:lnTo>
                <a:lnTo>
                  <a:pt x="148" y="206"/>
                </a:lnTo>
                <a:lnTo>
                  <a:pt x="128" y="194"/>
                </a:lnTo>
                <a:lnTo>
                  <a:pt x="138" y="188"/>
                </a:lnTo>
                <a:lnTo>
                  <a:pt x="134" y="170"/>
                </a:lnTo>
                <a:lnTo>
                  <a:pt x="130" y="158"/>
                </a:lnTo>
                <a:lnTo>
                  <a:pt x="132" y="142"/>
                </a:lnTo>
                <a:lnTo>
                  <a:pt x="126" y="144"/>
                </a:lnTo>
                <a:lnTo>
                  <a:pt x="118" y="134"/>
                </a:lnTo>
                <a:lnTo>
                  <a:pt x="110" y="134"/>
                </a:lnTo>
                <a:lnTo>
                  <a:pt x="118" y="152"/>
                </a:lnTo>
                <a:lnTo>
                  <a:pt x="112" y="156"/>
                </a:lnTo>
                <a:lnTo>
                  <a:pt x="102" y="156"/>
                </a:lnTo>
                <a:lnTo>
                  <a:pt x="84" y="148"/>
                </a:lnTo>
                <a:lnTo>
                  <a:pt x="86" y="154"/>
                </a:lnTo>
                <a:lnTo>
                  <a:pt x="60" y="144"/>
                </a:lnTo>
                <a:lnTo>
                  <a:pt x="46" y="140"/>
                </a:lnTo>
                <a:lnTo>
                  <a:pt x="34" y="138"/>
                </a:lnTo>
                <a:lnTo>
                  <a:pt x="28" y="128"/>
                </a:lnTo>
                <a:lnTo>
                  <a:pt x="34" y="120"/>
                </a:lnTo>
                <a:lnTo>
                  <a:pt x="20" y="122"/>
                </a:lnTo>
                <a:lnTo>
                  <a:pt x="12" y="120"/>
                </a:lnTo>
                <a:lnTo>
                  <a:pt x="8" y="118"/>
                </a:lnTo>
                <a:lnTo>
                  <a:pt x="6" y="114"/>
                </a:lnTo>
                <a:lnTo>
                  <a:pt x="4" y="102"/>
                </a:lnTo>
                <a:lnTo>
                  <a:pt x="4" y="94"/>
                </a:lnTo>
                <a:lnTo>
                  <a:pt x="20" y="100"/>
                </a:lnTo>
                <a:lnTo>
                  <a:pt x="28" y="100"/>
                </a:lnTo>
                <a:lnTo>
                  <a:pt x="0" y="8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ltGray">
          <a:xfrm>
            <a:off x="2469210" y="1995508"/>
            <a:ext cx="66624" cy="8096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12"/>
              </a:cxn>
              <a:cxn ang="0">
                <a:pos x="4" y="22"/>
              </a:cxn>
              <a:cxn ang="0">
                <a:pos x="0" y="30"/>
              </a:cxn>
              <a:cxn ang="0">
                <a:pos x="8" y="40"/>
              </a:cxn>
              <a:cxn ang="0">
                <a:pos x="20" y="36"/>
              </a:cxn>
              <a:cxn ang="0">
                <a:pos x="42" y="44"/>
              </a:cxn>
              <a:cxn ang="0">
                <a:pos x="40" y="18"/>
              </a:cxn>
              <a:cxn ang="0">
                <a:pos x="34" y="10"/>
              </a:cxn>
              <a:cxn ang="0">
                <a:pos x="18" y="6"/>
              </a:cxn>
              <a:cxn ang="0">
                <a:pos x="8" y="0"/>
              </a:cxn>
            </a:cxnLst>
            <a:rect l="0" t="0" r="r" b="b"/>
            <a:pathLst>
              <a:path w="43" h="45">
                <a:moveTo>
                  <a:pt x="8" y="0"/>
                </a:moveTo>
                <a:lnTo>
                  <a:pt x="2" y="12"/>
                </a:lnTo>
                <a:lnTo>
                  <a:pt x="4" y="22"/>
                </a:lnTo>
                <a:lnTo>
                  <a:pt x="0" y="30"/>
                </a:lnTo>
                <a:lnTo>
                  <a:pt x="8" y="40"/>
                </a:lnTo>
                <a:lnTo>
                  <a:pt x="20" y="36"/>
                </a:lnTo>
                <a:lnTo>
                  <a:pt x="42" y="44"/>
                </a:lnTo>
                <a:lnTo>
                  <a:pt x="40" y="18"/>
                </a:lnTo>
                <a:lnTo>
                  <a:pt x="34" y="10"/>
                </a:lnTo>
                <a:lnTo>
                  <a:pt x="18" y="6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ltGray">
          <a:xfrm>
            <a:off x="2424279" y="2335231"/>
            <a:ext cx="43383" cy="60325"/>
          </a:xfrm>
          <a:custGeom>
            <a:avLst/>
            <a:gdLst/>
            <a:ahLst/>
            <a:cxnLst>
              <a:cxn ang="0">
                <a:pos x="28" y="8"/>
              </a:cxn>
              <a:cxn ang="0">
                <a:pos x="22" y="2"/>
              </a:cxn>
              <a:cxn ang="0">
                <a:pos x="16" y="0"/>
              </a:cxn>
              <a:cxn ang="0">
                <a:pos x="12" y="2"/>
              </a:cxn>
              <a:cxn ang="0">
                <a:pos x="0" y="18"/>
              </a:cxn>
              <a:cxn ang="0">
                <a:pos x="0" y="30"/>
              </a:cxn>
              <a:cxn ang="0">
                <a:pos x="14" y="32"/>
              </a:cxn>
              <a:cxn ang="0">
                <a:pos x="22" y="22"/>
              </a:cxn>
              <a:cxn ang="0">
                <a:pos x="28" y="8"/>
              </a:cxn>
            </a:cxnLst>
            <a:rect l="0" t="0" r="r" b="b"/>
            <a:pathLst>
              <a:path w="29" h="33">
                <a:moveTo>
                  <a:pt x="28" y="8"/>
                </a:moveTo>
                <a:lnTo>
                  <a:pt x="22" y="2"/>
                </a:lnTo>
                <a:lnTo>
                  <a:pt x="16" y="0"/>
                </a:lnTo>
                <a:lnTo>
                  <a:pt x="12" y="2"/>
                </a:lnTo>
                <a:lnTo>
                  <a:pt x="0" y="18"/>
                </a:lnTo>
                <a:lnTo>
                  <a:pt x="0" y="30"/>
                </a:lnTo>
                <a:lnTo>
                  <a:pt x="14" y="32"/>
                </a:lnTo>
                <a:lnTo>
                  <a:pt x="22" y="22"/>
                </a:lnTo>
                <a:lnTo>
                  <a:pt x="28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ltGray">
          <a:xfrm>
            <a:off x="2391741" y="2273320"/>
            <a:ext cx="37185" cy="285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" y="8"/>
              </a:cxn>
              <a:cxn ang="0">
                <a:pos x="0" y="14"/>
              </a:cxn>
              <a:cxn ang="0">
                <a:pos x="12" y="10"/>
              </a:cxn>
              <a:cxn ang="0">
                <a:pos x="22" y="0"/>
              </a:cxn>
            </a:cxnLst>
            <a:rect l="0" t="0" r="r" b="b"/>
            <a:pathLst>
              <a:path w="23" h="15">
                <a:moveTo>
                  <a:pt x="22" y="0"/>
                </a:moveTo>
                <a:lnTo>
                  <a:pt x="6" y="8"/>
                </a:lnTo>
                <a:lnTo>
                  <a:pt x="0" y="14"/>
                </a:lnTo>
                <a:lnTo>
                  <a:pt x="12" y="10"/>
                </a:lnTo>
                <a:lnTo>
                  <a:pt x="2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" name="Freeform 50"/>
          <p:cNvSpPr>
            <a:spLocks/>
          </p:cNvSpPr>
          <p:nvPr/>
        </p:nvSpPr>
        <p:spPr bwMode="ltGray">
          <a:xfrm>
            <a:off x="2198067" y="1895496"/>
            <a:ext cx="114655" cy="144461"/>
          </a:xfrm>
          <a:custGeom>
            <a:avLst/>
            <a:gdLst/>
            <a:ahLst/>
            <a:cxnLst>
              <a:cxn ang="0">
                <a:pos x="2" y="78"/>
              </a:cxn>
              <a:cxn ang="0">
                <a:pos x="16" y="66"/>
              </a:cxn>
              <a:cxn ang="0">
                <a:pos x="16" y="58"/>
              </a:cxn>
              <a:cxn ang="0">
                <a:pos x="10" y="50"/>
              </a:cxn>
              <a:cxn ang="0">
                <a:pos x="24" y="54"/>
              </a:cxn>
              <a:cxn ang="0">
                <a:pos x="36" y="60"/>
              </a:cxn>
              <a:cxn ang="0">
                <a:pos x="56" y="44"/>
              </a:cxn>
              <a:cxn ang="0">
                <a:pos x="74" y="26"/>
              </a:cxn>
              <a:cxn ang="0">
                <a:pos x="74" y="14"/>
              </a:cxn>
              <a:cxn ang="0">
                <a:pos x="60" y="12"/>
              </a:cxn>
              <a:cxn ang="0">
                <a:pos x="46" y="0"/>
              </a:cxn>
              <a:cxn ang="0">
                <a:pos x="28" y="0"/>
              </a:cxn>
              <a:cxn ang="0">
                <a:pos x="26" y="14"/>
              </a:cxn>
              <a:cxn ang="0">
                <a:pos x="16" y="12"/>
              </a:cxn>
              <a:cxn ang="0">
                <a:pos x="12" y="34"/>
              </a:cxn>
              <a:cxn ang="0">
                <a:pos x="2" y="50"/>
              </a:cxn>
              <a:cxn ang="0">
                <a:pos x="0" y="62"/>
              </a:cxn>
              <a:cxn ang="0">
                <a:pos x="2" y="78"/>
              </a:cxn>
            </a:cxnLst>
            <a:rect l="0" t="0" r="r" b="b"/>
            <a:pathLst>
              <a:path w="75" h="79">
                <a:moveTo>
                  <a:pt x="2" y="78"/>
                </a:moveTo>
                <a:lnTo>
                  <a:pt x="16" y="66"/>
                </a:lnTo>
                <a:lnTo>
                  <a:pt x="16" y="58"/>
                </a:lnTo>
                <a:lnTo>
                  <a:pt x="10" y="50"/>
                </a:lnTo>
                <a:lnTo>
                  <a:pt x="24" y="54"/>
                </a:lnTo>
                <a:lnTo>
                  <a:pt x="36" y="60"/>
                </a:lnTo>
                <a:lnTo>
                  <a:pt x="56" y="44"/>
                </a:lnTo>
                <a:lnTo>
                  <a:pt x="74" y="26"/>
                </a:lnTo>
                <a:lnTo>
                  <a:pt x="74" y="14"/>
                </a:lnTo>
                <a:lnTo>
                  <a:pt x="60" y="12"/>
                </a:lnTo>
                <a:lnTo>
                  <a:pt x="46" y="0"/>
                </a:lnTo>
                <a:lnTo>
                  <a:pt x="28" y="0"/>
                </a:lnTo>
                <a:lnTo>
                  <a:pt x="26" y="14"/>
                </a:lnTo>
                <a:lnTo>
                  <a:pt x="16" y="12"/>
                </a:lnTo>
                <a:lnTo>
                  <a:pt x="12" y="34"/>
                </a:lnTo>
                <a:lnTo>
                  <a:pt x="2" y="50"/>
                </a:lnTo>
                <a:lnTo>
                  <a:pt x="0" y="62"/>
                </a:lnTo>
                <a:lnTo>
                  <a:pt x="2" y="7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ltGray">
          <a:xfrm>
            <a:off x="2077214" y="1881208"/>
            <a:ext cx="123952" cy="192087"/>
          </a:xfrm>
          <a:custGeom>
            <a:avLst/>
            <a:gdLst/>
            <a:ahLst/>
            <a:cxnLst>
              <a:cxn ang="0">
                <a:pos x="78" y="10"/>
              </a:cxn>
              <a:cxn ang="0">
                <a:pos x="74" y="10"/>
              </a:cxn>
              <a:cxn ang="0">
                <a:pos x="58" y="10"/>
              </a:cxn>
              <a:cxn ang="0">
                <a:pos x="54" y="4"/>
              </a:cxn>
              <a:cxn ang="0">
                <a:pos x="38" y="0"/>
              </a:cxn>
              <a:cxn ang="0">
                <a:pos x="36" y="32"/>
              </a:cxn>
              <a:cxn ang="0">
                <a:pos x="26" y="50"/>
              </a:cxn>
              <a:cxn ang="0">
                <a:pos x="20" y="42"/>
              </a:cxn>
              <a:cxn ang="0">
                <a:pos x="16" y="30"/>
              </a:cxn>
              <a:cxn ang="0">
                <a:pos x="6" y="30"/>
              </a:cxn>
              <a:cxn ang="0">
                <a:pos x="0" y="42"/>
              </a:cxn>
              <a:cxn ang="0">
                <a:pos x="0" y="52"/>
              </a:cxn>
              <a:cxn ang="0">
                <a:pos x="6" y="58"/>
              </a:cxn>
              <a:cxn ang="0">
                <a:pos x="16" y="76"/>
              </a:cxn>
              <a:cxn ang="0">
                <a:pos x="16" y="92"/>
              </a:cxn>
              <a:cxn ang="0">
                <a:pos x="20" y="104"/>
              </a:cxn>
              <a:cxn ang="0">
                <a:pos x="30" y="98"/>
              </a:cxn>
              <a:cxn ang="0">
                <a:pos x="28" y="88"/>
              </a:cxn>
              <a:cxn ang="0">
                <a:pos x="32" y="84"/>
              </a:cxn>
              <a:cxn ang="0">
                <a:pos x="36" y="94"/>
              </a:cxn>
              <a:cxn ang="0">
                <a:pos x="48" y="92"/>
              </a:cxn>
              <a:cxn ang="0">
                <a:pos x="58" y="88"/>
              </a:cxn>
              <a:cxn ang="0">
                <a:pos x="60" y="74"/>
              </a:cxn>
              <a:cxn ang="0">
                <a:pos x="68" y="68"/>
              </a:cxn>
              <a:cxn ang="0">
                <a:pos x="70" y="48"/>
              </a:cxn>
              <a:cxn ang="0">
                <a:pos x="64" y="42"/>
              </a:cxn>
              <a:cxn ang="0">
                <a:pos x="48" y="38"/>
              </a:cxn>
              <a:cxn ang="0">
                <a:pos x="64" y="32"/>
              </a:cxn>
              <a:cxn ang="0">
                <a:pos x="74" y="28"/>
              </a:cxn>
              <a:cxn ang="0">
                <a:pos x="74" y="20"/>
              </a:cxn>
              <a:cxn ang="0">
                <a:pos x="80" y="20"/>
              </a:cxn>
              <a:cxn ang="0">
                <a:pos x="78" y="10"/>
              </a:cxn>
            </a:cxnLst>
            <a:rect l="0" t="0" r="r" b="b"/>
            <a:pathLst>
              <a:path w="81" h="105">
                <a:moveTo>
                  <a:pt x="78" y="10"/>
                </a:moveTo>
                <a:lnTo>
                  <a:pt x="74" y="10"/>
                </a:lnTo>
                <a:lnTo>
                  <a:pt x="58" y="10"/>
                </a:lnTo>
                <a:lnTo>
                  <a:pt x="54" y="4"/>
                </a:lnTo>
                <a:lnTo>
                  <a:pt x="38" y="0"/>
                </a:lnTo>
                <a:lnTo>
                  <a:pt x="36" y="32"/>
                </a:lnTo>
                <a:lnTo>
                  <a:pt x="26" y="50"/>
                </a:lnTo>
                <a:lnTo>
                  <a:pt x="20" y="42"/>
                </a:lnTo>
                <a:lnTo>
                  <a:pt x="16" y="30"/>
                </a:lnTo>
                <a:lnTo>
                  <a:pt x="6" y="30"/>
                </a:lnTo>
                <a:lnTo>
                  <a:pt x="0" y="42"/>
                </a:lnTo>
                <a:lnTo>
                  <a:pt x="0" y="52"/>
                </a:lnTo>
                <a:lnTo>
                  <a:pt x="6" y="58"/>
                </a:lnTo>
                <a:lnTo>
                  <a:pt x="16" y="76"/>
                </a:lnTo>
                <a:lnTo>
                  <a:pt x="16" y="92"/>
                </a:lnTo>
                <a:lnTo>
                  <a:pt x="20" y="104"/>
                </a:lnTo>
                <a:lnTo>
                  <a:pt x="30" y="98"/>
                </a:lnTo>
                <a:lnTo>
                  <a:pt x="28" y="88"/>
                </a:lnTo>
                <a:lnTo>
                  <a:pt x="32" y="84"/>
                </a:lnTo>
                <a:lnTo>
                  <a:pt x="36" y="94"/>
                </a:lnTo>
                <a:lnTo>
                  <a:pt x="48" y="92"/>
                </a:lnTo>
                <a:lnTo>
                  <a:pt x="58" y="88"/>
                </a:lnTo>
                <a:lnTo>
                  <a:pt x="60" y="74"/>
                </a:lnTo>
                <a:lnTo>
                  <a:pt x="68" y="68"/>
                </a:lnTo>
                <a:lnTo>
                  <a:pt x="70" y="48"/>
                </a:lnTo>
                <a:lnTo>
                  <a:pt x="64" y="42"/>
                </a:lnTo>
                <a:lnTo>
                  <a:pt x="48" y="38"/>
                </a:lnTo>
                <a:lnTo>
                  <a:pt x="64" y="32"/>
                </a:lnTo>
                <a:lnTo>
                  <a:pt x="74" y="28"/>
                </a:lnTo>
                <a:lnTo>
                  <a:pt x="74" y="20"/>
                </a:lnTo>
                <a:lnTo>
                  <a:pt x="80" y="20"/>
                </a:lnTo>
                <a:lnTo>
                  <a:pt x="78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ltGray">
          <a:xfrm>
            <a:off x="2159332" y="2444769"/>
            <a:ext cx="136347" cy="131761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10"/>
              </a:cxn>
              <a:cxn ang="0">
                <a:pos x="52" y="14"/>
              </a:cxn>
              <a:cxn ang="0">
                <a:pos x="62" y="24"/>
              </a:cxn>
              <a:cxn ang="0">
                <a:pos x="70" y="32"/>
              </a:cxn>
              <a:cxn ang="0">
                <a:pos x="74" y="44"/>
              </a:cxn>
              <a:cxn ang="0">
                <a:pos x="72" y="56"/>
              </a:cxn>
              <a:cxn ang="0">
                <a:pos x="86" y="56"/>
              </a:cxn>
              <a:cxn ang="0">
                <a:pos x="78" y="72"/>
              </a:cxn>
              <a:cxn ang="0">
                <a:pos x="68" y="68"/>
              </a:cxn>
              <a:cxn ang="0">
                <a:pos x="58" y="68"/>
              </a:cxn>
              <a:cxn ang="0">
                <a:pos x="62" y="60"/>
              </a:cxn>
              <a:cxn ang="0">
                <a:pos x="56" y="60"/>
              </a:cxn>
              <a:cxn ang="0">
                <a:pos x="56" y="54"/>
              </a:cxn>
              <a:cxn ang="0">
                <a:pos x="50" y="52"/>
              </a:cxn>
              <a:cxn ang="0">
                <a:pos x="42" y="66"/>
              </a:cxn>
              <a:cxn ang="0">
                <a:pos x="34" y="62"/>
              </a:cxn>
              <a:cxn ang="0">
                <a:pos x="34" y="66"/>
              </a:cxn>
              <a:cxn ang="0">
                <a:pos x="32" y="70"/>
              </a:cxn>
              <a:cxn ang="0">
                <a:pos x="28" y="72"/>
              </a:cxn>
              <a:cxn ang="0">
                <a:pos x="20" y="66"/>
              </a:cxn>
              <a:cxn ang="0">
                <a:pos x="16" y="60"/>
              </a:cxn>
              <a:cxn ang="0">
                <a:pos x="8" y="60"/>
              </a:cxn>
              <a:cxn ang="0">
                <a:pos x="6" y="62"/>
              </a:cxn>
              <a:cxn ang="0">
                <a:pos x="0" y="62"/>
              </a:cxn>
              <a:cxn ang="0">
                <a:pos x="0" y="56"/>
              </a:cxn>
              <a:cxn ang="0">
                <a:pos x="2" y="54"/>
              </a:cxn>
              <a:cxn ang="0">
                <a:pos x="8" y="50"/>
              </a:cxn>
              <a:cxn ang="0">
                <a:pos x="20" y="40"/>
              </a:cxn>
              <a:cxn ang="0">
                <a:pos x="24" y="32"/>
              </a:cxn>
              <a:cxn ang="0">
                <a:pos x="30" y="16"/>
              </a:cxn>
              <a:cxn ang="0">
                <a:pos x="46" y="0"/>
              </a:cxn>
            </a:cxnLst>
            <a:rect l="0" t="0" r="r" b="b"/>
            <a:pathLst>
              <a:path w="87" h="73">
                <a:moveTo>
                  <a:pt x="46" y="0"/>
                </a:moveTo>
                <a:lnTo>
                  <a:pt x="46" y="10"/>
                </a:lnTo>
                <a:lnTo>
                  <a:pt x="52" y="14"/>
                </a:lnTo>
                <a:lnTo>
                  <a:pt x="62" y="24"/>
                </a:lnTo>
                <a:lnTo>
                  <a:pt x="70" y="32"/>
                </a:lnTo>
                <a:lnTo>
                  <a:pt x="74" y="44"/>
                </a:lnTo>
                <a:lnTo>
                  <a:pt x="72" y="56"/>
                </a:lnTo>
                <a:lnTo>
                  <a:pt x="86" y="56"/>
                </a:lnTo>
                <a:lnTo>
                  <a:pt x="78" y="72"/>
                </a:lnTo>
                <a:lnTo>
                  <a:pt x="68" y="68"/>
                </a:lnTo>
                <a:lnTo>
                  <a:pt x="58" y="68"/>
                </a:lnTo>
                <a:lnTo>
                  <a:pt x="62" y="60"/>
                </a:lnTo>
                <a:lnTo>
                  <a:pt x="56" y="60"/>
                </a:lnTo>
                <a:lnTo>
                  <a:pt x="56" y="54"/>
                </a:lnTo>
                <a:lnTo>
                  <a:pt x="50" y="52"/>
                </a:lnTo>
                <a:lnTo>
                  <a:pt x="42" y="66"/>
                </a:lnTo>
                <a:lnTo>
                  <a:pt x="34" y="62"/>
                </a:lnTo>
                <a:lnTo>
                  <a:pt x="34" y="66"/>
                </a:lnTo>
                <a:lnTo>
                  <a:pt x="32" y="70"/>
                </a:lnTo>
                <a:lnTo>
                  <a:pt x="28" y="72"/>
                </a:lnTo>
                <a:lnTo>
                  <a:pt x="20" y="66"/>
                </a:lnTo>
                <a:lnTo>
                  <a:pt x="16" y="60"/>
                </a:lnTo>
                <a:lnTo>
                  <a:pt x="8" y="60"/>
                </a:lnTo>
                <a:lnTo>
                  <a:pt x="6" y="62"/>
                </a:lnTo>
                <a:lnTo>
                  <a:pt x="0" y="62"/>
                </a:lnTo>
                <a:lnTo>
                  <a:pt x="0" y="56"/>
                </a:lnTo>
                <a:lnTo>
                  <a:pt x="2" y="54"/>
                </a:lnTo>
                <a:lnTo>
                  <a:pt x="8" y="50"/>
                </a:lnTo>
                <a:lnTo>
                  <a:pt x="20" y="40"/>
                </a:lnTo>
                <a:lnTo>
                  <a:pt x="24" y="32"/>
                </a:lnTo>
                <a:lnTo>
                  <a:pt x="30" y="16"/>
                </a:lnTo>
                <a:lnTo>
                  <a:pt x="4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ltGray">
          <a:xfrm>
            <a:off x="2210462" y="2597168"/>
            <a:ext cx="37185" cy="36512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10" y="0"/>
              </a:cxn>
              <a:cxn ang="0">
                <a:pos x="4" y="6"/>
              </a:cxn>
              <a:cxn ang="0">
                <a:pos x="0" y="14"/>
              </a:cxn>
              <a:cxn ang="0">
                <a:pos x="4" y="20"/>
              </a:cxn>
              <a:cxn ang="0">
                <a:pos x="14" y="18"/>
              </a:cxn>
              <a:cxn ang="0">
                <a:pos x="24" y="2"/>
              </a:cxn>
            </a:cxnLst>
            <a:rect l="0" t="0" r="r" b="b"/>
            <a:pathLst>
              <a:path w="25" h="21">
                <a:moveTo>
                  <a:pt x="24" y="2"/>
                </a:moveTo>
                <a:lnTo>
                  <a:pt x="10" y="0"/>
                </a:lnTo>
                <a:lnTo>
                  <a:pt x="4" y="6"/>
                </a:lnTo>
                <a:lnTo>
                  <a:pt x="0" y="14"/>
                </a:lnTo>
                <a:lnTo>
                  <a:pt x="4" y="20"/>
                </a:lnTo>
                <a:lnTo>
                  <a:pt x="14" y="18"/>
                </a:lnTo>
                <a:lnTo>
                  <a:pt x="24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ltGray">
          <a:xfrm>
            <a:off x="2114400" y="2044721"/>
            <a:ext cx="94513" cy="161924"/>
          </a:xfrm>
          <a:custGeom>
            <a:avLst/>
            <a:gdLst/>
            <a:ahLst/>
            <a:cxnLst>
              <a:cxn ang="0">
                <a:pos x="30" y="88"/>
              </a:cxn>
              <a:cxn ang="0">
                <a:pos x="50" y="74"/>
              </a:cxn>
              <a:cxn ang="0">
                <a:pos x="50" y="64"/>
              </a:cxn>
              <a:cxn ang="0">
                <a:pos x="56" y="66"/>
              </a:cxn>
              <a:cxn ang="0">
                <a:pos x="50" y="42"/>
              </a:cxn>
              <a:cxn ang="0">
                <a:pos x="60" y="36"/>
              </a:cxn>
              <a:cxn ang="0">
                <a:pos x="58" y="10"/>
              </a:cxn>
              <a:cxn ang="0">
                <a:pos x="52" y="0"/>
              </a:cxn>
              <a:cxn ang="0">
                <a:pos x="30" y="6"/>
              </a:cxn>
              <a:cxn ang="0">
                <a:pos x="36" y="8"/>
              </a:cxn>
              <a:cxn ang="0">
                <a:pos x="30" y="22"/>
              </a:cxn>
              <a:cxn ang="0">
                <a:pos x="26" y="14"/>
              </a:cxn>
              <a:cxn ang="0">
                <a:pos x="22" y="16"/>
              </a:cxn>
              <a:cxn ang="0">
                <a:pos x="14" y="26"/>
              </a:cxn>
              <a:cxn ang="0">
                <a:pos x="10" y="38"/>
              </a:cxn>
              <a:cxn ang="0">
                <a:pos x="12" y="42"/>
              </a:cxn>
              <a:cxn ang="0">
                <a:pos x="2" y="52"/>
              </a:cxn>
              <a:cxn ang="0">
                <a:pos x="0" y="68"/>
              </a:cxn>
              <a:cxn ang="0">
                <a:pos x="12" y="82"/>
              </a:cxn>
              <a:cxn ang="0">
                <a:pos x="30" y="88"/>
              </a:cxn>
            </a:cxnLst>
            <a:rect l="0" t="0" r="r" b="b"/>
            <a:pathLst>
              <a:path w="61" h="89">
                <a:moveTo>
                  <a:pt x="30" y="88"/>
                </a:moveTo>
                <a:lnTo>
                  <a:pt x="50" y="74"/>
                </a:lnTo>
                <a:lnTo>
                  <a:pt x="50" y="64"/>
                </a:lnTo>
                <a:lnTo>
                  <a:pt x="56" y="66"/>
                </a:lnTo>
                <a:lnTo>
                  <a:pt x="50" y="42"/>
                </a:lnTo>
                <a:lnTo>
                  <a:pt x="60" y="36"/>
                </a:lnTo>
                <a:lnTo>
                  <a:pt x="58" y="10"/>
                </a:lnTo>
                <a:lnTo>
                  <a:pt x="52" y="0"/>
                </a:lnTo>
                <a:lnTo>
                  <a:pt x="30" y="6"/>
                </a:lnTo>
                <a:lnTo>
                  <a:pt x="36" y="8"/>
                </a:lnTo>
                <a:lnTo>
                  <a:pt x="30" y="22"/>
                </a:lnTo>
                <a:lnTo>
                  <a:pt x="26" y="14"/>
                </a:lnTo>
                <a:lnTo>
                  <a:pt x="22" y="16"/>
                </a:lnTo>
                <a:lnTo>
                  <a:pt x="14" y="26"/>
                </a:lnTo>
                <a:lnTo>
                  <a:pt x="10" y="38"/>
                </a:lnTo>
                <a:lnTo>
                  <a:pt x="12" y="42"/>
                </a:lnTo>
                <a:lnTo>
                  <a:pt x="2" y="52"/>
                </a:lnTo>
                <a:lnTo>
                  <a:pt x="0" y="68"/>
                </a:lnTo>
                <a:lnTo>
                  <a:pt x="12" y="82"/>
                </a:lnTo>
                <a:lnTo>
                  <a:pt x="30" y="8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ltGray">
          <a:xfrm>
            <a:off x="2032281" y="2154257"/>
            <a:ext cx="72822" cy="100013"/>
          </a:xfrm>
          <a:custGeom>
            <a:avLst/>
            <a:gdLst/>
            <a:ahLst/>
            <a:cxnLst>
              <a:cxn ang="0">
                <a:pos x="34" y="54"/>
              </a:cxn>
              <a:cxn ang="0">
                <a:pos x="44" y="40"/>
              </a:cxn>
              <a:cxn ang="0">
                <a:pos x="46" y="26"/>
              </a:cxn>
              <a:cxn ang="0">
                <a:pos x="38" y="14"/>
              </a:cxn>
              <a:cxn ang="0">
                <a:pos x="36" y="0"/>
              </a:cxn>
              <a:cxn ang="0">
                <a:pos x="26" y="6"/>
              </a:cxn>
              <a:cxn ang="0">
                <a:pos x="26" y="18"/>
              </a:cxn>
              <a:cxn ang="0">
                <a:pos x="10" y="28"/>
              </a:cxn>
              <a:cxn ang="0">
                <a:pos x="0" y="28"/>
              </a:cxn>
              <a:cxn ang="0">
                <a:pos x="2" y="34"/>
              </a:cxn>
              <a:cxn ang="0">
                <a:pos x="16" y="48"/>
              </a:cxn>
              <a:cxn ang="0">
                <a:pos x="34" y="54"/>
              </a:cxn>
            </a:cxnLst>
            <a:rect l="0" t="0" r="r" b="b"/>
            <a:pathLst>
              <a:path w="47" h="55">
                <a:moveTo>
                  <a:pt x="34" y="54"/>
                </a:moveTo>
                <a:lnTo>
                  <a:pt x="44" y="40"/>
                </a:lnTo>
                <a:lnTo>
                  <a:pt x="46" y="26"/>
                </a:lnTo>
                <a:lnTo>
                  <a:pt x="38" y="14"/>
                </a:lnTo>
                <a:lnTo>
                  <a:pt x="36" y="0"/>
                </a:lnTo>
                <a:lnTo>
                  <a:pt x="26" y="6"/>
                </a:lnTo>
                <a:lnTo>
                  <a:pt x="26" y="18"/>
                </a:lnTo>
                <a:lnTo>
                  <a:pt x="10" y="28"/>
                </a:lnTo>
                <a:lnTo>
                  <a:pt x="0" y="28"/>
                </a:lnTo>
                <a:lnTo>
                  <a:pt x="2" y="34"/>
                </a:lnTo>
                <a:lnTo>
                  <a:pt x="16" y="48"/>
                </a:lnTo>
                <a:lnTo>
                  <a:pt x="34" y="5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ltGray">
          <a:xfrm>
            <a:off x="1730150" y="1839933"/>
            <a:ext cx="300582" cy="358773"/>
          </a:xfrm>
          <a:custGeom>
            <a:avLst/>
            <a:gdLst/>
            <a:ahLst/>
            <a:cxnLst>
              <a:cxn ang="0">
                <a:pos x="178" y="98"/>
              </a:cxn>
              <a:cxn ang="0">
                <a:pos x="194" y="50"/>
              </a:cxn>
              <a:cxn ang="0">
                <a:pos x="172" y="20"/>
              </a:cxn>
              <a:cxn ang="0">
                <a:pos x="164" y="36"/>
              </a:cxn>
              <a:cxn ang="0">
                <a:pos x="154" y="86"/>
              </a:cxn>
              <a:cxn ang="0">
                <a:pos x="140" y="88"/>
              </a:cxn>
              <a:cxn ang="0">
                <a:pos x="148" y="48"/>
              </a:cxn>
              <a:cxn ang="0">
                <a:pos x="134" y="54"/>
              </a:cxn>
              <a:cxn ang="0">
                <a:pos x="118" y="46"/>
              </a:cxn>
              <a:cxn ang="0">
                <a:pos x="122" y="34"/>
              </a:cxn>
              <a:cxn ang="0">
                <a:pos x="112" y="16"/>
              </a:cxn>
              <a:cxn ang="0">
                <a:pos x="96" y="32"/>
              </a:cxn>
              <a:cxn ang="0">
                <a:pos x="100" y="12"/>
              </a:cxn>
              <a:cxn ang="0">
                <a:pos x="88" y="4"/>
              </a:cxn>
              <a:cxn ang="0">
                <a:pos x="38" y="24"/>
              </a:cxn>
              <a:cxn ang="0">
                <a:pos x="10" y="46"/>
              </a:cxn>
              <a:cxn ang="0">
                <a:pos x="24" y="64"/>
              </a:cxn>
              <a:cxn ang="0">
                <a:pos x="16" y="72"/>
              </a:cxn>
              <a:cxn ang="0">
                <a:pos x="8" y="86"/>
              </a:cxn>
              <a:cxn ang="0">
                <a:pos x="12" y="96"/>
              </a:cxn>
              <a:cxn ang="0">
                <a:pos x="60" y="106"/>
              </a:cxn>
              <a:cxn ang="0">
                <a:pos x="74" y="128"/>
              </a:cxn>
              <a:cxn ang="0">
                <a:pos x="36" y="110"/>
              </a:cxn>
              <a:cxn ang="0">
                <a:pos x="2" y="122"/>
              </a:cxn>
              <a:cxn ang="0">
                <a:pos x="2" y="140"/>
              </a:cxn>
              <a:cxn ang="0">
                <a:pos x="18" y="150"/>
              </a:cxn>
              <a:cxn ang="0">
                <a:pos x="28" y="156"/>
              </a:cxn>
              <a:cxn ang="0">
                <a:pos x="20" y="168"/>
              </a:cxn>
              <a:cxn ang="0">
                <a:pos x="22" y="186"/>
              </a:cxn>
              <a:cxn ang="0">
                <a:pos x="56" y="192"/>
              </a:cxn>
              <a:cxn ang="0">
                <a:pos x="96" y="180"/>
              </a:cxn>
              <a:cxn ang="0">
                <a:pos x="116" y="178"/>
              </a:cxn>
              <a:cxn ang="0">
                <a:pos x="126" y="192"/>
              </a:cxn>
              <a:cxn ang="0">
                <a:pos x="140" y="198"/>
              </a:cxn>
              <a:cxn ang="0">
                <a:pos x="166" y="192"/>
              </a:cxn>
              <a:cxn ang="0">
                <a:pos x="170" y="178"/>
              </a:cxn>
              <a:cxn ang="0">
                <a:pos x="158" y="170"/>
              </a:cxn>
              <a:cxn ang="0">
                <a:pos x="180" y="176"/>
              </a:cxn>
              <a:cxn ang="0">
                <a:pos x="194" y="170"/>
              </a:cxn>
              <a:cxn ang="0">
                <a:pos x="184" y="150"/>
              </a:cxn>
              <a:cxn ang="0">
                <a:pos x="174" y="132"/>
              </a:cxn>
              <a:cxn ang="0">
                <a:pos x="180" y="104"/>
              </a:cxn>
            </a:cxnLst>
            <a:rect l="0" t="0" r="r" b="b"/>
            <a:pathLst>
              <a:path w="195" h="199">
                <a:moveTo>
                  <a:pt x="180" y="104"/>
                </a:moveTo>
                <a:lnTo>
                  <a:pt x="178" y="98"/>
                </a:lnTo>
                <a:lnTo>
                  <a:pt x="178" y="86"/>
                </a:lnTo>
                <a:lnTo>
                  <a:pt x="194" y="50"/>
                </a:lnTo>
                <a:lnTo>
                  <a:pt x="188" y="30"/>
                </a:lnTo>
                <a:lnTo>
                  <a:pt x="172" y="20"/>
                </a:lnTo>
                <a:lnTo>
                  <a:pt x="168" y="28"/>
                </a:lnTo>
                <a:lnTo>
                  <a:pt x="164" y="36"/>
                </a:lnTo>
                <a:lnTo>
                  <a:pt x="160" y="50"/>
                </a:lnTo>
                <a:lnTo>
                  <a:pt x="154" y="86"/>
                </a:lnTo>
                <a:lnTo>
                  <a:pt x="144" y="94"/>
                </a:lnTo>
                <a:lnTo>
                  <a:pt x="140" y="88"/>
                </a:lnTo>
                <a:lnTo>
                  <a:pt x="140" y="74"/>
                </a:lnTo>
                <a:lnTo>
                  <a:pt x="148" y="48"/>
                </a:lnTo>
                <a:lnTo>
                  <a:pt x="144" y="30"/>
                </a:lnTo>
                <a:lnTo>
                  <a:pt x="134" y="54"/>
                </a:lnTo>
                <a:lnTo>
                  <a:pt x="112" y="48"/>
                </a:lnTo>
                <a:lnTo>
                  <a:pt x="118" y="46"/>
                </a:lnTo>
                <a:lnTo>
                  <a:pt x="122" y="42"/>
                </a:lnTo>
                <a:lnTo>
                  <a:pt x="122" y="34"/>
                </a:lnTo>
                <a:lnTo>
                  <a:pt x="116" y="20"/>
                </a:lnTo>
                <a:lnTo>
                  <a:pt x="112" y="16"/>
                </a:lnTo>
                <a:lnTo>
                  <a:pt x="108" y="18"/>
                </a:lnTo>
                <a:lnTo>
                  <a:pt x="96" y="32"/>
                </a:lnTo>
                <a:lnTo>
                  <a:pt x="90" y="28"/>
                </a:lnTo>
                <a:lnTo>
                  <a:pt x="100" y="12"/>
                </a:lnTo>
                <a:lnTo>
                  <a:pt x="104" y="0"/>
                </a:lnTo>
                <a:lnTo>
                  <a:pt x="88" y="4"/>
                </a:lnTo>
                <a:lnTo>
                  <a:pt x="64" y="12"/>
                </a:lnTo>
                <a:lnTo>
                  <a:pt x="38" y="24"/>
                </a:lnTo>
                <a:lnTo>
                  <a:pt x="34" y="34"/>
                </a:lnTo>
                <a:lnTo>
                  <a:pt x="10" y="46"/>
                </a:lnTo>
                <a:lnTo>
                  <a:pt x="18" y="56"/>
                </a:lnTo>
                <a:lnTo>
                  <a:pt x="24" y="64"/>
                </a:lnTo>
                <a:lnTo>
                  <a:pt x="44" y="66"/>
                </a:lnTo>
                <a:lnTo>
                  <a:pt x="16" y="72"/>
                </a:lnTo>
                <a:lnTo>
                  <a:pt x="10" y="76"/>
                </a:lnTo>
                <a:lnTo>
                  <a:pt x="8" y="86"/>
                </a:lnTo>
                <a:lnTo>
                  <a:pt x="8" y="92"/>
                </a:lnTo>
                <a:lnTo>
                  <a:pt x="12" y="96"/>
                </a:lnTo>
                <a:lnTo>
                  <a:pt x="46" y="102"/>
                </a:lnTo>
                <a:lnTo>
                  <a:pt x="60" y="106"/>
                </a:lnTo>
                <a:lnTo>
                  <a:pt x="68" y="112"/>
                </a:lnTo>
                <a:lnTo>
                  <a:pt x="74" y="128"/>
                </a:lnTo>
                <a:lnTo>
                  <a:pt x="50" y="120"/>
                </a:lnTo>
                <a:lnTo>
                  <a:pt x="36" y="110"/>
                </a:lnTo>
                <a:lnTo>
                  <a:pt x="8" y="112"/>
                </a:lnTo>
                <a:lnTo>
                  <a:pt x="2" y="122"/>
                </a:lnTo>
                <a:lnTo>
                  <a:pt x="0" y="130"/>
                </a:lnTo>
                <a:lnTo>
                  <a:pt x="2" y="140"/>
                </a:lnTo>
                <a:lnTo>
                  <a:pt x="10" y="148"/>
                </a:lnTo>
                <a:lnTo>
                  <a:pt x="18" y="150"/>
                </a:lnTo>
                <a:lnTo>
                  <a:pt x="28" y="154"/>
                </a:lnTo>
                <a:lnTo>
                  <a:pt x="28" y="156"/>
                </a:lnTo>
                <a:lnTo>
                  <a:pt x="26" y="158"/>
                </a:lnTo>
                <a:lnTo>
                  <a:pt x="20" y="168"/>
                </a:lnTo>
                <a:lnTo>
                  <a:pt x="20" y="182"/>
                </a:lnTo>
                <a:lnTo>
                  <a:pt x="22" y="186"/>
                </a:lnTo>
                <a:lnTo>
                  <a:pt x="42" y="186"/>
                </a:lnTo>
                <a:lnTo>
                  <a:pt x="56" y="192"/>
                </a:lnTo>
                <a:lnTo>
                  <a:pt x="84" y="180"/>
                </a:lnTo>
                <a:lnTo>
                  <a:pt x="96" y="180"/>
                </a:lnTo>
                <a:lnTo>
                  <a:pt x="116" y="170"/>
                </a:lnTo>
                <a:lnTo>
                  <a:pt x="116" y="178"/>
                </a:lnTo>
                <a:lnTo>
                  <a:pt x="128" y="182"/>
                </a:lnTo>
                <a:lnTo>
                  <a:pt x="126" y="192"/>
                </a:lnTo>
                <a:lnTo>
                  <a:pt x="134" y="196"/>
                </a:lnTo>
                <a:lnTo>
                  <a:pt x="140" y="198"/>
                </a:lnTo>
                <a:lnTo>
                  <a:pt x="150" y="198"/>
                </a:lnTo>
                <a:lnTo>
                  <a:pt x="166" y="192"/>
                </a:lnTo>
                <a:lnTo>
                  <a:pt x="170" y="190"/>
                </a:lnTo>
                <a:lnTo>
                  <a:pt x="170" y="178"/>
                </a:lnTo>
                <a:lnTo>
                  <a:pt x="154" y="178"/>
                </a:lnTo>
                <a:lnTo>
                  <a:pt x="158" y="170"/>
                </a:lnTo>
                <a:lnTo>
                  <a:pt x="174" y="166"/>
                </a:lnTo>
                <a:lnTo>
                  <a:pt x="180" y="176"/>
                </a:lnTo>
                <a:lnTo>
                  <a:pt x="190" y="176"/>
                </a:lnTo>
                <a:lnTo>
                  <a:pt x="194" y="170"/>
                </a:lnTo>
                <a:lnTo>
                  <a:pt x="194" y="160"/>
                </a:lnTo>
                <a:lnTo>
                  <a:pt x="184" y="150"/>
                </a:lnTo>
                <a:lnTo>
                  <a:pt x="182" y="146"/>
                </a:lnTo>
                <a:lnTo>
                  <a:pt x="174" y="132"/>
                </a:lnTo>
                <a:lnTo>
                  <a:pt x="174" y="110"/>
                </a:lnTo>
                <a:lnTo>
                  <a:pt x="180" y="10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ltGray">
          <a:xfrm>
            <a:off x="2421180" y="1247799"/>
            <a:ext cx="619758" cy="573085"/>
          </a:xfrm>
          <a:custGeom>
            <a:avLst/>
            <a:gdLst/>
            <a:ahLst/>
            <a:cxnLst>
              <a:cxn ang="0">
                <a:pos x="140" y="32"/>
              </a:cxn>
              <a:cxn ang="0">
                <a:pos x="158" y="26"/>
              </a:cxn>
              <a:cxn ang="0">
                <a:pos x="176" y="40"/>
              </a:cxn>
              <a:cxn ang="0">
                <a:pos x="180" y="14"/>
              </a:cxn>
              <a:cxn ang="0">
                <a:pos x="210" y="28"/>
              </a:cxn>
              <a:cxn ang="0">
                <a:pos x="220" y="6"/>
              </a:cxn>
              <a:cxn ang="0">
                <a:pos x="238" y="8"/>
              </a:cxn>
              <a:cxn ang="0">
                <a:pos x="272" y="6"/>
              </a:cxn>
              <a:cxn ang="0">
                <a:pos x="292" y="0"/>
              </a:cxn>
              <a:cxn ang="0">
                <a:pos x="308" y="16"/>
              </a:cxn>
              <a:cxn ang="0">
                <a:pos x="350" y="18"/>
              </a:cxn>
              <a:cxn ang="0">
                <a:pos x="376" y="40"/>
              </a:cxn>
              <a:cxn ang="0">
                <a:pos x="392" y="68"/>
              </a:cxn>
              <a:cxn ang="0">
                <a:pos x="402" y="86"/>
              </a:cxn>
              <a:cxn ang="0">
                <a:pos x="322" y="120"/>
              </a:cxn>
              <a:cxn ang="0">
                <a:pos x="314" y="138"/>
              </a:cxn>
              <a:cxn ang="0">
                <a:pos x="250" y="180"/>
              </a:cxn>
              <a:cxn ang="0">
                <a:pos x="224" y="190"/>
              </a:cxn>
              <a:cxn ang="0">
                <a:pos x="214" y="200"/>
              </a:cxn>
              <a:cxn ang="0">
                <a:pos x="192" y="220"/>
              </a:cxn>
              <a:cxn ang="0">
                <a:pos x="156" y="252"/>
              </a:cxn>
              <a:cxn ang="0">
                <a:pos x="138" y="266"/>
              </a:cxn>
              <a:cxn ang="0">
                <a:pos x="102" y="266"/>
              </a:cxn>
              <a:cxn ang="0">
                <a:pos x="100" y="272"/>
              </a:cxn>
              <a:cxn ang="0">
                <a:pos x="120" y="294"/>
              </a:cxn>
              <a:cxn ang="0">
                <a:pos x="110" y="312"/>
              </a:cxn>
              <a:cxn ang="0">
                <a:pos x="72" y="304"/>
              </a:cxn>
              <a:cxn ang="0">
                <a:pos x="38" y="300"/>
              </a:cxn>
              <a:cxn ang="0">
                <a:pos x="20" y="296"/>
              </a:cxn>
              <a:cxn ang="0">
                <a:pos x="4" y="270"/>
              </a:cxn>
              <a:cxn ang="0">
                <a:pos x="38" y="260"/>
              </a:cxn>
              <a:cxn ang="0">
                <a:pos x="40" y="234"/>
              </a:cxn>
              <a:cxn ang="0">
                <a:pos x="58" y="232"/>
              </a:cxn>
              <a:cxn ang="0">
                <a:pos x="68" y="246"/>
              </a:cxn>
              <a:cxn ang="0">
                <a:pos x="72" y="226"/>
              </a:cxn>
              <a:cxn ang="0">
                <a:pos x="68" y="204"/>
              </a:cxn>
              <a:cxn ang="0">
                <a:pos x="114" y="206"/>
              </a:cxn>
              <a:cxn ang="0">
                <a:pos x="108" y="178"/>
              </a:cxn>
              <a:cxn ang="0">
                <a:pos x="108" y="144"/>
              </a:cxn>
              <a:cxn ang="0">
                <a:pos x="126" y="116"/>
              </a:cxn>
              <a:cxn ang="0">
                <a:pos x="142" y="130"/>
              </a:cxn>
              <a:cxn ang="0">
                <a:pos x="148" y="156"/>
              </a:cxn>
              <a:cxn ang="0">
                <a:pos x="150" y="130"/>
              </a:cxn>
              <a:cxn ang="0">
                <a:pos x="216" y="110"/>
              </a:cxn>
              <a:cxn ang="0">
                <a:pos x="162" y="120"/>
              </a:cxn>
              <a:cxn ang="0">
                <a:pos x="156" y="116"/>
              </a:cxn>
              <a:cxn ang="0">
                <a:pos x="130" y="108"/>
              </a:cxn>
              <a:cxn ang="0">
                <a:pos x="114" y="94"/>
              </a:cxn>
              <a:cxn ang="0">
                <a:pos x="124" y="52"/>
              </a:cxn>
            </a:cxnLst>
            <a:rect l="0" t="0" r="r" b="b"/>
            <a:pathLst>
              <a:path w="403" h="317">
                <a:moveTo>
                  <a:pt x="112" y="40"/>
                </a:moveTo>
                <a:lnTo>
                  <a:pt x="124" y="34"/>
                </a:lnTo>
                <a:lnTo>
                  <a:pt x="140" y="32"/>
                </a:lnTo>
                <a:lnTo>
                  <a:pt x="142" y="40"/>
                </a:lnTo>
                <a:lnTo>
                  <a:pt x="146" y="30"/>
                </a:lnTo>
                <a:lnTo>
                  <a:pt x="158" y="26"/>
                </a:lnTo>
                <a:lnTo>
                  <a:pt x="164" y="32"/>
                </a:lnTo>
                <a:lnTo>
                  <a:pt x="170" y="40"/>
                </a:lnTo>
                <a:lnTo>
                  <a:pt x="176" y="40"/>
                </a:lnTo>
                <a:lnTo>
                  <a:pt x="172" y="22"/>
                </a:lnTo>
                <a:lnTo>
                  <a:pt x="180" y="22"/>
                </a:lnTo>
                <a:lnTo>
                  <a:pt x="180" y="14"/>
                </a:lnTo>
                <a:lnTo>
                  <a:pt x="196" y="14"/>
                </a:lnTo>
                <a:lnTo>
                  <a:pt x="198" y="32"/>
                </a:lnTo>
                <a:lnTo>
                  <a:pt x="210" y="28"/>
                </a:lnTo>
                <a:lnTo>
                  <a:pt x="214" y="22"/>
                </a:lnTo>
                <a:lnTo>
                  <a:pt x="218" y="10"/>
                </a:lnTo>
                <a:lnTo>
                  <a:pt x="220" y="6"/>
                </a:lnTo>
                <a:lnTo>
                  <a:pt x="226" y="10"/>
                </a:lnTo>
                <a:lnTo>
                  <a:pt x="234" y="4"/>
                </a:lnTo>
                <a:lnTo>
                  <a:pt x="238" y="8"/>
                </a:lnTo>
                <a:lnTo>
                  <a:pt x="244" y="2"/>
                </a:lnTo>
                <a:lnTo>
                  <a:pt x="260" y="0"/>
                </a:lnTo>
                <a:lnTo>
                  <a:pt x="272" y="6"/>
                </a:lnTo>
                <a:lnTo>
                  <a:pt x="272" y="18"/>
                </a:lnTo>
                <a:lnTo>
                  <a:pt x="278" y="0"/>
                </a:lnTo>
                <a:lnTo>
                  <a:pt x="292" y="0"/>
                </a:lnTo>
                <a:lnTo>
                  <a:pt x="304" y="2"/>
                </a:lnTo>
                <a:lnTo>
                  <a:pt x="308" y="6"/>
                </a:lnTo>
                <a:lnTo>
                  <a:pt x="308" y="16"/>
                </a:lnTo>
                <a:lnTo>
                  <a:pt x="318" y="6"/>
                </a:lnTo>
                <a:lnTo>
                  <a:pt x="326" y="8"/>
                </a:lnTo>
                <a:lnTo>
                  <a:pt x="350" y="18"/>
                </a:lnTo>
                <a:lnTo>
                  <a:pt x="376" y="32"/>
                </a:lnTo>
                <a:lnTo>
                  <a:pt x="366" y="44"/>
                </a:lnTo>
                <a:lnTo>
                  <a:pt x="376" y="40"/>
                </a:lnTo>
                <a:lnTo>
                  <a:pt x="396" y="46"/>
                </a:lnTo>
                <a:lnTo>
                  <a:pt x="396" y="54"/>
                </a:lnTo>
                <a:lnTo>
                  <a:pt x="392" y="68"/>
                </a:lnTo>
                <a:lnTo>
                  <a:pt x="400" y="66"/>
                </a:lnTo>
                <a:lnTo>
                  <a:pt x="402" y="76"/>
                </a:lnTo>
                <a:lnTo>
                  <a:pt x="402" y="86"/>
                </a:lnTo>
                <a:lnTo>
                  <a:pt x="394" y="92"/>
                </a:lnTo>
                <a:lnTo>
                  <a:pt x="350" y="106"/>
                </a:lnTo>
                <a:lnTo>
                  <a:pt x="322" y="120"/>
                </a:lnTo>
                <a:lnTo>
                  <a:pt x="338" y="116"/>
                </a:lnTo>
                <a:lnTo>
                  <a:pt x="348" y="118"/>
                </a:lnTo>
                <a:lnTo>
                  <a:pt x="314" y="138"/>
                </a:lnTo>
                <a:lnTo>
                  <a:pt x="278" y="152"/>
                </a:lnTo>
                <a:lnTo>
                  <a:pt x="266" y="168"/>
                </a:lnTo>
                <a:lnTo>
                  <a:pt x="250" y="180"/>
                </a:lnTo>
                <a:lnTo>
                  <a:pt x="234" y="186"/>
                </a:lnTo>
                <a:lnTo>
                  <a:pt x="220" y="172"/>
                </a:lnTo>
                <a:lnTo>
                  <a:pt x="224" y="190"/>
                </a:lnTo>
                <a:lnTo>
                  <a:pt x="202" y="190"/>
                </a:lnTo>
                <a:lnTo>
                  <a:pt x="180" y="184"/>
                </a:lnTo>
                <a:lnTo>
                  <a:pt x="214" y="200"/>
                </a:lnTo>
                <a:lnTo>
                  <a:pt x="204" y="214"/>
                </a:lnTo>
                <a:lnTo>
                  <a:pt x="188" y="202"/>
                </a:lnTo>
                <a:lnTo>
                  <a:pt x="192" y="220"/>
                </a:lnTo>
                <a:lnTo>
                  <a:pt x="174" y="240"/>
                </a:lnTo>
                <a:lnTo>
                  <a:pt x="160" y="238"/>
                </a:lnTo>
                <a:lnTo>
                  <a:pt x="156" y="252"/>
                </a:lnTo>
                <a:lnTo>
                  <a:pt x="144" y="246"/>
                </a:lnTo>
                <a:lnTo>
                  <a:pt x="142" y="258"/>
                </a:lnTo>
                <a:lnTo>
                  <a:pt x="138" y="266"/>
                </a:lnTo>
                <a:lnTo>
                  <a:pt x="130" y="272"/>
                </a:lnTo>
                <a:lnTo>
                  <a:pt x="106" y="272"/>
                </a:lnTo>
                <a:lnTo>
                  <a:pt x="102" y="266"/>
                </a:lnTo>
                <a:lnTo>
                  <a:pt x="104" y="252"/>
                </a:lnTo>
                <a:lnTo>
                  <a:pt x="88" y="276"/>
                </a:lnTo>
                <a:lnTo>
                  <a:pt x="100" y="272"/>
                </a:lnTo>
                <a:lnTo>
                  <a:pt x="116" y="280"/>
                </a:lnTo>
                <a:lnTo>
                  <a:pt x="108" y="290"/>
                </a:lnTo>
                <a:lnTo>
                  <a:pt x="120" y="294"/>
                </a:lnTo>
                <a:lnTo>
                  <a:pt x="118" y="302"/>
                </a:lnTo>
                <a:lnTo>
                  <a:pt x="116" y="308"/>
                </a:lnTo>
                <a:lnTo>
                  <a:pt x="110" y="312"/>
                </a:lnTo>
                <a:lnTo>
                  <a:pt x="90" y="316"/>
                </a:lnTo>
                <a:lnTo>
                  <a:pt x="82" y="306"/>
                </a:lnTo>
                <a:lnTo>
                  <a:pt x="72" y="304"/>
                </a:lnTo>
                <a:lnTo>
                  <a:pt x="62" y="304"/>
                </a:lnTo>
                <a:lnTo>
                  <a:pt x="52" y="298"/>
                </a:lnTo>
                <a:lnTo>
                  <a:pt x="38" y="300"/>
                </a:lnTo>
                <a:lnTo>
                  <a:pt x="40" y="308"/>
                </a:lnTo>
                <a:lnTo>
                  <a:pt x="30" y="302"/>
                </a:lnTo>
                <a:lnTo>
                  <a:pt x="20" y="296"/>
                </a:lnTo>
                <a:lnTo>
                  <a:pt x="10" y="292"/>
                </a:lnTo>
                <a:lnTo>
                  <a:pt x="0" y="284"/>
                </a:lnTo>
                <a:lnTo>
                  <a:pt x="4" y="270"/>
                </a:lnTo>
                <a:lnTo>
                  <a:pt x="20" y="262"/>
                </a:lnTo>
                <a:lnTo>
                  <a:pt x="28" y="262"/>
                </a:lnTo>
                <a:lnTo>
                  <a:pt x="38" y="260"/>
                </a:lnTo>
                <a:lnTo>
                  <a:pt x="46" y="254"/>
                </a:lnTo>
                <a:lnTo>
                  <a:pt x="42" y="248"/>
                </a:lnTo>
                <a:lnTo>
                  <a:pt x="40" y="234"/>
                </a:lnTo>
                <a:lnTo>
                  <a:pt x="48" y="230"/>
                </a:lnTo>
                <a:lnTo>
                  <a:pt x="54" y="228"/>
                </a:lnTo>
                <a:lnTo>
                  <a:pt x="58" y="232"/>
                </a:lnTo>
                <a:lnTo>
                  <a:pt x="64" y="256"/>
                </a:lnTo>
                <a:lnTo>
                  <a:pt x="80" y="256"/>
                </a:lnTo>
                <a:lnTo>
                  <a:pt x="68" y="246"/>
                </a:lnTo>
                <a:lnTo>
                  <a:pt x="70" y="234"/>
                </a:lnTo>
                <a:lnTo>
                  <a:pt x="84" y="214"/>
                </a:lnTo>
                <a:lnTo>
                  <a:pt x="72" y="226"/>
                </a:lnTo>
                <a:lnTo>
                  <a:pt x="56" y="220"/>
                </a:lnTo>
                <a:lnTo>
                  <a:pt x="60" y="210"/>
                </a:lnTo>
                <a:lnTo>
                  <a:pt x="68" y="204"/>
                </a:lnTo>
                <a:lnTo>
                  <a:pt x="72" y="194"/>
                </a:lnTo>
                <a:lnTo>
                  <a:pt x="94" y="192"/>
                </a:lnTo>
                <a:lnTo>
                  <a:pt x="114" y="206"/>
                </a:lnTo>
                <a:lnTo>
                  <a:pt x="120" y="196"/>
                </a:lnTo>
                <a:lnTo>
                  <a:pt x="106" y="188"/>
                </a:lnTo>
                <a:lnTo>
                  <a:pt x="108" y="178"/>
                </a:lnTo>
                <a:lnTo>
                  <a:pt x="110" y="168"/>
                </a:lnTo>
                <a:lnTo>
                  <a:pt x="114" y="158"/>
                </a:lnTo>
                <a:lnTo>
                  <a:pt x="108" y="144"/>
                </a:lnTo>
                <a:lnTo>
                  <a:pt x="120" y="146"/>
                </a:lnTo>
                <a:lnTo>
                  <a:pt x="112" y="132"/>
                </a:lnTo>
                <a:lnTo>
                  <a:pt x="126" y="116"/>
                </a:lnTo>
                <a:lnTo>
                  <a:pt x="128" y="120"/>
                </a:lnTo>
                <a:lnTo>
                  <a:pt x="134" y="126"/>
                </a:lnTo>
                <a:lnTo>
                  <a:pt x="142" y="130"/>
                </a:lnTo>
                <a:lnTo>
                  <a:pt x="144" y="134"/>
                </a:lnTo>
                <a:lnTo>
                  <a:pt x="146" y="142"/>
                </a:lnTo>
                <a:lnTo>
                  <a:pt x="148" y="156"/>
                </a:lnTo>
                <a:lnTo>
                  <a:pt x="152" y="162"/>
                </a:lnTo>
                <a:lnTo>
                  <a:pt x="154" y="142"/>
                </a:lnTo>
                <a:lnTo>
                  <a:pt x="150" y="130"/>
                </a:lnTo>
                <a:lnTo>
                  <a:pt x="180" y="132"/>
                </a:lnTo>
                <a:lnTo>
                  <a:pt x="198" y="126"/>
                </a:lnTo>
                <a:lnTo>
                  <a:pt x="216" y="110"/>
                </a:lnTo>
                <a:lnTo>
                  <a:pt x="192" y="120"/>
                </a:lnTo>
                <a:lnTo>
                  <a:pt x="172" y="124"/>
                </a:lnTo>
                <a:lnTo>
                  <a:pt x="162" y="120"/>
                </a:lnTo>
                <a:lnTo>
                  <a:pt x="172" y="110"/>
                </a:lnTo>
                <a:lnTo>
                  <a:pt x="164" y="106"/>
                </a:lnTo>
                <a:lnTo>
                  <a:pt x="156" y="116"/>
                </a:lnTo>
                <a:lnTo>
                  <a:pt x="152" y="118"/>
                </a:lnTo>
                <a:lnTo>
                  <a:pt x="140" y="114"/>
                </a:lnTo>
                <a:lnTo>
                  <a:pt x="130" y="108"/>
                </a:lnTo>
                <a:lnTo>
                  <a:pt x="144" y="90"/>
                </a:lnTo>
                <a:lnTo>
                  <a:pt x="120" y="102"/>
                </a:lnTo>
                <a:lnTo>
                  <a:pt x="114" y="94"/>
                </a:lnTo>
                <a:lnTo>
                  <a:pt x="112" y="86"/>
                </a:lnTo>
                <a:lnTo>
                  <a:pt x="114" y="74"/>
                </a:lnTo>
                <a:lnTo>
                  <a:pt x="124" y="52"/>
                </a:lnTo>
                <a:lnTo>
                  <a:pt x="110" y="48"/>
                </a:lnTo>
                <a:lnTo>
                  <a:pt x="112" y="4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" name="Freeform 58"/>
          <p:cNvSpPr>
            <a:spLocks/>
          </p:cNvSpPr>
          <p:nvPr/>
        </p:nvSpPr>
        <p:spPr bwMode="ltGray">
          <a:xfrm>
            <a:off x="2720212" y="1330349"/>
            <a:ext cx="980767" cy="1514469"/>
          </a:xfrm>
          <a:custGeom>
            <a:avLst/>
            <a:gdLst/>
            <a:ahLst/>
            <a:cxnLst>
              <a:cxn ang="0">
                <a:pos x="118" y="388"/>
              </a:cxn>
              <a:cxn ang="0">
                <a:pos x="114" y="336"/>
              </a:cxn>
              <a:cxn ang="0">
                <a:pos x="24" y="314"/>
              </a:cxn>
              <a:cxn ang="0">
                <a:pos x="10" y="274"/>
              </a:cxn>
              <a:cxn ang="0">
                <a:pos x="36" y="252"/>
              </a:cxn>
              <a:cxn ang="0">
                <a:pos x="38" y="236"/>
              </a:cxn>
              <a:cxn ang="0">
                <a:pos x="14" y="192"/>
              </a:cxn>
              <a:cxn ang="0">
                <a:pos x="68" y="178"/>
              </a:cxn>
              <a:cxn ang="0">
                <a:pos x="112" y="162"/>
              </a:cxn>
              <a:cxn ang="0">
                <a:pos x="104" y="126"/>
              </a:cxn>
              <a:cxn ang="0">
                <a:pos x="140" y="98"/>
              </a:cxn>
              <a:cxn ang="0">
                <a:pos x="162" y="100"/>
              </a:cxn>
              <a:cxn ang="0">
                <a:pos x="182" y="62"/>
              </a:cxn>
              <a:cxn ang="0">
                <a:pos x="212" y="52"/>
              </a:cxn>
              <a:cxn ang="0">
                <a:pos x="276" y="80"/>
              </a:cxn>
              <a:cxn ang="0">
                <a:pos x="298" y="56"/>
              </a:cxn>
              <a:cxn ang="0">
                <a:pos x="314" y="64"/>
              </a:cxn>
              <a:cxn ang="0">
                <a:pos x="344" y="104"/>
              </a:cxn>
              <a:cxn ang="0">
                <a:pos x="350" y="48"/>
              </a:cxn>
              <a:cxn ang="0">
                <a:pos x="358" y="22"/>
              </a:cxn>
              <a:cxn ang="0">
                <a:pos x="404" y="26"/>
              </a:cxn>
              <a:cxn ang="0">
                <a:pos x="440" y="0"/>
              </a:cxn>
              <a:cxn ang="0">
                <a:pos x="494" y="12"/>
              </a:cxn>
              <a:cxn ang="0">
                <a:pos x="504" y="34"/>
              </a:cxn>
              <a:cxn ang="0">
                <a:pos x="526" y="54"/>
              </a:cxn>
              <a:cxn ang="0">
                <a:pos x="558" y="86"/>
              </a:cxn>
              <a:cxn ang="0">
                <a:pos x="496" y="88"/>
              </a:cxn>
              <a:cxn ang="0">
                <a:pos x="438" y="110"/>
              </a:cxn>
              <a:cxn ang="0">
                <a:pos x="480" y="98"/>
              </a:cxn>
              <a:cxn ang="0">
                <a:pos x="518" y="102"/>
              </a:cxn>
              <a:cxn ang="0">
                <a:pos x="500" y="124"/>
              </a:cxn>
              <a:cxn ang="0">
                <a:pos x="552" y="106"/>
              </a:cxn>
              <a:cxn ang="0">
                <a:pos x="506" y="168"/>
              </a:cxn>
              <a:cxn ang="0">
                <a:pos x="578" y="138"/>
              </a:cxn>
              <a:cxn ang="0">
                <a:pos x="608" y="118"/>
              </a:cxn>
              <a:cxn ang="0">
                <a:pos x="636" y="148"/>
              </a:cxn>
              <a:cxn ang="0">
                <a:pos x="610" y="162"/>
              </a:cxn>
              <a:cxn ang="0">
                <a:pos x="580" y="180"/>
              </a:cxn>
              <a:cxn ang="0">
                <a:pos x="580" y="210"/>
              </a:cxn>
              <a:cxn ang="0">
                <a:pos x="550" y="260"/>
              </a:cxn>
              <a:cxn ang="0">
                <a:pos x="548" y="350"/>
              </a:cxn>
              <a:cxn ang="0">
                <a:pos x="512" y="360"/>
              </a:cxn>
              <a:cxn ang="0">
                <a:pos x="532" y="400"/>
              </a:cxn>
              <a:cxn ang="0">
                <a:pos x="510" y="456"/>
              </a:cxn>
              <a:cxn ang="0">
                <a:pos x="490" y="488"/>
              </a:cxn>
              <a:cxn ang="0">
                <a:pos x="488" y="570"/>
              </a:cxn>
              <a:cxn ang="0">
                <a:pos x="444" y="564"/>
              </a:cxn>
              <a:cxn ang="0">
                <a:pos x="422" y="616"/>
              </a:cxn>
              <a:cxn ang="0">
                <a:pos x="364" y="630"/>
              </a:cxn>
              <a:cxn ang="0">
                <a:pos x="312" y="678"/>
              </a:cxn>
              <a:cxn ang="0">
                <a:pos x="240" y="696"/>
              </a:cxn>
              <a:cxn ang="0">
                <a:pos x="212" y="746"/>
              </a:cxn>
              <a:cxn ang="0">
                <a:pos x="182" y="812"/>
              </a:cxn>
              <a:cxn ang="0">
                <a:pos x="144" y="820"/>
              </a:cxn>
              <a:cxn ang="0">
                <a:pos x="100" y="766"/>
              </a:cxn>
              <a:cxn ang="0">
                <a:pos x="82" y="626"/>
              </a:cxn>
              <a:cxn ang="0">
                <a:pos x="134" y="576"/>
              </a:cxn>
              <a:cxn ang="0">
                <a:pos x="102" y="522"/>
              </a:cxn>
              <a:cxn ang="0">
                <a:pos x="124" y="488"/>
              </a:cxn>
              <a:cxn ang="0">
                <a:pos x="116" y="460"/>
              </a:cxn>
            </a:cxnLst>
            <a:rect l="0" t="0" r="r" b="b"/>
            <a:pathLst>
              <a:path w="637" h="835">
                <a:moveTo>
                  <a:pt x="116" y="432"/>
                </a:moveTo>
                <a:lnTo>
                  <a:pt x="114" y="396"/>
                </a:lnTo>
                <a:lnTo>
                  <a:pt x="118" y="388"/>
                </a:lnTo>
                <a:lnTo>
                  <a:pt x="106" y="356"/>
                </a:lnTo>
                <a:lnTo>
                  <a:pt x="112" y="346"/>
                </a:lnTo>
                <a:lnTo>
                  <a:pt x="114" y="336"/>
                </a:lnTo>
                <a:lnTo>
                  <a:pt x="78" y="310"/>
                </a:lnTo>
                <a:lnTo>
                  <a:pt x="40" y="306"/>
                </a:lnTo>
                <a:lnTo>
                  <a:pt x="24" y="314"/>
                </a:lnTo>
                <a:lnTo>
                  <a:pt x="4" y="288"/>
                </a:lnTo>
                <a:lnTo>
                  <a:pt x="24" y="282"/>
                </a:lnTo>
                <a:lnTo>
                  <a:pt x="10" y="274"/>
                </a:lnTo>
                <a:lnTo>
                  <a:pt x="0" y="262"/>
                </a:lnTo>
                <a:lnTo>
                  <a:pt x="10" y="250"/>
                </a:lnTo>
                <a:lnTo>
                  <a:pt x="36" y="252"/>
                </a:lnTo>
                <a:lnTo>
                  <a:pt x="52" y="258"/>
                </a:lnTo>
                <a:lnTo>
                  <a:pt x="56" y="248"/>
                </a:lnTo>
                <a:lnTo>
                  <a:pt x="38" y="236"/>
                </a:lnTo>
                <a:lnTo>
                  <a:pt x="18" y="234"/>
                </a:lnTo>
                <a:lnTo>
                  <a:pt x="0" y="204"/>
                </a:lnTo>
                <a:lnTo>
                  <a:pt x="14" y="192"/>
                </a:lnTo>
                <a:lnTo>
                  <a:pt x="40" y="186"/>
                </a:lnTo>
                <a:lnTo>
                  <a:pt x="46" y="182"/>
                </a:lnTo>
                <a:lnTo>
                  <a:pt x="68" y="178"/>
                </a:lnTo>
                <a:lnTo>
                  <a:pt x="90" y="180"/>
                </a:lnTo>
                <a:lnTo>
                  <a:pt x="94" y="182"/>
                </a:lnTo>
                <a:lnTo>
                  <a:pt x="112" y="162"/>
                </a:lnTo>
                <a:lnTo>
                  <a:pt x="118" y="142"/>
                </a:lnTo>
                <a:lnTo>
                  <a:pt x="100" y="138"/>
                </a:lnTo>
                <a:lnTo>
                  <a:pt x="104" y="126"/>
                </a:lnTo>
                <a:lnTo>
                  <a:pt x="110" y="116"/>
                </a:lnTo>
                <a:lnTo>
                  <a:pt x="120" y="110"/>
                </a:lnTo>
                <a:lnTo>
                  <a:pt x="140" y="98"/>
                </a:lnTo>
                <a:lnTo>
                  <a:pt x="146" y="90"/>
                </a:lnTo>
                <a:lnTo>
                  <a:pt x="160" y="92"/>
                </a:lnTo>
                <a:lnTo>
                  <a:pt x="162" y="100"/>
                </a:lnTo>
                <a:lnTo>
                  <a:pt x="172" y="88"/>
                </a:lnTo>
                <a:lnTo>
                  <a:pt x="182" y="82"/>
                </a:lnTo>
                <a:lnTo>
                  <a:pt x="182" y="62"/>
                </a:lnTo>
                <a:lnTo>
                  <a:pt x="198" y="58"/>
                </a:lnTo>
                <a:lnTo>
                  <a:pt x="202" y="80"/>
                </a:lnTo>
                <a:lnTo>
                  <a:pt x="212" y="52"/>
                </a:lnTo>
                <a:lnTo>
                  <a:pt x="240" y="52"/>
                </a:lnTo>
                <a:lnTo>
                  <a:pt x="268" y="42"/>
                </a:lnTo>
                <a:lnTo>
                  <a:pt x="276" y="80"/>
                </a:lnTo>
                <a:lnTo>
                  <a:pt x="296" y="88"/>
                </a:lnTo>
                <a:lnTo>
                  <a:pt x="296" y="68"/>
                </a:lnTo>
                <a:lnTo>
                  <a:pt x="298" y="56"/>
                </a:lnTo>
                <a:lnTo>
                  <a:pt x="302" y="48"/>
                </a:lnTo>
                <a:lnTo>
                  <a:pt x="310" y="54"/>
                </a:lnTo>
                <a:lnTo>
                  <a:pt x="314" y="64"/>
                </a:lnTo>
                <a:lnTo>
                  <a:pt x="320" y="82"/>
                </a:lnTo>
                <a:lnTo>
                  <a:pt x="326" y="100"/>
                </a:lnTo>
                <a:lnTo>
                  <a:pt x="344" y="104"/>
                </a:lnTo>
                <a:lnTo>
                  <a:pt x="336" y="80"/>
                </a:lnTo>
                <a:lnTo>
                  <a:pt x="334" y="44"/>
                </a:lnTo>
                <a:lnTo>
                  <a:pt x="350" y="48"/>
                </a:lnTo>
                <a:lnTo>
                  <a:pt x="354" y="42"/>
                </a:lnTo>
                <a:lnTo>
                  <a:pt x="364" y="36"/>
                </a:lnTo>
                <a:lnTo>
                  <a:pt x="358" y="22"/>
                </a:lnTo>
                <a:lnTo>
                  <a:pt x="374" y="14"/>
                </a:lnTo>
                <a:lnTo>
                  <a:pt x="384" y="12"/>
                </a:lnTo>
                <a:lnTo>
                  <a:pt x="404" y="26"/>
                </a:lnTo>
                <a:lnTo>
                  <a:pt x="414" y="14"/>
                </a:lnTo>
                <a:lnTo>
                  <a:pt x="426" y="6"/>
                </a:lnTo>
                <a:lnTo>
                  <a:pt x="440" y="0"/>
                </a:lnTo>
                <a:lnTo>
                  <a:pt x="456" y="0"/>
                </a:lnTo>
                <a:lnTo>
                  <a:pt x="478" y="6"/>
                </a:lnTo>
                <a:lnTo>
                  <a:pt x="494" y="12"/>
                </a:lnTo>
                <a:lnTo>
                  <a:pt x="516" y="18"/>
                </a:lnTo>
                <a:lnTo>
                  <a:pt x="524" y="24"/>
                </a:lnTo>
                <a:lnTo>
                  <a:pt x="504" y="34"/>
                </a:lnTo>
                <a:lnTo>
                  <a:pt x="530" y="38"/>
                </a:lnTo>
                <a:lnTo>
                  <a:pt x="538" y="44"/>
                </a:lnTo>
                <a:lnTo>
                  <a:pt x="526" y="54"/>
                </a:lnTo>
                <a:lnTo>
                  <a:pt x="542" y="54"/>
                </a:lnTo>
                <a:lnTo>
                  <a:pt x="570" y="74"/>
                </a:lnTo>
                <a:lnTo>
                  <a:pt x="558" y="86"/>
                </a:lnTo>
                <a:lnTo>
                  <a:pt x="542" y="92"/>
                </a:lnTo>
                <a:lnTo>
                  <a:pt x="520" y="90"/>
                </a:lnTo>
                <a:lnTo>
                  <a:pt x="496" y="88"/>
                </a:lnTo>
                <a:lnTo>
                  <a:pt x="480" y="90"/>
                </a:lnTo>
                <a:lnTo>
                  <a:pt x="468" y="96"/>
                </a:lnTo>
                <a:lnTo>
                  <a:pt x="438" y="110"/>
                </a:lnTo>
                <a:lnTo>
                  <a:pt x="440" y="118"/>
                </a:lnTo>
                <a:lnTo>
                  <a:pt x="454" y="110"/>
                </a:lnTo>
                <a:lnTo>
                  <a:pt x="480" y="98"/>
                </a:lnTo>
                <a:lnTo>
                  <a:pt x="492" y="98"/>
                </a:lnTo>
                <a:lnTo>
                  <a:pt x="506" y="100"/>
                </a:lnTo>
                <a:lnTo>
                  <a:pt x="518" y="102"/>
                </a:lnTo>
                <a:lnTo>
                  <a:pt x="516" y="116"/>
                </a:lnTo>
                <a:lnTo>
                  <a:pt x="500" y="118"/>
                </a:lnTo>
                <a:lnTo>
                  <a:pt x="500" y="124"/>
                </a:lnTo>
                <a:lnTo>
                  <a:pt x="532" y="122"/>
                </a:lnTo>
                <a:lnTo>
                  <a:pt x="538" y="104"/>
                </a:lnTo>
                <a:lnTo>
                  <a:pt x="552" y="106"/>
                </a:lnTo>
                <a:lnTo>
                  <a:pt x="550" y="126"/>
                </a:lnTo>
                <a:lnTo>
                  <a:pt x="528" y="144"/>
                </a:lnTo>
                <a:lnTo>
                  <a:pt x="506" y="168"/>
                </a:lnTo>
                <a:lnTo>
                  <a:pt x="550" y="146"/>
                </a:lnTo>
                <a:lnTo>
                  <a:pt x="560" y="130"/>
                </a:lnTo>
                <a:lnTo>
                  <a:pt x="578" y="138"/>
                </a:lnTo>
                <a:lnTo>
                  <a:pt x="582" y="122"/>
                </a:lnTo>
                <a:lnTo>
                  <a:pt x="596" y="118"/>
                </a:lnTo>
                <a:lnTo>
                  <a:pt x="608" y="118"/>
                </a:lnTo>
                <a:lnTo>
                  <a:pt x="622" y="124"/>
                </a:lnTo>
                <a:lnTo>
                  <a:pt x="634" y="142"/>
                </a:lnTo>
                <a:lnTo>
                  <a:pt x="636" y="148"/>
                </a:lnTo>
                <a:lnTo>
                  <a:pt x="626" y="156"/>
                </a:lnTo>
                <a:lnTo>
                  <a:pt x="620" y="164"/>
                </a:lnTo>
                <a:lnTo>
                  <a:pt x="610" y="162"/>
                </a:lnTo>
                <a:lnTo>
                  <a:pt x="610" y="172"/>
                </a:lnTo>
                <a:lnTo>
                  <a:pt x="600" y="182"/>
                </a:lnTo>
                <a:lnTo>
                  <a:pt x="580" y="180"/>
                </a:lnTo>
                <a:lnTo>
                  <a:pt x="592" y="190"/>
                </a:lnTo>
                <a:lnTo>
                  <a:pt x="574" y="200"/>
                </a:lnTo>
                <a:lnTo>
                  <a:pt x="580" y="210"/>
                </a:lnTo>
                <a:lnTo>
                  <a:pt x="566" y="226"/>
                </a:lnTo>
                <a:lnTo>
                  <a:pt x="556" y="242"/>
                </a:lnTo>
                <a:lnTo>
                  <a:pt x="550" y="260"/>
                </a:lnTo>
                <a:lnTo>
                  <a:pt x="542" y="314"/>
                </a:lnTo>
                <a:lnTo>
                  <a:pt x="554" y="330"/>
                </a:lnTo>
                <a:lnTo>
                  <a:pt x="548" y="350"/>
                </a:lnTo>
                <a:lnTo>
                  <a:pt x="526" y="338"/>
                </a:lnTo>
                <a:lnTo>
                  <a:pt x="510" y="344"/>
                </a:lnTo>
                <a:lnTo>
                  <a:pt x="512" y="360"/>
                </a:lnTo>
                <a:lnTo>
                  <a:pt x="528" y="366"/>
                </a:lnTo>
                <a:lnTo>
                  <a:pt x="532" y="382"/>
                </a:lnTo>
                <a:lnTo>
                  <a:pt x="532" y="400"/>
                </a:lnTo>
                <a:lnTo>
                  <a:pt x="526" y="424"/>
                </a:lnTo>
                <a:lnTo>
                  <a:pt x="516" y="444"/>
                </a:lnTo>
                <a:lnTo>
                  <a:pt x="510" y="456"/>
                </a:lnTo>
                <a:lnTo>
                  <a:pt x="504" y="462"/>
                </a:lnTo>
                <a:lnTo>
                  <a:pt x="488" y="472"/>
                </a:lnTo>
                <a:lnTo>
                  <a:pt x="490" y="488"/>
                </a:lnTo>
                <a:lnTo>
                  <a:pt x="488" y="508"/>
                </a:lnTo>
                <a:lnTo>
                  <a:pt x="488" y="548"/>
                </a:lnTo>
                <a:lnTo>
                  <a:pt x="488" y="570"/>
                </a:lnTo>
                <a:lnTo>
                  <a:pt x="460" y="562"/>
                </a:lnTo>
                <a:lnTo>
                  <a:pt x="450" y="538"/>
                </a:lnTo>
                <a:lnTo>
                  <a:pt x="444" y="564"/>
                </a:lnTo>
                <a:lnTo>
                  <a:pt x="452" y="572"/>
                </a:lnTo>
                <a:lnTo>
                  <a:pt x="476" y="580"/>
                </a:lnTo>
                <a:lnTo>
                  <a:pt x="422" y="616"/>
                </a:lnTo>
                <a:lnTo>
                  <a:pt x="402" y="620"/>
                </a:lnTo>
                <a:lnTo>
                  <a:pt x="378" y="628"/>
                </a:lnTo>
                <a:lnTo>
                  <a:pt x="364" y="630"/>
                </a:lnTo>
                <a:lnTo>
                  <a:pt x="354" y="628"/>
                </a:lnTo>
                <a:lnTo>
                  <a:pt x="334" y="648"/>
                </a:lnTo>
                <a:lnTo>
                  <a:pt x="312" y="678"/>
                </a:lnTo>
                <a:lnTo>
                  <a:pt x="282" y="686"/>
                </a:lnTo>
                <a:lnTo>
                  <a:pt x="262" y="688"/>
                </a:lnTo>
                <a:lnTo>
                  <a:pt x="240" y="696"/>
                </a:lnTo>
                <a:lnTo>
                  <a:pt x="226" y="716"/>
                </a:lnTo>
                <a:lnTo>
                  <a:pt x="224" y="734"/>
                </a:lnTo>
                <a:lnTo>
                  <a:pt x="212" y="746"/>
                </a:lnTo>
                <a:lnTo>
                  <a:pt x="202" y="756"/>
                </a:lnTo>
                <a:lnTo>
                  <a:pt x="196" y="770"/>
                </a:lnTo>
                <a:lnTo>
                  <a:pt x="182" y="812"/>
                </a:lnTo>
                <a:lnTo>
                  <a:pt x="172" y="830"/>
                </a:lnTo>
                <a:lnTo>
                  <a:pt x="160" y="834"/>
                </a:lnTo>
                <a:lnTo>
                  <a:pt x="144" y="820"/>
                </a:lnTo>
                <a:lnTo>
                  <a:pt x="126" y="806"/>
                </a:lnTo>
                <a:lnTo>
                  <a:pt x="114" y="806"/>
                </a:lnTo>
                <a:lnTo>
                  <a:pt x="100" y="766"/>
                </a:lnTo>
                <a:lnTo>
                  <a:pt x="86" y="704"/>
                </a:lnTo>
                <a:lnTo>
                  <a:pt x="78" y="656"/>
                </a:lnTo>
                <a:lnTo>
                  <a:pt x="82" y="626"/>
                </a:lnTo>
                <a:lnTo>
                  <a:pt x="94" y="602"/>
                </a:lnTo>
                <a:lnTo>
                  <a:pt x="128" y="580"/>
                </a:lnTo>
                <a:lnTo>
                  <a:pt x="134" y="576"/>
                </a:lnTo>
                <a:lnTo>
                  <a:pt x="142" y="550"/>
                </a:lnTo>
                <a:lnTo>
                  <a:pt x="118" y="546"/>
                </a:lnTo>
                <a:lnTo>
                  <a:pt x="102" y="522"/>
                </a:lnTo>
                <a:lnTo>
                  <a:pt x="128" y="526"/>
                </a:lnTo>
                <a:lnTo>
                  <a:pt x="134" y="516"/>
                </a:lnTo>
                <a:lnTo>
                  <a:pt x="124" y="488"/>
                </a:lnTo>
                <a:lnTo>
                  <a:pt x="106" y="498"/>
                </a:lnTo>
                <a:lnTo>
                  <a:pt x="102" y="482"/>
                </a:lnTo>
                <a:lnTo>
                  <a:pt x="116" y="460"/>
                </a:lnTo>
                <a:lnTo>
                  <a:pt x="116" y="4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" name="Freeform 59"/>
          <p:cNvSpPr>
            <a:spLocks/>
          </p:cNvSpPr>
          <p:nvPr/>
        </p:nvSpPr>
        <p:spPr bwMode="ltGray">
          <a:xfrm>
            <a:off x="2861208" y="2300306"/>
            <a:ext cx="44932" cy="571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12"/>
              </a:cxn>
              <a:cxn ang="0">
                <a:pos x="28" y="24"/>
              </a:cxn>
              <a:cxn ang="0">
                <a:pos x="20" y="32"/>
              </a:cxn>
              <a:cxn ang="0">
                <a:pos x="6" y="28"/>
              </a:cxn>
              <a:cxn ang="0">
                <a:pos x="0" y="14"/>
              </a:cxn>
              <a:cxn ang="0">
                <a:pos x="6" y="0"/>
              </a:cxn>
            </a:cxnLst>
            <a:rect l="0" t="0" r="r" b="b"/>
            <a:pathLst>
              <a:path w="29" h="33">
                <a:moveTo>
                  <a:pt x="6" y="0"/>
                </a:moveTo>
                <a:lnTo>
                  <a:pt x="16" y="12"/>
                </a:lnTo>
                <a:lnTo>
                  <a:pt x="28" y="24"/>
                </a:lnTo>
                <a:lnTo>
                  <a:pt x="20" y="32"/>
                </a:lnTo>
                <a:lnTo>
                  <a:pt x="6" y="28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" name="Freeform 60"/>
          <p:cNvSpPr>
            <a:spLocks/>
          </p:cNvSpPr>
          <p:nvPr/>
        </p:nvSpPr>
        <p:spPr bwMode="ltGray">
          <a:xfrm>
            <a:off x="2064819" y="4010037"/>
            <a:ext cx="41833" cy="333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6" y="8"/>
              </a:cxn>
              <a:cxn ang="0">
                <a:pos x="24" y="14"/>
              </a:cxn>
              <a:cxn ang="0">
                <a:pos x="12" y="18"/>
              </a:cxn>
              <a:cxn ang="0">
                <a:pos x="2" y="16"/>
              </a:cxn>
              <a:cxn ang="0">
                <a:pos x="0" y="8"/>
              </a:cxn>
              <a:cxn ang="0">
                <a:pos x="14" y="0"/>
              </a:cxn>
            </a:cxnLst>
            <a:rect l="0" t="0" r="r" b="b"/>
            <a:pathLst>
              <a:path w="27" h="19">
                <a:moveTo>
                  <a:pt x="14" y="0"/>
                </a:moveTo>
                <a:lnTo>
                  <a:pt x="26" y="8"/>
                </a:lnTo>
                <a:lnTo>
                  <a:pt x="24" y="14"/>
                </a:lnTo>
                <a:lnTo>
                  <a:pt x="12" y="18"/>
                </a:lnTo>
                <a:lnTo>
                  <a:pt x="2" y="16"/>
                </a:lnTo>
                <a:lnTo>
                  <a:pt x="0" y="8"/>
                </a:lnTo>
                <a:lnTo>
                  <a:pt x="1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" name="Freeform 61"/>
          <p:cNvSpPr>
            <a:spLocks/>
          </p:cNvSpPr>
          <p:nvPr/>
        </p:nvSpPr>
        <p:spPr bwMode="ltGray">
          <a:xfrm>
            <a:off x="2091158" y="4062424"/>
            <a:ext cx="24790" cy="3333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6" y="6"/>
              </a:cxn>
              <a:cxn ang="0">
                <a:pos x="16" y="14"/>
              </a:cxn>
              <a:cxn ang="0">
                <a:pos x="0" y="1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17" h="19">
                <a:moveTo>
                  <a:pt x="8" y="0"/>
                </a:moveTo>
                <a:lnTo>
                  <a:pt x="16" y="6"/>
                </a:lnTo>
                <a:lnTo>
                  <a:pt x="16" y="14"/>
                </a:lnTo>
                <a:lnTo>
                  <a:pt x="0" y="1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" name="Freeform 62"/>
          <p:cNvSpPr>
            <a:spLocks/>
          </p:cNvSpPr>
          <p:nvPr/>
        </p:nvSpPr>
        <p:spPr bwMode="ltGray">
          <a:xfrm>
            <a:off x="2064819" y="4068774"/>
            <a:ext cx="17043" cy="269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0" y="14"/>
              </a:cxn>
              <a:cxn ang="0">
                <a:pos x="0" y="12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10" y="14"/>
                </a:lnTo>
                <a:lnTo>
                  <a:pt x="0" y="12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" name="Freeform 63"/>
          <p:cNvSpPr>
            <a:spLocks/>
          </p:cNvSpPr>
          <p:nvPr/>
        </p:nvSpPr>
        <p:spPr bwMode="ltGray">
          <a:xfrm>
            <a:off x="2154684" y="4210061"/>
            <a:ext cx="168883" cy="74612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30" y="0"/>
              </a:cxn>
              <a:cxn ang="0">
                <a:pos x="42" y="6"/>
              </a:cxn>
              <a:cxn ang="0">
                <a:pos x="56" y="2"/>
              </a:cxn>
              <a:cxn ang="0">
                <a:pos x="72" y="2"/>
              </a:cxn>
              <a:cxn ang="0">
                <a:pos x="78" y="12"/>
              </a:cxn>
              <a:cxn ang="0">
                <a:pos x="88" y="22"/>
              </a:cxn>
              <a:cxn ang="0">
                <a:pos x="108" y="24"/>
              </a:cxn>
              <a:cxn ang="0">
                <a:pos x="92" y="28"/>
              </a:cxn>
              <a:cxn ang="0">
                <a:pos x="70" y="28"/>
              </a:cxn>
              <a:cxn ang="0">
                <a:pos x="64" y="34"/>
              </a:cxn>
              <a:cxn ang="0">
                <a:pos x="52" y="34"/>
              </a:cxn>
              <a:cxn ang="0">
                <a:pos x="42" y="40"/>
              </a:cxn>
              <a:cxn ang="0">
                <a:pos x="32" y="32"/>
              </a:cxn>
              <a:cxn ang="0">
                <a:pos x="10" y="34"/>
              </a:cxn>
              <a:cxn ang="0">
                <a:pos x="4" y="34"/>
              </a:cxn>
              <a:cxn ang="0">
                <a:pos x="0" y="28"/>
              </a:cxn>
              <a:cxn ang="0">
                <a:pos x="20" y="22"/>
              </a:cxn>
              <a:cxn ang="0">
                <a:pos x="28" y="22"/>
              </a:cxn>
              <a:cxn ang="0">
                <a:pos x="26" y="16"/>
              </a:cxn>
              <a:cxn ang="0">
                <a:pos x="26" y="10"/>
              </a:cxn>
              <a:cxn ang="0">
                <a:pos x="18" y="4"/>
              </a:cxn>
            </a:cxnLst>
            <a:rect l="0" t="0" r="r" b="b"/>
            <a:pathLst>
              <a:path w="109" h="41">
                <a:moveTo>
                  <a:pt x="18" y="4"/>
                </a:moveTo>
                <a:lnTo>
                  <a:pt x="30" y="0"/>
                </a:lnTo>
                <a:lnTo>
                  <a:pt x="42" y="6"/>
                </a:lnTo>
                <a:lnTo>
                  <a:pt x="56" y="2"/>
                </a:lnTo>
                <a:lnTo>
                  <a:pt x="72" y="2"/>
                </a:lnTo>
                <a:lnTo>
                  <a:pt x="78" y="12"/>
                </a:lnTo>
                <a:lnTo>
                  <a:pt x="88" y="22"/>
                </a:lnTo>
                <a:lnTo>
                  <a:pt x="108" y="24"/>
                </a:lnTo>
                <a:lnTo>
                  <a:pt x="92" y="28"/>
                </a:lnTo>
                <a:lnTo>
                  <a:pt x="70" y="28"/>
                </a:lnTo>
                <a:lnTo>
                  <a:pt x="64" y="34"/>
                </a:lnTo>
                <a:lnTo>
                  <a:pt x="52" y="34"/>
                </a:lnTo>
                <a:lnTo>
                  <a:pt x="42" y="40"/>
                </a:lnTo>
                <a:lnTo>
                  <a:pt x="32" y="32"/>
                </a:lnTo>
                <a:lnTo>
                  <a:pt x="10" y="34"/>
                </a:lnTo>
                <a:lnTo>
                  <a:pt x="4" y="34"/>
                </a:lnTo>
                <a:lnTo>
                  <a:pt x="0" y="28"/>
                </a:lnTo>
                <a:lnTo>
                  <a:pt x="20" y="22"/>
                </a:lnTo>
                <a:lnTo>
                  <a:pt x="28" y="22"/>
                </a:lnTo>
                <a:lnTo>
                  <a:pt x="26" y="16"/>
                </a:lnTo>
                <a:lnTo>
                  <a:pt x="26" y="10"/>
                </a:lnTo>
                <a:lnTo>
                  <a:pt x="18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" name="Freeform 64"/>
          <p:cNvSpPr>
            <a:spLocks/>
          </p:cNvSpPr>
          <p:nvPr/>
        </p:nvSpPr>
        <p:spPr bwMode="ltGray">
          <a:xfrm>
            <a:off x="1905231" y="4117987"/>
            <a:ext cx="257199" cy="104775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70" y="4"/>
              </a:cxn>
              <a:cxn ang="0">
                <a:pos x="52" y="2"/>
              </a:cxn>
              <a:cxn ang="0">
                <a:pos x="38" y="0"/>
              </a:cxn>
              <a:cxn ang="0">
                <a:pos x="20" y="8"/>
              </a:cxn>
              <a:cxn ang="0">
                <a:pos x="10" y="16"/>
              </a:cxn>
              <a:cxn ang="0">
                <a:pos x="0" y="26"/>
              </a:cxn>
              <a:cxn ang="0">
                <a:pos x="12" y="24"/>
              </a:cxn>
              <a:cxn ang="0">
                <a:pos x="24" y="20"/>
              </a:cxn>
              <a:cxn ang="0">
                <a:pos x="36" y="12"/>
              </a:cxn>
              <a:cxn ang="0">
                <a:pos x="46" y="12"/>
              </a:cxn>
              <a:cxn ang="0">
                <a:pos x="42" y="16"/>
              </a:cxn>
              <a:cxn ang="0">
                <a:pos x="36" y="20"/>
              </a:cxn>
              <a:cxn ang="0">
                <a:pos x="46" y="20"/>
              </a:cxn>
              <a:cxn ang="0">
                <a:pos x="58" y="20"/>
              </a:cxn>
              <a:cxn ang="0">
                <a:pos x="74" y="16"/>
              </a:cxn>
              <a:cxn ang="0">
                <a:pos x="74" y="20"/>
              </a:cxn>
              <a:cxn ang="0">
                <a:pos x="78" y="24"/>
              </a:cxn>
              <a:cxn ang="0">
                <a:pos x="98" y="26"/>
              </a:cxn>
              <a:cxn ang="0">
                <a:pos x="100" y="32"/>
              </a:cxn>
              <a:cxn ang="0">
                <a:pos x="102" y="38"/>
              </a:cxn>
              <a:cxn ang="0">
                <a:pos x="106" y="40"/>
              </a:cxn>
              <a:cxn ang="0">
                <a:pos x="120" y="44"/>
              </a:cxn>
              <a:cxn ang="0">
                <a:pos x="122" y="48"/>
              </a:cxn>
              <a:cxn ang="0">
                <a:pos x="112" y="54"/>
              </a:cxn>
              <a:cxn ang="0">
                <a:pos x="136" y="56"/>
              </a:cxn>
              <a:cxn ang="0">
                <a:pos x="150" y="56"/>
              </a:cxn>
              <a:cxn ang="0">
                <a:pos x="154" y="52"/>
              </a:cxn>
              <a:cxn ang="0">
                <a:pos x="164" y="52"/>
              </a:cxn>
              <a:cxn ang="0">
                <a:pos x="166" y="48"/>
              </a:cxn>
              <a:cxn ang="0">
                <a:pos x="162" y="48"/>
              </a:cxn>
              <a:cxn ang="0">
                <a:pos x="156" y="38"/>
              </a:cxn>
              <a:cxn ang="0">
                <a:pos x="146" y="38"/>
              </a:cxn>
              <a:cxn ang="0">
                <a:pos x="144" y="34"/>
              </a:cxn>
              <a:cxn ang="0">
                <a:pos x="136" y="30"/>
              </a:cxn>
              <a:cxn ang="0">
                <a:pos x="120" y="26"/>
              </a:cxn>
              <a:cxn ang="0">
                <a:pos x="114" y="18"/>
              </a:cxn>
              <a:cxn ang="0">
                <a:pos x="102" y="8"/>
              </a:cxn>
              <a:cxn ang="0">
                <a:pos x="104" y="18"/>
              </a:cxn>
              <a:cxn ang="0">
                <a:pos x="96" y="16"/>
              </a:cxn>
              <a:cxn ang="0">
                <a:pos x="88" y="12"/>
              </a:cxn>
              <a:cxn ang="0">
                <a:pos x="82" y="6"/>
              </a:cxn>
            </a:cxnLst>
            <a:rect l="0" t="0" r="r" b="b"/>
            <a:pathLst>
              <a:path w="167" h="57">
                <a:moveTo>
                  <a:pt x="82" y="6"/>
                </a:moveTo>
                <a:lnTo>
                  <a:pt x="70" y="4"/>
                </a:lnTo>
                <a:lnTo>
                  <a:pt x="52" y="2"/>
                </a:lnTo>
                <a:lnTo>
                  <a:pt x="38" y="0"/>
                </a:lnTo>
                <a:lnTo>
                  <a:pt x="20" y="8"/>
                </a:lnTo>
                <a:lnTo>
                  <a:pt x="10" y="16"/>
                </a:lnTo>
                <a:lnTo>
                  <a:pt x="0" y="26"/>
                </a:lnTo>
                <a:lnTo>
                  <a:pt x="12" y="24"/>
                </a:lnTo>
                <a:lnTo>
                  <a:pt x="24" y="20"/>
                </a:lnTo>
                <a:lnTo>
                  <a:pt x="36" y="12"/>
                </a:lnTo>
                <a:lnTo>
                  <a:pt x="46" y="12"/>
                </a:lnTo>
                <a:lnTo>
                  <a:pt x="42" y="16"/>
                </a:lnTo>
                <a:lnTo>
                  <a:pt x="36" y="20"/>
                </a:lnTo>
                <a:lnTo>
                  <a:pt x="46" y="20"/>
                </a:lnTo>
                <a:lnTo>
                  <a:pt x="58" y="20"/>
                </a:lnTo>
                <a:lnTo>
                  <a:pt x="74" y="16"/>
                </a:lnTo>
                <a:lnTo>
                  <a:pt x="74" y="20"/>
                </a:lnTo>
                <a:lnTo>
                  <a:pt x="78" y="24"/>
                </a:lnTo>
                <a:lnTo>
                  <a:pt x="98" y="26"/>
                </a:lnTo>
                <a:lnTo>
                  <a:pt x="100" y="32"/>
                </a:lnTo>
                <a:lnTo>
                  <a:pt x="102" y="38"/>
                </a:lnTo>
                <a:lnTo>
                  <a:pt x="106" y="40"/>
                </a:lnTo>
                <a:lnTo>
                  <a:pt x="120" y="44"/>
                </a:lnTo>
                <a:lnTo>
                  <a:pt x="122" y="48"/>
                </a:lnTo>
                <a:lnTo>
                  <a:pt x="112" y="54"/>
                </a:lnTo>
                <a:lnTo>
                  <a:pt x="136" y="56"/>
                </a:lnTo>
                <a:lnTo>
                  <a:pt x="150" y="56"/>
                </a:lnTo>
                <a:lnTo>
                  <a:pt x="154" y="52"/>
                </a:lnTo>
                <a:lnTo>
                  <a:pt x="164" y="52"/>
                </a:lnTo>
                <a:lnTo>
                  <a:pt x="166" y="48"/>
                </a:lnTo>
                <a:lnTo>
                  <a:pt x="162" y="48"/>
                </a:lnTo>
                <a:lnTo>
                  <a:pt x="156" y="38"/>
                </a:lnTo>
                <a:lnTo>
                  <a:pt x="146" y="38"/>
                </a:lnTo>
                <a:lnTo>
                  <a:pt x="144" y="34"/>
                </a:lnTo>
                <a:lnTo>
                  <a:pt x="136" y="30"/>
                </a:lnTo>
                <a:lnTo>
                  <a:pt x="120" y="26"/>
                </a:lnTo>
                <a:lnTo>
                  <a:pt x="114" y="18"/>
                </a:lnTo>
                <a:lnTo>
                  <a:pt x="102" y="8"/>
                </a:lnTo>
                <a:lnTo>
                  <a:pt x="104" y="18"/>
                </a:lnTo>
                <a:lnTo>
                  <a:pt x="96" y="16"/>
                </a:lnTo>
                <a:lnTo>
                  <a:pt x="88" y="12"/>
                </a:lnTo>
                <a:lnTo>
                  <a:pt x="82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" name="Freeform 65"/>
          <p:cNvSpPr>
            <a:spLocks/>
          </p:cNvSpPr>
          <p:nvPr/>
        </p:nvSpPr>
        <p:spPr bwMode="ltGray">
          <a:xfrm>
            <a:off x="2063269" y="4260861"/>
            <a:ext cx="49581" cy="26987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28" y="6"/>
              </a:cxn>
              <a:cxn ang="0">
                <a:pos x="24" y="0"/>
              </a:cxn>
              <a:cxn ang="0">
                <a:pos x="12" y="0"/>
              </a:cxn>
              <a:cxn ang="0">
                <a:pos x="4" y="2"/>
              </a:cxn>
              <a:cxn ang="0">
                <a:pos x="0" y="8"/>
              </a:cxn>
              <a:cxn ang="0">
                <a:pos x="6" y="8"/>
              </a:cxn>
              <a:cxn ang="0">
                <a:pos x="10" y="12"/>
              </a:cxn>
              <a:cxn ang="0">
                <a:pos x="24" y="14"/>
              </a:cxn>
              <a:cxn ang="0">
                <a:pos x="32" y="10"/>
              </a:cxn>
            </a:cxnLst>
            <a:rect l="0" t="0" r="r" b="b"/>
            <a:pathLst>
              <a:path w="33" h="15">
                <a:moveTo>
                  <a:pt x="32" y="10"/>
                </a:moveTo>
                <a:lnTo>
                  <a:pt x="28" y="6"/>
                </a:lnTo>
                <a:lnTo>
                  <a:pt x="24" y="0"/>
                </a:lnTo>
                <a:lnTo>
                  <a:pt x="12" y="0"/>
                </a:lnTo>
                <a:lnTo>
                  <a:pt x="4" y="2"/>
                </a:lnTo>
                <a:lnTo>
                  <a:pt x="0" y="8"/>
                </a:lnTo>
                <a:lnTo>
                  <a:pt x="6" y="8"/>
                </a:lnTo>
                <a:lnTo>
                  <a:pt x="10" y="12"/>
                </a:lnTo>
                <a:lnTo>
                  <a:pt x="24" y="14"/>
                </a:lnTo>
                <a:lnTo>
                  <a:pt x="32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" name="Freeform 66"/>
          <p:cNvSpPr>
            <a:spLocks/>
          </p:cNvSpPr>
          <p:nvPr/>
        </p:nvSpPr>
        <p:spPr bwMode="ltGray">
          <a:xfrm>
            <a:off x="2320469" y="4252923"/>
            <a:ext cx="41834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" name="Freeform 67"/>
          <p:cNvSpPr>
            <a:spLocks/>
          </p:cNvSpPr>
          <p:nvPr/>
        </p:nvSpPr>
        <p:spPr bwMode="ltGray">
          <a:xfrm>
            <a:off x="2111301" y="4648209"/>
            <a:ext cx="1101619" cy="1260470"/>
          </a:xfrm>
          <a:custGeom>
            <a:avLst/>
            <a:gdLst/>
            <a:ahLst/>
            <a:cxnLst>
              <a:cxn ang="0">
                <a:pos x="420" y="686"/>
              </a:cxn>
              <a:cxn ang="0">
                <a:pos x="408" y="664"/>
              </a:cxn>
              <a:cxn ang="0">
                <a:pos x="400" y="656"/>
              </a:cxn>
              <a:cxn ang="0">
                <a:pos x="382" y="644"/>
              </a:cxn>
              <a:cxn ang="0">
                <a:pos x="364" y="634"/>
              </a:cxn>
              <a:cxn ang="0">
                <a:pos x="358" y="628"/>
              </a:cxn>
              <a:cxn ang="0">
                <a:pos x="360" y="610"/>
              </a:cxn>
              <a:cxn ang="0">
                <a:pos x="368" y="596"/>
              </a:cxn>
              <a:cxn ang="0">
                <a:pos x="376" y="590"/>
              </a:cxn>
              <a:cxn ang="0">
                <a:pos x="406" y="574"/>
              </a:cxn>
              <a:cxn ang="0">
                <a:pos x="380" y="538"/>
              </a:cxn>
              <a:cxn ang="0">
                <a:pos x="202" y="338"/>
              </a:cxn>
              <a:cxn ang="0">
                <a:pos x="0" y="218"/>
              </a:cxn>
              <a:cxn ang="0">
                <a:pos x="218" y="0"/>
              </a:cxn>
              <a:cxn ang="0">
                <a:pos x="428" y="30"/>
              </a:cxn>
              <a:cxn ang="0">
                <a:pos x="434" y="56"/>
              </a:cxn>
              <a:cxn ang="0">
                <a:pos x="448" y="70"/>
              </a:cxn>
              <a:cxn ang="0">
                <a:pos x="464" y="102"/>
              </a:cxn>
              <a:cxn ang="0">
                <a:pos x="476" y="114"/>
              </a:cxn>
              <a:cxn ang="0">
                <a:pos x="502" y="114"/>
              </a:cxn>
              <a:cxn ang="0">
                <a:pos x="534" y="124"/>
              </a:cxn>
              <a:cxn ang="0">
                <a:pos x="548" y="144"/>
              </a:cxn>
              <a:cxn ang="0">
                <a:pos x="582" y="146"/>
              </a:cxn>
              <a:cxn ang="0">
                <a:pos x="644" y="160"/>
              </a:cxn>
              <a:cxn ang="0">
                <a:pos x="680" y="186"/>
              </a:cxn>
              <a:cxn ang="0">
                <a:pos x="694" y="186"/>
              </a:cxn>
              <a:cxn ang="0">
                <a:pos x="706" y="208"/>
              </a:cxn>
              <a:cxn ang="0">
                <a:pos x="712" y="238"/>
              </a:cxn>
              <a:cxn ang="0">
                <a:pos x="698" y="260"/>
              </a:cxn>
              <a:cxn ang="0">
                <a:pos x="668" y="296"/>
              </a:cxn>
              <a:cxn ang="0">
                <a:pos x="648" y="320"/>
              </a:cxn>
              <a:cxn ang="0">
                <a:pos x="642" y="342"/>
              </a:cxn>
              <a:cxn ang="0">
                <a:pos x="644" y="366"/>
              </a:cxn>
              <a:cxn ang="0">
                <a:pos x="640" y="402"/>
              </a:cxn>
              <a:cxn ang="0">
                <a:pos x="630" y="426"/>
              </a:cxn>
              <a:cxn ang="0">
                <a:pos x="618" y="462"/>
              </a:cxn>
              <a:cxn ang="0">
                <a:pos x="598" y="496"/>
              </a:cxn>
              <a:cxn ang="0">
                <a:pos x="556" y="496"/>
              </a:cxn>
              <a:cxn ang="0">
                <a:pos x="554" y="500"/>
              </a:cxn>
              <a:cxn ang="0">
                <a:pos x="528" y="510"/>
              </a:cxn>
              <a:cxn ang="0">
                <a:pos x="492" y="544"/>
              </a:cxn>
              <a:cxn ang="0">
                <a:pos x="486" y="556"/>
              </a:cxn>
              <a:cxn ang="0">
                <a:pos x="490" y="596"/>
              </a:cxn>
              <a:cxn ang="0">
                <a:pos x="462" y="628"/>
              </a:cxn>
              <a:cxn ang="0">
                <a:pos x="452" y="636"/>
              </a:cxn>
              <a:cxn ang="0">
                <a:pos x="448" y="654"/>
              </a:cxn>
              <a:cxn ang="0">
                <a:pos x="436" y="658"/>
              </a:cxn>
              <a:cxn ang="0">
                <a:pos x="434" y="686"/>
              </a:cxn>
            </a:cxnLst>
            <a:rect l="0" t="0" r="r" b="b"/>
            <a:pathLst>
              <a:path w="713" h="695">
                <a:moveTo>
                  <a:pt x="428" y="694"/>
                </a:moveTo>
                <a:lnTo>
                  <a:pt x="420" y="686"/>
                </a:lnTo>
                <a:lnTo>
                  <a:pt x="422" y="680"/>
                </a:lnTo>
                <a:lnTo>
                  <a:pt x="408" y="664"/>
                </a:lnTo>
                <a:lnTo>
                  <a:pt x="404" y="664"/>
                </a:lnTo>
                <a:lnTo>
                  <a:pt x="400" y="656"/>
                </a:lnTo>
                <a:lnTo>
                  <a:pt x="392" y="654"/>
                </a:lnTo>
                <a:lnTo>
                  <a:pt x="382" y="644"/>
                </a:lnTo>
                <a:lnTo>
                  <a:pt x="380" y="648"/>
                </a:lnTo>
                <a:lnTo>
                  <a:pt x="364" y="634"/>
                </a:lnTo>
                <a:lnTo>
                  <a:pt x="364" y="630"/>
                </a:lnTo>
                <a:lnTo>
                  <a:pt x="358" y="628"/>
                </a:lnTo>
                <a:lnTo>
                  <a:pt x="346" y="630"/>
                </a:lnTo>
                <a:lnTo>
                  <a:pt x="360" y="610"/>
                </a:lnTo>
                <a:lnTo>
                  <a:pt x="362" y="602"/>
                </a:lnTo>
                <a:lnTo>
                  <a:pt x="368" y="596"/>
                </a:lnTo>
                <a:lnTo>
                  <a:pt x="376" y="598"/>
                </a:lnTo>
                <a:lnTo>
                  <a:pt x="376" y="590"/>
                </a:lnTo>
                <a:lnTo>
                  <a:pt x="400" y="574"/>
                </a:lnTo>
                <a:lnTo>
                  <a:pt x="406" y="574"/>
                </a:lnTo>
                <a:lnTo>
                  <a:pt x="406" y="548"/>
                </a:lnTo>
                <a:lnTo>
                  <a:pt x="380" y="538"/>
                </a:lnTo>
                <a:lnTo>
                  <a:pt x="280" y="442"/>
                </a:lnTo>
                <a:lnTo>
                  <a:pt x="202" y="338"/>
                </a:lnTo>
                <a:lnTo>
                  <a:pt x="94" y="328"/>
                </a:lnTo>
                <a:lnTo>
                  <a:pt x="0" y="218"/>
                </a:lnTo>
                <a:lnTo>
                  <a:pt x="100" y="48"/>
                </a:lnTo>
                <a:lnTo>
                  <a:pt x="218" y="0"/>
                </a:lnTo>
                <a:lnTo>
                  <a:pt x="420" y="26"/>
                </a:lnTo>
                <a:lnTo>
                  <a:pt x="428" y="30"/>
                </a:lnTo>
                <a:lnTo>
                  <a:pt x="430" y="42"/>
                </a:lnTo>
                <a:lnTo>
                  <a:pt x="434" y="56"/>
                </a:lnTo>
                <a:lnTo>
                  <a:pt x="440" y="66"/>
                </a:lnTo>
                <a:lnTo>
                  <a:pt x="448" y="70"/>
                </a:lnTo>
                <a:lnTo>
                  <a:pt x="448" y="94"/>
                </a:lnTo>
                <a:lnTo>
                  <a:pt x="464" y="102"/>
                </a:lnTo>
                <a:lnTo>
                  <a:pt x="478" y="108"/>
                </a:lnTo>
                <a:lnTo>
                  <a:pt x="476" y="114"/>
                </a:lnTo>
                <a:lnTo>
                  <a:pt x="484" y="112"/>
                </a:lnTo>
                <a:lnTo>
                  <a:pt x="502" y="114"/>
                </a:lnTo>
                <a:lnTo>
                  <a:pt x="528" y="124"/>
                </a:lnTo>
                <a:lnTo>
                  <a:pt x="534" y="124"/>
                </a:lnTo>
                <a:lnTo>
                  <a:pt x="542" y="128"/>
                </a:lnTo>
                <a:lnTo>
                  <a:pt x="548" y="144"/>
                </a:lnTo>
                <a:lnTo>
                  <a:pt x="562" y="142"/>
                </a:lnTo>
                <a:lnTo>
                  <a:pt x="582" y="146"/>
                </a:lnTo>
                <a:lnTo>
                  <a:pt x="610" y="146"/>
                </a:lnTo>
                <a:lnTo>
                  <a:pt x="644" y="160"/>
                </a:lnTo>
                <a:lnTo>
                  <a:pt x="664" y="178"/>
                </a:lnTo>
                <a:lnTo>
                  <a:pt x="680" y="186"/>
                </a:lnTo>
                <a:lnTo>
                  <a:pt x="682" y="182"/>
                </a:lnTo>
                <a:lnTo>
                  <a:pt x="694" y="186"/>
                </a:lnTo>
                <a:lnTo>
                  <a:pt x="702" y="188"/>
                </a:lnTo>
                <a:lnTo>
                  <a:pt x="706" y="208"/>
                </a:lnTo>
                <a:lnTo>
                  <a:pt x="710" y="222"/>
                </a:lnTo>
                <a:lnTo>
                  <a:pt x="712" y="238"/>
                </a:lnTo>
                <a:lnTo>
                  <a:pt x="708" y="244"/>
                </a:lnTo>
                <a:lnTo>
                  <a:pt x="698" y="260"/>
                </a:lnTo>
                <a:lnTo>
                  <a:pt x="672" y="288"/>
                </a:lnTo>
                <a:lnTo>
                  <a:pt x="668" y="296"/>
                </a:lnTo>
                <a:lnTo>
                  <a:pt x="656" y="318"/>
                </a:lnTo>
                <a:lnTo>
                  <a:pt x="648" y="320"/>
                </a:lnTo>
                <a:lnTo>
                  <a:pt x="646" y="330"/>
                </a:lnTo>
                <a:lnTo>
                  <a:pt x="642" y="342"/>
                </a:lnTo>
                <a:lnTo>
                  <a:pt x="642" y="356"/>
                </a:lnTo>
                <a:lnTo>
                  <a:pt x="644" y="366"/>
                </a:lnTo>
                <a:lnTo>
                  <a:pt x="640" y="392"/>
                </a:lnTo>
                <a:lnTo>
                  <a:pt x="640" y="402"/>
                </a:lnTo>
                <a:lnTo>
                  <a:pt x="632" y="412"/>
                </a:lnTo>
                <a:lnTo>
                  <a:pt x="630" y="426"/>
                </a:lnTo>
                <a:lnTo>
                  <a:pt x="620" y="454"/>
                </a:lnTo>
                <a:lnTo>
                  <a:pt x="618" y="462"/>
                </a:lnTo>
                <a:lnTo>
                  <a:pt x="600" y="484"/>
                </a:lnTo>
                <a:lnTo>
                  <a:pt x="598" y="496"/>
                </a:lnTo>
                <a:lnTo>
                  <a:pt x="574" y="494"/>
                </a:lnTo>
                <a:lnTo>
                  <a:pt x="556" y="496"/>
                </a:lnTo>
                <a:lnTo>
                  <a:pt x="550" y="494"/>
                </a:lnTo>
                <a:lnTo>
                  <a:pt x="554" y="500"/>
                </a:lnTo>
                <a:lnTo>
                  <a:pt x="546" y="508"/>
                </a:lnTo>
                <a:lnTo>
                  <a:pt x="528" y="510"/>
                </a:lnTo>
                <a:lnTo>
                  <a:pt x="508" y="532"/>
                </a:lnTo>
                <a:lnTo>
                  <a:pt x="492" y="544"/>
                </a:lnTo>
                <a:lnTo>
                  <a:pt x="490" y="558"/>
                </a:lnTo>
                <a:lnTo>
                  <a:pt x="486" y="556"/>
                </a:lnTo>
                <a:lnTo>
                  <a:pt x="494" y="588"/>
                </a:lnTo>
                <a:lnTo>
                  <a:pt x="490" y="596"/>
                </a:lnTo>
                <a:lnTo>
                  <a:pt x="474" y="614"/>
                </a:lnTo>
                <a:lnTo>
                  <a:pt x="462" y="628"/>
                </a:lnTo>
                <a:lnTo>
                  <a:pt x="458" y="638"/>
                </a:lnTo>
                <a:lnTo>
                  <a:pt x="452" y="636"/>
                </a:lnTo>
                <a:lnTo>
                  <a:pt x="448" y="646"/>
                </a:lnTo>
                <a:lnTo>
                  <a:pt x="448" y="654"/>
                </a:lnTo>
                <a:lnTo>
                  <a:pt x="440" y="656"/>
                </a:lnTo>
                <a:lnTo>
                  <a:pt x="436" y="658"/>
                </a:lnTo>
                <a:lnTo>
                  <a:pt x="436" y="670"/>
                </a:lnTo>
                <a:lnTo>
                  <a:pt x="434" y="686"/>
                </a:lnTo>
                <a:lnTo>
                  <a:pt x="428" y="69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" name="Freeform 68"/>
          <p:cNvSpPr>
            <a:spLocks/>
          </p:cNvSpPr>
          <p:nvPr/>
        </p:nvSpPr>
        <p:spPr bwMode="ltGray">
          <a:xfrm>
            <a:off x="2476958" y="5410206"/>
            <a:ext cx="238607" cy="2984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88" y="32"/>
              </a:cxn>
              <a:cxn ang="0">
                <a:pos x="92" y="42"/>
              </a:cxn>
              <a:cxn ang="0">
                <a:pos x="92" y="64"/>
              </a:cxn>
              <a:cxn ang="0">
                <a:pos x="102" y="62"/>
              </a:cxn>
              <a:cxn ang="0">
                <a:pos x="114" y="66"/>
              </a:cxn>
              <a:cxn ang="0">
                <a:pos x="116" y="62"/>
              </a:cxn>
              <a:cxn ang="0">
                <a:pos x="120" y="62"/>
              </a:cxn>
              <a:cxn ang="0">
                <a:pos x="126" y="64"/>
              </a:cxn>
              <a:cxn ang="0">
                <a:pos x="130" y="68"/>
              </a:cxn>
              <a:cxn ang="0">
                <a:pos x="134" y="82"/>
              </a:cxn>
              <a:cxn ang="0">
                <a:pos x="136" y="92"/>
              </a:cxn>
              <a:cxn ang="0">
                <a:pos x="140" y="98"/>
              </a:cxn>
              <a:cxn ang="0">
                <a:pos x="144" y="98"/>
              </a:cxn>
              <a:cxn ang="0">
                <a:pos x="146" y="94"/>
              </a:cxn>
              <a:cxn ang="0">
                <a:pos x="150" y="92"/>
              </a:cxn>
              <a:cxn ang="0">
                <a:pos x="154" y="98"/>
              </a:cxn>
              <a:cxn ang="0">
                <a:pos x="154" y="102"/>
              </a:cxn>
              <a:cxn ang="0">
                <a:pos x="154" y="122"/>
              </a:cxn>
              <a:cxn ang="0">
                <a:pos x="150" y="142"/>
              </a:cxn>
              <a:cxn ang="0">
                <a:pos x="146" y="148"/>
              </a:cxn>
              <a:cxn ang="0">
                <a:pos x="140" y="152"/>
              </a:cxn>
              <a:cxn ang="0">
                <a:pos x="134" y="156"/>
              </a:cxn>
              <a:cxn ang="0">
                <a:pos x="126" y="162"/>
              </a:cxn>
              <a:cxn ang="0">
                <a:pos x="120" y="162"/>
              </a:cxn>
              <a:cxn ang="0">
                <a:pos x="116" y="164"/>
              </a:cxn>
              <a:cxn ang="0">
                <a:pos x="110" y="158"/>
              </a:cxn>
              <a:cxn ang="0">
                <a:pos x="98" y="156"/>
              </a:cxn>
              <a:cxn ang="0">
                <a:pos x="86" y="160"/>
              </a:cxn>
              <a:cxn ang="0">
                <a:pos x="92" y="144"/>
              </a:cxn>
              <a:cxn ang="0">
                <a:pos x="94" y="136"/>
              </a:cxn>
              <a:cxn ang="0">
                <a:pos x="98" y="130"/>
              </a:cxn>
              <a:cxn ang="0">
                <a:pos x="98" y="118"/>
              </a:cxn>
              <a:cxn ang="0">
                <a:pos x="92" y="114"/>
              </a:cxn>
              <a:cxn ang="0">
                <a:pos x="86" y="116"/>
              </a:cxn>
              <a:cxn ang="0">
                <a:pos x="74" y="114"/>
              </a:cxn>
              <a:cxn ang="0">
                <a:pos x="70" y="106"/>
              </a:cxn>
              <a:cxn ang="0">
                <a:pos x="62" y="100"/>
              </a:cxn>
              <a:cxn ang="0">
                <a:pos x="48" y="100"/>
              </a:cxn>
              <a:cxn ang="0">
                <a:pos x="44" y="94"/>
              </a:cxn>
              <a:cxn ang="0">
                <a:pos x="40" y="90"/>
              </a:cxn>
              <a:cxn ang="0">
                <a:pos x="32" y="88"/>
              </a:cxn>
              <a:cxn ang="0">
                <a:pos x="20" y="72"/>
              </a:cxn>
              <a:cxn ang="0">
                <a:pos x="12" y="64"/>
              </a:cxn>
              <a:cxn ang="0">
                <a:pos x="0" y="28"/>
              </a:cxn>
              <a:cxn ang="0">
                <a:pos x="40" y="0"/>
              </a:cxn>
              <a:cxn ang="0">
                <a:pos x="88" y="16"/>
              </a:cxn>
            </a:cxnLst>
            <a:rect l="0" t="0" r="r" b="b"/>
            <a:pathLst>
              <a:path w="155" h="165">
                <a:moveTo>
                  <a:pt x="88" y="16"/>
                </a:moveTo>
                <a:lnTo>
                  <a:pt x="88" y="32"/>
                </a:lnTo>
                <a:lnTo>
                  <a:pt x="92" y="42"/>
                </a:lnTo>
                <a:lnTo>
                  <a:pt x="92" y="64"/>
                </a:lnTo>
                <a:lnTo>
                  <a:pt x="102" y="62"/>
                </a:lnTo>
                <a:lnTo>
                  <a:pt x="114" y="66"/>
                </a:lnTo>
                <a:lnTo>
                  <a:pt x="116" y="62"/>
                </a:lnTo>
                <a:lnTo>
                  <a:pt x="120" y="62"/>
                </a:lnTo>
                <a:lnTo>
                  <a:pt x="126" y="64"/>
                </a:lnTo>
                <a:lnTo>
                  <a:pt x="130" y="68"/>
                </a:lnTo>
                <a:lnTo>
                  <a:pt x="134" y="82"/>
                </a:lnTo>
                <a:lnTo>
                  <a:pt x="136" y="92"/>
                </a:lnTo>
                <a:lnTo>
                  <a:pt x="140" y="98"/>
                </a:lnTo>
                <a:lnTo>
                  <a:pt x="144" y="98"/>
                </a:lnTo>
                <a:lnTo>
                  <a:pt x="146" y="94"/>
                </a:lnTo>
                <a:lnTo>
                  <a:pt x="150" y="92"/>
                </a:lnTo>
                <a:lnTo>
                  <a:pt x="154" y="98"/>
                </a:lnTo>
                <a:lnTo>
                  <a:pt x="154" y="102"/>
                </a:lnTo>
                <a:lnTo>
                  <a:pt x="154" y="122"/>
                </a:lnTo>
                <a:lnTo>
                  <a:pt x="150" y="142"/>
                </a:lnTo>
                <a:lnTo>
                  <a:pt x="146" y="148"/>
                </a:lnTo>
                <a:lnTo>
                  <a:pt x="140" y="152"/>
                </a:lnTo>
                <a:lnTo>
                  <a:pt x="134" y="156"/>
                </a:lnTo>
                <a:lnTo>
                  <a:pt x="126" y="162"/>
                </a:lnTo>
                <a:lnTo>
                  <a:pt x="120" y="162"/>
                </a:lnTo>
                <a:lnTo>
                  <a:pt x="116" y="164"/>
                </a:lnTo>
                <a:lnTo>
                  <a:pt x="110" y="158"/>
                </a:lnTo>
                <a:lnTo>
                  <a:pt x="98" y="156"/>
                </a:lnTo>
                <a:lnTo>
                  <a:pt x="86" y="160"/>
                </a:lnTo>
                <a:lnTo>
                  <a:pt x="92" y="144"/>
                </a:lnTo>
                <a:lnTo>
                  <a:pt x="94" y="136"/>
                </a:lnTo>
                <a:lnTo>
                  <a:pt x="98" y="130"/>
                </a:lnTo>
                <a:lnTo>
                  <a:pt x="98" y="118"/>
                </a:lnTo>
                <a:lnTo>
                  <a:pt x="92" y="114"/>
                </a:lnTo>
                <a:lnTo>
                  <a:pt x="86" y="116"/>
                </a:lnTo>
                <a:lnTo>
                  <a:pt x="74" y="114"/>
                </a:lnTo>
                <a:lnTo>
                  <a:pt x="70" y="106"/>
                </a:lnTo>
                <a:lnTo>
                  <a:pt x="62" y="100"/>
                </a:lnTo>
                <a:lnTo>
                  <a:pt x="48" y="100"/>
                </a:lnTo>
                <a:lnTo>
                  <a:pt x="44" y="94"/>
                </a:lnTo>
                <a:lnTo>
                  <a:pt x="40" y="90"/>
                </a:lnTo>
                <a:lnTo>
                  <a:pt x="32" y="88"/>
                </a:lnTo>
                <a:lnTo>
                  <a:pt x="20" y="72"/>
                </a:lnTo>
                <a:lnTo>
                  <a:pt x="12" y="64"/>
                </a:lnTo>
                <a:lnTo>
                  <a:pt x="0" y="28"/>
                </a:lnTo>
                <a:lnTo>
                  <a:pt x="40" y="0"/>
                </a:lnTo>
                <a:lnTo>
                  <a:pt x="88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" name="Freeform 69"/>
          <p:cNvSpPr>
            <a:spLocks/>
          </p:cNvSpPr>
          <p:nvPr/>
        </p:nvSpPr>
        <p:spPr bwMode="ltGray">
          <a:xfrm>
            <a:off x="2286382" y="5126044"/>
            <a:ext cx="336219" cy="430211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38" y="20"/>
              </a:cxn>
              <a:cxn ang="0">
                <a:pos x="44" y="14"/>
              </a:cxn>
              <a:cxn ang="0">
                <a:pos x="68" y="6"/>
              </a:cxn>
              <a:cxn ang="0">
                <a:pos x="76" y="16"/>
              </a:cxn>
              <a:cxn ang="0">
                <a:pos x="76" y="32"/>
              </a:cxn>
              <a:cxn ang="0">
                <a:pos x="82" y="42"/>
              </a:cxn>
              <a:cxn ang="0">
                <a:pos x="106" y="48"/>
              </a:cxn>
              <a:cxn ang="0">
                <a:pos x="116" y="54"/>
              </a:cxn>
              <a:cxn ang="0">
                <a:pos x="134" y="60"/>
              </a:cxn>
              <a:cxn ang="0">
                <a:pos x="156" y="70"/>
              </a:cxn>
              <a:cxn ang="0">
                <a:pos x="162" y="84"/>
              </a:cxn>
              <a:cxn ang="0">
                <a:pos x="160" y="94"/>
              </a:cxn>
              <a:cxn ang="0">
                <a:pos x="196" y="114"/>
              </a:cxn>
              <a:cxn ang="0">
                <a:pos x="206" y="132"/>
              </a:cxn>
              <a:cxn ang="0">
                <a:pos x="216" y="148"/>
              </a:cxn>
              <a:cxn ang="0">
                <a:pos x="210" y="168"/>
              </a:cxn>
              <a:cxn ang="0">
                <a:pos x="192" y="168"/>
              </a:cxn>
              <a:cxn ang="0">
                <a:pos x="144" y="178"/>
              </a:cxn>
              <a:cxn ang="0">
                <a:pos x="136" y="196"/>
              </a:cxn>
              <a:cxn ang="0">
                <a:pos x="138" y="206"/>
              </a:cxn>
              <a:cxn ang="0">
                <a:pos x="126" y="218"/>
              </a:cxn>
              <a:cxn ang="0">
                <a:pos x="112" y="218"/>
              </a:cxn>
              <a:cxn ang="0">
                <a:pos x="106" y="234"/>
              </a:cxn>
              <a:cxn ang="0">
                <a:pos x="102" y="224"/>
              </a:cxn>
              <a:cxn ang="0">
                <a:pos x="90" y="220"/>
              </a:cxn>
              <a:cxn ang="0">
                <a:pos x="78" y="216"/>
              </a:cxn>
              <a:cxn ang="0">
                <a:pos x="70" y="218"/>
              </a:cxn>
              <a:cxn ang="0">
                <a:pos x="52" y="236"/>
              </a:cxn>
              <a:cxn ang="0">
                <a:pos x="50" y="230"/>
              </a:cxn>
              <a:cxn ang="0">
                <a:pos x="30" y="192"/>
              </a:cxn>
              <a:cxn ang="0">
                <a:pos x="34" y="172"/>
              </a:cxn>
              <a:cxn ang="0">
                <a:pos x="26" y="166"/>
              </a:cxn>
              <a:cxn ang="0">
                <a:pos x="24" y="150"/>
              </a:cxn>
              <a:cxn ang="0">
                <a:pos x="6" y="72"/>
              </a:cxn>
            </a:cxnLst>
            <a:rect l="0" t="0" r="r" b="b"/>
            <a:pathLst>
              <a:path w="217" h="237">
                <a:moveTo>
                  <a:pt x="0" y="26"/>
                </a:moveTo>
                <a:lnTo>
                  <a:pt x="16" y="26"/>
                </a:lnTo>
                <a:lnTo>
                  <a:pt x="32" y="18"/>
                </a:lnTo>
                <a:lnTo>
                  <a:pt x="38" y="20"/>
                </a:lnTo>
                <a:lnTo>
                  <a:pt x="44" y="18"/>
                </a:lnTo>
                <a:lnTo>
                  <a:pt x="44" y="14"/>
                </a:lnTo>
                <a:lnTo>
                  <a:pt x="48" y="6"/>
                </a:lnTo>
                <a:lnTo>
                  <a:pt x="68" y="6"/>
                </a:lnTo>
                <a:lnTo>
                  <a:pt x="74" y="0"/>
                </a:lnTo>
                <a:lnTo>
                  <a:pt x="76" y="16"/>
                </a:lnTo>
                <a:lnTo>
                  <a:pt x="78" y="28"/>
                </a:lnTo>
                <a:lnTo>
                  <a:pt x="76" y="32"/>
                </a:lnTo>
                <a:lnTo>
                  <a:pt x="76" y="36"/>
                </a:lnTo>
                <a:lnTo>
                  <a:pt x="82" y="42"/>
                </a:lnTo>
                <a:lnTo>
                  <a:pt x="96" y="50"/>
                </a:lnTo>
                <a:lnTo>
                  <a:pt x="106" y="48"/>
                </a:lnTo>
                <a:lnTo>
                  <a:pt x="112" y="52"/>
                </a:lnTo>
                <a:lnTo>
                  <a:pt x="116" y="54"/>
                </a:lnTo>
                <a:lnTo>
                  <a:pt x="124" y="58"/>
                </a:lnTo>
                <a:lnTo>
                  <a:pt x="134" y="60"/>
                </a:lnTo>
                <a:lnTo>
                  <a:pt x="142" y="70"/>
                </a:lnTo>
                <a:lnTo>
                  <a:pt x="156" y="70"/>
                </a:lnTo>
                <a:lnTo>
                  <a:pt x="160" y="74"/>
                </a:lnTo>
                <a:lnTo>
                  <a:pt x="162" y="84"/>
                </a:lnTo>
                <a:lnTo>
                  <a:pt x="164" y="94"/>
                </a:lnTo>
                <a:lnTo>
                  <a:pt x="160" y="94"/>
                </a:lnTo>
                <a:lnTo>
                  <a:pt x="170" y="114"/>
                </a:lnTo>
                <a:lnTo>
                  <a:pt x="196" y="114"/>
                </a:lnTo>
                <a:lnTo>
                  <a:pt x="200" y="130"/>
                </a:lnTo>
                <a:lnTo>
                  <a:pt x="206" y="132"/>
                </a:lnTo>
                <a:lnTo>
                  <a:pt x="210" y="136"/>
                </a:lnTo>
                <a:lnTo>
                  <a:pt x="216" y="148"/>
                </a:lnTo>
                <a:lnTo>
                  <a:pt x="214" y="158"/>
                </a:lnTo>
                <a:lnTo>
                  <a:pt x="210" y="168"/>
                </a:lnTo>
                <a:lnTo>
                  <a:pt x="208" y="182"/>
                </a:lnTo>
                <a:lnTo>
                  <a:pt x="192" y="168"/>
                </a:lnTo>
                <a:lnTo>
                  <a:pt x="166" y="168"/>
                </a:lnTo>
                <a:lnTo>
                  <a:pt x="144" y="178"/>
                </a:lnTo>
                <a:lnTo>
                  <a:pt x="140" y="188"/>
                </a:lnTo>
                <a:lnTo>
                  <a:pt x="136" y="196"/>
                </a:lnTo>
                <a:lnTo>
                  <a:pt x="138" y="198"/>
                </a:lnTo>
                <a:lnTo>
                  <a:pt x="138" y="206"/>
                </a:lnTo>
                <a:lnTo>
                  <a:pt x="132" y="220"/>
                </a:lnTo>
                <a:lnTo>
                  <a:pt x="126" y="218"/>
                </a:lnTo>
                <a:lnTo>
                  <a:pt x="122" y="216"/>
                </a:lnTo>
                <a:lnTo>
                  <a:pt x="112" y="218"/>
                </a:lnTo>
                <a:lnTo>
                  <a:pt x="108" y="228"/>
                </a:lnTo>
                <a:lnTo>
                  <a:pt x="106" y="234"/>
                </a:lnTo>
                <a:lnTo>
                  <a:pt x="100" y="228"/>
                </a:lnTo>
                <a:lnTo>
                  <a:pt x="102" y="224"/>
                </a:lnTo>
                <a:lnTo>
                  <a:pt x="100" y="218"/>
                </a:lnTo>
                <a:lnTo>
                  <a:pt x="90" y="220"/>
                </a:lnTo>
                <a:lnTo>
                  <a:pt x="84" y="222"/>
                </a:lnTo>
                <a:lnTo>
                  <a:pt x="78" y="216"/>
                </a:lnTo>
                <a:lnTo>
                  <a:pt x="70" y="216"/>
                </a:lnTo>
                <a:lnTo>
                  <a:pt x="70" y="218"/>
                </a:lnTo>
                <a:lnTo>
                  <a:pt x="62" y="228"/>
                </a:lnTo>
                <a:lnTo>
                  <a:pt x="52" y="236"/>
                </a:lnTo>
                <a:lnTo>
                  <a:pt x="50" y="236"/>
                </a:lnTo>
                <a:lnTo>
                  <a:pt x="50" y="230"/>
                </a:lnTo>
                <a:lnTo>
                  <a:pt x="44" y="214"/>
                </a:lnTo>
                <a:lnTo>
                  <a:pt x="30" y="192"/>
                </a:lnTo>
                <a:lnTo>
                  <a:pt x="30" y="178"/>
                </a:lnTo>
                <a:lnTo>
                  <a:pt x="34" y="172"/>
                </a:lnTo>
                <a:lnTo>
                  <a:pt x="30" y="170"/>
                </a:lnTo>
                <a:lnTo>
                  <a:pt x="26" y="166"/>
                </a:lnTo>
                <a:lnTo>
                  <a:pt x="24" y="162"/>
                </a:lnTo>
                <a:lnTo>
                  <a:pt x="24" y="150"/>
                </a:lnTo>
                <a:lnTo>
                  <a:pt x="6" y="130"/>
                </a:lnTo>
                <a:lnTo>
                  <a:pt x="6" y="72"/>
                </a:lnTo>
                <a:lnTo>
                  <a:pt x="0" y="2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" name="Freeform 70"/>
          <p:cNvSpPr>
            <a:spLocks/>
          </p:cNvSpPr>
          <p:nvPr/>
        </p:nvSpPr>
        <p:spPr bwMode="ltGray">
          <a:xfrm>
            <a:off x="1976503" y="4818071"/>
            <a:ext cx="342417" cy="588960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2" y="82"/>
              </a:cxn>
              <a:cxn ang="0">
                <a:pos x="144" y="90"/>
              </a:cxn>
              <a:cxn ang="0">
                <a:pos x="138" y="108"/>
              </a:cxn>
              <a:cxn ang="0">
                <a:pos x="134" y="120"/>
              </a:cxn>
              <a:cxn ang="0">
                <a:pos x="126" y="136"/>
              </a:cxn>
              <a:cxn ang="0">
                <a:pos x="138" y="166"/>
              </a:cxn>
              <a:cxn ang="0">
                <a:pos x="162" y="180"/>
              </a:cxn>
              <a:cxn ang="0">
                <a:pos x="176" y="176"/>
              </a:cxn>
              <a:cxn ang="0">
                <a:pos x="190" y="166"/>
              </a:cxn>
              <a:cxn ang="0">
                <a:pos x="190" y="194"/>
              </a:cxn>
              <a:cxn ang="0">
                <a:pos x="208" y="194"/>
              </a:cxn>
              <a:cxn ang="0">
                <a:pos x="216" y="232"/>
              </a:cxn>
              <a:cxn ang="0">
                <a:pos x="218" y="250"/>
              </a:cxn>
              <a:cxn ang="0">
                <a:pos x="222" y="288"/>
              </a:cxn>
              <a:cxn ang="0">
                <a:pos x="214" y="298"/>
              </a:cxn>
              <a:cxn ang="0">
                <a:pos x="212" y="322"/>
              </a:cxn>
              <a:cxn ang="0">
                <a:pos x="188" y="314"/>
              </a:cxn>
              <a:cxn ang="0">
                <a:pos x="170" y="300"/>
              </a:cxn>
              <a:cxn ang="0">
                <a:pos x="158" y="290"/>
              </a:cxn>
              <a:cxn ang="0">
                <a:pos x="146" y="288"/>
              </a:cxn>
              <a:cxn ang="0">
                <a:pos x="128" y="278"/>
              </a:cxn>
              <a:cxn ang="0">
                <a:pos x="110" y="262"/>
              </a:cxn>
              <a:cxn ang="0">
                <a:pos x="94" y="240"/>
              </a:cxn>
              <a:cxn ang="0">
                <a:pos x="76" y="212"/>
              </a:cxn>
              <a:cxn ang="0">
                <a:pos x="66" y="198"/>
              </a:cxn>
              <a:cxn ang="0">
                <a:pos x="58" y="176"/>
              </a:cxn>
              <a:cxn ang="0">
                <a:pos x="42" y="152"/>
              </a:cxn>
              <a:cxn ang="0">
                <a:pos x="24" y="124"/>
              </a:cxn>
              <a:cxn ang="0">
                <a:pos x="6" y="106"/>
              </a:cxn>
              <a:cxn ang="0">
                <a:pos x="0" y="90"/>
              </a:cxn>
              <a:cxn ang="0">
                <a:pos x="2" y="74"/>
              </a:cxn>
              <a:cxn ang="0">
                <a:pos x="28" y="62"/>
              </a:cxn>
              <a:cxn ang="0">
                <a:pos x="164" y="28"/>
              </a:cxn>
              <a:cxn ang="0">
                <a:pos x="188" y="70"/>
              </a:cxn>
            </a:cxnLst>
            <a:rect l="0" t="0" r="r" b="b"/>
            <a:pathLst>
              <a:path w="223" h="325">
                <a:moveTo>
                  <a:pt x="188" y="70"/>
                </a:moveTo>
                <a:lnTo>
                  <a:pt x="180" y="76"/>
                </a:lnTo>
                <a:lnTo>
                  <a:pt x="170" y="84"/>
                </a:lnTo>
                <a:lnTo>
                  <a:pt x="162" y="82"/>
                </a:lnTo>
                <a:lnTo>
                  <a:pt x="154" y="88"/>
                </a:lnTo>
                <a:lnTo>
                  <a:pt x="144" y="90"/>
                </a:lnTo>
                <a:lnTo>
                  <a:pt x="142" y="102"/>
                </a:lnTo>
                <a:lnTo>
                  <a:pt x="138" y="108"/>
                </a:lnTo>
                <a:lnTo>
                  <a:pt x="142" y="116"/>
                </a:lnTo>
                <a:lnTo>
                  <a:pt x="134" y="120"/>
                </a:lnTo>
                <a:lnTo>
                  <a:pt x="130" y="128"/>
                </a:lnTo>
                <a:lnTo>
                  <a:pt x="126" y="136"/>
                </a:lnTo>
                <a:lnTo>
                  <a:pt x="142" y="160"/>
                </a:lnTo>
                <a:lnTo>
                  <a:pt x="138" y="166"/>
                </a:lnTo>
                <a:lnTo>
                  <a:pt x="154" y="164"/>
                </a:lnTo>
                <a:lnTo>
                  <a:pt x="162" y="180"/>
                </a:lnTo>
                <a:lnTo>
                  <a:pt x="166" y="174"/>
                </a:lnTo>
                <a:lnTo>
                  <a:pt x="176" y="176"/>
                </a:lnTo>
                <a:lnTo>
                  <a:pt x="184" y="164"/>
                </a:lnTo>
                <a:lnTo>
                  <a:pt x="190" y="166"/>
                </a:lnTo>
                <a:lnTo>
                  <a:pt x="188" y="176"/>
                </a:lnTo>
                <a:lnTo>
                  <a:pt x="190" y="194"/>
                </a:lnTo>
                <a:lnTo>
                  <a:pt x="200" y="194"/>
                </a:lnTo>
                <a:lnTo>
                  <a:pt x="208" y="194"/>
                </a:lnTo>
                <a:lnTo>
                  <a:pt x="220" y="218"/>
                </a:lnTo>
                <a:lnTo>
                  <a:pt x="216" y="232"/>
                </a:lnTo>
                <a:lnTo>
                  <a:pt x="216" y="244"/>
                </a:lnTo>
                <a:lnTo>
                  <a:pt x="218" y="250"/>
                </a:lnTo>
                <a:lnTo>
                  <a:pt x="216" y="256"/>
                </a:lnTo>
                <a:lnTo>
                  <a:pt x="222" y="288"/>
                </a:lnTo>
                <a:lnTo>
                  <a:pt x="220" y="296"/>
                </a:lnTo>
                <a:lnTo>
                  <a:pt x="214" y="298"/>
                </a:lnTo>
                <a:lnTo>
                  <a:pt x="212" y="308"/>
                </a:lnTo>
                <a:lnTo>
                  <a:pt x="212" y="322"/>
                </a:lnTo>
                <a:lnTo>
                  <a:pt x="198" y="324"/>
                </a:lnTo>
                <a:lnTo>
                  <a:pt x="188" y="314"/>
                </a:lnTo>
                <a:lnTo>
                  <a:pt x="180" y="312"/>
                </a:lnTo>
                <a:lnTo>
                  <a:pt x="170" y="300"/>
                </a:lnTo>
                <a:lnTo>
                  <a:pt x="166" y="300"/>
                </a:lnTo>
                <a:lnTo>
                  <a:pt x="158" y="290"/>
                </a:lnTo>
                <a:lnTo>
                  <a:pt x="156" y="292"/>
                </a:lnTo>
                <a:lnTo>
                  <a:pt x="146" y="288"/>
                </a:lnTo>
                <a:lnTo>
                  <a:pt x="136" y="286"/>
                </a:lnTo>
                <a:lnTo>
                  <a:pt x="128" y="278"/>
                </a:lnTo>
                <a:lnTo>
                  <a:pt x="116" y="272"/>
                </a:lnTo>
                <a:lnTo>
                  <a:pt x="110" y="262"/>
                </a:lnTo>
                <a:lnTo>
                  <a:pt x="90" y="246"/>
                </a:lnTo>
                <a:lnTo>
                  <a:pt x="94" y="240"/>
                </a:lnTo>
                <a:lnTo>
                  <a:pt x="80" y="218"/>
                </a:lnTo>
                <a:lnTo>
                  <a:pt x="76" y="212"/>
                </a:lnTo>
                <a:lnTo>
                  <a:pt x="72" y="204"/>
                </a:lnTo>
                <a:lnTo>
                  <a:pt x="66" y="198"/>
                </a:lnTo>
                <a:lnTo>
                  <a:pt x="56" y="186"/>
                </a:lnTo>
                <a:lnTo>
                  <a:pt x="58" y="176"/>
                </a:lnTo>
                <a:lnTo>
                  <a:pt x="52" y="164"/>
                </a:lnTo>
                <a:lnTo>
                  <a:pt x="42" y="152"/>
                </a:lnTo>
                <a:lnTo>
                  <a:pt x="32" y="140"/>
                </a:lnTo>
                <a:lnTo>
                  <a:pt x="24" y="124"/>
                </a:lnTo>
                <a:lnTo>
                  <a:pt x="12" y="116"/>
                </a:lnTo>
                <a:lnTo>
                  <a:pt x="6" y="106"/>
                </a:lnTo>
                <a:lnTo>
                  <a:pt x="4" y="102"/>
                </a:lnTo>
                <a:lnTo>
                  <a:pt x="0" y="90"/>
                </a:lnTo>
                <a:lnTo>
                  <a:pt x="0" y="84"/>
                </a:lnTo>
                <a:lnTo>
                  <a:pt x="2" y="74"/>
                </a:lnTo>
                <a:lnTo>
                  <a:pt x="12" y="68"/>
                </a:lnTo>
                <a:lnTo>
                  <a:pt x="28" y="62"/>
                </a:lnTo>
                <a:lnTo>
                  <a:pt x="94" y="0"/>
                </a:lnTo>
                <a:lnTo>
                  <a:pt x="164" y="28"/>
                </a:lnTo>
                <a:lnTo>
                  <a:pt x="196" y="48"/>
                </a:lnTo>
                <a:lnTo>
                  <a:pt x="188" y="7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" name="Freeform 71"/>
          <p:cNvSpPr>
            <a:spLocks/>
          </p:cNvSpPr>
          <p:nvPr/>
        </p:nvSpPr>
        <p:spPr bwMode="ltGray">
          <a:xfrm>
            <a:off x="1979602" y="4783146"/>
            <a:ext cx="154939" cy="196849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14" y="12"/>
              </a:cxn>
              <a:cxn ang="0">
                <a:pos x="20" y="24"/>
              </a:cxn>
              <a:cxn ang="0">
                <a:pos x="8" y="34"/>
              </a:cxn>
              <a:cxn ang="0">
                <a:pos x="10" y="42"/>
              </a:cxn>
              <a:cxn ang="0">
                <a:pos x="6" y="40"/>
              </a:cxn>
              <a:cxn ang="0">
                <a:pos x="2" y="60"/>
              </a:cxn>
              <a:cxn ang="0">
                <a:pos x="0" y="62"/>
              </a:cxn>
              <a:cxn ang="0">
                <a:pos x="12" y="74"/>
              </a:cxn>
              <a:cxn ang="0">
                <a:pos x="18" y="80"/>
              </a:cxn>
              <a:cxn ang="0">
                <a:pos x="20" y="84"/>
              </a:cxn>
              <a:cxn ang="0">
                <a:pos x="14" y="94"/>
              </a:cxn>
              <a:cxn ang="0">
                <a:pos x="14" y="98"/>
              </a:cxn>
              <a:cxn ang="0">
                <a:pos x="14" y="100"/>
              </a:cxn>
              <a:cxn ang="0">
                <a:pos x="16" y="100"/>
              </a:cxn>
              <a:cxn ang="0">
                <a:pos x="28" y="98"/>
              </a:cxn>
              <a:cxn ang="0">
                <a:pos x="38" y="108"/>
              </a:cxn>
              <a:cxn ang="0">
                <a:pos x="56" y="76"/>
              </a:cxn>
              <a:cxn ang="0">
                <a:pos x="68" y="72"/>
              </a:cxn>
              <a:cxn ang="0">
                <a:pos x="80" y="70"/>
              </a:cxn>
              <a:cxn ang="0">
                <a:pos x="88" y="64"/>
              </a:cxn>
              <a:cxn ang="0">
                <a:pos x="92" y="60"/>
              </a:cxn>
              <a:cxn ang="0">
                <a:pos x="94" y="56"/>
              </a:cxn>
              <a:cxn ang="0">
                <a:pos x="100" y="32"/>
              </a:cxn>
              <a:cxn ang="0">
                <a:pos x="100" y="18"/>
              </a:cxn>
              <a:cxn ang="0">
                <a:pos x="72" y="0"/>
              </a:cxn>
              <a:cxn ang="0">
                <a:pos x="42" y="0"/>
              </a:cxn>
            </a:cxnLst>
            <a:rect l="0" t="0" r="r" b="b"/>
            <a:pathLst>
              <a:path w="101" h="109">
                <a:moveTo>
                  <a:pt x="42" y="0"/>
                </a:moveTo>
                <a:lnTo>
                  <a:pt x="14" y="12"/>
                </a:lnTo>
                <a:lnTo>
                  <a:pt x="20" y="24"/>
                </a:lnTo>
                <a:lnTo>
                  <a:pt x="8" y="34"/>
                </a:lnTo>
                <a:lnTo>
                  <a:pt x="10" y="42"/>
                </a:lnTo>
                <a:lnTo>
                  <a:pt x="6" y="40"/>
                </a:lnTo>
                <a:lnTo>
                  <a:pt x="2" y="60"/>
                </a:lnTo>
                <a:lnTo>
                  <a:pt x="0" y="62"/>
                </a:lnTo>
                <a:lnTo>
                  <a:pt x="12" y="74"/>
                </a:lnTo>
                <a:lnTo>
                  <a:pt x="18" y="80"/>
                </a:lnTo>
                <a:lnTo>
                  <a:pt x="20" y="84"/>
                </a:lnTo>
                <a:lnTo>
                  <a:pt x="14" y="94"/>
                </a:lnTo>
                <a:lnTo>
                  <a:pt x="14" y="98"/>
                </a:lnTo>
                <a:lnTo>
                  <a:pt x="14" y="100"/>
                </a:lnTo>
                <a:lnTo>
                  <a:pt x="16" y="100"/>
                </a:lnTo>
                <a:lnTo>
                  <a:pt x="28" y="98"/>
                </a:lnTo>
                <a:lnTo>
                  <a:pt x="38" y="108"/>
                </a:lnTo>
                <a:lnTo>
                  <a:pt x="56" y="76"/>
                </a:lnTo>
                <a:lnTo>
                  <a:pt x="68" y="72"/>
                </a:lnTo>
                <a:lnTo>
                  <a:pt x="80" y="70"/>
                </a:lnTo>
                <a:lnTo>
                  <a:pt x="88" y="64"/>
                </a:lnTo>
                <a:lnTo>
                  <a:pt x="92" y="60"/>
                </a:lnTo>
                <a:lnTo>
                  <a:pt x="94" y="56"/>
                </a:lnTo>
                <a:lnTo>
                  <a:pt x="100" y="32"/>
                </a:lnTo>
                <a:lnTo>
                  <a:pt x="100" y="18"/>
                </a:lnTo>
                <a:lnTo>
                  <a:pt x="72" y="0"/>
                </a:lnTo>
                <a:lnTo>
                  <a:pt x="4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4" name="Freeform 72"/>
          <p:cNvSpPr>
            <a:spLocks/>
          </p:cNvSpPr>
          <p:nvPr/>
        </p:nvSpPr>
        <p:spPr bwMode="ltGray">
          <a:xfrm>
            <a:off x="2683027" y="4648209"/>
            <a:ext cx="82118" cy="12858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" y="8"/>
              </a:cxn>
              <a:cxn ang="0">
                <a:pos x="48" y="22"/>
              </a:cxn>
              <a:cxn ang="0">
                <a:pos x="52" y="26"/>
              </a:cxn>
              <a:cxn ang="0">
                <a:pos x="48" y="36"/>
              </a:cxn>
              <a:cxn ang="0">
                <a:pos x="42" y="38"/>
              </a:cxn>
              <a:cxn ang="0">
                <a:pos x="36" y="50"/>
              </a:cxn>
              <a:cxn ang="0">
                <a:pos x="34" y="62"/>
              </a:cxn>
              <a:cxn ang="0">
                <a:pos x="28" y="62"/>
              </a:cxn>
              <a:cxn ang="0">
                <a:pos x="26" y="70"/>
              </a:cxn>
              <a:cxn ang="0">
                <a:pos x="18" y="70"/>
              </a:cxn>
              <a:cxn ang="0">
                <a:pos x="14" y="60"/>
              </a:cxn>
              <a:cxn ang="0">
                <a:pos x="10" y="68"/>
              </a:cxn>
              <a:cxn ang="0">
                <a:pos x="4" y="60"/>
              </a:cxn>
              <a:cxn ang="0">
                <a:pos x="0" y="2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53" h="71">
                <a:moveTo>
                  <a:pt x="8" y="0"/>
                </a:moveTo>
                <a:lnTo>
                  <a:pt x="28" y="8"/>
                </a:lnTo>
                <a:lnTo>
                  <a:pt x="48" y="22"/>
                </a:lnTo>
                <a:lnTo>
                  <a:pt x="52" y="26"/>
                </a:lnTo>
                <a:lnTo>
                  <a:pt x="48" y="36"/>
                </a:lnTo>
                <a:lnTo>
                  <a:pt x="42" y="38"/>
                </a:lnTo>
                <a:lnTo>
                  <a:pt x="36" y="50"/>
                </a:lnTo>
                <a:lnTo>
                  <a:pt x="34" y="62"/>
                </a:lnTo>
                <a:lnTo>
                  <a:pt x="28" y="62"/>
                </a:lnTo>
                <a:lnTo>
                  <a:pt x="26" y="70"/>
                </a:lnTo>
                <a:lnTo>
                  <a:pt x="18" y="70"/>
                </a:lnTo>
                <a:lnTo>
                  <a:pt x="14" y="60"/>
                </a:lnTo>
                <a:lnTo>
                  <a:pt x="10" y="68"/>
                </a:lnTo>
                <a:lnTo>
                  <a:pt x="4" y="60"/>
                </a:lnTo>
                <a:lnTo>
                  <a:pt x="0" y="2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5" name="Freeform 73"/>
          <p:cNvSpPr>
            <a:spLocks/>
          </p:cNvSpPr>
          <p:nvPr/>
        </p:nvSpPr>
        <p:spPr bwMode="ltGray">
          <a:xfrm>
            <a:off x="2583866" y="4637096"/>
            <a:ext cx="117754" cy="136524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34" y="2"/>
              </a:cxn>
              <a:cxn ang="0">
                <a:pos x="46" y="2"/>
              </a:cxn>
              <a:cxn ang="0">
                <a:pos x="48" y="0"/>
              </a:cxn>
              <a:cxn ang="0">
                <a:pos x="60" y="2"/>
              </a:cxn>
              <a:cxn ang="0">
                <a:pos x="76" y="6"/>
              </a:cxn>
              <a:cxn ang="0">
                <a:pos x="68" y="16"/>
              </a:cxn>
              <a:cxn ang="0">
                <a:pos x="68" y="32"/>
              </a:cxn>
              <a:cxn ang="0">
                <a:pos x="74" y="38"/>
              </a:cxn>
              <a:cxn ang="0">
                <a:pos x="76" y="50"/>
              </a:cxn>
              <a:cxn ang="0">
                <a:pos x="72" y="54"/>
              </a:cxn>
              <a:cxn ang="0">
                <a:pos x="72" y="60"/>
              </a:cxn>
              <a:cxn ang="0">
                <a:pos x="68" y="68"/>
              </a:cxn>
              <a:cxn ang="0">
                <a:pos x="62" y="64"/>
              </a:cxn>
              <a:cxn ang="0">
                <a:pos x="40" y="62"/>
              </a:cxn>
              <a:cxn ang="0">
                <a:pos x="38" y="68"/>
              </a:cxn>
              <a:cxn ang="0">
                <a:pos x="42" y="74"/>
              </a:cxn>
              <a:cxn ang="0">
                <a:pos x="22" y="66"/>
              </a:cxn>
              <a:cxn ang="0">
                <a:pos x="0" y="38"/>
              </a:cxn>
              <a:cxn ang="0">
                <a:pos x="2" y="14"/>
              </a:cxn>
              <a:cxn ang="0">
                <a:pos x="18" y="2"/>
              </a:cxn>
            </a:cxnLst>
            <a:rect l="0" t="0" r="r" b="b"/>
            <a:pathLst>
              <a:path w="77" h="75">
                <a:moveTo>
                  <a:pt x="18" y="2"/>
                </a:moveTo>
                <a:lnTo>
                  <a:pt x="34" y="2"/>
                </a:lnTo>
                <a:lnTo>
                  <a:pt x="46" y="2"/>
                </a:lnTo>
                <a:lnTo>
                  <a:pt x="48" y="0"/>
                </a:lnTo>
                <a:lnTo>
                  <a:pt x="60" y="2"/>
                </a:lnTo>
                <a:lnTo>
                  <a:pt x="76" y="6"/>
                </a:lnTo>
                <a:lnTo>
                  <a:pt x="68" y="16"/>
                </a:lnTo>
                <a:lnTo>
                  <a:pt x="68" y="32"/>
                </a:lnTo>
                <a:lnTo>
                  <a:pt x="74" y="38"/>
                </a:lnTo>
                <a:lnTo>
                  <a:pt x="76" y="50"/>
                </a:lnTo>
                <a:lnTo>
                  <a:pt x="72" y="54"/>
                </a:lnTo>
                <a:lnTo>
                  <a:pt x="72" y="60"/>
                </a:lnTo>
                <a:lnTo>
                  <a:pt x="68" y="68"/>
                </a:lnTo>
                <a:lnTo>
                  <a:pt x="62" y="64"/>
                </a:lnTo>
                <a:lnTo>
                  <a:pt x="40" y="62"/>
                </a:lnTo>
                <a:lnTo>
                  <a:pt x="38" y="68"/>
                </a:lnTo>
                <a:lnTo>
                  <a:pt x="42" y="74"/>
                </a:lnTo>
                <a:lnTo>
                  <a:pt x="22" y="66"/>
                </a:lnTo>
                <a:lnTo>
                  <a:pt x="0" y="38"/>
                </a:lnTo>
                <a:lnTo>
                  <a:pt x="2" y="14"/>
                </a:lnTo>
                <a:lnTo>
                  <a:pt x="18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6" name="Freeform 74"/>
          <p:cNvSpPr>
            <a:spLocks/>
          </p:cNvSpPr>
          <p:nvPr/>
        </p:nvSpPr>
        <p:spPr bwMode="ltGray">
          <a:xfrm>
            <a:off x="2492452" y="4564072"/>
            <a:ext cx="140994" cy="23812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0" y="2"/>
              </a:cxn>
              <a:cxn ang="0">
                <a:pos x="50" y="10"/>
              </a:cxn>
              <a:cxn ang="0">
                <a:pos x="56" y="16"/>
              </a:cxn>
              <a:cxn ang="0">
                <a:pos x="58" y="32"/>
              </a:cxn>
              <a:cxn ang="0">
                <a:pos x="62" y="28"/>
              </a:cxn>
              <a:cxn ang="0">
                <a:pos x="70" y="32"/>
              </a:cxn>
              <a:cxn ang="0">
                <a:pos x="76" y="38"/>
              </a:cxn>
              <a:cxn ang="0">
                <a:pos x="82" y="38"/>
              </a:cxn>
              <a:cxn ang="0">
                <a:pos x="82" y="46"/>
              </a:cxn>
              <a:cxn ang="0">
                <a:pos x="82" y="52"/>
              </a:cxn>
              <a:cxn ang="0">
                <a:pos x="80" y="54"/>
              </a:cxn>
              <a:cxn ang="0">
                <a:pos x="78" y="58"/>
              </a:cxn>
              <a:cxn ang="0">
                <a:pos x="70" y="62"/>
              </a:cxn>
              <a:cxn ang="0">
                <a:pos x="70" y="68"/>
              </a:cxn>
              <a:cxn ang="0">
                <a:pos x="68" y="72"/>
              </a:cxn>
              <a:cxn ang="0">
                <a:pos x="74" y="78"/>
              </a:cxn>
              <a:cxn ang="0">
                <a:pos x="82" y="88"/>
              </a:cxn>
              <a:cxn ang="0">
                <a:pos x="82" y="98"/>
              </a:cxn>
              <a:cxn ang="0">
                <a:pos x="90" y="110"/>
              </a:cxn>
              <a:cxn ang="0">
                <a:pos x="82" y="110"/>
              </a:cxn>
              <a:cxn ang="0">
                <a:pos x="76" y="120"/>
              </a:cxn>
              <a:cxn ang="0">
                <a:pos x="62" y="118"/>
              </a:cxn>
              <a:cxn ang="0">
                <a:pos x="62" y="122"/>
              </a:cxn>
              <a:cxn ang="0">
                <a:pos x="60" y="120"/>
              </a:cxn>
              <a:cxn ang="0">
                <a:pos x="54" y="122"/>
              </a:cxn>
              <a:cxn ang="0">
                <a:pos x="50" y="130"/>
              </a:cxn>
              <a:cxn ang="0">
                <a:pos x="40" y="118"/>
              </a:cxn>
              <a:cxn ang="0">
                <a:pos x="40" y="110"/>
              </a:cxn>
              <a:cxn ang="0">
                <a:pos x="36" y="108"/>
              </a:cxn>
              <a:cxn ang="0">
                <a:pos x="30" y="102"/>
              </a:cxn>
              <a:cxn ang="0">
                <a:pos x="36" y="86"/>
              </a:cxn>
              <a:cxn ang="0">
                <a:pos x="38" y="80"/>
              </a:cxn>
              <a:cxn ang="0">
                <a:pos x="38" y="72"/>
              </a:cxn>
              <a:cxn ang="0">
                <a:pos x="32" y="66"/>
              </a:cxn>
              <a:cxn ang="0">
                <a:pos x="30" y="56"/>
              </a:cxn>
              <a:cxn ang="0">
                <a:pos x="14" y="56"/>
              </a:cxn>
              <a:cxn ang="0">
                <a:pos x="0" y="36"/>
              </a:cxn>
              <a:cxn ang="0">
                <a:pos x="16" y="6"/>
              </a:cxn>
              <a:cxn ang="0">
                <a:pos x="30" y="0"/>
              </a:cxn>
            </a:cxnLst>
            <a:rect l="0" t="0" r="r" b="b"/>
            <a:pathLst>
              <a:path w="91" h="131">
                <a:moveTo>
                  <a:pt x="30" y="0"/>
                </a:moveTo>
                <a:lnTo>
                  <a:pt x="40" y="2"/>
                </a:lnTo>
                <a:lnTo>
                  <a:pt x="50" y="10"/>
                </a:lnTo>
                <a:lnTo>
                  <a:pt x="56" y="16"/>
                </a:lnTo>
                <a:lnTo>
                  <a:pt x="58" y="32"/>
                </a:lnTo>
                <a:lnTo>
                  <a:pt x="62" y="28"/>
                </a:lnTo>
                <a:lnTo>
                  <a:pt x="70" y="32"/>
                </a:lnTo>
                <a:lnTo>
                  <a:pt x="76" y="38"/>
                </a:lnTo>
                <a:lnTo>
                  <a:pt x="82" y="38"/>
                </a:lnTo>
                <a:lnTo>
                  <a:pt x="82" y="46"/>
                </a:lnTo>
                <a:lnTo>
                  <a:pt x="82" y="52"/>
                </a:lnTo>
                <a:lnTo>
                  <a:pt x="80" y="54"/>
                </a:lnTo>
                <a:lnTo>
                  <a:pt x="78" y="58"/>
                </a:lnTo>
                <a:lnTo>
                  <a:pt x="70" y="62"/>
                </a:lnTo>
                <a:lnTo>
                  <a:pt x="70" y="68"/>
                </a:lnTo>
                <a:lnTo>
                  <a:pt x="68" y="72"/>
                </a:lnTo>
                <a:lnTo>
                  <a:pt x="74" y="78"/>
                </a:lnTo>
                <a:lnTo>
                  <a:pt x="82" y="88"/>
                </a:lnTo>
                <a:lnTo>
                  <a:pt x="82" y="98"/>
                </a:lnTo>
                <a:lnTo>
                  <a:pt x="90" y="110"/>
                </a:lnTo>
                <a:lnTo>
                  <a:pt x="82" y="110"/>
                </a:lnTo>
                <a:lnTo>
                  <a:pt x="76" y="120"/>
                </a:lnTo>
                <a:lnTo>
                  <a:pt x="62" y="118"/>
                </a:lnTo>
                <a:lnTo>
                  <a:pt x="62" y="122"/>
                </a:lnTo>
                <a:lnTo>
                  <a:pt x="60" y="120"/>
                </a:lnTo>
                <a:lnTo>
                  <a:pt x="54" y="122"/>
                </a:lnTo>
                <a:lnTo>
                  <a:pt x="50" y="130"/>
                </a:lnTo>
                <a:lnTo>
                  <a:pt x="40" y="118"/>
                </a:lnTo>
                <a:lnTo>
                  <a:pt x="40" y="110"/>
                </a:lnTo>
                <a:lnTo>
                  <a:pt x="36" y="108"/>
                </a:lnTo>
                <a:lnTo>
                  <a:pt x="30" y="102"/>
                </a:lnTo>
                <a:lnTo>
                  <a:pt x="36" y="86"/>
                </a:lnTo>
                <a:lnTo>
                  <a:pt x="38" y="80"/>
                </a:lnTo>
                <a:lnTo>
                  <a:pt x="38" y="72"/>
                </a:lnTo>
                <a:lnTo>
                  <a:pt x="32" y="66"/>
                </a:lnTo>
                <a:lnTo>
                  <a:pt x="30" y="56"/>
                </a:lnTo>
                <a:lnTo>
                  <a:pt x="14" y="56"/>
                </a:lnTo>
                <a:lnTo>
                  <a:pt x="0" y="36"/>
                </a:lnTo>
                <a:lnTo>
                  <a:pt x="16" y="6"/>
                </a:lnTo>
                <a:lnTo>
                  <a:pt x="3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7" name="Freeform 75"/>
          <p:cNvSpPr>
            <a:spLocks/>
          </p:cNvSpPr>
          <p:nvPr/>
        </p:nvSpPr>
        <p:spPr bwMode="ltGray">
          <a:xfrm>
            <a:off x="2176375" y="4446597"/>
            <a:ext cx="373403" cy="361948"/>
          </a:xfrm>
          <a:custGeom>
            <a:avLst/>
            <a:gdLst/>
            <a:ahLst/>
            <a:cxnLst>
              <a:cxn ang="0">
                <a:pos x="166" y="176"/>
              </a:cxn>
              <a:cxn ang="0">
                <a:pos x="152" y="186"/>
              </a:cxn>
              <a:cxn ang="0">
                <a:pos x="144" y="198"/>
              </a:cxn>
              <a:cxn ang="0">
                <a:pos x="122" y="194"/>
              </a:cxn>
              <a:cxn ang="0">
                <a:pos x="98" y="170"/>
              </a:cxn>
              <a:cxn ang="0">
                <a:pos x="22" y="92"/>
              </a:cxn>
              <a:cxn ang="0">
                <a:pos x="30" y="6"/>
              </a:cxn>
              <a:cxn ang="0">
                <a:pos x="38" y="22"/>
              </a:cxn>
              <a:cxn ang="0">
                <a:pos x="50" y="16"/>
              </a:cxn>
              <a:cxn ang="0">
                <a:pos x="72" y="0"/>
              </a:cxn>
              <a:cxn ang="0">
                <a:pos x="96" y="14"/>
              </a:cxn>
              <a:cxn ang="0">
                <a:pos x="100" y="28"/>
              </a:cxn>
              <a:cxn ang="0">
                <a:pos x="124" y="32"/>
              </a:cxn>
              <a:cxn ang="0">
                <a:pos x="150" y="42"/>
              </a:cxn>
              <a:cxn ang="0">
                <a:pos x="174" y="24"/>
              </a:cxn>
              <a:cxn ang="0">
                <a:pos x="206" y="28"/>
              </a:cxn>
              <a:cxn ang="0">
                <a:pos x="196" y="38"/>
              </a:cxn>
              <a:cxn ang="0">
                <a:pos x="212" y="48"/>
              </a:cxn>
              <a:cxn ang="0">
                <a:pos x="222" y="60"/>
              </a:cxn>
              <a:cxn ang="0">
                <a:pos x="240" y="66"/>
              </a:cxn>
              <a:cxn ang="0">
                <a:pos x="226" y="78"/>
              </a:cxn>
              <a:cxn ang="0">
                <a:pos x="224" y="82"/>
              </a:cxn>
              <a:cxn ang="0">
                <a:pos x="232" y="88"/>
              </a:cxn>
              <a:cxn ang="0">
                <a:pos x="218" y="96"/>
              </a:cxn>
              <a:cxn ang="0">
                <a:pos x="212" y="106"/>
              </a:cxn>
              <a:cxn ang="0">
                <a:pos x="222" y="128"/>
              </a:cxn>
              <a:cxn ang="0">
                <a:pos x="202" y="140"/>
              </a:cxn>
              <a:cxn ang="0">
                <a:pos x="188" y="142"/>
              </a:cxn>
              <a:cxn ang="0">
                <a:pos x="180" y="148"/>
              </a:cxn>
              <a:cxn ang="0">
                <a:pos x="172" y="142"/>
              </a:cxn>
              <a:cxn ang="0">
                <a:pos x="152" y="138"/>
              </a:cxn>
              <a:cxn ang="0">
                <a:pos x="160" y="156"/>
              </a:cxn>
              <a:cxn ang="0">
                <a:pos x="156" y="168"/>
              </a:cxn>
              <a:cxn ang="0">
                <a:pos x="176" y="170"/>
              </a:cxn>
            </a:cxnLst>
            <a:rect l="0" t="0" r="r" b="b"/>
            <a:pathLst>
              <a:path w="241" h="201">
                <a:moveTo>
                  <a:pt x="174" y="178"/>
                </a:moveTo>
                <a:lnTo>
                  <a:pt x="166" y="176"/>
                </a:lnTo>
                <a:lnTo>
                  <a:pt x="160" y="186"/>
                </a:lnTo>
                <a:lnTo>
                  <a:pt x="152" y="186"/>
                </a:lnTo>
                <a:lnTo>
                  <a:pt x="148" y="194"/>
                </a:lnTo>
                <a:lnTo>
                  <a:pt x="144" y="198"/>
                </a:lnTo>
                <a:lnTo>
                  <a:pt x="134" y="200"/>
                </a:lnTo>
                <a:lnTo>
                  <a:pt x="122" y="194"/>
                </a:lnTo>
                <a:lnTo>
                  <a:pt x="118" y="190"/>
                </a:lnTo>
                <a:lnTo>
                  <a:pt x="98" y="170"/>
                </a:lnTo>
                <a:lnTo>
                  <a:pt x="86" y="142"/>
                </a:lnTo>
                <a:lnTo>
                  <a:pt x="22" y="92"/>
                </a:lnTo>
                <a:lnTo>
                  <a:pt x="0" y="5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2" y="22"/>
                </a:lnTo>
                <a:lnTo>
                  <a:pt x="50" y="16"/>
                </a:lnTo>
                <a:lnTo>
                  <a:pt x="62" y="2"/>
                </a:lnTo>
                <a:lnTo>
                  <a:pt x="72" y="0"/>
                </a:lnTo>
                <a:lnTo>
                  <a:pt x="78" y="14"/>
                </a:lnTo>
                <a:lnTo>
                  <a:pt x="96" y="14"/>
                </a:lnTo>
                <a:lnTo>
                  <a:pt x="96" y="20"/>
                </a:lnTo>
                <a:lnTo>
                  <a:pt x="100" y="28"/>
                </a:lnTo>
                <a:lnTo>
                  <a:pt x="116" y="32"/>
                </a:lnTo>
                <a:lnTo>
                  <a:pt x="124" y="32"/>
                </a:lnTo>
                <a:lnTo>
                  <a:pt x="132" y="32"/>
                </a:lnTo>
                <a:lnTo>
                  <a:pt x="150" y="42"/>
                </a:lnTo>
                <a:lnTo>
                  <a:pt x="164" y="30"/>
                </a:lnTo>
                <a:lnTo>
                  <a:pt x="174" y="24"/>
                </a:lnTo>
                <a:lnTo>
                  <a:pt x="192" y="26"/>
                </a:lnTo>
                <a:lnTo>
                  <a:pt x="206" y="28"/>
                </a:lnTo>
                <a:lnTo>
                  <a:pt x="196" y="34"/>
                </a:lnTo>
                <a:lnTo>
                  <a:pt x="196" y="38"/>
                </a:lnTo>
                <a:lnTo>
                  <a:pt x="200" y="44"/>
                </a:lnTo>
                <a:lnTo>
                  <a:pt x="212" y="48"/>
                </a:lnTo>
                <a:lnTo>
                  <a:pt x="222" y="52"/>
                </a:lnTo>
                <a:lnTo>
                  <a:pt x="222" y="60"/>
                </a:lnTo>
                <a:lnTo>
                  <a:pt x="232" y="60"/>
                </a:lnTo>
                <a:lnTo>
                  <a:pt x="240" y="66"/>
                </a:lnTo>
                <a:lnTo>
                  <a:pt x="232" y="76"/>
                </a:lnTo>
                <a:lnTo>
                  <a:pt x="226" y="78"/>
                </a:lnTo>
                <a:lnTo>
                  <a:pt x="222" y="78"/>
                </a:lnTo>
                <a:lnTo>
                  <a:pt x="224" y="82"/>
                </a:lnTo>
                <a:lnTo>
                  <a:pt x="228" y="88"/>
                </a:lnTo>
                <a:lnTo>
                  <a:pt x="232" y="88"/>
                </a:lnTo>
                <a:lnTo>
                  <a:pt x="234" y="96"/>
                </a:lnTo>
                <a:lnTo>
                  <a:pt x="218" y="96"/>
                </a:lnTo>
                <a:lnTo>
                  <a:pt x="218" y="106"/>
                </a:lnTo>
                <a:lnTo>
                  <a:pt x="212" y="106"/>
                </a:lnTo>
                <a:lnTo>
                  <a:pt x="226" y="124"/>
                </a:lnTo>
                <a:lnTo>
                  <a:pt x="222" y="128"/>
                </a:lnTo>
                <a:lnTo>
                  <a:pt x="214" y="136"/>
                </a:lnTo>
                <a:lnTo>
                  <a:pt x="202" y="140"/>
                </a:lnTo>
                <a:lnTo>
                  <a:pt x="196" y="136"/>
                </a:lnTo>
                <a:lnTo>
                  <a:pt x="188" y="142"/>
                </a:lnTo>
                <a:lnTo>
                  <a:pt x="186" y="148"/>
                </a:lnTo>
                <a:lnTo>
                  <a:pt x="180" y="148"/>
                </a:lnTo>
                <a:lnTo>
                  <a:pt x="176" y="140"/>
                </a:lnTo>
                <a:lnTo>
                  <a:pt x="172" y="142"/>
                </a:lnTo>
                <a:lnTo>
                  <a:pt x="164" y="142"/>
                </a:lnTo>
                <a:lnTo>
                  <a:pt x="152" y="138"/>
                </a:lnTo>
                <a:lnTo>
                  <a:pt x="160" y="150"/>
                </a:lnTo>
                <a:lnTo>
                  <a:pt x="160" y="156"/>
                </a:lnTo>
                <a:lnTo>
                  <a:pt x="156" y="160"/>
                </a:lnTo>
                <a:lnTo>
                  <a:pt x="156" y="168"/>
                </a:lnTo>
                <a:lnTo>
                  <a:pt x="164" y="172"/>
                </a:lnTo>
                <a:lnTo>
                  <a:pt x="176" y="170"/>
                </a:lnTo>
                <a:lnTo>
                  <a:pt x="174" y="17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8" name="Freeform 76"/>
          <p:cNvSpPr>
            <a:spLocks/>
          </p:cNvSpPr>
          <p:nvPr/>
        </p:nvSpPr>
        <p:spPr bwMode="ltGray">
          <a:xfrm>
            <a:off x="2036930" y="4441835"/>
            <a:ext cx="319175" cy="519110"/>
          </a:xfrm>
          <a:custGeom>
            <a:avLst/>
            <a:gdLst/>
            <a:ahLst/>
            <a:cxnLst>
              <a:cxn ang="0">
                <a:pos x="130" y="10"/>
              </a:cxn>
              <a:cxn ang="0">
                <a:pos x="106" y="30"/>
              </a:cxn>
              <a:cxn ang="0">
                <a:pos x="100" y="54"/>
              </a:cxn>
              <a:cxn ang="0">
                <a:pos x="116" y="68"/>
              </a:cxn>
              <a:cxn ang="0">
                <a:pos x="114" y="82"/>
              </a:cxn>
              <a:cxn ang="0">
                <a:pos x="140" y="90"/>
              </a:cxn>
              <a:cxn ang="0">
                <a:pos x="166" y="106"/>
              </a:cxn>
              <a:cxn ang="0">
                <a:pos x="182" y="108"/>
              </a:cxn>
              <a:cxn ang="0">
                <a:pos x="202" y="102"/>
              </a:cxn>
              <a:cxn ang="0">
                <a:pos x="190" y="126"/>
              </a:cxn>
              <a:cxn ang="0">
                <a:pos x="194" y="156"/>
              </a:cxn>
              <a:cxn ang="0">
                <a:pos x="198" y="170"/>
              </a:cxn>
              <a:cxn ang="0">
                <a:pos x="206" y="192"/>
              </a:cxn>
              <a:cxn ang="0">
                <a:pos x="196" y="182"/>
              </a:cxn>
              <a:cxn ang="0">
                <a:pos x="188" y="182"/>
              </a:cxn>
              <a:cxn ang="0">
                <a:pos x="178" y="186"/>
              </a:cxn>
              <a:cxn ang="0">
                <a:pos x="158" y="192"/>
              </a:cxn>
              <a:cxn ang="0">
                <a:pos x="168" y="196"/>
              </a:cxn>
              <a:cxn ang="0">
                <a:pos x="158" y="204"/>
              </a:cxn>
              <a:cxn ang="0">
                <a:pos x="150" y="210"/>
              </a:cxn>
              <a:cxn ang="0">
                <a:pos x="162" y="224"/>
              </a:cxn>
              <a:cxn ang="0">
                <a:pos x="166" y="238"/>
              </a:cxn>
              <a:cxn ang="0">
                <a:pos x="142" y="280"/>
              </a:cxn>
              <a:cxn ang="0">
                <a:pos x="140" y="252"/>
              </a:cxn>
              <a:cxn ang="0">
                <a:pos x="132" y="254"/>
              </a:cxn>
              <a:cxn ang="0">
                <a:pos x="118" y="254"/>
              </a:cxn>
              <a:cxn ang="0">
                <a:pos x="100" y="246"/>
              </a:cxn>
              <a:cxn ang="0">
                <a:pos x="92" y="232"/>
              </a:cxn>
              <a:cxn ang="0">
                <a:pos x="80" y="226"/>
              </a:cxn>
              <a:cxn ang="0">
                <a:pos x="56" y="210"/>
              </a:cxn>
              <a:cxn ang="0">
                <a:pos x="52" y="204"/>
              </a:cxn>
              <a:cxn ang="0">
                <a:pos x="42" y="204"/>
              </a:cxn>
              <a:cxn ang="0">
                <a:pos x="44" y="210"/>
              </a:cxn>
              <a:cxn ang="0">
                <a:pos x="20" y="200"/>
              </a:cxn>
              <a:cxn ang="0">
                <a:pos x="10" y="170"/>
              </a:cxn>
              <a:cxn ang="0">
                <a:pos x="20" y="166"/>
              </a:cxn>
              <a:cxn ang="0">
                <a:pos x="26" y="136"/>
              </a:cxn>
              <a:cxn ang="0">
                <a:pos x="24" y="114"/>
              </a:cxn>
              <a:cxn ang="0">
                <a:pos x="22" y="92"/>
              </a:cxn>
              <a:cxn ang="0">
                <a:pos x="30" y="72"/>
              </a:cxn>
              <a:cxn ang="0">
                <a:pos x="42" y="60"/>
              </a:cxn>
              <a:cxn ang="0">
                <a:pos x="56" y="54"/>
              </a:cxn>
              <a:cxn ang="0">
                <a:pos x="62" y="42"/>
              </a:cxn>
              <a:cxn ang="0">
                <a:pos x="70" y="22"/>
              </a:cxn>
              <a:cxn ang="0">
                <a:pos x="86" y="18"/>
              </a:cxn>
              <a:cxn ang="0">
                <a:pos x="102" y="16"/>
              </a:cxn>
              <a:cxn ang="0">
                <a:pos x="114" y="2"/>
              </a:cxn>
              <a:cxn ang="0">
                <a:pos x="132" y="0"/>
              </a:cxn>
            </a:cxnLst>
            <a:rect l="0" t="0" r="r" b="b"/>
            <a:pathLst>
              <a:path w="207" h="287">
                <a:moveTo>
                  <a:pt x="140" y="6"/>
                </a:moveTo>
                <a:lnTo>
                  <a:pt x="130" y="10"/>
                </a:lnTo>
                <a:lnTo>
                  <a:pt x="120" y="22"/>
                </a:lnTo>
                <a:lnTo>
                  <a:pt x="106" y="30"/>
                </a:lnTo>
                <a:lnTo>
                  <a:pt x="104" y="44"/>
                </a:lnTo>
                <a:lnTo>
                  <a:pt x="100" y="54"/>
                </a:lnTo>
                <a:lnTo>
                  <a:pt x="108" y="54"/>
                </a:lnTo>
                <a:lnTo>
                  <a:pt x="116" y="68"/>
                </a:lnTo>
                <a:lnTo>
                  <a:pt x="114" y="76"/>
                </a:lnTo>
                <a:lnTo>
                  <a:pt x="114" y="82"/>
                </a:lnTo>
                <a:lnTo>
                  <a:pt x="118" y="86"/>
                </a:lnTo>
                <a:lnTo>
                  <a:pt x="140" y="90"/>
                </a:lnTo>
                <a:lnTo>
                  <a:pt x="154" y="88"/>
                </a:lnTo>
                <a:lnTo>
                  <a:pt x="166" y="106"/>
                </a:lnTo>
                <a:lnTo>
                  <a:pt x="174" y="102"/>
                </a:lnTo>
                <a:lnTo>
                  <a:pt x="182" y="108"/>
                </a:lnTo>
                <a:lnTo>
                  <a:pt x="192" y="106"/>
                </a:lnTo>
                <a:lnTo>
                  <a:pt x="202" y="102"/>
                </a:lnTo>
                <a:lnTo>
                  <a:pt x="200" y="114"/>
                </a:lnTo>
                <a:lnTo>
                  <a:pt x="190" y="126"/>
                </a:lnTo>
                <a:lnTo>
                  <a:pt x="192" y="148"/>
                </a:lnTo>
                <a:lnTo>
                  <a:pt x="194" y="156"/>
                </a:lnTo>
                <a:lnTo>
                  <a:pt x="188" y="164"/>
                </a:lnTo>
                <a:lnTo>
                  <a:pt x="198" y="170"/>
                </a:lnTo>
                <a:lnTo>
                  <a:pt x="204" y="182"/>
                </a:lnTo>
                <a:lnTo>
                  <a:pt x="206" y="192"/>
                </a:lnTo>
                <a:lnTo>
                  <a:pt x="200" y="196"/>
                </a:lnTo>
                <a:lnTo>
                  <a:pt x="196" y="182"/>
                </a:lnTo>
                <a:lnTo>
                  <a:pt x="192" y="176"/>
                </a:lnTo>
                <a:lnTo>
                  <a:pt x="188" y="182"/>
                </a:lnTo>
                <a:lnTo>
                  <a:pt x="180" y="180"/>
                </a:lnTo>
                <a:lnTo>
                  <a:pt x="178" y="186"/>
                </a:lnTo>
                <a:lnTo>
                  <a:pt x="158" y="184"/>
                </a:lnTo>
                <a:lnTo>
                  <a:pt x="158" y="192"/>
                </a:lnTo>
                <a:lnTo>
                  <a:pt x="164" y="192"/>
                </a:lnTo>
                <a:lnTo>
                  <a:pt x="168" y="196"/>
                </a:lnTo>
                <a:lnTo>
                  <a:pt x="170" y="206"/>
                </a:lnTo>
                <a:lnTo>
                  <a:pt x="158" y="204"/>
                </a:lnTo>
                <a:lnTo>
                  <a:pt x="152" y="206"/>
                </a:lnTo>
                <a:lnTo>
                  <a:pt x="150" y="210"/>
                </a:lnTo>
                <a:lnTo>
                  <a:pt x="152" y="214"/>
                </a:lnTo>
                <a:lnTo>
                  <a:pt x="162" y="224"/>
                </a:lnTo>
                <a:lnTo>
                  <a:pt x="166" y="230"/>
                </a:lnTo>
                <a:lnTo>
                  <a:pt x="166" y="238"/>
                </a:lnTo>
                <a:lnTo>
                  <a:pt x="154" y="286"/>
                </a:lnTo>
                <a:lnTo>
                  <a:pt x="142" y="280"/>
                </a:lnTo>
                <a:lnTo>
                  <a:pt x="148" y="258"/>
                </a:lnTo>
                <a:lnTo>
                  <a:pt x="140" y="252"/>
                </a:lnTo>
                <a:lnTo>
                  <a:pt x="136" y="252"/>
                </a:lnTo>
                <a:lnTo>
                  <a:pt x="132" y="254"/>
                </a:lnTo>
                <a:lnTo>
                  <a:pt x="124" y="250"/>
                </a:lnTo>
                <a:lnTo>
                  <a:pt x="118" y="254"/>
                </a:lnTo>
                <a:lnTo>
                  <a:pt x="100" y="254"/>
                </a:lnTo>
                <a:lnTo>
                  <a:pt x="100" y="246"/>
                </a:lnTo>
                <a:lnTo>
                  <a:pt x="94" y="240"/>
                </a:lnTo>
                <a:lnTo>
                  <a:pt x="92" y="232"/>
                </a:lnTo>
                <a:lnTo>
                  <a:pt x="84" y="232"/>
                </a:lnTo>
                <a:lnTo>
                  <a:pt x="80" y="226"/>
                </a:lnTo>
                <a:lnTo>
                  <a:pt x="70" y="216"/>
                </a:lnTo>
                <a:lnTo>
                  <a:pt x="56" y="210"/>
                </a:lnTo>
                <a:lnTo>
                  <a:pt x="54" y="206"/>
                </a:lnTo>
                <a:lnTo>
                  <a:pt x="52" y="204"/>
                </a:lnTo>
                <a:lnTo>
                  <a:pt x="46" y="204"/>
                </a:lnTo>
                <a:lnTo>
                  <a:pt x="42" y="204"/>
                </a:lnTo>
                <a:lnTo>
                  <a:pt x="42" y="208"/>
                </a:lnTo>
                <a:lnTo>
                  <a:pt x="44" y="210"/>
                </a:lnTo>
                <a:lnTo>
                  <a:pt x="24" y="208"/>
                </a:lnTo>
                <a:lnTo>
                  <a:pt x="20" y="200"/>
                </a:lnTo>
                <a:lnTo>
                  <a:pt x="0" y="188"/>
                </a:lnTo>
                <a:lnTo>
                  <a:pt x="10" y="170"/>
                </a:lnTo>
                <a:lnTo>
                  <a:pt x="14" y="172"/>
                </a:lnTo>
                <a:lnTo>
                  <a:pt x="20" y="166"/>
                </a:lnTo>
                <a:lnTo>
                  <a:pt x="28" y="156"/>
                </a:lnTo>
                <a:lnTo>
                  <a:pt x="26" y="136"/>
                </a:lnTo>
                <a:lnTo>
                  <a:pt x="26" y="124"/>
                </a:lnTo>
                <a:lnTo>
                  <a:pt x="24" y="114"/>
                </a:lnTo>
                <a:lnTo>
                  <a:pt x="28" y="102"/>
                </a:lnTo>
                <a:lnTo>
                  <a:pt x="22" y="92"/>
                </a:lnTo>
                <a:lnTo>
                  <a:pt x="18" y="84"/>
                </a:lnTo>
                <a:lnTo>
                  <a:pt x="30" y="72"/>
                </a:lnTo>
                <a:lnTo>
                  <a:pt x="36" y="64"/>
                </a:lnTo>
                <a:lnTo>
                  <a:pt x="42" y="60"/>
                </a:lnTo>
                <a:lnTo>
                  <a:pt x="44" y="56"/>
                </a:lnTo>
                <a:lnTo>
                  <a:pt x="56" y="54"/>
                </a:lnTo>
                <a:lnTo>
                  <a:pt x="62" y="50"/>
                </a:lnTo>
                <a:lnTo>
                  <a:pt x="62" y="42"/>
                </a:lnTo>
                <a:lnTo>
                  <a:pt x="62" y="34"/>
                </a:lnTo>
                <a:lnTo>
                  <a:pt x="70" y="22"/>
                </a:lnTo>
                <a:lnTo>
                  <a:pt x="78" y="24"/>
                </a:lnTo>
                <a:lnTo>
                  <a:pt x="86" y="18"/>
                </a:lnTo>
                <a:lnTo>
                  <a:pt x="92" y="20"/>
                </a:lnTo>
                <a:lnTo>
                  <a:pt x="102" y="16"/>
                </a:lnTo>
                <a:lnTo>
                  <a:pt x="110" y="8"/>
                </a:lnTo>
                <a:lnTo>
                  <a:pt x="114" y="2"/>
                </a:lnTo>
                <a:lnTo>
                  <a:pt x="128" y="0"/>
                </a:lnTo>
                <a:lnTo>
                  <a:pt x="132" y="0"/>
                </a:lnTo>
                <a:lnTo>
                  <a:pt x="14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9" name="Freeform 77"/>
          <p:cNvSpPr>
            <a:spLocks/>
          </p:cNvSpPr>
          <p:nvPr/>
        </p:nvSpPr>
        <p:spPr bwMode="ltGray">
          <a:xfrm>
            <a:off x="2486254" y="6824662"/>
            <a:ext cx="65075" cy="3333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2"/>
              </a:cxn>
              <a:cxn ang="0">
                <a:pos x="20" y="0"/>
              </a:cxn>
              <a:cxn ang="0">
                <a:pos x="36" y="0"/>
              </a:cxn>
              <a:cxn ang="0">
                <a:pos x="42" y="6"/>
              </a:cxn>
              <a:cxn ang="0">
                <a:pos x="36" y="6"/>
              </a:cxn>
              <a:cxn ang="0">
                <a:pos x="28" y="8"/>
              </a:cxn>
              <a:cxn ang="0">
                <a:pos x="24" y="4"/>
              </a:cxn>
              <a:cxn ang="0">
                <a:pos x="18" y="6"/>
              </a:cxn>
              <a:cxn ang="0">
                <a:pos x="22" y="8"/>
              </a:cxn>
              <a:cxn ang="0">
                <a:pos x="22" y="10"/>
              </a:cxn>
              <a:cxn ang="0">
                <a:pos x="28" y="14"/>
              </a:cxn>
              <a:cxn ang="0">
                <a:pos x="28" y="18"/>
              </a:cxn>
              <a:cxn ang="0">
                <a:pos x="24" y="16"/>
              </a:cxn>
              <a:cxn ang="0">
                <a:pos x="18" y="14"/>
              </a:cxn>
              <a:cxn ang="0">
                <a:pos x="14" y="12"/>
              </a:cxn>
              <a:cxn ang="0">
                <a:pos x="12" y="10"/>
              </a:cxn>
              <a:cxn ang="0">
                <a:pos x="14" y="16"/>
              </a:cxn>
              <a:cxn ang="0">
                <a:pos x="10" y="16"/>
              </a:cxn>
              <a:cxn ang="0">
                <a:pos x="4" y="16"/>
              </a:cxn>
              <a:cxn ang="0">
                <a:pos x="0" y="4"/>
              </a:cxn>
            </a:cxnLst>
            <a:rect l="0" t="0" r="r" b="b"/>
            <a:pathLst>
              <a:path w="43" h="19">
                <a:moveTo>
                  <a:pt x="0" y="4"/>
                </a:moveTo>
                <a:lnTo>
                  <a:pt x="14" y="2"/>
                </a:lnTo>
                <a:lnTo>
                  <a:pt x="20" y="0"/>
                </a:lnTo>
                <a:lnTo>
                  <a:pt x="36" y="0"/>
                </a:lnTo>
                <a:lnTo>
                  <a:pt x="42" y="6"/>
                </a:lnTo>
                <a:lnTo>
                  <a:pt x="36" y="6"/>
                </a:lnTo>
                <a:lnTo>
                  <a:pt x="28" y="8"/>
                </a:lnTo>
                <a:lnTo>
                  <a:pt x="24" y="4"/>
                </a:lnTo>
                <a:lnTo>
                  <a:pt x="18" y="6"/>
                </a:lnTo>
                <a:lnTo>
                  <a:pt x="22" y="8"/>
                </a:lnTo>
                <a:lnTo>
                  <a:pt x="22" y="10"/>
                </a:lnTo>
                <a:lnTo>
                  <a:pt x="28" y="14"/>
                </a:lnTo>
                <a:lnTo>
                  <a:pt x="28" y="18"/>
                </a:lnTo>
                <a:lnTo>
                  <a:pt x="24" y="16"/>
                </a:lnTo>
                <a:lnTo>
                  <a:pt x="18" y="14"/>
                </a:lnTo>
                <a:lnTo>
                  <a:pt x="14" y="12"/>
                </a:lnTo>
                <a:lnTo>
                  <a:pt x="12" y="10"/>
                </a:lnTo>
                <a:lnTo>
                  <a:pt x="14" y="16"/>
                </a:lnTo>
                <a:lnTo>
                  <a:pt x="10" y="16"/>
                </a:lnTo>
                <a:lnTo>
                  <a:pt x="4" y="16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0" name="Freeform 78"/>
          <p:cNvSpPr>
            <a:spLocks/>
          </p:cNvSpPr>
          <p:nvPr/>
        </p:nvSpPr>
        <p:spPr bwMode="ltGray">
          <a:xfrm>
            <a:off x="2707817" y="6627813"/>
            <a:ext cx="41834" cy="4921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2"/>
              </a:cxn>
              <a:cxn ang="0">
                <a:pos x="18" y="4"/>
              </a:cxn>
              <a:cxn ang="0">
                <a:pos x="24" y="6"/>
              </a:cxn>
              <a:cxn ang="0">
                <a:pos x="26" y="8"/>
              </a:cxn>
              <a:cxn ang="0">
                <a:pos x="24" y="12"/>
              </a:cxn>
              <a:cxn ang="0">
                <a:pos x="16" y="16"/>
              </a:cxn>
              <a:cxn ang="0">
                <a:pos x="8" y="24"/>
              </a:cxn>
              <a:cxn ang="0">
                <a:pos x="6" y="26"/>
              </a:cxn>
              <a:cxn ang="0">
                <a:pos x="0" y="22"/>
              </a:cxn>
              <a:cxn ang="0">
                <a:pos x="6" y="14"/>
              </a:cxn>
              <a:cxn ang="0">
                <a:pos x="10" y="0"/>
              </a:cxn>
            </a:cxnLst>
            <a:rect l="0" t="0" r="r" b="b"/>
            <a:pathLst>
              <a:path w="27" h="27">
                <a:moveTo>
                  <a:pt x="10" y="0"/>
                </a:moveTo>
                <a:lnTo>
                  <a:pt x="14" y="2"/>
                </a:lnTo>
                <a:lnTo>
                  <a:pt x="18" y="4"/>
                </a:lnTo>
                <a:lnTo>
                  <a:pt x="24" y="6"/>
                </a:lnTo>
                <a:lnTo>
                  <a:pt x="26" y="8"/>
                </a:lnTo>
                <a:lnTo>
                  <a:pt x="24" y="12"/>
                </a:lnTo>
                <a:lnTo>
                  <a:pt x="16" y="16"/>
                </a:lnTo>
                <a:lnTo>
                  <a:pt x="8" y="24"/>
                </a:lnTo>
                <a:lnTo>
                  <a:pt x="6" y="26"/>
                </a:lnTo>
                <a:lnTo>
                  <a:pt x="0" y="22"/>
                </a:lnTo>
                <a:lnTo>
                  <a:pt x="6" y="14"/>
                </a:lnTo>
                <a:lnTo>
                  <a:pt x="1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1" name="Freeform 79"/>
          <p:cNvSpPr>
            <a:spLocks/>
          </p:cNvSpPr>
          <p:nvPr/>
        </p:nvSpPr>
        <p:spPr bwMode="ltGray">
          <a:xfrm>
            <a:off x="2676829" y="6638926"/>
            <a:ext cx="35637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10"/>
              </a:cxn>
              <a:cxn ang="0">
                <a:pos x="14" y="14"/>
              </a:cxn>
              <a:cxn ang="0">
                <a:pos x="6" y="14"/>
              </a:cxn>
              <a:cxn ang="0">
                <a:pos x="8" y="18"/>
              </a:cxn>
              <a:cxn ang="0">
                <a:pos x="6" y="22"/>
              </a:cxn>
              <a:cxn ang="0">
                <a:pos x="2" y="16"/>
              </a:cxn>
              <a:cxn ang="0">
                <a:pos x="2" y="10"/>
              </a:cxn>
              <a:cxn ang="0">
                <a:pos x="0" y="2"/>
              </a:cxn>
              <a:cxn ang="0">
                <a:pos x="6" y="0"/>
              </a:cxn>
              <a:cxn ang="0">
                <a:pos x="22" y="0"/>
              </a:cxn>
            </a:cxnLst>
            <a:rect l="0" t="0" r="r" b="b"/>
            <a:pathLst>
              <a:path w="23" h="23">
                <a:moveTo>
                  <a:pt x="22" y="0"/>
                </a:moveTo>
                <a:lnTo>
                  <a:pt x="16" y="10"/>
                </a:lnTo>
                <a:lnTo>
                  <a:pt x="14" y="14"/>
                </a:lnTo>
                <a:lnTo>
                  <a:pt x="6" y="14"/>
                </a:lnTo>
                <a:lnTo>
                  <a:pt x="8" y="18"/>
                </a:lnTo>
                <a:lnTo>
                  <a:pt x="6" y="22"/>
                </a:lnTo>
                <a:lnTo>
                  <a:pt x="2" y="16"/>
                </a:lnTo>
                <a:lnTo>
                  <a:pt x="2" y="10"/>
                </a:lnTo>
                <a:lnTo>
                  <a:pt x="0" y="2"/>
                </a:lnTo>
                <a:lnTo>
                  <a:pt x="6" y="0"/>
                </a:lnTo>
                <a:lnTo>
                  <a:pt x="2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2" name="Freeform 80"/>
          <p:cNvSpPr>
            <a:spLocks/>
          </p:cNvSpPr>
          <p:nvPr/>
        </p:nvSpPr>
        <p:spPr bwMode="ltGray">
          <a:xfrm>
            <a:off x="2370049" y="6765925"/>
            <a:ext cx="40284" cy="36512"/>
          </a:xfrm>
          <a:custGeom>
            <a:avLst/>
            <a:gdLst/>
            <a:ahLst/>
            <a:cxnLst>
              <a:cxn ang="0">
                <a:pos x="24" y="8"/>
              </a:cxn>
              <a:cxn ang="0">
                <a:pos x="14" y="0"/>
              </a:cxn>
              <a:cxn ang="0">
                <a:pos x="0" y="0"/>
              </a:cxn>
              <a:cxn ang="0">
                <a:pos x="4" y="8"/>
              </a:cxn>
              <a:cxn ang="0">
                <a:pos x="10" y="14"/>
              </a:cxn>
              <a:cxn ang="0">
                <a:pos x="16" y="14"/>
              </a:cxn>
              <a:cxn ang="0">
                <a:pos x="18" y="18"/>
              </a:cxn>
              <a:cxn ang="0">
                <a:pos x="22" y="20"/>
              </a:cxn>
              <a:cxn ang="0">
                <a:pos x="24" y="8"/>
              </a:cxn>
            </a:cxnLst>
            <a:rect l="0" t="0" r="r" b="b"/>
            <a:pathLst>
              <a:path w="25" h="21">
                <a:moveTo>
                  <a:pt x="24" y="8"/>
                </a:moveTo>
                <a:lnTo>
                  <a:pt x="14" y="0"/>
                </a:lnTo>
                <a:lnTo>
                  <a:pt x="0" y="0"/>
                </a:lnTo>
                <a:lnTo>
                  <a:pt x="4" y="8"/>
                </a:lnTo>
                <a:lnTo>
                  <a:pt x="10" y="14"/>
                </a:lnTo>
                <a:lnTo>
                  <a:pt x="16" y="14"/>
                </a:lnTo>
                <a:lnTo>
                  <a:pt x="18" y="18"/>
                </a:lnTo>
                <a:lnTo>
                  <a:pt x="22" y="20"/>
                </a:lnTo>
                <a:lnTo>
                  <a:pt x="24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3" name="Freeform 81"/>
          <p:cNvSpPr>
            <a:spLocks/>
          </p:cNvSpPr>
          <p:nvPr/>
        </p:nvSpPr>
        <p:spPr bwMode="ltGray">
          <a:xfrm>
            <a:off x="2418081" y="6786562"/>
            <a:ext cx="26339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2"/>
              </a:cxn>
              <a:cxn ang="0">
                <a:pos x="16" y="2"/>
              </a:cxn>
              <a:cxn ang="0">
                <a:pos x="16" y="8"/>
              </a:cxn>
              <a:cxn ang="0">
                <a:pos x="6" y="6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17" h="9">
                <a:moveTo>
                  <a:pt x="2" y="0"/>
                </a:moveTo>
                <a:lnTo>
                  <a:pt x="10" y="2"/>
                </a:lnTo>
                <a:lnTo>
                  <a:pt x="16" y="2"/>
                </a:lnTo>
                <a:lnTo>
                  <a:pt x="16" y="8"/>
                </a:lnTo>
                <a:lnTo>
                  <a:pt x="6" y="6"/>
                </a:lnTo>
                <a:lnTo>
                  <a:pt x="0" y="8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4" name="Freeform 82"/>
          <p:cNvSpPr>
            <a:spLocks/>
          </p:cNvSpPr>
          <p:nvPr/>
        </p:nvSpPr>
        <p:spPr bwMode="ltGray">
          <a:xfrm>
            <a:off x="2342160" y="6732588"/>
            <a:ext cx="40284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"/>
              </a:cxn>
              <a:cxn ang="0">
                <a:pos x="12" y="10"/>
              </a:cxn>
              <a:cxn ang="0">
                <a:pos x="24" y="14"/>
              </a:cxn>
              <a:cxn ang="0">
                <a:pos x="14" y="14"/>
              </a:cxn>
              <a:cxn ang="0">
                <a:pos x="2" y="10"/>
              </a:cxn>
              <a:cxn ang="0">
                <a:pos x="0" y="0"/>
              </a:cxn>
            </a:cxnLst>
            <a:rect l="0" t="0" r="r" b="b"/>
            <a:pathLst>
              <a:path w="25" h="15">
                <a:moveTo>
                  <a:pt x="0" y="0"/>
                </a:moveTo>
                <a:lnTo>
                  <a:pt x="4" y="8"/>
                </a:lnTo>
                <a:lnTo>
                  <a:pt x="12" y="10"/>
                </a:lnTo>
                <a:lnTo>
                  <a:pt x="24" y="14"/>
                </a:lnTo>
                <a:lnTo>
                  <a:pt x="14" y="14"/>
                </a:lnTo>
                <a:lnTo>
                  <a:pt x="2" y="1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5" name="Freeform 83"/>
          <p:cNvSpPr>
            <a:spLocks/>
          </p:cNvSpPr>
          <p:nvPr/>
        </p:nvSpPr>
        <p:spPr bwMode="ltGray">
          <a:xfrm>
            <a:off x="2317370" y="6675438"/>
            <a:ext cx="23241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6" y="14"/>
              </a:cxn>
              <a:cxn ang="0">
                <a:pos x="8" y="20"/>
              </a:cxn>
              <a:cxn ang="0">
                <a:pos x="14" y="22"/>
              </a:cxn>
              <a:cxn ang="0">
                <a:pos x="12" y="14"/>
              </a:cxn>
              <a:cxn ang="0">
                <a:pos x="8" y="10"/>
              </a:cxn>
              <a:cxn ang="0">
                <a:pos x="0" y="0"/>
              </a:cxn>
            </a:cxnLst>
            <a:rect l="0" t="0" r="r" b="b"/>
            <a:pathLst>
              <a:path w="15" h="23">
                <a:moveTo>
                  <a:pt x="0" y="0"/>
                </a:moveTo>
                <a:lnTo>
                  <a:pt x="0" y="10"/>
                </a:lnTo>
                <a:lnTo>
                  <a:pt x="6" y="14"/>
                </a:lnTo>
                <a:lnTo>
                  <a:pt x="8" y="20"/>
                </a:lnTo>
                <a:lnTo>
                  <a:pt x="14" y="22"/>
                </a:lnTo>
                <a:lnTo>
                  <a:pt x="12" y="14"/>
                </a:lnTo>
                <a:lnTo>
                  <a:pt x="8" y="1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6" name="Freeform 84"/>
          <p:cNvSpPr>
            <a:spLocks/>
          </p:cNvSpPr>
          <p:nvPr/>
        </p:nvSpPr>
        <p:spPr bwMode="ltGray">
          <a:xfrm>
            <a:off x="2449069" y="6762750"/>
            <a:ext cx="10845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4" y="14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7" h="15">
                <a:moveTo>
                  <a:pt x="0" y="0"/>
                </a:moveTo>
                <a:lnTo>
                  <a:pt x="0" y="8"/>
                </a:lnTo>
                <a:lnTo>
                  <a:pt x="4" y="14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7" name="Freeform 85"/>
          <p:cNvSpPr>
            <a:spLocks/>
          </p:cNvSpPr>
          <p:nvPr/>
        </p:nvSpPr>
        <p:spPr bwMode="ltGray">
          <a:xfrm>
            <a:off x="2298777" y="6613526"/>
            <a:ext cx="7747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5" h="13">
                <a:moveTo>
                  <a:pt x="0" y="0"/>
                </a:moveTo>
                <a:lnTo>
                  <a:pt x="0" y="12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8" name="Freeform 86"/>
          <p:cNvSpPr>
            <a:spLocks/>
          </p:cNvSpPr>
          <p:nvPr/>
        </p:nvSpPr>
        <p:spPr bwMode="ltGray">
          <a:xfrm>
            <a:off x="2275537" y="6499227"/>
            <a:ext cx="6198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3" h="5">
                <a:moveTo>
                  <a:pt x="0" y="4"/>
                </a:move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ltGray">
          <a:xfrm>
            <a:off x="2275537" y="6502402"/>
            <a:ext cx="7746" cy="317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0" name="Oval 88"/>
          <p:cNvSpPr>
            <a:spLocks noChangeArrowheads="1"/>
          </p:cNvSpPr>
          <p:nvPr/>
        </p:nvSpPr>
        <p:spPr bwMode="ltGray">
          <a:xfrm>
            <a:off x="2542032" y="6851650"/>
            <a:ext cx="3099" cy="31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1" name="Freeform 89"/>
          <p:cNvSpPr>
            <a:spLocks/>
          </p:cNvSpPr>
          <p:nvPr/>
        </p:nvSpPr>
        <p:spPr bwMode="ltGray">
          <a:xfrm>
            <a:off x="2266240" y="6261103"/>
            <a:ext cx="2479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4"/>
              </a:cxn>
              <a:cxn ang="0">
                <a:pos x="0" y="32"/>
              </a:cxn>
              <a:cxn ang="0">
                <a:pos x="12" y="34"/>
              </a:cxn>
              <a:cxn ang="0">
                <a:pos x="16" y="26"/>
              </a:cxn>
              <a:cxn ang="0">
                <a:pos x="10" y="16"/>
              </a:cxn>
              <a:cxn ang="0">
                <a:pos x="14" y="14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17" h="35">
                <a:moveTo>
                  <a:pt x="0" y="0"/>
                </a:moveTo>
                <a:lnTo>
                  <a:pt x="2" y="24"/>
                </a:lnTo>
                <a:lnTo>
                  <a:pt x="0" y="32"/>
                </a:lnTo>
                <a:lnTo>
                  <a:pt x="12" y="34"/>
                </a:lnTo>
                <a:lnTo>
                  <a:pt x="16" y="26"/>
                </a:lnTo>
                <a:lnTo>
                  <a:pt x="10" y="16"/>
                </a:lnTo>
                <a:lnTo>
                  <a:pt x="14" y="14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" name="Freeform 90"/>
          <p:cNvSpPr>
            <a:spLocks/>
          </p:cNvSpPr>
          <p:nvPr/>
        </p:nvSpPr>
        <p:spPr bwMode="ltGray">
          <a:xfrm>
            <a:off x="2275537" y="6362702"/>
            <a:ext cx="1549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ltGray">
          <a:xfrm>
            <a:off x="2275537" y="6365877"/>
            <a:ext cx="4648" cy="317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4" name="Freeform 92"/>
          <p:cNvSpPr>
            <a:spLocks/>
          </p:cNvSpPr>
          <p:nvPr/>
        </p:nvSpPr>
        <p:spPr bwMode="ltGray">
          <a:xfrm>
            <a:off x="2280184" y="6380164"/>
            <a:ext cx="1550" cy="793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ltGray">
          <a:xfrm>
            <a:off x="2280184" y="6383339"/>
            <a:ext cx="3099" cy="317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6" name="Freeform 94"/>
          <p:cNvSpPr>
            <a:spLocks/>
          </p:cNvSpPr>
          <p:nvPr/>
        </p:nvSpPr>
        <p:spPr bwMode="ltGray">
          <a:xfrm>
            <a:off x="2287932" y="6397627"/>
            <a:ext cx="6198" cy="95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ltGray">
          <a:xfrm>
            <a:off x="2291031" y="6397627"/>
            <a:ext cx="3099" cy="11112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8" name="Freeform 96"/>
          <p:cNvSpPr>
            <a:spLocks/>
          </p:cNvSpPr>
          <p:nvPr/>
        </p:nvSpPr>
        <p:spPr bwMode="ltGray">
          <a:xfrm>
            <a:off x="2583866" y="6351589"/>
            <a:ext cx="29439" cy="317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0" y="2"/>
              </a:cxn>
              <a:cxn ang="0">
                <a:pos x="18" y="0"/>
              </a:cxn>
              <a:cxn ang="0">
                <a:pos x="18" y="10"/>
              </a:cxn>
              <a:cxn ang="0">
                <a:pos x="14" y="16"/>
              </a:cxn>
              <a:cxn ang="0">
                <a:pos x="10" y="12"/>
              </a:cxn>
              <a:cxn ang="0">
                <a:pos x="10" y="10"/>
              </a:cxn>
              <a:cxn ang="0">
                <a:pos x="10" y="8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19" h="17">
                <a:moveTo>
                  <a:pt x="0" y="2"/>
                </a:moveTo>
                <a:lnTo>
                  <a:pt x="10" y="2"/>
                </a:lnTo>
                <a:lnTo>
                  <a:pt x="18" y="0"/>
                </a:lnTo>
                <a:lnTo>
                  <a:pt x="18" y="10"/>
                </a:lnTo>
                <a:lnTo>
                  <a:pt x="14" y="16"/>
                </a:lnTo>
                <a:lnTo>
                  <a:pt x="10" y="12"/>
                </a:lnTo>
                <a:lnTo>
                  <a:pt x="10" y="10"/>
                </a:lnTo>
                <a:lnTo>
                  <a:pt x="10" y="8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9" name="Freeform 97"/>
          <p:cNvSpPr>
            <a:spLocks/>
          </p:cNvSpPr>
          <p:nvPr/>
        </p:nvSpPr>
        <p:spPr bwMode="ltGray">
          <a:xfrm>
            <a:off x="2376247" y="4278323"/>
            <a:ext cx="10846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7" h="5">
                <a:moveTo>
                  <a:pt x="0" y="0"/>
                </a:moveTo>
                <a:lnTo>
                  <a:pt x="6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0" name="Freeform 98"/>
          <p:cNvSpPr>
            <a:spLocks/>
          </p:cNvSpPr>
          <p:nvPr/>
        </p:nvSpPr>
        <p:spPr bwMode="ltGray">
          <a:xfrm>
            <a:off x="2401037" y="4289436"/>
            <a:ext cx="4649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1" name="Freeform 99"/>
          <p:cNvSpPr>
            <a:spLocks/>
          </p:cNvSpPr>
          <p:nvPr/>
        </p:nvSpPr>
        <p:spPr bwMode="ltGray">
          <a:xfrm>
            <a:off x="2419630" y="4298961"/>
            <a:ext cx="7747" cy="12700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" name="Freeform 100"/>
          <p:cNvSpPr>
            <a:spLocks/>
          </p:cNvSpPr>
          <p:nvPr/>
        </p:nvSpPr>
        <p:spPr bwMode="ltGray">
          <a:xfrm>
            <a:off x="2424279" y="4308486"/>
            <a:ext cx="774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3" name="Freeform 101"/>
          <p:cNvSpPr>
            <a:spLocks/>
          </p:cNvSpPr>
          <p:nvPr/>
        </p:nvSpPr>
        <p:spPr bwMode="ltGray">
          <a:xfrm>
            <a:off x="2436674" y="432912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4" name="Freeform 102"/>
          <p:cNvSpPr>
            <a:spLocks/>
          </p:cNvSpPr>
          <p:nvPr/>
        </p:nvSpPr>
        <p:spPr bwMode="ltGray">
          <a:xfrm>
            <a:off x="2445970" y="4370398"/>
            <a:ext cx="10845" cy="1111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5" name="Freeform 103"/>
          <p:cNvSpPr>
            <a:spLocks/>
          </p:cNvSpPr>
          <p:nvPr/>
        </p:nvSpPr>
        <p:spPr bwMode="ltGray">
          <a:xfrm>
            <a:off x="2458365" y="4346586"/>
            <a:ext cx="9296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6" name="Freeform 104"/>
          <p:cNvSpPr>
            <a:spLocks/>
          </p:cNvSpPr>
          <p:nvPr/>
        </p:nvSpPr>
        <p:spPr bwMode="ltGray">
          <a:xfrm>
            <a:off x="1668174" y="1719284"/>
            <a:ext cx="220014" cy="215899"/>
          </a:xfrm>
          <a:custGeom>
            <a:avLst/>
            <a:gdLst/>
            <a:ahLst/>
            <a:cxnLst>
              <a:cxn ang="0">
                <a:pos x="140" y="58"/>
              </a:cxn>
              <a:cxn ang="0">
                <a:pos x="142" y="42"/>
              </a:cxn>
              <a:cxn ang="0">
                <a:pos x="140" y="40"/>
              </a:cxn>
              <a:cxn ang="0">
                <a:pos x="140" y="30"/>
              </a:cxn>
              <a:cxn ang="0">
                <a:pos x="130" y="20"/>
              </a:cxn>
              <a:cxn ang="0">
                <a:pos x="124" y="20"/>
              </a:cxn>
              <a:cxn ang="0">
                <a:pos x="122" y="22"/>
              </a:cxn>
              <a:cxn ang="0">
                <a:pos x="118" y="20"/>
              </a:cxn>
              <a:cxn ang="0">
                <a:pos x="116" y="20"/>
              </a:cxn>
              <a:cxn ang="0">
                <a:pos x="116" y="16"/>
              </a:cxn>
              <a:cxn ang="0">
                <a:pos x="104" y="8"/>
              </a:cxn>
              <a:cxn ang="0">
                <a:pos x="102" y="2"/>
              </a:cxn>
              <a:cxn ang="0">
                <a:pos x="92" y="0"/>
              </a:cxn>
              <a:cxn ang="0">
                <a:pos x="82" y="4"/>
              </a:cxn>
              <a:cxn ang="0">
                <a:pos x="60" y="2"/>
              </a:cxn>
              <a:cxn ang="0">
                <a:pos x="58" y="16"/>
              </a:cxn>
              <a:cxn ang="0">
                <a:pos x="60" y="24"/>
              </a:cxn>
              <a:cxn ang="0">
                <a:pos x="52" y="28"/>
              </a:cxn>
              <a:cxn ang="0">
                <a:pos x="32" y="46"/>
              </a:cxn>
              <a:cxn ang="0">
                <a:pos x="30" y="54"/>
              </a:cxn>
              <a:cxn ang="0">
                <a:pos x="24" y="56"/>
              </a:cxn>
              <a:cxn ang="0">
                <a:pos x="22" y="62"/>
              </a:cxn>
              <a:cxn ang="0">
                <a:pos x="2" y="72"/>
              </a:cxn>
              <a:cxn ang="0">
                <a:pos x="0" y="82"/>
              </a:cxn>
              <a:cxn ang="0">
                <a:pos x="2" y="90"/>
              </a:cxn>
              <a:cxn ang="0">
                <a:pos x="2" y="110"/>
              </a:cxn>
              <a:cxn ang="0">
                <a:pos x="0" y="118"/>
              </a:cxn>
              <a:cxn ang="0">
                <a:pos x="8" y="118"/>
              </a:cxn>
              <a:cxn ang="0">
                <a:pos x="16" y="118"/>
              </a:cxn>
              <a:cxn ang="0">
                <a:pos x="20" y="114"/>
              </a:cxn>
              <a:cxn ang="0">
                <a:pos x="22" y="110"/>
              </a:cxn>
              <a:cxn ang="0">
                <a:pos x="26" y="108"/>
              </a:cxn>
              <a:cxn ang="0">
                <a:pos x="26" y="118"/>
              </a:cxn>
              <a:cxn ang="0">
                <a:pos x="36" y="118"/>
              </a:cxn>
              <a:cxn ang="0">
                <a:pos x="42" y="112"/>
              </a:cxn>
              <a:cxn ang="0">
                <a:pos x="46" y="102"/>
              </a:cxn>
              <a:cxn ang="0">
                <a:pos x="52" y="96"/>
              </a:cxn>
              <a:cxn ang="0">
                <a:pos x="60" y="92"/>
              </a:cxn>
              <a:cxn ang="0">
                <a:pos x="66" y="94"/>
              </a:cxn>
              <a:cxn ang="0">
                <a:pos x="80" y="76"/>
              </a:cxn>
              <a:cxn ang="0">
                <a:pos x="90" y="76"/>
              </a:cxn>
              <a:cxn ang="0">
                <a:pos x="120" y="66"/>
              </a:cxn>
              <a:cxn ang="0">
                <a:pos x="136" y="64"/>
              </a:cxn>
              <a:cxn ang="0">
                <a:pos x="140" y="58"/>
              </a:cxn>
            </a:cxnLst>
            <a:rect l="0" t="0" r="r" b="b"/>
            <a:pathLst>
              <a:path w="143" h="119">
                <a:moveTo>
                  <a:pt x="140" y="58"/>
                </a:moveTo>
                <a:lnTo>
                  <a:pt x="142" y="42"/>
                </a:lnTo>
                <a:lnTo>
                  <a:pt x="140" y="40"/>
                </a:lnTo>
                <a:lnTo>
                  <a:pt x="140" y="30"/>
                </a:lnTo>
                <a:lnTo>
                  <a:pt x="130" y="20"/>
                </a:lnTo>
                <a:lnTo>
                  <a:pt x="124" y="20"/>
                </a:lnTo>
                <a:lnTo>
                  <a:pt x="122" y="22"/>
                </a:lnTo>
                <a:lnTo>
                  <a:pt x="118" y="20"/>
                </a:lnTo>
                <a:lnTo>
                  <a:pt x="116" y="20"/>
                </a:lnTo>
                <a:lnTo>
                  <a:pt x="116" y="16"/>
                </a:lnTo>
                <a:lnTo>
                  <a:pt x="104" y="8"/>
                </a:lnTo>
                <a:lnTo>
                  <a:pt x="102" y="2"/>
                </a:lnTo>
                <a:lnTo>
                  <a:pt x="92" y="0"/>
                </a:lnTo>
                <a:lnTo>
                  <a:pt x="82" y="4"/>
                </a:lnTo>
                <a:lnTo>
                  <a:pt x="60" y="2"/>
                </a:lnTo>
                <a:lnTo>
                  <a:pt x="58" y="16"/>
                </a:lnTo>
                <a:lnTo>
                  <a:pt x="60" y="24"/>
                </a:lnTo>
                <a:lnTo>
                  <a:pt x="52" y="28"/>
                </a:lnTo>
                <a:lnTo>
                  <a:pt x="32" y="46"/>
                </a:lnTo>
                <a:lnTo>
                  <a:pt x="30" y="54"/>
                </a:lnTo>
                <a:lnTo>
                  <a:pt x="24" y="56"/>
                </a:lnTo>
                <a:lnTo>
                  <a:pt x="22" y="62"/>
                </a:lnTo>
                <a:lnTo>
                  <a:pt x="2" y="72"/>
                </a:lnTo>
                <a:lnTo>
                  <a:pt x="0" y="82"/>
                </a:lnTo>
                <a:lnTo>
                  <a:pt x="2" y="90"/>
                </a:lnTo>
                <a:lnTo>
                  <a:pt x="2" y="110"/>
                </a:lnTo>
                <a:lnTo>
                  <a:pt x="0" y="118"/>
                </a:lnTo>
                <a:lnTo>
                  <a:pt x="8" y="118"/>
                </a:lnTo>
                <a:lnTo>
                  <a:pt x="16" y="118"/>
                </a:lnTo>
                <a:lnTo>
                  <a:pt x="20" y="114"/>
                </a:lnTo>
                <a:lnTo>
                  <a:pt x="22" y="110"/>
                </a:lnTo>
                <a:lnTo>
                  <a:pt x="26" y="108"/>
                </a:lnTo>
                <a:lnTo>
                  <a:pt x="26" y="118"/>
                </a:lnTo>
                <a:lnTo>
                  <a:pt x="36" y="118"/>
                </a:lnTo>
                <a:lnTo>
                  <a:pt x="42" y="112"/>
                </a:lnTo>
                <a:lnTo>
                  <a:pt x="46" y="102"/>
                </a:lnTo>
                <a:lnTo>
                  <a:pt x="52" y="96"/>
                </a:lnTo>
                <a:lnTo>
                  <a:pt x="60" y="92"/>
                </a:lnTo>
                <a:lnTo>
                  <a:pt x="66" y="94"/>
                </a:lnTo>
                <a:lnTo>
                  <a:pt x="80" y="76"/>
                </a:lnTo>
                <a:lnTo>
                  <a:pt x="90" y="76"/>
                </a:lnTo>
                <a:lnTo>
                  <a:pt x="120" y="66"/>
                </a:lnTo>
                <a:lnTo>
                  <a:pt x="136" y="64"/>
                </a:lnTo>
                <a:lnTo>
                  <a:pt x="140" y="5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7" name="Freeform 105"/>
          <p:cNvSpPr>
            <a:spLocks/>
          </p:cNvSpPr>
          <p:nvPr/>
        </p:nvSpPr>
        <p:spPr bwMode="ltGray">
          <a:xfrm>
            <a:off x="2332864" y="3789375"/>
            <a:ext cx="10846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8" name="Freeform 106"/>
          <p:cNvSpPr>
            <a:spLocks/>
          </p:cNvSpPr>
          <p:nvPr/>
        </p:nvSpPr>
        <p:spPr bwMode="ltGray">
          <a:xfrm>
            <a:off x="2342160" y="3817950"/>
            <a:ext cx="12395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4" y="2"/>
              </a:cxn>
              <a:cxn ang="0">
                <a:pos x="0" y="4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5">
                <a:moveTo>
                  <a:pt x="4" y="0"/>
                </a:moveTo>
                <a:lnTo>
                  <a:pt x="6" y="0"/>
                </a:lnTo>
                <a:lnTo>
                  <a:pt x="4" y="2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9" name="Freeform 107"/>
          <p:cNvSpPr>
            <a:spLocks/>
          </p:cNvSpPr>
          <p:nvPr/>
        </p:nvSpPr>
        <p:spPr bwMode="ltGray">
          <a:xfrm>
            <a:off x="1742545" y="4800609"/>
            <a:ext cx="30988" cy="52387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0" name="Oval 108"/>
          <p:cNvSpPr>
            <a:spLocks noChangeArrowheads="1"/>
          </p:cNvSpPr>
          <p:nvPr/>
        </p:nvSpPr>
        <p:spPr bwMode="ltGray">
          <a:xfrm>
            <a:off x="1784378" y="4816484"/>
            <a:ext cx="1550" cy="79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1" name="Freeform 109"/>
          <p:cNvSpPr>
            <a:spLocks/>
          </p:cNvSpPr>
          <p:nvPr/>
        </p:nvSpPr>
        <p:spPr bwMode="ltGray">
          <a:xfrm>
            <a:off x="7039923" y="4645034"/>
            <a:ext cx="65075" cy="87312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8"/>
              </a:cxn>
              <a:cxn ang="0">
                <a:pos x="20" y="48"/>
              </a:cxn>
              <a:cxn ang="0">
                <a:pos x="42" y="24"/>
              </a:cxn>
              <a:cxn ang="0">
                <a:pos x="26" y="0"/>
              </a:cxn>
            </a:cxnLst>
            <a:rect l="0" t="0" r="r" b="b"/>
            <a:pathLst>
              <a:path w="43" h="49">
                <a:moveTo>
                  <a:pt x="26" y="0"/>
                </a:moveTo>
                <a:lnTo>
                  <a:pt x="0" y="28"/>
                </a:lnTo>
                <a:lnTo>
                  <a:pt x="20" y="48"/>
                </a:lnTo>
                <a:lnTo>
                  <a:pt x="42" y="24"/>
                </a:lnTo>
                <a:lnTo>
                  <a:pt x="2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2" name="Freeform 110"/>
          <p:cNvSpPr>
            <a:spLocks/>
          </p:cNvSpPr>
          <p:nvPr/>
        </p:nvSpPr>
        <p:spPr bwMode="ltGray">
          <a:xfrm>
            <a:off x="5033458" y="4389448"/>
            <a:ext cx="57327" cy="6667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4" y="7"/>
              </a:cxn>
              <a:cxn ang="0">
                <a:pos x="36" y="15"/>
              </a:cxn>
              <a:cxn ang="0">
                <a:pos x="31" y="18"/>
              </a:cxn>
              <a:cxn ang="0">
                <a:pos x="36" y="23"/>
              </a:cxn>
              <a:cxn ang="0">
                <a:pos x="29" y="31"/>
              </a:cxn>
              <a:cxn ang="0">
                <a:pos x="26" y="36"/>
              </a:cxn>
              <a:cxn ang="0">
                <a:pos x="2" y="36"/>
              </a:cxn>
              <a:cxn ang="0">
                <a:pos x="0" y="2"/>
              </a:cxn>
              <a:cxn ang="0">
                <a:pos x="28" y="0"/>
              </a:cxn>
            </a:cxnLst>
            <a:rect l="0" t="0" r="r" b="b"/>
            <a:pathLst>
              <a:path w="37" h="37">
                <a:moveTo>
                  <a:pt x="28" y="0"/>
                </a:moveTo>
                <a:lnTo>
                  <a:pt x="34" y="7"/>
                </a:lnTo>
                <a:lnTo>
                  <a:pt x="36" y="15"/>
                </a:lnTo>
                <a:lnTo>
                  <a:pt x="31" y="18"/>
                </a:lnTo>
                <a:lnTo>
                  <a:pt x="36" y="23"/>
                </a:lnTo>
                <a:lnTo>
                  <a:pt x="29" y="31"/>
                </a:lnTo>
                <a:lnTo>
                  <a:pt x="26" y="36"/>
                </a:lnTo>
                <a:lnTo>
                  <a:pt x="2" y="36"/>
                </a:lnTo>
                <a:lnTo>
                  <a:pt x="0" y="2"/>
                </a:lnTo>
                <a:lnTo>
                  <a:pt x="2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3" name="Freeform 111"/>
          <p:cNvSpPr>
            <a:spLocks/>
          </p:cNvSpPr>
          <p:nvPr/>
        </p:nvSpPr>
        <p:spPr bwMode="ltGray">
          <a:xfrm>
            <a:off x="5031908" y="4387861"/>
            <a:ext cx="69723" cy="80962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2" y="8"/>
              </a:cxn>
              <a:cxn ang="0">
                <a:pos x="44" y="18"/>
              </a:cxn>
              <a:cxn ang="0">
                <a:pos x="38" y="22"/>
              </a:cxn>
              <a:cxn ang="0">
                <a:pos x="44" y="28"/>
              </a:cxn>
              <a:cxn ang="0">
                <a:pos x="36" y="38"/>
              </a:cxn>
              <a:cxn ang="0">
                <a:pos x="32" y="44"/>
              </a:cxn>
              <a:cxn ang="0">
                <a:pos x="2" y="44"/>
              </a:cxn>
              <a:cxn ang="0">
                <a:pos x="0" y="2"/>
              </a:cxn>
              <a:cxn ang="0">
                <a:pos x="34" y="0"/>
              </a:cxn>
            </a:cxnLst>
            <a:rect l="0" t="0" r="r" b="b"/>
            <a:pathLst>
              <a:path w="45" h="45">
                <a:moveTo>
                  <a:pt x="34" y="0"/>
                </a:moveTo>
                <a:lnTo>
                  <a:pt x="42" y="8"/>
                </a:lnTo>
                <a:lnTo>
                  <a:pt x="44" y="18"/>
                </a:lnTo>
                <a:lnTo>
                  <a:pt x="38" y="22"/>
                </a:lnTo>
                <a:lnTo>
                  <a:pt x="44" y="28"/>
                </a:lnTo>
                <a:lnTo>
                  <a:pt x="36" y="38"/>
                </a:lnTo>
                <a:lnTo>
                  <a:pt x="32" y="44"/>
                </a:lnTo>
                <a:lnTo>
                  <a:pt x="2" y="44"/>
                </a:lnTo>
                <a:lnTo>
                  <a:pt x="0" y="2"/>
                </a:lnTo>
                <a:lnTo>
                  <a:pt x="3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4" name="Freeform 112"/>
          <p:cNvSpPr>
            <a:spLocks/>
          </p:cNvSpPr>
          <p:nvPr/>
        </p:nvSpPr>
        <p:spPr bwMode="ltGray">
          <a:xfrm>
            <a:off x="4791753" y="3633801"/>
            <a:ext cx="52679" cy="4127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8"/>
              </a:cxn>
              <a:cxn ang="0">
                <a:pos x="0" y="10"/>
              </a:cxn>
              <a:cxn ang="0">
                <a:pos x="0" y="16"/>
              </a:cxn>
              <a:cxn ang="0">
                <a:pos x="10" y="22"/>
              </a:cxn>
              <a:cxn ang="0">
                <a:pos x="22" y="16"/>
              </a:cxn>
              <a:cxn ang="0">
                <a:pos x="28" y="16"/>
              </a:cxn>
              <a:cxn ang="0">
                <a:pos x="26" y="10"/>
              </a:cxn>
              <a:cxn ang="0">
                <a:pos x="34" y="4"/>
              </a:cxn>
              <a:cxn ang="0">
                <a:pos x="32" y="0"/>
              </a:cxn>
              <a:cxn ang="0">
                <a:pos x="24" y="6"/>
              </a:cxn>
              <a:cxn ang="0">
                <a:pos x="10" y="4"/>
              </a:cxn>
            </a:cxnLst>
            <a:rect l="0" t="0" r="r" b="b"/>
            <a:pathLst>
              <a:path w="35" h="23">
                <a:moveTo>
                  <a:pt x="10" y="4"/>
                </a:moveTo>
                <a:lnTo>
                  <a:pt x="8" y="8"/>
                </a:lnTo>
                <a:lnTo>
                  <a:pt x="0" y="10"/>
                </a:lnTo>
                <a:lnTo>
                  <a:pt x="0" y="16"/>
                </a:lnTo>
                <a:lnTo>
                  <a:pt x="10" y="22"/>
                </a:lnTo>
                <a:lnTo>
                  <a:pt x="22" y="16"/>
                </a:lnTo>
                <a:lnTo>
                  <a:pt x="28" y="16"/>
                </a:lnTo>
                <a:lnTo>
                  <a:pt x="26" y="10"/>
                </a:lnTo>
                <a:lnTo>
                  <a:pt x="34" y="4"/>
                </a:lnTo>
                <a:lnTo>
                  <a:pt x="32" y="0"/>
                </a:lnTo>
                <a:lnTo>
                  <a:pt x="24" y="6"/>
                </a:lnTo>
                <a:lnTo>
                  <a:pt x="1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5" name="Freeform 113"/>
          <p:cNvSpPr>
            <a:spLocks/>
          </p:cNvSpPr>
          <p:nvPr/>
        </p:nvSpPr>
        <p:spPr bwMode="ltGray">
          <a:xfrm>
            <a:off x="4574837" y="3622689"/>
            <a:ext cx="71272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2" y="10"/>
              </a:cxn>
              <a:cxn ang="0">
                <a:pos x="12" y="10"/>
              </a:cxn>
              <a:cxn ang="0">
                <a:pos x="20" y="14"/>
              </a:cxn>
              <a:cxn ang="0">
                <a:pos x="22" y="18"/>
              </a:cxn>
              <a:cxn ang="0">
                <a:pos x="40" y="18"/>
              </a:cxn>
              <a:cxn ang="0">
                <a:pos x="46" y="12"/>
              </a:cxn>
              <a:cxn ang="0">
                <a:pos x="46" y="8"/>
              </a:cxn>
              <a:cxn ang="0">
                <a:pos x="42" y="12"/>
              </a:cxn>
              <a:cxn ang="0">
                <a:pos x="40" y="10"/>
              </a:cxn>
              <a:cxn ang="0">
                <a:pos x="36" y="8"/>
              </a:cxn>
              <a:cxn ang="0">
                <a:pos x="32" y="6"/>
              </a:cxn>
              <a:cxn ang="0">
                <a:pos x="18" y="6"/>
              </a:cxn>
              <a:cxn ang="0">
                <a:pos x="14" y="6"/>
              </a:cxn>
              <a:cxn ang="0">
                <a:pos x="12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47" h="19">
                <a:moveTo>
                  <a:pt x="0" y="0"/>
                </a:moveTo>
                <a:lnTo>
                  <a:pt x="0" y="10"/>
                </a:lnTo>
                <a:lnTo>
                  <a:pt x="2" y="10"/>
                </a:lnTo>
                <a:lnTo>
                  <a:pt x="12" y="10"/>
                </a:lnTo>
                <a:lnTo>
                  <a:pt x="20" y="14"/>
                </a:lnTo>
                <a:lnTo>
                  <a:pt x="22" y="18"/>
                </a:lnTo>
                <a:lnTo>
                  <a:pt x="40" y="18"/>
                </a:lnTo>
                <a:lnTo>
                  <a:pt x="46" y="12"/>
                </a:lnTo>
                <a:lnTo>
                  <a:pt x="46" y="8"/>
                </a:lnTo>
                <a:lnTo>
                  <a:pt x="42" y="12"/>
                </a:lnTo>
                <a:lnTo>
                  <a:pt x="40" y="10"/>
                </a:lnTo>
                <a:lnTo>
                  <a:pt x="36" y="8"/>
                </a:lnTo>
                <a:lnTo>
                  <a:pt x="32" y="6"/>
                </a:lnTo>
                <a:lnTo>
                  <a:pt x="18" y="6"/>
                </a:lnTo>
                <a:lnTo>
                  <a:pt x="14" y="6"/>
                </a:lnTo>
                <a:lnTo>
                  <a:pt x="12" y="2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6" name="Freeform 114"/>
          <p:cNvSpPr>
            <a:spLocks/>
          </p:cNvSpPr>
          <p:nvPr/>
        </p:nvSpPr>
        <p:spPr bwMode="ltGray">
          <a:xfrm>
            <a:off x="4678646" y="3605226"/>
            <a:ext cx="13945" cy="158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8"/>
              </a:cxn>
              <a:cxn ang="0">
                <a:pos x="6" y="6"/>
              </a:cxn>
              <a:cxn ang="0">
                <a:pos x="8" y="2"/>
              </a:cxn>
              <a:cxn ang="0">
                <a:pos x="6" y="0"/>
              </a:cxn>
            </a:cxnLst>
            <a:rect l="0" t="0" r="r" b="b"/>
            <a:pathLst>
              <a:path w="9" h="9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6" y="6"/>
                </a:lnTo>
                <a:lnTo>
                  <a:pt x="8" y="2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7" name="Freeform 115"/>
          <p:cNvSpPr>
            <a:spLocks/>
          </p:cNvSpPr>
          <p:nvPr/>
        </p:nvSpPr>
        <p:spPr bwMode="ltGray">
          <a:xfrm>
            <a:off x="5365028" y="4411672"/>
            <a:ext cx="30988" cy="12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8" y="0"/>
              </a:cxn>
              <a:cxn ang="0">
                <a:pos x="4" y="0"/>
              </a:cxn>
              <a:cxn ang="0">
                <a:pos x="0" y="4"/>
              </a:cxn>
              <a:cxn ang="0">
                <a:pos x="10" y="6"/>
              </a:cxn>
              <a:cxn ang="0">
                <a:pos x="16" y="6"/>
              </a:cxn>
              <a:cxn ang="0">
                <a:pos x="20" y="0"/>
              </a:cxn>
            </a:cxnLst>
            <a:rect l="0" t="0" r="r" b="b"/>
            <a:pathLst>
              <a:path w="21" h="7">
                <a:moveTo>
                  <a:pt x="20" y="0"/>
                </a:moveTo>
                <a:lnTo>
                  <a:pt x="8" y="0"/>
                </a:lnTo>
                <a:lnTo>
                  <a:pt x="4" y="0"/>
                </a:lnTo>
                <a:lnTo>
                  <a:pt x="0" y="4"/>
                </a:lnTo>
                <a:lnTo>
                  <a:pt x="10" y="6"/>
                </a:lnTo>
                <a:lnTo>
                  <a:pt x="16" y="6"/>
                </a:lnTo>
                <a:lnTo>
                  <a:pt x="2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8" name="Freeform 116"/>
          <p:cNvSpPr>
            <a:spLocks/>
          </p:cNvSpPr>
          <p:nvPr/>
        </p:nvSpPr>
        <p:spPr bwMode="ltGray">
          <a:xfrm>
            <a:off x="4478775" y="1755797"/>
            <a:ext cx="3520223" cy="2076441"/>
          </a:xfrm>
          <a:custGeom>
            <a:avLst/>
            <a:gdLst/>
            <a:ahLst/>
            <a:cxnLst>
              <a:cxn ang="0">
                <a:pos x="216" y="258"/>
              </a:cxn>
              <a:cxn ang="0">
                <a:pos x="270" y="304"/>
              </a:cxn>
              <a:cxn ang="0">
                <a:pos x="154" y="308"/>
              </a:cxn>
              <a:cxn ang="0">
                <a:pos x="204" y="378"/>
              </a:cxn>
              <a:cxn ang="0">
                <a:pos x="226" y="356"/>
              </a:cxn>
              <a:cxn ang="0">
                <a:pos x="272" y="330"/>
              </a:cxn>
              <a:cxn ang="0">
                <a:pos x="324" y="256"/>
              </a:cxn>
              <a:cxn ang="0">
                <a:pos x="336" y="308"/>
              </a:cxn>
              <a:cxn ang="0">
                <a:pos x="402" y="272"/>
              </a:cxn>
              <a:cxn ang="0">
                <a:pos x="438" y="268"/>
              </a:cxn>
              <a:cxn ang="0">
                <a:pos x="502" y="250"/>
              </a:cxn>
              <a:cxn ang="0">
                <a:pos x="520" y="230"/>
              </a:cxn>
              <a:cxn ang="0">
                <a:pos x="542" y="226"/>
              </a:cxn>
              <a:cxn ang="0">
                <a:pos x="630" y="260"/>
              </a:cxn>
              <a:cxn ang="0">
                <a:pos x="622" y="232"/>
              </a:cxn>
              <a:cxn ang="0">
                <a:pos x="626" y="150"/>
              </a:cxn>
              <a:cxn ang="0">
                <a:pos x="686" y="160"/>
              </a:cxn>
              <a:cxn ang="0">
                <a:pos x="704" y="300"/>
              </a:cxn>
              <a:cxn ang="0">
                <a:pos x="756" y="244"/>
              </a:cxn>
              <a:cxn ang="0">
                <a:pos x="716" y="138"/>
              </a:cxn>
              <a:cxn ang="0">
                <a:pos x="752" y="174"/>
              </a:cxn>
              <a:cxn ang="0">
                <a:pos x="832" y="166"/>
              </a:cxn>
              <a:cxn ang="0">
                <a:pos x="854" y="120"/>
              </a:cxn>
              <a:cxn ang="0">
                <a:pos x="936" y="52"/>
              </a:cxn>
              <a:cxn ang="0">
                <a:pos x="1050" y="8"/>
              </a:cxn>
              <a:cxn ang="0">
                <a:pos x="1134" y="32"/>
              </a:cxn>
              <a:cxn ang="0">
                <a:pos x="1176" y="102"/>
              </a:cxn>
              <a:cxn ang="0">
                <a:pos x="1294" y="114"/>
              </a:cxn>
              <a:cxn ang="0">
                <a:pos x="1400" y="116"/>
              </a:cxn>
              <a:cxn ang="0">
                <a:pos x="1526" y="180"/>
              </a:cxn>
              <a:cxn ang="0">
                <a:pos x="1618" y="138"/>
              </a:cxn>
              <a:cxn ang="0">
                <a:pos x="1776" y="188"/>
              </a:cxn>
              <a:cxn ang="0">
                <a:pos x="1928" y="226"/>
              </a:cxn>
              <a:cxn ang="0">
                <a:pos x="2042" y="216"/>
              </a:cxn>
              <a:cxn ang="0">
                <a:pos x="2184" y="242"/>
              </a:cxn>
              <a:cxn ang="0">
                <a:pos x="2278" y="292"/>
              </a:cxn>
              <a:cxn ang="0">
                <a:pos x="2224" y="346"/>
              </a:cxn>
              <a:cxn ang="0">
                <a:pos x="2194" y="420"/>
              </a:cxn>
              <a:cxn ang="0">
                <a:pos x="2064" y="472"/>
              </a:cxn>
              <a:cxn ang="0">
                <a:pos x="2058" y="582"/>
              </a:cxn>
              <a:cxn ang="0">
                <a:pos x="1962" y="562"/>
              </a:cxn>
              <a:cxn ang="0">
                <a:pos x="2026" y="400"/>
              </a:cxn>
              <a:cxn ang="0">
                <a:pos x="1930" y="442"/>
              </a:cxn>
              <a:cxn ang="0">
                <a:pos x="1898" y="502"/>
              </a:cxn>
              <a:cxn ang="0">
                <a:pos x="1800" y="490"/>
              </a:cxn>
              <a:cxn ang="0">
                <a:pos x="1704" y="606"/>
              </a:cxn>
              <a:cxn ang="0">
                <a:pos x="1752" y="824"/>
              </a:cxn>
              <a:cxn ang="0">
                <a:pos x="528" y="1028"/>
              </a:cxn>
              <a:cxn ang="0">
                <a:pos x="516" y="884"/>
              </a:cxn>
              <a:cxn ang="0">
                <a:pos x="466" y="844"/>
              </a:cxn>
              <a:cxn ang="0">
                <a:pos x="404" y="830"/>
              </a:cxn>
              <a:cxn ang="0">
                <a:pos x="348" y="890"/>
              </a:cxn>
              <a:cxn ang="0">
                <a:pos x="240" y="818"/>
              </a:cxn>
              <a:cxn ang="0">
                <a:pos x="10" y="752"/>
              </a:cxn>
              <a:cxn ang="0">
                <a:pos x="36" y="504"/>
              </a:cxn>
              <a:cxn ang="0">
                <a:pos x="126" y="474"/>
              </a:cxn>
              <a:cxn ang="0">
                <a:pos x="130" y="236"/>
              </a:cxn>
            </a:cxnLst>
            <a:rect l="0" t="0" r="r" b="b"/>
            <a:pathLst>
              <a:path w="2281" h="1145">
                <a:moveTo>
                  <a:pt x="152" y="238"/>
                </a:moveTo>
                <a:lnTo>
                  <a:pt x="162" y="238"/>
                </a:lnTo>
                <a:lnTo>
                  <a:pt x="188" y="248"/>
                </a:lnTo>
                <a:lnTo>
                  <a:pt x="192" y="244"/>
                </a:lnTo>
                <a:lnTo>
                  <a:pt x="198" y="248"/>
                </a:lnTo>
                <a:lnTo>
                  <a:pt x="202" y="250"/>
                </a:lnTo>
                <a:lnTo>
                  <a:pt x="204" y="254"/>
                </a:lnTo>
                <a:lnTo>
                  <a:pt x="212" y="258"/>
                </a:lnTo>
                <a:lnTo>
                  <a:pt x="216" y="258"/>
                </a:lnTo>
                <a:lnTo>
                  <a:pt x="224" y="266"/>
                </a:lnTo>
                <a:lnTo>
                  <a:pt x="228" y="270"/>
                </a:lnTo>
                <a:lnTo>
                  <a:pt x="230" y="274"/>
                </a:lnTo>
                <a:lnTo>
                  <a:pt x="234" y="274"/>
                </a:lnTo>
                <a:lnTo>
                  <a:pt x="240" y="278"/>
                </a:lnTo>
                <a:lnTo>
                  <a:pt x="250" y="278"/>
                </a:lnTo>
                <a:lnTo>
                  <a:pt x="256" y="284"/>
                </a:lnTo>
                <a:lnTo>
                  <a:pt x="264" y="292"/>
                </a:lnTo>
                <a:lnTo>
                  <a:pt x="270" y="304"/>
                </a:lnTo>
                <a:lnTo>
                  <a:pt x="266" y="310"/>
                </a:lnTo>
                <a:lnTo>
                  <a:pt x="258" y="316"/>
                </a:lnTo>
                <a:lnTo>
                  <a:pt x="252" y="324"/>
                </a:lnTo>
                <a:lnTo>
                  <a:pt x="244" y="326"/>
                </a:lnTo>
                <a:lnTo>
                  <a:pt x="232" y="324"/>
                </a:lnTo>
                <a:lnTo>
                  <a:pt x="214" y="324"/>
                </a:lnTo>
                <a:lnTo>
                  <a:pt x="174" y="308"/>
                </a:lnTo>
                <a:lnTo>
                  <a:pt x="160" y="310"/>
                </a:lnTo>
                <a:lnTo>
                  <a:pt x="154" y="308"/>
                </a:lnTo>
                <a:lnTo>
                  <a:pt x="164" y="320"/>
                </a:lnTo>
                <a:lnTo>
                  <a:pt x="172" y="324"/>
                </a:lnTo>
                <a:lnTo>
                  <a:pt x="180" y="332"/>
                </a:lnTo>
                <a:lnTo>
                  <a:pt x="188" y="336"/>
                </a:lnTo>
                <a:lnTo>
                  <a:pt x="192" y="342"/>
                </a:lnTo>
                <a:lnTo>
                  <a:pt x="192" y="352"/>
                </a:lnTo>
                <a:lnTo>
                  <a:pt x="194" y="362"/>
                </a:lnTo>
                <a:lnTo>
                  <a:pt x="196" y="370"/>
                </a:lnTo>
                <a:lnTo>
                  <a:pt x="204" y="378"/>
                </a:lnTo>
                <a:lnTo>
                  <a:pt x="214" y="386"/>
                </a:lnTo>
                <a:lnTo>
                  <a:pt x="222" y="388"/>
                </a:lnTo>
                <a:lnTo>
                  <a:pt x="228" y="386"/>
                </a:lnTo>
                <a:lnTo>
                  <a:pt x="228" y="378"/>
                </a:lnTo>
                <a:lnTo>
                  <a:pt x="218" y="368"/>
                </a:lnTo>
                <a:lnTo>
                  <a:pt x="210" y="362"/>
                </a:lnTo>
                <a:lnTo>
                  <a:pt x="210" y="356"/>
                </a:lnTo>
                <a:lnTo>
                  <a:pt x="214" y="350"/>
                </a:lnTo>
                <a:lnTo>
                  <a:pt x="226" y="356"/>
                </a:lnTo>
                <a:lnTo>
                  <a:pt x="232" y="362"/>
                </a:lnTo>
                <a:lnTo>
                  <a:pt x="248" y="366"/>
                </a:lnTo>
                <a:lnTo>
                  <a:pt x="256" y="368"/>
                </a:lnTo>
                <a:lnTo>
                  <a:pt x="266" y="368"/>
                </a:lnTo>
                <a:lnTo>
                  <a:pt x="268" y="362"/>
                </a:lnTo>
                <a:lnTo>
                  <a:pt x="264" y="352"/>
                </a:lnTo>
                <a:lnTo>
                  <a:pt x="258" y="346"/>
                </a:lnTo>
                <a:lnTo>
                  <a:pt x="260" y="340"/>
                </a:lnTo>
                <a:lnTo>
                  <a:pt x="272" y="330"/>
                </a:lnTo>
                <a:lnTo>
                  <a:pt x="280" y="324"/>
                </a:lnTo>
                <a:lnTo>
                  <a:pt x="288" y="318"/>
                </a:lnTo>
                <a:lnTo>
                  <a:pt x="298" y="324"/>
                </a:lnTo>
                <a:lnTo>
                  <a:pt x="308" y="326"/>
                </a:lnTo>
                <a:lnTo>
                  <a:pt x="314" y="316"/>
                </a:lnTo>
                <a:lnTo>
                  <a:pt x="308" y="304"/>
                </a:lnTo>
                <a:lnTo>
                  <a:pt x="298" y="256"/>
                </a:lnTo>
                <a:lnTo>
                  <a:pt x="308" y="254"/>
                </a:lnTo>
                <a:lnTo>
                  <a:pt x="324" y="256"/>
                </a:lnTo>
                <a:lnTo>
                  <a:pt x="332" y="258"/>
                </a:lnTo>
                <a:lnTo>
                  <a:pt x="336" y="266"/>
                </a:lnTo>
                <a:lnTo>
                  <a:pt x="340" y="274"/>
                </a:lnTo>
                <a:lnTo>
                  <a:pt x="344" y="276"/>
                </a:lnTo>
                <a:lnTo>
                  <a:pt x="348" y="282"/>
                </a:lnTo>
                <a:lnTo>
                  <a:pt x="340" y="288"/>
                </a:lnTo>
                <a:lnTo>
                  <a:pt x="336" y="294"/>
                </a:lnTo>
                <a:lnTo>
                  <a:pt x="334" y="300"/>
                </a:lnTo>
                <a:lnTo>
                  <a:pt x="336" y="308"/>
                </a:lnTo>
                <a:lnTo>
                  <a:pt x="348" y="312"/>
                </a:lnTo>
                <a:lnTo>
                  <a:pt x="356" y="306"/>
                </a:lnTo>
                <a:lnTo>
                  <a:pt x="360" y="298"/>
                </a:lnTo>
                <a:lnTo>
                  <a:pt x="366" y="294"/>
                </a:lnTo>
                <a:lnTo>
                  <a:pt x="376" y="288"/>
                </a:lnTo>
                <a:lnTo>
                  <a:pt x="378" y="284"/>
                </a:lnTo>
                <a:lnTo>
                  <a:pt x="384" y="278"/>
                </a:lnTo>
                <a:lnTo>
                  <a:pt x="394" y="274"/>
                </a:lnTo>
                <a:lnTo>
                  <a:pt x="402" y="272"/>
                </a:lnTo>
                <a:lnTo>
                  <a:pt x="410" y="270"/>
                </a:lnTo>
                <a:lnTo>
                  <a:pt x="418" y="266"/>
                </a:lnTo>
                <a:lnTo>
                  <a:pt x="424" y="260"/>
                </a:lnTo>
                <a:lnTo>
                  <a:pt x="428" y="254"/>
                </a:lnTo>
                <a:lnTo>
                  <a:pt x="434" y="250"/>
                </a:lnTo>
                <a:lnTo>
                  <a:pt x="444" y="248"/>
                </a:lnTo>
                <a:lnTo>
                  <a:pt x="446" y="252"/>
                </a:lnTo>
                <a:lnTo>
                  <a:pt x="440" y="262"/>
                </a:lnTo>
                <a:lnTo>
                  <a:pt x="438" y="268"/>
                </a:lnTo>
                <a:lnTo>
                  <a:pt x="446" y="272"/>
                </a:lnTo>
                <a:lnTo>
                  <a:pt x="454" y="268"/>
                </a:lnTo>
                <a:lnTo>
                  <a:pt x="458" y="262"/>
                </a:lnTo>
                <a:lnTo>
                  <a:pt x="464" y="258"/>
                </a:lnTo>
                <a:lnTo>
                  <a:pt x="472" y="256"/>
                </a:lnTo>
                <a:lnTo>
                  <a:pt x="478" y="258"/>
                </a:lnTo>
                <a:lnTo>
                  <a:pt x="488" y="260"/>
                </a:lnTo>
                <a:lnTo>
                  <a:pt x="494" y="254"/>
                </a:lnTo>
                <a:lnTo>
                  <a:pt x="502" y="250"/>
                </a:lnTo>
                <a:lnTo>
                  <a:pt x="508" y="248"/>
                </a:lnTo>
                <a:lnTo>
                  <a:pt x="514" y="250"/>
                </a:lnTo>
                <a:lnTo>
                  <a:pt x="516" y="262"/>
                </a:lnTo>
                <a:lnTo>
                  <a:pt x="526" y="262"/>
                </a:lnTo>
                <a:lnTo>
                  <a:pt x="534" y="256"/>
                </a:lnTo>
                <a:lnTo>
                  <a:pt x="534" y="250"/>
                </a:lnTo>
                <a:lnTo>
                  <a:pt x="530" y="242"/>
                </a:lnTo>
                <a:lnTo>
                  <a:pt x="526" y="238"/>
                </a:lnTo>
                <a:lnTo>
                  <a:pt x="520" y="230"/>
                </a:lnTo>
                <a:lnTo>
                  <a:pt x="508" y="228"/>
                </a:lnTo>
                <a:lnTo>
                  <a:pt x="498" y="226"/>
                </a:lnTo>
                <a:lnTo>
                  <a:pt x="496" y="218"/>
                </a:lnTo>
                <a:lnTo>
                  <a:pt x="500" y="210"/>
                </a:lnTo>
                <a:lnTo>
                  <a:pt x="506" y="208"/>
                </a:lnTo>
                <a:lnTo>
                  <a:pt x="520" y="218"/>
                </a:lnTo>
                <a:lnTo>
                  <a:pt x="524" y="226"/>
                </a:lnTo>
                <a:lnTo>
                  <a:pt x="532" y="226"/>
                </a:lnTo>
                <a:lnTo>
                  <a:pt x="542" y="226"/>
                </a:lnTo>
                <a:lnTo>
                  <a:pt x="552" y="226"/>
                </a:lnTo>
                <a:lnTo>
                  <a:pt x="560" y="226"/>
                </a:lnTo>
                <a:lnTo>
                  <a:pt x="574" y="228"/>
                </a:lnTo>
                <a:lnTo>
                  <a:pt x="582" y="230"/>
                </a:lnTo>
                <a:lnTo>
                  <a:pt x="590" y="236"/>
                </a:lnTo>
                <a:lnTo>
                  <a:pt x="600" y="244"/>
                </a:lnTo>
                <a:lnTo>
                  <a:pt x="606" y="244"/>
                </a:lnTo>
                <a:lnTo>
                  <a:pt x="618" y="252"/>
                </a:lnTo>
                <a:lnTo>
                  <a:pt x="630" y="260"/>
                </a:lnTo>
                <a:lnTo>
                  <a:pt x="640" y="266"/>
                </a:lnTo>
                <a:lnTo>
                  <a:pt x="642" y="274"/>
                </a:lnTo>
                <a:lnTo>
                  <a:pt x="656" y="272"/>
                </a:lnTo>
                <a:lnTo>
                  <a:pt x="652" y="260"/>
                </a:lnTo>
                <a:lnTo>
                  <a:pt x="646" y="252"/>
                </a:lnTo>
                <a:lnTo>
                  <a:pt x="640" y="244"/>
                </a:lnTo>
                <a:lnTo>
                  <a:pt x="638" y="238"/>
                </a:lnTo>
                <a:lnTo>
                  <a:pt x="630" y="234"/>
                </a:lnTo>
                <a:lnTo>
                  <a:pt x="622" y="232"/>
                </a:lnTo>
                <a:lnTo>
                  <a:pt x="616" y="226"/>
                </a:lnTo>
                <a:lnTo>
                  <a:pt x="614" y="218"/>
                </a:lnTo>
                <a:lnTo>
                  <a:pt x="618" y="208"/>
                </a:lnTo>
                <a:lnTo>
                  <a:pt x="614" y="202"/>
                </a:lnTo>
                <a:lnTo>
                  <a:pt x="608" y="198"/>
                </a:lnTo>
                <a:lnTo>
                  <a:pt x="624" y="182"/>
                </a:lnTo>
                <a:lnTo>
                  <a:pt x="628" y="174"/>
                </a:lnTo>
                <a:lnTo>
                  <a:pt x="626" y="162"/>
                </a:lnTo>
                <a:lnTo>
                  <a:pt x="626" y="150"/>
                </a:lnTo>
                <a:lnTo>
                  <a:pt x="630" y="144"/>
                </a:lnTo>
                <a:lnTo>
                  <a:pt x="636" y="132"/>
                </a:lnTo>
                <a:lnTo>
                  <a:pt x="636" y="124"/>
                </a:lnTo>
                <a:lnTo>
                  <a:pt x="650" y="118"/>
                </a:lnTo>
                <a:lnTo>
                  <a:pt x="664" y="126"/>
                </a:lnTo>
                <a:lnTo>
                  <a:pt x="660" y="134"/>
                </a:lnTo>
                <a:lnTo>
                  <a:pt x="652" y="142"/>
                </a:lnTo>
                <a:lnTo>
                  <a:pt x="684" y="140"/>
                </a:lnTo>
                <a:lnTo>
                  <a:pt x="686" y="160"/>
                </a:lnTo>
                <a:lnTo>
                  <a:pt x="682" y="172"/>
                </a:lnTo>
                <a:lnTo>
                  <a:pt x="678" y="178"/>
                </a:lnTo>
                <a:lnTo>
                  <a:pt x="686" y="198"/>
                </a:lnTo>
                <a:lnTo>
                  <a:pt x="688" y="210"/>
                </a:lnTo>
                <a:lnTo>
                  <a:pt x="698" y="226"/>
                </a:lnTo>
                <a:lnTo>
                  <a:pt x="704" y="260"/>
                </a:lnTo>
                <a:lnTo>
                  <a:pt x="714" y="270"/>
                </a:lnTo>
                <a:lnTo>
                  <a:pt x="716" y="278"/>
                </a:lnTo>
                <a:lnTo>
                  <a:pt x="704" y="300"/>
                </a:lnTo>
                <a:lnTo>
                  <a:pt x="688" y="306"/>
                </a:lnTo>
                <a:lnTo>
                  <a:pt x="668" y="314"/>
                </a:lnTo>
                <a:lnTo>
                  <a:pt x="714" y="322"/>
                </a:lnTo>
                <a:lnTo>
                  <a:pt x="714" y="308"/>
                </a:lnTo>
                <a:lnTo>
                  <a:pt x="726" y="290"/>
                </a:lnTo>
                <a:lnTo>
                  <a:pt x="738" y="278"/>
                </a:lnTo>
                <a:lnTo>
                  <a:pt x="730" y="266"/>
                </a:lnTo>
                <a:lnTo>
                  <a:pt x="752" y="254"/>
                </a:lnTo>
                <a:lnTo>
                  <a:pt x="756" y="244"/>
                </a:lnTo>
                <a:lnTo>
                  <a:pt x="732" y="240"/>
                </a:lnTo>
                <a:lnTo>
                  <a:pt x="726" y="246"/>
                </a:lnTo>
                <a:lnTo>
                  <a:pt x="712" y="226"/>
                </a:lnTo>
                <a:lnTo>
                  <a:pt x="712" y="210"/>
                </a:lnTo>
                <a:lnTo>
                  <a:pt x="704" y="192"/>
                </a:lnTo>
                <a:lnTo>
                  <a:pt x="698" y="182"/>
                </a:lnTo>
                <a:lnTo>
                  <a:pt x="710" y="170"/>
                </a:lnTo>
                <a:lnTo>
                  <a:pt x="710" y="160"/>
                </a:lnTo>
                <a:lnTo>
                  <a:pt x="716" y="138"/>
                </a:lnTo>
                <a:lnTo>
                  <a:pt x="724" y="144"/>
                </a:lnTo>
                <a:lnTo>
                  <a:pt x="724" y="168"/>
                </a:lnTo>
                <a:lnTo>
                  <a:pt x="726" y="182"/>
                </a:lnTo>
                <a:lnTo>
                  <a:pt x="754" y="196"/>
                </a:lnTo>
                <a:lnTo>
                  <a:pt x="768" y="194"/>
                </a:lnTo>
                <a:lnTo>
                  <a:pt x="744" y="178"/>
                </a:lnTo>
                <a:lnTo>
                  <a:pt x="734" y="168"/>
                </a:lnTo>
                <a:lnTo>
                  <a:pt x="744" y="166"/>
                </a:lnTo>
                <a:lnTo>
                  <a:pt x="752" y="174"/>
                </a:lnTo>
                <a:lnTo>
                  <a:pt x="760" y="154"/>
                </a:lnTo>
                <a:lnTo>
                  <a:pt x="774" y="152"/>
                </a:lnTo>
                <a:lnTo>
                  <a:pt x="804" y="170"/>
                </a:lnTo>
                <a:lnTo>
                  <a:pt x="812" y="176"/>
                </a:lnTo>
                <a:lnTo>
                  <a:pt x="822" y="192"/>
                </a:lnTo>
                <a:lnTo>
                  <a:pt x="824" y="200"/>
                </a:lnTo>
                <a:lnTo>
                  <a:pt x="846" y="200"/>
                </a:lnTo>
                <a:lnTo>
                  <a:pt x="844" y="186"/>
                </a:lnTo>
                <a:lnTo>
                  <a:pt x="832" y="166"/>
                </a:lnTo>
                <a:lnTo>
                  <a:pt x="822" y="162"/>
                </a:lnTo>
                <a:lnTo>
                  <a:pt x="802" y="152"/>
                </a:lnTo>
                <a:lnTo>
                  <a:pt x="792" y="148"/>
                </a:lnTo>
                <a:lnTo>
                  <a:pt x="788" y="126"/>
                </a:lnTo>
                <a:lnTo>
                  <a:pt x="796" y="118"/>
                </a:lnTo>
                <a:lnTo>
                  <a:pt x="806" y="118"/>
                </a:lnTo>
                <a:lnTo>
                  <a:pt x="820" y="118"/>
                </a:lnTo>
                <a:lnTo>
                  <a:pt x="836" y="118"/>
                </a:lnTo>
                <a:lnTo>
                  <a:pt x="854" y="120"/>
                </a:lnTo>
                <a:lnTo>
                  <a:pt x="870" y="120"/>
                </a:lnTo>
                <a:lnTo>
                  <a:pt x="868" y="108"/>
                </a:lnTo>
                <a:lnTo>
                  <a:pt x="856" y="104"/>
                </a:lnTo>
                <a:lnTo>
                  <a:pt x="850" y="96"/>
                </a:lnTo>
                <a:lnTo>
                  <a:pt x="856" y="86"/>
                </a:lnTo>
                <a:lnTo>
                  <a:pt x="870" y="82"/>
                </a:lnTo>
                <a:lnTo>
                  <a:pt x="882" y="72"/>
                </a:lnTo>
                <a:lnTo>
                  <a:pt x="940" y="62"/>
                </a:lnTo>
                <a:lnTo>
                  <a:pt x="936" y="52"/>
                </a:lnTo>
                <a:lnTo>
                  <a:pt x="942" y="48"/>
                </a:lnTo>
                <a:lnTo>
                  <a:pt x="968" y="50"/>
                </a:lnTo>
                <a:lnTo>
                  <a:pt x="976" y="46"/>
                </a:lnTo>
                <a:lnTo>
                  <a:pt x="990" y="54"/>
                </a:lnTo>
                <a:lnTo>
                  <a:pt x="1008" y="44"/>
                </a:lnTo>
                <a:lnTo>
                  <a:pt x="1026" y="38"/>
                </a:lnTo>
                <a:lnTo>
                  <a:pt x="1042" y="36"/>
                </a:lnTo>
                <a:lnTo>
                  <a:pt x="1040" y="20"/>
                </a:lnTo>
                <a:lnTo>
                  <a:pt x="1050" y="8"/>
                </a:lnTo>
                <a:lnTo>
                  <a:pt x="1076" y="0"/>
                </a:lnTo>
                <a:lnTo>
                  <a:pt x="1096" y="10"/>
                </a:lnTo>
                <a:lnTo>
                  <a:pt x="1096" y="18"/>
                </a:lnTo>
                <a:lnTo>
                  <a:pt x="1108" y="24"/>
                </a:lnTo>
                <a:lnTo>
                  <a:pt x="1116" y="28"/>
                </a:lnTo>
                <a:lnTo>
                  <a:pt x="1114" y="34"/>
                </a:lnTo>
                <a:lnTo>
                  <a:pt x="1118" y="40"/>
                </a:lnTo>
                <a:lnTo>
                  <a:pt x="1126" y="38"/>
                </a:lnTo>
                <a:lnTo>
                  <a:pt x="1134" y="32"/>
                </a:lnTo>
                <a:lnTo>
                  <a:pt x="1142" y="30"/>
                </a:lnTo>
                <a:lnTo>
                  <a:pt x="1152" y="30"/>
                </a:lnTo>
                <a:lnTo>
                  <a:pt x="1168" y="32"/>
                </a:lnTo>
                <a:lnTo>
                  <a:pt x="1186" y="40"/>
                </a:lnTo>
                <a:lnTo>
                  <a:pt x="1208" y="50"/>
                </a:lnTo>
                <a:lnTo>
                  <a:pt x="1214" y="76"/>
                </a:lnTo>
                <a:lnTo>
                  <a:pt x="1196" y="96"/>
                </a:lnTo>
                <a:lnTo>
                  <a:pt x="1188" y="96"/>
                </a:lnTo>
                <a:lnTo>
                  <a:pt x="1176" y="102"/>
                </a:lnTo>
                <a:lnTo>
                  <a:pt x="1176" y="106"/>
                </a:lnTo>
                <a:lnTo>
                  <a:pt x="1192" y="114"/>
                </a:lnTo>
                <a:lnTo>
                  <a:pt x="1200" y="110"/>
                </a:lnTo>
                <a:lnTo>
                  <a:pt x="1214" y="122"/>
                </a:lnTo>
                <a:lnTo>
                  <a:pt x="1226" y="112"/>
                </a:lnTo>
                <a:lnTo>
                  <a:pt x="1236" y="120"/>
                </a:lnTo>
                <a:lnTo>
                  <a:pt x="1258" y="118"/>
                </a:lnTo>
                <a:lnTo>
                  <a:pt x="1272" y="120"/>
                </a:lnTo>
                <a:lnTo>
                  <a:pt x="1294" y="114"/>
                </a:lnTo>
                <a:lnTo>
                  <a:pt x="1300" y="122"/>
                </a:lnTo>
                <a:lnTo>
                  <a:pt x="1316" y="134"/>
                </a:lnTo>
                <a:lnTo>
                  <a:pt x="1330" y="136"/>
                </a:lnTo>
                <a:lnTo>
                  <a:pt x="1364" y="138"/>
                </a:lnTo>
                <a:lnTo>
                  <a:pt x="1364" y="128"/>
                </a:lnTo>
                <a:lnTo>
                  <a:pt x="1368" y="112"/>
                </a:lnTo>
                <a:lnTo>
                  <a:pt x="1378" y="112"/>
                </a:lnTo>
                <a:lnTo>
                  <a:pt x="1388" y="116"/>
                </a:lnTo>
                <a:lnTo>
                  <a:pt x="1400" y="116"/>
                </a:lnTo>
                <a:lnTo>
                  <a:pt x="1422" y="118"/>
                </a:lnTo>
                <a:lnTo>
                  <a:pt x="1438" y="134"/>
                </a:lnTo>
                <a:lnTo>
                  <a:pt x="1446" y="156"/>
                </a:lnTo>
                <a:lnTo>
                  <a:pt x="1440" y="166"/>
                </a:lnTo>
                <a:lnTo>
                  <a:pt x="1462" y="190"/>
                </a:lnTo>
                <a:lnTo>
                  <a:pt x="1482" y="196"/>
                </a:lnTo>
                <a:lnTo>
                  <a:pt x="1496" y="176"/>
                </a:lnTo>
                <a:lnTo>
                  <a:pt x="1510" y="176"/>
                </a:lnTo>
                <a:lnTo>
                  <a:pt x="1526" y="180"/>
                </a:lnTo>
                <a:lnTo>
                  <a:pt x="1544" y="172"/>
                </a:lnTo>
                <a:lnTo>
                  <a:pt x="1566" y="178"/>
                </a:lnTo>
                <a:lnTo>
                  <a:pt x="1574" y="182"/>
                </a:lnTo>
                <a:lnTo>
                  <a:pt x="1582" y="176"/>
                </a:lnTo>
                <a:lnTo>
                  <a:pt x="1600" y="182"/>
                </a:lnTo>
                <a:lnTo>
                  <a:pt x="1598" y="158"/>
                </a:lnTo>
                <a:lnTo>
                  <a:pt x="1590" y="150"/>
                </a:lnTo>
                <a:lnTo>
                  <a:pt x="1602" y="144"/>
                </a:lnTo>
                <a:lnTo>
                  <a:pt x="1618" y="138"/>
                </a:lnTo>
                <a:lnTo>
                  <a:pt x="1664" y="144"/>
                </a:lnTo>
                <a:lnTo>
                  <a:pt x="1680" y="154"/>
                </a:lnTo>
                <a:lnTo>
                  <a:pt x="1704" y="154"/>
                </a:lnTo>
                <a:lnTo>
                  <a:pt x="1728" y="156"/>
                </a:lnTo>
                <a:lnTo>
                  <a:pt x="1730" y="166"/>
                </a:lnTo>
                <a:lnTo>
                  <a:pt x="1734" y="172"/>
                </a:lnTo>
                <a:lnTo>
                  <a:pt x="1752" y="178"/>
                </a:lnTo>
                <a:lnTo>
                  <a:pt x="1774" y="178"/>
                </a:lnTo>
                <a:lnTo>
                  <a:pt x="1776" y="188"/>
                </a:lnTo>
                <a:lnTo>
                  <a:pt x="1792" y="196"/>
                </a:lnTo>
                <a:lnTo>
                  <a:pt x="1832" y="188"/>
                </a:lnTo>
                <a:lnTo>
                  <a:pt x="1864" y="188"/>
                </a:lnTo>
                <a:lnTo>
                  <a:pt x="1876" y="194"/>
                </a:lnTo>
                <a:lnTo>
                  <a:pt x="1892" y="208"/>
                </a:lnTo>
                <a:lnTo>
                  <a:pt x="1898" y="226"/>
                </a:lnTo>
                <a:lnTo>
                  <a:pt x="1916" y="236"/>
                </a:lnTo>
                <a:lnTo>
                  <a:pt x="1922" y="242"/>
                </a:lnTo>
                <a:lnTo>
                  <a:pt x="1928" y="226"/>
                </a:lnTo>
                <a:lnTo>
                  <a:pt x="1946" y="224"/>
                </a:lnTo>
                <a:lnTo>
                  <a:pt x="1964" y="230"/>
                </a:lnTo>
                <a:lnTo>
                  <a:pt x="1994" y="228"/>
                </a:lnTo>
                <a:lnTo>
                  <a:pt x="2022" y="224"/>
                </a:lnTo>
                <a:lnTo>
                  <a:pt x="2034" y="240"/>
                </a:lnTo>
                <a:lnTo>
                  <a:pt x="2054" y="250"/>
                </a:lnTo>
                <a:lnTo>
                  <a:pt x="2054" y="232"/>
                </a:lnTo>
                <a:lnTo>
                  <a:pt x="2046" y="226"/>
                </a:lnTo>
                <a:lnTo>
                  <a:pt x="2042" y="216"/>
                </a:lnTo>
                <a:lnTo>
                  <a:pt x="2040" y="212"/>
                </a:lnTo>
                <a:lnTo>
                  <a:pt x="2054" y="214"/>
                </a:lnTo>
                <a:lnTo>
                  <a:pt x="2072" y="218"/>
                </a:lnTo>
                <a:lnTo>
                  <a:pt x="2088" y="220"/>
                </a:lnTo>
                <a:lnTo>
                  <a:pt x="2110" y="218"/>
                </a:lnTo>
                <a:lnTo>
                  <a:pt x="2128" y="220"/>
                </a:lnTo>
                <a:lnTo>
                  <a:pt x="2146" y="228"/>
                </a:lnTo>
                <a:lnTo>
                  <a:pt x="2166" y="236"/>
                </a:lnTo>
                <a:lnTo>
                  <a:pt x="2184" y="242"/>
                </a:lnTo>
                <a:lnTo>
                  <a:pt x="2200" y="246"/>
                </a:lnTo>
                <a:lnTo>
                  <a:pt x="2208" y="254"/>
                </a:lnTo>
                <a:lnTo>
                  <a:pt x="2222" y="258"/>
                </a:lnTo>
                <a:lnTo>
                  <a:pt x="2232" y="260"/>
                </a:lnTo>
                <a:lnTo>
                  <a:pt x="2236" y="268"/>
                </a:lnTo>
                <a:lnTo>
                  <a:pt x="2248" y="274"/>
                </a:lnTo>
                <a:lnTo>
                  <a:pt x="2260" y="272"/>
                </a:lnTo>
                <a:lnTo>
                  <a:pt x="2270" y="282"/>
                </a:lnTo>
                <a:lnTo>
                  <a:pt x="2278" y="292"/>
                </a:lnTo>
                <a:lnTo>
                  <a:pt x="2280" y="306"/>
                </a:lnTo>
                <a:lnTo>
                  <a:pt x="2280" y="320"/>
                </a:lnTo>
                <a:lnTo>
                  <a:pt x="2280" y="334"/>
                </a:lnTo>
                <a:lnTo>
                  <a:pt x="2260" y="334"/>
                </a:lnTo>
                <a:lnTo>
                  <a:pt x="2242" y="332"/>
                </a:lnTo>
                <a:lnTo>
                  <a:pt x="2236" y="320"/>
                </a:lnTo>
                <a:lnTo>
                  <a:pt x="2222" y="312"/>
                </a:lnTo>
                <a:lnTo>
                  <a:pt x="2220" y="328"/>
                </a:lnTo>
                <a:lnTo>
                  <a:pt x="2224" y="346"/>
                </a:lnTo>
                <a:lnTo>
                  <a:pt x="2220" y="350"/>
                </a:lnTo>
                <a:lnTo>
                  <a:pt x="2196" y="356"/>
                </a:lnTo>
                <a:lnTo>
                  <a:pt x="2198" y="368"/>
                </a:lnTo>
                <a:lnTo>
                  <a:pt x="2218" y="374"/>
                </a:lnTo>
                <a:lnTo>
                  <a:pt x="2232" y="386"/>
                </a:lnTo>
                <a:lnTo>
                  <a:pt x="2244" y="402"/>
                </a:lnTo>
                <a:lnTo>
                  <a:pt x="2238" y="416"/>
                </a:lnTo>
                <a:lnTo>
                  <a:pt x="2218" y="410"/>
                </a:lnTo>
                <a:lnTo>
                  <a:pt x="2194" y="420"/>
                </a:lnTo>
                <a:lnTo>
                  <a:pt x="2170" y="430"/>
                </a:lnTo>
                <a:lnTo>
                  <a:pt x="2150" y="450"/>
                </a:lnTo>
                <a:lnTo>
                  <a:pt x="2142" y="470"/>
                </a:lnTo>
                <a:lnTo>
                  <a:pt x="2130" y="472"/>
                </a:lnTo>
                <a:lnTo>
                  <a:pt x="2116" y="456"/>
                </a:lnTo>
                <a:lnTo>
                  <a:pt x="2098" y="460"/>
                </a:lnTo>
                <a:lnTo>
                  <a:pt x="2086" y="476"/>
                </a:lnTo>
                <a:lnTo>
                  <a:pt x="2074" y="468"/>
                </a:lnTo>
                <a:lnTo>
                  <a:pt x="2064" y="472"/>
                </a:lnTo>
                <a:lnTo>
                  <a:pt x="2050" y="472"/>
                </a:lnTo>
                <a:lnTo>
                  <a:pt x="2046" y="486"/>
                </a:lnTo>
                <a:lnTo>
                  <a:pt x="2042" y="500"/>
                </a:lnTo>
                <a:lnTo>
                  <a:pt x="2036" y="518"/>
                </a:lnTo>
                <a:lnTo>
                  <a:pt x="2052" y="520"/>
                </a:lnTo>
                <a:lnTo>
                  <a:pt x="2058" y="540"/>
                </a:lnTo>
                <a:lnTo>
                  <a:pt x="2072" y="550"/>
                </a:lnTo>
                <a:lnTo>
                  <a:pt x="2066" y="564"/>
                </a:lnTo>
                <a:lnTo>
                  <a:pt x="2058" y="582"/>
                </a:lnTo>
                <a:lnTo>
                  <a:pt x="2060" y="600"/>
                </a:lnTo>
                <a:lnTo>
                  <a:pt x="2038" y="606"/>
                </a:lnTo>
                <a:lnTo>
                  <a:pt x="2044" y="626"/>
                </a:lnTo>
                <a:lnTo>
                  <a:pt x="2032" y="634"/>
                </a:lnTo>
                <a:lnTo>
                  <a:pt x="2028" y="658"/>
                </a:lnTo>
                <a:lnTo>
                  <a:pt x="2010" y="676"/>
                </a:lnTo>
                <a:lnTo>
                  <a:pt x="1986" y="628"/>
                </a:lnTo>
                <a:lnTo>
                  <a:pt x="1970" y="598"/>
                </a:lnTo>
                <a:lnTo>
                  <a:pt x="1962" y="562"/>
                </a:lnTo>
                <a:lnTo>
                  <a:pt x="1964" y="532"/>
                </a:lnTo>
                <a:lnTo>
                  <a:pt x="1972" y="516"/>
                </a:lnTo>
                <a:lnTo>
                  <a:pt x="1984" y="512"/>
                </a:lnTo>
                <a:lnTo>
                  <a:pt x="2000" y="498"/>
                </a:lnTo>
                <a:lnTo>
                  <a:pt x="2004" y="474"/>
                </a:lnTo>
                <a:lnTo>
                  <a:pt x="2012" y="458"/>
                </a:lnTo>
                <a:lnTo>
                  <a:pt x="2026" y="446"/>
                </a:lnTo>
                <a:lnTo>
                  <a:pt x="2028" y="420"/>
                </a:lnTo>
                <a:lnTo>
                  <a:pt x="2026" y="400"/>
                </a:lnTo>
                <a:lnTo>
                  <a:pt x="2018" y="410"/>
                </a:lnTo>
                <a:lnTo>
                  <a:pt x="2018" y="426"/>
                </a:lnTo>
                <a:lnTo>
                  <a:pt x="2002" y="446"/>
                </a:lnTo>
                <a:lnTo>
                  <a:pt x="1982" y="446"/>
                </a:lnTo>
                <a:lnTo>
                  <a:pt x="1974" y="426"/>
                </a:lnTo>
                <a:lnTo>
                  <a:pt x="1960" y="424"/>
                </a:lnTo>
                <a:lnTo>
                  <a:pt x="1948" y="426"/>
                </a:lnTo>
                <a:lnTo>
                  <a:pt x="1940" y="432"/>
                </a:lnTo>
                <a:lnTo>
                  <a:pt x="1930" y="442"/>
                </a:lnTo>
                <a:lnTo>
                  <a:pt x="1926" y="450"/>
                </a:lnTo>
                <a:lnTo>
                  <a:pt x="1918" y="460"/>
                </a:lnTo>
                <a:lnTo>
                  <a:pt x="1914" y="470"/>
                </a:lnTo>
                <a:lnTo>
                  <a:pt x="1916" y="478"/>
                </a:lnTo>
                <a:lnTo>
                  <a:pt x="1926" y="484"/>
                </a:lnTo>
                <a:lnTo>
                  <a:pt x="1926" y="494"/>
                </a:lnTo>
                <a:lnTo>
                  <a:pt x="1912" y="494"/>
                </a:lnTo>
                <a:lnTo>
                  <a:pt x="1902" y="498"/>
                </a:lnTo>
                <a:lnTo>
                  <a:pt x="1898" y="502"/>
                </a:lnTo>
                <a:lnTo>
                  <a:pt x="1888" y="502"/>
                </a:lnTo>
                <a:lnTo>
                  <a:pt x="1880" y="500"/>
                </a:lnTo>
                <a:lnTo>
                  <a:pt x="1874" y="494"/>
                </a:lnTo>
                <a:lnTo>
                  <a:pt x="1874" y="486"/>
                </a:lnTo>
                <a:lnTo>
                  <a:pt x="1868" y="482"/>
                </a:lnTo>
                <a:lnTo>
                  <a:pt x="1850" y="480"/>
                </a:lnTo>
                <a:lnTo>
                  <a:pt x="1836" y="490"/>
                </a:lnTo>
                <a:lnTo>
                  <a:pt x="1824" y="488"/>
                </a:lnTo>
                <a:lnTo>
                  <a:pt x="1800" y="490"/>
                </a:lnTo>
                <a:lnTo>
                  <a:pt x="1786" y="488"/>
                </a:lnTo>
                <a:lnTo>
                  <a:pt x="1758" y="488"/>
                </a:lnTo>
                <a:lnTo>
                  <a:pt x="1744" y="494"/>
                </a:lnTo>
                <a:lnTo>
                  <a:pt x="1728" y="518"/>
                </a:lnTo>
                <a:lnTo>
                  <a:pt x="1722" y="534"/>
                </a:lnTo>
                <a:lnTo>
                  <a:pt x="1698" y="562"/>
                </a:lnTo>
                <a:lnTo>
                  <a:pt x="1682" y="586"/>
                </a:lnTo>
                <a:lnTo>
                  <a:pt x="1680" y="598"/>
                </a:lnTo>
                <a:lnTo>
                  <a:pt x="1704" y="606"/>
                </a:lnTo>
                <a:lnTo>
                  <a:pt x="1716" y="622"/>
                </a:lnTo>
                <a:lnTo>
                  <a:pt x="1878" y="592"/>
                </a:lnTo>
                <a:lnTo>
                  <a:pt x="1890" y="624"/>
                </a:lnTo>
                <a:lnTo>
                  <a:pt x="1890" y="648"/>
                </a:lnTo>
                <a:lnTo>
                  <a:pt x="1862" y="774"/>
                </a:lnTo>
                <a:lnTo>
                  <a:pt x="1834" y="808"/>
                </a:lnTo>
                <a:lnTo>
                  <a:pt x="1814" y="818"/>
                </a:lnTo>
                <a:lnTo>
                  <a:pt x="1786" y="814"/>
                </a:lnTo>
                <a:lnTo>
                  <a:pt x="1752" y="824"/>
                </a:lnTo>
                <a:lnTo>
                  <a:pt x="1728" y="806"/>
                </a:lnTo>
                <a:lnTo>
                  <a:pt x="1738" y="766"/>
                </a:lnTo>
                <a:lnTo>
                  <a:pt x="1738" y="756"/>
                </a:lnTo>
                <a:lnTo>
                  <a:pt x="1684" y="760"/>
                </a:lnTo>
                <a:lnTo>
                  <a:pt x="1590" y="768"/>
                </a:lnTo>
                <a:lnTo>
                  <a:pt x="928" y="1144"/>
                </a:lnTo>
                <a:lnTo>
                  <a:pt x="572" y="1076"/>
                </a:lnTo>
                <a:lnTo>
                  <a:pt x="562" y="1056"/>
                </a:lnTo>
                <a:lnTo>
                  <a:pt x="528" y="1028"/>
                </a:lnTo>
                <a:lnTo>
                  <a:pt x="480" y="1018"/>
                </a:lnTo>
                <a:lnTo>
                  <a:pt x="526" y="974"/>
                </a:lnTo>
                <a:lnTo>
                  <a:pt x="522" y="952"/>
                </a:lnTo>
                <a:lnTo>
                  <a:pt x="514" y="934"/>
                </a:lnTo>
                <a:lnTo>
                  <a:pt x="504" y="906"/>
                </a:lnTo>
                <a:lnTo>
                  <a:pt x="510" y="904"/>
                </a:lnTo>
                <a:lnTo>
                  <a:pt x="526" y="904"/>
                </a:lnTo>
                <a:lnTo>
                  <a:pt x="524" y="896"/>
                </a:lnTo>
                <a:lnTo>
                  <a:pt x="516" y="884"/>
                </a:lnTo>
                <a:lnTo>
                  <a:pt x="508" y="880"/>
                </a:lnTo>
                <a:lnTo>
                  <a:pt x="502" y="880"/>
                </a:lnTo>
                <a:lnTo>
                  <a:pt x="498" y="886"/>
                </a:lnTo>
                <a:lnTo>
                  <a:pt x="492" y="886"/>
                </a:lnTo>
                <a:lnTo>
                  <a:pt x="490" y="878"/>
                </a:lnTo>
                <a:lnTo>
                  <a:pt x="486" y="862"/>
                </a:lnTo>
                <a:lnTo>
                  <a:pt x="476" y="860"/>
                </a:lnTo>
                <a:lnTo>
                  <a:pt x="470" y="852"/>
                </a:lnTo>
                <a:lnTo>
                  <a:pt x="466" y="844"/>
                </a:lnTo>
                <a:lnTo>
                  <a:pt x="458" y="836"/>
                </a:lnTo>
                <a:lnTo>
                  <a:pt x="454" y="824"/>
                </a:lnTo>
                <a:lnTo>
                  <a:pt x="472" y="816"/>
                </a:lnTo>
                <a:lnTo>
                  <a:pt x="500" y="804"/>
                </a:lnTo>
                <a:lnTo>
                  <a:pt x="486" y="776"/>
                </a:lnTo>
                <a:lnTo>
                  <a:pt x="456" y="776"/>
                </a:lnTo>
                <a:lnTo>
                  <a:pt x="434" y="794"/>
                </a:lnTo>
                <a:lnTo>
                  <a:pt x="412" y="804"/>
                </a:lnTo>
                <a:lnTo>
                  <a:pt x="404" y="830"/>
                </a:lnTo>
                <a:lnTo>
                  <a:pt x="414" y="860"/>
                </a:lnTo>
                <a:lnTo>
                  <a:pt x="440" y="898"/>
                </a:lnTo>
                <a:lnTo>
                  <a:pt x="466" y="914"/>
                </a:lnTo>
                <a:lnTo>
                  <a:pt x="452" y="928"/>
                </a:lnTo>
                <a:lnTo>
                  <a:pt x="438" y="932"/>
                </a:lnTo>
                <a:lnTo>
                  <a:pt x="416" y="938"/>
                </a:lnTo>
                <a:lnTo>
                  <a:pt x="390" y="926"/>
                </a:lnTo>
                <a:lnTo>
                  <a:pt x="366" y="912"/>
                </a:lnTo>
                <a:lnTo>
                  <a:pt x="348" y="890"/>
                </a:lnTo>
                <a:lnTo>
                  <a:pt x="326" y="874"/>
                </a:lnTo>
                <a:lnTo>
                  <a:pt x="292" y="842"/>
                </a:lnTo>
                <a:lnTo>
                  <a:pt x="252" y="816"/>
                </a:lnTo>
                <a:lnTo>
                  <a:pt x="266" y="792"/>
                </a:lnTo>
                <a:lnTo>
                  <a:pt x="270" y="772"/>
                </a:lnTo>
                <a:lnTo>
                  <a:pt x="236" y="780"/>
                </a:lnTo>
                <a:lnTo>
                  <a:pt x="216" y="792"/>
                </a:lnTo>
                <a:lnTo>
                  <a:pt x="226" y="804"/>
                </a:lnTo>
                <a:lnTo>
                  <a:pt x="240" y="818"/>
                </a:lnTo>
                <a:lnTo>
                  <a:pt x="216" y="830"/>
                </a:lnTo>
                <a:lnTo>
                  <a:pt x="202" y="828"/>
                </a:lnTo>
                <a:lnTo>
                  <a:pt x="188" y="808"/>
                </a:lnTo>
                <a:lnTo>
                  <a:pt x="178" y="788"/>
                </a:lnTo>
                <a:lnTo>
                  <a:pt x="158" y="790"/>
                </a:lnTo>
                <a:lnTo>
                  <a:pt x="152" y="800"/>
                </a:lnTo>
                <a:lnTo>
                  <a:pt x="148" y="806"/>
                </a:lnTo>
                <a:lnTo>
                  <a:pt x="104" y="826"/>
                </a:lnTo>
                <a:lnTo>
                  <a:pt x="10" y="752"/>
                </a:lnTo>
                <a:lnTo>
                  <a:pt x="0" y="624"/>
                </a:lnTo>
                <a:lnTo>
                  <a:pt x="6" y="598"/>
                </a:lnTo>
                <a:lnTo>
                  <a:pt x="2" y="568"/>
                </a:lnTo>
                <a:lnTo>
                  <a:pt x="12" y="536"/>
                </a:lnTo>
                <a:lnTo>
                  <a:pt x="28" y="514"/>
                </a:lnTo>
                <a:lnTo>
                  <a:pt x="28" y="532"/>
                </a:lnTo>
                <a:lnTo>
                  <a:pt x="42" y="552"/>
                </a:lnTo>
                <a:lnTo>
                  <a:pt x="52" y="528"/>
                </a:lnTo>
                <a:lnTo>
                  <a:pt x="36" y="504"/>
                </a:lnTo>
                <a:lnTo>
                  <a:pt x="60" y="498"/>
                </a:lnTo>
                <a:lnTo>
                  <a:pt x="78" y="494"/>
                </a:lnTo>
                <a:lnTo>
                  <a:pt x="90" y="496"/>
                </a:lnTo>
                <a:lnTo>
                  <a:pt x="106" y="496"/>
                </a:lnTo>
                <a:lnTo>
                  <a:pt x="106" y="488"/>
                </a:lnTo>
                <a:lnTo>
                  <a:pt x="116" y="486"/>
                </a:lnTo>
                <a:lnTo>
                  <a:pt x="124" y="488"/>
                </a:lnTo>
                <a:lnTo>
                  <a:pt x="128" y="482"/>
                </a:lnTo>
                <a:lnTo>
                  <a:pt x="126" y="474"/>
                </a:lnTo>
                <a:lnTo>
                  <a:pt x="118" y="468"/>
                </a:lnTo>
                <a:lnTo>
                  <a:pt x="106" y="468"/>
                </a:lnTo>
                <a:lnTo>
                  <a:pt x="94" y="428"/>
                </a:lnTo>
                <a:lnTo>
                  <a:pt x="88" y="342"/>
                </a:lnTo>
                <a:lnTo>
                  <a:pt x="82" y="300"/>
                </a:lnTo>
                <a:lnTo>
                  <a:pt x="80" y="268"/>
                </a:lnTo>
                <a:lnTo>
                  <a:pt x="86" y="250"/>
                </a:lnTo>
                <a:lnTo>
                  <a:pt x="112" y="238"/>
                </a:lnTo>
                <a:lnTo>
                  <a:pt x="130" y="236"/>
                </a:lnTo>
                <a:lnTo>
                  <a:pt x="152" y="23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9" name="Freeform 117"/>
          <p:cNvSpPr>
            <a:spLocks/>
          </p:cNvSpPr>
          <p:nvPr/>
        </p:nvSpPr>
        <p:spPr bwMode="ltGray">
          <a:xfrm>
            <a:off x="4488071" y="3255977"/>
            <a:ext cx="238607" cy="309562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48" y="14"/>
              </a:cxn>
              <a:cxn ang="0">
                <a:pos x="96" y="0"/>
              </a:cxn>
              <a:cxn ang="0">
                <a:pos x="106" y="4"/>
              </a:cxn>
              <a:cxn ang="0">
                <a:pos x="112" y="10"/>
              </a:cxn>
              <a:cxn ang="0">
                <a:pos x="116" y="16"/>
              </a:cxn>
              <a:cxn ang="0">
                <a:pos x="122" y="22"/>
              </a:cxn>
              <a:cxn ang="0">
                <a:pos x="122" y="26"/>
              </a:cxn>
              <a:cxn ang="0">
                <a:pos x="120" y="30"/>
              </a:cxn>
              <a:cxn ang="0">
                <a:pos x="118" y="34"/>
              </a:cxn>
              <a:cxn ang="0">
                <a:pos x="150" y="44"/>
              </a:cxn>
              <a:cxn ang="0">
                <a:pos x="154" y="60"/>
              </a:cxn>
              <a:cxn ang="0">
                <a:pos x="142" y="70"/>
              </a:cxn>
              <a:cxn ang="0">
                <a:pos x="114" y="68"/>
              </a:cxn>
              <a:cxn ang="0">
                <a:pos x="100" y="66"/>
              </a:cxn>
              <a:cxn ang="0">
                <a:pos x="92" y="68"/>
              </a:cxn>
              <a:cxn ang="0">
                <a:pos x="86" y="90"/>
              </a:cxn>
              <a:cxn ang="0">
                <a:pos x="76" y="94"/>
              </a:cxn>
              <a:cxn ang="0">
                <a:pos x="76" y="100"/>
              </a:cxn>
              <a:cxn ang="0">
                <a:pos x="64" y="98"/>
              </a:cxn>
              <a:cxn ang="0">
                <a:pos x="58" y="96"/>
              </a:cxn>
              <a:cxn ang="0">
                <a:pos x="50" y="92"/>
              </a:cxn>
              <a:cxn ang="0">
                <a:pos x="48" y="98"/>
              </a:cxn>
              <a:cxn ang="0">
                <a:pos x="54" y="102"/>
              </a:cxn>
              <a:cxn ang="0">
                <a:pos x="54" y="112"/>
              </a:cxn>
              <a:cxn ang="0">
                <a:pos x="54" y="116"/>
              </a:cxn>
              <a:cxn ang="0">
                <a:pos x="54" y="120"/>
              </a:cxn>
              <a:cxn ang="0">
                <a:pos x="60" y="122"/>
              </a:cxn>
              <a:cxn ang="0">
                <a:pos x="62" y="130"/>
              </a:cxn>
              <a:cxn ang="0">
                <a:pos x="58" y="136"/>
              </a:cxn>
              <a:cxn ang="0">
                <a:pos x="52" y="140"/>
              </a:cxn>
              <a:cxn ang="0">
                <a:pos x="54" y="150"/>
              </a:cxn>
              <a:cxn ang="0">
                <a:pos x="48" y="160"/>
              </a:cxn>
              <a:cxn ang="0">
                <a:pos x="50" y="166"/>
              </a:cxn>
              <a:cxn ang="0">
                <a:pos x="56" y="170"/>
              </a:cxn>
              <a:cxn ang="0">
                <a:pos x="46" y="170"/>
              </a:cxn>
              <a:cxn ang="0">
                <a:pos x="36" y="166"/>
              </a:cxn>
              <a:cxn ang="0">
                <a:pos x="32" y="154"/>
              </a:cxn>
              <a:cxn ang="0">
                <a:pos x="22" y="142"/>
              </a:cxn>
              <a:cxn ang="0">
                <a:pos x="12" y="124"/>
              </a:cxn>
              <a:cxn ang="0">
                <a:pos x="6" y="108"/>
              </a:cxn>
              <a:cxn ang="0">
                <a:pos x="0" y="104"/>
              </a:cxn>
              <a:cxn ang="0">
                <a:pos x="4" y="94"/>
              </a:cxn>
              <a:cxn ang="0">
                <a:pos x="8" y="88"/>
              </a:cxn>
              <a:cxn ang="0">
                <a:pos x="10" y="82"/>
              </a:cxn>
              <a:cxn ang="0">
                <a:pos x="16" y="76"/>
              </a:cxn>
              <a:cxn ang="0">
                <a:pos x="22" y="68"/>
              </a:cxn>
              <a:cxn ang="0">
                <a:pos x="32" y="24"/>
              </a:cxn>
              <a:cxn ang="0">
                <a:pos x="36" y="20"/>
              </a:cxn>
            </a:cxnLst>
            <a:rect l="0" t="0" r="r" b="b"/>
            <a:pathLst>
              <a:path w="155" h="171">
                <a:moveTo>
                  <a:pt x="36" y="20"/>
                </a:moveTo>
                <a:lnTo>
                  <a:pt x="48" y="14"/>
                </a:lnTo>
                <a:lnTo>
                  <a:pt x="96" y="0"/>
                </a:lnTo>
                <a:lnTo>
                  <a:pt x="106" y="4"/>
                </a:lnTo>
                <a:lnTo>
                  <a:pt x="112" y="10"/>
                </a:lnTo>
                <a:lnTo>
                  <a:pt x="116" y="16"/>
                </a:lnTo>
                <a:lnTo>
                  <a:pt x="122" y="22"/>
                </a:lnTo>
                <a:lnTo>
                  <a:pt x="122" y="26"/>
                </a:lnTo>
                <a:lnTo>
                  <a:pt x="120" y="30"/>
                </a:lnTo>
                <a:lnTo>
                  <a:pt x="118" y="34"/>
                </a:lnTo>
                <a:lnTo>
                  <a:pt x="150" y="44"/>
                </a:lnTo>
                <a:lnTo>
                  <a:pt x="154" y="60"/>
                </a:lnTo>
                <a:lnTo>
                  <a:pt x="142" y="70"/>
                </a:lnTo>
                <a:lnTo>
                  <a:pt x="114" y="68"/>
                </a:lnTo>
                <a:lnTo>
                  <a:pt x="100" y="66"/>
                </a:lnTo>
                <a:lnTo>
                  <a:pt x="92" y="68"/>
                </a:lnTo>
                <a:lnTo>
                  <a:pt x="86" y="90"/>
                </a:lnTo>
                <a:lnTo>
                  <a:pt x="76" y="94"/>
                </a:lnTo>
                <a:lnTo>
                  <a:pt x="76" y="100"/>
                </a:lnTo>
                <a:lnTo>
                  <a:pt x="64" y="98"/>
                </a:lnTo>
                <a:lnTo>
                  <a:pt x="58" y="96"/>
                </a:lnTo>
                <a:lnTo>
                  <a:pt x="50" y="92"/>
                </a:lnTo>
                <a:lnTo>
                  <a:pt x="48" y="98"/>
                </a:lnTo>
                <a:lnTo>
                  <a:pt x="54" y="102"/>
                </a:lnTo>
                <a:lnTo>
                  <a:pt x="54" y="112"/>
                </a:lnTo>
                <a:lnTo>
                  <a:pt x="54" y="116"/>
                </a:lnTo>
                <a:lnTo>
                  <a:pt x="54" y="120"/>
                </a:lnTo>
                <a:lnTo>
                  <a:pt x="60" y="122"/>
                </a:lnTo>
                <a:lnTo>
                  <a:pt x="62" y="130"/>
                </a:lnTo>
                <a:lnTo>
                  <a:pt x="58" y="136"/>
                </a:lnTo>
                <a:lnTo>
                  <a:pt x="52" y="140"/>
                </a:lnTo>
                <a:lnTo>
                  <a:pt x="54" y="150"/>
                </a:lnTo>
                <a:lnTo>
                  <a:pt x="48" y="160"/>
                </a:lnTo>
                <a:lnTo>
                  <a:pt x="50" y="166"/>
                </a:lnTo>
                <a:lnTo>
                  <a:pt x="56" y="170"/>
                </a:lnTo>
                <a:lnTo>
                  <a:pt x="46" y="170"/>
                </a:lnTo>
                <a:lnTo>
                  <a:pt x="36" y="166"/>
                </a:lnTo>
                <a:lnTo>
                  <a:pt x="32" y="154"/>
                </a:lnTo>
                <a:lnTo>
                  <a:pt x="22" y="142"/>
                </a:lnTo>
                <a:lnTo>
                  <a:pt x="12" y="124"/>
                </a:lnTo>
                <a:lnTo>
                  <a:pt x="6" y="108"/>
                </a:lnTo>
                <a:lnTo>
                  <a:pt x="0" y="104"/>
                </a:lnTo>
                <a:lnTo>
                  <a:pt x="4" y="94"/>
                </a:lnTo>
                <a:lnTo>
                  <a:pt x="8" y="88"/>
                </a:lnTo>
                <a:lnTo>
                  <a:pt x="10" y="82"/>
                </a:lnTo>
                <a:lnTo>
                  <a:pt x="16" y="76"/>
                </a:lnTo>
                <a:lnTo>
                  <a:pt x="22" y="68"/>
                </a:lnTo>
                <a:lnTo>
                  <a:pt x="32" y="24"/>
                </a:lnTo>
                <a:lnTo>
                  <a:pt x="36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0" name="Freeform 118"/>
          <p:cNvSpPr>
            <a:spLocks/>
          </p:cNvSpPr>
          <p:nvPr/>
        </p:nvSpPr>
        <p:spPr bwMode="ltGray">
          <a:xfrm>
            <a:off x="4392009" y="3097228"/>
            <a:ext cx="312978" cy="204787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78" y="0"/>
              </a:cxn>
              <a:cxn ang="0">
                <a:pos x="92" y="8"/>
              </a:cxn>
              <a:cxn ang="0">
                <a:pos x="100" y="12"/>
              </a:cxn>
              <a:cxn ang="0">
                <a:pos x="114" y="10"/>
              </a:cxn>
              <a:cxn ang="0">
                <a:pos x="132" y="22"/>
              </a:cxn>
              <a:cxn ang="0">
                <a:pos x="146" y="10"/>
              </a:cxn>
              <a:cxn ang="0">
                <a:pos x="158" y="4"/>
              </a:cxn>
              <a:cxn ang="0">
                <a:pos x="164" y="12"/>
              </a:cxn>
              <a:cxn ang="0">
                <a:pos x="174" y="22"/>
              </a:cxn>
              <a:cxn ang="0">
                <a:pos x="180" y="34"/>
              </a:cxn>
              <a:cxn ang="0">
                <a:pos x="180" y="48"/>
              </a:cxn>
              <a:cxn ang="0">
                <a:pos x="186" y="62"/>
              </a:cxn>
              <a:cxn ang="0">
                <a:pos x="202" y="70"/>
              </a:cxn>
              <a:cxn ang="0">
                <a:pos x="200" y="88"/>
              </a:cxn>
              <a:cxn ang="0">
                <a:pos x="190" y="88"/>
              </a:cxn>
              <a:cxn ang="0">
                <a:pos x="184" y="108"/>
              </a:cxn>
              <a:cxn ang="0">
                <a:pos x="172" y="110"/>
              </a:cxn>
              <a:cxn ang="0">
                <a:pos x="164" y="100"/>
              </a:cxn>
              <a:cxn ang="0">
                <a:pos x="152" y="98"/>
              </a:cxn>
              <a:cxn ang="0">
                <a:pos x="138" y="106"/>
              </a:cxn>
              <a:cxn ang="0">
                <a:pos x="122" y="110"/>
              </a:cxn>
              <a:cxn ang="0">
                <a:pos x="100" y="112"/>
              </a:cxn>
              <a:cxn ang="0">
                <a:pos x="96" y="96"/>
              </a:cxn>
              <a:cxn ang="0">
                <a:pos x="86" y="86"/>
              </a:cxn>
              <a:cxn ang="0">
                <a:pos x="78" y="78"/>
              </a:cxn>
              <a:cxn ang="0">
                <a:pos x="72" y="70"/>
              </a:cxn>
              <a:cxn ang="0">
                <a:pos x="68" y="62"/>
              </a:cxn>
              <a:cxn ang="0">
                <a:pos x="66" y="54"/>
              </a:cxn>
              <a:cxn ang="0">
                <a:pos x="56" y="54"/>
              </a:cxn>
              <a:cxn ang="0">
                <a:pos x="50" y="62"/>
              </a:cxn>
              <a:cxn ang="0">
                <a:pos x="28" y="62"/>
              </a:cxn>
              <a:cxn ang="0">
                <a:pos x="10" y="56"/>
              </a:cxn>
              <a:cxn ang="0">
                <a:pos x="0" y="42"/>
              </a:cxn>
            </a:cxnLst>
            <a:rect l="0" t="0" r="r" b="b"/>
            <a:pathLst>
              <a:path w="203" h="113">
                <a:moveTo>
                  <a:pt x="0" y="42"/>
                </a:moveTo>
                <a:lnTo>
                  <a:pt x="6" y="36"/>
                </a:lnTo>
                <a:lnTo>
                  <a:pt x="62" y="2"/>
                </a:lnTo>
                <a:lnTo>
                  <a:pt x="78" y="0"/>
                </a:lnTo>
                <a:lnTo>
                  <a:pt x="88" y="4"/>
                </a:lnTo>
                <a:lnTo>
                  <a:pt x="92" y="8"/>
                </a:lnTo>
                <a:lnTo>
                  <a:pt x="96" y="10"/>
                </a:lnTo>
                <a:lnTo>
                  <a:pt x="100" y="12"/>
                </a:lnTo>
                <a:lnTo>
                  <a:pt x="108" y="12"/>
                </a:lnTo>
                <a:lnTo>
                  <a:pt x="114" y="10"/>
                </a:lnTo>
                <a:lnTo>
                  <a:pt x="124" y="12"/>
                </a:lnTo>
                <a:lnTo>
                  <a:pt x="132" y="22"/>
                </a:lnTo>
                <a:lnTo>
                  <a:pt x="138" y="18"/>
                </a:lnTo>
                <a:lnTo>
                  <a:pt x="146" y="10"/>
                </a:lnTo>
                <a:lnTo>
                  <a:pt x="150" y="6"/>
                </a:lnTo>
                <a:lnTo>
                  <a:pt x="158" y="4"/>
                </a:lnTo>
                <a:lnTo>
                  <a:pt x="162" y="6"/>
                </a:lnTo>
                <a:lnTo>
                  <a:pt x="164" y="12"/>
                </a:lnTo>
                <a:lnTo>
                  <a:pt x="170" y="20"/>
                </a:lnTo>
                <a:lnTo>
                  <a:pt x="174" y="22"/>
                </a:lnTo>
                <a:lnTo>
                  <a:pt x="178" y="26"/>
                </a:lnTo>
                <a:lnTo>
                  <a:pt x="180" y="34"/>
                </a:lnTo>
                <a:lnTo>
                  <a:pt x="180" y="42"/>
                </a:lnTo>
                <a:lnTo>
                  <a:pt x="180" y="48"/>
                </a:lnTo>
                <a:lnTo>
                  <a:pt x="180" y="58"/>
                </a:lnTo>
                <a:lnTo>
                  <a:pt x="186" y="62"/>
                </a:lnTo>
                <a:lnTo>
                  <a:pt x="196" y="64"/>
                </a:lnTo>
                <a:lnTo>
                  <a:pt x="202" y="70"/>
                </a:lnTo>
                <a:lnTo>
                  <a:pt x="200" y="82"/>
                </a:lnTo>
                <a:lnTo>
                  <a:pt x="200" y="88"/>
                </a:lnTo>
                <a:lnTo>
                  <a:pt x="194" y="88"/>
                </a:lnTo>
                <a:lnTo>
                  <a:pt x="190" y="88"/>
                </a:lnTo>
                <a:lnTo>
                  <a:pt x="186" y="96"/>
                </a:lnTo>
                <a:lnTo>
                  <a:pt x="184" y="108"/>
                </a:lnTo>
                <a:lnTo>
                  <a:pt x="182" y="112"/>
                </a:lnTo>
                <a:lnTo>
                  <a:pt x="172" y="110"/>
                </a:lnTo>
                <a:lnTo>
                  <a:pt x="166" y="108"/>
                </a:lnTo>
                <a:lnTo>
                  <a:pt x="164" y="100"/>
                </a:lnTo>
                <a:lnTo>
                  <a:pt x="158" y="96"/>
                </a:lnTo>
                <a:lnTo>
                  <a:pt x="152" y="98"/>
                </a:lnTo>
                <a:lnTo>
                  <a:pt x="144" y="102"/>
                </a:lnTo>
                <a:lnTo>
                  <a:pt x="138" y="106"/>
                </a:lnTo>
                <a:lnTo>
                  <a:pt x="134" y="110"/>
                </a:lnTo>
                <a:lnTo>
                  <a:pt x="122" y="110"/>
                </a:lnTo>
                <a:lnTo>
                  <a:pt x="106" y="108"/>
                </a:lnTo>
                <a:lnTo>
                  <a:pt x="100" y="112"/>
                </a:lnTo>
                <a:lnTo>
                  <a:pt x="96" y="108"/>
                </a:lnTo>
                <a:lnTo>
                  <a:pt x="96" y="96"/>
                </a:lnTo>
                <a:lnTo>
                  <a:pt x="96" y="88"/>
                </a:lnTo>
                <a:lnTo>
                  <a:pt x="86" y="86"/>
                </a:lnTo>
                <a:lnTo>
                  <a:pt x="82" y="82"/>
                </a:lnTo>
                <a:lnTo>
                  <a:pt x="78" y="78"/>
                </a:lnTo>
                <a:lnTo>
                  <a:pt x="74" y="74"/>
                </a:lnTo>
                <a:lnTo>
                  <a:pt x="72" y="70"/>
                </a:lnTo>
                <a:lnTo>
                  <a:pt x="70" y="64"/>
                </a:lnTo>
                <a:lnTo>
                  <a:pt x="68" y="62"/>
                </a:lnTo>
                <a:lnTo>
                  <a:pt x="68" y="58"/>
                </a:lnTo>
                <a:lnTo>
                  <a:pt x="66" y="54"/>
                </a:lnTo>
                <a:lnTo>
                  <a:pt x="64" y="54"/>
                </a:lnTo>
                <a:lnTo>
                  <a:pt x="56" y="54"/>
                </a:lnTo>
                <a:lnTo>
                  <a:pt x="52" y="56"/>
                </a:lnTo>
                <a:lnTo>
                  <a:pt x="50" y="62"/>
                </a:lnTo>
                <a:lnTo>
                  <a:pt x="46" y="64"/>
                </a:lnTo>
                <a:lnTo>
                  <a:pt x="28" y="62"/>
                </a:lnTo>
                <a:lnTo>
                  <a:pt x="22" y="60"/>
                </a:lnTo>
                <a:lnTo>
                  <a:pt x="10" y="56"/>
                </a:lnTo>
                <a:lnTo>
                  <a:pt x="8" y="48"/>
                </a:lnTo>
                <a:lnTo>
                  <a:pt x="0" y="4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1" name="Freeform 119"/>
          <p:cNvSpPr>
            <a:spLocks/>
          </p:cNvSpPr>
          <p:nvPr/>
        </p:nvSpPr>
        <p:spPr bwMode="ltGray">
          <a:xfrm>
            <a:off x="4289749" y="2992454"/>
            <a:ext cx="247903" cy="160337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72" y="10"/>
              </a:cxn>
              <a:cxn ang="0">
                <a:pos x="126" y="38"/>
              </a:cxn>
              <a:cxn ang="0">
                <a:pos x="132" y="38"/>
              </a:cxn>
              <a:cxn ang="0">
                <a:pos x="138" y="36"/>
              </a:cxn>
              <a:cxn ang="0">
                <a:pos x="142" y="36"/>
              </a:cxn>
              <a:cxn ang="0">
                <a:pos x="146" y="38"/>
              </a:cxn>
              <a:cxn ang="0">
                <a:pos x="150" y="38"/>
              </a:cxn>
              <a:cxn ang="0">
                <a:pos x="150" y="42"/>
              </a:cxn>
              <a:cxn ang="0">
                <a:pos x="154" y="44"/>
              </a:cxn>
              <a:cxn ang="0">
                <a:pos x="156" y="50"/>
              </a:cxn>
              <a:cxn ang="0">
                <a:pos x="160" y="54"/>
              </a:cxn>
              <a:cxn ang="0">
                <a:pos x="160" y="58"/>
              </a:cxn>
              <a:cxn ang="0">
                <a:pos x="160" y="64"/>
              </a:cxn>
              <a:cxn ang="0">
                <a:pos x="158" y="70"/>
              </a:cxn>
              <a:cxn ang="0">
                <a:pos x="152" y="70"/>
              </a:cxn>
              <a:cxn ang="0">
                <a:pos x="144" y="64"/>
              </a:cxn>
              <a:cxn ang="0">
                <a:pos x="138" y="62"/>
              </a:cxn>
              <a:cxn ang="0">
                <a:pos x="134" y="66"/>
              </a:cxn>
              <a:cxn ang="0">
                <a:pos x="126" y="70"/>
              </a:cxn>
              <a:cxn ang="0">
                <a:pos x="104" y="74"/>
              </a:cxn>
              <a:cxn ang="0">
                <a:pos x="104" y="78"/>
              </a:cxn>
              <a:cxn ang="0">
                <a:pos x="104" y="80"/>
              </a:cxn>
              <a:cxn ang="0">
                <a:pos x="100" y="82"/>
              </a:cxn>
              <a:cxn ang="0">
                <a:pos x="98" y="84"/>
              </a:cxn>
              <a:cxn ang="0">
                <a:pos x="94" y="86"/>
              </a:cxn>
              <a:cxn ang="0">
                <a:pos x="92" y="86"/>
              </a:cxn>
              <a:cxn ang="0">
                <a:pos x="90" y="86"/>
              </a:cxn>
              <a:cxn ang="0">
                <a:pos x="76" y="88"/>
              </a:cxn>
              <a:cxn ang="0">
                <a:pos x="64" y="86"/>
              </a:cxn>
              <a:cxn ang="0">
                <a:pos x="44" y="84"/>
              </a:cxn>
              <a:cxn ang="0">
                <a:pos x="22" y="74"/>
              </a:cxn>
              <a:cxn ang="0">
                <a:pos x="0" y="48"/>
              </a:cxn>
              <a:cxn ang="0">
                <a:pos x="0" y="26"/>
              </a:cxn>
              <a:cxn ang="0">
                <a:pos x="22" y="8"/>
              </a:cxn>
              <a:cxn ang="0">
                <a:pos x="46" y="0"/>
              </a:cxn>
              <a:cxn ang="0">
                <a:pos x="64" y="4"/>
              </a:cxn>
            </a:cxnLst>
            <a:rect l="0" t="0" r="r" b="b"/>
            <a:pathLst>
              <a:path w="161" h="89">
                <a:moveTo>
                  <a:pt x="64" y="4"/>
                </a:moveTo>
                <a:lnTo>
                  <a:pt x="72" y="10"/>
                </a:lnTo>
                <a:lnTo>
                  <a:pt x="126" y="38"/>
                </a:lnTo>
                <a:lnTo>
                  <a:pt x="132" y="38"/>
                </a:lnTo>
                <a:lnTo>
                  <a:pt x="138" y="36"/>
                </a:lnTo>
                <a:lnTo>
                  <a:pt x="142" y="36"/>
                </a:lnTo>
                <a:lnTo>
                  <a:pt x="146" y="38"/>
                </a:lnTo>
                <a:lnTo>
                  <a:pt x="150" y="38"/>
                </a:lnTo>
                <a:lnTo>
                  <a:pt x="150" y="42"/>
                </a:lnTo>
                <a:lnTo>
                  <a:pt x="154" y="44"/>
                </a:lnTo>
                <a:lnTo>
                  <a:pt x="156" y="50"/>
                </a:lnTo>
                <a:lnTo>
                  <a:pt x="160" y="54"/>
                </a:lnTo>
                <a:lnTo>
                  <a:pt x="160" y="58"/>
                </a:lnTo>
                <a:lnTo>
                  <a:pt x="160" y="64"/>
                </a:lnTo>
                <a:lnTo>
                  <a:pt x="158" y="70"/>
                </a:lnTo>
                <a:lnTo>
                  <a:pt x="152" y="70"/>
                </a:lnTo>
                <a:lnTo>
                  <a:pt x="144" y="64"/>
                </a:lnTo>
                <a:lnTo>
                  <a:pt x="138" y="62"/>
                </a:lnTo>
                <a:lnTo>
                  <a:pt x="134" y="66"/>
                </a:lnTo>
                <a:lnTo>
                  <a:pt x="126" y="70"/>
                </a:lnTo>
                <a:lnTo>
                  <a:pt x="104" y="74"/>
                </a:lnTo>
                <a:lnTo>
                  <a:pt x="104" y="78"/>
                </a:lnTo>
                <a:lnTo>
                  <a:pt x="104" y="80"/>
                </a:lnTo>
                <a:lnTo>
                  <a:pt x="100" y="82"/>
                </a:lnTo>
                <a:lnTo>
                  <a:pt x="98" y="84"/>
                </a:lnTo>
                <a:lnTo>
                  <a:pt x="94" y="86"/>
                </a:lnTo>
                <a:lnTo>
                  <a:pt x="92" y="86"/>
                </a:lnTo>
                <a:lnTo>
                  <a:pt x="90" y="86"/>
                </a:lnTo>
                <a:lnTo>
                  <a:pt x="76" y="88"/>
                </a:lnTo>
                <a:lnTo>
                  <a:pt x="64" y="86"/>
                </a:lnTo>
                <a:lnTo>
                  <a:pt x="44" y="84"/>
                </a:lnTo>
                <a:lnTo>
                  <a:pt x="22" y="74"/>
                </a:lnTo>
                <a:lnTo>
                  <a:pt x="0" y="48"/>
                </a:lnTo>
                <a:lnTo>
                  <a:pt x="0" y="26"/>
                </a:lnTo>
                <a:lnTo>
                  <a:pt x="22" y="8"/>
                </a:lnTo>
                <a:lnTo>
                  <a:pt x="46" y="0"/>
                </a:lnTo>
                <a:lnTo>
                  <a:pt x="64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2" name="Freeform 120"/>
          <p:cNvSpPr>
            <a:spLocks/>
          </p:cNvSpPr>
          <p:nvPr/>
        </p:nvSpPr>
        <p:spPr bwMode="ltGray">
          <a:xfrm>
            <a:off x="4330033" y="2846404"/>
            <a:ext cx="240156" cy="244474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20" y="16"/>
              </a:cxn>
              <a:cxn ang="0">
                <a:pos x="26" y="14"/>
              </a:cxn>
              <a:cxn ang="0">
                <a:pos x="62" y="0"/>
              </a:cxn>
              <a:cxn ang="0">
                <a:pos x="70" y="6"/>
              </a:cxn>
              <a:cxn ang="0">
                <a:pos x="74" y="10"/>
              </a:cxn>
              <a:cxn ang="0">
                <a:pos x="78" y="14"/>
              </a:cxn>
              <a:cxn ang="0">
                <a:pos x="82" y="14"/>
              </a:cxn>
              <a:cxn ang="0">
                <a:pos x="86" y="12"/>
              </a:cxn>
              <a:cxn ang="0">
                <a:pos x="94" y="10"/>
              </a:cxn>
              <a:cxn ang="0">
                <a:pos x="100" y="8"/>
              </a:cxn>
              <a:cxn ang="0">
                <a:pos x="106" y="8"/>
              </a:cxn>
              <a:cxn ang="0">
                <a:pos x="114" y="8"/>
              </a:cxn>
              <a:cxn ang="0">
                <a:pos x="124" y="8"/>
              </a:cxn>
              <a:cxn ang="0">
                <a:pos x="132" y="8"/>
              </a:cxn>
              <a:cxn ang="0">
                <a:pos x="140" y="8"/>
              </a:cxn>
              <a:cxn ang="0">
                <a:pos x="142" y="18"/>
              </a:cxn>
              <a:cxn ang="0">
                <a:pos x="148" y="28"/>
              </a:cxn>
              <a:cxn ang="0">
                <a:pos x="150" y="38"/>
              </a:cxn>
              <a:cxn ang="0">
                <a:pos x="148" y="52"/>
              </a:cxn>
              <a:cxn ang="0">
                <a:pos x="144" y="58"/>
              </a:cxn>
              <a:cxn ang="0">
                <a:pos x="146" y="66"/>
              </a:cxn>
              <a:cxn ang="0">
                <a:pos x="150" y="72"/>
              </a:cxn>
              <a:cxn ang="0">
                <a:pos x="152" y="82"/>
              </a:cxn>
              <a:cxn ang="0">
                <a:pos x="154" y="90"/>
              </a:cxn>
              <a:cxn ang="0">
                <a:pos x="150" y="100"/>
              </a:cxn>
              <a:cxn ang="0">
                <a:pos x="140" y="102"/>
              </a:cxn>
              <a:cxn ang="0">
                <a:pos x="136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32" y="134"/>
              </a:cxn>
              <a:cxn ang="0">
                <a:pos x="122" y="128"/>
              </a:cxn>
              <a:cxn ang="0">
                <a:pos x="112" y="122"/>
              </a:cxn>
              <a:cxn ang="0">
                <a:pos x="106" y="124"/>
              </a:cxn>
              <a:cxn ang="0">
                <a:pos x="100" y="126"/>
              </a:cxn>
              <a:cxn ang="0">
                <a:pos x="86" y="120"/>
              </a:cxn>
              <a:cxn ang="0">
                <a:pos x="80" y="120"/>
              </a:cxn>
              <a:cxn ang="0">
                <a:pos x="74" y="120"/>
              </a:cxn>
              <a:cxn ang="0">
                <a:pos x="70" y="116"/>
              </a:cxn>
              <a:cxn ang="0">
                <a:pos x="66" y="110"/>
              </a:cxn>
              <a:cxn ang="0">
                <a:pos x="62" y="106"/>
              </a:cxn>
              <a:cxn ang="0">
                <a:pos x="52" y="100"/>
              </a:cxn>
              <a:cxn ang="0">
                <a:pos x="32" y="100"/>
              </a:cxn>
              <a:cxn ang="0">
                <a:pos x="30" y="94"/>
              </a:cxn>
              <a:cxn ang="0">
                <a:pos x="30" y="88"/>
              </a:cxn>
              <a:cxn ang="0">
                <a:pos x="28" y="86"/>
              </a:cxn>
              <a:cxn ang="0">
                <a:pos x="24" y="86"/>
              </a:cxn>
              <a:cxn ang="0">
                <a:pos x="20" y="86"/>
              </a:cxn>
              <a:cxn ang="0">
                <a:pos x="18" y="86"/>
              </a:cxn>
              <a:cxn ang="0">
                <a:pos x="12" y="86"/>
              </a:cxn>
              <a:cxn ang="0">
                <a:pos x="4" y="84"/>
              </a:cxn>
              <a:cxn ang="0">
                <a:pos x="0" y="36"/>
              </a:cxn>
              <a:cxn ang="0">
                <a:pos x="8" y="26"/>
              </a:cxn>
            </a:cxnLst>
            <a:rect l="0" t="0" r="r" b="b"/>
            <a:pathLst>
              <a:path w="155" h="135">
                <a:moveTo>
                  <a:pt x="8" y="26"/>
                </a:moveTo>
                <a:lnTo>
                  <a:pt x="20" y="16"/>
                </a:lnTo>
                <a:lnTo>
                  <a:pt x="26" y="14"/>
                </a:lnTo>
                <a:lnTo>
                  <a:pt x="62" y="0"/>
                </a:lnTo>
                <a:lnTo>
                  <a:pt x="70" y="6"/>
                </a:lnTo>
                <a:lnTo>
                  <a:pt x="74" y="10"/>
                </a:lnTo>
                <a:lnTo>
                  <a:pt x="78" y="14"/>
                </a:lnTo>
                <a:lnTo>
                  <a:pt x="82" y="14"/>
                </a:lnTo>
                <a:lnTo>
                  <a:pt x="86" y="12"/>
                </a:lnTo>
                <a:lnTo>
                  <a:pt x="94" y="10"/>
                </a:lnTo>
                <a:lnTo>
                  <a:pt x="100" y="8"/>
                </a:lnTo>
                <a:lnTo>
                  <a:pt x="106" y="8"/>
                </a:lnTo>
                <a:lnTo>
                  <a:pt x="114" y="8"/>
                </a:lnTo>
                <a:lnTo>
                  <a:pt x="124" y="8"/>
                </a:lnTo>
                <a:lnTo>
                  <a:pt x="132" y="8"/>
                </a:lnTo>
                <a:lnTo>
                  <a:pt x="140" y="8"/>
                </a:lnTo>
                <a:lnTo>
                  <a:pt x="142" y="18"/>
                </a:lnTo>
                <a:lnTo>
                  <a:pt x="148" y="28"/>
                </a:lnTo>
                <a:lnTo>
                  <a:pt x="150" y="38"/>
                </a:lnTo>
                <a:lnTo>
                  <a:pt x="148" y="52"/>
                </a:lnTo>
                <a:lnTo>
                  <a:pt x="144" y="58"/>
                </a:lnTo>
                <a:lnTo>
                  <a:pt x="146" y="66"/>
                </a:lnTo>
                <a:lnTo>
                  <a:pt x="150" y="72"/>
                </a:lnTo>
                <a:lnTo>
                  <a:pt x="152" y="82"/>
                </a:lnTo>
                <a:lnTo>
                  <a:pt x="154" y="90"/>
                </a:lnTo>
                <a:lnTo>
                  <a:pt x="150" y="100"/>
                </a:lnTo>
                <a:lnTo>
                  <a:pt x="140" y="102"/>
                </a:lnTo>
                <a:lnTo>
                  <a:pt x="136" y="110"/>
                </a:lnTo>
                <a:lnTo>
                  <a:pt x="134" y="118"/>
                </a:lnTo>
                <a:lnTo>
                  <a:pt x="134" y="128"/>
                </a:lnTo>
                <a:lnTo>
                  <a:pt x="132" y="134"/>
                </a:lnTo>
                <a:lnTo>
                  <a:pt x="122" y="128"/>
                </a:lnTo>
                <a:lnTo>
                  <a:pt x="112" y="122"/>
                </a:lnTo>
                <a:lnTo>
                  <a:pt x="106" y="124"/>
                </a:lnTo>
                <a:lnTo>
                  <a:pt x="100" y="126"/>
                </a:lnTo>
                <a:lnTo>
                  <a:pt x="86" y="120"/>
                </a:lnTo>
                <a:lnTo>
                  <a:pt x="80" y="120"/>
                </a:lnTo>
                <a:lnTo>
                  <a:pt x="74" y="120"/>
                </a:lnTo>
                <a:lnTo>
                  <a:pt x="70" y="116"/>
                </a:lnTo>
                <a:lnTo>
                  <a:pt x="66" y="110"/>
                </a:lnTo>
                <a:lnTo>
                  <a:pt x="62" y="106"/>
                </a:lnTo>
                <a:lnTo>
                  <a:pt x="52" y="100"/>
                </a:lnTo>
                <a:lnTo>
                  <a:pt x="32" y="100"/>
                </a:lnTo>
                <a:lnTo>
                  <a:pt x="30" y="94"/>
                </a:lnTo>
                <a:lnTo>
                  <a:pt x="30" y="88"/>
                </a:lnTo>
                <a:lnTo>
                  <a:pt x="28" y="86"/>
                </a:lnTo>
                <a:lnTo>
                  <a:pt x="24" y="86"/>
                </a:lnTo>
                <a:lnTo>
                  <a:pt x="20" y="86"/>
                </a:lnTo>
                <a:lnTo>
                  <a:pt x="18" y="86"/>
                </a:lnTo>
                <a:lnTo>
                  <a:pt x="12" y="86"/>
                </a:lnTo>
                <a:lnTo>
                  <a:pt x="4" y="84"/>
                </a:lnTo>
                <a:lnTo>
                  <a:pt x="0" y="36"/>
                </a:lnTo>
                <a:lnTo>
                  <a:pt x="8" y="2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3" name="Freeform 121"/>
          <p:cNvSpPr>
            <a:spLocks/>
          </p:cNvSpPr>
          <p:nvPr/>
        </p:nvSpPr>
        <p:spPr bwMode="ltGray">
          <a:xfrm>
            <a:off x="3829578" y="2840054"/>
            <a:ext cx="65075" cy="69850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8" y="2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0" y="18"/>
              </a:cxn>
              <a:cxn ang="0">
                <a:pos x="40" y="22"/>
              </a:cxn>
              <a:cxn ang="0">
                <a:pos x="38" y="26"/>
              </a:cxn>
              <a:cxn ang="0">
                <a:pos x="36" y="28"/>
              </a:cxn>
              <a:cxn ang="0">
                <a:pos x="36" y="30"/>
              </a:cxn>
              <a:cxn ang="0">
                <a:pos x="32" y="32"/>
              </a:cxn>
              <a:cxn ang="0">
                <a:pos x="30" y="32"/>
              </a:cxn>
              <a:cxn ang="0">
                <a:pos x="24" y="34"/>
              </a:cxn>
              <a:cxn ang="0">
                <a:pos x="10" y="38"/>
              </a:cxn>
              <a:cxn ang="0">
                <a:pos x="2" y="24"/>
              </a:cxn>
              <a:cxn ang="0">
                <a:pos x="0" y="16"/>
              </a:cxn>
              <a:cxn ang="0">
                <a:pos x="12" y="2"/>
              </a:cxn>
            </a:cxnLst>
            <a:rect l="0" t="0" r="r" b="b"/>
            <a:pathLst>
              <a:path w="41" h="39">
                <a:moveTo>
                  <a:pt x="12" y="2"/>
                </a:moveTo>
                <a:lnTo>
                  <a:pt x="18" y="0"/>
                </a:lnTo>
                <a:lnTo>
                  <a:pt x="28" y="2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0" y="18"/>
                </a:lnTo>
                <a:lnTo>
                  <a:pt x="40" y="22"/>
                </a:lnTo>
                <a:lnTo>
                  <a:pt x="38" y="26"/>
                </a:lnTo>
                <a:lnTo>
                  <a:pt x="36" y="28"/>
                </a:lnTo>
                <a:lnTo>
                  <a:pt x="36" y="30"/>
                </a:lnTo>
                <a:lnTo>
                  <a:pt x="32" y="32"/>
                </a:lnTo>
                <a:lnTo>
                  <a:pt x="30" y="32"/>
                </a:lnTo>
                <a:lnTo>
                  <a:pt x="24" y="34"/>
                </a:lnTo>
                <a:lnTo>
                  <a:pt x="10" y="38"/>
                </a:lnTo>
                <a:lnTo>
                  <a:pt x="2" y="24"/>
                </a:lnTo>
                <a:lnTo>
                  <a:pt x="0" y="16"/>
                </a:lnTo>
                <a:lnTo>
                  <a:pt x="12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4" name="Freeform 122"/>
          <p:cNvSpPr>
            <a:spLocks/>
          </p:cNvSpPr>
          <p:nvPr/>
        </p:nvSpPr>
        <p:spPr bwMode="ltGray">
          <a:xfrm>
            <a:off x="3779998" y="2844817"/>
            <a:ext cx="89865" cy="144461"/>
          </a:xfrm>
          <a:custGeom>
            <a:avLst/>
            <a:gdLst/>
            <a:ahLst/>
            <a:cxnLst>
              <a:cxn ang="0">
                <a:pos x="51" y="65"/>
              </a:cxn>
              <a:cxn ang="0">
                <a:pos x="46" y="65"/>
              </a:cxn>
              <a:cxn ang="0">
                <a:pos x="26" y="73"/>
              </a:cxn>
              <a:cxn ang="0">
                <a:pos x="23" y="76"/>
              </a:cxn>
              <a:cxn ang="0">
                <a:pos x="18" y="76"/>
              </a:cxn>
              <a:cxn ang="0">
                <a:pos x="12" y="78"/>
              </a:cxn>
              <a:cxn ang="0">
                <a:pos x="9" y="74"/>
              </a:cxn>
              <a:cxn ang="0">
                <a:pos x="5" y="71"/>
              </a:cxn>
              <a:cxn ang="0">
                <a:pos x="0" y="65"/>
              </a:cxn>
              <a:cxn ang="0">
                <a:pos x="2" y="60"/>
              </a:cxn>
              <a:cxn ang="0">
                <a:pos x="7" y="58"/>
              </a:cxn>
              <a:cxn ang="0">
                <a:pos x="12" y="56"/>
              </a:cxn>
              <a:cxn ang="0">
                <a:pos x="14" y="51"/>
              </a:cxn>
              <a:cxn ang="0">
                <a:pos x="18" y="45"/>
              </a:cxn>
              <a:cxn ang="0">
                <a:pos x="14" y="40"/>
              </a:cxn>
              <a:cxn ang="0">
                <a:pos x="7" y="38"/>
              </a:cxn>
              <a:cxn ang="0">
                <a:pos x="5" y="34"/>
              </a:cxn>
              <a:cxn ang="0">
                <a:pos x="4" y="29"/>
              </a:cxn>
              <a:cxn ang="0">
                <a:pos x="9" y="25"/>
              </a:cxn>
              <a:cxn ang="0">
                <a:pos x="5" y="20"/>
              </a:cxn>
              <a:cxn ang="0">
                <a:pos x="9" y="16"/>
              </a:cxn>
              <a:cxn ang="0">
                <a:pos x="21" y="11"/>
              </a:cxn>
              <a:cxn ang="0">
                <a:pos x="26" y="7"/>
              </a:cxn>
              <a:cxn ang="0">
                <a:pos x="32" y="5"/>
              </a:cxn>
              <a:cxn ang="0">
                <a:pos x="35" y="0"/>
              </a:cxn>
              <a:cxn ang="0">
                <a:pos x="39" y="0"/>
              </a:cxn>
              <a:cxn ang="0">
                <a:pos x="42" y="0"/>
              </a:cxn>
              <a:cxn ang="0">
                <a:pos x="44" y="4"/>
              </a:cxn>
              <a:cxn ang="0">
                <a:pos x="42" y="7"/>
              </a:cxn>
              <a:cxn ang="0">
                <a:pos x="39" y="11"/>
              </a:cxn>
              <a:cxn ang="0">
                <a:pos x="35" y="15"/>
              </a:cxn>
              <a:cxn ang="0">
                <a:pos x="35" y="20"/>
              </a:cxn>
              <a:cxn ang="0">
                <a:pos x="37" y="22"/>
              </a:cxn>
              <a:cxn ang="0">
                <a:pos x="42" y="25"/>
              </a:cxn>
              <a:cxn ang="0">
                <a:pos x="49" y="25"/>
              </a:cxn>
              <a:cxn ang="0">
                <a:pos x="56" y="25"/>
              </a:cxn>
              <a:cxn ang="0">
                <a:pos x="58" y="33"/>
              </a:cxn>
              <a:cxn ang="0">
                <a:pos x="58" y="42"/>
              </a:cxn>
              <a:cxn ang="0">
                <a:pos x="58" y="49"/>
              </a:cxn>
              <a:cxn ang="0">
                <a:pos x="56" y="56"/>
              </a:cxn>
              <a:cxn ang="0">
                <a:pos x="54" y="62"/>
              </a:cxn>
              <a:cxn ang="0">
                <a:pos x="51" y="65"/>
              </a:cxn>
            </a:cxnLst>
            <a:rect l="0" t="0" r="r" b="b"/>
            <a:pathLst>
              <a:path w="59" h="79">
                <a:moveTo>
                  <a:pt x="51" y="65"/>
                </a:moveTo>
                <a:lnTo>
                  <a:pt x="46" y="65"/>
                </a:lnTo>
                <a:lnTo>
                  <a:pt x="26" y="73"/>
                </a:lnTo>
                <a:lnTo>
                  <a:pt x="23" y="76"/>
                </a:lnTo>
                <a:lnTo>
                  <a:pt x="18" y="76"/>
                </a:lnTo>
                <a:lnTo>
                  <a:pt x="12" y="78"/>
                </a:lnTo>
                <a:lnTo>
                  <a:pt x="9" y="74"/>
                </a:lnTo>
                <a:lnTo>
                  <a:pt x="5" y="71"/>
                </a:lnTo>
                <a:lnTo>
                  <a:pt x="0" y="65"/>
                </a:lnTo>
                <a:lnTo>
                  <a:pt x="2" y="60"/>
                </a:lnTo>
                <a:lnTo>
                  <a:pt x="7" y="58"/>
                </a:lnTo>
                <a:lnTo>
                  <a:pt x="12" y="56"/>
                </a:lnTo>
                <a:lnTo>
                  <a:pt x="14" y="51"/>
                </a:lnTo>
                <a:lnTo>
                  <a:pt x="18" y="45"/>
                </a:lnTo>
                <a:lnTo>
                  <a:pt x="14" y="40"/>
                </a:lnTo>
                <a:lnTo>
                  <a:pt x="7" y="38"/>
                </a:lnTo>
                <a:lnTo>
                  <a:pt x="5" y="34"/>
                </a:lnTo>
                <a:lnTo>
                  <a:pt x="4" y="29"/>
                </a:lnTo>
                <a:lnTo>
                  <a:pt x="9" y="25"/>
                </a:lnTo>
                <a:lnTo>
                  <a:pt x="5" y="20"/>
                </a:lnTo>
                <a:lnTo>
                  <a:pt x="9" y="16"/>
                </a:lnTo>
                <a:lnTo>
                  <a:pt x="21" y="11"/>
                </a:lnTo>
                <a:lnTo>
                  <a:pt x="26" y="7"/>
                </a:lnTo>
                <a:lnTo>
                  <a:pt x="32" y="5"/>
                </a:lnTo>
                <a:lnTo>
                  <a:pt x="35" y="0"/>
                </a:lnTo>
                <a:lnTo>
                  <a:pt x="39" y="0"/>
                </a:lnTo>
                <a:lnTo>
                  <a:pt x="42" y="0"/>
                </a:lnTo>
                <a:lnTo>
                  <a:pt x="44" y="4"/>
                </a:lnTo>
                <a:lnTo>
                  <a:pt x="42" y="7"/>
                </a:lnTo>
                <a:lnTo>
                  <a:pt x="39" y="11"/>
                </a:lnTo>
                <a:lnTo>
                  <a:pt x="35" y="15"/>
                </a:lnTo>
                <a:lnTo>
                  <a:pt x="35" y="20"/>
                </a:lnTo>
                <a:lnTo>
                  <a:pt x="37" y="22"/>
                </a:lnTo>
                <a:lnTo>
                  <a:pt x="42" y="25"/>
                </a:lnTo>
                <a:lnTo>
                  <a:pt x="49" y="25"/>
                </a:lnTo>
                <a:lnTo>
                  <a:pt x="56" y="25"/>
                </a:lnTo>
                <a:lnTo>
                  <a:pt x="58" y="33"/>
                </a:lnTo>
                <a:lnTo>
                  <a:pt x="58" y="42"/>
                </a:lnTo>
                <a:lnTo>
                  <a:pt x="58" y="49"/>
                </a:lnTo>
                <a:lnTo>
                  <a:pt x="56" y="56"/>
                </a:lnTo>
                <a:lnTo>
                  <a:pt x="54" y="62"/>
                </a:lnTo>
                <a:lnTo>
                  <a:pt x="51" y="65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5" name="Freeform 123"/>
          <p:cNvSpPr>
            <a:spLocks/>
          </p:cNvSpPr>
          <p:nvPr/>
        </p:nvSpPr>
        <p:spPr bwMode="ltGray">
          <a:xfrm>
            <a:off x="3778449" y="2843229"/>
            <a:ext cx="103809" cy="157162"/>
          </a:xfrm>
          <a:custGeom>
            <a:avLst/>
            <a:gdLst/>
            <a:ahLst/>
            <a:cxnLst>
              <a:cxn ang="0">
                <a:pos x="58" y="72"/>
              </a:cxn>
              <a:cxn ang="0">
                <a:pos x="52" y="72"/>
              </a:cxn>
              <a:cxn ang="0">
                <a:pos x="30" y="80"/>
              </a:cxn>
              <a:cxn ang="0">
                <a:pos x="26" y="84"/>
              </a:cxn>
              <a:cxn ang="0">
                <a:pos x="20" y="84"/>
              </a:cxn>
              <a:cxn ang="0">
                <a:pos x="14" y="86"/>
              </a:cxn>
              <a:cxn ang="0">
                <a:pos x="10" y="82"/>
              </a:cxn>
              <a:cxn ang="0">
                <a:pos x="6" y="78"/>
              </a:cxn>
              <a:cxn ang="0">
                <a:pos x="0" y="72"/>
              </a:cxn>
              <a:cxn ang="0">
                <a:pos x="2" y="66"/>
              </a:cxn>
              <a:cxn ang="0">
                <a:pos x="8" y="64"/>
              </a:cxn>
              <a:cxn ang="0">
                <a:pos x="14" y="62"/>
              </a:cxn>
              <a:cxn ang="0">
                <a:pos x="16" y="56"/>
              </a:cxn>
              <a:cxn ang="0">
                <a:pos x="20" y="50"/>
              </a:cxn>
              <a:cxn ang="0">
                <a:pos x="16" y="44"/>
              </a:cxn>
              <a:cxn ang="0">
                <a:pos x="8" y="42"/>
              </a:cxn>
              <a:cxn ang="0">
                <a:pos x="6" y="38"/>
              </a:cxn>
              <a:cxn ang="0">
                <a:pos x="4" y="32"/>
              </a:cxn>
              <a:cxn ang="0">
                <a:pos x="10" y="28"/>
              </a:cxn>
              <a:cxn ang="0">
                <a:pos x="6" y="22"/>
              </a:cxn>
              <a:cxn ang="0">
                <a:pos x="10" y="18"/>
              </a:cxn>
              <a:cxn ang="0">
                <a:pos x="24" y="12"/>
              </a:cxn>
              <a:cxn ang="0">
                <a:pos x="30" y="8"/>
              </a:cxn>
              <a:cxn ang="0">
                <a:pos x="36" y="6"/>
              </a:cxn>
              <a:cxn ang="0">
                <a:pos x="40" y="0"/>
              </a:cxn>
              <a:cxn ang="0">
                <a:pos x="44" y="0"/>
              </a:cxn>
              <a:cxn ang="0">
                <a:pos x="48" y="0"/>
              </a:cxn>
              <a:cxn ang="0">
                <a:pos x="50" y="4"/>
              </a:cxn>
              <a:cxn ang="0">
                <a:pos x="48" y="8"/>
              </a:cxn>
              <a:cxn ang="0">
                <a:pos x="44" y="12"/>
              </a:cxn>
              <a:cxn ang="0">
                <a:pos x="40" y="16"/>
              </a:cxn>
              <a:cxn ang="0">
                <a:pos x="40" y="22"/>
              </a:cxn>
              <a:cxn ang="0">
                <a:pos x="42" y="24"/>
              </a:cxn>
              <a:cxn ang="0">
                <a:pos x="48" y="28"/>
              </a:cxn>
              <a:cxn ang="0">
                <a:pos x="56" y="28"/>
              </a:cxn>
              <a:cxn ang="0">
                <a:pos x="64" y="28"/>
              </a:cxn>
              <a:cxn ang="0">
                <a:pos x="66" y="36"/>
              </a:cxn>
              <a:cxn ang="0">
                <a:pos x="66" y="46"/>
              </a:cxn>
              <a:cxn ang="0">
                <a:pos x="66" y="54"/>
              </a:cxn>
              <a:cxn ang="0">
                <a:pos x="64" y="62"/>
              </a:cxn>
              <a:cxn ang="0">
                <a:pos x="62" y="68"/>
              </a:cxn>
              <a:cxn ang="0">
                <a:pos x="58" y="72"/>
              </a:cxn>
            </a:cxnLst>
            <a:rect l="0" t="0" r="r" b="b"/>
            <a:pathLst>
              <a:path w="67" h="87">
                <a:moveTo>
                  <a:pt x="58" y="72"/>
                </a:moveTo>
                <a:lnTo>
                  <a:pt x="52" y="72"/>
                </a:lnTo>
                <a:lnTo>
                  <a:pt x="30" y="80"/>
                </a:lnTo>
                <a:lnTo>
                  <a:pt x="26" y="84"/>
                </a:lnTo>
                <a:lnTo>
                  <a:pt x="20" y="84"/>
                </a:lnTo>
                <a:lnTo>
                  <a:pt x="14" y="86"/>
                </a:lnTo>
                <a:lnTo>
                  <a:pt x="10" y="82"/>
                </a:lnTo>
                <a:lnTo>
                  <a:pt x="6" y="78"/>
                </a:lnTo>
                <a:lnTo>
                  <a:pt x="0" y="72"/>
                </a:lnTo>
                <a:lnTo>
                  <a:pt x="2" y="66"/>
                </a:lnTo>
                <a:lnTo>
                  <a:pt x="8" y="64"/>
                </a:lnTo>
                <a:lnTo>
                  <a:pt x="14" y="62"/>
                </a:lnTo>
                <a:lnTo>
                  <a:pt x="16" y="56"/>
                </a:lnTo>
                <a:lnTo>
                  <a:pt x="20" y="50"/>
                </a:lnTo>
                <a:lnTo>
                  <a:pt x="16" y="44"/>
                </a:lnTo>
                <a:lnTo>
                  <a:pt x="8" y="42"/>
                </a:lnTo>
                <a:lnTo>
                  <a:pt x="6" y="38"/>
                </a:lnTo>
                <a:lnTo>
                  <a:pt x="4" y="32"/>
                </a:lnTo>
                <a:lnTo>
                  <a:pt x="10" y="28"/>
                </a:lnTo>
                <a:lnTo>
                  <a:pt x="6" y="22"/>
                </a:lnTo>
                <a:lnTo>
                  <a:pt x="10" y="18"/>
                </a:lnTo>
                <a:lnTo>
                  <a:pt x="24" y="12"/>
                </a:lnTo>
                <a:lnTo>
                  <a:pt x="30" y="8"/>
                </a:lnTo>
                <a:lnTo>
                  <a:pt x="36" y="6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50" y="4"/>
                </a:lnTo>
                <a:lnTo>
                  <a:pt x="48" y="8"/>
                </a:lnTo>
                <a:lnTo>
                  <a:pt x="44" y="12"/>
                </a:lnTo>
                <a:lnTo>
                  <a:pt x="40" y="16"/>
                </a:lnTo>
                <a:lnTo>
                  <a:pt x="40" y="22"/>
                </a:lnTo>
                <a:lnTo>
                  <a:pt x="42" y="24"/>
                </a:lnTo>
                <a:lnTo>
                  <a:pt x="48" y="28"/>
                </a:lnTo>
                <a:lnTo>
                  <a:pt x="56" y="28"/>
                </a:lnTo>
                <a:lnTo>
                  <a:pt x="64" y="28"/>
                </a:lnTo>
                <a:lnTo>
                  <a:pt x="66" y="36"/>
                </a:lnTo>
                <a:lnTo>
                  <a:pt x="66" y="46"/>
                </a:lnTo>
                <a:lnTo>
                  <a:pt x="66" y="54"/>
                </a:lnTo>
                <a:lnTo>
                  <a:pt x="64" y="62"/>
                </a:lnTo>
                <a:lnTo>
                  <a:pt x="62" y="68"/>
                </a:lnTo>
                <a:lnTo>
                  <a:pt x="58" y="7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6" name="Freeform 124"/>
          <p:cNvSpPr>
            <a:spLocks/>
          </p:cNvSpPr>
          <p:nvPr/>
        </p:nvSpPr>
        <p:spPr bwMode="ltGray">
          <a:xfrm>
            <a:off x="3972123" y="2600343"/>
            <a:ext cx="20143" cy="44450"/>
          </a:xfrm>
          <a:custGeom>
            <a:avLst/>
            <a:gdLst/>
            <a:ahLst/>
            <a:cxnLst>
              <a:cxn ang="0">
                <a:pos x="4" y="20"/>
              </a:cxn>
              <a:cxn ang="0">
                <a:pos x="0" y="14"/>
              </a:cxn>
              <a:cxn ang="0">
                <a:pos x="10" y="0"/>
              </a:cxn>
              <a:cxn ang="0">
                <a:pos x="12" y="16"/>
              </a:cxn>
              <a:cxn ang="0">
                <a:pos x="12" y="24"/>
              </a:cxn>
              <a:cxn ang="0">
                <a:pos x="4" y="20"/>
              </a:cxn>
            </a:cxnLst>
            <a:rect l="0" t="0" r="r" b="b"/>
            <a:pathLst>
              <a:path w="13" h="25">
                <a:moveTo>
                  <a:pt x="4" y="20"/>
                </a:moveTo>
                <a:lnTo>
                  <a:pt x="0" y="14"/>
                </a:lnTo>
                <a:lnTo>
                  <a:pt x="10" y="0"/>
                </a:lnTo>
                <a:lnTo>
                  <a:pt x="12" y="16"/>
                </a:lnTo>
                <a:lnTo>
                  <a:pt x="12" y="24"/>
                </a:lnTo>
                <a:lnTo>
                  <a:pt x="4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7" name="Freeform 125"/>
          <p:cNvSpPr>
            <a:spLocks/>
          </p:cNvSpPr>
          <p:nvPr/>
        </p:nvSpPr>
        <p:spPr bwMode="ltGray">
          <a:xfrm>
            <a:off x="3793943" y="3338527"/>
            <a:ext cx="120853" cy="212724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0" y="14"/>
              </a:cxn>
              <a:cxn ang="0">
                <a:pos x="8" y="50"/>
              </a:cxn>
              <a:cxn ang="0">
                <a:pos x="10" y="56"/>
              </a:cxn>
              <a:cxn ang="0">
                <a:pos x="10" y="62"/>
              </a:cxn>
              <a:cxn ang="0">
                <a:pos x="4" y="64"/>
              </a:cxn>
              <a:cxn ang="0">
                <a:pos x="2" y="70"/>
              </a:cxn>
              <a:cxn ang="0">
                <a:pos x="0" y="76"/>
              </a:cxn>
              <a:cxn ang="0">
                <a:pos x="2" y="80"/>
              </a:cxn>
              <a:cxn ang="0">
                <a:pos x="8" y="84"/>
              </a:cxn>
              <a:cxn ang="0">
                <a:pos x="12" y="86"/>
              </a:cxn>
              <a:cxn ang="0">
                <a:pos x="14" y="94"/>
              </a:cxn>
              <a:cxn ang="0">
                <a:pos x="12" y="104"/>
              </a:cxn>
              <a:cxn ang="0">
                <a:pos x="10" y="112"/>
              </a:cxn>
              <a:cxn ang="0">
                <a:pos x="10" y="116"/>
              </a:cxn>
              <a:cxn ang="0">
                <a:pos x="22" y="116"/>
              </a:cxn>
              <a:cxn ang="0">
                <a:pos x="28" y="112"/>
              </a:cxn>
              <a:cxn ang="0">
                <a:pos x="32" y="110"/>
              </a:cxn>
              <a:cxn ang="0">
                <a:pos x="38" y="110"/>
              </a:cxn>
              <a:cxn ang="0">
                <a:pos x="40" y="112"/>
              </a:cxn>
              <a:cxn ang="0">
                <a:pos x="42" y="114"/>
              </a:cxn>
              <a:cxn ang="0">
                <a:pos x="54" y="110"/>
              </a:cxn>
              <a:cxn ang="0">
                <a:pos x="60" y="82"/>
              </a:cxn>
              <a:cxn ang="0">
                <a:pos x="78" y="24"/>
              </a:cxn>
              <a:cxn ang="0">
                <a:pos x="58" y="2"/>
              </a:cxn>
              <a:cxn ang="0">
                <a:pos x="14" y="0"/>
              </a:cxn>
              <a:cxn ang="0">
                <a:pos x="10" y="6"/>
              </a:cxn>
            </a:cxnLst>
            <a:rect l="0" t="0" r="r" b="b"/>
            <a:pathLst>
              <a:path w="79" h="117">
                <a:moveTo>
                  <a:pt x="10" y="6"/>
                </a:moveTo>
                <a:lnTo>
                  <a:pt x="10" y="14"/>
                </a:lnTo>
                <a:lnTo>
                  <a:pt x="8" y="50"/>
                </a:lnTo>
                <a:lnTo>
                  <a:pt x="10" y="56"/>
                </a:lnTo>
                <a:lnTo>
                  <a:pt x="10" y="62"/>
                </a:lnTo>
                <a:lnTo>
                  <a:pt x="4" y="64"/>
                </a:lnTo>
                <a:lnTo>
                  <a:pt x="2" y="70"/>
                </a:lnTo>
                <a:lnTo>
                  <a:pt x="0" y="76"/>
                </a:lnTo>
                <a:lnTo>
                  <a:pt x="2" y="80"/>
                </a:lnTo>
                <a:lnTo>
                  <a:pt x="8" y="84"/>
                </a:lnTo>
                <a:lnTo>
                  <a:pt x="12" y="86"/>
                </a:lnTo>
                <a:lnTo>
                  <a:pt x="14" y="94"/>
                </a:lnTo>
                <a:lnTo>
                  <a:pt x="12" y="104"/>
                </a:lnTo>
                <a:lnTo>
                  <a:pt x="10" y="112"/>
                </a:lnTo>
                <a:lnTo>
                  <a:pt x="10" y="116"/>
                </a:lnTo>
                <a:lnTo>
                  <a:pt x="22" y="116"/>
                </a:lnTo>
                <a:lnTo>
                  <a:pt x="28" y="112"/>
                </a:lnTo>
                <a:lnTo>
                  <a:pt x="32" y="110"/>
                </a:lnTo>
                <a:lnTo>
                  <a:pt x="38" y="110"/>
                </a:lnTo>
                <a:lnTo>
                  <a:pt x="40" y="112"/>
                </a:lnTo>
                <a:lnTo>
                  <a:pt x="42" y="114"/>
                </a:lnTo>
                <a:lnTo>
                  <a:pt x="54" y="110"/>
                </a:lnTo>
                <a:lnTo>
                  <a:pt x="60" y="82"/>
                </a:lnTo>
                <a:lnTo>
                  <a:pt x="78" y="24"/>
                </a:lnTo>
                <a:lnTo>
                  <a:pt x="58" y="2"/>
                </a:lnTo>
                <a:lnTo>
                  <a:pt x="14" y="0"/>
                </a:lnTo>
                <a:lnTo>
                  <a:pt x="1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8" name="Freeform 126"/>
          <p:cNvSpPr>
            <a:spLocks/>
          </p:cNvSpPr>
          <p:nvPr/>
        </p:nvSpPr>
        <p:spPr bwMode="ltGray">
          <a:xfrm>
            <a:off x="3797042" y="3292490"/>
            <a:ext cx="305230" cy="287336"/>
          </a:xfrm>
          <a:custGeom>
            <a:avLst/>
            <a:gdLst/>
            <a:ahLst/>
            <a:cxnLst>
              <a:cxn ang="0">
                <a:pos x="190" y="26"/>
              </a:cxn>
              <a:cxn ang="0">
                <a:pos x="184" y="46"/>
              </a:cxn>
              <a:cxn ang="0">
                <a:pos x="178" y="50"/>
              </a:cxn>
              <a:cxn ang="0">
                <a:pos x="170" y="52"/>
              </a:cxn>
              <a:cxn ang="0">
                <a:pos x="164" y="62"/>
              </a:cxn>
              <a:cxn ang="0">
                <a:pos x="158" y="66"/>
              </a:cxn>
              <a:cxn ang="0">
                <a:pos x="154" y="74"/>
              </a:cxn>
              <a:cxn ang="0">
                <a:pos x="146" y="76"/>
              </a:cxn>
              <a:cxn ang="0">
                <a:pos x="140" y="86"/>
              </a:cxn>
              <a:cxn ang="0">
                <a:pos x="140" y="96"/>
              </a:cxn>
              <a:cxn ang="0">
                <a:pos x="146" y="104"/>
              </a:cxn>
              <a:cxn ang="0">
                <a:pos x="142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22" y="128"/>
              </a:cxn>
              <a:cxn ang="0">
                <a:pos x="114" y="138"/>
              </a:cxn>
              <a:cxn ang="0">
                <a:pos x="102" y="146"/>
              </a:cxn>
              <a:cxn ang="0">
                <a:pos x="86" y="144"/>
              </a:cxn>
              <a:cxn ang="0">
                <a:pos x="70" y="146"/>
              </a:cxn>
              <a:cxn ang="0">
                <a:pos x="64" y="154"/>
              </a:cxn>
              <a:cxn ang="0">
                <a:pos x="52" y="156"/>
              </a:cxn>
              <a:cxn ang="0">
                <a:pos x="44" y="144"/>
              </a:cxn>
              <a:cxn ang="0">
                <a:pos x="38" y="108"/>
              </a:cxn>
              <a:cxn ang="0">
                <a:pos x="36" y="96"/>
              </a:cxn>
              <a:cxn ang="0">
                <a:pos x="36" y="88"/>
              </a:cxn>
              <a:cxn ang="0">
                <a:pos x="44" y="82"/>
              </a:cxn>
              <a:cxn ang="0">
                <a:pos x="42" y="68"/>
              </a:cxn>
              <a:cxn ang="0">
                <a:pos x="46" y="62"/>
              </a:cxn>
              <a:cxn ang="0">
                <a:pos x="48" y="42"/>
              </a:cxn>
              <a:cxn ang="0">
                <a:pos x="38" y="36"/>
              </a:cxn>
              <a:cxn ang="0">
                <a:pos x="34" y="40"/>
              </a:cxn>
              <a:cxn ang="0">
                <a:pos x="22" y="40"/>
              </a:cxn>
              <a:cxn ang="0">
                <a:pos x="12" y="36"/>
              </a:cxn>
              <a:cxn ang="0">
                <a:pos x="6" y="26"/>
              </a:cxn>
              <a:cxn ang="0">
                <a:pos x="2" y="12"/>
              </a:cxn>
              <a:cxn ang="0">
                <a:pos x="16" y="6"/>
              </a:cxn>
              <a:cxn ang="0">
                <a:pos x="26" y="0"/>
              </a:cxn>
              <a:cxn ang="0">
                <a:pos x="64" y="2"/>
              </a:cxn>
              <a:cxn ang="0">
                <a:pos x="92" y="6"/>
              </a:cxn>
              <a:cxn ang="0">
                <a:pos x="118" y="6"/>
              </a:cxn>
              <a:cxn ang="0">
                <a:pos x="178" y="24"/>
              </a:cxn>
            </a:cxnLst>
            <a:rect l="0" t="0" r="r" b="b"/>
            <a:pathLst>
              <a:path w="197" h="159">
                <a:moveTo>
                  <a:pt x="188" y="24"/>
                </a:moveTo>
                <a:lnTo>
                  <a:pt x="190" y="26"/>
                </a:lnTo>
                <a:lnTo>
                  <a:pt x="196" y="36"/>
                </a:lnTo>
                <a:lnTo>
                  <a:pt x="184" y="46"/>
                </a:lnTo>
                <a:lnTo>
                  <a:pt x="182" y="48"/>
                </a:lnTo>
                <a:lnTo>
                  <a:pt x="178" y="50"/>
                </a:lnTo>
                <a:lnTo>
                  <a:pt x="174" y="50"/>
                </a:lnTo>
                <a:lnTo>
                  <a:pt x="170" y="52"/>
                </a:lnTo>
                <a:lnTo>
                  <a:pt x="168" y="56"/>
                </a:lnTo>
                <a:lnTo>
                  <a:pt x="164" y="62"/>
                </a:lnTo>
                <a:lnTo>
                  <a:pt x="164" y="64"/>
                </a:lnTo>
                <a:lnTo>
                  <a:pt x="158" y="66"/>
                </a:lnTo>
                <a:lnTo>
                  <a:pt x="156" y="70"/>
                </a:lnTo>
                <a:lnTo>
                  <a:pt x="154" y="74"/>
                </a:lnTo>
                <a:lnTo>
                  <a:pt x="150" y="76"/>
                </a:lnTo>
                <a:lnTo>
                  <a:pt x="146" y="76"/>
                </a:lnTo>
                <a:lnTo>
                  <a:pt x="142" y="80"/>
                </a:lnTo>
                <a:lnTo>
                  <a:pt x="140" y="86"/>
                </a:lnTo>
                <a:lnTo>
                  <a:pt x="140" y="90"/>
                </a:lnTo>
                <a:lnTo>
                  <a:pt x="140" y="96"/>
                </a:lnTo>
                <a:lnTo>
                  <a:pt x="146" y="100"/>
                </a:lnTo>
                <a:lnTo>
                  <a:pt x="146" y="104"/>
                </a:lnTo>
                <a:lnTo>
                  <a:pt x="146" y="108"/>
                </a:lnTo>
                <a:lnTo>
                  <a:pt x="142" y="110"/>
                </a:lnTo>
                <a:lnTo>
                  <a:pt x="138" y="114"/>
                </a:lnTo>
                <a:lnTo>
                  <a:pt x="134" y="118"/>
                </a:lnTo>
                <a:lnTo>
                  <a:pt x="132" y="124"/>
                </a:lnTo>
                <a:lnTo>
                  <a:pt x="134" y="128"/>
                </a:lnTo>
                <a:lnTo>
                  <a:pt x="128" y="128"/>
                </a:lnTo>
                <a:lnTo>
                  <a:pt x="122" y="128"/>
                </a:lnTo>
                <a:lnTo>
                  <a:pt x="120" y="134"/>
                </a:lnTo>
                <a:lnTo>
                  <a:pt x="114" y="138"/>
                </a:lnTo>
                <a:lnTo>
                  <a:pt x="110" y="144"/>
                </a:lnTo>
                <a:lnTo>
                  <a:pt x="102" y="146"/>
                </a:lnTo>
                <a:lnTo>
                  <a:pt x="96" y="148"/>
                </a:lnTo>
                <a:lnTo>
                  <a:pt x="86" y="144"/>
                </a:lnTo>
                <a:lnTo>
                  <a:pt x="80" y="144"/>
                </a:lnTo>
                <a:lnTo>
                  <a:pt x="70" y="146"/>
                </a:lnTo>
                <a:lnTo>
                  <a:pt x="68" y="150"/>
                </a:lnTo>
                <a:lnTo>
                  <a:pt x="64" y="154"/>
                </a:lnTo>
                <a:lnTo>
                  <a:pt x="58" y="158"/>
                </a:lnTo>
                <a:lnTo>
                  <a:pt x="52" y="156"/>
                </a:lnTo>
                <a:lnTo>
                  <a:pt x="48" y="150"/>
                </a:lnTo>
                <a:lnTo>
                  <a:pt x="44" y="144"/>
                </a:lnTo>
                <a:lnTo>
                  <a:pt x="40" y="140"/>
                </a:lnTo>
                <a:lnTo>
                  <a:pt x="38" y="108"/>
                </a:lnTo>
                <a:lnTo>
                  <a:pt x="38" y="100"/>
                </a:lnTo>
                <a:lnTo>
                  <a:pt x="36" y="96"/>
                </a:lnTo>
                <a:lnTo>
                  <a:pt x="34" y="90"/>
                </a:lnTo>
                <a:lnTo>
                  <a:pt x="36" y="88"/>
                </a:lnTo>
                <a:lnTo>
                  <a:pt x="40" y="88"/>
                </a:lnTo>
                <a:lnTo>
                  <a:pt x="44" y="82"/>
                </a:lnTo>
                <a:lnTo>
                  <a:pt x="42" y="74"/>
                </a:lnTo>
                <a:lnTo>
                  <a:pt x="42" y="68"/>
                </a:lnTo>
                <a:lnTo>
                  <a:pt x="42" y="64"/>
                </a:lnTo>
                <a:lnTo>
                  <a:pt x="46" y="62"/>
                </a:lnTo>
                <a:lnTo>
                  <a:pt x="48" y="52"/>
                </a:lnTo>
                <a:lnTo>
                  <a:pt x="48" y="42"/>
                </a:lnTo>
                <a:lnTo>
                  <a:pt x="44" y="38"/>
                </a:lnTo>
                <a:lnTo>
                  <a:pt x="38" y="36"/>
                </a:lnTo>
                <a:lnTo>
                  <a:pt x="34" y="38"/>
                </a:lnTo>
                <a:lnTo>
                  <a:pt x="34" y="40"/>
                </a:lnTo>
                <a:lnTo>
                  <a:pt x="28" y="42"/>
                </a:lnTo>
                <a:lnTo>
                  <a:pt x="22" y="40"/>
                </a:lnTo>
                <a:lnTo>
                  <a:pt x="20" y="36"/>
                </a:lnTo>
                <a:lnTo>
                  <a:pt x="12" y="36"/>
                </a:lnTo>
                <a:lnTo>
                  <a:pt x="8" y="34"/>
                </a:lnTo>
                <a:lnTo>
                  <a:pt x="6" y="26"/>
                </a:lnTo>
                <a:lnTo>
                  <a:pt x="0" y="18"/>
                </a:lnTo>
                <a:lnTo>
                  <a:pt x="2" y="12"/>
                </a:lnTo>
                <a:lnTo>
                  <a:pt x="10" y="6"/>
                </a:lnTo>
                <a:lnTo>
                  <a:pt x="16" y="6"/>
                </a:lnTo>
                <a:lnTo>
                  <a:pt x="18" y="2"/>
                </a:lnTo>
                <a:lnTo>
                  <a:pt x="26" y="0"/>
                </a:lnTo>
                <a:lnTo>
                  <a:pt x="46" y="0"/>
                </a:lnTo>
                <a:lnTo>
                  <a:pt x="64" y="2"/>
                </a:lnTo>
                <a:lnTo>
                  <a:pt x="78" y="6"/>
                </a:lnTo>
                <a:lnTo>
                  <a:pt x="92" y="6"/>
                </a:lnTo>
                <a:lnTo>
                  <a:pt x="110" y="6"/>
                </a:lnTo>
                <a:lnTo>
                  <a:pt x="118" y="6"/>
                </a:lnTo>
                <a:lnTo>
                  <a:pt x="146" y="6"/>
                </a:lnTo>
                <a:lnTo>
                  <a:pt x="178" y="24"/>
                </a:lnTo>
                <a:lnTo>
                  <a:pt x="188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9" name="Freeform 127"/>
          <p:cNvSpPr>
            <a:spLocks/>
          </p:cNvSpPr>
          <p:nvPr/>
        </p:nvSpPr>
        <p:spPr bwMode="ltGray">
          <a:xfrm>
            <a:off x="4230872" y="3089291"/>
            <a:ext cx="202970" cy="109537"/>
          </a:xfrm>
          <a:custGeom>
            <a:avLst/>
            <a:gdLst/>
            <a:ahLst/>
            <a:cxnLst>
              <a:cxn ang="0">
                <a:pos x="130" y="32"/>
              </a:cxn>
              <a:cxn ang="0">
                <a:pos x="124" y="38"/>
              </a:cxn>
              <a:cxn ang="0">
                <a:pos x="116" y="44"/>
              </a:cxn>
              <a:cxn ang="0">
                <a:pos x="108" y="48"/>
              </a:cxn>
              <a:cxn ang="0">
                <a:pos x="102" y="50"/>
              </a:cxn>
              <a:cxn ang="0">
                <a:pos x="92" y="50"/>
              </a:cxn>
              <a:cxn ang="0">
                <a:pos x="82" y="52"/>
              </a:cxn>
              <a:cxn ang="0">
                <a:pos x="70" y="52"/>
              </a:cxn>
              <a:cxn ang="0">
                <a:pos x="58" y="54"/>
              </a:cxn>
              <a:cxn ang="0">
                <a:pos x="50" y="56"/>
              </a:cxn>
              <a:cxn ang="0">
                <a:pos x="10" y="60"/>
              </a:cxn>
              <a:cxn ang="0">
                <a:pos x="0" y="52"/>
              </a:cxn>
              <a:cxn ang="0">
                <a:pos x="0" y="38"/>
              </a:cxn>
              <a:cxn ang="0">
                <a:pos x="4" y="32"/>
              </a:cxn>
              <a:cxn ang="0">
                <a:pos x="34" y="32"/>
              </a:cxn>
              <a:cxn ang="0">
                <a:pos x="40" y="32"/>
              </a:cxn>
              <a:cxn ang="0">
                <a:pos x="54" y="30"/>
              </a:cxn>
              <a:cxn ang="0">
                <a:pos x="60" y="24"/>
              </a:cxn>
              <a:cxn ang="0">
                <a:pos x="66" y="18"/>
              </a:cxn>
              <a:cxn ang="0">
                <a:pos x="66" y="14"/>
              </a:cxn>
              <a:cxn ang="0">
                <a:pos x="70" y="12"/>
              </a:cxn>
              <a:cxn ang="0">
                <a:pos x="76" y="10"/>
              </a:cxn>
              <a:cxn ang="0">
                <a:pos x="82" y="12"/>
              </a:cxn>
              <a:cxn ang="0">
                <a:pos x="84" y="14"/>
              </a:cxn>
              <a:cxn ang="0">
                <a:pos x="88" y="10"/>
              </a:cxn>
              <a:cxn ang="0">
                <a:pos x="88" y="2"/>
              </a:cxn>
              <a:cxn ang="0">
                <a:pos x="94" y="0"/>
              </a:cxn>
              <a:cxn ang="0">
                <a:pos x="102" y="2"/>
              </a:cxn>
              <a:cxn ang="0">
                <a:pos x="114" y="4"/>
              </a:cxn>
              <a:cxn ang="0">
                <a:pos x="114" y="12"/>
              </a:cxn>
              <a:cxn ang="0">
                <a:pos x="114" y="14"/>
              </a:cxn>
              <a:cxn ang="0">
                <a:pos x="118" y="20"/>
              </a:cxn>
              <a:cxn ang="0">
                <a:pos x="124" y="24"/>
              </a:cxn>
              <a:cxn ang="0">
                <a:pos x="128" y="26"/>
              </a:cxn>
              <a:cxn ang="0">
                <a:pos x="130" y="32"/>
              </a:cxn>
            </a:cxnLst>
            <a:rect l="0" t="0" r="r" b="b"/>
            <a:pathLst>
              <a:path w="131" h="61">
                <a:moveTo>
                  <a:pt x="130" y="32"/>
                </a:moveTo>
                <a:lnTo>
                  <a:pt x="124" y="38"/>
                </a:lnTo>
                <a:lnTo>
                  <a:pt x="116" y="44"/>
                </a:lnTo>
                <a:lnTo>
                  <a:pt x="108" y="48"/>
                </a:lnTo>
                <a:lnTo>
                  <a:pt x="102" y="50"/>
                </a:lnTo>
                <a:lnTo>
                  <a:pt x="92" y="50"/>
                </a:lnTo>
                <a:lnTo>
                  <a:pt x="82" y="52"/>
                </a:lnTo>
                <a:lnTo>
                  <a:pt x="70" y="52"/>
                </a:lnTo>
                <a:lnTo>
                  <a:pt x="58" y="54"/>
                </a:lnTo>
                <a:lnTo>
                  <a:pt x="50" y="56"/>
                </a:lnTo>
                <a:lnTo>
                  <a:pt x="10" y="60"/>
                </a:lnTo>
                <a:lnTo>
                  <a:pt x="0" y="52"/>
                </a:lnTo>
                <a:lnTo>
                  <a:pt x="0" y="38"/>
                </a:lnTo>
                <a:lnTo>
                  <a:pt x="4" y="32"/>
                </a:lnTo>
                <a:lnTo>
                  <a:pt x="34" y="32"/>
                </a:lnTo>
                <a:lnTo>
                  <a:pt x="40" y="32"/>
                </a:lnTo>
                <a:lnTo>
                  <a:pt x="54" y="30"/>
                </a:lnTo>
                <a:lnTo>
                  <a:pt x="60" y="24"/>
                </a:lnTo>
                <a:lnTo>
                  <a:pt x="66" y="18"/>
                </a:lnTo>
                <a:lnTo>
                  <a:pt x="66" y="14"/>
                </a:lnTo>
                <a:lnTo>
                  <a:pt x="70" y="12"/>
                </a:lnTo>
                <a:lnTo>
                  <a:pt x="76" y="10"/>
                </a:lnTo>
                <a:lnTo>
                  <a:pt x="82" y="12"/>
                </a:lnTo>
                <a:lnTo>
                  <a:pt x="84" y="14"/>
                </a:lnTo>
                <a:lnTo>
                  <a:pt x="88" y="10"/>
                </a:lnTo>
                <a:lnTo>
                  <a:pt x="88" y="2"/>
                </a:lnTo>
                <a:lnTo>
                  <a:pt x="94" y="0"/>
                </a:lnTo>
                <a:lnTo>
                  <a:pt x="102" y="2"/>
                </a:lnTo>
                <a:lnTo>
                  <a:pt x="114" y="4"/>
                </a:lnTo>
                <a:lnTo>
                  <a:pt x="114" y="12"/>
                </a:lnTo>
                <a:lnTo>
                  <a:pt x="114" y="14"/>
                </a:lnTo>
                <a:lnTo>
                  <a:pt x="118" y="20"/>
                </a:lnTo>
                <a:lnTo>
                  <a:pt x="124" y="24"/>
                </a:lnTo>
                <a:lnTo>
                  <a:pt x="128" y="26"/>
                </a:lnTo>
                <a:lnTo>
                  <a:pt x="130" y="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0" name="Freeform 128"/>
          <p:cNvSpPr>
            <a:spLocks/>
          </p:cNvSpPr>
          <p:nvPr/>
        </p:nvSpPr>
        <p:spPr bwMode="ltGray">
          <a:xfrm>
            <a:off x="4145655" y="2859104"/>
            <a:ext cx="204520" cy="295274"/>
          </a:xfrm>
          <a:custGeom>
            <a:avLst/>
            <a:gdLst/>
            <a:ahLst/>
            <a:cxnLst>
              <a:cxn ang="0">
                <a:pos x="60" y="4"/>
              </a:cxn>
              <a:cxn ang="0">
                <a:pos x="64" y="6"/>
              </a:cxn>
              <a:cxn ang="0">
                <a:pos x="68" y="8"/>
              </a:cxn>
              <a:cxn ang="0">
                <a:pos x="70" y="11"/>
              </a:cxn>
              <a:cxn ang="0">
                <a:pos x="74" y="13"/>
              </a:cxn>
              <a:cxn ang="0">
                <a:pos x="79" y="15"/>
              </a:cxn>
              <a:cxn ang="0">
                <a:pos x="87" y="13"/>
              </a:cxn>
              <a:cxn ang="0">
                <a:pos x="113" y="4"/>
              </a:cxn>
              <a:cxn ang="0">
                <a:pos x="115" y="11"/>
              </a:cxn>
              <a:cxn ang="0">
                <a:pos x="117" y="15"/>
              </a:cxn>
              <a:cxn ang="0">
                <a:pos x="119" y="17"/>
              </a:cxn>
              <a:cxn ang="0">
                <a:pos x="124" y="19"/>
              </a:cxn>
              <a:cxn ang="0">
                <a:pos x="128" y="19"/>
              </a:cxn>
              <a:cxn ang="0">
                <a:pos x="132" y="25"/>
              </a:cxn>
              <a:cxn ang="0">
                <a:pos x="130" y="29"/>
              </a:cxn>
              <a:cxn ang="0">
                <a:pos x="126" y="30"/>
              </a:cxn>
              <a:cxn ang="0">
                <a:pos x="124" y="36"/>
              </a:cxn>
              <a:cxn ang="0">
                <a:pos x="123" y="40"/>
              </a:cxn>
              <a:cxn ang="0">
                <a:pos x="123" y="44"/>
              </a:cxn>
              <a:cxn ang="0">
                <a:pos x="123" y="50"/>
              </a:cxn>
              <a:cxn ang="0">
                <a:pos x="124" y="59"/>
              </a:cxn>
              <a:cxn ang="0">
                <a:pos x="126" y="65"/>
              </a:cxn>
              <a:cxn ang="0">
                <a:pos x="128" y="72"/>
              </a:cxn>
              <a:cxn ang="0">
                <a:pos x="128" y="76"/>
              </a:cxn>
              <a:cxn ang="0">
                <a:pos x="124" y="82"/>
              </a:cxn>
              <a:cxn ang="0">
                <a:pos x="119" y="86"/>
              </a:cxn>
              <a:cxn ang="0">
                <a:pos x="115" y="90"/>
              </a:cxn>
              <a:cxn ang="0">
                <a:pos x="111" y="93"/>
              </a:cxn>
              <a:cxn ang="0">
                <a:pos x="104" y="95"/>
              </a:cxn>
              <a:cxn ang="0">
                <a:pos x="102" y="99"/>
              </a:cxn>
              <a:cxn ang="0">
                <a:pos x="121" y="130"/>
              </a:cxn>
              <a:cxn ang="0">
                <a:pos x="123" y="132"/>
              </a:cxn>
              <a:cxn ang="0">
                <a:pos x="124" y="139"/>
              </a:cxn>
              <a:cxn ang="0">
                <a:pos x="123" y="147"/>
              </a:cxn>
              <a:cxn ang="0">
                <a:pos x="117" y="154"/>
              </a:cxn>
              <a:cxn ang="0">
                <a:pos x="106" y="158"/>
              </a:cxn>
              <a:cxn ang="0">
                <a:pos x="89" y="160"/>
              </a:cxn>
              <a:cxn ang="0">
                <a:pos x="70" y="160"/>
              </a:cxn>
              <a:cxn ang="0">
                <a:pos x="51" y="162"/>
              </a:cxn>
              <a:cxn ang="0">
                <a:pos x="26" y="158"/>
              </a:cxn>
              <a:cxn ang="0">
                <a:pos x="19" y="145"/>
              </a:cxn>
              <a:cxn ang="0">
                <a:pos x="0" y="105"/>
              </a:cxn>
              <a:cxn ang="0">
                <a:pos x="2" y="53"/>
              </a:cxn>
              <a:cxn ang="0">
                <a:pos x="15" y="38"/>
              </a:cxn>
              <a:cxn ang="0">
                <a:pos x="34" y="23"/>
              </a:cxn>
              <a:cxn ang="0">
                <a:pos x="40" y="19"/>
              </a:cxn>
              <a:cxn ang="0">
                <a:pos x="43" y="13"/>
              </a:cxn>
              <a:cxn ang="0">
                <a:pos x="49" y="8"/>
              </a:cxn>
              <a:cxn ang="0">
                <a:pos x="57" y="0"/>
              </a:cxn>
              <a:cxn ang="0">
                <a:pos x="60" y="4"/>
              </a:cxn>
            </a:cxnLst>
            <a:rect l="0" t="0" r="r" b="b"/>
            <a:pathLst>
              <a:path w="133" h="163">
                <a:moveTo>
                  <a:pt x="60" y="4"/>
                </a:moveTo>
                <a:lnTo>
                  <a:pt x="64" y="6"/>
                </a:lnTo>
                <a:lnTo>
                  <a:pt x="68" y="8"/>
                </a:lnTo>
                <a:lnTo>
                  <a:pt x="70" y="11"/>
                </a:lnTo>
                <a:lnTo>
                  <a:pt x="74" y="13"/>
                </a:lnTo>
                <a:lnTo>
                  <a:pt x="79" y="15"/>
                </a:lnTo>
                <a:lnTo>
                  <a:pt x="87" y="13"/>
                </a:lnTo>
                <a:lnTo>
                  <a:pt x="113" y="4"/>
                </a:lnTo>
                <a:lnTo>
                  <a:pt x="115" y="11"/>
                </a:lnTo>
                <a:lnTo>
                  <a:pt x="117" y="15"/>
                </a:lnTo>
                <a:lnTo>
                  <a:pt x="119" y="17"/>
                </a:lnTo>
                <a:lnTo>
                  <a:pt x="124" y="19"/>
                </a:lnTo>
                <a:lnTo>
                  <a:pt x="128" y="19"/>
                </a:lnTo>
                <a:lnTo>
                  <a:pt x="132" y="25"/>
                </a:lnTo>
                <a:lnTo>
                  <a:pt x="130" y="29"/>
                </a:lnTo>
                <a:lnTo>
                  <a:pt x="126" y="30"/>
                </a:lnTo>
                <a:lnTo>
                  <a:pt x="124" y="36"/>
                </a:lnTo>
                <a:lnTo>
                  <a:pt x="123" y="40"/>
                </a:lnTo>
                <a:lnTo>
                  <a:pt x="123" y="44"/>
                </a:lnTo>
                <a:lnTo>
                  <a:pt x="123" y="50"/>
                </a:lnTo>
                <a:lnTo>
                  <a:pt x="124" y="59"/>
                </a:lnTo>
                <a:lnTo>
                  <a:pt x="126" y="65"/>
                </a:lnTo>
                <a:lnTo>
                  <a:pt x="128" y="72"/>
                </a:lnTo>
                <a:lnTo>
                  <a:pt x="128" y="76"/>
                </a:lnTo>
                <a:lnTo>
                  <a:pt x="124" y="82"/>
                </a:lnTo>
                <a:lnTo>
                  <a:pt x="119" y="86"/>
                </a:lnTo>
                <a:lnTo>
                  <a:pt x="115" y="90"/>
                </a:lnTo>
                <a:lnTo>
                  <a:pt x="111" y="93"/>
                </a:lnTo>
                <a:lnTo>
                  <a:pt x="104" y="95"/>
                </a:lnTo>
                <a:lnTo>
                  <a:pt x="102" y="99"/>
                </a:lnTo>
                <a:lnTo>
                  <a:pt x="121" y="130"/>
                </a:lnTo>
                <a:lnTo>
                  <a:pt x="123" y="132"/>
                </a:lnTo>
                <a:lnTo>
                  <a:pt x="124" y="139"/>
                </a:lnTo>
                <a:lnTo>
                  <a:pt x="123" y="147"/>
                </a:lnTo>
                <a:lnTo>
                  <a:pt x="117" y="154"/>
                </a:lnTo>
                <a:lnTo>
                  <a:pt x="106" y="158"/>
                </a:lnTo>
                <a:lnTo>
                  <a:pt x="89" y="160"/>
                </a:lnTo>
                <a:lnTo>
                  <a:pt x="70" y="160"/>
                </a:lnTo>
                <a:lnTo>
                  <a:pt x="51" y="162"/>
                </a:lnTo>
                <a:lnTo>
                  <a:pt x="26" y="158"/>
                </a:lnTo>
                <a:lnTo>
                  <a:pt x="19" y="145"/>
                </a:lnTo>
                <a:lnTo>
                  <a:pt x="0" y="105"/>
                </a:lnTo>
                <a:lnTo>
                  <a:pt x="2" y="53"/>
                </a:lnTo>
                <a:lnTo>
                  <a:pt x="15" y="38"/>
                </a:lnTo>
                <a:lnTo>
                  <a:pt x="34" y="23"/>
                </a:lnTo>
                <a:lnTo>
                  <a:pt x="40" y="19"/>
                </a:lnTo>
                <a:lnTo>
                  <a:pt x="43" y="13"/>
                </a:lnTo>
                <a:lnTo>
                  <a:pt x="49" y="8"/>
                </a:lnTo>
                <a:lnTo>
                  <a:pt x="57" y="0"/>
                </a:lnTo>
                <a:lnTo>
                  <a:pt x="6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1" name="Freeform 129"/>
          <p:cNvSpPr>
            <a:spLocks/>
          </p:cNvSpPr>
          <p:nvPr/>
        </p:nvSpPr>
        <p:spPr bwMode="ltGray">
          <a:xfrm>
            <a:off x="4150303" y="3135328"/>
            <a:ext cx="106908" cy="65088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36" y="5"/>
              </a:cxn>
              <a:cxn ang="0">
                <a:pos x="47" y="2"/>
              </a:cxn>
              <a:cxn ang="0">
                <a:pos x="48" y="2"/>
              </a:cxn>
              <a:cxn ang="0">
                <a:pos x="52" y="2"/>
              </a:cxn>
              <a:cxn ang="0">
                <a:pos x="55" y="0"/>
              </a:cxn>
              <a:cxn ang="0">
                <a:pos x="57" y="3"/>
              </a:cxn>
              <a:cxn ang="0">
                <a:pos x="57" y="7"/>
              </a:cxn>
              <a:cxn ang="0">
                <a:pos x="55" y="11"/>
              </a:cxn>
              <a:cxn ang="0">
                <a:pos x="55" y="13"/>
              </a:cxn>
              <a:cxn ang="0">
                <a:pos x="57" y="15"/>
              </a:cxn>
              <a:cxn ang="0">
                <a:pos x="57" y="16"/>
              </a:cxn>
              <a:cxn ang="0">
                <a:pos x="61" y="18"/>
              </a:cxn>
              <a:cxn ang="0">
                <a:pos x="64" y="21"/>
              </a:cxn>
              <a:cxn ang="0">
                <a:pos x="68" y="23"/>
              </a:cxn>
              <a:cxn ang="0">
                <a:pos x="63" y="33"/>
              </a:cxn>
              <a:cxn ang="0">
                <a:pos x="52" y="34"/>
              </a:cxn>
              <a:cxn ang="0">
                <a:pos x="36" y="36"/>
              </a:cxn>
              <a:cxn ang="0">
                <a:pos x="13" y="36"/>
              </a:cxn>
              <a:cxn ang="0">
                <a:pos x="0" y="26"/>
              </a:cxn>
              <a:cxn ang="0">
                <a:pos x="2" y="18"/>
              </a:cxn>
              <a:cxn ang="0">
                <a:pos x="13" y="3"/>
              </a:cxn>
              <a:cxn ang="0">
                <a:pos x="27" y="3"/>
              </a:cxn>
            </a:cxnLst>
            <a:rect l="0" t="0" r="r" b="b"/>
            <a:pathLst>
              <a:path w="69" h="37">
                <a:moveTo>
                  <a:pt x="27" y="3"/>
                </a:moveTo>
                <a:lnTo>
                  <a:pt x="36" y="5"/>
                </a:lnTo>
                <a:lnTo>
                  <a:pt x="47" y="2"/>
                </a:lnTo>
                <a:lnTo>
                  <a:pt x="48" y="2"/>
                </a:lnTo>
                <a:lnTo>
                  <a:pt x="52" y="2"/>
                </a:lnTo>
                <a:lnTo>
                  <a:pt x="55" y="0"/>
                </a:lnTo>
                <a:lnTo>
                  <a:pt x="57" y="3"/>
                </a:lnTo>
                <a:lnTo>
                  <a:pt x="57" y="7"/>
                </a:lnTo>
                <a:lnTo>
                  <a:pt x="55" y="11"/>
                </a:lnTo>
                <a:lnTo>
                  <a:pt x="55" y="13"/>
                </a:lnTo>
                <a:lnTo>
                  <a:pt x="57" y="15"/>
                </a:lnTo>
                <a:lnTo>
                  <a:pt x="57" y="16"/>
                </a:lnTo>
                <a:lnTo>
                  <a:pt x="61" y="18"/>
                </a:lnTo>
                <a:lnTo>
                  <a:pt x="64" y="21"/>
                </a:lnTo>
                <a:lnTo>
                  <a:pt x="68" y="23"/>
                </a:lnTo>
                <a:lnTo>
                  <a:pt x="63" y="33"/>
                </a:lnTo>
                <a:lnTo>
                  <a:pt x="52" y="34"/>
                </a:lnTo>
                <a:lnTo>
                  <a:pt x="36" y="36"/>
                </a:lnTo>
                <a:lnTo>
                  <a:pt x="13" y="36"/>
                </a:lnTo>
                <a:lnTo>
                  <a:pt x="0" y="26"/>
                </a:lnTo>
                <a:lnTo>
                  <a:pt x="2" y="18"/>
                </a:lnTo>
                <a:lnTo>
                  <a:pt x="13" y="3"/>
                </a:lnTo>
                <a:lnTo>
                  <a:pt x="27" y="3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2" name="Freeform 130"/>
          <p:cNvSpPr>
            <a:spLocks/>
          </p:cNvSpPr>
          <p:nvPr/>
        </p:nvSpPr>
        <p:spPr bwMode="ltGray">
          <a:xfrm>
            <a:off x="4077481" y="3429015"/>
            <a:ext cx="29439" cy="3651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8" y="8"/>
              </a:cxn>
              <a:cxn ang="0">
                <a:pos x="14" y="18"/>
              </a:cxn>
              <a:cxn ang="0">
                <a:pos x="0" y="8"/>
              </a:cxn>
            </a:cxnLst>
            <a:rect l="0" t="0" r="r" b="b"/>
            <a:pathLst>
              <a:path w="19" h="19">
                <a:moveTo>
                  <a:pt x="0" y="8"/>
                </a:moveTo>
                <a:lnTo>
                  <a:pt x="8" y="0"/>
                </a:lnTo>
                <a:lnTo>
                  <a:pt x="18" y="8"/>
                </a:lnTo>
                <a:lnTo>
                  <a:pt x="14" y="18"/>
                </a:lnTo>
                <a:lnTo>
                  <a:pt x="0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" name="Freeform 131"/>
          <p:cNvSpPr>
            <a:spLocks/>
          </p:cNvSpPr>
          <p:nvPr/>
        </p:nvSpPr>
        <p:spPr bwMode="ltGray">
          <a:xfrm>
            <a:off x="4229322" y="1657372"/>
            <a:ext cx="281990" cy="190499"/>
          </a:xfrm>
          <a:custGeom>
            <a:avLst/>
            <a:gdLst/>
            <a:ahLst/>
            <a:cxnLst>
              <a:cxn ang="0">
                <a:pos x="16" y="48"/>
              </a:cxn>
              <a:cxn ang="0">
                <a:pos x="6" y="44"/>
              </a:cxn>
              <a:cxn ang="0">
                <a:pos x="2" y="38"/>
              </a:cxn>
              <a:cxn ang="0">
                <a:pos x="2" y="32"/>
              </a:cxn>
              <a:cxn ang="0">
                <a:pos x="10" y="32"/>
              </a:cxn>
              <a:cxn ang="0">
                <a:pos x="10" y="24"/>
              </a:cxn>
              <a:cxn ang="0">
                <a:pos x="4" y="16"/>
              </a:cxn>
              <a:cxn ang="0">
                <a:pos x="2" y="8"/>
              </a:cxn>
              <a:cxn ang="0">
                <a:pos x="14" y="2"/>
              </a:cxn>
              <a:cxn ang="0">
                <a:pos x="36" y="0"/>
              </a:cxn>
              <a:cxn ang="0">
                <a:pos x="52" y="2"/>
              </a:cxn>
              <a:cxn ang="0">
                <a:pos x="60" y="14"/>
              </a:cxn>
              <a:cxn ang="0">
                <a:pos x="68" y="16"/>
              </a:cxn>
              <a:cxn ang="0">
                <a:pos x="84" y="2"/>
              </a:cxn>
              <a:cxn ang="0">
                <a:pos x="106" y="12"/>
              </a:cxn>
              <a:cxn ang="0">
                <a:pos x="122" y="22"/>
              </a:cxn>
              <a:cxn ang="0">
                <a:pos x="138" y="30"/>
              </a:cxn>
              <a:cxn ang="0">
                <a:pos x="152" y="38"/>
              </a:cxn>
              <a:cxn ang="0">
                <a:pos x="162" y="46"/>
              </a:cxn>
              <a:cxn ang="0">
                <a:pos x="172" y="60"/>
              </a:cxn>
              <a:cxn ang="0">
                <a:pos x="182" y="70"/>
              </a:cxn>
              <a:cxn ang="0">
                <a:pos x="166" y="80"/>
              </a:cxn>
              <a:cxn ang="0">
                <a:pos x="154" y="80"/>
              </a:cxn>
              <a:cxn ang="0">
                <a:pos x="142" y="78"/>
              </a:cxn>
              <a:cxn ang="0">
                <a:pos x="132" y="74"/>
              </a:cxn>
              <a:cxn ang="0">
                <a:pos x="138" y="62"/>
              </a:cxn>
              <a:cxn ang="0">
                <a:pos x="128" y="46"/>
              </a:cxn>
              <a:cxn ang="0">
                <a:pos x="116" y="42"/>
              </a:cxn>
              <a:cxn ang="0">
                <a:pos x="108" y="54"/>
              </a:cxn>
              <a:cxn ang="0">
                <a:pos x="102" y="68"/>
              </a:cxn>
              <a:cxn ang="0">
                <a:pos x="94" y="80"/>
              </a:cxn>
              <a:cxn ang="0">
                <a:pos x="88" y="98"/>
              </a:cxn>
              <a:cxn ang="0">
                <a:pos x="76" y="104"/>
              </a:cxn>
              <a:cxn ang="0">
                <a:pos x="56" y="86"/>
              </a:cxn>
              <a:cxn ang="0">
                <a:pos x="46" y="76"/>
              </a:cxn>
              <a:cxn ang="0">
                <a:pos x="42" y="64"/>
              </a:cxn>
              <a:cxn ang="0">
                <a:pos x="40" y="52"/>
              </a:cxn>
              <a:cxn ang="0">
                <a:pos x="28" y="46"/>
              </a:cxn>
            </a:cxnLst>
            <a:rect l="0" t="0" r="r" b="b"/>
            <a:pathLst>
              <a:path w="183" h="105">
                <a:moveTo>
                  <a:pt x="18" y="42"/>
                </a:moveTo>
                <a:lnTo>
                  <a:pt x="16" y="48"/>
                </a:lnTo>
                <a:lnTo>
                  <a:pt x="16" y="54"/>
                </a:lnTo>
                <a:lnTo>
                  <a:pt x="6" y="44"/>
                </a:lnTo>
                <a:lnTo>
                  <a:pt x="4" y="42"/>
                </a:lnTo>
                <a:lnTo>
                  <a:pt x="2" y="38"/>
                </a:lnTo>
                <a:lnTo>
                  <a:pt x="0" y="34"/>
                </a:lnTo>
                <a:lnTo>
                  <a:pt x="2" y="32"/>
                </a:lnTo>
                <a:lnTo>
                  <a:pt x="6" y="32"/>
                </a:lnTo>
                <a:lnTo>
                  <a:pt x="10" y="32"/>
                </a:lnTo>
                <a:lnTo>
                  <a:pt x="12" y="30"/>
                </a:lnTo>
                <a:lnTo>
                  <a:pt x="10" y="24"/>
                </a:lnTo>
                <a:lnTo>
                  <a:pt x="6" y="20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8" y="4"/>
                </a:lnTo>
                <a:lnTo>
                  <a:pt x="14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52" y="2"/>
                </a:lnTo>
                <a:lnTo>
                  <a:pt x="56" y="8"/>
                </a:lnTo>
                <a:lnTo>
                  <a:pt x="60" y="14"/>
                </a:lnTo>
                <a:lnTo>
                  <a:pt x="62" y="18"/>
                </a:lnTo>
                <a:lnTo>
                  <a:pt x="68" y="16"/>
                </a:lnTo>
                <a:lnTo>
                  <a:pt x="68" y="6"/>
                </a:lnTo>
                <a:lnTo>
                  <a:pt x="84" y="2"/>
                </a:lnTo>
                <a:lnTo>
                  <a:pt x="96" y="6"/>
                </a:lnTo>
                <a:lnTo>
                  <a:pt x="106" y="12"/>
                </a:lnTo>
                <a:lnTo>
                  <a:pt x="116" y="18"/>
                </a:lnTo>
                <a:lnTo>
                  <a:pt x="122" y="22"/>
                </a:lnTo>
                <a:lnTo>
                  <a:pt x="128" y="24"/>
                </a:lnTo>
                <a:lnTo>
                  <a:pt x="138" y="30"/>
                </a:lnTo>
                <a:lnTo>
                  <a:pt x="146" y="34"/>
                </a:lnTo>
                <a:lnTo>
                  <a:pt x="152" y="38"/>
                </a:lnTo>
                <a:lnTo>
                  <a:pt x="156" y="44"/>
                </a:lnTo>
                <a:lnTo>
                  <a:pt x="162" y="46"/>
                </a:lnTo>
                <a:lnTo>
                  <a:pt x="166" y="54"/>
                </a:lnTo>
                <a:lnTo>
                  <a:pt x="172" y="60"/>
                </a:lnTo>
                <a:lnTo>
                  <a:pt x="182" y="62"/>
                </a:lnTo>
                <a:lnTo>
                  <a:pt x="182" y="70"/>
                </a:lnTo>
                <a:lnTo>
                  <a:pt x="176" y="74"/>
                </a:lnTo>
                <a:lnTo>
                  <a:pt x="166" y="80"/>
                </a:lnTo>
                <a:lnTo>
                  <a:pt x="160" y="82"/>
                </a:lnTo>
                <a:lnTo>
                  <a:pt x="154" y="80"/>
                </a:lnTo>
                <a:lnTo>
                  <a:pt x="150" y="76"/>
                </a:lnTo>
                <a:lnTo>
                  <a:pt x="142" y="78"/>
                </a:lnTo>
                <a:lnTo>
                  <a:pt x="136" y="78"/>
                </a:lnTo>
                <a:lnTo>
                  <a:pt x="132" y="74"/>
                </a:lnTo>
                <a:lnTo>
                  <a:pt x="134" y="68"/>
                </a:lnTo>
                <a:lnTo>
                  <a:pt x="138" y="62"/>
                </a:lnTo>
                <a:lnTo>
                  <a:pt x="134" y="54"/>
                </a:lnTo>
                <a:lnTo>
                  <a:pt x="128" y="46"/>
                </a:lnTo>
                <a:lnTo>
                  <a:pt x="122" y="42"/>
                </a:lnTo>
                <a:lnTo>
                  <a:pt x="116" y="42"/>
                </a:lnTo>
                <a:lnTo>
                  <a:pt x="110" y="48"/>
                </a:lnTo>
                <a:lnTo>
                  <a:pt x="108" y="54"/>
                </a:lnTo>
                <a:lnTo>
                  <a:pt x="104" y="62"/>
                </a:lnTo>
                <a:lnTo>
                  <a:pt x="102" y="68"/>
                </a:lnTo>
                <a:lnTo>
                  <a:pt x="98" y="76"/>
                </a:lnTo>
                <a:lnTo>
                  <a:pt x="94" y="80"/>
                </a:lnTo>
                <a:lnTo>
                  <a:pt x="90" y="88"/>
                </a:lnTo>
                <a:lnTo>
                  <a:pt x="88" y="98"/>
                </a:lnTo>
                <a:lnTo>
                  <a:pt x="84" y="104"/>
                </a:lnTo>
                <a:lnTo>
                  <a:pt x="76" y="104"/>
                </a:lnTo>
                <a:lnTo>
                  <a:pt x="64" y="88"/>
                </a:lnTo>
                <a:lnTo>
                  <a:pt x="56" y="86"/>
                </a:lnTo>
                <a:lnTo>
                  <a:pt x="50" y="80"/>
                </a:lnTo>
                <a:lnTo>
                  <a:pt x="46" y="76"/>
                </a:lnTo>
                <a:lnTo>
                  <a:pt x="42" y="70"/>
                </a:lnTo>
                <a:lnTo>
                  <a:pt x="42" y="64"/>
                </a:lnTo>
                <a:lnTo>
                  <a:pt x="44" y="56"/>
                </a:lnTo>
                <a:lnTo>
                  <a:pt x="40" y="52"/>
                </a:lnTo>
                <a:lnTo>
                  <a:pt x="34" y="50"/>
                </a:lnTo>
                <a:lnTo>
                  <a:pt x="28" y="46"/>
                </a:lnTo>
                <a:lnTo>
                  <a:pt x="18" y="4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4" name="Freeform 132"/>
          <p:cNvSpPr>
            <a:spLocks/>
          </p:cNvSpPr>
          <p:nvPr/>
        </p:nvSpPr>
        <p:spPr bwMode="ltGray">
          <a:xfrm>
            <a:off x="4368768" y="1614509"/>
            <a:ext cx="189026" cy="8890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30" y="0"/>
              </a:cxn>
              <a:cxn ang="0">
                <a:pos x="36" y="2"/>
              </a:cxn>
              <a:cxn ang="0">
                <a:pos x="50" y="12"/>
              </a:cxn>
              <a:cxn ang="0">
                <a:pos x="56" y="12"/>
              </a:cxn>
              <a:cxn ang="0">
                <a:pos x="62" y="8"/>
              </a:cxn>
              <a:cxn ang="0">
                <a:pos x="66" y="6"/>
              </a:cxn>
              <a:cxn ang="0">
                <a:pos x="72" y="8"/>
              </a:cxn>
              <a:cxn ang="0">
                <a:pos x="80" y="8"/>
              </a:cxn>
              <a:cxn ang="0">
                <a:pos x="88" y="6"/>
              </a:cxn>
              <a:cxn ang="0">
                <a:pos x="110" y="8"/>
              </a:cxn>
              <a:cxn ang="0">
                <a:pos x="122" y="18"/>
              </a:cxn>
              <a:cxn ang="0">
                <a:pos x="98" y="38"/>
              </a:cxn>
              <a:cxn ang="0">
                <a:pos x="86" y="40"/>
              </a:cxn>
              <a:cxn ang="0">
                <a:pos x="82" y="46"/>
              </a:cxn>
              <a:cxn ang="0">
                <a:pos x="72" y="48"/>
              </a:cxn>
              <a:cxn ang="0">
                <a:pos x="64" y="46"/>
              </a:cxn>
              <a:cxn ang="0">
                <a:pos x="48" y="40"/>
              </a:cxn>
              <a:cxn ang="0">
                <a:pos x="38" y="38"/>
              </a:cxn>
              <a:cxn ang="0">
                <a:pos x="6" y="22"/>
              </a:cxn>
              <a:cxn ang="0">
                <a:pos x="0" y="14"/>
              </a:cxn>
              <a:cxn ang="0">
                <a:pos x="0" y="8"/>
              </a:cxn>
              <a:cxn ang="0">
                <a:pos x="2" y="6"/>
              </a:cxn>
              <a:cxn ang="0">
                <a:pos x="14" y="8"/>
              </a:cxn>
              <a:cxn ang="0">
                <a:pos x="24" y="10"/>
              </a:cxn>
              <a:cxn ang="0">
                <a:pos x="24" y="4"/>
              </a:cxn>
            </a:cxnLst>
            <a:rect l="0" t="0" r="r" b="b"/>
            <a:pathLst>
              <a:path w="123" h="49">
                <a:moveTo>
                  <a:pt x="24" y="4"/>
                </a:moveTo>
                <a:lnTo>
                  <a:pt x="30" y="0"/>
                </a:lnTo>
                <a:lnTo>
                  <a:pt x="36" y="2"/>
                </a:lnTo>
                <a:lnTo>
                  <a:pt x="50" y="12"/>
                </a:lnTo>
                <a:lnTo>
                  <a:pt x="56" y="12"/>
                </a:lnTo>
                <a:lnTo>
                  <a:pt x="62" y="8"/>
                </a:lnTo>
                <a:lnTo>
                  <a:pt x="66" y="6"/>
                </a:lnTo>
                <a:lnTo>
                  <a:pt x="72" y="8"/>
                </a:lnTo>
                <a:lnTo>
                  <a:pt x="80" y="8"/>
                </a:lnTo>
                <a:lnTo>
                  <a:pt x="88" y="6"/>
                </a:lnTo>
                <a:lnTo>
                  <a:pt x="110" y="8"/>
                </a:lnTo>
                <a:lnTo>
                  <a:pt x="122" y="18"/>
                </a:lnTo>
                <a:lnTo>
                  <a:pt x="98" y="38"/>
                </a:lnTo>
                <a:lnTo>
                  <a:pt x="86" y="40"/>
                </a:lnTo>
                <a:lnTo>
                  <a:pt x="82" y="46"/>
                </a:lnTo>
                <a:lnTo>
                  <a:pt x="72" y="48"/>
                </a:lnTo>
                <a:lnTo>
                  <a:pt x="64" y="46"/>
                </a:lnTo>
                <a:lnTo>
                  <a:pt x="48" y="40"/>
                </a:lnTo>
                <a:lnTo>
                  <a:pt x="38" y="38"/>
                </a:lnTo>
                <a:lnTo>
                  <a:pt x="6" y="22"/>
                </a:lnTo>
                <a:lnTo>
                  <a:pt x="0" y="14"/>
                </a:lnTo>
                <a:lnTo>
                  <a:pt x="0" y="8"/>
                </a:lnTo>
                <a:lnTo>
                  <a:pt x="2" y="6"/>
                </a:lnTo>
                <a:lnTo>
                  <a:pt x="14" y="8"/>
                </a:lnTo>
                <a:lnTo>
                  <a:pt x="24" y="10"/>
                </a:lnTo>
                <a:lnTo>
                  <a:pt x="24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5" name="Freeform 133"/>
          <p:cNvSpPr>
            <a:spLocks/>
          </p:cNvSpPr>
          <p:nvPr/>
        </p:nvSpPr>
        <p:spPr bwMode="ltGray">
          <a:xfrm>
            <a:off x="4904858" y="1584348"/>
            <a:ext cx="137897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0" y="10"/>
              </a:cxn>
              <a:cxn ang="0">
                <a:pos x="26" y="2"/>
              </a:cxn>
              <a:cxn ang="0">
                <a:pos x="34" y="6"/>
              </a:cxn>
              <a:cxn ang="0">
                <a:pos x="44" y="8"/>
              </a:cxn>
              <a:cxn ang="0">
                <a:pos x="52" y="8"/>
              </a:cxn>
              <a:cxn ang="0">
                <a:pos x="62" y="2"/>
              </a:cxn>
              <a:cxn ang="0">
                <a:pos x="64" y="0"/>
              </a:cxn>
              <a:cxn ang="0">
                <a:pos x="78" y="6"/>
              </a:cxn>
              <a:cxn ang="0">
                <a:pos x="88" y="8"/>
              </a:cxn>
              <a:cxn ang="0">
                <a:pos x="88" y="16"/>
              </a:cxn>
              <a:cxn ang="0">
                <a:pos x="78" y="18"/>
              </a:cxn>
              <a:cxn ang="0">
                <a:pos x="70" y="20"/>
              </a:cxn>
              <a:cxn ang="0">
                <a:pos x="60" y="22"/>
              </a:cxn>
              <a:cxn ang="0">
                <a:pos x="54" y="26"/>
              </a:cxn>
              <a:cxn ang="0">
                <a:pos x="48" y="32"/>
              </a:cxn>
              <a:cxn ang="0">
                <a:pos x="40" y="34"/>
              </a:cxn>
              <a:cxn ang="0">
                <a:pos x="30" y="32"/>
              </a:cxn>
              <a:cxn ang="0">
                <a:pos x="22" y="24"/>
              </a:cxn>
              <a:cxn ang="0">
                <a:pos x="14" y="20"/>
              </a:cxn>
              <a:cxn ang="0">
                <a:pos x="4" y="18"/>
              </a:cxn>
              <a:cxn ang="0">
                <a:pos x="0" y="12"/>
              </a:cxn>
            </a:cxnLst>
            <a:rect l="0" t="0" r="r" b="b"/>
            <a:pathLst>
              <a:path w="89" h="35">
                <a:moveTo>
                  <a:pt x="0" y="12"/>
                </a:moveTo>
                <a:lnTo>
                  <a:pt x="10" y="10"/>
                </a:lnTo>
                <a:lnTo>
                  <a:pt x="26" y="2"/>
                </a:lnTo>
                <a:lnTo>
                  <a:pt x="34" y="6"/>
                </a:lnTo>
                <a:lnTo>
                  <a:pt x="44" y="8"/>
                </a:lnTo>
                <a:lnTo>
                  <a:pt x="52" y="8"/>
                </a:lnTo>
                <a:lnTo>
                  <a:pt x="62" y="2"/>
                </a:lnTo>
                <a:lnTo>
                  <a:pt x="64" y="0"/>
                </a:lnTo>
                <a:lnTo>
                  <a:pt x="78" y="6"/>
                </a:lnTo>
                <a:lnTo>
                  <a:pt x="88" y="8"/>
                </a:lnTo>
                <a:lnTo>
                  <a:pt x="88" y="16"/>
                </a:lnTo>
                <a:lnTo>
                  <a:pt x="78" y="18"/>
                </a:lnTo>
                <a:lnTo>
                  <a:pt x="70" y="20"/>
                </a:lnTo>
                <a:lnTo>
                  <a:pt x="60" y="22"/>
                </a:lnTo>
                <a:lnTo>
                  <a:pt x="54" y="26"/>
                </a:lnTo>
                <a:lnTo>
                  <a:pt x="48" y="32"/>
                </a:lnTo>
                <a:lnTo>
                  <a:pt x="40" y="34"/>
                </a:lnTo>
                <a:lnTo>
                  <a:pt x="30" y="32"/>
                </a:lnTo>
                <a:lnTo>
                  <a:pt x="22" y="24"/>
                </a:lnTo>
                <a:lnTo>
                  <a:pt x="14" y="20"/>
                </a:lnTo>
                <a:lnTo>
                  <a:pt x="4" y="18"/>
                </a:lnTo>
                <a:lnTo>
                  <a:pt x="0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6" name="Freeform 134"/>
          <p:cNvSpPr>
            <a:spLocks/>
          </p:cNvSpPr>
          <p:nvPr/>
        </p:nvSpPr>
        <p:spPr bwMode="ltGray">
          <a:xfrm>
            <a:off x="5048952" y="1530373"/>
            <a:ext cx="263397" cy="134936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6" y="50"/>
              </a:cxn>
              <a:cxn ang="0">
                <a:pos x="30" y="26"/>
              </a:cxn>
              <a:cxn ang="0">
                <a:pos x="36" y="24"/>
              </a:cxn>
              <a:cxn ang="0">
                <a:pos x="42" y="20"/>
              </a:cxn>
              <a:cxn ang="0">
                <a:pos x="50" y="14"/>
              </a:cxn>
              <a:cxn ang="0">
                <a:pos x="58" y="12"/>
              </a:cxn>
              <a:cxn ang="0">
                <a:pos x="68" y="12"/>
              </a:cxn>
              <a:cxn ang="0">
                <a:pos x="70" y="4"/>
              </a:cxn>
              <a:cxn ang="0">
                <a:pos x="76" y="0"/>
              </a:cxn>
              <a:cxn ang="0">
                <a:pos x="80" y="2"/>
              </a:cxn>
              <a:cxn ang="0">
                <a:pos x="82" y="10"/>
              </a:cxn>
              <a:cxn ang="0">
                <a:pos x="78" y="18"/>
              </a:cxn>
              <a:cxn ang="0">
                <a:pos x="72" y="24"/>
              </a:cxn>
              <a:cxn ang="0">
                <a:pos x="66" y="30"/>
              </a:cxn>
              <a:cxn ang="0">
                <a:pos x="74" y="34"/>
              </a:cxn>
              <a:cxn ang="0">
                <a:pos x="84" y="34"/>
              </a:cxn>
              <a:cxn ang="0">
                <a:pos x="92" y="34"/>
              </a:cxn>
              <a:cxn ang="0">
                <a:pos x="98" y="28"/>
              </a:cxn>
              <a:cxn ang="0">
                <a:pos x="106" y="24"/>
              </a:cxn>
              <a:cxn ang="0">
                <a:pos x="114" y="24"/>
              </a:cxn>
              <a:cxn ang="0">
                <a:pos x="118" y="32"/>
              </a:cxn>
              <a:cxn ang="0">
                <a:pos x="130" y="34"/>
              </a:cxn>
              <a:cxn ang="0">
                <a:pos x="138" y="32"/>
              </a:cxn>
              <a:cxn ang="0">
                <a:pos x="164" y="22"/>
              </a:cxn>
              <a:cxn ang="0">
                <a:pos x="170" y="30"/>
              </a:cxn>
              <a:cxn ang="0">
                <a:pos x="166" y="40"/>
              </a:cxn>
              <a:cxn ang="0">
                <a:pos x="156" y="44"/>
              </a:cxn>
              <a:cxn ang="0">
                <a:pos x="146" y="44"/>
              </a:cxn>
              <a:cxn ang="0">
                <a:pos x="138" y="44"/>
              </a:cxn>
              <a:cxn ang="0">
                <a:pos x="132" y="46"/>
              </a:cxn>
              <a:cxn ang="0">
                <a:pos x="128" y="52"/>
              </a:cxn>
              <a:cxn ang="0">
                <a:pos x="122" y="54"/>
              </a:cxn>
              <a:cxn ang="0">
                <a:pos x="112" y="54"/>
              </a:cxn>
              <a:cxn ang="0">
                <a:pos x="106" y="56"/>
              </a:cxn>
              <a:cxn ang="0">
                <a:pos x="100" y="60"/>
              </a:cxn>
              <a:cxn ang="0">
                <a:pos x="100" y="68"/>
              </a:cxn>
              <a:cxn ang="0">
                <a:pos x="96" y="74"/>
              </a:cxn>
              <a:cxn ang="0">
                <a:pos x="88" y="70"/>
              </a:cxn>
              <a:cxn ang="0">
                <a:pos x="82" y="62"/>
              </a:cxn>
              <a:cxn ang="0">
                <a:pos x="72" y="64"/>
              </a:cxn>
              <a:cxn ang="0">
                <a:pos x="60" y="62"/>
              </a:cxn>
              <a:cxn ang="0">
                <a:pos x="52" y="62"/>
              </a:cxn>
              <a:cxn ang="0">
                <a:pos x="46" y="58"/>
              </a:cxn>
              <a:cxn ang="0">
                <a:pos x="46" y="50"/>
              </a:cxn>
              <a:cxn ang="0">
                <a:pos x="44" y="44"/>
              </a:cxn>
              <a:cxn ang="0">
                <a:pos x="38" y="42"/>
              </a:cxn>
              <a:cxn ang="0">
                <a:pos x="32" y="44"/>
              </a:cxn>
              <a:cxn ang="0">
                <a:pos x="28" y="50"/>
              </a:cxn>
              <a:cxn ang="0">
                <a:pos x="22" y="56"/>
              </a:cxn>
              <a:cxn ang="0">
                <a:pos x="18" y="62"/>
              </a:cxn>
              <a:cxn ang="0">
                <a:pos x="10" y="62"/>
              </a:cxn>
              <a:cxn ang="0">
                <a:pos x="2" y="62"/>
              </a:cxn>
              <a:cxn ang="0">
                <a:pos x="0" y="56"/>
              </a:cxn>
            </a:cxnLst>
            <a:rect l="0" t="0" r="r" b="b"/>
            <a:pathLst>
              <a:path w="171" h="75">
                <a:moveTo>
                  <a:pt x="0" y="56"/>
                </a:moveTo>
                <a:lnTo>
                  <a:pt x="6" y="50"/>
                </a:lnTo>
                <a:lnTo>
                  <a:pt x="30" y="26"/>
                </a:lnTo>
                <a:lnTo>
                  <a:pt x="36" y="24"/>
                </a:lnTo>
                <a:lnTo>
                  <a:pt x="42" y="20"/>
                </a:lnTo>
                <a:lnTo>
                  <a:pt x="50" y="14"/>
                </a:lnTo>
                <a:lnTo>
                  <a:pt x="58" y="12"/>
                </a:lnTo>
                <a:lnTo>
                  <a:pt x="68" y="12"/>
                </a:lnTo>
                <a:lnTo>
                  <a:pt x="70" y="4"/>
                </a:lnTo>
                <a:lnTo>
                  <a:pt x="76" y="0"/>
                </a:lnTo>
                <a:lnTo>
                  <a:pt x="80" y="2"/>
                </a:lnTo>
                <a:lnTo>
                  <a:pt x="82" y="10"/>
                </a:lnTo>
                <a:lnTo>
                  <a:pt x="78" y="18"/>
                </a:lnTo>
                <a:lnTo>
                  <a:pt x="72" y="24"/>
                </a:lnTo>
                <a:lnTo>
                  <a:pt x="66" y="30"/>
                </a:lnTo>
                <a:lnTo>
                  <a:pt x="74" y="34"/>
                </a:lnTo>
                <a:lnTo>
                  <a:pt x="84" y="34"/>
                </a:lnTo>
                <a:lnTo>
                  <a:pt x="92" y="34"/>
                </a:lnTo>
                <a:lnTo>
                  <a:pt x="98" y="28"/>
                </a:lnTo>
                <a:lnTo>
                  <a:pt x="106" y="24"/>
                </a:lnTo>
                <a:lnTo>
                  <a:pt x="114" y="24"/>
                </a:lnTo>
                <a:lnTo>
                  <a:pt x="118" y="32"/>
                </a:lnTo>
                <a:lnTo>
                  <a:pt x="130" y="34"/>
                </a:lnTo>
                <a:lnTo>
                  <a:pt x="138" y="32"/>
                </a:lnTo>
                <a:lnTo>
                  <a:pt x="164" y="22"/>
                </a:lnTo>
                <a:lnTo>
                  <a:pt x="170" y="30"/>
                </a:lnTo>
                <a:lnTo>
                  <a:pt x="166" y="40"/>
                </a:lnTo>
                <a:lnTo>
                  <a:pt x="156" y="44"/>
                </a:lnTo>
                <a:lnTo>
                  <a:pt x="146" y="44"/>
                </a:lnTo>
                <a:lnTo>
                  <a:pt x="138" y="44"/>
                </a:lnTo>
                <a:lnTo>
                  <a:pt x="132" y="46"/>
                </a:lnTo>
                <a:lnTo>
                  <a:pt x="128" y="52"/>
                </a:lnTo>
                <a:lnTo>
                  <a:pt x="122" y="54"/>
                </a:lnTo>
                <a:lnTo>
                  <a:pt x="112" y="54"/>
                </a:lnTo>
                <a:lnTo>
                  <a:pt x="106" y="56"/>
                </a:lnTo>
                <a:lnTo>
                  <a:pt x="100" y="60"/>
                </a:lnTo>
                <a:lnTo>
                  <a:pt x="100" y="68"/>
                </a:lnTo>
                <a:lnTo>
                  <a:pt x="96" y="74"/>
                </a:lnTo>
                <a:lnTo>
                  <a:pt x="88" y="70"/>
                </a:lnTo>
                <a:lnTo>
                  <a:pt x="82" y="62"/>
                </a:lnTo>
                <a:lnTo>
                  <a:pt x="72" y="64"/>
                </a:lnTo>
                <a:lnTo>
                  <a:pt x="60" y="62"/>
                </a:lnTo>
                <a:lnTo>
                  <a:pt x="52" y="62"/>
                </a:lnTo>
                <a:lnTo>
                  <a:pt x="46" y="58"/>
                </a:lnTo>
                <a:lnTo>
                  <a:pt x="46" y="50"/>
                </a:lnTo>
                <a:lnTo>
                  <a:pt x="44" y="44"/>
                </a:lnTo>
                <a:lnTo>
                  <a:pt x="38" y="42"/>
                </a:lnTo>
                <a:lnTo>
                  <a:pt x="32" y="44"/>
                </a:lnTo>
                <a:lnTo>
                  <a:pt x="28" y="50"/>
                </a:lnTo>
                <a:lnTo>
                  <a:pt x="22" y="56"/>
                </a:lnTo>
                <a:lnTo>
                  <a:pt x="18" y="62"/>
                </a:lnTo>
                <a:lnTo>
                  <a:pt x="10" y="62"/>
                </a:lnTo>
                <a:lnTo>
                  <a:pt x="2" y="62"/>
                </a:lnTo>
                <a:lnTo>
                  <a:pt x="0" y="5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7" name="Freeform 135"/>
          <p:cNvSpPr>
            <a:spLocks/>
          </p:cNvSpPr>
          <p:nvPr/>
        </p:nvSpPr>
        <p:spPr bwMode="ltGray">
          <a:xfrm>
            <a:off x="5092335" y="1801834"/>
            <a:ext cx="331570" cy="347662"/>
          </a:xfrm>
          <a:custGeom>
            <a:avLst/>
            <a:gdLst/>
            <a:ahLst/>
            <a:cxnLst>
              <a:cxn ang="0">
                <a:pos x="136" y="24"/>
              </a:cxn>
              <a:cxn ang="0">
                <a:pos x="146" y="24"/>
              </a:cxn>
              <a:cxn ang="0">
                <a:pos x="178" y="6"/>
              </a:cxn>
              <a:cxn ang="0">
                <a:pos x="188" y="4"/>
              </a:cxn>
              <a:cxn ang="0">
                <a:pos x="198" y="0"/>
              </a:cxn>
              <a:cxn ang="0">
                <a:pos x="208" y="2"/>
              </a:cxn>
              <a:cxn ang="0">
                <a:pos x="214" y="8"/>
              </a:cxn>
              <a:cxn ang="0">
                <a:pos x="214" y="16"/>
              </a:cxn>
              <a:cxn ang="0">
                <a:pos x="212" y="22"/>
              </a:cxn>
              <a:cxn ang="0">
                <a:pos x="204" y="26"/>
              </a:cxn>
              <a:cxn ang="0">
                <a:pos x="194" y="28"/>
              </a:cxn>
              <a:cxn ang="0">
                <a:pos x="184" y="32"/>
              </a:cxn>
              <a:cxn ang="0">
                <a:pos x="172" y="36"/>
              </a:cxn>
              <a:cxn ang="0">
                <a:pos x="158" y="36"/>
              </a:cxn>
              <a:cxn ang="0">
                <a:pos x="148" y="42"/>
              </a:cxn>
              <a:cxn ang="0">
                <a:pos x="116" y="60"/>
              </a:cxn>
              <a:cxn ang="0">
                <a:pos x="112" y="64"/>
              </a:cxn>
              <a:cxn ang="0">
                <a:pos x="108" y="72"/>
              </a:cxn>
              <a:cxn ang="0">
                <a:pos x="100" y="74"/>
              </a:cxn>
              <a:cxn ang="0">
                <a:pos x="92" y="78"/>
              </a:cxn>
              <a:cxn ang="0">
                <a:pos x="86" y="86"/>
              </a:cxn>
              <a:cxn ang="0">
                <a:pos x="78" y="98"/>
              </a:cxn>
              <a:cxn ang="0">
                <a:pos x="70" y="108"/>
              </a:cxn>
              <a:cxn ang="0">
                <a:pos x="60" y="120"/>
              </a:cxn>
              <a:cxn ang="0">
                <a:pos x="58" y="132"/>
              </a:cxn>
              <a:cxn ang="0">
                <a:pos x="56" y="144"/>
              </a:cxn>
              <a:cxn ang="0">
                <a:pos x="60" y="162"/>
              </a:cxn>
              <a:cxn ang="0">
                <a:pos x="70" y="172"/>
              </a:cxn>
              <a:cxn ang="0">
                <a:pos x="80" y="178"/>
              </a:cxn>
              <a:cxn ang="0">
                <a:pos x="78" y="186"/>
              </a:cxn>
              <a:cxn ang="0">
                <a:pos x="68" y="188"/>
              </a:cxn>
              <a:cxn ang="0">
                <a:pos x="56" y="188"/>
              </a:cxn>
              <a:cxn ang="0">
                <a:pos x="46" y="190"/>
              </a:cxn>
              <a:cxn ang="0">
                <a:pos x="34" y="186"/>
              </a:cxn>
              <a:cxn ang="0">
                <a:pos x="26" y="180"/>
              </a:cxn>
              <a:cxn ang="0">
                <a:pos x="26" y="170"/>
              </a:cxn>
              <a:cxn ang="0">
                <a:pos x="24" y="162"/>
              </a:cxn>
              <a:cxn ang="0">
                <a:pos x="16" y="162"/>
              </a:cxn>
              <a:cxn ang="0">
                <a:pos x="6" y="162"/>
              </a:cxn>
              <a:cxn ang="0">
                <a:pos x="2" y="154"/>
              </a:cxn>
              <a:cxn ang="0">
                <a:pos x="0" y="140"/>
              </a:cxn>
              <a:cxn ang="0">
                <a:pos x="8" y="132"/>
              </a:cxn>
              <a:cxn ang="0">
                <a:pos x="12" y="122"/>
              </a:cxn>
              <a:cxn ang="0">
                <a:pos x="14" y="112"/>
              </a:cxn>
              <a:cxn ang="0">
                <a:pos x="22" y="106"/>
              </a:cxn>
              <a:cxn ang="0">
                <a:pos x="22" y="100"/>
              </a:cxn>
              <a:cxn ang="0">
                <a:pos x="36" y="80"/>
              </a:cxn>
              <a:cxn ang="0">
                <a:pos x="40" y="68"/>
              </a:cxn>
              <a:cxn ang="0">
                <a:pos x="42" y="58"/>
              </a:cxn>
              <a:cxn ang="0">
                <a:pos x="48" y="56"/>
              </a:cxn>
              <a:cxn ang="0">
                <a:pos x="58" y="58"/>
              </a:cxn>
              <a:cxn ang="0">
                <a:pos x="66" y="50"/>
              </a:cxn>
              <a:cxn ang="0">
                <a:pos x="80" y="38"/>
              </a:cxn>
              <a:cxn ang="0">
                <a:pos x="102" y="28"/>
              </a:cxn>
              <a:cxn ang="0">
                <a:pos x="112" y="24"/>
              </a:cxn>
              <a:cxn ang="0">
                <a:pos x="128" y="24"/>
              </a:cxn>
              <a:cxn ang="0">
                <a:pos x="136" y="24"/>
              </a:cxn>
            </a:cxnLst>
            <a:rect l="0" t="0" r="r" b="b"/>
            <a:pathLst>
              <a:path w="215" h="191">
                <a:moveTo>
                  <a:pt x="136" y="24"/>
                </a:moveTo>
                <a:lnTo>
                  <a:pt x="146" y="24"/>
                </a:lnTo>
                <a:lnTo>
                  <a:pt x="178" y="6"/>
                </a:lnTo>
                <a:lnTo>
                  <a:pt x="188" y="4"/>
                </a:lnTo>
                <a:lnTo>
                  <a:pt x="198" y="0"/>
                </a:lnTo>
                <a:lnTo>
                  <a:pt x="208" y="2"/>
                </a:lnTo>
                <a:lnTo>
                  <a:pt x="214" y="8"/>
                </a:lnTo>
                <a:lnTo>
                  <a:pt x="214" y="16"/>
                </a:lnTo>
                <a:lnTo>
                  <a:pt x="212" y="22"/>
                </a:lnTo>
                <a:lnTo>
                  <a:pt x="204" y="26"/>
                </a:lnTo>
                <a:lnTo>
                  <a:pt x="194" y="28"/>
                </a:lnTo>
                <a:lnTo>
                  <a:pt x="184" y="32"/>
                </a:lnTo>
                <a:lnTo>
                  <a:pt x="172" y="36"/>
                </a:lnTo>
                <a:lnTo>
                  <a:pt x="158" y="36"/>
                </a:lnTo>
                <a:lnTo>
                  <a:pt x="148" y="42"/>
                </a:lnTo>
                <a:lnTo>
                  <a:pt x="116" y="60"/>
                </a:lnTo>
                <a:lnTo>
                  <a:pt x="112" y="64"/>
                </a:lnTo>
                <a:lnTo>
                  <a:pt x="108" y="72"/>
                </a:lnTo>
                <a:lnTo>
                  <a:pt x="100" y="74"/>
                </a:lnTo>
                <a:lnTo>
                  <a:pt x="92" y="78"/>
                </a:lnTo>
                <a:lnTo>
                  <a:pt x="86" y="86"/>
                </a:lnTo>
                <a:lnTo>
                  <a:pt x="78" y="98"/>
                </a:lnTo>
                <a:lnTo>
                  <a:pt x="70" y="108"/>
                </a:lnTo>
                <a:lnTo>
                  <a:pt x="60" y="120"/>
                </a:lnTo>
                <a:lnTo>
                  <a:pt x="58" y="132"/>
                </a:lnTo>
                <a:lnTo>
                  <a:pt x="56" y="144"/>
                </a:lnTo>
                <a:lnTo>
                  <a:pt x="60" y="162"/>
                </a:lnTo>
                <a:lnTo>
                  <a:pt x="70" y="172"/>
                </a:lnTo>
                <a:lnTo>
                  <a:pt x="80" y="178"/>
                </a:lnTo>
                <a:lnTo>
                  <a:pt x="78" y="186"/>
                </a:lnTo>
                <a:lnTo>
                  <a:pt x="68" y="188"/>
                </a:lnTo>
                <a:lnTo>
                  <a:pt x="56" y="188"/>
                </a:lnTo>
                <a:lnTo>
                  <a:pt x="46" y="190"/>
                </a:lnTo>
                <a:lnTo>
                  <a:pt x="34" y="186"/>
                </a:lnTo>
                <a:lnTo>
                  <a:pt x="26" y="180"/>
                </a:lnTo>
                <a:lnTo>
                  <a:pt x="26" y="170"/>
                </a:lnTo>
                <a:lnTo>
                  <a:pt x="24" y="162"/>
                </a:lnTo>
                <a:lnTo>
                  <a:pt x="16" y="162"/>
                </a:lnTo>
                <a:lnTo>
                  <a:pt x="6" y="162"/>
                </a:lnTo>
                <a:lnTo>
                  <a:pt x="2" y="154"/>
                </a:lnTo>
                <a:lnTo>
                  <a:pt x="0" y="140"/>
                </a:lnTo>
                <a:lnTo>
                  <a:pt x="8" y="132"/>
                </a:lnTo>
                <a:lnTo>
                  <a:pt x="12" y="122"/>
                </a:lnTo>
                <a:lnTo>
                  <a:pt x="14" y="112"/>
                </a:lnTo>
                <a:lnTo>
                  <a:pt x="22" y="106"/>
                </a:lnTo>
                <a:lnTo>
                  <a:pt x="22" y="100"/>
                </a:lnTo>
                <a:lnTo>
                  <a:pt x="36" y="80"/>
                </a:lnTo>
                <a:lnTo>
                  <a:pt x="40" y="68"/>
                </a:lnTo>
                <a:lnTo>
                  <a:pt x="42" y="58"/>
                </a:lnTo>
                <a:lnTo>
                  <a:pt x="48" y="56"/>
                </a:lnTo>
                <a:lnTo>
                  <a:pt x="58" y="58"/>
                </a:lnTo>
                <a:lnTo>
                  <a:pt x="66" y="50"/>
                </a:lnTo>
                <a:lnTo>
                  <a:pt x="80" y="38"/>
                </a:lnTo>
                <a:lnTo>
                  <a:pt x="102" y="28"/>
                </a:lnTo>
                <a:lnTo>
                  <a:pt x="112" y="24"/>
                </a:lnTo>
                <a:lnTo>
                  <a:pt x="128" y="24"/>
                </a:lnTo>
                <a:lnTo>
                  <a:pt x="136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8" name="Freeform 136"/>
          <p:cNvSpPr>
            <a:spLocks/>
          </p:cNvSpPr>
          <p:nvPr/>
        </p:nvSpPr>
        <p:spPr bwMode="ltGray">
          <a:xfrm>
            <a:off x="5829847" y="1558948"/>
            <a:ext cx="196773" cy="158749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" y="30"/>
              </a:cxn>
              <a:cxn ang="0">
                <a:pos x="24" y="12"/>
              </a:cxn>
              <a:cxn ang="0">
                <a:pos x="42" y="8"/>
              </a:cxn>
              <a:cxn ang="0">
                <a:pos x="48" y="4"/>
              </a:cxn>
              <a:cxn ang="0">
                <a:pos x="54" y="0"/>
              </a:cxn>
              <a:cxn ang="0">
                <a:pos x="60" y="4"/>
              </a:cxn>
              <a:cxn ang="0">
                <a:pos x="66" y="12"/>
              </a:cxn>
              <a:cxn ang="0">
                <a:pos x="74" y="12"/>
              </a:cxn>
              <a:cxn ang="0">
                <a:pos x="80" y="12"/>
              </a:cxn>
              <a:cxn ang="0">
                <a:pos x="84" y="18"/>
              </a:cxn>
              <a:cxn ang="0">
                <a:pos x="86" y="28"/>
              </a:cxn>
              <a:cxn ang="0">
                <a:pos x="90" y="34"/>
              </a:cxn>
              <a:cxn ang="0">
                <a:pos x="98" y="38"/>
              </a:cxn>
              <a:cxn ang="0">
                <a:pos x="104" y="36"/>
              </a:cxn>
              <a:cxn ang="0">
                <a:pos x="112" y="36"/>
              </a:cxn>
              <a:cxn ang="0">
                <a:pos x="116" y="40"/>
              </a:cxn>
              <a:cxn ang="0">
                <a:pos x="120" y="48"/>
              </a:cxn>
              <a:cxn ang="0">
                <a:pos x="122" y="56"/>
              </a:cxn>
              <a:cxn ang="0">
                <a:pos x="124" y="68"/>
              </a:cxn>
              <a:cxn ang="0">
                <a:pos x="126" y="72"/>
              </a:cxn>
              <a:cxn ang="0">
                <a:pos x="126" y="80"/>
              </a:cxn>
              <a:cxn ang="0">
                <a:pos x="120" y="84"/>
              </a:cxn>
              <a:cxn ang="0">
                <a:pos x="112" y="86"/>
              </a:cxn>
              <a:cxn ang="0">
                <a:pos x="102" y="86"/>
              </a:cxn>
              <a:cxn ang="0">
                <a:pos x="76" y="74"/>
              </a:cxn>
              <a:cxn ang="0">
                <a:pos x="70" y="72"/>
              </a:cxn>
              <a:cxn ang="0">
                <a:pos x="62" y="72"/>
              </a:cxn>
              <a:cxn ang="0">
                <a:pos x="52" y="72"/>
              </a:cxn>
              <a:cxn ang="0">
                <a:pos x="46" y="64"/>
              </a:cxn>
              <a:cxn ang="0">
                <a:pos x="36" y="60"/>
              </a:cxn>
              <a:cxn ang="0">
                <a:pos x="30" y="58"/>
              </a:cxn>
              <a:cxn ang="0">
                <a:pos x="22" y="56"/>
              </a:cxn>
              <a:cxn ang="0">
                <a:pos x="14" y="52"/>
              </a:cxn>
              <a:cxn ang="0">
                <a:pos x="12" y="50"/>
              </a:cxn>
              <a:cxn ang="0">
                <a:pos x="0" y="40"/>
              </a:cxn>
            </a:cxnLst>
            <a:rect l="0" t="0" r="r" b="b"/>
            <a:pathLst>
              <a:path w="127" h="87">
                <a:moveTo>
                  <a:pt x="0" y="40"/>
                </a:moveTo>
                <a:lnTo>
                  <a:pt x="6" y="30"/>
                </a:lnTo>
                <a:lnTo>
                  <a:pt x="24" y="12"/>
                </a:lnTo>
                <a:lnTo>
                  <a:pt x="42" y="8"/>
                </a:lnTo>
                <a:lnTo>
                  <a:pt x="48" y="4"/>
                </a:lnTo>
                <a:lnTo>
                  <a:pt x="54" y="0"/>
                </a:lnTo>
                <a:lnTo>
                  <a:pt x="60" y="4"/>
                </a:lnTo>
                <a:lnTo>
                  <a:pt x="66" y="12"/>
                </a:lnTo>
                <a:lnTo>
                  <a:pt x="74" y="12"/>
                </a:lnTo>
                <a:lnTo>
                  <a:pt x="80" y="12"/>
                </a:lnTo>
                <a:lnTo>
                  <a:pt x="84" y="18"/>
                </a:lnTo>
                <a:lnTo>
                  <a:pt x="86" y="28"/>
                </a:lnTo>
                <a:lnTo>
                  <a:pt x="90" y="34"/>
                </a:lnTo>
                <a:lnTo>
                  <a:pt x="98" y="38"/>
                </a:lnTo>
                <a:lnTo>
                  <a:pt x="104" y="36"/>
                </a:lnTo>
                <a:lnTo>
                  <a:pt x="112" y="36"/>
                </a:lnTo>
                <a:lnTo>
                  <a:pt x="116" y="40"/>
                </a:lnTo>
                <a:lnTo>
                  <a:pt x="120" y="48"/>
                </a:lnTo>
                <a:lnTo>
                  <a:pt x="122" y="56"/>
                </a:lnTo>
                <a:lnTo>
                  <a:pt x="124" y="68"/>
                </a:lnTo>
                <a:lnTo>
                  <a:pt x="126" y="72"/>
                </a:lnTo>
                <a:lnTo>
                  <a:pt x="126" y="80"/>
                </a:lnTo>
                <a:lnTo>
                  <a:pt x="120" y="84"/>
                </a:lnTo>
                <a:lnTo>
                  <a:pt x="112" y="86"/>
                </a:lnTo>
                <a:lnTo>
                  <a:pt x="102" y="86"/>
                </a:lnTo>
                <a:lnTo>
                  <a:pt x="76" y="74"/>
                </a:lnTo>
                <a:lnTo>
                  <a:pt x="70" y="72"/>
                </a:lnTo>
                <a:lnTo>
                  <a:pt x="62" y="72"/>
                </a:lnTo>
                <a:lnTo>
                  <a:pt x="52" y="72"/>
                </a:lnTo>
                <a:lnTo>
                  <a:pt x="46" y="64"/>
                </a:lnTo>
                <a:lnTo>
                  <a:pt x="36" y="60"/>
                </a:lnTo>
                <a:lnTo>
                  <a:pt x="30" y="58"/>
                </a:lnTo>
                <a:lnTo>
                  <a:pt x="22" y="56"/>
                </a:lnTo>
                <a:lnTo>
                  <a:pt x="14" y="52"/>
                </a:lnTo>
                <a:lnTo>
                  <a:pt x="12" y="50"/>
                </a:lnTo>
                <a:lnTo>
                  <a:pt x="0" y="4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9" name="Freeform 137"/>
          <p:cNvSpPr>
            <a:spLocks/>
          </p:cNvSpPr>
          <p:nvPr/>
        </p:nvSpPr>
        <p:spPr bwMode="ltGray">
          <a:xfrm>
            <a:off x="6031268" y="1663722"/>
            <a:ext cx="105359" cy="9048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" y="34"/>
              </a:cxn>
              <a:cxn ang="0">
                <a:pos x="20" y="10"/>
              </a:cxn>
              <a:cxn ang="0">
                <a:pos x="26" y="2"/>
              </a:cxn>
              <a:cxn ang="0">
                <a:pos x="28" y="0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4" y="14"/>
              </a:cxn>
              <a:cxn ang="0">
                <a:pos x="52" y="14"/>
              </a:cxn>
              <a:cxn ang="0">
                <a:pos x="60" y="14"/>
              </a:cxn>
              <a:cxn ang="0">
                <a:pos x="68" y="20"/>
              </a:cxn>
              <a:cxn ang="0">
                <a:pos x="68" y="26"/>
              </a:cxn>
              <a:cxn ang="0">
                <a:pos x="64" y="34"/>
              </a:cxn>
              <a:cxn ang="0">
                <a:pos x="54" y="38"/>
              </a:cxn>
              <a:cxn ang="0">
                <a:pos x="44" y="40"/>
              </a:cxn>
              <a:cxn ang="0">
                <a:pos x="34" y="42"/>
              </a:cxn>
              <a:cxn ang="0">
                <a:pos x="18" y="44"/>
              </a:cxn>
              <a:cxn ang="0">
                <a:pos x="8" y="48"/>
              </a:cxn>
              <a:cxn ang="0">
                <a:pos x="0" y="48"/>
              </a:cxn>
            </a:cxnLst>
            <a:rect l="0" t="0" r="r" b="b"/>
            <a:pathLst>
              <a:path w="69" h="49">
                <a:moveTo>
                  <a:pt x="0" y="48"/>
                </a:moveTo>
                <a:lnTo>
                  <a:pt x="2" y="34"/>
                </a:lnTo>
                <a:lnTo>
                  <a:pt x="20" y="10"/>
                </a:lnTo>
                <a:lnTo>
                  <a:pt x="26" y="2"/>
                </a:lnTo>
                <a:lnTo>
                  <a:pt x="28" y="0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4" y="14"/>
                </a:lnTo>
                <a:lnTo>
                  <a:pt x="52" y="14"/>
                </a:lnTo>
                <a:lnTo>
                  <a:pt x="60" y="14"/>
                </a:lnTo>
                <a:lnTo>
                  <a:pt x="68" y="20"/>
                </a:lnTo>
                <a:lnTo>
                  <a:pt x="68" y="26"/>
                </a:lnTo>
                <a:lnTo>
                  <a:pt x="64" y="34"/>
                </a:lnTo>
                <a:lnTo>
                  <a:pt x="54" y="38"/>
                </a:lnTo>
                <a:lnTo>
                  <a:pt x="44" y="40"/>
                </a:lnTo>
                <a:lnTo>
                  <a:pt x="34" y="42"/>
                </a:lnTo>
                <a:lnTo>
                  <a:pt x="18" y="44"/>
                </a:lnTo>
                <a:lnTo>
                  <a:pt x="8" y="48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0" name="Freeform 138"/>
          <p:cNvSpPr>
            <a:spLocks/>
          </p:cNvSpPr>
          <p:nvPr/>
        </p:nvSpPr>
        <p:spPr bwMode="ltGray">
          <a:xfrm>
            <a:off x="6826107" y="1835171"/>
            <a:ext cx="171983" cy="88900"/>
          </a:xfrm>
          <a:custGeom>
            <a:avLst/>
            <a:gdLst/>
            <a:ahLst/>
            <a:cxnLst>
              <a:cxn ang="0">
                <a:pos x="2" y="24"/>
              </a:cxn>
              <a:cxn ang="0">
                <a:pos x="0" y="18"/>
              </a:cxn>
              <a:cxn ang="0">
                <a:pos x="12" y="4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8" y="0"/>
              </a:cxn>
              <a:cxn ang="0">
                <a:pos x="30" y="0"/>
              </a:cxn>
              <a:cxn ang="0">
                <a:pos x="34" y="4"/>
              </a:cxn>
              <a:cxn ang="0">
                <a:pos x="36" y="6"/>
              </a:cxn>
              <a:cxn ang="0">
                <a:pos x="38" y="8"/>
              </a:cxn>
              <a:cxn ang="0">
                <a:pos x="40" y="10"/>
              </a:cxn>
              <a:cxn ang="0">
                <a:pos x="46" y="12"/>
              </a:cxn>
              <a:cxn ang="0">
                <a:pos x="46" y="8"/>
              </a:cxn>
              <a:cxn ang="0">
                <a:pos x="48" y="4"/>
              </a:cxn>
              <a:cxn ang="0">
                <a:pos x="52" y="0"/>
              </a:cxn>
              <a:cxn ang="0">
                <a:pos x="56" y="0"/>
              </a:cxn>
              <a:cxn ang="0">
                <a:pos x="64" y="0"/>
              </a:cxn>
              <a:cxn ang="0">
                <a:pos x="64" y="6"/>
              </a:cxn>
              <a:cxn ang="0">
                <a:pos x="68" y="8"/>
              </a:cxn>
              <a:cxn ang="0">
                <a:pos x="74" y="8"/>
              </a:cxn>
              <a:cxn ang="0">
                <a:pos x="78" y="6"/>
              </a:cxn>
              <a:cxn ang="0">
                <a:pos x="86" y="4"/>
              </a:cxn>
              <a:cxn ang="0">
                <a:pos x="90" y="6"/>
              </a:cxn>
              <a:cxn ang="0">
                <a:pos x="92" y="10"/>
              </a:cxn>
              <a:cxn ang="0">
                <a:pos x="98" y="12"/>
              </a:cxn>
              <a:cxn ang="0">
                <a:pos x="104" y="12"/>
              </a:cxn>
              <a:cxn ang="0">
                <a:pos x="108" y="16"/>
              </a:cxn>
              <a:cxn ang="0">
                <a:pos x="110" y="24"/>
              </a:cxn>
              <a:cxn ang="0">
                <a:pos x="102" y="36"/>
              </a:cxn>
              <a:cxn ang="0">
                <a:pos x="86" y="44"/>
              </a:cxn>
              <a:cxn ang="0">
                <a:pos x="82" y="42"/>
              </a:cxn>
              <a:cxn ang="0">
                <a:pos x="78" y="38"/>
              </a:cxn>
              <a:cxn ang="0">
                <a:pos x="76" y="38"/>
              </a:cxn>
              <a:cxn ang="0">
                <a:pos x="72" y="38"/>
              </a:cxn>
              <a:cxn ang="0">
                <a:pos x="68" y="38"/>
              </a:cxn>
              <a:cxn ang="0">
                <a:pos x="64" y="38"/>
              </a:cxn>
              <a:cxn ang="0">
                <a:pos x="62" y="40"/>
              </a:cxn>
              <a:cxn ang="0">
                <a:pos x="60" y="40"/>
              </a:cxn>
              <a:cxn ang="0">
                <a:pos x="56" y="42"/>
              </a:cxn>
              <a:cxn ang="0">
                <a:pos x="52" y="44"/>
              </a:cxn>
              <a:cxn ang="0">
                <a:pos x="48" y="46"/>
              </a:cxn>
              <a:cxn ang="0">
                <a:pos x="40" y="48"/>
              </a:cxn>
              <a:cxn ang="0">
                <a:pos x="32" y="46"/>
              </a:cxn>
              <a:cxn ang="0">
                <a:pos x="26" y="44"/>
              </a:cxn>
              <a:cxn ang="0">
                <a:pos x="18" y="40"/>
              </a:cxn>
              <a:cxn ang="0">
                <a:pos x="14" y="34"/>
              </a:cxn>
              <a:cxn ang="0">
                <a:pos x="6" y="32"/>
              </a:cxn>
              <a:cxn ang="0">
                <a:pos x="4" y="30"/>
              </a:cxn>
              <a:cxn ang="0">
                <a:pos x="2" y="24"/>
              </a:cxn>
            </a:cxnLst>
            <a:rect l="0" t="0" r="r" b="b"/>
            <a:pathLst>
              <a:path w="111" h="49">
                <a:moveTo>
                  <a:pt x="2" y="24"/>
                </a:moveTo>
                <a:lnTo>
                  <a:pt x="0" y="18"/>
                </a:lnTo>
                <a:lnTo>
                  <a:pt x="12" y="4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8" y="0"/>
                </a:lnTo>
                <a:lnTo>
                  <a:pt x="30" y="0"/>
                </a:lnTo>
                <a:lnTo>
                  <a:pt x="34" y="4"/>
                </a:lnTo>
                <a:lnTo>
                  <a:pt x="36" y="6"/>
                </a:lnTo>
                <a:lnTo>
                  <a:pt x="38" y="8"/>
                </a:lnTo>
                <a:lnTo>
                  <a:pt x="40" y="10"/>
                </a:lnTo>
                <a:lnTo>
                  <a:pt x="46" y="12"/>
                </a:lnTo>
                <a:lnTo>
                  <a:pt x="46" y="8"/>
                </a:lnTo>
                <a:lnTo>
                  <a:pt x="48" y="4"/>
                </a:lnTo>
                <a:lnTo>
                  <a:pt x="52" y="0"/>
                </a:lnTo>
                <a:lnTo>
                  <a:pt x="56" y="0"/>
                </a:lnTo>
                <a:lnTo>
                  <a:pt x="64" y="0"/>
                </a:lnTo>
                <a:lnTo>
                  <a:pt x="64" y="6"/>
                </a:lnTo>
                <a:lnTo>
                  <a:pt x="68" y="8"/>
                </a:lnTo>
                <a:lnTo>
                  <a:pt x="74" y="8"/>
                </a:lnTo>
                <a:lnTo>
                  <a:pt x="78" y="6"/>
                </a:lnTo>
                <a:lnTo>
                  <a:pt x="86" y="4"/>
                </a:lnTo>
                <a:lnTo>
                  <a:pt x="90" y="6"/>
                </a:lnTo>
                <a:lnTo>
                  <a:pt x="92" y="10"/>
                </a:lnTo>
                <a:lnTo>
                  <a:pt x="98" y="12"/>
                </a:lnTo>
                <a:lnTo>
                  <a:pt x="104" y="12"/>
                </a:lnTo>
                <a:lnTo>
                  <a:pt x="108" y="16"/>
                </a:lnTo>
                <a:lnTo>
                  <a:pt x="110" y="24"/>
                </a:lnTo>
                <a:lnTo>
                  <a:pt x="102" y="36"/>
                </a:lnTo>
                <a:lnTo>
                  <a:pt x="86" y="44"/>
                </a:lnTo>
                <a:lnTo>
                  <a:pt x="82" y="42"/>
                </a:lnTo>
                <a:lnTo>
                  <a:pt x="78" y="38"/>
                </a:lnTo>
                <a:lnTo>
                  <a:pt x="76" y="38"/>
                </a:lnTo>
                <a:lnTo>
                  <a:pt x="72" y="38"/>
                </a:lnTo>
                <a:lnTo>
                  <a:pt x="68" y="38"/>
                </a:lnTo>
                <a:lnTo>
                  <a:pt x="64" y="38"/>
                </a:lnTo>
                <a:lnTo>
                  <a:pt x="62" y="40"/>
                </a:lnTo>
                <a:lnTo>
                  <a:pt x="60" y="40"/>
                </a:lnTo>
                <a:lnTo>
                  <a:pt x="56" y="42"/>
                </a:lnTo>
                <a:lnTo>
                  <a:pt x="52" y="44"/>
                </a:lnTo>
                <a:lnTo>
                  <a:pt x="48" y="46"/>
                </a:lnTo>
                <a:lnTo>
                  <a:pt x="40" y="48"/>
                </a:lnTo>
                <a:lnTo>
                  <a:pt x="32" y="46"/>
                </a:lnTo>
                <a:lnTo>
                  <a:pt x="26" y="44"/>
                </a:lnTo>
                <a:lnTo>
                  <a:pt x="18" y="40"/>
                </a:lnTo>
                <a:lnTo>
                  <a:pt x="14" y="34"/>
                </a:lnTo>
                <a:lnTo>
                  <a:pt x="6" y="32"/>
                </a:lnTo>
                <a:lnTo>
                  <a:pt x="4" y="30"/>
                </a:lnTo>
                <a:lnTo>
                  <a:pt x="2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1" name="Freeform 139"/>
          <p:cNvSpPr>
            <a:spLocks/>
          </p:cNvSpPr>
          <p:nvPr/>
        </p:nvSpPr>
        <p:spPr bwMode="ltGray">
          <a:xfrm>
            <a:off x="7018231" y="1866921"/>
            <a:ext cx="106909" cy="508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40" y="6"/>
              </a:cxn>
              <a:cxn ang="0">
                <a:pos x="44" y="4"/>
              </a:cxn>
              <a:cxn ang="0">
                <a:pos x="50" y="2"/>
              </a:cxn>
              <a:cxn ang="0">
                <a:pos x="54" y="2"/>
              </a:cxn>
              <a:cxn ang="0">
                <a:pos x="56" y="6"/>
              </a:cxn>
              <a:cxn ang="0">
                <a:pos x="64" y="8"/>
              </a:cxn>
              <a:cxn ang="0">
                <a:pos x="68" y="12"/>
              </a:cxn>
              <a:cxn ang="0">
                <a:pos x="68" y="16"/>
              </a:cxn>
              <a:cxn ang="0">
                <a:pos x="62" y="22"/>
              </a:cxn>
              <a:cxn ang="0">
                <a:pos x="54" y="24"/>
              </a:cxn>
              <a:cxn ang="0">
                <a:pos x="48" y="26"/>
              </a:cxn>
              <a:cxn ang="0">
                <a:pos x="40" y="26"/>
              </a:cxn>
              <a:cxn ang="0">
                <a:pos x="28" y="24"/>
              </a:cxn>
              <a:cxn ang="0">
                <a:pos x="20" y="18"/>
              </a:cxn>
              <a:cxn ang="0">
                <a:pos x="8" y="12"/>
              </a:cxn>
              <a:cxn ang="0">
                <a:pos x="0" y="4"/>
              </a:cxn>
            </a:cxnLst>
            <a:rect l="0" t="0" r="r" b="b"/>
            <a:pathLst>
              <a:path w="69" h="27">
                <a:moveTo>
                  <a:pt x="0" y="4"/>
                </a:moveTo>
                <a:lnTo>
                  <a:pt x="4" y="0"/>
                </a:lnTo>
                <a:lnTo>
                  <a:pt x="40" y="6"/>
                </a:lnTo>
                <a:lnTo>
                  <a:pt x="44" y="4"/>
                </a:lnTo>
                <a:lnTo>
                  <a:pt x="50" y="2"/>
                </a:lnTo>
                <a:lnTo>
                  <a:pt x="54" y="2"/>
                </a:lnTo>
                <a:lnTo>
                  <a:pt x="56" y="6"/>
                </a:lnTo>
                <a:lnTo>
                  <a:pt x="64" y="8"/>
                </a:lnTo>
                <a:lnTo>
                  <a:pt x="68" y="12"/>
                </a:lnTo>
                <a:lnTo>
                  <a:pt x="68" y="16"/>
                </a:lnTo>
                <a:lnTo>
                  <a:pt x="62" y="22"/>
                </a:lnTo>
                <a:lnTo>
                  <a:pt x="54" y="24"/>
                </a:lnTo>
                <a:lnTo>
                  <a:pt x="48" y="26"/>
                </a:lnTo>
                <a:lnTo>
                  <a:pt x="40" y="26"/>
                </a:lnTo>
                <a:lnTo>
                  <a:pt x="28" y="24"/>
                </a:lnTo>
                <a:lnTo>
                  <a:pt x="20" y="18"/>
                </a:lnTo>
                <a:lnTo>
                  <a:pt x="8" y="12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2" name="Freeform 140"/>
          <p:cNvSpPr>
            <a:spLocks/>
          </p:cNvSpPr>
          <p:nvPr/>
        </p:nvSpPr>
        <p:spPr bwMode="ltGray">
          <a:xfrm>
            <a:off x="6923719" y="1928833"/>
            <a:ext cx="77470" cy="57150"/>
          </a:xfrm>
          <a:custGeom>
            <a:avLst/>
            <a:gdLst/>
            <a:ahLst/>
            <a:cxnLst>
              <a:cxn ang="0">
                <a:pos x="50" y="30"/>
              </a:cxn>
              <a:cxn ang="0">
                <a:pos x="0" y="30"/>
              </a:cxn>
              <a:cxn ang="0">
                <a:pos x="0" y="6"/>
              </a:cxn>
              <a:cxn ang="0">
                <a:pos x="2" y="0"/>
              </a:cxn>
              <a:cxn ang="0">
                <a:pos x="8" y="2"/>
              </a:cxn>
              <a:cxn ang="0">
                <a:pos x="14" y="8"/>
              </a:cxn>
              <a:cxn ang="0">
                <a:pos x="22" y="12"/>
              </a:cxn>
              <a:cxn ang="0">
                <a:pos x="32" y="14"/>
              </a:cxn>
              <a:cxn ang="0">
                <a:pos x="42" y="20"/>
              </a:cxn>
              <a:cxn ang="0">
                <a:pos x="50" y="30"/>
              </a:cxn>
            </a:cxnLst>
            <a:rect l="0" t="0" r="r" b="b"/>
            <a:pathLst>
              <a:path w="51" h="31">
                <a:moveTo>
                  <a:pt x="50" y="30"/>
                </a:moveTo>
                <a:lnTo>
                  <a:pt x="0" y="30"/>
                </a:lnTo>
                <a:lnTo>
                  <a:pt x="0" y="6"/>
                </a:lnTo>
                <a:lnTo>
                  <a:pt x="2" y="0"/>
                </a:lnTo>
                <a:lnTo>
                  <a:pt x="8" y="2"/>
                </a:lnTo>
                <a:lnTo>
                  <a:pt x="14" y="8"/>
                </a:lnTo>
                <a:lnTo>
                  <a:pt x="22" y="12"/>
                </a:lnTo>
                <a:lnTo>
                  <a:pt x="32" y="14"/>
                </a:lnTo>
                <a:lnTo>
                  <a:pt x="42" y="20"/>
                </a:lnTo>
                <a:lnTo>
                  <a:pt x="50" y="3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3" name="Freeform 141"/>
          <p:cNvSpPr>
            <a:spLocks/>
          </p:cNvSpPr>
          <p:nvPr/>
        </p:nvSpPr>
        <p:spPr bwMode="ltGray">
          <a:xfrm>
            <a:off x="7083306" y="4876808"/>
            <a:ext cx="24790" cy="285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4"/>
              </a:cxn>
              <a:cxn ang="0">
                <a:pos x="10" y="14"/>
              </a:cxn>
              <a:cxn ang="0">
                <a:pos x="16" y="0"/>
              </a:cxn>
              <a:cxn ang="0">
                <a:pos x="4" y="2"/>
              </a:cxn>
              <a:cxn ang="0">
                <a:pos x="0" y="4"/>
              </a:cxn>
              <a:cxn ang="0">
                <a:pos x="0" y="10"/>
              </a:cxn>
            </a:cxnLst>
            <a:rect l="0" t="0" r="r" b="b"/>
            <a:pathLst>
              <a:path w="17" h="15">
                <a:moveTo>
                  <a:pt x="0" y="10"/>
                </a:moveTo>
                <a:lnTo>
                  <a:pt x="6" y="14"/>
                </a:lnTo>
                <a:lnTo>
                  <a:pt x="10" y="14"/>
                </a:lnTo>
                <a:lnTo>
                  <a:pt x="16" y="0"/>
                </a:lnTo>
                <a:lnTo>
                  <a:pt x="4" y="2"/>
                </a:lnTo>
                <a:lnTo>
                  <a:pt x="0" y="4"/>
                </a:lnTo>
                <a:lnTo>
                  <a:pt x="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4" name="Freeform 142"/>
          <p:cNvSpPr>
            <a:spLocks/>
          </p:cNvSpPr>
          <p:nvPr/>
        </p:nvSpPr>
        <p:spPr bwMode="ltGray">
          <a:xfrm>
            <a:off x="7166973" y="4826009"/>
            <a:ext cx="23241" cy="2063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8"/>
              </a:cxn>
              <a:cxn ang="0">
                <a:pos x="8" y="10"/>
              </a:cxn>
              <a:cxn ang="0">
                <a:pos x="14" y="4"/>
              </a:cxn>
              <a:cxn ang="0">
                <a:pos x="8" y="0"/>
              </a:cxn>
            </a:cxnLst>
            <a:rect l="0" t="0" r="r" b="b"/>
            <a:pathLst>
              <a:path w="15" h="11">
                <a:moveTo>
                  <a:pt x="8" y="0"/>
                </a:moveTo>
                <a:lnTo>
                  <a:pt x="0" y="4"/>
                </a:lnTo>
                <a:lnTo>
                  <a:pt x="2" y="8"/>
                </a:lnTo>
                <a:lnTo>
                  <a:pt x="8" y="10"/>
                </a:lnTo>
                <a:lnTo>
                  <a:pt x="14" y="4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5" name="Freeform 143"/>
          <p:cNvSpPr>
            <a:spLocks/>
          </p:cNvSpPr>
          <p:nvPr/>
        </p:nvSpPr>
        <p:spPr bwMode="ltGray">
          <a:xfrm>
            <a:off x="4694140" y="3335352"/>
            <a:ext cx="494257" cy="263524"/>
          </a:xfrm>
          <a:custGeom>
            <a:avLst/>
            <a:gdLst/>
            <a:ahLst/>
            <a:cxnLst>
              <a:cxn ang="0">
                <a:pos x="296" y="68"/>
              </a:cxn>
              <a:cxn ang="0">
                <a:pos x="298" y="58"/>
              </a:cxn>
              <a:cxn ang="0">
                <a:pos x="282" y="48"/>
              </a:cxn>
              <a:cxn ang="0">
                <a:pos x="268" y="32"/>
              </a:cxn>
              <a:cxn ang="0">
                <a:pos x="248" y="32"/>
              </a:cxn>
              <a:cxn ang="0">
                <a:pos x="224" y="44"/>
              </a:cxn>
              <a:cxn ang="0">
                <a:pos x="210" y="38"/>
              </a:cxn>
              <a:cxn ang="0">
                <a:pos x="200" y="42"/>
              </a:cxn>
              <a:cxn ang="0">
                <a:pos x="164" y="30"/>
              </a:cxn>
              <a:cxn ang="0">
                <a:pos x="152" y="22"/>
              </a:cxn>
              <a:cxn ang="0">
                <a:pos x="148" y="14"/>
              </a:cxn>
              <a:cxn ang="0">
                <a:pos x="122" y="10"/>
              </a:cxn>
              <a:cxn ang="0">
                <a:pos x="104" y="16"/>
              </a:cxn>
              <a:cxn ang="0">
                <a:pos x="86" y="28"/>
              </a:cxn>
              <a:cxn ang="0">
                <a:pos x="52" y="22"/>
              </a:cxn>
              <a:cxn ang="0">
                <a:pos x="34" y="4"/>
              </a:cxn>
              <a:cxn ang="0">
                <a:pos x="22" y="0"/>
              </a:cxn>
              <a:cxn ang="0">
                <a:pos x="12" y="2"/>
              </a:cxn>
              <a:cxn ang="0">
                <a:pos x="14" y="10"/>
              </a:cxn>
              <a:cxn ang="0">
                <a:pos x="10" y="18"/>
              </a:cxn>
              <a:cxn ang="0">
                <a:pos x="12" y="30"/>
              </a:cxn>
              <a:cxn ang="0">
                <a:pos x="28" y="28"/>
              </a:cxn>
              <a:cxn ang="0">
                <a:pos x="50" y="24"/>
              </a:cxn>
              <a:cxn ang="0">
                <a:pos x="52" y="36"/>
              </a:cxn>
              <a:cxn ang="0">
                <a:pos x="32" y="40"/>
              </a:cxn>
              <a:cxn ang="0">
                <a:pos x="26" y="40"/>
              </a:cxn>
              <a:cxn ang="0">
                <a:pos x="16" y="38"/>
              </a:cxn>
              <a:cxn ang="0">
                <a:pos x="4" y="60"/>
              </a:cxn>
              <a:cxn ang="0">
                <a:pos x="10" y="68"/>
              </a:cxn>
              <a:cxn ang="0">
                <a:pos x="16" y="56"/>
              </a:cxn>
              <a:cxn ang="0">
                <a:pos x="14" y="76"/>
              </a:cxn>
              <a:cxn ang="0">
                <a:pos x="0" y="76"/>
              </a:cxn>
              <a:cxn ang="0">
                <a:pos x="16" y="86"/>
              </a:cxn>
              <a:cxn ang="0">
                <a:pos x="22" y="102"/>
              </a:cxn>
              <a:cxn ang="0">
                <a:pos x="18" y="112"/>
              </a:cxn>
              <a:cxn ang="0">
                <a:pos x="32" y="108"/>
              </a:cxn>
              <a:cxn ang="0">
                <a:pos x="40" y="118"/>
              </a:cxn>
              <a:cxn ang="0">
                <a:pos x="54" y="130"/>
              </a:cxn>
              <a:cxn ang="0">
                <a:pos x="72" y="128"/>
              </a:cxn>
              <a:cxn ang="0">
                <a:pos x="88" y="120"/>
              </a:cxn>
              <a:cxn ang="0">
                <a:pos x="106" y="138"/>
              </a:cxn>
              <a:cxn ang="0">
                <a:pos x="142" y="124"/>
              </a:cxn>
              <a:cxn ang="0">
                <a:pos x="160" y="126"/>
              </a:cxn>
              <a:cxn ang="0">
                <a:pos x="238" y="138"/>
              </a:cxn>
              <a:cxn ang="0">
                <a:pos x="318" y="118"/>
              </a:cxn>
              <a:cxn ang="0">
                <a:pos x="302" y="74"/>
              </a:cxn>
            </a:cxnLst>
            <a:rect l="0" t="0" r="r" b="b"/>
            <a:pathLst>
              <a:path w="319" h="145">
                <a:moveTo>
                  <a:pt x="302" y="74"/>
                </a:moveTo>
                <a:lnTo>
                  <a:pt x="296" y="68"/>
                </a:lnTo>
                <a:lnTo>
                  <a:pt x="298" y="62"/>
                </a:lnTo>
                <a:lnTo>
                  <a:pt x="298" y="58"/>
                </a:lnTo>
                <a:lnTo>
                  <a:pt x="284" y="52"/>
                </a:lnTo>
                <a:lnTo>
                  <a:pt x="282" y="48"/>
                </a:lnTo>
                <a:lnTo>
                  <a:pt x="276" y="40"/>
                </a:lnTo>
                <a:lnTo>
                  <a:pt x="268" y="32"/>
                </a:lnTo>
                <a:lnTo>
                  <a:pt x="262" y="34"/>
                </a:lnTo>
                <a:lnTo>
                  <a:pt x="248" y="32"/>
                </a:lnTo>
                <a:lnTo>
                  <a:pt x="238" y="42"/>
                </a:lnTo>
                <a:lnTo>
                  <a:pt x="224" y="44"/>
                </a:lnTo>
                <a:lnTo>
                  <a:pt x="214" y="38"/>
                </a:lnTo>
                <a:lnTo>
                  <a:pt x="210" y="38"/>
                </a:lnTo>
                <a:lnTo>
                  <a:pt x="208" y="40"/>
                </a:lnTo>
                <a:lnTo>
                  <a:pt x="200" y="42"/>
                </a:lnTo>
                <a:lnTo>
                  <a:pt x="180" y="36"/>
                </a:lnTo>
                <a:lnTo>
                  <a:pt x="164" y="30"/>
                </a:lnTo>
                <a:lnTo>
                  <a:pt x="164" y="22"/>
                </a:lnTo>
                <a:lnTo>
                  <a:pt x="152" y="22"/>
                </a:lnTo>
                <a:lnTo>
                  <a:pt x="148" y="20"/>
                </a:lnTo>
                <a:lnTo>
                  <a:pt x="148" y="14"/>
                </a:lnTo>
                <a:lnTo>
                  <a:pt x="140" y="14"/>
                </a:lnTo>
                <a:lnTo>
                  <a:pt x="122" y="10"/>
                </a:lnTo>
                <a:lnTo>
                  <a:pt x="116" y="12"/>
                </a:lnTo>
                <a:lnTo>
                  <a:pt x="104" y="16"/>
                </a:lnTo>
                <a:lnTo>
                  <a:pt x="92" y="24"/>
                </a:lnTo>
                <a:lnTo>
                  <a:pt x="86" y="28"/>
                </a:lnTo>
                <a:lnTo>
                  <a:pt x="74" y="26"/>
                </a:lnTo>
                <a:lnTo>
                  <a:pt x="52" y="22"/>
                </a:lnTo>
                <a:lnTo>
                  <a:pt x="38" y="18"/>
                </a:lnTo>
                <a:lnTo>
                  <a:pt x="34" y="4"/>
                </a:lnTo>
                <a:lnTo>
                  <a:pt x="28" y="2"/>
                </a:lnTo>
                <a:lnTo>
                  <a:pt x="22" y="0"/>
                </a:lnTo>
                <a:lnTo>
                  <a:pt x="16" y="0"/>
                </a:lnTo>
                <a:lnTo>
                  <a:pt x="12" y="2"/>
                </a:lnTo>
                <a:lnTo>
                  <a:pt x="12" y="8"/>
                </a:lnTo>
                <a:lnTo>
                  <a:pt x="14" y="10"/>
                </a:lnTo>
                <a:lnTo>
                  <a:pt x="14" y="14"/>
                </a:lnTo>
                <a:lnTo>
                  <a:pt x="10" y="18"/>
                </a:lnTo>
                <a:lnTo>
                  <a:pt x="8" y="26"/>
                </a:lnTo>
                <a:lnTo>
                  <a:pt x="12" y="30"/>
                </a:lnTo>
                <a:lnTo>
                  <a:pt x="14" y="34"/>
                </a:lnTo>
                <a:lnTo>
                  <a:pt x="28" y="28"/>
                </a:lnTo>
                <a:lnTo>
                  <a:pt x="44" y="26"/>
                </a:lnTo>
                <a:lnTo>
                  <a:pt x="50" y="24"/>
                </a:lnTo>
                <a:lnTo>
                  <a:pt x="58" y="32"/>
                </a:lnTo>
                <a:lnTo>
                  <a:pt x="52" y="36"/>
                </a:lnTo>
                <a:lnTo>
                  <a:pt x="42" y="42"/>
                </a:lnTo>
                <a:lnTo>
                  <a:pt x="32" y="40"/>
                </a:lnTo>
                <a:lnTo>
                  <a:pt x="28" y="34"/>
                </a:lnTo>
                <a:lnTo>
                  <a:pt x="26" y="40"/>
                </a:lnTo>
                <a:lnTo>
                  <a:pt x="22" y="38"/>
                </a:lnTo>
                <a:lnTo>
                  <a:pt x="16" y="38"/>
                </a:lnTo>
                <a:lnTo>
                  <a:pt x="8" y="50"/>
                </a:lnTo>
                <a:lnTo>
                  <a:pt x="4" y="60"/>
                </a:lnTo>
                <a:lnTo>
                  <a:pt x="2" y="64"/>
                </a:lnTo>
                <a:lnTo>
                  <a:pt x="10" y="68"/>
                </a:lnTo>
                <a:lnTo>
                  <a:pt x="8" y="58"/>
                </a:lnTo>
                <a:lnTo>
                  <a:pt x="16" y="56"/>
                </a:lnTo>
                <a:lnTo>
                  <a:pt x="16" y="64"/>
                </a:lnTo>
                <a:lnTo>
                  <a:pt x="14" y="76"/>
                </a:lnTo>
                <a:lnTo>
                  <a:pt x="6" y="74"/>
                </a:lnTo>
                <a:lnTo>
                  <a:pt x="0" y="76"/>
                </a:lnTo>
                <a:lnTo>
                  <a:pt x="6" y="84"/>
                </a:lnTo>
                <a:lnTo>
                  <a:pt x="16" y="86"/>
                </a:lnTo>
                <a:lnTo>
                  <a:pt x="18" y="98"/>
                </a:lnTo>
                <a:lnTo>
                  <a:pt x="22" y="102"/>
                </a:lnTo>
                <a:lnTo>
                  <a:pt x="20" y="108"/>
                </a:lnTo>
                <a:lnTo>
                  <a:pt x="18" y="112"/>
                </a:lnTo>
                <a:lnTo>
                  <a:pt x="24" y="114"/>
                </a:lnTo>
                <a:lnTo>
                  <a:pt x="32" y="108"/>
                </a:lnTo>
                <a:lnTo>
                  <a:pt x="30" y="116"/>
                </a:lnTo>
                <a:lnTo>
                  <a:pt x="40" y="118"/>
                </a:lnTo>
                <a:lnTo>
                  <a:pt x="46" y="122"/>
                </a:lnTo>
                <a:lnTo>
                  <a:pt x="54" y="130"/>
                </a:lnTo>
                <a:lnTo>
                  <a:pt x="62" y="128"/>
                </a:lnTo>
                <a:lnTo>
                  <a:pt x="72" y="128"/>
                </a:lnTo>
                <a:lnTo>
                  <a:pt x="74" y="118"/>
                </a:lnTo>
                <a:lnTo>
                  <a:pt x="88" y="120"/>
                </a:lnTo>
                <a:lnTo>
                  <a:pt x="102" y="130"/>
                </a:lnTo>
                <a:lnTo>
                  <a:pt x="106" y="138"/>
                </a:lnTo>
                <a:lnTo>
                  <a:pt x="130" y="136"/>
                </a:lnTo>
                <a:lnTo>
                  <a:pt x="142" y="124"/>
                </a:lnTo>
                <a:lnTo>
                  <a:pt x="148" y="128"/>
                </a:lnTo>
                <a:lnTo>
                  <a:pt x="160" y="126"/>
                </a:lnTo>
                <a:lnTo>
                  <a:pt x="162" y="134"/>
                </a:lnTo>
                <a:lnTo>
                  <a:pt x="238" y="138"/>
                </a:lnTo>
                <a:lnTo>
                  <a:pt x="288" y="144"/>
                </a:lnTo>
                <a:lnTo>
                  <a:pt x="318" y="118"/>
                </a:lnTo>
                <a:lnTo>
                  <a:pt x="300" y="86"/>
                </a:lnTo>
                <a:lnTo>
                  <a:pt x="302" y="7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6" name="Freeform 144"/>
          <p:cNvSpPr>
            <a:spLocks/>
          </p:cNvSpPr>
          <p:nvPr/>
        </p:nvSpPr>
        <p:spPr bwMode="ltGray">
          <a:xfrm>
            <a:off x="4932747" y="3552839"/>
            <a:ext cx="171983" cy="190499"/>
          </a:xfrm>
          <a:custGeom>
            <a:avLst/>
            <a:gdLst/>
            <a:ahLst/>
            <a:cxnLst>
              <a:cxn ang="0">
                <a:pos x="110" y="12"/>
              </a:cxn>
              <a:cxn ang="0">
                <a:pos x="104" y="2"/>
              </a:cxn>
              <a:cxn ang="0">
                <a:pos x="78" y="2"/>
              </a:cxn>
              <a:cxn ang="0">
                <a:pos x="64" y="4"/>
              </a:cxn>
              <a:cxn ang="0">
                <a:pos x="56" y="0"/>
              </a:cxn>
              <a:cxn ang="0">
                <a:pos x="34" y="0"/>
              </a:cxn>
              <a:cxn ang="0">
                <a:pos x="24" y="4"/>
              </a:cxn>
              <a:cxn ang="0">
                <a:pos x="18" y="4"/>
              </a:cxn>
              <a:cxn ang="0">
                <a:pos x="10" y="10"/>
              </a:cxn>
              <a:cxn ang="0">
                <a:pos x="4" y="16"/>
              </a:cxn>
              <a:cxn ang="0">
                <a:pos x="4" y="26"/>
              </a:cxn>
              <a:cxn ang="0">
                <a:pos x="6" y="38"/>
              </a:cxn>
              <a:cxn ang="0">
                <a:pos x="4" y="54"/>
              </a:cxn>
              <a:cxn ang="0">
                <a:pos x="0" y="74"/>
              </a:cxn>
              <a:cxn ang="0">
                <a:pos x="12" y="104"/>
              </a:cxn>
              <a:cxn ang="0">
                <a:pos x="94" y="64"/>
              </a:cxn>
              <a:cxn ang="0">
                <a:pos x="110" y="12"/>
              </a:cxn>
            </a:cxnLst>
            <a:rect l="0" t="0" r="r" b="b"/>
            <a:pathLst>
              <a:path w="111" h="105">
                <a:moveTo>
                  <a:pt x="110" y="12"/>
                </a:moveTo>
                <a:lnTo>
                  <a:pt x="104" y="2"/>
                </a:lnTo>
                <a:lnTo>
                  <a:pt x="78" y="2"/>
                </a:lnTo>
                <a:lnTo>
                  <a:pt x="64" y="4"/>
                </a:lnTo>
                <a:lnTo>
                  <a:pt x="56" y="0"/>
                </a:lnTo>
                <a:lnTo>
                  <a:pt x="34" y="0"/>
                </a:lnTo>
                <a:lnTo>
                  <a:pt x="24" y="4"/>
                </a:lnTo>
                <a:lnTo>
                  <a:pt x="18" y="4"/>
                </a:lnTo>
                <a:lnTo>
                  <a:pt x="10" y="10"/>
                </a:lnTo>
                <a:lnTo>
                  <a:pt x="4" y="16"/>
                </a:lnTo>
                <a:lnTo>
                  <a:pt x="4" y="26"/>
                </a:lnTo>
                <a:lnTo>
                  <a:pt x="6" y="38"/>
                </a:lnTo>
                <a:lnTo>
                  <a:pt x="4" y="54"/>
                </a:lnTo>
                <a:lnTo>
                  <a:pt x="0" y="74"/>
                </a:lnTo>
                <a:lnTo>
                  <a:pt x="12" y="104"/>
                </a:lnTo>
                <a:lnTo>
                  <a:pt x="94" y="64"/>
                </a:lnTo>
                <a:lnTo>
                  <a:pt x="110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7" name="Freeform 145"/>
          <p:cNvSpPr>
            <a:spLocks/>
          </p:cNvSpPr>
          <p:nvPr/>
        </p:nvSpPr>
        <p:spPr bwMode="ltGray">
          <a:xfrm>
            <a:off x="4866124" y="3690951"/>
            <a:ext cx="80568" cy="190499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30" y="6"/>
              </a:cxn>
              <a:cxn ang="0">
                <a:pos x="28" y="16"/>
              </a:cxn>
              <a:cxn ang="0">
                <a:pos x="18" y="38"/>
              </a:cxn>
              <a:cxn ang="0">
                <a:pos x="16" y="34"/>
              </a:cxn>
              <a:cxn ang="0">
                <a:pos x="8" y="44"/>
              </a:cxn>
              <a:cxn ang="0">
                <a:pos x="0" y="62"/>
              </a:cxn>
              <a:cxn ang="0">
                <a:pos x="10" y="104"/>
              </a:cxn>
              <a:cxn ang="0">
                <a:pos x="52" y="44"/>
              </a:cxn>
              <a:cxn ang="0">
                <a:pos x="48" y="10"/>
              </a:cxn>
              <a:cxn ang="0">
                <a:pos x="40" y="0"/>
              </a:cxn>
              <a:cxn ang="0">
                <a:pos x="36" y="2"/>
              </a:cxn>
            </a:cxnLst>
            <a:rect l="0" t="0" r="r" b="b"/>
            <a:pathLst>
              <a:path w="53" h="105">
                <a:moveTo>
                  <a:pt x="36" y="2"/>
                </a:moveTo>
                <a:lnTo>
                  <a:pt x="30" y="6"/>
                </a:lnTo>
                <a:lnTo>
                  <a:pt x="28" y="16"/>
                </a:lnTo>
                <a:lnTo>
                  <a:pt x="18" y="38"/>
                </a:lnTo>
                <a:lnTo>
                  <a:pt x="16" y="34"/>
                </a:lnTo>
                <a:lnTo>
                  <a:pt x="8" y="44"/>
                </a:lnTo>
                <a:lnTo>
                  <a:pt x="0" y="62"/>
                </a:lnTo>
                <a:lnTo>
                  <a:pt x="10" y="104"/>
                </a:lnTo>
                <a:lnTo>
                  <a:pt x="52" y="44"/>
                </a:lnTo>
                <a:lnTo>
                  <a:pt x="48" y="10"/>
                </a:lnTo>
                <a:lnTo>
                  <a:pt x="40" y="0"/>
                </a:lnTo>
                <a:lnTo>
                  <a:pt x="36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8" name="Freeform 146"/>
          <p:cNvSpPr>
            <a:spLocks/>
          </p:cNvSpPr>
          <p:nvPr/>
        </p:nvSpPr>
        <p:spPr bwMode="ltGray">
          <a:xfrm>
            <a:off x="4917253" y="3643326"/>
            <a:ext cx="41834" cy="6032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4" y="6"/>
              </a:cxn>
              <a:cxn ang="0">
                <a:pos x="26" y="12"/>
              </a:cxn>
              <a:cxn ang="0">
                <a:pos x="16" y="24"/>
              </a:cxn>
              <a:cxn ang="0">
                <a:pos x="10" y="32"/>
              </a:cxn>
              <a:cxn ang="0">
                <a:pos x="0" y="30"/>
              </a:cxn>
              <a:cxn ang="0">
                <a:pos x="8" y="12"/>
              </a:cxn>
              <a:cxn ang="0">
                <a:pos x="12" y="2"/>
              </a:cxn>
            </a:cxnLst>
            <a:rect l="0" t="0" r="r" b="b"/>
            <a:pathLst>
              <a:path w="27" h="33">
                <a:moveTo>
                  <a:pt x="12" y="2"/>
                </a:moveTo>
                <a:lnTo>
                  <a:pt x="18" y="0"/>
                </a:lnTo>
                <a:lnTo>
                  <a:pt x="24" y="6"/>
                </a:lnTo>
                <a:lnTo>
                  <a:pt x="26" y="12"/>
                </a:lnTo>
                <a:lnTo>
                  <a:pt x="16" y="24"/>
                </a:lnTo>
                <a:lnTo>
                  <a:pt x="10" y="32"/>
                </a:lnTo>
                <a:lnTo>
                  <a:pt x="0" y="30"/>
                </a:lnTo>
                <a:lnTo>
                  <a:pt x="8" y="12"/>
                </a:lnTo>
                <a:lnTo>
                  <a:pt x="12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9" name="Freeform 147"/>
          <p:cNvSpPr>
            <a:spLocks/>
          </p:cNvSpPr>
          <p:nvPr/>
        </p:nvSpPr>
        <p:spPr bwMode="ltGray">
          <a:xfrm>
            <a:off x="4914154" y="3681426"/>
            <a:ext cx="123952" cy="160337"/>
          </a:xfrm>
          <a:custGeom>
            <a:avLst/>
            <a:gdLst/>
            <a:ahLst/>
            <a:cxnLst>
              <a:cxn ang="0">
                <a:pos x="4" y="84"/>
              </a:cxn>
              <a:cxn ang="0">
                <a:pos x="0" y="78"/>
              </a:cxn>
              <a:cxn ang="0">
                <a:pos x="12" y="48"/>
              </a:cxn>
              <a:cxn ang="0">
                <a:pos x="14" y="26"/>
              </a:cxn>
              <a:cxn ang="0">
                <a:pos x="8" y="18"/>
              </a:cxn>
              <a:cxn ang="0">
                <a:pos x="20" y="0"/>
              </a:cxn>
              <a:cxn ang="0">
                <a:pos x="22" y="14"/>
              </a:cxn>
              <a:cxn ang="0">
                <a:pos x="26" y="26"/>
              </a:cxn>
              <a:cxn ang="0">
                <a:pos x="66" y="8"/>
              </a:cxn>
              <a:cxn ang="0">
                <a:pos x="80" y="46"/>
              </a:cxn>
              <a:cxn ang="0">
                <a:pos x="48" y="84"/>
              </a:cxn>
              <a:cxn ang="0">
                <a:pos x="18" y="88"/>
              </a:cxn>
              <a:cxn ang="0">
                <a:pos x="4" y="84"/>
              </a:cxn>
            </a:cxnLst>
            <a:rect l="0" t="0" r="r" b="b"/>
            <a:pathLst>
              <a:path w="81" h="89">
                <a:moveTo>
                  <a:pt x="4" y="84"/>
                </a:moveTo>
                <a:lnTo>
                  <a:pt x="0" y="78"/>
                </a:lnTo>
                <a:lnTo>
                  <a:pt x="12" y="48"/>
                </a:lnTo>
                <a:lnTo>
                  <a:pt x="14" y="26"/>
                </a:lnTo>
                <a:lnTo>
                  <a:pt x="8" y="18"/>
                </a:lnTo>
                <a:lnTo>
                  <a:pt x="20" y="0"/>
                </a:lnTo>
                <a:lnTo>
                  <a:pt x="22" y="14"/>
                </a:lnTo>
                <a:lnTo>
                  <a:pt x="26" y="26"/>
                </a:lnTo>
                <a:lnTo>
                  <a:pt x="66" y="8"/>
                </a:lnTo>
                <a:lnTo>
                  <a:pt x="80" y="46"/>
                </a:lnTo>
                <a:lnTo>
                  <a:pt x="48" y="84"/>
                </a:lnTo>
                <a:lnTo>
                  <a:pt x="18" y="88"/>
                </a:lnTo>
                <a:lnTo>
                  <a:pt x="4" y="8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0" name="Freeform 148"/>
          <p:cNvSpPr>
            <a:spLocks/>
          </p:cNvSpPr>
          <p:nvPr/>
        </p:nvSpPr>
        <p:spPr bwMode="ltGray">
          <a:xfrm>
            <a:off x="5079940" y="4217998"/>
            <a:ext cx="128599" cy="182562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2" y="32"/>
              </a:cxn>
              <a:cxn ang="0">
                <a:pos x="2" y="42"/>
              </a:cxn>
              <a:cxn ang="0">
                <a:pos x="0" y="52"/>
              </a:cxn>
              <a:cxn ang="0">
                <a:pos x="4" y="60"/>
              </a:cxn>
              <a:cxn ang="0">
                <a:pos x="4" y="72"/>
              </a:cxn>
              <a:cxn ang="0">
                <a:pos x="8" y="80"/>
              </a:cxn>
              <a:cxn ang="0">
                <a:pos x="10" y="90"/>
              </a:cxn>
              <a:cxn ang="0">
                <a:pos x="12" y="100"/>
              </a:cxn>
              <a:cxn ang="0">
                <a:pos x="34" y="98"/>
              </a:cxn>
              <a:cxn ang="0">
                <a:pos x="48" y="86"/>
              </a:cxn>
              <a:cxn ang="0">
                <a:pos x="70" y="86"/>
              </a:cxn>
              <a:cxn ang="0">
                <a:pos x="82" y="16"/>
              </a:cxn>
              <a:cxn ang="0">
                <a:pos x="14" y="0"/>
              </a:cxn>
              <a:cxn ang="0">
                <a:pos x="8" y="24"/>
              </a:cxn>
            </a:cxnLst>
            <a:rect l="0" t="0" r="r" b="b"/>
            <a:pathLst>
              <a:path w="83" h="101">
                <a:moveTo>
                  <a:pt x="8" y="24"/>
                </a:moveTo>
                <a:lnTo>
                  <a:pt x="2" y="32"/>
                </a:lnTo>
                <a:lnTo>
                  <a:pt x="2" y="42"/>
                </a:lnTo>
                <a:lnTo>
                  <a:pt x="0" y="52"/>
                </a:lnTo>
                <a:lnTo>
                  <a:pt x="4" y="60"/>
                </a:lnTo>
                <a:lnTo>
                  <a:pt x="4" y="72"/>
                </a:lnTo>
                <a:lnTo>
                  <a:pt x="8" y="80"/>
                </a:lnTo>
                <a:lnTo>
                  <a:pt x="10" y="90"/>
                </a:lnTo>
                <a:lnTo>
                  <a:pt x="12" y="100"/>
                </a:lnTo>
                <a:lnTo>
                  <a:pt x="34" y="98"/>
                </a:lnTo>
                <a:lnTo>
                  <a:pt x="48" y="86"/>
                </a:lnTo>
                <a:lnTo>
                  <a:pt x="70" y="86"/>
                </a:lnTo>
                <a:lnTo>
                  <a:pt x="82" y="16"/>
                </a:lnTo>
                <a:lnTo>
                  <a:pt x="14" y="0"/>
                </a:lnTo>
                <a:lnTo>
                  <a:pt x="8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1" name="Freeform 149"/>
          <p:cNvSpPr>
            <a:spLocks/>
          </p:cNvSpPr>
          <p:nvPr/>
        </p:nvSpPr>
        <p:spPr bwMode="ltGray">
          <a:xfrm>
            <a:off x="5095434" y="4224348"/>
            <a:ext cx="271143" cy="207962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6"/>
              </a:cxn>
              <a:cxn ang="0">
                <a:pos x="6" y="104"/>
              </a:cxn>
              <a:cxn ang="0">
                <a:pos x="14" y="104"/>
              </a:cxn>
              <a:cxn ang="0">
                <a:pos x="14" y="100"/>
              </a:cxn>
              <a:cxn ang="0">
                <a:pos x="20" y="94"/>
              </a:cxn>
              <a:cxn ang="0">
                <a:pos x="38" y="88"/>
              </a:cxn>
              <a:cxn ang="0">
                <a:pos x="42" y="90"/>
              </a:cxn>
              <a:cxn ang="0">
                <a:pos x="46" y="86"/>
              </a:cxn>
              <a:cxn ang="0">
                <a:pos x="44" y="78"/>
              </a:cxn>
              <a:cxn ang="0">
                <a:pos x="42" y="72"/>
              </a:cxn>
              <a:cxn ang="0">
                <a:pos x="56" y="52"/>
              </a:cxn>
              <a:cxn ang="0">
                <a:pos x="70" y="20"/>
              </a:cxn>
              <a:cxn ang="0">
                <a:pos x="122" y="6"/>
              </a:cxn>
              <a:cxn ang="0">
                <a:pos x="174" y="0"/>
              </a:cxn>
              <a:cxn ang="0">
                <a:pos x="174" y="54"/>
              </a:cxn>
              <a:cxn ang="0">
                <a:pos x="156" y="58"/>
              </a:cxn>
              <a:cxn ang="0">
                <a:pos x="152" y="74"/>
              </a:cxn>
              <a:cxn ang="0">
                <a:pos x="144" y="74"/>
              </a:cxn>
              <a:cxn ang="0">
                <a:pos x="140" y="76"/>
              </a:cxn>
              <a:cxn ang="0">
                <a:pos x="124" y="78"/>
              </a:cxn>
              <a:cxn ang="0">
                <a:pos x="118" y="82"/>
              </a:cxn>
              <a:cxn ang="0">
                <a:pos x="98" y="86"/>
              </a:cxn>
              <a:cxn ang="0">
                <a:pos x="90" y="94"/>
              </a:cxn>
              <a:cxn ang="0">
                <a:pos x="78" y="94"/>
              </a:cxn>
              <a:cxn ang="0">
                <a:pos x="74" y="98"/>
              </a:cxn>
              <a:cxn ang="0">
                <a:pos x="62" y="102"/>
              </a:cxn>
              <a:cxn ang="0">
                <a:pos x="48" y="100"/>
              </a:cxn>
              <a:cxn ang="0">
                <a:pos x="38" y="98"/>
              </a:cxn>
              <a:cxn ang="0">
                <a:pos x="32" y="104"/>
              </a:cxn>
              <a:cxn ang="0">
                <a:pos x="28" y="108"/>
              </a:cxn>
              <a:cxn ang="0">
                <a:pos x="18" y="114"/>
              </a:cxn>
              <a:cxn ang="0">
                <a:pos x="4" y="114"/>
              </a:cxn>
              <a:cxn ang="0">
                <a:pos x="0" y="108"/>
              </a:cxn>
            </a:cxnLst>
            <a:rect l="0" t="0" r="r" b="b"/>
            <a:pathLst>
              <a:path w="175" h="115">
                <a:moveTo>
                  <a:pt x="0" y="108"/>
                </a:moveTo>
                <a:lnTo>
                  <a:pt x="2" y="106"/>
                </a:lnTo>
                <a:lnTo>
                  <a:pt x="6" y="104"/>
                </a:lnTo>
                <a:lnTo>
                  <a:pt x="14" y="104"/>
                </a:lnTo>
                <a:lnTo>
                  <a:pt x="14" y="100"/>
                </a:lnTo>
                <a:lnTo>
                  <a:pt x="20" y="94"/>
                </a:lnTo>
                <a:lnTo>
                  <a:pt x="38" y="88"/>
                </a:lnTo>
                <a:lnTo>
                  <a:pt x="42" y="90"/>
                </a:lnTo>
                <a:lnTo>
                  <a:pt x="46" y="86"/>
                </a:lnTo>
                <a:lnTo>
                  <a:pt x="44" y="78"/>
                </a:lnTo>
                <a:lnTo>
                  <a:pt x="42" y="72"/>
                </a:lnTo>
                <a:lnTo>
                  <a:pt x="56" y="52"/>
                </a:lnTo>
                <a:lnTo>
                  <a:pt x="70" y="20"/>
                </a:lnTo>
                <a:lnTo>
                  <a:pt x="122" y="6"/>
                </a:lnTo>
                <a:lnTo>
                  <a:pt x="174" y="0"/>
                </a:lnTo>
                <a:lnTo>
                  <a:pt x="174" y="54"/>
                </a:lnTo>
                <a:lnTo>
                  <a:pt x="156" y="58"/>
                </a:lnTo>
                <a:lnTo>
                  <a:pt x="152" y="74"/>
                </a:lnTo>
                <a:lnTo>
                  <a:pt x="144" y="74"/>
                </a:lnTo>
                <a:lnTo>
                  <a:pt x="140" y="76"/>
                </a:lnTo>
                <a:lnTo>
                  <a:pt x="124" y="78"/>
                </a:lnTo>
                <a:lnTo>
                  <a:pt x="118" y="82"/>
                </a:lnTo>
                <a:lnTo>
                  <a:pt x="98" y="86"/>
                </a:lnTo>
                <a:lnTo>
                  <a:pt x="90" y="94"/>
                </a:lnTo>
                <a:lnTo>
                  <a:pt x="78" y="94"/>
                </a:lnTo>
                <a:lnTo>
                  <a:pt x="74" y="98"/>
                </a:lnTo>
                <a:lnTo>
                  <a:pt x="62" y="102"/>
                </a:lnTo>
                <a:lnTo>
                  <a:pt x="48" y="100"/>
                </a:lnTo>
                <a:lnTo>
                  <a:pt x="38" y="98"/>
                </a:lnTo>
                <a:lnTo>
                  <a:pt x="32" y="104"/>
                </a:lnTo>
                <a:lnTo>
                  <a:pt x="28" y="108"/>
                </a:lnTo>
                <a:lnTo>
                  <a:pt x="18" y="114"/>
                </a:lnTo>
                <a:lnTo>
                  <a:pt x="4" y="114"/>
                </a:lnTo>
                <a:lnTo>
                  <a:pt x="0" y="10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2" name="Freeform 150"/>
          <p:cNvSpPr>
            <a:spLocks/>
          </p:cNvSpPr>
          <p:nvPr/>
        </p:nvSpPr>
        <p:spPr bwMode="ltGray">
          <a:xfrm>
            <a:off x="5340238" y="4017974"/>
            <a:ext cx="201421" cy="284162"/>
          </a:xfrm>
          <a:custGeom>
            <a:avLst/>
            <a:gdLst/>
            <a:ahLst/>
            <a:cxnLst>
              <a:cxn ang="0">
                <a:pos x="72" y="4"/>
              </a:cxn>
              <a:cxn ang="0">
                <a:pos x="76" y="20"/>
              </a:cxn>
              <a:cxn ang="0">
                <a:pos x="84" y="32"/>
              </a:cxn>
              <a:cxn ang="0">
                <a:pos x="104" y="38"/>
              </a:cxn>
              <a:cxn ang="0">
                <a:pos x="112" y="40"/>
              </a:cxn>
              <a:cxn ang="0">
                <a:pos x="124" y="58"/>
              </a:cxn>
              <a:cxn ang="0">
                <a:pos x="130" y="62"/>
              </a:cxn>
              <a:cxn ang="0">
                <a:pos x="128" y="70"/>
              </a:cxn>
              <a:cxn ang="0">
                <a:pos x="106" y="98"/>
              </a:cxn>
              <a:cxn ang="0">
                <a:pos x="102" y="94"/>
              </a:cxn>
              <a:cxn ang="0">
                <a:pos x="92" y="108"/>
              </a:cxn>
              <a:cxn ang="0">
                <a:pos x="94" y="124"/>
              </a:cxn>
              <a:cxn ang="0">
                <a:pos x="80" y="124"/>
              </a:cxn>
              <a:cxn ang="0">
                <a:pos x="74" y="130"/>
              </a:cxn>
              <a:cxn ang="0">
                <a:pos x="72" y="138"/>
              </a:cxn>
              <a:cxn ang="0">
                <a:pos x="68" y="140"/>
              </a:cxn>
              <a:cxn ang="0">
                <a:pos x="50" y="138"/>
              </a:cxn>
              <a:cxn ang="0">
                <a:pos x="50" y="148"/>
              </a:cxn>
              <a:cxn ang="0">
                <a:pos x="44" y="156"/>
              </a:cxn>
              <a:cxn ang="0">
                <a:pos x="30" y="154"/>
              </a:cxn>
              <a:cxn ang="0">
                <a:pos x="16" y="156"/>
              </a:cxn>
              <a:cxn ang="0">
                <a:pos x="2" y="150"/>
              </a:cxn>
              <a:cxn ang="0">
                <a:pos x="8" y="136"/>
              </a:cxn>
              <a:cxn ang="0">
                <a:pos x="0" y="120"/>
              </a:cxn>
              <a:cxn ang="0">
                <a:pos x="4" y="102"/>
              </a:cxn>
              <a:cxn ang="0">
                <a:pos x="54" y="8"/>
              </a:cxn>
              <a:cxn ang="0">
                <a:pos x="64" y="0"/>
              </a:cxn>
              <a:cxn ang="0">
                <a:pos x="72" y="4"/>
              </a:cxn>
            </a:cxnLst>
            <a:rect l="0" t="0" r="r" b="b"/>
            <a:pathLst>
              <a:path w="131" h="157">
                <a:moveTo>
                  <a:pt x="72" y="4"/>
                </a:moveTo>
                <a:lnTo>
                  <a:pt x="76" y="20"/>
                </a:lnTo>
                <a:lnTo>
                  <a:pt x="84" y="32"/>
                </a:lnTo>
                <a:lnTo>
                  <a:pt x="104" y="38"/>
                </a:lnTo>
                <a:lnTo>
                  <a:pt x="112" y="40"/>
                </a:lnTo>
                <a:lnTo>
                  <a:pt x="124" y="58"/>
                </a:lnTo>
                <a:lnTo>
                  <a:pt x="130" y="62"/>
                </a:lnTo>
                <a:lnTo>
                  <a:pt x="128" y="70"/>
                </a:lnTo>
                <a:lnTo>
                  <a:pt x="106" y="98"/>
                </a:lnTo>
                <a:lnTo>
                  <a:pt x="102" y="94"/>
                </a:lnTo>
                <a:lnTo>
                  <a:pt x="92" y="108"/>
                </a:lnTo>
                <a:lnTo>
                  <a:pt x="94" y="124"/>
                </a:lnTo>
                <a:lnTo>
                  <a:pt x="80" y="124"/>
                </a:lnTo>
                <a:lnTo>
                  <a:pt x="74" y="130"/>
                </a:lnTo>
                <a:lnTo>
                  <a:pt x="72" y="138"/>
                </a:lnTo>
                <a:lnTo>
                  <a:pt x="68" y="140"/>
                </a:lnTo>
                <a:lnTo>
                  <a:pt x="50" y="138"/>
                </a:lnTo>
                <a:lnTo>
                  <a:pt x="50" y="148"/>
                </a:lnTo>
                <a:lnTo>
                  <a:pt x="44" y="156"/>
                </a:lnTo>
                <a:lnTo>
                  <a:pt x="30" y="154"/>
                </a:lnTo>
                <a:lnTo>
                  <a:pt x="16" y="156"/>
                </a:lnTo>
                <a:lnTo>
                  <a:pt x="2" y="150"/>
                </a:lnTo>
                <a:lnTo>
                  <a:pt x="8" y="136"/>
                </a:lnTo>
                <a:lnTo>
                  <a:pt x="0" y="120"/>
                </a:lnTo>
                <a:lnTo>
                  <a:pt x="4" y="102"/>
                </a:lnTo>
                <a:lnTo>
                  <a:pt x="54" y="8"/>
                </a:lnTo>
                <a:lnTo>
                  <a:pt x="64" y="0"/>
                </a:lnTo>
                <a:lnTo>
                  <a:pt x="72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3" name="Freeform 151"/>
          <p:cNvSpPr>
            <a:spLocks/>
          </p:cNvSpPr>
          <p:nvPr/>
        </p:nvSpPr>
        <p:spPr bwMode="ltGray">
          <a:xfrm>
            <a:off x="5284460" y="3978287"/>
            <a:ext cx="170433" cy="146049"/>
          </a:xfrm>
          <a:custGeom>
            <a:avLst/>
            <a:gdLst/>
            <a:ahLst/>
            <a:cxnLst>
              <a:cxn ang="0">
                <a:pos x="8" y="18"/>
              </a:cxn>
              <a:cxn ang="0">
                <a:pos x="16" y="22"/>
              </a:cxn>
              <a:cxn ang="0">
                <a:pos x="16" y="14"/>
              </a:cxn>
              <a:cxn ang="0">
                <a:pos x="20" y="0"/>
              </a:cxn>
              <a:cxn ang="0">
                <a:pos x="26" y="10"/>
              </a:cxn>
              <a:cxn ang="0">
                <a:pos x="24" y="16"/>
              </a:cxn>
              <a:cxn ang="0">
                <a:pos x="26" y="20"/>
              </a:cxn>
              <a:cxn ang="0">
                <a:pos x="26" y="30"/>
              </a:cxn>
              <a:cxn ang="0">
                <a:pos x="30" y="40"/>
              </a:cxn>
              <a:cxn ang="0">
                <a:pos x="34" y="44"/>
              </a:cxn>
              <a:cxn ang="0">
                <a:pos x="44" y="40"/>
              </a:cxn>
              <a:cxn ang="0">
                <a:pos x="50" y="42"/>
              </a:cxn>
              <a:cxn ang="0">
                <a:pos x="58" y="40"/>
              </a:cxn>
              <a:cxn ang="0">
                <a:pos x="66" y="44"/>
              </a:cxn>
              <a:cxn ang="0">
                <a:pos x="78" y="42"/>
              </a:cxn>
              <a:cxn ang="0">
                <a:pos x="78" y="34"/>
              </a:cxn>
              <a:cxn ang="0">
                <a:pos x="90" y="22"/>
              </a:cxn>
              <a:cxn ang="0">
                <a:pos x="104" y="12"/>
              </a:cxn>
              <a:cxn ang="0">
                <a:pos x="106" y="4"/>
              </a:cxn>
              <a:cxn ang="0">
                <a:pos x="108" y="2"/>
              </a:cxn>
              <a:cxn ang="0">
                <a:pos x="110" y="8"/>
              </a:cxn>
              <a:cxn ang="0">
                <a:pos x="110" y="32"/>
              </a:cxn>
              <a:cxn ang="0">
                <a:pos x="98" y="26"/>
              </a:cxn>
              <a:cxn ang="0">
                <a:pos x="98" y="44"/>
              </a:cxn>
              <a:cxn ang="0">
                <a:pos x="90" y="46"/>
              </a:cxn>
              <a:cxn ang="0">
                <a:pos x="94" y="52"/>
              </a:cxn>
              <a:cxn ang="0">
                <a:pos x="86" y="66"/>
              </a:cxn>
              <a:cxn ang="0">
                <a:pos x="88" y="80"/>
              </a:cxn>
              <a:cxn ang="0">
                <a:pos x="48" y="80"/>
              </a:cxn>
              <a:cxn ang="0">
                <a:pos x="6" y="42"/>
              </a:cxn>
              <a:cxn ang="0">
                <a:pos x="0" y="24"/>
              </a:cxn>
              <a:cxn ang="0">
                <a:pos x="8" y="18"/>
              </a:cxn>
            </a:cxnLst>
            <a:rect l="0" t="0" r="r" b="b"/>
            <a:pathLst>
              <a:path w="111" h="81">
                <a:moveTo>
                  <a:pt x="8" y="18"/>
                </a:moveTo>
                <a:lnTo>
                  <a:pt x="16" y="22"/>
                </a:lnTo>
                <a:lnTo>
                  <a:pt x="16" y="14"/>
                </a:lnTo>
                <a:lnTo>
                  <a:pt x="20" y="0"/>
                </a:lnTo>
                <a:lnTo>
                  <a:pt x="26" y="10"/>
                </a:lnTo>
                <a:lnTo>
                  <a:pt x="24" y="16"/>
                </a:lnTo>
                <a:lnTo>
                  <a:pt x="26" y="20"/>
                </a:lnTo>
                <a:lnTo>
                  <a:pt x="26" y="30"/>
                </a:lnTo>
                <a:lnTo>
                  <a:pt x="30" y="40"/>
                </a:lnTo>
                <a:lnTo>
                  <a:pt x="34" y="44"/>
                </a:lnTo>
                <a:lnTo>
                  <a:pt x="44" y="40"/>
                </a:lnTo>
                <a:lnTo>
                  <a:pt x="50" y="42"/>
                </a:lnTo>
                <a:lnTo>
                  <a:pt x="58" y="40"/>
                </a:lnTo>
                <a:lnTo>
                  <a:pt x="66" y="44"/>
                </a:lnTo>
                <a:lnTo>
                  <a:pt x="78" y="42"/>
                </a:lnTo>
                <a:lnTo>
                  <a:pt x="78" y="34"/>
                </a:lnTo>
                <a:lnTo>
                  <a:pt x="90" y="22"/>
                </a:lnTo>
                <a:lnTo>
                  <a:pt x="104" y="12"/>
                </a:lnTo>
                <a:lnTo>
                  <a:pt x="106" y="4"/>
                </a:lnTo>
                <a:lnTo>
                  <a:pt x="108" y="2"/>
                </a:lnTo>
                <a:lnTo>
                  <a:pt x="110" y="8"/>
                </a:lnTo>
                <a:lnTo>
                  <a:pt x="110" y="32"/>
                </a:lnTo>
                <a:lnTo>
                  <a:pt x="98" y="26"/>
                </a:lnTo>
                <a:lnTo>
                  <a:pt x="98" y="44"/>
                </a:lnTo>
                <a:lnTo>
                  <a:pt x="90" y="46"/>
                </a:lnTo>
                <a:lnTo>
                  <a:pt x="94" y="52"/>
                </a:lnTo>
                <a:lnTo>
                  <a:pt x="86" y="66"/>
                </a:lnTo>
                <a:lnTo>
                  <a:pt x="88" y="80"/>
                </a:lnTo>
                <a:lnTo>
                  <a:pt x="48" y="80"/>
                </a:lnTo>
                <a:lnTo>
                  <a:pt x="6" y="42"/>
                </a:lnTo>
                <a:lnTo>
                  <a:pt x="0" y="24"/>
                </a:lnTo>
                <a:lnTo>
                  <a:pt x="8" y="1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4" name="Freeform 152"/>
          <p:cNvSpPr>
            <a:spLocks/>
          </p:cNvSpPr>
          <p:nvPr/>
        </p:nvSpPr>
        <p:spPr bwMode="ltGray">
          <a:xfrm>
            <a:off x="4881617" y="3727463"/>
            <a:ext cx="557782" cy="585784"/>
          </a:xfrm>
          <a:custGeom>
            <a:avLst/>
            <a:gdLst/>
            <a:ahLst/>
            <a:cxnLst>
              <a:cxn ang="0">
                <a:pos x="266" y="112"/>
              </a:cxn>
              <a:cxn ang="0">
                <a:pos x="278" y="122"/>
              </a:cxn>
              <a:cxn ang="0">
                <a:pos x="282" y="138"/>
              </a:cxn>
              <a:cxn ang="0">
                <a:pos x="280" y="142"/>
              </a:cxn>
              <a:cxn ang="0">
                <a:pos x="284" y="160"/>
              </a:cxn>
              <a:cxn ang="0">
                <a:pos x="282" y="168"/>
              </a:cxn>
              <a:cxn ang="0">
                <a:pos x="296" y="176"/>
              </a:cxn>
              <a:cxn ang="0">
                <a:pos x="304" y="196"/>
              </a:cxn>
              <a:cxn ang="0">
                <a:pos x="348" y="212"/>
              </a:cxn>
              <a:cxn ang="0">
                <a:pos x="362" y="220"/>
              </a:cxn>
              <a:cxn ang="0">
                <a:pos x="242" y="280"/>
              </a:cxn>
              <a:cxn ang="0">
                <a:pos x="206" y="304"/>
              </a:cxn>
              <a:cxn ang="0">
                <a:pos x="164" y="288"/>
              </a:cxn>
              <a:cxn ang="0">
                <a:pos x="162" y="282"/>
              </a:cxn>
              <a:cxn ang="0">
                <a:pos x="156" y="292"/>
              </a:cxn>
              <a:cxn ang="0">
                <a:pos x="144" y="302"/>
              </a:cxn>
              <a:cxn ang="0">
                <a:pos x="136" y="292"/>
              </a:cxn>
              <a:cxn ang="0">
                <a:pos x="126" y="270"/>
              </a:cxn>
              <a:cxn ang="0">
                <a:pos x="104" y="234"/>
              </a:cxn>
              <a:cxn ang="0">
                <a:pos x="94" y="220"/>
              </a:cxn>
              <a:cxn ang="0">
                <a:pos x="86" y="188"/>
              </a:cxn>
              <a:cxn ang="0">
                <a:pos x="78" y="172"/>
              </a:cxn>
              <a:cxn ang="0">
                <a:pos x="68" y="160"/>
              </a:cxn>
              <a:cxn ang="0">
                <a:pos x="48" y="142"/>
              </a:cxn>
              <a:cxn ang="0">
                <a:pos x="38" y="122"/>
              </a:cxn>
              <a:cxn ang="0">
                <a:pos x="22" y="102"/>
              </a:cxn>
              <a:cxn ang="0">
                <a:pos x="24" y="68"/>
              </a:cxn>
              <a:cxn ang="0">
                <a:pos x="56" y="58"/>
              </a:cxn>
              <a:cxn ang="0">
                <a:pos x="78" y="52"/>
              </a:cxn>
              <a:cxn ang="0">
                <a:pos x="78" y="44"/>
              </a:cxn>
              <a:cxn ang="0">
                <a:pos x="68" y="18"/>
              </a:cxn>
              <a:cxn ang="0">
                <a:pos x="104" y="0"/>
              </a:cxn>
              <a:cxn ang="0">
                <a:pos x="196" y="58"/>
              </a:cxn>
              <a:cxn ang="0">
                <a:pos x="246" y="80"/>
              </a:cxn>
              <a:cxn ang="0">
                <a:pos x="258" y="104"/>
              </a:cxn>
            </a:cxnLst>
            <a:rect l="0" t="0" r="r" b="b"/>
            <a:pathLst>
              <a:path w="363" h="323">
                <a:moveTo>
                  <a:pt x="264" y="106"/>
                </a:moveTo>
                <a:lnTo>
                  <a:pt x="266" y="112"/>
                </a:lnTo>
                <a:lnTo>
                  <a:pt x="270" y="122"/>
                </a:lnTo>
                <a:lnTo>
                  <a:pt x="278" y="122"/>
                </a:lnTo>
                <a:lnTo>
                  <a:pt x="278" y="128"/>
                </a:lnTo>
                <a:lnTo>
                  <a:pt x="282" y="138"/>
                </a:lnTo>
                <a:lnTo>
                  <a:pt x="278" y="138"/>
                </a:lnTo>
                <a:lnTo>
                  <a:pt x="280" y="142"/>
                </a:lnTo>
                <a:lnTo>
                  <a:pt x="288" y="156"/>
                </a:lnTo>
                <a:lnTo>
                  <a:pt x="284" y="160"/>
                </a:lnTo>
                <a:lnTo>
                  <a:pt x="282" y="164"/>
                </a:lnTo>
                <a:lnTo>
                  <a:pt x="282" y="168"/>
                </a:lnTo>
                <a:lnTo>
                  <a:pt x="288" y="172"/>
                </a:lnTo>
                <a:lnTo>
                  <a:pt x="296" y="176"/>
                </a:lnTo>
                <a:lnTo>
                  <a:pt x="300" y="186"/>
                </a:lnTo>
                <a:lnTo>
                  <a:pt x="304" y="196"/>
                </a:lnTo>
                <a:lnTo>
                  <a:pt x="328" y="206"/>
                </a:lnTo>
                <a:lnTo>
                  <a:pt x="348" y="212"/>
                </a:lnTo>
                <a:lnTo>
                  <a:pt x="360" y="214"/>
                </a:lnTo>
                <a:lnTo>
                  <a:pt x="362" y="220"/>
                </a:lnTo>
                <a:lnTo>
                  <a:pt x="358" y="260"/>
                </a:lnTo>
                <a:lnTo>
                  <a:pt x="242" y="280"/>
                </a:lnTo>
                <a:lnTo>
                  <a:pt x="204" y="322"/>
                </a:lnTo>
                <a:lnTo>
                  <a:pt x="206" y="304"/>
                </a:lnTo>
                <a:lnTo>
                  <a:pt x="172" y="290"/>
                </a:lnTo>
                <a:lnTo>
                  <a:pt x="164" y="288"/>
                </a:lnTo>
                <a:lnTo>
                  <a:pt x="164" y="284"/>
                </a:lnTo>
                <a:lnTo>
                  <a:pt x="162" y="282"/>
                </a:lnTo>
                <a:lnTo>
                  <a:pt x="158" y="284"/>
                </a:lnTo>
                <a:lnTo>
                  <a:pt x="156" y="292"/>
                </a:lnTo>
                <a:lnTo>
                  <a:pt x="156" y="298"/>
                </a:lnTo>
                <a:lnTo>
                  <a:pt x="144" y="302"/>
                </a:lnTo>
                <a:lnTo>
                  <a:pt x="144" y="292"/>
                </a:lnTo>
                <a:lnTo>
                  <a:pt x="136" y="292"/>
                </a:lnTo>
                <a:lnTo>
                  <a:pt x="138" y="284"/>
                </a:lnTo>
                <a:lnTo>
                  <a:pt x="126" y="270"/>
                </a:lnTo>
                <a:lnTo>
                  <a:pt x="116" y="244"/>
                </a:lnTo>
                <a:lnTo>
                  <a:pt x="104" y="234"/>
                </a:lnTo>
                <a:lnTo>
                  <a:pt x="98" y="228"/>
                </a:lnTo>
                <a:lnTo>
                  <a:pt x="94" y="220"/>
                </a:lnTo>
                <a:lnTo>
                  <a:pt x="86" y="196"/>
                </a:lnTo>
                <a:lnTo>
                  <a:pt x="86" y="188"/>
                </a:lnTo>
                <a:lnTo>
                  <a:pt x="82" y="180"/>
                </a:lnTo>
                <a:lnTo>
                  <a:pt x="78" y="172"/>
                </a:lnTo>
                <a:lnTo>
                  <a:pt x="74" y="164"/>
                </a:lnTo>
                <a:lnTo>
                  <a:pt x="68" y="160"/>
                </a:lnTo>
                <a:lnTo>
                  <a:pt x="54" y="154"/>
                </a:lnTo>
                <a:lnTo>
                  <a:pt x="48" y="142"/>
                </a:lnTo>
                <a:lnTo>
                  <a:pt x="44" y="136"/>
                </a:lnTo>
                <a:lnTo>
                  <a:pt x="38" y="122"/>
                </a:lnTo>
                <a:lnTo>
                  <a:pt x="28" y="110"/>
                </a:lnTo>
                <a:lnTo>
                  <a:pt x="22" y="102"/>
                </a:lnTo>
                <a:lnTo>
                  <a:pt x="0" y="82"/>
                </a:lnTo>
                <a:lnTo>
                  <a:pt x="24" y="68"/>
                </a:lnTo>
                <a:lnTo>
                  <a:pt x="34" y="52"/>
                </a:lnTo>
                <a:lnTo>
                  <a:pt x="56" y="58"/>
                </a:lnTo>
                <a:lnTo>
                  <a:pt x="62" y="50"/>
                </a:lnTo>
                <a:lnTo>
                  <a:pt x="78" y="52"/>
                </a:lnTo>
                <a:lnTo>
                  <a:pt x="80" y="48"/>
                </a:lnTo>
                <a:lnTo>
                  <a:pt x="78" y="44"/>
                </a:lnTo>
                <a:lnTo>
                  <a:pt x="84" y="40"/>
                </a:lnTo>
                <a:lnTo>
                  <a:pt x="68" y="18"/>
                </a:lnTo>
                <a:lnTo>
                  <a:pt x="100" y="10"/>
                </a:lnTo>
                <a:lnTo>
                  <a:pt x="104" y="0"/>
                </a:lnTo>
                <a:lnTo>
                  <a:pt x="152" y="12"/>
                </a:lnTo>
                <a:lnTo>
                  <a:pt x="196" y="58"/>
                </a:lnTo>
                <a:lnTo>
                  <a:pt x="238" y="78"/>
                </a:lnTo>
                <a:lnTo>
                  <a:pt x="246" y="80"/>
                </a:lnTo>
                <a:lnTo>
                  <a:pt x="250" y="84"/>
                </a:lnTo>
                <a:lnTo>
                  <a:pt x="258" y="104"/>
                </a:lnTo>
                <a:lnTo>
                  <a:pt x="264" y="10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5" name="Freeform 153"/>
          <p:cNvSpPr>
            <a:spLocks/>
          </p:cNvSpPr>
          <p:nvPr/>
        </p:nvSpPr>
        <p:spPr bwMode="ltGray">
          <a:xfrm>
            <a:off x="5013315" y="3549664"/>
            <a:ext cx="251002" cy="320674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56" y="14"/>
              </a:cxn>
              <a:cxn ang="0">
                <a:pos x="44" y="16"/>
              </a:cxn>
              <a:cxn ang="0">
                <a:pos x="40" y="18"/>
              </a:cxn>
              <a:cxn ang="0">
                <a:pos x="36" y="22"/>
              </a:cxn>
              <a:cxn ang="0">
                <a:pos x="36" y="26"/>
              </a:cxn>
              <a:cxn ang="0">
                <a:pos x="38" y="36"/>
              </a:cxn>
              <a:cxn ang="0">
                <a:pos x="34" y="48"/>
              </a:cxn>
              <a:cxn ang="0">
                <a:pos x="32" y="62"/>
              </a:cxn>
              <a:cxn ang="0">
                <a:pos x="28" y="62"/>
              </a:cxn>
              <a:cxn ang="0">
                <a:pos x="0" y="80"/>
              </a:cxn>
              <a:cxn ang="0">
                <a:pos x="4" y="104"/>
              </a:cxn>
              <a:cxn ang="0">
                <a:pos x="18" y="104"/>
              </a:cxn>
              <a:cxn ang="0">
                <a:pos x="60" y="134"/>
              </a:cxn>
              <a:cxn ang="0">
                <a:pos x="64" y="140"/>
              </a:cxn>
              <a:cxn ang="0">
                <a:pos x="72" y="142"/>
              </a:cxn>
              <a:cxn ang="0">
                <a:pos x="72" y="160"/>
              </a:cxn>
              <a:cxn ang="0">
                <a:pos x="88" y="170"/>
              </a:cxn>
              <a:cxn ang="0">
                <a:pos x="130" y="176"/>
              </a:cxn>
              <a:cxn ang="0">
                <a:pos x="154" y="164"/>
              </a:cxn>
              <a:cxn ang="0">
                <a:pos x="162" y="156"/>
              </a:cxn>
              <a:cxn ang="0">
                <a:pos x="162" y="102"/>
              </a:cxn>
              <a:cxn ang="0">
                <a:pos x="114" y="6"/>
              </a:cxn>
              <a:cxn ang="0">
                <a:pos x="98" y="0"/>
              </a:cxn>
              <a:cxn ang="0">
                <a:pos x="90" y="14"/>
              </a:cxn>
              <a:cxn ang="0">
                <a:pos x="86" y="12"/>
              </a:cxn>
              <a:cxn ang="0">
                <a:pos x="64" y="4"/>
              </a:cxn>
            </a:cxnLst>
            <a:rect l="0" t="0" r="r" b="b"/>
            <a:pathLst>
              <a:path w="163" h="177">
                <a:moveTo>
                  <a:pt x="64" y="4"/>
                </a:moveTo>
                <a:lnTo>
                  <a:pt x="56" y="14"/>
                </a:lnTo>
                <a:lnTo>
                  <a:pt x="44" y="16"/>
                </a:lnTo>
                <a:lnTo>
                  <a:pt x="40" y="18"/>
                </a:lnTo>
                <a:lnTo>
                  <a:pt x="36" y="22"/>
                </a:lnTo>
                <a:lnTo>
                  <a:pt x="36" y="26"/>
                </a:lnTo>
                <a:lnTo>
                  <a:pt x="38" y="36"/>
                </a:lnTo>
                <a:lnTo>
                  <a:pt x="34" y="48"/>
                </a:lnTo>
                <a:lnTo>
                  <a:pt x="32" y="62"/>
                </a:lnTo>
                <a:lnTo>
                  <a:pt x="28" y="62"/>
                </a:lnTo>
                <a:lnTo>
                  <a:pt x="0" y="80"/>
                </a:lnTo>
                <a:lnTo>
                  <a:pt x="4" y="104"/>
                </a:lnTo>
                <a:lnTo>
                  <a:pt x="18" y="104"/>
                </a:lnTo>
                <a:lnTo>
                  <a:pt x="60" y="134"/>
                </a:lnTo>
                <a:lnTo>
                  <a:pt x="64" y="140"/>
                </a:lnTo>
                <a:lnTo>
                  <a:pt x="72" y="142"/>
                </a:lnTo>
                <a:lnTo>
                  <a:pt x="72" y="160"/>
                </a:lnTo>
                <a:lnTo>
                  <a:pt x="88" y="170"/>
                </a:lnTo>
                <a:lnTo>
                  <a:pt x="130" y="176"/>
                </a:lnTo>
                <a:lnTo>
                  <a:pt x="154" y="164"/>
                </a:lnTo>
                <a:lnTo>
                  <a:pt x="162" y="156"/>
                </a:lnTo>
                <a:lnTo>
                  <a:pt x="162" y="102"/>
                </a:lnTo>
                <a:lnTo>
                  <a:pt x="114" y="6"/>
                </a:lnTo>
                <a:lnTo>
                  <a:pt x="98" y="0"/>
                </a:lnTo>
                <a:lnTo>
                  <a:pt x="90" y="14"/>
                </a:lnTo>
                <a:lnTo>
                  <a:pt x="86" y="12"/>
                </a:lnTo>
                <a:lnTo>
                  <a:pt x="64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6" name="Freeform 154"/>
          <p:cNvSpPr>
            <a:spLocks/>
          </p:cNvSpPr>
          <p:nvPr/>
        </p:nvSpPr>
        <p:spPr bwMode="ltGray">
          <a:xfrm>
            <a:off x="5143465" y="3470289"/>
            <a:ext cx="522146" cy="573085"/>
          </a:xfrm>
          <a:custGeom>
            <a:avLst/>
            <a:gdLst/>
            <a:ahLst/>
            <a:cxnLst>
              <a:cxn ang="0">
                <a:pos x="294" y="316"/>
              </a:cxn>
              <a:cxn ang="0">
                <a:pos x="270" y="312"/>
              </a:cxn>
              <a:cxn ang="0">
                <a:pos x="248" y="308"/>
              </a:cxn>
              <a:cxn ang="0">
                <a:pos x="234" y="304"/>
              </a:cxn>
              <a:cxn ang="0">
                <a:pos x="222" y="302"/>
              </a:cxn>
              <a:cxn ang="0">
                <a:pos x="214" y="282"/>
              </a:cxn>
              <a:cxn ang="0">
                <a:pos x="210" y="272"/>
              </a:cxn>
              <a:cxn ang="0">
                <a:pos x="184" y="274"/>
              </a:cxn>
              <a:cxn ang="0">
                <a:pos x="166" y="274"/>
              </a:cxn>
              <a:cxn ang="0">
                <a:pos x="142" y="262"/>
              </a:cxn>
              <a:cxn ang="0">
                <a:pos x="130" y="250"/>
              </a:cxn>
              <a:cxn ang="0">
                <a:pos x="108" y="226"/>
              </a:cxn>
              <a:cxn ang="0">
                <a:pos x="92" y="202"/>
              </a:cxn>
              <a:cxn ang="0">
                <a:pos x="70" y="194"/>
              </a:cxn>
              <a:cxn ang="0">
                <a:pos x="64" y="184"/>
              </a:cxn>
              <a:cxn ang="0">
                <a:pos x="62" y="164"/>
              </a:cxn>
              <a:cxn ang="0">
                <a:pos x="50" y="148"/>
              </a:cxn>
              <a:cxn ang="0">
                <a:pos x="34" y="130"/>
              </a:cxn>
              <a:cxn ang="0">
                <a:pos x="26" y="122"/>
              </a:cxn>
              <a:cxn ang="0">
                <a:pos x="28" y="110"/>
              </a:cxn>
              <a:cxn ang="0">
                <a:pos x="38" y="84"/>
              </a:cxn>
              <a:cxn ang="0">
                <a:pos x="12" y="68"/>
              </a:cxn>
              <a:cxn ang="0">
                <a:pos x="6" y="48"/>
              </a:cxn>
              <a:cxn ang="0">
                <a:pos x="2" y="46"/>
              </a:cxn>
              <a:cxn ang="0">
                <a:pos x="2" y="30"/>
              </a:cxn>
              <a:cxn ang="0">
                <a:pos x="0" y="10"/>
              </a:cxn>
              <a:cxn ang="0">
                <a:pos x="10" y="0"/>
              </a:cxn>
              <a:cxn ang="0">
                <a:pos x="24" y="18"/>
              </a:cxn>
              <a:cxn ang="0">
                <a:pos x="54" y="16"/>
              </a:cxn>
              <a:cxn ang="0">
                <a:pos x="70" y="20"/>
              </a:cxn>
              <a:cxn ang="0">
                <a:pos x="70" y="34"/>
              </a:cxn>
              <a:cxn ang="0">
                <a:pos x="80" y="54"/>
              </a:cxn>
              <a:cxn ang="0">
                <a:pos x="106" y="66"/>
              </a:cxn>
              <a:cxn ang="0">
                <a:pos x="132" y="78"/>
              </a:cxn>
              <a:cxn ang="0">
                <a:pos x="166" y="80"/>
              </a:cxn>
              <a:cxn ang="0">
                <a:pos x="176" y="64"/>
              </a:cxn>
              <a:cxn ang="0">
                <a:pos x="182" y="52"/>
              </a:cxn>
              <a:cxn ang="0">
                <a:pos x="204" y="52"/>
              </a:cxn>
              <a:cxn ang="0">
                <a:pos x="226" y="52"/>
              </a:cxn>
              <a:cxn ang="0">
                <a:pos x="244" y="62"/>
              </a:cxn>
              <a:cxn ang="0">
                <a:pos x="254" y="74"/>
              </a:cxn>
              <a:cxn ang="0">
                <a:pos x="266" y="86"/>
              </a:cxn>
              <a:cxn ang="0">
                <a:pos x="282" y="96"/>
              </a:cxn>
              <a:cxn ang="0">
                <a:pos x="312" y="216"/>
              </a:cxn>
              <a:cxn ang="0">
                <a:pos x="300" y="310"/>
              </a:cxn>
            </a:cxnLst>
            <a:rect l="0" t="0" r="r" b="b"/>
            <a:pathLst>
              <a:path w="339" h="317">
                <a:moveTo>
                  <a:pt x="300" y="310"/>
                </a:moveTo>
                <a:lnTo>
                  <a:pt x="294" y="316"/>
                </a:lnTo>
                <a:lnTo>
                  <a:pt x="284" y="316"/>
                </a:lnTo>
                <a:lnTo>
                  <a:pt x="270" y="312"/>
                </a:lnTo>
                <a:lnTo>
                  <a:pt x="254" y="306"/>
                </a:lnTo>
                <a:lnTo>
                  <a:pt x="248" y="308"/>
                </a:lnTo>
                <a:lnTo>
                  <a:pt x="244" y="304"/>
                </a:lnTo>
                <a:lnTo>
                  <a:pt x="234" y="304"/>
                </a:lnTo>
                <a:lnTo>
                  <a:pt x="228" y="304"/>
                </a:lnTo>
                <a:lnTo>
                  <a:pt x="222" y="302"/>
                </a:lnTo>
                <a:lnTo>
                  <a:pt x="216" y="290"/>
                </a:lnTo>
                <a:lnTo>
                  <a:pt x="214" y="282"/>
                </a:lnTo>
                <a:lnTo>
                  <a:pt x="214" y="278"/>
                </a:lnTo>
                <a:lnTo>
                  <a:pt x="210" y="272"/>
                </a:lnTo>
                <a:lnTo>
                  <a:pt x="194" y="270"/>
                </a:lnTo>
                <a:lnTo>
                  <a:pt x="184" y="274"/>
                </a:lnTo>
                <a:lnTo>
                  <a:pt x="176" y="280"/>
                </a:lnTo>
                <a:lnTo>
                  <a:pt x="166" y="274"/>
                </a:lnTo>
                <a:lnTo>
                  <a:pt x="158" y="274"/>
                </a:lnTo>
                <a:lnTo>
                  <a:pt x="142" y="262"/>
                </a:lnTo>
                <a:lnTo>
                  <a:pt x="140" y="256"/>
                </a:lnTo>
                <a:lnTo>
                  <a:pt x="130" y="250"/>
                </a:lnTo>
                <a:lnTo>
                  <a:pt x="120" y="250"/>
                </a:lnTo>
                <a:lnTo>
                  <a:pt x="108" y="226"/>
                </a:lnTo>
                <a:lnTo>
                  <a:pt x="102" y="212"/>
                </a:lnTo>
                <a:lnTo>
                  <a:pt x="92" y="202"/>
                </a:lnTo>
                <a:lnTo>
                  <a:pt x="74" y="206"/>
                </a:lnTo>
                <a:lnTo>
                  <a:pt x="70" y="194"/>
                </a:lnTo>
                <a:lnTo>
                  <a:pt x="70" y="182"/>
                </a:lnTo>
                <a:lnTo>
                  <a:pt x="64" y="184"/>
                </a:lnTo>
                <a:lnTo>
                  <a:pt x="58" y="176"/>
                </a:lnTo>
                <a:lnTo>
                  <a:pt x="62" y="164"/>
                </a:lnTo>
                <a:lnTo>
                  <a:pt x="60" y="158"/>
                </a:lnTo>
                <a:lnTo>
                  <a:pt x="50" y="148"/>
                </a:lnTo>
                <a:lnTo>
                  <a:pt x="34" y="144"/>
                </a:lnTo>
                <a:lnTo>
                  <a:pt x="34" y="130"/>
                </a:lnTo>
                <a:lnTo>
                  <a:pt x="30" y="130"/>
                </a:lnTo>
                <a:lnTo>
                  <a:pt x="26" y="122"/>
                </a:lnTo>
                <a:lnTo>
                  <a:pt x="26" y="116"/>
                </a:lnTo>
                <a:lnTo>
                  <a:pt x="28" y="110"/>
                </a:lnTo>
                <a:lnTo>
                  <a:pt x="30" y="102"/>
                </a:lnTo>
                <a:lnTo>
                  <a:pt x="38" y="84"/>
                </a:lnTo>
                <a:lnTo>
                  <a:pt x="20" y="80"/>
                </a:lnTo>
                <a:lnTo>
                  <a:pt x="12" y="68"/>
                </a:lnTo>
                <a:lnTo>
                  <a:pt x="12" y="62"/>
                </a:lnTo>
                <a:lnTo>
                  <a:pt x="6" y="48"/>
                </a:lnTo>
                <a:lnTo>
                  <a:pt x="4" y="48"/>
                </a:lnTo>
                <a:lnTo>
                  <a:pt x="2" y="46"/>
                </a:lnTo>
                <a:lnTo>
                  <a:pt x="0" y="40"/>
                </a:lnTo>
                <a:lnTo>
                  <a:pt x="2" y="30"/>
                </a:lnTo>
                <a:lnTo>
                  <a:pt x="0" y="18"/>
                </a:lnTo>
                <a:lnTo>
                  <a:pt x="0" y="10"/>
                </a:lnTo>
                <a:lnTo>
                  <a:pt x="6" y="8"/>
                </a:lnTo>
                <a:lnTo>
                  <a:pt x="10" y="0"/>
                </a:lnTo>
                <a:lnTo>
                  <a:pt x="16" y="8"/>
                </a:lnTo>
                <a:lnTo>
                  <a:pt x="24" y="18"/>
                </a:lnTo>
                <a:lnTo>
                  <a:pt x="36" y="24"/>
                </a:lnTo>
                <a:lnTo>
                  <a:pt x="54" y="16"/>
                </a:lnTo>
                <a:lnTo>
                  <a:pt x="62" y="10"/>
                </a:lnTo>
                <a:lnTo>
                  <a:pt x="70" y="20"/>
                </a:lnTo>
                <a:lnTo>
                  <a:pt x="62" y="28"/>
                </a:lnTo>
                <a:lnTo>
                  <a:pt x="70" y="34"/>
                </a:lnTo>
                <a:lnTo>
                  <a:pt x="80" y="42"/>
                </a:lnTo>
                <a:lnTo>
                  <a:pt x="80" y="54"/>
                </a:lnTo>
                <a:lnTo>
                  <a:pt x="94" y="58"/>
                </a:lnTo>
                <a:lnTo>
                  <a:pt x="106" y="66"/>
                </a:lnTo>
                <a:lnTo>
                  <a:pt x="118" y="74"/>
                </a:lnTo>
                <a:lnTo>
                  <a:pt x="132" y="78"/>
                </a:lnTo>
                <a:lnTo>
                  <a:pt x="148" y="80"/>
                </a:lnTo>
                <a:lnTo>
                  <a:pt x="166" y="80"/>
                </a:lnTo>
                <a:lnTo>
                  <a:pt x="162" y="66"/>
                </a:lnTo>
                <a:lnTo>
                  <a:pt x="176" y="64"/>
                </a:lnTo>
                <a:lnTo>
                  <a:pt x="176" y="60"/>
                </a:lnTo>
                <a:lnTo>
                  <a:pt x="182" y="52"/>
                </a:lnTo>
                <a:lnTo>
                  <a:pt x="196" y="50"/>
                </a:lnTo>
                <a:lnTo>
                  <a:pt x="204" y="52"/>
                </a:lnTo>
                <a:lnTo>
                  <a:pt x="210" y="48"/>
                </a:lnTo>
                <a:lnTo>
                  <a:pt x="226" y="52"/>
                </a:lnTo>
                <a:lnTo>
                  <a:pt x="232" y="60"/>
                </a:lnTo>
                <a:lnTo>
                  <a:pt x="244" y="62"/>
                </a:lnTo>
                <a:lnTo>
                  <a:pt x="252" y="70"/>
                </a:lnTo>
                <a:lnTo>
                  <a:pt x="254" y="74"/>
                </a:lnTo>
                <a:lnTo>
                  <a:pt x="262" y="78"/>
                </a:lnTo>
                <a:lnTo>
                  <a:pt x="266" y="86"/>
                </a:lnTo>
                <a:lnTo>
                  <a:pt x="278" y="90"/>
                </a:lnTo>
                <a:lnTo>
                  <a:pt x="282" y="96"/>
                </a:lnTo>
                <a:lnTo>
                  <a:pt x="286" y="118"/>
                </a:lnTo>
                <a:lnTo>
                  <a:pt x="312" y="216"/>
                </a:lnTo>
                <a:lnTo>
                  <a:pt x="338" y="278"/>
                </a:lnTo>
                <a:lnTo>
                  <a:pt x="300" y="3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7" name="Freeform 155"/>
          <p:cNvSpPr>
            <a:spLocks/>
          </p:cNvSpPr>
          <p:nvPr/>
        </p:nvSpPr>
        <p:spPr bwMode="ltGray">
          <a:xfrm>
            <a:off x="5563351" y="3575064"/>
            <a:ext cx="319175" cy="360360"/>
          </a:xfrm>
          <a:custGeom>
            <a:avLst/>
            <a:gdLst/>
            <a:ahLst/>
            <a:cxnLst>
              <a:cxn ang="0">
                <a:pos x="10" y="178"/>
              </a:cxn>
              <a:cxn ang="0">
                <a:pos x="4" y="168"/>
              </a:cxn>
              <a:cxn ang="0">
                <a:pos x="18" y="152"/>
              </a:cxn>
              <a:cxn ang="0">
                <a:pos x="20" y="148"/>
              </a:cxn>
              <a:cxn ang="0">
                <a:pos x="18" y="136"/>
              </a:cxn>
              <a:cxn ang="0">
                <a:pos x="12" y="130"/>
              </a:cxn>
              <a:cxn ang="0">
                <a:pos x="8" y="130"/>
              </a:cxn>
              <a:cxn ang="0">
                <a:pos x="4" y="134"/>
              </a:cxn>
              <a:cxn ang="0">
                <a:pos x="4" y="116"/>
              </a:cxn>
              <a:cxn ang="0">
                <a:pos x="2" y="100"/>
              </a:cxn>
              <a:cxn ang="0">
                <a:pos x="6" y="94"/>
              </a:cxn>
              <a:cxn ang="0">
                <a:pos x="0" y="88"/>
              </a:cxn>
              <a:cxn ang="0">
                <a:pos x="0" y="66"/>
              </a:cxn>
              <a:cxn ang="0">
                <a:pos x="6" y="62"/>
              </a:cxn>
              <a:cxn ang="0">
                <a:pos x="8" y="52"/>
              </a:cxn>
              <a:cxn ang="0">
                <a:pos x="20" y="52"/>
              </a:cxn>
              <a:cxn ang="0">
                <a:pos x="28" y="54"/>
              </a:cxn>
              <a:cxn ang="0">
                <a:pos x="30" y="58"/>
              </a:cxn>
              <a:cxn ang="0">
                <a:pos x="40" y="60"/>
              </a:cxn>
              <a:cxn ang="0">
                <a:pos x="42" y="50"/>
              </a:cxn>
              <a:cxn ang="0">
                <a:pos x="58" y="44"/>
              </a:cxn>
              <a:cxn ang="0">
                <a:pos x="66" y="32"/>
              </a:cxn>
              <a:cxn ang="0">
                <a:pos x="70" y="28"/>
              </a:cxn>
              <a:cxn ang="0">
                <a:pos x="68" y="22"/>
              </a:cxn>
              <a:cxn ang="0">
                <a:pos x="72" y="20"/>
              </a:cxn>
              <a:cxn ang="0">
                <a:pos x="80" y="18"/>
              </a:cxn>
              <a:cxn ang="0">
                <a:pos x="92" y="20"/>
              </a:cxn>
              <a:cxn ang="0">
                <a:pos x="108" y="20"/>
              </a:cxn>
              <a:cxn ang="0">
                <a:pos x="108" y="24"/>
              </a:cxn>
              <a:cxn ang="0">
                <a:pos x="118" y="22"/>
              </a:cxn>
              <a:cxn ang="0">
                <a:pos x="122" y="32"/>
              </a:cxn>
              <a:cxn ang="0">
                <a:pos x="140" y="24"/>
              </a:cxn>
              <a:cxn ang="0">
                <a:pos x="146" y="20"/>
              </a:cxn>
              <a:cxn ang="0">
                <a:pos x="156" y="20"/>
              </a:cxn>
              <a:cxn ang="0">
                <a:pos x="158" y="14"/>
              </a:cxn>
              <a:cxn ang="0">
                <a:pos x="162" y="8"/>
              </a:cxn>
              <a:cxn ang="0">
                <a:pos x="164" y="4"/>
              </a:cxn>
              <a:cxn ang="0">
                <a:pos x="170" y="0"/>
              </a:cxn>
              <a:cxn ang="0">
                <a:pos x="174" y="6"/>
              </a:cxn>
              <a:cxn ang="0">
                <a:pos x="176" y="10"/>
              </a:cxn>
              <a:cxn ang="0">
                <a:pos x="176" y="16"/>
              </a:cxn>
              <a:cxn ang="0">
                <a:pos x="178" y="18"/>
              </a:cxn>
              <a:cxn ang="0">
                <a:pos x="178" y="28"/>
              </a:cxn>
              <a:cxn ang="0">
                <a:pos x="182" y="38"/>
              </a:cxn>
              <a:cxn ang="0">
                <a:pos x="204" y="36"/>
              </a:cxn>
              <a:cxn ang="0">
                <a:pos x="156" y="154"/>
              </a:cxn>
              <a:cxn ang="0">
                <a:pos x="72" y="198"/>
              </a:cxn>
              <a:cxn ang="0">
                <a:pos x="22" y="188"/>
              </a:cxn>
              <a:cxn ang="0">
                <a:pos x="10" y="178"/>
              </a:cxn>
            </a:cxnLst>
            <a:rect l="0" t="0" r="r" b="b"/>
            <a:pathLst>
              <a:path w="205" h="199">
                <a:moveTo>
                  <a:pt x="10" y="178"/>
                </a:moveTo>
                <a:lnTo>
                  <a:pt x="4" y="168"/>
                </a:lnTo>
                <a:lnTo>
                  <a:pt x="18" y="152"/>
                </a:lnTo>
                <a:lnTo>
                  <a:pt x="20" y="148"/>
                </a:lnTo>
                <a:lnTo>
                  <a:pt x="18" y="136"/>
                </a:lnTo>
                <a:lnTo>
                  <a:pt x="12" y="130"/>
                </a:lnTo>
                <a:lnTo>
                  <a:pt x="8" y="130"/>
                </a:lnTo>
                <a:lnTo>
                  <a:pt x="4" y="134"/>
                </a:lnTo>
                <a:lnTo>
                  <a:pt x="4" y="116"/>
                </a:lnTo>
                <a:lnTo>
                  <a:pt x="2" y="100"/>
                </a:lnTo>
                <a:lnTo>
                  <a:pt x="6" y="94"/>
                </a:lnTo>
                <a:lnTo>
                  <a:pt x="0" y="88"/>
                </a:lnTo>
                <a:lnTo>
                  <a:pt x="0" y="66"/>
                </a:lnTo>
                <a:lnTo>
                  <a:pt x="6" y="62"/>
                </a:lnTo>
                <a:lnTo>
                  <a:pt x="8" y="52"/>
                </a:lnTo>
                <a:lnTo>
                  <a:pt x="20" y="52"/>
                </a:lnTo>
                <a:lnTo>
                  <a:pt x="28" y="54"/>
                </a:lnTo>
                <a:lnTo>
                  <a:pt x="30" y="58"/>
                </a:lnTo>
                <a:lnTo>
                  <a:pt x="40" y="60"/>
                </a:lnTo>
                <a:lnTo>
                  <a:pt x="42" y="50"/>
                </a:lnTo>
                <a:lnTo>
                  <a:pt x="58" y="44"/>
                </a:lnTo>
                <a:lnTo>
                  <a:pt x="66" y="32"/>
                </a:lnTo>
                <a:lnTo>
                  <a:pt x="70" y="28"/>
                </a:lnTo>
                <a:lnTo>
                  <a:pt x="68" y="22"/>
                </a:lnTo>
                <a:lnTo>
                  <a:pt x="72" y="20"/>
                </a:lnTo>
                <a:lnTo>
                  <a:pt x="80" y="18"/>
                </a:lnTo>
                <a:lnTo>
                  <a:pt x="92" y="20"/>
                </a:lnTo>
                <a:lnTo>
                  <a:pt x="108" y="20"/>
                </a:lnTo>
                <a:lnTo>
                  <a:pt x="108" y="24"/>
                </a:lnTo>
                <a:lnTo>
                  <a:pt x="118" y="22"/>
                </a:lnTo>
                <a:lnTo>
                  <a:pt x="122" y="32"/>
                </a:lnTo>
                <a:lnTo>
                  <a:pt x="140" y="24"/>
                </a:lnTo>
                <a:lnTo>
                  <a:pt x="146" y="20"/>
                </a:lnTo>
                <a:lnTo>
                  <a:pt x="156" y="20"/>
                </a:lnTo>
                <a:lnTo>
                  <a:pt x="158" y="14"/>
                </a:lnTo>
                <a:lnTo>
                  <a:pt x="162" y="8"/>
                </a:lnTo>
                <a:lnTo>
                  <a:pt x="164" y="4"/>
                </a:lnTo>
                <a:lnTo>
                  <a:pt x="170" y="0"/>
                </a:lnTo>
                <a:lnTo>
                  <a:pt x="174" y="6"/>
                </a:lnTo>
                <a:lnTo>
                  <a:pt x="176" y="10"/>
                </a:lnTo>
                <a:lnTo>
                  <a:pt x="176" y="16"/>
                </a:lnTo>
                <a:lnTo>
                  <a:pt x="178" y="18"/>
                </a:lnTo>
                <a:lnTo>
                  <a:pt x="178" y="28"/>
                </a:lnTo>
                <a:lnTo>
                  <a:pt x="182" y="38"/>
                </a:lnTo>
                <a:lnTo>
                  <a:pt x="204" y="36"/>
                </a:lnTo>
                <a:lnTo>
                  <a:pt x="156" y="154"/>
                </a:lnTo>
                <a:lnTo>
                  <a:pt x="72" y="198"/>
                </a:lnTo>
                <a:lnTo>
                  <a:pt x="22" y="188"/>
                </a:lnTo>
                <a:lnTo>
                  <a:pt x="10" y="17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8" name="Freeform 156"/>
          <p:cNvSpPr>
            <a:spLocks/>
          </p:cNvSpPr>
          <p:nvPr/>
        </p:nvSpPr>
        <p:spPr bwMode="ltGray">
          <a:xfrm>
            <a:off x="5571097" y="3619514"/>
            <a:ext cx="427633" cy="504823"/>
          </a:xfrm>
          <a:custGeom>
            <a:avLst/>
            <a:gdLst/>
            <a:ahLst/>
            <a:cxnLst>
              <a:cxn ang="0">
                <a:pos x="120" y="264"/>
              </a:cxn>
              <a:cxn ang="0">
                <a:pos x="108" y="252"/>
              </a:cxn>
              <a:cxn ang="0">
                <a:pos x="98" y="236"/>
              </a:cxn>
              <a:cxn ang="0">
                <a:pos x="74" y="236"/>
              </a:cxn>
              <a:cxn ang="0">
                <a:pos x="60" y="236"/>
              </a:cxn>
              <a:cxn ang="0">
                <a:pos x="52" y="236"/>
              </a:cxn>
              <a:cxn ang="0">
                <a:pos x="42" y="234"/>
              </a:cxn>
              <a:cxn ang="0">
                <a:pos x="28" y="232"/>
              </a:cxn>
              <a:cxn ang="0">
                <a:pos x="14" y="236"/>
              </a:cxn>
              <a:cxn ang="0">
                <a:pos x="14" y="228"/>
              </a:cxn>
              <a:cxn ang="0">
                <a:pos x="14" y="220"/>
              </a:cxn>
              <a:cxn ang="0">
                <a:pos x="18" y="214"/>
              </a:cxn>
              <a:cxn ang="0">
                <a:pos x="24" y="208"/>
              </a:cxn>
              <a:cxn ang="0">
                <a:pos x="30" y="208"/>
              </a:cxn>
              <a:cxn ang="0">
                <a:pos x="40" y="208"/>
              </a:cxn>
              <a:cxn ang="0">
                <a:pos x="42" y="202"/>
              </a:cxn>
              <a:cxn ang="0">
                <a:pos x="48" y="192"/>
              </a:cxn>
              <a:cxn ang="0">
                <a:pos x="40" y="176"/>
              </a:cxn>
              <a:cxn ang="0">
                <a:pos x="28" y="174"/>
              </a:cxn>
              <a:cxn ang="0">
                <a:pos x="18" y="170"/>
              </a:cxn>
              <a:cxn ang="0">
                <a:pos x="10" y="164"/>
              </a:cxn>
              <a:cxn ang="0">
                <a:pos x="2" y="148"/>
              </a:cxn>
              <a:cxn ang="0">
                <a:pos x="0" y="144"/>
              </a:cxn>
              <a:cxn ang="0">
                <a:pos x="26" y="162"/>
              </a:cxn>
              <a:cxn ang="0">
                <a:pos x="44" y="164"/>
              </a:cxn>
              <a:cxn ang="0">
                <a:pos x="60" y="166"/>
              </a:cxn>
              <a:cxn ang="0">
                <a:pos x="72" y="164"/>
              </a:cxn>
              <a:cxn ang="0">
                <a:pos x="80" y="158"/>
              </a:cxn>
              <a:cxn ang="0">
                <a:pos x="88" y="152"/>
              </a:cxn>
              <a:cxn ang="0">
                <a:pos x="92" y="142"/>
              </a:cxn>
              <a:cxn ang="0">
                <a:pos x="90" y="128"/>
              </a:cxn>
              <a:cxn ang="0">
                <a:pos x="92" y="116"/>
              </a:cxn>
              <a:cxn ang="0">
                <a:pos x="100" y="116"/>
              </a:cxn>
              <a:cxn ang="0">
                <a:pos x="112" y="124"/>
              </a:cxn>
              <a:cxn ang="0">
                <a:pos x="120" y="112"/>
              </a:cxn>
              <a:cxn ang="0">
                <a:pos x="132" y="116"/>
              </a:cxn>
              <a:cxn ang="0">
                <a:pos x="138" y="114"/>
              </a:cxn>
              <a:cxn ang="0">
                <a:pos x="140" y="102"/>
              </a:cxn>
              <a:cxn ang="0">
                <a:pos x="142" y="90"/>
              </a:cxn>
              <a:cxn ang="0">
                <a:pos x="154" y="82"/>
              </a:cxn>
              <a:cxn ang="0">
                <a:pos x="148" y="72"/>
              </a:cxn>
              <a:cxn ang="0">
                <a:pos x="154" y="68"/>
              </a:cxn>
              <a:cxn ang="0">
                <a:pos x="162" y="68"/>
              </a:cxn>
              <a:cxn ang="0">
                <a:pos x="160" y="58"/>
              </a:cxn>
              <a:cxn ang="0">
                <a:pos x="170" y="56"/>
              </a:cxn>
              <a:cxn ang="0">
                <a:pos x="178" y="46"/>
              </a:cxn>
              <a:cxn ang="0">
                <a:pos x="182" y="28"/>
              </a:cxn>
              <a:cxn ang="0">
                <a:pos x="194" y="10"/>
              </a:cxn>
              <a:cxn ang="0">
                <a:pos x="212" y="0"/>
              </a:cxn>
              <a:cxn ang="0">
                <a:pos x="216" y="8"/>
              </a:cxn>
              <a:cxn ang="0">
                <a:pos x="232" y="6"/>
              </a:cxn>
              <a:cxn ang="0">
                <a:pos x="248" y="18"/>
              </a:cxn>
              <a:cxn ang="0">
                <a:pos x="256" y="30"/>
              </a:cxn>
              <a:cxn ang="0">
                <a:pos x="276" y="126"/>
              </a:cxn>
              <a:cxn ang="0">
                <a:pos x="184" y="278"/>
              </a:cxn>
              <a:cxn ang="0">
                <a:pos x="132" y="266"/>
              </a:cxn>
              <a:cxn ang="0">
                <a:pos x="120" y="264"/>
              </a:cxn>
            </a:cxnLst>
            <a:rect l="0" t="0" r="r" b="b"/>
            <a:pathLst>
              <a:path w="277" h="279">
                <a:moveTo>
                  <a:pt x="120" y="264"/>
                </a:moveTo>
                <a:lnTo>
                  <a:pt x="108" y="252"/>
                </a:lnTo>
                <a:lnTo>
                  <a:pt x="98" y="236"/>
                </a:lnTo>
                <a:lnTo>
                  <a:pt x="74" y="236"/>
                </a:lnTo>
                <a:lnTo>
                  <a:pt x="60" y="236"/>
                </a:lnTo>
                <a:lnTo>
                  <a:pt x="52" y="236"/>
                </a:lnTo>
                <a:lnTo>
                  <a:pt x="42" y="234"/>
                </a:lnTo>
                <a:lnTo>
                  <a:pt x="28" y="232"/>
                </a:lnTo>
                <a:lnTo>
                  <a:pt x="14" y="236"/>
                </a:lnTo>
                <a:lnTo>
                  <a:pt x="14" y="228"/>
                </a:lnTo>
                <a:lnTo>
                  <a:pt x="14" y="220"/>
                </a:lnTo>
                <a:lnTo>
                  <a:pt x="18" y="214"/>
                </a:lnTo>
                <a:lnTo>
                  <a:pt x="24" y="208"/>
                </a:lnTo>
                <a:lnTo>
                  <a:pt x="30" y="208"/>
                </a:lnTo>
                <a:lnTo>
                  <a:pt x="40" y="208"/>
                </a:lnTo>
                <a:lnTo>
                  <a:pt x="42" y="202"/>
                </a:lnTo>
                <a:lnTo>
                  <a:pt x="48" y="192"/>
                </a:lnTo>
                <a:lnTo>
                  <a:pt x="40" y="176"/>
                </a:lnTo>
                <a:lnTo>
                  <a:pt x="28" y="174"/>
                </a:lnTo>
                <a:lnTo>
                  <a:pt x="18" y="170"/>
                </a:lnTo>
                <a:lnTo>
                  <a:pt x="10" y="164"/>
                </a:lnTo>
                <a:lnTo>
                  <a:pt x="2" y="148"/>
                </a:lnTo>
                <a:lnTo>
                  <a:pt x="0" y="144"/>
                </a:lnTo>
                <a:lnTo>
                  <a:pt x="26" y="162"/>
                </a:lnTo>
                <a:lnTo>
                  <a:pt x="44" y="164"/>
                </a:lnTo>
                <a:lnTo>
                  <a:pt x="60" y="166"/>
                </a:lnTo>
                <a:lnTo>
                  <a:pt x="72" y="164"/>
                </a:lnTo>
                <a:lnTo>
                  <a:pt x="80" y="158"/>
                </a:lnTo>
                <a:lnTo>
                  <a:pt x="88" y="152"/>
                </a:lnTo>
                <a:lnTo>
                  <a:pt x="92" y="142"/>
                </a:lnTo>
                <a:lnTo>
                  <a:pt x="90" y="128"/>
                </a:lnTo>
                <a:lnTo>
                  <a:pt x="92" y="116"/>
                </a:lnTo>
                <a:lnTo>
                  <a:pt x="100" y="116"/>
                </a:lnTo>
                <a:lnTo>
                  <a:pt x="112" y="124"/>
                </a:lnTo>
                <a:lnTo>
                  <a:pt x="120" y="112"/>
                </a:lnTo>
                <a:lnTo>
                  <a:pt x="132" y="116"/>
                </a:lnTo>
                <a:lnTo>
                  <a:pt x="138" y="114"/>
                </a:lnTo>
                <a:lnTo>
                  <a:pt x="140" y="102"/>
                </a:lnTo>
                <a:lnTo>
                  <a:pt x="142" y="90"/>
                </a:lnTo>
                <a:lnTo>
                  <a:pt x="154" y="82"/>
                </a:lnTo>
                <a:lnTo>
                  <a:pt x="148" y="72"/>
                </a:lnTo>
                <a:lnTo>
                  <a:pt x="154" y="68"/>
                </a:lnTo>
                <a:lnTo>
                  <a:pt x="162" y="68"/>
                </a:lnTo>
                <a:lnTo>
                  <a:pt x="160" y="58"/>
                </a:lnTo>
                <a:lnTo>
                  <a:pt x="170" y="56"/>
                </a:lnTo>
                <a:lnTo>
                  <a:pt x="178" y="46"/>
                </a:lnTo>
                <a:lnTo>
                  <a:pt x="182" y="28"/>
                </a:lnTo>
                <a:lnTo>
                  <a:pt x="194" y="10"/>
                </a:lnTo>
                <a:lnTo>
                  <a:pt x="212" y="0"/>
                </a:lnTo>
                <a:lnTo>
                  <a:pt x="216" y="8"/>
                </a:lnTo>
                <a:lnTo>
                  <a:pt x="232" y="6"/>
                </a:lnTo>
                <a:lnTo>
                  <a:pt x="248" y="18"/>
                </a:lnTo>
                <a:lnTo>
                  <a:pt x="256" y="30"/>
                </a:lnTo>
                <a:lnTo>
                  <a:pt x="276" y="126"/>
                </a:lnTo>
                <a:lnTo>
                  <a:pt x="184" y="278"/>
                </a:lnTo>
                <a:lnTo>
                  <a:pt x="132" y="266"/>
                </a:lnTo>
                <a:lnTo>
                  <a:pt x="120" y="26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9" name="Freeform 157"/>
          <p:cNvSpPr>
            <a:spLocks/>
          </p:cNvSpPr>
          <p:nvPr/>
        </p:nvSpPr>
        <p:spPr bwMode="ltGray">
          <a:xfrm>
            <a:off x="6265226" y="3125803"/>
            <a:ext cx="672437" cy="401636"/>
          </a:xfrm>
          <a:custGeom>
            <a:avLst/>
            <a:gdLst/>
            <a:ahLst/>
            <a:cxnLst>
              <a:cxn ang="0">
                <a:pos x="366" y="18"/>
              </a:cxn>
              <a:cxn ang="0">
                <a:pos x="356" y="6"/>
              </a:cxn>
              <a:cxn ang="0">
                <a:pos x="354" y="0"/>
              </a:cxn>
              <a:cxn ang="0">
                <a:pos x="342" y="8"/>
              </a:cxn>
              <a:cxn ang="0">
                <a:pos x="336" y="8"/>
              </a:cxn>
              <a:cxn ang="0">
                <a:pos x="332" y="4"/>
              </a:cxn>
              <a:cxn ang="0">
                <a:pos x="320" y="12"/>
              </a:cxn>
              <a:cxn ang="0">
                <a:pos x="314" y="22"/>
              </a:cxn>
              <a:cxn ang="0">
                <a:pos x="308" y="22"/>
              </a:cxn>
              <a:cxn ang="0">
                <a:pos x="306" y="28"/>
              </a:cxn>
              <a:cxn ang="0">
                <a:pos x="292" y="32"/>
              </a:cxn>
              <a:cxn ang="0">
                <a:pos x="288" y="32"/>
              </a:cxn>
              <a:cxn ang="0">
                <a:pos x="264" y="36"/>
              </a:cxn>
              <a:cxn ang="0">
                <a:pos x="256" y="32"/>
              </a:cxn>
              <a:cxn ang="0">
                <a:pos x="250" y="28"/>
              </a:cxn>
              <a:cxn ang="0">
                <a:pos x="240" y="28"/>
              </a:cxn>
              <a:cxn ang="0">
                <a:pos x="226" y="22"/>
              </a:cxn>
              <a:cxn ang="0">
                <a:pos x="216" y="22"/>
              </a:cxn>
              <a:cxn ang="0">
                <a:pos x="200" y="28"/>
              </a:cxn>
              <a:cxn ang="0">
                <a:pos x="198" y="34"/>
              </a:cxn>
              <a:cxn ang="0">
                <a:pos x="186" y="34"/>
              </a:cxn>
              <a:cxn ang="0">
                <a:pos x="178" y="32"/>
              </a:cxn>
              <a:cxn ang="0">
                <a:pos x="174" y="26"/>
              </a:cxn>
              <a:cxn ang="0">
                <a:pos x="174" y="16"/>
              </a:cxn>
              <a:cxn ang="0">
                <a:pos x="168" y="12"/>
              </a:cxn>
              <a:cxn ang="0">
                <a:pos x="158" y="8"/>
              </a:cxn>
              <a:cxn ang="0">
                <a:pos x="146" y="8"/>
              </a:cxn>
              <a:cxn ang="0">
                <a:pos x="138" y="6"/>
              </a:cxn>
              <a:cxn ang="0">
                <a:pos x="128" y="4"/>
              </a:cxn>
              <a:cxn ang="0">
                <a:pos x="128" y="10"/>
              </a:cxn>
              <a:cxn ang="0">
                <a:pos x="124" y="16"/>
              </a:cxn>
              <a:cxn ang="0">
                <a:pos x="124" y="28"/>
              </a:cxn>
              <a:cxn ang="0">
                <a:pos x="130" y="40"/>
              </a:cxn>
              <a:cxn ang="0">
                <a:pos x="130" y="46"/>
              </a:cxn>
              <a:cxn ang="0">
                <a:pos x="122" y="52"/>
              </a:cxn>
              <a:cxn ang="0">
                <a:pos x="110" y="48"/>
              </a:cxn>
              <a:cxn ang="0">
                <a:pos x="106" y="46"/>
              </a:cxn>
              <a:cxn ang="0">
                <a:pos x="104" y="46"/>
              </a:cxn>
              <a:cxn ang="0">
                <a:pos x="98" y="50"/>
              </a:cxn>
              <a:cxn ang="0">
                <a:pos x="88" y="48"/>
              </a:cxn>
              <a:cxn ang="0">
                <a:pos x="80" y="46"/>
              </a:cxn>
              <a:cxn ang="0">
                <a:pos x="82" y="42"/>
              </a:cxn>
              <a:cxn ang="0">
                <a:pos x="80" y="38"/>
              </a:cxn>
              <a:cxn ang="0">
                <a:pos x="70" y="38"/>
              </a:cxn>
              <a:cxn ang="0">
                <a:pos x="62" y="38"/>
              </a:cxn>
              <a:cxn ang="0">
                <a:pos x="56" y="36"/>
              </a:cxn>
              <a:cxn ang="0">
                <a:pos x="44" y="42"/>
              </a:cxn>
              <a:cxn ang="0">
                <a:pos x="36" y="42"/>
              </a:cxn>
              <a:cxn ang="0">
                <a:pos x="24" y="52"/>
              </a:cxn>
              <a:cxn ang="0">
                <a:pos x="22" y="58"/>
              </a:cxn>
              <a:cxn ang="0">
                <a:pos x="14" y="60"/>
              </a:cxn>
              <a:cxn ang="0">
                <a:pos x="0" y="72"/>
              </a:cxn>
              <a:cxn ang="0">
                <a:pos x="44" y="154"/>
              </a:cxn>
              <a:cxn ang="0">
                <a:pos x="134" y="204"/>
              </a:cxn>
              <a:cxn ang="0">
                <a:pos x="290" y="220"/>
              </a:cxn>
              <a:cxn ang="0">
                <a:pos x="434" y="36"/>
              </a:cxn>
              <a:cxn ang="0">
                <a:pos x="366" y="18"/>
              </a:cxn>
            </a:cxnLst>
            <a:rect l="0" t="0" r="r" b="b"/>
            <a:pathLst>
              <a:path w="435" h="221">
                <a:moveTo>
                  <a:pt x="366" y="18"/>
                </a:moveTo>
                <a:lnTo>
                  <a:pt x="356" y="6"/>
                </a:lnTo>
                <a:lnTo>
                  <a:pt x="354" y="0"/>
                </a:lnTo>
                <a:lnTo>
                  <a:pt x="342" y="8"/>
                </a:lnTo>
                <a:lnTo>
                  <a:pt x="336" y="8"/>
                </a:lnTo>
                <a:lnTo>
                  <a:pt x="332" y="4"/>
                </a:lnTo>
                <a:lnTo>
                  <a:pt x="320" y="12"/>
                </a:lnTo>
                <a:lnTo>
                  <a:pt x="314" y="22"/>
                </a:lnTo>
                <a:lnTo>
                  <a:pt x="308" y="22"/>
                </a:lnTo>
                <a:lnTo>
                  <a:pt x="306" y="28"/>
                </a:lnTo>
                <a:lnTo>
                  <a:pt x="292" y="32"/>
                </a:lnTo>
                <a:lnTo>
                  <a:pt x="288" y="32"/>
                </a:lnTo>
                <a:lnTo>
                  <a:pt x="264" y="36"/>
                </a:lnTo>
                <a:lnTo>
                  <a:pt x="256" y="32"/>
                </a:lnTo>
                <a:lnTo>
                  <a:pt x="250" y="28"/>
                </a:lnTo>
                <a:lnTo>
                  <a:pt x="240" y="28"/>
                </a:lnTo>
                <a:lnTo>
                  <a:pt x="226" y="22"/>
                </a:lnTo>
                <a:lnTo>
                  <a:pt x="216" y="22"/>
                </a:lnTo>
                <a:lnTo>
                  <a:pt x="200" y="28"/>
                </a:lnTo>
                <a:lnTo>
                  <a:pt x="198" y="34"/>
                </a:lnTo>
                <a:lnTo>
                  <a:pt x="186" y="34"/>
                </a:lnTo>
                <a:lnTo>
                  <a:pt x="178" y="32"/>
                </a:lnTo>
                <a:lnTo>
                  <a:pt x="174" y="26"/>
                </a:lnTo>
                <a:lnTo>
                  <a:pt x="174" y="16"/>
                </a:lnTo>
                <a:lnTo>
                  <a:pt x="168" y="12"/>
                </a:lnTo>
                <a:lnTo>
                  <a:pt x="158" y="8"/>
                </a:lnTo>
                <a:lnTo>
                  <a:pt x="146" y="8"/>
                </a:lnTo>
                <a:lnTo>
                  <a:pt x="138" y="6"/>
                </a:lnTo>
                <a:lnTo>
                  <a:pt x="128" y="4"/>
                </a:lnTo>
                <a:lnTo>
                  <a:pt x="128" y="10"/>
                </a:lnTo>
                <a:lnTo>
                  <a:pt x="124" y="16"/>
                </a:lnTo>
                <a:lnTo>
                  <a:pt x="124" y="28"/>
                </a:lnTo>
                <a:lnTo>
                  <a:pt x="130" y="40"/>
                </a:lnTo>
                <a:lnTo>
                  <a:pt x="130" y="46"/>
                </a:lnTo>
                <a:lnTo>
                  <a:pt x="122" y="52"/>
                </a:lnTo>
                <a:lnTo>
                  <a:pt x="110" y="48"/>
                </a:lnTo>
                <a:lnTo>
                  <a:pt x="106" y="46"/>
                </a:lnTo>
                <a:lnTo>
                  <a:pt x="104" y="46"/>
                </a:lnTo>
                <a:lnTo>
                  <a:pt x="98" y="50"/>
                </a:lnTo>
                <a:lnTo>
                  <a:pt x="88" y="48"/>
                </a:lnTo>
                <a:lnTo>
                  <a:pt x="80" y="46"/>
                </a:lnTo>
                <a:lnTo>
                  <a:pt x="82" y="42"/>
                </a:lnTo>
                <a:lnTo>
                  <a:pt x="80" y="38"/>
                </a:lnTo>
                <a:lnTo>
                  <a:pt x="70" y="38"/>
                </a:lnTo>
                <a:lnTo>
                  <a:pt x="62" y="38"/>
                </a:lnTo>
                <a:lnTo>
                  <a:pt x="56" y="36"/>
                </a:lnTo>
                <a:lnTo>
                  <a:pt x="44" y="42"/>
                </a:lnTo>
                <a:lnTo>
                  <a:pt x="36" y="42"/>
                </a:lnTo>
                <a:lnTo>
                  <a:pt x="24" y="52"/>
                </a:lnTo>
                <a:lnTo>
                  <a:pt x="22" y="58"/>
                </a:lnTo>
                <a:lnTo>
                  <a:pt x="14" y="60"/>
                </a:lnTo>
                <a:lnTo>
                  <a:pt x="0" y="72"/>
                </a:lnTo>
                <a:lnTo>
                  <a:pt x="44" y="154"/>
                </a:lnTo>
                <a:lnTo>
                  <a:pt x="134" y="204"/>
                </a:lnTo>
                <a:lnTo>
                  <a:pt x="290" y="220"/>
                </a:lnTo>
                <a:lnTo>
                  <a:pt x="434" y="36"/>
                </a:lnTo>
                <a:lnTo>
                  <a:pt x="366" y="1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0" name="Freeform 158"/>
          <p:cNvSpPr>
            <a:spLocks/>
          </p:cNvSpPr>
          <p:nvPr/>
        </p:nvSpPr>
        <p:spPr bwMode="ltGray">
          <a:xfrm>
            <a:off x="7106547" y="3249627"/>
            <a:ext cx="189026" cy="29209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0" y="6"/>
              </a:cxn>
              <a:cxn ang="0">
                <a:pos x="70" y="22"/>
              </a:cxn>
              <a:cxn ang="0">
                <a:pos x="74" y="38"/>
              </a:cxn>
              <a:cxn ang="0">
                <a:pos x="64" y="54"/>
              </a:cxn>
              <a:cxn ang="0">
                <a:pos x="58" y="62"/>
              </a:cxn>
              <a:cxn ang="0">
                <a:pos x="58" y="72"/>
              </a:cxn>
              <a:cxn ang="0">
                <a:pos x="80" y="78"/>
              </a:cxn>
              <a:cxn ang="0">
                <a:pos x="88" y="92"/>
              </a:cxn>
              <a:cxn ang="0">
                <a:pos x="92" y="92"/>
              </a:cxn>
              <a:cxn ang="0">
                <a:pos x="104" y="104"/>
              </a:cxn>
              <a:cxn ang="0">
                <a:pos x="110" y="114"/>
              </a:cxn>
              <a:cxn ang="0">
                <a:pos x="112" y="118"/>
              </a:cxn>
              <a:cxn ang="0">
                <a:pos x="110" y="120"/>
              </a:cxn>
              <a:cxn ang="0">
                <a:pos x="120" y="114"/>
              </a:cxn>
              <a:cxn ang="0">
                <a:pos x="118" y="136"/>
              </a:cxn>
              <a:cxn ang="0">
                <a:pos x="112" y="140"/>
              </a:cxn>
              <a:cxn ang="0">
                <a:pos x="108" y="144"/>
              </a:cxn>
              <a:cxn ang="0">
                <a:pos x="106" y="144"/>
              </a:cxn>
              <a:cxn ang="0">
                <a:pos x="102" y="144"/>
              </a:cxn>
              <a:cxn ang="0">
                <a:pos x="100" y="150"/>
              </a:cxn>
              <a:cxn ang="0">
                <a:pos x="94" y="154"/>
              </a:cxn>
              <a:cxn ang="0">
                <a:pos x="92" y="152"/>
              </a:cxn>
              <a:cxn ang="0">
                <a:pos x="88" y="158"/>
              </a:cxn>
              <a:cxn ang="0">
                <a:pos x="86" y="160"/>
              </a:cxn>
              <a:cxn ang="0">
                <a:pos x="82" y="158"/>
              </a:cxn>
              <a:cxn ang="0">
                <a:pos x="76" y="150"/>
              </a:cxn>
              <a:cxn ang="0">
                <a:pos x="76" y="144"/>
              </a:cxn>
              <a:cxn ang="0">
                <a:pos x="78" y="134"/>
              </a:cxn>
              <a:cxn ang="0">
                <a:pos x="74" y="132"/>
              </a:cxn>
              <a:cxn ang="0">
                <a:pos x="70" y="122"/>
              </a:cxn>
              <a:cxn ang="0">
                <a:pos x="66" y="126"/>
              </a:cxn>
              <a:cxn ang="0">
                <a:pos x="62" y="122"/>
              </a:cxn>
              <a:cxn ang="0">
                <a:pos x="66" y="116"/>
              </a:cxn>
              <a:cxn ang="0">
                <a:pos x="70" y="112"/>
              </a:cxn>
              <a:cxn ang="0">
                <a:pos x="68" y="108"/>
              </a:cxn>
              <a:cxn ang="0">
                <a:pos x="60" y="108"/>
              </a:cxn>
              <a:cxn ang="0">
                <a:pos x="58" y="106"/>
              </a:cxn>
              <a:cxn ang="0">
                <a:pos x="56" y="112"/>
              </a:cxn>
              <a:cxn ang="0">
                <a:pos x="44" y="108"/>
              </a:cxn>
              <a:cxn ang="0">
                <a:pos x="38" y="104"/>
              </a:cxn>
              <a:cxn ang="0">
                <a:pos x="34" y="104"/>
              </a:cxn>
              <a:cxn ang="0">
                <a:pos x="38" y="96"/>
              </a:cxn>
              <a:cxn ang="0">
                <a:pos x="38" y="86"/>
              </a:cxn>
              <a:cxn ang="0">
                <a:pos x="32" y="78"/>
              </a:cxn>
              <a:cxn ang="0">
                <a:pos x="22" y="78"/>
              </a:cxn>
              <a:cxn ang="0">
                <a:pos x="0" y="62"/>
              </a:cxn>
              <a:cxn ang="0">
                <a:pos x="16" y="16"/>
              </a:cxn>
              <a:cxn ang="0">
                <a:pos x="58" y="0"/>
              </a:cxn>
            </a:cxnLst>
            <a:rect l="0" t="0" r="r" b="b"/>
            <a:pathLst>
              <a:path w="121" h="161">
                <a:moveTo>
                  <a:pt x="58" y="0"/>
                </a:moveTo>
                <a:lnTo>
                  <a:pt x="70" y="6"/>
                </a:lnTo>
                <a:lnTo>
                  <a:pt x="70" y="22"/>
                </a:lnTo>
                <a:lnTo>
                  <a:pt x="74" y="38"/>
                </a:lnTo>
                <a:lnTo>
                  <a:pt x="64" y="54"/>
                </a:lnTo>
                <a:lnTo>
                  <a:pt x="58" y="62"/>
                </a:lnTo>
                <a:lnTo>
                  <a:pt x="58" y="72"/>
                </a:lnTo>
                <a:lnTo>
                  <a:pt x="80" y="78"/>
                </a:lnTo>
                <a:lnTo>
                  <a:pt x="88" y="92"/>
                </a:lnTo>
                <a:lnTo>
                  <a:pt x="92" y="92"/>
                </a:lnTo>
                <a:lnTo>
                  <a:pt x="104" y="104"/>
                </a:lnTo>
                <a:lnTo>
                  <a:pt x="110" y="114"/>
                </a:lnTo>
                <a:lnTo>
                  <a:pt x="112" y="118"/>
                </a:lnTo>
                <a:lnTo>
                  <a:pt x="110" y="120"/>
                </a:lnTo>
                <a:lnTo>
                  <a:pt x="120" y="114"/>
                </a:lnTo>
                <a:lnTo>
                  <a:pt x="118" y="136"/>
                </a:lnTo>
                <a:lnTo>
                  <a:pt x="112" y="140"/>
                </a:lnTo>
                <a:lnTo>
                  <a:pt x="108" y="144"/>
                </a:lnTo>
                <a:lnTo>
                  <a:pt x="106" y="144"/>
                </a:lnTo>
                <a:lnTo>
                  <a:pt x="102" y="144"/>
                </a:lnTo>
                <a:lnTo>
                  <a:pt x="100" y="150"/>
                </a:lnTo>
                <a:lnTo>
                  <a:pt x="94" y="154"/>
                </a:lnTo>
                <a:lnTo>
                  <a:pt x="92" y="152"/>
                </a:lnTo>
                <a:lnTo>
                  <a:pt x="88" y="158"/>
                </a:lnTo>
                <a:lnTo>
                  <a:pt x="86" y="160"/>
                </a:lnTo>
                <a:lnTo>
                  <a:pt x="82" y="158"/>
                </a:lnTo>
                <a:lnTo>
                  <a:pt x="76" y="150"/>
                </a:lnTo>
                <a:lnTo>
                  <a:pt x="76" y="144"/>
                </a:lnTo>
                <a:lnTo>
                  <a:pt x="78" y="134"/>
                </a:lnTo>
                <a:lnTo>
                  <a:pt x="74" y="132"/>
                </a:lnTo>
                <a:lnTo>
                  <a:pt x="70" y="122"/>
                </a:lnTo>
                <a:lnTo>
                  <a:pt x="66" y="126"/>
                </a:lnTo>
                <a:lnTo>
                  <a:pt x="62" y="122"/>
                </a:lnTo>
                <a:lnTo>
                  <a:pt x="66" y="116"/>
                </a:lnTo>
                <a:lnTo>
                  <a:pt x="70" y="112"/>
                </a:lnTo>
                <a:lnTo>
                  <a:pt x="68" y="108"/>
                </a:lnTo>
                <a:lnTo>
                  <a:pt x="60" y="108"/>
                </a:lnTo>
                <a:lnTo>
                  <a:pt x="58" y="106"/>
                </a:lnTo>
                <a:lnTo>
                  <a:pt x="56" y="112"/>
                </a:lnTo>
                <a:lnTo>
                  <a:pt x="44" y="108"/>
                </a:lnTo>
                <a:lnTo>
                  <a:pt x="38" y="104"/>
                </a:lnTo>
                <a:lnTo>
                  <a:pt x="34" y="104"/>
                </a:lnTo>
                <a:lnTo>
                  <a:pt x="38" y="96"/>
                </a:lnTo>
                <a:lnTo>
                  <a:pt x="38" y="86"/>
                </a:lnTo>
                <a:lnTo>
                  <a:pt x="32" y="78"/>
                </a:lnTo>
                <a:lnTo>
                  <a:pt x="22" y="78"/>
                </a:lnTo>
                <a:lnTo>
                  <a:pt x="0" y="62"/>
                </a:lnTo>
                <a:lnTo>
                  <a:pt x="16" y="16"/>
                </a:lnTo>
                <a:lnTo>
                  <a:pt x="5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1" name="Freeform 159"/>
          <p:cNvSpPr>
            <a:spLocks/>
          </p:cNvSpPr>
          <p:nvPr/>
        </p:nvSpPr>
        <p:spPr bwMode="ltGray">
          <a:xfrm>
            <a:off x="5956897" y="2989279"/>
            <a:ext cx="1244163" cy="1230308"/>
          </a:xfrm>
          <a:custGeom>
            <a:avLst/>
            <a:gdLst/>
            <a:ahLst/>
            <a:cxnLst>
              <a:cxn ang="0">
                <a:pos x="18" y="360"/>
              </a:cxn>
              <a:cxn ang="0">
                <a:pos x="10" y="340"/>
              </a:cxn>
              <a:cxn ang="0">
                <a:pos x="6" y="334"/>
              </a:cxn>
              <a:cxn ang="0">
                <a:pos x="12" y="310"/>
              </a:cxn>
              <a:cxn ang="0">
                <a:pos x="30" y="300"/>
              </a:cxn>
              <a:cxn ang="0">
                <a:pos x="50" y="304"/>
              </a:cxn>
              <a:cxn ang="0">
                <a:pos x="74" y="298"/>
              </a:cxn>
              <a:cxn ang="0">
                <a:pos x="88" y="288"/>
              </a:cxn>
              <a:cxn ang="0">
                <a:pos x="102" y="280"/>
              </a:cxn>
              <a:cxn ang="0">
                <a:pos x="110" y="228"/>
              </a:cxn>
              <a:cxn ang="0">
                <a:pos x="122" y="220"/>
              </a:cxn>
              <a:cxn ang="0">
                <a:pos x="140" y="194"/>
              </a:cxn>
              <a:cxn ang="0">
                <a:pos x="174" y="180"/>
              </a:cxn>
              <a:cxn ang="0">
                <a:pos x="188" y="156"/>
              </a:cxn>
              <a:cxn ang="0">
                <a:pos x="218" y="162"/>
              </a:cxn>
              <a:cxn ang="0">
                <a:pos x="234" y="162"/>
              </a:cxn>
              <a:cxn ang="0">
                <a:pos x="242" y="182"/>
              </a:cxn>
              <a:cxn ang="0">
                <a:pos x="246" y="222"/>
              </a:cxn>
              <a:cxn ang="0">
                <a:pos x="310" y="236"/>
              </a:cxn>
              <a:cxn ang="0">
                <a:pos x="342" y="264"/>
              </a:cxn>
              <a:cxn ang="0">
                <a:pos x="396" y="252"/>
              </a:cxn>
              <a:cxn ang="0">
                <a:pos x="434" y="268"/>
              </a:cxn>
              <a:cxn ang="0">
                <a:pos x="456" y="264"/>
              </a:cxn>
              <a:cxn ang="0">
                <a:pos x="502" y="244"/>
              </a:cxn>
              <a:cxn ang="0">
                <a:pos x="540" y="216"/>
              </a:cxn>
              <a:cxn ang="0">
                <a:pos x="536" y="192"/>
              </a:cxn>
              <a:cxn ang="0">
                <a:pos x="552" y="190"/>
              </a:cxn>
              <a:cxn ang="0">
                <a:pos x="568" y="180"/>
              </a:cxn>
              <a:cxn ang="0">
                <a:pos x="590" y="148"/>
              </a:cxn>
              <a:cxn ang="0">
                <a:pos x="612" y="134"/>
              </a:cxn>
              <a:cxn ang="0">
                <a:pos x="596" y="110"/>
              </a:cxn>
              <a:cxn ang="0">
                <a:pos x="560" y="102"/>
              </a:cxn>
              <a:cxn ang="0">
                <a:pos x="564" y="84"/>
              </a:cxn>
              <a:cxn ang="0">
                <a:pos x="582" y="70"/>
              </a:cxn>
              <a:cxn ang="0">
                <a:pos x="584" y="30"/>
              </a:cxn>
              <a:cxn ang="0">
                <a:pos x="582" y="10"/>
              </a:cxn>
              <a:cxn ang="0">
                <a:pos x="626" y="2"/>
              </a:cxn>
              <a:cxn ang="0">
                <a:pos x="668" y="28"/>
              </a:cxn>
              <a:cxn ang="0">
                <a:pos x="746" y="66"/>
              </a:cxn>
              <a:cxn ang="0">
                <a:pos x="782" y="36"/>
              </a:cxn>
              <a:cxn ang="0">
                <a:pos x="782" y="106"/>
              </a:cxn>
              <a:cxn ang="0">
                <a:pos x="792" y="148"/>
              </a:cxn>
              <a:cxn ang="0">
                <a:pos x="782" y="192"/>
              </a:cxn>
              <a:cxn ang="0">
                <a:pos x="758" y="190"/>
              </a:cxn>
              <a:cxn ang="0">
                <a:pos x="720" y="244"/>
              </a:cxn>
              <a:cxn ang="0">
                <a:pos x="690" y="226"/>
              </a:cxn>
              <a:cxn ang="0">
                <a:pos x="648" y="282"/>
              </a:cxn>
              <a:cxn ang="0">
                <a:pos x="684" y="304"/>
              </a:cxn>
              <a:cxn ang="0">
                <a:pos x="736" y="296"/>
              </a:cxn>
              <a:cxn ang="0">
                <a:pos x="720" y="354"/>
              </a:cxn>
              <a:cxn ang="0">
                <a:pos x="748" y="400"/>
              </a:cxn>
              <a:cxn ang="0">
                <a:pos x="774" y="440"/>
              </a:cxn>
              <a:cxn ang="0">
                <a:pos x="760" y="500"/>
              </a:cxn>
              <a:cxn ang="0">
                <a:pos x="744" y="540"/>
              </a:cxn>
              <a:cxn ang="0">
                <a:pos x="716" y="580"/>
              </a:cxn>
              <a:cxn ang="0">
                <a:pos x="656" y="602"/>
              </a:cxn>
              <a:cxn ang="0">
                <a:pos x="618" y="640"/>
              </a:cxn>
              <a:cxn ang="0">
                <a:pos x="614" y="656"/>
              </a:cxn>
              <a:cxn ang="0">
                <a:pos x="604" y="630"/>
              </a:cxn>
              <a:cxn ang="0">
                <a:pos x="590" y="630"/>
              </a:cxn>
              <a:cxn ang="0">
                <a:pos x="454" y="678"/>
              </a:cxn>
              <a:cxn ang="0">
                <a:pos x="4" y="380"/>
              </a:cxn>
            </a:cxnLst>
            <a:rect l="0" t="0" r="r" b="b"/>
            <a:pathLst>
              <a:path w="805" h="679">
                <a:moveTo>
                  <a:pt x="4" y="380"/>
                </a:moveTo>
                <a:lnTo>
                  <a:pt x="8" y="368"/>
                </a:lnTo>
                <a:lnTo>
                  <a:pt x="18" y="360"/>
                </a:lnTo>
                <a:lnTo>
                  <a:pt x="12" y="356"/>
                </a:lnTo>
                <a:lnTo>
                  <a:pt x="14" y="346"/>
                </a:lnTo>
                <a:lnTo>
                  <a:pt x="10" y="340"/>
                </a:lnTo>
                <a:lnTo>
                  <a:pt x="4" y="342"/>
                </a:lnTo>
                <a:lnTo>
                  <a:pt x="0" y="340"/>
                </a:lnTo>
                <a:lnTo>
                  <a:pt x="6" y="334"/>
                </a:lnTo>
                <a:lnTo>
                  <a:pt x="2" y="326"/>
                </a:lnTo>
                <a:lnTo>
                  <a:pt x="12" y="320"/>
                </a:lnTo>
                <a:lnTo>
                  <a:pt x="12" y="310"/>
                </a:lnTo>
                <a:lnTo>
                  <a:pt x="20" y="308"/>
                </a:lnTo>
                <a:lnTo>
                  <a:pt x="22" y="302"/>
                </a:lnTo>
                <a:lnTo>
                  <a:pt x="30" y="300"/>
                </a:lnTo>
                <a:lnTo>
                  <a:pt x="36" y="308"/>
                </a:lnTo>
                <a:lnTo>
                  <a:pt x="44" y="308"/>
                </a:lnTo>
                <a:lnTo>
                  <a:pt x="50" y="304"/>
                </a:lnTo>
                <a:lnTo>
                  <a:pt x="52" y="292"/>
                </a:lnTo>
                <a:lnTo>
                  <a:pt x="56" y="296"/>
                </a:lnTo>
                <a:lnTo>
                  <a:pt x="74" y="298"/>
                </a:lnTo>
                <a:lnTo>
                  <a:pt x="74" y="290"/>
                </a:lnTo>
                <a:lnTo>
                  <a:pt x="82" y="288"/>
                </a:lnTo>
                <a:lnTo>
                  <a:pt x="88" y="288"/>
                </a:lnTo>
                <a:lnTo>
                  <a:pt x="92" y="288"/>
                </a:lnTo>
                <a:lnTo>
                  <a:pt x="98" y="280"/>
                </a:lnTo>
                <a:lnTo>
                  <a:pt x="102" y="280"/>
                </a:lnTo>
                <a:lnTo>
                  <a:pt x="110" y="256"/>
                </a:lnTo>
                <a:lnTo>
                  <a:pt x="108" y="248"/>
                </a:lnTo>
                <a:lnTo>
                  <a:pt x="110" y="228"/>
                </a:lnTo>
                <a:lnTo>
                  <a:pt x="102" y="228"/>
                </a:lnTo>
                <a:lnTo>
                  <a:pt x="106" y="224"/>
                </a:lnTo>
                <a:lnTo>
                  <a:pt x="122" y="220"/>
                </a:lnTo>
                <a:lnTo>
                  <a:pt x="140" y="218"/>
                </a:lnTo>
                <a:lnTo>
                  <a:pt x="134" y="214"/>
                </a:lnTo>
                <a:lnTo>
                  <a:pt x="140" y="194"/>
                </a:lnTo>
                <a:lnTo>
                  <a:pt x="162" y="196"/>
                </a:lnTo>
                <a:lnTo>
                  <a:pt x="172" y="186"/>
                </a:lnTo>
                <a:lnTo>
                  <a:pt x="174" y="180"/>
                </a:lnTo>
                <a:lnTo>
                  <a:pt x="174" y="164"/>
                </a:lnTo>
                <a:lnTo>
                  <a:pt x="180" y="158"/>
                </a:lnTo>
                <a:lnTo>
                  <a:pt x="188" y="156"/>
                </a:lnTo>
                <a:lnTo>
                  <a:pt x="194" y="142"/>
                </a:lnTo>
                <a:lnTo>
                  <a:pt x="204" y="144"/>
                </a:lnTo>
                <a:lnTo>
                  <a:pt x="218" y="162"/>
                </a:lnTo>
                <a:lnTo>
                  <a:pt x="224" y="160"/>
                </a:lnTo>
                <a:lnTo>
                  <a:pt x="230" y="164"/>
                </a:lnTo>
                <a:lnTo>
                  <a:pt x="234" y="162"/>
                </a:lnTo>
                <a:lnTo>
                  <a:pt x="240" y="170"/>
                </a:lnTo>
                <a:lnTo>
                  <a:pt x="238" y="180"/>
                </a:lnTo>
                <a:lnTo>
                  <a:pt x="242" y="182"/>
                </a:lnTo>
                <a:lnTo>
                  <a:pt x="250" y="196"/>
                </a:lnTo>
                <a:lnTo>
                  <a:pt x="250" y="214"/>
                </a:lnTo>
                <a:lnTo>
                  <a:pt x="246" y="222"/>
                </a:lnTo>
                <a:lnTo>
                  <a:pt x="268" y="220"/>
                </a:lnTo>
                <a:lnTo>
                  <a:pt x="280" y="220"/>
                </a:lnTo>
                <a:lnTo>
                  <a:pt x="310" y="236"/>
                </a:lnTo>
                <a:lnTo>
                  <a:pt x="314" y="250"/>
                </a:lnTo>
                <a:lnTo>
                  <a:pt x="328" y="266"/>
                </a:lnTo>
                <a:lnTo>
                  <a:pt x="342" y="264"/>
                </a:lnTo>
                <a:lnTo>
                  <a:pt x="356" y="254"/>
                </a:lnTo>
                <a:lnTo>
                  <a:pt x="376" y="254"/>
                </a:lnTo>
                <a:lnTo>
                  <a:pt x="396" y="252"/>
                </a:lnTo>
                <a:lnTo>
                  <a:pt x="400" y="256"/>
                </a:lnTo>
                <a:lnTo>
                  <a:pt x="416" y="266"/>
                </a:lnTo>
                <a:lnTo>
                  <a:pt x="434" y="268"/>
                </a:lnTo>
                <a:lnTo>
                  <a:pt x="442" y="266"/>
                </a:lnTo>
                <a:lnTo>
                  <a:pt x="444" y="276"/>
                </a:lnTo>
                <a:lnTo>
                  <a:pt x="456" y="264"/>
                </a:lnTo>
                <a:lnTo>
                  <a:pt x="482" y="248"/>
                </a:lnTo>
                <a:lnTo>
                  <a:pt x="492" y="246"/>
                </a:lnTo>
                <a:lnTo>
                  <a:pt x="502" y="244"/>
                </a:lnTo>
                <a:lnTo>
                  <a:pt x="508" y="244"/>
                </a:lnTo>
                <a:lnTo>
                  <a:pt x="524" y="236"/>
                </a:lnTo>
                <a:lnTo>
                  <a:pt x="540" y="216"/>
                </a:lnTo>
                <a:lnTo>
                  <a:pt x="534" y="204"/>
                </a:lnTo>
                <a:lnTo>
                  <a:pt x="534" y="196"/>
                </a:lnTo>
                <a:lnTo>
                  <a:pt x="536" y="192"/>
                </a:lnTo>
                <a:lnTo>
                  <a:pt x="540" y="190"/>
                </a:lnTo>
                <a:lnTo>
                  <a:pt x="548" y="188"/>
                </a:lnTo>
                <a:lnTo>
                  <a:pt x="552" y="190"/>
                </a:lnTo>
                <a:lnTo>
                  <a:pt x="554" y="196"/>
                </a:lnTo>
                <a:lnTo>
                  <a:pt x="564" y="190"/>
                </a:lnTo>
                <a:lnTo>
                  <a:pt x="568" y="180"/>
                </a:lnTo>
                <a:lnTo>
                  <a:pt x="572" y="172"/>
                </a:lnTo>
                <a:lnTo>
                  <a:pt x="586" y="166"/>
                </a:lnTo>
                <a:lnTo>
                  <a:pt x="590" y="148"/>
                </a:lnTo>
                <a:lnTo>
                  <a:pt x="590" y="138"/>
                </a:lnTo>
                <a:lnTo>
                  <a:pt x="604" y="130"/>
                </a:lnTo>
                <a:lnTo>
                  <a:pt x="612" y="134"/>
                </a:lnTo>
                <a:lnTo>
                  <a:pt x="616" y="122"/>
                </a:lnTo>
                <a:lnTo>
                  <a:pt x="610" y="114"/>
                </a:lnTo>
                <a:lnTo>
                  <a:pt x="596" y="110"/>
                </a:lnTo>
                <a:lnTo>
                  <a:pt x="584" y="118"/>
                </a:lnTo>
                <a:lnTo>
                  <a:pt x="564" y="120"/>
                </a:lnTo>
                <a:lnTo>
                  <a:pt x="560" y="102"/>
                </a:lnTo>
                <a:lnTo>
                  <a:pt x="554" y="88"/>
                </a:lnTo>
                <a:lnTo>
                  <a:pt x="556" y="80"/>
                </a:lnTo>
                <a:lnTo>
                  <a:pt x="564" y="84"/>
                </a:lnTo>
                <a:lnTo>
                  <a:pt x="578" y="84"/>
                </a:lnTo>
                <a:lnTo>
                  <a:pt x="578" y="76"/>
                </a:lnTo>
                <a:lnTo>
                  <a:pt x="582" y="70"/>
                </a:lnTo>
                <a:lnTo>
                  <a:pt x="578" y="66"/>
                </a:lnTo>
                <a:lnTo>
                  <a:pt x="582" y="40"/>
                </a:lnTo>
                <a:lnTo>
                  <a:pt x="584" y="30"/>
                </a:lnTo>
                <a:lnTo>
                  <a:pt x="572" y="22"/>
                </a:lnTo>
                <a:lnTo>
                  <a:pt x="574" y="16"/>
                </a:lnTo>
                <a:lnTo>
                  <a:pt x="582" y="10"/>
                </a:lnTo>
                <a:lnTo>
                  <a:pt x="598" y="4"/>
                </a:lnTo>
                <a:lnTo>
                  <a:pt x="616" y="0"/>
                </a:lnTo>
                <a:lnTo>
                  <a:pt x="626" y="2"/>
                </a:lnTo>
                <a:lnTo>
                  <a:pt x="634" y="6"/>
                </a:lnTo>
                <a:lnTo>
                  <a:pt x="656" y="18"/>
                </a:lnTo>
                <a:lnTo>
                  <a:pt x="668" y="28"/>
                </a:lnTo>
                <a:lnTo>
                  <a:pt x="690" y="46"/>
                </a:lnTo>
                <a:lnTo>
                  <a:pt x="730" y="52"/>
                </a:lnTo>
                <a:lnTo>
                  <a:pt x="746" y="66"/>
                </a:lnTo>
                <a:lnTo>
                  <a:pt x="768" y="56"/>
                </a:lnTo>
                <a:lnTo>
                  <a:pt x="768" y="50"/>
                </a:lnTo>
                <a:lnTo>
                  <a:pt x="782" y="36"/>
                </a:lnTo>
                <a:lnTo>
                  <a:pt x="792" y="42"/>
                </a:lnTo>
                <a:lnTo>
                  <a:pt x="798" y="100"/>
                </a:lnTo>
                <a:lnTo>
                  <a:pt x="782" y="106"/>
                </a:lnTo>
                <a:lnTo>
                  <a:pt x="804" y="144"/>
                </a:lnTo>
                <a:lnTo>
                  <a:pt x="798" y="156"/>
                </a:lnTo>
                <a:lnTo>
                  <a:pt x="792" y="148"/>
                </a:lnTo>
                <a:lnTo>
                  <a:pt x="788" y="164"/>
                </a:lnTo>
                <a:lnTo>
                  <a:pt x="778" y="180"/>
                </a:lnTo>
                <a:lnTo>
                  <a:pt x="782" y="192"/>
                </a:lnTo>
                <a:lnTo>
                  <a:pt x="768" y="188"/>
                </a:lnTo>
                <a:lnTo>
                  <a:pt x="758" y="184"/>
                </a:lnTo>
                <a:lnTo>
                  <a:pt x="758" y="190"/>
                </a:lnTo>
                <a:lnTo>
                  <a:pt x="754" y="204"/>
                </a:lnTo>
                <a:lnTo>
                  <a:pt x="742" y="228"/>
                </a:lnTo>
                <a:lnTo>
                  <a:pt x="720" y="244"/>
                </a:lnTo>
                <a:lnTo>
                  <a:pt x="714" y="260"/>
                </a:lnTo>
                <a:lnTo>
                  <a:pt x="702" y="238"/>
                </a:lnTo>
                <a:lnTo>
                  <a:pt x="690" y="226"/>
                </a:lnTo>
                <a:lnTo>
                  <a:pt x="674" y="250"/>
                </a:lnTo>
                <a:lnTo>
                  <a:pt x="666" y="274"/>
                </a:lnTo>
                <a:lnTo>
                  <a:pt x="648" y="282"/>
                </a:lnTo>
                <a:lnTo>
                  <a:pt x="658" y="294"/>
                </a:lnTo>
                <a:lnTo>
                  <a:pt x="670" y="292"/>
                </a:lnTo>
                <a:lnTo>
                  <a:pt x="684" y="304"/>
                </a:lnTo>
                <a:lnTo>
                  <a:pt x="704" y="292"/>
                </a:lnTo>
                <a:lnTo>
                  <a:pt x="724" y="290"/>
                </a:lnTo>
                <a:lnTo>
                  <a:pt x="736" y="296"/>
                </a:lnTo>
                <a:lnTo>
                  <a:pt x="710" y="316"/>
                </a:lnTo>
                <a:lnTo>
                  <a:pt x="698" y="350"/>
                </a:lnTo>
                <a:lnTo>
                  <a:pt x="720" y="354"/>
                </a:lnTo>
                <a:lnTo>
                  <a:pt x="742" y="380"/>
                </a:lnTo>
                <a:lnTo>
                  <a:pt x="760" y="392"/>
                </a:lnTo>
                <a:lnTo>
                  <a:pt x="748" y="400"/>
                </a:lnTo>
                <a:lnTo>
                  <a:pt x="742" y="412"/>
                </a:lnTo>
                <a:lnTo>
                  <a:pt x="772" y="416"/>
                </a:lnTo>
                <a:lnTo>
                  <a:pt x="774" y="440"/>
                </a:lnTo>
                <a:lnTo>
                  <a:pt x="772" y="464"/>
                </a:lnTo>
                <a:lnTo>
                  <a:pt x="762" y="488"/>
                </a:lnTo>
                <a:lnTo>
                  <a:pt x="760" y="500"/>
                </a:lnTo>
                <a:lnTo>
                  <a:pt x="762" y="502"/>
                </a:lnTo>
                <a:lnTo>
                  <a:pt x="758" y="520"/>
                </a:lnTo>
                <a:lnTo>
                  <a:pt x="744" y="540"/>
                </a:lnTo>
                <a:lnTo>
                  <a:pt x="734" y="560"/>
                </a:lnTo>
                <a:lnTo>
                  <a:pt x="720" y="564"/>
                </a:lnTo>
                <a:lnTo>
                  <a:pt x="716" y="580"/>
                </a:lnTo>
                <a:lnTo>
                  <a:pt x="684" y="594"/>
                </a:lnTo>
                <a:lnTo>
                  <a:pt x="668" y="594"/>
                </a:lnTo>
                <a:lnTo>
                  <a:pt x="656" y="602"/>
                </a:lnTo>
                <a:lnTo>
                  <a:pt x="658" y="616"/>
                </a:lnTo>
                <a:lnTo>
                  <a:pt x="618" y="632"/>
                </a:lnTo>
                <a:lnTo>
                  <a:pt x="618" y="640"/>
                </a:lnTo>
                <a:lnTo>
                  <a:pt x="614" y="644"/>
                </a:lnTo>
                <a:lnTo>
                  <a:pt x="618" y="650"/>
                </a:lnTo>
                <a:lnTo>
                  <a:pt x="614" y="656"/>
                </a:lnTo>
                <a:lnTo>
                  <a:pt x="608" y="652"/>
                </a:lnTo>
                <a:lnTo>
                  <a:pt x="602" y="642"/>
                </a:lnTo>
                <a:lnTo>
                  <a:pt x="604" y="630"/>
                </a:lnTo>
                <a:lnTo>
                  <a:pt x="600" y="630"/>
                </a:lnTo>
                <a:lnTo>
                  <a:pt x="594" y="636"/>
                </a:lnTo>
                <a:lnTo>
                  <a:pt x="590" y="630"/>
                </a:lnTo>
                <a:lnTo>
                  <a:pt x="582" y="632"/>
                </a:lnTo>
                <a:lnTo>
                  <a:pt x="572" y="634"/>
                </a:lnTo>
                <a:lnTo>
                  <a:pt x="454" y="678"/>
                </a:lnTo>
                <a:lnTo>
                  <a:pt x="124" y="560"/>
                </a:lnTo>
                <a:lnTo>
                  <a:pt x="34" y="486"/>
                </a:lnTo>
                <a:lnTo>
                  <a:pt x="4" y="38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2" name="Freeform 160"/>
          <p:cNvSpPr>
            <a:spLocks/>
          </p:cNvSpPr>
          <p:nvPr/>
        </p:nvSpPr>
        <p:spPr bwMode="ltGray">
          <a:xfrm>
            <a:off x="6643278" y="4702184"/>
            <a:ext cx="113106" cy="173036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10"/>
              </a:cxn>
              <a:cxn ang="0">
                <a:pos x="2" y="30"/>
              </a:cxn>
              <a:cxn ang="0">
                <a:pos x="8" y="36"/>
              </a:cxn>
              <a:cxn ang="0">
                <a:pos x="6" y="42"/>
              </a:cxn>
              <a:cxn ang="0">
                <a:pos x="14" y="58"/>
              </a:cxn>
              <a:cxn ang="0">
                <a:pos x="20" y="68"/>
              </a:cxn>
              <a:cxn ang="0">
                <a:pos x="20" y="72"/>
              </a:cxn>
              <a:cxn ang="0">
                <a:pos x="30" y="74"/>
              </a:cxn>
              <a:cxn ang="0">
                <a:pos x="38" y="80"/>
              </a:cxn>
              <a:cxn ang="0">
                <a:pos x="42" y="84"/>
              </a:cxn>
              <a:cxn ang="0">
                <a:pos x="54" y="88"/>
              </a:cxn>
              <a:cxn ang="0">
                <a:pos x="58" y="92"/>
              </a:cxn>
              <a:cxn ang="0">
                <a:pos x="66" y="94"/>
              </a:cxn>
              <a:cxn ang="0">
                <a:pos x="74" y="90"/>
              </a:cxn>
              <a:cxn ang="0">
                <a:pos x="74" y="84"/>
              </a:cxn>
              <a:cxn ang="0">
                <a:pos x="68" y="68"/>
              </a:cxn>
              <a:cxn ang="0">
                <a:pos x="62" y="62"/>
              </a:cxn>
              <a:cxn ang="0">
                <a:pos x="60" y="62"/>
              </a:cxn>
              <a:cxn ang="0">
                <a:pos x="58" y="50"/>
              </a:cxn>
              <a:cxn ang="0">
                <a:pos x="62" y="42"/>
              </a:cxn>
              <a:cxn ang="0">
                <a:pos x="62" y="36"/>
              </a:cxn>
              <a:cxn ang="0">
                <a:pos x="56" y="22"/>
              </a:cxn>
              <a:cxn ang="0">
                <a:pos x="36" y="4"/>
              </a:cxn>
              <a:cxn ang="0">
                <a:pos x="20" y="0"/>
              </a:cxn>
              <a:cxn ang="0">
                <a:pos x="0" y="2"/>
              </a:cxn>
            </a:cxnLst>
            <a:rect l="0" t="0" r="r" b="b"/>
            <a:pathLst>
              <a:path w="75" h="95">
                <a:moveTo>
                  <a:pt x="0" y="2"/>
                </a:moveTo>
                <a:lnTo>
                  <a:pt x="2" y="10"/>
                </a:lnTo>
                <a:lnTo>
                  <a:pt x="2" y="30"/>
                </a:lnTo>
                <a:lnTo>
                  <a:pt x="8" y="36"/>
                </a:lnTo>
                <a:lnTo>
                  <a:pt x="6" y="42"/>
                </a:lnTo>
                <a:lnTo>
                  <a:pt x="14" y="58"/>
                </a:lnTo>
                <a:lnTo>
                  <a:pt x="20" y="68"/>
                </a:lnTo>
                <a:lnTo>
                  <a:pt x="20" y="72"/>
                </a:lnTo>
                <a:lnTo>
                  <a:pt x="30" y="74"/>
                </a:lnTo>
                <a:lnTo>
                  <a:pt x="38" y="80"/>
                </a:lnTo>
                <a:lnTo>
                  <a:pt x="42" y="84"/>
                </a:lnTo>
                <a:lnTo>
                  <a:pt x="54" y="88"/>
                </a:lnTo>
                <a:lnTo>
                  <a:pt x="58" y="92"/>
                </a:lnTo>
                <a:lnTo>
                  <a:pt x="66" y="94"/>
                </a:lnTo>
                <a:lnTo>
                  <a:pt x="74" y="90"/>
                </a:lnTo>
                <a:lnTo>
                  <a:pt x="74" y="84"/>
                </a:lnTo>
                <a:lnTo>
                  <a:pt x="68" y="68"/>
                </a:lnTo>
                <a:lnTo>
                  <a:pt x="62" y="62"/>
                </a:lnTo>
                <a:lnTo>
                  <a:pt x="60" y="62"/>
                </a:lnTo>
                <a:lnTo>
                  <a:pt x="58" y="50"/>
                </a:lnTo>
                <a:lnTo>
                  <a:pt x="62" y="42"/>
                </a:lnTo>
                <a:lnTo>
                  <a:pt x="62" y="36"/>
                </a:lnTo>
                <a:lnTo>
                  <a:pt x="56" y="22"/>
                </a:lnTo>
                <a:lnTo>
                  <a:pt x="36" y="4"/>
                </a:lnTo>
                <a:lnTo>
                  <a:pt x="20" y="0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3" name="Freeform 161"/>
          <p:cNvSpPr>
            <a:spLocks/>
          </p:cNvSpPr>
          <p:nvPr/>
        </p:nvSpPr>
        <p:spPr bwMode="ltGray">
          <a:xfrm>
            <a:off x="6909774" y="4583122"/>
            <a:ext cx="286638" cy="295274"/>
          </a:xfrm>
          <a:custGeom>
            <a:avLst/>
            <a:gdLst/>
            <a:ahLst/>
            <a:cxnLst>
              <a:cxn ang="0">
                <a:pos x="144" y="58"/>
              </a:cxn>
              <a:cxn ang="0">
                <a:pos x="154" y="50"/>
              </a:cxn>
              <a:cxn ang="0">
                <a:pos x="156" y="48"/>
              </a:cxn>
              <a:cxn ang="0">
                <a:pos x="166" y="50"/>
              </a:cxn>
              <a:cxn ang="0">
                <a:pos x="178" y="42"/>
              </a:cxn>
              <a:cxn ang="0">
                <a:pos x="168" y="40"/>
              </a:cxn>
              <a:cxn ang="0">
                <a:pos x="174" y="34"/>
              </a:cxn>
              <a:cxn ang="0">
                <a:pos x="184" y="30"/>
              </a:cxn>
              <a:cxn ang="0">
                <a:pos x="184" y="24"/>
              </a:cxn>
              <a:cxn ang="0">
                <a:pos x="180" y="24"/>
              </a:cxn>
              <a:cxn ang="0">
                <a:pos x="174" y="20"/>
              </a:cxn>
              <a:cxn ang="0">
                <a:pos x="164" y="20"/>
              </a:cxn>
              <a:cxn ang="0">
                <a:pos x="164" y="14"/>
              </a:cxn>
              <a:cxn ang="0">
                <a:pos x="152" y="8"/>
              </a:cxn>
              <a:cxn ang="0">
                <a:pos x="150" y="10"/>
              </a:cxn>
              <a:cxn ang="0">
                <a:pos x="146" y="0"/>
              </a:cxn>
              <a:cxn ang="0">
                <a:pos x="140" y="8"/>
              </a:cxn>
              <a:cxn ang="0">
                <a:pos x="136" y="4"/>
              </a:cxn>
              <a:cxn ang="0">
                <a:pos x="126" y="20"/>
              </a:cxn>
              <a:cxn ang="0">
                <a:pos x="118" y="36"/>
              </a:cxn>
              <a:cxn ang="0">
                <a:pos x="112" y="36"/>
              </a:cxn>
              <a:cxn ang="0">
                <a:pos x="106" y="42"/>
              </a:cxn>
              <a:cxn ang="0">
                <a:pos x="114" y="48"/>
              </a:cxn>
              <a:cxn ang="0">
                <a:pos x="108" y="48"/>
              </a:cxn>
              <a:cxn ang="0">
                <a:pos x="112" y="60"/>
              </a:cxn>
              <a:cxn ang="0">
                <a:pos x="104" y="52"/>
              </a:cxn>
              <a:cxn ang="0">
                <a:pos x="102" y="60"/>
              </a:cxn>
              <a:cxn ang="0">
                <a:pos x="100" y="66"/>
              </a:cxn>
              <a:cxn ang="0">
                <a:pos x="96" y="66"/>
              </a:cxn>
              <a:cxn ang="0">
                <a:pos x="90" y="56"/>
              </a:cxn>
              <a:cxn ang="0">
                <a:pos x="84" y="60"/>
              </a:cxn>
              <a:cxn ang="0">
                <a:pos x="80" y="70"/>
              </a:cxn>
              <a:cxn ang="0">
                <a:pos x="68" y="82"/>
              </a:cxn>
              <a:cxn ang="0">
                <a:pos x="66" y="88"/>
              </a:cxn>
              <a:cxn ang="0">
                <a:pos x="52" y="100"/>
              </a:cxn>
              <a:cxn ang="0">
                <a:pos x="38" y="108"/>
              </a:cxn>
              <a:cxn ang="0">
                <a:pos x="38" y="114"/>
              </a:cxn>
              <a:cxn ang="0">
                <a:pos x="30" y="134"/>
              </a:cxn>
              <a:cxn ang="0">
                <a:pos x="18" y="130"/>
              </a:cxn>
              <a:cxn ang="0">
                <a:pos x="12" y="132"/>
              </a:cxn>
              <a:cxn ang="0">
                <a:pos x="6" y="134"/>
              </a:cxn>
              <a:cxn ang="0">
                <a:pos x="4" y="128"/>
              </a:cxn>
              <a:cxn ang="0">
                <a:pos x="0" y="138"/>
              </a:cxn>
              <a:cxn ang="0">
                <a:pos x="26" y="162"/>
              </a:cxn>
              <a:cxn ang="0">
                <a:pos x="76" y="140"/>
              </a:cxn>
              <a:cxn ang="0">
                <a:pos x="128" y="84"/>
              </a:cxn>
              <a:cxn ang="0">
                <a:pos x="134" y="60"/>
              </a:cxn>
              <a:cxn ang="0">
                <a:pos x="144" y="58"/>
              </a:cxn>
            </a:cxnLst>
            <a:rect l="0" t="0" r="r" b="b"/>
            <a:pathLst>
              <a:path w="185" h="163">
                <a:moveTo>
                  <a:pt x="144" y="58"/>
                </a:moveTo>
                <a:lnTo>
                  <a:pt x="154" y="50"/>
                </a:lnTo>
                <a:lnTo>
                  <a:pt x="156" y="48"/>
                </a:lnTo>
                <a:lnTo>
                  <a:pt x="166" y="50"/>
                </a:lnTo>
                <a:lnTo>
                  <a:pt x="178" y="42"/>
                </a:lnTo>
                <a:lnTo>
                  <a:pt x="168" y="40"/>
                </a:lnTo>
                <a:lnTo>
                  <a:pt x="174" y="34"/>
                </a:lnTo>
                <a:lnTo>
                  <a:pt x="184" y="30"/>
                </a:lnTo>
                <a:lnTo>
                  <a:pt x="184" y="24"/>
                </a:lnTo>
                <a:lnTo>
                  <a:pt x="180" y="24"/>
                </a:lnTo>
                <a:lnTo>
                  <a:pt x="174" y="20"/>
                </a:lnTo>
                <a:lnTo>
                  <a:pt x="164" y="20"/>
                </a:lnTo>
                <a:lnTo>
                  <a:pt x="164" y="14"/>
                </a:lnTo>
                <a:lnTo>
                  <a:pt x="152" y="8"/>
                </a:lnTo>
                <a:lnTo>
                  <a:pt x="150" y="10"/>
                </a:lnTo>
                <a:lnTo>
                  <a:pt x="146" y="0"/>
                </a:lnTo>
                <a:lnTo>
                  <a:pt x="140" y="8"/>
                </a:lnTo>
                <a:lnTo>
                  <a:pt x="136" y="4"/>
                </a:lnTo>
                <a:lnTo>
                  <a:pt x="126" y="20"/>
                </a:lnTo>
                <a:lnTo>
                  <a:pt x="118" y="36"/>
                </a:lnTo>
                <a:lnTo>
                  <a:pt x="112" y="36"/>
                </a:lnTo>
                <a:lnTo>
                  <a:pt x="106" y="42"/>
                </a:lnTo>
                <a:lnTo>
                  <a:pt x="114" y="48"/>
                </a:lnTo>
                <a:lnTo>
                  <a:pt x="108" y="48"/>
                </a:lnTo>
                <a:lnTo>
                  <a:pt x="112" y="60"/>
                </a:lnTo>
                <a:lnTo>
                  <a:pt x="104" y="52"/>
                </a:lnTo>
                <a:lnTo>
                  <a:pt x="102" y="60"/>
                </a:lnTo>
                <a:lnTo>
                  <a:pt x="100" y="66"/>
                </a:lnTo>
                <a:lnTo>
                  <a:pt x="96" y="66"/>
                </a:lnTo>
                <a:lnTo>
                  <a:pt x="90" y="56"/>
                </a:lnTo>
                <a:lnTo>
                  <a:pt x="84" y="60"/>
                </a:lnTo>
                <a:lnTo>
                  <a:pt x="80" y="70"/>
                </a:lnTo>
                <a:lnTo>
                  <a:pt x="68" y="82"/>
                </a:lnTo>
                <a:lnTo>
                  <a:pt x="66" y="88"/>
                </a:lnTo>
                <a:lnTo>
                  <a:pt x="52" y="100"/>
                </a:lnTo>
                <a:lnTo>
                  <a:pt x="38" y="108"/>
                </a:lnTo>
                <a:lnTo>
                  <a:pt x="38" y="114"/>
                </a:lnTo>
                <a:lnTo>
                  <a:pt x="30" y="134"/>
                </a:lnTo>
                <a:lnTo>
                  <a:pt x="18" y="130"/>
                </a:lnTo>
                <a:lnTo>
                  <a:pt x="12" y="132"/>
                </a:lnTo>
                <a:lnTo>
                  <a:pt x="6" y="134"/>
                </a:lnTo>
                <a:lnTo>
                  <a:pt x="4" y="128"/>
                </a:lnTo>
                <a:lnTo>
                  <a:pt x="0" y="138"/>
                </a:lnTo>
                <a:lnTo>
                  <a:pt x="26" y="162"/>
                </a:lnTo>
                <a:lnTo>
                  <a:pt x="76" y="140"/>
                </a:lnTo>
                <a:lnTo>
                  <a:pt x="128" y="84"/>
                </a:lnTo>
                <a:lnTo>
                  <a:pt x="134" y="60"/>
                </a:lnTo>
                <a:lnTo>
                  <a:pt x="144" y="5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4" name="Freeform 162"/>
          <p:cNvSpPr>
            <a:spLocks/>
          </p:cNvSpPr>
          <p:nvPr/>
        </p:nvSpPr>
        <p:spPr bwMode="ltGray">
          <a:xfrm>
            <a:off x="6675816" y="4094174"/>
            <a:ext cx="226212" cy="515936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24" y="20"/>
              </a:cxn>
              <a:cxn ang="0">
                <a:pos x="26" y="14"/>
              </a:cxn>
              <a:cxn ang="0">
                <a:pos x="40" y="14"/>
              </a:cxn>
              <a:cxn ang="0">
                <a:pos x="54" y="8"/>
              </a:cxn>
              <a:cxn ang="0">
                <a:pos x="52" y="0"/>
              </a:cxn>
              <a:cxn ang="0">
                <a:pos x="62" y="2"/>
              </a:cxn>
              <a:cxn ang="0">
                <a:pos x="64" y="8"/>
              </a:cxn>
              <a:cxn ang="0">
                <a:pos x="80" y="8"/>
              </a:cxn>
              <a:cxn ang="0">
                <a:pos x="90" y="8"/>
              </a:cxn>
              <a:cxn ang="0">
                <a:pos x="92" y="12"/>
              </a:cxn>
              <a:cxn ang="0">
                <a:pos x="88" y="16"/>
              </a:cxn>
              <a:cxn ang="0">
                <a:pos x="90" y="24"/>
              </a:cxn>
              <a:cxn ang="0">
                <a:pos x="98" y="22"/>
              </a:cxn>
              <a:cxn ang="0">
                <a:pos x="108" y="22"/>
              </a:cxn>
              <a:cxn ang="0">
                <a:pos x="104" y="28"/>
              </a:cxn>
              <a:cxn ang="0">
                <a:pos x="100" y="36"/>
              </a:cxn>
              <a:cxn ang="0">
                <a:pos x="90" y="40"/>
              </a:cxn>
              <a:cxn ang="0">
                <a:pos x="88" y="50"/>
              </a:cxn>
              <a:cxn ang="0">
                <a:pos x="76" y="68"/>
              </a:cxn>
              <a:cxn ang="0">
                <a:pos x="74" y="76"/>
              </a:cxn>
              <a:cxn ang="0">
                <a:pos x="74" y="80"/>
              </a:cxn>
              <a:cxn ang="0">
                <a:pos x="72" y="84"/>
              </a:cxn>
              <a:cxn ang="0">
                <a:pos x="88" y="100"/>
              </a:cxn>
              <a:cxn ang="0">
                <a:pos x="90" y="106"/>
              </a:cxn>
              <a:cxn ang="0">
                <a:pos x="90" y="108"/>
              </a:cxn>
              <a:cxn ang="0">
                <a:pos x="102" y="116"/>
              </a:cxn>
              <a:cxn ang="0">
                <a:pos x="108" y="118"/>
              </a:cxn>
              <a:cxn ang="0">
                <a:pos x="118" y="124"/>
              </a:cxn>
              <a:cxn ang="0">
                <a:pos x="128" y="136"/>
              </a:cxn>
              <a:cxn ang="0">
                <a:pos x="130" y="140"/>
              </a:cxn>
              <a:cxn ang="0">
                <a:pos x="132" y="144"/>
              </a:cxn>
              <a:cxn ang="0">
                <a:pos x="134" y="152"/>
              </a:cxn>
              <a:cxn ang="0">
                <a:pos x="142" y="168"/>
              </a:cxn>
              <a:cxn ang="0">
                <a:pos x="140" y="174"/>
              </a:cxn>
              <a:cxn ang="0">
                <a:pos x="146" y="186"/>
              </a:cxn>
              <a:cxn ang="0">
                <a:pos x="142" y="198"/>
              </a:cxn>
              <a:cxn ang="0">
                <a:pos x="144" y="202"/>
              </a:cxn>
              <a:cxn ang="0">
                <a:pos x="144" y="208"/>
              </a:cxn>
              <a:cxn ang="0">
                <a:pos x="142" y="216"/>
              </a:cxn>
              <a:cxn ang="0">
                <a:pos x="132" y="226"/>
              </a:cxn>
              <a:cxn ang="0">
                <a:pos x="126" y="230"/>
              </a:cxn>
              <a:cxn ang="0">
                <a:pos x="124" y="236"/>
              </a:cxn>
              <a:cxn ang="0">
                <a:pos x="120" y="246"/>
              </a:cxn>
              <a:cxn ang="0">
                <a:pos x="100" y="252"/>
              </a:cxn>
              <a:cxn ang="0">
                <a:pos x="92" y="258"/>
              </a:cxn>
              <a:cxn ang="0">
                <a:pos x="88" y="266"/>
              </a:cxn>
              <a:cxn ang="0">
                <a:pos x="78" y="274"/>
              </a:cxn>
              <a:cxn ang="0">
                <a:pos x="72" y="280"/>
              </a:cxn>
              <a:cxn ang="0">
                <a:pos x="72" y="282"/>
              </a:cxn>
              <a:cxn ang="0">
                <a:pos x="60" y="284"/>
              </a:cxn>
              <a:cxn ang="0">
                <a:pos x="64" y="280"/>
              </a:cxn>
              <a:cxn ang="0">
                <a:pos x="64" y="262"/>
              </a:cxn>
              <a:cxn ang="0">
                <a:pos x="64" y="256"/>
              </a:cxn>
              <a:cxn ang="0">
                <a:pos x="54" y="256"/>
              </a:cxn>
              <a:cxn ang="0">
                <a:pos x="74" y="200"/>
              </a:cxn>
              <a:cxn ang="0">
                <a:pos x="84" y="136"/>
              </a:cxn>
              <a:cxn ang="0">
                <a:pos x="16" y="70"/>
              </a:cxn>
              <a:cxn ang="0">
                <a:pos x="0" y="38"/>
              </a:cxn>
              <a:cxn ang="0">
                <a:pos x="8" y="28"/>
              </a:cxn>
              <a:cxn ang="0">
                <a:pos x="12" y="20"/>
              </a:cxn>
            </a:cxnLst>
            <a:rect l="0" t="0" r="r" b="b"/>
            <a:pathLst>
              <a:path w="147" h="285">
                <a:moveTo>
                  <a:pt x="12" y="20"/>
                </a:moveTo>
                <a:lnTo>
                  <a:pt x="24" y="20"/>
                </a:lnTo>
                <a:lnTo>
                  <a:pt x="26" y="14"/>
                </a:lnTo>
                <a:lnTo>
                  <a:pt x="40" y="14"/>
                </a:lnTo>
                <a:lnTo>
                  <a:pt x="54" y="8"/>
                </a:lnTo>
                <a:lnTo>
                  <a:pt x="52" y="0"/>
                </a:lnTo>
                <a:lnTo>
                  <a:pt x="62" y="2"/>
                </a:lnTo>
                <a:lnTo>
                  <a:pt x="64" y="8"/>
                </a:lnTo>
                <a:lnTo>
                  <a:pt x="80" y="8"/>
                </a:lnTo>
                <a:lnTo>
                  <a:pt x="90" y="8"/>
                </a:lnTo>
                <a:lnTo>
                  <a:pt x="92" y="12"/>
                </a:lnTo>
                <a:lnTo>
                  <a:pt x="88" y="16"/>
                </a:lnTo>
                <a:lnTo>
                  <a:pt x="90" y="24"/>
                </a:lnTo>
                <a:lnTo>
                  <a:pt x="98" y="22"/>
                </a:lnTo>
                <a:lnTo>
                  <a:pt x="108" y="22"/>
                </a:lnTo>
                <a:lnTo>
                  <a:pt x="104" y="28"/>
                </a:lnTo>
                <a:lnTo>
                  <a:pt x="100" y="36"/>
                </a:lnTo>
                <a:lnTo>
                  <a:pt x="90" y="40"/>
                </a:lnTo>
                <a:lnTo>
                  <a:pt x="88" y="50"/>
                </a:lnTo>
                <a:lnTo>
                  <a:pt x="76" y="68"/>
                </a:lnTo>
                <a:lnTo>
                  <a:pt x="74" y="76"/>
                </a:lnTo>
                <a:lnTo>
                  <a:pt x="74" y="80"/>
                </a:lnTo>
                <a:lnTo>
                  <a:pt x="72" y="84"/>
                </a:lnTo>
                <a:lnTo>
                  <a:pt x="88" y="100"/>
                </a:lnTo>
                <a:lnTo>
                  <a:pt x="90" y="106"/>
                </a:lnTo>
                <a:lnTo>
                  <a:pt x="90" y="108"/>
                </a:lnTo>
                <a:lnTo>
                  <a:pt x="102" y="116"/>
                </a:lnTo>
                <a:lnTo>
                  <a:pt x="108" y="118"/>
                </a:lnTo>
                <a:lnTo>
                  <a:pt x="118" y="124"/>
                </a:lnTo>
                <a:lnTo>
                  <a:pt x="128" y="136"/>
                </a:lnTo>
                <a:lnTo>
                  <a:pt x="130" y="140"/>
                </a:lnTo>
                <a:lnTo>
                  <a:pt x="132" y="144"/>
                </a:lnTo>
                <a:lnTo>
                  <a:pt x="134" y="152"/>
                </a:lnTo>
                <a:lnTo>
                  <a:pt x="142" y="168"/>
                </a:lnTo>
                <a:lnTo>
                  <a:pt x="140" y="174"/>
                </a:lnTo>
                <a:lnTo>
                  <a:pt x="146" y="186"/>
                </a:lnTo>
                <a:lnTo>
                  <a:pt x="142" y="198"/>
                </a:lnTo>
                <a:lnTo>
                  <a:pt x="144" y="202"/>
                </a:lnTo>
                <a:lnTo>
                  <a:pt x="144" y="208"/>
                </a:lnTo>
                <a:lnTo>
                  <a:pt x="142" y="216"/>
                </a:lnTo>
                <a:lnTo>
                  <a:pt x="132" y="226"/>
                </a:lnTo>
                <a:lnTo>
                  <a:pt x="126" y="230"/>
                </a:lnTo>
                <a:lnTo>
                  <a:pt x="124" y="236"/>
                </a:lnTo>
                <a:lnTo>
                  <a:pt x="120" y="246"/>
                </a:lnTo>
                <a:lnTo>
                  <a:pt x="100" y="252"/>
                </a:lnTo>
                <a:lnTo>
                  <a:pt x="92" y="258"/>
                </a:lnTo>
                <a:lnTo>
                  <a:pt x="88" y="266"/>
                </a:lnTo>
                <a:lnTo>
                  <a:pt x="78" y="274"/>
                </a:lnTo>
                <a:lnTo>
                  <a:pt x="72" y="280"/>
                </a:lnTo>
                <a:lnTo>
                  <a:pt x="72" y="282"/>
                </a:lnTo>
                <a:lnTo>
                  <a:pt x="60" y="284"/>
                </a:lnTo>
                <a:lnTo>
                  <a:pt x="64" y="280"/>
                </a:lnTo>
                <a:lnTo>
                  <a:pt x="64" y="262"/>
                </a:lnTo>
                <a:lnTo>
                  <a:pt x="64" y="256"/>
                </a:lnTo>
                <a:lnTo>
                  <a:pt x="54" y="256"/>
                </a:lnTo>
                <a:lnTo>
                  <a:pt x="74" y="200"/>
                </a:lnTo>
                <a:lnTo>
                  <a:pt x="84" y="136"/>
                </a:lnTo>
                <a:lnTo>
                  <a:pt x="16" y="70"/>
                </a:lnTo>
                <a:lnTo>
                  <a:pt x="0" y="38"/>
                </a:lnTo>
                <a:lnTo>
                  <a:pt x="8" y="28"/>
                </a:lnTo>
                <a:lnTo>
                  <a:pt x="12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5" name="Freeform 163"/>
          <p:cNvSpPr>
            <a:spLocks/>
          </p:cNvSpPr>
          <p:nvPr/>
        </p:nvSpPr>
        <p:spPr bwMode="ltGray">
          <a:xfrm>
            <a:off x="6620038" y="4144974"/>
            <a:ext cx="227760" cy="298449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30" y="24"/>
              </a:cxn>
              <a:cxn ang="0">
                <a:pos x="32" y="20"/>
              </a:cxn>
              <a:cxn ang="0">
                <a:pos x="28" y="16"/>
              </a:cxn>
              <a:cxn ang="0">
                <a:pos x="30" y="10"/>
              </a:cxn>
              <a:cxn ang="0">
                <a:pos x="30" y="2"/>
              </a:cxn>
              <a:cxn ang="0">
                <a:pos x="34" y="0"/>
              </a:cxn>
              <a:cxn ang="0">
                <a:pos x="38" y="2"/>
              </a:cxn>
              <a:cxn ang="0">
                <a:pos x="40" y="0"/>
              </a:cxn>
              <a:cxn ang="0">
                <a:pos x="44" y="0"/>
              </a:cxn>
              <a:cxn ang="0">
                <a:pos x="44" y="8"/>
              </a:cxn>
              <a:cxn ang="0">
                <a:pos x="56" y="20"/>
              </a:cxn>
              <a:cxn ang="0">
                <a:pos x="56" y="24"/>
              </a:cxn>
              <a:cxn ang="0">
                <a:pos x="64" y="36"/>
              </a:cxn>
              <a:cxn ang="0">
                <a:pos x="74" y="32"/>
              </a:cxn>
              <a:cxn ang="0">
                <a:pos x="78" y="32"/>
              </a:cxn>
              <a:cxn ang="0">
                <a:pos x="80" y="44"/>
              </a:cxn>
              <a:cxn ang="0">
                <a:pos x="78" y="48"/>
              </a:cxn>
              <a:cxn ang="0">
                <a:pos x="72" y="48"/>
              </a:cxn>
              <a:cxn ang="0">
                <a:pos x="96" y="64"/>
              </a:cxn>
              <a:cxn ang="0">
                <a:pos x="96" y="70"/>
              </a:cxn>
              <a:cxn ang="0">
                <a:pos x="116" y="90"/>
              </a:cxn>
              <a:cxn ang="0">
                <a:pos x="124" y="92"/>
              </a:cxn>
              <a:cxn ang="0">
                <a:pos x="126" y="100"/>
              </a:cxn>
              <a:cxn ang="0">
                <a:pos x="132" y="100"/>
              </a:cxn>
              <a:cxn ang="0">
                <a:pos x="134" y="106"/>
              </a:cxn>
              <a:cxn ang="0">
                <a:pos x="142" y="110"/>
              </a:cxn>
              <a:cxn ang="0">
                <a:pos x="142" y="112"/>
              </a:cxn>
              <a:cxn ang="0">
                <a:pos x="138" y="116"/>
              </a:cxn>
              <a:cxn ang="0">
                <a:pos x="140" y="122"/>
              </a:cxn>
              <a:cxn ang="0">
                <a:pos x="144" y="126"/>
              </a:cxn>
              <a:cxn ang="0">
                <a:pos x="144" y="128"/>
              </a:cxn>
              <a:cxn ang="0">
                <a:pos x="138" y="130"/>
              </a:cxn>
              <a:cxn ang="0">
                <a:pos x="142" y="134"/>
              </a:cxn>
              <a:cxn ang="0">
                <a:pos x="146" y="146"/>
              </a:cxn>
              <a:cxn ang="0">
                <a:pos x="136" y="160"/>
              </a:cxn>
              <a:cxn ang="0">
                <a:pos x="92" y="164"/>
              </a:cxn>
              <a:cxn ang="0">
                <a:pos x="18" y="100"/>
              </a:cxn>
              <a:cxn ang="0">
                <a:pos x="0" y="36"/>
              </a:cxn>
              <a:cxn ang="0">
                <a:pos x="18" y="20"/>
              </a:cxn>
            </a:cxnLst>
            <a:rect l="0" t="0" r="r" b="b"/>
            <a:pathLst>
              <a:path w="147" h="165">
                <a:moveTo>
                  <a:pt x="18" y="20"/>
                </a:moveTo>
                <a:lnTo>
                  <a:pt x="30" y="24"/>
                </a:lnTo>
                <a:lnTo>
                  <a:pt x="32" y="20"/>
                </a:lnTo>
                <a:lnTo>
                  <a:pt x="28" y="16"/>
                </a:lnTo>
                <a:lnTo>
                  <a:pt x="30" y="10"/>
                </a:lnTo>
                <a:lnTo>
                  <a:pt x="30" y="2"/>
                </a:lnTo>
                <a:lnTo>
                  <a:pt x="34" y="0"/>
                </a:lnTo>
                <a:lnTo>
                  <a:pt x="38" y="2"/>
                </a:lnTo>
                <a:lnTo>
                  <a:pt x="40" y="0"/>
                </a:lnTo>
                <a:lnTo>
                  <a:pt x="44" y="0"/>
                </a:lnTo>
                <a:lnTo>
                  <a:pt x="44" y="8"/>
                </a:lnTo>
                <a:lnTo>
                  <a:pt x="56" y="20"/>
                </a:lnTo>
                <a:lnTo>
                  <a:pt x="56" y="24"/>
                </a:lnTo>
                <a:lnTo>
                  <a:pt x="64" y="36"/>
                </a:lnTo>
                <a:lnTo>
                  <a:pt x="74" y="32"/>
                </a:lnTo>
                <a:lnTo>
                  <a:pt x="78" y="32"/>
                </a:lnTo>
                <a:lnTo>
                  <a:pt x="80" y="44"/>
                </a:lnTo>
                <a:lnTo>
                  <a:pt x="78" y="48"/>
                </a:lnTo>
                <a:lnTo>
                  <a:pt x="72" y="48"/>
                </a:lnTo>
                <a:lnTo>
                  <a:pt x="96" y="64"/>
                </a:lnTo>
                <a:lnTo>
                  <a:pt x="96" y="70"/>
                </a:lnTo>
                <a:lnTo>
                  <a:pt x="116" y="90"/>
                </a:lnTo>
                <a:lnTo>
                  <a:pt x="124" y="92"/>
                </a:lnTo>
                <a:lnTo>
                  <a:pt x="126" y="100"/>
                </a:lnTo>
                <a:lnTo>
                  <a:pt x="132" y="100"/>
                </a:lnTo>
                <a:lnTo>
                  <a:pt x="134" y="106"/>
                </a:lnTo>
                <a:lnTo>
                  <a:pt x="142" y="110"/>
                </a:lnTo>
                <a:lnTo>
                  <a:pt x="142" y="112"/>
                </a:lnTo>
                <a:lnTo>
                  <a:pt x="138" y="116"/>
                </a:lnTo>
                <a:lnTo>
                  <a:pt x="140" y="122"/>
                </a:lnTo>
                <a:lnTo>
                  <a:pt x="144" y="126"/>
                </a:lnTo>
                <a:lnTo>
                  <a:pt x="144" y="128"/>
                </a:lnTo>
                <a:lnTo>
                  <a:pt x="138" y="130"/>
                </a:lnTo>
                <a:lnTo>
                  <a:pt x="142" y="134"/>
                </a:lnTo>
                <a:lnTo>
                  <a:pt x="146" y="146"/>
                </a:lnTo>
                <a:lnTo>
                  <a:pt x="136" y="160"/>
                </a:lnTo>
                <a:lnTo>
                  <a:pt x="92" y="164"/>
                </a:lnTo>
                <a:lnTo>
                  <a:pt x="18" y="100"/>
                </a:lnTo>
                <a:lnTo>
                  <a:pt x="0" y="36"/>
                </a:lnTo>
                <a:lnTo>
                  <a:pt x="18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6" name="Freeform 164"/>
          <p:cNvSpPr>
            <a:spLocks/>
          </p:cNvSpPr>
          <p:nvPr/>
        </p:nvSpPr>
        <p:spPr bwMode="ltGray">
          <a:xfrm>
            <a:off x="6686661" y="4398973"/>
            <a:ext cx="167335" cy="160337"/>
          </a:xfrm>
          <a:custGeom>
            <a:avLst/>
            <a:gdLst/>
            <a:ahLst/>
            <a:cxnLst>
              <a:cxn ang="0">
                <a:pos x="100" y="10"/>
              </a:cxn>
              <a:cxn ang="0">
                <a:pos x="100" y="20"/>
              </a:cxn>
              <a:cxn ang="0">
                <a:pos x="108" y="26"/>
              </a:cxn>
              <a:cxn ang="0">
                <a:pos x="108" y="28"/>
              </a:cxn>
              <a:cxn ang="0">
                <a:pos x="102" y="34"/>
              </a:cxn>
              <a:cxn ang="0">
                <a:pos x="102" y="42"/>
              </a:cxn>
              <a:cxn ang="0">
                <a:pos x="98" y="48"/>
              </a:cxn>
              <a:cxn ang="0">
                <a:pos x="96" y="50"/>
              </a:cxn>
              <a:cxn ang="0">
                <a:pos x="92" y="46"/>
              </a:cxn>
              <a:cxn ang="0">
                <a:pos x="90" y="48"/>
              </a:cxn>
              <a:cxn ang="0">
                <a:pos x="90" y="52"/>
              </a:cxn>
              <a:cxn ang="0">
                <a:pos x="82" y="52"/>
              </a:cxn>
              <a:cxn ang="0">
                <a:pos x="84" y="58"/>
              </a:cxn>
              <a:cxn ang="0">
                <a:pos x="82" y="68"/>
              </a:cxn>
              <a:cxn ang="0">
                <a:pos x="74" y="66"/>
              </a:cxn>
              <a:cxn ang="0">
                <a:pos x="72" y="70"/>
              </a:cxn>
              <a:cxn ang="0">
                <a:pos x="62" y="70"/>
              </a:cxn>
              <a:cxn ang="0">
                <a:pos x="60" y="78"/>
              </a:cxn>
              <a:cxn ang="0">
                <a:pos x="56" y="80"/>
              </a:cxn>
              <a:cxn ang="0">
                <a:pos x="50" y="88"/>
              </a:cxn>
              <a:cxn ang="0">
                <a:pos x="46" y="86"/>
              </a:cxn>
              <a:cxn ang="0">
                <a:pos x="36" y="84"/>
              </a:cxn>
              <a:cxn ang="0">
                <a:pos x="34" y="82"/>
              </a:cxn>
              <a:cxn ang="0">
                <a:pos x="36" y="74"/>
              </a:cxn>
              <a:cxn ang="0">
                <a:pos x="36" y="72"/>
              </a:cxn>
              <a:cxn ang="0">
                <a:pos x="32" y="78"/>
              </a:cxn>
              <a:cxn ang="0">
                <a:pos x="28" y="76"/>
              </a:cxn>
              <a:cxn ang="0">
                <a:pos x="24" y="64"/>
              </a:cxn>
              <a:cxn ang="0">
                <a:pos x="0" y="18"/>
              </a:cxn>
              <a:cxn ang="0">
                <a:pos x="34" y="0"/>
              </a:cxn>
              <a:cxn ang="0">
                <a:pos x="58" y="8"/>
              </a:cxn>
              <a:cxn ang="0">
                <a:pos x="62" y="16"/>
              </a:cxn>
              <a:cxn ang="0">
                <a:pos x="70" y="14"/>
              </a:cxn>
              <a:cxn ang="0">
                <a:pos x="74" y="16"/>
              </a:cxn>
              <a:cxn ang="0">
                <a:pos x="80" y="18"/>
              </a:cxn>
              <a:cxn ang="0">
                <a:pos x="80" y="10"/>
              </a:cxn>
              <a:cxn ang="0">
                <a:pos x="88" y="8"/>
              </a:cxn>
              <a:cxn ang="0">
                <a:pos x="92" y="14"/>
              </a:cxn>
              <a:cxn ang="0">
                <a:pos x="100" y="10"/>
              </a:cxn>
            </a:cxnLst>
            <a:rect l="0" t="0" r="r" b="b"/>
            <a:pathLst>
              <a:path w="109" h="89">
                <a:moveTo>
                  <a:pt x="100" y="10"/>
                </a:moveTo>
                <a:lnTo>
                  <a:pt x="100" y="20"/>
                </a:lnTo>
                <a:lnTo>
                  <a:pt x="108" y="26"/>
                </a:lnTo>
                <a:lnTo>
                  <a:pt x="108" y="28"/>
                </a:lnTo>
                <a:lnTo>
                  <a:pt x="102" y="34"/>
                </a:lnTo>
                <a:lnTo>
                  <a:pt x="102" y="42"/>
                </a:lnTo>
                <a:lnTo>
                  <a:pt x="98" y="48"/>
                </a:lnTo>
                <a:lnTo>
                  <a:pt x="96" y="50"/>
                </a:lnTo>
                <a:lnTo>
                  <a:pt x="92" y="46"/>
                </a:lnTo>
                <a:lnTo>
                  <a:pt x="90" y="48"/>
                </a:lnTo>
                <a:lnTo>
                  <a:pt x="90" y="52"/>
                </a:lnTo>
                <a:lnTo>
                  <a:pt x="82" y="52"/>
                </a:lnTo>
                <a:lnTo>
                  <a:pt x="84" y="58"/>
                </a:lnTo>
                <a:lnTo>
                  <a:pt x="82" y="68"/>
                </a:lnTo>
                <a:lnTo>
                  <a:pt x="74" y="66"/>
                </a:lnTo>
                <a:lnTo>
                  <a:pt x="72" y="70"/>
                </a:lnTo>
                <a:lnTo>
                  <a:pt x="62" y="70"/>
                </a:lnTo>
                <a:lnTo>
                  <a:pt x="60" y="78"/>
                </a:lnTo>
                <a:lnTo>
                  <a:pt x="56" y="80"/>
                </a:lnTo>
                <a:lnTo>
                  <a:pt x="50" y="88"/>
                </a:lnTo>
                <a:lnTo>
                  <a:pt x="46" y="86"/>
                </a:lnTo>
                <a:lnTo>
                  <a:pt x="36" y="84"/>
                </a:lnTo>
                <a:lnTo>
                  <a:pt x="34" y="82"/>
                </a:lnTo>
                <a:lnTo>
                  <a:pt x="36" y="74"/>
                </a:lnTo>
                <a:lnTo>
                  <a:pt x="36" y="72"/>
                </a:lnTo>
                <a:lnTo>
                  <a:pt x="32" y="78"/>
                </a:lnTo>
                <a:lnTo>
                  <a:pt x="28" y="76"/>
                </a:lnTo>
                <a:lnTo>
                  <a:pt x="24" y="64"/>
                </a:lnTo>
                <a:lnTo>
                  <a:pt x="0" y="18"/>
                </a:lnTo>
                <a:lnTo>
                  <a:pt x="34" y="0"/>
                </a:lnTo>
                <a:lnTo>
                  <a:pt x="58" y="8"/>
                </a:lnTo>
                <a:lnTo>
                  <a:pt x="62" y="16"/>
                </a:lnTo>
                <a:lnTo>
                  <a:pt x="70" y="14"/>
                </a:lnTo>
                <a:lnTo>
                  <a:pt x="74" y="16"/>
                </a:lnTo>
                <a:lnTo>
                  <a:pt x="80" y="18"/>
                </a:lnTo>
                <a:lnTo>
                  <a:pt x="80" y="10"/>
                </a:lnTo>
                <a:lnTo>
                  <a:pt x="88" y="8"/>
                </a:lnTo>
                <a:lnTo>
                  <a:pt x="92" y="14"/>
                </a:lnTo>
                <a:lnTo>
                  <a:pt x="10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7" name="Freeform 165"/>
          <p:cNvSpPr>
            <a:spLocks/>
          </p:cNvSpPr>
          <p:nvPr/>
        </p:nvSpPr>
        <p:spPr bwMode="ltGray">
          <a:xfrm>
            <a:off x="6544117" y="4205298"/>
            <a:ext cx="251002" cy="527048"/>
          </a:xfrm>
          <a:custGeom>
            <a:avLst/>
            <a:gdLst/>
            <a:ahLst/>
            <a:cxnLst>
              <a:cxn ang="0">
                <a:pos x="158" y="110"/>
              </a:cxn>
              <a:cxn ang="0">
                <a:pos x="156" y="92"/>
              </a:cxn>
              <a:cxn ang="0">
                <a:pos x="158" y="82"/>
              </a:cxn>
              <a:cxn ang="0">
                <a:pos x="142" y="72"/>
              </a:cxn>
              <a:cxn ang="0">
                <a:pos x="140" y="50"/>
              </a:cxn>
              <a:cxn ang="0">
                <a:pos x="114" y="38"/>
              </a:cxn>
              <a:cxn ang="0">
                <a:pos x="106" y="46"/>
              </a:cxn>
              <a:cxn ang="0">
                <a:pos x="102" y="48"/>
              </a:cxn>
              <a:cxn ang="0">
                <a:pos x="96" y="42"/>
              </a:cxn>
              <a:cxn ang="0">
                <a:pos x="86" y="50"/>
              </a:cxn>
              <a:cxn ang="0">
                <a:pos x="82" y="58"/>
              </a:cxn>
              <a:cxn ang="0">
                <a:pos x="76" y="48"/>
              </a:cxn>
              <a:cxn ang="0">
                <a:pos x="78" y="40"/>
              </a:cxn>
              <a:cxn ang="0">
                <a:pos x="80" y="30"/>
              </a:cxn>
              <a:cxn ang="0">
                <a:pos x="78" y="22"/>
              </a:cxn>
              <a:cxn ang="0">
                <a:pos x="66" y="26"/>
              </a:cxn>
              <a:cxn ang="0">
                <a:pos x="66" y="12"/>
              </a:cxn>
              <a:cxn ang="0">
                <a:pos x="0" y="26"/>
              </a:cxn>
              <a:cxn ang="0">
                <a:pos x="24" y="132"/>
              </a:cxn>
              <a:cxn ang="0">
                <a:pos x="34" y="204"/>
              </a:cxn>
              <a:cxn ang="0">
                <a:pos x="26" y="228"/>
              </a:cxn>
              <a:cxn ang="0">
                <a:pos x="30" y="248"/>
              </a:cxn>
              <a:cxn ang="0">
                <a:pos x="48" y="262"/>
              </a:cxn>
              <a:cxn ang="0">
                <a:pos x="66" y="274"/>
              </a:cxn>
              <a:cxn ang="0">
                <a:pos x="86" y="290"/>
              </a:cxn>
              <a:cxn ang="0">
                <a:pos x="100" y="286"/>
              </a:cxn>
              <a:cxn ang="0">
                <a:pos x="94" y="272"/>
              </a:cxn>
              <a:cxn ang="0">
                <a:pos x="78" y="266"/>
              </a:cxn>
              <a:cxn ang="0">
                <a:pos x="70" y="256"/>
              </a:cxn>
              <a:cxn ang="0">
                <a:pos x="58" y="224"/>
              </a:cxn>
              <a:cxn ang="0">
                <a:pos x="50" y="216"/>
              </a:cxn>
              <a:cxn ang="0">
                <a:pos x="60" y="174"/>
              </a:cxn>
              <a:cxn ang="0">
                <a:pos x="58" y="164"/>
              </a:cxn>
              <a:cxn ang="0">
                <a:pos x="62" y="144"/>
              </a:cxn>
              <a:cxn ang="0">
                <a:pos x="68" y="138"/>
              </a:cxn>
              <a:cxn ang="0">
                <a:pos x="72" y="142"/>
              </a:cxn>
              <a:cxn ang="0">
                <a:pos x="76" y="154"/>
              </a:cxn>
              <a:cxn ang="0">
                <a:pos x="88" y="152"/>
              </a:cxn>
              <a:cxn ang="0">
                <a:pos x="110" y="162"/>
              </a:cxn>
              <a:cxn ang="0">
                <a:pos x="116" y="164"/>
              </a:cxn>
              <a:cxn ang="0">
                <a:pos x="112" y="154"/>
              </a:cxn>
              <a:cxn ang="0">
                <a:pos x="112" y="144"/>
              </a:cxn>
              <a:cxn ang="0">
                <a:pos x="108" y="130"/>
              </a:cxn>
              <a:cxn ang="0">
                <a:pos x="116" y="116"/>
              </a:cxn>
              <a:cxn ang="0">
                <a:pos x="136" y="114"/>
              </a:cxn>
            </a:cxnLst>
            <a:rect l="0" t="0" r="r" b="b"/>
            <a:pathLst>
              <a:path w="163" h="291">
                <a:moveTo>
                  <a:pt x="150" y="114"/>
                </a:moveTo>
                <a:lnTo>
                  <a:pt x="158" y="110"/>
                </a:lnTo>
                <a:lnTo>
                  <a:pt x="160" y="98"/>
                </a:lnTo>
                <a:lnTo>
                  <a:pt x="156" y="92"/>
                </a:lnTo>
                <a:lnTo>
                  <a:pt x="162" y="82"/>
                </a:lnTo>
                <a:lnTo>
                  <a:pt x="158" y="82"/>
                </a:lnTo>
                <a:lnTo>
                  <a:pt x="154" y="76"/>
                </a:lnTo>
                <a:lnTo>
                  <a:pt x="142" y="72"/>
                </a:lnTo>
                <a:lnTo>
                  <a:pt x="142" y="58"/>
                </a:lnTo>
                <a:lnTo>
                  <a:pt x="140" y="50"/>
                </a:lnTo>
                <a:lnTo>
                  <a:pt x="128" y="40"/>
                </a:lnTo>
                <a:lnTo>
                  <a:pt x="114" y="38"/>
                </a:lnTo>
                <a:lnTo>
                  <a:pt x="114" y="44"/>
                </a:lnTo>
                <a:lnTo>
                  <a:pt x="106" y="46"/>
                </a:lnTo>
                <a:lnTo>
                  <a:pt x="104" y="52"/>
                </a:lnTo>
                <a:lnTo>
                  <a:pt x="102" y="48"/>
                </a:lnTo>
                <a:lnTo>
                  <a:pt x="100" y="46"/>
                </a:lnTo>
                <a:lnTo>
                  <a:pt x="96" y="42"/>
                </a:lnTo>
                <a:lnTo>
                  <a:pt x="90" y="42"/>
                </a:lnTo>
                <a:lnTo>
                  <a:pt x="86" y="50"/>
                </a:lnTo>
                <a:lnTo>
                  <a:pt x="84" y="56"/>
                </a:lnTo>
                <a:lnTo>
                  <a:pt x="82" y="58"/>
                </a:lnTo>
                <a:lnTo>
                  <a:pt x="74" y="54"/>
                </a:lnTo>
                <a:lnTo>
                  <a:pt x="76" y="48"/>
                </a:lnTo>
                <a:lnTo>
                  <a:pt x="76" y="44"/>
                </a:lnTo>
                <a:lnTo>
                  <a:pt x="78" y="40"/>
                </a:lnTo>
                <a:lnTo>
                  <a:pt x="76" y="36"/>
                </a:lnTo>
                <a:lnTo>
                  <a:pt x="80" y="30"/>
                </a:lnTo>
                <a:lnTo>
                  <a:pt x="80" y="26"/>
                </a:lnTo>
                <a:lnTo>
                  <a:pt x="78" y="22"/>
                </a:lnTo>
                <a:lnTo>
                  <a:pt x="72" y="20"/>
                </a:lnTo>
                <a:lnTo>
                  <a:pt x="66" y="26"/>
                </a:lnTo>
                <a:lnTo>
                  <a:pt x="62" y="16"/>
                </a:lnTo>
                <a:lnTo>
                  <a:pt x="66" y="12"/>
                </a:lnTo>
                <a:lnTo>
                  <a:pt x="48" y="0"/>
                </a:lnTo>
                <a:lnTo>
                  <a:pt x="0" y="26"/>
                </a:lnTo>
                <a:lnTo>
                  <a:pt x="12" y="80"/>
                </a:lnTo>
                <a:lnTo>
                  <a:pt x="24" y="132"/>
                </a:lnTo>
                <a:lnTo>
                  <a:pt x="46" y="170"/>
                </a:lnTo>
                <a:lnTo>
                  <a:pt x="34" y="204"/>
                </a:lnTo>
                <a:lnTo>
                  <a:pt x="32" y="214"/>
                </a:lnTo>
                <a:lnTo>
                  <a:pt x="26" y="228"/>
                </a:lnTo>
                <a:lnTo>
                  <a:pt x="26" y="240"/>
                </a:lnTo>
                <a:lnTo>
                  <a:pt x="30" y="248"/>
                </a:lnTo>
                <a:lnTo>
                  <a:pt x="36" y="244"/>
                </a:lnTo>
                <a:lnTo>
                  <a:pt x="48" y="262"/>
                </a:lnTo>
                <a:lnTo>
                  <a:pt x="62" y="278"/>
                </a:lnTo>
                <a:lnTo>
                  <a:pt x="66" y="274"/>
                </a:lnTo>
                <a:lnTo>
                  <a:pt x="84" y="284"/>
                </a:lnTo>
                <a:lnTo>
                  <a:pt x="86" y="290"/>
                </a:lnTo>
                <a:lnTo>
                  <a:pt x="92" y="284"/>
                </a:lnTo>
                <a:lnTo>
                  <a:pt x="100" y="286"/>
                </a:lnTo>
                <a:lnTo>
                  <a:pt x="102" y="276"/>
                </a:lnTo>
                <a:lnTo>
                  <a:pt x="94" y="272"/>
                </a:lnTo>
                <a:lnTo>
                  <a:pt x="88" y="266"/>
                </a:lnTo>
                <a:lnTo>
                  <a:pt x="78" y="266"/>
                </a:lnTo>
                <a:lnTo>
                  <a:pt x="74" y="260"/>
                </a:lnTo>
                <a:lnTo>
                  <a:pt x="70" y="256"/>
                </a:lnTo>
                <a:lnTo>
                  <a:pt x="66" y="246"/>
                </a:lnTo>
                <a:lnTo>
                  <a:pt x="58" y="224"/>
                </a:lnTo>
                <a:lnTo>
                  <a:pt x="52" y="222"/>
                </a:lnTo>
                <a:lnTo>
                  <a:pt x="50" y="216"/>
                </a:lnTo>
                <a:lnTo>
                  <a:pt x="50" y="204"/>
                </a:lnTo>
                <a:lnTo>
                  <a:pt x="60" y="174"/>
                </a:lnTo>
                <a:lnTo>
                  <a:pt x="62" y="168"/>
                </a:lnTo>
                <a:lnTo>
                  <a:pt x="5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0"/>
                </a:lnTo>
                <a:lnTo>
                  <a:pt x="68" y="138"/>
                </a:lnTo>
                <a:lnTo>
                  <a:pt x="72" y="140"/>
                </a:lnTo>
                <a:lnTo>
                  <a:pt x="72" y="142"/>
                </a:lnTo>
                <a:lnTo>
                  <a:pt x="72" y="152"/>
                </a:lnTo>
                <a:lnTo>
                  <a:pt x="76" y="154"/>
                </a:lnTo>
                <a:lnTo>
                  <a:pt x="80" y="154"/>
                </a:lnTo>
                <a:lnTo>
                  <a:pt x="88" y="152"/>
                </a:lnTo>
                <a:lnTo>
                  <a:pt x="100" y="164"/>
                </a:lnTo>
                <a:lnTo>
                  <a:pt x="110" y="162"/>
                </a:lnTo>
                <a:lnTo>
                  <a:pt x="116" y="172"/>
                </a:lnTo>
                <a:lnTo>
                  <a:pt x="116" y="164"/>
                </a:lnTo>
                <a:lnTo>
                  <a:pt x="114" y="156"/>
                </a:lnTo>
                <a:lnTo>
                  <a:pt x="112" y="154"/>
                </a:lnTo>
                <a:lnTo>
                  <a:pt x="112" y="148"/>
                </a:lnTo>
                <a:lnTo>
                  <a:pt x="112" y="144"/>
                </a:lnTo>
                <a:lnTo>
                  <a:pt x="112" y="138"/>
                </a:lnTo>
                <a:lnTo>
                  <a:pt x="108" y="130"/>
                </a:lnTo>
                <a:lnTo>
                  <a:pt x="106" y="120"/>
                </a:lnTo>
                <a:lnTo>
                  <a:pt x="116" y="116"/>
                </a:lnTo>
                <a:lnTo>
                  <a:pt x="126" y="116"/>
                </a:lnTo>
                <a:lnTo>
                  <a:pt x="136" y="114"/>
                </a:lnTo>
                <a:lnTo>
                  <a:pt x="150" y="1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8" name="Freeform 166"/>
          <p:cNvSpPr>
            <a:spLocks/>
          </p:cNvSpPr>
          <p:nvPr/>
        </p:nvSpPr>
        <p:spPr bwMode="ltGray">
          <a:xfrm>
            <a:off x="6404671" y="3956062"/>
            <a:ext cx="252552" cy="623884"/>
          </a:xfrm>
          <a:custGeom>
            <a:avLst/>
            <a:gdLst/>
            <a:ahLst/>
            <a:cxnLst>
              <a:cxn ang="0">
                <a:pos x="130" y="336"/>
              </a:cxn>
              <a:cxn ang="0">
                <a:pos x="134" y="326"/>
              </a:cxn>
              <a:cxn ang="0">
                <a:pos x="144" y="308"/>
              </a:cxn>
              <a:cxn ang="0">
                <a:pos x="134" y="288"/>
              </a:cxn>
              <a:cxn ang="0">
                <a:pos x="122" y="262"/>
              </a:cxn>
              <a:cxn ang="0">
                <a:pos x="116" y="248"/>
              </a:cxn>
              <a:cxn ang="0">
                <a:pos x="126" y="232"/>
              </a:cxn>
              <a:cxn ang="0">
                <a:pos x="116" y="216"/>
              </a:cxn>
              <a:cxn ang="0">
                <a:pos x="108" y="206"/>
              </a:cxn>
              <a:cxn ang="0">
                <a:pos x="98" y="190"/>
              </a:cxn>
              <a:cxn ang="0">
                <a:pos x="106" y="178"/>
              </a:cxn>
              <a:cxn ang="0">
                <a:pos x="120" y="162"/>
              </a:cxn>
              <a:cxn ang="0">
                <a:pos x="124" y="152"/>
              </a:cxn>
              <a:cxn ang="0">
                <a:pos x="134" y="150"/>
              </a:cxn>
              <a:cxn ang="0">
                <a:pos x="142" y="146"/>
              </a:cxn>
              <a:cxn ang="0">
                <a:pos x="148" y="142"/>
              </a:cxn>
              <a:cxn ang="0">
                <a:pos x="154" y="130"/>
              </a:cxn>
              <a:cxn ang="0">
                <a:pos x="162" y="120"/>
              </a:cxn>
              <a:cxn ang="0">
                <a:pos x="154" y="122"/>
              </a:cxn>
              <a:cxn ang="0">
                <a:pos x="146" y="126"/>
              </a:cxn>
              <a:cxn ang="0">
                <a:pos x="140" y="114"/>
              </a:cxn>
              <a:cxn ang="0">
                <a:pos x="130" y="98"/>
              </a:cxn>
              <a:cxn ang="0">
                <a:pos x="120" y="82"/>
              </a:cxn>
              <a:cxn ang="0">
                <a:pos x="106" y="80"/>
              </a:cxn>
              <a:cxn ang="0">
                <a:pos x="106" y="62"/>
              </a:cxn>
              <a:cxn ang="0">
                <a:pos x="108" y="50"/>
              </a:cxn>
              <a:cxn ang="0">
                <a:pos x="116" y="28"/>
              </a:cxn>
              <a:cxn ang="0">
                <a:pos x="108" y="16"/>
              </a:cxn>
              <a:cxn ang="0">
                <a:pos x="100" y="0"/>
              </a:cxn>
              <a:cxn ang="0">
                <a:pos x="86" y="10"/>
              </a:cxn>
              <a:cxn ang="0">
                <a:pos x="0" y="132"/>
              </a:cxn>
              <a:cxn ang="0">
                <a:pos x="14" y="164"/>
              </a:cxn>
              <a:cxn ang="0">
                <a:pos x="26" y="168"/>
              </a:cxn>
              <a:cxn ang="0">
                <a:pos x="30" y="188"/>
              </a:cxn>
              <a:cxn ang="0">
                <a:pos x="46" y="208"/>
              </a:cxn>
              <a:cxn ang="0">
                <a:pos x="52" y="242"/>
              </a:cxn>
              <a:cxn ang="0">
                <a:pos x="84" y="224"/>
              </a:cxn>
              <a:cxn ang="0">
                <a:pos x="86" y="216"/>
              </a:cxn>
              <a:cxn ang="0">
                <a:pos x="100" y="232"/>
              </a:cxn>
              <a:cxn ang="0">
                <a:pos x="114" y="276"/>
              </a:cxn>
              <a:cxn ang="0">
                <a:pos x="128" y="310"/>
              </a:cxn>
            </a:cxnLst>
            <a:rect l="0" t="0" r="r" b="b"/>
            <a:pathLst>
              <a:path w="163" h="345">
                <a:moveTo>
                  <a:pt x="124" y="344"/>
                </a:moveTo>
                <a:lnTo>
                  <a:pt x="130" y="336"/>
                </a:lnTo>
                <a:lnTo>
                  <a:pt x="136" y="332"/>
                </a:lnTo>
                <a:lnTo>
                  <a:pt x="134" y="326"/>
                </a:lnTo>
                <a:lnTo>
                  <a:pt x="140" y="324"/>
                </a:lnTo>
                <a:lnTo>
                  <a:pt x="144" y="308"/>
                </a:lnTo>
                <a:lnTo>
                  <a:pt x="140" y="298"/>
                </a:lnTo>
                <a:lnTo>
                  <a:pt x="134" y="288"/>
                </a:lnTo>
                <a:lnTo>
                  <a:pt x="134" y="276"/>
                </a:lnTo>
                <a:lnTo>
                  <a:pt x="122" y="262"/>
                </a:lnTo>
                <a:lnTo>
                  <a:pt x="118" y="258"/>
                </a:lnTo>
                <a:lnTo>
                  <a:pt x="116" y="248"/>
                </a:lnTo>
                <a:lnTo>
                  <a:pt x="124" y="240"/>
                </a:lnTo>
                <a:lnTo>
                  <a:pt x="126" y="232"/>
                </a:lnTo>
                <a:lnTo>
                  <a:pt x="124" y="222"/>
                </a:lnTo>
                <a:lnTo>
                  <a:pt x="116" y="216"/>
                </a:lnTo>
                <a:lnTo>
                  <a:pt x="114" y="210"/>
                </a:lnTo>
                <a:lnTo>
                  <a:pt x="108" y="206"/>
                </a:lnTo>
                <a:lnTo>
                  <a:pt x="106" y="200"/>
                </a:lnTo>
                <a:lnTo>
                  <a:pt x="98" y="190"/>
                </a:lnTo>
                <a:lnTo>
                  <a:pt x="108" y="186"/>
                </a:lnTo>
                <a:lnTo>
                  <a:pt x="106" y="178"/>
                </a:lnTo>
                <a:lnTo>
                  <a:pt x="108" y="162"/>
                </a:lnTo>
                <a:lnTo>
                  <a:pt x="120" y="162"/>
                </a:lnTo>
                <a:lnTo>
                  <a:pt x="122" y="158"/>
                </a:lnTo>
                <a:lnTo>
                  <a:pt x="124" y="152"/>
                </a:lnTo>
                <a:lnTo>
                  <a:pt x="132" y="152"/>
                </a:lnTo>
                <a:lnTo>
                  <a:pt x="134" y="150"/>
                </a:lnTo>
                <a:lnTo>
                  <a:pt x="142" y="150"/>
                </a:lnTo>
                <a:lnTo>
                  <a:pt x="142" y="146"/>
                </a:lnTo>
                <a:lnTo>
                  <a:pt x="152" y="148"/>
                </a:lnTo>
                <a:lnTo>
                  <a:pt x="148" y="142"/>
                </a:lnTo>
                <a:lnTo>
                  <a:pt x="154" y="140"/>
                </a:lnTo>
                <a:lnTo>
                  <a:pt x="154" y="130"/>
                </a:lnTo>
                <a:lnTo>
                  <a:pt x="162" y="124"/>
                </a:lnTo>
                <a:lnTo>
                  <a:pt x="162" y="120"/>
                </a:lnTo>
                <a:lnTo>
                  <a:pt x="158" y="118"/>
                </a:lnTo>
                <a:lnTo>
                  <a:pt x="154" y="122"/>
                </a:lnTo>
                <a:lnTo>
                  <a:pt x="148" y="122"/>
                </a:lnTo>
                <a:lnTo>
                  <a:pt x="146" y="126"/>
                </a:lnTo>
                <a:lnTo>
                  <a:pt x="142" y="122"/>
                </a:lnTo>
                <a:lnTo>
                  <a:pt x="140" y="114"/>
                </a:lnTo>
                <a:lnTo>
                  <a:pt x="128" y="116"/>
                </a:lnTo>
                <a:lnTo>
                  <a:pt x="130" y="98"/>
                </a:lnTo>
                <a:lnTo>
                  <a:pt x="126" y="98"/>
                </a:lnTo>
                <a:lnTo>
                  <a:pt x="120" y="82"/>
                </a:lnTo>
                <a:lnTo>
                  <a:pt x="112" y="82"/>
                </a:lnTo>
                <a:lnTo>
                  <a:pt x="106" y="80"/>
                </a:lnTo>
                <a:lnTo>
                  <a:pt x="102" y="76"/>
                </a:lnTo>
                <a:lnTo>
                  <a:pt x="106" y="62"/>
                </a:lnTo>
                <a:lnTo>
                  <a:pt x="108" y="56"/>
                </a:lnTo>
                <a:lnTo>
                  <a:pt x="108" y="50"/>
                </a:lnTo>
                <a:lnTo>
                  <a:pt x="114" y="48"/>
                </a:lnTo>
                <a:lnTo>
                  <a:pt x="116" y="28"/>
                </a:lnTo>
                <a:lnTo>
                  <a:pt x="114" y="18"/>
                </a:lnTo>
                <a:lnTo>
                  <a:pt x="108" y="16"/>
                </a:lnTo>
                <a:lnTo>
                  <a:pt x="106" y="8"/>
                </a:lnTo>
                <a:lnTo>
                  <a:pt x="100" y="0"/>
                </a:lnTo>
                <a:lnTo>
                  <a:pt x="96" y="0"/>
                </a:lnTo>
                <a:lnTo>
                  <a:pt x="86" y="10"/>
                </a:lnTo>
                <a:lnTo>
                  <a:pt x="30" y="36"/>
                </a:lnTo>
                <a:lnTo>
                  <a:pt x="0" y="132"/>
                </a:lnTo>
                <a:lnTo>
                  <a:pt x="6" y="154"/>
                </a:lnTo>
                <a:lnTo>
                  <a:pt x="14" y="164"/>
                </a:lnTo>
                <a:lnTo>
                  <a:pt x="20" y="170"/>
                </a:lnTo>
                <a:lnTo>
                  <a:pt x="26" y="168"/>
                </a:lnTo>
                <a:lnTo>
                  <a:pt x="32" y="184"/>
                </a:lnTo>
                <a:lnTo>
                  <a:pt x="30" y="188"/>
                </a:lnTo>
                <a:lnTo>
                  <a:pt x="36" y="190"/>
                </a:lnTo>
                <a:lnTo>
                  <a:pt x="46" y="208"/>
                </a:lnTo>
                <a:lnTo>
                  <a:pt x="40" y="238"/>
                </a:lnTo>
                <a:lnTo>
                  <a:pt x="52" y="242"/>
                </a:lnTo>
                <a:lnTo>
                  <a:pt x="62" y="242"/>
                </a:lnTo>
                <a:lnTo>
                  <a:pt x="84" y="224"/>
                </a:lnTo>
                <a:lnTo>
                  <a:pt x="86" y="218"/>
                </a:lnTo>
                <a:lnTo>
                  <a:pt x="86" y="216"/>
                </a:lnTo>
                <a:lnTo>
                  <a:pt x="90" y="220"/>
                </a:lnTo>
                <a:lnTo>
                  <a:pt x="100" y="232"/>
                </a:lnTo>
                <a:lnTo>
                  <a:pt x="106" y="254"/>
                </a:lnTo>
                <a:lnTo>
                  <a:pt x="114" y="276"/>
                </a:lnTo>
                <a:lnTo>
                  <a:pt x="124" y="294"/>
                </a:lnTo>
                <a:lnTo>
                  <a:pt x="128" y="310"/>
                </a:lnTo>
                <a:lnTo>
                  <a:pt x="124" y="34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9" name="Freeform 167"/>
          <p:cNvSpPr>
            <a:spLocks/>
          </p:cNvSpPr>
          <p:nvPr/>
        </p:nvSpPr>
        <p:spPr bwMode="ltGray">
          <a:xfrm>
            <a:off x="6280720" y="4021149"/>
            <a:ext cx="150292" cy="227012"/>
          </a:xfrm>
          <a:custGeom>
            <a:avLst/>
            <a:gdLst/>
            <a:ahLst/>
            <a:cxnLst>
              <a:cxn ang="0">
                <a:pos x="28" y="98"/>
              </a:cxn>
              <a:cxn ang="0">
                <a:pos x="0" y="36"/>
              </a:cxn>
              <a:cxn ang="0">
                <a:pos x="18" y="0"/>
              </a:cxn>
              <a:cxn ang="0">
                <a:pos x="82" y="22"/>
              </a:cxn>
              <a:cxn ang="0">
                <a:pos x="96" y="26"/>
              </a:cxn>
              <a:cxn ang="0">
                <a:pos x="94" y="94"/>
              </a:cxn>
              <a:cxn ang="0">
                <a:pos x="90" y="94"/>
              </a:cxn>
              <a:cxn ang="0">
                <a:pos x="90" y="104"/>
              </a:cxn>
              <a:cxn ang="0">
                <a:pos x="92" y="108"/>
              </a:cxn>
              <a:cxn ang="0">
                <a:pos x="92" y="110"/>
              </a:cxn>
              <a:cxn ang="0">
                <a:pos x="88" y="110"/>
              </a:cxn>
              <a:cxn ang="0">
                <a:pos x="86" y="112"/>
              </a:cxn>
              <a:cxn ang="0">
                <a:pos x="90" y="124"/>
              </a:cxn>
              <a:cxn ang="0">
                <a:pos x="82" y="110"/>
              </a:cxn>
              <a:cxn ang="0">
                <a:pos x="74" y="88"/>
              </a:cxn>
              <a:cxn ang="0">
                <a:pos x="72" y="80"/>
              </a:cxn>
              <a:cxn ang="0">
                <a:pos x="70" y="80"/>
              </a:cxn>
              <a:cxn ang="0">
                <a:pos x="66" y="82"/>
              </a:cxn>
              <a:cxn ang="0">
                <a:pos x="62" y="82"/>
              </a:cxn>
              <a:cxn ang="0">
                <a:pos x="58" y="86"/>
              </a:cxn>
              <a:cxn ang="0">
                <a:pos x="46" y="94"/>
              </a:cxn>
              <a:cxn ang="0">
                <a:pos x="34" y="96"/>
              </a:cxn>
              <a:cxn ang="0">
                <a:pos x="28" y="98"/>
              </a:cxn>
            </a:cxnLst>
            <a:rect l="0" t="0" r="r" b="b"/>
            <a:pathLst>
              <a:path w="97" h="125">
                <a:moveTo>
                  <a:pt x="28" y="98"/>
                </a:moveTo>
                <a:lnTo>
                  <a:pt x="0" y="36"/>
                </a:lnTo>
                <a:lnTo>
                  <a:pt x="18" y="0"/>
                </a:lnTo>
                <a:lnTo>
                  <a:pt x="82" y="22"/>
                </a:lnTo>
                <a:lnTo>
                  <a:pt x="96" y="26"/>
                </a:lnTo>
                <a:lnTo>
                  <a:pt x="94" y="94"/>
                </a:lnTo>
                <a:lnTo>
                  <a:pt x="90" y="94"/>
                </a:lnTo>
                <a:lnTo>
                  <a:pt x="90" y="104"/>
                </a:lnTo>
                <a:lnTo>
                  <a:pt x="92" y="108"/>
                </a:lnTo>
                <a:lnTo>
                  <a:pt x="92" y="110"/>
                </a:lnTo>
                <a:lnTo>
                  <a:pt x="88" y="110"/>
                </a:lnTo>
                <a:lnTo>
                  <a:pt x="86" y="112"/>
                </a:lnTo>
                <a:lnTo>
                  <a:pt x="90" y="124"/>
                </a:lnTo>
                <a:lnTo>
                  <a:pt x="82" y="110"/>
                </a:lnTo>
                <a:lnTo>
                  <a:pt x="74" y="88"/>
                </a:lnTo>
                <a:lnTo>
                  <a:pt x="72" y="80"/>
                </a:lnTo>
                <a:lnTo>
                  <a:pt x="70" y="80"/>
                </a:lnTo>
                <a:lnTo>
                  <a:pt x="66" y="82"/>
                </a:lnTo>
                <a:lnTo>
                  <a:pt x="62" y="82"/>
                </a:lnTo>
                <a:lnTo>
                  <a:pt x="58" y="86"/>
                </a:lnTo>
                <a:lnTo>
                  <a:pt x="46" y="94"/>
                </a:lnTo>
                <a:lnTo>
                  <a:pt x="34" y="96"/>
                </a:lnTo>
                <a:lnTo>
                  <a:pt x="28" y="9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0" name="Freeform 168"/>
          <p:cNvSpPr>
            <a:spLocks/>
          </p:cNvSpPr>
          <p:nvPr/>
        </p:nvSpPr>
        <p:spPr bwMode="ltGray">
          <a:xfrm>
            <a:off x="6313258" y="3973524"/>
            <a:ext cx="86766" cy="66675"/>
          </a:xfrm>
          <a:custGeom>
            <a:avLst/>
            <a:gdLst/>
            <a:ahLst/>
            <a:cxnLst>
              <a:cxn ang="0">
                <a:pos x="54" y="22"/>
              </a:cxn>
              <a:cxn ang="0">
                <a:pos x="20" y="36"/>
              </a:cxn>
              <a:cxn ang="0">
                <a:pos x="0" y="24"/>
              </a:cxn>
              <a:cxn ang="0">
                <a:pos x="8" y="10"/>
              </a:cxn>
              <a:cxn ang="0">
                <a:pos x="10" y="8"/>
              </a:cxn>
              <a:cxn ang="0">
                <a:pos x="12" y="6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6" y="4"/>
              </a:cxn>
              <a:cxn ang="0">
                <a:pos x="32" y="4"/>
              </a:cxn>
              <a:cxn ang="0">
                <a:pos x="38" y="8"/>
              </a:cxn>
              <a:cxn ang="0">
                <a:pos x="40" y="10"/>
              </a:cxn>
              <a:cxn ang="0">
                <a:pos x="46" y="6"/>
              </a:cxn>
              <a:cxn ang="0">
                <a:pos x="52" y="8"/>
              </a:cxn>
              <a:cxn ang="0">
                <a:pos x="52" y="16"/>
              </a:cxn>
              <a:cxn ang="0">
                <a:pos x="54" y="22"/>
              </a:cxn>
            </a:cxnLst>
            <a:rect l="0" t="0" r="r" b="b"/>
            <a:pathLst>
              <a:path w="55" h="37">
                <a:moveTo>
                  <a:pt x="54" y="22"/>
                </a:moveTo>
                <a:lnTo>
                  <a:pt x="20" y="36"/>
                </a:lnTo>
                <a:lnTo>
                  <a:pt x="0" y="24"/>
                </a:lnTo>
                <a:lnTo>
                  <a:pt x="8" y="10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6" y="4"/>
                </a:lnTo>
                <a:lnTo>
                  <a:pt x="32" y="4"/>
                </a:lnTo>
                <a:lnTo>
                  <a:pt x="38" y="8"/>
                </a:lnTo>
                <a:lnTo>
                  <a:pt x="40" y="10"/>
                </a:lnTo>
                <a:lnTo>
                  <a:pt x="46" y="6"/>
                </a:lnTo>
                <a:lnTo>
                  <a:pt x="52" y="8"/>
                </a:lnTo>
                <a:lnTo>
                  <a:pt x="52" y="16"/>
                </a:lnTo>
                <a:lnTo>
                  <a:pt x="54" y="2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1" name="Freeform 169"/>
          <p:cNvSpPr>
            <a:spLocks/>
          </p:cNvSpPr>
          <p:nvPr/>
        </p:nvSpPr>
        <p:spPr bwMode="ltGray">
          <a:xfrm>
            <a:off x="6087046" y="3913200"/>
            <a:ext cx="212266" cy="1349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4"/>
              </a:cxn>
              <a:cxn ang="0">
                <a:pos x="78" y="74"/>
              </a:cxn>
              <a:cxn ang="0">
                <a:pos x="138" y="74"/>
              </a:cxn>
              <a:cxn ang="0">
                <a:pos x="138" y="44"/>
              </a:cxn>
              <a:cxn ang="0">
                <a:pos x="128" y="44"/>
              </a:cxn>
              <a:cxn ang="0">
                <a:pos x="126" y="46"/>
              </a:cxn>
              <a:cxn ang="0">
                <a:pos x="122" y="42"/>
              </a:cxn>
              <a:cxn ang="0">
                <a:pos x="112" y="40"/>
              </a:cxn>
              <a:cxn ang="0">
                <a:pos x="112" y="44"/>
              </a:cxn>
              <a:cxn ang="0">
                <a:pos x="102" y="42"/>
              </a:cxn>
              <a:cxn ang="0">
                <a:pos x="100" y="38"/>
              </a:cxn>
              <a:cxn ang="0">
                <a:pos x="98" y="38"/>
              </a:cxn>
              <a:cxn ang="0">
                <a:pos x="92" y="40"/>
              </a:cxn>
              <a:cxn ang="0">
                <a:pos x="88" y="38"/>
              </a:cxn>
              <a:cxn ang="0">
                <a:pos x="80" y="26"/>
              </a:cxn>
              <a:cxn ang="0">
                <a:pos x="76" y="26"/>
              </a:cxn>
              <a:cxn ang="0">
                <a:pos x="42" y="2"/>
              </a:cxn>
              <a:cxn ang="0">
                <a:pos x="28" y="0"/>
              </a:cxn>
              <a:cxn ang="0">
                <a:pos x="26" y="4"/>
              </a:cxn>
              <a:cxn ang="0">
                <a:pos x="4" y="0"/>
              </a:cxn>
            </a:cxnLst>
            <a:rect l="0" t="0" r="r" b="b"/>
            <a:pathLst>
              <a:path w="139" h="75">
                <a:moveTo>
                  <a:pt x="4" y="0"/>
                </a:moveTo>
                <a:lnTo>
                  <a:pt x="0" y="34"/>
                </a:lnTo>
                <a:lnTo>
                  <a:pt x="78" y="74"/>
                </a:lnTo>
                <a:lnTo>
                  <a:pt x="138" y="74"/>
                </a:lnTo>
                <a:lnTo>
                  <a:pt x="138" y="44"/>
                </a:lnTo>
                <a:lnTo>
                  <a:pt x="128" y="44"/>
                </a:lnTo>
                <a:lnTo>
                  <a:pt x="126" y="46"/>
                </a:lnTo>
                <a:lnTo>
                  <a:pt x="122" y="42"/>
                </a:lnTo>
                <a:lnTo>
                  <a:pt x="112" y="40"/>
                </a:lnTo>
                <a:lnTo>
                  <a:pt x="112" y="44"/>
                </a:lnTo>
                <a:lnTo>
                  <a:pt x="102" y="42"/>
                </a:lnTo>
                <a:lnTo>
                  <a:pt x="100" y="38"/>
                </a:lnTo>
                <a:lnTo>
                  <a:pt x="98" y="38"/>
                </a:lnTo>
                <a:lnTo>
                  <a:pt x="92" y="40"/>
                </a:lnTo>
                <a:lnTo>
                  <a:pt x="88" y="38"/>
                </a:lnTo>
                <a:lnTo>
                  <a:pt x="80" y="26"/>
                </a:lnTo>
                <a:lnTo>
                  <a:pt x="76" y="26"/>
                </a:lnTo>
                <a:lnTo>
                  <a:pt x="42" y="2"/>
                </a:lnTo>
                <a:lnTo>
                  <a:pt x="28" y="0"/>
                </a:lnTo>
                <a:lnTo>
                  <a:pt x="26" y="4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2" name="Freeform 170"/>
          <p:cNvSpPr>
            <a:spLocks/>
          </p:cNvSpPr>
          <p:nvPr/>
        </p:nvSpPr>
        <p:spPr bwMode="ltGray">
          <a:xfrm>
            <a:off x="5753926" y="3651264"/>
            <a:ext cx="791741" cy="1017583"/>
          </a:xfrm>
          <a:custGeom>
            <a:avLst/>
            <a:gdLst/>
            <a:ahLst/>
            <a:cxnLst>
              <a:cxn ang="0">
                <a:pos x="22" y="238"/>
              </a:cxn>
              <a:cxn ang="0">
                <a:pos x="52" y="230"/>
              </a:cxn>
              <a:cxn ang="0">
                <a:pos x="44" y="202"/>
              </a:cxn>
              <a:cxn ang="0">
                <a:pos x="50" y="174"/>
              </a:cxn>
              <a:cxn ang="0">
                <a:pos x="68" y="178"/>
              </a:cxn>
              <a:cxn ang="0">
                <a:pos x="86" y="164"/>
              </a:cxn>
              <a:cxn ang="0">
                <a:pos x="124" y="118"/>
              </a:cxn>
              <a:cxn ang="0">
                <a:pos x="140" y="102"/>
              </a:cxn>
              <a:cxn ang="0">
                <a:pos x="120" y="72"/>
              </a:cxn>
              <a:cxn ang="0">
                <a:pos x="130" y="48"/>
              </a:cxn>
              <a:cxn ang="0">
                <a:pos x="120" y="32"/>
              </a:cxn>
              <a:cxn ang="0">
                <a:pos x="108" y="20"/>
              </a:cxn>
              <a:cxn ang="0">
                <a:pos x="122" y="8"/>
              </a:cxn>
              <a:cxn ang="0">
                <a:pos x="142" y="4"/>
              </a:cxn>
              <a:cxn ang="0">
                <a:pos x="164" y="16"/>
              </a:cxn>
              <a:cxn ang="0">
                <a:pos x="202" y="32"/>
              </a:cxn>
              <a:cxn ang="0">
                <a:pos x="222" y="60"/>
              </a:cxn>
              <a:cxn ang="0">
                <a:pos x="202" y="76"/>
              </a:cxn>
              <a:cxn ang="0">
                <a:pos x="198" y="100"/>
              </a:cxn>
              <a:cxn ang="0">
                <a:pos x="210" y="128"/>
              </a:cxn>
              <a:cxn ang="0">
                <a:pos x="222" y="166"/>
              </a:cxn>
              <a:cxn ang="0">
                <a:pos x="246" y="190"/>
              </a:cxn>
              <a:cxn ang="0">
                <a:pos x="286" y="196"/>
              </a:cxn>
              <a:cxn ang="0">
                <a:pos x="324" y="212"/>
              </a:cxn>
              <a:cxn ang="0">
                <a:pos x="352" y="208"/>
              </a:cxn>
              <a:cxn ang="0">
                <a:pos x="372" y="190"/>
              </a:cxn>
              <a:cxn ang="0">
                <a:pos x="390" y="204"/>
              </a:cxn>
              <a:cxn ang="0">
                <a:pos x="434" y="182"/>
              </a:cxn>
              <a:cxn ang="0">
                <a:pos x="474" y="156"/>
              </a:cxn>
              <a:cxn ang="0">
                <a:pos x="502" y="184"/>
              </a:cxn>
              <a:cxn ang="0">
                <a:pos x="484" y="204"/>
              </a:cxn>
              <a:cxn ang="0">
                <a:pos x="462" y="232"/>
              </a:cxn>
              <a:cxn ang="0">
                <a:pos x="456" y="262"/>
              </a:cxn>
              <a:cxn ang="0">
                <a:pos x="436" y="298"/>
              </a:cxn>
              <a:cxn ang="0">
                <a:pos x="424" y="262"/>
              </a:cxn>
              <a:cxn ang="0">
                <a:pos x="410" y="264"/>
              </a:cxn>
              <a:cxn ang="0">
                <a:pos x="434" y="232"/>
              </a:cxn>
              <a:cxn ang="0">
                <a:pos x="386" y="238"/>
              </a:cxn>
              <a:cxn ang="0">
                <a:pos x="366" y="214"/>
              </a:cxn>
              <a:cxn ang="0">
                <a:pos x="362" y="240"/>
              </a:cxn>
              <a:cxn ang="0">
                <a:pos x="370" y="274"/>
              </a:cxn>
              <a:cxn ang="0">
                <a:pos x="336" y="308"/>
              </a:cxn>
              <a:cxn ang="0">
                <a:pos x="304" y="344"/>
              </a:cxn>
              <a:cxn ang="0">
                <a:pos x="242" y="404"/>
              </a:cxn>
              <a:cxn ang="0">
                <a:pos x="212" y="418"/>
              </a:cxn>
              <a:cxn ang="0">
                <a:pos x="206" y="478"/>
              </a:cxn>
              <a:cxn ang="0">
                <a:pos x="184" y="522"/>
              </a:cxn>
              <a:cxn ang="0">
                <a:pos x="160" y="550"/>
              </a:cxn>
              <a:cxn ang="0">
                <a:pos x="126" y="520"/>
              </a:cxn>
              <a:cxn ang="0">
                <a:pos x="90" y="422"/>
              </a:cxn>
              <a:cxn ang="0">
                <a:pos x="72" y="348"/>
              </a:cxn>
              <a:cxn ang="0">
                <a:pos x="74" y="284"/>
              </a:cxn>
              <a:cxn ang="0">
                <a:pos x="18" y="280"/>
              </a:cxn>
              <a:cxn ang="0">
                <a:pos x="24" y="264"/>
              </a:cxn>
            </a:cxnLst>
            <a:rect l="0" t="0" r="r" b="b"/>
            <a:pathLst>
              <a:path w="513" h="561">
                <a:moveTo>
                  <a:pt x="4" y="244"/>
                </a:moveTo>
                <a:lnTo>
                  <a:pt x="8" y="240"/>
                </a:lnTo>
                <a:lnTo>
                  <a:pt x="14" y="240"/>
                </a:lnTo>
                <a:lnTo>
                  <a:pt x="18" y="236"/>
                </a:lnTo>
                <a:lnTo>
                  <a:pt x="22" y="238"/>
                </a:lnTo>
                <a:lnTo>
                  <a:pt x="32" y="240"/>
                </a:lnTo>
                <a:lnTo>
                  <a:pt x="44" y="238"/>
                </a:lnTo>
                <a:lnTo>
                  <a:pt x="48" y="244"/>
                </a:lnTo>
                <a:lnTo>
                  <a:pt x="56" y="234"/>
                </a:lnTo>
                <a:lnTo>
                  <a:pt x="52" y="230"/>
                </a:lnTo>
                <a:lnTo>
                  <a:pt x="50" y="220"/>
                </a:lnTo>
                <a:lnTo>
                  <a:pt x="52" y="216"/>
                </a:lnTo>
                <a:lnTo>
                  <a:pt x="42" y="214"/>
                </a:lnTo>
                <a:lnTo>
                  <a:pt x="42" y="212"/>
                </a:lnTo>
                <a:lnTo>
                  <a:pt x="44" y="202"/>
                </a:lnTo>
                <a:lnTo>
                  <a:pt x="44" y="196"/>
                </a:lnTo>
                <a:lnTo>
                  <a:pt x="38" y="196"/>
                </a:lnTo>
                <a:lnTo>
                  <a:pt x="34" y="194"/>
                </a:lnTo>
                <a:lnTo>
                  <a:pt x="36" y="188"/>
                </a:lnTo>
                <a:lnTo>
                  <a:pt x="50" y="174"/>
                </a:lnTo>
                <a:lnTo>
                  <a:pt x="54" y="174"/>
                </a:lnTo>
                <a:lnTo>
                  <a:pt x="56" y="176"/>
                </a:lnTo>
                <a:lnTo>
                  <a:pt x="60" y="184"/>
                </a:lnTo>
                <a:lnTo>
                  <a:pt x="64" y="180"/>
                </a:lnTo>
                <a:lnTo>
                  <a:pt x="68" y="178"/>
                </a:lnTo>
                <a:lnTo>
                  <a:pt x="72" y="182"/>
                </a:lnTo>
                <a:lnTo>
                  <a:pt x="78" y="180"/>
                </a:lnTo>
                <a:lnTo>
                  <a:pt x="78" y="174"/>
                </a:lnTo>
                <a:lnTo>
                  <a:pt x="84" y="170"/>
                </a:lnTo>
                <a:lnTo>
                  <a:pt x="86" y="164"/>
                </a:lnTo>
                <a:lnTo>
                  <a:pt x="100" y="160"/>
                </a:lnTo>
                <a:lnTo>
                  <a:pt x="108" y="144"/>
                </a:lnTo>
                <a:lnTo>
                  <a:pt x="114" y="138"/>
                </a:lnTo>
                <a:lnTo>
                  <a:pt x="114" y="130"/>
                </a:lnTo>
                <a:lnTo>
                  <a:pt x="124" y="118"/>
                </a:lnTo>
                <a:lnTo>
                  <a:pt x="128" y="120"/>
                </a:lnTo>
                <a:lnTo>
                  <a:pt x="130" y="112"/>
                </a:lnTo>
                <a:lnTo>
                  <a:pt x="132" y="110"/>
                </a:lnTo>
                <a:lnTo>
                  <a:pt x="132" y="104"/>
                </a:lnTo>
                <a:lnTo>
                  <a:pt x="140" y="102"/>
                </a:lnTo>
                <a:lnTo>
                  <a:pt x="138" y="96"/>
                </a:lnTo>
                <a:lnTo>
                  <a:pt x="134" y="94"/>
                </a:lnTo>
                <a:lnTo>
                  <a:pt x="132" y="94"/>
                </a:lnTo>
                <a:lnTo>
                  <a:pt x="120" y="84"/>
                </a:lnTo>
                <a:lnTo>
                  <a:pt x="120" y="72"/>
                </a:lnTo>
                <a:lnTo>
                  <a:pt x="118" y="68"/>
                </a:lnTo>
                <a:lnTo>
                  <a:pt x="120" y="64"/>
                </a:lnTo>
                <a:lnTo>
                  <a:pt x="116" y="58"/>
                </a:lnTo>
                <a:lnTo>
                  <a:pt x="124" y="50"/>
                </a:lnTo>
                <a:lnTo>
                  <a:pt x="130" y="48"/>
                </a:lnTo>
                <a:lnTo>
                  <a:pt x="132" y="44"/>
                </a:lnTo>
                <a:lnTo>
                  <a:pt x="130" y="42"/>
                </a:lnTo>
                <a:lnTo>
                  <a:pt x="126" y="42"/>
                </a:lnTo>
                <a:lnTo>
                  <a:pt x="126" y="36"/>
                </a:lnTo>
                <a:lnTo>
                  <a:pt x="120" y="32"/>
                </a:lnTo>
                <a:lnTo>
                  <a:pt x="118" y="32"/>
                </a:lnTo>
                <a:lnTo>
                  <a:pt x="118" y="28"/>
                </a:lnTo>
                <a:lnTo>
                  <a:pt x="112" y="26"/>
                </a:lnTo>
                <a:lnTo>
                  <a:pt x="108" y="26"/>
                </a:lnTo>
                <a:lnTo>
                  <a:pt x="108" y="20"/>
                </a:lnTo>
                <a:lnTo>
                  <a:pt x="110" y="20"/>
                </a:lnTo>
                <a:lnTo>
                  <a:pt x="116" y="18"/>
                </a:lnTo>
                <a:lnTo>
                  <a:pt x="118" y="12"/>
                </a:lnTo>
                <a:lnTo>
                  <a:pt x="118" y="10"/>
                </a:lnTo>
                <a:lnTo>
                  <a:pt x="122" y="8"/>
                </a:lnTo>
                <a:lnTo>
                  <a:pt x="126" y="8"/>
                </a:lnTo>
                <a:lnTo>
                  <a:pt x="132" y="8"/>
                </a:lnTo>
                <a:lnTo>
                  <a:pt x="138" y="4"/>
                </a:lnTo>
                <a:lnTo>
                  <a:pt x="138" y="0"/>
                </a:lnTo>
                <a:lnTo>
                  <a:pt x="142" y="4"/>
                </a:lnTo>
                <a:lnTo>
                  <a:pt x="146" y="6"/>
                </a:lnTo>
                <a:lnTo>
                  <a:pt x="154" y="8"/>
                </a:lnTo>
                <a:lnTo>
                  <a:pt x="154" y="14"/>
                </a:lnTo>
                <a:lnTo>
                  <a:pt x="158" y="12"/>
                </a:lnTo>
                <a:lnTo>
                  <a:pt x="164" y="16"/>
                </a:lnTo>
                <a:lnTo>
                  <a:pt x="170" y="30"/>
                </a:lnTo>
                <a:lnTo>
                  <a:pt x="178" y="30"/>
                </a:lnTo>
                <a:lnTo>
                  <a:pt x="186" y="36"/>
                </a:lnTo>
                <a:lnTo>
                  <a:pt x="192" y="38"/>
                </a:lnTo>
                <a:lnTo>
                  <a:pt x="202" y="32"/>
                </a:lnTo>
                <a:lnTo>
                  <a:pt x="206" y="30"/>
                </a:lnTo>
                <a:lnTo>
                  <a:pt x="220" y="38"/>
                </a:lnTo>
                <a:lnTo>
                  <a:pt x="230" y="42"/>
                </a:lnTo>
                <a:lnTo>
                  <a:pt x="230" y="50"/>
                </a:lnTo>
                <a:lnTo>
                  <a:pt x="222" y="60"/>
                </a:lnTo>
                <a:lnTo>
                  <a:pt x="218" y="64"/>
                </a:lnTo>
                <a:lnTo>
                  <a:pt x="210" y="66"/>
                </a:lnTo>
                <a:lnTo>
                  <a:pt x="210" y="74"/>
                </a:lnTo>
                <a:lnTo>
                  <a:pt x="198" y="72"/>
                </a:lnTo>
                <a:lnTo>
                  <a:pt x="202" y="76"/>
                </a:lnTo>
                <a:lnTo>
                  <a:pt x="208" y="90"/>
                </a:lnTo>
                <a:lnTo>
                  <a:pt x="206" y="100"/>
                </a:lnTo>
                <a:lnTo>
                  <a:pt x="202" y="100"/>
                </a:lnTo>
                <a:lnTo>
                  <a:pt x="200" y="98"/>
                </a:lnTo>
                <a:lnTo>
                  <a:pt x="198" y="100"/>
                </a:lnTo>
                <a:lnTo>
                  <a:pt x="196" y="104"/>
                </a:lnTo>
                <a:lnTo>
                  <a:pt x="196" y="118"/>
                </a:lnTo>
                <a:lnTo>
                  <a:pt x="198" y="124"/>
                </a:lnTo>
                <a:lnTo>
                  <a:pt x="200" y="126"/>
                </a:lnTo>
                <a:lnTo>
                  <a:pt x="210" y="128"/>
                </a:lnTo>
                <a:lnTo>
                  <a:pt x="214" y="132"/>
                </a:lnTo>
                <a:lnTo>
                  <a:pt x="220" y="130"/>
                </a:lnTo>
                <a:lnTo>
                  <a:pt x="234" y="142"/>
                </a:lnTo>
                <a:lnTo>
                  <a:pt x="224" y="154"/>
                </a:lnTo>
                <a:lnTo>
                  <a:pt x="222" y="166"/>
                </a:lnTo>
                <a:lnTo>
                  <a:pt x="228" y="174"/>
                </a:lnTo>
                <a:lnTo>
                  <a:pt x="236" y="174"/>
                </a:lnTo>
                <a:lnTo>
                  <a:pt x="240" y="182"/>
                </a:lnTo>
                <a:lnTo>
                  <a:pt x="242" y="184"/>
                </a:lnTo>
                <a:lnTo>
                  <a:pt x="246" y="190"/>
                </a:lnTo>
                <a:lnTo>
                  <a:pt x="258" y="190"/>
                </a:lnTo>
                <a:lnTo>
                  <a:pt x="262" y="196"/>
                </a:lnTo>
                <a:lnTo>
                  <a:pt x="272" y="198"/>
                </a:lnTo>
                <a:lnTo>
                  <a:pt x="282" y="198"/>
                </a:lnTo>
                <a:lnTo>
                  <a:pt x="286" y="196"/>
                </a:lnTo>
                <a:lnTo>
                  <a:pt x="292" y="204"/>
                </a:lnTo>
                <a:lnTo>
                  <a:pt x="302" y="206"/>
                </a:lnTo>
                <a:lnTo>
                  <a:pt x="308" y="212"/>
                </a:lnTo>
                <a:lnTo>
                  <a:pt x="314" y="208"/>
                </a:lnTo>
                <a:lnTo>
                  <a:pt x="324" y="212"/>
                </a:lnTo>
                <a:lnTo>
                  <a:pt x="334" y="210"/>
                </a:lnTo>
                <a:lnTo>
                  <a:pt x="340" y="216"/>
                </a:lnTo>
                <a:lnTo>
                  <a:pt x="346" y="214"/>
                </a:lnTo>
                <a:lnTo>
                  <a:pt x="352" y="216"/>
                </a:lnTo>
                <a:lnTo>
                  <a:pt x="352" y="208"/>
                </a:lnTo>
                <a:lnTo>
                  <a:pt x="350" y="200"/>
                </a:lnTo>
                <a:lnTo>
                  <a:pt x="354" y="188"/>
                </a:lnTo>
                <a:lnTo>
                  <a:pt x="364" y="186"/>
                </a:lnTo>
                <a:lnTo>
                  <a:pt x="370" y="182"/>
                </a:lnTo>
                <a:lnTo>
                  <a:pt x="372" y="190"/>
                </a:lnTo>
                <a:lnTo>
                  <a:pt x="368" y="198"/>
                </a:lnTo>
                <a:lnTo>
                  <a:pt x="372" y="206"/>
                </a:lnTo>
                <a:lnTo>
                  <a:pt x="382" y="206"/>
                </a:lnTo>
                <a:lnTo>
                  <a:pt x="388" y="208"/>
                </a:lnTo>
                <a:lnTo>
                  <a:pt x="390" y="204"/>
                </a:lnTo>
                <a:lnTo>
                  <a:pt x="402" y="204"/>
                </a:lnTo>
                <a:lnTo>
                  <a:pt x="418" y="194"/>
                </a:lnTo>
                <a:lnTo>
                  <a:pt x="424" y="188"/>
                </a:lnTo>
                <a:lnTo>
                  <a:pt x="430" y="184"/>
                </a:lnTo>
                <a:lnTo>
                  <a:pt x="434" y="182"/>
                </a:lnTo>
                <a:lnTo>
                  <a:pt x="446" y="168"/>
                </a:lnTo>
                <a:lnTo>
                  <a:pt x="458" y="156"/>
                </a:lnTo>
                <a:lnTo>
                  <a:pt x="460" y="154"/>
                </a:lnTo>
                <a:lnTo>
                  <a:pt x="462" y="156"/>
                </a:lnTo>
                <a:lnTo>
                  <a:pt x="474" y="156"/>
                </a:lnTo>
                <a:lnTo>
                  <a:pt x="490" y="150"/>
                </a:lnTo>
                <a:lnTo>
                  <a:pt x="492" y="156"/>
                </a:lnTo>
                <a:lnTo>
                  <a:pt x="498" y="170"/>
                </a:lnTo>
                <a:lnTo>
                  <a:pt x="512" y="176"/>
                </a:lnTo>
                <a:lnTo>
                  <a:pt x="502" y="184"/>
                </a:lnTo>
                <a:lnTo>
                  <a:pt x="508" y="194"/>
                </a:lnTo>
                <a:lnTo>
                  <a:pt x="506" y="198"/>
                </a:lnTo>
                <a:lnTo>
                  <a:pt x="498" y="194"/>
                </a:lnTo>
                <a:lnTo>
                  <a:pt x="488" y="196"/>
                </a:lnTo>
                <a:lnTo>
                  <a:pt x="484" y="204"/>
                </a:lnTo>
                <a:lnTo>
                  <a:pt x="478" y="204"/>
                </a:lnTo>
                <a:lnTo>
                  <a:pt x="470" y="214"/>
                </a:lnTo>
                <a:lnTo>
                  <a:pt x="470" y="224"/>
                </a:lnTo>
                <a:lnTo>
                  <a:pt x="464" y="224"/>
                </a:lnTo>
                <a:lnTo>
                  <a:pt x="462" y="232"/>
                </a:lnTo>
                <a:lnTo>
                  <a:pt x="464" y="236"/>
                </a:lnTo>
                <a:lnTo>
                  <a:pt x="462" y="248"/>
                </a:lnTo>
                <a:lnTo>
                  <a:pt x="460" y="256"/>
                </a:lnTo>
                <a:lnTo>
                  <a:pt x="458" y="260"/>
                </a:lnTo>
                <a:lnTo>
                  <a:pt x="456" y="262"/>
                </a:lnTo>
                <a:lnTo>
                  <a:pt x="448" y="262"/>
                </a:lnTo>
                <a:lnTo>
                  <a:pt x="444" y="272"/>
                </a:lnTo>
                <a:lnTo>
                  <a:pt x="442" y="290"/>
                </a:lnTo>
                <a:lnTo>
                  <a:pt x="440" y="296"/>
                </a:lnTo>
                <a:lnTo>
                  <a:pt x="436" y="298"/>
                </a:lnTo>
                <a:lnTo>
                  <a:pt x="430" y="288"/>
                </a:lnTo>
                <a:lnTo>
                  <a:pt x="430" y="280"/>
                </a:lnTo>
                <a:lnTo>
                  <a:pt x="432" y="266"/>
                </a:lnTo>
                <a:lnTo>
                  <a:pt x="430" y="254"/>
                </a:lnTo>
                <a:lnTo>
                  <a:pt x="424" y="262"/>
                </a:lnTo>
                <a:lnTo>
                  <a:pt x="422" y="268"/>
                </a:lnTo>
                <a:lnTo>
                  <a:pt x="420" y="280"/>
                </a:lnTo>
                <a:lnTo>
                  <a:pt x="418" y="278"/>
                </a:lnTo>
                <a:lnTo>
                  <a:pt x="412" y="274"/>
                </a:lnTo>
                <a:lnTo>
                  <a:pt x="410" y="264"/>
                </a:lnTo>
                <a:lnTo>
                  <a:pt x="416" y="254"/>
                </a:lnTo>
                <a:lnTo>
                  <a:pt x="424" y="248"/>
                </a:lnTo>
                <a:lnTo>
                  <a:pt x="430" y="240"/>
                </a:lnTo>
                <a:lnTo>
                  <a:pt x="434" y="238"/>
                </a:lnTo>
                <a:lnTo>
                  <a:pt x="434" y="232"/>
                </a:lnTo>
                <a:lnTo>
                  <a:pt x="422" y="232"/>
                </a:lnTo>
                <a:lnTo>
                  <a:pt x="418" y="236"/>
                </a:lnTo>
                <a:lnTo>
                  <a:pt x="412" y="234"/>
                </a:lnTo>
                <a:lnTo>
                  <a:pt x="408" y="240"/>
                </a:lnTo>
                <a:lnTo>
                  <a:pt x="386" y="238"/>
                </a:lnTo>
                <a:lnTo>
                  <a:pt x="386" y="228"/>
                </a:lnTo>
                <a:lnTo>
                  <a:pt x="380" y="214"/>
                </a:lnTo>
                <a:lnTo>
                  <a:pt x="374" y="222"/>
                </a:lnTo>
                <a:lnTo>
                  <a:pt x="374" y="216"/>
                </a:lnTo>
                <a:lnTo>
                  <a:pt x="366" y="214"/>
                </a:lnTo>
                <a:lnTo>
                  <a:pt x="360" y="208"/>
                </a:lnTo>
                <a:lnTo>
                  <a:pt x="358" y="218"/>
                </a:lnTo>
                <a:lnTo>
                  <a:pt x="356" y="224"/>
                </a:lnTo>
                <a:lnTo>
                  <a:pt x="360" y="234"/>
                </a:lnTo>
                <a:lnTo>
                  <a:pt x="362" y="240"/>
                </a:lnTo>
                <a:lnTo>
                  <a:pt x="352" y="242"/>
                </a:lnTo>
                <a:lnTo>
                  <a:pt x="358" y="258"/>
                </a:lnTo>
                <a:lnTo>
                  <a:pt x="366" y="258"/>
                </a:lnTo>
                <a:lnTo>
                  <a:pt x="364" y="272"/>
                </a:lnTo>
                <a:lnTo>
                  <a:pt x="370" y="274"/>
                </a:lnTo>
                <a:lnTo>
                  <a:pt x="374" y="284"/>
                </a:lnTo>
                <a:lnTo>
                  <a:pt x="368" y="302"/>
                </a:lnTo>
                <a:lnTo>
                  <a:pt x="354" y="302"/>
                </a:lnTo>
                <a:lnTo>
                  <a:pt x="344" y="304"/>
                </a:lnTo>
                <a:lnTo>
                  <a:pt x="336" y="308"/>
                </a:lnTo>
                <a:lnTo>
                  <a:pt x="330" y="312"/>
                </a:lnTo>
                <a:lnTo>
                  <a:pt x="330" y="324"/>
                </a:lnTo>
                <a:lnTo>
                  <a:pt x="328" y="330"/>
                </a:lnTo>
                <a:lnTo>
                  <a:pt x="322" y="336"/>
                </a:lnTo>
                <a:lnTo>
                  <a:pt x="304" y="344"/>
                </a:lnTo>
                <a:lnTo>
                  <a:pt x="294" y="354"/>
                </a:lnTo>
                <a:lnTo>
                  <a:pt x="274" y="372"/>
                </a:lnTo>
                <a:lnTo>
                  <a:pt x="246" y="394"/>
                </a:lnTo>
                <a:lnTo>
                  <a:pt x="246" y="400"/>
                </a:lnTo>
                <a:lnTo>
                  <a:pt x="242" y="404"/>
                </a:lnTo>
                <a:lnTo>
                  <a:pt x="234" y="406"/>
                </a:lnTo>
                <a:lnTo>
                  <a:pt x="224" y="410"/>
                </a:lnTo>
                <a:lnTo>
                  <a:pt x="226" y="412"/>
                </a:lnTo>
                <a:lnTo>
                  <a:pt x="222" y="418"/>
                </a:lnTo>
                <a:lnTo>
                  <a:pt x="212" y="418"/>
                </a:lnTo>
                <a:lnTo>
                  <a:pt x="206" y="424"/>
                </a:lnTo>
                <a:lnTo>
                  <a:pt x="206" y="434"/>
                </a:lnTo>
                <a:lnTo>
                  <a:pt x="204" y="458"/>
                </a:lnTo>
                <a:lnTo>
                  <a:pt x="208" y="468"/>
                </a:lnTo>
                <a:lnTo>
                  <a:pt x="206" y="478"/>
                </a:lnTo>
                <a:lnTo>
                  <a:pt x="200" y="480"/>
                </a:lnTo>
                <a:lnTo>
                  <a:pt x="196" y="486"/>
                </a:lnTo>
                <a:lnTo>
                  <a:pt x="194" y="494"/>
                </a:lnTo>
                <a:lnTo>
                  <a:pt x="196" y="522"/>
                </a:lnTo>
                <a:lnTo>
                  <a:pt x="184" y="522"/>
                </a:lnTo>
                <a:lnTo>
                  <a:pt x="180" y="538"/>
                </a:lnTo>
                <a:lnTo>
                  <a:pt x="174" y="538"/>
                </a:lnTo>
                <a:lnTo>
                  <a:pt x="164" y="542"/>
                </a:lnTo>
                <a:lnTo>
                  <a:pt x="160" y="546"/>
                </a:lnTo>
                <a:lnTo>
                  <a:pt x="160" y="550"/>
                </a:lnTo>
                <a:lnTo>
                  <a:pt x="160" y="554"/>
                </a:lnTo>
                <a:lnTo>
                  <a:pt x="150" y="560"/>
                </a:lnTo>
                <a:lnTo>
                  <a:pt x="140" y="558"/>
                </a:lnTo>
                <a:lnTo>
                  <a:pt x="132" y="546"/>
                </a:lnTo>
                <a:lnTo>
                  <a:pt x="126" y="520"/>
                </a:lnTo>
                <a:lnTo>
                  <a:pt x="116" y="494"/>
                </a:lnTo>
                <a:lnTo>
                  <a:pt x="106" y="474"/>
                </a:lnTo>
                <a:lnTo>
                  <a:pt x="102" y="452"/>
                </a:lnTo>
                <a:lnTo>
                  <a:pt x="100" y="432"/>
                </a:lnTo>
                <a:lnTo>
                  <a:pt x="90" y="422"/>
                </a:lnTo>
                <a:lnTo>
                  <a:pt x="90" y="412"/>
                </a:lnTo>
                <a:lnTo>
                  <a:pt x="82" y="402"/>
                </a:lnTo>
                <a:lnTo>
                  <a:pt x="80" y="392"/>
                </a:lnTo>
                <a:lnTo>
                  <a:pt x="80" y="376"/>
                </a:lnTo>
                <a:lnTo>
                  <a:pt x="72" y="348"/>
                </a:lnTo>
                <a:lnTo>
                  <a:pt x="74" y="342"/>
                </a:lnTo>
                <a:lnTo>
                  <a:pt x="80" y="320"/>
                </a:lnTo>
                <a:lnTo>
                  <a:pt x="82" y="298"/>
                </a:lnTo>
                <a:lnTo>
                  <a:pt x="84" y="288"/>
                </a:lnTo>
                <a:lnTo>
                  <a:pt x="74" y="284"/>
                </a:lnTo>
                <a:lnTo>
                  <a:pt x="68" y="300"/>
                </a:lnTo>
                <a:lnTo>
                  <a:pt x="54" y="308"/>
                </a:lnTo>
                <a:lnTo>
                  <a:pt x="42" y="310"/>
                </a:lnTo>
                <a:lnTo>
                  <a:pt x="32" y="300"/>
                </a:lnTo>
                <a:lnTo>
                  <a:pt x="18" y="280"/>
                </a:lnTo>
                <a:lnTo>
                  <a:pt x="14" y="276"/>
                </a:lnTo>
                <a:lnTo>
                  <a:pt x="28" y="274"/>
                </a:lnTo>
                <a:lnTo>
                  <a:pt x="42" y="264"/>
                </a:lnTo>
                <a:lnTo>
                  <a:pt x="32" y="266"/>
                </a:lnTo>
                <a:lnTo>
                  <a:pt x="24" y="264"/>
                </a:lnTo>
                <a:lnTo>
                  <a:pt x="12" y="256"/>
                </a:lnTo>
                <a:lnTo>
                  <a:pt x="0" y="244"/>
                </a:lnTo>
                <a:lnTo>
                  <a:pt x="4" y="24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3" name="Freeform 171"/>
          <p:cNvSpPr>
            <a:spLocks/>
          </p:cNvSpPr>
          <p:nvPr/>
        </p:nvSpPr>
        <p:spPr bwMode="ltGray">
          <a:xfrm>
            <a:off x="6987243" y="5111757"/>
            <a:ext cx="35637" cy="158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8"/>
              </a:cxn>
              <a:cxn ang="0">
                <a:pos x="22" y="0"/>
              </a:cxn>
              <a:cxn ang="0">
                <a:pos x="8" y="2"/>
              </a:cxn>
              <a:cxn ang="0">
                <a:pos x="0" y="6"/>
              </a:cxn>
            </a:cxnLst>
            <a:rect l="0" t="0" r="r" b="b"/>
            <a:pathLst>
              <a:path w="23" h="9">
                <a:moveTo>
                  <a:pt x="0" y="6"/>
                </a:moveTo>
                <a:lnTo>
                  <a:pt x="10" y="8"/>
                </a:lnTo>
                <a:lnTo>
                  <a:pt x="22" y="0"/>
                </a:lnTo>
                <a:lnTo>
                  <a:pt x="8" y="2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" name="Freeform 172"/>
          <p:cNvSpPr>
            <a:spLocks/>
          </p:cNvSpPr>
          <p:nvPr/>
        </p:nvSpPr>
        <p:spPr bwMode="ltGray">
          <a:xfrm>
            <a:off x="7263036" y="5167319"/>
            <a:ext cx="17044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6"/>
              </a:cxn>
              <a:cxn ang="0">
                <a:pos x="10" y="0"/>
              </a:cxn>
              <a:cxn ang="0">
                <a:pos x="2" y="6"/>
              </a:cxn>
              <a:cxn ang="0">
                <a:pos x="0" y="10"/>
              </a:cxn>
            </a:cxnLst>
            <a:rect l="0" t="0" r="r" b="b"/>
            <a:pathLst>
              <a:path w="11" h="11">
                <a:moveTo>
                  <a:pt x="0" y="10"/>
                </a:moveTo>
                <a:lnTo>
                  <a:pt x="8" y="6"/>
                </a:lnTo>
                <a:lnTo>
                  <a:pt x="10" y="0"/>
                </a:lnTo>
                <a:lnTo>
                  <a:pt x="2" y="6"/>
                </a:lnTo>
                <a:lnTo>
                  <a:pt x="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5" name="Freeform 173"/>
          <p:cNvSpPr>
            <a:spLocks/>
          </p:cNvSpPr>
          <p:nvPr/>
        </p:nvSpPr>
        <p:spPr bwMode="ltGray">
          <a:xfrm>
            <a:off x="7318814" y="4311661"/>
            <a:ext cx="48032" cy="47625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24" y="26"/>
              </a:cxn>
              <a:cxn ang="0">
                <a:pos x="30" y="26"/>
              </a:cxn>
              <a:cxn ang="0">
                <a:pos x="24" y="18"/>
              </a:cxn>
              <a:cxn ang="0">
                <a:pos x="22" y="10"/>
              </a:cxn>
              <a:cxn ang="0">
                <a:pos x="20" y="2"/>
              </a:cxn>
              <a:cxn ang="0">
                <a:pos x="16" y="0"/>
              </a:cxn>
              <a:cxn ang="0">
                <a:pos x="0" y="4"/>
              </a:cxn>
              <a:cxn ang="0">
                <a:pos x="8" y="14"/>
              </a:cxn>
              <a:cxn ang="0">
                <a:pos x="16" y="26"/>
              </a:cxn>
            </a:cxnLst>
            <a:rect l="0" t="0" r="r" b="b"/>
            <a:pathLst>
              <a:path w="31" h="27">
                <a:moveTo>
                  <a:pt x="16" y="26"/>
                </a:moveTo>
                <a:lnTo>
                  <a:pt x="24" y="26"/>
                </a:lnTo>
                <a:lnTo>
                  <a:pt x="30" y="26"/>
                </a:lnTo>
                <a:lnTo>
                  <a:pt x="24" y="18"/>
                </a:lnTo>
                <a:lnTo>
                  <a:pt x="22" y="10"/>
                </a:lnTo>
                <a:lnTo>
                  <a:pt x="20" y="2"/>
                </a:lnTo>
                <a:lnTo>
                  <a:pt x="16" y="0"/>
                </a:lnTo>
                <a:lnTo>
                  <a:pt x="0" y="4"/>
                </a:lnTo>
                <a:lnTo>
                  <a:pt x="8" y="14"/>
                </a:lnTo>
                <a:lnTo>
                  <a:pt x="16" y="2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6" name="Freeform 174"/>
          <p:cNvSpPr>
            <a:spLocks/>
          </p:cNvSpPr>
          <p:nvPr/>
        </p:nvSpPr>
        <p:spPr bwMode="ltGray">
          <a:xfrm>
            <a:off x="7287826" y="4325948"/>
            <a:ext cx="29439" cy="301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16"/>
              </a:cxn>
              <a:cxn ang="0">
                <a:pos x="8" y="10"/>
              </a:cxn>
              <a:cxn ang="0">
                <a:pos x="18" y="14"/>
              </a:cxn>
              <a:cxn ang="0">
                <a:pos x="14" y="6"/>
              </a:cxn>
              <a:cxn ang="0">
                <a:pos x="12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2" y="16"/>
                </a:lnTo>
                <a:lnTo>
                  <a:pt x="8" y="10"/>
                </a:lnTo>
                <a:lnTo>
                  <a:pt x="18" y="14"/>
                </a:lnTo>
                <a:lnTo>
                  <a:pt x="14" y="6"/>
                </a:lnTo>
                <a:lnTo>
                  <a:pt x="12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7" name="Freeform 175"/>
          <p:cNvSpPr>
            <a:spLocks/>
          </p:cNvSpPr>
          <p:nvPr/>
        </p:nvSpPr>
        <p:spPr bwMode="ltGray">
          <a:xfrm>
            <a:off x="6864842" y="4176723"/>
            <a:ext cx="65075" cy="7778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4" y="2"/>
              </a:cxn>
              <a:cxn ang="0">
                <a:pos x="18" y="6"/>
              </a:cxn>
              <a:cxn ang="0">
                <a:pos x="12" y="8"/>
              </a:cxn>
              <a:cxn ang="0">
                <a:pos x="0" y="20"/>
              </a:cxn>
              <a:cxn ang="0">
                <a:pos x="0" y="34"/>
              </a:cxn>
              <a:cxn ang="0">
                <a:pos x="8" y="42"/>
              </a:cxn>
              <a:cxn ang="0">
                <a:pos x="20" y="40"/>
              </a:cxn>
              <a:cxn ang="0">
                <a:pos x="20" y="36"/>
              </a:cxn>
              <a:cxn ang="0">
                <a:pos x="26" y="36"/>
              </a:cxn>
              <a:cxn ang="0">
                <a:pos x="28" y="30"/>
              </a:cxn>
              <a:cxn ang="0">
                <a:pos x="36" y="28"/>
              </a:cxn>
              <a:cxn ang="0">
                <a:pos x="32" y="18"/>
              </a:cxn>
              <a:cxn ang="0">
                <a:pos x="38" y="18"/>
              </a:cxn>
              <a:cxn ang="0">
                <a:pos x="36" y="10"/>
              </a:cxn>
              <a:cxn ang="0">
                <a:pos x="42" y="8"/>
              </a:cxn>
              <a:cxn ang="0">
                <a:pos x="36" y="2"/>
              </a:cxn>
              <a:cxn ang="0">
                <a:pos x="32" y="0"/>
              </a:cxn>
            </a:cxnLst>
            <a:rect l="0" t="0" r="r" b="b"/>
            <a:pathLst>
              <a:path w="43" h="43">
                <a:moveTo>
                  <a:pt x="32" y="0"/>
                </a:moveTo>
                <a:lnTo>
                  <a:pt x="24" y="2"/>
                </a:lnTo>
                <a:lnTo>
                  <a:pt x="18" y="6"/>
                </a:lnTo>
                <a:lnTo>
                  <a:pt x="12" y="8"/>
                </a:lnTo>
                <a:lnTo>
                  <a:pt x="0" y="20"/>
                </a:lnTo>
                <a:lnTo>
                  <a:pt x="0" y="34"/>
                </a:lnTo>
                <a:lnTo>
                  <a:pt x="8" y="42"/>
                </a:lnTo>
                <a:lnTo>
                  <a:pt x="20" y="40"/>
                </a:lnTo>
                <a:lnTo>
                  <a:pt x="20" y="36"/>
                </a:lnTo>
                <a:lnTo>
                  <a:pt x="26" y="36"/>
                </a:lnTo>
                <a:lnTo>
                  <a:pt x="28" y="30"/>
                </a:lnTo>
                <a:lnTo>
                  <a:pt x="36" y="28"/>
                </a:lnTo>
                <a:lnTo>
                  <a:pt x="32" y="18"/>
                </a:lnTo>
                <a:lnTo>
                  <a:pt x="38" y="18"/>
                </a:lnTo>
                <a:lnTo>
                  <a:pt x="36" y="10"/>
                </a:lnTo>
                <a:lnTo>
                  <a:pt x="42" y="8"/>
                </a:lnTo>
                <a:lnTo>
                  <a:pt x="36" y="2"/>
                </a:lnTo>
                <a:lnTo>
                  <a:pt x="3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8" name="Freeform 176"/>
          <p:cNvSpPr>
            <a:spLocks/>
          </p:cNvSpPr>
          <p:nvPr/>
        </p:nvSpPr>
        <p:spPr bwMode="ltGray">
          <a:xfrm>
            <a:off x="7134436" y="4405322"/>
            <a:ext cx="68173" cy="12858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8" y="64"/>
              </a:cxn>
              <a:cxn ang="0">
                <a:pos x="16" y="54"/>
              </a:cxn>
              <a:cxn ang="0">
                <a:pos x="24" y="44"/>
              </a:cxn>
              <a:cxn ang="0">
                <a:pos x="24" y="34"/>
              </a:cxn>
              <a:cxn ang="0">
                <a:pos x="36" y="30"/>
              </a:cxn>
              <a:cxn ang="0">
                <a:pos x="36" y="26"/>
              </a:cxn>
              <a:cxn ang="0">
                <a:pos x="42" y="16"/>
              </a:cxn>
              <a:cxn ang="0">
                <a:pos x="40" y="8"/>
              </a:cxn>
              <a:cxn ang="0">
                <a:pos x="36" y="0"/>
              </a:cxn>
              <a:cxn ang="0">
                <a:pos x="36" y="12"/>
              </a:cxn>
              <a:cxn ang="0">
                <a:pos x="32" y="14"/>
              </a:cxn>
              <a:cxn ang="0">
                <a:pos x="32" y="20"/>
              </a:cxn>
              <a:cxn ang="0">
                <a:pos x="26" y="26"/>
              </a:cxn>
              <a:cxn ang="0">
                <a:pos x="24" y="30"/>
              </a:cxn>
              <a:cxn ang="0">
                <a:pos x="20" y="40"/>
              </a:cxn>
              <a:cxn ang="0">
                <a:pos x="0" y="62"/>
              </a:cxn>
              <a:cxn ang="0">
                <a:pos x="0" y="70"/>
              </a:cxn>
            </a:cxnLst>
            <a:rect l="0" t="0" r="r" b="b"/>
            <a:pathLst>
              <a:path w="43" h="71">
                <a:moveTo>
                  <a:pt x="0" y="70"/>
                </a:moveTo>
                <a:lnTo>
                  <a:pt x="8" y="64"/>
                </a:lnTo>
                <a:lnTo>
                  <a:pt x="16" y="54"/>
                </a:lnTo>
                <a:lnTo>
                  <a:pt x="24" y="44"/>
                </a:lnTo>
                <a:lnTo>
                  <a:pt x="24" y="34"/>
                </a:lnTo>
                <a:lnTo>
                  <a:pt x="36" y="30"/>
                </a:lnTo>
                <a:lnTo>
                  <a:pt x="36" y="26"/>
                </a:lnTo>
                <a:lnTo>
                  <a:pt x="42" y="16"/>
                </a:lnTo>
                <a:lnTo>
                  <a:pt x="40" y="8"/>
                </a:lnTo>
                <a:lnTo>
                  <a:pt x="36" y="0"/>
                </a:lnTo>
                <a:lnTo>
                  <a:pt x="36" y="12"/>
                </a:lnTo>
                <a:lnTo>
                  <a:pt x="32" y="14"/>
                </a:lnTo>
                <a:lnTo>
                  <a:pt x="32" y="20"/>
                </a:lnTo>
                <a:lnTo>
                  <a:pt x="26" y="26"/>
                </a:lnTo>
                <a:lnTo>
                  <a:pt x="24" y="30"/>
                </a:lnTo>
                <a:lnTo>
                  <a:pt x="20" y="40"/>
                </a:lnTo>
                <a:lnTo>
                  <a:pt x="0" y="62"/>
                </a:lnTo>
                <a:lnTo>
                  <a:pt x="0" y="7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9" name="Freeform 177"/>
          <p:cNvSpPr>
            <a:spLocks/>
          </p:cNvSpPr>
          <p:nvPr/>
        </p:nvSpPr>
        <p:spPr bwMode="ltGray">
          <a:xfrm>
            <a:off x="7269233" y="4402147"/>
            <a:ext cx="133248" cy="165099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4" y="76"/>
              </a:cxn>
              <a:cxn ang="0">
                <a:pos x="10" y="64"/>
              </a:cxn>
              <a:cxn ang="0">
                <a:pos x="10" y="62"/>
              </a:cxn>
              <a:cxn ang="0">
                <a:pos x="14" y="62"/>
              </a:cxn>
              <a:cxn ang="0">
                <a:pos x="18" y="58"/>
              </a:cxn>
              <a:cxn ang="0">
                <a:pos x="20" y="64"/>
              </a:cxn>
              <a:cxn ang="0">
                <a:pos x="26" y="66"/>
              </a:cxn>
              <a:cxn ang="0">
                <a:pos x="26" y="60"/>
              </a:cxn>
              <a:cxn ang="0">
                <a:pos x="28" y="58"/>
              </a:cxn>
              <a:cxn ang="0">
                <a:pos x="38" y="58"/>
              </a:cxn>
              <a:cxn ang="0">
                <a:pos x="36" y="68"/>
              </a:cxn>
              <a:cxn ang="0">
                <a:pos x="38" y="76"/>
              </a:cxn>
              <a:cxn ang="0">
                <a:pos x="38" y="82"/>
              </a:cxn>
              <a:cxn ang="0">
                <a:pos x="50" y="86"/>
              </a:cxn>
              <a:cxn ang="0">
                <a:pos x="56" y="80"/>
              </a:cxn>
              <a:cxn ang="0">
                <a:pos x="60" y="78"/>
              </a:cxn>
              <a:cxn ang="0">
                <a:pos x="60" y="86"/>
              </a:cxn>
              <a:cxn ang="0">
                <a:pos x="64" y="90"/>
              </a:cxn>
              <a:cxn ang="0">
                <a:pos x="66" y="80"/>
              </a:cxn>
              <a:cxn ang="0">
                <a:pos x="68" y="72"/>
              </a:cxn>
              <a:cxn ang="0">
                <a:pos x="66" y="62"/>
              </a:cxn>
              <a:cxn ang="0">
                <a:pos x="72" y="54"/>
              </a:cxn>
              <a:cxn ang="0">
                <a:pos x="80" y="68"/>
              </a:cxn>
              <a:cxn ang="0">
                <a:pos x="80" y="60"/>
              </a:cxn>
              <a:cxn ang="0">
                <a:pos x="78" y="56"/>
              </a:cxn>
              <a:cxn ang="0">
                <a:pos x="84" y="52"/>
              </a:cxn>
              <a:cxn ang="0">
                <a:pos x="86" y="48"/>
              </a:cxn>
              <a:cxn ang="0">
                <a:pos x="86" y="42"/>
              </a:cxn>
              <a:cxn ang="0">
                <a:pos x="80" y="30"/>
              </a:cxn>
              <a:cxn ang="0">
                <a:pos x="78" y="24"/>
              </a:cxn>
              <a:cxn ang="0">
                <a:pos x="74" y="10"/>
              </a:cxn>
              <a:cxn ang="0">
                <a:pos x="70" y="8"/>
              </a:cxn>
              <a:cxn ang="0">
                <a:pos x="66" y="8"/>
              </a:cxn>
              <a:cxn ang="0">
                <a:pos x="60" y="0"/>
              </a:cxn>
              <a:cxn ang="0">
                <a:pos x="56" y="4"/>
              </a:cxn>
              <a:cxn ang="0">
                <a:pos x="62" y="18"/>
              </a:cxn>
              <a:cxn ang="0">
                <a:pos x="54" y="18"/>
              </a:cxn>
              <a:cxn ang="0">
                <a:pos x="56" y="22"/>
              </a:cxn>
              <a:cxn ang="0">
                <a:pos x="50" y="22"/>
              </a:cxn>
              <a:cxn ang="0">
                <a:pos x="48" y="24"/>
              </a:cxn>
              <a:cxn ang="0">
                <a:pos x="50" y="34"/>
              </a:cxn>
              <a:cxn ang="0">
                <a:pos x="42" y="32"/>
              </a:cxn>
              <a:cxn ang="0">
                <a:pos x="40" y="40"/>
              </a:cxn>
              <a:cxn ang="0">
                <a:pos x="38" y="42"/>
              </a:cxn>
              <a:cxn ang="0">
                <a:pos x="32" y="44"/>
              </a:cxn>
              <a:cxn ang="0">
                <a:pos x="30" y="40"/>
              </a:cxn>
              <a:cxn ang="0">
                <a:pos x="24" y="36"/>
              </a:cxn>
              <a:cxn ang="0">
                <a:pos x="18" y="42"/>
              </a:cxn>
              <a:cxn ang="0">
                <a:pos x="18" y="52"/>
              </a:cxn>
              <a:cxn ang="0">
                <a:pos x="6" y="54"/>
              </a:cxn>
              <a:cxn ang="0">
                <a:pos x="2" y="62"/>
              </a:cxn>
              <a:cxn ang="0">
                <a:pos x="2" y="70"/>
              </a:cxn>
              <a:cxn ang="0">
                <a:pos x="0" y="78"/>
              </a:cxn>
            </a:cxnLst>
            <a:rect l="0" t="0" r="r" b="b"/>
            <a:pathLst>
              <a:path w="87" h="91">
                <a:moveTo>
                  <a:pt x="0" y="78"/>
                </a:moveTo>
                <a:lnTo>
                  <a:pt x="4" y="76"/>
                </a:lnTo>
                <a:lnTo>
                  <a:pt x="10" y="64"/>
                </a:lnTo>
                <a:lnTo>
                  <a:pt x="10" y="62"/>
                </a:lnTo>
                <a:lnTo>
                  <a:pt x="14" y="62"/>
                </a:lnTo>
                <a:lnTo>
                  <a:pt x="18" y="58"/>
                </a:lnTo>
                <a:lnTo>
                  <a:pt x="20" y="64"/>
                </a:lnTo>
                <a:lnTo>
                  <a:pt x="26" y="66"/>
                </a:lnTo>
                <a:lnTo>
                  <a:pt x="26" y="60"/>
                </a:lnTo>
                <a:lnTo>
                  <a:pt x="28" y="58"/>
                </a:lnTo>
                <a:lnTo>
                  <a:pt x="38" y="58"/>
                </a:lnTo>
                <a:lnTo>
                  <a:pt x="36" y="68"/>
                </a:lnTo>
                <a:lnTo>
                  <a:pt x="38" y="76"/>
                </a:lnTo>
                <a:lnTo>
                  <a:pt x="38" y="82"/>
                </a:lnTo>
                <a:lnTo>
                  <a:pt x="50" y="86"/>
                </a:lnTo>
                <a:lnTo>
                  <a:pt x="56" y="80"/>
                </a:lnTo>
                <a:lnTo>
                  <a:pt x="60" y="78"/>
                </a:lnTo>
                <a:lnTo>
                  <a:pt x="60" y="86"/>
                </a:lnTo>
                <a:lnTo>
                  <a:pt x="64" y="90"/>
                </a:lnTo>
                <a:lnTo>
                  <a:pt x="66" y="80"/>
                </a:lnTo>
                <a:lnTo>
                  <a:pt x="68" y="72"/>
                </a:lnTo>
                <a:lnTo>
                  <a:pt x="66" y="62"/>
                </a:lnTo>
                <a:lnTo>
                  <a:pt x="72" y="54"/>
                </a:lnTo>
                <a:lnTo>
                  <a:pt x="80" y="68"/>
                </a:lnTo>
                <a:lnTo>
                  <a:pt x="80" y="60"/>
                </a:lnTo>
                <a:lnTo>
                  <a:pt x="78" y="56"/>
                </a:lnTo>
                <a:lnTo>
                  <a:pt x="84" y="52"/>
                </a:lnTo>
                <a:lnTo>
                  <a:pt x="86" y="48"/>
                </a:lnTo>
                <a:lnTo>
                  <a:pt x="86" y="42"/>
                </a:lnTo>
                <a:lnTo>
                  <a:pt x="80" y="30"/>
                </a:lnTo>
                <a:lnTo>
                  <a:pt x="78" y="24"/>
                </a:lnTo>
                <a:lnTo>
                  <a:pt x="74" y="10"/>
                </a:lnTo>
                <a:lnTo>
                  <a:pt x="70" y="8"/>
                </a:lnTo>
                <a:lnTo>
                  <a:pt x="66" y="8"/>
                </a:lnTo>
                <a:lnTo>
                  <a:pt x="60" y="0"/>
                </a:lnTo>
                <a:lnTo>
                  <a:pt x="56" y="4"/>
                </a:lnTo>
                <a:lnTo>
                  <a:pt x="62" y="18"/>
                </a:lnTo>
                <a:lnTo>
                  <a:pt x="54" y="18"/>
                </a:lnTo>
                <a:lnTo>
                  <a:pt x="56" y="22"/>
                </a:lnTo>
                <a:lnTo>
                  <a:pt x="50" y="22"/>
                </a:lnTo>
                <a:lnTo>
                  <a:pt x="48" y="24"/>
                </a:lnTo>
                <a:lnTo>
                  <a:pt x="50" y="34"/>
                </a:lnTo>
                <a:lnTo>
                  <a:pt x="42" y="32"/>
                </a:lnTo>
                <a:lnTo>
                  <a:pt x="40" y="40"/>
                </a:lnTo>
                <a:lnTo>
                  <a:pt x="38" y="42"/>
                </a:lnTo>
                <a:lnTo>
                  <a:pt x="32" y="44"/>
                </a:lnTo>
                <a:lnTo>
                  <a:pt x="30" y="40"/>
                </a:lnTo>
                <a:lnTo>
                  <a:pt x="24" y="36"/>
                </a:lnTo>
                <a:lnTo>
                  <a:pt x="18" y="42"/>
                </a:lnTo>
                <a:lnTo>
                  <a:pt x="18" y="52"/>
                </a:lnTo>
                <a:lnTo>
                  <a:pt x="6" y="54"/>
                </a:lnTo>
                <a:lnTo>
                  <a:pt x="2" y="62"/>
                </a:lnTo>
                <a:lnTo>
                  <a:pt x="2" y="70"/>
                </a:lnTo>
                <a:lnTo>
                  <a:pt x="0" y="7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0" name="Freeform 178"/>
          <p:cNvSpPr>
            <a:spLocks/>
          </p:cNvSpPr>
          <p:nvPr/>
        </p:nvSpPr>
        <p:spPr bwMode="ltGray">
          <a:xfrm>
            <a:off x="7278530" y="4387861"/>
            <a:ext cx="29439" cy="666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" y="0"/>
              </a:cxn>
              <a:cxn ang="0">
                <a:pos x="6" y="12"/>
              </a:cxn>
              <a:cxn ang="0">
                <a:pos x="6" y="18"/>
              </a:cxn>
              <a:cxn ang="0">
                <a:pos x="2" y="24"/>
              </a:cxn>
              <a:cxn ang="0">
                <a:pos x="0" y="30"/>
              </a:cxn>
              <a:cxn ang="0">
                <a:pos x="12" y="36"/>
              </a:cxn>
              <a:cxn ang="0">
                <a:pos x="16" y="32"/>
              </a:cxn>
              <a:cxn ang="0">
                <a:pos x="12" y="26"/>
              </a:cxn>
              <a:cxn ang="0">
                <a:pos x="14" y="16"/>
              </a:cxn>
              <a:cxn ang="0">
                <a:pos x="18" y="8"/>
              </a:cxn>
              <a:cxn ang="0">
                <a:pos x="16" y="0"/>
              </a:cxn>
            </a:cxnLst>
            <a:rect l="0" t="0" r="r" b="b"/>
            <a:pathLst>
              <a:path w="19" h="37">
                <a:moveTo>
                  <a:pt x="16" y="0"/>
                </a:moveTo>
                <a:lnTo>
                  <a:pt x="10" y="0"/>
                </a:lnTo>
                <a:lnTo>
                  <a:pt x="6" y="12"/>
                </a:lnTo>
                <a:lnTo>
                  <a:pt x="6" y="18"/>
                </a:lnTo>
                <a:lnTo>
                  <a:pt x="2" y="24"/>
                </a:lnTo>
                <a:lnTo>
                  <a:pt x="0" y="30"/>
                </a:lnTo>
                <a:lnTo>
                  <a:pt x="12" y="36"/>
                </a:lnTo>
                <a:lnTo>
                  <a:pt x="16" y="32"/>
                </a:lnTo>
                <a:lnTo>
                  <a:pt x="12" y="26"/>
                </a:lnTo>
                <a:lnTo>
                  <a:pt x="14" y="16"/>
                </a:lnTo>
                <a:lnTo>
                  <a:pt x="18" y="8"/>
                </a:ln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1" name="Freeform 179"/>
          <p:cNvSpPr>
            <a:spLocks/>
          </p:cNvSpPr>
          <p:nvPr/>
        </p:nvSpPr>
        <p:spPr bwMode="ltGray">
          <a:xfrm>
            <a:off x="7321913" y="4408497"/>
            <a:ext cx="29439" cy="2698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8" y="10"/>
              </a:cxn>
              <a:cxn ang="0">
                <a:pos x="12" y="14"/>
              </a:cxn>
              <a:cxn ang="0">
                <a:pos x="18" y="8"/>
              </a:cxn>
              <a:cxn ang="0">
                <a:pos x="12" y="2"/>
              </a:cxn>
              <a:cxn ang="0">
                <a:pos x="6" y="0"/>
              </a:cxn>
              <a:cxn ang="0">
                <a:pos x="0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8" y="10"/>
                </a:lnTo>
                <a:lnTo>
                  <a:pt x="12" y="14"/>
                </a:lnTo>
                <a:lnTo>
                  <a:pt x="18" y="8"/>
                </a:lnTo>
                <a:lnTo>
                  <a:pt x="12" y="2"/>
                </a:lnTo>
                <a:lnTo>
                  <a:pt x="6" y="0"/>
                </a:lnTo>
                <a:lnTo>
                  <a:pt x="0" y="6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2" name="Freeform 180"/>
          <p:cNvSpPr>
            <a:spLocks/>
          </p:cNvSpPr>
          <p:nvPr/>
        </p:nvSpPr>
        <p:spPr bwMode="ltGray">
          <a:xfrm>
            <a:off x="7306419" y="4370398"/>
            <a:ext cx="17044" cy="698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14"/>
              </a:cxn>
              <a:cxn ang="0">
                <a:pos x="0" y="26"/>
              </a:cxn>
              <a:cxn ang="0">
                <a:pos x="0" y="38"/>
              </a:cxn>
              <a:cxn ang="0">
                <a:pos x="4" y="28"/>
              </a:cxn>
              <a:cxn ang="0">
                <a:pos x="8" y="20"/>
              </a:cxn>
              <a:cxn ang="0">
                <a:pos x="10" y="10"/>
              </a:cxn>
              <a:cxn ang="0">
                <a:pos x="4" y="0"/>
              </a:cxn>
            </a:cxnLst>
            <a:rect l="0" t="0" r="r" b="b"/>
            <a:pathLst>
              <a:path w="11" h="39">
                <a:moveTo>
                  <a:pt x="4" y="0"/>
                </a:moveTo>
                <a:lnTo>
                  <a:pt x="6" y="14"/>
                </a:lnTo>
                <a:lnTo>
                  <a:pt x="0" y="26"/>
                </a:lnTo>
                <a:lnTo>
                  <a:pt x="0" y="38"/>
                </a:lnTo>
                <a:lnTo>
                  <a:pt x="4" y="28"/>
                </a:lnTo>
                <a:lnTo>
                  <a:pt x="8" y="20"/>
                </a:lnTo>
                <a:lnTo>
                  <a:pt x="10" y="10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3" name="Freeform 181"/>
          <p:cNvSpPr>
            <a:spLocks/>
          </p:cNvSpPr>
          <p:nvPr/>
        </p:nvSpPr>
        <p:spPr bwMode="ltGray">
          <a:xfrm>
            <a:off x="7321913" y="4354523"/>
            <a:ext cx="32538" cy="523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12"/>
              </a:cxn>
              <a:cxn ang="0">
                <a:pos x="8" y="14"/>
              </a:cxn>
              <a:cxn ang="0">
                <a:pos x="12" y="20"/>
              </a:cxn>
              <a:cxn ang="0">
                <a:pos x="14" y="28"/>
              </a:cxn>
              <a:cxn ang="0">
                <a:pos x="20" y="22"/>
              </a:cxn>
              <a:cxn ang="0">
                <a:pos x="20" y="14"/>
              </a:cxn>
              <a:cxn ang="0">
                <a:pos x="16" y="12"/>
              </a:cxn>
              <a:cxn ang="0">
                <a:pos x="12" y="4"/>
              </a:cxn>
              <a:cxn ang="0">
                <a:pos x="8" y="0"/>
              </a:cxn>
            </a:cxnLst>
            <a:rect l="0" t="0" r="r" b="b"/>
            <a:pathLst>
              <a:path w="21" h="29">
                <a:moveTo>
                  <a:pt x="8" y="0"/>
                </a:moveTo>
                <a:lnTo>
                  <a:pt x="0" y="4"/>
                </a:lnTo>
                <a:lnTo>
                  <a:pt x="2" y="12"/>
                </a:lnTo>
                <a:lnTo>
                  <a:pt x="8" y="14"/>
                </a:lnTo>
                <a:lnTo>
                  <a:pt x="12" y="20"/>
                </a:lnTo>
                <a:lnTo>
                  <a:pt x="14" y="28"/>
                </a:lnTo>
                <a:lnTo>
                  <a:pt x="20" y="22"/>
                </a:lnTo>
                <a:lnTo>
                  <a:pt x="20" y="14"/>
                </a:lnTo>
                <a:lnTo>
                  <a:pt x="16" y="12"/>
                </a:lnTo>
                <a:lnTo>
                  <a:pt x="12" y="4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4" name="Freeform 182"/>
          <p:cNvSpPr>
            <a:spLocks/>
          </p:cNvSpPr>
          <p:nvPr/>
        </p:nvSpPr>
        <p:spPr bwMode="ltGray">
          <a:xfrm>
            <a:off x="7253739" y="4365636"/>
            <a:ext cx="35637" cy="5556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10" y="4"/>
              </a:cxn>
              <a:cxn ang="0">
                <a:pos x="22" y="4"/>
              </a:cxn>
              <a:cxn ang="0">
                <a:pos x="22" y="8"/>
              </a:cxn>
              <a:cxn ang="0">
                <a:pos x="18" y="16"/>
              </a:cxn>
              <a:cxn ang="0">
                <a:pos x="16" y="28"/>
              </a:cxn>
              <a:cxn ang="0">
                <a:pos x="14" y="22"/>
              </a:cxn>
              <a:cxn ang="0">
                <a:pos x="4" y="30"/>
              </a:cxn>
              <a:cxn ang="0">
                <a:pos x="4" y="16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23" h="31">
                <a:moveTo>
                  <a:pt x="0" y="2"/>
                </a:moveTo>
                <a:lnTo>
                  <a:pt x="4" y="0"/>
                </a:lnTo>
                <a:lnTo>
                  <a:pt x="10" y="4"/>
                </a:lnTo>
                <a:lnTo>
                  <a:pt x="22" y="4"/>
                </a:lnTo>
                <a:lnTo>
                  <a:pt x="22" y="8"/>
                </a:lnTo>
                <a:lnTo>
                  <a:pt x="18" y="16"/>
                </a:lnTo>
                <a:lnTo>
                  <a:pt x="16" y="28"/>
                </a:lnTo>
                <a:lnTo>
                  <a:pt x="14" y="22"/>
                </a:lnTo>
                <a:lnTo>
                  <a:pt x="4" y="30"/>
                </a:lnTo>
                <a:lnTo>
                  <a:pt x="4" y="16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5" name="Freeform 183"/>
          <p:cNvSpPr>
            <a:spLocks/>
          </p:cNvSpPr>
          <p:nvPr/>
        </p:nvSpPr>
        <p:spPr bwMode="ltGray">
          <a:xfrm>
            <a:off x="7207257" y="4322773"/>
            <a:ext cx="37185" cy="412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10"/>
              </a:cxn>
              <a:cxn ang="0">
                <a:pos x="10" y="16"/>
              </a:cxn>
              <a:cxn ang="0">
                <a:pos x="18" y="22"/>
              </a:cxn>
              <a:cxn ang="0">
                <a:pos x="20" y="14"/>
              </a:cxn>
              <a:cxn ang="0">
                <a:pos x="20" y="10"/>
              </a:cxn>
              <a:cxn ang="0">
                <a:pos x="22" y="4"/>
              </a:cxn>
              <a:cxn ang="0">
                <a:pos x="20" y="2"/>
              </a:cxn>
              <a:cxn ang="0">
                <a:pos x="16" y="0"/>
              </a:cxn>
              <a:cxn ang="0">
                <a:pos x="10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23" h="23">
                <a:moveTo>
                  <a:pt x="0" y="4"/>
                </a:moveTo>
                <a:lnTo>
                  <a:pt x="8" y="10"/>
                </a:lnTo>
                <a:lnTo>
                  <a:pt x="10" y="16"/>
                </a:lnTo>
                <a:lnTo>
                  <a:pt x="18" y="22"/>
                </a:lnTo>
                <a:lnTo>
                  <a:pt x="20" y="14"/>
                </a:lnTo>
                <a:lnTo>
                  <a:pt x="20" y="10"/>
                </a:lnTo>
                <a:lnTo>
                  <a:pt x="22" y="4"/>
                </a:lnTo>
                <a:lnTo>
                  <a:pt x="20" y="2"/>
                </a:lnTo>
                <a:lnTo>
                  <a:pt x="16" y="0"/>
                </a:lnTo>
                <a:lnTo>
                  <a:pt x="10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6" name="Freeform 184"/>
          <p:cNvSpPr>
            <a:spLocks/>
          </p:cNvSpPr>
          <p:nvPr/>
        </p:nvSpPr>
        <p:spPr bwMode="ltGray">
          <a:xfrm>
            <a:off x="7179368" y="4144974"/>
            <a:ext cx="133248" cy="174624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8" y="6"/>
              </a:cxn>
              <a:cxn ang="0">
                <a:pos x="16" y="0"/>
              </a:cxn>
              <a:cxn ang="0">
                <a:pos x="8" y="6"/>
              </a:cxn>
              <a:cxn ang="0">
                <a:pos x="6" y="14"/>
              </a:cxn>
              <a:cxn ang="0">
                <a:pos x="6" y="26"/>
              </a:cxn>
              <a:cxn ang="0">
                <a:pos x="8" y="32"/>
              </a:cxn>
              <a:cxn ang="0">
                <a:pos x="6" y="40"/>
              </a:cxn>
              <a:cxn ang="0">
                <a:pos x="8" y="46"/>
              </a:cxn>
              <a:cxn ang="0">
                <a:pos x="8" y="54"/>
              </a:cxn>
              <a:cxn ang="0">
                <a:pos x="0" y="48"/>
              </a:cxn>
              <a:cxn ang="0">
                <a:pos x="0" y="58"/>
              </a:cxn>
              <a:cxn ang="0">
                <a:pos x="4" y="60"/>
              </a:cxn>
              <a:cxn ang="0">
                <a:pos x="16" y="84"/>
              </a:cxn>
              <a:cxn ang="0">
                <a:pos x="20" y="94"/>
              </a:cxn>
              <a:cxn ang="0">
                <a:pos x="36" y="94"/>
              </a:cxn>
              <a:cxn ang="0">
                <a:pos x="38" y="88"/>
              </a:cxn>
              <a:cxn ang="0">
                <a:pos x="50" y="88"/>
              </a:cxn>
              <a:cxn ang="0">
                <a:pos x="60" y="96"/>
              </a:cxn>
              <a:cxn ang="0">
                <a:pos x="60" y="90"/>
              </a:cxn>
              <a:cxn ang="0">
                <a:pos x="54" y="82"/>
              </a:cxn>
              <a:cxn ang="0">
                <a:pos x="66" y="90"/>
              </a:cxn>
              <a:cxn ang="0">
                <a:pos x="76" y="94"/>
              </a:cxn>
              <a:cxn ang="0">
                <a:pos x="86" y="96"/>
              </a:cxn>
              <a:cxn ang="0">
                <a:pos x="86" y="86"/>
              </a:cxn>
              <a:cxn ang="0">
                <a:pos x="80" y="82"/>
              </a:cxn>
              <a:cxn ang="0">
                <a:pos x="78" y="76"/>
              </a:cxn>
              <a:cxn ang="0">
                <a:pos x="80" y="74"/>
              </a:cxn>
              <a:cxn ang="0">
                <a:pos x="70" y="70"/>
              </a:cxn>
              <a:cxn ang="0">
                <a:pos x="70" y="80"/>
              </a:cxn>
              <a:cxn ang="0">
                <a:pos x="62" y="70"/>
              </a:cxn>
              <a:cxn ang="0">
                <a:pos x="48" y="76"/>
              </a:cxn>
              <a:cxn ang="0">
                <a:pos x="46" y="82"/>
              </a:cxn>
              <a:cxn ang="0">
                <a:pos x="40" y="74"/>
              </a:cxn>
              <a:cxn ang="0">
                <a:pos x="34" y="66"/>
              </a:cxn>
              <a:cxn ang="0">
                <a:pos x="36" y="56"/>
              </a:cxn>
              <a:cxn ang="0">
                <a:pos x="34" y="52"/>
              </a:cxn>
              <a:cxn ang="0">
                <a:pos x="36" y="44"/>
              </a:cxn>
              <a:cxn ang="0">
                <a:pos x="42" y="42"/>
              </a:cxn>
              <a:cxn ang="0">
                <a:pos x="46" y="24"/>
              </a:cxn>
              <a:cxn ang="0">
                <a:pos x="36" y="14"/>
              </a:cxn>
              <a:cxn ang="0">
                <a:pos x="38" y="0"/>
              </a:cxn>
            </a:cxnLst>
            <a:rect l="0" t="0" r="r" b="b"/>
            <a:pathLst>
              <a:path w="87" h="97">
                <a:moveTo>
                  <a:pt x="38" y="0"/>
                </a:moveTo>
                <a:lnTo>
                  <a:pt x="28" y="6"/>
                </a:lnTo>
                <a:lnTo>
                  <a:pt x="16" y="0"/>
                </a:lnTo>
                <a:lnTo>
                  <a:pt x="8" y="6"/>
                </a:lnTo>
                <a:lnTo>
                  <a:pt x="6" y="14"/>
                </a:lnTo>
                <a:lnTo>
                  <a:pt x="6" y="26"/>
                </a:lnTo>
                <a:lnTo>
                  <a:pt x="8" y="32"/>
                </a:lnTo>
                <a:lnTo>
                  <a:pt x="6" y="40"/>
                </a:lnTo>
                <a:lnTo>
                  <a:pt x="8" y="46"/>
                </a:lnTo>
                <a:lnTo>
                  <a:pt x="8" y="54"/>
                </a:lnTo>
                <a:lnTo>
                  <a:pt x="0" y="48"/>
                </a:lnTo>
                <a:lnTo>
                  <a:pt x="0" y="58"/>
                </a:lnTo>
                <a:lnTo>
                  <a:pt x="4" y="60"/>
                </a:lnTo>
                <a:lnTo>
                  <a:pt x="16" y="84"/>
                </a:lnTo>
                <a:lnTo>
                  <a:pt x="20" y="94"/>
                </a:lnTo>
                <a:lnTo>
                  <a:pt x="36" y="94"/>
                </a:lnTo>
                <a:lnTo>
                  <a:pt x="38" y="88"/>
                </a:lnTo>
                <a:lnTo>
                  <a:pt x="50" y="88"/>
                </a:lnTo>
                <a:lnTo>
                  <a:pt x="60" y="96"/>
                </a:lnTo>
                <a:lnTo>
                  <a:pt x="60" y="90"/>
                </a:lnTo>
                <a:lnTo>
                  <a:pt x="54" y="82"/>
                </a:lnTo>
                <a:lnTo>
                  <a:pt x="66" y="90"/>
                </a:lnTo>
                <a:lnTo>
                  <a:pt x="76" y="94"/>
                </a:lnTo>
                <a:lnTo>
                  <a:pt x="86" y="96"/>
                </a:lnTo>
                <a:lnTo>
                  <a:pt x="86" y="86"/>
                </a:lnTo>
                <a:lnTo>
                  <a:pt x="80" y="82"/>
                </a:lnTo>
                <a:lnTo>
                  <a:pt x="78" y="76"/>
                </a:lnTo>
                <a:lnTo>
                  <a:pt x="80" y="74"/>
                </a:lnTo>
                <a:lnTo>
                  <a:pt x="70" y="70"/>
                </a:lnTo>
                <a:lnTo>
                  <a:pt x="70" y="80"/>
                </a:lnTo>
                <a:lnTo>
                  <a:pt x="62" y="70"/>
                </a:lnTo>
                <a:lnTo>
                  <a:pt x="48" y="76"/>
                </a:lnTo>
                <a:lnTo>
                  <a:pt x="46" y="82"/>
                </a:lnTo>
                <a:lnTo>
                  <a:pt x="40" y="74"/>
                </a:lnTo>
                <a:lnTo>
                  <a:pt x="34" y="66"/>
                </a:lnTo>
                <a:lnTo>
                  <a:pt x="36" y="56"/>
                </a:lnTo>
                <a:lnTo>
                  <a:pt x="34" y="52"/>
                </a:lnTo>
                <a:lnTo>
                  <a:pt x="36" y="44"/>
                </a:lnTo>
                <a:lnTo>
                  <a:pt x="42" y="42"/>
                </a:lnTo>
                <a:lnTo>
                  <a:pt x="46" y="24"/>
                </a:lnTo>
                <a:lnTo>
                  <a:pt x="36" y="14"/>
                </a:lnTo>
                <a:lnTo>
                  <a:pt x="3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7" name="Freeform 185"/>
          <p:cNvSpPr>
            <a:spLocks/>
          </p:cNvSpPr>
          <p:nvPr/>
        </p:nvSpPr>
        <p:spPr bwMode="ltGray">
          <a:xfrm>
            <a:off x="6043663" y="4602172"/>
            <a:ext cx="65075" cy="146049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16"/>
              </a:cxn>
              <a:cxn ang="0">
                <a:pos x="28" y="24"/>
              </a:cxn>
              <a:cxn ang="0">
                <a:pos x="38" y="44"/>
              </a:cxn>
              <a:cxn ang="0">
                <a:pos x="42" y="54"/>
              </a:cxn>
              <a:cxn ang="0">
                <a:pos x="40" y="64"/>
              </a:cxn>
              <a:cxn ang="0">
                <a:pos x="38" y="68"/>
              </a:cxn>
              <a:cxn ang="0">
                <a:pos x="34" y="72"/>
              </a:cxn>
              <a:cxn ang="0">
                <a:pos x="26" y="78"/>
              </a:cxn>
              <a:cxn ang="0">
                <a:pos x="20" y="80"/>
              </a:cxn>
              <a:cxn ang="0">
                <a:pos x="8" y="78"/>
              </a:cxn>
              <a:cxn ang="0">
                <a:pos x="2" y="70"/>
              </a:cxn>
              <a:cxn ang="0">
                <a:pos x="0" y="64"/>
              </a:cxn>
              <a:cxn ang="0">
                <a:pos x="0" y="54"/>
              </a:cxn>
              <a:cxn ang="0">
                <a:pos x="0" y="40"/>
              </a:cxn>
              <a:cxn ang="0">
                <a:pos x="4" y="26"/>
              </a:cxn>
              <a:cxn ang="0">
                <a:pos x="0" y="18"/>
              </a:cxn>
              <a:cxn ang="0">
                <a:pos x="6" y="6"/>
              </a:cxn>
              <a:cxn ang="0">
                <a:pos x="10" y="0"/>
              </a:cxn>
            </a:cxnLst>
            <a:rect l="0" t="0" r="r" b="b"/>
            <a:pathLst>
              <a:path w="43" h="81">
                <a:moveTo>
                  <a:pt x="10" y="0"/>
                </a:moveTo>
                <a:lnTo>
                  <a:pt x="18" y="16"/>
                </a:lnTo>
                <a:lnTo>
                  <a:pt x="28" y="24"/>
                </a:lnTo>
                <a:lnTo>
                  <a:pt x="38" y="44"/>
                </a:lnTo>
                <a:lnTo>
                  <a:pt x="42" y="54"/>
                </a:lnTo>
                <a:lnTo>
                  <a:pt x="40" y="64"/>
                </a:lnTo>
                <a:lnTo>
                  <a:pt x="38" y="68"/>
                </a:lnTo>
                <a:lnTo>
                  <a:pt x="34" y="72"/>
                </a:lnTo>
                <a:lnTo>
                  <a:pt x="26" y="78"/>
                </a:lnTo>
                <a:lnTo>
                  <a:pt x="20" y="80"/>
                </a:lnTo>
                <a:lnTo>
                  <a:pt x="8" y="78"/>
                </a:lnTo>
                <a:lnTo>
                  <a:pt x="2" y="70"/>
                </a:lnTo>
                <a:lnTo>
                  <a:pt x="0" y="64"/>
                </a:lnTo>
                <a:lnTo>
                  <a:pt x="0" y="54"/>
                </a:lnTo>
                <a:lnTo>
                  <a:pt x="0" y="40"/>
                </a:lnTo>
                <a:lnTo>
                  <a:pt x="4" y="26"/>
                </a:lnTo>
                <a:lnTo>
                  <a:pt x="0" y="18"/>
                </a:lnTo>
                <a:lnTo>
                  <a:pt x="6" y="6"/>
                </a:lnTo>
                <a:lnTo>
                  <a:pt x="1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8" name="Freeform 186"/>
          <p:cNvSpPr>
            <a:spLocks/>
          </p:cNvSpPr>
          <p:nvPr/>
        </p:nvSpPr>
        <p:spPr bwMode="ltGray">
          <a:xfrm>
            <a:off x="7326561" y="3538551"/>
            <a:ext cx="69722" cy="10001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" y="22"/>
              </a:cxn>
              <a:cxn ang="0">
                <a:pos x="6" y="32"/>
              </a:cxn>
              <a:cxn ang="0">
                <a:pos x="16" y="26"/>
              </a:cxn>
              <a:cxn ang="0">
                <a:pos x="14" y="20"/>
              </a:cxn>
              <a:cxn ang="0">
                <a:pos x="22" y="24"/>
              </a:cxn>
              <a:cxn ang="0">
                <a:pos x="22" y="34"/>
              </a:cxn>
              <a:cxn ang="0">
                <a:pos x="24" y="48"/>
              </a:cxn>
              <a:cxn ang="0">
                <a:pos x="30" y="52"/>
              </a:cxn>
              <a:cxn ang="0">
                <a:pos x="32" y="42"/>
              </a:cxn>
              <a:cxn ang="0">
                <a:pos x="36" y="54"/>
              </a:cxn>
              <a:cxn ang="0">
                <a:pos x="42" y="48"/>
              </a:cxn>
              <a:cxn ang="0">
                <a:pos x="38" y="42"/>
              </a:cxn>
              <a:cxn ang="0">
                <a:pos x="44" y="40"/>
              </a:cxn>
              <a:cxn ang="0">
                <a:pos x="42" y="24"/>
              </a:cxn>
              <a:cxn ang="0">
                <a:pos x="40" y="20"/>
              </a:cxn>
              <a:cxn ang="0">
                <a:pos x="42" y="14"/>
              </a:cxn>
              <a:cxn ang="0">
                <a:pos x="34" y="6"/>
              </a:cxn>
              <a:cxn ang="0">
                <a:pos x="32" y="8"/>
              </a:cxn>
              <a:cxn ang="0">
                <a:pos x="32" y="2"/>
              </a:cxn>
              <a:cxn ang="0">
                <a:pos x="30" y="0"/>
              </a:cxn>
              <a:cxn ang="0">
                <a:pos x="26" y="6"/>
              </a:cxn>
              <a:cxn ang="0">
                <a:pos x="12" y="4"/>
              </a:cxn>
              <a:cxn ang="0">
                <a:pos x="8" y="4"/>
              </a:cxn>
              <a:cxn ang="0">
                <a:pos x="8" y="12"/>
              </a:cxn>
              <a:cxn ang="0">
                <a:pos x="0" y="20"/>
              </a:cxn>
            </a:cxnLst>
            <a:rect l="0" t="0" r="r" b="b"/>
            <a:pathLst>
              <a:path w="45" h="55">
                <a:moveTo>
                  <a:pt x="0" y="20"/>
                </a:moveTo>
                <a:lnTo>
                  <a:pt x="4" y="22"/>
                </a:lnTo>
                <a:lnTo>
                  <a:pt x="6" y="32"/>
                </a:lnTo>
                <a:lnTo>
                  <a:pt x="16" y="26"/>
                </a:lnTo>
                <a:lnTo>
                  <a:pt x="14" y="20"/>
                </a:lnTo>
                <a:lnTo>
                  <a:pt x="22" y="24"/>
                </a:lnTo>
                <a:lnTo>
                  <a:pt x="22" y="34"/>
                </a:lnTo>
                <a:lnTo>
                  <a:pt x="24" y="48"/>
                </a:lnTo>
                <a:lnTo>
                  <a:pt x="30" y="52"/>
                </a:lnTo>
                <a:lnTo>
                  <a:pt x="32" y="42"/>
                </a:lnTo>
                <a:lnTo>
                  <a:pt x="36" y="54"/>
                </a:lnTo>
                <a:lnTo>
                  <a:pt x="42" y="48"/>
                </a:lnTo>
                <a:lnTo>
                  <a:pt x="38" y="42"/>
                </a:lnTo>
                <a:lnTo>
                  <a:pt x="44" y="40"/>
                </a:lnTo>
                <a:lnTo>
                  <a:pt x="42" y="24"/>
                </a:lnTo>
                <a:lnTo>
                  <a:pt x="40" y="20"/>
                </a:lnTo>
                <a:lnTo>
                  <a:pt x="42" y="14"/>
                </a:lnTo>
                <a:lnTo>
                  <a:pt x="34" y="6"/>
                </a:lnTo>
                <a:lnTo>
                  <a:pt x="32" y="8"/>
                </a:lnTo>
                <a:lnTo>
                  <a:pt x="32" y="2"/>
                </a:lnTo>
                <a:lnTo>
                  <a:pt x="30" y="0"/>
                </a:lnTo>
                <a:lnTo>
                  <a:pt x="26" y="6"/>
                </a:lnTo>
                <a:lnTo>
                  <a:pt x="12" y="4"/>
                </a:lnTo>
                <a:lnTo>
                  <a:pt x="8" y="4"/>
                </a:lnTo>
                <a:lnTo>
                  <a:pt x="8" y="12"/>
                </a:lnTo>
                <a:lnTo>
                  <a:pt x="0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9" name="Freeform 187"/>
          <p:cNvSpPr>
            <a:spLocks/>
          </p:cNvSpPr>
          <p:nvPr/>
        </p:nvSpPr>
        <p:spPr bwMode="ltGray">
          <a:xfrm>
            <a:off x="7388537" y="3484576"/>
            <a:ext cx="54228" cy="77788"/>
          </a:xfrm>
          <a:custGeom>
            <a:avLst/>
            <a:gdLst/>
            <a:ahLst/>
            <a:cxnLst>
              <a:cxn ang="0">
                <a:pos x="34" y="12"/>
              </a:cxn>
              <a:cxn ang="0">
                <a:pos x="30" y="8"/>
              </a:cxn>
              <a:cxn ang="0">
                <a:pos x="30" y="0"/>
              </a:cxn>
              <a:cxn ang="0">
                <a:pos x="26" y="6"/>
              </a:cxn>
              <a:cxn ang="0">
                <a:pos x="22" y="4"/>
              </a:cxn>
              <a:cxn ang="0">
                <a:pos x="20" y="4"/>
              </a:cxn>
              <a:cxn ang="0">
                <a:pos x="20" y="8"/>
              </a:cxn>
              <a:cxn ang="0">
                <a:pos x="14" y="12"/>
              </a:cxn>
              <a:cxn ang="0">
                <a:pos x="16" y="14"/>
              </a:cxn>
              <a:cxn ang="0">
                <a:pos x="10" y="20"/>
              </a:cxn>
              <a:cxn ang="0">
                <a:pos x="8" y="18"/>
              </a:cxn>
              <a:cxn ang="0">
                <a:pos x="6" y="26"/>
              </a:cxn>
              <a:cxn ang="0">
                <a:pos x="0" y="34"/>
              </a:cxn>
              <a:cxn ang="0">
                <a:pos x="6" y="34"/>
              </a:cxn>
              <a:cxn ang="0">
                <a:pos x="8" y="42"/>
              </a:cxn>
              <a:cxn ang="0">
                <a:pos x="20" y="42"/>
              </a:cxn>
              <a:cxn ang="0">
                <a:pos x="18" y="30"/>
              </a:cxn>
              <a:cxn ang="0">
                <a:pos x="24" y="20"/>
              </a:cxn>
              <a:cxn ang="0">
                <a:pos x="28" y="26"/>
              </a:cxn>
              <a:cxn ang="0">
                <a:pos x="30" y="16"/>
              </a:cxn>
              <a:cxn ang="0">
                <a:pos x="34" y="12"/>
              </a:cxn>
            </a:cxnLst>
            <a:rect l="0" t="0" r="r" b="b"/>
            <a:pathLst>
              <a:path w="35" h="43">
                <a:moveTo>
                  <a:pt x="34" y="12"/>
                </a:moveTo>
                <a:lnTo>
                  <a:pt x="30" y="8"/>
                </a:lnTo>
                <a:lnTo>
                  <a:pt x="30" y="0"/>
                </a:lnTo>
                <a:lnTo>
                  <a:pt x="26" y="6"/>
                </a:lnTo>
                <a:lnTo>
                  <a:pt x="22" y="4"/>
                </a:lnTo>
                <a:lnTo>
                  <a:pt x="20" y="4"/>
                </a:lnTo>
                <a:lnTo>
                  <a:pt x="20" y="8"/>
                </a:lnTo>
                <a:lnTo>
                  <a:pt x="14" y="12"/>
                </a:lnTo>
                <a:lnTo>
                  <a:pt x="16" y="14"/>
                </a:lnTo>
                <a:lnTo>
                  <a:pt x="10" y="20"/>
                </a:lnTo>
                <a:lnTo>
                  <a:pt x="8" y="18"/>
                </a:lnTo>
                <a:lnTo>
                  <a:pt x="6" y="26"/>
                </a:lnTo>
                <a:lnTo>
                  <a:pt x="0" y="34"/>
                </a:lnTo>
                <a:lnTo>
                  <a:pt x="6" y="34"/>
                </a:lnTo>
                <a:lnTo>
                  <a:pt x="8" y="42"/>
                </a:lnTo>
                <a:lnTo>
                  <a:pt x="20" y="42"/>
                </a:lnTo>
                <a:lnTo>
                  <a:pt x="18" y="30"/>
                </a:lnTo>
                <a:lnTo>
                  <a:pt x="24" y="20"/>
                </a:lnTo>
                <a:lnTo>
                  <a:pt x="28" y="26"/>
                </a:lnTo>
                <a:lnTo>
                  <a:pt x="30" y="16"/>
                </a:lnTo>
                <a:lnTo>
                  <a:pt x="34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0" name="Freeform 188"/>
          <p:cNvSpPr>
            <a:spLocks/>
          </p:cNvSpPr>
          <p:nvPr/>
        </p:nvSpPr>
        <p:spPr bwMode="ltGray">
          <a:xfrm>
            <a:off x="7346703" y="3187716"/>
            <a:ext cx="201421" cy="354010"/>
          </a:xfrm>
          <a:custGeom>
            <a:avLst/>
            <a:gdLst/>
            <a:ahLst/>
            <a:cxnLst>
              <a:cxn ang="0">
                <a:pos x="4" y="194"/>
              </a:cxn>
              <a:cxn ang="0">
                <a:pos x="20" y="188"/>
              </a:cxn>
              <a:cxn ang="0">
                <a:pos x="30" y="178"/>
              </a:cxn>
              <a:cxn ang="0">
                <a:pos x="58" y="156"/>
              </a:cxn>
              <a:cxn ang="0">
                <a:pos x="62" y="158"/>
              </a:cxn>
              <a:cxn ang="0">
                <a:pos x="72" y="174"/>
              </a:cxn>
              <a:cxn ang="0">
                <a:pos x="80" y="162"/>
              </a:cxn>
              <a:cxn ang="0">
                <a:pos x="90" y="154"/>
              </a:cxn>
              <a:cxn ang="0">
                <a:pos x="76" y="146"/>
              </a:cxn>
              <a:cxn ang="0">
                <a:pos x="82" y="142"/>
              </a:cxn>
              <a:cxn ang="0">
                <a:pos x="90" y="144"/>
              </a:cxn>
              <a:cxn ang="0">
                <a:pos x="112" y="130"/>
              </a:cxn>
              <a:cxn ang="0">
                <a:pos x="122" y="112"/>
              </a:cxn>
              <a:cxn ang="0">
                <a:pos x="128" y="104"/>
              </a:cxn>
              <a:cxn ang="0">
                <a:pos x="124" y="86"/>
              </a:cxn>
              <a:cxn ang="0">
                <a:pos x="106" y="60"/>
              </a:cxn>
              <a:cxn ang="0">
                <a:pos x="108" y="34"/>
              </a:cxn>
              <a:cxn ang="0">
                <a:pos x="94" y="12"/>
              </a:cxn>
              <a:cxn ang="0">
                <a:pos x="78" y="4"/>
              </a:cxn>
              <a:cxn ang="0">
                <a:pos x="66" y="2"/>
              </a:cxn>
              <a:cxn ang="0">
                <a:pos x="74" y="4"/>
              </a:cxn>
              <a:cxn ang="0">
                <a:pos x="74" y="14"/>
              </a:cxn>
              <a:cxn ang="0">
                <a:pos x="66" y="18"/>
              </a:cxn>
              <a:cxn ang="0">
                <a:pos x="68" y="26"/>
              </a:cxn>
              <a:cxn ang="0">
                <a:pos x="76" y="36"/>
              </a:cxn>
              <a:cxn ang="0">
                <a:pos x="84" y="70"/>
              </a:cxn>
              <a:cxn ang="0">
                <a:pos x="70" y="106"/>
              </a:cxn>
              <a:cxn ang="0">
                <a:pos x="72" y="80"/>
              </a:cxn>
              <a:cxn ang="0">
                <a:pos x="58" y="98"/>
              </a:cxn>
              <a:cxn ang="0">
                <a:pos x="62" y="118"/>
              </a:cxn>
              <a:cxn ang="0">
                <a:pos x="42" y="142"/>
              </a:cxn>
              <a:cxn ang="0">
                <a:pos x="28" y="144"/>
              </a:cxn>
              <a:cxn ang="0">
                <a:pos x="14" y="172"/>
              </a:cxn>
            </a:cxnLst>
            <a:rect l="0" t="0" r="r" b="b"/>
            <a:pathLst>
              <a:path w="131" h="195">
                <a:moveTo>
                  <a:pt x="0" y="190"/>
                </a:moveTo>
                <a:lnTo>
                  <a:pt x="4" y="194"/>
                </a:lnTo>
                <a:lnTo>
                  <a:pt x="14" y="188"/>
                </a:lnTo>
                <a:lnTo>
                  <a:pt x="20" y="188"/>
                </a:lnTo>
                <a:lnTo>
                  <a:pt x="22" y="180"/>
                </a:lnTo>
                <a:lnTo>
                  <a:pt x="30" y="178"/>
                </a:lnTo>
                <a:lnTo>
                  <a:pt x="46" y="164"/>
                </a:lnTo>
                <a:lnTo>
                  <a:pt x="58" y="156"/>
                </a:lnTo>
                <a:lnTo>
                  <a:pt x="66" y="150"/>
                </a:lnTo>
                <a:lnTo>
                  <a:pt x="62" y="158"/>
                </a:lnTo>
                <a:lnTo>
                  <a:pt x="66" y="170"/>
                </a:lnTo>
                <a:lnTo>
                  <a:pt x="72" y="174"/>
                </a:lnTo>
                <a:lnTo>
                  <a:pt x="80" y="170"/>
                </a:lnTo>
                <a:lnTo>
                  <a:pt x="80" y="162"/>
                </a:lnTo>
                <a:lnTo>
                  <a:pt x="84" y="158"/>
                </a:lnTo>
                <a:lnTo>
                  <a:pt x="90" y="154"/>
                </a:lnTo>
                <a:lnTo>
                  <a:pt x="92" y="146"/>
                </a:lnTo>
                <a:lnTo>
                  <a:pt x="76" y="146"/>
                </a:lnTo>
                <a:lnTo>
                  <a:pt x="80" y="132"/>
                </a:lnTo>
                <a:lnTo>
                  <a:pt x="82" y="142"/>
                </a:lnTo>
                <a:lnTo>
                  <a:pt x="86" y="140"/>
                </a:lnTo>
                <a:lnTo>
                  <a:pt x="90" y="144"/>
                </a:lnTo>
                <a:lnTo>
                  <a:pt x="106" y="138"/>
                </a:lnTo>
                <a:lnTo>
                  <a:pt x="112" y="130"/>
                </a:lnTo>
                <a:lnTo>
                  <a:pt x="114" y="122"/>
                </a:lnTo>
                <a:lnTo>
                  <a:pt x="122" y="112"/>
                </a:lnTo>
                <a:lnTo>
                  <a:pt x="128" y="118"/>
                </a:lnTo>
                <a:lnTo>
                  <a:pt x="128" y="104"/>
                </a:lnTo>
                <a:lnTo>
                  <a:pt x="130" y="90"/>
                </a:lnTo>
                <a:lnTo>
                  <a:pt x="124" y="86"/>
                </a:lnTo>
                <a:lnTo>
                  <a:pt x="118" y="68"/>
                </a:lnTo>
                <a:lnTo>
                  <a:pt x="106" y="60"/>
                </a:lnTo>
                <a:lnTo>
                  <a:pt x="110" y="50"/>
                </a:lnTo>
                <a:lnTo>
                  <a:pt x="108" y="34"/>
                </a:lnTo>
                <a:lnTo>
                  <a:pt x="100" y="20"/>
                </a:lnTo>
                <a:lnTo>
                  <a:pt x="94" y="12"/>
                </a:lnTo>
                <a:lnTo>
                  <a:pt x="86" y="10"/>
                </a:lnTo>
                <a:lnTo>
                  <a:pt x="78" y="4"/>
                </a:lnTo>
                <a:lnTo>
                  <a:pt x="76" y="0"/>
                </a:lnTo>
                <a:lnTo>
                  <a:pt x="66" y="2"/>
                </a:lnTo>
                <a:lnTo>
                  <a:pt x="70" y="6"/>
                </a:lnTo>
                <a:lnTo>
                  <a:pt x="74" y="4"/>
                </a:lnTo>
                <a:lnTo>
                  <a:pt x="76" y="12"/>
                </a:lnTo>
                <a:lnTo>
                  <a:pt x="74" y="14"/>
                </a:lnTo>
                <a:lnTo>
                  <a:pt x="64" y="12"/>
                </a:lnTo>
                <a:lnTo>
                  <a:pt x="66" y="18"/>
                </a:lnTo>
                <a:lnTo>
                  <a:pt x="64" y="26"/>
                </a:lnTo>
                <a:lnTo>
                  <a:pt x="68" y="26"/>
                </a:lnTo>
                <a:lnTo>
                  <a:pt x="70" y="38"/>
                </a:lnTo>
                <a:lnTo>
                  <a:pt x="76" y="36"/>
                </a:lnTo>
                <a:lnTo>
                  <a:pt x="82" y="48"/>
                </a:lnTo>
                <a:lnTo>
                  <a:pt x="84" y="70"/>
                </a:lnTo>
                <a:lnTo>
                  <a:pt x="82" y="88"/>
                </a:lnTo>
                <a:lnTo>
                  <a:pt x="70" y="106"/>
                </a:lnTo>
                <a:lnTo>
                  <a:pt x="64" y="98"/>
                </a:lnTo>
                <a:lnTo>
                  <a:pt x="72" y="80"/>
                </a:lnTo>
                <a:lnTo>
                  <a:pt x="60" y="92"/>
                </a:lnTo>
                <a:lnTo>
                  <a:pt x="58" y="98"/>
                </a:lnTo>
                <a:lnTo>
                  <a:pt x="62" y="102"/>
                </a:lnTo>
                <a:lnTo>
                  <a:pt x="62" y="118"/>
                </a:lnTo>
                <a:lnTo>
                  <a:pt x="60" y="134"/>
                </a:lnTo>
                <a:lnTo>
                  <a:pt x="42" y="142"/>
                </a:lnTo>
                <a:lnTo>
                  <a:pt x="32" y="148"/>
                </a:lnTo>
                <a:lnTo>
                  <a:pt x="28" y="144"/>
                </a:lnTo>
                <a:lnTo>
                  <a:pt x="18" y="158"/>
                </a:lnTo>
                <a:lnTo>
                  <a:pt x="14" y="172"/>
                </a:lnTo>
                <a:lnTo>
                  <a:pt x="0" y="19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1" name="Freeform 189"/>
          <p:cNvSpPr>
            <a:spLocks/>
          </p:cNvSpPr>
          <p:nvPr/>
        </p:nvSpPr>
        <p:spPr bwMode="ltGray">
          <a:xfrm>
            <a:off x="7396284" y="3057541"/>
            <a:ext cx="108458" cy="138111"/>
          </a:xfrm>
          <a:custGeom>
            <a:avLst/>
            <a:gdLst/>
            <a:ahLst/>
            <a:cxnLst>
              <a:cxn ang="0">
                <a:pos x="28" y="76"/>
              </a:cxn>
              <a:cxn ang="0">
                <a:pos x="30" y="68"/>
              </a:cxn>
              <a:cxn ang="0">
                <a:pos x="38" y="66"/>
              </a:cxn>
              <a:cxn ang="0">
                <a:pos x="30" y="60"/>
              </a:cxn>
              <a:cxn ang="0">
                <a:pos x="22" y="64"/>
              </a:cxn>
              <a:cxn ang="0">
                <a:pos x="20" y="56"/>
              </a:cxn>
              <a:cxn ang="0">
                <a:pos x="28" y="58"/>
              </a:cxn>
              <a:cxn ang="0">
                <a:pos x="42" y="52"/>
              </a:cxn>
              <a:cxn ang="0">
                <a:pos x="62" y="50"/>
              </a:cxn>
              <a:cxn ang="0">
                <a:pos x="60" y="48"/>
              </a:cxn>
              <a:cxn ang="0">
                <a:pos x="58" y="30"/>
              </a:cxn>
              <a:cxn ang="0">
                <a:pos x="66" y="26"/>
              </a:cxn>
              <a:cxn ang="0">
                <a:pos x="68" y="16"/>
              </a:cxn>
              <a:cxn ang="0">
                <a:pos x="70" y="6"/>
              </a:cxn>
              <a:cxn ang="0">
                <a:pos x="62" y="12"/>
              </a:cxn>
              <a:cxn ang="0">
                <a:pos x="52" y="0"/>
              </a:cxn>
              <a:cxn ang="0">
                <a:pos x="52" y="12"/>
              </a:cxn>
              <a:cxn ang="0">
                <a:pos x="44" y="12"/>
              </a:cxn>
              <a:cxn ang="0">
                <a:pos x="34" y="16"/>
              </a:cxn>
              <a:cxn ang="0">
                <a:pos x="18" y="12"/>
              </a:cxn>
              <a:cxn ang="0">
                <a:pos x="2" y="8"/>
              </a:cxn>
              <a:cxn ang="0">
                <a:pos x="0" y="14"/>
              </a:cxn>
              <a:cxn ang="0">
                <a:pos x="2" y="14"/>
              </a:cxn>
              <a:cxn ang="0">
                <a:pos x="10" y="22"/>
              </a:cxn>
              <a:cxn ang="0">
                <a:pos x="18" y="38"/>
              </a:cxn>
              <a:cxn ang="0">
                <a:pos x="18" y="46"/>
              </a:cxn>
              <a:cxn ang="0">
                <a:pos x="4" y="50"/>
              </a:cxn>
              <a:cxn ang="0">
                <a:pos x="8" y="56"/>
              </a:cxn>
              <a:cxn ang="0">
                <a:pos x="12" y="68"/>
              </a:cxn>
              <a:cxn ang="0">
                <a:pos x="20" y="74"/>
              </a:cxn>
              <a:cxn ang="0">
                <a:pos x="26" y="72"/>
              </a:cxn>
              <a:cxn ang="0">
                <a:pos x="28" y="76"/>
              </a:cxn>
            </a:cxnLst>
            <a:rect l="0" t="0" r="r" b="b"/>
            <a:pathLst>
              <a:path w="71" h="77">
                <a:moveTo>
                  <a:pt x="28" y="76"/>
                </a:moveTo>
                <a:lnTo>
                  <a:pt x="30" y="68"/>
                </a:lnTo>
                <a:lnTo>
                  <a:pt x="38" y="66"/>
                </a:lnTo>
                <a:lnTo>
                  <a:pt x="30" y="60"/>
                </a:lnTo>
                <a:lnTo>
                  <a:pt x="22" y="64"/>
                </a:lnTo>
                <a:lnTo>
                  <a:pt x="20" y="56"/>
                </a:lnTo>
                <a:lnTo>
                  <a:pt x="28" y="58"/>
                </a:lnTo>
                <a:lnTo>
                  <a:pt x="42" y="52"/>
                </a:lnTo>
                <a:lnTo>
                  <a:pt x="62" y="50"/>
                </a:lnTo>
                <a:lnTo>
                  <a:pt x="60" y="48"/>
                </a:lnTo>
                <a:lnTo>
                  <a:pt x="58" y="30"/>
                </a:lnTo>
                <a:lnTo>
                  <a:pt x="66" y="26"/>
                </a:lnTo>
                <a:lnTo>
                  <a:pt x="68" y="16"/>
                </a:lnTo>
                <a:lnTo>
                  <a:pt x="70" y="6"/>
                </a:lnTo>
                <a:lnTo>
                  <a:pt x="62" y="12"/>
                </a:lnTo>
                <a:lnTo>
                  <a:pt x="52" y="0"/>
                </a:lnTo>
                <a:lnTo>
                  <a:pt x="52" y="12"/>
                </a:lnTo>
                <a:lnTo>
                  <a:pt x="44" y="12"/>
                </a:lnTo>
                <a:lnTo>
                  <a:pt x="34" y="16"/>
                </a:lnTo>
                <a:lnTo>
                  <a:pt x="18" y="12"/>
                </a:lnTo>
                <a:lnTo>
                  <a:pt x="2" y="8"/>
                </a:lnTo>
                <a:lnTo>
                  <a:pt x="0" y="14"/>
                </a:lnTo>
                <a:lnTo>
                  <a:pt x="2" y="14"/>
                </a:lnTo>
                <a:lnTo>
                  <a:pt x="10" y="22"/>
                </a:lnTo>
                <a:lnTo>
                  <a:pt x="18" y="38"/>
                </a:lnTo>
                <a:lnTo>
                  <a:pt x="18" y="46"/>
                </a:lnTo>
                <a:lnTo>
                  <a:pt x="4" y="50"/>
                </a:lnTo>
                <a:lnTo>
                  <a:pt x="8" y="56"/>
                </a:lnTo>
                <a:lnTo>
                  <a:pt x="12" y="68"/>
                </a:lnTo>
                <a:lnTo>
                  <a:pt x="20" y="74"/>
                </a:lnTo>
                <a:lnTo>
                  <a:pt x="26" y="72"/>
                </a:lnTo>
                <a:lnTo>
                  <a:pt x="28" y="7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2" name="Freeform 190"/>
          <p:cNvSpPr>
            <a:spLocks/>
          </p:cNvSpPr>
          <p:nvPr/>
        </p:nvSpPr>
        <p:spPr bwMode="ltGray">
          <a:xfrm>
            <a:off x="6731594" y="4848234"/>
            <a:ext cx="29438" cy="2698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4" y="6"/>
              </a:cxn>
              <a:cxn ang="0">
                <a:pos x="0" y="12"/>
              </a:cxn>
              <a:cxn ang="0">
                <a:pos x="8" y="14"/>
              </a:cxn>
              <a:cxn ang="0">
                <a:pos x="18" y="12"/>
              </a:cxn>
              <a:cxn ang="0">
                <a:pos x="16" y="0"/>
              </a:cxn>
            </a:cxnLst>
            <a:rect l="0" t="0" r="r" b="b"/>
            <a:pathLst>
              <a:path w="19" h="15">
                <a:moveTo>
                  <a:pt x="16" y="0"/>
                </a:moveTo>
                <a:lnTo>
                  <a:pt x="4" y="6"/>
                </a:lnTo>
                <a:lnTo>
                  <a:pt x="0" y="12"/>
                </a:lnTo>
                <a:lnTo>
                  <a:pt x="8" y="14"/>
                </a:lnTo>
                <a:lnTo>
                  <a:pt x="18" y="12"/>
                </a:ln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3" name="Freeform 191"/>
          <p:cNvSpPr>
            <a:spLocks/>
          </p:cNvSpPr>
          <p:nvPr/>
        </p:nvSpPr>
        <p:spPr bwMode="ltGray">
          <a:xfrm>
            <a:off x="7092602" y="5116519"/>
            <a:ext cx="932735" cy="842959"/>
          </a:xfrm>
          <a:custGeom>
            <a:avLst/>
            <a:gdLst/>
            <a:ahLst/>
            <a:cxnLst>
              <a:cxn ang="0">
                <a:pos x="138" y="130"/>
              </a:cxn>
              <a:cxn ang="0">
                <a:pos x="154" y="96"/>
              </a:cxn>
              <a:cxn ang="0">
                <a:pos x="180" y="75"/>
              </a:cxn>
              <a:cxn ang="0">
                <a:pos x="223" y="88"/>
              </a:cxn>
              <a:cxn ang="0">
                <a:pos x="229" y="49"/>
              </a:cxn>
              <a:cxn ang="0">
                <a:pos x="268" y="28"/>
              </a:cxn>
              <a:cxn ang="0">
                <a:pos x="320" y="22"/>
              </a:cxn>
              <a:cxn ang="0">
                <a:pos x="328" y="47"/>
              </a:cxn>
              <a:cxn ang="0">
                <a:pos x="345" y="87"/>
              </a:cxn>
              <a:cxn ang="0">
                <a:pos x="391" y="112"/>
              </a:cxn>
              <a:cxn ang="0">
                <a:pos x="416" y="87"/>
              </a:cxn>
              <a:cxn ang="0">
                <a:pos x="416" y="28"/>
              </a:cxn>
              <a:cxn ang="0">
                <a:pos x="432" y="4"/>
              </a:cxn>
              <a:cxn ang="0">
                <a:pos x="452" y="59"/>
              </a:cxn>
              <a:cxn ang="0">
                <a:pos x="488" y="75"/>
              </a:cxn>
              <a:cxn ang="0">
                <a:pos x="491" y="120"/>
              </a:cxn>
              <a:cxn ang="0">
                <a:pos x="531" y="157"/>
              </a:cxn>
              <a:cxn ang="0">
                <a:pos x="543" y="189"/>
              </a:cxn>
              <a:cxn ang="0">
                <a:pos x="596" y="250"/>
              </a:cxn>
              <a:cxn ang="0">
                <a:pos x="598" y="313"/>
              </a:cxn>
              <a:cxn ang="0">
                <a:pos x="564" y="377"/>
              </a:cxn>
              <a:cxn ang="0">
                <a:pos x="545" y="419"/>
              </a:cxn>
              <a:cxn ang="0">
                <a:pos x="491" y="462"/>
              </a:cxn>
              <a:cxn ang="0">
                <a:pos x="464" y="450"/>
              </a:cxn>
              <a:cxn ang="0">
                <a:pos x="430" y="448"/>
              </a:cxn>
              <a:cxn ang="0">
                <a:pos x="405" y="419"/>
              </a:cxn>
              <a:cxn ang="0">
                <a:pos x="385" y="383"/>
              </a:cxn>
              <a:cxn ang="0">
                <a:pos x="375" y="372"/>
              </a:cxn>
              <a:cxn ang="0">
                <a:pos x="351" y="397"/>
              </a:cxn>
              <a:cxn ang="0">
                <a:pos x="320" y="356"/>
              </a:cxn>
              <a:cxn ang="0">
                <a:pos x="286" y="356"/>
              </a:cxn>
              <a:cxn ang="0">
                <a:pos x="264" y="356"/>
              </a:cxn>
              <a:cxn ang="0">
                <a:pos x="239" y="362"/>
              </a:cxn>
              <a:cxn ang="0">
                <a:pos x="215" y="379"/>
              </a:cxn>
              <a:cxn ang="0">
                <a:pos x="201" y="379"/>
              </a:cxn>
              <a:cxn ang="0">
                <a:pos x="176" y="411"/>
              </a:cxn>
              <a:cxn ang="0">
                <a:pos x="134" y="421"/>
              </a:cxn>
              <a:cxn ang="0">
                <a:pos x="105" y="444"/>
              </a:cxn>
              <a:cxn ang="0">
                <a:pos x="71" y="440"/>
              </a:cxn>
              <a:cxn ang="0">
                <a:pos x="69" y="401"/>
              </a:cxn>
              <a:cxn ang="0">
                <a:pos x="36" y="352"/>
              </a:cxn>
              <a:cxn ang="0">
                <a:pos x="4" y="313"/>
              </a:cxn>
              <a:cxn ang="0">
                <a:pos x="24" y="319"/>
              </a:cxn>
              <a:cxn ang="0">
                <a:pos x="0" y="258"/>
              </a:cxn>
              <a:cxn ang="0">
                <a:pos x="43" y="208"/>
              </a:cxn>
              <a:cxn ang="0">
                <a:pos x="67" y="204"/>
              </a:cxn>
              <a:cxn ang="0">
                <a:pos x="93" y="191"/>
              </a:cxn>
              <a:cxn ang="0">
                <a:pos x="111" y="155"/>
              </a:cxn>
            </a:cxnLst>
            <a:rect l="0" t="0" r="r" b="b"/>
            <a:pathLst>
              <a:path w="603" h="465">
                <a:moveTo>
                  <a:pt x="120" y="124"/>
                </a:moveTo>
                <a:lnTo>
                  <a:pt x="134" y="145"/>
                </a:lnTo>
                <a:lnTo>
                  <a:pt x="138" y="130"/>
                </a:lnTo>
                <a:lnTo>
                  <a:pt x="132" y="124"/>
                </a:lnTo>
                <a:lnTo>
                  <a:pt x="146" y="112"/>
                </a:lnTo>
                <a:lnTo>
                  <a:pt x="154" y="96"/>
                </a:lnTo>
                <a:lnTo>
                  <a:pt x="162" y="87"/>
                </a:lnTo>
                <a:lnTo>
                  <a:pt x="172" y="77"/>
                </a:lnTo>
                <a:lnTo>
                  <a:pt x="180" y="75"/>
                </a:lnTo>
                <a:lnTo>
                  <a:pt x="201" y="87"/>
                </a:lnTo>
                <a:lnTo>
                  <a:pt x="211" y="85"/>
                </a:lnTo>
                <a:lnTo>
                  <a:pt x="223" y="88"/>
                </a:lnTo>
                <a:lnTo>
                  <a:pt x="219" y="77"/>
                </a:lnTo>
                <a:lnTo>
                  <a:pt x="233" y="63"/>
                </a:lnTo>
                <a:lnTo>
                  <a:pt x="229" y="49"/>
                </a:lnTo>
                <a:lnTo>
                  <a:pt x="251" y="35"/>
                </a:lnTo>
                <a:lnTo>
                  <a:pt x="263" y="39"/>
                </a:lnTo>
                <a:lnTo>
                  <a:pt x="268" y="28"/>
                </a:lnTo>
                <a:lnTo>
                  <a:pt x="268" y="20"/>
                </a:lnTo>
                <a:lnTo>
                  <a:pt x="296" y="28"/>
                </a:lnTo>
                <a:lnTo>
                  <a:pt x="320" y="22"/>
                </a:lnTo>
                <a:lnTo>
                  <a:pt x="330" y="28"/>
                </a:lnTo>
                <a:lnTo>
                  <a:pt x="338" y="29"/>
                </a:lnTo>
                <a:lnTo>
                  <a:pt x="328" y="47"/>
                </a:lnTo>
                <a:lnTo>
                  <a:pt x="328" y="55"/>
                </a:lnTo>
                <a:lnTo>
                  <a:pt x="320" y="73"/>
                </a:lnTo>
                <a:lnTo>
                  <a:pt x="345" y="87"/>
                </a:lnTo>
                <a:lnTo>
                  <a:pt x="379" y="104"/>
                </a:lnTo>
                <a:lnTo>
                  <a:pt x="391" y="94"/>
                </a:lnTo>
                <a:lnTo>
                  <a:pt x="391" y="112"/>
                </a:lnTo>
                <a:lnTo>
                  <a:pt x="403" y="114"/>
                </a:lnTo>
                <a:lnTo>
                  <a:pt x="407" y="106"/>
                </a:lnTo>
                <a:lnTo>
                  <a:pt x="416" y="87"/>
                </a:lnTo>
                <a:lnTo>
                  <a:pt x="418" y="65"/>
                </a:lnTo>
                <a:lnTo>
                  <a:pt x="414" y="47"/>
                </a:lnTo>
                <a:lnTo>
                  <a:pt x="416" y="28"/>
                </a:lnTo>
                <a:lnTo>
                  <a:pt x="418" y="16"/>
                </a:lnTo>
                <a:lnTo>
                  <a:pt x="422" y="0"/>
                </a:lnTo>
                <a:lnTo>
                  <a:pt x="432" y="4"/>
                </a:lnTo>
                <a:lnTo>
                  <a:pt x="444" y="29"/>
                </a:lnTo>
                <a:lnTo>
                  <a:pt x="448" y="51"/>
                </a:lnTo>
                <a:lnTo>
                  <a:pt x="452" y="59"/>
                </a:lnTo>
                <a:lnTo>
                  <a:pt x="460" y="51"/>
                </a:lnTo>
                <a:lnTo>
                  <a:pt x="480" y="67"/>
                </a:lnTo>
                <a:lnTo>
                  <a:pt x="488" y="75"/>
                </a:lnTo>
                <a:lnTo>
                  <a:pt x="478" y="81"/>
                </a:lnTo>
                <a:lnTo>
                  <a:pt x="489" y="96"/>
                </a:lnTo>
                <a:lnTo>
                  <a:pt x="491" y="120"/>
                </a:lnTo>
                <a:lnTo>
                  <a:pt x="497" y="140"/>
                </a:lnTo>
                <a:lnTo>
                  <a:pt x="507" y="142"/>
                </a:lnTo>
                <a:lnTo>
                  <a:pt x="531" y="157"/>
                </a:lnTo>
                <a:lnTo>
                  <a:pt x="539" y="169"/>
                </a:lnTo>
                <a:lnTo>
                  <a:pt x="541" y="179"/>
                </a:lnTo>
                <a:lnTo>
                  <a:pt x="543" y="189"/>
                </a:lnTo>
                <a:lnTo>
                  <a:pt x="547" y="197"/>
                </a:lnTo>
                <a:lnTo>
                  <a:pt x="590" y="238"/>
                </a:lnTo>
                <a:lnTo>
                  <a:pt x="596" y="250"/>
                </a:lnTo>
                <a:lnTo>
                  <a:pt x="602" y="289"/>
                </a:lnTo>
                <a:lnTo>
                  <a:pt x="602" y="305"/>
                </a:lnTo>
                <a:lnTo>
                  <a:pt x="598" y="313"/>
                </a:lnTo>
                <a:lnTo>
                  <a:pt x="588" y="350"/>
                </a:lnTo>
                <a:lnTo>
                  <a:pt x="582" y="358"/>
                </a:lnTo>
                <a:lnTo>
                  <a:pt x="564" y="377"/>
                </a:lnTo>
                <a:lnTo>
                  <a:pt x="545" y="395"/>
                </a:lnTo>
                <a:lnTo>
                  <a:pt x="539" y="405"/>
                </a:lnTo>
                <a:lnTo>
                  <a:pt x="545" y="419"/>
                </a:lnTo>
                <a:lnTo>
                  <a:pt x="539" y="444"/>
                </a:lnTo>
                <a:lnTo>
                  <a:pt x="513" y="440"/>
                </a:lnTo>
                <a:lnTo>
                  <a:pt x="491" y="462"/>
                </a:lnTo>
                <a:lnTo>
                  <a:pt x="482" y="452"/>
                </a:lnTo>
                <a:lnTo>
                  <a:pt x="482" y="440"/>
                </a:lnTo>
                <a:lnTo>
                  <a:pt x="464" y="450"/>
                </a:lnTo>
                <a:lnTo>
                  <a:pt x="458" y="464"/>
                </a:lnTo>
                <a:lnTo>
                  <a:pt x="442" y="452"/>
                </a:lnTo>
                <a:lnTo>
                  <a:pt x="430" y="448"/>
                </a:lnTo>
                <a:lnTo>
                  <a:pt x="426" y="448"/>
                </a:lnTo>
                <a:lnTo>
                  <a:pt x="403" y="433"/>
                </a:lnTo>
                <a:lnTo>
                  <a:pt x="405" y="419"/>
                </a:lnTo>
                <a:lnTo>
                  <a:pt x="391" y="405"/>
                </a:lnTo>
                <a:lnTo>
                  <a:pt x="395" y="395"/>
                </a:lnTo>
                <a:lnTo>
                  <a:pt x="385" y="383"/>
                </a:lnTo>
                <a:lnTo>
                  <a:pt x="381" y="399"/>
                </a:lnTo>
                <a:lnTo>
                  <a:pt x="373" y="385"/>
                </a:lnTo>
                <a:lnTo>
                  <a:pt x="375" y="372"/>
                </a:lnTo>
                <a:lnTo>
                  <a:pt x="361" y="381"/>
                </a:lnTo>
                <a:lnTo>
                  <a:pt x="353" y="391"/>
                </a:lnTo>
                <a:lnTo>
                  <a:pt x="351" y="397"/>
                </a:lnTo>
                <a:lnTo>
                  <a:pt x="339" y="377"/>
                </a:lnTo>
                <a:lnTo>
                  <a:pt x="330" y="374"/>
                </a:lnTo>
                <a:lnTo>
                  <a:pt x="320" y="356"/>
                </a:lnTo>
                <a:lnTo>
                  <a:pt x="300" y="356"/>
                </a:lnTo>
                <a:lnTo>
                  <a:pt x="296" y="364"/>
                </a:lnTo>
                <a:lnTo>
                  <a:pt x="286" y="356"/>
                </a:lnTo>
                <a:lnTo>
                  <a:pt x="276" y="352"/>
                </a:lnTo>
                <a:lnTo>
                  <a:pt x="272" y="352"/>
                </a:lnTo>
                <a:lnTo>
                  <a:pt x="264" y="356"/>
                </a:lnTo>
                <a:lnTo>
                  <a:pt x="255" y="360"/>
                </a:lnTo>
                <a:lnTo>
                  <a:pt x="245" y="362"/>
                </a:lnTo>
                <a:lnTo>
                  <a:pt x="239" y="362"/>
                </a:lnTo>
                <a:lnTo>
                  <a:pt x="229" y="370"/>
                </a:lnTo>
                <a:lnTo>
                  <a:pt x="221" y="377"/>
                </a:lnTo>
                <a:lnTo>
                  <a:pt x="215" y="379"/>
                </a:lnTo>
                <a:lnTo>
                  <a:pt x="211" y="377"/>
                </a:lnTo>
                <a:lnTo>
                  <a:pt x="209" y="376"/>
                </a:lnTo>
                <a:lnTo>
                  <a:pt x="201" y="379"/>
                </a:lnTo>
                <a:lnTo>
                  <a:pt x="193" y="383"/>
                </a:lnTo>
                <a:lnTo>
                  <a:pt x="188" y="391"/>
                </a:lnTo>
                <a:lnTo>
                  <a:pt x="176" y="411"/>
                </a:lnTo>
                <a:lnTo>
                  <a:pt x="160" y="409"/>
                </a:lnTo>
                <a:lnTo>
                  <a:pt x="142" y="413"/>
                </a:lnTo>
                <a:lnTo>
                  <a:pt x="134" y="421"/>
                </a:lnTo>
                <a:lnTo>
                  <a:pt x="124" y="427"/>
                </a:lnTo>
                <a:lnTo>
                  <a:pt x="113" y="440"/>
                </a:lnTo>
                <a:lnTo>
                  <a:pt x="105" y="444"/>
                </a:lnTo>
                <a:lnTo>
                  <a:pt x="97" y="446"/>
                </a:lnTo>
                <a:lnTo>
                  <a:pt x="81" y="438"/>
                </a:lnTo>
                <a:lnTo>
                  <a:pt x="71" y="440"/>
                </a:lnTo>
                <a:lnTo>
                  <a:pt x="69" y="431"/>
                </a:lnTo>
                <a:lnTo>
                  <a:pt x="71" y="419"/>
                </a:lnTo>
                <a:lnTo>
                  <a:pt x="69" y="401"/>
                </a:lnTo>
                <a:lnTo>
                  <a:pt x="53" y="385"/>
                </a:lnTo>
                <a:lnTo>
                  <a:pt x="51" y="376"/>
                </a:lnTo>
                <a:lnTo>
                  <a:pt x="36" y="352"/>
                </a:lnTo>
                <a:lnTo>
                  <a:pt x="22" y="338"/>
                </a:lnTo>
                <a:lnTo>
                  <a:pt x="12" y="326"/>
                </a:lnTo>
                <a:lnTo>
                  <a:pt x="4" y="313"/>
                </a:lnTo>
                <a:lnTo>
                  <a:pt x="20" y="324"/>
                </a:lnTo>
                <a:lnTo>
                  <a:pt x="14" y="313"/>
                </a:lnTo>
                <a:lnTo>
                  <a:pt x="24" y="319"/>
                </a:lnTo>
                <a:lnTo>
                  <a:pt x="2" y="289"/>
                </a:lnTo>
                <a:lnTo>
                  <a:pt x="6" y="263"/>
                </a:lnTo>
                <a:lnTo>
                  <a:pt x="0" y="258"/>
                </a:lnTo>
                <a:lnTo>
                  <a:pt x="8" y="246"/>
                </a:lnTo>
                <a:lnTo>
                  <a:pt x="30" y="226"/>
                </a:lnTo>
                <a:lnTo>
                  <a:pt x="43" y="208"/>
                </a:lnTo>
                <a:lnTo>
                  <a:pt x="55" y="214"/>
                </a:lnTo>
                <a:lnTo>
                  <a:pt x="57" y="206"/>
                </a:lnTo>
                <a:lnTo>
                  <a:pt x="67" y="204"/>
                </a:lnTo>
                <a:lnTo>
                  <a:pt x="73" y="199"/>
                </a:lnTo>
                <a:lnTo>
                  <a:pt x="83" y="197"/>
                </a:lnTo>
                <a:lnTo>
                  <a:pt x="93" y="191"/>
                </a:lnTo>
                <a:lnTo>
                  <a:pt x="103" y="181"/>
                </a:lnTo>
                <a:lnTo>
                  <a:pt x="109" y="169"/>
                </a:lnTo>
                <a:lnTo>
                  <a:pt x="111" y="155"/>
                </a:lnTo>
                <a:lnTo>
                  <a:pt x="113" y="144"/>
                </a:lnTo>
                <a:lnTo>
                  <a:pt x="120" y="1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4" name="Freeform 192"/>
          <p:cNvSpPr>
            <a:spLocks/>
          </p:cNvSpPr>
          <p:nvPr/>
        </p:nvSpPr>
        <p:spPr bwMode="ltGray">
          <a:xfrm>
            <a:off x="7091053" y="5114932"/>
            <a:ext cx="943580" cy="857246"/>
          </a:xfrm>
          <a:custGeom>
            <a:avLst/>
            <a:gdLst/>
            <a:ahLst/>
            <a:cxnLst>
              <a:cxn ang="0">
                <a:pos x="140" y="132"/>
              </a:cxn>
              <a:cxn ang="0">
                <a:pos x="156" y="98"/>
              </a:cxn>
              <a:cxn ang="0">
                <a:pos x="182" y="76"/>
              </a:cxn>
              <a:cxn ang="0">
                <a:pos x="226" y="90"/>
              </a:cxn>
              <a:cxn ang="0">
                <a:pos x="232" y="50"/>
              </a:cxn>
              <a:cxn ang="0">
                <a:pos x="272" y="28"/>
              </a:cxn>
              <a:cxn ang="0">
                <a:pos x="324" y="22"/>
              </a:cxn>
              <a:cxn ang="0">
                <a:pos x="332" y="48"/>
              </a:cxn>
              <a:cxn ang="0">
                <a:pos x="350" y="88"/>
              </a:cxn>
              <a:cxn ang="0">
                <a:pos x="396" y="114"/>
              </a:cxn>
              <a:cxn ang="0">
                <a:pos x="422" y="88"/>
              </a:cxn>
              <a:cxn ang="0">
                <a:pos x="422" y="28"/>
              </a:cxn>
              <a:cxn ang="0">
                <a:pos x="438" y="4"/>
              </a:cxn>
              <a:cxn ang="0">
                <a:pos x="458" y="60"/>
              </a:cxn>
              <a:cxn ang="0">
                <a:pos x="494" y="76"/>
              </a:cxn>
              <a:cxn ang="0">
                <a:pos x="498" y="122"/>
              </a:cxn>
              <a:cxn ang="0">
                <a:pos x="538" y="160"/>
              </a:cxn>
              <a:cxn ang="0">
                <a:pos x="550" y="192"/>
              </a:cxn>
              <a:cxn ang="0">
                <a:pos x="604" y="254"/>
              </a:cxn>
              <a:cxn ang="0">
                <a:pos x="606" y="318"/>
              </a:cxn>
              <a:cxn ang="0">
                <a:pos x="572" y="384"/>
              </a:cxn>
              <a:cxn ang="0">
                <a:pos x="552" y="426"/>
              </a:cxn>
              <a:cxn ang="0">
                <a:pos x="498" y="470"/>
              </a:cxn>
              <a:cxn ang="0">
                <a:pos x="470" y="458"/>
              </a:cxn>
              <a:cxn ang="0">
                <a:pos x="436" y="456"/>
              </a:cxn>
              <a:cxn ang="0">
                <a:pos x="410" y="426"/>
              </a:cxn>
              <a:cxn ang="0">
                <a:pos x="390" y="390"/>
              </a:cxn>
              <a:cxn ang="0">
                <a:pos x="380" y="378"/>
              </a:cxn>
              <a:cxn ang="0">
                <a:pos x="356" y="404"/>
              </a:cxn>
              <a:cxn ang="0">
                <a:pos x="324" y="362"/>
              </a:cxn>
              <a:cxn ang="0">
                <a:pos x="290" y="362"/>
              </a:cxn>
              <a:cxn ang="0">
                <a:pos x="268" y="362"/>
              </a:cxn>
              <a:cxn ang="0">
                <a:pos x="242" y="368"/>
              </a:cxn>
              <a:cxn ang="0">
                <a:pos x="218" y="386"/>
              </a:cxn>
              <a:cxn ang="0">
                <a:pos x="204" y="386"/>
              </a:cxn>
              <a:cxn ang="0">
                <a:pos x="178" y="418"/>
              </a:cxn>
              <a:cxn ang="0">
                <a:pos x="136" y="428"/>
              </a:cxn>
              <a:cxn ang="0">
                <a:pos x="106" y="452"/>
              </a:cxn>
              <a:cxn ang="0">
                <a:pos x="72" y="448"/>
              </a:cxn>
              <a:cxn ang="0">
                <a:pos x="70" y="408"/>
              </a:cxn>
              <a:cxn ang="0">
                <a:pos x="36" y="358"/>
              </a:cxn>
              <a:cxn ang="0">
                <a:pos x="4" y="318"/>
              </a:cxn>
              <a:cxn ang="0">
                <a:pos x="24" y="324"/>
              </a:cxn>
              <a:cxn ang="0">
                <a:pos x="0" y="262"/>
              </a:cxn>
              <a:cxn ang="0">
                <a:pos x="44" y="212"/>
              </a:cxn>
              <a:cxn ang="0">
                <a:pos x="68" y="208"/>
              </a:cxn>
              <a:cxn ang="0">
                <a:pos x="94" y="194"/>
              </a:cxn>
              <a:cxn ang="0">
                <a:pos x="112" y="158"/>
              </a:cxn>
            </a:cxnLst>
            <a:rect l="0" t="0" r="r" b="b"/>
            <a:pathLst>
              <a:path w="611" h="473">
                <a:moveTo>
                  <a:pt x="122" y="126"/>
                </a:moveTo>
                <a:lnTo>
                  <a:pt x="136" y="148"/>
                </a:lnTo>
                <a:lnTo>
                  <a:pt x="140" y="132"/>
                </a:lnTo>
                <a:lnTo>
                  <a:pt x="134" y="126"/>
                </a:lnTo>
                <a:lnTo>
                  <a:pt x="148" y="114"/>
                </a:lnTo>
                <a:lnTo>
                  <a:pt x="156" y="98"/>
                </a:lnTo>
                <a:lnTo>
                  <a:pt x="164" y="88"/>
                </a:lnTo>
                <a:lnTo>
                  <a:pt x="174" y="78"/>
                </a:lnTo>
                <a:lnTo>
                  <a:pt x="182" y="76"/>
                </a:lnTo>
                <a:lnTo>
                  <a:pt x="204" y="88"/>
                </a:lnTo>
                <a:lnTo>
                  <a:pt x="214" y="86"/>
                </a:lnTo>
                <a:lnTo>
                  <a:pt x="226" y="90"/>
                </a:lnTo>
                <a:lnTo>
                  <a:pt x="222" y="78"/>
                </a:lnTo>
                <a:lnTo>
                  <a:pt x="236" y="64"/>
                </a:lnTo>
                <a:lnTo>
                  <a:pt x="232" y="50"/>
                </a:lnTo>
                <a:lnTo>
                  <a:pt x="254" y="36"/>
                </a:lnTo>
                <a:lnTo>
                  <a:pt x="266" y="40"/>
                </a:lnTo>
                <a:lnTo>
                  <a:pt x="272" y="28"/>
                </a:lnTo>
                <a:lnTo>
                  <a:pt x="272" y="20"/>
                </a:lnTo>
                <a:lnTo>
                  <a:pt x="300" y="28"/>
                </a:lnTo>
                <a:lnTo>
                  <a:pt x="324" y="22"/>
                </a:lnTo>
                <a:lnTo>
                  <a:pt x="334" y="28"/>
                </a:lnTo>
                <a:lnTo>
                  <a:pt x="342" y="30"/>
                </a:lnTo>
                <a:lnTo>
                  <a:pt x="332" y="48"/>
                </a:lnTo>
                <a:lnTo>
                  <a:pt x="332" y="56"/>
                </a:lnTo>
                <a:lnTo>
                  <a:pt x="324" y="74"/>
                </a:lnTo>
                <a:lnTo>
                  <a:pt x="350" y="88"/>
                </a:lnTo>
                <a:lnTo>
                  <a:pt x="384" y="106"/>
                </a:lnTo>
                <a:lnTo>
                  <a:pt x="396" y="96"/>
                </a:lnTo>
                <a:lnTo>
                  <a:pt x="396" y="114"/>
                </a:lnTo>
                <a:lnTo>
                  <a:pt x="408" y="116"/>
                </a:lnTo>
                <a:lnTo>
                  <a:pt x="412" y="108"/>
                </a:lnTo>
                <a:lnTo>
                  <a:pt x="422" y="88"/>
                </a:lnTo>
                <a:lnTo>
                  <a:pt x="424" y="66"/>
                </a:lnTo>
                <a:lnTo>
                  <a:pt x="420" y="48"/>
                </a:lnTo>
                <a:lnTo>
                  <a:pt x="422" y="28"/>
                </a:lnTo>
                <a:lnTo>
                  <a:pt x="424" y="16"/>
                </a:lnTo>
                <a:lnTo>
                  <a:pt x="428" y="0"/>
                </a:lnTo>
                <a:lnTo>
                  <a:pt x="438" y="4"/>
                </a:lnTo>
                <a:lnTo>
                  <a:pt x="450" y="30"/>
                </a:lnTo>
                <a:lnTo>
                  <a:pt x="454" y="52"/>
                </a:lnTo>
                <a:lnTo>
                  <a:pt x="458" y="60"/>
                </a:lnTo>
                <a:lnTo>
                  <a:pt x="466" y="52"/>
                </a:lnTo>
                <a:lnTo>
                  <a:pt x="486" y="68"/>
                </a:lnTo>
                <a:lnTo>
                  <a:pt x="494" y="76"/>
                </a:lnTo>
                <a:lnTo>
                  <a:pt x="484" y="82"/>
                </a:lnTo>
                <a:lnTo>
                  <a:pt x="496" y="98"/>
                </a:lnTo>
                <a:lnTo>
                  <a:pt x="498" y="122"/>
                </a:lnTo>
                <a:lnTo>
                  <a:pt x="504" y="142"/>
                </a:lnTo>
                <a:lnTo>
                  <a:pt x="514" y="144"/>
                </a:lnTo>
                <a:lnTo>
                  <a:pt x="538" y="160"/>
                </a:lnTo>
                <a:lnTo>
                  <a:pt x="546" y="172"/>
                </a:lnTo>
                <a:lnTo>
                  <a:pt x="548" y="182"/>
                </a:lnTo>
                <a:lnTo>
                  <a:pt x="550" y="192"/>
                </a:lnTo>
                <a:lnTo>
                  <a:pt x="554" y="200"/>
                </a:lnTo>
                <a:lnTo>
                  <a:pt x="598" y="242"/>
                </a:lnTo>
                <a:lnTo>
                  <a:pt x="604" y="254"/>
                </a:lnTo>
                <a:lnTo>
                  <a:pt x="610" y="294"/>
                </a:lnTo>
                <a:lnTo>
                  <a:pt x="610" y="310"/>
                </a:lnTo>
                <a:lnTo>
                  <a:pt x="606" y="318"/>
                </a:lnTo>
                <a:lnTo>
                  <a:pt x="596" y="356"/>
                </a:lnTo>
                <a:lnTo>
                  <a:pt x="590" y="364"/>
                </a:lnTo>
                <a:lnTo>
                  <a:pt x="572" y="384"/>
                </a:lnTo>
                <a:lnTo>
                  <a:pt x="552" y="402"/>
                </a:lnTo>
                <a:lnTo>
                  <a:pt x="546" y="412"/>
                </a:lnTo>
                <a:lnTo>
                  <a:pt x="552" y="426"/>
                </a:lnTo>
                <a:lnTo>
                  <a:pt x="546" y="452"/>
                </a:lnTo>
                <a:lnTo>
                  <a:pt x="520" y="448"/>
                </a:lnTo>
                <a:lnTo>
                  <a:pt x="498" y="470"/>
                </a:lnTo>
                <a:lnTo>
                  <a:pt x="488" y="460"/>
                </a:lnTo>
                <a:lnTo>
                  <a:pt x="488" y="448"/>
                </a:lnTo>
                <a:lnTo>
                  <a:pt x="470" y="458"/>
                </a:lnTo>
                <a:lnTo>
                  <a:pt x="464" y="472"/>
                </a:lnTo>
                <a:lnTo>
                  <a:pt x="448" y="460"/>
                </a:lnTo>
                <a:lnTo>
                  <a:pt x="436" y="456"/>
                </a:lnTo>
                <a:lnTo>
                  <a:pt x="432" y="456"/>
                </a:lnTo>
                <a:lnTo>
                  <a:pt x="408" y="440"/>
                </a:lnTo>
                <a:lnTo>
                  <a:pt x="410" y="426"/>
                </a:lnTo>
                <a:lnTo>
                  <a:pt x="396" y="412"/>
                </a:lnTo>
                <a:lnTo>
                  <a:pt x="400" y="402"/>
                </a:lnTo>
                <a:lnTo>
                  <a:pt x="390" y="390"/>
                </a:lnTo>
                <a:lnTo>
                  <a:pt x="386" y="406"/>
                </a:lnTo>
                <a:lnTo>
                  <a:pt x="378" y="392"/>
                </a:lnTo>
                <a:lnTo>
                  <a:pt x="380" y="378"/>
                </a:lnTo>
                <a:lnTo>
                  <a:pt x="366" y="388"/>
                </a:lnTo>
                <a:lnTo>
                  <a:pt x="358" y="398"/>
                </a:lnTo>
                <a:lnTo>
                  <a:pt x="356" y="404"/>
                </a:lnTo>
                <a:lnTo>
                  <a:pt x="344" y="384"/>
                </a:lnTo>
                <a:lnTo>
                  <a:pt x="334" y="380"/>
                </a:lnTo>
                <a:lnTo>
                  <a:pt x="324" y="362"/>
                </a:lnTo>
                <a:lnTo>
                  <a:pt x="304" y="362"/>
                </a:lnTo>
                <a:lnTo>
                  <a:pt x="300" y="370"/>
                </a:lnTo>
                <a:lnTo>
                  <a:pt x="290" y="362"/>
                </a:lnTo>
                <a:lnTo>
                  <a:pt x="280" y="358"/>
                </a:lnTo>
                <a:lnTo>
                  <a:pt x="276" y="358"/>
                </a:lnTo>
                <a:lnTo>
                  <a:pt x="268" y="362"/>
                </a:lnTo>
                <a:lnTo>
                  <a:pt x="258" y="366"/>
                </a:lnTo>
                <a:lnTo>
                  <a:pt x="248" y="368"/>
                </a:lnTo>
                <a:lnTo>
                  <a:pt x="242" y="368"/>
                </a:lnTo>
                <a:lnTo>
                  <a:pt x="232" y="376"/>
                </a:lnTo>
                <a:lnTo>
                  <a:pt x="224" y="384"/>
                </a:lnTo>
                <a:lnTo>
                  <a:pt x="218" y="386"/>
                </a:lnTo>
                <a:lnTo>
                  <a:pt x="214" y="384"/>
                </a:lnTo>
                <a:lnTo>
                  <a:pt x="212" y="382"/>
                </a:lnTo>
                <a:lnTo>
                  <a:pt x="204" y="386"/>
                </a:lnTo>
                <a:lnTo>
                  <a:pt x="196" y="390"/>
                </a:lnTo>
                <a:lnTo>
                  <a:pt x="190" y="398"/>
                </a:lnTo>
                <a:lnTo>
                  <a:pt x="178" y="418"/>
                </a:lnTo>
                <a:lnTo>
                  <a:pt x="162" y="416"/>
                </a:lnTo>
                <a:lnTo>
                  <a:pt x="144" y="420"/>
                </a:lnTo>
                <a:lnTo>
                  <a:pt x="136" y="428"/>
                </a:lnTo>
                <a:lnTo>
                  <a:pt x="126" y="434"/>
                </a:lnTo>
                <a:lnTo>
                  <a:pt x="114" y="448"/>
                </a:lnTo>
                <a:lnTo>
                  <a:pt x="106" y="452"/>
                </a:lnTo>
                <a:lnTo>
                  <a:pt x="98" y="454"/>
                </a:lnTo>
                <a:lnTo>
                  <a:pt x="82" y="446"/>
                </a:lnTo>
                <a:lnTo>
                  <a:pt x="72" y="448"/>
                </a:lnTo>
                <a:lnTo>
                  <a:pt x="70" y="438"/>
                </a:lnTo>
                <a:lnTo>
                  <a:pt x="72" y="426"/>
                </a:lnTo>
                <a:lnTo>
                  <a:pt x="70" y="408"/>
                </a:lnTo>
                <a:lnTo>
                  <a:pt x="54" y="392"/>
                </a:lnTo>
                <a:lnTo>
                  <a:pt x="52" y="382"/>
                </a:lnTo>
                <a:lnTo>
                  <a:pt x="36" y="358"/>
                </a:lnTo>
                <a:lnTo>
                  <a:pt x="22" y="344"/>
                </a:lnTo>
                <a:lnTo>
                  <a:pt x="12" y="332"/>
                </a:lnTo>
                <a:lnTo>
                  <a:pt x="4" y="318"/>
                </a:lnTo>
                <a:lnTo>
                  <a:pt x="20" y="330"/>
                </a:lnTo>
                <a:lnTo>
                  <a:pt x="14" y="318"/>
                </a:lnTo>
                <a:lnTo>
                  <a:pt x="24" y="324"/>
                </a:lnTo>
                <a:lnTo>
                  <a:pt x="2" y="294"/>
                </a:lnTo>
                <a:lnTo>
                  <a:pt x="6" y="268"/>
                </a:lnTo>
                <a:lnTo>
                  <a:pt x="0" y="262"/>
                </a:lnTo>
                <a:lnTo>
                  <a:pt x="8" y="250"/>
                </a:lnTo>
                <a:lnTo>
                  <a:pt x="30" y="230"/>
                </a:lnTo>
                <a:lnTo>
                  <a:pt x="44" y="212"/>
                </a:lnTo>
                <a:lnTo>
                  <a:pt x="56" y="218"/>
                </a:lnTo>
                <a:lnTo>
                  <a:pt x="58" y="210"/>
                </a:lnTo>
                <a:lnTo>
                  <a:pt x="68" y="208"/>
                </a:lnTo>
                <a:lnTo>
                  <a:pt x="74" y="202"/>
                </a:lnTo>
                <a:lnTo>
                  <a:pt x="84" y="200"/>
                </a:lnTo>
                <a:lnTo>
                  <a:pt x="94" y="194"/>
                </a:lnTo>
                <a:lnTo>
                  <a:pt x="104" y="184"/>
                </a:lnTo>
                <a:lnTo>
                  <a:pt x="110" y="172"/>
                </a:lnTo>
                <a:lnTo>
                  <a:pt x="112" y="158"/>
                </a:lnTo>
                <a:lnTo>
                  <a:pt x="114" y="146"/>
                </a:lnTo>
                <a:lnTo>
                  <a:pt x="122" y="12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5" name="Freeform 193"/>
          <p:cNvSpPr>
            <a:spLocks/>
          </p:cNvSpPr>
          <p:nvPr/>
        </p:nvSpPr>
        <p:spPr bwMode="ltGray">
          <a:xfrm>
            <a:off x="7825466" y="6010279"/>
            <a:ext cx="66623" cy="87312"/>
          </a:xfrm>
          <a:custGeom>
            <a:avLst/>
            <a:gdLst/>
            <a:ahLst/>
            <a:cxnLst>
              <a:cxn ang="0">
                <a:pos x="29" y="9"/>
              </a:cxn>
              <a:cxn ang="0">
                <a:pos x="40" y="2"/>
              </a:cxn>
              <a:cxn ang="0">
                <a:pos x="42" y="21"/>
              </a:cxn>
              <a:cxn ang="0">
                <a:pos x="34" y="38"/>
              </a:cxn>
              <a:cxn ang="0">
                <a:pos x="27" y="48"/>
              </a:cxn>
              <a:cxn ang="0">
                <a:pos x="7" y="26"/>
              </a:cxn>
              <a:cxn ang="0">
                <a:pos x="0" y="5"/>
              </a:cxn>
              <a:cxn ang="0">
                <a:pos x="10" y="0"/>
              </a:cxn>
              <a:cxn ang="0">
                <a:pos x="29" y="9"/>
              </a:cxn>
            </a:cxnLst>
            <a:rect l="0" t="0" r="r" b="b"/>
            <a:pathLst>
              <a:path w="43" h="49">
                <a:moveTo>
                  <a:pt x="29" y="9"/>
                </a:moveTo>
                <a:lnTo>
                  <a:pt x="40" y="2"/>
                </a:lnTo>
                <a:lnTo>
                  <a:pt x="42" y="21"/>
                </a:lnTo>
                <a:lnTo>
                  <a:pt x="34" y="38"/>
                </a:lnTo>
                <a:lnTo>
                  <a:pt x="27" y="48"/>
                </a:lnTo>
                <a:lnTo>
                  <a:pt x="7" y="26"/>
                </a:lnTo>
                <a:lnTo>
                  <a:pt x="0" y="5"/>
                </a:lnTo>
                <a:lnTo>
                  <a:pt x="10" y="0"/>
                </a:lnTo>
                <a:lnTo>
                  <a:pt x="29" y="9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6" name="Freeform 194"/>
          <p:cNvSpPr>
            <a:spLocks/>
          </p:cNvSpPr>
          <p:nvPr/>
        </p:nvSpPr>
        <p:spPr bwMode="ltGray">
          <a:xfrm>
            <a:off x="7823916" y="6008691"/>
            <a:ext cx="77470" cy="101600"/>
          </a:xfrm>
          <a:custGeom>
            <a:avLst/>
            <a:gdLst/>
            <a:ahLst/>
            <a:cxnLst>
              <a:cxn ang="0">
                <a:pos x="34" y="10"/>
              </a:cxn>
              <a:cxn ang="0">
                <a:pos x="48" y="2"/>
              </a:cxn>
              <a:cxn ang="0">
                <a:pos x="50" y="24"/>
              </a:cxn>
              <a:cxn ang="0">
                <a:pos x="40" y="44"/>
              </a:cxn>
              <a:cxn ang="0">
                <a:pos x="32" y="56"/>
              </a:cxn>
              <a:cxn ang="0">
                <a:pos x="8" y="30"/>
              </a:cxn>
              <a:cxn ang="0">
                <a:pos x="0" y="6"/>
              </a:cxn>
              <a:cxn ang="0">
                <a:pos x="12" y="0"/>
              </a:cxn>
              <a:cxn ang="0">
                <a:pos x="34" y="10"/>
              </a:cxn>
            </a:cxnLst>
            <a:rect l="0" t="0" r="r" b="b"/>
            <a:pathLst>
              <a:path w="51" h="57">
                <a:moveTo>
                  <a:pt x="34" y="10"/>
                </a:moveTo>
                <a:lnTo>
                  <a:pt x="48" y="2"/>
                </a:lnTo>
                <a:lnTo>
                  <a:pt x="50" y="24"/>
                </a:lnTo>
                <a:lnTo>
                  <a:pt x="40" y="44"/>
                </a:lnTo>
                <a:lnTo>
                  <a:pt x="32" y="56"/>
                </a:lnTo>
                <a:lnTo>
                  <a:pt x="8" y="30"/>
                </a:lnTo>
                <a:lnTo>
                  <a:pt x="0" y="6"/>
                </a:lnTo>
                <a:lnTo>
                  <a:pt x="12" y="0"/>
                </a:lnTo>
                <a:lnTo>
                  <a:pt x="34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7" name="Freeform 195"/>
          <p:cNvSpPr>
            <a:spLocks/>
          </p:cNvSpPr>
          <p:nvPr/>
        </p:nvSpPr>
        <p:spPr bwMode="ltGray">
          <a:xfrm>
            <a:off x="7698416" y="4876808"/>
            <a:ext cx="260298" cy="2333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106"/>
              </a:cxn>
              <a:cxn ang="0">
                <a:pos x="36" y="108"/>
              </a:cxn>
              <a:cxn ang="0">
                <a:pos x="48" y="100"/>
              </a:cxn>
              <a:cxn ang="0">
                <a:pos x="50" y="90"/>
              </a:cxn>
              <a:cxn ang="0">
                <a:pos x="60" y="80"/>
              </a:cxn>
              <a:cxn ang="0">
                <a:pos x="88" y="86"/>
              </a:cxn>
              <a:cxn ang="0">
                <a:pos x="110" y="102"/>
              </a:cxn>
              <a:cxn ang="0">
                <a:pos x="122" y="124"/>
              </a:cxn>
              <a:cxn ang="0">
                <a:pos x="168" y="128"/>
              </a:cxn>
              <a:cxn ang="0">
                <a:pos x="162" y="120"/>
              </a:cxn>
              <a:cxn ang="0">
                <a:pos x="160" y="112"/>
              </a:cxn>
              <a:cxn ang="0">
                <a:pos x="150" y="112"/>
              </a:cxn>
              <a:cxn ang="0">
                <a:pos x="150" y="106"/>
              </a:cxn>
              <a:cxn ang="0">
                <a:pos x="136" y="104"/>
              </a:cxn>
              <a:cxn ang="0">
                <a:pos x="124" y="86"/>
              </a:cxn>
              <a:cxn ang="0">
                <a:pos x="106" y="68"/>
              </a:cxn>
              <a:cxn ang="0">
                <a:pos x="124" y="66"/>
              </a:cxn>
              <a:cxn ang="0">
                <a:pos x="116" y="52"/>
              </a:cxn>
              <a:cxn ang="0">
                <a:pos x="92" y="46"/>
              </a:cxn>
              <a:cxn ang="0">
                <a:pos x="78" y="30"/>
              </a:cxn>
              <a:cxn ang="0">
                <a:pos x="72" y="24"/>
              </a:cxn>
              <a:cxn ang="0">
                <a:pos x="50" y="12"/>
              </a:cxn>
              <a:cxn ang="0">
                <a:pos x="16" y="4"/>
              </a:cxn>
              <a:cxn ang="0">
                <a:pos x="0" y="0"/>
              </a:cxn>
            </a:cxnLst>
            <a:rect l="0" t="0" r="r" b="b"/>
            <a:pathLst>
              <a:path w="169" h="129">
                <a:moveTo>
                  <a:pt x="0" y="0"/>
                </a:moveTo>
                <a:lnTo>
                  <a:pt x="10" y="106"/>
                </a:lnTo>
                <a:lnTo>
                  <a:pt x="36" y="108"/>
                </a:lnTo>
                <a:lnTo>
                  <a:pt x="48" y="100"/>
                </a:lnTo>
                <a:lnTo>
                  <a:pt x="50" y="90"/>
                </a:lnTo>
                <a:lnTo>
                  <a:pt x="60" y="80"/>
                </a:lnTo>
                <a:lnTo>
                  <a:pt x="88" y="86"/>
                </a:lnTo>
                <a:lnTo>
                  <a:pt x="110" y="102"/>
                </a:lnTo>
                <a:lnTo>
                  <a:pt x="122" y="124"/>
                </a:lnTo>
                <a:lnTo>
                  <a:pt x="168" y="128"/>
                </a:lnTo>
                <a:lnTo>
                  <a:pt x="162" y="120"/>
                </a:lnTo>
                <a:lnTo>
                  <a:pt x="160" y="112"/>
                </a:lnTo>
                <a:lnTo>
                  <a:pt x="150" y="112"/>
                </a:lnTo>
                <a:lnTo>
                  <a:pt x="150" y="106"/>
                </a:lnTo>
                <a:lnTo>
                  <a:pt x="136" y="104"/>
                </a:lnTo>
                <a:lnTo>
                  <a:pt x="124" y="86"/>
                </a:lnTo>
                <a:lnTo>
                  <a:pt x="106" y="68"/>
                </a:lnTo>
                <a:lnTo>
                  <a:pt x="124" y="66"/>
                </a:lnTo>
                <a:lnTo>
                  <a:pt x="116" y="52"/>
                </a:lnTo>
                <a:lnTo>
                  <a:pt x="92" y="46"/>
                </a:lnTo>
                <a:lnTo>
                  <a:pt x="78" y="30"/>
                </a:lnTo>
                <a:lnTo>
                  <a:pt x="72" y="24"/>
                </a:lnTo>
                <a:lnTo>
                  <a:pt x="50" y="12"/>
                </a:lnTo>
                <a:lnTo>
                  <a:pt x="16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8" name="Freeform 196"/>
          <p:cNvSpPr>
            <a:spLocks/>
          </p:cNvSpPr>
          <p:nvPr/>
        </p:nvSpPr>
        <p:spPr bwMode="ltGray">
          <a:xfrm>
            <a:off x="7452062" y="4832359"/>
            <a:ext cx="251002" cy="230186"/>
          </a:xfrm>
          <a:custGeom>
            <a:avLst/>
            <a:gdLst/>
            <a:ahLst/>
            <a:cxnLst>
              <a:cxn ang="0">
                <a:pos x="38" y="24"/>
              </a:cxn>
              <a:cxn ang="0">
                <a:pos x="32" y="32"/>
              </a:cxn>
              <a:cxn ang="0">
                <a:pos x="23" y="38"/>
              </a:cxn>
              <a:cxn ang="0">
                <a:pos x="8" y="36"/>
              </a:cxn>
              <a:cxn ang="0">
                <a:pos x="27" y="45"/>
              </a:cxn>
              <a:cxn ang="0">
                <a:pos x="63" y="58"/>
              </a:cxn>
              <a:cxn ang="0">
                <a:pos x="90" y="60"/>
              </a:cxn>
              <a:cxn ang="0">
                <a:pos x="97" y="62"/>
              </a:cxn>
              <a:cxn ang="0">
                <a:pos x="107" y="70"/>
              </a:cxn>
              <a:cxn ang="0">
                <a:pos x="116" y="79"/>
              </a:cxn>
              <a:cxn ang="0">
                <a:pos x="120" y="88"/>
              </a:cxn>
              <a:cxn ang="0">
                <a:pos x="124" y="100"/>
              </a:cxn>
              <a:cxn ang="0">
                <a:pos x="116" y="103"/>
              </a:cxn>
              <a:cxn ang="0">
                <a:pos x="111" y="115"/>
              </a:cxn>
              <a:cxn ang="0">
                <a:pos x="112" y="120"/>
              </a:cxn>
              <a:cxn ang="0">
                <a:pos x="130" y="111"/>
              </a:cxn>
              <a:cxn ang="0">
                <a:pos x="145" y="111"/>
              </a:cxn>
              <a:cxn ang="0">
                <a:pos x="162" y="124"/>
              </a:cxn>
              <a:cxn ang="0">
                <a:pos x="162" y="126"/>
              </a:cxn>
              <a:cxn ang="0">
                <a:pos x="152" y="24"/>
              </a:cxn>
              <a:cxn ang="0">
                <a:pos x="139" y="23"/>
              </a:cxn>
              <a:cxn ang="0">
                <a:pos x="101" y="9"/>
              </a:cxn>
              <a:cxn ang="0">
                <a:pos x="88" y="23"/>
              </a:cxn>
              <a:cxn ang="0">
                <a:pos x="71" y="32"/>
              </a:cxn>
              <a:cxn ang="0">
                <a:pos x="71" y="47"/>
              </a:cxn>
              <a:cxn ang="0">
                <a:pos x="55" y="43"/>
              </a:cxn>
              <a:cxn ang="0">
                <a:pos x="55" y="30"/>
              </a:cxn>
              <a:cxn ang="0">
                <a:pos x="48" y="30"/>
              </a:cxn>
              <a:cxn ang="0">
                <a:pos x="44" y="9"/>
              </a:cxn>
              <a:cxn ang="0">
                <a:pos x="40" y="4"/>
              </a:cxn>
              <a:cxn ang="0">
                <a:pos x="15" y="0"/>
              </a:cxn>
              <a:cxn ang="0">
                <a:pos x="0" y="9"/>
              </a:cxn>
              <a:cxn ang="0">
                <a:pos x="4" y="24"/>
              </a:cxn>
              <a:cxn ang="0">
                <a:pos x="19" y="30"/>
              </a:cxn>
              <a:cxn ang="0">
                <a:pos x="38" y="24"/>
              </a:cxn>
            </a:cxnLst>
            <a:rect l="0" t="0" r="r" b="b"/>
            <a:pathLst>
              <a:path w="163" h="127">
                <a:moveTo>
                  <a:pt x="38" y="24"/>
                </a:moveTo>
                <a:lnTo>
                  <a:pt x="32" y="32"/>
                </a:lnTo>
                <a:lnTo>
                  <a:pt x="23" y="38"/>
                </a:lnTo>
                <a:lnTo>
                  <a:pt x="8" y="36"/>
                </a:lnTo>
                <a:lnTo>
                  <a:pt x="27" y="45"/>
                </a:lnTo>
                <a:lnTo>
                  <a:pt x="63" y="58"/>
                </a:lnTo>
                <a:lnTo>
                  <a:pt x="90" y="60"/>
                </a:lnTo>
                <a:lnTo>
                  <a:pt x="97" y="62"/>
                </a:lnTo>
                <a:lnTo>
                  <a:pt x="107" y="70"/>
                </a:lnTo>
                <a:lnTo>
                  <a:pt x="116" y="79"/>
                </a:lnTo>
                <a:lnTo>
                  <a:pt x="120" y="88"/>
                </a:lnTo>
                <a:lnTo>
                  <a:pt x="124" y="100"/>
                </a:lnTo>
                <a:lnTo>
                  <a:pt x="116" y="103"/>
                </a:lnTo>
                <a:lnTo>
                  <a:pt x="111" y="115"/>
                </a:lnTo>
                <a:lnTo>
                  <a:pt x="112" y="120"/>
                </a:lnTo>
                <a:lnTo>
                  <a:pt x="130" y="111"/>
                </a:lnTo>
                <a:lnTo>
                  <a:pt x="145" y="111"/>
                </a:lnTo>
                <a:lnTo>
                  <a:pt x="162" y="124"/>
                </a:lnTo>
                <a:lnTo>
                  <a:pt x="162" y="126"/>
                </a:lnTo>
                <a:lnTo>
                  <a:pt x="152" y="24"/>
                </a:lnTo>
                <a:lnTo>
                  <a:pt x="139" y="23"/>
                </a:lnTo>
                <a:lnTo>
                  <a:pt x="101" y="9"/>
                </a:lnTo>
                <a:lnTo>
                  <a:pt x="88" y="23"/>
                </a:lnTo>
                <a:lnTo>
                  <a:pt x="71" y="32"/>
                </a:lnTo>
                <a:lnTo>
                  <a:pt x="71" y="47"/>
                </a:lnTo>
                <a:lnTo>
                  <a:pt x="55" y="43"/>
                </a:lnTo>
                <a:lnTo>
                  <a:pt x="55" y="30"/>
                </a:lnTo>
                <a:lnTo>
                  <a:pt x="48" y="30"/>
                </a:lnTo>
                <a:lnTo>
                  <a:pt x="44" y="9"/>
                </a:lnTo>
                <a:lnTo>
                  <a:pt x="40" y="4"/>
                </a:lnTo>
                <a:lnTo>
                  <a:pt x="15" y="0"/>
                </a:lnTo>
                <a:lnTo>
                  <a:pt x="0" y="9"/>
                </a:lnTo>
                <a:lnTo>
                  <a:pt x="4" y="24"/>
                </a:lnTo>
                <a:lnTo>
                  <a:pt x="19" y="30"/>
                </a:lnTo>
                <a:lnTo>
                  <a:pt x="38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9" name="Freeform 197"/>
          <p:cNvSpPr>
            <a:spLocks/>
          </p:cNvSpPr>
          <p:nvPr/>
        </p:nvSpPr>
        <p:spPr bwMode="ltGray">
          <a:xfrm>
            <a:off x="7452062" y="4830771"/>
            <a:ext cx="263397" cy="244474"/>
          </a:xfrm>
          <a:custGeom>
            <a:avLst/>
            <a:gdLst/>
            <a:ahLst/>
            <a:cxnLst>
              <a:cxn ang="0">
                <a:pos x="40" y="26"/>
              </a:cxn>
              <a:cxn ang="0">
                <a:pos x="34" y="34"/>
              </a:cxn>
              <a:cxn ang="0">
                <a:pos x="24" y="40"/>
              </a:cxn>
              <a:cxn ang="0">
                <a:pos x="8" y="38"/>
              </a:cxn>
              <a:cxn ang="0">
                <a:pos x="28" y="48"/>
              </a:cxn>
              <a:cxn ang="0">
                <a:pos x="66" y="62"/>
              </a:cxn>
              <a:cxn ang="0">
                <a:pos x="94" y="64"/>
              </a:cxn>
              <a:cxn ang="0">
                <a:pos x="102" y="66"/>
              </a:cxn>
              <a:cxn ang="0">
                <a:pos x="112" y="74"/>
              </a:cxn>
              <a:cxn ang="0">
                <a:pos x="122" y="84"/>
              </a:cxn>
              <a:cxn ang="0">
                <a:pos x="126" y="94"/>
              </a:cxn>
              <a:cxn ang="0">
                <a:pos x="130" y="106"/>
              </a:cxn>
              <a:cxn ang="0">
                <a:pos x="122" y="110"/>
              </a:cxn>
              <a:cxn ang="0">
                <a:pos x="116" y="122"/>
              </a:cxn>
              <a:cxn ang="0">
                <a:pos x="118" y="128"/>
              </a:cxn>
              <a:cxn ang="0">
                <a:pos x="136" y="118"/>
              </a:cxn>
              <a:cxn ang="0">
                <a:pos x="152" y="118"/>
              </a:cxn>
              <a:cxn ang="0">
                <a:pos x="170" y="132"/>
              </a:cxn>
              <a:cxn ang="0">
                <a:pos x="170" y="134"/>
              </a:cxn>
              <a:cxn ang="0">
                <a:pos x="160" y="26"/>
              </a:cxn>
              <a:cxn ang="0">
                <a:pos x="146" y="24"/>
              </a:cxn>
              <a:cxn ang="0">
                <a:pos x="106" y="10"/>
              </a:cxn>
              <a:cxn ang="0">
                <a:pos x="92" y="24"/>
              </a:cxn>
              <a:cxn ang="0">
                <a:pos x="74" y="34"/>
              </a:cxn>
              <a:cxn ang="0">
                <a:pos x="74" y="50"/>
              </a:cxn>
              <a:cxn ang="0">
                <a:pos x="58" y="46"/>
              </a:cxn>
              <a:cxn ang="0">
                <a:pos x="58" y="32"/>
              </a:cxn>
              <a:cxn ang="0">
                <a:pos x="50" y="32"/>
              </a:cxn>
              <a:cxn ang="0">
                <a:pos x="46" y="10"/>
              </a:cxn>
              <a:cxn ang="0">
                <a:pos x="42" y="4"/>
              </a:cxn>
              <a:cxn ang="0">
                <a:pos x="16" y="0"/>
              </a:cxn>
              <a:cxn ang="0">
                <a:pos x="0" y="10"/>
              </a:cxn>
              <a:cxn ang="0">
                <a:pos x="4" y="26"/>
              </a:cxn>
              <a:cxn ang="0">
                <a:pos x="20" y="32"/>
              </a:cxn>
              <a:cxn ang="0">
                <a:pos x="40" y="26"/>
              </a:cxn>
            </a:cxnLst>
            <a:rect l="0" t="0" r="r" b="b"/>
            <a:pathLst>
              <a:path w="171" h="135">
                <a:moveTo>
                  <a:pt x="40" y="26"/>
                </a:moveTo>
                <a:lnTo>
                  <a:pt x="34" y="34"/>
                </a:lnTo>
                <a:lnTo>
                  <a:pt x="24" y="40"/>
                </a:lnTo>
                <a:lnTo>
                  <a:pt x="8" y="38"/>
                </a:lnTo>
                <a:lnTo>
                  <a:pt x="28" y="48"/>
                </a:lnTo>
                <a:lnTo>
                  <a:pt x="66" y="62"/>
                </a:lnTo>
                <a:lnTo>
                  <a:pt x="94" y="64"/>
                </a:lnTo>
                <a:lnTo>
                  <a:pt x="102" y="66"/>
                </a:lnTo>
                <a:lnTo>
                  <a:pt x="112" y="74"/>
                </a:lnTo>
                <a:lnTo>
                  <a:pt x="122" y="84"/>
                </a:lnTo>
                <a:lnTo>
                  <a:pt x="126" y="94"/>
                </a:lnTo>
                <a:lnTo>
                  <a:pt x="130" y="106"/>
                </a:lnTo>
                <a:lnTo>
                  <a:pt x="122" y="110"/>
                </a:lnTo>
                <a:lnTo>
                  <a:pt x="116" y="122"/>
                </a:lnTo>
                <a:lnTo>
                  <a:pt x="118" y="128"/>
                </a:lnTo>
                <a:lnTo>
                  <a:pt x="136" y="118"/>
                </a:lnTo>
                <a:lnTo>
                  <a:pt x="152" y="118"/>
                </a:lnTo>
                <a:lnTo>
                  <a:pt x="170" y="132"/>
                </a:lnTo>
                <a:lnTo>
                  <a:pt x="170" y="134"/>
                </a:lnTo>
                <a:lnTo>
                  <a:pt x="160" y="26"/>
                </a:lnTo>
                <a:lnTo>
                  <a:pt x="146" y="24"/>
                </a:lnTo>
                <a:lnTo>
                  <a:pt x="106" y="10"/>
                </a:lnTo>
                <a:lnTo>
                  <a:pt x="92" y="24"/>
                </a:lnTo>
                <a:lnTo>
                  <a:pt x="74" y="34"/>
                </a:lnTo>
                <a:lnTo>
                  <a:pt x="74" y="50"/>
                </a:lnTo>
                <a:lnTo>
                  <a:pt x="58" y="46"/>
                </a:lnTo>
                <a:lnTo>
                  <a:pt x="58" y="32"/>
                </a:lnTo>
                <a:lnTo>
                  <a:pt x="50" y="32"/>
                </a:lnTo>
                <a:lnTo>
                  <a:pt x="46" y="10"/>
                </a:lnTo>
                <a:lnTo>
                  <a:pt x="42" y="4"/>
                </a:lnTo>
                <a:lnTo>
                  <a:pt x="16" y="0"/>
                </a:lnTo>
                <a:lnTo>
                  <a:pt x="0" y="10"/>
                </a:lnTo>
                <a:lnTo>
                  <a:pt x="4" y="26"/>
                </a:lnTo>
                <a:lnTo>
                  <a:pt x="20" y="32"/>
                </a:lnTo>
                <a:lnTo>
                  <a:pt x="40" y="2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0" name="Freeform 198"/>
          <p:cNvSpPr>
            <a:spLocks/>
          </p:cNvSpPr>
          <p:nvPr/>
        </p:nvSpPr>
        <p:spPr bwMode="ltGray">
          <a:xfrm>
            <a:off x="7318814" y="4930783"/>
            <a:ext cx="37185" cy="301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8" y="16"/>
              </a:cxn>
              <a:cxn ang="0">
                <a:pos x="16" y="12"/>
              </a:cxn>
              <a:cxn ang="0">
                <a:pos x="24" y="10"/>
              </a:cxn>
              <a:cxn ang="0">
                <a:pos x="14" y="0"/>
              </a:cxn>
              <a:cxn ang="0">
                <a:pos x="0" y="6"/>
              </a:cxn>
            </a:cxnLst>
            <a:rect l="0" t="0" r="r" b="b"/>
            <a:pathLst>
              <a:path w="25" h="17">
                <a:moveTo>
                  <a:pt x="0" y="6"/>
                </a:moveTo>
                <a:lnTo>
                  <a:pt x="8" y="16"/>
                </a:lnTo>
                <a:lnTo>
                  <a:pt x="16" y="12"/>
                </a:lnTo>
                <a:lnTo>
                  <a:pt x="24" y="10"/>
                </a:lnTo>
                <a:lnTo>
                  <a:pt x="14" y="0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1" name="Freeform 199"/>
          <p:cNvSpPr>
            <a:spLocks/>
          </p:cNvSpPr>
          <p:nvPr/>
        </p:nvSpPr>
        <p:spPr bwMode="ltGray">
          <a:xfrm>
            <a:off x="7365296" y="4913320"/>
            <a:ext cx="85217" cy="30163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16"/>
              </a:cxn>
              <a:cxn ang="0">
                <a:pos x="16" y="10"/>
              </a:cxn>
              <a:cxn ang="0">
                <a:pos x="32" y="6"/>
              </a:cxn>
              <a:cxn ang="0">
                <a:pos x="46" y="12"/>
              </a:cxn>
              <a:cxn ang="0">
                <a:pos x="54" y="12"/>
              </a:cxn>
              <a:cxn ang="0">
                <a:pos x="48" y="0"/>
              </a:cxn>
              <a:cxn ang="0">
                <a:pos x="22" y="2"/>
              </a:cxn>
              <a:cxn ang="0">
                <a:pos x="6" y="6"/>
              </a:cxn>
            </a:cxnLst>
            <a:rect l="0" t="0" r="r" b="b"/>
            <a:pathLst>
              <a:path w="55" h="17">
                <a:moveTo>
                  <a:pt x="6" y="6"/>
                </a:moveTo>
                <a:lnTo>
                  <a:pt x="0" y="16"/>
                </a:lnTo>
                <a:lnTo>
                  <a:pt x="16" y="10"/>
                </a:lnTo>
                <a:lnTo>
                  <a:pt x="32" y="6"/>
                </a:lnTo>
                <a:lnTo>
                  <a:pt x="46" y="12"/>
                </a:lnTo>
                <a:lnTo>
                  <a:pt x="54" y="12"/>
                </a:lnTo>
                <a:lnTo>
                  <a:pt x="48" y="0"/>
                </a:lnTo>
                <a:lnTo>
                  <a:pt x="22" y="2"/>
                </a:lnTo>
                <a:lnTo>
                  <a:pt x="6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2" name="Freeform 200"/>
          <p:cNvSpPr>
            <a:spLocks/>
          </p:cNvSpPr>
          <p:nvPr/>
        </p:nvSpPr>
        <p:spPr bwMode="ltGray">
          <a:xfrm>
            <a:off x="6491437" y="4749809"/>
            <a:ext cx="308330" cy="374648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6" y="34"/>
              </a:cxn>
              <a:cxn ang="0">
                <a:pos x="46" y="62"/>
              </a:cxn>
              <a:cxn ang="0">
                <a:pos x="76" y="98"/>
              </a:cxn>
              <a:cxn ang="0">
                <a:pos x="92" y="110"/>
              </a:cxn>
              <a:cxn ang="0">
                <a:pos x="104" y="136"/>
              </a:cxn>
              <a:cxn ang="0">
                <a:pos x="110" y="150"/>
              </a:cxn>
              <a:cxn ang="0">
                <a:pos x="116" y="164"/>
              </a:cxn>
              <a:cxn ang="0">
                <a:pos x="126" y="172"/>
              </a:cxn>
              <a:cxn ang="0">
                <a:pos x="150" y="186"/>
              </a:cxn>
              <a:cxn ang="0">
                <a:pos x="172" y="204"/>
              </a:cxn>
              <a:cxn ang="0">
                <a:pos x="182" y="202"/>
              </a:cxn>
              <a:cxn ang="0">
                <a:pos x="190" y="206"/>
              </a:cxn>
              <a:cxn ang="0">
                <a:pos x="196" y="180"/>
              </a:cxn>
              <a:cxn ang="0">
                <a:pos x="198" y="166"/>
              </a:cxn>
              <a:cxn ang="0">
                <a:pos x="196" y="158"/>
              </a:cxn>
              <a:cxn ang="0">
                <a:pos x="200" y="148"/>
              </a:cxn>
              <a:cxn ang="0">
                <a:pos x="190" y="134"/>
              </a:cxn>
              <a:cxn ang="0">
                <a:pos x="180" y="138"/>
              </a:cxn>
              <a:cxn ang="0">
                <a:pos x="178" y="128"/>
              </a:cxn>
              <a:cxn ang="0">
                <a:pos x="174" y="110"/>
              </a:cxn>
              <a:cxn ang="0">
                <a:pos x="162" y="112"/>
              </a:cxn>
              <a:cxn ang="0">
                <a:pos x="160" y="100"/>
              </a:cxn>
              <a:cxn ang="0">
                <a:pos x="164" y="92"/>
              </a:cxn>
              <a:cxn ang="0">
                <a:pos x="150" y="88"/>
              </a:cxn>
              <a:cxn ang="0">
                <a:pos x="140" y="82"/>
              </a:cxn>
              <a:cxn ang="0">
                <a:pos x="120" y="66"/>
              </a:cxn>
              <a:cxn ang="0">
                <a:pos x="110" y="56"/>
              </a:cxn>
              <a:cxn ang="0">
                <a:pos x="98" y="50"/>
              </a:cxn>
              <a:cxn ang="0">
                <a:pos x="92" y="46"/>
              </a:cxn>
              <a:cxn ang="0">
                <a:pos x="70" y="32"/>
              </a:cxn>
              <a:cxn ang="0">
                <a:pos x="56" y="28"/>
              </a:cxn>
              <a:cxn ang="0">
                <a:pos x="56" y="20"/>
              </a:cxn>
              <a:cxn ang="0">
                <a:pos x="48" y="6"/>
              </a:cxn>
              <a:cxn ang="0">
                <a:pos x="38" y="6"/>
              </a:cxn>
              <a:cxn ang="0">
                <a:pos x="18" y="6"/>
              </a:cxn>
              <a:cxn ang="0">
                <a:pos x="0" y="0"/>
              </a:cxn>
            </a:cxnLst>
            <a:rect l="0" t="0" r="r" b="b"/>
            <a:pathLst>
              <a:path w="201" h="207">
                <a:moveTo>
                  <a:pt x="0" y="0"/>
                </a:moveTo>
                <a:lnTo>
                  <a:pt x="2" y="4"/>
                </a:lnTo>
                <a:lnTo>
                  <a:pt x="6" y="14"/>
                </a:lnTo>
                <a:lnTo>
                  <a:pt x="26" y="34"/>
                </a:lnTo>
                <a:lnTo>
                  <a:pt x="50" y="56"/>
                </a:lnTo>
                <a:lnTo>
                  <a:pt x="46" y="62"/>
                </a:lnTo>
                <a:lnTo>
                  <a:pt x="66" y="72"/>
                </a:lnTo>
                <a:lnTo>
                  <a:pt x="76" y="98"/>
                </a:lnTo>
                <a:lnTo>
                  <a:pt x="80" y="100"/>
                </a:lnTo>
                <a:lnTo>
                  <a:pt x="92" y="110"/>
                </a:lnTo>
                <a:lnTo>
                  <a:pt x="100" y="130"/>
                </a:lnTo>
                <a:lnTo>
                  <a:pt x="104" y="136"/>
                </a:lnTo>
                <a:lnTo>
                  <a:pt x="104" y="142"/>
                </a:lnTo>
                <a:lnTo>
                  <a:pt x="110" y="150"/>
                </a:lnTo>
                <a:lnTo>
                  <a:pt x="112" y="158"/>
                </a:lnTo>
                <a:lnTo>
                  <a:pt x="116" y="164"/>
                </a:lnTo>
                <a:lnTo>
                  <a:pt x="126" y="168"/>
                </a:lnTo>
                <a:lnTo>
                  <a:pt x="126" y="172"/>
                </a:lnTo>
                <a:lnTo>
                  <a:pt x="136" y="176"/>
                </a:lnTo>
                <a:lnTo>
                  <a:pt x="150" y="186"/>
                </a:lnTo>
                <a:lnTo>
                  <a:pt x="166" y="202"/>
                </a:lnTo>
                <a:lnTo>
                  <a:pt x="172" y="204"/>
                </a:lnTo>
                <a:lnTo>
                  <a:pt x="170" y="198"/>
                </a:lnTo>
                <a:lnTo>
                  <a:pt x="182" y="202"/>
                </a:lnTo>
                <a:lnTo>
                  <a:pt x="182" y="196"/>
                </a:lnTo>
                <a:lnTo>
                  <a:pt x="190" y="206"/>
                </a:lnTo>
                <a:lnTo>
                  <a:pt x="194" y="188"/>
                </a:lnTo>
                <a:lnTo>
                  <a:pt x="196" y="180"/>
                </a:lnTo>
                <a:lnTo>
                  <a:pt x="192" y="174"/>
                </a:lnTo>
                <a:lnTo>
                  <a:pt x="198" y="166"/>
                </a:lnTo>
                <a:lnTo>
                  <a:pt x="196" y="164"/>
                </a:lnTo>
                <a:lnTo>
                  <a:pt x="196" y="158"/>
                </a:lnTo>
                <a:lnTo>
                  <a:pt x="200" y="152"/>
                </a:lnTo>
                <a:lnTo>
                  <a:pt x="200" y="148"/>
                </a:lnTo>
                <a:lnTo>
                  <a:pt x="196" y="140"/>
                </a:lnTo>
                <a:lnTo>
                  <a:pt x="190" y="134"/>
                </a:lnTo>
                <a:lnTo>
                  <a:pt x="184" y="136"/>
                </a:lnTo>
                <a:lnTo>
                  <a:pt x="180" y="138"/>
                </a:lnTo>
                <a:lnTo>
                  <a:pt x="182" y="132"/>
                </a:lnTo>
                <a:lnTo>
                  <a:pt x="178" y="128"/>
                </a:lnTo>
                <a:lnTo>
                  <a:pt x="174" y="118"/>
                </a:lnTo>
                <a:lnTo>
                  <a:pt x="174" y="110"/>
                </a:lnTo>
                <a:lnTo>
                  <a:pt x="166" y="112"/>
                </a:lnTo>
                <a:lnTo>
                  <a:pt x="162" y="112"/>
                </a:lnTo>
                <a:lnTo>
                  <a:pt x="158" y="106"/>
                </a:lnTo>
                <a:lnTo>
                  <a:pt x="160" y="100"/>
                </a:lnTo>
                <a:lnTo>
                  <a:pt x="158" y="100"/>
                </a:lnTo>
                <a:lnTo>
                  <a:pt x="164" y="92"/>
                </a:lnTo>
                <a:lnTo>
                  <a:pt x="158" y="84"/>
                </a:lnTo>
                <a:lnTo>
                  <a:pt x="150" y="88"/>
                </a:lnTo>
                <a:lnTo>
                  <a:pt x="146" y="80"/>
                </a:lnTo>
                <a:lnTo>
                  <a:pt x="140" y="82"/>
                </a:lnTo>
                <a:lnTo>
                  <a:pt x="132" y="74"/>
                </a:lnTo>
                <a:lnTo>
                  <a:pt x="120" y="66"/>
                </a:lnTo>
                <a:lnTo>
                  <a:pt x="112" y="58"/>
                </a:lnTo>
                <a:lnTo>
                  <a:pt x="110" y="56"/>
                </a:lnTo>
                <a:lnTo>
                  <a:pt x="110" y="66"/>
                </a:lnTo>
                <a:lnTo>
                  <a:pt x="98" y="50"/>
                </a:lnTo>
                <a:lnTo>
                  <a:pt x="98" y="54"/>
                </a:lnTo>
                <a:lnTo>
                  <a:pt x="92" y="46"/>
                </a:lnTo>
                <a:lnTo>
                  <a:pt x="76" y="36"/>
                </a:lnTo>
                <a:lnTo>
                  <a:pt x="70" y="32"/>
                </a:lnTo>
                <a:lnTo>
                  <a:pt x="66" y="28"/>
                </a:lnTo>
                <a:lnTo>
                  <a:pt x="56" y="28"/>
                </a:lnTo>
                <a:lnTo>
                  <a:pt x="58" y="22"/>
                </a:lnTo>
                <a:lnTo>
                  <a:pt x="56" y="20"/>
                </a:lnTo>
                <a:lnTo>
                  <a:pt x="56" y="14"/>
                </a:lnTo>
                <a:lnTo>
                  <a:pt x="48" y="6"/>
                </a:lnTo>
                <a:lnTo>
                  <a:pt x="42" y="8"/>
                </a:lnTo>
                <a:lnTo>
                  <a:pt x="38" y="6"/>
                </a:lnTo>
                <a:lnTo>
                  <a:pt x="26" y="10"/>
                </a:lnTo>
                <a:lnTo>
                  <a:pt x="18" y="6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3" name="Freeform 201"/>
          <p:cNvSpPr>
            <a:spLocks/>
          </p:cNvSpPr>
          <p:nvPr/>
        </p:nvSpPr>
        <p:spPr bwMode="ltGray">
          <a:xfrm>
            <a:off x="6770328" y="5111757"/>
            <a:ext cx="261848" cy="74612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10" y="14"/>
              </a:cxn>
              <a:cxn ang="0">
                <a:pos x="0" y="22"/>
              </a:cxn>
              <a:cxn ang="0">
                <a:pos x="12" y="24"/>
              </a:cxn>
              <a:cxn ang="0">
                <a:pos x="20" y="26"/>
              </a:cxn>
              <a:cxn ang="0">
                <a:pos x="28" y="40"/>
              </a:cxn>
              <a:cxn ang="0">
                <a:pos x="36" y="34"/>
              </a:cxn>
              <a:cxn ang="0">
                <a:pos x="40" y="40"/>
              </a:cxn>
              <a:cxn ang="0">
                <a:pos x="52" y="38"/>
              </a:cxn>
              <a:cxn ang="0">
                <a:pos x="62" y="40"/>
              </a:cxn>
              <a:cxn ang="0">
                <a:pos x="64" y="38"/>
              </a:cxn>
              <a:cxn ang="0">
                <a:pos x="64" y="34"/>
              </a:cxn>
              <a:cxn ang="0">
                <a:pos x="70" y="32"/>
              </a:cxn>
              <a:cxn ang="0">
                <a:pos x="76" y="30"/>
              </a:cxn>
              <a:cxn ang="0">
                <a:pos x="82" y="28"/>
              </a:cxn>
              <a:cxn ang="0">
                <a:pos x="90" y="30"/>
              </a:cxn>
              <a:cxn ang="0">
                <a:pos x="100" y="40"/>
              </a:cxn>
              <a:cxn ang="0">
                <a:pos x="112" y="36"/>
              </a:cxn>
              <a:cxn ang="0">
                <a:pos x="124" y="34"/>
              </a:cxn>
              <a:cxn ang="0">
                <a:pos x="134" y="38"/>
              </a:cxn>
              <a:cxn ang="0">
                <a:pos x="136" y="34"/>
              </a:cxn>
              <a:cxn ang="0">
                <a:pos x="144" y="30"/>
              </a:cxn>
              <a:cxn ang="0">
                <a:pos x="162" y="34"/>
              </a:cxn>
              <a:cxn ang="0">
                <a:pos x="166" y="38"/>
              </a:cxn>
              <a:cxn ang="0">
                <a:pos x="168" y="36"/>
              </a:cxn>
              <a:cxn ang="0">
                <a:pos x="164" y="30"/>
              </a:cxn>
              <a:cxn ang="0">
                <a:pos x="164" y="20"/>
              </a:cxn>
              <a:cxn ang="0">
                <a:pos x="160" y="14"/>
              </a:cxn>
              <a:cxn ang="0">
                <a:pos x="158" y="16"/>
              </a:cxn>
              <a:cxn ang="0">
                <a:pos x="148" y="18"/>
              </a:cxn>
              <a:cxn ang="0">
                <a:pos x="138" y="16"/>
              </a:cxn>
              <a:cxn ang="0">
                <a:pos x="134" y="6"/>
              </a:cxn>
              <a:cxn ang="0">
                <a:pos x="124" y="4"/>
              </a:cxn>
              <a:cxn ang="0">
                <a:pos x="110" y="0"/>
              </a:cxn>
              <a:cxn ang="0">
                <a:pos x="96" y="0"/>
              </a:cxn>
              <a:cxn ang="0">
                <a:pos x="92" y="4"/>
              </a:cxn>
              <a:cxn ang="0">
                <a:pos x="92" y="10"/>
              </a:cxn>
              <a:cxn ang="0">
                <a:pos x="98" y="14"/>
              </a:cxn>
              <a:cxn ang="0">
                <a:pos x="86" y="18"/>
              </a:cxn>
              <a:cxn ang="0">
                <a:pos x="76" y="18"/>
              </a:cxn>
              <a:cxn ang="0">
                <a:pos x="64" y="18"/>
              </a:cxn>
              <a:cxn ang="0">
                <a:pos x="60" y="10"/>
              </a:cxn>
              <a:cxn ang="0">
                <a:pos x="58" y="6"/>
              </a:cxn>
              <a:cxn ang="0">
                <a:pos x="44" y="2"/>
              </a:cxn>
              <a:cxn ang="0">
                <a:pos x="30" y="2"/>
              </a:cxn>
              <a:cxn ang="0">
                <a:pos x="18" y="4"/>
              </a:cxn>
            </a:cxnLst>
            <a:rect l="0" t="0" r="r" b="b"/>
            <a:pathLst>
              <a:path w="169" h="41">
                <a:moveTo>
                  <a:pt x="18" y="4"/>
                </a:moveTo>
                <a:lnTo>
                  <a:pt x="10" y="14"/>
                </a:lnTo>
                <a:lnTo>
                  <a:pt x="0" y="22"/>
                </a:lnTo>
                <a:lnTo>
                  <a:pt x="12" y="24"/>
                </a:lnTo>
                <a:lnTo>
                  <a:pt x="20" y="26"/>
                </a:lnTo>
                <a:lnTo>
                  <a:pt x="28" y="40"/>
                </a:lnTo>
                <a:lnTo>
                  <a:pt x="36" y="34"/>
                </a:lnTo>
                <a:lnTo>
                  <a:pt x="40" y="40"/>
                </a:lnTo>
                <a:lnTo>
                  <a:pt x="52" y="38"/>
                </a:lnTo>
                <a:lnTo>
                  <a:pt x="62" y="40"/>
                </a:lnTo>
                <a:lnTo>
                  <a:pt x="64" y="38"/>
                </a:lnTo>
                <a:lnTo>
                  <a:pt x="64" y="34"/>
                </a:lnTo>
                <a:lnTo>
                  <a:pt x="70" y="32"/>
                </a:lnTo>
                <a:lnTo>
                  <a:pt x="76" y="30"/>
                </a:lnTo>
                <a:lnTo>
                  <a:pt x="82" y="28"/>
                </a:lnTo>
                <a:lnTo>
                  <a:pt x="90" y="30"/>
                </a:lnTo>
                <a:lnTo>
                  <a:pt x="100" y="40"/>
                </a:lnTo>
                <a:lnTo>
                  <a:pt x="112" y="36"/>
                </a:lnTo>
                <a:lnTo>
                  <a:pt x="124" y="34"/>
                </a:lnTo>
                <a:lnTo>
                  <a:pt x="134" y="38"/>
                </a:lnTo>
                <a:lnTo>
                  <a:pt x="136" y="34"/>
                </a:lnTo>
                <a:lnTo>
                  <a:pt x="144" y="30"/>
                </a:lnTo>
                <a:lnTo>
                  <a:pt x="162" y="34"/>
                </a:lnTo>
                <a:lnTo>
                  <a:pt x="166" y="38"/>
                </a:lnTo>
                <a:lnTo>
                  <a:pt x="168" y="36"/>
                </a:lnTo>
                <a:lnTo>
                  <a:pt x="164" y="30"/>
                </a:lnTo>
                <a:lnTo>
                  <a:pt x="164" y="20"/>
                </a:lnTo>
                <a:lnTo>
                  <a:pt x="160" y="14"/>
                </a:lnTo>
                <a:lnTo>
                  <a:pt x="158" y="16"/>
                </a:lnTo>
                <a:lnTo>
                  <a:pt x="148" y="18"/>
                </a:lnTo>
                <a:lnTo>
                  <a:pt x="138" y="16"/>
                </a:lnTo>
                <a:lnTo>
                  <a:pt x="134" y="6"/>
                </a:lnTo>
                <a:lnTo>
                  <a:pt x="124" y="4"/>
                </a:lnTo>
                <a:lnTo>
                  <a:pt x="110" y="0"/>
                </a:lnTo>
                <a:lnTo>
                  <a:pt x="96" y="0"/>
                </a:lnTo>
                <a:lnTo>
                  <a:pt x="92" y="4"/>
                </a:lnTo>
                <a:lnTo>
                  <a:pt x="92" y="10"/>
                </a:lnTo>
                <a:lnTo>
                  <a:pt x="98" y="14"/>
                </a:lnTo>
                <a:lnTo>
                  <a:pt x="86" y="18"/>
                </a:lnTo>
                <a:lnTo>
                  <a:pt x="76" y="18"/>
                </a:lnTo>
                <a:lnTo>
                  <a:pt x="64" y="18"/>
                </a:lnTo>
                <a:lnTo>
                  <a:pt x="60" y="10"/>
                </a:lnTo>
                <a:lnTo>
                  <a:pt x="58" y="6"/>
                </a:lnTo>
                <a:lnTo>
                  <a:pt x="44" y="2"/>
                </a:lnTo>
                <a:lnTo>
                  <a:pt x="30" y="2"/>
                </a:lnTo>
                <a:lnTo>
                  <a:pt x="18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4" name="Freeform 202"/>
          <p:cNvSpPr>
            <a:spLocks/>
          </p:cNvSpPr>
          <p:nvPr/>
        </p:nvSpPr>
        <p:spPr bwMode="ltGray">
          <a:xfrm>
            <a:off x="7033725" y="5148269"/>
            <a:ext cx="27889" cy="2698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10"/>
              </a:cxn>
              <a:cxn ang="0">
                <a:pos x="8" y="14"/>
              </a:cxn>
              <a:cxn ang="0">
                <a:pos x="10" y="8"/>
              </a:cxn>
              <a:cxn ang="0">
                <a:pos x="18" y="2"/>
              </a:cxn>
              <a:cxn ang="0">
                <a:pos x="12" y="0"/>
              </a:cxn>
              <a:cxn ang="0">
                <a:pos x="4" y="2"/>
              </a:cxn>
              <a:cxn ang="0">
                <a:pos x="0" y="6"/>
              </a:cxn>
            </a:cxnLst>
            <a:rect l="0" t="0" r="r" b="b"/>
            <a:pathLst>
              <a:path w="19" h="15">
                <a:moveTo>
                  <a:pt x="0" y="6"/>
                </a:moveTo>
                <a:lnTo>
                  <a:pt x="4" y="10"/>
                </a:lnTo>
                <a:lnTo>
                  <a:pt x="8" y="14"/>
                </a:lnTo>
                <a:lnTo>
                  <a:pt x="10" y="8"/>
                </a:lnTo>
                <a:lnTo>
                  <a:pt x="18" y="2"/>
                </a:lnTo>
                <a:lnTo>
                  <a:pt x="12" y="0"/>
                </a:lnTo>
                <a:lnTo>
                  <a:pt x="4" y="2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5" name="Freeform 203"/>
          <p:cNvSpPr>
            <a:spLocks/>
          </p:cNvSpPr>
          <p:nvPr/>
        </p:nvSpPr>
        <p:spPr bwMode="ltGray">
          <a:xfrm>
            <a:off x="7063164" y="5145094"/>
            <a:ext cx="29438" cy="2698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0" y="14"/>
              </a:cxn>
              <a:cxn ang="0">
                <a:pos x="14" y="8"/>
              </a:cxn>
              <a:cxn ang="0">
                <a:pos x="18" y="4"/>
              </a:cxn>
              <a:cxn ang="0">
                <a:pos x="14" y="0"/>
              </a:cxn>
              <a:cxn ang="0">
                <a:pos x="8" y="2"/>
              </a:cxn>
              <a:cxn ang="0">
                <a:pos x="4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10" y="14"/>
                </a:lnTo>
                <a:lnTo>
                  <a:pt x="14" y="8"/>
                </a:lnTo>
                <a:lnTo>
                  <a:pt x="18" y="4"/>
                </a:lnTo>
                <a:lnTo>
                  <a:pt x="14" y="0"/>
                </a:lnTo>
                <a:lnTo>
                  <a:pt x="8" y="2"/>
                </a:lnTo>
                <a:lnTo>
                  <a:pt x="4" y="6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6" name="Freeform 204"/>
          <p:cNvSpPr>
            <a:spLocks/>
          </p:cNvSpPr>
          <p:nvPr/>
        </p:nvSpPr>
        <p:spPr bwMode="ltGray">
          <a:xfrm>
            <a:off x="7095701" y="5130807"/>
            <a:ext cx="65075" cy="3810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2" y="16"/>
              </a:cxn>
              <a:cxn ang="0">
                <a:pos x="18" y="14"/>
              </a:cxn>
              <a:cxn ang="0">
                <a:pos x="24" y="10"/>
              </a:cxn>
              <a:cxn ang="0">
                <a:pos x="28" y="8"/>
              </a:cxn>
              <a:cxn ang="0">
                <a:pos x="34" y="10"/>
              </a:cxn>
              <a:cxn ang="0">
                <a:pos x="42" y="6"/>
              </a:cxn>
              <a:cxn ang="0">
                <a:pos x="40" y="2"/>
              </a:cxn>
              <a:cxn ang="0">
                <a:pos x="32" y="2"/>
              </a:cxn>
              <a:cxn ang="0">
                <a:pos x="20" y="0"/>
              </a:cxn>
              <a:cxn ang="0">
                <a:pos x="16" y="6"/>
              </a:cxn>
              <a:cxn ang="0">
                <a:pos x="22" y="8"/>
              </a:cxn>
              <a:cxn ang="0">
                <a:pos x="18" y="12"/>
              </a:cxn>
              <a:cxn ang="0">
                <a:pos x="10" y="8"/>
              </a:cxn>
              <a:cxn ang="0">
                <a:pos x="2" y="12"/>
              </a:cxn>
              <a:cxn ang="0">
                <a:pos x="0" y="20"/>
              </a:cxn>
            </a:cxnLst>
            <a:rect l="0" t="0" r="r" b="b"/>
            <a:pathLst>
              <a:path w="43" h="21">
                <a:moveTo>
                  <a:pt x="0" y="20"/>
                </a:moveTo>
                <a:lnTo>
                  <a:pt x="12" y="16"/>
                </a:lnTo>
                <a:lnTo>
                  <a:pt x="18" y="14"/>
                </a:lnTo>
                <a:lnTo>
                  <a:pt x="24" y="10"/>
                </a:lnTo>
                <a:lnTo>
                  <a:pt x="28" y="8"/>
                </a:lnTo>
                <a:lnTo>
                  <a:pt x="34" y="10"/>
                </a:lnTo>
                <a:lnTo>
                  <a:pt x="42" y="6"/>
                </a:lnTo>
                <a:lnTo>
                  <a:pt x="40" y="2"/>
                </a:lnTo>
                <a:lnTo>
                  <a:pt x="32" y="2"/>
                </a:lnTo>
                <a:lnTo>
                  <a:pt x="20" y="0"/>
                </a:lnTo>
                <a:lnTo>
                  <a:pt x="16" y="6"/>
                </a:lnTo>
                <a:lnTo>
                  <a:pt x="22" y="8"/>
                </a:lnTo>
                <a:lnTo>
                  <a:pt x="18" y="12"/>
                </a:lnTo>
                <a:lnTo>
                  <a:pt x="10" y="8"/>
                </a:lnTo>
                <a:lnTo>
                  <a:pt x="2" y="12"/>
                </a:lnTo>
                <a:lnTo>
                  <a:pt x="0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7" name="Freeform 205"/>
          <p:cNvSpPr>
            <a:spLocks/>
          </p:cNvSpPr>
          <p:nvPr/>
        </p:nvSpPr>
        <p:spPr bwMode="ltGray">
          <a:xfrm>
            <a:off x="7159227" y="5153032"/>
            <a:ext cx="49581" cy="30162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10"/>
              </a:cxn>
              <a:cxn ang="0">
                <a:pos x="12" y="12"/>
              </a:cxn>
              <a:cxn ang="0">
                <a:pos x="22" y="16"/>
              </a:cxn>
              <a:cxn ang="0">
                <a:pos x="28" y="12"/>
              </a:cxn>
              <a:cxn ang="0">
                <a:pos x="30" y="8"/>
              </a:cxn>
              <a:cxn ang="0">
                <a:pos x="24" y="4"/>
              </a:cxn>
              <a:cxn ang="0">
                <a:pos x="20" y="4"/>
              </a:cxn>
              <a:cxn ang="0">
                <a:pos x="18" y="0"/>
              </a:cxn>
              <a:cxn ang="0">
                <a:pos x="12" y="0"/>
              </a:cxn>
              <a:cxn ang="0">
                <a:pos x="8" y="2"/>
              </a:cxn>
              <a:cxn ang="0">
                <a:pos x="2" y="6"/>
              </a:cxn>
              <a:cxn ang="0">
                <a:pos x="0" y="12"/>
              </a:cxn>
            </a:cxnLst>
            <a:rect l="0" t="0" r="r" b="b"/>
            <a:pathLst>
              <a:path w="31" h="17">
                <a:moveTo>
                  <a:pt x="0" y="12"/>
                </a:moveTo>
                <a:lnTo>
                  <a:pt x="6" y="10"/>
                </a:lnTo>
                <a:lnTo>
                  <a:pt x="12" y="12"/>
                </a:lnTo>
                <a:lnTo>
                  <a:pt x="22" y="16"/>
                </a:lnTo>
                <a:lnTo>
                  <a:pt x="28" y="12"/>
                </a:lnTo>
                <a:lnTo>
                  <a:pt x="30" y="8"/>
                </a:lnTo>
                <a:lnTo>
                  <a:pt x="24" y="4"/>
                </a:lnTo>
                <a:lnTo>
                  <a:pt x="20" y="4"/>
                </a:lnTo>
                <a:lnTo>
                  <a:pt x="18" y="0"/>
                </a:lnTo>
                <a:lnTo>
                  <a:pt x="12" y="0"/>
                </a:lnTo>
                <a:lnTo>
                  <a:pt x="8" y="2"/>
                </a:lnTo>
                <a:lnTo>
                  <a:pt x="2" y="6"/>
                </a:lnTo>
                <a:lnTo>
                  <a:pt x="0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8" name="Freeform 206"/>
          <p:cNvSpPr>
            <a:spLocks/>
          </p:cNvSpPr>
          <p:nvPr/>
        </p:nvSpPr>
        <p:spPr bwMode="ltGray">
          <a:xfrm>
            <a:off x="6781175" y="4962533"/>
            <a:ext cx="44932" cy="539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6" y="12"/>
              </a:cxn>
              <a:cxn ang="0">
                <a:pos x="10" y="22"/>
              </a:cxn>
              <a:cxn ang="0">
                <a:pos x="20" y="28"/>
              </a:cxn>
              <a:cxn ang="0">
                <a:pos x="28" y="26"/>
              </a:cxn>
              <a:cxn ang="0">
                <a:pos x="24" y="22"/>
              </a:cxn>
              <a:cxn ang="0">
                <a:pos x="26" y="16"/>
              </a:cxn>
              <a:cxn ang="0">
                <a:pos x="16" y="14"/>
              </a:cxn>
              <a:cxn ang="0">
                <a:pos x="16" y="8"/>
              </a:cxn>
              <a:cxn ang="0">
                <a:pos x="16" y="2"/>
              </a:cxn>
              <a:cxn ang="0">
                <a:pos x="12" y="0"/>
              </a:cxn>
              <a:cxn ang="0">
                <a:pos x="8" y="6"/>
              </a:cxn>
              <a:cxn ang="0">
                <a:pos x="6" y="2"/>
              </a:cxn>
              <a:cxn ang="0">
                <a:pos x="2" y="8"/>
              </a:cxn>
              <a:cxn ang="0">
                <a:pos x="0" y="14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6" y="12"/>
                </a:lnTo>
                <a:lnTo>
                  <a:pt x="10" y="22"/>
                </a:lnTo>
                <a:lnTo>
                  <a:pt x="20" y="28"/>
                </a:lnTo>
                <a:lnTo>
                  <a:pt x="28" y="26"/>
                </a:lnTo>
                <a:lnTo>
                  <a:pt x="24" y="22"/>
                </a:lnTo>
                <a:lnTo>
                  <a:pt x="26" y="16"/>
                </a:lnTo>
                <a:lnTo>
                  <a:pt x="16" y="14"/>
                </a:lnTo>
                <a:lnTo>
                  <a:pt x="16" y="8"/>
                </a:lnTo>
                <a:lnTo>
                  <a:pt x="16" y="2"/>
                </a:lnTo>
                <a:lnTo>
                  <a:pt x="12" y="0"/>
                </a:lnTo>
                <a:lnTo>
                  <a:pt x="8" y="6"/>
                </a:lnTo>
                <a:lnTo>
                  <a:pt x="6" y="2"/>
                </a:lnTo>
                <a:lnTo>
                  <a:pt x="2" y="8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9" name="Freeform 207"/>
          <p:cNvSpPr>
            <a:spLocks/>
          </p:cNvSpPr>
          <p:nvPr/>
        </p:nvSpPr>
        <p:spPr bwMode="ltGray">
          <a:xfrm>
            <a:off x="6841600" y="4992695"/>
            <a:ext cx="29439" cy="2698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14"/>
              </a:cxn>
              <a:cxn ang="0">
                <a:pos x="18" y="14"/>
              </a:cxn>
              <a:cxn ang="0">
                <a:pos x="16" y="4"/>
              </a:cxn>
              <a:cxn ang="0">
                <a:pos x="10" y="0"/>
              </a:cxn>
              <a:cxn ang="0">
                <a:pos x="4" y="0"/>
              </a:cxn>
              <a:cxn ang="0">
                <a:pos x="0" y="10"/>
              </a:cxn>
            </a:cxnLst>
            <a:rect l="0" t="0" r="r" b="b"/>
            <a:pathLst>
              <a:path w="19" h="15">
                <a:moveTo>
                  <a:pt x="0" y="10"/>
                </a:moveTo>
                <a:lnTo>
                  <a:pt x="8" y="14"/>
                </a:lnTo>
                <a:lnTo>
                  <a:pt x="18" y="14"/>
                </a:lnTo>
                <a:lnTo>
                  <a:pt x="16" y="4"/>
                </a:lnTo>
                <a:lnTo>
                  <a:pt x="10" y="0"/>
                </a:lnTo>
                <a:lnTo>
                  <a:pt x="4" y="0"/>
                </a:lnTo>
                <a:lnTo>
                  <a:pt x="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0" name="Freeform 208"/>
          <p:cNvSpPr>
            <a:spLocks/>
          </p:cNvSpPr>
          <p:nvPr/>
        </p:nvSpPr>
        <p:spPr bwMode="ltGray">
          <a:xfrm>
            <a:off x="6547216" y="4891095"/>
            <a:ext cx="23241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16"/>
              </a:cxn>
              <a:cxn ang="0">
                <a:pos x="14" y="14"/>
              </a:cxn>
              <a:cxn ang="0">
                <a:pos x="14" y="6"/>
              </a:cxn>
              <a:cxn ang="0">
                <a:pos x="6" y="0"/>
              </a:cxn>
              <a:cxn ang="0">
                <a:pos x="0" y="4"/>
              </a:cxn>
            </a:cxnLst>
            <a:rect l="0" t="0" r="r" b="b"/>
            <a:pathLst>
              <a:path w="15" h="17">
                <a:moveTo>
                  <a:pt x="0" y="4"/>
                </a:moveTo>
                <a:lnTo>
                  <a:pt x="10" y="16"/>
                </a:lnTo>
                <a:lnTo>
                  <a:pt x="14" y="14"/>
                </a:lnTo>
                <a:lnTo>
                  <a:pt x="14" y="6"/>
                </a:lnTo>
                <a:lnTo>
                  <a:pt x="6" y="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1" name="Freeform 209"/>
          <p:cNvSpPr>
            <a:spLocks/>
          </p:cNvSpPr>
          <p:nvPr/>
        </p:nvSpPr>
        <p:spPr bwMode="ltGray">
          <a:xfrm>
            <a:off x="6587500" y="4967295"/>
            <a:ext cx="21692" cy="349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16"/>
              </a:cxn>
              <a:cxn ang="0">
                <a:pos x="14" y="18"/>
              </a:cxn>
              <a:cxn ang="0">
                <a:pos x="14" y="14"/>
              </a:cxn>
              <a:cxn ang="0">
                <a:pos x="8" y="4"/>
              </a:cxn>
              <a:cxn ang="0">
                <a:pos x="4" y="2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15" h="19">
                <a:moveTo>
                  <a:pt x="0" y="6"/>
                </a:moveTo>
                <a:lnTo>
                  <a:pt x="6" y="16"/>
                </a:lnTo>
                <a:lnTo>
                  <a:pt x="14" y="18"/>
                </a:lnTo>
                <a:lnTo>
                  <a:pt x="14" y="14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2" name="Freeform 210"/>
          <p:cNvSpPr>
            <a:spLocks/>
          </p:cNvSpPr>
          <p:nvPr/>
        </p:nvSpPr>
        <p:spPr bwMode="ltGray">
          <a:xfrm>
            <a:off x="7176270" y="5094295"/>
            <a:ext cx="91415" cy="46038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6" y="24"/>
              </a:cxn>
              <a:cxn ang="0">
                <a:pos x="8" y="20"/>
              </a:cxn>
              <a:cxn ang="0">
                <a:pos x="22" y="20"/>
              </a:cxn>
              <a:cxn ang="0">
                <a:pos x="26" y="22"/>
              </a:cxn>
              <a:cxn ang="0">
                <a:pos x="32" y="18"/>
              </a:cxn>
              <a:cxn ang="0">
                <a:pos x="38" y="18"/>
              </a:cxn>
              <a:cxn ang="0">
                <a:pos x="58" y="8"/>
              </a:cxn>
              <a:cxn ang="0">
                <a:pos x="58" y="0"/>
              </a:cxn>
              <a:cxn ang="0">
                <a:pos x="54" y="0"/>
              </a:cxn>
              <a:cxn ang="0">
                <a:pos x="52" y="8"/>
              </a:cxn>
              <a:cxn ang="0">
                <a:pos x="36" y="10"/>
              </a:cxn>
              <a:cxn ang="0">
                <a:pos x="30" y="14"/>
              </a:cxn>
              <a:cxn ang="0">
                <a:pos x="24" y="10"/>
              </a:cxn>
              <a:cxn ang="0">
                <a:pos x="18" y="8"/>
              </a:cxn>
              <a:cxn ang="0">
                <a:pos x="8" y="14"/>
              </a:cxn>
              <a:cxn ang="0">
                <a:pos x="0" y="22"/>
              </a:cxn>
            </a:cxnLst>
            <a:rect l="0" t="0" r="r" b="b"/>
            <a:pathLst>
              <a:path w="59" h="25">
                <a:moveTo>
                  <a:pt x="0" y="22"/>
                </a:moveTo>
                <a:lnTo>
                  <a:pt x="6" y="24"/>
                </a:lnTo>
                <a:lnTo>
                  <a:pt x="8" y="20"/>
                </a:lnTo>
                <a:lnTo>
                  <a:pt x="22" y="20"/>
                </a:lnTo>
                <a:lnTo>
                  <a:pt x="26" y="22"/>
                </a:lnTo>
                <a:lnTo>
                  <a:pt x="32" y="18"/>
                </a:lnTo>
                <a:lnTo>
                  <a:pt x="38" y="18"/>
                </a:lnTo>
                <a:lnTo>
                  <a:pt x="58" y="8"/>
                </a:lnTo>
                <a:lnTo>
                  <a:pt x="58" y="0"/>
                </a:lnTo>
                <a:lnTo>
                  <a:pt x="54" y="0"/>
                </a:lnTo>
                <a:lnTo>
                  <a:pt x="52" y="8"/>
                </a:lnTo>
                <a:lnTo>
                  <a:pt x="36" y="10"/>
                </a:lnTo>
                <a:lnTo>
                  <a:pt x="30" y="14"/>
                </a:lnTo>
                <a:lnTo>
                  <a:pt x="24" y="10"/>
                </a:lnTo>
                <a:lnTo>
                  <a:pt x="18" y="8"/>
                </a:lnTo>
                <a:lnTo>
                  <a:pt x="8" y="14"/>
                </a:lnTo>
                <a:lnTo>
                  <a:pt x="0" y="2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3" name="Freeform 211"/>
          <p:cNvSpPr>
            <a:spLocks/>
          </p:cNvSpPr>
          <p:nvPr/>
        </p:nvSpPr>
        <p:spPr bwMode="ltGray">
          <a:xfrm>
            <a:off x="7281628" y="5054608"/>
            <a:ext cx="113106" cy="11430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6" y="54"/>
              </a:cxn>
              <a:cxn ang="0">
                <a:pos x="2" y="54"/>
              </a:cxn>
              <a:cxn ang="0">
                <a:pos x="4" y="42"/>
              </a:cxn>
              <a:cxn ang="0">
                <a:pos x="22" y="32"/>
              </a:cxn>
              <a:cxn ang="0">
                <a:pos x="28" y="24"/>
              </a:cxn>
              <a:cxn ang="0">
                <a:pos x="28" y="22"/>
              </a:cxn>
              <a:cxn ang="0">
                <a:pos x="52" y="8"/>
              </a:cxn>
              <a:cxn ang="0">
                <a:pos x="60" y="8"/>
              </a:cxn>
              <a:cxn ang="0">
                <a:pos x="68" y="0"/>
              </a:cxn>
              <a:cxn ang="0">
                <a:pos x="72" y="2"/>
              </a:cxn>
              <a:cxn ang="0">
                <a:pos x="64" y="12"/>
              </a:cxn>
              <a:cxn ang="0">
                <a:pos x="60" y="14"/>
              </a:cxn>
              <a:cxn ang="0">
                <a:pos x="54" y="18"/>
              </a:cxn>
              <a:cxn ang="0">
                <a:pos x="40" y="32"/>
              </a:cxn>
              <a:cxn ang="0">
                <a:pos x="36" y="34"/>
              </a:cxn>
              <a:cxn ang="0">
                <a:pos x="34" y="42"/>
              </a:cxn>
              <a:cxn ang="0">
                <a:pos x="28" y="44"/>
              </a:cxn>
              <a:cxn ang="0">
                <a:pos x="26" y="50"/>
              </a:cxn>
              <a:cxn ang="0">
                <a:pos x="18" y="52"/>
              </a:cxn>
              <a:cxn ang="0">
                <a:pos x="14" y="52"/>
              </a:cxn>
              <a:cxn ang="0">
                <a:pos x="6" y="62"/>
              </a:cxn>
              <a:cxn ang="0">
                <a:pos x="0" y="60"/>
              </a:cxn>
            </a:cxnLst>
            <a:rect l="0" t="0" r="r" b="b"/>
            <a:pathLst>
              <a:path w="73" h="63">
                <a:moveTo>
                  <a:pt x="0" y="60"/>
                </a:moveTo>
                <a:lnTo>
                  <a:pt x="6" y="54"/>
                </a:lnTo>
                <a:lnTo>
                  <a:pt x="2" y="54"/>
                </a:lnTo>
                <a:lnTo>
                  <a:pt x="4" y="42"/>
                </a:lnTo>
                <a:lnTo>
                  <a:pt x="22" y="32"/>
                </a:lnTo>
                <a:lnTo>
                  <a:pt x="28" y="24"/>
                </a:lnTo>
                <a:lnTo>
                  <a:pt x="28" y="22"/>
                </a:lnTo>
                <a:lnTo>
                  <a:pt x="52" y="8"/>
                </a:lnTo>
                <a:lnTo>
                  <a:pt x="60" y="8"/>
                </a:lnTo>
                <a:lnTo>
                  <a:pt x="68" y="0"/>
                </a:lnTo>
                <a:lnTo>
                  <a:pt x="72" y="2"/>
                </a:lnTo>
                <a:lnTo>
                  <a:pt x="64" y="12"/>
                </a:lnTo>
                <a:lnTo>
                  <a:pt x="60" y="14"/>
                </a:lnTo>
                <a:lnTo>
                  <a:pt x="54" y="18"/>
                </a:lnTo>
                <a:lnTo>
                  <a:pt x="40" y="32"/>
                </a:lnTo>
                <a:lnTo>
                  <a:pt x="36" y="34"/>
                </a:lnTo>
                <a:lnTo>
                  <a:pt x="34" y="42"/>
                </a:lnTo>
                <a:lnTo>
                  <a:pt x="28" y="44"/>
                </a:lnTo>
                <a:lnTo>
                  <a:pt x="26" y="50"/>
                </a:lnTo>
                <a:lnTo>
                  <a:pt x="18" y="52"/>
                </a:lnTo>
                <a:lnTo>
                  <a:pt x="14" y="52"/>
                </a:lnTo>
                <a:lnTo>
                  <a:pt x="6" y="62"/>
                </a:lnTo>
                <a:lnTo>
                  <a:pt x="0" y="6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4" name="Freeform 212"/>
          <p:cNvSpPr>
            <a:spLocks/>
          </p:cNvSpPr>
          <p:nvPr/>
        </p:nvSpPr>
        <p:spPr bwMode="ltGray">
          <a:xfrm>
            <a:off x="7377691" y="4862521"/>
            <a:ext cx="37185" cy="3016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8" y="16"/>
              </a:cxn>
              <a:cxn ang="0">
                <a:pos x="22" y="8"/>
              </a:cxn>
              <a:cxn ang="0">
                <a:pos x="24" y="0"/>
              </a:cxn>
              <a:cxn ang="0">
                <a:pos x="10" y="0"/>
              </a:cxn>
              <a:cxn ang="0">
                <a:pos x="2" y="6"/>
              </a:cxn>
              <a:cxn ang="0">
                <a:pos x="0" y="14"/>
              </a:cxn>
            </a:cxnLst>
            <a:rect l="0" t="0" r="r" b="b"/>
            <a:pathLst>
              <a:path w="25" h="17">
                <a:moveTo>
                  <a:pt x="0" y="14"/>
                </a:moveTo>
                <a:lnTo>
                  <a:pt x="8" y="16"/>
                </a:lnTo>
                <a:lnTo>
                  <a:pt x="22" y="8"/>
                </a:lnTo>
                <a:lnTo>
                  <a:pt x="24" y="0"/>
                </a:lnTo>
                <a:lnTo>
                  <a:pt x="10" y="0"/>
                </a:lnTo>
                <a:lnTo>
                  <a:pt x="2" y="6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" name="Freeform 213"/>
          <p:cNvSpPr>
            <a:spLocks/>
          </p:cNvSpPr>
          <p:nvPr/>
        </p:nvSpPr>
        <p:spPr bwMode="ltGray">
          <a:xfrm>
            <a:off x="7166973" y="4699009"/>
            <a:ext cx="201421" cy="328611"/>
          </a:xfrm>
          <a:custGeom>
            <a:avLst/>
            <a:gdLst/>
            <a:ahLst/>
            <a:cxnLst>
              <a:cxn ang="0">
                <a:pos x="116" y="10"/>
              </a:cxn>
              <a:cxn ang="0">
                <a:pos x="110" y="18"/>
              </a:cxn>
              <a:cxn ang="0">
                <a:pos x="86" y="30"/>
              </a:cxn>
              <a:cxn ang="0">
                <a:pos x="64" y="32"/>
              </a:cxn>
              <a:cxn ang="0">
                <a:pos x="50" y="30"/>
              </a:cxn>
              <a:cxn ang="0">
                <a:pos x="42" y="42"/>
              </a:cxn>
              <a:cxn ang="0">
                <a:pos x="30" y="46"/>
              </a:cxn>
              <a:cxn ang="0">
                <a:pos x="22" y="66"/>
              </a:cxn>
              <a:cxn ang="0">
                <a:pos x="18" y="84"/>
              </a:cxn>
              <a:cxn ang="0">
                <a:pos x="12" y="108"/>
              </a:cxn>
              <a:cxn ang="0">
                <a:pos x="0" y="124"/>
              </a:cxn>
              <a:cxn ang="0">
                <a:pos x="4" y="142"/>
              </a:cxn>
              <a:cxn ang="0">
                <a:pos x="12" y="144"/>
              </a:cxn>
              <a:cxn ang="0">
                <a:pos x="8" y="168"/>
              </a:cxn>
              <a:cxn ang="0">
                <a:pos x="12" y="180"/>
              </a:cxn>
              <a:cxn ang="0">
                <a:pos x="32" y="176"/>
              </a:cxn>
              <a:cxn ang="0">
                <a:pos x="28" y="162"/>
              </a:cxn>
              <a:cxn ang="0">
                <a:pos x="32" y="150"/>
              </a:cxn>
              <a:cxn ang="0">
                <a:pos x="34" y="130"/>
              </a:cxn>
              <a:cxn ang="0">
                <a:pos x="36" y="118"/>
              </a:cxn>
              <a:cxn ang="0">
                <a:pos x="48" y="114"/>
              </a:cxn>
              <a:cxn ang="0">
                <a:pos x="40" y="128"/>
              </a:cxn>
              <a:cxn ang="0">
                <a:pos x="50" y="142"/>
              </a:cxn>
              <a:cxn ang="0">
                <a:pos x="50" y="152"/>
              </a:cxn>
              <a:cxn ang="0">
                <a:pos x="58" y="148"/>
              </a:cxn>
              <a:cxn ang="0">
                <a:pos x="76" y="142"/>
              </a:cxn>
              <a:cxn ang="0">
                <a:pos x="72" y="134"/>
              </a:cxn>
              <a:cxn ang="0">
                <a:pos x="68" y="128"/>
              </a:cxn>
              <a:cxn ang="0">
                <a:pos x="64" y="102"/>
              </a:cxn>
              <a:cxn ang="0">
                <a:pos x="64" y="90"/>
              </a:cxn>
              <a:cxn ang="0">
                <a:pos x="76" y="70"/>
              </a:cxn>
              <a:cxn ang="0">
                <a:pos x="92" y="66"/>
              </a:cxn>
              <a:cxn ang="0">
                <a:pos x="80" y="60"/>
              </a:cxn>
              <a:cxn ang="0">
                <a:pos x="66" y="68"/>
              </a:cxn>
              <a:cxn ang="0">
                <a:pos x="54" y="72"/>
              </a:cxn>
              <a:cxn ang="0">
                <a:pos x="44" y="82"/>
              </a:cxn>
              <a:cxn ang="0">
                <a:pos x="34" y="74"/>
              </a:cxn>
              <a:cxn ang="0">
                <a:pos x="38" y="54"/>
              </a:cxn>
              <a:cxn ang="0">
                <a:pos x="52" y="48"/>
              </a:cxn>
              <a:cxn ang="0">
                <a:pos x="66" y="44"/>
              </a:cxn>
              <a:cxn ang="0">
                <a:pos x="88" y="36"/>
              </a:cxn>
              <a:cxn ang="0">
                <a:pos x="106" y="32"/>
              </a:cxn>
              <a:cxn ang="0">
                <a:pos x="120" y="18"/>
              </a:cxn>
              <a:cxn ang="0">
                <a:pos x="130" y="0"/>
              </a:cxn>
            </a:cxnLst>
            <a:rect l="0" t="0" r="r" b="b"/>
            <a:pathLst>
              <a:path w="131" h="181">
                <a:moveTo>
                  <a:pt x="124" y="0"/>
                </a:moveTo>
                <a:lnTo>
                  <a:pt x="116" y="10"/>
                </a:lnTo>
                <a:lnTo>
                  <a:pt x="112" y="14"/>
                </a:lnTo>
                <a:lnTo>
                  <a:pt x="110" y="18"/>
                </a:lnTo>
                <a:lnTo>
                  <a:pt x="100" y="26"/>
                </a:lnTo>
                <a:lnTo>
                  <a:pt x="86" y="30"/>
                </a:lnTo>
                <a:lnTo>
                  <a:pt x="68" y="28"/>
                </a:lnTo>
                <a:lnTo>
                  <a:pt x="64" y="32"/>
                </a:lnTo>
                <a:lnTo>
                  <a:pt x="60" y="32"/>
                </a:lnTo>
                <a:lnTo>
                  <a:pt x="50" y="30"/>
                </a:lnTo>
                <a:lnTo>
                  <a:pt x="44" y="34"/>
                </a:lnTo>
                <a:lnTo>
                  <a:pt x="42" y="42"/>
                </a:lnTo>
                <a:lnTo>
                  <a:pt x="38" y="46"/>
                </a:lnTo>
                <a:lnTo>
                  <a:pt x="30" y="46"/>
                </a:lnTo>
                <a:lnTo>
                  <a:pt x="26" y="56"/>
                </a:lnTo>
                <a:lnTo>
                  <a:pt x="22" y="66"/>
                </a:lnTo>
                <a:lnTo>
                  <a:pt x="24" y="82"/>
                </a:lnTo>
                <a:lnTo>
                  <a:pt x="18" y="84"/>
                </a:lnTo>
                <a:lnTo>
                  <a:pt x="14" y="100"/>
                </a:lnTo>
                <a:lnTo>
                  <a:pt x="12" y="108"/>
                </a:lnTo>
                <a:lnTo>
                  <a:pt x="6" y="120"/>
                </a:lnTo>
                <a:lnTo>
                  <a:pt x="0" y="124"/>
                </a:lnTo>
                <a:lnTo>
                  <a:pt x="2" y="134"/>
                </a:lnTo>
                <a:lnTo>
                  <a:pt x="4" y="142"/>
                </a:lnTo>
                <a:lnTo>
                  <a:pt x="12" y="140"/>
                </a:lnTo>
                <a:lnTo>
                  <a:pt x="12" y="144"/>
                </a:lnTo>
                <a:lnTo>
                  <a:pt x="16" y="150"/>
                </a:lnTo>
                <a:lnTo>
                  <a:pt x="8" y="168"/>
                </a:lnTo>
                <a:lnTo>
                  <a:pt x="8" y="178"/>
                </a:lnTo>
                <a:lnTo>
                  <a:pt x="12" y="180"/>
                </a:lnTo>
                <a:lnTo>
                  <a:pt x="20" y="176"/>
                </a:lnTo>
                <a:lnTo>
                  <a:pt x="32" y="176"/>
                </a:lnTo>
                <a:lnTo>
                  <a:pt x="26" y="168"/>
                </a:lnTo>
                <a:lnTo>
                  <a:pt x="28" y="162"/>
                </a:lnTo>
                <a:lnTo>
                  <a:pt x="34" y="158"/>
                </a:lnTo>
                <a:lnTo>
                  <a:pt x="32" y="150"/>
                </a:lnTo>
                <a:lnTo>
                  <a:pt x="34" y="142"/>
                </a:lnTo>
                <a:lnTo>
                  <a:pt x="34" y="130"/>
                </a:lnTo>
                <a:lnTo>
                  <a:pt x="32" y="120"/>
                </a:lnTo>
                <a:lnTo>
                  <a:pt x="36" y="118"/>
                </a:lnTo>
                <a:lnTo>
                  <a:pt x="38" y="114"/>
                </a:lnTo>
                <a:lnTo>
                  <a:pt x="48" y="114"/>
                </a:lnTo>
                <a:lnTo>
                  <a:pt x="42" y="120"/>
                </a:lnTo>
                <a:lnTo>
                  <a:pt x="40" y="128"/>
                </a:lnTo>
                <a:lnTo>
                  <a:pt x="46" y="136"/>
                </a:lnTo>
                <a:lnTo>
                  <a:pt x="50" y="142"/>
                </a:lnTo>
                <a:lnTo>
                  <a:pt x="48" y="146"/>
                </a:lnTo>
                <a:lnTo>
                  <a:pt x="50" y="152"/>
                </a:lnTo>
                <a:lnTo>
                  <a:pt x="62" y="152"/>
                </a:lnTo>
                <a:lnTo>
                  <a:pt x="58" y="148"/>
                </a:lnTo>
                <a:lnTo>
                  <a:pt x="66" y="142"/>
                </a:lnTo>
                <a:lnTo>
                  <a:pt x="76" y="142"/>
                </a:lnTo>
                <a:lnTo>
                  <a:pt x="74" y="134"/>
                </a:lnTo>
                <a:lnTo>
                  <a:pt x="72" y="134"/>
                </a:lnTo>
                <a:lnTo>
                  <a:pt x="70" y="130"/>
                </a:lnTo>
                <a:lnTo>
                  <a:pt x="68" y="128"/>
                </a:lnTo>
                <a:lnTo>
                  <a:pt x="70" y="116"/>
                </a:lnTo>
                <a:lnTo>
                  <a:pt x="64" y="102"/>
                </a:lnTo>
                <a:lnTo>
                  <a:pt x="58" y="96"/>
                </a:lnTo>
                <a:lnTo>
                  <a:pt x="64" y="90"/>
                </a:lnTo>
                <a:lnTo>
                  <a:pt x="72" y="84"/>
                </a:lnTo>
                <a:lnTo>
                  <a:pt x="76" y="70"/>
                </a:lnTo>
                <a:lnTo>
                  <a:pt x="84" y="64"/>
                </a:lnTo>
                <a:lnTo>
                  <a:pt x="92" y="66"/>
                </a:lnTo>
                <a:lnTo>
                  <a:pt x="90" y="58"/>
                </a:lnTo>
                <a:lnTo>
                  <a:pt x="80" y="60"/>
                </a:lnTo>
                <a:lnTo>
                  <a:pt x="76" y="64"/>
                </a:lnTo>
                <a:lnTo>
                  <a:pt x="66" y="68"/>
                </a:lnTo>
                <a:lnTo>
                  <a:pt x="62" y="72"/>
                </a:lnTo>
                <a:lnTo>
                  <a:pt x="54" y="72"/>
                </a:lnTo>
                <a:lnTo>
                  <a:pt x="46" y="80"/>
                </a:lnTo>
                <a:lnTo>
                  <a:pt x="44" y="82"/>
                </a:lnTo>
                <a:lnTo>
                  <a:pt x="38" y="78"/>
                </a:lnTo>
                <a:lnTo>
                  <a:pt x="34" y="74"/>
                </a:lnTo>
                <a:lnTo>
                  <a:pt x="36" y="66"/>
                </a:lnTo>
                <a:lnTo>
                  <a:pt x="38" y="54"/>
                </a:lnTo>
                <a:lnTo>
                  <a:pt x="46" y="48"/>
                </a:lnTo>
                <a:lnTo>
                  <a:pt x="52" y="48"/>
                </a:lnTo>
                <a:lnTo>
                  <a:pt x="60" y="42"/>
                </a:lnTo>
                <a:lnTo>
                  <a:pt x="66" y="44"/>
                </a:lnTo>
                <a:lnTo>
                  <a:pt x="78" y="36"/>
                </a:lnTo>
                <a:lnTo>
                  <a:pt x="88" y="36"/>
                </a:lnTo>
                <a:lnTo>
                  <a:pt x="102" y="38"/>
                </a:lnTo>
                <a:lnTo>
                  <a:pt x="106" y="32"/>
                </a:lnTo>
                <a:lnTo>
                  <a:pt x="112" y="32"/>
                </a:lnTo>
                <a:lnTo>
                  <a:pt x="120" y="18"/>
                </a:lnTo>
                <a:lnTo>
                  <a:pt x="124" y="10"/>
                </a:lnTo>
                <a:lnTo>
                  <a:pt x="130" y="0"/>
                </a:lnTo>
                <a:lnTo>
                  <a:pt x="12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6" name="Freeform 214"/>
          <p:cNvSpPr>
            <a:spLocks/>
          </p:cNvSpPr>
          <p:nvPr/>
        </p:nvSpPr>
        <p:spPr bwMode="ltGray">
          <a:xfrm>
            <a:off x="7503192" y="4959358"/>
            <a:ext cx="29438" cy="49212"/>
          </a:xfrm>
          <a:custGeom>
            <a:avLst/>
            <a:gdLst/>
            <a:ahLst/>
            <a:cxnLst>
              <a:cxn ang="0">
                <a:pos x="4" y="10"/>
              </a:cxn>
              <a:cxn ang="0">
                <a:pos x="12" y="2"/>
              </a:cxn>
              <a:cxn ang="0">
                <a:pos x="18" y="0"/>
              </a:cxn>
              <a:cxn ang="0">
                <a:pos x="14" y="8"/>
              </a:cxn>
              <a:cxn ang="0">
                <a:pos x="8" y="20"/>
              </a:cxn>
              <a:cxn ang="0">
                <a:pos x="0" y="26"/>
              </a:cxn>
              <a:cxn ang="0">
                <a:pos x="4" y="10"/>
              </a:cxn>
            </a:cxnLst>
            <a:rect l="0" t="0" r="r" b="b"/>
            <a:pathLst>
              <a:path w="19" h="27">
                <a:moveTo>
                  <a:pt x="4" y="10"/>
                </a:moveTo>
                <a:lnTo>
                  <a:pt x="12" y="2"/>
                </a:lnTo>
                <a:lnTo>
                  <a:pt x="18" y="0"/>
                </a:lnTo>
                <a:lnTo>
                  <a:pt x="14" y="8"/>
                </a:lnTo>
                <a:lnTo>
                  <a:pt x="8" y="20"/>
                </a:lnTo>
                <a:lnTo>
                  <a:pt x="0" y="26"/>
                </a:lnTo>
                <a:lnTo>
                  <a:pt x="4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7" name="Freeform 215"/>
          <p:cNvSpPr>
            <a:spLocks/>
          </p:cNvSpPr>
          <p:nvPr/>
        </p:nvSpPr>
        <p:spPr bwMode="ltGray">
          <a:xfrm>
            <a:off x="7425722" y="4648209"/>
            <a:ext cx="44932" cy="107950"/>
          </a:xfrm>
          <a:custGeom>
            <a:avLst/>
            <a:gdLst/>
            <a:ahLst/>
            <a:cxnLst>
              <a:cxn ang="0">
                <a:pos x="12" y="34"/>
              </a:cxn>
              <a:cxn ang="0">
                <a:pos x="28" y="36"/>
              </a:cxn>
              <a:cxn ang="0">
                <a:pos x="18" y="28"/>
              </a:cxn>
              <a:cxn ang="0">
                <a:pos x="20" y="20"/>
              </a:cxn>
              <a:cxn ang="0">
                <a:pos x="28" y="12"/>
              </a:cxn>
              <a:cxn ang="0">
                <a:pos x="20" y="12"/>
              </a:cxn>
              <a:cxn ang="0">
                <a:pos x="12" y="24"/>
              </a:cxn>
              <a:cxn ang="0">
                <a:pos x="8" y="22"/>
              </a:cxn>
              <a:cxn ang="0">
                <a:pos x="12" y="14"/>
              </a:cxn>
              <a:cxn ang="0">
                <a:pos x="6" y="6"/>
              </a:cxn>
              <a:cxn ang="0">
                <a:pos x="8" y="0"/>
              </a:cxn>
              <a:cxn ang="0">
                <a:pos x="0" y="20"/>
              </a:cxn>
              <a:cxn ang="0">
                <a:pos x="6" y="30"/>
              </a:cxn>
              <a:cxn ang="0">
                <a:pos x="6" y="38"/>
              </a:cxn>
              <a:cxn ang="0">
                <a:pos x="6" y="50"/>
              </a:cxn>
              <a:cxn ang="0">
                <a:pos x="20" y="58"/>
              </a:cxn>
              <a:cxn ang="0">
                <a:pos x="12" y="46"/>
              </a:cxn>
              <a:cxn ang="0">
                <a:pos x="12" y="34"/>
              </a:cxn>
            </a:cxnLst>
            <a:rect l="0" t="0" r="r" b="b"/>
            <a:pathLst>
              <a:path w="29" h="59">
                <a:moveTo>
                  <a:pt x="12" y="34"/>
                </a:moveTo>
                <a:lnTo>
                  <a:pt x="28" y="36"/>
                </a:lnTo>
                <a:lnTo>
                  <a:pt x="18" y="28"/>
                </a:lnTo>
                <a:lnTo>
                  <a:pt x="20" y="20"/>
                </a:lnTo>
                <a:lnTo>
                  <a:pt x="28" y="12"/>
                </a:lnTo>
                <a:lnTo>
                  <a:pt x="20" y="12"/>
                </a:lnTo>
                <a:lnTo>
                  <a:pt x="12" y="24"/>
                </a:lnTo>
                <a:lnTo>
                  <a:pt x="8" y="22"/>
                </a:lnTo>
                <a:lnTo>
                  <a:pt x="12" y="14"/>
                </a:lnTo>
                <a:lnTo>
                  <a:pt x="6" y="6"/>
                </a:lnTo>
                <a:lnTo>
                  <a:pt x="8" y="0"/>
                </a:lnTo>
                <a:lnTo>
                  <a:pt x="0" y="20"/>
                </a:lnTo>
                <a:lnTo>
                  <a:pt x="6" y="30"/>
                </a:lnTo>
                <a:lnTo>
                  <a:pt x="6" y="38"/>
                </a:lnTo>
                <a:lnTo>
                  <a:pt x="6" y="50"/>
                </a:lnTo>
                <a:lnTo>
                  <a:pt x="20" y="58"/>
                </a:lnTo>
                <a:lnTo>
                  <a:pt x="12" y="46"/>
                </a:lnTo>
                <a:lnTo>
                  <a:pt x="12" y="3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8" name="Freeform 216"/>
          <p:cNvSpPr>
            <a:spLocks/>
          </p:cNvSpPr>
          <p:nvPr/>
        </p:nvSpPr>
        <p:spPr bwMode="ltGray">
          <a:xfrm>
            <a:off x="7448963" y="4622810"/>
            <a:ext cx="18593" cy="381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10"/>
              </a:cxn>
              <a:cxn ang="0">
                <a:pos x="2" y="20"/>
              </a:cxn>
              <a:cxn ang="0">
                <a:pos x="12" y="12"/>
              </a:cxn>
              <a:cxn ang="0">
                <a:pos x="4" y="0"/>
              </a:cxn>
            </a:cxnLst>
            <a:rect l="0" t="0" r="r" b="b"/>
            <a:pathLst>
              <a:path w="13" h="21">
                <a:moveTo>
                  <a:pt x="4" y="0"/>
                </a:moveTo>
                <a:lnTo>
                  <a:pt x="0" y="10"/>
                </a:lnTo>
                <a:lnTo>
                  <a:pt x="2" y="20"/>
                </a:lnTo>
                <a:lnTo>
                  <a:pt x="12" y="12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9" name="Freeform 217"/>
          <p:cNvSpPr>
            <a:spLocks/>
          </p:cNvSpPr>
          <p:nvPr/>
        </p:nvSpPr>
        <p:spPr bwMode="ltGray">
          <a:xfrm>
            <a:off x="6888082" y="4675196"/>
            <a:ext cx="297484" cy="333374"/>
          </a:xfrm>
          <a:custGeom>
            <a:avLst/>
            <a:gdLst/>
            <a:ahLst/>
            <a:cxnLst>
              <a:cxn ang="0">
                <a:pos x="172" y="12"/>
              </a:cxn>
              <a:cxn ang="0">
                <a:pos x="162" y="18"/>
              </a:cxn>
              <a:cxn ang="0">
                <a:pos x="164" y="22"/>
              </a:cxn>
              <a:cxn ang="0">
                <a:pos x="174" y="46"/>
              </a:cxn>
              <a:cxn ang="0">
                <a:pos x="190" y="62"/>
              </a:cxn>
              <a:cxn ang="0">
                <a:pos x="174" y="66"/>
              </a:cxn>
              <a:cxn ang="0">
                <a:pos x="170" y="70"/>
              </a:cxn>
              <a:cxn ang="0">
                <a:pos x="162" y="82"/>
              </a:cxn>
              <a:cxn ang="0">
                <a:pos x="160" y="106"/>
              </a:cxn>
              <a:cxn ang="0">
                <a:pos x="154" y="116"/>
              </a:cxn>
              <a:cxn ang="0">
                <a:pos x="142" y="120"/>
              </a:cxn>
              <a:cxn ang="0">
                <a:pos x="138" y="134"/>
              </a:cxn>
              <a:cxn ang="0">
                <a:pos x="146" y="140"/>
              </a:cxn>
              <a:cxn ang="0">
                <a:pos x="138" y="152"/>
              </a:cxn>
              <a:cxn ang="0">
                <a:pos x="132" y="162"/>
              </a:cxn>
              <a:cxn ang="0">
                <a:pos x="110" y="182"/>
              </a:cxn>
              <a:cxn ang="0">
                <a:pos x="100" y="184"/>
              </a:cxn>
              <a:cxn ang="0">
                <a:pos x="96" y="168"/>
              </a:cxn>
              <a:cxn ang="0">
                <a:pos x="78" y="176"/>
              </a:cxn>
              <a:cxn ang="0">
                <a:pos x="66" y="178"/>
              </a:cxn>
              <a:cxn ang="0">
                <a:pos x="52" y="180"/>
              </a:cxn>
              <a:cxn ang="0">
                <a:pos x="54" y="166"/>
              </a:cxn>
              <a:cxn ang="0">
                <a:pos x="44" y="174"/>
              </a:cxn>
              <a:cxn ang="0">
                <a:pos x="28" y="172"/>
              </a:cxn>
              <a:cxn ang="0">
                <a:pos x="22" y="150"/>
              </a:cxn>
              <a:cxn ang="0">
                <a:pos x="22" y="140"/>
              </a:cxn>
              <a:cxn ang="0">
                <a:pos x="14" y="144"/>
              </a:cxn>
              <a:cxn ang="0">
                <a:pos x="2" y="112"/>
              </a:cxn>
              <a:cxn ang="0">
                <a:pos x="8" y="92"/>
              </a:cxn>
              <a:cxn ang="0">
                <a:pos x="10" y="82"/>
              </a:cxn>
              <a:cxn ang="0">
                <a:pos x="18" y="84"/>
              </a:cxn>
              <a:cxn ang="0">
                <a:pos x="36" y="98"/>
              </a:cxn>
              <a:cxn ang="0">
                <a:pos x="50" y="94"/>
              </a:cxn>
              <a:cxn ang="0">
                <a:pos x="70" y="88"/>
              </a:cxn>
              <a:cxn ang="0">
                <a:pos x="86" y="68"/>
              </a:cxn>
              <a:cxn ang="0">
                <a:pos x="92" y="70"/>
              </a:cxn>
              <a:cxn ang="0">
                <a:pos x="104" y="64"/>
              </a:cxn>
              <a:cxn ang="0">
                <a:pos x="116" y="50"/>
              </a:cxn>
              <a:cxn ang="0">
                <a:pos x="128" y="34"/>
              </a:cxn>
              <a:cxn ang="0">
                <a:pos x="130" y="20"/>
              </a:cxn>
              <a:cxn ang="0">
                <a:pos x="132" y="12"/>
              </a:cxn>
              <a:cxn ang="0">
                <a:pos x="164" y="0"/>
              </a:cxn>
            </a:cxnLst>
            <a:rect l="0" t="0" r="r" b="b"/>
            <a:pathLst>
              <a:path w="191" h="185">
                <a:moveTo>
                  <a:pt x="164" y="0"/>
                </a:moveTo>
                <a:lnTo>
                  <a:pt x="172" y="12"/>
                </a:lnTo>
                <a:lnTo>
                  <a:pt x="154" y="14"/>
                </a:lnTo>
                <a:lnTo>
                  <a:pt x="162" y="18"/>
                </a:lnTo>
                <a:lnTo>
                  <a:pt x="156" y="22"/>
                </a:lnTo>
                <a:lnTo>
                  <a:pt x="164" y="22"/>
                </a:lnTo>
                <a:lnTo>
                  <a:pt x="178" y="40"/>
                </a:lnTo>
                <a:lnTo>
                  <a:pt x="174" y="46"/>
                </a:lnTo>
                <a:lnTo>
                  <a:pt x="186" y="58"/>
                </a:lnTo>
                <a:lnTo>
                  <a:pt x="190" y="62"/>
                </a:lnTo>
                <a:lnTo>
                  <a:pt x="186" y="66"/>
                </a:lnTo>
                <a:lnTo>
                  <a:pt x="174" y="66"/>
                </a:lnTo>
                <a:lnTo>
                  <a:pt x="176" y="68"/>
                </a:lnTo>
                <a:lnTo>
                  <a:pt x="170" y="70"/>
                </a:lnTo>
                <a:lnTo>
                  <a:pt x="166" y="72"/>
                </a:lnTo>
                <a:lnTo>
                  <a:pt x="162" y="82"/>
                </a:lnTo>
                <a:lnTo>
                  <a:pt x="160" y="100"/>
                </a:lnTo>
                <a:lnTo>
                  <a:pt x="160" y="106"/>
                </a:lnTo>
                <a:lnTo>
                  <a:pt x="154" y="108"/>
                </a:lnTo>
                <a:lnTo>
                  <a:pt x="154" y="116"/>
                </a:lnTo>
                <a:lnTo>
                  <a:pt x="146" y="116"/>
                </a:lnTo>
                <a:lnTo>
                  <a:pt x="142" y="120"/>
                </a:lnTo>
                <a:lnTo>
                  <a:pt x="138" y="126"/>
                </a:lnTo>
                <a:lnTo>
                  <a:pt x="138" y="134"/>
                </a:lnTo>
                <a:lnTo>
                  <a:pt x="142" y="138"/>
                </a:lnTo>
                <a:lnTo>
                  <a:pt x="146" y="140"/>
                </a:lnTo>
                <a:lnTo>
                  <a:pt x="140" y="144"/>
                </a:lnTo>
                <a:lnTo>
                  <a:pt x="138" y="152"/>
                </a:lnTo>
                <a:lnTo>
                  <a:pt x="134" y="154"/>
                </a:lnTo>
                <a:lnTo>
                  <a:pt x="132" y="162"/>
                </a:lnTo>
                <a:lnTo>
                  <a:pt x="120" y="174"/>
                </a:lnTo>
                <a:lnTo>
                  <a:pt x="110" y="182"/>
                </a:lnTo>
                <a:lnTo>
                  <a:pt x="106" y="184"/>
                </a:lnTo>
                <a:lnTo>
                  <a:pt x="100" y="184"/>
                </a:lnTo>
                <a:lnTo>
                  <a:pt x="100" y="172"/>
                </a:lnTo>
                <a:lnTo>
                  <a:pt x="96" y="168"/>
                </a:lnTo>
                <a:lnTo>
                  <a:pt x="90" y="174"/>
                </a:lnTo>
                <a:lnTo>
                  <a:pt x="78" y="176"/>
                </a:lnTo>
                <a:lnTo>
                  <a:pt x="74" y="172"/>
                </a:lnTo>
                <a:lnTo>
                  <a:pt x="66" y="178"/>
                </a:lnTo>
                <a:lnTo>
                  <a:pt x="60" y="176"/>
                </a:lnTo>
                <a:lnTo>
                  <a:pt x="52" y="180"/>
                </a:lnTo>
                <a:lnTo>
                  <a:pt x="54" y="174"/>
                </a:lnTo>
                <a:lnTo>
                  <a:pt x="54" y="166"/>
                </a:lnTo>
                <a:lnTo>
                  <a:pt x="50" y="168"/>
                </a:lnTo>
                <a:lnTo>
                  <a:pt x="44" y="174"/>
                </a:lnTo>
                <a:lnTo>
                  <a:pt x="32" y="172"/>
                </a:lnTo>
                <a:lnTo>
                  <a:pt x="28" y="172"/>
                </a:lnTo>
                <a:lnTo>
                  <a:pt x="22" y="158"/>
                </a:lnTo>
                <a:lnTo>
                  <a:pt x="22" y="150"/>
                </a:lnTo>
                <a:lnTo>
                  <a:pt x="26" y="148"/>
                </a:lnTo>
                <a:lnTo>
                  <a:pt x="22" y="140"/>
                </a:lnTo>
                <a:lnTo>
                  <a:pt x="18" y="140"/>
                </a:lnTo>
                <a:lnTo>
                  <a:pt x="14" y="144"/>
                </a:lnTo>
                <a:lnTo>
                  <a:pt x="10" y="124"/>
                </a:lnTo>
                <a:lnTo>
                  <a:pt x="2" y="112"/>
                </a:lnTo>
                <a:lnTo>
                  <a:pt x="0" y="104"/>
                </a:lnTo>
                <a:lnTo>
                  <a:pt x="8" y="92"/>
                </a:lnTo>
                <a:lnTo>
                  <a:pt x="10" y="88"/>
                </a:lnTo>
                <a:lnTo>
                  <a:pt x="10" y="82"/>
                </a:lnTo>
                <a:lnTo>
                  <a:pt x="18" y="78"/>
                </a:lnTo>
                <a:lnTo>
                  <a:pt x="18" y="84"/>
                </a:lnTo>
                <a:lnTo>
                  <a:pt x="32" y="94"/>
                </a:lnTo>
                <a:lnTo>
                  <a:pt x="36" y="98"/>
                </a:lnTo>
                <a:lnTo>
                  <a:pt x="42" y="98"/>
                </a:lnTo>
                <a:lnTo>
                  <a:pt x="50" y="94"/>
                </a:lnTo>
                <a:lnTo>
                  <a:pt x="66" y="92"/>
                </a:lnTo>
                <a:lnTo>
                  <a:pt x="70" y="88"/>
                </a:lnTo>
                <a:lnTo>
                  <a:pt x="74" y="76"/>
                </a:lnTo>
                <a:lnTo>
                  <a:pt x="86" y="68"/>
                </a:lnTo>
                <a:lnTo>
                  <a:pt x="88" y="74"/>
                </a:lnTo>
                <a:lnTo>
                  <a:pt x="92" y="70"/>
                </a:lnTo>
                <a:lnTo>
                  <a:pt x="100" y="70"/>
                </a:lnTo>
                <a:lnTo>
                  <a:pt x="104" y="64"/>
                </a:lnTo>
                <a:lnTo>
                  <a:pt x="114" y="60"/>
                </a:lnTo>
                <a:lnTo>
                  <a:pt x="116" y="50"/>
                </a:lnTo>
                <a:lnTo>
                  <a:pt x="122" y="40"/>
                </a:lnTo>
                <a:lnTo>
                  <a:pt x="128" y="34"/>
                </a:lnTo>
                <a:lnTo>
                  <a:pt x="126" y="26"/>
                </a:lnTo>
                <a:lnTo>
                  <a:pt x="130" y="20"/>
                </a:lnTo>
                <a:lnTo>
                  <a:pt x="132" y="16"/>
                </a:lnTo>
                <a:lnTo>
                  <a:pt x="132" y="12"/>
                </a:lnTo>
                <a:lnTo>
                  <a:pt x="142" y="6"/>
                </a:lnTo>
                <a:lnTo>
                  <a:pt x="16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0" name="Freeform 218"/>
          <p:cNvSpPr>
            <a:spLocks/>
          </p:cNvSpPr>
          <p:nvPr/>
        </p:nvSpPr>
        <p:spPr bwMode="ltGray">
          <a:xfrm>
            <a:off x="6990342" y="4065599"/>
            <a:ext cx="26340" cy="3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4"/>
              </a:cxn>
              <a:cxn ang="0">
                <a:pos x="8" y="22"/>
              </a:cxn>
              <a:cxn ang="0">
                <a:pos x="16" y="16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17" h="23">
                <a:moveTo>
                  <a:pt x="0" y="0"/>
                </a:moveTo>
                <a:lnTo>
                  <a:pt x="2" y="14"/>
                </a:lnTo>
                <a:lnTo>
                  <a:pt x="8" y="22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1" name="Freeform 219"/>
          <p:cNvSpPr>
            <a:spLocks/>
          </p:cNvSpPr>
          <p:nvPr/>
        </p:nvSpPr>
        <p:spPr bwMode="ltGray">
          <a:xfrm>
            <a:off x="6964003" y="4089412"/>
            <a:ext cx="15494" cy="23812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12"/>
              </a:cxn>
              <a:cxn ang="0">
                <a:pos x="10" y="12"/>
              </a:cxn>
              <a:cxn ang="0">
                <a:pos x="10" y="0"/>
              </a:cxn>
              <a:cxn ang="0">
                <a:pos x="2" y="2"/>
              </a:cxn>
            </a:cxnLst>
            <a:rect l="0" t="0" r="r" b="b"/>
            <a:pathLst>
              <a:path w="11" h="13">
                <a:moveTo>
                  <a:pt x="2" y="2"/>
                </a:moveTo>
                <a:lnTo>
                  <a:pt x="0" y="12"/>
                </a:lnTo>
                <a:lnTo>
                  <a:pt x="10" y="12"/>
                </a:lnTo>
                <a:lnTo>
                  <a:pt x="10" y="0"/>
                </a:lnTo>
                <a:lnTo>
                  <a:pt x="2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2" name="Freeform 220"/>
          <p:cNvSpPr>
            <a:spLocks/>
          </p:cNvSpPr>
          <p:nvPr/>
        </p:nvSpPr>
        <p:spPr bwMode="ltGray">
          <a:xfrm>
            <a:off x="5203891" y="3837000"/>
            <a:ext cx="48031" cy="50800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4" y="0"/>
              </a:cxn>
              <a:cxn ang="0">
                <a:pos x="10" y="0"/>
              </a:cxn>
              <a:cxn ang="0">
                <a:pos x="0" y="12"/>
              </a:cxn>
              <a:cxn ang="0">
                <a:pos x="6" y="18"/>
              </a:cxn>
              <a:cxn ang="0">
                <a:pos x="10" y="20"/>
              </a:cxn>
              <a:cxn ang="0">
                <a:pos x="16" y="28"/>
              </a:cxn>
              <a:cxn ang="0">
                <a:pos x="26" y="22"/>
              </a:cxn>
              <a:cxn ang="0">
                <a:pos x="24" y="16"/>
              </a:cxn>
              <a:cxn ang="0">
                <a:pos x="20" y="12"/>
              </a:cxn>
              <a:cxn ang="0">
                <a:pos x="28" y="10"/>
              </a:cxn>
              <a:cxn ang="0">
                <a:pos x="30" y="4"/>
              </a:cxn>
            </a:cxnLst>
            <a:rect l="0" t="0" r="r" b="b"/>
            <a:pathLst>
              <a:path w="31" h="29">
                <a:moveTo>
                  <a:pt x="30" y="4"/>
                </a:moveTo>
                <a:lnTo>
                  <a:pt x="24" y="0"/>
                </a:lnTo>
                <a:lnTo>
                  <a:pt x="10" y="0"/>
                </a:lnTo>
                <a:lnTo>
                  <a:pt x="0" y="12"/>
                </a:lnTo>
                <a:lnTo>
                  <a:pt x="6" y="18"/>
                </a:lnTo>
                <a:lnTo>
                  <a:pt x="10" y="20"/>
                </a:lnTo>
                <a:lnTo>
                  <a:pt x="16" y="28"/>
                </a:lnTo>
                <a:lnTo>
                  <a:pt x="26" y="22"/>
                </a:lnTo>
                <a:lnTo>
                  <a:pt x="24" y="16"/>
                </a:lnTo>
                <a:lnTo>
                  <a:pt x="20" y="12"/>
                </a:lnTo>
                <a:lnTo>
                  <a:pt x="28" y="10"/>
                </a:lnTo>
                <a:lnTo>
                  <a:pt x="3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3" name="Freeform 221"/>
          <p:cNvSpPr>
            <a:spLocks/>
          </p:cNvSpPr>
          <p:nvPr/>
        </p:nvSpPr>
        <p:spPr bwMode="ltGray">
          <a:xfrm>
            <a:off x="4480324" y="2136795"/>
            <a:ext cx="842870" cy="1320794"/>
          </a:xfrm>
          <a:custGeom>
            <a:avLst/>
            <a:gdLst/>
            <a:ahLst/>
            <a:cxnLst>
              <a:cxn ang="0">
                <a:pos x="412" y="650"/>
              </a:cxn>
              <a:cxn ang="0">
                <a:pos x="436" y="722"/>
              </a:cxn>
              <a:cxn ang="0">
                <a:pos x="346" y="680"/>
              </a:cxn>
              <a:cxn ang="0">
                <a:pos x="264" y="582"/>
              </a:cxn>
              <a:cxn ang="0">
                <a:pos x="224" y="594"/>
              </a:cxn>
              <a:cxn ang="0">
                <a:pos x="186" y="598"/>
              </a:cxn>
              <a:cxn ang="0">
                <a:pos x="144" y="600"/>
              </a:cxn>
              <a:cxn ang="0">
                <a:pos x="120" y="568"/>
              </a:cxn>
              <a:cxn ang="0">
                <a:pos x="106" y="542"/>
              </a:cxn>
              <a:cxn ang="0">
                <a:pos x="74" y="552"/>
              </a:cxn>
              <a:cxn ang="0">
                <a:pos x="36" y="536"/>
              </a:cxn>
              <a:cxn ang="0">
                <a:pos x="42" y="494"/>
              </a:cxn>
              <a:cxn ang="0">
                <a:pos x="52" y="464"/>
              </a:cxn>
              <a:cxn ang="0">
                <a:pos x="52" y="430"/>
              </a:cxn>
              <a:cxn ang="0">
                <a:pos x="4" y="388"/>
              </a:cxn>
              <a:cxn ang="0">
                <a:pos x="26" y="322"/>
              </a:cxn>
              <a:cxn ang="0">
                <a:pos x="58" y="288"/>
              </a:cxn>
              <a:cxn ang="0">
                <a:pos x="104" y="278"/>
              </a:cxn>
              <a:cxn ang="0">
                <a:pos x="124" y="264"/>
              </a:cxn>
              <a:cxn ang="0">
                <a:pos x="86" y="132"/>
              </a:cxn>
              <a:cxn ang="0">
                <a:pos x="110" y="28"/>
              </a:cxn>
              <a:cxn ang="0">
                <a:pos x="186" y="38"/>
              </a:cxn>
              <a:cxn ang="0">
                <a:pos x="202" y="44"/>
              </a:cxn>
              <a:cxn ang="0">
                <a:pos x="226" y="60"/>
              </a:cxn>
              <a:cxn ang="0">
                <a:pos x="248" y="68"/>
              </a:cxn>
              <a:cxn ang="0">
                <a:pos x="264" y="100"/>
              </a:cxn>
              <a:cxn ang="0">
                <a:pos x="230" y="114"/>
              </a:cxn>
              <a:cxn ang="0">
                <a:pos x="152" y="98"/>
              </a:cxn>
              <a:cxn ang="0">
                <a:pos x="186" y="126"/>
              </a:cxn>
              <a:cxn ang="0">
                <a:pos x="194" y="160"/>
              </a:cxn>
              <a:cxn ang="0">
                <a:pos x="226" y="176"/>
              </a:cxn>
              <a:cxn ang="0">
                <a:pos x="208" y="146"/>
              </a:cxn>
              <a:cxn ang="0">
                <a:pos x="246" y="156"/>
              </a:cxn>
              <a:cxn ang="0">
                <a:pos x="262" y="142"/>
              </a:cxn>
              <a:cxn ang="0">
                <a:pos x="278" y="114"/>
              </a:cxn>
              <a:cxn ang="0">
                <a:pos x="312" y="106"/>
              </a:cxn>
              <a:cxn ang="0">
                <a:pos x="322" y="46"/>
              </a:cxn>
              <a:cxn ang="0">
                <a:pos x="342" y="66"/>
              </a:cxn>
              <a:cxn ang="0">
                <a:pos x="332" y="90"/>
              </a:cxn>
              <a:cxn ang="0">
                <a:pos x="358" y="88"/>
              </a:cxn>
              <a:cxn ang="0">
                <a:pos x="382" y="68"/>
              </a:cxn>
              <a:cxn ang="0">
                <a:pos x="416" y="56"/>
              </a:cxn>
              <a:cxn ang="0">
                <a:pos x="442" y="38"/>
              </a:cxn>
              <a:cxn ang="0">
                <a:pos x="444" y="62"/>
              </a:cxn>
              <a:cxn ang="0">
                <a:pos x="470" y="46"/>
              </a:cxn>
              <a:cxn ang="0">
                <a:pos x="500" y="40"/>
              </a:cxn>
              <a:cxn ang="0">
                <a:pos x="524" y="52"/>
              </a:cxn>
              <a:cxn ang="0">
                <a:pos x="518" y="20"/>
              </a:cxn>
              <a:cxn ang="0">
                <a:pos x="522" y="16"/>
              </a:cxn>
              <a:cxn ang="0">
                <a:pos x="480" y="192"/>
              </a:cxn>
              <a:cxn ang="0">
                <a:pos x="468" y="474"/>
              </a:cxn>
              <a:cxn ang="0">
                <a:pos x="408" y="556"/>
              </a:cxn>
            </a:cxnLst>
            <a:rect l="0" t="0" r="r" b="b"/>
            <a:pathLst>
              <a:path w="545" h="729">
                <a:moveTo>
                  <a:pt x="408" y="556"/>
                </a:moveTo>
                <a:lnTo>
                  <a:pt x="410" y="594"/>
                </a:lnTo>
                <a:lnTo>
                  <a:pt x="402" y="620"/>
                </a:lnTo>
                <a:lnTo>
                  <a:pt x="412" y="650"/>
                </a:lnTo>
                <a:lnTo>
                  <a:pt x="438" y="688"/>
                </a:lnTo>
                <a:lnTo>
                  <a:pt x="464" y="704"/>
                </a:lnTo>
                <a:lnTo>
                  <a:pt x="450" y="718"/>
                </a:lnTo>
                <a:lnTo>
                  <a:pt x="436" y="722"/>
                </a:lnTo>
                <a:lnTo>
                  <a:pt x="414" y="728"/>
                </a:lnTo>
                <a:lnTo>
                  <a:pt x="388" y="716"/>
                </a:lnTo>
                <a:lnTo>
                  <a:pt x="364" y="702"/>
                </a:lnTo>
                <a:lnTo>
                  <a:pt x="346" y="680"/>
                </a:lnTo>
                <a:lnTo>
                  <a:pt x="324" y="664"/>
                </a:lnTo>
                <a:lnTo>
                  <a:pt x="290" y="632"/>
                </a:lnTo>
                <a:lnTo>
                  <a:pt x="250" y="606"/>
                </a:lnTo>
                <a:lnTo>
                  <a:pt x="264" y="582"/>
                </a:lnTo>
                <a:lnTo>
                  <a:pt x="268" y="562"/>
                </a:lnTo>
                <a:lnTo>
                  <a:pt x="234" y="570"/>
                </a:lnTo>
                <a:lnTo>
                  <a:pt x="214" y="582"/>
                </a:lnTo>
                <a:lnTo>
                  <a:pt x="224" y="594"/>
                </a:lnTo>
                <a:lnTo>
                  <a:pt x="238" y="608"/>
                </a:lnTo>
                <a:lnTo>
                  <a:pt x="214" y="620"/>
                </a:lnTo>
                <a:lnTo>
                  <a:pt x="200" y="618"/>
                </a:lnTo>
                <a:lnTo>
                  <a:pt x="186" y="598"/>
                </a:lnTo>
                <a:lnTo>
                  <a:pt x="176" y="578"/>
                </a:lnTo>
                <a:lnTo>
                  <a:pt x="156" y="580"/>
                </a:lnTo>
                <a:lnTo>
                  <a:pt x="150" y="590"/>
                </a:lnTo>
                <a:lnTo>
                  <a:pt x="144" y="600"/>
                </a:lnTo>
                <a:lnTo>
                  <a:pt x="138" y="594"/>
                </a:lnTo>
                <a:lnTo>
                  <a:pt x="128" y="592"/>
                </a:lnTo>
                <a:lnTo>
                  <a:pt x="122" y="588"/>
                </a:lnTo>
                <a:lnTo>
                  <a:pt x="120" y="568"/>
                </a:lnTo>
                <a:lnTo>
                  <a:pt x="120" y="560"/>
                </a:lnTo>
                <a:lnTo>
                  <a:pt x="120" y="552"/>
                </a:lnTo>
                <a:lnTo>
                  <a:pt x="112" y="550"/>
                </a:lnTo>
                <a:lnTo>
                  <a:pt x="106" y="542"/>
                </a:lnTo>
                <a:lnTo>
                  <a:pt x="104" y="536"/>
                </a:lnTo>
                <a:lnTo>
                  <a:pt x="92" y="536"/>
                </a:lnTo>
                <a:lnTo>
                  <a:pt x="84" y="546"/>
                </a:lnTo>
                <a:lnTo>
                  <a:pt x="74" y="552"/>
                </a:lnTo>
                <a:lnTo>
                  <a:pt x="56" y="540"/>
                </a:lnTo>
                <a:lnTo>
                  <a:pt x="42" y="542"/>
                </a:lnTo>
                <a:lnTo>
                  <a:pt x="38" y="540"/>
                </a:lnTo>
                <a:lnTo>
                  <a:pt x="36" y="536"/>
                </a:lnTo>
                <a:lnTo>
                  <a:pt x="36" y="526"/>
                </a:lnTo>
                <a:lnTo>
                  <a:pt x="36" y="512"/>
                </a:lnTo>
                <a:lnTo>
                  <a:pt x="38" y="502"/>
                </a:lnTo>
                <a:lnTo>
                  <a:pt x="42" y="494"/>
                </a:lnTo>
                <a:lnTo>
                  <a:pt x="52" y="492"/>
                </a:lnTo>
                <a:lnTo>
                  <a:pt x="56" y="482"/>
                </a:lnTo>
                <a:lnTo>
                  <a:pt x="54" y="474"/>
                </a:lnTo>
                <a:lnTo>
                  <a:pt x="52" y="464"/>
                </a:lnTo>
                <a:lnTo>
                  <a:pt x="48" y="458"/>
                </a:lnTo>
                <a:lnTo>
                  <a:pt x="46" y="450"/>
                </a:lnTo>
                <a:lnTo>
                  <a:pt x="50" y="444"/>
                </a:lnTo>
                <a:lnTo>
                  <a:pt x="52" y="430"/>
                </a:lnTo>
                <a:lnTo>
                  <a:pt x="42" y="400"/>
                </a:lnTo>
                <a:lnTo>
                  <a:pt x="8" y="400"/>
                </a:lnTo>
                <a:lnTo>
                  <a:pt x="2" y="400"/>
                </a:lnTo>
                <a:lnTo>
                  <a:pt x="4" y="388"/>
                </a:lnTo>
                <a:lnTo>
                  <a:pt x="0" y="358"/>
                </a:lnTo>
                <a:lnTo>
                  <a:pt x="10" y="326"/>
                </a:lnTo>
                <a:lnTo>
                  <a:pt x="26" y="304"/>
                </a:lnTo>
                <a:lnTo>
                  <a:pt x="26" y="322"/>
                </a:lnTo>
                <a:lnTo>
                  <a:pt x="40" y="342"/>
                </a:lnTo>
                <a:lnTo>
                  <a:pt x="50" y="318"/>
                </a:lnTo>
                <a:lnTo>
                  <a:pt x="34" y="294"/>
                </a:lnTo>
                <a:lnTo>
                  <a:pt x="58" y="288"/>
                </a:lnTo>
                <a:lnTo>
                  <a:pt x="76" y="284"/>
                </a:lnTo>
                <a:lnTo>
                  <a:pt x="88" y="286"/>
                </a:lnTo>
                <a:lnTo>
                  <a:pt x="104" y="286"/>
                </a:lnTo>
                <a:lnTo>
                  <a:pt x="104" y="278"/>
                </a:lnTo>
                <a:lnTo>
                  <a:pt x="114" y="276"/>
                </a:lnTo>
                <a:lnTo>
                  <a:pt x="122" y="278"/>
                </a:lnTo>
                <a:lnTo>
                  <a:pt x="126" y="272"/>
                </a:lnTo>
                <a:lnTo>
                  <a:pt x="124" y="264"/>
                </a:lnTo>
                <a:lnTo>
                  <a:pt x="116" y="258"/>
                </a:lnTo>
                <a:lnTo>
                  <a:pt x="104" y="258"/>
                </a:lnTo>
                <a:lnTo>
                  <a:pt x="92" y="218"/>
                </a:lnTo>
                <a:lnTo>
                  <a:pt x="86" y="132"/>
                </a:lnTo>
                <a:lnTo>
                  <a:pt x="80" y="90"/>
                </a:lnTo>
                <a:lnTo>
                  <a:pt x="78" y="58"/>
                </a:lnTo>
                <a:lnTo>
                  <a:pt x="84" y="40"/>
                </a:lnTo>
                <a:lnTo>
                  <a:pt x="110" y="28"/>
                </a:lnTo>
                <a:lnTo>
                  <a:pt x="128" y="26"/>
                </a:lnTo>
                <a:lnTo>
                  <a:pt x="150" y="28"/>
                </a:lnTo>
                <a:lnTo>
                  <a:pt x="160" y="28"/>
                </a:lnTo>
                <a:lnTo>
                  <a:pt x="186" y="38"/>
                </a:lnTo>
                <a:lnTo>
                  <a:pt x="190" y="34"/>
                </a:lnTo>
                <a:lnTo>
                  <a:pt x="196" y="38"/>
                </a:lnTo>
                <a:lnTo>
                  <a:pt x="200" y="40"/>
                </a:lnTo>
                <a:lnTo>
                  <a:pt x="202" y="44"/>
                </a:lnTo>
                <a:lnTo>
                  <a:pt x="210" y="48"/>
                </a:lnTo>
                <a:lnTo>
                  <a:pt x="214" y="48"/>
                </a:lnTo>
                <a:lnTo>
                  <a:pt x="222" y="56"/>
                </a:lnTo>
                <a:lnTo>
                  <a:pt x="226" y="60"/>
                </a:lnTo>
                <a:lnTo>
                  <a:pt x="228" y="64"/>
                </a:lnTo>
                <a:lnTo>
                  <a:pt x="232" y="64"/>
                </a:lnTo>
                <a:lnTo>
                  <a:pt x="238" y="68"/>
                </a:lnTo>
                <a:lnTo>
                  <a:pt x="248" y="68"/>
                </a:lnTo>
                <a:lnTo>
                  <a:pt x="254" y="74"/>
                </a:lnTo>
                <a:lnTo>
                  <a:pt x="262" y="82"/>
                </a:lnTo>
                <a:lnTo>
                  <a:pt x="268" y="94"/>
                </a:lnTo>
                <a:lnTo>
                  <a:pt x="264" y="100"/>
                </a:lnTo>
                <a:lnTo>
                  <a:pt x="256" y="106"/>
                </a:lnTo>
                <a:lnTo>
                  <a:pt x="250" y="114"/>
                </a:lnTo>
                <a:lnTo>
                  <a:pt x="242" y="116"/>
                </a:lnTo>
                <a:lnTo>
                  <a:pt x="230" y="114"/>
                </a:lnTo>
                <a:lnTo>
                  <a:pt x="212" y="114"/>
                </a:lnTo>
                <a:lnTo>
                  <a:pt x="172" y="98"/>
                </a:lnTo>
                <a:lnTo>
                  <a:pt x="158" y="100"/>
                </a:lnTo>
                <a:lnTo>
                  <a:pt x="152" y="98"/>
                </a:lnTo>
                <a:lnTo>
                  <a:pt x="162" y="110"/>
                </a:lnTo>
                <a:lnTo>
                  <a:pt x="170" y="114"/>
                </a:lnTo>
                <a:lnTo>
                  <a:pt x="178" y="122"/>
                </a:lnTo>
                <a:lnTo>
                  <a:pt x="186" y="126"/>
                </a:lnTo>
                <a:lnTo>
                  <a:pt x="190" y="132"/>
                </a:lnTo>
                <a:lnTo>
                  <a:pt x="190" y="142"/>
                </a:lnTo>
                <a:lnTo>
                  <a:pt x="192" y="152"/>
                </a:lnTo>
                <a:lnTo>
                  <a:pt x="194" y="160"/>
                </a:lnTo>
                <a:lnTo>
                  <a:pt x="202" y="168"/>
                </a:lnTo>
                <a:lnTo>
                  <a:pt x="212" y="176"/>
                </a:lnTo>
                <a:lnTo>
                  <a:pt x="220" y="178"/>
                </a:lnTo>
                <a:lnTo>
                  <a:pt x="226" y="176"/>
                </a:lnTo>
                <a:lnTo>
                  <a:pt x="226" y="168"/>
                </a:lnTo>
                <a:lnTo>
                  <a:pt x="216" y="158"/>
                </a:lnTo>
                <a:lnTo>
                  <a:pt x="208" y="152"/>
                </a:lnTo>
                <a:lnTo>
                  <a:pt x="208" y="146"/>
                </a:lnTo>
                <a:lnTo>
                  <a:pt x="212" y="140"/>
                </a:lnTo>
                <a:lnTo>
                  <a:pt x="224" y="146"/>
                </a:lnTo>
                <a:lnTo>
                  <a:pt x="230" y="152"/>
                </a:lnTo>
                <a:lnTo>
                  <a:pt x="246" y="156"/>
                </a:lnTo>
                <a:lnTo>
                  <a:pt x="254" y="158"/>
                </a:lnTo>
                <a:lnTo>
                  <a:pt x="264" y="158"/>
                </a:lnTo>
                <a:lnTo>
                  <a:pt x="266" y="152"/>
                </a:lnTo>
                <a:lnTo>
                  <a:pt x="262" y="142"/>
                </a:lnTo>
                <a:lnTo>
                  <a:pt x="256" y="136"/>
                </a:lnTo>
                <a:lnTo>
                  <a:pt x="258" y="130"/>
                </a:lnTo>
                <a:lnTo>
                  <a:pt x="270" y="120"/>
                </a:lnTo>
                <a:lnTo>
                  <a:pt x="278" y="114"/>
                </a:lnTo>
                <a:lnTo>
                  <a:pt x="286" y="108"/>
                </a:lnTo>
                <a:lnTo>
                  <a:pt x="296" y="114"/>
                </a:lnTo>
                <a:lnTo>
                  <a:pt x="306" y="116"/>
                </a:lnTo>
                <a:lnTo>
                  <a:pt x="312" y="106"/>
                </a:lnTo>
                <a:lnTo>
                  <a:pt x="306" y="94"/>
                </a:lnTo>
                <a:lnTo>
                  <a:pt x="296" y="46"/>
                </a:lnTo>
                <a:lnTo>
                  <a:pt x="306" y="44"/>
                </a:lnTo>
                <a:lnTo>
                  <a:pt x="322" y="46"/>
                </a:lnTo>
                <a:lnTo>
                  <a:pt x="330" y="48"/>
                </a:lnTo>
                <a:lnTo>
                  <a:pt x="334" y="56"/>
                </a:lnTo>
                <a:lnTo>
                  <a:pt x="338" y="64"/>
                </a:lnTo>
                <a:lnTo>
                  <a:pt x="342" y="66"/>
                </a:lnTo>
                <a:lnTo>
                  <a:pt x="346" y="72"/>
                </a:lnTo>
                <a:lnTo>
                  <a:pt x="338" y="78"/>
                </a:lnTo>
                <a:lnTo>
                  <a:pt x="334" y="84"/>
                </a:lnTo>
                <a:lnTo>
                  <a:pt x="332" y="90"/>
                </a:lnTo>
                <a:lnTo>
                  <a:pt x="334" y="98"/>
                </a:lnTo>
                <a:lnTo>
                  <a:pt x="346" y="102"/>
                </a:lnTo>
                <a:lnTo>
                  <a:pt x="354" y="96"/>
                </a:lnTo>
                <a:lnTo>
                  <a:pt x="358" y="88"/>
                </a:lnTo>
                <a:lnTo>
                  <a:pt x="364" y="84"/>
                </a:lnTo>
                <a:lnTo>
                  <a:pt x="374" y="78"/>
                </a:lnTo>
                <a:lnTo>
                  <a:pt x="376" y="74"/>
                </a:lnTo>
                <a:lnTo>
                  <a:pt x="382" y="68"/>
                </a:lnTo>
                <a:lnTo>
                  <a:pt x="392" y="64"/>
                </a:lnTo>
                <a:lnTo>
                  <a:pt x="400" y="62"/>
                </a:lnTo>
                <a:lnTo>
                  <a:pt x="408" y="60"/>
                </a:lnTo>
                <a:lnTo>
                  <a:pt x="416" y="56"/>
                </a:lnTo>
                <a:lnTo>
                  <a:pt x="422" y="50"/>
                </a:lnTo>
                <a:lnTo>
                  <a:pt x="426" y="44"/>
                </a:lnTo>
                <a:lnTo>
                  <a:pt x="432" y="40"/>
                </a:lnTo>
                <a:lnTo>
                  <a:pt x="442" y="38"/>
                </a:lnTo>
                <a:lnTo>
                  <a:pt x="444" y="42"/>
                </a:lnTo>
                <a:lnTo>
                  <a:pt x="438" y="52"/>
                </a:lnTo>
                <a:lnTo>
                  <a:pt x="436" y="58"/>
                </a:lnTo>
                <a:lnTo>
                  <a:pt x="444" y="62"/>
                </a:lnTo>
                <a:lnTo>
                  <a:pt x="452" y="58"/>
                </a:lnTo>
                <a:lnTo>
                  <a:pt x="456" y="52"/>
                </a:lnTo>
                <a:lnTo>
                  <a:pt x="462" y="48"/>
                </a:lnTo>
                <a:lnTo>
                  <a:pt x="470" y="46"/>
                </a:lnTo>
                <a:lnTo>
                  <a:pt x="476" y="48"/>
                </a:lnTo>
                <a:lnTo>
                  <a:pt x="486" y="50"/>
                </a:lnTo>
                <a:lnTo>
                  <a:pt x="492" y="44"/>
                </a:lnTo>
                <a:lnTo>
                  <a:pt x="500" y="40"/>
                </a:lnTo>
                <a:lnTo>
                  <a:pt x="506" y="38"/>
                </a:lnTo>
                <a:lnTo>
                  <a:pt x="512" y="40"/>
                </a:lnTo>
                <a:lnTo>
                  <a:pt x="514" y="52"/>
                </a:lnTo>
                <a:lnTo>
                  <a:pt x="524" y="52"/>
                </a:lnTo>
                <a:lnTo>
                  <a:pt x="532" y="46"/>
                </a:lnTo>
                <a:lnTo>
                  <a:pt x="532" y="40"/>
                </a:lnTo>
                <a:lnTo>
                  <a:pt x="524" y="28"/>
                </a:lnTo>
                <a:lnTo>
                  <a:pt x="518" y="20"/>
                </a:lnTo>
                <a:lnTo>
                  <a:pt x="506" y="18"/>
                </a:lnTo>
                <a:lnTo>
                  <a:pt x="494" y="8"/>
                </a:lnTo>
                <a:lnTo>
                  <a:pt x="498" y="0"/>
                </a:lnTo>
                <a:lnTo>
                  <a:pt x="522" y="16"/>
                </a:lnTo>
                <a:lnTo>
                  <a:pt x="544" y="100"/>
                </a:lnTo>
                <a:lnTo>
                  <a:pt x="532" y="128"/>
                </a:lnTo>
                <a:lnTo>
                  <a:pt x="496" y="150"/>
                </a:lnTo>
                <a:lnTo>
                  <a:pt x="480" y="192"/>
                </a:lnTo>
                <a:lnTo>
                  <a:pt x="472" y="260"/>
                </a:lnTo>
                <a:lnTo>
                  <a:pt x="480" y="348"/>
                </a:lnTo>
                <a:lnTo>
                  <a:pt x="486" y="404"/>
                </a:lnTo>
                <a:lnTo>
                  <a:pt x="468" y="474"/>
                </a:lnTo>
                <a:lnTo>
                  <a:pt x="470" y="506"/>
                </a:lnTo>
                <a:lnTo>
                  <a:pt x="442" y="524"/>
                </a:lnTo>
                <a:lnTo>
                  <a:pt x="414" y="532"/>
                </a:lnTo>
                <a:lnTo>
                  <a:pt x="408" y="55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4" name="Freeform 222"/>
          <p:cNvSpPr>
            <a:spLocks/>
          </p:cNvSpPr>
          <p:nvPr/>
        </p:nvSpPr>
        <p:spPr bwMode="ltGray">
          <a:xfrm>
            <a:off x="5110928" y="2801954"/>
            <a:ext cx="1160496" cy="628647"/>
          </a:xfrm>
          <a:custGeom>
            <a:avLst/>
            <a:gdLst/>
            <a:ahLst/>
            <a:cxnLst>
              <a:cxn ang="0">
                <a:pos x="62" y="138"/>
              </a:cxn>
              <a:cxn ang="0">
                <a:pos x="6" y="164"/>
              </a:cxn>
              <a:cxn ang="0">
                <a:pos x="2" y="226"/>
              </a:cxn>
              <a:cxn ang="0">
                <a:pos x="46" y="198"/>
              </a:cxn>
              <a:cxn ang="0">
                <a:pos x="90" y="226"/>
              </a:cxn>
              <a:cxn ang="0">
                <a:pos x="44" y="246"/>
              </a:cxn>
              <a:cxn ang="0">
                <a:pos x="56" y="270"/>
              </a:cxn>
              <a:cxn ang="0">
                <a:pos x="76" y="284"/>
              </a:cxn>
              <a:cxn ang="0">
                <a:pos x="88" y="308"/>
              </a:cxn>
              <a:cxn ang="0">
                <a:pos x="114" y="302"/>
              </a:cxn>
              <a:cxn ang="0">
                <a:pos x="134" y="264"/>
              </a:cxn>
              <a:cxn ang="0">
                <a:pos x="204" y="282"/>
              </a:cxn>
              <a:cxn ang="0">
                <a:pos x="232" y="276"/>
              </a:cxn>
              <a:cxn ang="0">
                <a:pos x="294" y="262"/>
              </a:cxn>
              <a:cxn ang="0">
                <a:pos x="310" y="292"/>
              </a:cxn>
              <a:cxn ang="0">
                <a:pos x="340" y="320"/>
              </a:cxn>
              <a:cxn ang="0">
                <a:pos x="392" y="342"/>
              </a:cxn>
              <a:cxn ang="0">
                <a:pos x="428" y="318"/>
              </a:cxn>
              <a:cxn ang="0">
                <a:pos x="472" y="302"/>
              </a:cxn>
              <a:cxn ang="0">
                <a:pos x="516" y="316"/>
              </a:cxn>
              <a:cxn ang="0">
                <a:pos x="564" y="322"/>
              </a:cxn>
              <a:cxn ang="0">
                <a:pos x="642" y="336"/>
              </a:cxn>
              <a:cxn ang="0">
                <a:pos x="650" y="330"/>
              </a:cxn>
              <a:cxn ang="0">
                <a:pos x="688" y="320"/>
              </a:cxn>
              <a:cxn ang="0">
                <a:pos x="688" y="296"/>
              </a:cxn>
              <a:cxn ang="0">
                <a:pos x="720" y="288"/>
              </a:cxn>
              <a:cxn ang="0">
                <a:pos x="726" y="266"/>
              </a:cxn>
              <a:cxn ang="0">
                <a:pos x="752" y="246"/>
              </a:cxn>
              <a:cxn ang="0">
                <a:pos x="732" y="242"/>
              </a:cxn>
              <a:cxn ang="0">
                <a:pos x="702" y="192"/>
              </a:cxn>
              <a:cxn ang="0">
                <a:pos x="660" y="158"/>
              </a:cxn>
              <a:cxn ang="0">
                <a:pos x="610" y="106"/>
              </a:cxn>
              <a:cxn ang="0">
                <a:pos x="574" y="54"/>
              </a:cxn>
              <a:cxn ang="0">
                <a:pos x="494" y="60"/>
              </a:cxn>
              <a:cxn ang="0">
                <a:pos x="458" y="32"/>
              </a:cxn>
              <a:cxn ang="0">
                <a:pos x="390" y="0"/>
              </a:cxn>
              <a:cxn ang="0">
                <a:pos x="318" y="28"/>
              </a:cxn>
              <a:cxn ang="0">
                <a:pos x="258" y="50"/>
              </a:cxn>
              <a:cxn ang="0">
                <a:pos x="194" y="62"/>
              </a:cxn>
              <a:cxn ang="0">
                <a:pos x="122" y="66"/>
              </a:cxn>
              <a:cxn ang="0">
                <a:pos x="84" y="98"/>
              </a:cxn>
              <a:cxn ang="0">
                <a:pos x="62" y="132"/>
              </a:cxn>
            </a:cxnLst>
            <a:rect l="0" t="0" r="r" b="b"/>
            <a:pathLst>
              <a:path w="753" h="347">
                <a:moveTo>
                  <a:pt x="62" y="132"/>
                </a:moveTo>
                <a:lnTo>
                  <a:pt x="62" y="138"/>
                </a:lnTo>
                <a:lnTo>
                  <a:pt x="34" y="156"/>
                </a:lnTo>
                <a:lnTo>
                  <a:pt x="6" y="164"/>
                </a:lnTo>
                <a:lnTo>
                  <a:pt x="0" y="188"/>
                </a:lnTo>
                <a:lnTo>
                  <a:pt x="2" y="226"/>
                </a:lnTo>
                <a:lnTo>
                  <a:pt x="24" y="216"/>
                </a:lnTo>
                <a:lnTo>
                  <a:pt x="46" y="198"/>
                </a:lnTo>
                <a:lnTo>
                  <a:pt x="76" y="198"/>
                </a:lnTo>
                <a:lnTo>
                  <a:pt x="90" y="226"/>
                </a:lnTo>
                <a:lnTo>
                  <a:pt x="62" y="238"/>
                </a:lnTo>
                <a:lnTo>
                  <a:pt x="44" y="246"/>
                </a:lnTo>
                <a:lnTo>
                  <a:pt x="48" y="258"/>
                </a:lnTo>
                <a:lnTo>
                  <a:pt x="56" y="270"/>
                </a:lnTo>
                <a:lnTo>
                  <a:pt x="66" y="282"/>
                </a:lnTo>
                <a:lnTo>
                  <a:pt x="76" y="284"/>
                </a:lnTo>
                <a:lnTo>
                  <a:pt x="82" y="308"/>
                </a:lnTo>
                <a:lnTo>
                  <a:pt x="88" y="308"/>
                </a:lnTo>
                <a:lnTo>
                  <a:pt x="92" y="302"/>
                </a:lnTo>
                <a:lnTo>
                  <a:pt x="114" y="302"/>
                </a:lnTo>
                <a:lnTo>
                  <a:pt x="134" y="318"/>
                </a:lnTo>
                <a:lnTo>
                  <a:pt x="134" y="264"/>
                </a:lnTo>
                <a:lnTo>
                  <a:pt x="178" y="248"/>
                </a:lnTo>
                <a:lnTo>
                  <a:pt x="204" y="282"/>
                </a:lnTo>
                <a:lnTo>
                  <a:pt x="218" y="290"/>
                </a:lnTo>
                <a:lnTo>
                  <a:pt x="232" y="276"/>
                </a:lnTo>
                <a:lnTo>
                  <a:pt x="252" y="270"/>
                </a:lnTo>
                <a:lnTo>
                  <a:pt x="294" y="262"/>
                </a:lnTo>
                <a:lnTo>
                  <a:pt x="302" y="272"/>
                </a:lnTo>
                <a:lnTo>
                  <a:pt x="310" y="292"/>
                </a:lnTo>
                <a:lnTo>
                  <a:pt x="322" y="308"/>
                </a:lnTo>
                <a:lnTo>
                  <a:pt x="340" y="320"/>
                </a:lnTo>
                <a:lnTo>
                  <a:pt x="366" y="346"/>
                </a:lnTo>
                <a:lnTo>
                  <a:pt x="392" y="342"/>
                </a:lnTo>
                <a:lnTo>
                  <a:pt x="408" y="326"/>
                </a:lnTo>
                <a:lnTo>
                  <a:pt x="428" y="318"/>
                </a:lnTo>
                <a:lnTo>
                  <a:pt x="446" y="304"/>
                </a:lnTo>
                <a:lnTo>
                  <a:pt x="472" y="302"/>
                </a:lnTo>
                <a:lnTo>
                  <a:pt x="496" y="324"/>
                </a:lnTo>
                <a:lnTo>
                  <a:pt x="516" y="316"/>
                </a:lnTo>
                <a:lnTo>
                  <a:pt x="538" y="306"/>
                </a:lnTo>
                <a:lnTo>
                  <a:pt x="564" y="322"/>
                </a:lnTo>
                <a:lnTo>
                  <a:pt x="624" y="330"/>
                </a:lnTo>
                <a:lnTo>
                  <a:pt x="642" y="336"/>
                </a:lnTo>
                <a:lnTo>
                  <a:pt x="658" y="330"/>
                </a:lnTo>
                <a:lnTo>
                  <a:pt x="650" y="330"/>
                </a:lnTo>
                <a:lnTo>
                  <a:pt x="654" y="326"/>
                </a:lnTo>
                <a:lnTo>
                  <a:pt x="688" y="320"/>
                </a:lnTo>
                <a:lnTo>
                  <a:pt x="682" y="316"/>
                </a:lnTo>
                <a:lnTo>
                  <a:pt x="688" y="296"/>
                </a:lnTo>
                <a:lnTo>
                  <a:pt x="710" y="298"/>
                </a:lnTo>
                <a:lnTo>
                  <a:pt x="720" y="288"/>
                </a:lnTo>
                <a:lnTo>
                  <a:pt x="722" y="282"/>
                </a:lnTo>
                <a:lnTo>
                  <a:pt x="726" y="266"/>
                </a:lnTo>
                <a:lnTo>
                  <a:pt x="750" y="246"/>
                </a:lnTo>
                <a:lnTo>
                  <a:pt x="752" y="246"/>
                </a:lnTo>
                <a:lnTo>
                  <a:pt x="746" y="236"/>
                </a:lnTo>
                <a:lnTo>
                  <a:pt x="732" y="242"/>
                </a:lnTo>
                <a:lnTo>
                  <a:pt x="710" y="224"/>
                </a:lnTo>
                <a:lnTo>
                  <a:pt x="702" y="192"/>
                </a:lnTo>
                <a:lnTo>
                  <a:pt x="694" y="166"/>
                </a:lnTo>
                <a:lnTo>
                  <a:pt x="660" y="158"/>
                </a:lnTo>
                <a:lnTo>
                  <a:pt x="636" y="150"/>
                </a:lnTo>
                <a:lnTo>
                  <a:pt x="610" y="106"/>
                </a:lnTo>
                <a:lnTo>
                  <a:pt x="570" y="70"/>
                </a:lnTo>
                <a:lnTo>
                  <a:pt x="574" y="54"/>
                </a:lnTo>
                <a:lnTo>
                  <a:pt x="502" y="68"/>
                </a:lnTo>
                <a:lnTo>
                  <a:pt x="494" y="60"/>
                </a:lnTo>
                <a:lnTo>
                  <a:pt x="474" y="62"/>
                </a:lnTo>
                <a:lnTo>
                  <a:pt x="458" y="32"/>
                </a:lnTo>
                <a:lnTo>
                  <a:pt x="436" y="10"/>
                </a:lnTo>
                <a:lnTo>
                  <a:pt x="390" y="0"/>
                </a:lnTo>
                <a:lnTo>
                  <a:pt x="350" y="10"/>
                </a:lnTo>
                <a:lnTo>
                  <a:pt x="318" y="28"/>
                </a:lnTo>
                <a:lnTo>
                  <a:pt x="300" y="38"/>
                </a:lnTo>
                <a:lnTo>
                  <a:pt x="258" y="50"/>
                </a:lnTo>
                <a:lnTo>
                  <a:pt x="230" y="54"/>
                </a:lnTo>
                <a:lnTo>
                  <a:pt x="194" y="62"/>
                </a:lnTo>
                <a:lnTo>
                  <a:pt x="156" y="60"/>
                </a:lnTo>
                <a:lnTo>
                  <a:pt x="122" y="66"/>
                </a:lnTo>
                <a:lnTo>
                  <a:pt x="100" y="68"/>
                </a:lnTo>
                <a:lnTo>
                  <a:pt x="84" y="98"/>
                </a:lnTo>
                <a:lnTo>
                  <a:pt x="60" y="106"/>
                </a:lnTo>
                <a:lnTo>
                  <a:pt x="62" y="1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5" name="Freeform 223"/>
          <p:cNvSpPr>
            <a:spLocks/>
          </p:cNvSpPr>
          <p:nvPr/>
        </p:nvSpPr>
        <p:spPr bwMode="ltGray">
          <a:xfrm>
            <a:off x="7159227" y="3379802"/>
            <a:ext cx="136347" cy="1619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6" y="6"/>
              </a:cxn>
              <a:cxn ang="0">
                <a:pos x="54" y="20"/>
              </a:cxn>
              <a:cxn ang="0">
                <a:pos x="58" y="20"/>
              </a:cxn>
              <a:cxn ang="0">
                <a:pos x="70" y="32"/>
              </a:cxn>
              <a:cxn ang="0">
                <a:pos x="76" y="42"/>
              </a:cxn>
              <a:cxn ang="0">
                <a:pos x="78" y="46"/>
              </a:cxn>
              <a:cxn ang="0">
                <a:pos x="76" y="48"/>
              </a:cxn>
              <a:cxn ang="0">
                <a:pos x="86" y="42"/>
              </a:cxn>
              <a:cxn ang="0">
                <a:pos x="84" y="64"/>
              </a:cxn>
              <a:cxn ang="0">
                <a:pos x="78" y="68"/>
              </a:cxn>
              <a:cxn ang="0">
                <a:pos x="74" y="72"/>
              </a:cxn>
              <a:cxn ang="0">
                <a:pos x="72" y="72"/>
              </a:cxn>
              <a:cxn ang="0">
                <a:pos x="68" y="72"/>
              </a:cxn>
              <a:cxn ang="0">
                <a:pos x="66" y="78"/>
              </a:cxn>
              <a:cxn ang="0">
                <a:pos x="60" y="82"/>
              </a:cxn>
              <a:cxn ang="0">
                <a:pos x="58" y="80"/>
              </a:cxn>
              <a:cxn ang="0">
                <a:pos x="54" y="86"/>
              </a:cxn>
              <a:cxn ang="0">
                <a:pos x="52" y="88"/>
              </a:cxn>
              <a:cxn ang="0">
                <a:pos x="48" y="86"/>
              </a:cxn>
              <a:cxn ang="0">
                <a:pos x="42" y="78"/>
              </a:cxn>
              <a:cxn ang="0">
                <a:pos x="42" y="72"/>
              </a:cxn>
              <a:cxn ang="0">
                <a:pos x="44" y="62"/>
              </a:cxn>
              <a:cxn ang="0">
                <a:pos x="40" y="60"/>
              </a:cxn>
              <a:cxn ang="0">
                <a:pos x="36" y="50"/>
              </a:cxn>
              <a:cxn ang="0">
                <a:pos x="32" y="54"/>
              </a:cxn>
              <a:cxn ang="0">
                <a:pos x="28" y="50"/>
              </a:cxn>
              <a:cxn ang="0">
                <a:pos x="32" y="44"/>
              </a:cxn>
              <a:cxn ang="0">
                <a:pos x="36" y="40"/>
              </a:cxn>
              <a:cxn ang="0">
                <a:pos x="34" y="36"/>
              </a:cxn>
              <a:cxn ang="0">
                <a:pos x="26" y="36"/>
              </a:cxn>
              <a:cxn ang="0">
                <a:pos x="24" y="34"/>
              </a:cxn>
              <a:cxn ang="0">
                <a:pos x="22" y="40"/>
              </a:cxn>
              <a:cxn ang="0">
                <a:pos x="10" y="36"/>
              </a:cxn>
              <a:cxn ang="0">
                <a:pos x="4" y="32"/>
              </a:cxn>
              <a:cxn ang="0">
                <a:pos x="0" y="32"/>
              </a:cxn>
              <a:cxn ang="0">
                <a:pos x="4" y="24"/>
              </a:cxn>
              <a:cxn ang="0">
                <a:pos x="4" y="14"/>
              </a:cxn>
              <a:cxn ang="0">
                <a:pos x="6" y="10"/>
              </a:cxn>
              <a:cxn ang="0">
                <a:pos x="12" y="6"/>
              </a:cxn>
              <a:cxn ang="0">
                <a:pos x="24" y="0"/>
              </a:cxn>
            </a:cxnLst>
            <a:rect l="0" t="0" r="r" b="b"/>
            <a:pathLst>
              <a:path w="87" h="89">
                <a:moveTo>
                  <a:pt x="24" y="0"/>
                </a:moveTo>
                <a:lnTo>
                  <a:pt x="46" y="6"/>
                </a:lnTo>
                <a:lnTo>
                  <a:pt x="54" y="20"/>
                </a:lnTo>
                <a:lnTo>
                  <a:pt x="58" y="20"/>
                </a:lnTo>
                <a:lnTo>
                  <a:pt x="70" y="32"/>
                </a:lnTo>
                <a:lnTo>
                  <a:pt x="76" y="42"/>
                </a:lnTo>
                <a:lnTo>
                  <a:pt x="78" y="46"/>
                </a:lnTo>
                <a:lnTo>
                  <a:pt x="76" y="48"/>
                </a:lnTo>
                <a:lnTo>
                  <a:pt x="86" y="42"/>
                </a:lnTo>
                <a:lnTo>
                  <a:pt x="84" y="64"/>
                </a:lnTo>
                <a:lnTo>
                  <a:pt x="78" y="68"/>
                </a:lnTo>
                <a:lnTo>
                  <a:pt x="74" y="72"/>
                </a:lnTo>
                <a:lnTo>
                  <a:pt x="72" y="72"/>
                </a:lnTo>
                <a:lnTo>
                  <a:pt x="68" y="72"/>
                </a:lnTo>
                <a:lnTo>
                  <a:pt x="66" y="78"/>
                </a:lnTo>
                <a:lnTo>
                  <a:pt x="60" y="82"/>
                </a:lnTo>
                <a:lnTo>
                  <a:pt x="58" y="80"/>
                </a:lnTo>
                <a:lnTo>
                  <a:pt x="54" y="86"/>
                </a:lnTo>
                <a:lnTo>
                  <a:pt x="52" y="88"/>
                </a:lnTo>
                <a:lnTo>
                  <a:pt x="48" y="86"/>
                </a:lnTo>
                <a:lnTo>
                  <a:pt x="42" y="78"/>
                </a:lnTo>
                <a:lnTo>
                  <a:pt x="42" y="72"/>
                </a:lnTo>
                <a:lnTo>
                  <a:pt x="44" y="62"/>
                </a:lnTo>
                <a:lnTo>
                  <a:pt x="40" y="60"/>
                </a:lnTo>
                <a:lnTo>
                  <a:pt x="36" y="50"/>
                </a:lnTo>
                <a:lnTo>
                  <a:pt x="32" y="54"/>
                </a:lnTo>
                <a:lnTo>
                  <a:pt x="28" y="50"/>
                </a:lnTo>
                <a:lnTo>
                  <a:pt x="32" y="44"/>
                </a:lnTo>
                <a:lnTo>
                  <a:pt x="36" y="40"/>
                </a:lnTo>
                <a:lnTo>
                  <a:pt x="34" y="36"/>
                </a:lnTo>
                <a:lnTo>
                  <a:pt x="26" y="36"/>
                </a:lnTo>
                <a:lnTo>
                  <a:pt x="24" y="34"/>
                </a:lnTo>
                <a:lnTo>
                  <a:pt x="22" y="40"/>
                </a:lnTo>
                <a:lnTo>
                  <a:pt x="10" y="36"/>
                </a:lnTo>
                <a:lnTo>
                  <a:pt x="4" y="32"/>
                </a:lnTo>
                <a:lnTo>
                  <a:pt x="0" y="32"/>
                </a:lnTo>
                <a:lnTo>
                  <a:pt x="4" y="24"/>
                </a:lnTo>
                <a:lnTo>
                  <a:pt x="4" y="14"/>
                </a:lnTo>
                <a:lnTo>
                  <a:pt x="6" y="10"/>
                </a:lnTo>
                <a:lnTo>
                  <a:pt x="12" y="6"/>
                </a:lnTo>
                <a:lnTo>
                  <a:pt x="2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6" name="Freeform 224"/>
          <p:cNvSpPr>
            <a:spLocks/>
          </p:cNvSpPr>
          <p:nvPr/>
        </p:nvSpPr>
        <p:spPr bwMode="ltGray">
          <a:xfrm>
            <a:off x="4049592" y="3343290"/>
            <a:ext cx="13945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4" y="8"/>
              </a:cxn>
              <a:cxn ang="0">
                <a:pos x="8" y="2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0" y="4"/>
                </a:lnTo>
                <a:lnTo>
                  <a:pt x="4" y="8"/>
                </a:lnTo>
                <a:lnTo>
                  <a:pt x="8" y="2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7" name="Freeform 225"/>
          <p:cNvSpPr>
            <a:spLocks/>
          </p:cNvSpPr>
          <p:nvPr/>
        </p:nvSpPr>
        <p:spPr bwMode="ltGray">
          <a:xfrm>
            <a:off x="4286650" y="5557843"/>
            <a:ext cx="441577" cy="423861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6" y="122"/>
              </a:cxn>
              <a:cxn ang="0">
                <a:pos x="6" y="128"/>
              </a:cxn>
              <a:cxn ang="0">
                <a:pos x="8" y="134"/>
              </a:cxn>
              <a:cxn ang="0">
                <a:pos x="14" y="144"/>
              </a:cxn>
              <a:cxn ang="0">
                <a:pos x="30" y="174"/>
              </a:cxn>
              <a:cxn ang="0">
                <a:pos x="32" y="178"/>
              </a:cxn>
              <a:cxn ang="0">
                <a:pos x="32" y="192"/>
              </a:cxn>
              <a:cxn ang="0">
                <a:pos x="18" y="194"/>
              </a:cxn>
              <a:cxn ang="0">
                <a:pos x="30" y="206"/>
              </a:cxn>
              <a:cxn ang="0">
                <a:pos x="40" y="218"/>
              </a:cxn>
              <a:cxn ang="0">
                <a:pos x="46" y="224"/>
              </a:cxn>
              <a:cxn ang="0">
                <a:pos x="56" y="232"/>
              </a:cxn>
              <a:cxn ang="0">
                <a:pos x="64" y="226"/>
              </a:cxn>
              <a:cxn ang="0">
                <a:pos x="90" y="224"/>
              </a:cxn>
              <a:cxn ang="0">
                <a:pos x="94" y="222"/>
              </a:cxn>
              <a:cxn ang="0">
                <a:pos x="108" y="222"/>
              </a:cxn>
              <a:cxn ang="0">
                <a:pos x="114" y="218"/>
              </a:cxn>
              <a:cxn ang="0">
                <a:pos x="120" y="222"/>
              </a:cxn>
              <a:cxn ang="0">
                <a:pos x="136" y="228"/>
              </a:cxn>
              <a:cxn ang="0">
                <a:pos x="140" y="220"/>
              </a:cxn>
              <a:cxn ang="0">
                <a:pos x="148" y="228"/>
              </a:cxn>
              <a:cxn ang="0">
                <a:pos x="158" y="224"/>
              </a:cxn>
              <a:cxn ang="0">
                <a:pos x="180" y="216"/>
              </a:cxn>
              <a:cxn ang="0">
                <a:pos x="196" y="204"/>
              </a:cxn>
              <a:cxn ang="0">
                <a:pos x="202" y="200"/>
              </a:cxn>
              <a:cxn ang="0">
                <a:pos x="208" y="190"/>
              </a:cxn>
              <a:cxn ang="0">
                <a:pos x="222" y="182"/>
              </a:cxn>
              <a:cxn ang="0">
                <a:pos x="234" y="170"/>
              </a:cxn>
              <a:cxn ang="0">
                <a:pos x="246" y="154"/>
              </a:cxn>
              <a:cxn ang="0">
                <a:pos x="250" y="150"/>
              </a:cxn>
              <a:cxn ang="0">
                <a:pos x="256" y="146"/>
              </a:cxn>
              <a:cxn ang="0">
                <a:pos x="268" y="136"/>
              </a:cxn>
              <a:cxn ang="0">
                <a:pos x="276" y="122"/>
              </a:cxn>
              <a:cxn ang="0">
                <a:pos x="286" y="102"/>
              </a:cxn>
              <a:cxn ang="0">
                <a:pos x="284" y="58"/>
              </a:cxn>
              <a:cxn ang="0">
                <a:pos x="270" y="16"/>
              </a:cxn>
              <a:cxn ang="0">
                <a:pos x="204" y="0"/>
              </a:cxn>
              <a:cxn ang="0">
                <a:pos x="64" y="50"/>
              </a:cxn>
              <a:cxn ang="0">
                <a:pos x="0" y="110"/>
              </a:cxn>
            </a:cxnLst>
            <a:rect l="0" t="0" r="r" b="b"/>
            <a:pathLst>
              <a:path w="287" h="233">
                <a:moveTo>
                  <a:pt x="0" y="110"/>
                </a:moveTo>
                <a:lnTo>
                  <a:pt x="6" y="122"/>
                </a:lnTo>
                <a:lnTo>
                  <a:pt x="6" y="128"/>
                </a:lnTo>
                <a:lnTo>
                  <a:pt x="8" y="134"/>
                </a:lnTo>
                <a:lnTo>
                  <a:pt x="14" y="144"/>
                </a:lnTo>
                <a:lnTo>
                  <a:pt x="30" y="174"/>
                </a:lnTo>
                <a:lnTo>
                  <a:pt x="32" y="178"/>
                </a:lnTo>
                <a:lnTo>
                  <a:pt x="32" y="192"/>
                </a:lnTo>
                <a:lnTo>
                  <a:pt x="18" y="194"/>
                </a:lnTo>
                <a:lnTo>
                  <a:pt x="30" y="206"/>
                </a:lnTo>
                <a:lnTo>
                  <a:pt x="40" y="218"/>
                </a:lnTo>
                <a:lnTo>
                  <a:pt x="46" y="224"/>
                </a:lnTo>
                <a:lnTo>
                  <a:pt x="56" y="232"/>
                </a:lnTo>
                <a:lnTo>
                  <a:pt x="64" y="226"/>
                </a:lnTo>
                <a:lnTo>
                  <a:pt x="90" y="224"/>
                </a:lnTo>
                <a:lnTo>
                  <a:pt x="94" y="222"/>
                </a:lnTo>
                <a:lnTo>
                  <a:pt x="108" y="222"/>
                </a:lnTo>
                <a:lnTo>
                  <a:pt x="114" y="218"/>
                </a:lnTo>
                <a:lnTo>
                  <a:pt x="120" y="222"/>
                </a:lnTo>
                <a:lnTo>
                  <a:pt x="136" y="228"/>
                </a:lnTo>
                <a:lnTo>
                  <a:pt x="140" y="220"/>
                </a:lnTo>
                <a:lnTo>
                  <a:pt x="148" y="228"/>
                </a:lnTo>
                <a:lnTo>
                  <a:pt x="158" y="224"/>
                </a:lnTo>
                <a:lnTo>
                  <a:pt x="180" y="216"/>
                </a:lnTo>
                <a:lnTo>
                  <a:pt x="196" y="204"/>
                </a:lnTo>
                <a:lnTo>
                  <a:pt x="202" y="200"/>
                </a:lnTo>
                <a:lnTo>
                  <a:pt x="208" y="190"/>
                </a:lnTo>
                <a:lnTo>
                  <a:pt x="222" y="182"/>
                </a:lnTo>
                <a:lnTo>
                  <a:pt x="234" y="170"/>
                </a:lnTo>
                <a:lnTo>
                  <a:pt x="246" y="154"/>
                </a:lnTo>
                <a:lnTo>
                  <a:pt x="250" y="150"/>
                </a:lnTo>
                <a:lnTo>
                  <a:pt x="256" y="146"/>
                </a:lnTo>
                <a:lnTo>
                  <a:pt x="268" y="136"/>
                </a:lnTo>
                <a:lnTo>
                  <a:pt x="276" y="122"/>
                </a:lnTo>
                <a:lnTo>
                  <a:pt x="286" y="102"/>
                </a:lnTo>
                <a:lnTo>
                  <a:pt x="284" y="58"/>
                </a:lnTo>
                <a:lnTo>
                  <a:pt x="270" y="16"/>
                </a:lnTo>
                <a:lnTo>
                  <a:pt x="204" y="0"/>
                </a:lnTo>
                <a:lnTo>
                  <a:pt x="64" y="50"/>
                </a:lnTo>
                <a:lnTo>
                  <a:pt x="0" y="1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8" name="Freeform 226"/>
          <p:cNvSpPr>
            <a:spLocks/>
          </p:cNvSpPr>
          <p:nvPr/>
        </p:nvSpPr>
        <p:spPr bwMode="ltGray">
          <a:xfrm>
            <a:off x="4666251" y="5710242"/>
            <a:ext cx="48032" cy="603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0" y="4"/>
              </a:cxn>
              <a:cxn ang="0">
                <a:pos x="12" y="2"/>
              </a:cxn>
              <a:cxn ang="0">
                <a:pos x="10" y="8"/>
              </a:cxn>
              <a:cxn ang="0">
                <a:pos x="0" y="12"/>
              </a:cxn>
              <a:cxn ang="0">
                <a:pos x="0" y="18"/>
              </a:cxn>
              <a:cxn ang="0">
                <a:pos x="0" y="28"/>
              </a:cxn>
              <a:cxn ang="0">
                <a:pos x="8" y="32"/>
              </a:cxn>
              <a:cxn ang="0">
                <a:pos x="20" y="32"/>
              </a:cxn>
              <a:cxn ang="0">
                <a:pos x="20" y="24"/>
              </a:cxn>
              <a:cxn ang="0">
                <a:pos x="30" y="12"/>
              </a:cxn>
              <a:cxn ang="0">
                <a:pos x="26" y="0"/>
              </a:cxn>
            </a:cxnLst>
            <a:rect l="0" t="0" r="r" b="b"/>
            <a:pathLst>
              <a:path w="31" h="33">
                <a:moveTo>
                  <a:pt x="26" y="0"/>
                </a:moveTo>
                <a:lnTo>
                  <a:pt x="20" y="4"/>
                </a:lnTo>
                <a:lnTo>
                  <a:pt x="12" y="2"/>
                </a:lnTo>
                <a:lnTo>
                  <a:pt x="10" y="8"/>
                </a:lnTo>
                <a:lnTo>
                  <a:pt x="0" y="12"/>
                </a:lnTo>
                <a:lnTo>
                  <a:pt x="0" y="18"/>
                </a:lnTo>
                <a:lnTo>
                  <a:pt x="0" y="28"/>
                </a:lnTo>
                <a:lnTo>
                  <a:pt x="8" y="32"/>
                </a:lnTo>
                <a:lnTo>
                  <a:pt x="20" y="32"/>
                </a:lnTo>
                <a:lnTo>
                  <a:pt x="20" y="24"/>
                </a:lnTo>
                <a:lnTo>
                  <a:pt x="30" y="12"/>
                </a:lnTo>
                <a:lnTo>
                  <a:pt x="2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9" name="Freeform 227"/>
          <p:cNvSpPr>
            <a:spLocks/>
          </p:cNvSpPr>
          <p:nvPr/>
        </p:nvSpPr>
        <p:spPr bwMode="ltGray">
          <a:xfrm>
            <a:off x="4562442" y="5797555"/>
            <a:ext cx="54228" cy="603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20" y="0"/>
              </a:cxn>
              <a:cxn ang="0">
                <a:pos x="16" y="6"/>
              </a:cxn>
              <a:cxn ang="0">
                <a:pos x="0" y="12"/>
              </a:cxn>
              <a:cxn ang="0">
                <a:pos x="0" y="16"/>
              </a:cxn>
              <a:cxn ang="0">
                <a:pos x="8" y="18"/>
              </a:cxn>
              <a:cxn ang="0">
                <a:pos x="6" y="26"/>
              </a:cxn>
              <a:cxn ang="0">
                <a:pos x="8" y="32"/>
              </a:cxn>
              <a:cxn ang="0">
                <a:pos x="12" y="32"/>
              </a:cxn>
              <a:cxn ang="0">
                <a:pos x="14" y="28"/>
              </a:cxn>
              <a:cxn ang="0">
                <a:pos x="20" y="28"/>
              </a:cxn>
              <a:cxn ang="0">
                <a:pos x="30" y="22"/>
              </a:cxn>
              <a:cxn ang="0">
                <a:pos x="34" y="8"/>
              </a:cxn>
              <a:cxn ang="0">
                <a:pos x="34" y="2"/>
              </a:cxn>
              <a:cxn ang="0">
                <a:pos x="30" y="0"/>
              </a:cxn>
            </a:cxnLst>
            <a:rect l="0" t="0" r="r" b="b"/>
            <a:pathLst>
              <a:path w="35" h="33">
                <a:moveTo>
                  <a:pt x="30" y="0"/>
                </a:moveTo>
                <a:lnTo>
                  <a:pt x="20" y="0"/>
                </a:lnTo>
                <a:lnTo>
                  <a:pt x="16" y="6"/>
                </a:lnTo>
                <a:lnTo>
                  <a:pt x="0" y="12"/>
                </a:lnTo>
                <a:lnTo>
                  <a:pt x="0" y="16"/>
                </a:lnTo>
                <a:lnTo>
                  <a:pt x="8" y="18"/>
                </a:lnTo>
                <a:lnTo>
                  <a:pt x="6" y="26"/>
                </a:lnTo>
                <a:lnTo>
                  <a:pt x="8" y="32"/>
                </a:lnTo>
                <a:lnTo>
                  <a:pt x="12" y="32"/>
                </a:lnTo>
                <a:lnTo>
                  <a:pt x="14" y="28"/>
                </a:lnTo>
                <a:lnTo>
                  <a:pt x="20" y="28"/>
                </a:lnTo>
                <a:lnTo>
                  <a:pt x="30" y="22"/>
                </a:lnTo>
                <a:lnTo>
                  <a:pt x="34" y="8"/>
                </a:lnTo>
                <a:lnTo>
                  <a:pt x="34" y="2"/>
                </a:lnTo>
                <a:lnTo>
                  <a:pt x="3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0" name="Freeform 228"/>
          <p:cNvSpPr>
            <a:spLocks/>
          </p:cNvSpPr>
          <p:nvPr/>
        </p:nvSpPr>
        <p:spPr bwMode="ltGray">
          <a:xfrm>
            <a:off x="4382713" y="5405443"/>
            <a:ext cx="277341" cy="309562"/>
          </a:xfrm>
          <a:custGeom>
            <a:avLst/>
            <a:gdLst/>
            <a:ahLst/>
            <a:cxnLst>
              <a:cxn ang="0">
                <a:pos x="178" y="92"/>
              </a:cxn>
              <a:cxn ang="0">
                <a:pos x="166" y="100"/>
              </a:cxn>
              <a:cxn ang="0">
                <a:pos x="162" y="102"/>
              </a:cxn>
              <a:cxn ang="0">
                <a:pos x="158" y="108"/>
              </a:cxn>
              <a:cxn ang="0">
                <a:pos x="148" y="108"/>
              </a:cxn>
              <a:cxn ang="0">
                <a:pos x="144" y="112"/>
              </a:cxn>
              <a:cxn ang="0">
                <a:pos x="132" y="118"/>
              </a:cxn>
              <a:cxn ang="0">
                <a:pos x="126" y="126"/>
              </a:cxn>
              <a:cxn ang="0">
                <a:pos x="124" y="126"/>
              </a:cxn>
              <a:cxn ang="0">
                <a:pos x="122" y="136"/>
              </a:cxn>
              <a:cxn ang="0">
                <a:pos x="116" y="136"/>
              </a:cxn>
              <a:cxn ang="0">
                <a:pos x="112" y="142"/>
              </a:cxn>
              <a:cxn ang="0">
                <a:pos x="102" y="142"/>
              </a:cxn>
              <a:cxn ang="0">
                <a:pos x="102" y="150"/>
              </a:cxn>
              <a:cxn ang="0">
                <a:pos x="100" y="158"/>
              </a:cxn>
              <a:cxn ang="0">
                <a:pos x="72" y="156"/>
              </a:cxn>
              <a:cxn ang="0">
                <a:pos x="64" y="146"/>
              </a:cxn>
              <a:cxn ang="0">
                <a:pos x="56" y="146"/>
              </a:cxn>
              <a:cxn ang="0">
                <a:pos x="52" y="154"/>
              </a:cxn>
              <a:cxn ang="0">
                <a:pos x="48" y="160"/>
              </a:cxn>
              <a:cxn ang="0">
                <a:pos x="36" y="168"/>
              </a:cxn>
              <a:cxn ang="0">
                <a:pos x="20" y="170"/>
              </a:cxn>
              <a:cxn ang="0">
                <a:pos x="12" y="170"/>
              </a:cxn>
              <a:cxn ang="0">
                <a:pos x="16" y="154"/>
              </a:cxn>
              <a:cxn ang="0">
                <a:pos x="10" y="146"/>
              </a:cxn>
              <a:cxn ang="0">
                <a:pos x="0" y="138"/>
              </a:cxn>
              <a:cxn ang="0">
                <a:pos x="8" y="4"/>
              </a:cxn>
              <a:cxn ang="0">
                <a:pos x="162" y="0"/>
              </a:cxn>
              <a:cxn ang="0">
                <a:pos x="178" y="92"/>
              </a:cxn>
            </a:cxnLst>
            <a:rect l="0" t="0" r="r" b="b"/>
            <a:pathLst>
              <a:path w="179" h="171">
                <a:moveTo>
                  <a:pt x="178" y="92"/>
                </a:moveTo>
                <a:lnTo>
                  <a:pt x="166" y="100"/>
                </a:lnTo>
                <a:lnTo>
                  <a:pt x="162" y="102"/>
                </a:lnTo>
                <a:lnTo>
                  <a:pt x="158" y="108"/>
                </a:lnTo>
                <a:lnTo>
                  <a:pt x="148" y="108"/>
                </a:lnTo>
                <a:lnTo>
                  <a:pt x="144" y="112"/>
                </a:lnTo>
                <a:lnTo>
                  <a:pt x="132" y="118"/>
                </a:lnTo>
                <a:lnTo>
                  <a:pt x="126" y="126"/>
                </a:lnTo>
                <a:lnTo>
                  <a:pt x="124" y="126"/>
                </a:lnTo>
                <a:lnTo>
                  <a:pt x="122" y="136"/>
                </a:lnTo>
                <a:lnTo>
                  <a:pt x="116" y="136"/>
                </a:lnTo>
                <a:lnTo>
                  <a:pt x="112" y="142"/>
                </a:lnTo>
                <a:lnTo>
                  <a:pt x="102" y="142"/>
                </a:lnTo>
                <a:lnTo>
                  <a:pt x="102" y="150"/>
                </a:lnTo>
                <a:lnTo>
                  <a:pt x="100" y="158"/>
                </a:lnTo>
                <a:lnTo>
                  <a:pt x="72" y="156"/>
                </a:lnTo>
                <a:lnTo>
                  <a:pt x="64" y="146"/>
                </a:lnTo>
                <a:lnTo>
                  <a:pt x="56" y="146"/>
                </a:lnTo>
                <a:lnTo>
                  <a:pt x="52" y="154"/>
                </a:lnTo>
                <a:lnTo>
                  <a:pt x="48" y="160"/>
                </a:lnTo>
                <a:lnTo>
                  <a:pt x="36" y="168"/>
                </a:lnTo>
                <a:lnTo>
                  <a:pt x="20" y="170"/>
                </a:lnTo>
                <a:lnTo>
                  <a:pt x="12" y="170"/>
                </a:lnTo>
                <a:lnTo>
                  <a:pt x="16" y="154"/>
                </a:lnTo>
                <a:lnTo>
                  <a:pt x="10" y="146"/>
                </a:lnTo>
                <a:lnTo>
                  <a:pt x="0" y="138"/>
                </a:lnTo>
                <a:lnTo>
                  <a:pt x="8" y="4"/>
                </a:lnTo>
                <a:lnTo>
                  <a:pt x="162" y="0"/>
                </a:lnTo>
                <a:lnTo>
                  <a:pt x="178" y="9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1" name="Freeform 229"/>
          <p:cNvSpPr>
            <a:spLocks/>
          </p:cNvSpPr>
          <p:nvPr/>
        </p:nvSpPr>
        <p:spPr bwMode="ltGray">
          <a:xfrm>
            <a:off x="4536102" y="5354643"/>
            <a:ext cx="246354" cy="249237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4" y="48"/>
              </a:cxn>
              <a:cxn ang="0">
                <a:pos x="6" y="52"/>
              </a:cxn>
              <a:cxn ang="0">
                <a:pos x="8" y="60"/>
              </a:cxn>
              <a:cxn ang="0">
                <a:pos x="14" y="62"/>
              </a:cxn>
              <a:cxn ang="0">
                <a:pos x="20" y="74"/>
              </a:cxn>
              <a:cxn ang="0">
                <a:pos x="30" y="80"/>
              </a:cxn>
              <a:cxn ang="0">
                <a:pos x="34" y="84"/>
              </a:cxn>
              <a:cxn ang="0">
                <a:pos x="36" y="92"/>
              </a:cxn>
              <a:cxn ang="0">
                <a:pos x="40" y="94"/>
              </a:cxn>
              <a:cxn ang="0">
                <a:pos x="46" y="94"/>
              </a:cxn>
              <a:cxn ang="0">
                <a:pos x="48" y="96"/>
              </a:cxn>
              <a:cxn ang="0">
                <a:pos x="42" y="102"/>
              </a:cxn>
              <a:cxn ang="0">
                <a:pos x="42" y="108"/>
              </a:cxn>
              <a:cxn ang="0">
                <a:pos x="44" y="116"/>
              </a:cxn>
              <a:cxn ang="0">
                <a:pos x="52" y="116"/>
              </a:cxn>
              <a:cxn ang="0">
                <a:pos x="66" y="118"/>
              </a:cxn>
              <a:cxn ang="0">
                <a:pos x="72" y="124"/>
              </a:cxn>
              <a:cxn ang="0">
                <a:pos x="74" y="128"/>
              </a:cxn>
              <a:cxn ang="0">
                <a:pos x="78" y="132"/>
              </a:cxn>
              <a:cxn ang="0">
                <a:pos x="92" y="132"/>
              </a:cxn>
              <a:cxn ang="0">
                <a:pos x="110" y="136"/>
              </a:cxn>
              <a:cxn ang="0">
                <a:pos x="148" y="98"/>
              </a:cxn>
              <a:cxn ang="0">
                <a:pos x="158" y="32"/>
              </a:cxn>
              <a:cxn ang="0">
                <a:pos x="96" y="0"/>
              </a:cxn>
              <a:cxn ang="0">
                <a:pos x="60" y="8"/>
              </a:cxn>
              <a:cxn ang="0">
                <a:pos x="0" y="34"/>
              </a:cxn>
            </a:cxnLst>
            <a:rect l="0" t="0" r="r" b="b"/>
            <a:pathLst>
              <a:path w="159" h="137">
                <a:moveTo>
                  <a:pt x="0" y="34"/>
                </a:moveTo>
                <a:lnTo>
                  <a:pt x="4" y="48"/>
                </a:lnTo>
                <a:lnTo>
                  <a:pt x="6" y="52"/>
                </a:lnTo>
                <a:lnTo>
                  <a:pt x="8" y="60"/>
                </a:lnTo>
                <a:lnTo>
                  <a:pt x="14" y="62"/>
                </a:lnTo>
                <a:lnTo>
                  <a:pt x="20" y="74"/>
                </a:lnTo>
                <a:lnTo>
                  <a:pt x="30" y="80"/>
                </a:lnTo>
                <a:lnTo>
                  <a:pt x="34" y="84"/>
                </a:lnTo>
                <a:lnTo>
                  <a:pt x="36" y="92"/>
                </a:lnTo>
                <a:lnTo>
                  <a:pt x="40" y="94"/>
                </a:lnTo>
                <a:lnTo>
                  <a:pt x="46" y="94"/>
                </a:lnTo>
                <a:lnTo>
                  <a:pt x="48" y="96"/>
                </a:lnTo>
                <a:lnTo>
                  <a:pt x="42" y="102"/>
                </a:lnTo>
                <a:lnTo>
                  <a:pt x="42" y="108"/>
                </a:lnTo>
                <a:lnTo>
                  <a:pt x="44" y="116"/>
                </a:lnTo>
                <a:lnTo>
                  <a:pt x="52" y="116"/>
                </a:lnTo>
                <a:lnTo>
                  <a:pt x="66" y="118"/>
                </a:lnTo>
                <a:lnTo>
                  <a:pt x="72" y="124"/>
                </a:lnTo>
                <a:lnTo>
                  <a:pt x="74" y="128"/>
                </a:lnTo>
                <a:lnTo>
                  <a:pt x="78" y="132"/>
                </a:lnTo>
                <a:lnTo>
                  <a:pt x="92" y="132"/>
                </a:lnTo>
                <a:lnTo>
                  <a:pt x="110" y="136"/>
                </a:lnTo>
                <a:lnTo>
                  <a:pt x="148" y="98"/>
                </a:lnTo>
                <a:lnTo>
                  <a:pt x="158" y="32"/>
                </a:lnTo>
                <a:lnTo>
                  <a:pt x="96" y="0"/>
                </a:lnTo>
                <a:lnTo>
                  <a:pt x="60" y="8"/>
                </a:lnTo>
                <a:lnTo>
                  <a:pt x="0" y="3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2" name="Freeform 230"/>
          <p:cNvSpPr>
            <a:spLocks/>
          </p:cNvSpPr>
          <p:nvPr/>
        </p:nvSpPr>
        <p:spPr bwMode="ltGray">
          <a:xfrm>
            <a:off x="4687943" y="5230819"/>
            <a:ext cx="291286" cy="501648"/>
          </a:xfrm>
          <a:custGeom>
            <a:avLst/>
            <a:gdLst/>
            <a:ahLst/>
            <a:cxnLst>
              <a:cxn ang="0">
                <a:pos x="186" y="2"/>
              </a:cxn>
              <a:cxn ang="0">
                <a:pos x="186" y="14"/>
              </a:cxn>
              <a:cxn ang="0">
                <a:pos x="184" y="31"/>
              </a:cxn>
              <a:cxn ang="0">
                <a:pos x="186" y="41"/>
              </a:cxn>
              <a:cxn ang="0">
                <a:pos x="182" y="60"/>
              </a:cxn>
              <a:cxn ang="0">
                <a:pos x="180" y="82"/>
              </a:cxn>
              <a:cxn ang="0">
                <a:pos x="173" y="91"/>
              </a:cxn>
              <a:cxn ang="0">
                <a:pos x="155" y="111"/>
              </a:cxn>
              <a:cxn ang="0">
                <a:pos x="134" y="117"/>
              </a:cxn>
              <a:cxn ang="0">
                <a:pos x="107" y="132"/>
              </a:cxn>
              <a:cxn ang="0">
                <a:pos x="96" y="146"/>
              </a:cxn>
              <a:cxn ang="0">
                <a:pos x="77" y="157"/>
              </a:cxn>
              <a:cxn ang="0">
                <a:pos x="69" y="159"/>
              </a:cxn>
              <a:cxn ang="0">
                <a:pos x="65" y="169"/>
              </a:cxn>
              <a:cxn ang="0">
                <a:pos x="73" y="189"/>
              </a:cxn>
              <a:cxn ang="0">
                <a:pos x="73" y="231"/>
              </a:cxn>
              <a:cxn ang="0">
                <a:pos x="63" y="243"/>
              </a:cxn>
              <a:cxn ang="0">
                <a:pos x="38" y="251"/>
              </a:cxn>
              <a:cxn ang="0">
                <a:pos x="29" y="257"/>
              </a:cxn>
              <a:cxn ang="0">
                <a:pos x="27" y="276"/>
              </a:cxn>
              <a:cxn ang="0">
                <a:pos x="13" y="262"/>
              </a:cxn>
              <a:cxn ang="0">
                <a:pos x="13" y="235"/>
              </a:cxn>
              <a:cxn ang="0">
                <a:pos x="10" y="198"/>
              </a:cxn>
              <a:cxn ang="0">
                <a:pos x="23" y="187"/>
              </a:cxn>
              <a:cxn ang="0">
                <a:pos x="25" y="183"/>
              </a:cxn>
              <a:cxn ang="0">
                <a:pos x="29" y="171"/>
              </a:cxn>
              <a:cxn ang="0">
                <a:pos x="40" y="152"/>
              </a:cxn>
              <a:cxn ang="0">
                <a:pos x="40" y="134"/>
              </a:cxn>
              <a:cxn ang="0">
                <a:pos x="44" y="99"/>
              </a:cxn>
              <a:cxn ang="0">
                <a:pos x="4" y="86"/>
              </a:cxn>
              <a:cxn ang="0">
                <a:pos x="0" y="56"/>
              </a:cxn>
              <a:cxn ang="0">
                <a:pos x="182" y="0"/>
              </a:cxn>
            </a:cxnLst>
            <a:rect l="0" t="0" r="r" b="b"/>
            <a:pathLst>
              <a:path w="189" h="277">
                <a:moveTo>
                  <a:pt x="182" y="0"/>
                </a:moveTo>
                <a:lnTo>
                  <a:pt x="186" y="2"/>
                </a:lnTo>
                <a:lnTo>
                  <a:pt x="188" y="8"/>
                </a:lnTo>
                <a:lnTo>
                  <a:pt x="186" y="14"/>
                </a:lnTo>
                <a:lnTo>
                  <a:pt x="184" y="23"/>
                </a:lnTo>
                <a:lnTo>
                  <a:pt x="184" y="31"/>
                </a:lnTo>
                <a:lnTo>
                  <a:pt x="184" y="35"/>
                </a:lnTo>
                <a:lnTo>
                  <a:pt x="186" y="41"/>
                </a:lnTo>
                <a:lnTo>
                  <a:pt x="182" y="45"/>
                </a:lnTo>
                <a:lnTo>
                  <a:pt x="182" y="60"/>
                </a:lnTo>
                <a:lnTo>
                  <a:pt x="182" y="70"/>
                </a:lnTo>
                <a:lnTo>
                  <a:pt x="180" y="82"/>
                </a:lnTo>
                <a:lnTo>
                  <a:pt x="178" y="89"/>
                </a:lnTo>
                <a:lnTo>
                  <a:pt x="173" y="91"/>
                </a:lnTo>
                <a:lnTo>
                  <a:pt x="163" y="105"/>
                </a:lnTo>
                <a:lnTo>
                  <a:pt x="155" y="111"/>
                </a:lnTo>
                <a:lnTo>
                  <a:pt x="148" y="115"/>
                </a:lnTo>
                <a:lnTo>
                  <a:pt x="134" y="117"/>
                </a:lnTo>
                <a:lnTo>
                  <a:pt x="111" y="126"/>
                </a:lnTo>
                <a:lnTo>
                  <a:pt x="107" y="132"/>
                </a:lnTo>
                <a:lnTo>
                  <a:pt x="102" y="142"/>
                </a:lnTo>
                <a:lnTo>
                  <a:pt x="96" y="146"/>
                </a:lnTo>
                <a:lnTo>
                  <a:pt x="90" y="148"/>
                </a:lnTo>
                <a:lnTo>
                  <a:pt x="77" y="157"/>
                </a:lnTo>
                <a:lnTo>
                  <a:pt x="73" y="155"/>
                </a:lnTo>
                <a:lnTo>
                  <a:pt x="69" y="159"/>
                </a:lnTo>
                <a:lnTo>
                  <a:pt x="69" y="163"/>
                </a:lnTo>
                <a:lnTo>
                  <a:pt x="65" y="169"/>
                </a:lnTo>
                <a:lnTo>
                  <a:pt x="71" y="173"/>
                </a:lnTo>
                <a:lnTo>
                  <a:pt x="73" y="189"/>
                </a:lnTo>
                <a:lnTo>
                  <a:pt x="75" y="212"/>
                </a:lnTo>
                <a:lnTo>
                  <a:pt x="73" y="231"/>
                </a:lnTo>
                <a:lnTo>
                  <a:pt x="71" y="239"/>
                </a:lnTo>
                <a:lnTo>
                  <a:pt x="63" y="243"/>
                </a:lnTo>
                <a:lnTo>
                  <a:pt x="50" y="249"/>
                </a:lnTo>
                <a:lnTo>
                  <a:pt x="38" y="251"/>
                </a:lnTo>
                <a:lnTo>
                  <a:pt x="33" y="253"/>
                </a:lnTo>
                <a:lnTo>
                  <a:pt x="29" y="257"/>
                </a:lnTo>
                <a:lnTo>
                  <a:pt x="27" y="266"/>
                </a:lnTo>
                <a:lnTo>
                  <a:pt x="27" y="276"/>
                </a:lnTo>
                <a:lnTo>
                  <a:pt x="10" y="274"/>
                </a:lnTo>
                <a:lnTo>
                  <a:pt x="13" y="262"/>
                </a:lnTo>
                <a:lnTo>
                  <a:pt x="8" y="262"/>
                </a:lnTo>
                <a:lnTo>
                  <a:pt x="13" y="235"/>
                </a:lnTo>
                <a:lnTo>
                  <a:pt x="12" y="212"/>
                </a:lnTo>
                <a:lnTo>
                  <a:pt x="10" y="198"/>
                </a:lnTo>
                <a:lnTo>
                  <a:pt x="15" y="192"/>
                </a:lnTo>
                <a:lnTo>
                  <a:pt x="23" y="187"/>
                </a:lnTo>
                <a:lnTo>
                  <a:pt x="25" y="187"/>
                </a:lnTo>
                <a:lnTo>
                  <a:pt x="25" y="183"/>
                </a:lnTo>
                <a:lnTo>
                  <a:pt x="25" y="177"/>
                </a:lnTo>
                <a:lnTo>
                  <a:pt x="29" y="171"/>
                </a:lnTo>
                <a:lnTo>
                  <a:pt x="40" y="161"/>
                </a:lnTo>
                <a:lnTo>
                  <a:pt x="40" y="152"/>
                </a:lnTo>
                <a:lnTo>
                  <a:pt x="36" y="142"/>
                </a:lnTo>
                <a:lnTo>
                  <a:pt x="40" y="134"/>
                </a:lnTo>
                <a:lnTo>
                  <a:pt x="44" y="128"/>
                </a:lnTo>
                <a:lnTo>
                  <a:pt x="44" y="99"/>
                </a:lnTo>
                <a:lnTo>
                  <a:pt x="23" y="87"/>
                </a:lnTo>
                <a:lnTo>
                  <a:pt x="4" y="86"/>
                </a:lnTo>
                <a:lnTo>
                  <a:pt x="2" y="74"/>
                </a:lnTo>
                <a:lnTo>
                  <a:pt x="0" y="56"/>
                </a:lnTo>
                <a:lnTo>
                  <a:pt x="84" y="8"/>
                </a:lnTo>
                <a:lnTo>
                  <a:pt x="18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3" name="Freeform 231"/>
          <p:cNvSpPr>
            <a:spLocks/>
          </p:cNvSpPr>
          <p:nvPr/>
        </p:nvSpPr>
        <p:spPr bwMode="ltGray">
          <a:xfrm>
            <a:off x="4684844" y="5229232"/>
            <a:ext cx="305231" cy="515935"/>
          </a:xfrm>
          <a:custGeom>
            <a:avLst/>
            <a:gdLst/>
            <a:ahLst/>
            <a:cxnLst>
              <a:cxn ang="0">
                <a:pos x="194" y="2"/>
              </a:cxn>
              <a:cxn ang="0">
                <a:pos x="194" y="14"/>
              </a:cxn>
              <a:cxn ang="0">
                <a:pos x="192" y="32"/>
              </a:cxn>
              <a:cxn ang="0">
                <a:pos x="194" y="42"/>
              </a:cxn>
              <a:cxn ang="0">
                <a:pos x="190" y="62"/>
              </a:cxn>
              <a:cxn ang="0">
                <a:pos x="188" y="84"/>
              </a:cxn>
              <a:cxn ang="0">
                <a:pos x="180" y="94"/>
              </a:cxn>
              <a:cxn ang="0">
                <a:pos x="162" y="114"/>
              </a:cxn>
              <a:cxn ang="0">
                <a:pos x="140" y="120"/>
              </a:cxn>
              <a:cxn ang="0">
                <a:pos x="112" y="136"/>
              </a:cxn>
              <a:cxn ang="0">
                <a:pos x="100" y="150"/>
              </a:cxn>
              <a:cxn ang="0">
                <a:pos x="80" y="162"/>
              </a:cxn>
              <a:cxn ang="0">
                <a:pos x="72" y="164"/>
              </a:cxn>
              <a:cxn ang="0">
                <a:pos x="68" y="174"/>
              </a:cxn>
              <a:cxn ang="0">
                <a:pos x="76" y="194"/>
              </a:cxn>
              <a:cxn ang="0">
                <a:pos x="76" y="238"/>
              </a:cxn>
              <a:cxn ang="0">
                <a:pos x="66" y="250"/>
              </a:cxn>
              <a:cxn ang="0">
                <a:pos x="40" y="258"/>
              </a:cxn>
              <a:cxn ang="0">
                <a:pos x="30" y="264"/>
              </a:cxn>
              <a:cxn ang="0">
                <a:pos x="28" y="284"/>
              </a:cxn>
              <a:cxn ang="0">
                <a:pos x="14" y="270"/>
              </a:cxn>
              <a:cxn ang="0">
                <a:pos x="14" y="242"/>
              </a:cxn>
              <a:cxn ang="0">
                <a:pos x="10" y="204"/>
              </a:cxn>
              <a:cxn ang="0">
                <a:pos x="24" y="192"/>
              </a:cxn>
              <a:cxn ang="0">
                <a:pos x="26" y="188"/>
              </a:cxn>
              <a:cxn ang="0">
                <a:pos x="30" y="176"/>
              </a:cxn>
              <a:cxn ang="0">
                <a:pos x="42" y="156"/>
              </a:cxn>
              <a:cxn ang="0">
                <a:pos x="42" y="138"/>
              </a:cxn>
              <a:cxn ang="0">
                <a:pos x="46" y="102"/>
              </a:cxn>
              <a:cxn ang="0">
                <a:pos x="4" y="88"/>
              </a:cxn>
              <a:cxn ang="0">
                <a:pos x="0" y="58"/>
              </a:cxn>
              <a:cxn ang="0">
                <a:pos x="190" y="0"/>
              </a:cxn>
            </a:cxnLst>
            <a:rect l="0" t="0" r="r" b="b"/>
            <a:pathLst>
              <a:path w="197" h="285">
                <a:moveTo>
                  <a:pt x="190" y="0"/>
                </a:moveTo>
                <a:lnTo>
                  <a:pt x="194" y="2"/>
                </a:lnTo>
                <a:lnTo>
                  <a:pt x="196" y="8"/>
                </a:lnTo>
                <a:lnTo>
                  <a:pt x="194" y="14"/>
                </a:lnTo>
                <a:lnTo>
                  <a:pt x="192" y="24"/>
                </a:lnTo>
                <a:lnTo>
                  <a:pt x="192" y="32"/>
                </a:lnTo>
                <a:lnTo>
                  <a:pt x="192" y="36"/>
                </a:lnTo>
                <a:lnTo>
                  <a:pt x="194" y="42"/>
                </a:lnTo>
                <a:lnTo>
                  <a:pt x="190" y="46"/>
                </a:lnTo>
                <a:lnTo>
                  <a:pt x="190" y="62"/>
                </a:lnTo>
                <a:lnTo>
                  <a:pt x="190" y="72"/>
                </a:lnTo>
                <a:lnTo>
                  <a:pt x="188" y="84"/>
                </a:lnTo>
                <a:lnTo>
                  <a:pt x="186" y="92"/>
                </a:lnTo>
                <a:lnTo>
                  <a:pt x="180" y="94"/>
                </a:lnTo>
                <a:lnTo>
                  <a:pt x="170" y="108"/>
                </a:lnTo>
                <a:lnTo>
                  <a:pt x="162" y="114"/>
                </a:lnTo>
                <a:lnTo>
                  <a:pt x="154" y="118"/>
                </a:lnTo>
                <a:lnTo>
                  <a:pt x="140" y="120"/>
                </a:lnTo>
                <a:lnTo>
                  <a:pt x="116" y="130"/>
                </a:lnTo>
                <a:lnTo>
                  <a:pt x="112" y="136"/>
                </a:lnTo>
                <a:lnTo>
                  <a:pt x="106" y="146"/>
                </a:lnTo>
                <a:lnTo>
                  <a:pt x="100" y="150"/>
                </a:lnTo>
                <a:lnTo>
                  <a:pt x="94" y="152"/>
                </a:lnTo>
                <a:lnTo>
                  <a:pt x="80" y="162"/>
                </a:lnTo>
                <a:lnTo>
                  <a:pt x="76" y="160"/>
                </a:lnTo>
                <a:lnTo>
                  <a:pt x="72" y="164"/>
                </a:lnTo>
                <a:lnTo>
                  <a:pt x="72" y="168"/>
                </a:lnTo>
                <a:lnTo>
                  <a:pt x="68" y="174"/>
                </a:lnTo>
                <a:lnTo>
                  <a:pt x="74" y="178"/>
                </a:lnTo>
                <a:lnTo>
                  <a:pt x="76" y="194"/>
                </a:lnTo>
                <a:lnTo>
                  <a:pt x="78" y="218"/>
                </a:lnTo>
                <a:lnTo>
                  <a:pt x="76" y="238"/>
                </a:lnTo>
                <a:lnTo>
                  <a:pt x="74" y="246"/>
                </a:lnTo>
                <a:lnTo>
                  <a:pt x="66" y="250"/>
                </a:lnTo>
                <a:lnTo>
                  <a:pt x="52" y="256"/>
                </a:lnTo>
                <a:lnTo>
                  <a:pt x="40" y="258"/>
                </a:lnTo>
                <a:lnTo>
                  <a:pt x="34" y="260"/>
                </a:lnTo>
                <a:lnTo>
                  <a:pt x="30" y="264"/>
                </a:lnTo>
                <a:lnTo>
                  <a:pt x="28" y="274"/>
                </a:lnTo>
                <a:lnTo>
                  <a:pt x="28" y="284"/>
                </a:lnTo>
                <a:lnTo>
                  <a:pt x="10" y="282"/>
                </a:lnTo>
                <a:lnTo>
                  <a:pt x="14" y="270"/>
                </a:lnTo>
                <a:lnTo>
                  <a:pt x="8" y="270"/>
                </a:lnTo>
                <a:lnTo>
                  <a:pt x="14" y="242"/>
                </a:lnTo>
                <a:lnTo>
                  <a:pt x="12" y="218"/>
                </a:lnTo>
                <a:lnTo>
                  <a:pt x="10" y="204"/>
                </a:lnTo>
                <a:lnTo>
                  <a:pt x="16" y="198"/>
                </a:lnTo>
                <a:lnTo>
                  <a:pt x="24" y="192"/>
                </a:lnTo>
                <a:lnTo>
                  <a:pt x="26" y="192"/>
                </a:lnTo>
                <a:lnTo>
                  <a:pt x="26" y="188"/>
                </a:lnTo>
                <a:lnTo>
                  <a:pt x="26" y="182"/>
                </a:lnTo>
                <a:lnTo>
                  <a:pt x="30" y="176"/>
                </a:lnTo>
                <a:lnTo>
                  <a:pt x="42" y="166"/>
                </a:lnTo>
                <a:lnTo>
                  <a:pt x="42" y="156"/>
                </a:lnTo>
                <a:lnTo>
                  <a:pt x="38" y="146"/>
                </a:lnTo>
                <a:lnTo>
                  <a:pt x="42" y="138"/>
                </a:lnTo>
                <a:lnTo>
                  <a:pt x="46" y="132"/>
                </a:lnTo>
                <a:lnTo>
                  <a:pt x="46" y="102"/>
                </a:lnTo>
                <a:lnTo>
                  <a:pt x="24" y="90"/>
                </a:lnTo>
                <a:lnTo>
                  <a:pt x="4" y="88"/>
                </a:lnTo>
                <a:lnTo>
                  <a:pt x="2" y="76"/>
                </a:lnTo>
                <a:lnTo>
                  <a:pt x="0" y="58"/>
                </a:lnTo>
                <a:lnTo>
                  <a:pt x="88" y="8"/>
                </a:lnTo>
                <a:lnTo>
                  <a:pt x="19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4" name="Freeform 232"/>
          <p:cNvSpPr>
            <a:spLocks/>
          </p:cNvSpPr>
          <p:nvPr/>
        </p:nvSpPr>
        <p:spPr bwMode="ltGray">
          <a:xfrm>
            <a:off x="4760765" y="5178432"/>
            <a:ext cx="69722" cy="244474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15" y="89"/>
              </a:cxn>
              <a:cxn ang="0">
                <a:pos x="24" y="85"/>
              </a:cxn>
              <a:cxn ang="0">
                <a:pos x="24" y="94"/>
              </a:cxn>
              <a:cxn ang="0">
                <a:pos x="22" y="98"/>
              </a:cxn>
              <a:cxn ang="0">
                <a:pos x="20" y="104"/>
              </a:cxn>
              <a:cxn ang="0">
                <a:pos x="20" y="108"/>
              </a:cxn>
              <a:cxn ang="0">
                <a:pos x="20" y="119"/>
              </a:cxn>
              <a:cxn ang="0">
                <a:pos x="24" y="121"/>
              </a:cxn>
              <a:cxn ang="0">
                <a:pos x="29" y="132"/>
              </a:cxn>
              <a:cxn ang="0">
                <a:pos x="36" y="134"/>
              </a:cxn>
              <a:cxn ang="0">
                <a:pos x="34" y="125"/>
              </a:cxn>
              <a:cxn ang="0">
                <a:pos x="39" y="119"/>
              </a:cxn>
              <a:cxn ang="0">
                <a:pos x="41" y="111"/>
              </a:cxn>
              <a:cxn ang="0">
                <a:pos x="39" y="104"/>
              </a:cxn>
              <a:cxn ang="0">
                <a:pos x="44" y="92"/>
              </a:cxn>
              <a:cxn ang="0">
                <a:pos x="42" y="89"/>
              </a:cxn>
              <a:cxn ang="0">
                <a:pos x="36" y="77"/>
              </a:cxn>
              <a:cxn ang="0">
                <a:pos x="32" y="66"/>
              </a:cxn>
              <a:cxn ang="0">
                <a:pos x="25" y="62"/>
              </a:cxn>
              <a:cxn ang="0">
                <a:pos x="27" y="57"/>
              </a:cxn>
              <a:cxn ang="0">
                <a:pos x="36" y="47"/>
              </a:cxn>
              <a:cxn ang="0">
                <a:pos x="41" y="36"/>
              </a:cxn>
              <a:cxn ang="0">
                <a:pos x="30" y="0"/>
              </a:cxn>
              <a:cxn ang="0">
                <a:pos x="3" y="0"/>
              </a:cxn>
              <a:cxn ang="0">
                <a:pos x="0" y="72"/>
              </a:cxn>
            </a:cxnLst>
            <a:rect l="0" t="0" r="r" b="b"/>
            <a:pathLst>
              <a:path w="45" h="135">
                <a:moveTo>
                  <a:pt x="0" y="72"/>
                </a:moveTo>
                <a:lnTo>
                  <a:pt x="15" y="89"/>
                </a:lnTo>
                <a:lnTo>
                  <a:pt x="24" y="85"/>
                </a:lnTo>
                <a:lnTo>
                  <a:pt x="24" y="94"/>
                </a:lnTo>
                <a:lnTo>
                  <a:pt x="22" y="98"/>
                </a:lnTo>
                <a:lnTo>
                  <a:pt x="20" y="104"/>
                </a:lnTo>
                <a:lnTo>
                  <a:pt x="20" y="108"/>
                </a:lnTo>
                <a:lnTo>
                  <a:pt x="20" y="119"/>
                </a:lnTo>
                <a:lnTo>
                  <a:pt x="24" y="121"/>
                </a:lnTo>
                <a:lnTo>
                  <a:pt x="29" y="132"/>
                </a:lnTo>
                <a:lnTo>
                  <a:pt x="36" y="134"/>
                </a:lnTo>
                <a:lnTo>
                  <a:pt x="34" y="125"/>
                </a:lnTo>
                <a:lnTo>
                  <a:pt x="39" y="119"/>
                </a:lnTo>
                <a:lnTo>
                  <a:pt x="41" y="111"/>
                </a:lnTo>
                <a:lnTo>
                  <a:pt x="39" y="104"/>
                </a:lnTo>
                <a:lnTo>
                  <a:pt x="44" y="92"/>
                </a:lnTo>
                <a:lnTo>
                  <a:pt x="42" y="89"/>
                </a:lnTo>
                <a:lnTo>
                  <a:pt x="36" y="77"/>
                </a:lnTo>
                <a:lnTo>
                  <a:pt x="32" y="66"/>
                </a:lnTo>
                <a:lnTo>
                  <a:pt x="25" y="62"/>
                </a:lnTo>
                <a:lnTo>
                  <a:pt x="27" y="57"/>
                </a:lnTo>
                <a:lnTo>
                  <a:pt x="36" y="47"/>
                </a:lnTo>
                <a:lnTo>
                  <a:pt x="41" y="36"/>
                </a:lnTo>
                <a:lnTo>
                  <a:pt x="30" y="0"/>
                </a:lnTo>
                <a:lnTo>
                  <a:pt x="3" y="0"/>
                </a:lnTo>
                <a:lnTo>
                  <a:pt x="0" y="7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5" name="Freeform 233"/>
          <p:cNvSpPr>
            <a:spLocks/>
          </p:cNvSpPr>
          <p:nvPr/>
        </p:nvSpPr>
        <p:spPr bwMode="ltGray">
          <a:xfrm>
            <a:off x="4757666" y="5176844"/>
            <a:ext cx="83667" cy="260349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8" y="94"/>
              </a:cxn>
              <a:cxn ang="0">
                <a:pos x="28" y="90"/>
              </a:cxn>
              <a:cxn ang="0">
                <a:pos x="28" y="100"/>
              </a:cxn>
              <a:cxn ang="0">
                <a:pos x="26" y="104"/>
              </a:cxn>
              <a:cxn ang="0">
                <a:pos x="24" y="110"/>
              </a:cxn>
              <a:cxn ang="0">
                <a:pos x="24" y="114"/>
              </a:cxn>
              <a:cxn ang="0">
                <a:pos x="24" y="126"/>
              </a:cxn>
              <a:cxn ang="0">
                <a:pos x="28" y="128"/>
              </a:cxn>
              <a:cxn ang="0">
                <a:pos x="34" y="140"/>
              </a:cxn>
              <a:cxn ang="0">
                <a:pos x="42" y="142"/>
              </a:cxn>
              <a:cxn ang="0">
                <a:pos x="40" y="132"/>
              </a:cxn>
              <a:cxn ang="0">
                <a:pos x="46" y="126"/>
              </a:cxn>
              <a:cxn ang="0">
                <a:pos x="48" y="118"/>
              </a:cxn>
              <a:cxn ang="0">
                <a:pos x="46" y="110"/>
              </a:cxn>
              <a:cxn ang="0">
                <a:pos x="52" y="98"/>
              </a:cxn>
              <a:cxn ang="0">
                <a:pos x="50" y="94"/>
              </a:cxn>
              <a:cxn ang="0">
                <a:pos x="42" y="82"/>
              </a:cxn>
              <a:cxn ang="0">
                <a:pos x="38" y="70"/>
              </a:cxn>
              <a:cxn ang="0">
                <a:pos x="30" y="66"/>
              </a:cxn>
              <a:cxn ang="0">
                <a:pos x="32" y="60"/>
              </a:cxn>
              <a:cxn ang="0">
                <a:pos x="42" y="50"/>
              </a:cxn>
              <a:cxn ang="0">
                <a:pos x="48" y="38"/>
              </a:cxn>
              <a:cxn ang="0">
                <a:pos x="36" y="0"/>
              </a:cxn>
              <a:cxn ang="0">
                <a:pos x="4" y="0"/>
              </a:cxn>
              <a:cxn ang="0">
                <a:pos x="0" y="76"/>
              </a:cxn>
            </a:cxnLst>
            <a:rect l="0" t="0" r="r" b="b"/>
            <a:pathLst>
              <a:path w="53" h="143">
                <a:moveTo>
                  <a:pt x="0" y="76"/>
                </a:moveTo>
                <a:lnTo>
                  <a:pt x="18" y="94"/>
                </a:lnTo>
                <a:lnTo>
                  <a:pt x="28" y="90"/>
                </a:lnTo>
                <a:lnTo>
                  <a:pt x="28" y="100"/>
                </a:lnTo>
                <a:lnTo>
                  <a:pt x="26" y="104"/>
                </a:lnTo>
                <a:lnTo>
                  <a:pt x="24" y="110"/>
                </a:lnTo>
                <a:lnTo>
                  <a:pt x="24" y="114"/>
                </a:lnTo>
                <a:lnTo>
                  <a:pt x="24" y="126"/>
                </a:lnTo>
                <a:lnTo>
                  <a:pt x="28" y="128"/>
                </a:lnTo>
                <a:lnTo>
                  <a:pt x="34" y="140"/>
                </a:lnTo>
                <a:lnTo>
                  <a:pt x="42" y="142"/>
                </a:lnTo>
                <a:lnTo>
                  <a:pt x="40" y="132"/>
                </a:lnTo>
                <a:lnTo>
                  <a:pt x="46" y="126"/>
                </a:lnTo>
                <a:lnTo>
                  <a:pt x="48" y="118"/>
                </a:lnTo>
                <a:lnTo>
                  <a:pt x="46" y="110"/>
                </a:lnTo>
                <a:lnTo>
                  <a:pt x="52" y="98"/>
                </a:lnTo>
                <a:lnTo>
                  <a:pt x="50" y="94"/>
                </a:lnTo>
                <a:lnTo>
                  <a:pt x="42" y="82"/>
                </a:lnTo>
                <a:lnTo>
                  <a:pt x="38" y="70"/>
                </a:lnTo>
                <a:lnTo>
                  <a:pt x="30" y="66"/>
                </a:lnTo>
                <a:lnTo>
                  <a:pt x="32" y="60"/>
                </a:lnTo>
                <a:lnTo>
                  <a:pt x="42" y="50"/>
                </a:lnTo>
                <a:lnTo>
                  <a:pt x="48" y="38"/>
                </a:lnTo>
                <a:lnTo>
                  <a:pt x="36" y="0"/>
                </a:lnTo>
                <a:lnTo>
                  <a:pt x="4" y="0"/>
                </a:lnTo>
                <a:lnTo>
                  <a:pt x="0" y="7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6" name="Freeform 234"/>
          <p:cNvSpPr>
            <a:spLocks/>
          </p:cNvSpPr>
          <p:nvPr/>
        </p:nvSpPr>
        <p:spPr bwMode="ltGray">
          <a:xfrm>
            <a:off x="5014865" y="4491047"/>
            <a:ext cx="297484" cy="42227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0" y="12"/>
              </a:cxn>
              <a:cxn ang="0">
                <a:pos x="63" y="17"/>
              </a:cxn>
              <a:cxn ang="0">
                <a:pos x="69" y="23"/>
              </a:cxn>
              <a:cxn ang="0">
                <a:pos x="83" y="23"/>
              </a:cxn>
              <a:cxn ang="0">
                <a:pos x="94" y="17"/>
              </a:cxn>
              <a:cxn ang="0">
                <a:pos x="104" y="21"/>
              </a:cxn>
              <a:cxn ang="0">
                <a:pos x="113" y="17"/>
              </a:cxn>
              <a:cxn ang="0">
                <a:pos x="119" y="12"/>
              </a:cxn>
              <a:cxn ang="0">
                <a:pos x="125" y="14"/>
              </a:cxn>
              <a:cxn ang="0">
                <a:pos x="129" y="14"/>
              </a:cxn>
              <a:cxn ang="0">
                <a:pos x="138" y="10"/>
              </a:cxn>
              <a:cxn ang="0">
                <a:pos x="152" y="12"/>
              </a:cxn>
              <a:cxn ang="0">
                <a:pos x="161" y="8"/>
              </a:cxn>
              <a:cxn ang="0">
                <a:pos x="173" y="6"/>
              </a:cxn>
              <a:cxn ang="0">
                <a:pos x="175" y="0"/>
              </a:cxn>
              <a:cxn ang="0">
                <a:pos x="184" y="0"/>
              </a:cxn>
              <a:cxn ang="0">
                <a:pos x="192" y="4"/>
              </a:cxn>
              <a:cxn ang="0">
                <a:pos x="188" y="8"/>
              </a:cxn>
              <a:cxn ang="0">
                <a:pos x="188" y="15"/>
              </a:cxn>
              <a:cxn ang="0">
                <a:pos x="186" y="25"/>
              </a:cxn>
              <a:cxn ang="0">
                <a:pos x="182" y="41"/>
              </a:cxn>
              <a:cxn ang="0">
                <a:pos x="177" y="50"/>
              </a:cxn>
              <a:cxn ang="0">
                <a:pos x="169" y="60"/>
              </a:cxn>
              <a:cxn ang="0">
                <a:pos x="167" y="68"/>
              </a:cxn>
              <a:cxn ang="0">
                <a:pos x="161" y="73"/>
              </a:cxn>
              <a:cxn ang="0">
                <a:pos x="159" y="81"/>
              </a:cxn>
              <a:cxn ang="0">
                <a:pos x="154" y="89"/>
              </a:cxn>
              <a:cxn ang="0">
                <a:pos x="148" y="108"/>
              </a:cxn>
              <a:cxn ang="0">
                <a:pos x="138" y="120"/>
              </a:cxn>
              <a:cxn ang="0">
                <a:pos x="132" y="124"/>
              </a:cxn>
              <a:cxn ang="0">
                <a:pos x="131" y="130"/>
              </a:cxn>
              <a:cxn ang="0">
                <a:pos x="123" y="141"/>
              </a:cxn>
              <a:cxn ang="0">
                <a:pos x="106" y="157"/>
              </a:cxn>
              <a:cxn ang="0">
                <a:pos x="98" y="164"/>
              </a:cxn>
              <a:cxn ang="0">
                <a:pos x="88" y="172"/>
              </a:cxn>
              <a:cxn ang="0">
                <a:pos x="83" y="172"/>
              </a:cxn>
              <a:cxn ang="0">
                <a:pos x="75" y="180"/>
              </a:cxn>
              <a:cxn ang="0">
                <a:pos x="69" y="182"/>
              </a:cxn>
              <a:cxn ang="0">
                <a:pos x="60" y="191"/>
              </a:cxn>
              <a:cxn ang="0">
                <a:pos x="44" y="203"/>
              </a:cxn>
              <a:cxn ang="0">
                <a:pos x="33" y="215"/>
              </a:cxn>
              <a:cxn ang="0">
                <a:pos x="23" y="224"/>
              </a:cxn>
              <a:cxn ang="0">
                <a:pos x="17" y="232"/>
              </a:cxn>
              <a:cxn ang="0">
                <a:pos x="2" y="230"/>
              </a:cxn>
              <a:cxn ang="0">
                <a:pos x="0" y="159"/>
              </a:cxn>
              <a:cxn ang="0">
                <a:pos x="33" y="10"/>
              </a:cxn>
              <a:cxn ang="0">
                <a:pos x="48" y="0"/>
              </a:cxn>
            </a:cxnLst>
            <a:rect l="0" t="0" r="r" b="b"/>
            <a:pathLst>
              <a:path w="193" h="233">
                <a:moveTo>
                  <a:pt x="48" y="0"/>
                </a:moveTo>
                <a:lnTo>
                  <a:pt x="56" y="4"/>
                </a:lnTo>
                <a:lnTo>
                  <a:pt x="60" y="12"/>
                </a:lnTo>
                <a:lnTo>
                  <a:pt x="63" y="17"/>
                </a:lnTo>
                <a:lnTo>
                  <a:pt x="69" y="23"/>
                </a:lnTo>
                <a:lnTo>
                  <a:pt x="83" y="23"/>
                </a:lnTo>
                <a:lnTo>
                  <a:pt x="94" y="17"/>
                </a:lnTo>
                <a:lnTo>
                  <a:pt x="104" y="21"/>
                </a:lnTo>
                <a:lnTo>
                  <a:pt x="113" y="17"/>
                </a:lnTo>
                <a:lnTo>
                  <a:pt x="119" y="12"/>
                </a:lnTo>
                <a:lnTo>
                  <a:pt x="125" y="14"/>
                </a:lnTo>
                <a:lnTo>
                  <a:pt x="129" y="14"/>
                </a:lnTo>
                <a:lnTo>
                  <a:pt x="138" y="10"/>
                </a:lnTo>
                <a:lnTo>
                  <a:pt x="152" y="12"/>
                </a:lnTo>
                <a:lnTo>
                  <a:pt x="161" y="8"/>
                </a:lnTo>
                <a:lnTo>
                  <a:pt x="173" y="6"/>
                </a:lnTo>
                <a:lnTo>
                  <a:pt x="175" y="0"/>
                </a:lnTo>
                <a:lnTo>
                  <a:pt x="184" y="0"/>
                </a:lnTo>
                <a:lnTo>
                  <a:pt x="192" y="4"/>
                </a:lnTo>
                <a:lnTo>
                  <a:pt x="188" y="8"/>
                </a:lnTo>
                <a:lnTo>
                  <a:pt x="188" y="15"/>
                </a:lnTo>
                <a:lnTo>
                  <a:pt x="186" y="25"/>
                </a:lnTo>
                <a:lnTo>
                  <a:pt x="182" y="41"/>
                </a:lnTo>
                <a:lnTo>
                  <a:pt x="177" y="50"/>
                </a:lnTo>
                <a:lnTo>
                  <a:pt x="169" y="60"/>
                </a:lnTo>
                <a:lnTo>
                  <a:pt x="167" y="68"/>
                </a:lnTo>
                <a:lnTo>
                  <a:pt x="161" y="73"/>
                </a:lnTo>
                <a:lnTo>
                  <a:pt x="159" y="81"/>
                </a:lnTo>
                <a:lnTo>
                  <a:pt x="154" y="89"/>
                </a:lnTo>
                <a:lnTo>
                  <a:pt x="148" y="108"/>
                </a:lnTo>
                <a:lnTo>
                  <a:pt x="138" y="120"/>
                </a:lnTo>
                <a:lnTo>
                  <a:pt x="132" y="124"/>
                </a:lnTo>
                <a:lnTo>
                  <a:pt x="131" y="130"/>
                </a:lnTo>
                <a:lnTo>
                  <a:pt x="123" y="141"/>
                </a:lnTo>
                <a:lnTo>
                  <a:pt x="106" y="157"/>
                </a:lnTo>
                <a:lnTo>
                  <a:pt x="98" y="164"/>
                </a:lnTo>
                <a:lnTo>
                  <a:pt x="88" y="172"/>
                </a:lnTo>
                <a:lnTo>
                  <a:pt x="83" y="172"/>
                </a:lnTo>
                <a:lnTo>
                  <a:pt x="75" y="180"/>
                </a:lnTo>
                <a:lnTo>
                  <a:pt x="69" y="182"/>
                </a:lnTo>
                <a:lnTo>
                  <a:pt x="60" y="191"/>
                </a:lnTo>
                <a:lnTo>
                  <a:pt x="44" y="203"/>
                </a:lnTo>
                <a:lnTo>
                  <a:pt x="33" y="215"/>
                </a:lnTo>
                <a:lnTo>
                  <a:pt x="23" y="224"/>
                </a:lnTo>
                <a:lnTo>
                  <a:pt x="17" y="232"/>
                </a:lnTo>
                <a:lnTo>
                  <a:pt x="2" y="230"/>
                </a:lnTo>
                <a:lnTo>
                  <a:pt x="0" y="159"/>
                </a:lnTo>
                <a:lnTo>
                  <a:pt x="33" y="10"/>
                </a:lnTo>
                <a:lnTo>
                  <a:pt x="4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7" name="Freeform 235"/>
          <p:cNvSpPr>
            <a:spLocks/>
          </p:cNvSpPr>
          <p:nvPr/>
        </p:nvSpPr>
        <p:spPr bwMode="ltGray">
          <a:xfrm>
            <a:off x="5013315" y="4487872"/>
            <a:ext cx="309879" cy="43814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8" y="4"/>
              </a:cxn>
              <a:cxn ang="0">
                <a:pos x="62" y="12"/>
              </a:cxn>
              <a:cxn ang="0">
                <a:pos x="66" y="18"/>
              </a:cxn>
              <a:cxn ang="0">
                <a:pos x="72" y="24"/>
              </a:cxn>
              <a:cxn ang="0">
                <a:pos x="86" y="24"/>
              </a:cxn>
              <a:cxn ang="0">
                <a:pos x="98" y="18"/>
              </a:cxn>
              <a:cxn ang="0">
                <a:pos x="108" y="22"/>
              </a:cxn>
              <a:cxn ang="0">
                <a:pos x="118" y="18"/>
              </a:cxn>
              <a:cxn ang="0">
                <a:pos x="124" y="12"/>
              </a:cxn>
              <a:cxn ang="0">
                <a:pos x="130" y="14"/>
              </a:cxn>
              <a:cxn ang="0">
                <a:pos x="134" y="14"/>
              </a:cxn>
              <a:cxn ang="0">
                <a:pos x="144" y="10"/>
              </a:cxn>
              <a:cxn ang="0">
                <a:pos x="158" y="12"/>
              </a:cxn>
              <a:cxn ang="0">
                <a:pos x="168" y="8"/>
              </a:cxn>
              <a:cxn ang="0">
                <a:pos x="180" y="6"/>
              </a:cxn>
              <a:cxn ang="0">
                <a:pos x="182" y="0"/>
              </a:cxn>
              <a:cxn ang="0">
                <a:pos x="192" y="0"/>
              </a:cxn>
              <a:cxn ang="0">
                <a:pos x="200" y="4"/>
              </a:cxn>
              <a:cxn ang="0">
                <a:pos x="196" y="8"/>
              </a:cxn>
              <a:cxn ang="0">
                <a:pos x="196" y="16"/>
              </a:cxn>
              <a:cxn ang="0">
                <a:pos x="194" y="26"/>
              </a:cxn>
              <a:cxn ang="0">
                <a:pos x="190" y="42"/>
              </a:cxn>
              <a:cxn ang="0">
                <a:pos x="184" y="52"/>
              </a:cxn>
              <a:cxn ang="0">
                <a:pos x="176" y="62"/>
              </a:cxn>
              <a:cxn ang="0">
                <a:pos x="174" y="70"/>
              </a:cxn>
              <a:cxn ang="0">
                <a:pos x="168" y="76"/>
              </a:cxn>
              <a:cxn ang="0">
                <a:pos x="166" y="84"/>
              </a:cxn>
              <a:cxn ang="0">
                <a:pos x="160" y="92"/>
              </a:cxn>
              <a:cxn ang="0">
                <a:pos x="154" y="112"/>
              </a:cxn>
              <a:cxn ang="0">
                <a:pos x="144" y="124"/>
              </a:cxn>
              <a:cxn ang="0">
                <a:pos x="138" y="128"/>
              </a:cxn>
              <a:cxn ang="0">
                <a:pos x="136" y="134"/>
              </a:cxn>
              <a:cxn ang="0">
                <a:pos x="128" y="146"/>
              </a:cxn>
              <a:cxn ang="0">
                <a:pos x="110" y="162"/>
              </a:cxn>
              <a:cxn ang="0">
                <a:pos x="102" y="170"/>
              </a:cxn>
              <a:cxn ang="0">
                <a:pos x="92" y="178"/>
              </a:cxn>
              <a:cxn ang="0">
                <a:pos x="86" y="178"/>
              </a:cxn>
              <a:cxn ang="0">
                <a:pos x="78" y="186"/>
              </a:cxn>
              <a:cxn ang="0">
                <a:pos x="72" y="188"/>
              </a:cxn>
              <a:cxn ang="0">
                <a:pos x="62" y="198"/>
              </a:cxn>
              <a:cxn ang="0">
                <a:pos x="46" y="210"/>
              </a:cxn>
              <a:cxn ang="0">
                <a:pos x="34" y="222"/>
              </a:cxn>
              <a:cxn ang="0">
                <a:pos x="24" y="232"/>
              </a:cxn>
              <a:cxn ang="0">
                <a:pos x="18" y="240"/>
              </a:cxn>
              <a:cxn ang="0">
                <a:pos x="2" y="238"/>
              </a:cxn>
              <a:cxn ang="0">
                <a:pos x="0" y="164"/>
              </a:cxn>
              <a:cxn ang="0">
                <a:pos x="34" y="10"/>
              </a:cxn>
              <a:cxn ang="0">
                <a:pos x="50" y="0"/>
              </a:cxn>
            </a:cxnLst>
            <a:rect l="0" t="0" r="r" b="b"/>
            <a:pathLst>
              <a:path w="201" h="241">
                <a:moveTo>
                  <a:pt x="50" y="0"/>
                </a:moveTo>
                <a:lnTo>
                  <a:pt x="58" y="4"/>
                </a:lnTo>
                <a:lnTo>
                  <a:pt x="62" y="12"/>
                </a:lnTo>
                <a:lnTo>
                  <a:pt x="66" y="18"/>
                </a:lnTo>
                <a:lnTo>
                  <a:pt x="72" y="24"/>
                </a:lnTo>
                <a:lnTo>
                  <a:pt x="86" y="24"/>
                </a:lnTo>
                <a:lnTo>
                  <a:pt x="98" y="18"/>
                </a:lnTo>
                <a:lnTo>
                  <a:pt x="108" y="22"/>
                </a:lnTo>
                <a:lnTo>
                  <a:pt x="118" y="18"/>
                </a:lnTo>
                <a:lnTo>
                  <a:pt x="124" y="12"/>
                </a:lnTo>
                <a:lnTo>
                  <a:pt x="130" y="14"/>
                </a:lnTo>
                <a:lnTo>
                  <a:pt x="134" y="14"/>
                </a:lnTo>
                <a:lnTo>
                  <a:pt x="144" y="10"/>
                </a:lnTo>
                <a:lnTo>
                  <a:pt x="158" y="12"/>
                </a:lnTo>
                <a:lnTo>
                  <a:pt x="168" y="8"/>
                </a:lnTo>
                <a:lnTo>
                  <a:pt x="180" y="6"/>
                </a:lnTo>
                <a:lnTo>
                  <a:pt x="182" y="0"/>
                </a:lnTo>
                <a:lnTo>
                  <a:pt x="192" y="0"/>
                </a:lnTo>
                <a:lnTo>
                  <a:pt x="200" y="4"/>
                </a:lnTo>
                <a:lnTo>
                  <a:pt x="196" y="8"/>
                </a:lnTo>
                <a:lnTo>
                  <a:pt x="196" y="16"/>
                </a:lnTo>
                <a:lnTo>
                  <a:pt x="194" y="26"/>
                </a:lnTo>
                <a:lnTo>
                  <a:pt x="190" y="42"/>
                </a:lnTo>
                <a:lnTo>
                  <a:pt x="184" y="52"/>
                </a:lnTo>
                <a:lnTo>
                  <a:pt x="176" y="62"/>
                </a:lnTo>
                <a:lnTo>
                  <a:pt x="174" y="70"/>
                </a:lnTo>
                <a:lnTo>
                  <a:pt x="168" y="76"/>
                </a:lnTo>
                <a:lnTo>
                  <a:pt x="166" y="84"/>
                </a:lnTo>
                <a:lnTo>
                  <a:pt x="160" y="92"/>
                </a:lnTo>
                <a:lnTo>
                  <a:pt x="154" y="112"/>
                </a:lnTo>
                <a:lnTo>
                  <a:pt x="144" y="124"/>
                </a:lnTo>
                <a:lnTo>
                  <a:pt x="138" y="128"/>
                </a:lnTo>
                <a:lnTo>
                  <a:pt x="136" y="134"/>
                </a:lnTo>
                <a:lnTo>
                  <a:pt x="128" y="146"/>
                </a:lnTo>
                <a:lnTo>
                  <a:pt x="110" y="162"/>
                </a:lnTo>
                <a:lnTo>
                  <a:pt x="102" y="170"/>
                </a:lnTo>
                <a:lnTo>
                  <a:pt x="92" y="178"/>
                </a:lnTo>
                <a:lnTo>
                  <a:pt x="86" y="178"/>
                </a:lnTo>
                <a:lnTo>
                  <a:pt x="78" y="186"/>
                </a:lnTo>
                <a:lnTo>
                  <a:pt x="72" y="188"/>
                </a:lnTo>
                <a:lnTo>
                  <a:pt x="62" y="198"/>
                </a:lnTo>
                <a:lnTo>
                  <a:pt x="46" y="210"/>
                </a:lnTo>
                <a:lnTo>
                  <a:pt x="34" y="222"/>
                </a:lnTo>
                <a:lnTo>
                  <a:pt x="24" y="232"/>
                </a:lnTo>
                <a:lnTo>
                  <a:pt x="18" y="240"/>
                </a:lnTo>
                <a:lnTo>
                  <a:pt x="2" y="238"/>
                </a:lnTo>
                <a:lnTo>
                  <a:pt x="0" y="164"/>
                </a:lnTo>
                <a:lnTo>
                  <a:pt x="34" y="10"/>
                </a:lnTo>
                <a:lnTo>
                  <a:pt x="5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8" name="Freeform 236"/>
          <p:cNvSpPr>
            <a:spLocks/>
          </p:cNvSpPr>
          <p:nvPr/>
        </p:nvSpPr>
        <p:spPr bwMode="ltGray">
          <a:xfrm>
            <a:off x="4794851" y="4665671"/>
            <a:ext cx="255650" cy="368298"/>
          </a:xfrm>
          <a:custGeom>
            <a:avLst/>
            <a:gdLst/>
            <a:ahLst/>
            <a:cxnLst>
              <a:cxn ang="0">
                <a:pos x="160" y="32"/>
              </a:cxn>
              <a:cxn ang="0">
                <a:pos x="166" y="40"/>
              </a:cxn>
              <a:cxn ang="0">
                <a:pos x="152" y="70"/>
              </a:cxn>
              <a:cxn ang="0">
                <a:pos x="148" y="132"/>
              </a:cxn>
              <a:cxn ang="0">
                <a:pos x="160" y="142"/>
              </a:cxn>
              <a:cxn ang="0">
                <a:pos x="154" y="152"/>
              </a:cxn>
              <a:cxn ang="0">
                <a:pos x="148" y="158"/>
              </a:cxn>
              <a:cxn ang="0">
                <a:pos x="142" y="158"/>
              </a:cxn>
              <a:cxn ang="0">
                <a:pos x="140" y="162"/>
              </a:cxn>
              <a:cxn ang="0">
                <a:pos x="134" y="162"/>
              </a:cxn>
              <a:cxn ang="0">
                <a:pos x="128" y="176"/>
              </a:cxn>
              <a:cxn ang="0">
                <a:pos x="120" y="190"/>
              </a:cxn>
              <a:cxn ang="0">
                <a:pos x="118" y="194"/>
              </a:cxn>
              <a:cxn ang="0">
                <a:pos x="114" y="200"/>
              </a:cxn>
              <a:cxn ang="0">
                <a:pos x="86" y="202"/>
              </a:cxn>
              <a:cxn ang="0">
                <a:pos x="0" y="128"/>
              </a:cxn>
              <a:cxn ang="0">
                <a:pos x="4" y="38"/>
              </a:cxn>
              <a:cxn ang="0">
                <a:pos x="46" y="0"/>
              </a:cxn>
              <a:cxn ang="0">
                <a:pos x="160" y="32"/>
              </a:cxn>
            </a:cxnLst>
            <a:rect l="0" t="0" r="r" b="b"/>
            <a:pathLst>
              <a:path w="167" h="203">
                <a:moveTo>
                  <a:pt x="160" y="32"/>
                </a:moveTo>
                <a:lnTo>
                  <a:pt x="166" y="40"/>
                </a:lnTo>
                <a:lnTo>
                  <a:pt x="152" y="70"/>
                </a:lnTo>
                <a:lnTo>
                  <a:pt x="148" y="132"/>
                </a:lnTo>
                <a:lnTo>
                  <a:pt x="160" y="142"/>
                </a:lnTo>
                <a:lnTo>
                  <a:pt x="154" y="152"/>
                </a:lnTo>
                <a:lnTo>
                  <a:pt x="148" y="158"/>
                </a:lnTo>
                <a:lnTo>
                  <a:pt x="142" y="158"/>
                </a:lnTo>
                <a:lnTo>
                  <a:pt x="140" y="162"/>
                </a:lnTo>
                <a:lnTo>
                  <a:pt x="134" y="162"/>
                </a:lnTo>
                <a:lnTo>
                  <a:pt x="128" y="176"/>
                </a:lnTo>
                <a:lnTo>
                  <a:pt x="120" y="190"/>
                </a:lnTo>
                <a:lnTo>
                  <a:pt x="118" y="194"/>
                </a:lnTo>
                <a:lnTo>
                  <a:pt x="114" y="200"/>
                </a:lnTo>
                <a:lnTo>
                  <a:pt x="86" y="202"/>
                </a:lnTo>
                <a:lnTo>
                  <a:pt x="0" y="128"/>
                </a:lnTo>
                <a:lnTo>
                  <a:pt x="4" y="38"/>
                </a:lnTo>
                <a:lnTo>
                  <a:pt x="46" y="0"/>
                </a:lnTo>
                <a:lnTo>
                  <a:pt x="160" y="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9" name="Freeform 237"/>
          <p:cNvSpPr>
            <a:spLocks/>
          </p:cNvSpPr>
          <p:nvPr/>
        </p:nvSpPr>
        <p:spPr bwMode="ltGray">
          <a:xfrm>
            <a:off x="4650757" y="4862521"/>
            <a:ext cx="336219" cy="406398"/>
          </a:xfrm>
          <a:custGeom>
            <a:avLst/>
            <a:gdLst/>
            <a:ahLst/>
            <a:cxnLst>
              <a:cxn ang="0">
                <a:pos x="98" y="16"/>
              </a:cxn>
              <a:cxn ang="0">
                <a:pos x="108" y="20"/>
              </a:cxn>
              <a:cxn ang="0">
                <a:pos x="118" y="22"/>
              </a:cxn>
              <a:cxn ang="0">
                <a:pos x="176" y="64"/>
              </a:cxn>
              <a:cxn ang="0">
                <a:pos x="174" y="72"/>
              </a:cxn>
              <a:cxn ang="0">
                <a:pos x="206" y="92"/>
              </a:cxn>
              <a:cxn ang="0">
                <a:pos x="202" y="98"/>
              </a:cxn>
              <a:cxn ang="0">
                <a:pos x="202" y="104"/>
              </a:cxn>
              <a:cxn ang="0">
                <a:pos x="196" y="108"/>
              </a:cxn>
              <a:cxn ang="0">
                <a:pos x="192" y="118"/>
              </a:cxn>
              <a:cxn ang="0">
                <a:pos x="196" y="128"/>
              </a:cxn>
              <a:cxn ang="0">
                <a:pos x="198" y="130"/>
              </a:cxn>
              <a:cxn ang="0">
                <a:pos x="206" y="136"/>
              </a:cxn>
              <a:cxn ang="0">
                <a:pos x="202" y="140"/>
              </a:cxn>
              <a:cxn ang="0">
                <a:pos x="198" y="154"/>
              </a:cxn>
              <a:cxn ang="0">
                <a:pos x="202" y="162"/>
              </a:cxn>
              <a:cxn ang="0">
                <a:pos x="204" y="170"/>
              </a:cxn>
              <a:cxn ang="0">
                <a:pos x="204" y="174"/>
              </a:cxn>
              <a:cxn ang="0">
                <a:pos x="204" y="182"/>
              </a:cxn>
              <a:cxn ang="0">
                <a:pos x="210" y="192"/>
              </a:cxn>
              <a:cxn ang="0">
                <a:pos x="216" y="204"/>
              </a:cxn>
              <a:cxn ang="0">
                <a:pos x="208" y="208"/>
              </a:cxn>
              <a:cxn ang="0">
                <a:pos x="204" y="212"/>
              </a:cxn>
              <a:cxn ang="0">
                <a:pos x="194" y="216"/>
              </a:cxn>
              <a:cxn ang="0">
                <a:pos x="186" y="218"/>
              </a:cxn>
              <a:cxn ang="0">
                <a:pos x="182" y="220"/>
              </a:cxn>
              <a:cxn ang="0">
                <a:pos x="170" y="218"/>
              </a:cxn>
              <a:cxn ang="0">
                <a:pos x="166" y="224"/>
              </a:cxn>
              <a:cxn ang="0">
                <a:pos x="136" y="222"/>
              </a:cxn>
              <a:cxn ang="0">
                <a:pos x="132" y="218"/>
              </a:cxn>
              <a:cxn ang="0">
                <a:pos x="120" y="218"/>
              </a:cxn>
              <a:cxn ang="0">
                <a:pos x="108" y="216"/>
              </a:cxn>
              <a:cxn ang="0">
                <a:pos x="106" y="190"/>
              </a:cxn>
              <a:cxn ang="0">
                <a:pos x="102" y="184"/>
              </a:cxn>
              <a:cxn ang="0">
                <a:pos x="84" y="176"/>
              </a:cxn>
              <a:cxn ang="0">
                <a:pos x="44" y="176"/>
              </a:cxn>
              <a:cxn ang="0">
                <a:pos x="0" y="42"/>
              </a:cxn>
              <a:cxn ang="0">
                <a:pos x="70" y="0"/>
              </a:cxn>
              <a:cxn ang="0">
                <a:pos x="98" y="16"/>
              </a:cxn>
            </a:cxnLst>
            <a:rect l="0" t="0" r="r" b="b"/>
            <a:pathLst>
              <a:path w="217" h="225">
                <a:moveTo>
                  <a:pt x="98" y="16"/>
                </a:moveTo>
                <a:lnTo>
                  <a:pt x="108" y="20"/>
                </a:lnTo>
                <a:lnTo>
                  <a:pt x="118" y="22"/>
                </a:lnTo>
                <a:lnTo>
                  <a:pt x="176" y="64"/>
                </a:lnTo>
                <a:lnTo>
                  <a:pt x="174" y="72"/>
                </a:lnTo>
                <a:lnTo>
                  <a:pt x="206" y="92"/>
                </a:lnTo>
                <a:lnTo>
                  <a:pt x="202" y="98"/>
                </a:lnTo>
                <a:lnTo>
                  <a:pt x="202" y="104"/>
                </a:lnTo>
                <a:lnTo>
                  <a:pt x="196" y="108"/>
                </a:lnTo>
                <a:lnTo>
                  <a:pt x="192" y="118"/>
                </a:lnTo>
                <a:lnTo>
                  <a:pt x="196" y="128"/>
                </a:lnTo>
                <a:lnTo>
                  <a:pt x="198" y="130"/>
                </a:lnTo>
                <a:lnTo>
                  <a:pt x="206" y="136"/>
                </a:lnTo>
                <a:lnTo>
                  <a:pt x="202" y="140"/>
                </a:lnTo>
                <a:lnTo>
                  <a:pt x="198" y="154"/>
                </a:lnTo>
                <a:lnTo>
                  <a:pt x="202" y="162"/>
                </a:lnTo>
                <a:lnTo>
                  <a:pt x="204" y="170"/>
                </a:lnTo>
                <a:lnTo>
                  <a:pt x="204" y="174"/>
                </a:lnTo>
                <a:lnTo>
                  <a:pt x="204" y="182"/>
                </a:lnTo>
                <a:lnTo>
                  <a:pt x="210" y="192"/>
                </a:lnTo>
                <a:lnTo>
                  <a:pt x="216" y="204"/>
                </a:lnTo>
                <a:lnTo>
                  <a:pt x="208" y="208"/>
                </a:lnTo>
                <a:lnTo>
                  <a:pt x="204" y="212"/>
                </a:lnTo>
                <a:lnTo>
                  <a:pt x="194" y="216"/>
                </a:lnTo>
                <a:lnTo>
                  <a:pt x="186" y="218"/>
                </a:lnTo>
                <a:lnTo>
                  <a:pt x="182" y="220"/>
                </a:lnTo>
                <a:lnTo>
                  <a:pt x="170" y="218"/>
                </a:lnTo>
                <a:lnTo>
                  <a:pt x="166" y="224"/>
                </a:lnTo>
                <a:lnTo>
                  <a:pt x="136" y="222"/>
                </a:lnTo>
                <a:lnTo>
                  <a:pt x="132" y="218"/>
                </a:lnTo>
                <a:lnTo>
                  <a:pt x="120" y="218"/>
                </a:lnTo>
                <a:lnTo>
                  <a:pt x="108" y="216"/>
                </a:lnTo>
                <a:lnTo>
                  <a:pt x="106" y="190"/>
                </a:lnTo>
                <a:lnTo>
                  <a:pt x="102" y="184"/>
                </a:lnTo>
                <a:lnTo>
                  <a:pt x="84" y="176"/>
                </a:lnTo>
                <a:lnTo>
                  <a:pt x="44" y="176"/>
                </a:lnTo>
                <a:lnTo>
                  <a:pt x="0" y="42"/>
                </a:lnTo>
                <a:lnTo>
                  <a:pt x="70" y="0"/>
                </a:lnTo>
                <a:lnTo>
                  <a:pt x="98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0" name="Freeform 238"/>
          <p:cNvSpPr>
            <a:spLocks/>
          </p:cNvSpPr>
          <p:nvPr/>
        </p:nvSpPr>
        <p:spPr bwMode="ltGray">
          <a:xfrm>
            <a:off x="4666251" y="4916495"/>
            <a:ext cx="60427" cy="100013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38" y="18"/>
              </a:cxn>
              <a:cxn ang="0">
                <a:pos x="38" y="30"/>
              </a:cxn>
              <a:cxn ang="0">
                <a:pos x="36" y="34"/>
              </a:cxn>
              <a:cxn ang="0">
                <a:pos x="32" y="40"/>
              </a:cxn>
              <a:cxn ang="0">
                <a:pos x="32" y="44"/>
              </a:cxn>
              <a:cxn ang="0">
                <a:pos x="22" y="50"/>
              </a:cxn>
              <a:cxn ang="0">
                <a:pos x="12" y="54"/>
              </a:cxn>
              <a:cxn ang="0">
                <a:pos x="0" y="2"/>
              </a:cxn>
              <a:cxn ang="0">
                <a:pos x="34" y="0"/>
              </a:cxn>
              <a:cxn ang="0">
                <a:pos x="38" y="10"/>
              </a:cxn>
            </a:cxnLst>
            <a:rect l="0" t="0" r="r" b="b"/>
            <a:pathLst>
              <a:path w="39" h="55">
                <a:moveTo>
                  <a:pt x="38" y="10"/>
                </a:moveTo>
                <a:lnTo>
                  <a:pt x="38" y="18"/>
                </a:lnTo>
                <a:lnTo>
                  <a:pt x="38" y="30"/>
                </a:lnTo>
                <a:lnTo>
                  <a:pt x="36" y="34"/>
                </a:lnTo>
                <a:lnTo>
                  <a:pt x="32" y="40"/>
                </a:lnTo>
                <a:lnTo>
                  <a:pt x="32" y="44"/>
                </a:lnTo>
                <a:lnTo>
                  <a:pt x="22" y="50"/>
                </a:lnTo>
                <a:lnTo>
                  <a:pt x="12" y="54"/>
                </a:lnTo>
                <a:lnTo>
                  <a:pt x="0" y="2"/>
                </a:lnTo>
                <a:lnTo>
                  <a:pt x="34" y="0"/>
                </a:lnTo>
                <a:lnTo>
                  <a:pt x="38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1" name="Freeform 239"/>
          <p:cNvSpPr>
            <a:spLocks/>
          </p:cNvSpPr>
          <p:nvPr/>
        </p:nvSpPr>
        <p:spPr bwMode="ltGray">
          <a:xfrm>
            <a:off x="4675548" y="4886333"/>
            <a:ext cx="51130" cy="6508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2" y="16"/>
              </a:cxn>
              <a:cxn ang="0">
                <a:pos x="32" y="26"/>
              </a:cxn>
              <a:cxn ang="0">
                <a:pos x="32" y="34"/>
              </a:cxn>
              <a:cxn ang="0">
                <a:pos x="28" y="26"/>
              </a:cxn>
              <a:cxn ang="0">
                <a:pos x="26" y="20"/>
              </a:cxn>
              <a:cxn ang="0">
                <a:pos x="18" y="22"/>
              </a:cxn>
              <a:cxn ang="0">
                <a:pos x="18" y="26"/>
              </a:cxn>
              <a:cxn ang="0">
                <a:pos x="14" y="30"/>
              </a:cxn>
              <a:cxn ang="0">
                <a:pos x="10" y="28"/>
              </a:cxn>
              <a:cxn ang="0">
                <a:pos x="0" y="18"/>
              </a:cxn>
              <a:cxn ang="0">
                <a:pos x="6" y="2"/>
              </a:cxn>
              <a:cxn ang="0">
                <a:pos x="28" y="0"/>
              </a:cxn>
            </a:cxnLst>
            <a:rect l="0" t="0" r="r" b="b"/>
            <a:pathLst>
              <a:path w="33" h="35">
                <a:moveTo>
                  <a:pt x="28" y="0"/>
                </a:moveTo>
                <a:lnTo>
                  <a:pt x="32" y="16"/>
                </a:lnTo>
                <a:lnTo>
                  <a:pt x="32" y="26"/>
                </a:lnTo>
                <a:lnTo>
                  <a:pt x="32" y="34"/>
                </a:lnTo>
                <a:lnTo>
                  <a:pt x="28" y="26"/>
                </a:lnTo>
                <a:lnTo>
                  <a:pt x="26" y="20"/>
                </a:lnTo>
                <a:lnTo>
                  <a:pt x="18" y="22"/>
                </a:lnTo>
                <a:lnTo>
                  <a:pt x="18" y="26"/>
                </a:lnTo>
                <a:lnTo>
                  <a:pt x="14" y="30"/>
                </a:lnTo>
                <a:lnTo>
                  <a:pt x="10" y="28"/>
                </a:lnTo>
                <a:lnTo>
                  <a:pt x="0" y="18"/>
                </a:lnTo>
                <a:lnTo>
                  <a:pt x="6" y="2"/>
                </a:lnTo>
                <a:lnTo>
                  <a:pt x="2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2" name="Freeform 240"/>
          <p:cNvSpPr>
            <a:spLocks/>
          </p:cNvSpPr>
          <p:nvPr/>
        </p:nvSpPr>
        <p:spPr bwMode="ltGray">
          <a:xfrm>
            <a:off x="4687943" y="4700596"/>
            <a:ext cx="162687" cy="193674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104" y="32"/>
              </a:cxn>
              <a:cxn ang="0">
                <a:pos x="104" y="37"/>
              </a:cxn>
              <a:cxn ang="0">
                <a:pos x="104" y="46"/>
              </a:cxn>
              <a:cxn ang="0">
                <a:pos x="102" y="56"/>
              </a:cxn>
              <a:cxn ang="0">
                <a:pos x="102" y="60"/>
              </a:cxn>
              <a:cxn ang="0">
                <a:pos x="91" y="69"/>
              </a:cxn>
              <a:cxn ang="0">
                <a:pos x="89" y="73"/>
              </a:cxn>
              <a:cxn ang="0">
                <a:pos x="89" y="78"/>
              </a:cxn>
              <a:cxn ang="0">
                <a:pos x="84" y="80"/>
              </a:cxn>
              <a:cxn ang="0">
                <a:pos x="80" y="91"/>
              </a:cxn>
              <a:cxn ang="0">
                <a:pos x="80" y="102"/>
              </a:cxn>
              <a:cxn ang="0">
                <a:pos x="24" y="100"/>
              </a:cxn>
              <a:cxn ang="0">
                <a:pos x="17" y="106"/>
              </a:cxn>
              <a:cxn ang="0">
                <a:pos x="7" y="102"/>
              </a:cxn>
              <a:cxn ang="0">
                <a:pos x="0" y="106"/>
              </a:cxn>
              <a:cxn ang="0">
                <a:pos x="26" y="0"/>
              </a:cxn>
              <a:cxn ang="0">
                <a:pos x="82" y="6"/>
              </a:cxn>
            </a:cxnLst>
            <a:rect l="0" t="0" r="r" b="b"/>
            <a:pathLst>
              <a:path w="105" h="107">
                <a:moveTo>
                  <a:pt x="82" y="6"/>
                </a:moveTo>
                <a:lnTo>
                  <a:pt x="104" y="32"/>
                </a:lnTo>
                <a:lnTo>
                  <a:pt x="104" y="37"/>
                </a:lnTo>
                <a:lnTo>
                  <a:pt x="104" y="46"/>
                </a:lnTo>
                <a:lnTo>
                  <a:pt x="102" y="56"/>
                </a:lnTo>
                <a:lnTo>
                  <a:pt x="102" y="60"/>
                </a:lnTo>
                <a:lnTo>
                  <a:pt x="91" y="69"/>
                </a:lnTo>
                <a:lnTo>
                  <a:pt x="89" y="73"/>
                </a:lnTo>
                <a:lnTo>
                  <a:pt x="89" y="78"/>
                </a:lnTo>
                <a:lnTo>
                  <a:pt x="84" y="80"/>
                </a:lnTo>
                <a:lnTo>
                  <a:pt x="80" y="91"/>
                </a:lnTo>
                <a:lnTo>
                  <a:pt x="80" y="102"/>
                </a:lnTo>
                <a:lnTo>
                  <a:pt x="24" y="100"/>
                </a:lnTo>
                <a:lnTo>
                  <a:pt x="17" y="106"/>
                </a:lnTo>
                <a:lnTo>
                  <a:pt x="7" y="102"/>
                </a:lnTo>
                <a:lnTo>
                  <a:pt x="0" y="106"/>
                </a:lnTo>
                <a:lnTo>
                  <a:pt x="26" y="0"/>
                </a:lnTo>
                <a:lnTo>
                  <a:pt x="82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3" name="Freeform 241"/>
          <p:cNvSpPr>
            <a:spLocks/>
          </p:cNvSpPr>
          <p:nvPr/>
        </p:nvSpPr>
        <p:spPr bwMode="ltGray">
          <a:xfrm>
            <a:off x="4684844" y="4699009"/>
            <a:ext cx="175082" cy="209549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112" y="34"/>
              </a:cxn>
              <a:cxn ang="0">
                <a:pos x="112" y="40"/>
              </a:cxn>
              <a:cxn ang="0">
                <a:pos x="112" y="50"/>
              </a:cxn>
              <a:cxn ang="0">
                <a:pos x="110" y="60"/>
              </a:cxn>
              <a:cxn ang="0">
                <a:pos x="110" y="64"/>
              </a:cxn>
              <a:cxn ang="0">
                <a:pos x="98" y="74"/>
              </a:cxn>
              <a:cxn ang="0">
                <a:pos x="96" y="78"/>
              </a:cxn>
              <a:cxn ang="0">
                <a:pos x="96" y="84"/>
              </a:cxn>
              <a:cxn ang="0">
                <a:pos x="90" y="86"/>
              </a:cxn>
              <a:cxn ang="0">
                <a:pos x="86" y="98"/>
              </a:cxn>
              <a:cxn ang="0">
                <a:pos x="86" y="110"/>
              </a:cxn>
              <a:cxn ang="0">
                <a:pos x="26" y="108"/>
              </a:cxn>
              <a:cxn ang="0">
                <a:pos x="18" y="114"/>
              </a:cxn>
              <a:cxn ang="0">
                <a:pos x="8" y="110"/>
              </a:cxn>
              <a:cxn ang="0">
                <a:pos x="0" y="114"/>
              </a:cxn>
              <a:cxn ang="0">
                <a:pos x="28" y="0"/>
              </a:cxn>
              <a:cxn ang="0">
                <a:pos x="88" y="6"/>
              </a:cxn>
            </a:cxnLst>
            <a:rect l="0" t="0" r="r" b="b"/>
            <a:pathLst>
              <a:path w="113" h="115">
                <a:moveTo>
                  <a:pt x="88" y="6"/>
                </a:moveTo>
                <a:lnTo>
                  <a:pt x="112" y="34"/>
                </a:lnTo>
                <a:lnTo>
                  <a:pt x="112" y="40"/>
                </a:lnTo>
                <a:lnTo>
                  <a:pt x="112" y="50"/>
                </a:lnTo>
                <a:lnTo>
                  <a:pt x="110" y="60"/>
                </a:lnTo>
                <a:lnTo>
                  <a:pt x="110" y="64"/>
                </a:lnTo>
                <a:lnTo>
                  <a:pt x="98" y="74"/>
                </a:lnTo>
                <a:lnTo>
                  <a:pt x="96" y="78"/>
                </a:lnTo>
                <a:lnTo>
                  <a:pt x="96" y="84"/>
                </a:lnTo>
                <a:lnTo>
                  <a:pt x="90" y="86"/>
                </a:lnTo>
                <a:lnTo>
                  <a:pt x="86" y="98"/>
                </a:lnTo>
                <a:lnTo>
                  <a:pt x="86" y="110"/>
                </a:lnTo>
                <a:lnTo>
                  <a:pt x="26" y="108"/>
                </a:lnTo>
                <a:lnTo>
                  <a:pt x="18" y="114"/>
                </a:lnTo>
                <a:lnTo>
                  <a:pt x="8" y="110"/>
                </a:lnTo>
                <a:lnTo>
                  <a:pt x="0" y="114"/>
                </a:lnTo>
                <a:lnTo>
                  <a:pt x="28" y="0"/>
                </a:lnTo>
                <a:lnTo>
                  <a:pt x="88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4" name="Freeform 242"/>
          <p:cNvSpPr>
            <a:spLocks/>
          </p:cNvSpPr>
          <p:nvPr/>
        </p:nvSpPr>
        <p:spPr bwMode="ltGray">
          <a:xfrm>
            <a:off x="4193687" y="4656146"/>
            <a:ext cx="553133" cy="649285"/>
          </a:xfrm>
          <a:custGeom>
            <a:avLst/>
            <a:gdLst/>
            <a:ahLst/>
            <a:cxnLst>
              <a:cxn ang="0">
                <a:pos x="2" y="201"/>
              </a:cxn>
              <a:cxn ang="0">
                <a:pos x="2" y="190"/>
              </a:cxn>
              <a:cxn ang="0">
                <a:pos x="0" y="174"/>
              </a:cxn>
              <a:cxn ang="0">
                <a:pos x="12" y="160"/>
              </a:cxn>
              <a:cxn ang="0">
                <a:pos x="143" y="0"/>
              </a:cxn>
              <a:cxn ang="0">
                <a:pos x="280" y="0"/>
              </a:cxn>
              <a:cxn ang="0">
                <a:pos x="333" y="22"/>
              </a:cxn>
              <a:cxn ang="0">
                <a:pos x="346" y="45"/>
              </a:cxn>
              <a:cxn ang="0">
                <a:pos x="352" y="49"/>
              </a:cxn>
              <a:cxn ang="0">
                <a:pos x="352" y="63"/>
              </a:cxn>
              <a:cxn ang="0">
                <a:pos x="358" y="68"/>
              </a:cxn>
              <a:cxn ang="0">
                <a:pos x="348" y="80"/>
              </a:cxn>
              <a:cxn ang="0">
                <a:pos x="329" y="98"/>
              </a:cxn>
              <a:cxn ang="0">
                <a:pos x="321" y="117"/>
              </a:cxn>
              <a:cxn ang="0">
                <a:pos x="317" y="123"/>
              </a:cxn>
              <a:cxn ang="0">
                <a:pos x="317" y="131"/>
              </a:cxn>
              <a:cxn ang="0">
                <a:pos x="313" y="135"/>
              </a:cxn>
              <a:cxn ang="0">
                <a:pos x="313" y="147"/>
              </a:cxn>
              <a:cxn ang="0">
                <a:pos x="309" y="149"/>
              </a:cxn>
              <a:cxn ang="0">
                <a:pos x="309" y="155"/>
              </a:cxn>
              <a:cxn ang="0">
                <a:pos x="315" y="162"/>
              </a:cxn>
              <a:cxn ang="0">
                <a:pos x="315" y="172"/>
              </a:cxn>
              <a:cxn ang="0">
                <a:pos x="313" y="188"/>
              </a:cxn>
              <a:cxn ang="0">
                <a:pos x="319" y="194"/>
              </a:cxn>
              <a:cxn ang="0">
                <a:pos x="319" y="205"/>
              </a:cxn>
              <a:cxn ang="0">
                <a:pos x="321" y="209"/>
              </a:cxn>
              <a:cxn ang="0">
                <a:pos x="317" y="219"/>
              </a:cxn>
              <a:cxn ang="0">
                <a:pos x="325" y="225"/>
              </a:cxn>
              <a:cxn ang="0">
                <a:pos x="333" y="233"/>
              </a:cxn>
              <a:cxn ang="0">
                <a:pos x="333" y="239"/>
              </a:cxn>
              <a:cxn ang="0">
                <a:pos x="335" y="246"/>
              </a:cxn>
              <a:cxn ang="0">
                <a:pos x="333" y="262"/>
              </a:cxn>
              <a:cxn ang="0">
                <a:pos x="315" y="356"/>
              </a:cxn>
              <a:cxn ang="0">
                <a:pos x="188" y="303"/>
              </a:cxn>
              <a:cxn ang="0">
                <a:pos x="2" y="201"/>
              </a:cxn>
            </a:cxnLst>
            <a:rect l="0" t="0" r="r" b="b"/>
            <a:pathLst>
              <a:path w="359" h="357">
                <a:moveTo>
                  <a:pt x="2" y="201"/>
                </a:moveTo>
                <a:lnTo>
                  <a:pt x="2" y="190"/>
                </a:lnTo>
                <a:lnTo>
                  <a:pt x="0" y="174"/>
                </a:lnTo>
                <a:lnTo>
                  <a:pt x="12" y="160"/>
                </a:lnTo>
                <a:lnTo>
                  <a:pt x="143" y="0"/>
                </a:lnTo>
                <a:lnTo>
                  <a:pt x="280" y="0"/>
                </a:lnTo>
                <a:lnTo>
                  <a:pt x="333" y="22"/>
                </a:lnTo>
                <a:lnTo>
                  <a:pt x="346" y="45"/>
                </a:lnTo>
                <a:lnTo>
                  <a:pt x="352" y="49"/>
                </a:lnTo>
                <a:lnTo>
                  <a:pt x="352" y="63"/>
                </a:lnTo>
                <a:lnTo>
                  <a:pt x="358" y="68"/>
                </a:lnTo>
                <a:lnTo>
                  <a:pt x="348" y="80"/>
                </a:lnTo>
                <a:lnTo>
                  <a:pt x="329" y="98"/>
                </a:lnTo>
                <a:lnTo>
                  <a:pt x="321" y="117"/>
                </a:lnTo>
                <a:lnTo>
                  <a:pt x="317" y="123"/>
                </a:lnTo>
                <a:lnTo>
                  <a:pt x="317" y="131"/>
                </a:lnTo>
                <a:lnTo>
                  <a:pt x="313" y="135"/>
                </a:lnTo>
                <a:lnTo>
                  <a:pt x="313" y="147"/>
                </a:lnTo>
                <a:lnTo>
                  <a:pt x="309" y="149"/>
                </a:lnTo>
                <a:lnTo>
                  <a:pt x="309" y="155"/>
                </a:lnTo>
                <a:lnTo>
                  <a:pt x="315" y="162"/>
                </a:lnTo>
                <a:lnTo>
                  <a:pt x="315" y="172"/>
                </a:lnTo>
                <a:lnTo>
                  <a:pt x="313" y="188"/>
                </a:lnTo>
                <a:lnTo>
                  <a:pt x="319" y="194"/>
                </a:lnTo>
                <a:lnTo>
                  <a:pt x="319" y="205"/>
                </a:lnTo>
                <a:lnTo>
                  <a:pt x="321" y="209"/>
                </a:lnTo>
                <a:lnTo>
                  <a:pt x="317" y="219"/>
                </a:lnTo>
                <a:lnTo>
                  <a:pt x="325" y="225"/>
                </a:lnTo>
                <a:lnTo>
                  <a:pt x="333" y="233"/>
                </a:lnTo>
                <a:lnTo>
                  <a:pt x="333" y="239"/>
                </a:lnTo>
                <a:lnTo>
                  <a:pt x="335" y="246"/>
                </a:lnTo>
                <a:lnTo>
                  <a:pt x="333" y="262"/>
                </a:lnTo>
                <a:lnTo>
                  <a:pt x="315" y="356"/>
                </a:lnTo>
                <a:lnTo>
                  <a:pt x="188" y="303"/>
                </a:lnTo>
                <a:lnTo>
                  <a:pt x="2" y="201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5" name="Freeform 243"/>
          <p:cNvSpPr>
            <a:spLocks/>
          </p:cNvSpPr>
          <p:nvPr/>
        </p:nvSpPr>
        <p:spPr bwMode="ltGray">
          <a:xfrm>
            <a:off x="4192137" y="4654559"/>
            <a:ext cx="563979" cy="661984"/>
          </a:xfrm>
          <a:custGeom>
            <a:avLst/>
            <a:gdLst/>
            <a:ahLst/>
            <a:cxnLst>
              <a:cxn ang="0">
                <a:pos x="2" y="206"/>
              </a:cxn>
              <a:cxn ang="0">
                <a:pos x="2" y="194"/>
              </a:cxn>
              <a:cxn ang="0">
                <a:pos x="0" y="178"/>
              </a:cxn>
              <a:cxn ang="0">
                <a:pos x="12" y="164"/>
              </a:cxn>
              <a:cxn ang="0">
                <a:pos x="146" y="0"/>
              </a:cxn>
              <a:cxn ang="0">
                <a:pos x="286" y="0"/>
              </a:cxn>
              <a:cxn ang="0">
                <a:pos x="340" y="22"/>
              </a:cxn>
              <a:cxn ang="0">
                <a:pos x="354" y="46"/>
              </a:cxn>
              <a:cxn ang="0">
                <a:pos x="360" y="50"/>
              </a:cxn>
              <a:cxn ang="0">
                <a:pos x="360" y="64"/>
              </a:cxn>
              <a:cxn ang="0">
                <a:pos x="366" y="70"/>
              </a:cxn>
              <a:cxn ang="0">
                <a:pos x="356" y="82"/>
              </a:cxn>
              <a:cxn ang="0">
                <a:pos x="336" y="100"/>
              </a:cxn>
              <a:cxn ang="0">
                <a:pos x="328" y="120"/>
              </a:cxn>
              <a:cxn ang="0">
                <a:pos x="324" y="126"/>
              </a:cxn>
              <a:cxn ang="0">
                <a:pos x="324" y="134"/>
              </a:cxn>
              <a:cxn ang="0">
                <a:pos x="320" y="138"/>
              </a:cxn>
              <a:cxn ang="0">
                <a:pos x="320" y="150"/>
              </a:cxn>
              <a:cxn ang="0">
                <a:pos x="316" y="152"/>
              </a:cxn>
              <a:cxn ang="0">
                <a:pos x="316" y="158"/>
              </a:cxn>
              <a:cxn ang="0">
                <a:pos x="322" y="166"/>
              </a:cxn>
              <a:cxn ang="0">
                <a:pos x="322" y="176"/>
              </a:cxn>
              <a:cxn ang="0">
                <a:pos x="320" y="192"/>
              </a:cxn>
              <a:cxn ang="0">
                <a:pos x="326" y="190"/>
              </a:cxn>
              <a:cxn ang="0">
                <a:pos x="326" y="210"/>
              </a:cxn>
              <a:cxn ang="0">
                <a:pos x="328" y="214"/>
              </a:cxn>
              <a:cxn ang="0">
                <a:pos x="324" y="224"/>
              </a:cxn>
              <a:cxn ang="0">
                <a:pos x="332" y="230"/>
              </a:cxn>
              <a:cxn ang="0">
                <a:pos x="340" y="238"/>
              </a:cxn>
              <a:cxn ang="0">
                <a:pos x="340" y="244"/>
              </a:cxn>
              <a:cxn ang="0">
                <a:pos x="342" y="252"/>
              </a:cxn>
              <a:cxn ang="0">
                <a:pos x="340" y="268"/>
              </a:cxn>
              <a:cxn ang="0">
                <a:pos x="322" y="364"/>
              </a:cxn>
              <a:cxn ang="0">
                <a:pos x="192" y="310"/>
              </a:cxn>
              <a:cxn ang="0">
                <a:pos x="2" y="206"/>
              </a:cxn>
            </a:cxnLst>
            <a:rect l="0" t="0" r="r" b="b"/>
            <a:pathLst>
              <a:path w="367" h="365">
                <a:moveTo>
                  <a:pt x="2" y="206"/>
                </a:moveTo>
                <a:lnTo>
                  <a:pt x="2" y="194"/>
                </a:lnTo>
                <a:lnTo>
                  <a:pt x="0" y="178"/>
                </a:lnTo>
                <a:lnTo>
                  <a:pt x="12" y="164"/>
                </a:lnTo>
                <a:lnTo>
                  <a:pt x="146" y="0"/>
                </a:lnTo>
                <a:lnTo>
                  <a:pt x="286" y="0"/>
                </a:lnTo>
                <a:lnTo>
                  <a:pt x="340" y="22"/>
                </a:lnTo>
                <a:lnTo>
                  <a:pt x="354" y="46"/>
                </a:lnTo>
                <a:lnTo>
                  <a:pt x="360" y="50"/>
                </a:lnTo>
                <a:lnTo>
                  <a:pt x="360" y="64"/>
                </a:lnTo>
                <a:lnTo>
                  <a:pt x="366" y="70"/>
                </a:lnTo>
                <a:lnTo>
                  <a:pt x="356" y="82"/>
                </a:lnTo>
                <a:lnTo>
                  <a:pt x="336" y="100"/>
                </a:lnTo>
                <a:lnTo>
                  <a:pt x="328" y="120"/>
                </a:lnTo>
                <a:lnTo>
                  <a:pt x="324" y="126"/>
                </a:lnTo>
                <a:lnTo>
                  <a:pt x="324" y="134"/>
                </a:lnTo>
                <a:lnTo>
                  <a:pt x="320" y="138"/>
                </a:lnTo>
                <a:lnTo>
                  <a:pt x="320" y="150"/>
                </a:lnTo>
                <a:lnTo>
                  <a:pt x="316" y="152"/>
                </a:lnTo>
                <a:lnTo>
                  <a:pt x="316" y="158"/>
                </a:lnTo>
                <a:lnTo>
                  <a:pt x="322" y="166"/>
                </a:lnTo>
                <a:lnTo>
                  <a:pt x="322" y="176"/>
                </a:lnTo>
                <a:lnTo>
                  <a:pt x="320" y="192"/>
                </a:lnTo>
                <a:lnTo>
                  <a:pt x="326" y="190"/>
                </a:lnTo>
                <a:lnTo>
                  <a:pt x="326" y="210"/>
                </a:lnTo>
                <a:lnTo>
                  <a:pt x="328" y="214"/>
                </a:lnTo>
                <a:lnTo>
                  <a:pt x="324" y="224"/>
                </a:lnTo>
                <a:lnTo>
                  <a:pt x="332" y="230"/>
                </a:lnTo>
                <a:lnTo>
                  <a:pt x="340" y="238"/>
                </a:lnTo>
                <a:lnTo>
                  <a:pt x="340" y="244"/>
                </a:lnTo>
                <a:lnTo>
                  <a:pt x="342" y="252"/>
                </a:lnTo>
                <a:lnTo>
                  <a:pt x="340" y="268"/>
                </a:lnTo>
                <a:lnTo>
                  <a:pt x="322" y="364"/>
                </a:lnTo>
                <a:lnTo>
                  <a:pt x="192" y="310"/>
                </a:lnTo>
                <a:lnTo>
                  <a:pt x="2" y="20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6" name="Freeform 244"/>
          <p:cNvSpPr>
            <a:spLocks/>
          </p:cNvSpPr>
          <p:nvPr/>
        </p:nvSpPr>
        <p:spPr bwMode="ltGray">
          <a:xfrm>
            <a:off x="4440040" y="5124457"/>
            <a:ext cx="340867" cy="309561"/>
          </a:xfrm>
          <a:custGeom>
            <a:avLst/>
            <a:gdLst/>
            <a:ahLst/>
            <a:cxnLst>
              <a:cxn ang="0">
                <a:pos x="108" y="55"/>
              </a:cxn>
              <a:cxn ang="0">
                <a:pos x="112" y="59"/>
              </a:cxn>
              <a:cxn ang="0">
                <a:pos x="112" y="69"/>
              </a:cxn>
              <a:cxn ang="0">
                <a:pos x="124" y="71"/>
              </a:cxn>
              <a:cxn ang="0">
                <a:pos x="129" y="78"/>
              </a:cxn>
              <a:cxn ang="0">
                <a:pos x="133" y="82"/>
              </a:cxn>
              <a:cxn ang="0">
                <a:pos x="139" y="90"/>
              </a:cxn>
              <a:cxn ang="0">
                <a:pos x="145" y="90"/>
              </a:cxn>
              <a:cxn ang="0">
                <a:pos x="151" y="92"/>
              </a:cxn>
              <a:cxn ang="0">
                <a:pos x="152" y="73"/>
              </a:cxn>
              <a:cxn ang="0">
                <a:pos x="139" y="71"/>
              </a:cxn>
              <a:cxn ang="0">
                <a:pos x="131" y="61"/>
              </a:cxn>
              <a:cxn ang="0">
                <a:pos x="131" y="48"/>
              </a:cxn>
              <a:cxn ang="0">
                <a:pos x="135" y="48"/>
              </a:cxn>
              <a:cxn ang="0">
                <a:pos x="137" y="40"/>
              </a:cxn>
              <a:cxn ang="0">
                <a:pos x="137" y="29"/>
              </a:cxn>
              <a:cxn ang="0">
                <a:pos x="135" y="25"/>
              </a:cxn>
              <a:cxn ang="0">
                <a:pos x="141" y="15"/>
              </a:cxn>
              <a:cxn ang="0">
                <a:pos x="141" y="4"/>
              </a:cxn>
              <a:cxn ang="0">
                <a:pos x="170" y="2"/>
              </a:cxn>
              <a:cxn ang="0">
                <a:pos x="174" y="0"/>
              </a:cxn>
              <a:cxn ang="0">
                <a:pos x="179" y="6"/>
              </a:cxn>
              <a:cxn ang="0">
                <a:pos x="195" y="19"/>
              </a:cxn>
              <a:cxn ang="0">
                <a:pos x="214" y="31"/>
              </a:cxn>
              <a:cxn ang="0">
                <a:pos x="220" y="42"/>
              </a:cxn>
              <a:cxn ang="0">
                <a:pos x="218" y="48"/>
              </a:cxn>
              <a:cxn ang="0">
                <a:pos x="214" y="52"/>
              </a:cxn>
              <a:cxn ang="0">
                <a:pos x="216" y="61"/>
              </a:cxn>
              <a:cxn ang="0">
                <a:pos x="212" y="65"/>
              </a:cxn>
              <a:cxn ang="0">
                <a:pos x="208" y="73"/>
              </a:cxn>
              <a:cxn ang="0">
                <a:pos x="212" y="80"/>
              </a:cxn>
              <a:cxn ang="0">
                <a:pos x="206" y="84"/>
              </a:cxn>
              <a:cxn ang="0">
                <a:pos x="203" y="88"/>
              </a:cxn>
              <a:cxn ang="0">
                <a:pos x="203" y="97"/>
              </a:cxn>
              <a:cxn ang="0">
                <a:pos x="203" y="105"/>
              </a:cxn>
              <a:cxn ang="0">
                <a:pos x="158" y="118"/>
              </a:cxn>
              <a:cxn ang="0">
                <a:pos x="158" y="134"/>
              </a:cxn>
              <a:cxn ang="0">
                <a:pos x="149" y="134"/>
              </a:cxn>
              <a:cxn ang="0">
                <a:pos x="141" y="132"/>
              </a:cxn>
              <a:cxn ang="0">
                <a:pos x="131" y="134"/>
              </a:cxn>
              <a:cxn ang="0">
                <a:pos x="125" y="141"/>
              </a:cxn>
              <a:cxn ang="0">
                <a:pos x="125" y="145"/>
              </a:cxn>
              <a:cxn ang="0">
                <a:pos x="120" y="151"/>
              </a:cxn>
              <a:cxn ang="0">
                <a:pos x="106" y="160"/>
              </a:cxn>
              <a:cxn ang="0">
                <a:pos x="93" y="170"/>
              </a:cxn>
              <a:cxn ang="0">
                <a:pos x="75" y="164"/>
              </a:cxn>
              <a:cxn ang="0">
                <a:pos x="56" y="159"/>
              </a:cxn>
              <a:cxn ang="0">
                <a:pos x="29" y="164"/>
              </a:cxn>
              <a:cxn ang="0">
                <a:pos x="0" y="132"/>
              </a:cxn>
              <a:cxn ang="0">
                <a:pos x="10" y="69"/>
              </a:cxn>
              <a:cxn ang="0">
                <a:pos x="52" y="38"/>
              </a:cxn>
              <a:cxn ang="0">
                <a:pos x="58" y="38"/>
              </a:cxn>
              <a:cxn ang="0">
                <a:pos x="62" y="46"/>
              </a:cxn>
              <a:cxn ang="0">
                <a:pos x="64" y="52"/>
              </a:cxn>
              <a:cxn ang="0">
                <a:pos x="68" y="48"/>
              </a:cxn>
              <a:cxn ang="0">
                <a:pos x="79" y="48"/>
              </a:cxn>
              <a:cxn ang="0">
                <a:pos x="81" y="57"/>
              </a:cxn>
              <a:cxn ang="0">
                <a:pos x="91" y="59"/>
              </a:cxn>
              <a:cxn ang="0">
                <a:pos x="102" y="61"/>
              </a:cxn>
              <a:cxn ang="0">
                <a:pos x="108" y="55"/>
              </a:cxn>
            </a:cxnLst>
            <a:rect l="0" t="0" r="r" b="b"/>
            <a:pathLst>
              <a:path w="221" h="171">
                <a:moveTo>
                  <a:pt x="108" y="55"/>
                </a:moveTo>
                <a:lnTo>
                  <a:pt x="112" y="59"/>
                </a:lnTo>
                <a:lnTo>
                  <a:pt x="112" y="69"/>
                </a:lnTo>
                <a:lnTo>
                  <a:pt x="124" y="71"/>
                </a:lnTo>
                <a:lnTo>
                  <a:pt x="129" y="78"/>
                </a:lnTo>
                <a:lnTo>
                  <a:pt x="133" y="82"/>
                </a:lnTo>
                <a:lnTo>
                  <a:pt x="139" y="90"/>
                </a:lnTo>
                <a:lnTo>
                  <a:pt x="145" y="90"/>
                </a:lnTo>
                <a:lnTo>
                  <a:pt x="151" y="92"/>
                </a:lnTo>
                <a:lnTo>
                  <a:pt x="152" y="73"/>
                </a:lnTo>
                <a:lnTo>
                  <a:pt x="139" y="71"/>
                </a:lnTo>
                <a:lnTo>
                  <a:pt x="131" y="61"/>
                </a:lnTo>
                <a:lnTo>
                  <a:pt x="131" y="48"/>
                </a:lnTo>
                <a:lnTo>
                  <a:pt x="135" y="48"/>
                </a:lnTo>
                <a:lnTo>
                  <a:pt x="137" y="40"/>
                </a:lnTo>
                <a:lnTo>
                  <a:pt x="137" y="29"/>
                </a:lnTo>
                <a:lnTo>
                  <a:pt x="135" y="25"/>
                </a:lnTo>
                <a:lnTo>
                  <a:pt x="141" y="15"/>
                </a:lnTo>
                <a:lnTo>
                  <a:pt x="141" y="4"/>
                </a:lnTo>
                <a:lnTo>
                  <a:pt x="170" y="2"/>
                </a:lnTo>
                <a:lnTo>
                  <a:pt x="174" y="0"/>
                </a:lnTo>
                <a:lnTo>
                  <a:pt x="179" y="6"/>
                </a:lnTo>
                <a:lnTo>
                  <a:pt x="195" y="19"/>
                </a:lnTo>
                <a:lnTo>
                  <a:pt x="214" y="31"/>
                </a:lnTo>
                <a:lnTo>
                  <a:pt x="220" y="42"/>
                </a:lnTo>
                <a:lnTo>
                  <a:pt x="218" y="48"/>
                </a:lnTo>
                <a:lnTo>
                  <a:pt x="214" y="52"/>
                </a:lnTo>
                <a:lnTo>
                  <a:pt x="216" y="61"/>
                </a:lnTo>
                <a:lnTo>
                  <a:pt x="212" y="65"/>
                </a:lnTo>
                <a:lnTo>
                  <a:pt x="208" y="73"/>
                </a:lnTo>
                <a:lnTo>
                  <a:pt x="212" y="80"/>
                </a:lnTo>
                <a:lnTo>
                  <a:pt x="206" y="84"/>
                </a:lnTo>
                <a:lnTo>
                  <a:pt x="203" y="88"/>
                </a:lnTo>
                <a:lnTo>
                  <a:pt x="203" y="97"/>
                </a:lnTo>
                <a:lnTo>
                  <a:pt x="203" y="105"/>
                </a:lnTo>
                <a:lnTo>
                  <a:pt x="158" y="118"/>
                </a:lnTo>
                <a:lnTo>
                  <a:pt x="158" y="134"/>
                </a:lnTo>
                <a:lnTo>
                  <a:pt x="149" y="134"/>
                </a:lnTo>
                <a:lnTo>
                  <a:pt x="141" y="132"/>
                </a:lnTo>
                <a:lnTo>
                  <a:pt x="131" y="134"/>
                </a:lnTo>
                <a:lnTo>
                  <a:pt x="125" y="141"/>
                </a:lnTo>
                <a:lnTo>
                  <a:pt x="125" y="145"/>
                </a:lnTo>
                <a:lnTo>
                  <a:pt x="120" y="151"/>
                </a:lnTo>
                <a:lnTo>
                  <a:pt x="106" y="160"/>
                </a:lnTo>
                <a:lnTo>
                  <a:pt x="93" y="170"/>
                </a:lnTo>
                <a:lnTo>
                  <a:pt x="75" y="164"/>
                </a:lnTo>
                <a:lnTo>
                  <a:pt x="56" y="159"/>
                </a:lnTo>
                <a:lnTo>
                  <a:pt x="29" y="164"/>
                </a:lnTo>
                <a:lnTo>
                  <a:pt x="0" y="132"/>
                </a:lnTo>
                <a:lnTo>
                  <a:pt x="10" y="69"/>
                </a:lnTo>
                <a:lnTo>
                  <a:pt x="52" y="38"/>
                </a:lnTo>
                <a:lnTo>
                  <a:pt x="58" y="38"/>
                </a:lnTo>
                <a:lnTo>
                  <a:pt x="62" y="46"/>
                </a:lnTo>
                <a:lnTo>
                  <a:pt x="64" y="52"/>
                </a:lnTo>
                <a:lnTo>
                  <a:pt x="68" y="48"/>
                </a:lnTo>
                <a:lnTo>
                  <a:pt x="79" y="48"/>
                </a:lnTo>
                <a:lnTo>
                  <a:pt x="81" y="57"/>
                </a:lnTo>
                <a:lnTo>
                  <a:pt x="91" y="59"/>
                </a:lnTo>
                <a:lnTo>
                  <a:pt x="102" y="61"/>
                </a:lnTo>
                <a:lnTo>
                  <a:pt x="108" y="55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ltGray">
          <a:xfrm>
            <a:off x="4438491" y="5122869"/>
            <a:ext cx="354811" cy="325437"/>
          </a:xfrm>
          <a:custGeom>
            <a:avLst/>
            <a:gdLst/>
            <a:ahLst/>
            <a:cxnLst>
              <a:cxn ang="0">
                <a:pos x="112" y="58"/>
              </a:cxn>
              <a:cxn ang="0">
                <a:pos x="116" y="62"/>
              </a:cxn>
              <a:cxn ang="0">
                <a:pos x="116" y="72"/>
              </a:cxn>
              <a:cxn ang="0">
                <a:pos x="128" y="74"/>
              </a:cxn>
              <a:cxn ang="0">
                <a:pos x="134" y="82"/>
              </a:cxn>
              <a:cxn ang="0">
                <a:pos x="138" y="86"/>
              </a:cxn>
              <a:cxn ang="0">
                <a:pos x="144" y="94"/>
              </a:cxn>
              <a:cxn ang="0">
                <a:pos x="150" y="94"/>
              </a:cxn>
              <a:cxn ang="0">
                <a:pos x="156" y="96"/>
              </a:cxn>
              <a:cxn ang="0">
                <a:pos x="158" y="76"/>
              </a:cxn>
              <a:cxn ang="0">
                <a:pos x="144" y="74"/>
              </a:cxn>
              <a:cxn ang="0">
                <a:pos x="136" y="64"/>
              </a:cxn>
              <a:cxn ang="0">
                <a:pos x="136" y="50"/>
              </a:cxn>
              <a:cxn ang="0">
                <a:pos x="140" y="50"/>
              </a:cxn>
              <a:cxn ang="0">
                <a:pos x="142" y="42"/>
              </a:cxn>
              <a:cxn ang="0">
                <a:pos x="142" y="30"/>
              </a:cxn>
              <a:cxn ang="0">
                <a:pos x="140" y="26"/>
              </a:cxn>
              <a:cxn ang="0">
                <a:pos x="146" y="16"/>
              </a:cxn>
              <a:cxn ang="0">
                <a:pos x="146" y="4"/>
              </a:cxn>
              <a:cxn ang="0">
                <a:pos x="176" y="2"/>
              </a:cxn>
              <a:cxn ang="0">
                <a:pos x="180" y="0"/>
              </a:cxn>
              <a:cxn ang="0">
                <a:pos x="186" y="6"/>
              </a:cxn>
              <a:cxn ang="0">
                <a:pos x="202" y="20"/>
              </a:cxn>
              <a:cxn ang="0">
                <a:pos x="222" y="32"/>
              </a:cxn>
              <a:cxn ang="0">
                <a:pos x="228" y="44"/>
              </a:cxn>
              <a:cxn ang="0">
                <a:pos x="226" y="50"/>
              </a:cxn>
              <a:cxn ang="0">
                <a:pos x="222" y="54"/>
              </a:cxn>
              <a:cxn ang="0">
                <a:pos x="224" y="64"/>
              </a:cxn>
              <a:cxn ang="0">
                <a:pos x="220" y="68"/>
              </a:cxn>
              <a:cxn ang="0">
                <a:pos x="216" y="76"/>
              </a:cxn>
              <a:cxn ang="0">
                <a:pos x="220" y="84"/>
              </a:cxn>
              <a:cxn ang="0">
                <a:pos x="214" y="88"/>
              </a:cxn>
              <a:cxn ang="0">
                <a:pos x="210" y="92"/>
              </a:cxn>
              <a:cxn ang="0">
                <a:pos x="210" y="102"/>
              </a:cxn>
              <a:cxn ang="0">
                <a:pos x="210" y="110"/>
              </a:cxn>
              <a:cxn ang="0">
                <a:pos x="164" y="124"/>
              </a:cxn>
              <a:cxn ang="0">
                <a:pos x="164" y="140"/>
              </a:cxn>
              <a:cxn ang="0">
                <a:pos x="154" y="140"/>
              </a:cxn>
              <a:cxn ang="0">
                <a:pos x="146" y="138"/>
              </a:cxn>
              <a:cxn ang="0">
                <a:pos x="136" y="140"/>
              </a:cxn>
              <a:cxn ang="0">
                <a:pos x="130" y="148"/>
              </a:cxn>
              <a:cxn ang="0">
                <a:pos x="130" y="152"/>
              </a:cxn>
              <a:cxn ang="0">
                <a:pos x="124" y="158"/>
              </a:cxn>
              <a:cxn ang="0">
                <a:pos x="110" y="168"/>
              </a:cxn>
              <a:cxn ang="0">
                <a:pos x="96" y="178"/>
              </a:cxn>
              <a:cxn ang="0">
                <a:pos x="78" y="172"/>
              </a:cxn>
              <a:cxn ang="0">
                <a:pos x="58" y="166"/>
              </a:cxn>
              <a:cxn ang="0">
                <a:pos x="30" y="172"/>
              </a:cxn>
              <a:cxn ang="0">
                <a:pos x="0" y="138"/>
              </a:cxn>
              <a:cxn ang="0">
                <a:pos x="10" y="72"/>
              </a:cxn>
              <a:cxn ang="0">
                <a:pos x="54" y="40"/>
              </a:cxn>
              <a:cxn ang="0">
                <a:pos x="60" y="40"/>
              </a:cxn>
              <a:cxn ang="0">
                <a:pos x="64" y="48"/>
              </a:cxn>
              <a:cxn ang="0">
                <a:pos x="66" y="54"/>
              </a:cxn>
              <a:cxn ang="0">
                <a:pos x="70" y="50"/>
              </a:cxn>
              <a:cxn ang="0">
                <a:pos x="82" y="50"/>
              </a:cxn>
              <a:cxn ang="0">
                <a:pos x="84" y="60"/>
              </a:cxn>
              <a:cxn ang="0">
                <a:pos x="94" y="62"/>
              </a:cxn>
              <a:cxn ang="0">
                <a:pos x="106" y="64"/>
              </a:cxn>
              <a:cxn ang="0">
                <a:pos x="112" y="58"/>
              </a:cxn>
            </a:cxnLst>
            <a:rect l="0" t="0" r="r" b="b"/>
            <a:pathLst>
              <a:path w="229" h="179">
                <a:moveTo>
                  <a:pt x="112" y="58"/>
                </a:moveTo>
                <a:lnTo>
                  <a:pt x="116" y="62"/>
                </a:lnTo>
                <a:lnTo>
                  <a:pt x="116" y="72"/>
                </a:lnTo>
                <a:lnTo>
                  <a:pt x="128" y="74"/>
                </a:lnTo>
                <a:lnTo>
                  <a:pt x="134" y="82"/>
                </a:lnTo>
                <a:lnTo>
                  <a:pt x="138" y="86"/>
                </a:lnTo>
                <a:lnTo>
                  <a:pt x="144" y="94"/>
                </a:lnTo>
                <a:lnTo>
                  <a:pt x="150" y="94"/>
                </a:lnTo>
                <a:lnTo>
                  <a:pt x="156" y="96"/>
                </a:lnTo>
                <a:lnTo>
                  <a:pt x="158" y="76"/>
                </a:lnTo>
                <a:lnTo>
                  <a:pt x="144" y="74"/>
                </a:lnTo>
                <a:lnTo>
                  <a:pt x="136" y="64"/>
                </a:lnTo>
                <a:lnTo>
                  <a:pt x="136" y="50"/>
                </a:lnTo>
                <a:lnTo>
                  <a:pt x="140" y="50"/>
                </a:lnTo>
                <a:lnTo>
                  <a:pt x="142" y="42"/>
                </a:lnTo>
                <a:lnTo>
                  <a:pt x="142" y="30"/>
                </a:lnTo>
                <a:lnTo>
                  <a:pt x="140" y="26"/>
                </a:lnTo>
                <a:lnTo>
                  <a:pt x="146" y="16"/>
                </a:lnTo>
                <a:lnTo>
                  <a:pt x="146" y="4"/>
                </a:lnTo>
                <a:lnTo>
                  <a:pt x="176" y="2"/>
                </a:lnTo>
                <a:lnTo>
                  <a:pt x="180" y="0"/>
                </a:lnTo>
                <a:lnTo>
                  <a:pt x="186" y="6"/>
                </a:lnTo>
                <a:lnTo>
                  <a:pt x="202" y="20"/>
                </a:lnTo>
                <a:lnTo>
                  <a:pt x="222" y="32"/>
                </a:lnTo>
                <a:lnTo>
                  <a:pt x="228" y="44"/>
                </a:lnTo>
                <a:lnTo>
                  <a:pt x="226" y="50"/>
                </a:lnTo>
                <a:lnTo>
                  <a:pt x="222" y="54"/>
                </a:lnTo>
                <a:lnTo>
                  <a:pt x="224" y="64"/>
                </a:lnTo>
                <a:lnTo>
                  <a:pt x="220" y="68"/>
                </a:lnTo>
                <a:lnTo>
                  <a:pt x="216" y="76"/>
                </a:lnTo>
                <a:lnTo>
                  <a:pt x="220" y="84"/>
                </a:lnTo>
                <a:lnTo>
                  <a:pt x="214" y="88"/>
                </a:lnTo>
                <a:lnTo>
                  <a:pt x="210" y="92"/>
                </a:lnTo>
                <a:lnTo>
                  <a:pt x="210" y="102"/>
                </a:lnTo>
                <a:lnTo>
                  <a:pt x="210" y="110"/>
                </a:lnTo>
                <a:lnTo>
                  <a:pt x="164" y="124"/>
                </a:lnTo>
                <a:lnTo>
                  <a:pt x="164" y="140"/>
                </a:lnTo>
                <a:lnTo>
                  <a:pt x="154" y="140"/>
                </a:lnTo>
                <a:lnTo>
                  <a:pt x="146" y="138"/>
                </a:lnTo>
                <a:lnTo>
                  <a:pt x="136" y="140"/>
                </a:lnTo>
                <a:lnTo>
                  <a:pt x="130" y="148"/>
                </a:lnTo>
                <a:lnTo>
                  <a:pt x="130" y="152"/>
                </a:lnTo>
                <a:lnTo>
                  <a:pt x="124" y="158"/>
                </a:lnTo>
                <a:lnTo>
                  <a:pt x="110" y="168"/>
                </a:lnTo>
                <a:lnTo>
                  <a:pt x="96" y="178"/>
                </a:lnTo>
                <a:lnTo>
                  <a:pt x="78" y="172"/>
                </a:lnTo>
                <a:lnTo>
                  <a:pt x="58" y="166"/>
                </a:lnTo>
                <a:lnTo>
                  <a:pt x="30" y="172"/>
                </a:lnTo>
                <a:lnTo>
                  <a:pt x="0" y="138"/>
                </a:lnTo>
                <a:lnTo>
                  <a:pt x="10" y="72"/>
                </a:lnTo>
                <a:lnTo>
                  <a:pt x="54" y="40"/>
                </a:lnTo>
                <a:lnTo>
                  <a:pt x="60" y="40"/>
                </a:lnTo>
                <a:lnTo>
                  <a:pt x="64" y="48"/>
                </a:lnTo>
                <a:lnTo>
                  <a:pt x="66" y="54"/>
                </a:lnTo>
                <a:lnTo>
                  <a:pt x="70" y="50"/>
                </a:lnTo>
                <a:lnTo>
                  <a:pt x="82" y="50"/>
                </a:lnTo>
                <a:lnTo>
                  <a:pt x="84" y="60"/>
                </a:lnTo>
                <a:lnTo>
                  <a:pt x="94" y="62"/>
                </a:lnTo>
                <a:lnTo>
                  <a:pt x="106" y="64"/>
                </a:lnTo>
                <a:lnTo>
                  <a:pt x="112" y="5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8" name="Freeform 246"/>
          <p:cNvSpPr>
            <a:spLocks/>
          </p:cNvSpPr>
          <p:nvPr/>
        </p:nvSpPr>
        <p:spPr bwMode="ltGray">
          <a:xfrm>
            <a:off x="4175094" y="5375281"/>
            <a:ext cx="353262" cy="39687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66" y="10"/>
              </a:cxn>
              <a:cxn ang="0">
                <a:pos x="199" y="29"/>
              </a:cxn>
              <a:cxn ang="0">
                <a:pos x="214" y="23"/>
              </a:cxn>
              <a:cxn ang="0">
                <a:pos x="228" y="27"/>
              </a:cxn>
              <a:cxn ang="0">
                <a:pos x="218" y="35"/>
              </a:cxn>
              <a:cxn ang="0">
                <a:pos x="209" y="39"/>
              </a:cxn>
              <a:cxn ang="0">
                <a:pos x="158" y="37"/>
              </a:cxn>
              <a:cxn ang="0">
                <a:pos x="155" y="102"/>
              </a:cxn>
              <a:cxn ang="0">
                <a:pos x="147" y="104"/>
              </a:cxn>
              <a:cxn ang="0">
                <a:pos x="139" y="102"/>
              </a:cxn>
              <a:cxn ang="0">
                <a:pos x="133" y="210"/>
              </a:cxn>
              <a:cxn ang="0">
                <a:pos x="120" y="218"/>
              </a:cxn>
              <a:cxn ang="0">
                <a:pos x="114" y="218"/>
              </a:cxn>
              <a:cxn ang="0">
                <a:pos x="108" y="216"/>
              </a:cxn>
              <a:cxn ang="0">
                <a:pos x="97" y="218"/>
              </a:cxn>
              <a:cxn ang="0">
                <a:pos x="93" y="216"/>
              </a:cxn>
              <a:cxn ang="0">
                <a:pos x="89" y="214"/>
              </a:cxn>
              <a:cxn ang="0">
                <a:pos x="87" y="208"/>
              </a:cxn>
              <a:cxn ang="0">
                <a:pos x="87" y="204"/>
              </a:cxn>
              <a:cxn ang="0">
                <a:pos x="81" y="204"/>
              </a:cxn>
              <a:cxn ang="0">
                <a:pos x="81" y="210"/>
              </a:cxn>
              <a:cxn ang="0">
                <a:pos x="75" y="210"/>
              </a:cxn>
              <a:cxn ang="0">
                <a:pos x="70" y="206"/>
              </a:cxn>
              <a:cxn ang="0">
                <a:pos x="58" y="193"/>
              </a:cxn>
              <a:cxn ang="0">
                <a:pos x="54" y="181"/>
              </a:cxn>
              <a:cxn ang="0">
                <a:pos x="54" y="179"/>
              </a:cxn>
              <a:cxn ang="0">
                <a:pos x="58" y="176"/>
              </a:cxn>
              <a:cxn ang="0">
                <a:pos x="50" y="172"/>
              </a:cxn>
              <a:cxn ang="0">
                <a:pos x="52" y="166"/>
              </a:cxn>
              <a:cxn ang="0">
                <a:pos x="50" y="152"/>
              </a:cxn>
              <a:cxn ang="0">
                <a:pos x="44" y="131"/>
              </a:cxn>
              <a:cxn ang="0">
                <a:pos x="46" y="123"/>
              </a:cxn>
              <a:cxn ang="0">
                <a:pos x="43" y="118"/>
              </a:cxn>
              <a:cxn ang="0">
                <a:pos x="41" y="110"/>
              </a:cxn>
              <a:cxn ang="0">
                <a:pos x="44" y="104"/>
              </a:cxn>
              <a:cxn ang="0">
                <a:pos x="41" y="100"/>
              </a:cxn>
              <a:cxn ang="0">
                <a:pos x="27" y="77"/>
              </a:cxn>
              <a:cxn ang="0">
                <a:pos x="23" y="62"/>
              </a:cxn>
              <a:cxn ang="0">
                <a:pos x="17" y="46"/>
              </a:cxn>
              <a:cxn ang="0">
                <a:pos x="0" y="27"/>
              </a:cxn>
              <a:cxn ang="0">
                <a:pos x="0" y="19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29" h="219">
                <a:moveTo>
                  <a:pt x="10" y="0"/>
                </a:moveTo>
                <a:lnTo>
                  <a:pt x="166" y="10"/>
                </a:lnTo>
                <a:lnTo>
                  <a:pt x="199" y="29"/>
                </a:lnTo>
                <a:lnTo>
                  <a:pt x="214" y="23"/>
                </a:lnTo>
                <a:lnTo>
                  <a:pt x="228" y="27"/>
                </a:lnTo>
                <a:lnTo>
                  <a:pt x="218" y="35"/>
                </a:lnTo>
                <a:lnTo>
                  <a:pt x="209" y="39"/>
                </a:lnTo>
                <a:lnTo>
                  <a:pt x="158" y="37"/>
                </a:lnTo>
                <a:lnTo>
                  <a:pt x="155" y="102"/>
                </a:lnTo>
                <a:lnTo>
                  <a:pt x="147" y="104"/>
                </a:lnTo>
                <a:lnTo>
                  <a:pt x="139" y="102"/>
                </a:lnTo>
                <a:lnTo>
                  <a:pt x="133" y="210"/>
                </a:lnTo>
                <a:lnTo>
                  <a:pt x="120" y="218"/>
                </a:lnTo>
                <a:lnTo>
                  <a:pt x="114" y="218"/>
                </a:lnTo>
                <a:lnTo>
                  <a:pt x="108" y="216"/>
                </a:lnTo>
                <a:lnTo>
                  <a:pt x="97" y="218"/>
                </a:lnTo>
                <a:lnTo>
                  <a:pt x="93" y="216"/>
                </a:lnTo>
                <a:lnTo>
                  <a:pt x="89" y="214"/>
                </a:lnTo>
                <a:lnTo>
                  <a:pt x="87" y="208"/>
                </a:lnTo>
                <a:lnTo>
                  <a:pt x="87" y="204"/>
                </a:lnTo>
                <a:lnTo>
                  <a:pt x="81" y="204"/>
                </a:lnTo>
                <a:lnTo>
                  <a:pt x="81" y="210"/>
                </a:lnTo>
                <a:lnTo>
                  <a:pt x="75" y="210"/>
                </a:lnTo>
                <a:lnTo>
                  <a:pt x="70" y="206"/>
                </a:lnTo>
                <a:lnTo>
                  <a:pt x="58" y="193"/>
                </a:lnTo>
                <a:lnTo>
                  <a:pt x="54" y="181"/>
                </a:lnTo>
                <a:lnTo>
                  <a:pt x="54" y="179"/>
                </a:lnTo>
                <a:lnTo>
                  <a:pt x="58" y="176"/>
                </a:lnTo>
                <a:lnTo>
                  <a:pt x="50" y="172"/>
                </a:lnTo>
                <a:lnTo>
                  <a:pt x="52" y="166"/>
                </a:lnTo>
                <a:lnTo>
                  <a:pt x="50" y="152"/>
                </a:lnTo>
                <a:lnTo>
                  <a:pt x="44" y="131"/>
                </a:lnTo>
                <a:lnTo>
                  <a:pt x="46" y="123"/>
                </a:lnTo>
                <a:lnTo>
                  <a:pt x="43" y="118"/>
                </a:lnTo>
                <a:lnTo>
                  <a:pt x="41" y="110"/>
                </a:lnTo>
                <a:lnTo>
                  <a:pt x="44" y="104"/>
                </a:lnTo>
                <a:lnTo>
                  <a:pt x="41" y="100"/>
                </a:lnTo>
                <a:lnTo>
                  <a:pt x="27" y="77"/>
                </a:lnTo>
                <a:lnTo>
                  <a:pt x="23" y="62"/>
                </a:lnTo>
                <a:lnTo>
                  <a:pt x="17" y="46"/>
                </a:lnTo>
                <a:lnTo>
                  <a:pt x="0" y="27"/>
                </a:lnTo>
                <a:lnTo>
                  <a:pt x="0" y="19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ltGray">
          <a:xfrm>
            <a:off x="4175094" y="5373693"/>
            <a:ext cx="362558" cy="411161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72" y="10"/>
              </a:cxn>
              <a:cxn ang="0">
                <a:pos x="206" y="30"/>
              </a:cxn>
              <a:cxn ang="0">
                <a:pos x="222" y="24"/>
              </a:cxn>
              <a:cxn ang="0">
                <a:pos x="236" y="28"/>
              </a:cxn>
              <a:cxn ang="0">
                <a:pos x="226" y="36"/>
              </a:cxn>
              <a:cxn ang="0">
                <a:pos x="216" y="40"/>
              </a:cxn>
              <a:cxn ang="0">
                <a:pos x="164" y="38"/>
              </a:cxn>
              <a:cxn ang="0">
                <a:pos x="160" y="106"/>
              </a:cxn>
              <a:cxn ang="0">
                <a:pos x="152" y="108"/>
              </a:cxn>
              <a:cxn ang="0">
                <a:pos x="144" y="106"/>
              </a:cxn>
              <a:cxn ang="0">
                <a:pos x="138" y="218"/>
              </a:cxn>
              <a:cxn ang="0">
                <a:pos x="124" y="226"/>
              </a:cxn>
              <a:cxn ang="0">
                <a:pos x="118" y="226"/>
              </a:cxn>
              <a:cxn ang="0">
                <a:pos x="112" y="224"/>
              </a:cxn>
              <a:cxn ang="0">
                <a:pos x="100" y="226"/>
              </a:cxn>
              <a:cxn ang="0">
                <a:pos x="96" y="224"/>
              </a:cxn>
              <a:cxn ang="0">
                <a:pos x="92" y="222"/>
              </a:cxn>
              <a:cxn ang="0">
                <a:pos x="90" y="216"/>
              </a:cxn>
              <a:cxn ang="0">
                <a:pos x="90" y="212"/>
              </a:cxn>
              <a:cxn ang="0">
                <a:pos x="84" y="212"/>
              </a:cxn>
              <a:cxn ang="0">
                <a:pos x="84" y="218"/>
              </a:cxn>
              <a:cxn ang="0">
                <a:pos x="78" y="218"/>
              </a:cxn>
              <a:cxn ang="0">
                <a:pos x="72" y="214"/>
              </a:cxn>
              <a:cxn ang="0">
                <a:pos x="60" y="200"/>
              </a:cxn>
              <a:cxn ang="0">
                <a:pos x="56" y="188"/>
              </a:cxn>
              <a:cxn ang="0">
                <a:pos x="56" y="186"/>
              </a:cxn>
              <a:cxn ang="0">
                <a:pos x="60" y="182"/>
              </a:cxn>
              <a:cxn ang="0">
                <a:pos x="52" y="178"/>
              </a:cxn>
              <a:cxn ang="0">
                <a:pos x="54" y="172"/>
              </a:cxn>
              <a:cxn ang="0">
                <a:pos x="52" y="158"/>
              </a:cxn>
              <a:cxn ang="0">
                <a:pos x="46" y="136"/>
              </a:cxn>
              <a:cxn ang="0">
                <a:pos x="48" y="128"/>
              </a:cxn>
              <a:cxn ang="0">
                <a:pos x="44" y="122"/>
              </a:cxn>
              <a:cxn ang="0">
                <a:pos x="42" y="114"/>
              </a:cxn>
              <a:cxn ang="0">
                <a:pos x="46" y="108"/>
              </a:cxn>
              <a:cxn ang="0">
                <a:pos x="42" y="104"/>
              </a:cxn>
              <a:cxn ang="0">
                <a:pos x="28" y="80"/>
              </a:cxn>
              <a:cxn ang="0">
                <a:pos x="24" y="64"/>
              </a:cxn>
              <a:cxn ang="0">
                <a:pos x="18" y="48"/>
              </a:cxn>
              <a:cxn ang="0">
                <a:pos x="0" y="28"/>
              </a:cxn>
              <a:cxn ang="0">
                <a:pos x="0" y="20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37" h="227">
                <a:moveTo>
                  <a:pt x="10" y="0"/>
                </a:moveTo>
                <a:lnTo>
                  <a:pt x="172" y="10"/>
                </a:lnTo>
                <a:lnTo>
                  <a:pt x="206" y="30"/>
                </a:lnTo>
                <a:lnTo>
                  <a:pt x="222" y="24"/>
                </a:lnTo>
                <a:lnTo>
                  <a:pt x="236" y="28"/>
                </a:lnTo>
                <a:lnTo>
                  <a:pt x="226" y="36"/>
                </a:lnTo>
                <a:lnTo>
                  <a:pt x="216" y="40"/>
                </a:lnTo>
                <a:lnTo>
                  <a:pt x="164" y="38"/>
                </a:lnTo>
                <a:lnTo>
                  <a:pt x="160" y="106"/>
                </a:lnTo>
                <a:lnTo>
                  <a:pt x="152" y="108"/>
                </a:lnTo>
                <a:lnTo>
                  <a:pt x="144" y="106"/>
                </a:lnTo>
                <a:lnTo>
                  <a:pt x="138" y="218"/>
                </a:lnTo>
                <a:lnTo>
                  <a:pt x="124" y="226"/>
                </a:lnTo>
                <a:lnTo>
                  <a:pt x="118" y="226"/>
                </a:lnTo>
                <a:lnTo>
                  <a:pt x="112" y="224"/>
                </a:lnTo>
                <a:lnTo>
                  <a:pt x="100" y="226"/>
                </a:lnTo>
                <a:lnTo>
                  <a:pt x="96" y="224"/>
                </a:lnTo>
                <a:lnTo>
                  <a:pt x="92" y="222"/>
                </a:lnTo>
                <a:lnTo>
                  <a:pt x="90" y="216"/>
                </a:lnTo>
                <a:lnTo>
                  <a:pt x="90" y="212"/>
                </a:lnTo>
                <a:lnTo>
                  <a:pt x="84" y="212"/>
                </a:lnTo>
                <a:lnTo>
                  <a:pt x="84" y="218"/>
                </a:lnTo>
                <a:lnTo>
                  <a:pt x="78" y="218"/>
                </a:lnTo>
                <a:lnTo>
                  <a:pt x="72" y="214"/>
                </a:lnTo>
                <a:lnTo>
                  <a:pt x="60" y="200"/>
                </a:lnTo>
                <a:lnTo>
                  <a:pt x="56" y="188"/>
                </a:lnTo>
                <a:lnTo>
                  <a:pt x="56" y="186"/>
                </a:lnTo>
                <a:lnTo>
                  <a:pt x="60" y="182"/>
                </a:lnTo>
                <a:lnTo>
                  <a:pt x="52" y="178"/>
                </a:lnTo>
                <a:lnTo>
                  <a:pt x="54" y="172"/>
                </a:lnTo>
                <a:lnTo>
                  <a:pt x="52" y="158"/>
                </a:lnTo>
                <a:lnTo>
                  <a:pt x="46" y="136"/>
                </a:lnTo>
                <a:lnTo>
                  <a:pt x="48" y="128"/>
                </a:lnTo>
                <a:lnTo>
                  <a:pt x="44" y="122"/>
                </a:lnTo>
                <a:lnTo>
                  <a:pt x="42" y="114"/>
                </a:lnTo>
                <a:lnTo>
                  <a:pt x="46" y="108"/>
                </a:lnTo>
                <a:lnTo>
                  <a:pt x="42" y="104"/>
                </a:lnTo>
                <a:lnTo>
                  <a:pt x="28" y="80"/>
                </a:lnTo>
                <a:lnTo>
                  <a:pt x="24" y="64"/>
                </a:lnTo>
                <a:lnTo>
                  <a:pt x="18" y="48"/>
                </a:lnTo>
                <a:lnTo>
                  <a:pt x="0" y="28"/>
                </a:lnTo>
                <a:lnTo>
                  <a:pt x="0" y="20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0" name="Freeform 248"/>
          <p:cNvSpPr>
            <a:spLocks/>
          </p:cNvSpPr>
          <p:nvPr/>
        </p:nvSpPr>
        <p:spPr bwMode="ltGray">
          <a:xfrm>
            <a:off x="4165797" y="4697421"/>
            <a:ext cx="220014" cy="288924"/>
          </a:xfrm>
          <a:custGeom>
            <a:avLst/>
            <a:gdLst/>
            <a:ahLst/>
            <a:cxnLst>
              <a:cxn ang="0">
                <a:pos x="138" y="4"/>
              </a:cxn>
              <a:cxn ang="0">
                <a:pos x="142" y="19"/>
              </a:cxn>
              <a:cxn ang="0">
                <a:pos x="125" y="51"/>
              </a:cxn>
              <a:cxn ang="0">
                <a:pos x="125" y="63"/>
              </a:cxn>
              <a:cxn ang="0">
                <a:pos x="129" y="65"/>
              </a:cxn>
              <a:cxn ang="0">
                <a:pos x="119" y="74"/>
              </a:cxn>
              <a:cxn ang="0">
                <a:pos x="119" y="88"/>
              </a:cxn>
              <a:cxn ang="0">
                <a:pos x="110" y="89"/>
              </a:cxn>
              <a:cxn ang="0">
                <a:pos x="106" y="93"/>
              </a:cxn>
              <a:cxn ang="0">
                <a:pos x="102" y="103"/>
              </a:cxn>
              <a:cxn ang="0">
                <a:pos x="95" y="110"/>
              </a:cxn>
              <a:cxn ang="0">
                <a:pos x="93" y="126"/>
              </a:cxn>
              <a:cxn ang="0">
                <a:pos x="89" y="131"/>
              </a:cxn>
              <a:cxn ang="0">
                <a:pos x="83" y="139"/>
              </a:cxn>
              <a:cxn ang="0">
                <a:pos x="74" y="147"/>
              </a:cxn>
              <a:cxn ang="0">
                <a:pos x="68" y="150"/>
              </a:cxn>
              <a:cxn ang="0">
                <a:pos x="66" y="154"/>
              </a:cxn>
              <a:cxn ang="0">
                <a:pos x="57" y="158"/>
              </a:cxn>
              <a:cxn ang="0">
                <a:pos x="59" y="143"/>
              </a:cxn>
              <a:cxn ang="0">
                <a:pos x="49" y="145"/>
              </a:cxn>
              <a:cxn ang="0">
                <a:pos x="47" y="150"/>
              </a:cxn>
              <a:cxn ang="0">
                <a:pos x="32" y="150"/>
              </a:cxn>
              <a:cxn ang="0">
                <a:pos x="27" y="145"/>
              </a:cxn>
              <a:cxn ang="0">
                <a:pos x="23" y="148"/>
              </a:cxn>
              <a:cxn ang="0">
                <a:pos x="17" y="148"/>
              </a:cxn>
              <a:cxn ang="0">
                <a:pos x="9" y="141"/>
              </a:cxn>
              <a:cxn ang="0">
                <a:pos x="4" y="137"/>
              </a:cxn>
              <a:cxn ang="0">
                <a:pos x="0" y="131"/>
              </a:cxn>
              <a:cxn ang="0">
                <a:pos x="11" y="110"/>
              </a:cxn>
              <a:cxn ang="0">
                <a:pos x="49" y="19"/>
              </a:cxn>
              <a:cxn ang="0">
                <a:pos x="110" y="0"/>
              </a:cxn>
              <a:cxn ang="0">
                <a:pos x="138" y="4"/>
              </a:cxn>
            </a:cxnLst>
            <a:rect l="0" t="0" r="r" b="b"/>
            <a:pathLst>
              <a:path w="143" h="159">
                <a:moveTo>
                  <a:pt x="138" y="4"/>
                </a:moveTo>
                <a:lnTo>
                  <a:pt x="142" y="19"/>
                </a:lnTo>
                <a:lnTo>
                  <a:pt x="125" y="51"/>
                </a:lnTo>
                <a:lnTo>
                  <a:pt x="125" y="63"/>
                </a:lnTo>
                <a:lnTo>
                  <a:pt x="129" y="65"/>
                </a:lnTo>
                <a:lnTo>
                  <a:pt x="119" y="74"/>
                </a:lnTo>
                <a:lnTo>
                  <a:pt x="119" y="88"/>
                </a:lnTo>
                <a:lnTo>
                  <a:pt x="110" y="89"/>
                </a:lnTo>
                <a:lnTo>
                  <a:pt x="106" y="93"/>
                </a:lnTo>
                <a:lnTo>
                  <a:pt x="102" y="103"/>
                </a:lnTo>
                <a:lnTo>
                  <a:pt x="95" y="110"/>
                </a:lnTo>
                <a:lnTo>
                  <a:pt x="93" y="126"/>
                </a:lnTo>
                <a:lnTo>
                  <a:pt x="89" y="131"/>
                </a:lnTo>
                <a:lnTo>
                  <a:pt x="83" y="139"/>
                </a:lnTo>
                <a:lnTo>
                  <a:pt x="74" y="147"/>
                </a:lnTo>
                <a:lnTo>
                  <a:pt x="68" y="150"/>
                </a:lnTo>
                <a:lnTo>
                  <a:pt x="66" y="154"/>
                </a:lnTo>
                <a:lnTo>
                  <a:pt x="57" y="158"/>
                </a:lnTo>
                <a:lnTo>
                  <a:pt x="59" y="143"/>
                </a:lnTo>
                <a:lnTo>
                  <a:pt x="49" y="145"/>
                </a:lnTo>
                <a:lnTo>
                  <a:pt x="47" y="150"/>
                </a:lnTo>
                <a:lnTo>
                  <a:pt x="32" y="150"/>
                </a:lnTo>
                <a:lnTo>
                  <a:pt x="27" y="145"/>
                </a:lnTo>
                <a:lnTo>
                  <a:pt x="23" y="148"/>
                </a:lnTo>
                <a:lnTo>
                  <a:pt x="17" y="148"/>
                </a:lnTo>
                <a:lnTo>
                  <a:pt x="9" y="141"/>
                </a:lnTo>
                <a:lnTo>
                  <a:pt x="4" y="137"/>
                </a:lnTo>
                <a:lnTo>
                  <a:pt x="0" y="131"/>
                </a:lnTo>
                <a:lnTo>
                  <a:pt x="11" y="110"/>
                </a:lnTo>
                <a:lnTo>
                  <a:pt x="49" y="19"/>
                </a:lnTo>
                <a:lnTo>
                  <a:pt x="110" y="0"/>
                </a:lnTo>
                <a:lnTo>
                  <a:pt x="138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1" name="Freeform 249"/>
          <p:cNvSpPr>
            <a:spLocks/>
          </p:cNvSpPr>
          <p:nvPr/>
        </p:nvSpPr>
        <p:spPr bwMode="ltGray">
          <a:xfrm>
            <a:off x="4164248" y="4695834"/>
            <a:ext cx="232409" cy="303211"/>
          </a:xfrm>
          <a:custGeom>
            <a:avLst/>
            <a:gdLst/>
            <a:ahLst/>
            <a:cxnLst>
              <a:cxn ang="0">
                <a:pos x="146" y="4"/>
              </a:cxn>
              <a:cxn ang="0">
                <a:pos x="150" y="20"/>
              </a:cxn>
              <a:cxn ang="0">
                <a:pos x="132" y="54"/>
              </a:cxn>
              <a:cxn ang="0">
                <a:pos x="132" y="66"/>
              </a:cxn>
              <a:cxn ang="0">
                <a:pos x="136" y="68"/>
              </a:cxn>
              <a:cxn ang="0">
                <a:pos x="126" y="78"/>
              </a:cxn>
              <a:cxn ang="0">
                <a:pos x="126" y="92"/>
              </a:cxn>
              <a:cxn ang="0">
                <a:pos x="116" y="94"/>
              </a:cxn>
              <a:cxn ang="0">
                <a:pos x="112" y="98"/>
              </a:cxn>
              <a:cxn ang="0">
                <a:pos x="108" y="108"/>
              </a:cxn>
              <a:cxn ang="0">
                <a:pos x="100" y="116"/>
              </a:cxn>
              <a:cxn ang="0">
                <a:pos x="98" y="132"/>
              </a:cxn>
              <a:cxn ang="0">
                <a:pos x="94" y="138"/>
              </a:cxn>
              <a:cxn ang="0">
                <a:pos x="88" y="146"/>
              </a:cxn>
              <a:cxn ang="0">
                <a:pos x="78" y="154"/>
              </a:cxn>
              <a:cxn ang="0">
                <a:pos x="72" y="158"/>
              </a:cxn>
              <a:cxn ang="0">
                <a:pos x="70" y="162"/>
              </a:cxn>
              <a:cxn ang="0">
                <a:pos x="60" y="166"/>
              </a:cxn>
              <a:cxn ang="0">
                <a:pos x="62" y="150"/>
              </a:cxn>
              <a:cxn ang="0">
                <a:pos x="52" y="152"/>
              </a:cxn>
              <a:cxn ang="0">
                <a:pos x="50" y="158"/>
              </a:cxn>
              <a:cxn ang="0">
                <a:pos x="34" y="158"/>
              </a:cxn>
              <a:cxn ang="0">
                <a:pos x="28" y="152"/>
              </a:cxn>
              <a:cxn ang="0">
                <a:pos x="24" y="156"/>
              </a:cxn>
              <a:cxn ang="0">
                <a:pos x="18" y="156"/>
              </a:cxn>
              <a:cxn ang="0">
                <a:pos x="10" y="148"/>
              </a:cxn>
              <a:cxn ang="0">
                <a:pos x="4" y="144"/>
              </a:cxn>
              <a:cxn ang="0">
                <a:pos x="0" y="138"/>
              </a:cxn>
              <a:cxn ang="0">
                <a:pos x="12" y="116"/>
              </a:cxn>
              <a:cxn ang="0">
                <a:pos x="52" y="20"/>
              </a:cxn>
              <a:cxn ang="0">
                <a:pos x="116" y="0"/>
              </a:cxn>
              <a:cxn ang="0">
                <a:pos x="146" y="4"/>
              </a:cxn>
            </a:cxnLst>
            <a:rect l="0" t="0" r="r" b="b"/>
            <a:pathLst>
              <a:path w="151" h="167">
                <a:moveTo>
                  <a:pt x="146" y="4"/>
                </a:moveTo>
                <a:lnTo>
                  <a:pt x="150" y="20"/>
                </a:lnTo>
                <a:lnTo>
                  <a:pt x="132" y="54"/>
                </a:lnTo>
                <a:lnTo>
                  <a:pt x="132" y="66"/>
                </a:lnTo>
                <a:lnTo>
                  <a:pt x="136" y="68"/>
                </a:lnTo>
                <a:lnTo>
                  <a:pt x="126" y="78"/>
                </a:lnTo>
                <a:lnTo>
                  <a:pt x="126" y="92"/>
                </a:lnTo>
                <a:lnTo>
                  <a:pt x="116" y="94"/>
                </a:lnTo>
                <a:lnTo>
                  <a:pt x="112" y="98"/>
                </a:lnTo>
                <a:lnTo>
                  <a:pt x="108" y="108"/>
                </a:lnTo>
                <a:lnTo>
                  <a:pt x="100" y="116"/>
                </a:lnTo>
                <a:lnTo>
                  <a:pt x="98" y="132"/>
                </a:lnTo>
                <a:lnTo>
                  <a:pt x="94" y="138"/>
                </a:lnTo>
                <a:lnTo>
                  <a:pt x="88" y="146"/>
                </a:lnTo>
                <a:lnTo>
                  <a:pt x="78" y="154"/>
                </a:lnTo>
                <a:lnTo>
                  <a:pt x="72" y="158"/>
                </a:lnTo>
                <a:lnTo>
                  <a:pt x="70" y="162"/>
                </a:lnTo>
                <a:lnTo>
                  <a:pt x="60" y="166"/>
                </a:lnTo>
                <a:lnTo>
                  <a:pt x="62" y="150"/>
                </a:lnTo>
                <a:lnTo>
                  <a:pt x="52" y="152"/>
                </a:lnTo>
                <a:lnTo>
                  <a:pt x="50" y="158"/>
                </a:lnTo>
                <a:lnTo>
                  <a:pt x="34" y="158"/>
                </a:lnTo>
                <a:lnTo>
                  <a:pt x="28" y="152"/>
                </a:lnTo>
                <a:lnTo>
                  <a:pt x="24" y="156"/>
                </a:lnTo>
                <a:lnTo>
                  <a:pt x="18" y="156"/>
                </a:lnTo>
                <a:lnTo>
                  <a:pt x="10" y="148"/>
                </a:lnTo>
                <a:lnTo>
                  <a:pt x="4" y="144"/>
                </a:lnTo>
                <a:lnTo>
                  <a:pt x="0" y="138"/>
                </a:lnTo>
                <a:lnTo>
                  <a:pt x="12" y="116"/>
                </a:lnTo>
                <a:lnTo>
                  <a:pt x="52" y="20"/>
                </a:lnTo>
                <a:lnTo>
                  <a:pt x="116" y="0"/>
                </a:lnTo>
                <a:lnTo>
                  <a:pt x="146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2" name="Freeform 250"/>
          <p:cNvSpPr>
            <a:spLocks/>
          </p:cNvSpPr>
          <p:nvPr/>
        </p:nvSpPr>
        <p:spPr bwMode="ltGray">
          <a:xfrm>
            <a:off x="4105371" y="4732346"/>
            <a:ext cx="153390" cy="203199"/>
          </a:xfrm>
          <a:custGeom>
            <a:avLst/>
            <a:gdLst/>
            <a:ahLst/>
            <a:cxnLst>
              <a:cxn ang="0">
                <a:pos x="17" y="28"/>
              </a:cxn>
              <a:cxn ang="0">
                <a:pos x="15" y="35"/>
              </a:cxn>
              <a:cxn ang="0">
                <a:pos x="13" y="41"/>
              </a:cxn>
              <a:cxn ang="0">
                <a:pos x="11" y="48"/>
              </a:cxn>
              <a:cxn ang="0">
                <a:pos x="7" y="54"/>
              </a:cxn>
              <a:cxn ang="0">
                <a:pos x="7" y="47"/>
              </a:cxn>
              <a:cxn ang="0">
                <a:pos x="0" y="54"/>
              </a:cxn>
              <a:cxn ang="0">
                <a:pos x="9" y="65"/>
              </a:cxn>
              <a:cxn ang="0">
                <a:pos x="13" y="76"/>
              </a:cxn>
              <a:cxn ang="0">
                <a:pos x="24" y="93"/>
              </a:cxn>
              <a:cxn ang="0">
                <a:pos x="37" y="110"/>
              </a:cxn>
              <a:cxn ang="0">
                <a:pos x="44" y="104"/>
              </a:cxn>
              <a:cxn ang="0">
                <a:pos x="52" y="110"/>
              </a:cxn>
              <a:cxn ang="0">
                <a:pos x="52" y="97"/>
              </a:cxn>
              <a:cxn ang="0">
                <a:pos x="54" y="86"/>
              </a:cxn>
              <a:cxn ang="0">
                <a:pos x="65" y="88"/>
              </a:cxn>
              <a:cxn ang="0">
                <a:pos x="70" y="82"/>
              </a:cxn>
              <a:cxn ang="0">
                <a:pos x="74" y="84"/>
              </a:cxn>
              <a:cxn ang="0">
                <a:pos x="70" y="89"/>
              </a:cxn>
              <a:cxn ang="0">
                <a:pos x="80" y="89"/>
              </a:cxn>
              <a:cxn ang="0">
                <a:pos x="89" y="88"/>
              </a:cxn>
              <a:cxn ang="0">
                <a:pos x="89" y="101"/>
              </a:cxn>
              <a:cxn ang="0">
                <a:pos x="93" y="101"/>
              </a:cxn>
              <a:cxn ang="0">
                <a:pos x="94" y="95"/>
              </a:cxn>
              <a:cxn ang="0">
                <a:pos x="98" y="88"/>
              </a:cxn>
              <a:cxn ang="0">
                <a:pos x="98" y="82"/>
              </a:cxn>
              <a:cxn ang="0">
                <a:pos x="98" y="75"/>
              </a:cxn>
              <a:cxn ang="0">
                <a:pos x="100" y="71"/>
              </a:cxn>
              <a:cxn ang="0">
                <a:pos x="98" y="65"/>
              </a:cxn>
              <a:cxn ang="0">
                <a:pos x="94" y="63"/>
              </a:cxn>
              <a:cxn ang="0">
                <a:pos x="94" y="52"/>
              </a:cxn>
              <a:cxn ang="0">
                <a:pos x="89" y="52"/>
              </a:cxn>
              <a:cxn ang="0">
                <a:pos x="89" y="45"/>
              </a:cxn>
              <a:cxn ang="0">
                <a:pos x="93" y="37"/>
              </a:cxn>
              <a:cxn ang="0">
                <a:pos x="98" y="39"/>
              </a:cxn>
              <a:cxn ang="0">
                <a:pos x="96" y="32"/>
              </a:cxn>
              <a:cxn ang="0">
                <a:pos x="94" y="26"/>
              </a:cxn>
              <a:cxn ang="0">
                <a:pos x="81" y="28"/>
              </a:cxn>
              <a:cxn ang="0">
                <a:pos x="76" y="22"/>
              </a:cxn>
              <a:cxn ang="0">
                <a:pos x="85" y="0"/>
              </a:cxn>
              <a:cxn ang="0">
                <a:pos x="26" y="2"/>
              </a:cxn>
              <a:cxn ang="0">
                <a:pos x="17" y="28"/>
              </a:cxn>
            </a:cxnLst>
            <a:rect l="0" t="0" r="r" b="b"/>
            <a:pathLst>
              <a:path w="101" h="111">
                <a:moveTo>
                  <a:pt x="17" y="28"/>
                </a:moveTo>
                <a:lnTo>
                  <a:pt x="15" y="35"/>
                </a:lnTo>
                <a:lnTo>
                  <a:pt x="13" y="41"/>
                </a:lnTo>
                <a:lnTo>
                  <a:pt x="11" y="48"/>
                </a:lnTo>
                <a:lnTo>
                  <a:pt x="7" y="54"/>
                </a:lnTo>
                <a:lnTo>
                  <a:pt x="7" y="47"/>
                </a:lnTo>
                <a:lnTo>
                  <a:pt x="0" y="54"/>
                </a:lnTo>
                <a:lnTo>
                  <a:pt x="9" y="65"/>
                </a:lnTo>
                <a:lnTo>
                  <a:pt x="13" y="76"/>
                </a:lnTo>
                <a:lnTo>
                  <a:pt x="24" y="93"/>
                </a:lnTo>
                <a:lnTo>
                  <a:pt x="37" y="110"/>
                </a:lnTo>
                <a:lnTo>
                  <a:pt x="44" y="104"/>
                </a:lnTo>
                <a:lnTo>
                  <a:pt x="52" y="110"/>
                </a:lnTo>
                <a:lnTo>
                  <a:pt x="52" y="97"/>
                </a:lnTo>
                <a:lnTo>
                  <a:pt x="54" y="86"/>
                </a:lnTo>
                <a:lnTo>
                  <a:pt x="65" y="88"/>
                </a:lnTo>
                <a:lnTo>
                  <a:pt x="70" y="82"/>
                </a:lnTo>
                <a:lnTo>
                  <a:pt x="74" y="84"/>
                </a:lnTo>
                <a:lnTo>
                  <a:pt x="70" y="89"/>
                </a:lnTo>
                <a:lnTo>
                  <a:pt x="80" y="89"/>
                </a:lnTo>
                <a:lnTo>
                  <a:pt x="89" y="88"/>
                </a:lnTo>
                <a:lnTo>
                  <a:pt x="89" y="101"/>
                </a:lnTo>
                <a:lnTo>
                  <a:pt x="93" y="101"/>
                </a:lnTo>
                <a:lnTo>
                  <a:pt x="94" y="95"/>
                </a:lnTo>
                <a:lnTo>
                  <a:pt x="98" y="88"/>
                </a:lnTo>
                <a:lnTo>
                  <a:pt x="98" y="82"/>
                </a:lnTo>
                <a:lnTo>
                  <a:pt x="98" y="75"/>
                </a:lnTo>
                <a:lnTo>
                  <a:pt x="100" y="71"/>
                </a:lnTo>
                <a:lnTo>
                  <a:pt x="98" y="65"/>
                </a:lnTo>
                <a:lnTo>
                  <a:pt x="94" y="63"/>
                </a:lnTo>
                <a:lnTo>
                  <a:pt x="94" y="52"/>
                </a:lnTo>
                <a:lnTo>
                  <a:pt x="89" y="52"/>
                </a:lnTo>
                <a:lnTo>
                  <a:pt x="89" y="45"/>
                </a:lnTo>
                <a:lnTo>
                  <a:pt x="93" y="37"/>
                </a:lnTo>
                <a:lnTo>
                  <a:pt x="98" y="39"/>
                </a:lnTo>
                <a:lnTo>
                  <a:pt x="96" y="32"/>
                </a:lnTo>
                <a:lnTo>
                  <a:pt x="94" y="26"/>
                </a:lnTo>
                <a:lnTo>
                  <a:pt x="81" y="28"/>
                </a:lnTo>
                <a:lnTo>
                  <a:pt x="76" y="22"/>
                </a:lnTo>
                <a:lnTo>
                  <a:pt x="85" y="0"/>
                </a:lnTo>
                <a:lnTo>
                  <a:pt x="26" y="2"/>
                </a:lnTo>
                <a:lnTo>
                  <a:pt x="17" y="2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3" name="Freeform 251"/>
          <p:cNvSpPr>
            <a:spLocks/>
          </p:cNvSpPr>
          <p:nvPr/>
        </p:nvSpPr>
        <p:spPr bwMode="ltGray">
          <a:xfrm>
            <a:off x="4103822" y="4730759"/>
            <a:ext cx="167335" cy="215899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16" y="38"/>
              </a:cxn>
              <a:cxn ang="0">
                <a:pos x="14" y="44"/>
              </a:cxn>
              <a:cxn ang="0">
                <a:pos x="12" y="52"/>
              </a:cxn>
              <a:cxn ang="0">
                <a:pos x="8" y="58"/>
              </a:cxn>
              <a:cxn ang="0">
                <a:pos x="8" y="50"/>
              </a:cxn>
              <a:cxn ang="0">
                <a:pos x="0" y="58"/>
              </a:cxn>
              <a:cxn ang="0">
                <a:pos x="10" y="70"/>
              </a:cxn>
              <a:cxn ang="0">
                <a:pos x="14" y="82"/>
              </a:cxn>
              <a:cxn ang="0">
                <a:pos x="26" y="100"/>
              </a:cxn>
              <a:cxn ang="0">
                <a:pos x="40" y="118"/>
              </a:cxn>
              <a:cxn ang="0">
                <a:pos x="48" y="112"/>
              </a:cxn>
              <a:cxn ang="0">
                <a:pos x="56" y="118"/>
              </a:cxn>
              <a:cxn ang="0">
                <a:pos x="56" y="104"/>
              </a:cxn>
              <a:cxn ang="0">
                <a:pos x="58" y="92"/>
              </a:cxn>
              <a:cxn ang="0">
                <a:pos x="70" y="94"/>
              </a:cxn>
              <a:cxn ang="0">
                <a:pos x="76" y="88"/>
              </a:cxn>
              <a:cxn ang="0">
                <a:pos x="80" y="90"/>
              </a:cxn>
              <a:cxn ang="0">
                <a:pos x="76" y="96"/>
              </a:cxn>
              <a:cxn ang="0">
                <a:pos x="86" y="96"/>
              </a:cxn>
              <a:cxn ang="0">
                <a:pos x="96" y="94"/>
              </a:cxn>
              <a:cxn ang="0">
                <a:pos x="96" y="108"/>
              </a:cxn>
              <a:cxn ang="0">
                <a:pos x="100" y="108"/>
              </a:cxn>
              <a:cxn ang="0">
                <a:pos x="102" y="102"/>
              </a:cxn>
              <a:cxn ang="0">
                <a:pos x="106" y="94"/>
              </a:cxn>
              <a:cxn ang="0">
                <a:pos x="106" y="88"/>
              </a:cxn>
              <a:cxn ang="0">
                <a:pos x="106" y="80"/>
              </a:cxn>
              <a:cxn ang="0">
                <a:pos x="108" y="76"/>
              </a:cxn>
              <a:cxn ang="0">
                <a:pos x="106" y="70"/>
              </a:cxn>
              <a:cxn ang="0">
                <a:pos x="102" y="68"/>
              </a:cxn>
              <a:cxn ang="0">
                <a:pos x="102" y="56"/>
              </a:cxn>
              <a:cxn ang="0">
                <a:pos x="96" y="56"/>
              </a:cxn>
              <a:cxn ang="0">
                <a:pos x="96" y="48"/>
              </a:cxn>
              <a:cxn ang="0">
                <a:pos x="100" y="40"/>
              </a:cxn>
              <a:cxn ang="0">
                <a:pos x="106" y="42"/>
              </a:cxn>
              <a:cxn ang="0">
                <a:pos x="104" y="34"/>
              </a:cxn>
              <a:cxn ang="0">
                <a:pos x="102" y="28"/>
              </a:cxn>
              <a:cxn ang="0">
                <a:pos x="88" y="30"/>
              </a:cxn>
              <a:cxn ang="0">
                <a:pos x="82" y="24"/>
              </a:cxn>
              <a:cxn ang="0">
                <a:pos x="92" y="0"/>
              </a:cxn>
              <a:cxn ang="0">
                <a:pos x="28" y="2"/>
              </a:cxn>
              <a:cxn ang="0">
                <a:pos x="18" y="30"/>
              </a:cxn>
            </a:cxnLst>
            <a:rect l="0" t="0" r="r" b="b"/>
            <a:pathLst>
              <a:path w="109" h="119">
                <a:moveTo>
                  <a:pt x="18" y="30"/>
                </a:moveTo>
                <a:lnTo>
                  <a:pt x="16" y="38"/>
                </a:lnTo>
                <a:lnTo>
                  <a:pt x="14" y="44"/>
                </a:lnTo>
                <a:lnTo>
                  <a:pt x="12" y="52"/>
                </a:lnTo>
                <a:lnTo>
                  <a:pt x="8" y="58"/>
                </a:lnTo>
                <a:lnTo>
                  <a:pt x="8" y="50"/>
                </a:lnTo>
                <a:lnTo>
                  <a:pt x="0" y="58"/>
                </a:lnTo>
                <a:lnTo>
                  <a:pt x="10" y="70"/>
                </a:lnTo>
                <a:lnTo>
                  <a:pt x="14" y="82"/>
                </a:lnTo>
                <a:lnTo>
                  <a:pt x="26" y="100"/>
                </a:lnTo>
                <a:lnTo>
                  <a:pt x="40" y="118"/>
                </a:lnTo>
                <a:lnTo>
                  <a:pt x="48" y="112"/>
                </a:lnTo>
                <a:lnTo>
                  <a:pt x="56" y="118"/>
                </a:lnTo>
                <a:lnTo>
                  <a:pt x="56" y="104"/>
                </a:lnTo>
                <a:lnTo>
                  <a:pt x="58" y="92"/>
                </a:lnTo>
                <a:lnTo>
                  <a:pt x="70" y="94"/>
                </a:lnTo>
                <a:lnTo>
                  <a:pt x="76" y="88"/>
                </a:lnTo>
                <a:lnTo>
                  <a:pt x="80" y="90"/>
                </a:lnTo>
                <a:lnTo>
                  <a:pt x="76" y="96"/>
                </a:lnTo>
                <a:lnTo>
                  <a:pt x="86" y="96"/>
                </a:lnTo>
                <a:lnTo>
                  <a:pt x="96" y="94"/>
                </a:lnTo>
                <a:lnTo>
                  <a:pt x="96" y="108"/>
                </a:lnTo>
                <a:lnTo>
                  <a:pt x="100" y="108"/>
                </a:lnTo>
                <a:lnTo>
                  <a:pt x="102" y="102"/>
                </a:lnTo>
                <a:lnTo>
                  <a:pt x="106" y="94"/>
                </a:lnTo>
                <a:lnTo>
                  <a:pt x="106" y="88"/>
                </a:lnTo>
                <a:lnTo>
                  <a:pt x="106" y="80"/>
                </a:lnTo>
                <a:lnTo>
                  <a:pt x="108" y="76"/>
                </a:lnTo>
                <a:lnTo>
                  <a:pt x="106" y="70"/>
                </a:lnTo>
                <a:lnTo>
                  <a:pt x="102" y="68"/>
                </a:lnTo>
                <a:lnTo>
                  <a:pt x="102" y="56"/>
                </a:lnTo>
                <a:lnTo>
                  <a:pt x="96" y="56"/>
                </a:lnTo>
                <a:lnTo>
                  <a:pt x="96" y="48"/>
                </a:lnTo>
                <a:lnTo>
                  <a:pt x="100" y="40"/>
                </a:lnTo>
                <a:lnTo>
                  <a:pt x="106" y="42"/>
                </a:lnTo>
                <a:lnTo>
                  <a:pt x="104" y="34"/>
                </a:lnTo>
                <a:lnTo>
                  <a:pt x="102" y="28"/>
                </a:lnTo>
                <a:lnTo>
                  <a:pt x="88" y="30"/>
                </a:lnTo>
                <a:lnTo>
                  <a:pt x="82" y="24"/>
                </a:lnTo>
                <a:lnTo>
                  <a:pt x="92" y="0"/>
                </a:lnTo>
                <a:lnTo>
                  <a:pt x="28" y="2"/>
                </a:lnTo>
                <a:lnTo>
                  <a:pt x="18" y="3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4" name="Freeform 252"/>
          <p:cNvSpPr>
            <a:spLocks/>
          </p:cNvSpPr>
          <p:nvPr/>
        </p:nvSpPr>
        <p:spPr bwMode="ltGray">
          <a:xfrm>
            <a:off x="4131711" y="4735521"/>
            <a:ext cx="65075" cy="55563"/>
          </a:xfrm>
          <a:custGeom>
            <a:avLst/>
            <a:gdLst/>
            <a:ahLst/>
            <a:cxnLst>
              <a:cxn ang="0">
                <a:pos x="42" y="2"/>
              </a:cxn>
              <a:cxn ang="0">
                <a:pos x="36" y="12"/>
              </a:cxn>
              <a:cxn ang="0">
                <a:pos x="34" y="30"/>
              </a:cxn>
              <a:cxn ang="0">
                <a:pos x="0" y="28"/>
              </a:cxn>
              <a:cxn ang="0">
                <a:pos x="2" y="18"/>
              </a:cxn>
              <a:cxn ang="0">
                <a:pos x="4" y="10"/>
              </a:cxn>
              <a:cxn ang="0">
                <a:pos x="10" y="0"/>
              </a:cxn>
              <a:cxn ang="0">
                <a:pos x="42" y="2"/>
              </a:cxn>
            </a:cxnLst>
            <a:rect l="0" t="0" r="r" b="b"/>
            <a:pathLst>
              <a:path w="43" h="31">
                <a:moveTo>
                  <a:pt x="42" y="2"/>
                </a:moveTo>
                <a:lnTo>
                  <a:pt x="36" y="12"/>
                </a:lnTo>
                <a:lnTo>
                  <a:pt x="34" y="30"/>
                </a:lnTo>
                <a:lnTo>
                  <a:pt x="0" y="28"/>
                </a:lnTo>
                <a:lnTo>
                  <a:pt x="2" y="18"/>
                </a:lnTo>
                <a:lnTo>
                  <a:pt x="4" y="10"/>
                </a:lnTo>
                <a:lnTo>
                  <a:pt x="10" y="0"/>
                </a:lnTo>
                <a:lnTo>
                  <a:pt x="42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5" name="Freeform 253"/>
          <p:cNvSpPr>
            <a:spLocks/>
          </p:cNvSpPr>
          <p:nvPr/>
        </p:nvSpPr>
        <p:spPr bwMode="ltGray">
          <a:xfrm>
            <a:off x="4782456" y="4254511"/>
            <a:ext cx="430732" cy="492123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11" y="0"/>
              </a:cxn>
              <a:cxn ang="0">
                <a:pos x="121" y="12"/>
              </a:cxn>
              <a:cxn ang="0">
                <a:pos x="122" y="21"/>
              </a:cxn>
              <a:cxn ang="0">
                <a:pos x="124" y="25"/>
              </a:cxn>
              <a:cxn ang="0">
                <a:pos x="126" y="37"/>
              </a:cxn>
              <a:cxn ang="0">
                <a:pos x="130" y="45"/>
              </a:cxn>
              <a:cxn ang="0">
                <a:pos x="132" y="52"/>
              </a:cxn>
              <a:cxn ang="0">
                <a:pos x="132" y="56"/>
              </a:cxn>
              <a:cxn ang="0">
                <a:pos x="132" y="52"/>
              </a:cxn>
              <a:cxn ang="0">
                <a:pos x="140" y="54"/>
              </a:cxn>
              <a:cxn ang="0">
                <a:pos x="142" y="62"/>
              </a:cxn>
              <a:cxn ang="0">
                <a:pos x="148" y="60"/>
              </a:cxn>
              <a:cxn ang="0">
                <a:pos x="157" y="64"/>
              </a:cxn>
              <a:cxn ang="0">
                <a:pos x="161" y="68"/>
              </a:cxn>
              <a:cxn ang="0">
                <a:pos x="165" y="72"/>
              </a:cxn>
              <a:cxn ang="0">
                <a:pos x="167" y="80"/>
              </a:cxn>
              <a:cxn ang="0">
                <a:pos x="171" y="84"/>
              </a:cxn>
              <a:cxn ang="0">
                <a:pos x="181" y="91"/>
              </a:cxn>
              <a:cxn ang="0">
                <a:pos x="194" y="101"/>
              </a:cxn>
              <a:cxn ang="0">
                <a:pos x="185" y="105"/>
              </a:cxn>
              <a:cxn ang="0">
                <a:pos x="175" y="113"/>
              </a:cxn>
              <a:cxn ang="0">
                <a:pos x="169" y="122"/>
              </a:cxn>
              <a:cxn ang="0">
                <a:pos x="169" y="132"/>
              </a:cxn>
              <a:cxn ang="0">
                <a:pos x="177" y="132"/>
              </a:cxn>
              <a:cxn ang="0">
                <a:pos x="185" y="134"/>
              </a:cxn>
              <a:cxn ang="0">
                <a:pos x="192" y="136"/>
              </a:cxn>
              <a:cxn ang="0">
                <a:pos x="189" y="140"/>
              </a:cxn>
              <a:cxn ang="0">
                <a:pos x="191" y="148"/>
              </a:cxn>
              <a:cxn ang="0">
                <a:pos x="198" y="161"/>
              </a:cxn>
              <a:cxn ang="0">
                <a:pos x="202" y="165"/>
              </a:cxn>
              <a:cxn ang="0">
                <a:pos x="214" y="173"/>
              </a:cxn>
              <a:cxn ang="0">
                <a:pos x="241" y="183"/>
              </a:cxn>
              <a:cxn ang="0">
                <a:pos x="262" y="188"/>
              </a:cxn>
              <a:cxn ang="0">
                <a:pos x="278" y="190"/>
              </a:cxn>
              <a:cxn ang="0">
                <a:pos x="227" y="243"/>
              </a:cxn>
              <a:cxn ang="0">
                <a:pos x="210" y="245"/>
              </a:cxn>
              <a:cxn ang="0">
                <a:pos x="204" y="247"/>
              </a:cxn>
              <a:cxn ang="0">
                <a:pos x="200" y="251"/>
              </a:cxn>
              <a:cxn ang="0">
                <a:pos x="194" y="256"/>
              </a:cxn>
              <a:cxn ang="0">
                <a:pos x="179" y="256"/>
              </a:cxn>
              <a:cxn ang="0">
                <a:pos x="171" y="254"/>
              </a:cxn>
              <a:cxn ang="0">
                <a:pos x="169" y="260"/>
              </a:cxn>
              <a:cxn ang="0">
                <a:pos x="140" y="256"/>
              </a:cxn>
              <a:cxn ang="0">
                <a:pos x="132" y="262"/>
              </a:cxn>
              <a:cxn ang="0">
                <a:pos x="132" y="266"/>
              </a:cxn>
              <a:cxn ang="0">
                <a:pos x="128" y="270"/>
              </a:cxn>
              <a:cxn ang="0">
                <a:pos x="115" y="266"/>
              </a:cxn>
              <a:cxn ang="0">
                <a:pos x="107" y="266"/>
              </a:cxn>
              <a:cxn ang="0">
                <a:pos x="107" y="264"/>
              </a:cxn>
              <a:cxn ang="0">
                <a:pos x="103" y="256"/>
              </a:cxn>
              <a:cxn ang="0">
                <a:pos x="89" y="247"/>
              </a:cxn>
              <a:cxn ang="0">
                <a:pos x="84" y="245"/>
              </a:cxn>
              <a:cxn ang="0">
                <a:pos x="72" y="243"/>
              </a:cxn>
              <a:cxn ang="0">
                <a:pos x="62" y="241"/>
              </a:cxn>
              <a:cxn ang="0">
                <a:pos x="51" y="225"/>
              </a:cxn>
              <a:cxn ang="0">
                <a:pos x="0" y="181"/>
              </a:cxn>
              <a:cxn ang="0">
                <a:pos x="86" y="19"/>
              </a:cxn>
              <a:cxn ang="0">
                <a:pos x="107" y="0"/>
              </a:cxn>
            </a:cxnLst>
            <a:rect l="0" t="0" r="r" b="b"/>
            <a:pathLst>
              <a:path w="279" h="271">
                <a:moveTo>
                  <a:pt x="107" y="0"/>
                </a:moveTo>
                <a:lnTo>
                  <a:pt x="111" y="0"/>
                </a:lnTo>
                <a:lnTo>
                  <a:pt x="121" y="12"/>
                </a:lnTo>
                <a:lnTo>
                  <a:pt x="122" y="21"/>
                </a:lnTo>
                <a:lnTo>
                  <a:pt x="124" y="25"/>
                </a:lnTo>
                <a:lnTo>
                  <a:pt x="126" y="37"/>
                </a:lnTo>
                <a:lnTo>
                  <a:pt x="130" y="45"/>
                </a:lnTo>
                <a:lnTo>
                  <a:pt x="132" y="52"/>
                </a:lnTo>
                <a:lnTo>
                  <a:pt x="132" y="56"/>
                </a:lnTo>
                <a:lnTo>
                  <a:pt x="132" y="52"/>
                </a:lnTo>
                <a:lnTo>
                  <a:pt x="140" y="54"/>
                </a:lnTo>
                <a:lnTo>
                  <a:pt x="142" y="62"/>
                </a:lnTo>
                <a:lnTo>
                  <a:pt x="148" y="60"/>
                </a:lnTo>
                <a:lnTo>
                  <a:pt x="157" y="64"/>
                </a:lnTo>
                <a:lnTo>
                  <a:pt x="161" y="68"/>
                </a:lnTo>
                <a:lnTo>
                  <a:pt x="165" y="72"/>
                </a:lnTo>
                <a:lnTo>
                  <a:pt x="167" y="80"/>
                </a:lnTo>
                <a:lnTo>
                  <a:pt x="171" y="84"/>
                </a:lnTo>
                <a:lnTo>
                  <a:pt x="181" y="91"/>
                </a:lnTo>
                <a:lnTo>
                  <a:pt x="194" y="101"/>
                </a:lnTo>
                <a:lnTo>
                  <a:pt x="185" y="105"/>
                </a:lnTo>
                <a:lnTo>
                  <a:pt x="175" y="113"/>
                </a:lnTo>
                <a:lnTo>
                  <a:pt x="169" y="122"/>
                </a:lnTo>
                <a:lnTo>
                  <a:pt x="169" y="132"/>
                </a:lnTo>
                <a:lnTo>
                  <a:pt x="177" y="132"/>
                </a:lnTo>
                <a:lnTo>
                  <a:pt x="185" y="134"/>
                </a:lnTo>
                <a:lnTo>
                  <a:pt x="192" y="136"/>
                </a:lnTo>
                <a:lnTo>
                  <a:pt x="189" y="140"/>
                </a:lnTo>
                <a:lnTo>
                  <a:pt x="191" y="148"/>
                </a:lnTo>
                <a:lnTo>
                  <a:pt x="198" y="161"/>
                </a:lnTo>
                <a:lnTo>
                  <a:pt x="202" y="165"/>
                </a:lnTo>
                <a:lnTo>
                  <a:pt x="214" y="173"/>
                </a:lnTo>
                <a:lnTo>
                  <a:pt x="241" y="183"/>
                </a:lnTo>
                <a:lnTo>
                  <a:pt x="262" y="188"/>
                </a:lnTo>
                <a:lnTo>
                  <a:pt x="278" y="190"/>
                </a:lnTo>
                <a:lnTo>
                  <a:pt x="227" y="243"/>
                </a:lnTo>
                <a:lnTo>
                  <a:pt x="210" y="245"/>
                </a:lnTo>
                <a:lnTo>
                  <a:pt x="204" y="247"/>
                </a:lnTo>
                <a:lnTo>
                  <a:pt x="200" y="251"/>
                </a:lnTo>
                <a:lnTo>
                  <a:pt x="194" y="256"/>
                </a:lnTo>
                <a:lnTo>
                  <a:pt x="179" y="256"/>
                </a:lnTo>
                <a:lnTo>
                  <a:pt x="171" y="254"/>
                </a:lnTo>
                <a:lnTo>
                  <a:pt x="169" y="260"/>
                </a:lnTo>
                <a:lnTo>
                  <a:pt x="140" y="256"/>
                </a:lnTo>
                <a:lnTo>
                  <a:pt x="132" y="262"/>
                </a:lnTo>
                <a:lnTo>
                  <a:pt x="132" y="266"/>
                </a:lnTo>
                <a:lnTo>
                  <a:pt x="128" y="270"/>
                </a:lnTo>
                <a:lnTo>
                  <a:pt x="115" y="266"/>
                </a:lnTo>
                <a:lnTo>
                  <a:pt x="107" y="266"/>
                </a:lnTo>
                <a:lnTo>
                  <a:pt x="107" y="264"/>
                </a:lnTo>
                <a:lnTo>
                  <a:pt x="103" y="256"/>
                </a:lnTo>
                <a:lnTo>
                  <a:pt x="89" y="247"/>
                </a:lnTo>
                <a:lnTo>
                  <a:pt x="84" y="245"/>
                </a:lnTo>
                <a:lnTo>
                  <a:pt x="72" y="243"/>
                </a:lnTo>
                <a:lnTo>
                  <a:pt x="62" y="241"/>
                </a:lnTo>
                <a:lnTo>
                  <a:pt x="51" y="225"/>
                </a:lnTo>
                <a:lnTo>
                  <a:pt x="0" y="181"/>
                </a:lnTo>
                <a:lnTo>
                  <a:pt x="86" y="19"/>
                </a:lnTo>
                <a:lnTo>
                  <a:pt x="107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6" name="Freeform 254"/>
          <p:cNvSpPr>
            <a:spLocks/>
          </p:cNvSpPr>
          <p:nvPr/>
        </p:nvSpPr>
        <p:spPr bwMode="ltGray">
          <a:xfrm>
            <a:off x="4763864" y="4200536"/>
            <a:ext cx="443127" cy="506410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14" y="0"/>
              </a:cxn>
              <a:cxn ang="0">
                <a:pos x="124" y="12"/>
              </a:cxn>
              <a:cxn ang="0">
                <a:pos x="126" y="22"/>
              </a:cxn>
              <a:cxn ang="0">
                <a:pos x="128" y="26"/>
              </a:cxn>
              <a:cxn ang="0">
                <a:pos x="130" y="38"/>
              </a:cxn>
              <a:cxn ang="0">
                <a:pos x="134" y="46"/>
              </a:cxn>
              <a:cxn ang="0">
                <a:pos x="136" y="54"/>
              </a:cxn>
              <a:cxn ang="0">
                <a:pos x="136" y="58"/>
              </a:cxn>
              <a:cxn ang="0">
                <a:pos x="136" y="54"/>
              </a:cxn>
              <a:cxn ang="0">
                <a:pos x="144" y="56"/>
              </a:cxn>
              <a:cxn ang="0">
                <a:pos x="146" y="64"/>
              </a:cxn>
              <a:cxn ang="0">
                <a:pos x="152" y="62"/>
              </a:cxn>
              <a:cxn ang="0">
                <a:pos x="162" y="66"/>
              </a:cxn>
              <a:cxn ang="0">
                <a:pos x="166" y="70"/>
              </a:cxn>
              <a:cxn ang="0">
                <a:pos x="170" y="74"/>
              </a:cxn>
              <a:cxn ang="0">
                <a:pos x="172" y="82"/>
              </a:cxn>
              <a:cxn ang="0">
                <a:pos x="176" y="86"/>
              </a:cxn>
              <a:cxn ang="0">
                <a:pos x="186" y="94"/>
              </a:cxn>
              <a:cxn ang="0">
                <a:pos x="204" y="104"/>
              </a:cxn>
              <a:cxn ang="0">
                <a:pos x="190" y="108"/>
              </a:cxn>
              <a:cxn ang="0">
                <a:pos x="180" y="116"/>
              </a:cxn>
              <a:cxn ang="0">
                <a:pos x="174" y="126"/>
              </a:cxn>
              <a:cxn ang="0">
                <a:pos x="174" y="136"/>
              </a:cxn>
              <a:cxn ang="0">
                <a:pos x="182" y="136"/>
              </a:cxn>
              <a:cxn ang="0">
                <a:pos x="190" y="138"/>
              </a:cxn>
              <a:cxn ang="0">
                <a:pos x="198" y="140"/>
              </a:cxn>
              <a:cxn ang="0">
                <a:pos x="194" y="144"/>
              </a:cxn>
              <a:cxn ang="0">
                <a:pos x="196" y="152"/>
              </a:cxn>
              <a:cxn ang="0">
                <a:pos x="204" y="166"/>
              </a:cxn>
              <a:cxn ang="0">
                <a:pos x="208" y="170"/>
              </a:cxn>
              <a:cxn ang="0">
                <a:pos x="220" y="178"/>
              </a:cxn>
              <a:cxn ang="0">
                <a:pos x="248" y="188"/>
              </a:cxn>
              <a:cxn ang="0">
                <a:pos x="270" y="194"/>
              </a:cxn>
              <a:cxn ang="0">
                <a:pos x="286" y="196"/>
              </a:cxn>
              <a:cxn ang="0">
                <a:pos x="234" y="250"/>
              </a:cxn>
              <a:cxn ang="0">
                <a:pos x="216" y="252"/>
              </a:cxn>
              <a:cxn ang="0">
                <a:pos x="210" y="254"/>
              </a:cxn>
              <a:cxn ang="0">
                <a:pos x="206" y="258"/>
              </a:cxn>
              <a:cxn ang="0">
                <a:pos x="200" y="264"/>
              </a:cxn>
              <a:cxn ang="0">
                <a:pos x="184" y="264"/>
              </a:cxn>
              <a:cxn ang="0">
                <a:pos x="176" y="262"/>
              </a:cxn>
              <a:cxn ang="0">
                <a:pos x="174" y="268"/>
              </a:cxn>
              <a:cxn ang="0">
                <a:pos x="144" y="264"/>
              </a:cxn>
              <a:cxn ang="0">
                <a:pos x="136" y="270"/>
              </a:cxn>
              <a:cxn ang="0">
                <a:pos x="136" y="274"/>
              </a:cxn>
              <a:cxn ang="0">
                <a:pos x="132" y="278"/>
              </a:cxn>
              <a:cxn ang="0">
                <a:pos x="118" y="274"/>
              </a:cxn>
              <a:cxn ang="0">
                <a:pos x="110" y="274"/>
              </a:cxn>
              <a:cxn ang="0">
                <a:pos x="110" y="272"/>
              </a:cxn>
              <a:cxn ang="0">
                <a:pos x="106" y="264"/>
              </a:cxn>
              <a:cxn ang="0">
                <a:pos x="92" y="254"/>
              </a:cxn>
              <a:cxn ang="0">
                <a:pos x="86" y="252"/>
              </a:cxn>
              <a:cxn ang="0">
                <a:pos x="74" y="250"/>
              </a:cxn>
              <a:cxn ang="0">
                <a:pos x="64" y="248"/>
              </a:cxn>
              <a:cxn ang="0">
                <a:pos x="52" y="232"/>
              </a:cxn>
              <a:cxn ang="0">
                <a:pos x="0" y="186"/>
              </a:cxn>
              <a:cxn ang="0">
                <a:pos x="88" y="20"/>
              </a:cxn>
              <a:cxn ang="0">
                <a:pos x="110" y="0"/>
              </a:cxn>
            </a:cxnLst>
            <a:rect l="0" t="0" r="r" b="b"/>
            <a:pathLst>
              <a:path w="287" h="279">
                <a:moveTo>
                  <a:pt x="110" y="0"/>
                </a:moveTo>
                <a:lnTo>
                  <a:pt x="114" y="0"/>
                </a:lnTo>
                <a:lnTo>
                  <a:pt x="124" y="12"/>
                </a:lnTo>
                <a:lnTo>
                  <a:pt x="126" y="22"/>
                </a:lnTo>
                <a:lnTo>
                  <a:pt x="128" y="26"/>
                </a:lnTo>
                <a:lnTo>
                  <a:pt x="130" y="38"/>
                </a:lnTo>
                <a:lnTo>
                  <a:pt x="134" y="46"/>
                </a:lnTo>
                <a:lnTo>
                  <a:pt x="136" y="54"/>
                </a:lnTo>
                <a:lnTo>
                  <a:pt x="136" y="58"/>
                </a:lnTo>
                <a:lnTo>
                  <a:pt x="136" y="54"/>
                </a:lnTo>
                <a:lnTo>
                  <a:pt x="144" y="56"/>
                </a:lnTo>
                <a:lnTo>
                  <a:pt x="146" y="64"/>
                </a:lnTo>
                <a:lnTo>
                  <a:pt x="152" y="62"/>
                </a:lnTo>
                <a:lnTo>
                  <a:pt x="162" y="66"/>
                </a:lnTo>
                <a:lnTo>
                  <a:pt x="166" y="70"/>
                </a:lnTo>
                <a:lnTo>
                  <a:pt x="170" y="74"/>
                </a:lnTo>
                <a:lnTo>
                  <a:pt x="172" y="82"/>
                </a:lnTo>
                <a:lnTo>
                  <a:pt x="176" y="86"/>
                </a:lnTo>
                <a:lnTo>
                  <a:pt x="186" y="94"/>
                </a:lnTo>
                <a:lnTo>
                  <a:pt x="204" y="104"/>
                </a:lnTo>
                <a:lnTo>
                  <a:pt x="190" y="108"/>
                </a:lnTo>
                <a:lnTo>
                  <a:pt x="180" y="116"/>
                </a:lnTo>
                <a:lnTo>
                  <a:pt x="174" y="126"/>
                </a:lnTo>
                <a:lnTo>
                  <a:pt x="174" y="136"/>
                </a:lnTo>
                <a:lnTo>
                  <a:pt x="182" y="136"/>
                </a:lnTo>
                <a:lnTo>
                  <a:pt x="190" y="138"/>
                </a:lnTo>
                <a:lnTo>
                  <a:pt x="198" y="140"/>
                </a:lnTo>
                <a:lnTo>
                  <a:pt x="194" y="144"/>
                </a:lnTo>
                <a:lnTo>
                  <a:pt x="196" y="152"/>
                </a:lnTo>
                <a:lnTo>
                  <a:pt x="204" y="166"/>
                </a:lnTo>
                <a:lnTo>
                  <a:pt x="208" y="170"/>
                </a:lnTo>
                <a:lnTo>
                  <a:pt x="220" y="178"/>
                </a:lnTo>
                <a:lnTo>
                  <a:pt x="248" y="188"/>
                </a:lnTo>
                <a:lnTo>
                  <a:pt x="270" y="194"/>
                </a:lnTo>
                <a:lnTo>
                  <a:pt x="286" y="196"/>
                </a:lnTo>
                <a:lnTo>
                  <a:pt x="234" y="250"/>
                </a:lnTo>
                <a:lnTo>
                  <a:pt x="216" y="252"/>
                </a:lnTo>
                <a:lnTo>
                  <a:pt x="210" y="254"/>
                </a:lnTo>
                <a:lnTo>
                  <a:pt x="206" y="258"/>
                </a:lnTo>
                <a:lnTo>
                  <a:pt x="200" y="264"/>
                </a:lnTo>
                <a:lnTo>
                  <a:pt x="184" y="264"/>
                </a:lnTo>
                <a:lnTo>
                  <a:pt x="176" y="262"/>
                </a:lnTo>
                <a:lnTo>
                  <a:pt x="174" y="268"/>
                </a:lnTo>
                <a:lnTo>
                  <a:pt x="144" y="264"/>
                </a:lnTo>
                <a:lnTo>
                  <a:pt x="136" y="270"/>
                </a:lnTo>
                <a:lnTo>
                  <a:pt x="136" y="274"/>
                </a:lnTo>
                <a:lnTo>
                  <a:pt x="132" y="278"/>
                </a:lnTo>
                <a:lnTo>
                  <a:pt x="118" y="274"/>
                </a:lnTo>
                <a:lnTo>
                  <a:pt x="110" y="274"/>
                </a:lnTo>
                <a:lnTo>
                  <a:pt x="110" y="272"/>
                </a:lnTo>
                <a:lnTo>
                  <a:pt x="106" y="264"/>
                </a:lnTo>
                <a:lnTo>
                  <a:pt x="92" y="254"/>
                </a:lnTo>
                <a:lnTo>
                  <a:pt x="86" y="252"/>
                </a:lnTo>
                <a:lnTo>
                  <a:pt x="74" y="250"/>
                </a:lnTo>
                <a:lnTo>
                  <a:pt x="64" y="248"/>
                </a:lnTo>
                <a:lnTo>
                  <a:pt x="52" y="232"/>
                </a:lnTo>
                <a:lnTo>
                  <a:pt x="0" y="186"/>
                </a:lnTo>
                <a:lnTo>
                  <a:pt x="88" y="20"/>
                </a:lnTo>
                <a:lnTo>
                  <a:pt x="11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7" name="Freeform 255"/>
          <p:cNvSpPr>
            <a:spLocks/>
          </p:cNvSpPr>
          <p:nvPr/>
        </p:nvSpPr>
        <p:spPr bwMode="ltGray">
          <a:xfrm>
            <a:off x="4458632" y="4098937"/>
            <a:ext cx="489609" cy="628647"/>
          </a:xfrm>
          <a:custGeom>
            <a:avLst/>
            <a:gdLst/>
            <a:ahLst/>
            <a:cxnLst>
              <a:cxn ang="0">
                <a:pos x="277" y="4"/>
              </a:cxn>
              <a:cxn ang="0">
                <a:pos x="289" y="16"/>
              </a:cxn>
              <a:cxn ang="0">
                <a:pos x="296" y="33"/>
              </a:cxn>
              <a:cxn ang="0">
                <a:pos x="298" y="61"/>
              </a:cxn>
              <a:cxn ang="0">
                <a:pos x="310" y="80"/>
              </a:cxn>
              <a:cxn ang="0">
                <a:pos x="312" y="94"/>
              </a:cxn>
              <a:cxn ang="0">
                <a:pos x="293" y="115"/>
              </a:cxn>
              <a:cxn ang="0">
                <a:pos x="283" y="143"/>
              </a:cxn>
              <a:cxn ang="0">
                <a:pos x="285" y="166"/>
              </a:cxn>
              <a:cxn ang="0">
                <a:pos x="275" y="184"/>
              </a:cxn>
              <a:cxn ang="0">
                <a:pos x="259" y="195"/>
              </a:cxn>
              <a:cxn ang="0">
                <a:pos x="256" y="213"/>
              </a:cxn>
              <a:cxn ang="0">
                <a:pos x="242" y="225"/>
              </a:cxn>
              <a:cxn ang="0">
                <a:pos x="240" y="252"/>
              </a:cxn>
              <a:cxn ang="0">
                <a:pos x="228" y="260"/>
              </a:cxn>
              <a:cxn ang="0">
                <a:pos x="220" y="262"/>
              </a:cxn>
              <a:cxn ang="0">
                <a:pos x="228" y="272"/>
              </a:cxn>
              <a:cxn ang="0">
                <a:pos x="238" y="280"/>
              </a:cxn>
              <a:cxn ang="0">
                <a:pos x="256" y="311"/>
              </a:cxn>
              <a:cxn ang="0">
                <a:pos x="267" y="326"/>
              </a:cxn>
              <a:cxn ang="0">
                <a:pos x="263" y="324"/>
              </a:cxn>
              <a:cxn ang="0">
                <a:pos x="259" y="321"/>
              </a:cxn>
              <a:cxn ang="0">
                <a:pos x="248" y="323"/>
              </a:cxn>
              <a:cxn ang="0">
                <a:pos x="217" y="338"/>
              </a:cxn>
              <a:cxn ang="0">
                <a:pos x="199" y="346"/>
              </a:cxn>
              <a:cxn ang="0">
                <a:pos x="187" y="338"/>
              </a:cxn>
              <a:cxn ang="0">
                <a:pos x="178" y="346"/>
              </a:cxn>
              <a:cxn ang="0">
                <a:pos x="172" y="342"/>
              </a:cxn>
              <a:cxn ang="0">
                <a:pos x="162" y="332"/>
              </a:cxn>
              <a:cxn ang="0">
                <a:pos x="156" y="324"/>
              </a:cxn>
              <a:cxn ang="0">
                <a:pos x="146" y="330"/>
              </a:cxn>
              <a:cxn ang="0">
                <a:pos x="140" y="328"/>
              </a:cxn>
              <a:cxn ang="0">
                <a:pos x="115" y="307"/>
              </a:cxn>
              <a:cxn ang="0">
                <a:pos x="0" y="178"/>
              </a:cxn>
              <a:cxn ang="0">
                <a:pos x="94" y="0"/>
              </a:cxn>
            </a:cxnLst>
            <a:rect l="0" t="0" r="r" b="b"/>
            <a:pathLst>
              <a:path w="317" h="347">
                <a:moveTo>
                  <a:pt x="269" y="0"/>
                </a:moveTo>
                <a:lnTo>
                  <a:pt x="277" y="4"/>
                </a:lnTo>
                <a:lnTo>
                  <a:pt x="285" y="14"/>
                </a:lnTo>
                <a:lnTo>
                  <a:pt x="289" y="16"/>
                </a:lnTo>
                <a:lnTo>
                  <a:pt x="293" y="25"/>
                </a:lnTo>
                <a:lnTo>
                  <a:pt x="296" y="33"/>
                </a:lnTo>
                <a:lnTo>
                  <a:pt x="296" y="51"/>
                </a:lnTo>
                <a:lnTo>
                  <a:pt x="298" y="61"/>
                </a:lnTo>
                <a:lnTo>
                  <a:pt x="300" y="72"/>
                </a:lnTo>
                <a:lnTo>
                  <a:pt x="310" y="80"/>
                </a:lnTo>
                <a:lnTo>
                  <a:pt x="316" y="84"/>
                </a:lnTo>
                <a:lnTo>
                  <a:pt x="312" y="94"/>
                </a:lnTo>
                <a:lnTo>
                  <a:pt x="295" y="102"/>
                </a:lnTo>
                <a:lnTo>
                  <a:pt x="293" y="115"/>
                </a:lnTo>
                <a:lnTo>
                  <a:pt x="287" y="135"/>
                </a:lnTo>
                <a:lnTo>
                  <a:pt x="283" y="143"/>
                </a:lnTo>
                <a:lnTo>
                  <a:pt x="285" y="149"/>
                </a:lnTo>
                <a:lnTo>
                  <a:pt x="285" y="166"/>
                </a:lnTo>
                <a:lnTo>
                  <a:pt x="281" y="174"/>
                </a:lnTo>
                <a:lnTo>
                  <a:pt x="275" y="184"/>
                </a:lnTo>
                <a:lnTo>
                  <a:pt x="269" y="184"/>
                </a:lnTo>
                <a:lnTo>
                  <a:pt x="259" y="195"/>
                </a:lnTo>
                <a:lnTo>
                  <a:pt x="259" y="207"/>
                </a:lnTo>
                <a:lnTo>
                  <a:pt x="256" y="213"/>
                </a:lnTo>
                <a:lnTo>
                  <a:pt x="248" y="213"/>
                </a:lnTo>
                <a:lnTo>
                  <a:pt x="242" y="225"/>
                </a:lnTo>
                <a:lnTo>
                  <a:pt x="240" y="244"/>
                </a:lnTo>
                <a:lnTo>
                  <a:pt x="240" y="252"/>
                </a:lnTo>
                <a:lnTo>
                  <a:pt x="234" y="256"/>
                </a:lnTo>
                <a:lnTo>
                  <a:pt x="228" y="260"/>
                </a:lnTo>
                <a:lnTo>
                  <a:pt x="224" y="260"/>
                </a:lnTo>
                <a:lnTo>
                  <a:pt x="220" y="262"/>
                </a:lnTo>
                <a:lnTo>
                  <a:pt x="220" y="266"/>
                </a:lnTo>
                <a:lnTo>
                  <a:pt x="228" y="272"/>
                </a:lnTo>
                <a:lnTo>
                  <a:pt x="232" y="272"/>
                </a:lnTo>
                <a:lnTo>
                  <a:pt x="238" y="280"/>
                </a:lnTo>
                <a:lnTo>
                  <a:pt x="248" y="293"/>
                </a:lnTo>
                <a:lnTo>
                  <a:pt x="256" y="311"/>
                </a:lnTo>
                <a:lnTo>
                  <a:pt x="265" y="315"/>
                </a:lnTo>
                <a:lnTo>
                  <a:pt x="267" y="326"/>
                </a:lnTo>
                <a:lnTo>
                  <a:pt x="259" y="326"/>
                </a:lnTo>
                <a:lnTo>
                  <a:pt x="263" y="324"/>
                </a:lnTo>
                <a:lnTo>
                  <a:pt x="263" y="323"/>
                </a:lnTo>
                <a:lnTo>
                  <a:pt x="259" y="321"/>
                </a:lnTo>
                <a:lnTo>
                  <a:pt x="250" y="321"/>
                </a:lnTo>
                <a:lnTo>
                  <a:pt x="248" y="323"/>
                </a:lnTo>
                <a:lnTo>
                  <a:pt x="230" y="334"/>
                </a:lnTo>
                <a:lnTo>
                  <a:pt x="217" y="338"/>
                </a:lnTo>
                <a:lnTo>
                  <a:pt x="205" y="346"/>
                </a:lnTo>
                <a:lnTo>
                  <a:pt x="199" y="346"/>
                </a:lnTo>
                <a:lnTo>
                  <a:pt x="197" y="342"/>
                </a:lnTo>
                <a:lnTo>
                  <a:pt x="187" y="338"/>
                </a:lnTo>
                <a:lnTo>
                  <a:pt x="179" y="342"/>
                </a:lnTo>
                <a:lnTo>
                  <a:pt x="178" y="346"/>
                </a:lnTo>
                <a:lnTo>
                  <a:pt x="172" y="346"/>
                </a:lnTo>
                <a:lnTo>
                  <a:pt x="172" y="342"/>
                </a:lnTo>
                <a:lnTo>
                  <a:pt x="162" y="336"/>
                </a:lnTo>
                <a:lnTo>
                  <a:pt x="162" y="332"/>
                </a:lnTo>
                <a:lnTo>
                  <a:pt x="160" y="326"/>
                </a:lnTo>
                <a:lnTo>
                  <a:pt x="156" y="324"/>
                </a:lnTo>
                <a:lnTo>
                  <a:pt x="152" y="328"/>
                </a:lnTo>
                <a:lnTo>
                  <a:pt x="146" y="330"/>
                </a:lnTo>
                <a:lnTo>
                  <a:pt x="146" y="326"/>
                </a:lnTo>
                <a:lnTo>
                  <a:pt x="140" y="328"/>
                </a:lnTo>
                <a:lnTo>
                  <a:pt x="129" y="324"/>
                </a:lnTo>
                <a:lnTo>
                  <a:pt x="115" y="307"/>
                </a:lnTo>
                <a:lnTo>
                  <a:pt x="72" y="297"/>
                </a:lnTo>
                <a:lnTo>
                  <a:pt x="0" y="178"/>
                </a:lnTo>
                <a:lnTo>
                  <a:pt x="47" y="78"/>
                </a:lnTo>
                <a:lnTo>
                  <a:pt x="94" y="0"/>
                </a:lnTo>
                <a:lnTo>
                  <a:pt x="269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8" name="Freeform 256"/>
          <p:cNvSpPr>
            <a:spLocks/>
          </p:cNvSpPr>
          <p:nvPr/>
        </p:nvSpPr>
        <p:spPr bwMode="ltGray">
          <a:xfrm>
            <a:off x="4457084" y="4097349"/>
            <a:ext cx="502004" cy="642935"/>
          </a:xfrm>
          <a:custGeom>
            <a:avLst/>
            <a:gdLst/>
            <a:ahLst/>
            <a:cxnLst>
              <a:cxn ang="0">
                <a:pos x="284" y="4"/>
              </a:cxn>
              <a:cxn ang="0">
                <a:pos x="296" y="16"/>
              </a:cxn>
              <a:cxn ang="0">
                <a:pos x="304" y="34"/>
              </a:cxn>
              <a:cxn ang="0">
                <a:pos x="306" y="62"/>
              </a:cxn>
              <a:cxn ang="0">
                <a:pos x="318" y="82"/>
              </a:cxn>
              <a:cxn ang="0">
                <a:pos x="320" y="96"/>
              </a:cxn>
              <a:cxn ang="0">
                <a:pos x="300" y="118"/>
              </a:cxn>
              <a:cxn ang="0">
                <a:pos x="290" y="146"/>
              </a:cxn>
              <a:cxn ang="0">
                <a:pos x="292" y="170"/>
              </a:cxn>
              <a:cxn ang="0">
                <a:pos x="282" y="188"/>
              </a:cxn>
              <a:cxn ang="0">
                <a:pos x="266" y="200"/>
              </a:cxn>
              <a:cxn ang="0">
                <a:pos x="262" y="218"/>
              </a:cxn>
              <a:cxn ang="0">
                <a:pos x="248" y="230"/>
              </a:cxn>
              <a:cxn ang="0">
                <a:pos x="246" y="258"/>
              </a:cxn>
              <a:cxn ang="0">
                <a:pos x="234" y="266"/>
              </a:cxn>
              <a:cxn ang="0">
                <a:pos x="226" y="268"/>
              </a:cxn>
              <a:cxn ang="0">
                <a:pos x="234" y="278"/>
              </a:cxn>
              <a:cxn ang="0">
                <a:pos x="244" y="286"/>
              </a:cxn>
              <a:cxn ang="0">
                <a:pos x="262" y="318"/>
              </a:cxn>
              <a:cxn ang="0">
                <a:pos x="274" y="334"/>
              </a:cxn>
              <a:cxn ang="0">
                <a:pos x="270" y="332"/>
              </a:cxn>
              <a:cxn ang="0">
                <a:pos x="266" y="328"/>
              </a:cxn>
              <a:cxn ang="0">
                <a:pos x="254" y="330"/>
              </a:cxn>
              <a:cxn ang="0">
                <a:pos x="222" y="346"/>
              </a:cxn>
              <a:cxn ang="0">
                <a:pos x="204" y="354"/>
              </a:cxn>
              <a:cxn ang="0">
                <a:pos x="192" y="346"/>
              </a:cxn>
              <a:cxn ang="0">
                <a:pos x="182" y="354"/>
              </a:cxn>
              <a:cxn ang="0">
                <a:pos x="176" y="350"/>
              </a:cxn>
              <a:cxn ang="0">
                <a:pos x="166" y="340"/>
              </a:cxn>
              <a:cxn ang="0">
                <a:pos x="160" y="332"/>
              </a:cxn>
              <a:cxn ang="0">
                <a:pos x="150" y="338"/>
              </a:cxn>
              <a:cxn ang="0">
                <a:pos x="144" y="336"/>
              </a:cxn>
              <a:cxn ang="0">
                <a:pos x="118" y="314"/>
              </a:cxn>
              <a:cxn ang="0">
                <a:pos x="0" y="182"/>
              </a:cxn>
              <a:cxn ang="0">
                <a:pos x="96" y="0"/>
              </a:cxn>
            </a:cxnLst>
            <a:rect l="0" t="0" r="r" b="b"/>
            <a:pathLst>
              <a:path w="325" h="355">
                <a:moveTo>
                  <a:pt x="276" y="0"/>
                </a:moveTo>
                <a:lnTo>
                  <a:pt x="284" y="4"/>
                </a:lnTo>
                <a:lnTo>
                  <a:pt x="292" y="14"/>
                </a:lnTo>
                <a:lnTo>
                  <a:pt x="296" y="16"/>
                </a:lnTo>
                <a:lnTo>
                  <a:pt x="300" y="26"/>
                </a:lnTo>
                <a:lnTo>
                  <a:pt x="304" y="34"/>
                </a:lnTo>
                <a:lnTo>
                  <a:pt x="304" y="52"/>
                </a:lnTo>
                <a:lnTo>
                  <a:pt x="306" y="62"/>
                </a:lnTo>
                <a:lnTo>
                  <a:pt x="308" y="74"/>
                </a:lnTo>
                <a:lnTo>
                  <a:pt x="318" y="82"/>
                </a:lnTo>
                <a:lnTo>
                  <a:pt x="324" y="86"/>
                </a:lnTo>
                <a:lnTo>
                  <a:pt x="320" y="96"/>
                </a:lnTo>
                <a:lnTo>
                  <a:pt x="302" y="104"/>
                </a:lnTo>
                <a:lnTo>
                  <a:pt x="300" y="118"/>
                </a:lnTo>
                <a:lnTo>
                  <a:pt x="294" y="138"/>
                </a:lnTo>
                <a:lnTo>
                  <a:pt x="290" y="146"/>
                </a:lnTo>
                <a:lnTo>
                  <a:pt x="292" y="152"/>
                </a:lnTo>
                <a:lnTo>
                  <a:pt x="292" y="170"/>
                </a:lnTo>
                <a:lnTo>
                  <a:pt x="288" y="178"/>
                </a:lnTo>
                <a:lnTo>
                  <a:pt x="282" y="188"/>
                </a:lnTo>
                <a:lnTo>
                  <a:pt x="276" y="188"/>
                </a:lnTo>
                <a:lnTo>
                  <a:pt x="266" y="200"/>
                </a:lnTo>
                <a:lnTo>
                  <a:pt x="266" y="212"/>
                </a:lnTo>
                <a:lnTo>
                  <a:pt x="262" y="218"/>
                </a:lnTo>
                <a:lnTo>
                  <a:pt x="254" y="218"/>
                </a:lnTo>
                <a:lnTo>
                  <a:pt x="248" y="230"/>
                </a:lnTo>
                <a:lnTo>
                  <a:pt x="246" y="250"/>
                </a:lnTo>
                <a:lnTo>
                  <a:pt x="246" y="258"/>
                </a:lnTo>
                <a:lnTo>
                  <a:pt x="240" y="262"/>
                </a:lnTo>
                <a:lnTo>
                  <a:pt x="234" y="266"/>
                </a:lnTo>
                <a:lnTo>
                  <a:pt x="230" y="266"/>
                </a:lnTo>
                <a:lnTo>
                  <a:pt x="226" y="268"/>
                </a:lnTo>
                <a:lnTo>
                  <a:pt x="226" y="272"/>
                </a:lnTo>
                <a:lnTo>
                  <a:pt x="234" y="278"/>
                </a:lnTo>
                <a:lnTo>
                  <a:pt x="238" y="278"/>
                </a:lnTo>
                <a:lnTo>
                  <a:pt x="244" y="286"/>
                </a:lnTo>
                <a:lnTo>
                  <a:pt x="254" y="300"/>
                </a:lnTo>
                <a:lnTo>
                  <a:pt x="262" y="318"/>
                </a:lnTo>
                <a:lnTo>
                  <a:pt x="272" y="322"/>
                </a:lnTo>
                <a:lnTo>
                  <a:pt x="274" y="334"/>
                </a:lnTo>
                <a:lnTo>
                  <a:pt x="266" y="334"/>
                </a:lnTo>
                <a:lnTo>
                  <a:pt x="270" y="332"/>
                </a:lnTo>
                <a:lnTo>
                  <a:pt x="270" y="330"/>
                </a:lnTo>
                <a:lnTo>
                  <a:pt x="266" y="328"/>
                </a:lnTo>
                <a:lnTo>
                  <a:pt x="256" y="328"/>
                </a:lnTo>
                <a:lnTo>
                  <a:pt x="254" y="330"/>
                </a:lnTo>
                <a:lnTo>
                  <a:pt x="236" y="342"/>
                </a:lnTo>
                <a:lnTo>
                  <a:pt x="222" y="346"/>
                </a:lnTo>
                <a:lnTo>
                  <a:pt x="210" y="354"/>
                </a:lnTo>
                <a:lnTo>
                  <a:pt x="204" y="354"/>
                </a:lnTo>
                <a:lnTo>
                  <a:pt x="202" y="350"/>
                </a:lnTo>
                <a:lnTo>
                  <a:pt x="192" y="346"/>
                </a:lnTo>
                <a:lnTo>
                  <a:pt x="184" y="350"/>
                </a:lnTo>
                <a:lnTo>
                  <a:pt x="182" y="354"/>
                </a:lnTo>
                <a:lnTo>
                  <a:pt x="176" y="354"/>
                </a:lnTo>
                <a:lnTo>
                  <a:pt x="176" y="350"/>
                </a:lnTo>
                <a:lnTo>
                  <a:pt x="166" y="344"/>
                </a:lnTo>
                <a:lnTo>
                  <a:pt x="166" y="340"/>
                </a:lnTo>
                <a:lnTo>
                  <a:pt x="164" y="334"/>
                </a:lnTo>
                <a:lnTo>
                  <a:pt x="160" y="332"/>
                </a:lnTo>
                <a:lnTo>
                  <a:pt x="156" y="336"/>
                </a:lnTo>
                <a:lnTo>
                  <a:pt x="150" y="338"/>
                </a:lnTo>
                <a:lnTo>
                  <a:pt x="150" y="334"/>
                </a:lnTo>
                <a:lnTo>
                  <a:pt x="144" y="336"/>
                </a:lnTo>
                <a:lnTo>
                  <a:pt x="132" y="332"/>
                </a:lnTo>
                <a:lnTo>
                  <a:pt x="118" y="314"/>
                </a:lnTo>
                <a:lnTo>
                  <a:pt x="74" y="304"/>
                </a:lnTo>
                <a:lnTo>
                  <a:pt x="0" y="182"/>
                </a:lnTo>
                <a:lnTo>
                  <a:pt x="48" y="80"/>
                </a:lnTo>
                <a:lnTo>
                  <a:pt x="96" y="0"/>
                </a:lnTo>
                <a:lnTo>
                  <a:pt x="27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9" name="Freeform 257"/>
          <p:cNvSpPr>
            <a:spLocks/>
          </p:cNvSpPr>
          <p:nvPr/>
        </p:nvSpPr>
        <p:spPr bwMode="ltGray">
          <a:xfrm>
            <a:off x="4272705" y="4479935"/>
            <a:ext cx="357911" cy="233361"/>
          </a:xfrm>
          <a:custGeom>
            <a:avLst/>
            <a:gdLst/>
            <a:ahLst/>
            <a:cxnLst>
              <a:cxn ang="0">
                <a:pos x="158" y="2"/>
              </a:cxn>
              <a:cxn ang="0">
                <a:pos x="168" y="15"/>
              </a:cxn>
              <a:cxn ang="0">
                <a:pos x="168" y="28"/>
              </a:cxn>
              <a:cxn ang="0">
                <a:pos x="170" y="41"/>
              </a:cxn>
              <a:cxn ang="0">
                <a:pos x="178" y="43"/>
              </a:cxn>
              <a:cxn ang="0">
                <a:pos x="180" y="47"/>
              </a:cxn>
              <a:cxn ang="0">
                <a:pos x="186" y="49"/>
              </a:cxn>
              <a:cxn ang="0">
                <a:pos x="193" y="53"/>
              </a:cxn>
              <a:cxn ang="0">
                <a:pos x="197" y="56"/>
              </a:cxn>
              <a:cxn ang="0">
                <a:pos x="199" y="60"/>
              </a:cxn>
              <a:cxn ang="0">
                <a:pos x="197" y="64"/>
              </a:cxn>
              <a:cxn ang="0">
                <a:pos x="213" y="75"/>
              </a:cxn>
              <a:cxn ang="0">
                <a:pos x="216" y="83"/>
              </a:cxn>
              <a:cxn ang="0">
                <a:pos x="218" y="90"/>
              </a:cxn>
              <a:cxn ang="0">
                <a:pos x="226" y="92"/>
              </a:cxn>
              <a:cxn ang="0">
                <a:pos x="230" y="98"/>
              </a:cxn>
              <a:cxn ang="0">
                <a:pos x="222" y="96"/>
              </a:cxn>
              <a:cxn ang="0">
                <a:pos x="218" y="98"/>
              </a:cxn>
              <a:cxn ang="0">
                <a:pos x="213" y="100"/>
              </a:cxn>
              <a:cxn ang="0">
                <a:pos x="207" y="100"/>
              </a:cxn>
              <a:cxn ang="0">
                <a:pos x="197" y="100"/>
              </a:cxn>
              <a:cxn ang="0">
                <a:pos x="193" y="104"/>
              </a:cxn>
              <a:cxn ang="0">
                <a:pos x="184" y="105"/>
              </a:cxn>
              <a:cxn ang="0">
                <a:pos x="176" y="105"/>
              </a:cxn>
              <a:cxn ang="0">
                <a:pos x="172" y="105"/>
              </a:cxn>
              <a:cxn ang="0">
                <a:pos x="166" y="107"/>
              </a:cxn>
              <a:cxn ang="0">
                <a:pos x="158" y="105"/>
              </a:cxn>
              <a:cxn ang="0">
                <a:pos x="149" y="105"/>
              </a:cxn>
              <a:cxn ang="0">
                <a:pos x="147" y="113"/>
              </a:cxn>
              <a:cxn ang="0">
                <a:pos x="141" y="117"/>
              </a:cxn>
              <a:cxn ang="0">
                <a:pos x="133" y="115"/>
              </a:cxn>
              <a:cxn ang="0">
                <a:pos x="120" y="111"/>
              </a:cxn>
              <a:cxn ang="0">
                <a:pos x="110" y="109"/>
              </a:cxn>
              <a:cxn ang="0">
                <a:pos x="106" y="105"/>
              </a:cxn>
              <a:cxn ang="0">
                <a:pos x="101" y="102"/>
              </a:cxn>
              <a:cxn ang="0">
                <a:pos x="97" y="100"/>
              </a:cxn>
              <a:cxn ang="0">
                <a:pos x="91" y="100"/>
              </a:cxn>
              <a:cxn ang="0">
                <a:pos x="81" y="113"/>
              </a:cxn>
              <a:cxn ang="0">
                <a:pos x="79" y="119"/>
              </a:cxn>
              <a:cxn ang="0">
                <a:pos x="73" y="122"/>
              </a:cxn>
              <a:cxn ang="0">
                <a:pos x="62" y="120"/>
              </a:cxn>
              <a:cxn ang="0">
                <a:pos x="46" y="119"/>
              </a:cxn>
              <a:cxn ang="0">
                <a:pos x="35" y="128"/>
              </a:cxn>
              <a:cxn ang="0">
                <a:pos x="17" y="128"/>
              </a:cxn>
              <a:cxn ang="0">
                <a:pos x="0" y="73"/>
              </a:cxn>
              <a:cxn ang="0">
                <a:pos x="58" y="30"/>
              </a:cxn>
              <a:cxn ang="0">
                <a:pos x="143" y="0"/>
              </a:cxn>
              <a:cxn ang="0">
                <a:pos x="158" y="2"/>
              </a:cxn>
            </a:cxnLst>
            <a:rect l="0" t="0" r="r" b="b"/>
            <a:pathLst>
              <a:path w="231" h="129">
                <a:moveTo>
                  <a:pt x="158" y="2"/>
                </a:moveTo>
                <a:lnTo>
                  <a:pt x="168" y="15"/>
                </a:lnTo>
                <a:lnTo>
                  <a:pt x="168" y="28"/>
                </a:lnTo>
                <a:lnTo>
                  <a:pt x="170" y="41"/>
                </a:lnTo>
                <a:lnTo>
                  <a:pt x="178" y="43"/>
                </a:lnTo>
                <a:lnTo>
                  <a:pt x="180" y="47"/>
                </a:lnTo>
                <a:lnTo>
                  <a:pt x="186" y="49"/>
                </a:lnTo>
                <a:lnTo>
                  <a:pt x="193" y="53"/>
                </a:lnTo>
                <a:lnTo>
                  <a:pt x="197" y="56"/>
                </a:lnTo>
                <a:lnTo>
                  <a:pt x="199" y="60"/>
                </a:lnTo>
                <a:lnTo>
                  <a:pt x="197" y="64"/>
                </a:lnTo>
                <a:lnTo>
                  <a:pt x="213" y="75"/>
                </a:lnTo>
                <a:lnTo>
                  <a:pt x="216" y="83"/>
                </a:lnTo>
                <a:lnTo>
                  <a:pt x="218" y="90"/>
                </a:lnTo>
                <a:lnTo>
                  <a:pt x="226" y="92"/>
                </a:lnTo>
                <a:lnTo>
                  <a:pt x="230" y="98"/>
                </a:lnTo>
                <a:lnTo>
                  <a:pt x="222" y="96"/>
                </a:lnTo>
                <a:lnTo>
                  <a:pt x="218" y="98"/>
                </a:lnTo>
                <a:lnTo>
                  <a:pt x="213" y="100"/>
                </a:lnTo>
                <a:lnTo>
                  <a:pt x="207" y="100"/>
                </a:lnTo>
                <a:lnTo>
                  <a:pt x="197" y="100"/>
                </a:lnTo>
                <a:lnTo>
                  <a:pt x="193" y="104"/>
                </a:lnTo>
                <a:lnTo>
                  <a:pt x="184" y="105"/>
                </a:lnTo>
                <a:lnTo>
                  <a:pt x="176" y="105"/>
                </a:lnTo>
                <a:lnTo>
                  <a:pt x="172" y="105"/>
                </a:lnTo>
                <a:lnTo>
                  <a:pt x="166" y="107"/>
                </a:lnTo>
                <a:lnTo>
                  <a:pt x="158" y="105"/>
                </a:lnTo>
                <a:lnTo>
                  <a:pt x="149" y="105"/>
                </a:lnTo>
                <a:lnTo>
                  <a:pt x="147" y="113"/>
                </a:lnTo>
                <a:lnTo>
                  <a:pt x="141" y="117"/>
                </a:lnTo>
                <a:lnTo>
                  <a:pt x="133" y="115"/>
                </a:lnTo>
                <a:lnTo>
                  <a:pt x="120" y="111"/>
                </a:lnTo>
                <a:lnTo>
                  <a:pt x="110" y="109"/>
                </a:lnTo>
                <a:lnTo>
                  <a:pt x="106" y="105"/>
                </a:lnTo>
                <a:lnTo>
                  <a:pt x="101" y="102"/>
                </a:lnTo>
                <a:lnTo>
                  <a:pt x="97" y="100"/>
                </a:lnTo>
                <a:lnTo>
                  <a:pt x="91" y="100"/>
                </a:lnTo>
                <a:lnTo>
                  <a:pt x="81" y="113"/>
                </a:lnTo>
                <a:lnTo>
                  <a:pt x="79" y="119"/>
                </a:lnTo>
                <a:lnTo>
                  <a:pt x="73" y="122"/>
                </a:lnTo>
                <a:lnTo>
                  <a:pt x="62" y="120"/>
                </a:lnTo>
                <a:lnTo>
                  <a:pt x="46" y="119"/>
                </a:lnTo>
                <a:lnTo>
                  <a:pt x="35" y="128"/>
                </a:lnTo>
                <a:lnTo>
                  <a:pt x="17" y="128"/>
                </a:lnTo>
                <a:lnTo>
                  <a:pt x="0" y="73"/>
                </a:lnTo>
                <a:lnTo>
                  <a:pt x="58" y="30"/>
                </a:lnTo>
                <a:lnTo>
                  <a:pt x="143" y="0"/>
                </a:lnTo>
                <a:lnTo>
                  <a:pt x="158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0" name="Freeform 258"/>
          <p:cNvSpPr>
            <a:spLocks/>
          </p:cNvSpPr>
          <p:nvPr/>
        </p:nvSpPr>
        <p:spPr bwMode="ltGray">
          <a:xfrm>
            <a:off x="4271156" y="4478347"/>
            <a:ext cx="368756" cy="247649"/>
          </a:xfrm>
          <a:custGeom>
            <a:avLst/>
            <a:gdLst/>
            <a:ahLst/>
            <a:cxnLst>
              <a:cxn ang="0">
                <a:pos x="164" y="2"/>
              </a:cxn>
              <a:cxn ang="0">
                <a:pos x="174" y="16"/>
              </a:cxn>
              <a:cxn ang="0">
                <a:pos x="174" y="30"/>
              </a:cxn>
              <a:cxn ang="0">
                <a:pos x="176" y="44"/>
              </a:cxn>
              <a:cxn ang="0">
                <a:pos x="184" y="46"/>
              </a:cxn>
              <a:cxn ang="0">
                <a:pos x="186" y="50"/>
              </a:cxn>
              <a:cxn ang="0">
                <a:pos x="192" y="52"/>
              </a:cxn>
              <a:cxn ang="0">
                <a:pos x="200" y="56"/>
              </a:cxn>
              <a:cxn ang="0">
                <a:pos x="204" y="60"/>
              </a:cxn>
              <a:cxn ang="0">
                <a:pos x="206" y="64"/>
              </a:cxn>
              <a:cxn ang="0">
                <a:pos x="204" y="68"/>
              </a:cxn>
              <a:cxn ang="0">
                <a:pos x="220" y="80"/>
              </a:cxn>
              <a:cxn ang="0">
                <a:pos x="224" y="88"/>
              </a:cxn>
              <a:cxn ang="0">
                <a:pos x="226" y="96"/>
              </a:cxn>
              <a:cxn ang="0">
                <a:pos x="234" y="98"/>
              </a:cxn>
              <a:cxn ang="0">
                <a:pos x="238" y="104"/>
              </a:cxn>
              <a:cxn ang="0">
                <a:pos x="230" y="102"/>
              </a:cxn>
              <a:cxn ang="0">
                <a:pos x="226" y="104"/>
              </a:cxn>
              <a:cxn ang="0">
                <a:pos x="220" y="106"/>
              </a:cxn>
              <a:cxn ang="0">
                <a:pos x="214" y="106"/>
              </a:cxn>
              <a:cxn ang="0">
                <a:pos x="204" y="106"/>
              </a:cxn>
              <a:cxn ang="0">
                <a:pos x="200" y="110"/>
              </a:cxn>
              <a:cxn ang="0">
                <a:pos x="190" y="112"/>
              </a:cxn>
              <a:cxn ang="0">
                <a:pos x="182" y="112"/>
              </a:cxn>
              <a:cxn ang="0">
                <a:pos x="178" y="112"/>
              </a:cxn>
              <a:cxn ang="0">
                <a:pos x="172" y="114"/>
              </a:cxn>
              <a:cxn ang="0">
                <a:pos x="164" y="112"/>
              </a:cxn>
              <a:cxn ang="0">
                <a:pos x="154" y="112"/>
              </a:cxn>
              <a:cxn ang="0">
                <a:pos x="152" y="120"/>
              </a:cxn>
              <a:cxn ang="0">
                <a:pos x="146" y="124"/>
              </a:cxn>
              <a:cxn ang="0">
                <a:pos x="138" y="122"/>
              </a:cxn>
              <a:cxn ang="0">
                <a:pos x="124" y="118"/>
              </a:cxn>
              <a:cxn ang="0">
                <a:pos x="114" y="116"/>
              </a:cxn>
              <a:cxn ang="0">
                <a:pos x="110" y="112"/>
              </a:cxn>
              <a:cxn ang="0">
                <a:pos x="104" y="108"/>
              </a:cxn>
              <a:cxn ang="0">
                <a:pos x="100" y="106"/>
              </a:cxn>
              <a:cxn ang="0">
                <a:pos x="94" y="106"/>
              </a:cxn>
              <a:cxn ang="0">
                <a:pos x="84" y="120"/>
              </a:cxn>
              <a:cxn ang="0">
                <a:pos x="82" y="126"/>
              </a:cxn>
              <a:cxn ang="0">
                <a:pos x="76" y="130"/>
              </a:cxn>
              <a:cxn ang="0">
                <a:pos x="64" y="128"/>
              </a:cxn>
              <a:cxn ang="0">
                <a:pos x="48" y="126"/>
              </a:cxn>
              <a:cxn ang="0">
                <a:pos x="36" y="136"/>
              </a:cxn>
              <a:cxn ang="0">
                <a:pos x="18" y="136"/>
              </a:cxn>
              <a:cxn ang="0">
                <a:pos x="0" y="78"/>
              </a:cxn>
              <a:cxn ang="0">
                <a:pos x="60" y="32"/>
              </a:cxn>
              <a:cxn ang="0">
                <a:pos x="148" y="0"/>
              </a:cxn>
              <a:cxn ang="0">
                <a:pos x="164" y="2"/>
              </a:cxn>
            </a:cxnLst>
            <a:rect l="0" t="0" r="r" b="b"/>
            <a:pathLst>
              <a:path w="239" h="137">
                <a:moveTo>
                  <a:pt x="164" y="2"/>
                </a:moveTo>
                <a:lnTo>
                  <a:pt x="174" y="16"/>
                </a:lnTo>
                <a:lnTo>
                  <a:pt x="174" y="30"/>
                </a:lnTo>
                <a:lnTo>
                  <a:pt x="176" y="44"/>
                </a:lnTo>
                <a:lnTo>
                  <a:pt x="184" y="46"/>
                </a:lnTo>
                <a:lnTo>
                  <a:pt x="186" y="50"/>
                </a:lnTo>
                <a:lnTo>
                  <a:pt x="192" y="52"/>
                </a:lnTo>
                <a:lnTo>
                  <a:pt x="200" y="56"/>
                </a:lnTo>
                <a:lnTo>
                  <a:pt x="204" y="60"/>
                </a:lnTo>
                <a:lnTo>
                  <a:pt x="206" y="64"/>
                </a:lnTo>
                <a:lnTo>
                  <a:pt x="204" y="68"/>
                </a:lnTo>
                <a:lnTo>
                  <a:pt x="220" y="80"/>
                </a:lnTo>
                <a:lnTo>
                  <a:pt x="224" y="88"/>
                </a:lnTo>
                <a:lnTo>
                  <a:pt x="226" y="96"/>
                </a:lnTo>
                <a:lnTo>
                  <a:pt x="234" y="98"/>
                </a:lnTo>
                <a:lnTo>
                  <a:pt x="238" y="104"/>
                </a:lnTo>
                <a:lnTo>
                  <a:pt x="230" y="102"/>
                </a:lnTo>
                <a:lnTo>
                  <a:pt x="226" y="104"/>
                </a:lnTo>
                <a:lnTo>
                  <a:pt x="220" y="106"/>
                </a:lnTo>
                <a:lnTo>
                  <a:pt x="214" y="106"/>
                </a:lnTo>
                <a:lnTo>
                  <a:pt x="204" y="106"/>
                </a:lnTo>
                <a:lnTo>
                  <a:pt x="200" y="110"/>
                </a:lnTo>
                <a:lnTo>
                  <a:pt x="190" y="112"/>
                </a:lnTo>
                <a:lnTo>
                  <a:pt x="182" y="112"/>
                </a:lnTo>
                <a:lnTo>
                  <a:pt x="178" y="112"/>
                </a:lnTo>
                <a:lnTo>
                  <a:pt x="172" y="114"/>
                </a:lnTo>
                <a:lnTo>
                  <a:pt x="164" y="112"/>
                </a:lnTo>
                <a:lnTo>
                  <a:pt x="154" y="112"/>
                </a:lnTo>
                <a:lnTo>
                  <a:pt x="152" y="120"/>
                </a:lnTo>
                <a:lnTo>
                  <a:pt x="146" y="124"/>
                </a:lnTo>
                <a:lnTo>
                  <a:pt x="138" y="122"/>
                </a:lnTo>
                <a:lnTo>
                  <a:pt x="124" y="118"/>
                </a:lnTo>
                <a:lnTo>
                  <a:pt x="114" y="116"/>
                </a:lnTo>
                <a:lnTo>
                  <a:pt x="110" y="112"/>
                </a:lnTo>
                <a:lnTo>
                  <a:pt x="104" y="108"/>
                </a:lnTo>
                <a:lnTo>
                  <a:pt x="100" y="106"/>
                </a:lnTo>
                <a:lnTo>
                  <a:pt x="94" y="106"/>
                </a:lnTo>
                <a:lnTo>
                  <a:pt x="84" y="120"/>
                </a:lnTo>
                <a:lnTo>
                  <a:pt x="82" y="126"/>
                </a:lnTo>
                <a:lnTo>
                  <a:pt x="76" y="130"/>
                </a:lnTo>
                <a:lnTo>
                  <a:pt x="64" y="128"/>
                </a:lnTo>
                <a:lnTo>
                  <a:pt x="48" y="126"/>
                </a:lnTo>
                <a:lnTo>
                  <a:pt x="36" y="136"/>
                </a:lnTo>
                <a:lnTo>
                  <a:pt x="18" y="136"/>
                </a:lnTo>
                <a:lnTo>
                  <a:pt x="0" y="78"/>
                </a:lnTo>
                <a:lnTo>
                  <a:pt x="60" y="32"/>
                </a:lnTo>
                <a:lnTo>
                  <a:pt x="148" y="0"/>
                </a:lnTo>
                <a:lnTo>
                  <a:pt x="164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1" name="Freeform 259"/>
          <p:cNvSpPr>
            <a:spLocks/>
          </p:cNvSpPr>
          <p:nvPr/>
        </p:nvSpPr>
        <p:spPr bwMode="ltGray">
          <a:xfrm>
            <a:off x="4255662" y="4043374"/>
            <a:ext cx="300582" cy="539748"/>
          </a:xfrm>
          <a:custGeom>
            <a:avLst/>
            <a:gdLst/>
            <a:ahLst/>
            <a:cxnLst>
              <a:cxn ang="0">
                <a:pos x="194" y="86"/>
              </a:cxn>
              <a:cxn ang="0">
                <a:pos x="192" y="132"/>
              </a:cxn>
              <a:cxn ang="0">
                <a:pos x="186" y="132"/>
              </a:cxn>
              <a:cxn ang="0">
                <a:pos x="181" y="136"/>
              </a:cxn>
              <a:cxn ang="0">
                <a:pos x="177" y="134"/>
              </a:cxn>
              <a:cxn ang="0">
                <a:pos x="169" y="132"/>
              </a:cxn>
              <a:cxn ang="0">
                <a:pos x="165" y="134"/>
              </a:cxn>
              <a:cxn ang="0">
                <a:pos x="163" y="138"/>
              </a:cxn>
              <a:cxn ang="0">
                <a:pos x="163" y="142"/>
              </a:cxn>
              <a:cxn ang="0">
                <a:pos x="161" y="152"/>
              </a:cxn>
              <a:cxn ang="0">
                <a:pos x="159" y="162"/>
              </a:cxn>
              <a:cxn ang="0">
                <a:pos x="161" y="166"/>
              </a:cxn>
              <a:cxn ang="0">
                <a:pos x="158" y="173"/>
              </a:cxn>
              <a:cxn ang="0">
                <a:pos x="152" y="183"/>
              </a:cxn>
              <a:cxn ang="0">
                <a:pos x="152" y="195"/>
              </a:cxn>
              <a:cxn ang="0">
                <a:pos x="150" y="201"/>
              </a:cxn>
              <a:cxn ang="0">
                <a:pos x="154" y="204"/>
              </a:cxn>
              <a:cxn ang="0">
                <a:pos x="158" y="204"/>
              </a:cxn>
              <a:cxn ang="0">
                <a:pos x="161" y="208"/>
              </a:cxn>
              <a:cxn ang="0">
                <a:pos x="161" y="222"/>
              </a:cxn>
              <a:cxn ang="0">
                <a:pos x="167" y="226"/>
              </a:cxn>
              <a:cxn ang="0">
                <a:pos x="171" y="228"/>
              </a:cxn>
              <a:cxn ang="0">
                <a:pos x="169" y="236"/>
              </a:cxn>
              <a:cxn ang="0">
                <a:pos x="129" y="261"/>
              </a:cxn>
              <a:cxn ang="0">
                <a:pos x="104" y="269"/>
              </a:cxn>
              <a:cxn ang="0">
                <a:pos x="96" y="267"/>
              </a:cxn>
              <a:cxn ang="0">
                <a:pos x="94" y="271"/>
              </a:cxn>
              <a:cxn ang="0">
                <a:pos x="94" y="277"/>
              </a:cxn>
              <a:cxn ang="0">
                <a:pos x="88" y="278"/>
              </a:cxn>
              <a:cxn ang="0">
                <a:pos x="75" y="278"/>
              </a:cxn>
              <a:cxn ang="0">
                <a:pos x="67" y="282"/>
              </a:cxn>
              <a:cxn ang="0">
                <a:pos x="67" y="286"/>
              </a:cxn>
              <a:cxn ang="0">
                <a:pos x="54" y="290"/>
              </a:cxn>
              <a:cxn ang="0">
                <a:pos x="50" y="286"/>
              </a:cxn>
              <a:cxn ang="0">
                <a:pos x="44" y="292"/>
              </a:cxn>
              <a:cxn ang="0">
                <a:pos x="42" y="296"/>
              </a:cxn>
              <a:cxn ang="0">
                <a:pos x="27" y="290"/>
              </a:cxn>
              <a:cxn ang="0">
                <a:pos x="0" y="240"/>
              </a:cxn>
              <a:cxn ang="0">
                <a:pos x="6" y="123"/>
              </a:cxn>
              <a:cxn ang="0">
                <a:pos x="65" y="0"/>
              </a:cxn>
              <a:cxn ang="0">
                <a:pos x="194" y="86"/>
              </a:cxn>
            </a:cxnLst>
            <a:rect l="0" t="0" r="r" b="b"/>
            <a:pathLst>
              <a:path w="195" h="297">
                <a:moveTo>
                  <a:pt x="194" y="86"/>
                </a:moveTo>
                <a:lnTo>
                  <a:pt x="192" y="132"/>
                </a:lnTo>
                <a:lnTo>
                  <a:pt x="186" y="132"/>
                </a:lnTo>
                <a:lnTo>
                  <a:pt x="181" y="136"/>
                </a:lnTo>
                <a:lnTo>
                  <a:pt x="177" y="134"/>
                </a:lnTo>
                <a:lnTo>
                  <a:pt x="169" y="132"/>
                </a:lnTo>
                <a:lnTo>
                  <a:pt x="165" y="134"/>
                </a:lnTo>
                <a:lnTo>
                  <a:pt x="163" y="138"/>
                </a:lnTo>
                <a:lnTo>
                  <a:pt x="163" y="142"/>
                </a:lnTo>
                <a:lnTo>
                  <a:pt x="161" y="152"/>
                </a:lnTo>
                <a:lnTo>
                  <a:pt x="159" y="162"/>
                </a:lnTo>
                <a:lnTo>
                  <a:pt x="161" y="166"/>
                </a:lnTo>
                <a:lnTo>
                  <a:pt x="158" y="173"/>
                </a:lnTo>
                <a:lnTo>
                  <a:pt x="152" y="183"/>
                </a:lnTo>
                <a:lnTo>
                  <a:pt x="152" y="195"/>
                </a:lnTo>
                <a:lnTo>
                  <a:pt x="150" y="201"/>
                </a:lnTo>
                <a:lnTo>
                  <a:pt x="154" y="204"/>
                </a:lnTo>
                <a:lnTo>
                  <a:pt x="158" y="204"/>
                </a:lnTo>
                <a:lnTo>
                  <a:pt x="161" y="208"/>
                </a:lnTo>
                <a:lnTo>
                  <a:pt x="161" y="222"/>
                </a:lnTo>
                <a:lnTo>
                  <a:pt x="167" y="226"/>
                </a:lnTo>
                <a:lnTo>
                  <a:pt x="171" y="228"/>
                </a:lnTo>
                <a:lnTo>
                  <a:pt x="169" y="236"/>
                </a:lnTo>
                <a:lnTo>
                  <a:pt x="129" y="261"/>
                </a:lnTo>
                <a:lnTo>
                  <a:pt x="104" y="269"/>
                </a:lnTo>
                <a:lnTo>
                  <a:pt x="96" y="267"/>
                </a:lnTo>
                <a:lnTo>
                  <a:pt x="94" y="271"/>
                </a:lnTo>
                <a:lnTo>
                  <a:pt x="94" y="277"/>
                </a:lnTo>
                <a:lnTo>
                  <a:pt x="88" y="278"/>
                </a:lnTo>
                <a:lnTo>
                  <a:pt x="75" y="278"/>
                </a:lnTo>
                <a:lnTo>
                  <a:pt x="67" y="282"/>
                </a:lnTo>
                <a:lnTo>
                  <a:pt x="67" y="286"/>
                </a:lnTo>
                <a:lnTo>
                  <a:pt x="54" y="290"/>
                </a:lnTo>
                <a:lnTo>
                  <a:pt x="50" y="286"/>
                </a:lnTo>
                <a:lnTo>
                  <a:pt x="44" y="292"/>
                </a:lnTo>
                <a:lnTo>
                  <a:pt x="42" y="296"/>
                </a:lnTo>
                <a:lnTo>
                  <a:pt x="27" y="290"/>
                </a:lnTo>
                <a:lnTo>
                  <a:pt x="0" y="240"/>
                </a:lnTo>
                <a:lnTo>
                  <a:pt x="6" y="123"/>
                </a:lnTo>
                <a:lnTo>
                  <a:pt x="65" y="0"/>
                </a:lnTo>
                <a:lnTo>
                  <a:pt x="194" y="8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2" name="Freeform 260"/>
          <p:cNvSpPr>
            <a:spLocks/>
          </p:cNvSpPr>
          <p:nvPr/>
        </p:nvSpPr>
        <p:spPr bwMode="ltGray">
          <a:xfrm>
            <a:off x="4254112" y="4041787"/>
            <a:ext cx="311429" cy="554035"/>
          </a:xfrm>
          <a:custGeom>
            <a:avLst/>
            <a:gdLst/>
            <a:ahLst/>
            <a:cxnLst>
              <a:cxn ang="0">
                <a:pos x="202" y="88"/>
              </a:cxn>
              <a:cxn ang="0">
                <a:pos x="200" y="136"/>
              </a:cxn>
              <a:cxn ang="0">
                <a:pos x="194" y="136"/>
              </a:cxn>
              <a:cxn ang="0">
                <a:pos x="188" y="140"/>
              </a:cxn>
              <a:cxn ang="0">
                <a:pos x="184" y="138"/>
              </a:cxn>
              <a:cxn ang="0">
                <a:pos x="176" y="136"/>
              </a:cxn>
              <a:cxn ang="0">
                <a:pos x="172" y="138"/>
              </a:cxn>
              <a:cxn ang="0">
                <a:pos x="170" y="142"/>
              </a:cxn>
              <a:cxn ang="0">
                <a:pos x="170" y="146"/>
              </a:cxn>
              <a:cxn ang="0">
                <a:pos x="168" y="156"/>
              </a:cxn>
              <a:cxn ang="0">
                <a:pos x="166" y="166"/>
              </a:cxn>
              <a:cxn ang="0">
                <a:pos x="168" y="170"/>
              </a:cxn>
              <a:cxn ang="0">
                <a:pos x="164" y="178"/>
              </a:cxn>
              <a:cxn ang="0">
                <a:pos x="158" y="188"/>
              </a:cxn>
              <a:cxn ang="0">
                <a:pos x="158" y="200"/>
              </a:cxn>
              <a:cxn ang="0">
                <a:pos x="156" y="206"/>
              </a:cxn>
              <a:cxn ang="0">
                <a:pos x="160" y="210"/>
              </a:cxn>
              <a:cxn ang="0">
                <a:pos x="164" y="210"/>
              </a:cxn>
              <a:cxn ang="0">
                <a:pos x="168" y="214"/>
              </a:cxn>
              <a:cxn ang="0">
                <a:pos x="168" y="228"/>
              </a:cxn>
              <a:cxn ang="0">
                <a:pos x="174" y="232"/>
              </a:cxn>
              <a:cxn ang="0">
                <a:pos x="178" y="234"/>
              </a:cxn>
              <a:cxn ang="0">
                <a:pos x="176" y="242"/>
              </a:cxn>
              <a:cxn ang="0">
                <a:pos x="134" y="268"/>
              </a:cxn>
              <a:cxn ang="0">
                <a:pos x="108" y="276"/>
              </a:cxn>
              <a:cxn ang="0">
                <a:pos x="100" y="274"/>
              </a:cxn>
              <a:cxn ang="0">
                <a:pos x="98" y="278"/>
              </a:cxn>
              <a:cxn ang="0">
                <a:pos x="98" y="284"/>
              </a:cxn>
              <a:cxn ang="0">
                <a:pos x="92" y="286"/>
              </a:cxn>
              <a:cxn ang="0">
                <a:pos x="78" y="286"/>
              </a:cxn>
              <a:cxn ang="0">
                <a:pos x="70" y="290"/>
              </a:cxn>
              <a:cxn ang="0">
                <a:pos x="70" y="294"/>
              </a:cxn>
              <a:cxn ang="0">
                <a:pos x="56" y="298"/>
              </a:cxn>
              <a:cxn ang="0">
                <a:pos x="52" y="294"/>
              </a:cxn>
              <a:cxn ang="0">
                <a:pos x="46" y="300"/>
              </a:cxn>
              <a:cxn ang="0">
                <a:pos x="44" y="304"/>
              </a:cxn>
              <a:cxn ang="0">
                <a:pos x="28" y="298"/>
              </a:cxn>
              <a:cxn ang="0">
                <a:pos x="0" y="246"/>
              </a:cxn>
              <a:cxn ang="0">
                <a:pos x="6" y="126"/>
              </a:cxn>
              <a:cxn ang="0">
                <a:pos x="68" y="0"/>
              </a:cxn>
              <a:cxn ang="0">
                <a:pos x="202" y="88"/>
              </a:cxn>
            </a:cxnLst>
            <a:rect l="0" t="0" r="r" b="b"/>
            <a:pathLst>
              <a:path w="203" h="305">
                <a:moveTo>
                  <a:pt x="202" y="88"/>
                </a:moveTo>
                <a:lnTo>
                  <a:pt x="200" y="136"/>
                </a:lnTo>
                <a:lnTo>
                  <a:pt x="194" y="136"/>
                </a:lnTo>
                <a:lnTo>
                  <a:pt x="188" y="140"/>
                </a:lnTo>
                <a:lnTo>
                  <a:pt x="184" y="138"/>
                </a:lnTo>
                <a:lnTo>
                  <a:pt x="176" y="136"/>
                </a:lnTo>
                <a:lnTo>
                  <a:pt x="172" y="138"/>
                </a:lnTo>
                <a:lnTo>
                  <a:pt x="170" y="142"/>
                </a:lnTo>
                <a:lnTo>
                  <a:pt x="170" y="146"/>
                </a:lnTo>
                <a:lnTo>
                  <a:pt x="168" y="156"/>
                </a:lnTo>
                <a:lnTo>
                  <a:pt x="166" y="166"/>
                </a:lnTo>
                <a:lnTo>
                  <a:pt x="168" y="170"/>
                </a:lnTo>
                <a:lnTo>
                  <a:pt x="164" y="178"/>
                </a:lnTo>
                <a:lnTo>
                  <a:pt x="158" y="188"/>
                </a:lnTo>
                <a:lnTo>
                  <a:pt x="158" y="200"/>
                </a:lnTo>
                <a:lnTo>
                  <a:pt x="156" y="206"/>
                </a:lnTo>
                <a:lnTo>
                  <a:pt x="160" y="210"/>
                </a:lnTo>
                <a:lnTo>
                  <a:pt x="164" y="210"/>
                </a:lnTo>
                <a:lnTo>
                  <a:pt x="168" y="214"/>
                </a:lnTo>
                <a:lnTo>
                  <a:pt x="168" y="228"/>
                </a:lnTo>
                <a:lnTo>
                  <a:pt x="174" y="232"/>
                </a:lnTo>
                <a:lnTo>
                  <a:pt x="178" y="234"/>
                </a:lnTo>
                <a:lnTo>
                  <a:pt x="176" y="242"/>
                </a:lnTo>
                <a:lnTo>
                  <a:pt x="134" y="268"/>
                </a:lnTo>
                <a:lnTo>
                  <a:pt x="108" y="276"/>
                </a:lnTo>
                <a:lnTo>
                  <a:pt x="100" y="274"/>
                </a:lnTo>
                <a:lnTo>
                  <a:pt x="98" y="278"/>
                </a:lnTo>
                <a:lnTo>
                  <a:pt x="98" y="284"/>
                </a:lnTo>
                <a:lnTo>
                  <a:pt x="92" y="286"/>
                </a:lnTo>
                <a:lnTo>
                  <a:pt x="78" y="286"/>
                </a:lnTo>
                <a:lnTo>
                  <a:pt x="70" y="290"/>
                </a:lnTo>
                <a:lnTo>
                  <a:pt x="70" y="294"/>
                </a:lnTo>
                <a:lnTo>
                  <a:pt x="56" y="298"/>
                </a:lnTo>
                <a:lnTo>
                  <a:pt x="52" y="294"/>
                </a:lnTo>
                <a:lnTo>
                  <a:pt x="46" y="300"/>
                </a:lnTo>
                <a:lnTo>
                  <a:pt x="44" y="304"/>
                </a:lnTo>
                <a:lnTo>
                  <a:pt x="28" y="298"/>
                </a:lnTo>
                <a:lnTo>
                  <a:pt x="0" y="246"/>
                </a:lnTo>
                <a:lnTo>
                  <a:pt x="6" y="126"/>
                </a:lnTo>
                <a:lnTo>
                  <a:pt x="68" y="0"/>
                </a:lnTo>
                <a:lnTo>
                  <a:pt x="202" y="8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3" name="Freeform 261"/>
          <p:cNvSpPr>
            <a:spLocks/>
          </p:cNvSpPr>
          <p:nvPr/>
        </p:nvSpPr>
        <p:spPr bwMode="ltGray">
          <a:xfrm>
            <a:off x="4111568" y="4398973"/>
            <a:ext cx="216915" cy="377823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116" y="2"/>
              </a:cxn>
              <a:cxn ang="0">
                <a:pos x="118" y="6"/>
              </a:cxn>
              <a:cxn ang="0">
                <a:pos x="122" y="6"/>
              </a:cxn>
              <a:cxn ang="0">
                <a:pos x="130" y="18"/>
              </a:cxn>
              <a:cxn ang="0">
                <a:pos x="132" y="24"/>
              </a:cxn>
              <a:cxn ang="0">
                <a:pos x="128" y="34"/>
              </a:cxn>
              <a:cxn ang="0">
                <a:pos x="130" y="42"/>
              </a:cxn>
              <a:cxn ang="0">
                <a:pos x="130" y="46"/>
              </a:cxn>
              <a:cxn ang="0">
                <a:pos x="130" y="56"/>
              </a:cxn>
              <a:cxn ang="0">
                <a:pos x="110" y="54"/>
              </a:cxn>
              <a:cxn ang="0">
                <a:pos x="108" y="62"/>
              </a:cxn>
              <a:cxn ang="0">
                <a:pos x="138" y="94"/>
              </a:cxn>
              <a:cxn ang="0">
                <a:pos x="134" y="102"/>
              </a:cxn>
              <a:cxn ang="0">
                <a:pos x="130" y="106"/>
              </a:cxn>
              <a:cxn ang="0">
                <a:pos x="128" y="116"/>
              </a:cxn>
              <a:cxn ang="0">
                <a:pos x="124" y="120"/>
              </a:cxn>
              <a:cxn ang="0">
                <a:pos x="122" y="126"/>
              </a:cxn>
              <a:cxn ang="0">
                <a:pos x="116" y="130"/>
              </a:cxn>
              <a:cxn ang="0">
                <a:pos x="114" y="138"/>
              </a:cxn>
              <a:cxn ang="0">
                <a:pos x="114" y="142"/>
              </a:cxn>
              <a:cxn ang="0">
                <a:pos x="116" y="150"/>
              </a:cxn>
              <a:cxn ang="0">
                <a:pos x="122" y="158"/>
              </a:cxn>
              <a:cxn ang="0">
                <a:pos x="124" y="166"/>
              </a:cxn>
              <a:cxn ang="0">
                <a:pos x="128" y="176"/>
              </a:cxn>
              <a:cxn ang="0">
                <a:pos x="132" y="180"/>
              </a:cxn>
              <a:cxn ang="0">
                <a:pos x="138" y="186"/>
              </a:cxn>
              <a:cxn ang="0">
                <a:pos x="136" y="200"/>
              </a:cxn>
              <a:cxn ang="0">
                <a:pos x="140" y="204"/>
              </a:cxn>
              <a:cxn ang="0">
                <a:pos x="138" y="208"/>
              </a:cxn>
              <a:cxn ang="0">
                <a:pos x="130" y="204"/>
              </a:cxn>
              <a:cxn ang="0">
                <a:pos x="122" y="202"/>
              </a:cxn>
              <a:cxn ang="0">
                <a:pos x="118" y="202"/>
              </a:cxn>
              <a:cxn ang="0">
                <a:pos x="110" y="200"/>
              </a:cxn>
              <a:cxn ang="0">
                <a:pos x="110" y="196"/>
              </a:cxn>
              <a:cxn ang="0">
                <a:pos x="106" y="196"/>
              </a:cxn>
              <a:cxn ang="0">
                <a:pos x="104" y="198"/>
              </a:cxn>
              <a:cxn ang="0">
                <a:pos x="86" y="198"/>
              </a:cxn>
              <a:cxn ang="0">
                <a:pos x="84" y="192"/>
              </a:cxn>
              <a:cxn ang="0">
                <a:pos x="80" y="192"/>
              </a:cxn>
              <a:cxn ang="0">
                <a:pos x="76" y="194"/>
              </a:cxn>
              <a:cxn ang="0">
                <a:pos x="68" y="194"/>
              </a:cxn>
              <a:cxn ang="0">
                <a:pos x="62" y="194"/>
              </a:cxn>
              <a:cxn ang="0">
                <a:pos x="58" y="192"/>
              </a:cxn>
              <a:cxn ang="0">
                <a:pos x="52" y="194"/>
              </a:cxn>
              <a:cxn ang="0">
                <a:pos x="34" y="194"/>
              </a:cxn>
              <a:cxn ang="0">
                <a:pos x="28" y="196"/>
              </a:cxn>
              <a:cxn ang="0">
                <a:pos x="24" y="192"/>
              </a:cxn>
              <a:cxn ang="0">
                <a:pos x="22" y="186"/>
              </a:cxn>
              <a:cxn ang="0">
                <a:pos x="24" y="182"/>
              </a:cxn>
              <a:cxn ang="0">
                <a:pos x="26" y="174"/>
              </a:cxn>
              <a:cxn ang="0">
                <a:pos x="22" y="168"/>
              </a:cxn>
              <a:cxn ang="0">
                <a:pos x="20" y="166"/>
              </a:cxn>
              <a:cxn ang="0">
                <a:pos x="20" y="162"/>
              </a:cxn>
              <a:cxn ang="0">
                <a:pos x="12" y="158"/>
              </a:cxn>
              <a:cxn ang="0">
                <a:pos x="4" y="152"/>
              </a:cxn>
              <a:cxn ang="0">
                <a:pos x="0" y="142"/>
              </a:cxn>
              <a:cxn ang="0">
                <a:pos x="20" y="96"/>
              </a:cxn>
              <a:cxn ang="0">
                <a:pos x="108" y="0"/>
              </a:cxn>
            </a:cxnLst>
            <a:rect l="0" t="0" r="r" b="b"/>
            <a:pathLst>
              <a:path w="141" h="209">
                <a:moveTo>
                  <a:pt x="108" y="0"/>
                </a:moveTo>
                <a:lnTo>
                  <a:pt x="116" y="2"/>
                </a:lnTo>
                <a:lnTo>
                  <a:pt x="118" y="6"/>
                </a:lnTo>
                <a:lnTo>
                  <a:pt x="122" y="6"/>
                </a:lnTo>
                <a:lnTo>
                  <a:pt x="130" y="18"/>
                </a:lnTo>
                <a:lnTo>
                  <a:pt x="132" y="24"/>
                </a:lnTo>
                <a:lnTo>
                  <a:pt x="128" y="34"/>
                </a:lnTo>
                <a:lnTo>
                  <a:pt x="130" y="42"/>
                </a:lnTo>
                <a:lnTo>
                  <a:pt x="130" y="46"/>
                </a:lnTo>
                <a:lnTo>
                  <a:pt x="130" y="56"/>
                </a:lnTo>
                <a:lnTo>
                  <a:pt x="110" y="54"/>
                </a:lnTo>
                <a:lnTo>
                  <a:pt x="108" y="62"/>
                </a:lnTo>
                <a:lnTo>
                  <a:pt x="138" y="94"/>
                </a:lnTo>
                <a:lnTo>
                  <a:pt x="134" y="102"/>
                </a:lnTo>
                <a:lnTo>
                  <a:pt x="130" y="106"/>
                </a:lnTo>
                <a:lnTo>
                  <a:pt x="128" y="116"/>
                </a:lnTo>
                <a:lnTo>
                  <a:pt x="124" y="120"/>
                </a:lnTo>
                <a:lnTo>
                  <a:pt x="122" y="126"/>
                </a:lnTo>
                <a:lnTo>
                  <a:pt x="116" y="130"/>
                </a:lnTo>
                <a:lnTo>
                  <a:pt x="114" y="138"/>
                </a:lnTo>
                <a:lnTo>
                  <a:pt x="114" y="142"/>
                </a:lnTo>
                <a:lnTo>
                  <a:pt x="116" y="150"/>
                </a:lnTo>
                <a:lnTo>
                  <a:pt x="122" y="158"/>
                </a:lnTo>
                <a:lnTo>
                  <a:pt x="124" y="166"/>
                </a:lnTo>
                <a:lnTo>
                  <a:pt x="128" y="176"/>
                </a:lnTo>
                <a:lnTo>
                  <a:pt x="132" y="180"/>
                </a:lnTo>
                <a:lnTo>
                  <a:pt x="138" y="186"/>
                </a:lnTo>
                <a:lnTo>
                  <a:pt x="136" y="200"/>
                </a:lnTo>
                <a:lnTo>
                  <a:pt x="140" y="204"/>
                </a:lnTo>
                <a:lnTo>
                  <a:pt x="138" y="208"/>
                </a:lnTo>
                <a:lnTo>
                  <a:pt x="130" y="204"/>
                </a:lnTo>
                <a:lnTo>
                  <a:pt x="122" y="202"/>
                </a:lnTo>
                <a:lnTo>
                  <a:pt x="118" y="202"/>
                </a:lnTo>
                <a:lnTo>
                  <a:pt x="110" y="200"/>
                </a:lnTo>
                <a:lnTo>
                  <a:pt x="110" y="196"/>
                </a:lnTo>
                <a:lnTo>
                  <a:pt x="106" y="196"/>
                </a:lnTo>
                <a:lnTo>
                  <a:pt x="104" y="198"/>
                </a:lnTo>
                <a:lnTo>
                  <a:pt x="86" y="198"/>
                </a:lnTo>
                <a:lnTo>
                  <a:pt x="84" y="192"/>
                </a:lnTo>
                <a:lnTo>
                  <a:pt x="80" y="192"/>
                </a:lnTo>
                <a:lnTo>
                  <a:pt x="76" y="194"/>
                </a:lnTo>
                <a:lnTo>
                  <a:pt x="68" y="194"/>
                </a:lnTo>
                <a:lnTo>
                  <a:pt x="62" y="194"/>
                </a:lnTo>
                <a:lnTo>
                  <a:pt x="58" y="192"/>
                </a:lnTo>
                <a:lnTo>
                  <a:pt x="52" y="194"/>
                </a:lnTo>
                <a:lnTo>
                  <a:pt x="34" y="194"/>
                </a:lnTo>
                <a:lnTo>
                  <a:pt x="28" y="196"/>
                </a:lnTo>
                <a:lnTo>
                  <a:pt x="24" y="192"/>
                </a:lnTo>
                <a:lnTo>
                  <a:pt x="22" y="186"/>
                </a:lnTo>
                <a:lnTo>
                  <a:pt x="24" y="182"/>
                </a:lnTo>
                <a:lnTo>
                  <a:pt x="26" y="174"/>
                </a:lnTo>
                <a:lnTo>
                  <a:pt x="22" y="168"/>
                </a:lnTo>
                <a:lnTo>
                  <a:pt x="20" y="166"/>
                </a:lnTo>
                <a:lnTo>
                  <a:pt x="20" y="162"/>
                </a:lnTo>
                <a:lnTo>
                  <a:pt x="12" y="158"/>
                </a:lnTo>
                <a:lnTo>
                  <a:pt x="4" y="152"/>
                </a:lnTo>
                <a:lnTo>
                  <a:pt x="0" y="142"/>
                </a:lnTo>
                <a:lnTo>
                  <a:pt x="20" y="96"/>
                </a:lnTo>
                <a:lnTo>
                  <a:pt x="10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4" name="Freeform 262"/>
          <p:cNvSpPr>
            <a:spLocks/>
          </p:cNvSpPr>
          <p:nvPr/>
        </p:nvSpPr>
        <p:spPr bwMode="ltGray">
          <a:xfrm>
            <a:off x="3947332" y="4340236"/>
            <a:ext cx="353262" cy="331786"/>
          </a:xfrm>
          <a:custGeom>
            <a:avLst/>
            <a:gdLst/>
            <a:ahLst/>
            <a:cxnLst>
              <a:cxn ang="0">
                <a:pos x="208" y="20"/>
              </a:cxn>
              <a:cxn ang="0">
                <a:pos x="216" y="26"/>
              </a:cxn>
              <a:cxn ang="0">
                <a:pos x="220" y="32"/>
              </a:cxn>
              <a:cxn ang="0">
                <a:pos x="220" y="40"/>
              </a:cxn>
              <a:cxn ang="0">
                <a:pos x="224" y="44"/>
              </a:cxn>
              <a:cxn ang="0">
                <a:pos x="228" y="50"/>
              </a:cxn>
              <a:cxn ang="0">
                <a:pos x="228" y="56"/>
              </a:cxn>
              <a:cxn ang="0">
                <a:pos x="224" y="60"/>
              </a:cxn>
              <a:cxn ang="0">
                <a:pos x="220" y="64"/>
              </a:cxn>
              <a:cxn ang="0">
                <a:pos x="212" y="72"/>
              </a:cxn>
              <a:cxn ang="0">
                <a:pos x="212" y="74"/>
              </a:cxn>
              <a:cxn ang="0">
                <a:pos x="206" y="82"/>
              </a:cxn>
              <a:cxn ang="0">
                <a:pos x="204" y="86"/>
              </a:cxn>
              <a:cxn ang="0">
                <a:pos x="204" y="90"/>
              </a:cxn>
              <a:cxn ang="0">
                <a:pos x="196" y="98"/>
              </a:cxn>
              <a:cxn ang="0">
                <a:pos x="194" y="102"/>
              </a:cxn>
              <a:cxn ang="0">
                <a:pos x="186" y="106"/>
              </a:cxn>
              <a:cxn ang="0">
                <a:pos x="184" y="108"/>
              </a:cxn>
              <a:cxn ang="0">
                <a:pos x="180" y="116"/>
              </a:cxn>
              <a:cxn ang="0">
                <a:pos x="176" y="126"/>
              </a:cxn>
              <a:cxn ang="0">
                <a:pos x="174" y="128"/>
              </a:cxn>
              <a:cxn ang="0">
                <a:pos x="172" y="134"/>
              </a:cxn>
              <a:cxn ang="0">
                <a:pos x="168" y="138"/>
              </a:cxn>
              <a:cxn ang="0">
                <a:pos x="168" y="144"/>
              </a:cxn>
              <a:cxn ang="0">
                <a:pos x="164" y="144"/>
              </a:cxn>
              <a:cxn ang="0">
                <a:pos x="160" y="144"/>
              </a:cxn>
              <a:cxn ang="0">
                <a:pos x="158" y="140"/>
              </a:cxn>
              <a:cxn ang="0">
                <a:pos x="158" y="138"/>
              </a:cxn>
              <a:cxn ang="0">
                <a:pos x="150" y="136"/>
              </a:cxn>
              <a:cxn ang="0">
                <a:pos x="150" y="138"/>
              </a:cxn>
              <a:cxn ang="0">
                <a:pos x="146" y="138"/>
              </a:cxn>
              <a:cxn ang="0">
                <a:pos x="144" y="134"/>
              </a:cxn>
              <a:cxn ang="0">
                <a:pos x="142" y="134"/>
              </a:cxn>
              <a:cxn ang="0">
                <a:pos x="132" y="140"/>
              </a:cxn>
              <a:cxn ang="0">
                <a:pos x="132" y="144"/>
              </a:cxn>
              <a:cxn ang="0">
                <a:pos x="116" y="156"/>
              </a:cxn>
              <a:cxn ang="0">
                <a:pos x="112" y="166"/>
              </a:cxn>
              <a:cxn ang="0">
                <a:pos x="108" y="176"/>
              </a:cxn>
              <a:cxn ang="0">
                <a:pos x="94" y="180"/>
              </a:cxn>
              <a:cxn ang="0">
                <a:pos x="84" y="178"/>
              </a:cxn>
              <a:cxn ang="0">
                <a:pos x="70" y="180"/>
              </a:cxn>
              <a:cxn ang="0">
                <a:pos x="64" y="182"/>
              </a:cxn>
              <a:cxn ang="0">
                <a:pos x="60" y="180"/>
              </a:cxn>
              <a:cxn ang="0">
                <a:pos x="56" y="178"/>
              </a:cxn>
              <a:cxn ang="0">
                <a:pos x="48" y="164"/>
              </a:cxn>
              <a:cxn ang="0">
                <a:pos x="48" y="158"/>
              </a:cxn>
              <a:cxn ang="0">
                <a:pos x="42" y="148"/>
              </a:cxn>
              <a:cxn ang="0">
                <a:pos x="38" y="146"/>
              </a:cxn>
              <a:cxn ang="0">
                <a:pos x="28" y="140"/>
              </a:cxn>
              <a:cxn ang="0">
                <a:pos x="6" y="138"/>
              </a:cxn>
              <a:cxn ang="0">
                <a:pos x="0" y="134"/>
              </a:cxn>
              <a:cxn ang="0">
                <a:pos x="4" y="64"/>
              </a:cxn>
              <a:cxn ang="0">
                <a:pos x="48" y="0"/>
              </a:cxn>
              <a:cxn ang="0">
                <a:pos x="140" y="16"/>
              </a:cxn>
              <a:cxn ang="0">
                <a:pos x="208" y="20"/>
              </a:cxn>
            </a:cxnLst>
            <a:rect l="0" t="0" r="r" b="b"/>
            <a:pathLst>
              <a:path w="229" h="183">
                <a:moveTo>
                  <a:pt x="208" y="20"/>
                </a:moveTo>
                <a:lnTo>
                  <a:pt x="216" y="26"/>
                </a:lnTo>
                <a:lnTo>
                  <a:pt x="220" y="32"/>
                </a:lnTo>
                <a:lnTo>
                  <a:pt x="220" y="40"/>
                </a:lnTo>
                <a:lnTo>
                  <a:pt x="224" y="44"/>
                </a:lnTo>
                <a:lnTo>
                  <a:pt x="228" y="50"/>
                </a:lnTo>
                <a:lnTo>
                  <a:pt x="228" y="56"/>
                </a:lnTo>
                <a:lnTo>
                  <a:pt x="224" y="60"/>
                </a:lnTo>
                <a:lnTo>
                  <a:pt x="220" y="64"/>
                </a:lnTo>
                <a:lnTo>
                  <a:pt x="212" y="72"/>
                </a:lnTo>
                <a:lnTo>
                  <a:pt x="212" y="74"/>
                </a:lnTo>
                <a:lnTo>
                  <a:pt x="206" y="82"/>
                </a:lnTo>
                <a:lnTo>
                  <a:pt x="204" y="86"/>
                </a:lnTo>
                <a:lnTo>
                  <a:pt x="204" y="90"/>
                </a:lnTo>
                <a:lnTo>
                  <a:pt x="196" y="98"/>
                </a:lnTo>
                <a:lnTo>
                  <a:pt x="194" y="102"/>
                </a:lnTo>
                <a:lnTo>
                  <a:pt x="186" y="106"/>
                </a:lnTo>
                <a:lnTo>
                  <a:pt x="184" y="108"/>
                </a:lnTo>
                <a:lnTo>
                  <a:pt x="180" y="116"/>
                </a:lnTo>
                <a:lnTo>
                  <a:pt x="176" y="126"/>
                </a:lnTo>
                <a:lnTo>
                  <a:pt x="174" y="128"/>
                </a:lnTo>
                <a:lnTo>
                  <a:pt x="172" y="134"/>
                </a:lnTo>
                <a:lnTo>
                  <a:pt x="168" y="138"/>
                </a:lnTo>
                <a:lnTo>
                  <a:pt x="168" y="144"/>
                </a:lnTo>
                <a:lnTo>
                  <a:pt x="164" y="144"/>
                </a:lnTo>
                <a:lnTo>
                  <a:pt x="160" y="144"/>
                </a:lnTo>
                <a:lnTo>
                  <a:pt x="158" y="140"/>
                </a:lnTo>
                <a:lnTo>
                  <a:pt x="158" y="138"/>
                </a:lnTo>
                <a:lnTo>
                  <a:pt x="150" y="136"/>
                </a:lnTo>
                <a:lnTo>
                  <a:pt x="150" y="138"/>
                </a:lnTo>
                <a:lnTo>
                  <a:pt x="146" y="138"/>
                </a:lnTo>
                <a:lnTo>
                  <a:pt x="144" y="134"/>
                </a:lnTo>
                <a:lnTo>
                  <a:pt x="142" y="134"/>
                </a:lnTo>
                <a:lnTo>
                  <a:pt x="132" y="140"/>
                </a:lnTo>
                <a:lnTo>
                  <a:pt x="132" y="144"/>
                </a:lnTo>
                <a:lnTo>
                  <a:pt x="116" y="156"/>
                </a:lnTo>
                <a:lnTo>
                  <a:pt x="112" y="166"/>
                </a:lnTo>
                <a:lnTo>
                  <a:pt x="108" y="176"/>
                </a:lnTo>
                <a:lnTo>
                  <a:pt x="94" y="180"/>
                </a:lnTo>
                <a:lnTo>
                  <a:pt x="84" y="178"/>
                </a:lnTo>
                <a:lnTo>
                  <a:pt x="70" y="180"/>
                </a:lnTo>
                <a:lnTo>
                  <a:pt x="64" y="182"/>
                </a:lnTo>
                <a:lnTo>
                  <a:pt x="60" y="180"/>
                </a:lnTo>
                <a:lnTo>
                  <a:pt x="56" y="178"/>
                </a:lnTo>
                <a:lnTo>
                  <a:pt x="48" y="164"/>
                </a:lnTo>
                <a:lnTo>
                  <a:pt x="48" y="158"/>
                </a:lnTo>
                <a:lnTo>
                  <a:pt x="42" y="148"/>
                </a:lnTo>
                <a:lnTo>
                  <a:pt x="38" y="146"/>
                </a:lnTo>
                <a:lnTo>
                  <a:pt x="28" y="140"/>
                </a:lnTo>
                <a:lnTo>
                  <a:pt x="6" y="138"/>
                </a:lnTo>
                <a:lnTo>
                  <a:pt x="0" y="134"/>
                </a:lnTo>
                <a:lnTo>
                  <a:pt x="4" y="64"/>
                </a:lnTo>
                <a:lnTo>
                  <a:pt x="48" y="0"/>
                </a:lnTo>
                <a:lnTo>
                  <a:pt x="140" y="16"/>
                </a:lnTo>
                <a:lnTo>
                  <a:pt x="208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5" name="Freeform 263"/>
          <p:cNvSpPr>
            <a:spLocks/>
          </p:cNvSpPr>
          <p:nvPr/>
        </p:nvSpPr>
        <p:spPr bwMode="ltGray">
          <a:xfrm>
            <a:off x="3905499" y="4386273"/>
            <a:ext cx="82117" cy="196849"/>
          </a:xfrm>
          <a:custGeom>
            <a:avLst/>
            <a:gdLst/>
            <a:ahLst/>
            <a:cxnLst>
              <a:cxn ang="0">
                <a:pos x="50" y="9"/>
              </a:cxn>
              <a:cxn ang="0">
                <a:pos x="52" y="15"/>
              </a:cxn>
              <a:cxn ang="0">
                <a:pos x="52" y="20"/>
              </a:cxn>
              <a:cxn ang="0">
                <a:pos x="52" y="24"/>
              </a:cxn>
              <a:cxn ang="0">
                <a:pos x="50" y="30"/>
              </a:cxn>
              <a:cxn ang="0">
                <a:pos x="50" y="34"/>
              </a:cxn>
              <a:cxn ang="0">
                <a:pos x="52" y="39"/>
              </a:cxn>
              <a:cxn ang="0">
                <a:pos x="47" y="41"/>
              </a:cxn>
              <a:cxn ang="0">
                <a:pos x="47" y="47"/>
              </a:cxn>
              <a:cxn ang="0">
                <a:pos x="45" y="48"/>
              </a:cxn>
              <a:cxn ang="0">
                <a:pos x="42" y="52"/>
              </a:cxn>
              <a:cxn ang="0">
                <a:pos x="38" y="58"/>
              </a:cxn>
              <a:cxn ang="0">
                <a:pos x="36" y="61"/>
              </a:cxn>
              <a:cxn ang="0">
                <a:pos x="33" y="60"/>
              </a:cxn>
              <a:cxn ang="0">
                <a:pos x="33" y="63"/>
              </a:cxn>
              <a:cxn ang="0">
                <a:pos x="31" y="67"/>
              </a:cxn>
              <a:cxn ang="0">
                <a:pos x="31" y="69"/>
              </a:cxn>
              <a:cxn ang="0">
                <a:pos x="29" y="86"/>
              </a:cxn>
              <a:cxn ang="0">
                <a:pos x="31" y="89"/>
              </a:cxn>
              <a:cxn ang="0">
                <a:pos x="31" y="91"/>
              </a:cxn>
              <a:cxn ang="0">
                <a:pos x="28" y="95"/>
              </a:cxn>
              <a:cxn ang="0">
                <a:pos x="29" y="102"/>
              </a:cxn>
              <a:cxn ang="0">
                <a:pos x="29" y="106"/>
              </a:cxn>
              <a:cxn ang="0">
                <a:pos x="26" y="108"/>
              </a:cxn>
              <a:cxn ang="0">
                <a:pos x="24" y="106"/>
              </a:cxn>
              <a:cxn ang="0">
                <a:pos x="17" y="106"/>
              </a:cxn>
              <a:cxn ang="0">
                <a:pos x="10" y="108"/>
              </a:cxn>
              <a:cxn ang="0">
                <a:pos x="7" y="47"/>
              </a:cxn>
              <a:cxn ang="0">
                <a:pos x="0" y="35"/>
              </a:cxn>
              <a:cxn ang="0">
                <a:pos x="5" y="22"/>
              </a:cxn>
              <a:cxn ang="0">
                <a:pos x="35" y="0"/>
              </a:cxn>
              <a:cxn ang="0">
                <a:pos x="50" y="9"/>
              </a:cxn>
            </a:cxnLst>
            <a:rect l="0" t="0" r="r" b="b"/>
            <a:pathLst>
              <a:path w="53" h="109">
                <a:moveTo>
                  <a:pt x="50" y="9"/>
                </a:moveTo>
                <a:lnTo>
                  <a:pt x="52" y="15"/>
                </a:lnTo>
                <a:lnTo>
                  <a:pt x="52" y="20"/>
                </a:lnTo>
                <a:lnTo>
                  <a:pt x="52" y="24"/>
                </a:lnTo>
                <a:lnTo>
                  <a:pt x="50" y="30"/>
                </a:lnTo>
                <a:lnTo>
                  <a:pt x="50" y="34"/>
                </a:lnTo>
                <a:lnTo>
                  <a:pt x="52" y="39"/>
                </a:lnTo>
                <a:lnTo>
                  <a:pt x="47" y="41"/>
                </a:lnTo>
                <a:lnTo>
                  <a:pt x="47" y="47"/>
                </a:lnTo>
                <a:lnTo>
                  <a:pt x="45" y="48"/>
                </a:lnTo>
                <a:lnTo>
                  <a:pt x="42" y="52"/>
                </a:lnTo>
                <a:lnTo>
                  <a:pt x="38" y="58"/>
                </a:lnTo>
                <a:lnTo>
                  <a:pt x="36" y="61"/>
                </a:lnTo>
                <a:lnTo>
                  <a:pt x="33" y="60"/>
                </a:lnTo>
                <a:lnTo>
                  <a:pt x="33" y="63"/>
                </a:lnTo>
                <a:lnTo>
                  <a:pt x="31" y="67"/>
                </a:lnTo>
                <a:lnTo>
                  <a:pt x="31" y="69"/>
                </a:lnTo>
                <a:lnTo>
                  <a:pt x="29" y="86"/>
                </a:lnTo>
                <a:lnTo>
                  <a:pt x="31" y="89"/>
                </a:lnTo>
                <a:lnTo>
                  <a:pt x="31" y="91"/>
                </a:lnTo>
                <a:lnTo>
                  <a:pt x="28" y="95"/>
                </a:lnTo>
                <a:lnTo>
                  <a:pt x="29" y="102"/>
                </a:lnTo>
                <a:lnTo>
                  <a:pt x="29" y="106"/>
                </a:lnTo>
                <a:lnTo>
                  <a:pt x="26" y="108"/>
                </a:lnTo>
                <a:lnTo>
                  <a:pt x="24" y="106"/>
                </a:lnTo>
                <a:lnTo>
                  <a:pt x="17" y="106"/>
                </a:lnTo>
                <a:lnTo>
                  <a:pt x="10" y="108"/>
                </a:lnTo>
                <a:lnTo>
                  <a:pt x="7" y="47"/>
                </a:lnTo>
                <a:lnTo>
                  <a:pt x="0" y="35"/>
                </a:lnTo>
                <a:lnTo>
                  <a:pt x="5" y="22"/>
                </a:lnTo>
                <a:lnTo>
                  <a:pt x="35" y="0"/>
                </a:lnTo>
                <a:lnTo>
                  <a:pt x="50" y="9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6" name="Freeform 264"/>
          <p:cNvSpPr>
            <a:spLocks/>
          </p:cNvSpPr>
          <p:nvPr/>
        </p:nvSpPr>
        <p:spPr bwMode="ltGray">
          <a:xfrm>
            <a:off x="3903949" y="4384686"/>
            <a:ext cx="96062" cy="211136"/>
          </a:xfrm>
          <a:custGeom>
            <a:avLst/>
            <a:gdLst/>
            <a:ahLst/>
            <a:cxnLst>
              <a:cxn ang="0">
                <a:pos x="58" y="10"/>
              </a:cxn>
              <a:cxn ang="0">
                <a:pos x="60" y="16"/>
              </a:cxn>
              <a:cxn ang="0">
                <a:pos x="60" y="22"/>
              </a:cxn>
              <a:cxn ang="0">
                <a:pos x="60" y="26"/>
              </a:cxn>
              <a:cxn ang="0">
                <a:pos x="58" y="32"/>
              </a:cxn>
              <a:cxn ang="0">
                <a:pos x="58" y="36"/>
              </a:cxn>
              <a:cxn ang="0">
                <a:pos x="60" y="42"/>
              </a:cxn>
              <a:cxn ang="0">
                <a:pos x="54" y="44"/>
              </a:cxn>
              <a:cxn ang="0">
                <a:pos x="54" y="50"/>
              </a:cxn>
              <a:cxn ang="0">
                <a:pos x="52" y="52"/>
              </a:cxn>
              <a:cxn ang="0">
                <a:pos x="48" y="56"/>
              </a:cxn>
              <a:cxn ang="0">
                <a:pos x="44" y="62"/>
              </a:cxn>
              <a:cxn ang="0">
                <a:pos x="42" y="66"/>
              </a:cxn>
              <a:cxn ang="0">
                <a:pos x="38" y="64"/>
              </a:cxn>
              <a:cxn ang="0">
                <a:pos x="38" y="68"/>
              </a:cxn>
              <a:cxn ang="0">
                <a:pos x="36" y="72"/>
              </a:cxn>
              <a:cxn ang="0">
                <a:pos x="36" y="74"/>
              </a:cxn>
              <a:cxn ang="0">
                <a:pos x="34" y="92"/>
              </a:cxn>
              <a:cxn ang="0">
                <a:pos x="36" y="96"/>
              </a:cxn>
              <a:cxn ang="0">
                <a:pos x="36" y="98"/>
              </a:cxn>
              <a:cxn ang="0">
                <a:pos x="32" y="102"/>
              </a:cxn>
              <a:cxn ang="0">
                <a:pos x="34" y="110"/>
              </a:cxn>
              <a:cxn ang="0">
                <a:pos x="34" y="114"/>
              </a:cxn>
              <a:cxn ang="0">
                <a:pos x="30" y="116"/>
              </a:cxn>
              <a:cxn ang="0">
                <a:pos x="28" y="114"/>
              </a:cxn>
              <a:cxn ang="0">
                <a:pos x="20" y="114"/>
              </a:cxn>
              <a:cxn ang="0">
                <a:pos x="12" y="116"/>
              </a:cxn>
              <a:cxn ang="0">
                <a:pos x="8" y="50"/>
              </a:cxn>
              <a:cxn ang="0">
                <a:pos x="0" y="38"/>
              </a:cxn>
              <a:cxn ang="0">
                <a:pos x="6" y="24"/>
              </a:cxn>
              <a:cxn ang="0">
                <a:pos x="40" y="0"/>
              </a:cxn>
              <a:cxn ang="0">
                <a:pos x="58" y="10"/>
              </a:cxn>
            </a:cxnLst>
            <a:rect l="0" t="0" r="r" b="b"/>
            <a:pathLst>
              <a:path w="61" h="117">
                <a:moveTo>
                  <a:pt x="58" y="10"/>
                </a:moveTo>
                <a:lnTo>
                  <a:pt x="60" y="16"/>
                </a:lnTo>
                <a:lnTo>
                  <a:pt x="60" y="22"/>
                </a:lnTo>
                <a:lnTo>
                  <a:pt x="60" y="26"/>
                </a:lnTo>
                <a:lnTo>
                  <a:pt x="58" y="32"/>
                </a:lnTo>
                <a:lnTo>
                  <a:pt x="58" y="36"/>
                </a:lnTo>
                <a:lnTo>
                  <a:pt x="60" y="42"/>
                </a:lnTo>
                <a:lnTo>
                  <a:pt x="54" y="44"/>
                </a:lnTo>
                <a:lnTo>
                  <a:pt x="54" y="50"/>
                </a:lnTo>
                <a:lnTo>
                  <a:pt x="52" y="52"/>
                </a:lnTo>
                <a:lnTo>
                  <a:pt x="48" y="56"/>
                </a:lnTo>
                <a:lnTo>
                  <a:pt x="44" y="62"/>
                </a:lnTo>
                <a:lnTo>
                  <a:pt x="42" y="66"/>
                </a:lnTo>
                <a:lnTo>
                  <a:pt x="38" y="64"/>
                </a:lnTo>
                <a:lnTo>
                  <a:pt x="38" y="68"/>
                </a:lnTo>
                <a:lnTo>
                  <a:pt x="36" y="72"/>
                </a:lnTo>
                <a:lnTo>
                  <a:pt x="36" y="74"/>
                </a:lnTo>
                <a:lnTo>
                  <a:pt x="34" y="92"/>
                </a:lnTo>
                <a:lnTo>
                  <a:pt x="36" y="96"/>
                </a:lnTo>
                <a:lnTo>
                  <a:pt x="36" y="98"/>
                </a:lnTo>
                <a:lnTo>
                  <a:pt x="32" y="102"/>
                </a:lnTo>
                <a:lnTo>
                  <a:pt x="34" y="110"/>
                </a:lnTo>
                <a:lnTo>
                  <a:pt x="34" y="114"/>
                </a:lnTo>
                <a:lnTo>
                  <a:pt x="30" y="116"/>
                </a:lnTo>
                <a:lnTo>
                  <a:pt x="28" y="114"/>
                </a:lnTo>
                <a:lnTo>
                  <a:pt x="20" y="114"/>
                </a:lnTo>
                <a:lnTo>
                  <a:pt x="12" y="116"/>
                </a:lnTo>
                <a:lnTo>
                  <a:pt x="8" y="50"/>
                </a:lnTo>
                <a:lnTo>
                  <a:pt x="0" y="38"/>
                </a:lnTo>
                <a:lnTo>
                  <a:pt x="6" y="24"/>
                </a:lnTo>
                <a:lnTo>
                  <a:pt x="40" y="0"/>
                </a:lnTo>
                <a:lnTo>
                  <a:pt x="58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7" name="Freeform 265"/>
          <p:cNvSpPr>
            <a:spLocks/>
          </p:cNvSpPr>
          <p:nvPr/>
        </p:nvSpPr>
        <p:spPr bwMode="ltGray">
          <a:xfrm>
            <a:off x="3882258" y="4419610"/>
            <a:ext cx="44933" cy="184149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18" y="14"/>
              </a:cxn>
              <a:cxn ang="0">
                <a:pos x="18" y="20"/>
              </a:cxn>
              <a:cxn ang="0">
                <a:pos x="26" y="26"/>
              </a:cxn>
              <a:cxn ang="0">
                <a:pos x="28" y="32"/>
              </a:cxn>
              <a:cxn ang="0">
                <a:pos x="26" y="88"/>
              </a:cxn>
              <a:cxn ang="0">
                <a:pos x="28" y="96"/>
              </a:cxn>
              <a:cxn ang="0">
                <a:pos x="16" y="100"/>
              </a:cxn>
              <a:cxn ang="0">
                <a:pos x="0" y="78"/>
              </a:cxn>
              <a:cxn ang="0">
                <a:pos x="0" y="0"/>
              </a:cxn>
              <a:cxn ang="0">
                <a:pos x="26" y="6"/>
              </a:cxn>
            </a:cxnLst>
            <a:rect l="0" t="0" r="r" b="b"/>
            <a:pathLst>
              <a:path w="29" h="101">
                <a:moveTo>
                  <a:pt x="26" y="6"/>
                </a:moveTo>
                <a:lnTo>
                  <a:pt x="18" y="14"/>
                </a:lnTo>
                <a:lnTo>
                  <a:pt x="18" y="20"/>
                </a:lnTo>
                <a:lnTo>
                  <a:pt x="26" y="26"/>
                </a:lnTo>
                <a:lnTo>
                  <a:pt x="28" y="32"/>
                </a:lnTo>
                <a:lnTo>
                  <a:pt x="26" y="88"/>
                </a:lnTo>
                <a:lnTo>
                  <a:pt x="28" y="96"/>
                </a:lnTo>
                <a:lnTo>
                  <a:pt x="16" y="100"/>
                </a:lnTo>
                <a:lnTo>
                  <a:pt x="0" y="78"/>
                </a:lnTo>
                <a:lnTo>
                  <a:pt x="0" y="0"/>
                </a:lnTo>
                <a:lnTo>
                  <a:pt x="26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8" name="Freeform 266"/>
          <p:cNvSpPr>
            <a:spLocks/>
          </p:cNvSpPr>
          <p:nvPr/>
        </p:nvSpPr>
        <p:spPr bwMode="ltGray">
          <a:xfrm>
            <a:off x="3778449" y="4425960"/>
            <a:ext cx="131698" cy="220661"/>
          </a:xfrm>
          <a:custGeom>
            <a:avLst/>
            <a:gdLst/>
            <a:ahLst/>
            <a:cxnLst>
              <a:cxn ang="0">
                <a:pos x="8" y="108"/>
              </a:cxn>
              <a:cxn ang="0">
                <a:pos x="18" y="112"/>
              </a:cxn>
              <a:cxn ang="0">
                <a:pos x="24" y="120"/>
              </a:cxn>
              <a:cxn ang="0">
                <a:pos x="30" y="114"/>
              </a:cxn>
              <a:cxn ang="0">
                <a:pos x="42" y="112"/>
              </a:cxn>
              <a:cxn ang="0">
                <a:pos x="50" y="110"/>
              </a:cxn>
              <a:cxn ang="0">
                <a:pos x="60" y="102"/>
              </a:cxn>
              <a:cxn ang="0">
                <a:pos x="66" y="102"/>
              </a:cxn>
              <a:cxn ang="0">
                <a:pos x="70" y="98"/>
              </a:cxn>
              <a:cxn ang="0">
                <a:pos x="80" y="98"/>
              </a:cxn>
              <a:cxn ang="0">
                <a:pos x="84" y="96"/>
              </a:cxn>
              <a:cxn ang="0">
                <a:pos x="78" y="78"/>
              </a:cxn>
              <a:cxn ang="0">
                <a:pos x="82" y="28"/>
              </a:cxn>
              <a:cxn ang="0">
                <a:pos x="78" y="24"/>
              </a:cxn>
              <a:cxn ang="0">
                <a:pos x="80" y="18"/>
              </a:cxn>
              <a:cxn ang="0">
                <a:pos x="72" y="2"/>
              </a:cxn>
              <a:cxn ang="0">
                <a:pos x="10" y="0"/>
              </a:cxn>
              <a:cxn ang="0">
                <a:pos x="0" y="86"/>
              </a:cxn>
              <a:cxn ang="0">
                <a:pos x="8" y="108"/>
              </a:cxn>
            </a:cxnLst>
            <a:rect l="0" t="0" r="r" b="b"/>
            <a:pathLst>
              <a:path w="85" h="121">
                <a:moveTo>
                  <a:pt x="8" y="108"/>
                </a:moveTo>
                <a:lnTo>
                  <a:pt x="18" y="112"/>
                </a:lnTo>
                <a:lnTo>
                  <a:pt x="24" y="120"/>
                </a:lnTo>
                <a:lnTo>
                  <a:pt x="30" y="114"/>
                </a:lnTo>
                <a:lnTo>
                  <a:pt x="42" y="112"/>
                </a:lnTo>
                <a:lnTo>
                  <a:pt x="50" y="110"/>
                </a:lnTo>
                <a:lnTo>
                  <a:pt x="60" y="102"/>
                </a:lnTo>
                <a:lnTo>
                  <a:pt x="66" y="102"/>
                </a:lnTo>
                <a:lnTo>
                  <a:pt x="70" y="98"/>
                </a:lnTo>
                <a:lnTo>
                  <a:pt x="80" y="98"/>
                </a:lnTo>
                <a:lnTo>
                  <a:pt x="84" y="96"/>
                </a:lnTo>
                <a:lnTo>
                  <a:pt x="78" y="78"/>
                </a:lnTo>
                <a:lnTo>
                  <a:pt x="82" y="28"/>
                </a:lnTo>
                <a:lnTo>
                  <a:pt x="78" y="24"/>
                </a:lnTo>
                <a:lnTo>
                  <a:pt x="80" y="18"/>
                </a:lnTo>
                <a:lnTo>
                  <a:pt x="72" y="2"/>
                </a:lnTo>
                <a:lnTo>
                  <a:pt x="10" y="0"/>
                </a:lnTo>
                <a:lnTo>
                  <a:pt x="0" y="86"/>
                </a:lnTo>
                <a:lnTo>
                  <a:pt x="8" y="10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9" name="Freeform 267"/>
          <p:cNvSpPr>
            <a:spLocks/>
          </p:cNvSpPr>
          <p:nvPr/>
        </p:nvSpPr>
        <p:spPr bwMode="ltGray">
          <a:xfrm>
            <a:off x="3626608" y="4422785"/>
            <a:ext cx="184377" cy="215899"/>
          </a:xfrm>
          <a:custGeom>
            <a:avLst/>
            <a:gdLst/>
            <a:ahLst/>
            <a:cxnLst>
              <a:cxn ang="0">
                <a:pos x="112" y="18"/>
              </a:cxn>
              <a:cxn ang="0">
                <a:pos x="118" y="28"/>
              </a:cxn>
              <a:cxn ang="0">
                <a:pos x="116" y="44"/>
              </a:cxn>
              <a:cxn ang="0">
                <a:pos x="118" y="48"/>
              </a:cxn>
              <a:cxn ang="0">
                <a:pos x="118" y="56"/>
              </a:cxn>
              <a:cxn ang="0">
                <a:pos x="114" y="58"/>
              </a:cxn>
              <a:cxn ang="0">
                <a:pos x="110" y="64"/>
              </a:cxn>
              <a:cxn ang="0">
                <a:pos x="106" y="78"/>
              </a:cxn>
              <a:cxn ang="0">
                <a:pos x="104" y="82"/>
              </a:cxn>
              <a:cxn ang="0">
                <a:pos x="102" y="88"/>
              </a:cxn>
              <a:cxn ang="0">
                <a:pos x="106" y="100"/>
              </a:cxn>
              <a:cxn ang="0">
                <a:pos x="110" y="106"/>
              </a:cxn>
              <a:cxn ang="0">
                <a:pos x="110" y="112"/>
              </a:cxn>
              <a:cxn ang="0">
                <a:pos x="100" y="110"/>
              </a:cxn>
              <a:cxn ang="0">
                <a:pos x="90" y="108"/>
              </a:cxn>
              <a:cxn ang="0">
                <a:pos x="80" y="108"/>
              </a:cxn>
              <a:cxn ang="0">
                <a:pos x="72" y="108"/>
              </a:cxn>
              <a:cxn ang="0">
                <a:pos x="56" y="108"/>
              </a:cxn>
              <a:cxn ang="0">
                <a:pos x="40" y="112"/>
              </a:cxn>
              <a:cxn ang="0">
                <a:pos x="28" y="118"/>
              </a:cxn>
              <a:cxn ang="0">
                <a:pos x="22" y="118"/>
              </a:cxn>
              <a:cxn ang="0">
                <a:pos x="0" y="64"/>
              </a:cxn>
              <a:cxn ang="0">
                <a:pos x="22" y="0"/>
              </a:cxn>
              <a:cxn ang="0">
                <a:pos x="112" y="18"/>
              </a:cxn>
            </a:cxnLst>
            <a:rect l="0" t="0" r="r" b="b"/>
            <a:pathLst>
              <a:path w="119" h="119">
                <a:moveTo>
                  <a:pt x="112" y="18"/>
                </a:moveTo>
                <a:lnTo>
                  <a:pt x="118" y="28"/>
                </a:lnTo>
                <a:lnTo>
                  <a:pt x="116" y="44"/>
                </a:lnTo>
                <a:lnTo>
                  <a:pt x="118" y="48"/>
                </a:lnTo>
                <a:lnTo>
                  <a:pt x="118" y="56"/>
                </a:lnTo>
                <a:lnTo>
                  <a:pt x="114" y="58"/>
                </a:lnTo>
                <a:lnTo>
                  <a:pt x="110" y="64"/>
                </a:lnTo>
                <a:lnTo>
                  <a:pt x="106" y="78"/>
                </a:lnTo>
                <a:lnTo>
                  <a:pt x="104" y="82"/>
                </a:lnTo>
                <a:lnTo>
                  <a:pt x="102" y="88"/>
                </a:lnTo>
                <a:lnTo>
                  <a:pt x="106" y="100"/>
                </a:lnTo>
                <a:lnTo>
                  <a:pt x="110" y="106"/>
                </a:lnTo>
                <a:lnTo>
                  <a:pt x="110" y="112"/>
                </a:lnTo>
                <a:lnTo>
                  <a:pt x="100" y="110"/>
                </a:lnTo>
                <a:lnTo>
                  <a:pt x="90" y="108"/>
                </a:lnTo>
                <a:lnTo>
                  <a:pt x="80" y="108"/>
                </a:lnTo>
                <a:lnTo>
                  <a:pt x="72" y="108"/>
                </a:lnTo>
                <a:lnTo>
                  <a:pt x="56" y="108"/>
                </a:lnTo>
                <a:lnTo>
                  <a:pt x="40" y="112"/>
                </a:lnTo>
                <a:lnTo>
                  <a:pt x="28" y="118"/>
                </a:lnTo>
                <a:lnTo>
                  <a:pt x="22" y="118"/>
                </a:lnTo>
                <a:lnTo>
                  <a:pt x="0" y="64"/>
                </a:lnTo>
                <a:lnTo>
                  <a:pt x="22" y="0"/>
                </a:lnTo>
                <a:lnTo>
                  <a:pt x="112" y="1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0" name="Freeform 268"/>
          <p:cNvSpPr>
            <a:spLocks/>
          </p:cNvSpPr>
          <p:nvPr/>
        </p:nvSpPr>
        <p:spPr bwMode="ltGray">
          <a:xfrm>
            <a:off x="3555336" y="4481522"/>
            <a:ext cx="119303" cy="15716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" y="36"/>
              </a:cxn>
              <a:cxn ang="0">
                <a:pos x="22" y="52"/>
              </a:cxn>
              <a:cxn ang="0">
                <a:pos x="32" y="66"/>
              </a:cxn>
              <a:cxn ang="0">
                <a:pos x="38" y="68"/>
              </a:cxn>
              <a:cxn ang="0">
                <a:pos x="48" y="78"/>
              </a:cxn>
              <a:cxn ang="0">
                <a:pos x="60" y="84"/>
              </a:cxn>
              <a:cxn ang="0">
                <a:pos x="66" y="86"/>
              </a:cxn>
              <a:cxn ang="0">
                <a:pos x="70" y="86"/>
              </a:cxn>
              <a:cxn ang="0">
                <a:pos x="70" y="68"/>
              </a:cxn>
              <a:cxn ang="0">
                <a:pos x="76" y="58"/>
              </a:cxn>
              <a:cxn ang="0">
                <a:pos x="76" y="56"/>
              </a:cxn>
              <a:cxn ang="0">
                <a:pos x="66" y="54"/>
              </a:cxn>
              <a:cxn ang="0">
                <a:pos x="64" y="44"/>
              </a:cxn>
              <a:cxn ang="0">
                <a:pos x="52" y="42"/>
              </a:cxn>
              <a:cxn ang="0">
                <a:pos x="60" y="38"/>
              </a:cxn>
              <a:cxn ang="0">
                <a:pos x="60" y="32"/>
              </a:cxn>
              <a:cxn ang="0">
                <a:pos x="62" y="30"/>
              </a:cxn>
              <a:cxn ang="0">
                <a:pos x="62" y="20"/>
              </a:cxn>
              <a:cxn ang="0">
                <a:pos x="38" y="0"/>
              </a:cxn>
              <a:cxn ang="0">
                <a:pos x="8" y="14"/>
              </a:cxn>
              <a:cxn ang="0">
                <a:pos x="0" y="28"/>
              </a:cxn>
            </a:cxnLst>
            <a:rect l="0" t="0" r="r" b="b"/>
            <a:pathLst>
              <a:path w="77" h="87">
                <a:moveTo>
                  <a:pt x="0" y="28"/>
                </a:moveTo>
                <a:lnTo>
                  <a:pt x="4" y="36"/>
                </a:lnTo>
                <a:lnTo>
                  <a:pt x="22" y="52"/>
                </a:lnTo>
                <a:lnTo>
                  <a:pt x="32" y="66"/>
                </a:lnTo>
                <a:lnTo>
                  <a:pt x="38" y="68"/>
                </a:lnTo>
                <a:lnTo>
                  <a:pt x="48" y="78"/>
                </a:lnTo>
                <a:lnTo>
                  <a:pt x="60" y="84"/>
                </a:lnTo>
                <a:lnTo>
                  <a:pt x="66" y="86"/>
                </a:lnTo>
                <a:lnTo>
                  <a:pt x="70" y="86"/>
                </a:lnTo>
                <a:lnTo>
                  <a:pt x="70" y="68"/>
                </a:lnTo>
                <a:lnTo>
                  <a:pt x="76" y="58"/>
                </a:lnTo>
                <a:lnTo>
                  <a:pt x="76" y="56"/>
                </a:lnTo>
                <a:lnTo>
                  <a:pt x="66" y="54"/>
                </a:lnTo>
                <a:lnTo>
                  <a:pt x="64" y="44"/>
                </a:lnTo>
                <a:lnTo>
                  <a:pt x="52" y="42"/>
                </a:lnTo>
                <a:lnTo>
                  <a:pt x="60" y="38"/>
                </a:lnTo>
                <a:lnTo>
                  <a:pt x="60" y="32"/>
                </a:lnTo>
                <a:lnTo>
                  <a:pt x="62" y="30"/>
                </a:lnTo>
                <a:lnTo>
                  <a:pt x="62" y="20"/>
                </a:lnTo>
                <a:lnTo>
                  <a:pt x="38" y="0"/>
                </a:lnTo>
                <a:lnTo>
                  <a:pt x="8" y="14"/>
                </a:lnTo>
                <a:lnTo>
                  <a:pt x="0" y="2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1" name="Freeform 269"/>
          <p:cNvSpPr>
            <a:spLocks/>
          </p:cNvSpPr>
          <p:nvPr/>
        </p:nvSpPr>
        <p:spPr bwMode="ltGray">
          <a:xfrm>
            <a:off x="3521250" y="4425960"/>
            <a:ext cx="80568" cy="122236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30"/>
              </a:cxn>
              <a:cxn ang="0">
                <a:pos x="2" y="38"/>
              </a:cxn>
              <a:cxn ang="0">
                <a:pos x="2" y="44"/>
              </a:cxn>
              <a:cxn ang="0">
                <a:pos x="8" y="50"/>
              </a:cxn>
              <a:cxn ang="0">
                <a:pos x="8" y="54"/>
              </a:cxn>
              <a:cxn ang="0">
                <a:pos x="18" y="58"/>
              </a:cxn>
              <a:cxn ang="0">
                <a:pos x="26" y="66"/>
              </a:cxn>
              <a:cxn ang="0">
                <a:pos x="28" y="66"/>
              </a:cxn>
              <a:cxn ang="0">
                <a:pos x="28" y="60"/>
              </a:cxn>
              <a:cxn ang="0">
                <a:pos x="32" y="60"/>
              </a:cxn>
              <a:cxn ang="0">
                <a:pos x="34" y="52"/>
              </a:cxn>
              <a:cxn ang="0">
                <a:pos x="40" y="48"/>
              </a:cxn>
              <a:cxn ang="0">
                <a:pos x="46" y="48"/>
              </a:cxn>
              <a:cxn ang="0">
                <a:pos x="46" y="40"/>
              </a:cxn>
              <a:cxn ang="0">
                <a:pos x="50" y="34"/>
              </a:cxn>
              <a:cxn ang="0">
                <a:pos x="46" y="2"/>
              </a:cxn>
              <a:cxn ang="0">
                <a:pos x="16" y="0"/>
              </a:cxn>
              <a:cxn ang="0">
                <a:pos x="0" y="22"/>
              </a:cxn>
            </a:cxnLst>
            <a:rect l="0" t="0" r="r" b="b"/>
            <a:pathLst>
              <a:path w="51" h="67">
                <a:moveTo>
                  <a:pt x="0" y="22"/>
                </a:moveTo>
                <a:lnTo>
                  <a:pt x="0" y="30"/>
                </a:lnTo>
                <a:lnTo>
                  <a:pt x="2" y="38"/>
                </a:lnTo>
                <a:lnTo>
                  <a:pt x="2" y="44"/>
                </a:lnTo>
                <a:lnTo>
                  <a:pt x="8" y="50"/>
                </a:lnTo>
                <a:lnTo>
                  <a:pt x="8" y="54"/>
                </a:lnTo>
                <a:lnTo>
                  <a:pt x="18" y="58"/>
                </a:lnTo>
                <a:lnTo>
                  <a:pt x="26" y="66"/>
                </a:lnTo>
                <a:lnTo>
                  <a:pt x="28" y="66"/>
                </a:lnTo>
                <a:lnTo>
                  <a:pt x="28" y="60"/>
                </a:lnTo>
                <a:lnTo>
                  <a:pt x="32" y="60"/>
                </a:lnTo>
                <a:lnTo>
                  <a:pt x="34" y="52"/>
                </a:lnTo>
                <a:lnTo>
                  <a:pt x="40" y="48"/>
                </a:lnTo>
                <a:lnTo>
                  <a:pt x="46" y="48"/>
                </a:lnTo>
                <a:lnTo>
                  <a:pt x="46" y="40"/>
                </a:lnTo>
                <a:lnTo>
                  <a:pt x="50" y="34"/>
                </a:lnTo>
                <a:lnTo>
                  <a:pt x="46" y="2"/>
                </a:lnTo>
                <a:lnTo>
                  <a:pt x="16" y="0"/>
                </a:lnTo>
                <a:lnTo>
                  <a:pt x="0" y="2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2" name="Freeform 270"/>
          <p:cNvSpPr>
            <a:spLocks/>
          </p:cNvSpPr>
          <p:nvPr/>
        </p:nvSpPr>
        <p:spPr bwMode="ltGray">
          <a:xfrm>
            <a:off x="3474768" y="4341823"/>
            <a:ext cx="189026" cy="187324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8" y="35"/>
              </a:cxn>
              <a:cxn ang="0">
                <a:pos x="11" y="39"/>
              </a:cxn>
              <a:cxn ang="0">
                <a:pos x="17" y="45"/>
              </a:cxn>
              <a:cxn ang="0">
                <a:pos x="23" y="52"/>
              </a:cxn>
              <a:cxn ang="0">
                <a:pos x="23" y="57"/>
              </a:cxn>
              <a:cxn ang="0">
                <a:pos x="28" y="67"/>
              </a:cxn>
              <a:cxn ang="0">
                <a:pos x="38" y="61"/>
              </a:cxn>
              <a:cxn ang="0">
                <a:pos x="45" y="52"/>
              </a:cxn>
              <a:cxn ang="0">
                <a:pos x="51" y="46"/>
              </a:cxn>
              <a:cxn ang="0">
                <a:pos x="66" y="48"/>
              </a:cxn>
              <a:cxn ang="0">
                <a:pos x="68" y="52"/>
              </a:cxn>
              <a:cxn ang="0">
                <a:pos x="68" y="54"/>
              </a:cxn>
              <a:cxn ang="0">
                <a:pos x="69" y="63"/>
              </a:cxn>
              <a:cxn ang="0">
                <a:pos x="71" y="67"/>
              </a:cxn>
              <a:cxn ang="0">
                <a:pos x="71" y="76"/>
              </a:cxn>
              <a:cxn ang="0">
                <a:pos x="75" y="78"/>
              </a:cxn>
              <a:cxn ang="0">
                <a:pos x="79" y="76"/>
              </a:cxn>
              <a:cxn ang="0">
                <a:pos x="86" y="78"/>
              </a:cxn>
              <a:cxn ang="0">
                <a:pos x="92" y="87"/>
              </a:cxn>
              <a:cxn ang="0">
                <a:pos x="88" y="95"/>
              </a:cxn>
              <a:cxn ang="0">
                <a:pos x="88" y="98"/>
              </a:cxn>
              <a:cxn ang="0">
                <a:pos x="92" y="102"/>
              </a:cxn>
              <a:cxn ang="0">
                <a:pos x="99" y="96"/>
              </a:cxn>
              <a:cxn ang="0">
                <a:pos x="109" y="95"/>
              </a:cxn>
              <a:cxn ang="0">
                <a:pos x="113" y="89"/>
              </a:cxn>
              <a:cxn ang="0">
                <a:pos x="113" y="78"/>
              </a:cxn>
              <a:cxn ang="0">
                <a:pos x="118" y="78"/>
              </a:cxn>
              <a:cxn ang="0">
                <a:pos x="118" y="70"/>
              </a:cxn>
              <a:cxn ang="0">
                <a:pos x="114" y="67"/>
              </a:cxn>
              <a:cxn ang="0">
                <a:pos x="113" y="63"/>
              </a:cxn>
              <a:cxn ang="0">
                <a:pos x="113" y="57"/>
              </a:cxn>
              <a:cxn ang="0">
                <a:pos x="114" y="52"/>
              </a:cxn>
              <a:cxn ang="0">
                <a:pos x="118" y="48"/>
              </a:cxn>
              <a:cxn ang="0">
                <a:pos x="122" y="46"/>
              </a:cxn>
              <a:cxn ang="0">
                <a:pos x="116" y="15"/>
              </a:cxn>
              <a:cxn ang="0">
                <a:pos x="32" y="0"/>
              </a:cxn>
              <a:cxn ang="0">
                <a:pos x="2" y="26"/>
              </a:cxn>
              <a:cxn ang="0">
                <a:pos x="0" y="32"/>
              </a:cxn>
            </a:cxnLst>
            <a:rect l="0" t="0" r="r" b="b"/>
            <a:pathLst>
              <a:path w="123" h="103">
                <a:moveTo>
                  <a:pt x="0" y="32"/>
                </a:moveTo>
                <a:lnTo>
                  <a:pt x="8" y="35"/>
                </a:lnTo>
                <a:lnTo>
                  <a:pt x="11" y="39"/>
                </a:lnTo>
                <a:lnTo>
                  <a:pt x="17" y="45"/>
                </a:lnTo>
                <a:lnTo>
                  <a:pt x="23" y="52"/>
                </a:lnTo>
                <a:lnTo>
                  <a:pt x="23" y="57"/>
                </a:lnTo>
                <a:lnTo>
                  <a:pt x="28" y="67"/>
                </a:lnTo>
                <a:lnTo>
                  <a:pt x="38" y="61"/>
                </a:lnTo>
                <a:lnTo>
                  <a:pt x="45" y="52"/>
                </a:lnTo>
                <a:lnTo>
                  <a:pt x="51" y="46"/>
                </a:lnTo>
                <a:lnTo>
                  <a:pt x="66" y="48"/>
                </a:lnTo>
                <a:lnTo>
                  <a:pt x="68" y="52"/>
                </a:lnTo>
                <a:lnTo>
                  <a:pt x="68" y="54"/>
                </a:lnTo>
                <a:lnTo>
                  <a:pt x="69" y="63"/>
                </a:lnTo>
                <a:lnTo>
                  <a:pt x="71" y="67"/>
                </a:lnTo>
                <a:lnTo>
                  <a:pt x="71" y="76"/>
                </a:lnTo>
                <a:lnTo>
                  <a:pt x="75" y="78"/>
                </a:lnTo>
                <a:lnTo>
                  <a:pt x="79" y="76"/>
                </a:lnTo>
                <a:lnTo>
                  <a:pt x="86" y="78"/>
                </a:lnTo>
                <a:lnTo>
                  <a:pt x="92" y="87"/>
                </a:lnTo>
                <a:lnTo>
                  <a:pt x="88" y="95"/>
                </a:lnTo>
                <a:lnTo>
                  <a:pt x="88" y="98"/>
                </a:lnTo>
                <a:lnTo>
                  <a:pt x="92" y="102"/>
                </a:lnTo>
                <a:lnTo>
                  <a:pt x="99" y="96"/>
                </a:lnTo>
                <a:lnTo>
                  <a:pt x="109" y="95"/>
                </a:lnTo>
                <a:lnTo>
                  <a:pt x="113" y="89"/>
                </a:lnTo>
                <a:lnTo>
                  <a:pt x="113" y="78"/>
                </a:lnTo>
                <a:lnTo>
                  <a:pt x="118" y="78"/>
                </a:lnTo>
                <a:lnTo>
                  <a:pt x="118" y="70"/>
                </a:lnTo>
                <a:lnTo>
                  <a:pt x="114" y="67"/>
                </a:lnTo>
                <a:lnTo>
                  <a:pt x="113" y="63"/>
                </a:lnTo>
                <a:lnTo>
                  <a:pt x="113" y="57"/>
                </a:lnTo>
                <a:lnTo>
                  <a:pt x="114" y="52"/>
                </a:lnTo>
                <a:lnTo>
                  <a:pt x="118" y="48"/>
                </a:lnTo>
                <a:lnTo>
                  <a:pt x="122" y="46"/>
                </a:lnTo>
                <a:lnTo>
                  <a:pt x="116" y="15"/>
                </a:lnTo>
                <a:lnTo>
                  <a:pt x="32" y="0"/>
                </a:lnTo>
                <a:lnTo>
                  <a:pt x="2" y="26"/>
                </a:lnTo>
                <a:lnTo>
                  <a:pt x="0" y="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3" name="Freeform 271"/>
          <p:cNvSpPr>
            <a:spLocks/>
          </p:cNvSpPr>
          <p:nvPr/>
        </p:nvSpPr>
        <p:spPr bwMode="ltGray">
          <a:xfrm>
            <a:off x="3473218" y="4340236"/>
            <a:ext cx="201421" cy="201611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" y="38"/>
              </a:cxn>
              <a:cxn ang="0">
                <a:pos x="12" y="42"/>
              </a:cxn>
              <a:cxn ang="0">
                <a:pos x="18" y="48"/>
              </a:cxn>
              <a:cxn ang="0">
                <a:pos x="24" y="56"/>
              </a:cxn>
              <a:cxn ang="0">
                <a:pos x="24" y="62"/>
              </a:cxn>
              <a:cxn ang="0">
                <a:pos x="30" y="72"/>
              </a:cxn>
              <a:cxn ang="0">
                <a:pos x="40" y="66"/>
              </a:cxn>
              <a:cxn ang="0">
                <a:pos x="48" y="56"/>
              </a:cxn>
              <a:cxn ang="0">
                <a:pos x="54" y="50"/>
              </a:cxn>
              <a:cxn ang="0">
                <a:pos x="70" y="52"/>
              </a:cxn>
              <a:cxn ang="0">
                <a:pos x="72" y="56"/>
              </a:cxn>
              <a:cxn ang="0">
                <a:pos x="72" y="58"/>
              </a:cxn>
              <a:cxn ang="0">
                <a:pos x="74" y="68"/>
              </a:cxn>
              <a:cxn ang="0">
                <a:pos x="76" y="72"/>
              </a:cxn>
              <a:cxn ang="0">
                <a:pos x="76" y="82"/>
              </a:cxn>
              <a:cxn ang="0">
                <a:pos x="80" y="84"/>
              </a:cxn>
              <a:cxn ang="0">
                <a:pos x="84" y="82"/>
              </a:cxn>
              <a:cxn ang="0">
                <a:pos x="92" y="84"/>
              </a:cxn>
              <a:cxn ang="0">
                <a:pos x="98" y="94"/>
              </a:cxn>
              <a:cxn ang="0">
                <a:pos x="94" y="102"/>
              </a:cxn>
              <a:cxn ang="0">
                <a:pos x="94" y="106"/>
              </a:cxn>
              <a:cxn ang="0">
                <a:pos x="98" y="110"/>
              </a:cxn>
              <a:cxn ang="0">
                <a:pos x="106" y="104"/>
              </a:cxn>
              <a:cxn ang="0">
                <a:pos x="116" y="102"/>
              </a:cxn>
              <a:cxn ang="0">
                <a:pos x="120" y="96"/>
              </a:cxn>
              <a:cxn ang="0">
                <a:pos x="120" y="84"/>
              </a:cxn>
              <a:cxn ang="0">
                <a:pos x="126" y="84"/>
              </a:cxn>
              <a:cxn ang="0">
                <a:pos x="126" y="76"/>
              </a:cxn>
              <a:cxn ang="0">
                <a:pos x="122" y="72"/>
              </a:cxn>
              <a:cxn ang="0">
                <a:pos x="120" y="68"/>
              </a:cxn>
              <a:cxn ang="0">
                <a:pos x="120" y="62"/>
              </a:cxn>
              <a:cxn ang="0">
                <a:pos x="122" y="56"/>
              </a:cxn>
              <a:cxn ang="0">
                <a:pos x="126" y="52"/>
              </a:cxn>
              <a:cxn ang="0">
                <a:pos x="130" y="50"/>
              </a:cxn>
              <a:cxn ang="0">
                <a:pos x="124" y="16"/>
              </a:cxn>
              <a:cxn ang="0">
                <a:pos x="34" y="0"/>
              </a:cxn>
              <a:cxn ang="0">
                <a:pos x="2" y="28"/>
              </a:cxn>
              <a:cxn ang="0">
                <a:pos x="0" y="34"/>
              </a:cxn>
            </a:cxnLst>
            <a:rect l="0" t="0" r="r" b="b"/>
            <a:pathLst>
              <a:path w="131" h="111">
                <a:moveTo>
                  <a:pt x="0" y="34"/>
                </a:moveTo>
                <a:lnTo>
                  <a:pt x="8" y="38"/>
                </a:lnTo>
                <a:lnTo>
                  <a:pt x="12" y="42"/>
                </a:lnTo>
                <a:lnTo>
                  <a:pt x="18" y="48"/>
                </a:lnTo>
                <a:lnTo>
                  <a:pt x="24" y="56"/>
                </a:lnTo>
                <a:lnTo>
                  <a:pt x="24" y="62"/>
                </a:lnTo>
                <a:lnTo>
                  <a:pt x="30" y="72"/>
                </a:lnTo>
                <a:lnTo>
                  <a:pt x="40" y="66"/>
                </a:lnTo>
                <a:lnTo>
                  <a:pt x="48" y="56"/>
                </a:lnTo>
                <a:lnTo>
                  <a:pt x="54" y="50"/>
                </a:lnTo>
                <a:lnTo>
                  <a:pt x="70" y="52"/>
                </a:lnTo>
                <a:lnTo>
                  <a:pt x="72" y="56"/>
                </a:lnTo>
                <a:lnTo>
                  <a:pt x="72" y="58"/>
                </a:lnTo>
                <a:lnTo>
                  <a:pt x="74" y="68"/>
                </a:lnTo>
                <a:lnTo>
                  <a:pt x="76" y="72"/>
                </a:lnTo>
                <a:lnTo>
                  <a:pt x="76" y="82"/>
                </a:lnTo>
                <a:lnTo>
                  <a:pt x="80" y="84"/>
                </a:lnTo>
                <a:lnTo>
                  <a:pt x="84" y="82"/>
                </a:lnTo>
                <a:lnTo>
                  <a:pt x="92" y="84"/>
                </a:lnTo>
                <a:lnTo>
                  <a:pt x="98" y="94"/>
                </a:lnTo>
                <a:lnTo>
                  <a:pt x="94" y="102"/>
                </a:lnTo>
                <a:lnTo>
                  <a:pt x="94" y="106"/>
                </a:lnTo>
                <a:lnTo>
                  <a:pt x="98" y="110"/>
                </a:lnTo>
                <a:lnTo>
                  <a:pt x="106" y="104"/>
                </a:lnTo>
                <a:lnTo>
                  <a:pt x="116" y="102"/>
                </a:lnTo>
                <a:lnTo>
                  <a:pt x="120" y="96"/>
                </a:lnTo>
                <a:lnTo>
                  <a:pt x="120" y="84"/>
                </a:lnTo>
                <a:lnTo>
                  <a:pt x="126" y="84"/>
                </a:lnTo>
                <a:lnTo>
                  <a:pt x="126" y="76"/>
                </a:lnTo>
                <a:lnTo>
                  <a:pt x="122" y="72"/>
                </a:lnTo>
                <a:lnTo>
                  <a:pt x="120" y="68"/>
                </a:lnTo>
                <a:lnTo>
                  <a:pt x="120" y="62"/>
                </a:lnTo>
                <a:lnTo>
                  <a:pt x="122" y="56"/>
                </a:lnTo>
                <a:lnTo>
                  <a:pt x="126" y="52"/>
                </a:lnTo>
                <a:lnTo>
                  <a:pt x="130" y="50"/>
                </a:lnTo>
                <a:lnTo>
                  <a:pt x="124" y="16"/>
                </a:lnTo>
                <a:lnTo>
                  <a:pt x="34" y="0"/>
                </a:lnTo>
                <a:lnTo>
                  <a:pt x="2" y="28"/>
                </a:lnTo>
                <a:lnTo>
                  <a:pt x="0" y="3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4" name="Freeform 272"/>
          <p:cNvSpPr>
            <a:spLocks/>
          </p:cNvSpPr>
          <p:nvPr/>
        </p:nvSpPr>
        <p:spPr bwMode="ltGray">
          <a:xfrm>
            <a:off x="3457724" y="3871925"/>
            <a:ext cx="396645" cy="433386"/>
          </a:xfrm>
          <a:custGeom>
            <a:avLst/>
            <a:gdLst/>
            <a:ahLst/>
            <a:cxnLst>
              <a:cxn ang="0">
                <a:pos x="14" y="98"/>
              </a:cxn>
              <a:cxn ang="0">
                <a:pos x="22" y="84"/>
              </a:cxn>
              <a:cxn ang="0">
                <a:pos x="124" y="4"/>
              </a:cxn>
              <a:cxn ang="0">
                <a:pos x="190" y="0"/>
              </a:cxn>
              <a:cxn ang="0">
                <a:pos x="256" y="64"/>
              </a:cxn>
              <a:cxn ang="0">
                <a:pos x="214" y="224"/>
              </a:cxn>
              <a:cxn ang="0">
                <a:pos x="70" y="238"/>
              </a:cxn>
              <a:cxn ang="0">
                <a:pos x="0" y="198"/>
              </a:cxn>
              <a:cxn ang="0">
                <a:pos x="2" y="188"/>
              </a:cxn>
              <a:cxn ang="0">
                <a:pos x="8" y="184"/>
              </a:cxn>
              <a:cxn ang="0">
                <a:pos x="6" y="178"/>
              </a:cxn>
              <a:cxn ang="0">
                <a:pos x="14" y="166"/>
              </a:cxn>
              <a:cxn ang="0">
                <a:pos x="18" y="156"/>
              </a:cxn>
              <a:cxn ang="0">
                <a:pos x="18" y="134"/>
              </a:cxn>
              <a:cxn ang="0">
                <a:pos x="12" y="128"/>
              </a:cxn>
              <a:cxn ang="0">
                <a:pos x="16" y="124"/>
              </a:cxn>
              <a:cxn ang="0">
                <a:pos x="20" y="106"/>
              </a:cxn>
              <a:cxn ang="0">
                <a:pos x="14" y="98"/>
              </a:cxn>
            </a:cxnLst>
            <a:rect l="0" t="0" r="r" b="b"/>
            <a:pathLst>
              <a:path w="257" h="239">
                <a:moveTo>
                  <a:pt x="14" y="98"/>
                </a:moveTo>
                <a:lnTo>
                  <a:pt x="22" y="84"/>
                </a:lnTo>
                <a:lnTo>
                  <a:pt x="124" y="4"/>
                </a:lnTo>
                <a:lnTo>
                  <a:pt x="190" y="0"/>
                </a:lnTo>
                <a:lnTo>
                  <a:pt x="256" y="64"/>
                </a:lnTo>
                <a:lnTo>
                  <a:pt x="214" y="224"/>
                </a:lnTo>
                <a:lnTo>
                  <a:pt x="70" y="238"/>
                </a:lnTo>
                <a:lnTo>
                  <a:pt x="0" y="198"/>
                </a:lnTo>
                <a:lnTo>
                  <a:pt x="2" y="188"/>
                </a:lnTo>
                <a:lnTo>
                  <a:pt x="8" y="184"/>
                </a:lnTo>
                <a:lnTo>
                  <a:pt x="6" y="178"/>
                </a:lnTo>
                <a:lnTo>
                  <a:pt x="14" y="166"/>
                </a:lnTo>
                <a:lnTo>
                  <a:pt x="18" y="156"/>
                </a:lnTo>
                <a:lnTo>
                  <a:pt x="18" y="134"/>
                </a:lnTo>
                <a:lnTo>
                  <a:pt x="12" y="128"/>
                </a:lnTo>
                <a:lnTo>
                  <a:pt x="16" y="124"/>
                </a:lnTo>
                <a:lnTo>
                  <a:pt x="20" y="106"/>
                </a:lnTo>
                <a:lnTo>
                  <a:pt x="14" y="9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5" name="Freeform 273"/>
          <p:cNvSpPr>
            <a:spLocks/>
          </p:cNvSpPr>
          <p:nvPr/>
        </p:nvSpPr>
        <p:spPr bwMode="ltGray">
          <a:xfrm>
            <a:off x="3437582" y="4337061"/>
            <a:ext cx="83667" cy="69850"/>
          </a:xfrm>
          <a:custGeom>
            <a:avLst/>
            <a:gdLst/>
            <a:ahLst/>
            <a:cxnLst>
              <a:cxn ang="0">
                <a:pos x="28" y="38"/>
              </a:cxn>
              <a:cxn ang="0">
                <a:pos x="22" y="36"/>
              </a:cxn>
              <a:cxn ang="0">
                <a:pos x="20" y="34"/>
              </a:cxn>
              <a:cxn ang="0">
                <a:pos x="18" y="22"/>
              </a:cxn>
              <a:cxn ang="0">
                <a:pos x="16" y="20"/>
              </a:cxn>
              <a:cxn ang="0">
                <a:pos x="12" y="20"/>
              </a:cxn>
              <a:cxn ang="0">
                <a:pos x="0" y="6"/>
              </a:cxn>
              <a:cxn ang="0">
                <a:pos x="24" y="0"/>
              </a:cxn>
              <a:cxn ang="0">
                <a:pos x="52" y="4"/>
              </a:cxn>
              <a:cxn ang="0">
                <a:pos x="52" y="8"/>
              </a:cxn>
              <a:cxn ang="0">
                <a:pos x="48" y="12"/>
              </a:cxn>
              <a:cxn ang="0">
                <a:pos x="50" y="20"/>
              </a:cxn>
              <a:cxn ang="0">
                <a:pos x="44" y="26"/>
              </a:cxn>
              <a:cxn ang="0">
                <a:pos x="38" y="24"/>
              </a:cxn>
              <a:cxn ang="0">
                <a:pos x="30" y="32"/>
              </a:cxn>
              <a:cxn ang="0">
                <a:pos x="28" y="38"/>
              </a:cxn>
            </a:cxnLst>
            <a:rect l="0" t="0" r="r" b="b"/>
            <a:pathLst>
              <a:path w="53" h="39">
                <a:moveTo>
                  <a:pt x="28" y="38"/>
                </a:moveTo>
                <a:lnTo>
                  <a:pt x="22" y="36"/>
                </a:lnTo>
                <a:lnTo>
                  <a:pt x="20" y="34"/>
                </a:lnTo>
                <a:lnTo>
                  <a:pt x="18" y="22"/>
                </a:lnTo>
                <a:lnTo>
                  <a:pt x="16" y="20"/>
                </a:lnTo>
                <a:lnTo>
                  <a:pt x="12" y="20"/>
                </a:lnTo>
                <a:lnTo>
                  <a:pt x="0" y="6"/>
                </a:lnTo>
                <a:lnTo>
                  <a:pt x="24" y="0"/>
                </a:lnTo>
                <a:lnTo>
                  <a:pt x="52" y="4"/>
                </a:lnTo>
                <a:lnTo>
                  <a:pt x="52" y="8"/>
                </a:lnTo>
                <a:lnTo>
                  <a:pt x="48" y="12"/>
                </a:lnTo>
                <a:lnTo>
                  <a:pt x="50" y="20"/>
                </a:lnTo>
                <a:lnTo>
                  <a:pt x="44" y="26"/>
                </a:lnTo>
                <a:lnTo>
                  <a:pt x="38" y="24"/>
                </a:lnTo>
                <a:lnTo>
                  <a:pt x="30" y="32"/>
                </a:lnTo>
                <a:lnTo>
                  <a:pt x="28" y="3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6" name="Freeform 274"/>
          <p:cNvSpPr>
            <a:spLocks/>
          </p:cNvSpPr>
          <p:nvPr/>
        </p:nvSpPr>
        <p:spPr bwMode="ltGray">
          <a:xfrm>
            <a:off x="3437582" y="4205298"/>
            <a:ext cx="136347" cy="163512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" y="14"/>
              </a:cxn>
              <a:cxn ang="0">
                <a:pos x="12" y="8"/>
              </a:cxn>
              <a:cxn ang="0">
                <a:pos x="16" y="10"/>
              </a:cxn>
              <a:cxn ang="0">
                <a:pos x="24" y="2"/>
              </a:cxn>
              <a:cxn ang="0">
                <a:pos x="30" y="6"/>
              </a:cxn>
              <a:cxn ang="0">
                <a:pos x="38" y="0"/>
              </a:cxn>
              <a:cxn ang="0">
                <a:pos x="48" y="2"/>
              </a:cxn>
              <a:cxn ang="0">
                <a:pos x="56" y="4"/>
              </a:cxn>
              <a:cxn ang="0">
                <a:pos x="60" y="12"/>
              </a:cxn>
              <a:cxn ang="0">
                <a:pos x="68" y="12"/>
              </a:cxn>
              <a:cxn ang="0">
                <a:pos x="68" y="22"/>
              </a:cxn>
              <a:cxn ang="0">
                <a:pos x="72" y="26"/>
              </a:cxn>
              <a:cxn ang="0">
                <a:pos x="74" y="30"/>
              </a:cxn>
              <a:cxn ang="0">
                <a:pos x="82" y="42"/>
              </a:cxn>
              <a:cxn ang="0">
                <a:pos x="86" y="84"/>
              </a:cxn>
              <a:cxn ang="0">
                <a:pos x="82" y="88"/>
              </a:cxn>
              <a:cxn ang="0">
                <a:pos x="74" y="88"/>
              </a:cxn>
              <a:cxn ang="0">
                <a:pos x="58" y="78"/>
              </a:cxn>
              <a:cxn ang="0">
                <a:pos x="52" y="78"/>
              </a:cxn>
              <a:cxn ang="0">
                <a:pos x="46" y="76"/>
              </a:cxn>
              <a:cxn ang="0">
                <a:pos x="32" y="76"/>
              </a:cxn>
              <a:cxn ang="0">
                <a:pos x="24" y="76"/>
              </a:cxn>
              <a:cxn ang="0">
                <a:pos x="20" y="80"/>
              </a:cxn>
              <a:cxn ang="0">
                <a:pos x="16" y="78"/>
              </a:cxn>
              <a:cxn ang="0">
                <a:pos x="16" y="76"/>
              </a:cxn>
              <a:cxn ang="0">
                <a:pos x="10" y="78"/>
              </a:cxn>
              <a:cxn ang="0">
                <a:pos x="4" y="78"/>
              </a:cxn>
              <a:cxn ang="0">
                <a:pos x="0" y="78"/>
              </a:cxn>
              <a:cxn ang="0">
                <a:pos x="2" y="64"/>
              </a:cxn>
              <a:cxn ang="0">
                <a:pos x="6" y="54"/>
              </a:cxn>
              <a:cxn ang="0">
                <a:pos x="2" y="52"/>
              </a:cxn>
              <a:cxn ang="0">
                <a:pos x="2" y="42"/>
              </a:cxn>
              <a:cxn ang="0">
                <a:pos x="2" y="36"/>
              </a:cxn>
              <a:cxn ang="0">
                <a:pos x="0" y="34"/>
              </a:cxn>
              <a:cxn ang="0">
                <a:pos x="0" y="30"/>
              </a:cxn>
            </a:cxnLst>
            <a:rect l="0" t="0" r="r" b="b"/>
            <a:pathLst>
              <a:path w="87" h="89">
                <a:moveTo>
                  <a:pt x="0" y="30"/>
                </a:moveTo>
                <a:lnTo>
                  <a:pt x="12" y="14"/>
                </a:lnTo>
                <a:lnTo>
                  <a:pt x="12" y="8"/>
                </a:lnTo>
                <a:lnTo>
                  <a:pt x="16" y="10"/>
                </a:lnTo>
                <a:lnTo>
                  <a:pt x="24" y="2"/>
                </a:lnTo>
                <a:lnTo>
                  <a:pt x="30" y="6"/>
                </a:lnTo>
                <a:lnTo>
                  <a:pt x="38" y="0"/>
                </a:lnTo>
                <a:lnTo>
                  <a:pt x="48" y="2"/>
                </a:lnTo>
                <a:lnTo>
                  <a:pt x="56" y="4"/>
                </a:lnTo>
                <a:lnTo>
                  <a:pt x="60" y="12"/>
                </a:lnTo>
                <a:lnTo>
                  <a:pt x="68" y="12"/>
                </a:lnTo>
                <a:lnTo>
                  <a:pt x="68" y="22"/>
                </a:lnTo>
                <a:lnTo>
                  <a:pt x="72" y="26"/>
                </a:lnTo>
                <a:lnTo>
                  <a:pt x="74" y="30"/>
                </a:lnTo>
                <a:lnTo>
                  <a:pt x="82" y="42"/>
                </a:lnTo>
                <a:lnTo>
                  <a:pt x="86" y="84"/>
                </a:lnTo>
                <a:lnTo>
                  <a:pt x="82" y="88"/>
                </a:lnTo>
                <a:lnTo>
                  <a:pt x="74" y="88"/>
                </a:lnTo>
                <a:lnTo>
                  <a:pt x="58" y="78"/>
                </a:lnTo>
                <a:lnTo>
                  <a:pt x="52" y="78"/>
                </a:lnTo>
                <a:lnTo>
                  <a:pt x="46" y="76"/>
                </a:lnTo>
                <a:lnTo>
                  <a:pt x="32" y="76"/>
                </a:lnTo>
                <a:lnTo>
                  <a:pt x="24" y="76"/>
                </a:lnTo>
                <a:lnTo>
                  <a:pt x="20" y="80"/>
                </a:lnTo>
                <a:lnTo>
                  <a:pt x="16" y="78"/>
                </a:lnTo>
                <a:lnTo>
                  <a:pt x="16" y="76"/>
                </a:lnTo>
                <a:lnTo>
                  <a:pt x="10" y="78"/>
                </a:lnTo>
                <a:lnTo>
                  <a:pt x="4" y="78"/>
                </a:lnTo>
                <a:lnTo>
                  <a:pt x="0" y="78"/>
                </a:lnTo>
                <a:lnTo>
                  <a:pt x="2" y="64"/>
                </a:lnTo>
                <a:lnTo>
                  <a:pt x="6" y="54"/>
                </a:lnTo>
                <a:lnTo>
                  <a:pt x="2" y="52"/>
                </a:lnTo>
                <a:lnTo>
                  <a:pt x="2" y="42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7" name="Freeform 275"/>
          <p:cNvSpPr>
            <a:spLocks/>
          </p:cNvSpPr>
          <p:nvPr/>
        </p:nvSpPr>
        <p:spPr bwMode="ltGray">
          <a:xfrm>
            <a:off x="3559984" y="3965587"/>
            <a:ext cx="483411" cy="492123"/>
          </a:xfrm>
          <a:custGeom>
            <a:avLst/>
            <a:gdLst/>
            <a:ahLst/>
            <a:cxnLst>
              <a:cxn ang="0">
                <a:pos x="184" y="2"/>
              </a:cxn>
              <a:cxn ang="0">
                <a:pos x="148" y="0"/>
              </a:cxn>
              <a:cxn ang="0">
                <a:pos x="136" y="136"/>
              </a:cxn>
              <a:cxn ang="0">
                <a:pos x="144" y="146"/>
              </a:cxn>
              <a:cxn ang="0">
                <a:pos x="136" y="164"/>
              </a:cxn>
              <a:cxn ang="0">
                <a:pos x="64" y="156"/>
              </a:cxn>
              <a:cxn ang="0">
                <a:pos x="56" y="148"/>
              </a:cxn>
              <a:cxn ang="0">
                <a:pos x="52" y="158"/>
              </a:cxn>
              <a:cxn ang="0">
                <a:pos x="44" y="158"/>
              </a:cxn>
              <a:cxn ang="0">
                <a:pos x="34" y="166"/>
              </a:cxn>
              <a:cxn ang="0">
                <a:pos x="30" y="168"/>
              </a:cxn>
              <a:cxn ang="0">
                <a:pos x="28" y="160"/>
              </a:cxn>
              <a:cxn ang="0">
                <a:pos x="30" y="158"/>
              </a:cxn>
              <a:cxn ang="0">
                <a:pos x="26" y="154"/>
              </a:cxn>
              <a:cxn ang="0">
                <a:pos x="20" y="158"/>
              </a:cxn>
              <a:cxn ang="0">
                <a:pos x="18" y="160"/>
              </a:cxn>
              <a:cxn ang="0">
                <a:pos x="14" y="178"/>
              </a:cxn>
              <a:cxn ang="0">
                <a:pos x="4" y="174"/>
              </a:cxn>
              <a:cxn ang="0">
                <a:pos x="0" y="200"/>
              </a:cxn>
              <a:cxn ang="0">
                <a:pos x="4" y="208"/>
              </a:cxn>
              <a:cxn ang="0">
                <a:pos x="6" y="212"/>
              </a:cxn>
              <a:cxn ang="0">
                <a:pos x="4" y="220"/>
              </a:cxn>
              <a:cxn ang="0">
                <a:pos x="12" y="222"/>
              </a:cxn>
              <a:cxn ang="0">
                <a:pos x="18" y="226"/>
              </a:cxn>
              <a:cxn ang="0">
                <a:pos x="28" y="234"/>
              </a:cxn>
              <a:cxn ang="0">
                <a:pos x="34" y="236"/>
              </a:cxn>
              <a:cxn ang="0">
                <a:pos x="46" y="228"/>
              </a:cxn>
              <a:cxn ang="0">
                <a:pos x="48" y="222"/>
              </a:cxn>
              <a:cxn ang="0">
                <a:pos x="58" y="222"/>
              </a:cxn>
              <a:cxn ang="0">
                <a:pos x="60" y="230"/>
              </a:cxn>
              <a:cxn ang="0">
                <a:pos x="64" y="236"/>
              </a:cxn>
              <a:cxn ang="0">
                <a:pos x="68" y="244"/>
              </a:cxn>
              <a:cxn ang="0">
                <a:pos x="62" y="250"/>
              </a:cxn>
              <a:cxn ang="0">
                <a:pos x="60" y="256"/>
              </a:cxn>
              <a:cxn ang="0">
                <a:pos x="70" y="254"/>
              </a:cxn>
              <a:cxn ang="0">
                <a:pos x="72" y="260"/>
              </a:cxn>
              <a:cxn ang="0">
                <a:pos x="74" y="258"/>
              </a:cxn>
              <a:cxn ang="0">
                <a:pos x="80" y="260"/>
              </a:cxn>
              <a:cxn ang="0">
                <a:pos x="86" y="266"/>
              </a:cxn>
              <a:cxn ang="0">
                <a:pos x="86" y="268"/>
              </a:cxn>
              <a:cxn ang="0">
                <a:pos x="98" y="262"/>
              </a:cxn>
              <a:cxn ang="0">
                <a:pos x="104" y="260"/>
              </a:cxn>
              <a:cxn ang="0">
                <a:pos x="108" y="270"/>
              </a:cxn>
              <a:cxn ang="0">
                <a:pos x="124" y="258"/>
              </a:cxn>
              <a:cxn ang="0">
                <a:pos x="312" y="176"/>
              </a:cxn>
              <a:cxn ang="0">
                <a:pos x="308" y="80"/>
              </a:cxn>
              <a:cxn ang="0">
                <a:pos x="184" y="2"/>
              </a:cxn>
            </a:cxnLst>
            <a:rect l="0" t="0" r="r" b="b"/>
            <a:pathLst>
              <a:path w="313" h="271">
                <a:moveTo>
                  <a:pt x="184" y="2"/>
                </a:moveTo>
                <a:lnTo>
                  <a:pt x="148" y="0"/>
                </a:lnTo>
                <a:lnTo>
                  <a:pt x="136" y="136"/>
                </a:lnTo>
                <a:lnTo>
                  <a:pt x="144" y="146"/>
                </a:lnTo>
                <a:lnTo>
                  <a:pt x="136" y="164"/>
                </a:lnTo>
                <a:lnTo>
                  <a:pt x="64" y="156"/>
                </a:lnTo>
                <a:lnTo>
                  <a:pt x="56" y="148"/>
                </a:lnTo>
                <a:lnTo>
                  <a:pt x="52" y="158"/>
                </a:lnTo>
                <a:lnTo>
                  <a:pt x="44" y="158"/>
                </a:lnTo>
                <a:lnTo>
                  <a:pt x="34" y="166"/>
                </a:lnTo>
                <a:lnTo>
                  <a:pt x="30" y="168"/>
                </a:lnTo>
                <a:lnTo>
                  <a:pt x="28" y="160"/>
                </a:lnTo>
                <a:lnTo>
                  <a:pt x="30" y="158"/>
                </a:lnTo>
                <a:lnTo>
                  <a:pt x="26" y="154"/>
                </a:lnTo>
                <a:lnTo>
                  <a:pt x="20" y="158"/>
                </a:lnTo>
                <a:lnTo>
                  <a:pt x="18" y="160"/>
                </a:lnTo>
                <a:lnTo>
                  <a:pt x="14" y="178"/>
                </a:lnTo>
                <a:lnTo>
                  <a:pt x="4" y="174"/>
                </a:lnTo>
                <a:lnTo>
                  <a:pt x="0" y="200"/>
                </a:lnTo>
                <a:lnTo>
                  <a:pt x="4" y="208"/>
                </a:lnTo>
                <a:lnTo>
                  <a:pt x="6" y="212"/>
                </a:lnTo>
                <a:lnTo>
                  <a:pt x="4" y="220"/>
                </a:lnTo>
                <a:lnTo>
                  <a:pt x="12" y="222"/>
                </a:lnTo>
                <a:lnTo>
                  <a:pt x="18" y="226"/>
                </a:lnTo>
                <a:lnTo>
                  <a:pt x="28" y="234"/>
                </a:lnTo>
                <a:lnTo>
                  <a:pt x="34" y="236"/>
                </a:lnTo>
                <a:lnTo>
                  <a:pt x="46" y="228"/>
                </a:lnTo>
                <a:lnTo>
                  <a:pt x="48" y="222"/>
                </a:lnTo>
                <a:lnTo>
                  <a:pt x="58" y="222"/>
                </a:lnTo>
                <a:lnTo>
                  <a:pt x="60" y="230"/>
                </a:lnTo>
                <a:lnTo>
                  <a:pt x="64" y="236"/>
                </a:lnTo>
                <a:lnTo>
                  <a:pt x="68" y="244"/>
                </a:lnTo>
                <a:lnTo>
                  <a:pt x="62" y="250"/>
                </a:lnTo>
                <a:lnTo>
                  <a:pt x="60" y="256"/>
                </a:lnTo>
                <a:lnTo>
                  <a:pt x="70" y="254"/>
                </a:lnTo>
                <a:lnTo>
                  <a:pt x="72" y="260"/>
                </a:lnTo>
                <a:lnTo>
                  <a:pt x="74" y="258"/>
                </a:lnTo>
                <a:lnTo>
                  <a:pt x="80" y="260"/>
                </a:lnTo>
                <a:lnTo>
                  <a:pt x="86" y="266"/>
                </a:lnTo>
                <a:lnTo>
                  <a:pt x="86" y="268"/>
                </a:lnTo>
                <a:lnTo>
                  <a:pt x="98" y="262"/>
                </a:lnTo>
                <a:lnTo>
                  <a:pt x="104" y="260"/>
                </a:lnTo>
                <a:lnTo>
                  <a:pt x="108" y="270"/>
                </a:lnTo>
                <a:lnTo>
                  <a:pt x="124" y="258"/>
                </a:lnTo>
                <a:lnTo>
                  <a:pt x="312" y="176"/>
                </a:lnTo>
                <a:lnTo>
                  <a:pt x="308" y="80"/>
                </a:lnTo>
                <a:lnTo>
                  <a:pt x="184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8" name="Freeform 276"/>
          <p:cNvSpPr>
            <a:spLocks/>
          </p:cNvSpPr>
          <p:nvPr/>
        </p:nvSpPr>
        <p:spPr bwMode="ltGray">
          <a:xfrm>
            <a:off x="3730417" y="4300548"/>
            <a:ext cx="233959" cy="18256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102" y="0"/>
              </a:cxn>
              <a:cxn ang="0">
                <a:pos x="74" y="14"/>
              </a:cxn>
              <a:cxn ang="0">
                <a:pos x="44" y="26"/>
              </a:cxn>
              <a:cxn ang="0">
                <a:pos x="32" y="26"/>
              </a:cxn>
              <a:cxn ang="0">
                <a:pos x="30" y="36"/>
              </a:cxn>
              <a:cxn ang="0">
                <a:pos x="24" y="38"/>
              </a:cxn>
              <a:cxn ang="0">
                <a:pos x="22" y="50"/>
              </a:cxn>
              <a:cxn ang="0">
                <a:pos x="10" y="52"/>
              </a:cxn>
              <a:cxn ang="0">
                <a:pos x="6" y="54"/>
              </a:cxn>
              <a:cxn ang="0">
                <a:pos x="6" y="64"/>
              </a:cxn>
              <a:cxn ang="0">
                <a:pos x="0" y="74"/>
              </a:cxn>
              <a:cxn ang="0">
                <a:pos x="8" y="82"/>
              </a:cxn>
              <a:cxn ang="0">
                <a:pos x="8" y="92"/>
              </a:cxn>
              <a:cxn ang="0">
                <a:pos x="8" y="96"/>
              </a:cxn>
              <a:cxn ang="0">
                <a:pos x="14" y="100"/>
              </a:cxn>
              <a:cxn ang="0">
                <a:pos x="20" y="98"/>
              </a:cxn>
              <a:cxn ang="0">
                <a:pos x="24" y="94"/>
              </a:cxn>
              <a:cxn ang="0">
                <a:pos x="32" y="94"/>
              </a:cxn>
              <a:cxn ang="0">
                <a:pos x="38" y="92"/>
              </a:cxn>
              <a:cxn ang="0">
                <a:pos x="46" y="96"/>
              </a:cxn>
              <a:cxn ang="0">
                <a:pos x="50" y="86"/>
              </a:cxn>
              <a:cxn ang="0">
                <a:pos x="46" y="78"/>
              </a:cxn>
              <a:cxn ang="0">
                <a:pos x="50" y="72"/>
              </a:cxn>
              <a:cxn ang="0">
                <a:pos x="92" y="76"/>
              </a:cxn>
              <a:cxn ang="0">
                <a:pos x="98" y="74"/>
              </a:cxn>
              <a:cxn ang="0">
                <a:pos x="108" y="74"/>
              </a:cxn>
              <a:cxn ang="0">
                <a:pos x="124" y="78"/>
              </a:cxn>
              <a:cxn ang="0">
                <a:pos x="134" y="70"/>
              </a:cxn>
              <a:cxn ang="0">
                <a:pos x="140" y="72"/>
              </a:cxn>
              <a:cxn ang="0">
                <a:pos x="148" y="66"/>
              </a:cxn>
              <a:cxn ang="0">
                <a:pos x="150" y="22"/>
              </a:cxn>
              <a:cxn ang="0">
                <a:pos x="118" y="0"/>
              </a:cxn>
            </a:cxnLst>
            <a:rect l="0" t="0" r="r" b="b"/>
            <a:pathLst>
              <a:path w="151" h="101">
                <a:moveTo>
                  <a:pt x="118" y="0"/>
                </a:moveTo>
                <a:lnTo>
                  <a:pt x="102" y="0"/>
                </a:lnTo>
                <a:lnTo>
                  <a:pt x="74" y="14"/>
                </a:lnTo>
                <a:lnTo>
                  <a:pt x="44" y="26"/>
                </a:lnTo>
                <a:lnTo>
                  <a:pt x="32" y="26"/>
                </a:lnTo>
                <a:lnTo>
                  <a:pt x="30" y="36"/>
                </a:lnTo>
                <a:lnTo>
                  <a:pt x="24" y="38"/>
                </a:lnTo>
                <a:lnTo>
                  <a:pt x="22" y="50"/>
                </a:lnTo>
                <a:lnTo>
                  <a:pt x="10" y="52"/>
                </a:lnTo>
                <a:lnTo>
                  <a:pt x="6" y="54"/>
                </a:lnTo>
                <a:lnTo>
                  <a:pt x="6" y="64"/>
                </a:lnTo>
                <a:lnTo>
                  <a:pt x="0" y="74"/>
                </a:lnTo>
                <a:lnTo>
                  <a:pt x="8" y="82"/>
                </a:lnTo>
                <a:lnTo>
                  <a:pt x="8" y="92"/>
                </a:lnTo>
                <a:lnTo>
                  <a:pt x="8" y="96"/>
                </a:lnTo>
                <a:lnTo>
                  <a:pt x="14" y="100"/>
                </a:lnTo>
                <a:lnTo>
                  <a:pt x="20" y="98"/>
                </a:lnTo>
                <a:lnTo>
                  <a:pt x="24" y="94"/>
                </a:lnTo>
                <a:lnTo>
                  <a:pt x="32" y="94"/>
                </a:lnTo>
                <a:lnTo>
                  <a:pt x="38" y="92"/>
                </a:lnTo>
                <a:lnTo>
                  <a:pt x="46" y="96"/>
                </a:lnTo>
                <a:lnTo>
                  <a:pt x="50" y="86"/>
                </a:lnTo>
                <a:lnTo>
                  <a:pt x="46" y="78"/>
                </a:lnTo>
                <a:lnTo>
                  <a:pt x="50" y="72"/>
                </a:lnTo>
                <a:lnTo>
                  <a:pt x="92" y="76"/>
                </a:lnTo>
                <a:lnTo>
                  <a:pt x="98" y="74"/>
                </a:lnTo>
                <a:lnTo>
                  <a:pt x="108" y="74"/>
                </a:lnTo>
                <a:lnTo>
                  <a:pt x="124" y="78"/>
                </a:lnTo>
                <a:lnTo>
                  <a:pt x="134" y="70"/>
                </a:lnTo>
                <a:lnTo>
                  <a:pt x="140" y="72"/>
                </a:lnTo>
                <a:lnTo>
                  <a:pt x="148" y="66"/>
                </a:lnTo>
                <a:lnTo>
                  <a:pt x="150" y="22"/>
                </a:lnTo>
                <a:lnTo>
                  <a:pt x="11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9" name="Freeform 277"/>
          <p:cNvSpPr>
            <a:spLocks/>
          </p:cNvSpPr>
          <p:nvPr/>
        </p:nvSpPr>
        <p:spPr bwMode="ltGray">
          <a:xfrm>
            <a:off x="3903949" y="4021149"/>
            <a:ext cx="450874" cy="400048"/>
          </a:xfrm>
          <a:custGeom>
            <a:avLst/>
            <a:gdLst/>
            <a:ahLst/>
            <a:cxnLst>
              <a:cxn ang="0">
                <a:pos x="282" y="86"/>
              </a:cxn>
              <a:cxn ang="0">
                <a:pos x="278" y="152"/>
              </a:cxn>
              <a:cxn ang="0">
                <a:pos x="238" y="178"/>
              </a:cxn>
              <a:cxn ang="0">
                <a:pos x="238" y="200"/>
              </a:cxn>
              <a:cxn ang="0">
                <a:pos x="214" y="210"/>
              </a:cxn>
              <a:cxn ang="0">
                <a:pos x="206" y="204"/>
              </a:cxn>
              <a:cxn ang="0">
                <a:pos x="194" y="202"/>
              </a:cxn>
              <a:cxn ang="0">
                <a:pos x="180" y="200"/>
              </a:cxn>
              <a:cxn ang="0">
                <a:pos x="164" y="208"/>
              </a:cxn>
              <a:cxn ang="0">
                <a:pos x="154" y="206"/>
              </a:cxn>
              <a:cxn ang="0">
                <a:pos x="148" y="204"/>
              </a:cxn>
              <a:cxn ang="0">
                <a:pos x="142" y="200"/>
              </a:cxn>
              <a:cxn ang="0">
                <a:pos x="134" y="198"/>
              </a:cxn>
              <a:cxn ang="0">
                <a:pos x="128" y="200"/>
              </a:cxn>
              <a:cxn ang="0">
                <a:pos x="120" y="200"/>
              </a:cxn>
              <a:cxn ang="0">
                <a:pos x="114" y="192"/>
              </a:cxn>
              <a:cxn ang="0">
                <a:pos x="110" y="194"/>
              </a:cxn>
              <a:cxn ang="0">
                <a:pos x="98" y="184"/>
              </a:cxn>
              <a:cxn ang="0">
                <a:pos x="72" y="188"/>
              </a:cxn>
              <a:cxn ang="0">
                <a:pos x="70" y="198"/>
              </a:cxn>
              <a:cxn ang="0">
                <a:pos x="60" y="216"/>
              </a:cxn>
              <a:cxn ang="0">
                <a:pos x="42" y="204"/>
              </a:cxn>
              <a:cxn ang="0">
                <a:pos x="36" y="220"/>
              </a:cxn>
              <a:cxn ang="0">
                <a:pos x="32" y="206"/>
              </a:cxn>
              <a:cxn ang="0">
                <a:pos x="30" y="202"/>
              </a:cxn>
              <a:cxn ang="0">
                <a:pos x="28" y="206"/>
              </a:cxn>
              <a:cxn ang="0">
                <a:pos x="16" y="194"/>
              </a:cxn>
              <a:cxn ang="0">
                <a:pos x="12" y="182"/>
              </a:cxn>
              <a:cxn ang="0">
                <a:pos x="6" y="178"/>
              </a:cxn>
              <a:cxn ang="0">
                <a:pos x="0" y="166"/>
              </a:cxn>
              <a:cxn ang="0">
                <a:pos x="6" y="154"/>
              </a:cxn>
              <a:cxn ang="0">
                <a:pos x="40" y="154"/>
              </a:cxn>
              <a:cxn ang="0">
                <a:pos x="64" y="152"/>
              </a:cxn>
              <a:cxn ang="0">
                <a:pos x="68" y="140"/>
              </a:cxn>
              <a:cxn ang="0">
                <a:pos x="78" y="126"/>
              </a:cxn>
              <a:cxn ang="0">
                <a:pos x="84" y="78"/>
              </a:cxn>
              <a:cxn ang="0">
                <a:pos x="214" y="0"/>
              </a:cxn>
              <a:cxn ang="0">
                <a:pos x="282" y="36"/>
              </a:cxn>
              <a:cxn ang="0">
                <a:pos x="284" y="64"/>
              </a:cxn>
              <a:cxn ang="0">
                <a:pos x="290" y="78"/>
              </a:cxn>
              <a:cxn ang="0">
                <a:pos x="282" y="86"/>
              </a:cxn>
            </a:cxnLst>
            <a:rect l="0" t="0" r="r" b="b"/>
            <a:pathLst>
              <a:path w="291" h="221">
                <a:moveTo>
                  <a:pt x="282" y="86"/>
                </a:moveTo>
                <a:lnTo>
                  <a:pt x="278" y="152"/>
                </a:lnTo>
                <a:lnTo>
                  <a:pt x="238" y="178"/>
                </a:lnTo>
                <a:lnTo>
                  <a:pt x="238" y="200"/>
                </a:lnTo>
                <a:lnTo>
                  <a:pt x="214" y="210"/>
                </a:lnTo>
                <a:lnTo>
                  <a:pt x="206" y="204"/>
                </a:lnTo>
                <a:lnTo>
                  <a:pt x="194" y="202"/>
                </a:lnTo>
                <a:lnTo>
                  <a:pt x="180" y="200"/>
                </a:lnTo>
                <a:lnTo>
                  <a:pt x="164" y="208"/>
                </a:lnTo>
                <a:lnTo>
                  <a:pt x="154" y="206"/>
                </a:lnTo>
                <a:lnTo>
                  <a:pt x="148" y="204"/>
                </a:lnTo>
                <a:lnTo>
                  <a:pt x="142" y="200"/>
                </a:lnTo>
                <a:lnTo>
                  <a:pt x="134" y="198"/>
                </a:lnTo>
                <a:lnTo>
                  <a:pt x="128" y="200"/>
                </a:lnTo>
                <a:lnTo>
                  <a:pt x="120" y="200"/>
                </a:lnTo>
                <a:lnTo>
                  <a:pt x="114" y="192"/>
                </a:lnTo>
                <a:lnTo>
                  <a:pt x="110" y="194"/>
                </a:lnTo>
                <a:lnTo>
                  <a:pt x="98" y="184"/>
                </a:lnTo>
                <a:lnTo>
                  <a:pt x="72" y="188"/>
                </a:lnTo>
                <a:lnTo>
                  <a:pt x="70" y="198"/>
                </a:lnTo>
                <a:lnTo>
                  <a:pt x="60" y="216"/>
                </a:lnTo>
                <a:lnTo>
                  <a:pt x="42" y="204"/>
                </a:lnTo>
                <a:lnTo>
                  <a:pt x="36" y="220"/>
                </a:lnTo>
                <a:lnTo>
                  <a:pt x="32" y="206"/>
                </a:lnTo>
                <a:lnTo>
                  <a:pt x="30" y="202"/>
                </a:lnTo>
                <a:lnTo>
                  <a:pt x="28" y="206"/>
                </a:lnTo>
                <a:lnTo>
                  <a:pt x="16" y="194"/>
                </a:lnTo>
                <a:lnTo>
                  <a:pt x="12" y="182"/>
                </a:lnTo>
                <a:lnTo>
                  <a:pt x="6" y="178"/>
                </a:lnTo>
                <a:lnTo>
                  <a:pt x="0" y="166"/>
                </a:lnTo>
                <a:lnTo>
                  <a:pt x="6" y="154"/>
                </a:lnTo>
                <a:lnTo>
                  <a:pt x="40" y="154"/>
                </a:lnTo>
                <a:lnTo>
                  <a:pt x="64" y="152"/>
                </a:lnTo>
                <a:lnTo>
                  <a:pt x="68" y="140"/>
                </a:lnTo>
                <a:lnTo>
                  <a:pt x="78" y="126"/>
                </a:lnTo>
                <a:lnTo>
                  <a:pt x="84" y="78"/>
                </a:lnTo>
                <a:lnTo>
                  <a:pt x="214" y="0"/>
                </a:lnTo>
                <a:lnTo>
                  <a:pt x="282" y="36"/>
                </a:lnTo>
                <a:lnTo>
                  <a:pt x="284" y="64"/>
                </a:lnTo>
                <a:lnTo>
                  <a:pt x="290" y="78"/>
                </a:lnTo>
                <a:lnTo>
                  <a:pt x="282" y="8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0" name="Freeform 278"/>
          <p:cNvSpPr>
            <a:spLocks/>
          </p:cNvSpPr>
          <p:nvPr/>
        </p:nvSpPr>
        <p:spPr bwMode="ltGray">
          <a:xfrm>
            <a:off x="4599628" y="3803663"/>
            <a:ext cx="297484" cy="339724"/>
          </a:xfrm>
          <a:custGeom>
            <a:avLst/>
            <a:gdLst/>
            <a:ahLst/>
            <a:cxnLst>
              <a:cxn ang="0">
                <a:pos x="42" y="6"/>
              </a:cxn>
              <a:cxn ang="0">
                <a:pos x="58" y="12"/>
              </a:cxn>
              <a:cxn ang="0">
                <a:pos x="68" y="16"/>
              </a:cxn>
              <a:cxn ang="0">
                <a:pos x="80" y="18"/>
              </a:cxn>
              <a:cxn ang="0">
                <a:pos x="84" y="8"/>
              </a:cxn>
              <a:cxn ang="0">
                <a:pos x="88" y="6"/>
              </a:cxn>
              <a:cxn ang="0">
                <a:pos x="94" y="10"/>
              </a:cxn>
              <a:cxn ang="0">
                <a:pos x="102" y="8"/>
              </a:cxn>
              <a:cxn ang="0">
                <a:pos x="106" y="10"/>
              </a:cxn>
              <a:cxn ang="0">
                <a:pos x="108" y="4"/>
              </a:cxn>
              <a:cxn ang="0">
                <a:pos x="114" y="8"/>
              </a:cxn>
              <a:cxn ang="0">
                <a:pos x="120" y="8"/>
              </a:cxn>
              <a:cxn ang="0">
                <a:pos x="126" y="14"/>
              </a:cxn>
              <a:cxn ang="0">
                <a:pos x="140" y="14"/>
              </a:cxn>
              <a:cxn ang="0">
                <a:pos x="158" y="8"/>
              </a:cxn>
              <a:cxn ang="0">
                <a:pos x="170" y="0"/>
              </a:cxn>
              <a:cxn ang="0">
                <a:pos x="182" y="42"/>
              </a:cxn>
              <a:cxn ang="0">
                <a:pos x="182" y="62"/>
              </a:cxn>
              <a:cxn ang="0">
                <a:pos x="174" y="70"/>
              </a:cxn>
              <a:cxn ang="0">
                <a:pos x="164" y="80"/>
              </a:cxn>
              <a:cxn ang="0">
                <a:pos x="152" y="70"/>
              </a:cxn>
              <a:cxn ang="0">
                <a:pos x="144" y="60"/>
              </a:cxn>
              <a:cxn ang="0">
                <a:pos x="136" y="52"/>
              </a:cxn>
              <a:cxn ang="0">
                <a:pos x="128" y="34"/>
              </a:cxn>
              <a:cxn ang="0">
                <a:pos x="136" y="60"/>
              </a:cxn>
              <a:cxn ang="0">
                <a:pos x="148" y="72"/>
              </a:cxn>
              <a:cxn ang="0">
                <a:pos x="152" y="82"/>
              </a:cxn>
              <a:cxn ang="0">
                <a:pos x="162" y="98"/>
              </a:cxn>
              <a:cxn ang="0">
                <a:pos x="170" y="114"/>
              </a:cxn>
              <a:cxn ang="0">
                <a:pos x="176" y="126"/>
              </a:cxn>
              <a:cxn ang="0">
                <a:pos x="188" y="148"/>
              </a:cxn>
              <a:cxn ang="0">
                <a:pos x="188" y="160"/>
              </a:cxn>
              <a:cxn ang="0">
                <a:pos x="192" y="166"/>
              </a:cxn>
              <a:cxn ang="0">
                <a:pos x="186" y="172"/>
              </a:cxn>
              <a:cxn ang="0">
                <a:pos x="182" y="168"/>
              </a:cxn>
              <a:cxn ang="0">
                <a:pos x="180" y="176"/>
              </a:cxn>
              <a:cxn ang="0">
                <a:pos x="164" y="186"/>
              </a:cxn>
              <a:cxn ang="0">
                <a:pos x="158" y="184"/>
              </a:cxn>
              <a:cxn ang="0">
                <a:pos x="0" y="176"/>
              </a:cxn>
              <a:cxn ang="0">
                <a:pos x="0" y="2"/>
              </a:cxn>
              <a:cxn ang="0">
                <a:pos x="10" y="0"/>
              </a:cxn>
              <a:cxn ang="0">
                <a:pos x="14" y="4"/>
              </a:cxn>
              <a:cxn ang="0">
                <a:pos x="26" y="2"/>
              </a:cxn>
              <a:cxn ang="0">
                <a:pos x="42" y="6"/>
              </a:cxn>
            </a:cxnLst>
            <a:rect l="0" t="0" r="r" b="b"/>
            <a:pathLst>
              <a:path w="193" h="187">
                <a:moveTo>
                  <a:pt x="42" y="6"/>
                </a:moveTo>
                <a:lnTo>
                  <a:pt x="58" y="12"/>
                </a:lnTo>
                <a:lnTo>
                  <a:pt x="68" y="16"/>
                </a:lnTo>
                <a:lnTo>
                  <a:pt x="80" y="18"/>
                </a:lnTo>
                <a:lnTo>
                  <a:pt x="84" y="8"/>
                </a:lnTo>
                <a:lnTo>
                  <a:pt x="88" y="6"/>
                </a:lnTo>
                <a:lnTo>
                  <a:pt x="94" y="10"/>
                </a:lnTo>
                <a:lnTo>
                  <a:pt x="102" y="8"/>
                </a:lnTo>
                <a:lnTo>
                  <a:pt x="106" y="10"/>
                </a:lnTo>
                <a:lnTo>
                  <a:pt x="108" y="4"/>
                </a:lnTo>
                <a:lnTo>
                  <a:pt x="114" y="8"/>
                </a:lnTo>
                <a:lnTo>
                  <a:pt x="120" y="8"/>
                </a:lnTo>
                <a:lnTo>
                  <a:pt x="126" y="14"/>
                </a:lnTo>
                <a:lnTo>
                  <a:pt x="140" y="14"/>
                </a:lnTo>
                <a:lnTo>
                  <a:pt x="158" y="8"/>
                </a:lnTo>
                <a:lnTo>
                  <a:pt x="170" y="0"/>
                </a:lnTo>
                <a:lnTo>
                  <a:pt x="182" y="42"/>
                </a:lnTo>
                <a:lnTo>
                  <a:pt x="182" y="62"/>
                </a:lnTo>
                <a:lnTo>
                  <a:pt x="174" y="70"/>
                </a:lnTo>
                <a:lnTo>
                  <a:pt x="164" y="80"/>
                </a:lnTo>
                <a:lnTo>
                  <a:pt x="152" y="70"/>
                </a:lnTo>
                <a:lnTo>
                  <a:pt x="144" y="60"/>
                </a:lnTo>
                <a:lnTo>
                  <a:pt x="136" y="52"/>
                </a:lnTo>
                <a:lnTo>
                  <a:pt x="128" y="34"/>
                </a:lnTo>
                <a:lnTo>
                  <a:pt x="136" y="60"/>
                </a:lnTo>
                <a:lnTo>
                  <a:pt x="148" y="72"/>
                </a:lnTo>
                <a:lnTo>
                  <a:pt x="152" y="82"/>
                </a:lnTo>
                <a:lnTo>
                  <a:pt x="162" y="98"/>
                </a:lnTo>
                <a:lnTo>
                  <a:pt x="170" y="114"/>
                </a:lnTo>
                <a:lnTo>
                  <a:pt x="176" y="126"/>
                </a:lnTo>
                <a:lnTo>
                  <a:pt x="188" y="148"/>
                </a:lnTo>
                <a:lnTo>
                  <a:pt x="188" y="160"/>
                </a:lnTo>
                <a:lnTo>
                  <a:pt x="192" y="166"/>
                </a:lnTo>
                <a:lnTo>
                  <a:pt x="186" y="172"/>
                </a:lnTo>
                <a:lnTo>
                  <a:pt x="182" y="168"/>
                </a:lnTo>
                <a:lnTo>
                  <a:pt x="180" y="176"/>
                </a:lnTo>
                <a:lnTo>
                  <a:pt x="164" y="186"/>
                </a:lnTo>
                <a:lnTo>
                  <a:pt x="158" y="184"/>
                </a:lnTo>
                <a:lnTo>
                  <a:pt x="0" y="176"/>
                </a:lnTo>
                <a:lnTo>
                  <a:pt x="0" y="2"/>
                </a:lnTo>
                <a:lnTo>
                  <a:pt x="10" y="0"/>
                </a:lnTo>
                <a:lnTo>
                  <a:pt x="14" y="4"/>
                </a:lnTo>
                <a:lnTo>
                  <a:pt x="26" y="2"/>
                </a:lnTo>
                <a:lnTo>
                  <a:pt x="42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1" name="Freeform 279"/>
          <p:cNvSpPr>
            <a:spLocks/>
          </p:cNvSpPr>
          <p:nvPr/>
        </p:nvSpPr>
        <p:spPr bwMode="ltGray">
          <a:xfrm>
            <a:off x="4164248" y="3730638"/>
            <a:ext cx="457072" cy="503235"/>
          </a:xfrm>
          <a:custGeom>
            <a:avLst/>
            <a:gdLst/>
            <a:ahLst/>
            <a:cxnLst>
              <a:cxn ang="0">
                <a:pos x="132" y="16"/>
              </a:cxn>
              <a:cxn ang="0">
                <a:pos x="132" y="24"/>
              </a:cxn>
              <a:cxn ang="0">
                <a:pos x="138" y="36"/>
              </a:cxn>
              <a:cxn ang="0">
                <a:pos x="144" y="40"/>
              </a:cxn>
              <a:cxn ang="0">
                <a:pos x="154" y="40"/>
              </a:cxn>
              <a:cxn ang="0">
                <a:pos x="174" y="44"/>
              </a:cxn>
              <a:cxn ang="0">
                <a:pos x="186" y="56"/>
              </a:cxn>
              <a:cxn ang="0">
                <a:pos x="192" y="60"/>
              </a:cxn>
              <a:cxn ang="0">
                <a:pos x="202" y="58"/>
              </a:cxn>
              <a:cxn ang="0">
                <a:pos x="210" y="50"/>
              </a:cxn>
              <a:cxn ang="0">
                <a:pos x="212" y="44"/>
              </a:cxn>
              <a:cxn ang="0">
                <a:pos x="206" y="36"/>
              </a:cxn>
              <a:cxn ang="0">
                <a:pos x="208" y="28"/>
              </a:cxn>
              <a:cxn ang="0">
                <a:pos x="214" y="20"/>
              </a:cxn>
              <a:cxn ang="0">
                <a:pos x="226" y="16"/>
              </a:cxn>
              <a:cxn ang="0">
                <a:pos x="240" y="16"/>
              </a:cxn>
              <a:cxn ang="0">
                <a:pos x="250" y="18"/>
              </a:cxn>
              <a:cxn ang="0">
                <a:pos x="260" y="22"/>
              </a:cxn>
              <a:cxn ang="0">
                <a:pos x="258" y="26"/>
              </a:cxn>
              <a:cxn ang="0">
                <a:pos x="264" y="32"/>
              </a:cxn>
              <a:cxn ang="0">
                <a:pos x="270" y="30"/>
              </a:cxn>
              <a:cxn ang="0">
                <a:pos x="276" y="36"/>
              </a:cxn>
              <a:cxn ang="0">
                <a:pos x="284" y="34"/>
              </a:cxn>
              <a:cxn ang="0">
                <a:pos x="292" y="40"/>
              </a:cxn>
              <a:cxn ang="0">
                <a:pos x="290" y="44"/>
              </a:cxn>
              <a:cxn ang="0">
                <a:pos x="290" y="52"/>
              </a:cxn>
              <a:cxn ang="0">
                <a:pos x="294" y="60"/>
              </a:cxn>
              <a:cxn ang="0">
                <a:pos x="296" y="62"/>
              </a:cxn>
              <a:cxn ang="0">
                <a:pos x="292" y="70"/>
              </a:cxn>
              <a:cxn ang="0">
                <a:pos x="296" y="88"/>
              </a:cxn>
              <a:cxn ang="0">
                <a:pos x="286" y="254"/>
              </a:cxn>
              <a:cxn ang="0">
                <a:pos x="268" y="252"/>
              </a:cxn>
              <a:cxn ang="0">
                <a:pos x="268" y="276"/>
              </a:cxn>
              <a:cxn ang="0">
                <a:pos x="134" y="184"/>
              </a:cxn>
              <a:cxn ang="0">
                <a:pos x="110" y="198"/>
              </a:cxn>
              <a:cxn ang="0">
                <a:pos x="102" y="202"/>
              </a:cxn>
              <a:cxn ang="0">
                <a:pos x="96" y="204"/>
              </a:cxn>
              <a:cxn ang="0">
                <a:pos x="88" y="200"/>
              </a:cxn>
              <a:cxn ang="0">
                <a:pos x="74" y="186"/>
              </a:cxn>
              <a:cxn ang="0">
                <a:pos x="62" y="180"/>
              </a:cxn>
              <a:cxn ang="0">
                <a:pos x="34" y="174"/>
              </a:cxn>
              <a:cxn ang="0">
                <a:pos x="0" y="118"/>
              </a:cxn>
              <a:cxn ang="0">
                <a:pos x="24" y="34"/>
              </a:cxn>
              <a:cxn ang="0">
                <a:pos x="68" y="4"/>
              </a:cxn>
              <a:cxn ang="0">
                <a:pos x="78" y="0"/>
              </a:cxn>
              <a:cxn ang="0">
                <a:pos x="82" y="4"/>
              </a:cxn>
              <a:cxn ang="0">
                <a:pos x="90" y="8"/>
              </a:cxn>
              <a:cxn ang="0">
                <a:pos x="96" y="6"/>
              </a:cxn>
              <a:cxn ang="0">
                <a:pos x="104" y="6"/>
              </a:cxn>
              <a:cxn ang="0">
                <a:pos x="114" y="12"/>
              </a:cxn>
              <a:cxn ang="0">
                <a:pos x="120" y="16"/>
              </a:cxn>
              <a:cxn ang="0">
                <a:pos x="128" y="18"/>
              </a:cxn>
              <a:cxn ang="0">
                <a:pos x="132" y="16"/>
              </a:cxn>
            </a:cxnLst>
            <a:rect l="0" t="0" r="r" b="b"/>
            <a:pathLst>
              <a:path w="297" h="277">
                <a:moveTo>
                  <a:pt x="132" y="16"/>
                </a:moveTo>
                <a:lnTo>
                  <a:pt x="132" y="24"/>
                </a:lnTo>
                <a:lnTo>
                  <a:pt x="138" y="36"/>
                </a:lnTo>
                <a:lnTo>
                  <a:pt x="144" y="40"/>
                </a:lnTo>
                <a:lnTo>
                  <a:pt x="154" y="40"/>
                </a:lnTo>
                <a:lnTo>
                  <a:pt x="174" y="44"/>
                </a:lnTo>
                <a:lnTo>
                  <a:pt x="186" y="56"/>
                </a:lnTo>
                <a:lnTo>
                  <a:pt x="192" y="60"/>
                </a:lnTo>
                <a:lnTo>
                  <a:pt x="202" y="58"/>
                </a:lnTo>
                <a:lnTo>
                  <a:pt x="210" y="50"/>
                </a:lnTo>
                <a:lnTo>
                  <a:pt x="212" y="44"/>
                </a:lnTo>
                <a:lnTo>
                  <a:pt x="206" y="36"/>
                </a:lnTo>
                <a:lnTo>
                  <a:pt x="208" y="28"/>
                </a:lnTo>
                <a:lnTo>
                  <a:pt x="214" y="20"/>
                </a:lnTo>
                <a:lnTo>
                  <a:pt x="226" y="16"/>
                </a:lnTo>
                <a:lnTo>
                  <a:pt x="240" y="16"/>
                </a:lnTo>
                <a:lnTo>
                  <a:pt x="250" y="18"/>
                </a:lnTo>
                <a:lnTo>
                  <a:pt x="260" y="22"/>
                </a:lnTo>
                <a:lnTo>
                  <a:pt x="258" y="26"/>
                </a:lnTo>
                <a:lnTo>
                  <a:pt x="264" y="32"/>
                </a:lnTo>
                <a:lnTo>
                  <a:pt x="270" y="30"/>
                </a:lnTo>
                <a:lnTo>
                  <a:pt x="276" y="36"/>
                </a:lnTo>
                <a:lnTo>
                  <a:pt x="284" y="34"/>
                </a:lnTo>
                <a:lnTo>
                  <a:pt x="292" y="40"/>
                </a:lnTo>
                <a:lnTo>
                  <a:pt x="290" y="44"/>
                </a:lnTo>
                <a:lnTo>
                  <a:pt x="290" y="52"/>
                </a:lnTo>
                <a:lnTo>
                  <a:pt x="294" y="60"/>
                </a:lnTo>
                <a:lnTo>
                  <a:pt x="296" y="62"/>
                </a:lnTo>
                <a:lnTo>
                  <a:pt x="292" y="70"/>
                </a:lnTo>
                <a:lnTo>
                  <a:pt x="296" y="88"/>
                </a:lnTo>
                <a:lnTo>
                  <a:pt x="286" y="254"/>
                </a:lnTo>
                <a:lnTo>
                  <a:pt x="268" y="252"/>
                </a:lnTo>
                <a:lnTo>
                  <a:pt x="268" y="276"/>
                </a:lnTo>
                <a:lnTo>
                  <a:pt x="134" y="184"/>
                </a:lnTo>
                <a:lnTo>
                  <a:pt x="110" y="198"/>
                </a:lnTo>
                <a:lnTo>
                  <a:pt x="102" y="202"/>
                </a:lnTo>
                <a:lnTo>
                  <a:pt x="96" y="204"/>
                </a:lnTo>
                <a:lnTo>
                  <a:pt x="88" y="200"/>
                </a:lnTo>
                <a:lnTo>
                  <a:pt x="74" y="186"/>
                </a:lnTo>
                <a:lnTo>
                  <a:pt x="62" y="180"/>
                </a:lnTo>
                <a:lnTo>
                  <a:pt x="34" y="174"/>
                </a:lnTo>
                <a:lnTo>
                  <a:pt x="0" y="118"/>
                </a:lnTo>
                <a:lnTo>
                  <a:pt x="24" y="34"/>
                </a:lnTo>
                <a:lnTo>
                  <a:pt x="68" y="4"/>
                </a:lnTo>
                <a:lnTo>
                  <a:pt x="78" y="0"/>
                </a:lnTo>
                <a:lnTo>
                  <a:pt x="82" y="4"/>
                </a:lnTo>
                <a:lnTo>
                  <a:pt x="90" y="8"/>
                </a:lnTo>
                <a:lnTo>
                  <a:pt x="96" y="6"/>
                </a:lnTo>
                <a:lnTo>
                  <a:pt x="104" y="6"/>
                </a:lnTo>
                <a:lnTo>
                  <a:pt x="114" y="12"/>
                </a:lnTo>
                <a:lnTo>
                  <a:pt x="120" y="16"/>
                </a:lnTo>
                <a:lnTo>
                  <a:pt x="128" y="18"/>
                </a:lnTo>
                <a:lnTo>
                  <a:pt x="132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2" name="Freeform 280"/>
          <p:cNvSpPr>
            <a:spLocks/>
          </p:cNvSpPr>
          <p:nvPr/>
        </p:nvSpPr>
        <p:spPr bwMode="ltGray">
          <a:xfrm>
            <a:off x="4159600" y="3586176"/>
            <a:ext cx="125500" cy="230187"/>
          </a:xfrm>
          <a:custGeom>
            <a:avLst/>
            <a:gdLst/>
            <a:ahLst/>
            <a:cxnLst>
              <a:cxn ang="0">
                <a:pos x="44" y="12"/>
              </a:cxn>
              <a:cxn ang="0">
                <a:pos x="46" y="6"/>
              </a:cxn>
              <a:cxn ang="0">
                <a:pos x="54" y="2"/>
              </a:cxn>
              <a:cxn ang="0">
                <a:pos x="64" y="0"/>
              </a:cxn>
              <a:cxn ang="0">
                <a:pos x="70" y="4"/>
              </a:cxn>
              <a:cxn ang="0">
                <a:pos x="70" y="8"/>
              </a:cxn>
              <a:cxn ang="0">
                <a:pos x="68" y="18"/>
              </a:cxn>
              <a:cxn ang="0">
                <a:pos x="80" y="12"/>
              </a:cxn>
              <a:cxn ang="0">
                <a:pos x="80" y="18"/>
              </a:cxn>
              <a:cxn ang="0">
                <a:pos x="74" y="26"/>
              </a:cxn>
              <a:cxn ang="0">
                <a:pos x="72" y="34"/>
              </a:cxn>
              <a:cxn ang="0">
                <a:pos x="76" y="38"/>
              </a:cxn>
              <a:cxn ang="0">
                <a:pos x="78" y="46"/>
              </a:cxn>
              <a:cxn ang="0">
                <a:pos x="66" y="56"/>
              </a:cxn>
              <a:cxn ang="0">
                <a:pos x="58" y="60"/>
              </a:cxn>
              <a:cxn ang="0">
                <a:pos x="56" y="64"/>
              </a:cxn>
              <a:cxn ang="0">
                <a:pos x="60" y="70"/>
              </a:cxn>
              <a:cxn ang="0">
                <a:pos x="76" y="78"/>
              </a:cxn>
              <a:cxn ang="0">
                <a:pos x="82" y="80"/>
              </a:cxn>
              <a:cxn ang="0">
                <a:pos x="74" y="96"/>
              </a:cxn>
              <a:cxn ang="0">
                <a:pos x="70" y="94"/>
              </a:cxn>
              <a:cxn ang="0">
                <a:pos x="60" y="102"/>
              </a:cxn>
              <a:cxn ang="0">
                <a:pos x="48" y="116"/>
              </a:cxn>
              <a:cxn ang="0">
                <a:pos x="38" y="126"/>
              </a:cxn>
              <a:cxn ang="0">
                <a:pos x="26" y="124"/>
              </a:cxn>
              <a:cxn ang="0">
                <a:pos x="0" y="58"/>
              </a:cxn>
              <a:cxn ang="0">
                <a:pos x="36" y="12"/>
              </a:cxn>
              <a:cxn ang="0">
                <a:pos x="44" y="12"/>
              </a:cxn>
            </a:cxnLst>
            <a:rect l="0" t="0" r="r" b="b"/>
            <a:pathLst>
              <a:path w="83" h="127">
                <a:moveTo>
                  <a:pt x="44" y="12"/>
                </a:moveTo>
                <a:lnTo>
                  <a:pt x="46" y="6"/>
                </a:lnTo>
                <a:lnTo>
                  <a:pt x="54" y="2"/>
                </a:lnTo>
                <a:lnTo>
                  <a:pt x="64" y="0"/>
                </a:lnTo>
                <a:lnTo>
                  <a:pt x="70" y="4"/>
                </a:lnTo>
                <a:lnTo>
                  <a:pt x="70" y="8"/>
                </a:lnTo>
                <a:lnTo>
                  <a:pt x="68" y="18"/>
                </a:lnTo>
                <a:lnTo>
                  <a:pt x="80" y="12"/>
                </a:lnTo>
                <a:lnTo>
                  <a:pt x="80" y="18"/>
                </a:lnTo>
                <a:lnTo>
                  <a:pt x="74" y="26"/>
                </a:lnTo>
                <a:lnTo>
                  <a:pt x="72" y="34"/>
                </a:lnTo>
                <a:lnTo>
                  <a:pt x="76" y="38"/>
                </a:lnTo>
                <a:lnTo>
                  <a:pt x="78" y="46"/>
                </a:lnTo>
                <a:lnTo>
                  <a:pt x="66" y="56"/>
                </a:lnTo>
                <a:lnTo>
                  <a:pt x="58" y="60"/>
                </a:lnTo>
                <a:lnTo>
                  <a:pt x="56" y="64"/>
                </a:lnTo>
                <a:lnTo>
                  <a:pt x="60" y="70"/>
                </a:lnTo>
                <a:lnTo>
                  <a:pt x="76" y="78"/>
                </a:lnTo>
                <a:lnTo>
                  <a:pt x="82" y="80"/>
                </a:lnTo>
                <a:lnTo>
                  <a:pt x="74" y="96"/>
                </a:lnTo>
                <a:lnTo>
                  <a:pt x="70" y="94"/>
                </a:lnTo>
                <a:lnTo>
                  <a:pt x="60" y="102"/>
                </a:lnTo>
                <a:lnTo>
                  <a:pt x="48" y="116"/>
                </a:lnTo>
                <a:lnTo>
                  <a:pt x="38" y="126"/>
                </a:lnTo>
                <a:lnTo>
                  <a:pt x="26" y="124"/>
                </a:lnTo>
                <a:lnTo>
                  <a:pt x="0" y="58"/>
                </a:lnTo>
                <a:lnTo>
                  <a:pt x="36" y="12"/>
                </a:lnTo>
                <a:lnTo>
                  <a:pt x="44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3" name="Freeform 281"/>
          <p:cNvSpPr>
            <a:spLocks/>
          </p:cNvSpPr>
          <p:nvPr/>
        </p:nvSpPr>
        <p:spPr bwMode="ltGray">
          <a:xfrm>
            <a:off x="3724220" y="3595701"/>
            <a:ext cx="498905" cy="581023"/>
          </a:xfrm>
          <a:custGeom>
            <a:avLst/>
            <a:gdLst/>
            <a:ahLst/>
            <a:cxnLst>
              <a:cxn ang="0">
                <a:pos x="246" y="2"/>
              </a:cxn>
              <a:cxn ang="0">
                <a:pos x="258" y="4"/>
              </a:cxn>
              <a:cxn ang="0">
                <a:pos x="271" y="4"/>
              </a:cxn>
              <a:cxn ang="0">
                <a:pos x="289" y="2"/>
              </a:cxn>
              <a:cxn ang="0">
                <a:pos x="302" y="4"/>
              </a:cxn>
              <a:cxn ang="0">
                <a:pos x="310" y="8"/>
              </a:cxn>
              <a:cxn ang="0">
                <a:pos x="306" y="20"/>
              </a:cxn>
              <a:cxn ang="0">
                <a:pos x="306" y="27"/>
              </a:cxn>
              <a:cxn ang="0">
                <a:pos x="306" y="33"/>
              </a:cxn>
              <a:cxn ang="0">
                <a:pos x="293" y="53"/>
              </a:cxn>
              <a:cxn ang="0">
                <a:pos x="285" y="51"/>
              </a:cxn>
              <a:cxn ang="0">
                <a:pos x="285" y="64"/>
              </a:cxn>
              <a:cxn ang="0">
                <a:pos x="291" y="72"/>
              </a:cxn>
              <a:cxn ang="0">
                <a:pos x="297" y="74"/>
              </a:cxn>
              <a:cxn ang="0">
                <a:pos x="297" y="80"/>
              </a:cxn>
              <a:cxn ang="0">
                <a:pos x="306" y="96"/>
              </a:cxn>
              <a:cxn ang="0">
                <a:pos x="304" y="119"/>
              </a:cxn>
              <a:cxn ang="0">
                <a:pos x="301" y="127"/>
              </a:cxn>
              <a:cxn ang="0">
                <a:pos x="304" y="133"/>
              </a:cxn>
              <a:cxn ang="0">
                <a:pos x="306" y="150"/>
              </a:cxn>
              <a:cxn ang="0">
                <a:pos x="308" y="164"/>
              </a:cxn>
              <a:cxn ang="0">
                <a:pos x="310" y="168"/>
              </a:cxn>
              <a:cxn ang="0">
                <a:pos x="312" y="174"/>
              </a:cxn>
              <a:cxn ang="0">
                <a:pos x="304" y="183"/>
              </a:cxn>
              <a:cxn ang="0">
                <a:pos x="306" y="195"/>
              </a:cxn>
              <a:cxn ang="0">
                <a:pos x="299" y="207"/>
              </a:cxn>
              <a:cxn ang="0">
                <a:pos x="304" y="219"/>
              </a:cxn>
              <a:cxn ang="0">
                <a:pos x="306" y="230"/>
              </a:cxn>
              <a:cxn ang="0">
                <a:pos x="310" y="232"/>
              </a:cxn>
              <a:cxn ang="0">
                <a:pos x="322" y="244"/>
              </a:cxn>
              <a:cxn ang="0">
                <a:pos x="222" y="308"/>
              </a:cxn>
              <a:cxn ang="0">
                <a:pos x="183" y="320"/>
              </a:cxn>
              <a:cxn ang="0">
                <a:pos x="180" y="316"/>
              </a:cxn>
              <a:cxn ang="0">
                <a:pos x="180" y="310"/>
              </a:cxn>
              <a:cxn ang="0">
                <a:pos x="174" y="295"/>
              </a:cxn>
              <a:cxn ang="0">
                <a:pos x="170" y="289"/>
              </a:cxn>
              <a:cxn ang="0">
                <a:pos x="166" y="289"/>
              </a:cxn>
              <a:cxn ang="0">
                <a:pos x="162" y="291"/>
              </a:cxn>
              <a:cxn ang="0">
                <a:pos x="156" y="283"/>
              </a:cxn>
              <a:cxn ang="0">
                <a:pos x="150" y="281"/>
              </a:cxn>
              <a:cxn ang="0">
                <a:pos x="144" y="271"/>
              </a:cxn>
              <a:cxn ang="0">
                <a:pos x="0" y="148"/>
              </a:cxn>
              <a:cxn ang="0">
                <a:pos x="8" y="115"/>
              </a:cxn>
              <a:cxn ang="0">
                <a:pos x="113" y="68"/>
              </a:cxn>
              <a:cxn ang="0">
                <a:pos x="146" y="21"/>
              </a:cxn>
              <a:cxn ang="0">
                <a:pos x="154" y="21"/>
              </a:cxn>
              <a:cxn ang="0">
                <a:pos x="166" y="12"/>
              </a:cxn>
              <a:cxn ang="0">
                <a:pos x="181" y="10"/>
              </a:cxn>
              <a:cxn ang="0">
                <a:pos x="199" y="6"/>
              </a:cxn>
              <a:cxn ang="0">
                <a:pos x="215" y="4"/>
              </a:cxn>
              <a:cxn ang="0">
                <a:pos x="219" y="4"/>
              </a:cxn>
              <a:cxn ang="0">
                <a:pos x="230" y="0"/>
              </a:cxn>
              <a:cxn ang="0">
                <a:pos x="238" y="2"/>
              </a:cxn>
              <a:cxn ang="0">
                <a:pos x="246" y="2"/>
              </a:cxn>
            </a:cxnLst>
            <a:rect l="0" t="0" r="r" b="b"/>
            <a:pathLst>
              <a:path w="323" h="321">
                <a:moveTo>
                  <a:pt x="246" y="2"/>
                </a:moveTo>
                <a:lnTo>
                  <a:pt x="258" y="4"/>
                </a:lnTo>
                <a:lnTo>
                  <a:pt x="271" y="4"/>
                </a:lnTo>
                <a:lnTo>
                  <a:pt x="289" y="2"/>
                </a:lnTo>
                <a:lnTo>
                  <a:pt x="302" y="4"/>
                </a:lnTo>
                <a:lnTo>
                  <a:pt x="310" y="8"/>
                </a:lnTo>
                <a:lnTo>
                  <a:pt x="306" y="20"/>
                </a:lnTo>
                <a:lnTo>
                  <a:pt x="306" y="27"/>
                </a:lnTo>
                <a:lnTo>
                  <a:pt x="306" y="33"/>
                </a:lnTo>
                <a:lnTo>
                  <a:pt x="293" y="53"/>
                </a:lnTo>
                <a:lnTo>
                  <a:pt x="285" y="51"/>
                </a:lnTo>
                <a:lnTo>
                  <a:pt x="285" y="64"/>
                </a:lnTo>
                <a:lnTo>
                  <a:pt x="291" y="72"/>
                </a:lnTo>
                <a:lnTo>
                  <a:pt x="297" y="74"/>
                </a:lnTo>
                <a:lnTo>
                  <a:pt x="297" y="80"/>
                </a:lnTo>
                <a:lnTo>
                  <a:pt x="306" y="96"/>
                </a:lnTo>
                <a:lnTo>
                  <a:pt x="304" y="119"/>
                </a:lnTo>
                <a:lnTo>
                  <a:pt x="301" y="127"/>
                </a:lnTo>
                <a:lnTo>
                  <a:pt x="304" y="133"/>
                </a:lnTo>
                <a:lnTo>
                  <a:pt x="306" y="150"/>
                </a:lnTo>
                <a:lnTo>
                  <a:pt x="308" y="164"/>
                </a:lnTo>
                <a:lnTo>
                  <a:pt x="310" y="168"/>
                </a:lnTo>
                <a:lnTo>
                  <a:pt x="312" y="174"/>
                </a:lnTo>
                <a:lnTo>
                  <a:pt x="304" y="183"/>
                </a:lnTo>
                <a:lnTo>
                  <a:pt x="306" y="195"/>
                </a:lnTo>
                <a:lnTo>
                  <a:pt x="299" y="207"/>
                </a:lnTo>
                <a:lnTo>
                  <a:pt x="304" y="219"/>
                </a:lnTo>
                <a:lnTo>
                  <a:pt x="306" y="230"/>
                </a:lnTo>
                <a:lnTo>
                  <a:pt x="310" y="232"/>
                </a:lnTo>
                <a:lnTo>
                  <a:pt x="322" y="244"/>
                </a:lnTo>
                <a:lnTo>
                  <a:pt x="222" y="308"/>
                </a:lnTo>
                <a:lnTo>
                  <a:pt x="183" y="320"/>
                </a:lnTo>
                <a:lnTo>
                  <a:pt x="180" y="316"/>
                </a:lnTo>
                <a:lnTo>
                  <a:pt x="180" y="310"/>
                </a:lnTo>
                <a:lnTo>
                  <a:pt x="174" y="295"/>
                </a:lnTo>
                <a:lnTo>
                  <a:pt x="170" y="289"/>
                </a:lnTo>
                <a:lnTo>
                  <a:pt x="166" y="289"/>
                </a:lnTo>
                <a:lnTo>
                  <a:pt x="162" y="291"/>
                </a:lnTo>
                <a:lnTo>
                  <a:pt x="156" y="283"/>
                </a:lnTo>
                <a:lnTo>
                  <a:pt x="150" y="281"/>
                </a:lnTo>
                <a:lnTo>
                  <a:pt x="144" y="271"/>
                </a:lnTo>
                <a:lnTo>
                  <a:pt x="0" y="148"/>
                </a:lnTo>
                <a:lnTo>
                  <a:pt x="8" y="115"/>
                </a:lnTo>
                <a:lnTo>
                  <a:pt x="113" y="68"/>
                </a:lnTo>
                <a:lnTo>
                  <a:pt x="146" y="21"/>
                </a:lnTo>
                <a:lnTo>
                  <a:pt x="154" y="21"/>
                </a:lnTo>
                <a:lnTo>
                  <a:pt x="166" y="12"/>
                </a:lnTo>
                <a:lnTo>
                  <a:pt x="181" y="10"/>
                </a:lnTo>
                <a:lnTo>
                  <a:pt x="199" y="6"/>
                </a:lnTo>
                <a:lnTo>
                  <a:pt x="215" y="4"/>
                </a:lnTo>
                <a:lnTo>
                  <a:pt x="219" y="4"/>
                </a:lnTo>
                <a:lnTo>
                  <a:pt x="230" y="0"/>
                </a:lnTo>
                <a:lnTo>
                  <a:pt x="238" y="2"/>
                </a:lnTo>
                <a:lnTo>
                  <a:pt x="246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4" name="Freeform 282"/>
          <p:cNvSpPr>
            <a:spLocks/>
          </p:cNvSpPr>
          <p:nvPr/>
        </p:nvSpPr>
        <p:spPr bwMode="ltGray">
          <a:xfrm>
            <a:off x="3722671" y="3594114"/>
            <a:ext cx="511300" cy="595309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64" y="4"/>
              </a:cxn>
              <a:cxn ang="0">
                <a:pos x="278" y="4"/>
              </a:cxn>
              <a:cxn ang="0">
                <a:pos x="296" y="2"/>
              </a:cxn>
              <a:cxn ang="0">
                <a:pos x="310" y="4"/>
              </a:cxn>
              <a:cxn ang="0">
                <a:pos x="318" y="8"/>
              </a:cxn>
              <a:cxn ang="0">
                <a:pos x="314" y="20"/>
              </a:cxn>
              <a:cxn ang="0">
                <a:pos x="314" y="28"/>
              </a:cxn>
              <a:cxn ang="0">
                <a:pos x="314" y="34"/>
              </a:cxn>
              <a:cxn ang="0">
                <a:pos x="300" y="54"/>
              </a:cxn>
              <a:cxn ang="0">
                <a:pos x="292" y="52"/>
              </a:cxn>
              <a:cxn ang="0">
                <a:pos x="292" y="66"/>
              </a:cxn>
              <a:cxn ang="0">
                <a:pos x="298" y="74"/>
              </a:cxn>
              <a:cxn ang="0">
                <a:pos x="304" y="76"/>
              </a:cxn>
              <a:cxn ang="0">
                <a:pos x="304" y="82"/>
              </a:cxn>
              <a:cxn ang="0">
                <a:pos x="314" y="98"/>
              </a:cxn>
              <a:cxn ang="0">
                <a:pos x="312" y="122"/>
              </a:cxn>
              <a:cxn ang="0">
                <a:pos x="308" y="130"/>
              </a:cxn>
              <a:cxn ang="0">
                <a:pos x="312" y="136"/>
              </a:cxn>
              <a:cxn ang="0">
                <a:pos x="314" y="154"/>
              </a:cxn>
              <a:cxn ang="0">
                <a:pos x="316" y="168"/>
              </a:cxn>
              <a:cxn ang="0">
                <a:pos x="318" y="172"/>
              </a:cxn>
              <a:cxn ang="0">
                <a:pos x="320" y="178"/>
              </a:cxn>
              <a:cxn ang="0">
                <a:pos x="312" y="188"/>
              </a:cxn>
              <a:cxn ang="0">
                <a:pos x="314" y="200"/>
              </a:cxn>
              <a:cxn ang="0">
                <a:pos x="306" y="212"/>
              </a:cxn>
              <a:cxn ang="0">
                <a:pos x="312" y="224"/>
              </a:cxn>
              <a:cxn ang="0">
                <a:pos x="314" y="236"/>
              </a:cxn>
              <a:cxn ang="0">
                <a:pos x="318" y="238"/>
              </a:cxn>
              <a:cxn ang="0">
                <a:pos x="330" y="250"/>
              </a:cxn>
              <a:cxn ang="0">
                <a:pos x="228" y="316"/>
              </a:cxn>
              <a:cxn ang="0">
                <a:pos x="188" y="328"/>
              </a:cxn>
              <a:cxn ang="0">
                <a:pos x="184" y="324"/>
              </a:cxn>
              <a:cxn ang="0">
                <a:pos x="184" y="318"/>
              </a:cxn>
              <a:cxn ang="0">
                <a:pos x="178" y="302"/>
              </a:cxn>
              <a:cxn ang="0">
                <a:pos x="174" y="296"/>
              </a:cxn>
              <a:cxn ang="0">
                <a:pos x="170" y="296"/>
              </a:cxn>
              <a:cxn ang="0">
                <a:pos x="166" y="298"/>
              </a:cxn>
              <a:cxn ang="0">
                <a:pos x="160" y="290"/>
              </a:cxn>
              <a:cxn ang="0">
                <a:pos x="154" y="288"/>
              </a:cxn>
              <a:cxn ang="0">
                <a:pos x="148" y="278"/>
              </a:cxn>
              <a:cxn ang="0">
                <a:pos x="0" y="152"/>
              </a:cxn>
              <a:cxn ang="0">
                <a:pos x="8" y="118"/>
              </a:cxn>
              <a:cxn ang="0">
                <a:pos x="116" y="70"/>
              </a:cxn>
              <a:cxn ang="0">
                <a:pos x="150" y="22"/>
              </a:cxn>
              <a:cxn ang="0">
                <a:pos x="158" y="22"/>
              </a:cxn>
              <a:cxn ang="0">
                <a:pos x="170" y="12"/>
              </a:cxn>
              <a:cxn ang="0">
                <a:pos x="186" y="10"/>
              </a:cxn>
              <a:cxn ang="0">
                <a:pos x="204" y="6"/>
              </a:cxn>
              <a:cxn ang="0">
                <a:pos x="220" y="4"/>
              </a:cxn>
              <a:cxn ang="0">
                <a:pos x="224" y="4"/>
              </a:cxn>
              <a:cxn ang="0">
                <a:pos x="236" y="0"/>
              </a:cxn>
              <a:cxn ang="0">
                <a:pos x="244" y="2"/>
              </a:cxn>
              <a:cxn ang="0">
                <a:pos x="252" y="2"/>
              </a:cxn>
            </a:cxnLst>
            <a:rect l="0" t="0" r="r" b="b"/>
            <a:pathLst>
              <a:path w="331" h="329">
                <a:moveTo>
                  <a:pt x="252" y="2"/>
                </a:moveTo>
                <a:lnTo>
                  <a:pt x="264" y="4"/>
                </a:lnTo>
                <a:lnTo>
                  <a:pt x="278" y="4"/>
                </a:lnTo>
                <a:lnTo>
                  <a:pt x="296" y="2"/>
                </a:lnTo>
                <a:lnTo>
                  <a:pt x="310" y="4"/>
                </a:lnTo>
                <a:lnTo>
                  <a:pt x="318" y="8"/>
                </a:lnTo>
                <a:lnTo>
                  <a:pt x="314" y="20"/>
                </a:lnTo>
                <a:lnTo>
                  <a:pt x="314" y="28"/>
                </a:lnTo>
                <a:lnTo>
                  <a:pt x="314" y="34"/>
                </a:lnTo>
                <a:lnTo>
                  <a:pt x="300" y="54"/>
                </a:lnTo>
                <a:lnTo>
                  <a:pt x="292" y="52"/>
                </a:lnTo>
                <a:lnTo>
                  <a:pt x="292" y="66"/>
                </a:lnTo>
                <a:lnTo>
                  <a:pt x="298" y="74"/>
                </a:lnTo>
                <a:lnTo>
                  <a:pt x="304" y="76"/>
                </a:lnTo>
                <a:lnTo>
                  <a:pt x="304" y="82"/>
                </a:lnTo>
                <a:lnTo>
                  <a:pt x="314" y="98"/>
                </a:lnTo>
                <a:lnTo>
                  <a:pt x="312" y="122"/>
                </a:lnTo>
                <a:lnTo>
                  <a:pt x="308" y="130"/>
                </a:lnTo>
                <a:lnTo>
                  <a:pt x="312" y="136"/>
                </a:lnTo>
                <a:lnTo>
                  <a:pt x="314" y="154"/>
                </a:lnTo>
                <a:lnTo>
                  <a:pt x="316" y="168"/>
                </a:lnTo>
                <a:lnTo>
                  <a:pt x="318" y="172"/>
                </a:lnTo>
                <a:lnTo>
                  <a:pt x="320" y="178"/>
                </a:lnTo>
                <a:lnTo>
                  <a:pt x="312" y="188"/>
                </a:lnTo>
                <a:lnTo>
                  <a:pt x="314" y="200"/>
                </a:lnTo>
                <a:lnTo>
                  <a:pt x="306" y="212"/>
                </a:lnTo>
                <a:lnTo>
                  <a:pt x="312" y="224"/>
                </a:lnTo>
                <a:lnTo>
                  <a:pt x="314" y="236"/>
                </a:lnTo>
                <a:lnTo>
                  <a:pt x="318" y="238"/>
                </a:lnTo>
                <a:lnTo>
                  <a:pt x="330" y="250"/>
                </a:lnTo>
                <a:lnTo>
                  <a:pt x="228" y="316"/>
                </a:lnTo>
                <a:lnTo>
                  <a:pt x="188" y="328"/>
                </a:lnTo>
                <a:lnTo>
                  <a:pt x="184" y="324"/>
                </a:lnTo>
                <a:lnTo>
                  <a:pt x="184" y="318"/>
                </a:lnTo>
                <a:lnTo>
                  <a:pt x="178" y="302"/>
                </a:lnTo>
                <a:lnTo>
                  <a:pt x="174" y="296"/>
                </a:lnTo>
                <a:lnTo>
                  <a:pt x="170" y="296"/>
                </a:lnTo>
                <a:lnTo>
                  <a:pt x="166" y="298"/>
                </a:lnTo>
                <a:lnTo>
                  <a:pt x="160" y="290"/>
                </a:lnTo>
                <a:lnTo>
                  <a:pt x="154" y="288"/>
                </a:lnTo>
                <a:lnTo>
                  <a:pt x="148" y="278"/>
                </a:lnTo>
                <a:lnTo>
                  <a:pt x="0" y="152"/>
                </a:lnTo>
                <a:lnTo>
                  <a:pt x="8" y="118"/>
                </a:lnTo>
                <a:lnTo>
                  <a:pt x="116" y="70"/>
                </a:lnTo>
                <a:lnTo>
                  <a:pt x="150" y="22"/>
                </a:lnTo>
                <a:lnTo>
                  <a:pt x="158" y="22"/>
                </a:lnTo>
                <a:lnTo>
                  <a:pt x="170" y="12"/>
                </a:lnTo>
                <a:lnTo>
                  <a:pt x="186" y="10"/>
                </a:lnTo>
                <a:lnTo>
                  <a:pt x="204" y="6"/>
                </a:lnTo>
                <a:lnTo>
                  <a:pt x="220" y="4"/>
                </a:lnTo>
                <a:lnTo>
                  <a:pt x="224" y="4"/>
                </a:lnTo>
                <a:lnTo>
                  <a:pt x="236" y="0"/>
                </a:lnTo>
                <a:lnTo>
                  <a:pt x="244" y="2"/>
                </a:lnTo>
                <a:lnTo>
                  <a:pt x="252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5" name="Freeform 283"/>
          <p:cNvSpPr>
            <a:spLocks/>
          </p:cNvSpPr>
          <p:nvPr/>
        </p:nvSpPr>
        <p:spPr bwMode="ltGray">
          <a:xfrm>
            <a:off x="3632806" y="3598876"/>
            <a:ext cx="317625" cy="241299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56" y="9"/>
              </a:cxn>
              <a:cxn ang="0">
                <a:pos x="164" y="13"/>
              </a:cxn>
              <a:cxn ang="0">
                <a:pos x="171" y="13"/>
              </a:cxn>
              <a:cxn ang="0">
                <a:pos x="177" y="13"/>
              </a:cxn>
              <a:cxn ang="0">
                <a:pos x="185" y="11"/>
              </a:cxn>
              <a:cxn ang="0">
                <a:pos x="194" y="9"/>
              </a:cxn>
              <a:cxn ang="0">
                <a:pos x="191" y="17"/>
              </a:cxn>
              <a:cxn ang="0">
                <a:pos x="196" y="21"/>
              </a:cxn>
              <a:cxn ang="0">
                <a:pos x="202" y="19"/>
              </a:cxn>
              <a:cxn ang="0">
                <a:pos x="206" y="26"/>
              </a:cxn>
              <a:cxn ang="0">
                <a:pos x="204" y="34"/>
              </a:cxn>
              <a:cxn ang="0">
                <a:pos x="206" y="40"/>
              </a:cxn>
              <a:cxn ang="0">
                <a:pos x="204" y="55"/>
              </a:cxn>
              <a:cxn ang="0">
                <a:pos x="204" y="64"/>
              </a:cxn>
              <a:cxn ang="0">
                <a:pos x="206" y="68"/>
              </a:cxn>
              <a:cxn ang="0">
                <a:pos x="202" y="72"/>
              </a:cxn>
              <a:cxn ang="0">
                <a:pos x="191" y="74"/>
              </a:cxn>
              <a:cxn ang="0">
                <a:pos x="181" y="74"/>
              </a:cxn>
              <a:cxn ang="0">
                <a:pos x="177" y="77"/>
              </a:cxn>
              <a:cxn ang="0">
                <a:pos x="177" y="85"/>
              </a:cxn>
              <a:cxn ang="0">
                <a:pos x="131" y="104"/>
              </a:cxn>
              <a:cxn ang="0">
                <a:pos x="123" y="106"/>
              </a:cxn>
              <a:cxn ang="0">
                <a:pos x="114" y="104"/>
              </a:cxn>
              <a:cxn ang="0">
                <a:pos x="104" y="107"/>
              </a:cxn>
              <a:cxn ang="0">
                <a:pos x="89" y="109"/>
              </a:cxn>
              <a:cxn ang="0">
                <a:pos x="67" y="119"/>
              </a:cxn>
              <a:cxn ang="0">
                <a:pos x="67" y="132"/>
              </a:cxn>
              <a:cxn ang="0">
                <a:pos x="0" y="121"/>
              </a:cxn>
              <a:cxn ang="0">
                <a:pos x="15" y="121"/>
              </a:cxn>
              <a:cxn ang="0">
                <a:pos x="27" y="115"/>
              </a:cxn>
              <a:cxn ang="0">
                <a:pos x="46" y="106"/>
              </a:cxn>
              <a:cxn ang="0">
                <a:pos x="65" y="85"/>
              </a:cxn>
              <a:cxn ang="0">
                <a:pos x="62" y="81"/>
              </a:cxn>
              <a:cxn ang="0">
                <a:pos x="65" y="72"/>
              </a:cxn>
              <a:cxn ang="0">
                <a:pos x="69" y="64"/>
              </a:cxn>
              <a:cxn ang="0">
                <a:pos x="79" y="58"/>
              </a:cxn>
              <a:cxn ang="0">
                <a:pos x="81" y="53"/>
              </a:cxn>
              <a:cxn ang="0">
                <a:pos x="85" y="47"/>
              </a:cxn>
              <a:cxn ang="0">
                <a:pos x="92" y="43"/>
              </a:cxn>
              <a:cxn ang="0">
                <a:pos x="102" y="36"/>
              </a:cxn>
              <a:cxn ang="0">
                <a:pos x="110" y="36"/>
              </a:cxn>
              <a:cxn ang="0">
                <a:pos x="119" y="32"/>
              </a:cxn>
              <a:cxn ang="0">
                <a:pos x="129" y="25"/>
              </a:cxn>
              <a:cxn ang="0">
                <a:pos x="142" y="11"/>
              </a:cxn>
              <a:cxn ang="0">
                <a:pos x="154" y="0"/>
              </a:cxn>
            </a:cxnLst>
            <a:rect l="0" t="0" r="r" b="b"/>
            <a:pathLst>
              <a:path w="207" h="133">
                <a:moveTo>
                  <a:pt x="154" y="0"/>
                </a:moveTo>
                <a:lnTo>
                  <a:pt x="156" y="9"/>
                </a:lnTo>
                <a:lnTo>
                  <a:pt x="164" y="13"/>
                </a:lnTo>
                <a:lnTo>
                  <a:pt x="171" y="13"/>
                </a:lnTo>
                <a:lnTo>
                  <a:pt x="177" y="13"/>
                </a:lnTo>
                <a:lnTo>
                  <a:pt x="185" y="11"/>
                </a:lnTo>
                <a:lnTo>
                  <a:pt x="194" y="9"/>
                </a:lnTo>
                <a:lnTo>
                  <a:pt x="191" y="17"/>
                </a:lnTo>
                <a:lnTo>
                  <a:pt x="196" y="21"/>
                </a:lnTo>
                <a:lnTo>
                  <a:pt x="202" y="19"/>
                </a:lnTo>
                <a:lnTo>
                  <a:pt x="206" y="26"/>
                </a:lnTo>
                <a:lnTo>
                  <a:pt x="204" y="34"/>
                </a:lnTo>
                <a:lnTo>
                  <a:pt x="206" y="40"/>
                </a:lnTo>
                <a:lnTo>
                  <a:pt x="204" y="55"/>
                </a:lnTo>
                <a:lnTo>
                  <a:pt x="204" y="64"/>
                </a:lnTo>
                <a:lnTo>
                  <a:pt x="206" y="68"/>
                </a:lnTo>
                <a:lnTo>
                  <a:pt x="202" y="72"/>
                </a:lnTo>
                <a:lnTo>
                  <a:pt x="191" y="74"/>
                </a:lnTo>
                <a:lnTo>
                  <a:pt x="181" y="74"/>
                </a:lnTo>
                <a:lnTo>
                  <a:pt x="177" y="77"/>
                </a:lnTo>
                <a:lnTo>
                  <a:pt x="177" y="85"/>
                </a:lnTo>
                <a:lnTo>
                  <a:pt x="131" y="104"/>
                </a:lnTo>
                <a:lnTo>
                  <a:pt x="123" y="106"/>
                </a:lnTo>
                <a:lnTo>
                  <a:pt x="114" y="104"/>
                </a:lnTo>
                <a:lnTo>
                  <a:pt x="104" y="107"/>
                </a:lnTo>
                <a:lnTo>
                  <a:pt x="89" y="109"/>
                </a:lnTo>
                <a:lnTo>
                  <a:pt x="67" y="119"/>
                </a:lnTo>
                <a:lnTo>
                  <a:pt x="67" y="132"/>
                </a:lnTo>
                <a:lnTo>
                  <a:pt x="0" y="121"/>
                </a:lnTo>
                <a:lnTo>
                  <a:pt x="15" y="121"/>
                </a:lnTo>
                <a:lnTo>
                  <a:pt x="27" y="115"/>
                </a:lnTo>
                <a:lnTo>
                  <a:pt x="46" y="106"/>
                </a:lnTo>
                <a:lnTo>
                  <a:pt x="65" y="85"/>
                </a:lnTo>
                <a:lnTo>
                  <a:pt x="62" y="81"/>
                </a:lnTo>
                <a:lnTo>
                  <a:pt x="65" y="72"/>
                </a:lnTo>
                <a:lnTo>
                  <a:pt x="69" y="64"/>
                </a:lnTo>
                <a:lnTo>
                  <a:pt x="79" y="58"/>
                </a:lnTo>
                <a:lnTo>
                  <a:pt x="81" y="53"/>
                </a:lnTo>
                <a:lnTo>
                  <a:pt x="85" y="47"/>
                </a:lnTo>
                <a:lnTo>
                  <a:pt x="92" y="43"/>
                </a:lnTo>
                <a:lnTo>
                  <a:pt x="102" y="36"/>
                </a:lnTo>
                <a:lnTo>
                  <a:pt x="110" y="36"/>
                </a:lnTo>
                <a:lnTo>
                  <a:pt x="119" y="32"/>
                </a:lnTo>
                <a:lnTo>
                  <a:pt x="129" y="25"/>
                </a:lnTo>
                <a:lnTo>
                  <a:pt x="142" y="11"/>
                </a:lnTo>
                <a:lnTo>
                  <a:pt x="15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6" name="Freeform 284"/>
          <p:cNvSpPr>
            <a:spLocks/>
          </p:cNvSpPr>
          <p:nvPr/>
        </p:nvSpPr>
        <p:spPr bwMode="ltGray">
          <a:xfrm>
            <a:off x="3631256" y="3597289"/>
            <a:ext cx="330021" cy="255586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62" y="10"/>
              </a:cxn>
              <a:cxn ang="0">
                <a:pos x="170" y="14"/>
              </a:cxn>
              <a:cxn ang="0">
                <a:pos x="178" y="14"/>
              </a:cxn>
              <a:cxn ang="0">
                <a:pos x="184" y="14"/>
              </a:cxn>
              <a:cxn ang="0">
                <a:pos x="192" y="12"/>
              </a:cxn>
              <a:cxn ang="0">
                <a:pos x="202" y="10"/>
              </a:cxn>
              <a:cxn ang="0">
                <a:pos x="198" y="18"/>
              </a:cxn>
              <a:cxn ang="0">
                <a:pos x="204" y="22"/>
              </a:cxn>
              <a:cxn ang="0">
                <a:pos x="210" y="20"/>
              </a:cxn>
              <a:cxn ang="0">
                <a:pos x="214" y="28"/>
              </a:cxn>
              <a:cxn ang="0">
                <a:pos x="212" y="36"/>
              </a:cxn>
              <a:cxn ang="0">
                <a:pos x="214" y="42"/>
              </a:cxn>
              <a:cxn ang="0">
                <a:pos x="212" y="58"/>
              </a:cxn>
              <a:cxn ang="0">
                <a:pos x="212" y="68"/>
              </a:cxn>
              <a:cxn ang="0">
                <a:pos x="214" y="72"/>
              </a:cxn>
              <a:cxn ang="0">
                <a:pos x="210" y="76"/>
              </a:cxn>
              <a:cxn ang="0">
                <a:pos x="198" y="78"/>
              </a:cxn>
              <a:cxn ang="0">
                <a:pos x="188" y="78"/>
              </a:cxn>
              <a:cxn ang="0">
                <a:pos x="184" y="82"/>
              </a:cxn>
              <a:cxn ang="0">
                <a:pos x="184" y="90"/>
              </a:cxn>
              <a:cxn ang="0">
                <a:pos x="136" y="110"/>
              </a:cxn>
              <a:cxn ang="0">
                <a:pos x="128" y="112"/>
              </a:cxn>
              <a:cxn ang="0">
                <a:pos x="118" y="110"/>
              </a:cxn>
              <a:cxn ang="0">
                <a:pos x="108" y="114"/>
              </a:cxn>
              <a:cxn ang="0">
                <a:pos x="92" y="116"/>
              </a:cxn>
              <a:cxn ang="0">
                <a:pos x="70" y="126"/>
              </a:cxn>
              <a:cxn ang="0">
                <a:pos x="70" y="140"/>
              </a:cxn>
              <a:cxn ang="0">
                <a:pos x="0" y="128"/>
              </a:cxn>
              <a:cxn ang="0">
                <a:pos x="16" y="128"/>
              </a:cxn>
              <a:cxn ang="0">
                <a:pos x="28" y="122"/>
              </a:cxn>
              <a:cxn ang="0">
                <a:pos x="48" y="112"/>
              </a:cxn>
              <a:cxn ang="0">
                <a:pos x="68" y="90"/>
              </a:cxn>
              <a:cxn ang="0">
                <a:pos x="64" y="86"/>
              </a:cxn>
              <a:cxn ang="0">
                <a:pos x="68" y="76"/>
              </a:cxn>
              <a:cxn ang="0">
                <a:pos x="72" y="68"/>
              </a:cxn>
              <a:cxn ang="0">
                <a:pos x="82" y="62"/>
              </a:cxn>
              <a:cxn ang="0">
                <a:pos x="84" y="56"/>
              </a:cxn>
              <a:cxn ang="0">
                <a:pos x="88" y="50"/>
              </a:cxn>
              <a:cxn ang="0">
                <a:pos x="96" y="46"/>
              </a:cxn>
              <a:cxn ang="0">
                <a:pos x="106" y="38"/>
              </a:cxn>
              <a:cxn ang="0">
                <a:pos x="114" y="38"/>
              </a:cxn>
              <a:cxn ang="0">
                <a:pos x="124" y="34"/>
              </a:cxn>
              <a:cxn ang="0">
                <a:pos x="134" y="26"/>
              </a:cxn>
              <a:cxn ang="0">
                <a:pos x="148" y="12"/>
              </a:cxn>
              <a:cxn ang="0">
                <a:pos x="160" y="0"/>
              </a:cxn>
            </a:cxnLst>
            <a:rect l="0" t="0" r="r" b="b"/>
            <a:pathLst>
              <a:path w="215" h="141">
                <a:moveTo>
                  <a:pt x="160" y="0"/>
                </a:moveTo>
                <a:lnTo>
                  <a:pt x="162" y="10"/>
                </a:lnTo>
                <a:lnTo>
                  <a:pt x="170" y="14"/>
                </a:lnTo>
                <a:lnTo>
                  <a:pt x="178" y="14"/>
                </a:lnTo>
                <a:lnTo>
                  <a:pt x="184" y="14"/>
                </a:lnTo>
                <a:lnTo>
                  <a:pt x="192" y="12"/>
                </a:lnTo>
                <a:lnTo>
                  <a:pt x="202" y="10"/>
                </a:lnTo>
                <a:lnTo>
                  <a:pt x="198" y="18"/>
                </a:lnTo>
                <a:lnTo>
                  <a:pt x="204" y="22"/>
                </a:lnTo>
                <a:lnTo>
                  <a:pt x="210" y="20"/>
                </a:lnTo>
                <a:lnTo>
                  <a:pt x="214" y="28"/>
                </a:lnTo>
                <a:lnTo>
                  <a:pt x="212" y="36"/>
                </a:lnTo>
                <a:lnTo>
                  <a:pt x="214" y="42"/>
                </a:lnTo>
                <a:lnTo>
                  <a:pt x="212" y="58"/>
                </a:lnTo>
                <a:lnTo>
                  <a:pt x="212" y="68"/>
                </a:lnTo>
                <a:lnTo>
                  <a:pt x="214" y="72"/>
                </a:lnTo>
                <a:lnTo>
                  <a:pt x="210" y="76"/>
                </a:lnTo>
                <a:lnTo>
                  <a:pt x="198" y="78"/>
                </a:lnTo>
                <a:lnTo>
                  <a:pt x="188" y="78"/>
                </a:lnTo>
                <a:lnTo>
                  <a:pt x="184" y="82"/>
                </a:lnTo>
                <a:lnTo>
                  <a:pt x="184" y="90"/>
                </a:lnTo>
                <a:lnTo>
                  <a:pt x="136" y="110"/>
                </a:lnTo>
                <a:lnTo>
                  <a:pt x="128" y="112"/>
                </a:lnTo>
                <a:lnTo>
                  <a:pt x="118" y="110"/>
                </a:lnTo>
                <a:lnTo>
                  <a:pt x="108" y="114"/>
                </a:lnTo>
                <a:lnTo>
                  <a:pt x="92" y="116"/>
                </a:lnTo>
                <a:lnTo>
                  <a:pt x="70" y="126"/>
                </a:lnTo>
                <a:lnTo>
                  <a:pt x="70" y="140"/>
                </a:lnTo>
                <a:lnTo>
                  <a:pt x="0" y="128"/>
                </a:lnTo>
                <a:lnTo>
                  <a:pt x="16" y="128"/>
                </a:lnTo>
                <a:lnTo>
                  <a:pt x="28" y="122"/>
                </a:lnTo>
                <a:lnTo>
                  <a:pt x="48" y="112"/>
                </a:lnTo>
                <a:lnTo>
                  <a:pt x="68" y="90"/>
                </a:lnTo>
                <a:lnTo>
                  <a:pt x="64" y="86"/>
                </a:lnTo>
                <a:lnTo>
                  <a:pt x="68" y="76"/>
                </a:lnTo>
                <a:lnTo>
                  <a:pt x="72" y="68"/>
                </a:lnTo>
                <a:lnTo>
                  <a:pt x="82" y="62"/>
                </a:lnTo>
                <a:lnTo>
                  <a:pt x="84" y="56"/>
                </a:lnTo>
                <a:lnTo>
                  <a:pt x="88" y="50"/>
                </a:lnTo>
                <a:lnTo>
                  <a:pt x="96" y="46"/>
                </a:lnTo>
                <a:lnTo>
                  <a:pt x="106" y="38"/>
                </a:lnTo>
                <a:lnTo>
                  <a:pt x="114" y="38"/>
                </a:lnTo>
                <a:lnTo>
                  <a:pt x="124" y="34"/>
                </a:lnTo>
                <a:lnTo>
                  <a:pt x="134" y="26"/>
                </a:lnTo>
                <a:lnTo>
                  <a:pt x="148" y="12"/>
                </a:lnTo>
                <a:lnTo>
                  <a:pt x="16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7" name="Freeform 285"/>
          <p:cNvSpPr>
            <a:spLocks/>
          </p:cNvSpPr>
          <p:nvPr/>
        </p:nvSpPr>
        <p:spPr bwMode="ltGray">
          <a:xfrm>
            <a:off x="3479415" y="3832238"/>
            <a:ext cx="249453" cy="206374"/>
          </a:xfrm>
          <a:custGeom>
            <a:avLst/>
            <a:gdLst/>
            <a:ahLst/>
            <a:cxnLst>
              <a:cxn ang="0">
                <a:pos x="84" y="15"/>
              </a:cxn>
              <a:cxn ang="0">
                <a:pos x="93" y="0"/>
              </a:cxn>
              <a:cxn ang="0">
                <a:pos x="160" y="11"/>
              </a:cxn>
              <a:cxn ang="0">
                <a:pos x="150" y="39"/>
              </a:cxn>
              <a:cxn ang="0">
                <a:pos x="107" y="36"/>
              </a:cxn>
              <a:cxn ang="0">
                <a:pos x="91" y="80"/>
              </a:cxn>
              <a:cxn ang="0">
                <a:pos x="84" y="80"/>
              </a:cxn>
              <a:cxn ang="0">
                <a:pos x="76" y="82"/>
              </a:cxn>
              <a:cxn ang="0">
                <a:pos x="70" y="90"/>
              </a:cxn>
              <a:cxn ang="0">
                <a:pos x="65" y="107"/>
              </a:cxn>
              <a:cxn ang="0">
                <a:pos x="65" y="114"/>
              </a:cxn>
              <a:cxn ang="0">
                <a:pos x="8" y="107"/>
              </a:cxn>
              <a:cxn ang="0">
                <a:pos x="0" y="114"/>
              </a:cxn>
              <a:cxn ang="0">
                <a:pos x="6" y="95"/>
              </a:cxn>
              <a:cxn ang="0">
                <a:pos x="6" y="90"/>
              </a:cxn>
              <a:cxn ang="0">
                <a:pos x="11" y="88"/>
              </a:cxn>
              <a:cxn ang="0">
                <a:pos x="15" y="88"/>
              </a:cxn>
              <a:cxn ang="0">
                <a:pos x="23" y="75"/>
              </a:cxn>
              <a:cxn ang="0">
                <a:pos x="29" y="73"/>
              </a:cxn>
              <a:cxn ang="0">
                <a:pos x="29" y="65"/>
              </a:cxn>
              <a:cxn ang="0">
                <a:pos x="32" y="64"/>
              </a:cxn>
              <a:cxn ang="0">
                <a:pos x="46" y="52"/>
              </a:cxn>
              <a:cxn ang="0">
                <a:pos x="57" y="37"/>
              </a:cxn>
              <a:cxn ang="0">
                <a:pos x="57" y="30"/>
              </a:cxn>
              <a:cxn ang="0">
                <a:pos x="72" y="22"/>
              </a:cxn>
              <a:cxn ang="0">
                <a:pos x="80" y="19"/>
              </a:cxn>
              <a:cxn ang="0">
                <a:pos x="84" y="15"/>
              </a:cxn>
            </a:cxnLst>
            <a:rect l="0" t="0" r="r" b="b"/>
            <a:pathLst>
              <a:path w="161" h="115">
                <a:moveTo>
                  <a:pt x="84" y="15"/>
                </a:moveTo>
                <a:lnTo>
                  <a:pt x="93" y="0"/>
                </a:lnTo>
                <a:lnTo>
                  <a:pt x="160" y="11"/>
                </a:lnTo>
                <a:lnTo>
                  <a:pt x="150" y="39"/>
                </a:lnTo>
                <a:lnTo>
                  <a:pt x="107" y="36"/>
                </a:lnTo>
                <a:lnTo>
                  <a:pt x="91" y="80"/>
                </a:lnTo>
                <a:lnTo>
                  <a:pt x="84" y="80"/>
                </a:lnTo>
                <a:lnTo>
                  <a:pt x="76" y="82"/>
                </a:lnTo>
                <a:lnTo>
                  <a:pt x="70" y="90"/>
                </a:lnTo>
                <a:lnTo>
                  <a:pt x="65" y="107"/>
                </a:lnTo>
                <a:lnTo>
                  <a:pt x="65" y="114"/>
                </a:lnTo>
                <a:lnTo>
                  <a:pt x="8" y="107"/>
                </a:lnTo>
                <a:lnTo>
                  <a:pt x="0" y="114"/>
                </a:lnTo>
                <a:lnTo>
                  <a:pt x="6" y="95"/>
                </a:lnTo>
                <a:lnTo>
                  <a:pt x="6" y="90"/>
                </a:lnTo>
                <a:lnTo>
                  <a:pt x="11" y="88"/>
                </a:lnTo>
                <a:lnTo>
                  <a:pt x="15" y="88"/>
                </a:lnTo>
                <a:lnTo>
                  <a:pt x="23" y="75"/>
                </a:lnTo>
                <a:lnTo>
                  <a:pt x="29" y="73"/>
                </a:lnTo>
                <a:lnTo>
                  <a:pt x="29" y="65"/>
                </a:lnTo>
                <a:lnTo>
                  <a:pt x="32" y="64"/>
                </a:lnTo>
                <a:lnTo>
                  <a:pt x="46" y="52"/>
                </a:lnTo>
                <a:lnTo>
                  <a:pt x="57" y="37"/>
                </a:lnTo>
                <a:lnTo>
                  <a:pt x="57" y="30"/>
                </a:lnTo>
                <a:lnTo>
                  <a:pt x="72" y="22"/>
                </a:lnTo>
                <a:lnTo>
                  <a:pt x="80" y="19"/>
                </a:lnTo>
                <a:lnTo>
                  <a:pt x="84" y="15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8" name="Freeform 286"/>
          <p:cNvSpPr>
            <a:spLocks/>
          </p:cNvSpPr>
          <p:nvPr/>
        </p:nvSpPr>
        <p:spPr bwMode="ltGray">
          <a:xfrm>
            <a:off x="3479415" y="3829063"/>
            <a:ext cx="260298" cy="2222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98" y="0"/>
              </a:cxn>
              <a:cxn ang="0">
                <a:pos x="168" y="12"/>
              </a:cxn>
              <a:cxn ang="0">
                <a:pos x="158" y="42"/>
              </a:cxn>
              <a:cxn ang="0">
                <a:pos x="112" y="38"/>
              </a:cxn>
              <a:cxn ang="0">
                <a:pos x="96" y="86"/>
              </a:cxn>
              <a:cxn ang="0">
                <a:pos x="88" y="86"/>
              </a:cxn>
              <a:cxn ang="0">
                <a:pos x="80" y="88"/>
              </a:cxn>
              <a:cxn ang="0">
                <a:pos x="74" y="96"/>
              </a:cxn>
              <a:cxn ang="0">
                <a:pos x="68" y="114"/>
              </a:cxn>
              <a:cxn ang="0">
                <a:pos x="68" y="122"/>
              </a:cxn>
              <a:cxn ang="0">
                <a:pos x="8" y="114"/>
              </a:cxn>
              <a:cxn ang="0">
                <a:pos x="0" y="122"/>
              </a:cxn>
              <a:cxn ang="0">
                <a:pos x="6" y="102"/>
              </a:cxn>
              <a:cxn ang="0">
                <a:pos x="6" y="96"/>
              </a:cxn>
              <a:cxn ang="0">
                <a:pos x="12" y="94"/>
              </a:cxn>
              <a:cxn ang="0">
                <a:pos x="16" y="94"/>
              </a:cxn>
              <a:cxn ang="0">
                <a:pos x="24" y="80"/>
              </a:cxn>
              <a:cxn ang="0">
                <a:pos x="30" y="78"/>
              </a:cxn>
              <a:cxn ang="0">
                <a:pos x="30" y="70"/>
              </a:cxn>
              <a:cxn ang="0">
                <a:pos x="34" y="68"/>
              </a:cxn>
              <a:cxn ang="0">
                <a:pos x="48" y="56"/>
              </a:cxn>
              <a:cxn ang="0">
                <a:pos x="60" y="40"/>
              </a:cxn>
              <a:cxn ang="0">
                <a:pos x="60" y="32"/>
              </a:cxn>
              <a:cxn ang="0">
                <a:pos x="76" y="24"/>
              </a:cxn>
              <a:cxn ang="0">
                <a:pos x="84" y="20"/>
              </a:cxn>
              <a:cxn ang="0">
                <a:pos x="88" y="16"/>
              </a:cxn>
            </a:cxnLst>
            <a:rect l="0" t="0" r="r" b="b"/>
            <a:pathLst>
              <a:path w="169" h="123">
                <a:moveTo>
                  <a:pt x="88" y="16"/>
                </a:moveTo>
                <a:lnTo>
                  <a:pt x="98" y="0"/>
                </a:lnTo>
                <a:lnTo>
                  <a:pt x="168" y="12"/>
                </a:lnTo>
                <a:lnTo>
                  <a:pt x="158" y="42"/>
                </a:lnTo>
                <a:lnTo>
                  <a:pt x="112" y="38"/>
                </a:lnTo>
                <a:lnTo>
                  <a:pt x="96" y="86"/>
                </a:lnTo>
                <a:lnTo>
                  <a:pt x="88" y="86"/>
                </a:lnTo>
                <a:lnTo>
                  <a:pt x="80" y="88"/>
                </a:lnTo>
                <a:lnTo>
                  <a:pt x="74" y="96"/>
                </a:lnTo>
                <a:lnTo>
                  <a:pt x="68" y="114"/>
                </a:lnTo>
                <a:lnTo>
                  <a:pt x="68" y="122"/>
                </a:lnTo>
                <a:lnTo>
                  <a:pt x="8" y="114"/>
                </a:lnTo>
                <a:lnTo>
                  <a:pt x="0" y="122"/>
                </a:lnTo>
                <a:lnTo>
                  <a:pt x="6" y="102"/>
                </a:lnTo>
                <a:lnTo>
                  <a:pt x="6" y="96"/>
                </a:lnTo>
                <a:lnTo>
                  <a:pt x="12" y="94"/>
                </a:lnTo>
                <a:lnTo>
                  <a:pt x="16" y="94"/>
                </a:lnTo>
                <a:lnTo>
                  <a:pt x="24" y="80"/>
                </a:lnTo>
                <a:lnTo>
                  <a:pt x="30" y="78"/>
                </a:lnTo>
                <a:lnTo>
                  <a:pt x="30" y="70"/>
                </a:lnTo>
                <a:lnTo>
                  <a:pt x="34" y="68"/>
                </a:lnTo>
                <a:lnTo>
                  <a:pt x="48" y="56"/>
                </a:lnTo>
                <a:lnTo>
                  <a:pt x="60" y="40"/>
                </a:lnTo>
                <a:lnTo>
                  <a:pt x="60" y="32"/>
                </a:lnTo>
                <a:lnTo>
                  <a:pt x="76" y="24"/>
                </a:lnTo>
                <a:lnTo>
                  <a:pt x="84" y="20"/>
                </a:lnTo>
                <a:lnTo>
                  <a:pt x="88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9" name="Freeform 287"/>
          <p:cNvSpPr>
            <a:spLocks/>
          </p:cNvSpPr>
          <p:nvPr/>
        </p:nvSpPr>
        <p:spPr bwMode="ltGray">
          <a:xfrm>
            <a:off x="3442230" y="4297373"/>
            <a:ext cx="75921" cy="30163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0" y="6"/>
              </a:cxn>
              <a:cxn ang="0">
                <a:pos x="18" y="6"/>
              </a:cxn>
              <a:cxn ang="0">
                <a:pos x="26" y="0"/>
              </a:cxn>
              <a:cxn ang="0">
                <a:pos x="36" y="4"/>
              </a:cxn>
              <a:cxn ang="0">
                <a:pos x="44" y="8"/>
              </a:cxn>
              <a:cxn ang="0">
                <a:pos x="48" y="12"/>
              </a:cxn>
              <a:cxn ang="0">
                <a:pos x="44" y="16"/>
              </a:cxn>
              <a:cxn ang="0">
                <a:pos x="38" y="14"/>
              </a:cxn>
              <a:cxn ang="0">
                <a:pos x="34" y="8"/>
              </a:cxn>
              <a:cxn ang="0">
                <a:pos x="30" y="12"/>
              </a:cxn>
              <a:cxn ang="0">
                <a:pos x="20" y="12"/>
              </a:cxn>
              <a:cxn ang="0">
                <a:pos x="18" y="16"/>
              </a:cxn>
              <a:cxn ang="0">
                <a:pos x="10" y="16"/>
              </a:cxn>
              <a:cxn ang="0">
                <a:pos x="6" y="12"/>
              </a:cxn>
              <a:cxn ang="0">
                <a:pos x="0" y="14"/>
              </a:cxn>
              <a:cxn ang="0">
                <a:pos x="4" y="4"/>
              </a:cxn>
            </a:cxnLst>
            <a:rect l="0" t="0" r="r" b="b"/>
            <a:pathLst>
              <a:path w="49" h="17">
                <a:moveTo>
                  <a:pt x="4" y="4"/>
                </a:moveTo>
                <a:lnTo>
                  <a:pt x="10" y="6"/>
                </a:lnTo>
                <a:lnTo>
                  <a:pt x="18" y="6"/>
                </a:ln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8" y="12"/>
                </a:lnTo>
                <a:lnTo>
                  <a:pt x="44" y="16"/>
                </a:lnTo>
                <a:lnTo>
                  <a:pt x="38" y="14"/>
                </a:lnTo>
                <a:lnTo>
                  <a:pt x="34" y="8"/>
                </a:lnTo>
                <a:lnTo>
                  <a:pt x="30" y="12"/>
                </a:lnTo>
                <a:lnTo>
                  <a:pt x="20" y="12"/>
                </a:lnTo>
                <a:lnTo>
                  <a:pt x="18" y="16"/>
                </a:lnTo>
                <a:lnTo>
                  <a:pt x="10" y="16"/>
                </a:lnTo>
                <a:lnTo>
                  <a:pt x="6" y="12"/>
                </a:lnTo>
                <a:lnTo>
                  <a:pt x="0" y="14"/>
                </a:lnTo>
                <a:lnTo>
                  <a:pt x="4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0" name="Freeform 288"/>
          <p:cNvSpPr>
            <a:spLocks/>
          </p:cNvSpPr>
          <p:nvPr/>
        </p:nvSpPr>
        <p:spPr bwMode="ltGray">
          <a:xfrm>
            <a:off x="3559984" y="3806838"/>
            <a:ext cx="13945" cy="254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2" y="12"/>
              </a:cxn>
              <a:cxn ang="0">
                <a:pos x="8" y="8"/>
              </a:cxn>
              <a:cxn ang="0">
                <a:pos x="8" y="4"/>
              </a:cxn>
              <a:cxn ang="0">
                <a:pos x="6" y="0"/>
              </a:cxn>
            </a:cxnLst>
            <a:rect l="0" t="0" r="r" b="b"/>
            <a:pathLst>
              <a:path w="9" h="13">
                <a:moveTo>
                  <a:pt x="6" y="0"/>
                </a:moveTo>
                <a:lnTo>
                  <a:pt x="0" y="6"/>
                </a:lnTo>
                <a:lnTo>
                  <a:pt x="2" y="12"/>
                </a:lnTo>
                <a:lnTo>
                  <a:pt x="8" y="8"/>
                </a:lnTo>
                <a:lnTo>
                  <a:pt x="8" y="4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1" name="Freeform 289"/>
          <p:cNvSpPr>
            <a:spLocks/>
          </p:cNvSpPr>
          <p:nvPr/>
        </p:nvSpPr>
        <p:spPr bwMode="ltGray">
          <a:xfrm>
            <a:off x="3598719" y="3795725"/>
            <a:ext cx="20142" cy="2381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0"/>
              </a:cxn>
              <a:cxn ang="0">
                <a:pos x="2" y="12"/>
              </a:cxn>
              <a:cxn ang="0">
                <a:pos x="6" y="12"/>
              </a:cxn>
              <a:cxn ang="0">
                <a:pos x="10" y="6"/>
              </a:cxn>
              <a:cxn ang="0">
                <a:pos x="12" y="0"/>
              </a:cxn>
              <a:cxn ang="0">
                <a:pos x="10" y="0"/>
              </a:cxn>
            </a:cxnLst>
            <a:rect l="0" t="0" r="r" b="b"/>
            <a:pathLst>
              <a:path w="13" h="13">
                <a:moveTo>
                  <a:pt x="10" y="0"/>
                </a:moveTo>
                <a:lnTo>
                  <a:pt x="0" y="10"/>
                </a:lnTo>
                <a:lnTo>
                  <a:pt x="2" y="12"/>
                </a:lnTo>
                <a:lnTo>
                  <a:pt x="6" y="12"/>
                </a:lnTo>
                <a:lnTo>
                  <a:pt x="10" y="6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2" name="Freeform 290"/>
          <p:cNvSpPr>
            <a:spLocks/>
          </p:cNvSpPr>
          <p:nvPr/>
        </p:nvSpPr>
        <p:spPr bwMode="ltGray">
          <a:xfrm>
            <a:off x="3618861" y="3781438"/>
            <a:ext cx="13945" cy="127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6"/>
              </a:cxn>
              <a:cxn ang="0">
                <a:pos x="4" y="6"/>
              </a:cxn>
              <a:cxn ang="0">
                <a:pos x="8" y="4"/>
              </a:cxn>
              <a:cxn ang="0">
                <a:pos x="8" y="0"/>
              </a:cxn>
            </a:cxnLst>
            <a:rect l="0" t="0" r="r" b="b"/>
            <a:pathLst>
              <a:path w="9" h="7">
                <a:moveTo>
                  <a:pt x="8" y="0"/>
                </a:moveTo>
                <a:lnTo>
                  <a:pt x="2" y="4"/>
                </a:lnTo>
                <a:lnTo>
                  <a:pt x="0" y="6"/>
                </a:lnTo>
                <a:lnTo>
                  <a:pt x="4" y="6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3" name="Freeform 291"/>
          <p:cNvSpPr>
            <a:spLocks/>
          </p:cNvSpPr>
          <p:nvPr/>
        </p:nvSpPr>
        <p:spPr bwMode="ltGray">
          <a:xfrm>
            <a:off x="3592522" y="3813188"/>
            <a:ext cx="9296" cy="11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4" y="4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5" h="5">
                <a:moveTo>
                  <a:pt x="0" y="0"/>
                </a:move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4" name="Freeform 292"/>
          <p:cNvSpPr>
            <a:spLocks/>
          </p:cNvSpPr>
          <p:nvPr/>
        </p:nvSpPr>
        <p:spPr bwMode="ltGray">
          <a:xfrm>
            <a:off x="3536743" y="3795725"/>
            <a:ext cx="13944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4" y="8"/>
              </a:cxn>
              <a:cxn ang="0">
                <a:pos x="6" y="8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9" h="9">
                <a:moveTo>
                  <a:pt x="0" y="0"/>
                </a:moveTo>
                <a:lnTo>
                  <a:pt x="0" y="6"/>
                </a:lnTo>
                <a:lnTo>
                  <a:pt x="4" y="8"/>
                </a:lnTo>
                <a:lnTo>
                  <a:pt x="6" y="8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5" name="Freeform 293"/>
          <p:cNvSpPr>
            <a:spLocks/>
          </p:cNvSpPr>
          <p:nvPr/>
        </p:nvSpPr>
        <p:spPr bwMode="ltGray">
          <a:xfrm>
            <a:off x="3516601" y="3775088"/>
            <a:ext cx="6198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4" y="6"/>
              </a:cxn>
              <a:cxn ang="0">
                <a:pos x="4" y="2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0" y="8"/>
                </a:lnTo>
                <a:lnTo>
                  <a:pt x="4" y="6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6" name="Freeform 294"/>
          <p:cNvSpPr>
            <a:spLocks/>
          </p:cNvSpPr>
          <p:nvPr/>
        </p:nvSpPr>
        <p:spPr bwMode="ltGray">
          <a:xfrm>
            <a:off x="3518151" y="3794138"/>
            <a:ext cx="6198" cy="12700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7" name="Freeform 295"/>
          <p:cNvSpPr>
            <a:spLocks/>
          </p:cNvSpPr>
          <p:nvPr/>
        </p:nvSpPr>
        <p:spPr bwMode="ltGray">
          <a:xfrm>
            <a:off x="3521250" y="3803663"/>
            <a:ext cx="929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8" name="Freeform 296"/>
          <p:cNvSpPr>
            <a:spLocks/>
          </p:cNvSpPr>
          <p:nvPr/>
        </p:nvSpPr>
        <p:spPr bwMode="ltGray">
          <a:xfrm>
            <a:off x="3572379" y="3648089"/>
            <a:ext cx="12395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6" y="2"/>
              </a:cxn>
              <a:cxn ang="0">
                <a:pos x="8" y="4"/>
              </a:cxn>
              <a:cxn ang="0">
                <a:pos x="4" y="8"/>
              </a:cxn>
              <a:cxn ang="0">
                <a:pos x="0" y="6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6" y="2"/>
                </a:lnTo>
                <a:lnTo>
                  <a:pt x="8" y="4"/>
                </a:lnTo>
                <a:lnTo>
                  <a:pt x="4" y="8"/>
                </a:lnTo>
                <a:lnTo>
                  <a:pt x="0" y="6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9" name="Freeform 297"/>
          <p:cNvSpPr>
            <a:spLocks/>
          </p:cNvSpPr>
          <p:nvPr/>
        </p:nvSpPr>
        <p:spPr bwMode="ltGray">
          <a:xfrm>
            <a:off x="3442230" y="4376748"/>
            <a:ext cx="17044" cy="269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14"/>
              </a:cxn>
              <a:cxn ang="0">
                <a:pos x="10" y="12"/>
              </a:cxn>
              <a:cxn ang="0">
                <a:pos x="10" y="8"/>
              </a:cxn>
              <a:cxn ang="0">
                <a:pos x="2" y="0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0" y="4"/>
                </a:lnTo>
                <a:lnTo>
                  <a:pt x="2" y="14"/>
                </a:lnTo>
                <a:lnTo>
                  <a:pt x="10" y="12"/>
                </a:lnTo>
                <a:lnTo>
                  <a:pt x="10" y="8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0" name="Freeform 298"/>
          <p:cNvSpPr>
            <a:spLocks/>
          </p:cNvSpPr>
          <p:nvPr/>
        </p:nvSpPr>
        <p:spPr bwMode="ltGray">
          <a:xfrm>
            <a:off x="4175094" y="5019683"/>
            <a:ext cx="337768" cy="396873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9" y="0"/>
              </a:cxn>
              <a:cxn ang="0">
                <a:pos x="104" y="8"/>
              </a:cxn>
              <a:cxn ang="0">
                <a:pos x="106" y="37"/>
              </a:cxn>
              <a:cxn ang="0">
                <a:pos x="118" y="44"/>
              </a:cxn>
              <a:cxn ang="0">
                <a:pos x="145" y="42"/>
              </a:cxn>
              <a:cxn ang="0">
                <a:pos x="152" y="23"/>
              </a:cxn>
              <a:cxn ang="0">
                <a:pos x="168" y="25"/>
              </a:cxn>
              <a:cxn ang="0">
                <a:pos x="174" y="31"/>
              </a:cxn>
              <a:cxn ang="0">
                <a:pos x="183" y="44"/>
              </a:cxn>
              <a:cxn ang="0">
                <a:pos x="185" y="77"/>
              </a:cxn>
              <a:cxn ang="0">
                <a:pos x="191" y="89"/>
              </a:cxn>
              <a:cxn ang="0">
                <a:pos x="201" y="98"/>
              </a:cxn>
              <a:cxn ang="0">
                <a:pos x="218" y="95"/>
              </a:cxn>
              <a:cxn ang="0">
                <a:pos x="214" y="129"/>
              </a:cxn>
              <a:cxn ang="0">
                <a:pos x="179" y="135"/>
              </a:cxn>
              <a:cxn ang="0">
                <a:pos x="199" y="218"/>
              </a:cxn>
              <a:cxn ang="0">
                <a:pos x="147" y="218"/>
              </a:cxn>
              <a:cxn ang="0">
                <a:pos x="133" y="212"/>
              </a:cxn>
              <a:cxn ang="0">
                <a:pos x="120" y="203"/>
              </a:cxn>
              <a:cxn ang="0">
                <a:pos x="50" y="199"/>
              </a:cxn>
              <a:cxn ang="0">
                <a:pos x="39" y="203"/>
              </a:cxn>
              <a:cxn ang="0">
                <a:pos x="29" y="197"/>
              </a:cxn>
              <a:cxn ang="0">
                <a:pos x="12" y="201"/>
              </a:cxn>
              <a:cxn ang="0">
                <a:pos x="0" y="187"/>
              </a:cxn>
              <a:cxn ang="0">
                <a:pos x="2" y="174"/>
              </a:cxn>
              <a:cxn ang="0">
                <a:pos x="6" y="156"/>
              </a:cxn>
              <a:cxn ang="0">
                <a:pos x="15" y="131"/>
              </a:cxn>
              <a:cxn ang="0">
                <a:pos x="29" y="118"/>
              </a:cxn>
              <a:cxn ang="0">
                <a:pos x="41" y="87"/>
              </a:cxn>
              <a:cxn ang="0">
                <a:pos x="33" y="73"/>
              </a:cxn>
              <a:cxn ang="0">
                <a:pos x="33" y="52"/>
              </a:cxn>
              <a:cxn ang="0">
                <a:pos x="27" y="33"/>
              </a:cxn>
              <a:cxn ang="0">
                <a:pos x="25" y="17"/>
              </a:cxn>
            </a:cxnLst>
            <a:rect l="0" t="0" r="r" b="b"/>
            <a:pathLst>
              <a:path w="219" h="219">
                <a:moveTo>
                  <a:pt x="14" y="6"/>
                </a:moveTo>
                <a:lnTo>
                  <a:pt x="31" y="4"/>
                </a:lnTo>
                <a:lnTo>
                  <a:pt x="37" y="4"/>
                </a:lnTo>
                <a:lnTo>
                  <a:pt x="39" y="0"/>
                </a:lnTo>
                <a:lnTo>
                  <a:pt x="100" y="4"/>
                </a:lnTo>
                <a:lnTo>
                  <a:pt x="104" y="8"/>
                </a:lnTo>
                <a:lnTo>
                  <a:pt x="102" y="31"/>
                </a:lnTo>
                <a:lnTo>
                  <a:pt x="106" y="37"/>
                </a:lnTo>
                <a:lnTo>
                  <a:pt x="110" y="42"/>
                </a:lnTo>
                <a:lnTo>
                  <a:pt x="118" y="44"/>
                </a:lnTo>
                <a:lnTo>
                  <a:pt x="122" y="41"/>
                </a:lnTo>
                <a:lnTo>
                  <a:pt x="145" y="42"/>
                </a:lnTo>
                <a:lnTo>
                  <a:pt x="145" y="23"/>
                </a:lnTo>
                <a:lnTo>
                  <a:pt x="152" y="23"/>
                </a:lnTo>
                <a:lnTo>
                  <a:pt x="164" y="25"/>
                </a:lnTo>
                <a:lnTo>
                  <a:pt x="168" y="25"/>
                </a:lnTo>
                <a:lnTo>
                  <a:pt x="168" y="31"/>
                </a:lnTo>
                <a:lnTo>
                  <a:pt x="174" y="31"/>
                </a:lnTo>
                <a:lnTo>
                  <a:pt x="179" y="29"/>
                </a:lnTo>
                <a:lnTo>
                  <a:pt x="183" y="44"/>
                </a:lnTo>
                <a:lnTo>
                  <a:pt x="183" y="69"/>
                </a:lnTo>
                <a:lnTo>
                  <a:pt x="185" y="77"/>
                </a:lnTo>
                <a:lnTo>
                  <a:pt x="191" y="83"/>
                </a:lnTo>
                <a:lnTo>
                  <a:pt x="191" y="89"/>
                </a:lnTo>
                <a:lnTo>
                  <a:pt x="191" y="98"/>
                </a:lnTo>
                <a:lnTo>
                  <a:pt x="201" y="98"/>
                </a:lnTo>
                <a:lnTo>
                  <a:pt x="208" y="102"/>
                </a:lnTo>
                <a:lnTo>
                  <a:pt x="218" y="95"/>
                </a:lnTo>
                <a:lnTo>
                  <a:pt x="218" y="123"/>
                </a:lnTo>
                <a:lnTo>
                  <a:pt x="214" y="129"/>
                </a:lnTo>
                <a:lnTo>
                  <a:pt x="218" y="137"/>
                </a:lnTo>
                <a:lnTo>
                  <a:pt x="179" y="135"/>
                </a:lnTo>
                <a:lnTo>
                  <a:pt x="177" y="193"/>
                </a:lnTo>
                <a:lnTo>
                  <a:pt x="199" y="218"/>
                </a:lnTo>
                <a:lnTo>
                  <a:pt x="170" y="218"/>
                </a:lnTo>
                <a:lnTo>
                  <a:pt x="147" y="218"/>
                </a:lnTo>
                <a:lnTo>
                  <a:pt x="137" y="214"/>
                </a:lnTo>
                <a:lnTo>
                  <a:pt x="133" y="212"/>
                </a:lnTo>
                <a:lnTo>
                  <a:pt x="125" y="210"/>
                </a:lnTo>
                <a:lnTo>
                  <a:pt x="120" y="203"/>
                </a:lnTo>
                <a:lnTo>
                  <a:pt x="58" y="204"/>
                </a:lnTo>
                <a:lnTo>
                  <a:pt x="50" y="199"/>
                </a:lnTo>
                <a:lnTo>
                  <a:pt x="46" y="203"/>
                </a:lnTo>
                <a:lnTo>
                  <a:pt x="39" y="203"/>
                </a:lnTo>
                <a:lnTo>
                  <a:pt x="33" y="201"/>
                </a:lnTo>
                <a:lnTo>
                  <a:pt x="29" y="197"/>
                </a:lnTo>
                <a:lnTo>
                  <a:pt x="17" y="199"/>
                </a:lnTo>
                <a:lnTo>
                  <a:pt x="12" y="201"/>
                </a:lnTo>
                <a:lnTo>
                  <a:pt x="0" y="201"/>
                </a:lnTo>
                <a:lnTo>
                  <a:pt x="0" y="187"/>
                </a:lnTo>
                <a:lnTo>
                  <a:pt x="4" y="177"/>
                </a:lnTo>
                <a:lnTo>
                  <a:pt x="2" y="174"/>
                </a:lnTo>
                <a:lnTo>
                  <a:pt x="8" y="170"/>
                </a:lnTo>
                <a:lnTo>
                  <a:pt x="6" y="156"/>
                </a:lnTo>
                <a:lnTo>
                  <a:pt x="14" y="145"/>
                </a:lnTo>
                <a:lnTo>
                  <a:pt x="15" y="131"/>
                </a:lnTo>
                <a:lnTo>
                  <a:pt x="21" y="123"/>
                </a:lnTo>
                <a:lnTo>
                  <a:pt x="29" y="118"/>
                </a:lnTo>
                <a:lnTo>
                  <a:pt x="35" y="116"/>
                </a:lnTo>
                <a:lnTo>
                  <a:pt x="41" y="87"/>
                </a:lnTo>
                <a:lnTo>
                  <a:pt x="37" y="83"/>
                </a:lnTo>
                <a:lnTo>
                  <a:pt x="33" y="73"/>
                </a:lnTo>
                <a:lnTo>
                  <a:pt x="33" y="58"/>
                </a:lnTo>
                <a:lnTo>
                  <a:pt x="33" y="52"/>
                </a:lnTo>
                <a:lnTo>
                  <a:pt x="33" y="44"/>
                </a:lnTo>
                <a:lnTo>
                  <a:pt x="27" y="33"/>
                </a:lnTo>
                <a:lnTo>
                  <a:pt x="27" y="27"/>
                </a:lnTo>
                <a:lnTo>
                  <a:pt x="25" y="17"/>
                </a:lnTo>
                <a:lnTo>
                  <a:pt x="1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1" name="Freeform 299"/>
          <p:cNvSpPr>
            <a:spLocks/>
          </p:cNvSpPr>
          <p:nvPr/>
        </p:nvSpPr>
        <p:spPr bwMode="ltGray">
          <a:xfrm>
            <a:off x="4175094" y="5018095"/>
            <a:ext cx="347064" cy="411161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40" y="0"/>
              </a:cxn>
              <a:cxn ang="0">
                <a:pos x="108" y="8"/>
              </a:cxn>
              <a:cxn ang="0">
                <a:pos x="110" y="38"/>
              </a:cxn>
              <a:cxn ang="0">
                <a:pos x="122" y="46"/>
              </a:cxn>
              <a:cxn ang="0">
                <a:pos x="150" y="44"/>
              </a:cxn>
              <a:cxn ang="0">
                <a:pos x="158" y="24"/>
              </a:cxn>
              <a:cxn ang="0">
                <a:pos x="174" y="26"/>
              </a:cxn>
              <a:cxn ang="0">
                <a:pos x="180" y="32"/>
              </a:cxn>
              <a:cxn ang="0">
                <a:pos x="190" y="46"/>
              </a:cxn>
              <a:cxn ang="0">
                <a:pos x="192" y="80"/>
              </a:cxn>
              <a:cxn ang="0">
                <a:pos x="198" y="92"/>
              </a:cxn>
              <a:cxn ang="0">
                <a:pos x="208" y="102"/>
              </a:cxn>
              <a:cxn ang="0">
                <a:pos x="226" y="98"/>
              </a:cxn>
              <a:cxn ang="0">
                <a:pos x="222" y="134"/>
              </a:cxn>
              <a:cxn ang="0">
                <a:pos x="186" y="140"/>
              </a:cxn>
              <a:cxn ang="0">
                <a:pos x="206" y="226"/>
              </a:cxn>
              <a:cxn ang="0">
                <a:pos x="152" y="226"/>
              </a:cxn>
              <a:cxn ang="0">
                <a:pos x="138" y="220"/>
              </a:cxn>
              <a:cxn ang="0">
                <a:pos x="124" y="210"/>
              </a:cxn>
              <a:cxn ang="0">
                <a:pos x="52" y="206"/>
              </a:cxn>
              <a:cxn ang="0">
                <a:pos x="40" y="210"/>
              </a:cxn>
              <a:cxn ang="0">
                <a:pos x="30" y="204"/>
              </a:cxn>
              <a:cxn ang="0">
                <a:pos x="12" y="208"/>
              </a:cxn>
              <a:cxn ang="0">
                <a:pos x="0" y="194"/>
              </a:cxn>
              <a:cxn ang="0">
                <a:pos x="2" y="180"/>
              </a:cxn>
              <a:cxn ang="0">
                <a:pos x="6" y="162"/>
              </a:cxn>
              <a:cxn ang="0">
                <a:pos x="16" y="136"/>
              </a:cxn>
              <a:cxn ang="0">
                <a:pos x="30" y="122"/>
              </a:cxn>
              <a:cxn ang="0">
                <a:pos x="42" y="90"/>
              </a:cxn>
              <a:cxn ang="0">
                <a:pos x="34" y="76"/>
              </a:cxn>
              <a:cxn ang="0">
                <a:pos x="34" y="54"/>
              </a:cxn>
              <a:cxn ang="0">
                <a:pos x="28" y="34"/>
              </a:cxn>
              <a:cxn ang="0">
                <a:pos x="26" y="18"/>
              </a:cxn>
            </a:cxnLst>
            <a:rect l="0" t="0" r="r" b="b"/>
            <a:pathLst>
              <a:path w="227" h="227">
                <a:moveTo>
                  <a:pt x="14" y="6"/>
                </a:moveTo>
                <a:lnTo>
                  <a:pt x="32" y="4"/>
                </a:lnTo>
                <a:lnTo>
                  <a:pt x="38" y="4"/>
                </a:lnTo>
                <a:lnTo>
                  <a:pt x="40" y="0"/>
                </a:lnTo>
                <a:lnTo>
                  <a:pt x="104" y="4"/>
                </a:lnTo>
                <a:lnTo>
                  <a:pt x="108" y="8"/>
                </a:lnTo>
                <a:lnTo>
                  <a:pt x="106" y="32"/>
                </a:lnTo>
                <a:lnTo>
                  <a:pt x="110" y="38"/>
                </a:lnTo>
                <a:lnTo>
                  <a:pt x="114" y="44"/>
                </a:lnTo>
                <a:lnTo>
                  <a:pt x="122" y="46"/>
                </a:lnTo>
                <a:lnTo>
                  <a:pt x="126" y="42"/>
                </a:lnTo>
                <a:lnTo>
                  <a:pt x="150" y="44"/>
                </a:lnTo>
                <a:lnTo>
                  <a:pt x="150" y="24"/>
                </a:lnTo>
                <a:lnTo>
                  <a:pt x="158" y="24"/>
                </a:lnTo>
                <a:lnTo>
                  <a:pt x="170" y="26"/>
                </a:lnTo>
                <a:lnTo>
                  <a:pt x="174" y="26"/>
                </a:lnTo>
                <a:lnTo>
                  <a:pt x="174" y="32"/>
                </a:lnTo>
                <a:lnTo>
                  <a:pt x="180" y="32"/>
                </a:lnTo>
                <a:lnTo>
                  <a:pt x="186" y="30"/>
                </a:lnTo>
                <a:lnTo>
                  <a:pt x="190" y="46"/>
                </a:lnTo>
                <a:lnTo>
                  <a:pt x="190" y="72"/>
                </a:lnTo>
                <a:lnTo>
                  <a:pt x="192" y="80"/>
                </a:lnTo>
                <a:lnTo>
                  <a:pt x="198" y="86"/>
                </a:lnTo>
                <a:lnTo>
                  <a:pt x="198" y="92"/>
                </a:lnTo>
                <a:lnTo>
                  <a:pt x="198" y="102"/>
                </a:lnTo>
                <a:lnTo>
                  <a:pt x="208" y="102"/>
                </a:lnTo>
                <a:lnTo>
                  <a:pt x="216" y="106"/>
                </a:lnTo>
                <a:lnTo>
                  <a:pt x="226" y="98"/>
                </a:lnTo>
                <a:lnTo>
                  <a:pt x="226" y="128"/>
                </a:lnTo>
                <a:lnTo>
                  <a:pt x="222" y="134"/>
                </a:lnTo>
                <a:lnTo>
                  <a:pt x="226" y="142"/>
                </a:lnTo>
                <a:lnTo>
                  <a:pt x="186" y="140"/>
                </a:lnTo>
                <a:lnTo>
                  <a:pt x="184" y="200"/>
                </a:lnTo>
                <a:lnTo>
                  <a:pt x="206" y="226"/>
                </a:lnTo>
                <a:lnTo>
                  <a:pt x="176" y="226"/>
                </a:lnTo>
                <a:lnTo>
                  <a:pt x="152" y="226"/>
                </a:lnTo>
                <a:lnTo>
                  <a:pt x="142" y="222"/>
                </a:lnTo>
                <a:lnTo>
                  <a:pt x="138" y="220"/>
                </a:lnTo>
                <a:lnTo>
                  <a:pt x="130" y="218"/>
                </a:lnTo>
                <a:lnTo>
                  <a:pt x="124" y="210"/>
                </a:lnTo>
                <a:lnTo>
                  <a:pt x="60" y="212"/>
                </a:lnTo>
                <a:lnTo>
                  <a:pt x="52" y="206"/>
                </a:lnTo>
                <a:lnTo>
                  <a:pt x="48" y="210"/>
                </a:lnTo>
                <a:lnTo>
                  <a:pt x="40" y="210"/>
                </a:lnTo>
                <a:lnTo>
                  <a:pt x="34" y="208"/>
                </a:lnTo>
                <a:lnTo>
                  <a:pt x="30" y="204"/>
                </a:lnTo>
                <a:lnTo>
                  <a:pt x="18" y="206"/>
                </a:lnTo>
                <a:lnTo>
                  <a:pt x="12" y="208"/>
                </a:lnTo>
                <a:lnTo>
                  <a:pt x="0" y="208"/>
                </a:lnTo>
                <a:lnTo>
                  <a:pt x="0" y="194"/>
                </a:lnTo>
                <a:lnTo>
                  <a:pt x="4" y="184"/>
                </a:lnTo>
                <a:lnTo>
                  <a:pt x="2" y="180"/>
                </a:lnTo>
                <a:lnTo>
                  <a:pt x="8" y="176"/>
                </a:lnTo>
                <a:lnTo>
                  <a:pt x="6" y="162"/>
                </a:lnTo>
                <a:lnTo>
                  <a:pt x="14" y="150"/>
                </a:lnTo>
                <a:lnTo>
                  <a:pt x="16" y="136"/>
                </a:lnTo>
                <a:lnTo>
                  <a:pt x="22" y="128"/>
                </a:lnTo>
                <a:lnTo>
                  <a:pt x="30" y="122"/>
                </a:lnTo>
                <a:lnTo>
                  <a:pt x="36" y="120"/>
                </a:lnTo>
                <a:lnTo>
                  <a:pt x="42" y="90"/>
                </a:lnTo>
                <a:lnTo>
                  <a:pt x="38" y="86"/>
                </a:lnTo>
                <a:lnTo>
                  <a:pt x="34" y="76"/>
                </a:lnTo>
                <a:lnTo>
                  <a:pt x="34" y="60"/>
                </a:lnTo>
                <a:lnTo>
                  <a:pt x="34" y="54"/>
                </a:lnTo>
                <a:lnTo>
                  <a:pt x="34" y="46"/>
                </a:lnTo>
                <a:lnTo>
                  <a:pt x="28" y="34"/>
                </a:lnTo>
                <a:lnTo>
                  <a:pt x="28" y="28"/>
                </a:lnTo>
                <a:lnTo>
                  <a:pt x="26" y="18"/>
                </a:lnTo>
                <a:lnTo>
                  <a:pt x="1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2" name="Freeform 300"/>
          <p:cNvSpPr>
            <a:spLocks/>
          </p:cNvSpPr>
          <p:nvPr/>
        </p:nvSpPr>
        <p:spPr bwMode="ltGray">
          <a:xfrm>
            <a:off x="4576386" y="5238757"/>
            <a:ext cx="27889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17" h="1">
                <a:moveTo>
                  <a:pt x="0" y="0"/>
                </a:move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3" name="Freeform 301"/>
          <p:cNvSpPr>
            <a:spLocks/>
          </p:cNvSpPr>
          <p:nvPr/>
        </p:nvSpPr>
        <p:spPr bwMode="ltGray">
          <a:xfrm>
            <a:off x="4959087" y="5067308"/>
            <a:ext cx="4648" cy="127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3"/>
              </a:cxn>
              <a:cxn ang="0">
                <a:pos x="2" y="6"/>
              </a:cxn>
              <a:cxn ang="0">
                <a:pos x="0" y="5"/>
              </a:cxn>
              <a:cxn ang="0">
                <a:pos x="0" y="3"/>
              </a:cxn>
              <a:cxn ang="0">
                <a:pos x="1" y="0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1" y="3"/>
                </a:lnTo>
                <a:lnTo>
                  <a:pt x="2" y="6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4" name="Freeform 302"/>
          <p:cNvSpPr>
            <a:spLocks/>
          </p:cNvSpPr>
          <p:nvPr/>
        </p:nvSpPr>
        <p:spPr bwMode="ltGray">
          <a:xfrm>
            <a:off x="4957537" y="5065720"/>
            <a:ext cx="17044" cy="269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"/>
              </a:cxn>
              <a:cxn ang="0">
                <a:pos x="10" y="14"/>
              </a:cxn>
              <a:cxn ang="0">
                <a:pos x="2" y="12"/>
              </a:cxn>
              <a:cxn ang="0">
                <a:pos x="0" y="8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6"/>
                </a:lnTo>
                <a:lnTo>
                  <a:pt x="10" y="14"/>
                </a:lnTo>
                <a:lnTo>
                  <a:pt x="2" y="12"/>
                </a:lnTo>
                <a:lnTo>
                  <a:pt x="0" y="8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5" name="Freeform 303"/>
          <p:cNvSpPr>
            <a:spLocks/>
          </p:cNvSpPr>
          <p:nvPr/>
        </p:nvSpPr>
        <p:spPr bwMode="ltGray">
          <a:xfrm>
            <a:off x="4976130" y="5032383"/>
            <a:ext cx="7747" cy="3175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0"/>
              </a:cxn>
              <a:cxn ang="0">
                <a:pos x="4" y="8"/>
              </a:cxn>
              <a:cxn ang="0">
                <a:pos x="2" y="16"/>
              </a:cxn>
              <a:cxn ang="0">
                <a:pos x="0" y="8"/>
              </a:cxn>
            </a:cxnLst>
            <a:rect l="0" t="0" r="r" b="b"/>
            <a:pathLst>
              <a:path w="5" h="17">
                <a:moveTo>
                  <a:pt x="0" y="8"/>
                </a:moveTo>
                <a:lnTo>
                  <a:pt x="2" y="0"/>
                </a:lnTo>
                <a:lnTo>
                  <a:pt x="4" y="8"/>
                </a:lnTo>
                <a:lnTo>
                  <a:pt x="2" y="16"/>
                </a:lnTo>
                <a:lnTo>
                  <a:pt x="0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6" name="Freeform 304"/>
          <p:cNvSpPr>
            <a:spLocks/>
          </p:cNvSpPr>
          <p:nvPr/>
        </p:nvSpPr>
        <p:spPr bwMode="ltGray">
          <a:xfrm>
            <a:off x="4965285" y="5126044"/>
            <a:ext cx="12395" cy="206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6" y="10"/>
              </a:cxn>
              <a:cxn ang="0">
                <a:pos x="6" y="0"/>
              </a:cxn>
            </a:cxnLst>
            <a:rect l="0" t="0" r="r" b="b"/>
            <a:pathLst>
              <a:path w="7" h="11">
                <a:moveTo>
                  <a:pt x="6" y="0"/>
                </a:moveTo>
                <a:lnTo>
                  <a:pt x="0" y="6"/>
                </a:lnTo>
                <a:lnTo>
                  <a:pt x="6" y="10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7" name="Freeform 305"/>
          <p:cNvSpPr>
            <a:spLocks/>
          </p:cNvSpPr>
          <p:nvPr/>
        </p:nvSpPr>
        <p:spPr bwMode="ltGray">
          <a:xfrm>
            <a:off x="5014865" y="5313369"/>
            <a:ext cx="216915" cy="425448"/>
          </a:xfrm>
          <a:custGeom>
            <a:avLst/>
            <a:gdLst/>
            <a:ahLst/>
            <a:cxnLst>
              <a:cxn ang="0">
                <a:pos x="132" y="8"/>
              </a:cxn>
              <a:cxn ang="0">
                <a:pos x="138" y="31"/>
              </a:cxn>
              <a:cxn ang="0">
                <a:pos x="140" y="56"/>
              </a:cxn>
              <a:cxn ang="0">
                <a:pos x="132" y="68"/>
              </a:cxn>
              <a:cxn ang="0">
                <a:pos x="127" y="60"/>
              </a:cxn>
              <a:cxn ang="0">
                <a:pos x="129" y="75"/>
              </a:cxn>
              <a:cxn ang="0">
                <a:pos x="121" y="93"/>
              </a:cxn>
              <a:cxn ang="0">
                <a:pos x="108" y="110"/>
              </a:cxn>
              <a:cxn ang="0">
                <a:pos x="106" y="126"/>
              </a:cxn>
              <a:cxn ang="0">
                <a:pos x="91" y="157"/>
              </a:cxn>
              <a:cxn ang="0">
                <a:pos x="76" y="188"/>
              </a:cxn>
              <a:cxn ang="0">
                <a:pos x="72" y="199"/>
              </a:cxn>
              <a:cxn ang="0">
                <a:pos x="51" y="226"/>
              </a:cxn>
              <a:cxn ang="0">
                <a:pos x="36" y="228"/>
              </a:cxn>
              <a:cxn ang="0">
                <a:pos x="23" y="234"/>
              </a:cxn>
              <a:cxn ang="0">
                <a:pos x="9" y="224"/>
              </a:cxn>
              <a:cxn ang="0">
                <a:pos x="0" y="211"/>
              </a:cxn>
              <a:cxn ang="0">
                <a:pos x="2" y="201"/>
              </a:cxn>
              <a:cxn ang="0">
                <a:pos x="6" y="190"/>
              </a:cxn>
              <a:cxn ang="0">
                <a:pos x="0" y="178"/>
              </a:cxn>
              <a:cxn ang="0">
                <a:pos x="6" y="157"/>
              </a:cxn>
              <a:cxn ang="0">
                <a:pos x="13" y="153"/>
              </a:cxn>
              <a:cxn ang="0">
                <a:pos x="21" y="139"/>
              </a:cxn>
              <a:cxn ang="0">
                <a:pos x="28" y="128"/>
              </a:cxn>
              <a:cxn ang="0">
                <a:pos x="28" y="120"/>
              </a:cxn>
              <a:cxn ang="0">
                <a:pos x="25" y="101"/>
              </a:cxn>
              <a:cxn ang="0">
                <a:pos x="38" y="70"/>
              </a:cxn>
              <a:cxn ang="0">
                <a:pos x="45" y="64"/>
              </a:cxn>
              <a:cxn ang="0">
                <a:pos x="59" y="62"/>
              </a:cxn>
              <a:cxn ang="0">
                <a:pos x="66" y="58"/>
              </a:cxn>
              <a:cxn ang="0">
                <a:pos x="79" y="52"/>
              </a:cxn>
              <a:cxn ang="0">
                <a:pos x="91" y="43"/>
              </a:cxn>
              <a:cxn ang="0">
                <a:pos x="102" y="35"/>
              </a:cxn>
              <a:cxn ang="0">
                <a:pos x="102" y="23"/>
              </a:cxn>
              <a:cxn ang="0">
                <a:pos x="112" y="21"/>
              </a:cxn>
              <a:cxn ang="0">
                <a:pos x="119" y="10"/>
              </a:cxn>
              <a:cxn ang="0">
                <a:pos x="123" y="2"/>
              </a:cxn>
            </a:cxnLst>
            <a:rect l="0" t="0" r="r" b="b"/>
            <a:pathLst>
              <a:path w="141" h="235">
                <a:moveTo>
                  <a:pt x="131" y="0"/>
                </a:moveTo>
                <a:lnTo>
                  <a:pt x="132" y="8"/>
                </a:lnTo>
                <a:lnTo>
                  <a:pt x="136" y="14"/>
                </a:lnTo>
                <a:lnTo>
                  <a:pt x="138" y="31"/>
                </a:lnTo>
                <a:lnTo>
                  <a:pt x="140" y="50"/>
                </a:lnTo>
                <a:lnTo>
                  <a:pt x="140" y="56"/>
                </a:lnTo>
                <a:lnTo>
                  <a:pt x="136" y="66"/>
                </a:lnTo>
                <a:lnTo>
                  <a:pt x="132" y="68"/>
                </a:lnTo>
                <a:lnTo>
                  <a:pt x="129" y="64"/>
                </a:lnTo>
                <a:lnTo>
                  <a:pt x="127" y="60"/>
                </a:lnTo>
                <a:lnTo>
                  <a:pt x="129" y="64"/>
                </a:lnTo>
                <a:lnTo>
                  <a:pt x="129" y="75"/>
                </a:lnTo>
                <a:lnTo>
                  <a:pt x="127" y="81"/>
                </a:lnTo>
                <a:lnTo>
                  <a:pt x="121" y="93"/>
                </a:lnTo>
                <a:lnTo>
                  <a:pt x="115" y="102"/>
                </a:lnTo>
                <a:lnTo>
                  <a:pt x="108" y="110"/>
                </a:lnTo>
                <a:lnTo>
                  <a:pt x="106" y="120"/>
                </a:lnTo>
                <a:lnTo>
                  <a:pt x="106" y="126"/>
                </a:lnTo>
                <a:lnTo>
                  <a:pt x="98" y="143"/>
                </a:lnTo>
                <a:lnTo>
                  <a:pt x="91" y="157"/>
                </a:lnTo>
                <a:lnTo>
                  <a:pt x="83" y="172"/>
                </a:lnTo>
                <a:lnTo>
                  <a:pt x="76" y="188"/>
                </a:lnTo>
                <a:lnTo>
                  <a:pt x="72" y="193"/>
                </a:lnTo>
                <a:lnTo>
                  <a:pt x="72" y="199"/>
                </a:lnTo>
                <a:lnTo>
                  <a:pt x="61" y="213"/>
                </a:lnTo>
                <a:lnTo>
                  <a:pt x="51" y="226"/>
                </a:lnTo>
                <a:lnTo>
                  <a:pt x="44" y="228"/>
                </a:lnTo>
                <a:lnTo>
                  <a:pt x="36" y="228"/>
                </a:lnTo>
                <a:lnTo>
                  <a:pt x="28" y="230"/>
                </a:lnTo>
                <a:lnTo>
                  <a:pt x="23" y="234"/>
                </a:lnTo>
                <a:lnTo>
                  <a:pt x="17" y="232"/>
                </a:lnTo>
                <a:lnTo>
                  <a:pt x="9" y="224"/>
                </a:lnTo>
                <a:lnTo>
                  <a:pt x="4" y="217"/>
                </a:lnTo>
                <a:lnTo>
                  <a:pt x="0" y="211"/>
                </a:lnTo>
                <a:lnTo>
                  <a:pt x="0" y="205"/>
                </a:lnTo>
                <a:lnTo>
                  <a:pt x="2" y="201"/>
                </a:lnTo>
                <a:lnTo>
                  <a:pt x="2" y="195"/>
                </a:lnTo>
                <a:lnTo>
                  <a:pt x="6" y="190"/>
                </a:lnTo>
                <a:lnTo>
                  <a:pt x="2" y="182"/>
                </a:lnTo>
                <a:lnTo>
                  <a:pt x="0" y="178"/>
                </a:lnTo>
                <a:lnTo>
                  <a:pt x="0" y="166"/>
                </a:lnTo>
                <a:lnTo>
                  <a:pt x="6" y="157"/>
                </a:lnTo>
                <a:lnTo>
                  <a:pt x="9" y="155"/>
                </a:lnTo>
                <a:lnTo>
                  <a:pt x="13" y="153"/>
                </a:lnTo>
                <a:lnTo>
                  <a:pt x="17" y="145"/>
                </a:lnTo>
                <a:lnTo>
                  <a:pt x="21" y="139"/>
                </a:lnTo>
                <a:lnTo>
                  <a:pt x="26" y="135"/>
                </a:lnTo>
                <a:lnTo>
                  <a:pt x="28" y="128"/>
                </a:lnTo>
                <a:lnTo>
                  <a:pt x="30" y="124"/>
                </a:lnTo>
                <a:lnTo>
                  <a:pt x="28" y="120"/>
                </a:lnTo>
                <a:lnTo>
                  <a:pt x="28" y="106"/>
                </a:lnTo>
                <a:lnTo>
                  <a:pt x="25" y="101"/>
                </a:lnTo>
                <a:lnTo>
                  <a:pt x="25" y="83"/>
                </a:lnTo>
                <a:lnTo>
                  <a:pt x="38" y="70"/>
                </a:lnTo>
                <a:lnTo>
                  <a:pt x="38" y="62"/>
                </a:lnTo>
                <a:lnTo>
                  <a:pt x="45" y="64"/>
                </a:lnTo>
                <a:lnTo>
                  <a:pt x="51" y="60"/>
                </a:lnTo>
                <a:lnTo>
                  <a:pt x="59" y="62"/>
                </a:lnTo>
                <a:lnTo>
                  <a:pt x="59" y="58"/>
                </a:lnTo>
                <a:lnTo>
                  <a:pt x="66" y="58"/>
                </a:lnTo>
                <a:lnTo>
                  <a:pt x="70" y="58"/>
                </a:lnTo>
                <a:lnTo>
                  <a:pt x="79" y="52"/>
                </a:lnTo>
                <a:lnTo>
                  <a:pt x="83" y="50"/>
                </a:lnTo>
                <a:lnTo>
                  <a:pt x="91" y="43"/>
                </a:lnTo>
                <a:lnTo>
                  <a:pt x="89" y="48"/>
                </a:lnTo>
                <a:lnTo>
                  <a:pt x="102" y="35"/>
                </a:lnTo>
                <a:lnTo>
                  <a:pt x="102" y="29"/>
                </a:lnTo>
                <a:lnTo>
                  <a:pt x="102" y="23"/>
                </a:lnTo>
                <a:lnTo>
                  <a:pt x="110" y="27"/>
                </a:lnTo>
                <a:lnTo>
                  <a:pt x="112" y="21"/>
                </a:lnTo>
                <a:lnTo>
                  <a:pt x="115" y="21"/>
                </a:lnTo>
                <a:lnTo>
                  <a:pt x="119" y="10"/>
                </a:lnTo>
                <a:lnTo>
                  <a:pt x="119" y="4"/>
                </a:lnTo>
                <a:lnTo>
                  <a:pt x="123" y="2"/>
                </a:lnTo>
                <a:lnTo>
                  <a:pt x="131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8" name="Freeform 306"/>
          <p:cNvSpPr>
            <a:spLocks/>
          </p:cNvSpPr>
          <p:nvPr/>
        </p:nvSpPr>
        <p:spPr bwMode="ltGray">
          <a:xfrm>
            <a:off x="5013315" y="5311782"/>
            <a:ext cx="229310" cy="441323"/>
          </a:xfrm>
          <a:custGeom>
            <a:avLst/>
            <a:gdLst/>
            <a:ahLst/>
            <a:cxnLst>
              <a:cxn ang="0">
                <a:pos x="140" y="8"/>
              </a:cxn>
              <a:cxn ang="0">
                <a:pos x="146" y="32"/>
              </a:cxn>
              <a:cxn ang="0">
                <a:pos x="148" y="58"/>
              </a:cxn>
              <a:cxn ang="0">
                <a:pos x="140" y="70"/>
              </a:cxn>
              <a:cxn ang="0">
                <a:pos x="134" y="62"/>
              </a:cxn>
              <a:cxn ang="0">
                <a:pos x="136" y="78"/>
              </a:cxn>
              <a:cxn ang="0">
                <a:pos x="128" y="96"/>
              </a:cxn>
              <a:cxn ang="0">
                <a:pos x="114" y="114"/>
              </a:cxn>
              <a:cxn ang="0">
                <a:pos x="112" y="130"/>
              </a:cxn>
              <a:cxn ang="0">
                <a:pos x="96" y="162"/>
              </a:cxn>
              <a:cxn ang="0">
                <a:pos x="80" y="194"/>
              </a:cxn>
              <a:cxn ang="0">
                <a:pos x="76" y="206"/>
              </a:cxn>
              <a:cxn ang="0">
                <a:pos x="54" y="234"/>
              </a:cxn>
              <a:cxn ang="0">
                <a:pos x="38" y="236"/>
              </a:cxn>
              <a:cxn ang="0">
                <a:pos x="24" y="242"/>
              </a:cxn>
              <a:cxn ang="0">
                <a:pos x="10" y="232"/>
              </a:cxn>
              <a:cxn ang="0">
                <a:pos x="0" y="218"/>
              </a:cxn>
              <a:cxn ang="0">
                <a:pos x="2" y="208"/>
              </a:cxn>
              <a:cxn ang="0">
                <a:pos x="6" y="196"/>
              </a:cxn>
              <a:cxn ang="0">
                <a:pos x="0" y="184"/>
              </a:cxn>
              <a:cxn ang="0">
                <a:pos x="6" y="162"/>
              </a:cxn>
              <a:cxn ang="0">
                <a:pos x="14" y="158"/>
              </a:cxn>
              <a:cxn ang="0">
                <a:pos x="22" y="144"/>
              </a:cxn>
              <a:cxn ang="0">
                <a:pos x="30" y="132"/>
              </a:cxn>
              <a:cxn ang="0">
                <a:pos x="30" y="124"/>
              </a:cxn>
              <a:cxn ang="0">
                <a:pos x="26" y="104"/>
              </a:cxn>
              <a:cxn ang="0">
                <a:pos x="40" y="72"/>
              </a:cxn>
              <a:cxn ang="0">
                <a:pos x="48" y="66"/>
              </a:cxn>
              <a:cxn ang="0">
                <a:pos x="62" y="64"/>
              </a:cxn>
              <a:cxn ang="0">
                <a:pos x="70" y="60"/>
              </a:cxn>
              <a:cxn ang="0">
                <a:pos x="84" y="54"/>
              </a:cxn>
              <a:cxn ang="0">
                <a:pos x="96" y="44"/>
              </a:cxn>
              <a:cxn ang="0">
                <a:pos x="108" y="36"/>
              </a:cxn>
              <a:cxn ang="0">
                <a:pos x="108" y="24"/>
              </a:cxn>
              <a:cxn ang="0">
                <a:pos x="118" y="22"/>
              </a:cxn>
              <a:cxn ang="0">
                <a:pos x="126" y="10"/>
              </a:cxn>
              <a:cxn ang="0">
                <a:pos x="130" y="2"/>
              </a:cxn>
            </a:cxnLst>
            <a:rect l="0" t="0" r="r" b="b"/>
            <a:pathLst>
              <a:path w="149" h="243">
                <a:moveTo>
                  <a:pt x="138" y="0"/>
                </a:moveTo>
                <a:lnTo>
                  <a:pt x="140" y="8"/>
                </a:lnTo>
                <a:lnTo>
                  <a:pt x="144" y="14"/>
                </a:lnTo>
                <a:lnTo>
                  <a:pt x="146" y="32"/>
                </a:lnTo>
                <a:lnTo>
                  <a:pt x="148" y="52"/>
                </a:lnTo>
                <a:lnTo>
                  <a:pt x="148" y="58"/>
                </a:lnTo>
                <a:lnTo>
                  <a:pt x="144" y="68"/>
                </a:lnTo>
                <a:lnTo>
                  <a:pt x="140" y="70"/>
                </a:lnTo>
                <a:lnTo>
                  <a:pt x="136" y="66"/>
                </a:lnTo>
                <a:lnTo>
                  <a:pt x="134" y="62"/>
                </a:lnTo>
                <a:lnTo>
                  <a:pt x="136" y="66"/>
                </a:lnTo>
                <a:lnTo>
                  <a:pt x="136" y="78"/>
                </a:lnTo>
                <a:lnTo>
                  <a:pt x="134" y="84"/>
                </a:lnTo>
                <a:lnTo>
                  <a:pt x="128" y="96"/>
                </a:lnTo>
                <a:lnTo>
                  <a:pt x="122" y="106"/>
                </a:lnTo>
                <a:lnTo>
                  <a:pt x="114" y="114"/>
                </a:lnTo>
                <a:lnTo>
                  <a:pt x="112" y="124"/>
                </a:lnTo>
                <a:lnTo>
                  <a:pt x="112" y="130"/>
                </a:lnTo>
                <a:lnTo>
                  <a:pt x="104" y="148"/>
                </a:lnTo>
                <a:lnTo>
                  <a:pt x="96" y="162"/>
                </a:lnTo>
                <a:lnTo>
                  <a:pt x="88" y="178"/>
                </a:lnTo>
                <a:lnTo>
                  <a:pt x="80" y="194"/>
                </a:lnTo>
                <a:lnTo>
                  <a:pt x="76" y="200"/>
                </a:lnTo>
                <a:lnTo>
                  <a:pt x="76" y="206"/>
                </a:lnTo>
                <a:lnTo>
                  <a:pt x="64" y="220"/>
                </a:lnTo>
                <a:lnTo>
                  <a:pt x="54" y="234"/>
                </a:lnTo>
                <a:lnTo>
                  <a:pt x="46" y="236"/>
                </a:lnTo>
                <a:lnTo>
                  <a:pt x="38" y="236"/>
                </a:lnTo>
                <a:lnTo>
                  <a:pt x="30" y="238"/>
                </a:lnTo>
                <a:lnTo>
                  <a:pt x="24" y="242"/>
                </a:lnTo>
                <a:lnTo>
                  <a:pt x="18" y="240"/>
                </a:lnTo>
                <a:lnTo>
                  <a:pt x="10" y="232"/>
                </a:lnTo>
                <a:lnTo>
                  <a:pt x="4" y="224"/>
                </a:lnTo>
                <a:lnTo>
                  <a:pt x="0" y="218"/>
                </a:lnTo>
                <a:lnTo>
                  <a:pt x="0" y="212"/>
                </a:lnTo>
                <a:lnTo>
                  <a:pt x="2" y="208"/>
                </a:lnTo>
                <a:lnTo>
                  <a:pt x="2" y="202"/>
                </a:lnTo>
                <a:lnTo>
                  <a:pt x="6" y="196"/>
                </a:lnTo>
                <a:lnTo>
                  <a:pt x="2" y="188"/>
                </a:lnTo>
                <a:lnTo>
                  <a:pt x="0" y="184"/>
                </a:lnTo>
                <a:lnTo>
                  <a:pt x="0" y="172"/>
                </a:lnTo>
                <a:lnTo>
                  <a:pt x="6" y="162"/>
                </a:lnTo>
                <a:lnTo>
                  <a:pt x="10" y="160"/>
                </a:lnTo>
                <a:lnTo>
                  <a:pt x="14" y="158"/>
                </a:lnTo>
                <a:lnTo>
                  <a:pt x="18" y="150"/>
                </a:lnTo>
                <a:lnTo>
                  <a:pt x="22" y="144"/>
                </a:lnTo>
                <a:lnTo>
                  <a:pt x="28" y="140"/>
                </a:lnTo>
                <a:lnTo>
                  <a:pt x="30" y="132"/>
                </a:lnTo>
                <a:lnTo>
                  <a:pt x="32" y="128"/>
                </a:lnTo>
                <a:lnTo>
                  <a:pt x="30" y="124"/>
                </a:lnTo>
                <a:lnTo>
                  <a:pt x="30" y="110"/>
                </a:lnTo>
                <a:lnTo>
                  <a:pt x="26" y="104"/>
                </a:lnTo>
                <a:lnTo>
                  <a:pt x="26" y="86"/>
                </a:lnTo>
                <a:lnTo>
                  <a:pt x="40" y="72"/>
                </a:lnTo>
                <a:lnTo>
                  <a:pt x="40" y="64"/>
                </a:lnTo>
                <a:lnTo>
                  <a:pt x="48" y="66"/>
                </a:lnTo>
                <a:lnTo>
                  <a:pt x="54" y="62"/>
                </a:lnTo>
                <a:lnTo>
                  <a:pt x="62" y="64"/>
                </a:lnTo>
                <a:lnTo>
                  <a:pt x="62" y="60"/>
                </a:lnTo>
                <a:lnTo>
                  <a:pt x="70" y="60"/>
                </a:lnTo>
                <a:lnTo>
                  <a:pt x="74" y="60"/>
                </a:lnTo>
                <a:lnTo>
                  <a:pt x="84" y="54"/>
                </a:lnTo>
                <a:lnTo>
                  <a:pt x="88" y="52"/>
                </a:lnTo>
                <a:lnTo>
                  <a:pt x="96" y="44"/>
                </a:lnTo>
                <a:lnTo>
                  <a:pt x="94" y="50"/>
                </a:lnTo>
                <a:lnTo>
                  <a:pt x="108" y="36"/>
                </a:lnTo>
                <a:lnTo>
                  <a:pt x="108" y="30"/>
                </a:lnTo>
                <a:lnTo>
                  <a:pt x="108" y="24"/>
                </a:lnTo>
                <a:lnTo>
                  <a:pt x="116" y="28"/>
                </a:lnTo>
                <a:lnTo>
                  <a:pt x="118" y="22"/>
                </a:lnTo>
                <a:lnTo>
                  <a:pt x="122" y="22"/>
                </a:lnTo>
                <a:lnTo>
                  <a:pt x="126" y="10"/>
                </a:lnTo>
                <a:lnTo>
                  <a:pt x="126" y="4"/>
                </a:lnTo>
                <a:lnTo>
                  <a:pt x="130" y="2"/>
                </a:lnTo>
                <a:lnTo>
                  <a:pt x="13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9" name="Freeform 307"/>
          <p:cNvSpPr>
            <a:spLocks/>
          </p:cNvSpPr>
          <p:nvPr/>
        </p:nvSpPr>
        <p:spPr bwMode="ltGray">
          <a:xfrm>
            <a:off x="5059797" y="5267332"/>
            <a:ext cx="10846" cy="222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6" y="4"/>
              </a:cxn>
              <a:cxn ang="0">
                <a:pos x="4" y="10"/>
              </a:cxn>
              <a:cxn ang="0">
                <a:pos x="0" y="4"/>
              </a:cxn>
            </a:cxnLst>
            <a:rect l="0" t="0" r="r" b="b"/>
            <a:pathLst>
              <a:path w="7" h="11">
                <a:moveTo>
                  <a:pt x="0" y="4"/>
                </a:moveTo>
                <a:lnTo>
                  <a:pt x="4" y="0"/>
                </a:lnTo>
                <a:lnTo>
                  <a:pt x="6" y="4"/>
                </a:lnTo>
                <a:lnTo>
                  <a:pt x="4" y="1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0" name="Freeform 308"/>
          <p:cNvSpPr>
            <a:spLocks/>
          </p:cNvSpPr>
          <p:nvPr/>
        </p:nvSpPr>
        <p:spPr bwMode="ltGray">
          <a:xfrm>
            <a:off x="5107829" y="5314957"/>
            <a:ext cx="9296" cy="158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4" y="4"/>
              </a:cxn>
              <a:cxn ang="0">
                <a:pos x="2" y="8"/>
              </a:cxn>
              <a:cxn ang="0">
                <a:pos x="0" y="4"/>
              </a:cxn>
            </a:cxnLst>
            <a:rect l="0" t="0" r="r" b="b"/>
            <a:pathLst>
              <a:path w="5" h="9">
                <a:moveTo>
                  <a:pt x="0" y="4"/>
                </a:moveTo>
                <a:lnTo>
                  <a:pt x="2" y="0"/>
                </a:lnTo>
                <a:lnTo>
                  <a:pt x="4" y="4"/>
                </a:lnTo>
                <a:lnTo>
                  <a:pt x="2" y="8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1" name="Freeform 309"/>
          <p:cNvSpPr>
            <a:spLocks/>
          </p:cNvSpPr>
          <p:nvPr/>
        </p:nvSpPr>
        <p:spPr bwMode="ltGray">
          <a:xfrm>
            <a:off x="5078390" y="5289557"/>
            <a:ext cx="6198" cy="11112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0" y="6"/>
              </a:cxn>
              <a:cxn ang="0">
                <a:pos x="0" y="0"/>
              </a:cxn>
              <a:cxn ang="0">
                <a:pos x="2" y="0"/>
              </a:cxn>
              <a:cxn ang="0">
                <a:pos x="2" y="6"/>
              </a:cxn>
            </a:cxnLst>
            <a:rect l="0" t="0" r="r" b="b"/>
            <a:pathLst>
              <a:path w="3" h="7">
                <a:moveTo>
                  <a:pt x="2" y="6"/>
                </a:moveTo>
                <a:lnTo>
                  <a:pt x="0" y="6"/>
                </a:lnTo>
                <a:lnTo>
                  <a:pt x="0" y="0"/>
                </a:lnTo>
                <a:lnTo>
                  <a:pt x="2" y="0"/>
                </a:lnTo>
                <a:lnTo>
                  <a:pt x="2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2" name="Freeform 310"/>
          <p:cNvSpPr>
            <a:spLocks/>
          </p:cNvSpPr>
          <p:nvPr/>
        </p:nvSpPr>
        <p:spPr bwMode="ltGray">
          <a:xfrm>
            <a:off x="5079940" y="5294319"/>
            <a:ext cx="10845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2"/>
              </a:cxn>
            </a:cxnLst>
            <a:rect l="0" t="0" r="r" b="b"/>
            <a:pathLst>
              <a:path w="7" h="5">
                <a:moveTo>
                  <a:pt x="0" y="2"/>
                </a:move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3" name="Freeform 311"/>
          <p:cNvSpPr>
            <a:spLocks/>
          </p:cNvSpPr>
          <p:nvPr/>
        </p:nvSpPr>
        <p:spPr bwMode="ltGray">
          <a:xfrm>
            <a:off x="5064446" y="5300669"/>
            <a:ext cx="12395" cy="127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2" y="6"/>
              </a:cxn>
              <a:cxn ang="0">
                <a:pos x="0" y="2"/>
              </a:cxn>
            </a:cxnLst>
            <a:rect l="0" t="0" r="r" b="b"/>
            <a:pathLst>
              <a:path w="7" h="7">
                <a:moveTo>
                  <a:pt x="0" y="2"/>
                </a:moveTo>
                <a:lnTo>
                  <a:pt x="2" y="0"/>
                </a:lnTo>
                <a:lnTo>
                  <a:pt x="6" y="2"/>
                </a:lnTo>
                <a:lnTo>
                  <a:pt x="2" y="6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4" name="Freeform 312"/>
          <p:cNvSpPr>
            <a:spLocks/>
          </p:cNvSpPr>
          <p:nvPr/>
        </p:nvSpPr>
        <p:spPr bwMode="ltGray">
          <a:xfrm>
            <a:off x="5177551" y="5330832"/>
            <a:ext cx="10846" cy="12700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6"/>
              </a:cxn>
              <a:cxn ang="0">
                <a:pos x="0" y="0"/>
              </a:cxn>
              <a:cxn ang="0">
                <a:pos x="6" y="0"/>
              </a:cxn>
              <a:cxn ang="0">
                <a:pos x="6" y="6"/>
              </a:cxn>
            </a:cxnLst>
            <a:rect l="0" t="0" r="r" b="b"/>
            <a:pathLst>
              <a:path w="7" h="7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5" name="Freeform 313"/>
          <p:cNvSpPr>
            <a:spLocks/>
          </p:cNvSpPr>
          <p:nvPr/>
        </p:nvSpPr>
        <p:spPr bwMode="ltGray">
          <a:xfrm>
            <a:off x="5185299" y="5340356"/>
            <a:ext cx="774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4" y="2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6" name="Freeform 314"/>
          <p:cNvSpPr>
            <a:spLocks/>
          </p:cNvSpPr>
          <p:nvPr/>
        </p:nvSpPr>
        <p:spPr bwMode="ltGray">
          <a:xfrm>
            <a:off x="5324744" y="5634042"/>
            <a:ext cx="13944" cy="190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6" y="1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9" h="11">
                <a:moveTo>
                  <a:pt x="0" y="2"/>
                </a:moveTo>
                <a:lnTo>
                  <a:pt x="0" y="6"/>
                </a:lnTo>
                <a:lnTo>
                  <a:pt x="6" y="10"/>
                </a:lnTo>
                <a:lnTo>
                  <a:pt x="8" y="0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7" name="Freeform 315"/>
          <p:cNvSpPr>
            <a:spLocks/>
          </p:cNvSpPr>
          <p:nvPr/>
        </p:nvSpPr>
        <p:spPr bwMode="ltGray">
          <a:xfrm>
            <a:off x="5349534" y="5616580"/>
            <a:ext cx="13944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8" name="Freeform 316"/>
          <p:cNvSpPr>
            <a:spLocks/>
          </p:cNvSpPr>
          <p:nvPr/>
        </p:nvSpPr>
        <p:spPr bwMode="ltGray">
          <a:xfrm>
            <a:off x="3891554" y="3557601"/>
            <a:ext cx="10846" cy="1587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4"/>
              </a:cxn>
              <a:cxn ang="0">
                <a:pos x="2" y="0"/>
              </a:cxn>
              <a:cxn ang="0">
                <a:pos x="6" y="4"/>
              </a:cxn>
              <a:cxn ang="0">
                <a:pos x="2" y="8"/>
              </a:cxn>
            </a:cxnLst>
            <a:rect l="0" t="0" r="r" b="b"/>
            <a:pathLst>
              <a:path w="7" h="9">
                <a:moveTo>
                  <a:pt x="2" y="8"/>
                </a:moveTo>
                <a:lnTo>
                  <a:pt x="0" y="4"/>
                </a:lnTo>
                <a:lnTo>
                  <a:pt x="2" y="0"/>
                </a:lnTo>
                <a:lnTo>
                  <a:pt x="6" y="4"/>
                </a:lnTo>
                <a:lnTo>
                  <a:pt x="2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9" name="Freeform 317"/>
          <p:cNvSpPr>
            <a:spLocks/>
          </p:cNvSpPr>
          <p:nvPr/>
        </p:nvSpPr>
        <p:spPr bwMode="ltGray">
          <a:xfrm>
            <a:off x="4381163" y="3578239"/>
            <a:ext cx="9296" cy="17462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0" y="6"/>
              </a:cxn>
              <a:cxn ang="0">
                <a:pos x="4" y="0"/>
              </a:cxn>
              <a:cxn ang="0">
                <a:pos x="6" y="8"/>
              </a:cxn>
            </a:cxnLst>
            <a:rect l="0" t="0" r="r" b="b"/>
            <a:pathLst>
              <a:path w="7" h="9">
                <a:moveTo>
                  <a:pt x="6" y="8"/>
                </a:moveTo>
                <a:lnTo>
                  <a:pt x="0" y="6"/>
                </a:lnTo>
                <a:lnTo>
                  <a:pt x="4" y="0"/>
                </a:lnTo>
                <a:lnTo>
                  <a:pt x="6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0" name="Freeform 318"/>
          <p:cNvSpPr>
            <a:spLocks/>
          </p:cNvSpPr>
          <p:nvPr/>
        </p:nvSpPr>
        <p:spPr bwMode="ltGray">
          <a:xfrm>
            <a:off x="4297495" y="3270265"/>
            <a:ext cx="6198" cy="174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8"/>
              </a:cxn>
              <a:cxn ang="0">
                <a:pos x="4" y="4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2" y="8"/>
                </a:lnTo>
                <a:lnTo>
                  <a:pt x="4" y="4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1" name="Freeform 319"/>
          <p:cNvSpPr>
            <a:spLocks/>
          </p:cNvSpPr>
          <p:nvPr/>
        </p:nvSpPr>
        <p:spPr bwMode="ltGray">
          <a:xfrm>
            <a:off x="7845608" y="4938720"/>
            <a:ext cx="140995" cy="49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8"/>
              </a:cxn>
              <a:cxn ang="0">
                <a:pos x="38" y="22"/>
              </a:cxn>
              <a:cxn ang="0">
                <a:pos x="74" y="26"/>
              </a:cxn>
              <a:cxn ang="0">
                <a:pos x="90" y="12"/>
              </a:cxn>
              <a:cxn ang="0">
                <a:pos x="84" y="2"/>
              </a:cxn>
              <a:cxn ang="0">
                <a:pos x="72" y="14"/>
              </a:cxn>
              <a:cxn ang="0">
                <a:pos x="50" y="10"/>
              </a:cxn>
              <a:cxn ang="0">
                <a:pos x="34" y="6"/>
              </a:cxn>
              <a:cxn ang="0">
                <a:pos x="0" y="0"/>
              </a:cxn>
            </a:cxnLst>
            <a:rect l="0" t="0" r="r" b="b"/>
            <a:pathLst>
              <a:path w="91" h="27">
                <a:moveTo>
                  <a:pt x="0" y="0"/>
                </a:moveTo>
                <a:lnTo>
                  <a:pt x="30" y="8"/>
                </a:lnTo>
                <a:lnTo>
                  <a:pt x="38" y="22"/>
                </a:lnTo>
                <a:lnTo>
                  <a:pt x="74" y="26"/>
                </a:lnTo>
                <a:lnTo>
                  <a:pt x="90" y="12"/>
                </a:lnTo>
                <a:lnTo>
                  <a:pt x="84" y="2"/>
                </a:lnTo>
                <a:lnTo>
                  <a:pt x="72" y="14"/>
                </a:lnTo>
                <a:lnTo>
                  <a:pt x="50" y="10"/>
                </a:lnTo>
                <a:lnTo>
                  <a:pt x="34" y="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2" name="Freeform 320"/>
          <p:cNvSpPr>
            <a:spLocks/>
          </p:cNvSpPr>
          <p:nvPr/>
        </p:nvSpPr>
        <p:spPr bwMode="ltGray">
          <a:xfrm>
            <a:off x="7935473" y="4868870"/>
            <a:ext cx="72822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16"/>
              </a:cxn>
              <a:cxn ang="0">
                <a:pos x="46" y="28"/>
              </a:cxn>
              <a:cxn ang="0">
                <a:pos x="20" y="4"/>
              </a:cxn>
              <a:cxn ang="0">
                <a:pos x="0" y="0"/>
              </a:cxn>
            </a:cxnLst>
            <a:rect l="0" t="0" r="r" b="b"/>
            <a:pathLst>
              <a:path w="47" h="29">
                <a:moveTo>
                  <a:pt x="0" y="0"/>
                </a:moveTo>
                <a:lnTo>
                  <a:pt x="18" y="16"/>
                </a:lnTo>
                <a:lnTo>
                  <a:pt x="46" y="28"/>
                </a:lnTo>
                <a:lnTo>
                  <a:pt x="20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3" name="Freeform 321"/>
          <p:cNvSpPr>
            <a:spLocks/>
          </p:cNvSpPr>
          <p:nvPr/>
        </p:nvSpPr>
        <p:spPr bwMode="ltGray">
          <a:xfrm>
            <a:off x="8043930" y="4945070"/>
            <a:ext cx="44933" cy="68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2"/>
              </a:cxn>
              <a:cxn ang="0">
                <a:pos x="28" y="36"/>
              </a:cxn>
              <a:cxn ang="0">
                <a:pos x="26" y="24"/>
              </a:cxn>
              <a:cxn ang="0">
                <a:pos x="12" y="14"/>
              </a:cxn>
              <a:cxn ang="0">
                <a:pos x="0" y="0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6" y="22"/>
                </a:lnTo>
                <a:lnTo>
                  <a:pt x="28" y="36"/>
                </a:lnTo>
                <a:lnTo>
                  <a:pt x="26" y="24"/>
                </a:lnTo>
                <a:lnTo>
                  <a:pt x="12" y="1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4" name="Freeform 322"/>
          <p:cNvSpPr>
            <a:spLocks/>
          </p:cNvSpPr>
          <p:nvPr/>
        </p:nvSpPr>
        <p:spPr bwMode="ltGray">
          <a:xfrm>
            <a:off x="8118301" y="5046670"/>
            <a:ext cx="3098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18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21" h="19">
                <a:moveTo>
                  <a:pt x="0" y="0"/>
                </a:moveTo>
                <a:lnTo>
                  <a:pt x="20" y="18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5" name="Freeform 323"/>
          <p:cNvSpPr>
            <a:spLocks/>
          </p:cNvSpPr>
          <p:nvPr/>
        </p:nvSpPr>
        <p:spPr bwMode="ltGray">
          <a:xfrm>
            <a:off x="8155487" y="5038733"/>
            <a:ext cx="37185" cy="36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18"/>
              </a:cxn>
              <a:cxn ang="0">
                <a:pos x="14" y="4"/>
              </a:cxn>
              <a:cxn ang="0">
                <a:pos x="0" y="0"/>
              </a:cxn>
            </a:cxnLst>
            <a:rect l="0" t="0" r="r" b="b"/>
            <a:pathLst>
              <a:path w="25" h="19">
                <a:moveTo>
                  <a:pt x="0" y="0"/>
                </a:moveTo>
                <a:lnTo>
                  <a:pt x="24" y="18"/>
                </a:lnTo>
                <a:lnTo>
                  <a:pt x="14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6" name="Freeform 324"/>
          <p:cNvSpPr>
            <a:spLocks/>
          </p:cNvSpPr>
          <p:nvPr/>
        </p:nvSpPr>
        <p:spPr bwMode="ltGray">
          <a:xfrm>
            <a:off x="8178728" y="5091120"/>
            <a:ext cx="38734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0"/>
              </a:cxn>
              <a:cxn ang="0">
                <a:pos x="24" y="14"/>
              </a:cxn>
              <a:cxn ang="0">
                <a:pos x="22" y="6"/>
              </a:cxn>
              <a:cxn ang="0">
                <a:pos x="0" y="0"/>
              </a:cxn>
            </a:cxnLst>
            <a:rect l="0" t="0" r="r" b="b"/>
            <a:pathLst>
              <a:path w="25" h="15">
                <a:moveTo>
                  <a:pt x="0" y="0"/>
                </a:moveTo>
                <a:lnTo>
                  <a:pt x="4" y="10"/>
                </a:lnTo>
                <a:lnTo>
                  <a:pt x="24" y="14"/>
                </a:lnTo>
                <a:lnTo>
                  <a:pt x="22" y="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7" name="Freeform 325"/>
          <p:cNvSpPr>
            <a:spLocks/>
          </p:cNvSpPr>
          <p:nvPr/>
        </p:nvSpPr>
        <p:spPr bwMode="ltGray">
          <a:xfrm>
            <a:off x="8231407" y="5126044"/>
            <a:ext cx="26339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"/>
              </a:cxn>
              <a:cxn ang="0">
                <a:pos x="16" y="6"/>
              </a:cxn>
              <a:cxn ang="0">
                <a:pos x="0" y="0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16" y="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8" name="Freeform 326"/>
          <p:cNvSpPr>
            <a:spLocks/>
          </p:cNvSpPr>
          <p:nvPr/>
        </p:nvSpPr>
        <p:spPr bwMode="ltGray">
          <a:xfrm>
            <a:off x="5258120" y="3352815"/>
            <a:ext cx="419886" cy="333374"/>
          </a:xfrm>
          <a:custGeom>
            <a:avLst/>
            <a:gdLst/>
            <a:ahLst/>
            <a:cxnLst>
              <a:cxn ang="0">
                <a:pos x="268" y="132"/>
              </a:cxn>
              <a:cxn ang="0">
                <a:pos x="268" y="106"/>
              </a:cxn>
              <a:cxn ang="0">
                <a:pos x="230" y="94"/>
              </a:cxn>
              <a:cxn ang="0">
                <a:pos x="202" y="80"/>
              </a:cxn>
              <a:cxn ang="0">
                <a:pos x="182" y="62"/>
              </a:cxn>
              <a:cxn ang="0">
                <a:pos x="166" y="40"/>
              </a:cxn>
              <a:cxn ang="0">
                <a:pos x="142" y="36"/>
              </a:cxn>
              <a:cxn ang="0">
                <a:pos x="110" y="16"/>
              </a:cxn>
              <a:cxn ang="0">
                <a:pos x="86" y="16"/>
              </a:cxn>
              <a:cxn ang="0">
                <a:pos x="68" y="22"/>
              </a:cxn>
              <a:cxn ang="0">
                <a:pos x="40" y="12"/>
              </a:cxn>
              <a:cxn ang="0">
                <a:pos x="4" y="0"/>
              </a:cxn>
              <a:cxn ang="0">
                <a:pos x="18" y="14"/>
              </a:cxn>
              <a:cxn ang="0">
                <a:pos x="6" y="24"/>
              </a:cxn>
              <a:cxn ang="0">
                <a:pos x="10" y="62"/>
              </a:cxn>
              <a:cxn ang="0">
                <a:pos x="6" y="108"/>
              </a:cxn>
              <a:cxn ang="0">
                <a:pos x="20" y="122"/>
              </a:cxn>
              <a:cxn ang="0">
                <a:pos x="72" y="144"/>
              </a:cxn>
              <a:cxn ang="0">
                <a:pos x="88" y="130"/>
              </a:cxn>
              <a:cxn ang="0">
                <a:pos x="100" y="124"/>
              </a:cxn>
              <a:cxn ang="0">
                <a:pos x="114" y="116"/>
              </a:cxn>
              <a:cxn ang="0">
                <a:pos x="128" y="116"/>
              </a:cxn>
              <a:cxn ang="0">
                <a:pos x="148" y="116"/>
              </a:cxn>
              <a:cxn ang="0">
                <a:pos x="168" y="126"/>
              </a:cxn>
              <a:cxn ang="0">
                <a:pos x="178" y="138"/>
              </a:cxn>
              <a:cxn ang="0">
                <a:pos x="188" y="150"/>
              </a:cxn>
              <a:cxn ang="0">
                <a:pos x="206" y="158"/>
              </a:cxn>
              <a:cxn ang="0">
                <a:pos x="226" y="176"/>
              </a:cxn>
              <a:cxn ang="0">
                <a:pos x="238" y="182"/>
              </a:cxn>
              <a:cxn ang="0">
                <a:pos x="254" y="166"/>
              </a:cxn>
              <a:cxn ang="0">
                <a:pos x="268" y="150"/>
              </a:cxn>
              <a:cxn ang="0">
                <a:pos x="268" y="144"/>
              </a:cxn>
            </a:cxnLst>
            <a:rect l="0" t="0" r="r" b="b"/>
            <a:pathLst>
              <a:path w="271" h="183">
                <a:moveTo>
                  <a:pt x="268" y="144"/>
                </a:moveTo>
                <a:lnTo>
                  <a:pt x="268" y="132"/>
                </a:lnTo>
                <a:lnTo>
                  <a:pt x="270" y="116"/>
                </a:lnTo>
                <a:lnTo>
                  <a:pt x="268" y="106"/>
                </a:lnTo>
                <a:lnTo>
                  <a:pt x="246" y="100"/>
                </a:lnTo>
                <a:lnTo>
                  <a:pt x="230" y="94"/>
                </a:lnTo>
                <a:lnTo>
                  <a:pt x="212" y="96"/>
                </a:lnTo>
                <a:lnTo>
                  <a:pt x="202" y="80"/>
                </a:lnTo>
                <a:lnTo>
                  <a:pt x="192" y="72"/>
                </a:lnTo>
                <a:lnTo>
                  <a:pt x="182" y="62"/>
                </a:lnTo>
                <a:lnTo>
                  <a:pt x="172" y="54"/>
                </a:lnTo>
                <a:lnTo>
                  <a:pt x="166" y="40"/>
                </a:lnTo>
                <a:lnTo>
                  <a:pt x="148" y="40"/>
                </a:lnTo>
                <a:lnTo>
                  <a:pt x="142" y="36"/>
                </a:lnTo>
                <a:lnTo>
                  <a:pt x="132" y="24"/>
                </a:lnTo>
                <a:lnTo>
                  <a:pt x="110" y="16"/>
                </a:lnTo>
                <a:lnTo>
                  <a:pt x="102" y="22"/>
                </a:lnTo>
                <a:lnTo>
                  <a:pt x="86" y="16"/>
                </a:lnTo>
                <a:lnTo>
                  <a:pt x="82" y="24"/>
                </a:lnTo>
                <a:lnTo>
                  <a:pt x="68" y="22"/>
                </a:lnTo>
                <a:lnTo>
                  <a:pt x="54" y="14"/>
                </a:lnTo>
                <a:lnTo>
                  <a:pt x="40" y="12"/>
                </a:lnTo>
                <a:lnTo>
                  <a:pt x="20" y="0"/>
                </a:lnTo>
                <a:lnTo>
                  <a:pt x="4" y="0"/>
                </a:lnTo>
                <a:lnTo>
                  <a:pt x="12" y="4"/>
                </a:lnTo>
                <a:lnTo>
                  <a:pt x="18" y="14"/>
                </a:lnTo>
                <a:lnTo>
                  <a:pt x="20" y="24"/>
                </a:lnTo>
                <a:lnTo>
                  <a:pt x="6" y="24"/>
                </a:lnTo>
                <a:lnTo>
                  <a:pt x="0" y="26"/>
                </a:lnTo>
                <a:lnTo>
                  <a:pt x="10" y="62"/>
                </a:lnTo>
                <a:lnTo>
                  <a:pt x="22" y="92"/>
                </a:lnTo>
                <a:lnTo>
                  <a:pt x="6" y="108"/>
                </a:lnTo>
                <a:lnTo>
                  <a:pt x="6" y="118"/>
                </a:lnTo>
                <a:lnTo>
                  <a:pt x="20" y="122"/>
                </a:lnTo>
                <a:lnTo>
                  <a:pt x="42" y="138"/>
                </a:lnTo>
                <a:lnTo>
                  <a:pt x="72" y="144"/>
                </a:lnTo>
                <a:lnTo>
                  <a:pt x="90" y="144"/>
                </a:lnTo>
                <a:lnTo>
                  <a:pt x="88" y="130"/>
                </a:lnTo>
                <a:lnTo>
                  <a:pt x="98" y="128"/>
                </a:lnTo>
                <a:lnTo>
                  <a:pt x="100" y="124"/>
                </a:lnTo>
                <a:lnTo>
                  <a:pt x="104" y="118"/>
                </a:lnTo>
                <a:lnTo>
                  <a:pt x="114" y="116"/>
                </a:lnTo>
                <a:lnTo>
                  <a:pt x="122" y="114"/>
                </a:lnTo>
                <a:lnTo>
                  <a:pt x="128" y="116"/>
                </a:lnTo>
                <a:lnTo>
                  <a:pt x="134" y="114"/>
                </a:lnTo>
                <a:lnTo>
                  <a:pt x="148" y="116"/>
                </a:lnTo>
                <a:lnTo>
                  <a:pt x="156" y="124"/>
                </a:lnTo>
                <a:lnTo>
                  <a:pt x="168" y="126"/>
                </a:lnTo>
                <a:lnTo>
                  <a:pt x="176" y="134"/>
                </a:lnTo>
                <a:lnTo>
                  <a:pt x="178" y="138"/>
                </a:lnTo>
                <a:lnTo>
                  <a:pt x="186" y="142"/>
                </a:lnTo>
                <a:lnTo>
                  <a:pt x="188" y="150"/>
                </a:lnTo>
                <a:lnTo>
                  <a:pt x="202" y="154"/>
                </a:lnTo>
                <a:lnTo>
                  <a:pt x="206" y="158"/>
                </a:lnTo>
                <a:lnTo>
                  <a:pt x="206" y="172"/>
                </a:lnTo>
                <a:lnTo>
                  <a:pt x="226" y="176"/>
                </a:lnTo>
                <a:lnTo>
                  <a:pt x="228" y="180"/>
                </a:lnTo>
                <a:lnTo>
                  <a:pt x="238" y="182"/>
                </a:lnTo>
                <a:lnTo>
                  <a:pt x="240" y="172"/>
                </a:lnTo>
                <a:lnTo>
                  <a:pt x="254" y="166"/>
                </a:lnTo>
                <a:lnTo>
                  <a:pt x="262" y="154"/>
                </a:lnTo>
                <a:lnTo>
                  <a:pt x="268" y="150"/>
                </a:lnTo>
                <a:lnTo>
                  <a:pt x="264" y="144"/>
                </a:lnTo>
                <a:lnTo>
                  <a:pt x="268" y="14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9" name="Freeform 327"/>
          <p:cNvSpPr>
            <a:spLocks/>
          </p:cNvSpPr>
          <p:nvPr/>
        </p:nvSpPr>
        <p:spPr bwMode="ltGray">
          <a:xfrm>
            <a:off x="5316997" y="3252802"/>
            <a:ext cx="675536" cy="382586"/>
          </a:xfrm>
          <a:custGeom>
            <a:avLst/>
            <a:gdLst/>
            <a:ahLst/>
            <a:cxnLst>
              <a:cxn ang="0">
                <a:pos x="302" y="210"/>
              </a:cxn>
              <a:cxn ang="0">
                <a:pos x="300" y="188"/>
              </a:cxn>
              <a:cxn ang="0">
                <a:pos x="284" y="174"/>
              </a:cxn>
              <a:cxn ang="0">
                <a:pos x="286" y="156"/>
              </a:cxn>
              <a:cxn ang="0">
                <a:pos x="318" y="130"/>
              </a:cxn>
              <a:cxn ang="0">
                <a:pos x="334" y="120"/>
              </a:cxn>
              <a:cxn ang="0">
                <a:pos x="354" y="108"/>
              </a:cxn>
              <a:cxn ang="0">
                <a:pos x="368" y="118"/>
              </a:cxn>
              <a:cxn ang="0">
                <a:pos x="394" y="150"/>
              </a:cxn>
              <a:cxn ang="0">
                <a:pos x="418" y="148"/>
              </a:cxn>
              <a:cxn ang="0">
                <a:pos x="436" y="144"/>
              </a:cxn>
              <a:cxn ang="0">
                <a:pos x="428" y="134"/>
              </a:cxn>
              <a:cxn ang="0">
                <a:pos x="416" y="132"/>
              </a:cxn>
              <a:cxn ang="0">
                <a:pos x="398" y="112"/>
              </a:cxn>
              <a:cxn ang="0">
                <a:pos x="412" y="78"/>
              </a:cxn>
              <a:cxn ang="0">
                <a:pos x="422" y="68"/>
              </a:cxn>
              <a:cxn ang="0">
                <a:pos x="406" y="56"/>
              </a:cxn>
              <a:cxn ang="0">
                <a:pos x="368" y="72"/>
              </a:cxn>
              <a:cxn ang="0">
                <a:pos x="338" y="54"/>
              </a:cxn>
              <a:cxn ang="0">
                <a:pos x="334" y="54"/>
              </a:cxn>
              <a:cxn ang="0">
                <a:pos x="314" y="54"/>
              </a:cxn>
              <a:cxn ang="0">
                <a:pos x="296" y="70"/>
              </a:cxn>
              <a:cxn ang="0">
                <a:pos x="274" y="76"/>
              </a:cxn>
              <a:cxn ang="0">
                <a:pos x="260" y="90"/>
              </a:cxn>
              <a:cxn ang="0">
                <a:pos x="238" y="96"/>
              </a:cxn>
              <a:cxn ang="0">
                <a:pos x="214" y="76"/>
              </a:cxn>
              <a:cxn ang="0">
                <a:pos x="192" y="62"/>
              </a:cxn>
              <a:cxn ang="0">
                <a:pos x="168" y="22"/>
              </a:cxn>
              <a:cxn ang="0">
                <a:pos x="160" y="14"/>
              </a:cxn>
              <a:cxn ang="0">
                <a:pos x="128" y="20"/>
              </a:cxn>
              <a:cxn ang="0">
                <a:pos x="98" y="28"/>
              </a:cxn>
              <a:cxn ang="0">
                <a:pos x="84" y="42"/>
              </a:cxn>
              <a:cxn ang="0">
                <a:pos x="76" y="38"/>
              </a:cxn>
              <a:cxn ang="0">
                <a:pos x="44" y="0"/>
              </a:cxn>
              <a:cxn ang="0">
                <a:pos x="0" y="16"/>
              </a:cxn>
              <a:cxn ang="0">
                <a:pos x="0" y="68"/>
              </a:cxn>
              <a:cxn ang="0">
                <a:pos x="20" y="72"/>
              </a:cxn>
              <a:cxn ang="0">
                <a:pos x="34" y="80"/>
              </a:cxn>
              <a:cxn ang="0">
                <a:pos x="50" y="82"/>
              </a:cxn>
              <a:cxn ang="0">
                <a:pos x="52" y="74"/>
              </a:cxn>
              <a:cxn ang="0">
                <a:pos x="68" y="80"/>
              </a:cxn>
              <a:cxn ang="0">
                <a:pos x="76" y="74"/>
              </a:cxn>
              <a:cxn ang="0">
                <a:pos x="96" y="84"/>
              </a:cxn>
              <a:cxn ang="0">
                <a:pos x="114" y="98"/>
              </a:cxn>
              <a:cxn ang="0">
                <a:pos x="128" y="98"/>
              </a:cxn>
              <a:cxn ang="0">
                <a:pos x="134" y="112"/>
              </a:cxn>
              <a:cxn ang="0">
                <a:pos x="166" y="140"/>
              </a:cxn>
              <a:cxn ang="0">
                <a:pos x="176" y="152"/>
              </a:cxn>
              <a:cxn ang="0">
                <a:pos x="198" y="154"/>
              </a:cxn>
              <a:cxn ang="0">
                <a:pos x="214" y="160"/>
              </a:cxn>
              <a:cxn ang="0">
                <a:pos x="232" y="164"/>
              </a:cxn>
              <a:cxn ang="0">
                <a:pos x="232" y="178"/>
              </a:cxn>
              <a:cxn ang="0">
                <a:pos x="230" y="190"/>
              </a:cxn>
              <a:cxn ang="0">
                <a:pos x="232" y="200"/>
              </a:cxn>
              <a:cxn ang="0">
                <a:pos x="248" y="200"/>
              </a:cxn>
              <a:cxn ang="0">
                <a:pos x="256" y="200"/>
              </a:cxn>
              <a:cxn ang="0">
                <a:pos x="270" y="200"/>
              </a:cxn>
              <a:cxn ang="0">
                <a:pos x="272" y="206"/>
              </a:cxn>
              <a:cxn ang="0">
                <a:pos x="282" y="208"/>
              </a:cxn>
              <a:cxn ang="0">
                <a:pos x="284" y="210"/>
              </a:cxn>
              <a:cxn ang="0">
                <a:pos x="302" y="210"/>
              </a:cxn>
            </a:cxnLst>
            <a:rect l="0" t="0" r="r" b="b"/>
            <a:pathLst>
              <a:path w="437" h="211">
                <a:moveTo>
                  <a:pt x="302" y="210"/>
                </a:moveTo>
                <a:lnTo>
                  <a:pt x="300" y="188"/>
                </a:lnTo>
                <a:lnTo>
                  <a:pt x="284" y="174"/>
                </a:lnTo>
                <a:lnTo>
                  <a:pt x="286" y="156"/>
                </a:lnTo>
                <a:lnTo>
                  <a:pt x="318" y="130"/>
                </a:lnTo>
                <a:lnTo>
                  <a:pt x="334" y="120"/>
                </a:lnTo>
                <a:lnTo>
                  <a:pt x="354" y="108"/>
                </a:lnTo>
                <a:lnTo>
                  <a:pt x="368" y="118"/>
                </a:lnTo>
                <a:lnTo>
                  <a:pt x="394" y="150"/>
                </a:lnTo>
                <a:lnTo>
                  <a:pt x="418" y="148"/>
                </a:lnTo>
                <a:lnTo>
                  <a:pt x="436" y="144"/>
                </a:lnTo>
                <a:lnTo>
                  <a:pt x="428" y="134"/>
                </a:lnTo>
                <a:lnTo>
                  <a:pt x="416" y="132"/>
                </a:lnTo>
                <a:lnTo>
                  <a:pt x="398" y="112"/>
                </a:lnTo>
                <a:lnTo>
                  <a:pt x="412" y="78"/>
                </a:lnTo>
                <a:lnTo>
                  <a:pt x="422" y="68"/>
                </a:lnTo>
                <a:lnTo>
                  <a:pt x="406" y="56"/>
                </a:lnTo>
                <a:lnTo>
                  <a:pt x="368" y="72"/>
                </a:lnTo>
                <a:lnTo>
                  <a:pt x="338" y="54"/>
                </a:lnTo>
                <a:lnTo>
                  <a:pt x="334" y="54"/>
                </a:lnTo>
                <a:lnTo>
                  <a:pt x="314" y="54"/>
                </a:lnTo>
                <a:lnTo>
                  <a:pt x="296" y="70"/>
                </a:lnTo>
                <a:lnTo>
                  <a:pt x="274" y="76"/>
                </a:lnTo>
                <a:lnTo>
                  <a:pt x="260" y="90"/>
                </a:lnTo>
                <a:lnTo>
                  <a:pt x="238" y="96"/>
                </a:lnTo>
                <a:lnTo>
                  <a:pt x="214" y="76"/>
                </a:lnTo>
                <a:lnTo>
                  <a:pt x="192" y="62"/>
                </a:lnTo>
                <a:lnTo>
                  <a:pt x="168" y="22"/>
                </a:lnTo>
                <a:lnTo>
                  <a:pt x="160" y="14"/>
                </a:lnTo>
                <a:lnTo>
                  <a:pt x="128" y="20"/>
                </a:lnTo>
                <a:lnTo>
                  <a:pt x="98" y="28"/>
                </a:lnTo>
                <a:lnTo>
                  <a:pt x="84" y="42"/>
                </a:lnTo>
                <a:lnTo>
                  <a:pt x="76" y="38"/>
                </a:lnTo>
                <a:lnTo>
                  <a:pt x="44" y="0"/>
                </a:lnTo>
                <a:lnTo>
                  <a:pt x="0" y="16"/>
                </a:lnTo>
                <a:lnTo>
                  <a:pt x="0" y="68"/>
                </a:lnTo>
                <a:lnTo>
                  <a:pt x="20" y="72"/>
                </a:lnTo>
                <a:lnTo>
                  <a:pt x="34" y="80"/>
                </a:lnTo>
                <a:lnTo>
                  <a:pt x="50" y="82"/>
                </a:lnTo>
                <a:lnTo>
                  <a:pt x="52" y="74"/>
                </a:lnTo>
                <a:lnTo>
                  <a:pt x="68" y="80"/>
                </a:lnTo>
                <a:lnTo>
                  <a:pt x="76" y="74"/>
                </a:lnTo>
                <a:lnTo>
                  <a:pt x="96" y="84"/>
                </a:lnTo>
                <a:lnTo>
                  <a:pt x="114" y="98"/>
                </a:lnTo>
                <a:lnTo>
                  <a:pt x="128" y="98"/>
                </a:lnTo>
                <a:lnTo>
                  <a:pt x="134" y="112"/>
                </a:lnTo>
                <a:lnTo>
                  <a:pt x="166" y="140"/>
                </a:lnTo>
                <a:lnTo>
                  <a:pt x="176" y="152"/>
                </a:lnTo>
                <a:lnTo>
                  <a:pt x="198" y="154"/>
                </a:lnTo>
                <a:lnTo>
                  <a:pt x="214" y="160"/>
                </a:lnTo>
                <a:lnTo>
                  <a:pt x="232" y="164"/>
                </a:lnTo>
                <a:lnTo>
                  <a:pt x="232" y="178"/>
                </a:lnTo>
                <a:lnTo>
                  <a:pt x="230" y="190"/>
                </a:lnTo>
                <a:lnTo>
                  <a:pt x="232" y="200"/>
                </a:lnTo>
                <a:lnTo>
                  <a:pt x="248" y="200"/>
                </a:lnTo>
                <a:lnTo>
                  <a:pt x="256" y="200"/>
                </a:lnTo>
                <a:lnTo>
                  <a:pt x="270" y="200"/>
                </a:lnTo>
                <a:lnTo>
                  <a:pt x="272" y="206"/>
                </a:lnTo>
                <a:lnTo>
                  <a:pt x="282" y="208"/>
                </a:lnTo>
                <a:lnTo>
                  <a:pt x="284" y="210"/>
                </a:lnTo>
                <a:lnTo>
                  <a:pt x="302" y="2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0" name="Freeform 328"/>
          <p:cNvSpPr>
            <a:spLocks/>
          </p:cNvSpPr>
          <p:nvPr/>
        </p:nvSpPr>
        <p:spPr bwMode="ltGray">
          <a:xfrm>
            <a:off x="5910415" y="3376627"/>
            <a:ext cx="218464" cy="185737"/>
          </a:xfrm>
          <a:custGeom>
            <a:avLst/>
            <a:gdLst/>
            <a:ahLst/>
            <a:cxnLst>
              <a:cxn ang="0">
                <a:pos x="46" y="98"/>
              </a:cxn>
              <a:cxn ang="0">
                <a:pos x="36" y="100"/>
              </a:cxn>
              <a:cxn ang="0">
                <a:pos x="26" y="100"/>
              </a:cxn>
              <a:cxn ang="0">
                <a:pos x="14" y="100"/>
              </a:cxn>
              <a:cxn ang="0">
                <a:pos x="4" y="102"/>
              </a:cxn>
              <a:cxn ang="0">
                <a:pos x="0" y="96"/>
              </a:cxn>
              <a:cxn ang="0">
                <a:pos x="2" y="88"/>
              </a:cxn>
              <a:cxn ang="0">
                <a:pos x="4" y="78"/>
              </a:cxn>
              <a:cxn ang="0">
                <a:pos x="16" y="74"/>
              </a:cxn>
              <a:cxn ang="0">
                <a:pos x="30" y="76"/>
              </a:cxn>
              <a:cxn ang="0">
                <a:pos x="42" y="74"/>
              </a:cxn>
              <a:cxn ang="0">
                <a:pos x="50" y="72"/>
              </a:cxn>
              <a:cxn ang="0">
                <a:pos x="44" y="66"/>
              </a:cxn>
              <a:cxn ang="0">
                <a:pos x="34" y="64"/>
              </a:cxn>
              <a:cxn ang="0">
                <a:pos x="22" y="56"/>
              </a:cxn>
              <a:cxn ang="0">
                <a:pos x="12" y="42"/>
              </a:cxn>
              <a:cxn ang="0">
                <a:pos x="14" y="40"/>
              </a:cxn>
              <a:cxn ang="0">
                <a:pos x="22" y="22"/>
              </a:cxn>
              <a:cxn ang="0">
                <a:pos x="24" y="8"/>
              </a:cxn>
              <a:cxn ang="0">
                <a:pos x="38" y="0"/>
              </a:cxn>
              <a:cxn ang="0">
                <a:pos x="50" y="6"/>
              </a:cxn>
              <a:cxn ang="0">
                <a:pos x="106" y="14"/>
              </a:cxn>
              <a:cxn ang="0">
                <a:pos x="124" y="20"/>
              </a:cxn>
              <a:cxn ang="0">
                <a:pos x="140" y="14"/>
              </a:cxn>
              <a:cxn ang="0">
                <a:pos x="138" y="34"/>
              </a:cxn>
              <a:cxn ang="0">
                <a:pos x="140" y="42"/>
              </a:cxn>
              <a:cxn ang="0">
                <a:pos x="132" y="66"/>
              </a:cxn>
              <a:cxn ang="0">
                <a:pos x="126" y="70"/>
              </a:cxn>
              <a:cxn ang="0">
                <a:pos x="122" y="74"/>
              </a:cxn>
              <a:cxn ang="0">
                <a:pos x="106" y="76"/>
              </a:cxn>
              <a:cxn ang="0">
                <a:pos x="104" y="84"/>
              </a:cxn>
              <a:cxn ang="0">
                <a:pos x="96" y="82"/>
              </a:cxn>
              <a:cxn ang="0">
                <a:pos x="84" y="82"/>
              </a:cxn>
              <a:cxn ang="0">
                <a:pos x="80" y="90"/>
              </a:cxn>
              <a:cxn ang="0">
                <a:pos x="74" y="94"/>
              </a:cxn>
              <a:cxn ang="0">
                <a:pos x="66" y="92"/>
              </a:cxn>
              <a:cxn ang="0">
                <a:pos x="60" y="86"/>
              </a:cxn>
              <a:cxn ang="0">
                <a:pos x="56" y="88"/>
              </a:cxn>
              <a:cxn ang="0">
                <a:pos x="52" y="92"/>
              </a:cxn>
              <a:cxn ang="0">
                <a:pos x="46" y="94"/>
              </a:cxn>
              <a:cxn ang="0">
                <a:pos x="46" y="98"/>
              </a:cxn>
            </a:cxnLst>
            <a:rect l="0" t="0" r="r" b="b"/>
            <a:pathLst>
              <a:path w="141" h="103">
                <a:moveTo>
                  <a:pt x="46" y="98"/>
                </a:moveTo>
                <a:lnTo>
                  <a:pt x="36" y="100"/>
                </a:lnTo>
                <a:lnTo>
                  <a:pt x="26" y="100"/>
                </a:lnTo>
                <a:lnTo>
                  <a:pt x="14" y="100"/>
                </a:lnTo>
                <a:lnTo>
                  <a:pt x="4" y="102"/>
                </a:lnTo>
                <a:lnTo>
                  <a:pt x="0" y="96"/>
                </a:lnTo>
                <a:lnTo>
                  <a:pt x="2" y="88"/>
                </a:lnTo>
                <a:lnTo>
                  <a:pt x="4" y="78"/>
                </a:lnTo>
                <a:lnTo>
                  <a:pt x="16" y="74"/>
                </a:lnTo>
                <a:lnTo>
                  <a:pt x="30" y="76"/>
                </a:lnTo>
                <a:lnTo>
                  <a:pt x="42" y="74"/>
                </a:lnTo>
                <a:lnTo>
                  <a:pt x="50" y="72"/>
                </a:lnTo>
                <a:lnTo>
                  <a:pt x="44" y="66"/>
                </a:lnTo>
                <a:lnTo>
                  <a:pt x="34" y="64"/>
                </a:lnTo>
                <a:lnTo>
                  <a:pt x="22" y="56"/>
                </a:lnTo>
                <a:lnTo>
                  <a:pt x="12" y="42"/>
                </a:lnTo>
                <a:lnTo>
                  <a:pt x="14" y="40"/>
                </a:lnTo>
                <a:lnTo>
                  <a:pt x="22" y="22"/>
                </a:lnTo>
                <a:lnTo>
                  <a:pt x="24" y="8"/>
                </a:lnTo>
                <a:lnTo>
                  <a:pt x="38" y="0"/>
                </a:lnTo>
                <a:lnTo>
                  <a:pt x="50" y="6"/>
                </a:lnTo>
                <a:lnTo>
                  <a:pt x="106" y="14"/>
                </a:lnTo>
                <a:lnTo>
                  <a:pt x="124" y="20"/>
                </a:lnTo>
                <a:lnTo>
                  <a:pt x="140" y="14"/>
                </a:lnTo>
                <a:lnTo>
                  <a:pt x="138" y="34"/>
                </a:lnTo>
                <a:lnTo>
                  <a:pt x="140" y="42"/>
                </a:lnTo>
                <a:lnTo>
                  <a:pt x="132" y="66"/>
                </a:lnTo>
                <a:lnTo>
                  <a:pt x="126" y="70"/>
                </a:lnTo>
                <a:lnTo>
                  <a:pt x="122" y="74"/>
                </a:lnTo>
                <a:lnTo>
                  <a:pt x="106" y="76"/>
                </a:lnTo>
                <a:lnTo>
                  <a:pt x="104" y="84"/>
                </a:lnTo>
                <a:lnTo>
                  <a:pt x="96" y="82"/>
                </a:lnTo>
                <a:lnTo>
                  <a:pt x="84" y="82"/>
                </a:lnTo>
                <a:lnTo>
                  <a:pt x="80" y="90"/>
                </a:lnTo>
                <a:lnTo>
                  <a:pt x="74" y="94"/>
                </a:lnTo>
                <a:lnTo>
                  <a:pt x="66" y="92"/>
                </a:lnTo>
                <a:lnTo>
                  <a:pt x="60" y="86"/>
                </a:lnTo>
                <a:lnTo>
                  <a:pt x="56" y="88"/>
                </a:lnTo>
                <a:lnTo>
                  <a:pt x="52" y="92"/>
                </a:lnTo>
                <a:lnTo>
                  <a:pt x="46" y="94"/>
                </a:lnTo>
                <a:lnTo>
                  <a:pt x="46" y="9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1" name="Freeform 329"/>
          <p:cNvSpPr>
            <a:spLocks/>
          </p:cNvSpPr>
          <p:nvPr/>
        </p:nvSpPr>
        <p:spPr bwMode="ltGray">
          <a:xfrm>
            <a:off x="3936487" y="3078178"/>
            <a:ext cx="13944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2" y="4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5">
                <a:moveTo>
                  <a:pt x="4" y="0"/>
                </a:moveTo>
                <a:lnTo>
                  <a:pt x="8" y="2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2" name="Freeform 330"/>
          <p:cNvSpPr>
            <a:spLocks/>
          </p:cNvSpPr>
          <p:nvPr/>
        </p:nvSpPr>
        <p:spPr bwMode="ltGray">
          <a:xfrm>
            <a:off x="3947332" y="3089291"/>
            <a:ext cx="13945" cy="63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3">
                <a:moveTo>
                  <a:pt x="4" y="0"/>
                </a:moveTo>
                <a:lnTo>
                  <a:pt x="8" y="2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3" name="Freeform 331"/>
          <p:cNvSpPr>
            <a:spLocks/>
          </p:cNvSpPr>
          <p:nvPr/>
        </p:nvSpPr>
        <p:spPr bwMode="ltGray">
          <a:xfrm>
            <a:off x="4453985" y="3314715"/>
            <a:ext cx="63525" cy="128586"/>
          </a:xfrm>
          <a:custGeom>
            <a:avLst/>
            <a:gdLst/>
            <a:ahLst/>
            <a:cxnLst>
              <a:cxn ang="0">
                <a:pos x="22" y="70"/>
              </a:cxn>
              <a:cxn ang="0">
                <a:pos x="16" y="66"/>
              </a:cxn>
              <a:cxn ang="0">
                <a:pos x="6" y="56"/>
              </a:cxn>
              <a:cxn ang="0">
                <a:pos x="8" y="36"/>
              </a:cxn>
              <a:cxn ang="0">
                <a:pos x="8" y="32"/>
              </a:cxn>
              <a:cxn ang="0">
                <a:pos x="8" y="28"/>
              </a:cxn>
              <a:cxn ang="0">
                <a:pos x="4" y="26"/>
              </a:cxn>
              <a:cxn ang="0">
                <a:pos x="0" y="8"/>
              </a:cxn>
              <a:cxn ang="0">
                <a:pos x="14" y="2"/>
              </a:cxn>
              <a:cxn ang="0">
                <a:pos x="26" y="0"/>
              </a:cxn>
              <a:cxn ang="0">
                <a:pos x="34" y="6"/>
              </a:cxn>
              <a:cxn ang="0">
                <a:pos x="38" y="16"/>
              </a:cxn>
              <a:cxn ang="0">
                <a:pos x="40" y="26"/>
              </a:cxn>
              <a:cxn ang="0">
                <a:pos x="40" y="38"/>
              </a:cxn>
              <a:cxn ang="0">
                <a:pos x="40" y="46"/>
              </a:cxn>
              <a:cxn ang="0">
                <a:pos x="36" y="52"/>
              </a:cxn>
              <a:cxn ang="0">
                <a:pos x="36" y="54"/>
              </a:cxn>
              <a:cxn ang="0">
                <a:pos x="28" y="66"/>
              </a:cxn>
              <a:cxn ang="0">
                <a:pos x="22" y="70"/>
              </a:cxn>
            </a:cxnLst>
            <a:rect l="0" t="0" r="r" b="b"/>
            <a:pathLst>
              <a:path w="41" h="71">
                <a:moveTo>
                  <a:pt x="22" y="70"/>
                </a:moveTo>
                <a:lnTo>
                  <a:pt x="16" y="66"/>
                </a:lnTo>
                <a:lnTo>
                  <a:pt x="6" y="56"/>
                </a:lnTo>
                <a:lnTo>
                  <a:pt x="8" y="36"/>
                </a:lnTo>
                <a:lnTo>
                  <a:pt x="8" y="32"/>
                </a:lnTo>
                <a:lnTo>
                  <a:pt x="8" y="28"/>
                </a:lnTo>
                <a:lnTo>
                  <a:pt x="4" y="26"/>
                </a:lnTo>
                <a:lnTo>
                  <a:pt x="0" y="8"/>
                </a:lnTo>
                <a:lnTo>
                  <a:pt x="14" y="2"/>
                </a:lnTo>
                <a:lnTo>
                  <a:pt x="26" y="0"/>
                </a:lnTo>
                <a:lnTo>
                  <a:pt x="34" y="6"/>
                </a:lnTo>
                <a:lnTo>
                  <a:pt x="38" y="16"/>
                </a:lnTo>
                <a:lnTo>
                  <a:pt x="40" y="26"/>
                </a:lnTo>
                <a:lnTo>
                  <a:pt x="40" y="38"/>
                </a:lnTo>
                <a:lnTo>
                  <a:pt x="40" y="46"/>
                </a:lnTo>
                <a:lnTo>
                  <a:pt x="36" y="52"/>
                </a:lnTo>
                <a:lnTo>
                  <a:pt x="36" y="54"/>
                </a:lnTo>
                <a:lnTo>
                  <a:pt x="28" y="66"/>
                </a:lnTo>
                <a:lnTo>
                  <a:pt x="22" y="7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4" name="Freeform 332"/>
          <p:cNvSpPr>
            <a:spLocks/>
          </p:cNvSpPr>
          <p:nvPr/>
        </p:nvSpPr>
        <p:spPr bwMode="ltGray">
          <a:xfrm>
            <a:off x="4312989" y="3176603"/>
            <a:ext cx="240157" cy="22224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66" y="8"/>
              </a:cxn>
              <a:cxn ang="0">
                <a:pos x="108" y="8"/>
              </a:cxn>
              <a:cxn ang="0">
                <a:pos x="120" y="10"/>
              </a:cxn>
              <a:cxn ang="0">
                <a:pos x="124" y="16"/>
              </a:cxn>
              <a:cxn ang="0">
                <a:pos x="124" y="24"/>
              </a:cxn>
              <a:cxn ang="0">
                <a:pos x="128" y="28"/>
              </a:cxn>
              <a:cxn ang="0">
                <a:pos x="130" y="32"/>
              </a:cxn>
              <a:cxn ang="0">
                <a:pos x="134" y="38"/>
              </a:cxn>
              <a:cxn ang="0">
                <a:pos x="140" y="40"/>
              </a:cxn>
              <a:cxn ang="0">
                <a:pos x="146" y="42"/>
              </a:cxn>
              <a:cxn ang="0">
                <a:pos x="148" y="46"/>
              </a:cxn>
              <a:cxn ang="0">
                <a:pos x="150" y="50"/>
              </a:cxn>
              <a:cxn ang="0">
                <a:pos x="148" y="56"/>
              </a:cxn>
              <a:cxn ang="0">
                <a:pos x="146" y="64"/>
              </a:cxn>
              <a:cxn ang="0">
                <a:pos x="148" y="72"/>
              </a:cxn>
              <a:cxn ang="0">
                <a:pos x="150" y="76"/>
              </a:cxn>
              <a:cxn ang="0">
                <a:pos x="148" y="82"/>
              </a:cxn>
              <a:cxn ang="0">
                <a:pos x="146" y="86"/>
              </a:cxn>
              <a:cxn ang="0">
                <a:pos x="146" y="94"/>
              </a:cxn>
              <a:cxn ang="0">
                <a:pos x="150" y="100"/>
              </a:cxn>
              <a:cxn ang="0">
                <a:pos x="152" y="106"/>
              </a:cxn>
              <a:cxn ang="0">
                <a:pos x="156" y="114"/>
              </a:cxn>
              <a:cxn ang="0">
                <a:pos x="152" y="118"/>
              </a:cxn>
              <a:cxn ang="0">
                <a:pos x="146" y="120"/>
              </a:cxn>
              <a:cxn ang="0">
                <a:pos x="138" y="120"/>
              </a:cxn>
              <a:cxn ang="0">
                <a:pos x="132" y="122"/>
              </a:cxn>
              <a:cxn ang="0">
                <a:pos x="128" y="122"/>
              </a:cxn>
              <a:cxn ang="0">
                <a:pos x="122" y="116"/>
              </a:cxn>
              <a:cxn ang="0">
                <a:pos x="122" y="108"/>
              </a:cxn>
              <a:cxn ang="0">
                <a:pos x="122" y="104"/>
              </a:cxn>
              <a:cxn ang="0">
                <a:pos x="120" y="96"/>
              </a:cxn>
              <a:cxn ang="0">
                <a:pos x="116" y="90"/>
              </a:cxn>
              <a:cxn ang="0">
                <a:pos x="112" y="88"/>
              </a:cxn>
              <a:cxn ang="0">
                <a:pos x="106" y="86"/>
              </a:cxn>
              <a:cxn ang="0">
                <a:pos x="100" y="90"/>
              </a:cxn>
              <a:cxn ang="0">
                <a:pos x="96" y="98"/>
              </a:cxn>
              <a:cxn ang="0">
                <a:pos x="96" y="102"/>
              </a:cxn>
              <a:cxn ang="0">
                <a:pos x="90" y="94"/>
              </a:cxn>
              <a:cxn ang="0">
                <a:pos x="84" y="90"/>
              </a:cxn>
              <a:cxn ang="0">
                <a:pos x="78" y="86"/>
              </a:cxn>
              <a:cxn ang="0">
                <a:pos x="70" y="82"/>
              </a:cxn>
              <a:cxn ang="0">
                <a:pos x="64" y="74"/>
              </a:cxn>
              <a:cxn ang="0">
                <a:pos x="60" y="70"/>
              </a:cxn>
              <a:cxn ang="0">
                <a:pos x="54" y="72"/>
              </a:cxn>
              <a:cxn ang="0">
                <a:pos x="48" y="68"/>
              </a:cxn>
              <a:cxn ang="0">
                <a:pos x="44" y="60"/>
              </a:cxn>
              <a:cxn ang="0">
                <a:pos x="28" y="40"/>
              </a:cxn>
              <a:cxn ang="0">
                <a:pos x="26" y="44"/>
              </a:cxn>
              <a:cxn ang="0">
                <a:pos x="24" y="46"/>
              </a:cxn>
              <a:cxn ang="0">
                <a:pos x="18" y="44"/>
              </a:cxn>
              <a:cxn ang="0">
                <a:pos x="20" y="40"/>
              </a:cxn>
              <a:cxn ang="0">
                <a:pos x="18" y="32"/>
              </a:cxn>
              <a:cxn ang="0">
                <a:pos x="16" y="30"/>
              </a:cxn>
              <a:cxn ang="0">
                <a:pos x="14" y="28"/>
              </a:cxn>
              <a:cxn ang="0">
                <a:pos x="6" y="26"/>
              </a:cxn>
              <a:cxn ang="0">
                <a:pos x="0" y="20"/>
              </a:cxn>
              <a:cxn ang="0">
                <a:pos x="0" y="4"/>
              </a:cxn>
              <a:cxn ang="0">
                <a:pos x="30" y="0"/>
              </a:cxn>
              <a:cxn ang="0">
                <a:pos x="58" y="0"/>
              </a:cxn>
            </a:cxnLst>
            <a:rect l="0" t="0" r="r" b="b"/>
            <a:pathLst>
              <a:path w="157" h="123">
                <a:moveTo>
                  <a:pt x="58" y="0"/>
                </a:moveTo>
                <a:lnTo>
                  <a:pt x="66" y="8"/>
                </a:lnTo>
                <a:lnTo>
                  <a:pt x="108" y="8"/>
                </a:lnTo>
                <a:lnTo>
                  <a:pt x="120" y="10"/>
                </a:lnTo>
                <a:lnTo>
                  <a:pt x="124" y="16"/>
                </a:lnTo>
                <a:lnTo>
                  <a:pt x="124" y="24"/>
                </a:lnTo>
                <a:lnTo>
                  <a:pt x="128" y="28"/>
                </a:lnTo>
                <a:lnTo>
                  <a:pt x="130" y="32"/>
                </a:lnTo>
                <a:lnTo>
                  <a:pt x="134" y="38"/>
                </a:lnTo>
                <a:lnTo>
                  <a:pt x="140" y="40"/>
                </a:lnTo>
                <a:lnTo>
                  <a:pt x="146" y="42"/>
                </a:lnTo>
                <a:lnTo>
                  <a:pt x="148" y="46"/>
                </a:lnTo>
                <a:lnTo>
                  <a:pt x="150" y="50"/>
                </a:lnTo>
                <a:lnTo>
                  <a:pt x="148" y="56"/>
                </a:lnTo>
                <a:lnTo>
                  <a:pt x="146" y="64"/>
                </a:lnTo>
                <a:lnTo>
                  <a:pt x="148" y="72"/>
                </a:lnTo>
                <a:lnTo>
                  <a:pt x="150" y="76"/>
                </a:lnTo>
                <a:lnTo>
                  <a:pt x="148" y="82"/>
                </a:lnTo>
                <a:lnTo>
                  <a:pt x="146" y="86"/>
                </a:lnTo>
                <a:lnTo>
                  <a:pt x="146" y="94"/>
                </a:lnTo>
                <a:lnTo>
                  <a:pt x="150" y="100"/>
                </a:lnTo>
                <a:lnTo>
                  <a:pt x="152" y="106"/>
                </a:lnTo>
                <a:lnTo>
                  <a:pt x="156" y="114"/>
                </a:lnTo>
                <a:lnTo>
                  <a:pt x="152" y="118"/>
                </a:lnTo>
                <a:lnTo>
                  <a:pt x="146" y="120"/>
                </a:lnTo>
                <a:lnTo>
                  <a:pt x="138" y="120"/>
                </a:lnTo>
                <a:lnTo>
                  <a:pt x="132" y="122"/>
                </a:lnTo>
                <a:lnTo>
                  <a:pt x="128" y="122"/>
                </a:lnTo>
                <a:lnTo>
                  <a:pt x="122" y="116"/>
                </a:lnTo>
                <a:lnTo>
                  <a:pt x="122" y="108"/>
                </a:lnTo>
                <a:lnTo>
                  <a:pt x="122" y="104"/>
                </a:lnTo>
                <a:lnTo>
                  <a:pt x="120" y="96"/>
                </a:lnTo>
                <a:lnTo>
                  <a:pt x="116" y="90"/>
                </a:lnTo>
                <a:lnTo>
                  <a:pt x="112" y="88"/>
                </a:lnTo>
                <a:lnTo>
                  <a:pt x="106" y="86"/>
                </a:lnTo>
                <a:lnTo>
                  <a:pt x="100" y="90"/>
                </a:lnTo>
                <a:lnTo>
                  <a:pt x="96" y="98"/>
                </a:lnTo>
                <a:lnTo>
                  <a:pt x="96" y="102"/>
                </a:lnTo>
                <a:lnTo>
                  <a:pt x="90" y="94"/>
                </a:lnTo>
                <a:lnTo>
                  <a:pt x="84" y="90"/>
                </a:lnTo>
                <a:lnTo>
                  <a:pt x="78" y="86"/>
                </a:lnTo>
                <a:lnTo>
                  <a:pt x="70" y="82"/>
                </a:lnTo>
                <a:lnTo>
                  <a:pt x="64" y="74"/>
                </a:lnTo>
                <a:lnTo>
                  <a:pt x="60" y="70"/>
                </a:lnTo>
                <a:lnTo>
                  <a:pt x="54" y="72"/>
                </a:lnTo>
                <a:lnTo>
                  <a:pt x="48" y="68"/>
                </a:lnTo>
                <a:lnTo>
                  <a:pt x="44" y="60"/>
                </a:lnTo>
                <a:lnTo>
                  <a:pt x="28" y="40"/>
                </a:lnTo>
                <a:lnTo>
                  <a:pt x="26" y="44"/>
                </a:lnTo>
                <a:lnTo>
                  <a:pt x="24" y="46"/>
                </a:lnTo>
                <a:lnTo>
                  <a:pt x="18" y="44"/>
                </a:lnTo>
                <a:lnTo>
                  <a:pt x="20" y="40"/>
                </a:lnTo>
                <a:lnTo>
                  <a:pt x="18" y="32"/>
                </a:lnTo>
                <a:lnTo>
                  <a:pt x="16" y="30"/>
                </a:lnTo>
                <a:lnTo>
                  <a:pt x="14" y="28"/>
                </a:lnTo>
                <a:lnTo>
                  <a:pt x="6" y="26"/>
                </a:lnTo>
                <a:lnTo>
                  <a:pt x="0" y="20"/>
                </a:lnTo>
                <a:lnTo>
                  <a:pt x="0" y="4"/>
                </a:lnTo>
                <a:lnTo>
                  <a:pt x="30" y="0"/>
                </a:lnTo>
                <a:lnTo>
                  <a:pt x="5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5" name="Freeform 333"/>
          <p:cNvSpPr>
            <a:spLocks/>
          </p:cNvSpPr>
          <p:nvPr/>
        </p:nvSpPr>
        <p:spPr bwMode="ltGray">
          <a:xfrm>
            <a:off x="4497368" y="3343290"/>
            <a:ext cx="55778" cy="555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2"/>
              </a:cxn>
              <a:cxn ang="0">
                <a:pos x="8" y="0"/>
              </a:cxn>
              <a:cxn ang="0">
                <a:pos x="14" y="0"/>
              </a:cxn>
              <a:cxn ang="0">
                <a:pos x="20" y="0"/>
              </a:cxn>
              <a:cxn ang="0">
                <a:pos x="26" y="0"/>
              </a:cxn>
              <a:cxn ang="0">
                <a:pos x="28" y="4"/>
              </a:cxn>
              <a:cxn ang="0">
                <a:pos x="30" y="8"/>
              </a:cxn>
              <a:cxn ang="0">
                <a:pos x="32" y="14"/>
              </a:cxn>
              <a:cxn ang="0">
                <a:pos x="36" y="22"/>
              </a:cxn>
              <a:cxn ang="0">
                <a:pos x="32" y="26"/>
              </a:cxn>
              <a:cxn ang="0">
                <a:pos x="26" y="28"/>
              </a:cxn>
              <a:cxn ang="0">
                <a:pos x="14" y="30"/>
              </a:cxn>
              <a:cxn ang="0">
                <a:pos x="8" y="30"/>
              </a:cxn>
              <a:cxn ang="0">
                <a:pos x="2" y="24"/>
              </a:cxn>
              <a:cxn ang="0">
                <a:pos x="2" y="10"/>
              </a:cxn>
              <a:cxn ang="0">
                <a:pos x="0" y="4"/>
              </a:cxn>
            </a:cxnLst>
            <a:rect l="0" t="0" r="r" b="b"/>
            <a:pathLst>
              <a:path w="37" h="31">
                <a:moveTo>
                  <a:pt x="0" y="4"/>
                </a:move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28" y="4"/>
                </a:lnTo>
                <a:lnTo>
                  <a:pt x="30" y="8"/>
                </a:lnTo>
                <a:lnTo>
                  <a:pt x="32" y="14"/>
                </a:lnTo>
                <a:lnTo>
                  <a:pt x="36" y="22"/>
                </a:lnTo>
                <a:lnTo>
                  <a:pt x="32" y="26"/>
                </a:lnTo>
                <a:lnTo>
                  <a:pt x="26" y="28"/>
                </a:lnTo>
                <a:lnTo>
                  <a:pt x="14" y="30"/>
                </a:lnTo>
                <a:lnTo>
                  <a:pt x="8" y="30"/>
                </a:lnTo>
                <a:lnTo>
                  <a:pt x="2" y="24"/>
                </a:lnTo>
                <a:lnTo>
                  <a:pt x="2" y="1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6" name="Freeform 334"/>
          <p:cNvSpPr>
            <a:spLocks/>
          </p:cNvSpPr>
          <p:nvPr/>
        </p:nvSpPr>
        <p:spPr bwMode="ltGray">
          <a:xfrm>
            <a:off x="4370317" y="3216291"/>
            <a:ext cx="97611" cy="117474"/>
          </a:xfrm>
          <a:custGeom>
            <a:avLst/>
            <a:gdLst/>
            <a:ahLst/>
            <a:cxnLst>
              <a:cxn ang="0">
                <a:pos x="40" y="64"/>
              </a:cxn>
              <a:cxn ang="0">
                <a:pos x="40" y="60"/>
              </a:cxn>
              <a:cxn ang="0">
                <a:pos x="44" y="56"/>
              </a:cxn>
              <a:cxn ang="0">
                <a:pos x="50" y="54"/>
              </a:cxn>
              <a:cxn ang="0">
                <a:pos x="56" y="50"/>
              </a:cxn>
              <a:cxn ang="0">
                <a:pos x="62" y="50"/>
              </a:cxn>
              <a:cxn ang="0">
                <a:pos x="60" y="44"/>
              </a:cxn>
              <a:cxn ang="0">
                <a:pos x="60" y="40"/>
              </a:cxn>
              <a:cxn ang="0">
                <a:pos x="62" y="34"/>
              </a:cxn>
              <a:cxn ang="0">
                <a:pos x="60" y="24"/>
              </a:cxn>
              <a:cxn ang="0">
                <a:pos x="60" y="22"/>
              </a:cxn>
              <a:cxn ang="0">
                <a:pos x="58" y="16"/>
              </a:cxn>
              <a:cxn ang="0">
                <a:pos x="52" y="14"/>
              </a:cxn>
              <a:cxn ang="0">
                <a:pos x="48" y="16"/>
              </a:cxn>
              <a:cxn ang="0">
                <a:pos x="42" y="14"/>
              </a:cxn>
              <a:cxn ang="0">
                <a:pos x="38" y="14"/>
              </a:cxn>
              <a:cxn ang="0">
                <a:pos x="30" y="12"/>
              </a:cxn>
              <a:cxn ang="0">
                <a:pos x="18" y="10"/>
              </a:cxn>
              <a:cxn ang="0">
                <a:pos x="12" y="6"/>
              </a:cxn>
              <a:cxn ang="0">
                <a:pos x="6" y="6"/>
              </a:cxn>
              <a:cxn ang="0">
                <a:pos x="2" y="0"/>
              </a:cxn>
              <a:cxn ang="0">
                <a:pos x="0" y="4"/>
              </a:cxn>
              <a:cxn ang="0">
                <a:pos x="34" y="52"/>
              </a:cxn>
              <a:cxn ang="0">
                <a:pos x="36" y="58"/>
              </a:cxn>
              <a:cxn ang="0">
                <a:pos x="36" y="62"/>
              </a:cxn>
              <a:cxn ang="0">
                <a:pos x="40" y="64"/>
              </a:cxn>
            </a:cxnLst>
            <a:rect l="0" t="0" r="r" b="b"/>
            <a:pathLst>
              <a:path w="63" h="65">
                <a:moveTo>
                  <a:pt x="40" y="64"/>
                </a:moveTo>
                <a:lnTo>
                  <a:pt x="40" y="60"/>
                </a:lnTo>
                <a:lnTo>
                  <a:pt x="44" y="56"/>
                </a:lnTo>
                <a:lnTo>
                  <a:pt x="50" y="54"/>
                </a:lnTo>
                <a:lnTo>
                  <a:pt x="56" y="50"/>
                </a:lnTo>
                <a:lnTo>
                  <a:pt x="62" y="50"/>
                </a:lnTo>
                <a:lnTo>
                  <a:pt x="60" y="44"/>
                </a:lnTo>
                <a:lnTo>
                  <a:pt x="60" y="40"/>
                </a:lnTo>
                <a:lnTo>
                  <a:pt x="62" y="34"/>
                </a:lnTo>
                <a:lnTo>
                  <a:pt x="60" y="24"/>
                </a:lnTo>
                <a:lnTo>
                  <a:pt x="60" y="22"/>
                </a:lnTo>
                <a:lnTo>
                  <a:pt x="58" y="16"/>
                </a:lnTo>
                <a:lnTo>
                  <a:pt x="52" y="14"/>
                </a:lnTo>
                <a:lnTo>
                  <a:pt x="48" y="16"/>
                </a:lnTo>
                <a:lnTo>
                  <a:pt x="42" y="14"/>
                </a:lnTo>
                <a:lnTo>
                  <a:pt x="38" y="14"/>
                </a:lnTo>
                <a:lnTo>
                  <a:pt x="30" y="12"/>
                </a:lnTo>
                <a:lnTo>
                  <a:pt x="18" y="10"/>
                </a:lnTo>
                <a:lnTo>
                  <a:pt x="12" y="6"/>
                </a:lnTo>
                <a:lnTo>
                  <a:pt x="6" y="6"/>
                </a:lnTo>
                <a:lnTo>
                  <a:pt x="2" y="0"/>
                </a:lnTo>
                <a:lnTo>
                  <a:pt x="0" y="4"/>
                </a:lnTo>
                <a:lnTo>
                  <a:pt x="34" y="52"/>
                </a:lnTo>
                <a:lnTo>
                  <a:pt x="36" y="58"/>
                </a:lnTo>
                <a:lnTo>
                  <a:pt x="36" y="62"/>
                </a:lnTo>
                <a:lnTo>
                  <a:pt x="40" y="6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7" name="Freeform 335"/>
          <p:cNvSpPr>
            <a:spLocks/>
          </p:cNvSpPr>
          <p:nvPr/>
        </p:nvSpPr>
        <p:spPr bwMode="ltGray">
          <a:xfrm>
            <a:off x="4340878" y="3194066"/>
            <a:ext cx="110007" cy="136524"/>
          </a:xfrm>
          <a:custGeom>
            <a:avLst/>
            <a:gdLst/>
            <a:ahLst/>
            <a:cxnLst>
              <a:cxn ang="0">
                <a:pos x="58" y="74"/>
              </a:cxn>
              <a:cxn ang="0">
                <a:pos x="56" y="68"/>
              </a:cxn>
              <a:cxn ang="0">
                <a:pos x="54" y="62"/>
              </a:cxn>
              <a:cxn ang="0">
                <a:pos x="20" y="16"/>
              </a:cxn>
              <a:cxn ang="0">
                <a:pos x="22" y="12"/>
              </a:cxn>
              <a:cxn ang="0">
                <a:pos x="28" y="18"/>
              </a:cxn>
              <a:cxn ang="0">
                <a:pos x="32" y="20"/>
              </a:cxn>
              <a:cxn ang="0">
                <a:pos x="48" y="24"/>
              </a:cxn>
              <a:cxn ang="0">
                <a:pos x="60" y="28"/>
              </a:cxn>
              <a:cxn ang="0">
                <a:pos x="70" y="28"/>
              </a:cxn>
              <a:cxn ang="0">
                <a:pos x="72" y="14"/>
              </a:cxn>
              <a:cxn ang="0">
                <a:pos x="56" y="12"/>
              </a:cxn>
              <a:cxn ang="0">
                <a:pos x="46" y="6"/>
              </a:cxn>
              <a:cxn ang="0">
                <a:pos x="42" y="0"/>
              </a:cxn>
              <a:cxn ang="0">
                <a:pos x="18" y="6"/>
              </a:cxn>
              <a:cxn ang="0">
                <a:pos x="12" y="12"/>
              </a:cxn>
              <a:cxn ang="0">
                <a:pos x="0" y="26"/>
              </a:cxn>
              <a:cxn ang="0">
                <a:pos x="2" y="30"/>
              </a:cxn>
              <a:cxn ang="0">
                <a:pos x="0" y="34"/>
              </a:cxn>
              <a:cxn ang="0">
                <a:pos x="6" y="36"/>
              </a:cxn>
              <a:cxn ang="0">
                <a:pos x="10" y="34"/>
              </a:cxn>
              <a:cxn ang="0">
                <a:pos x="10" y="32"/>
              </a:cxn>
              <a:cxn ang="0">
                <a:pos x="26" y="50"/>
              </a:cxn>
              <a:cxn ang="0">
                <a:pos x="30" y="58"/>
              </a:cxn>
              <a:cxn ang="0">
                <a:pos x="36" y="62"/>
              </a:cxn>
              <a:cxn ang="0">
                <a:pos x="44" y="62"/>
              </a:cxn>
              <a:cxn ang="0">
                <a:pos x="52" y="72"/>
              </a:cxn>
              <a:cxn ang="0">
                <a:pos x="58" y="74"/>
              </a:cxn>
            </a:cxnLst>
            <a:rect l="0" t="0" r="r" b="b"/>
            <a:pathLst>
              <a:path w="73" h="75">
                <a:moveTo>
                  <a:pt x="58" y="74"/>
                </a:moveTo>
                <a:lnTo>
                  <a:pt x="56" y="68"/>
                </a:lnTo>
                <a:lnTo>
                  <a:pt x="54" y="62"/>
                </a:lnTo>
                <a:lnTo>
                  <a:pt x="20" y="16"/>
                </a:lnTo>
                <a:lnTo>
                  <a:pt x="22" y="12"/>
                </a:lnTo>
                <a:lnTo>
                  <a:pt x="28" y="18"/>
                </a:lnTo>
                <a:lnTo>
                  <a:pt x="32" y="20"/>
                </a:lnTo>
                <a:lnTo>
                  <a:pt x="48" y="24"/>
                </a:lnTo>
                <a:lnTo>
                  <a:pt x="60" y="28"/>
                </a:lnTo>
                <a:lnTo>
                  <a:pt x="70" y="28"/>
                </a:lnTo>
                <a:lnTo>
                  <a:pt x="72" y="14"/>
                </a:lnTo>
                <a:lnTo>
                  <a:pt x="56" y="12"/>
                </a:lnTo>
                <a:lnTo>
                  <a:pt x="46" y="6"/>
                </a:lnTo>
                <a:lnTo>
                  <a:pt x="42" y="0"/>
                </a:lnTo>
                <a:lnTo>
                  <a:pt x="18" y="6"/>
                </a:lnTo>
                <a:lnTo>
                  <a:pt x="12" y="12"/>
                </a:lnTo>
                <a:lnTo>
                  <a:pt x="0" y="26"/>
                </a:lnTo>
                <a:lnTo>
                  <a:pt x="2" y="30"/>
                </a:lnTo>
                <a:lnTo>
                  <a:pt x="0" y="34"/>
                </a:lnTo>
                <a:lnTo>
                  <a:pt x="6" y="36"/>
                </a:lnTo>
                <a:lnTo>
                  <a:pt x="10" y="34"/>
                </a:lnTo>
                <a:lnTo>
                  <a:pt x="10" y="32"/>
                </a:lnTo>
                <a:lnTo>
                  <a:pt x="26" y="50"/>
                </a:lnTo>
                <a:lnTo>
                  <a:pt x="30" y="58"/>
                </a:lnTo>
                <a:lnTo>
                  <a:pt x="36" y="62"/>
                </a:lnTo>
                <a:lnTo>
                  <a:pt x="44" y="62"/>
                </a:lnTo>
                <a:lnTo>
                  <a:pt x="52" y="72"/>
                </a:lnTo>
                <a:lnTo>
                  <a:pt x="58" y="7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8" name="Freeform 336"/>
          <p:cNvSpPr>
            <a:spLocks/>
          </p:cNvSpPr>
          <p:nvPr/>
        </p:nvSpPr>
        <p:spPr bwMode="ltGray">
          <a:xfrm>
            <a:off x="4663152" y="3136916"/>
            <a:ext cx="60427" cy="85725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4" y="42"/>
              </a:cxn>
              <a:cxn ang="0">
                <a:pos x="10" y="46"/>
              </a:cxn>
              <a:cxn ang="0">
                <a:pos x="20" y="44"/>
              </a:cxn>
              <a:cxn ang="0">
                <a:pos x="28" y="32"/>
              </a:cxn>
              <a:cxn ang="0">
                <a:pos x="38" y="28"/>
              </a:cxn>
              <a:cxn ang="0">
                <a:pos x="28" y="14"/>
              </a:cxn>
              <a:cxn ang="0">
                <a:pos x="10" y="4"/>
              </a:cxn>
              <a:cxn ang="0">
                <a:pos x="0" y="0"/>
              </a:cxn>
              <a:cxn ang="0">
                <a:pos x="2" y="38"/>
              </a:cxn>
            </a:cxnLst>
            <a:rect l="0" t="0" r="r" b="b"/>
            <a:pathLst>
              <a:path w="39" h="47">
                <a:moveTo>
                  <a:pt x="2" y="38"/>
                </a:moveTo>
                <a:lnTo>
                  <a:pt x="4" y="42"/>
                </a:lnTo>
                <a:lnTo>
                  <a:pt x="10" y="46"/>
                </a:lnTo>
                <a:lnTo>
                  <a:pt x="20" y="44"/>
                </a:lnTo>
                <a:lnTo>
                  <a:pt x="28" y="32"/>
                </a:lnTo>
                <a:lnTo>
                  <a:pt x="38" y="28"/>
                </a:lnTo>
                <a:lnTo>
                  <a:pt x="28" y="14"/>
                </a:lnTo>
                <a:lnTo>
                  <a:pt x="10" y="4"/>
                </a:lnTo>
                <a:lnTo>
                  <a:pt x="0" y="0"/>
                </a:lnTo>
                <a:lnTo>
                  <a:pt x="2" y="3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9" name="Freeform 337"/>
          <p:cNvSpPr>
            <a:spLocks/>
          </p:cNvSpPr>
          <p:nvPr/>
        </p:nvSpPr>
        <p:spPr bwMode="ltGray">
          <a:xfrm>
            <a:off x="4398207" y="3097228"/>
            <a:ext cx="178180" cy="128587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6" y="36"/>
              </a:cxn>
              <a:cxn ang="0">
                <a:pos x="20" y="26"/>
              </a:cxn>
              <a:cxn ang="0">
                <a:pos x="24" y="26"/>
              </a:cxn>
              <a:cxn ang="0">
                <a:pos x="30" y="22"/>
              </a:cxn>
              <a:cxn ang="0">
                <a:pos x="34" y="22"/>
              </a:cxn>
              <a:cxn ang="0">
                <a:pos x="34" y="12"/>
              </a:cxn>
              <a:cxn ang="0">
                <a:pos x="46" y="10"/>
              </a:cxn>
              <a:cxn ang="0">
                <a:pos x="54" y="10"/>
              </a:cxn>
              <a:cxn ang="0">
                <a:pos x="66" y="0"/>
              </a:cxn>
              <a:cxn ang="0">
                <a:pos x="74" y="2"/>
              </a:cxn>
              <a:cxn ang="0">
                <a:pos x="80" y="10"/>
              </a:cxn>
              <a:cxn ang="0">
                <a:pos x="88" y="2"/>
              </a:cxn>
              <a:cxn ang="0">
                <a:pos x="92" y="8"/>
              </a:cxn>
              <a:cxn ang="0">
                <a:pos x="98" y="8"/>
              </a:cxn>
              <a:cxn ang="0">
                <a:pos x="108" y="8"/>
              </a:cxn>
              <a:cxn ang="0">
                <a:pos x="114" y="12"/>
              </a:cxn>
              <a:cxn ang="0">
                <a:pos x="108" y="18"/>
              </a:cxn>
              <a:cxn ang="0">
                <a:pos x="108" y="22"/>
              </a:cxn>
              <a:cxn ang="0">
                <a:pos x="102" y="26"/>
              </a:cxn>
              <a:cxn ang="0">
                <a:pos x="94" y="30"/>
              </a:cxn>
              <a:cxn ang="0">
                <a:pos x="92" y="36"/>
              </a:cxn>
              <a:cxn ang="0">
                <a:pos x="90" y="42"/>
              </a:cxn>
              <a:cxn ang="0">
                <a:pos x="84" y="46"/>
              </a:cxn>
              <a:cxn ang="0">
                <a:pos x="80" y="48"/>
              </a:cxn>
              <a:cxn ang="0">
                <a:pos x="74" y="54"/>
              </a:cxn>
              <a:cxn ang="0">
                <a:pos x="70" y="54"/>
              </a:cxn>
              <a:cxn ang="0">
                <a:pos x="68" y="54"/>
              </a:cxn>
              <a:cxn ang="0">
                <a:pos x="66" y="52"/>
              </a:cxn>
              <a:cxn ang="0">
                <a:pos x="64" y="54"/>
              </a:cxn>
              <a:cxn ang="0">
                <a:pos x="60" y="58"/>
              </a:cxn>
              <a:cxn ang="0">
                <a:pos x="56" y="58"/>
              </a:cxn>
              <a:cxn ang="0">
                <a:pos x="52" y="56"/>
              </a:cxn>
              <a:cxn ang="0">
                <a:pos x="46" y="60"/>
              </a:cxn>
              <a:cxn ang="0">
                <a:pos x="46" y="66"/>
              </a:cxn>
              <a:cxn ang="0">
                <a:pos x="42" y="70"/>
              </a:cxn>
              <a:cxn ang="0">
                <a:pos x="16" y="64"/>
              </a:cxn>
              <a:cxn ang="0">
                <a:pos x="6" y="60"/>
              </a:cxn>
              <a:cxn ang="0">
                <a:pos x="4" y="52"/>
              </a:cxn>
              <a:cxn ang="0">
                <a:pos x="0" y="46"/>
              </a:cxn>
            </a:cxnLst>
            <a:rect l="0" t="0" r="r" b="b"/>
            <a:pathLst>
              <a:path w="115" h="71">
                <a:moveTo>
                  <a:pt x="0" y="46"/>
                </a:moveTo>
                <a:lnTo>
                  <a:pt x="16" y="36"/>
                </a:lnTo>
                <a:lnTo>
                  <a:pt x="20" y="26"/>
                </a:lnTo>
                <a:lnTo>
                  <a:pt x="24" y="26"/>
                </a:lnTo>
                <a:lnTo>
                  <a:pt x="30" y="22"/>
                </a:lnTo>
                <a:lnTo>
                  <a:pt x="34" y="22"/>
                </a:lnTo>
                <a:lnTo>
                  <a:pt x="34" y="12"/>
                </a:lnTo>
                <a:lnTo>
                  <a:pt x="46" y="10"/>
                </a:lnTo>
                <a:lnTo>
                  <a:pt x="54" y="10"/>
                </a:lnTo>
                <a:lnTo>
                  <a:pt x="66" y="0"/>
                </a:lnTo>
                <a:lnTo>
                  <a:pt x="74" y="2"/>
                </a:lnTo>
                <a:lnTo>
                  <a:pt x="80" y="10"/>
                </a:lnTo>
                <a:lnTo>
                  <a:pt x="88" y="2"/>
                </a:lnTo>
                <a:lnTo>
                  <a:pt x="92" y="8"/>
                </a:lnTo>
                <a:lnTo>
                  <a:pt x="98" y="8"/>
                </a:lnTo>
                <a:lnTo>
                  <a:pt x="108" y="8"/>
                </a:lnTo>
                <a:lnTo>
                  <a:pt x="114" y="12"/>
                </a:lnTo>
                <a:lnTo>
                  <a:pt x="108" y="18"/>
                </a:lnTo>
                <a:lnTo>
                  <a:pt x="108" y="22"/>
                </a:lnTo>
                <a:lnTo>
                  <a:pt x="102" y="26"/>
                </a:lnTo>
                <a:lnTo>
                  <a:pt x="94" y="30"/>
                </a:lnTo>
                <a:lnTo>
                  <a:pt x="92" y="36"/>
                </a:lnTo>
                <a:lnTo>
                  <a:pt x="90" y="42"/>
                </a:lnTo>
                <a:lnTo>
                  <a:pt x="84" y="46"/>
                </a:lnTo>
                <a:lnTo>
                  <a:pt x="80" y="48"/>
                </a:lnTo>
                <a:lnTo>
                  <a:pt x="74" y="54"/>
                </a:lnTo>
                <a:lnTo>
                  <a:pt x="70" y="54"/>
                </a:lnTo>
                <a:lnTo>
                  <a:pt x="68" y="54"/>
                </a:lnTo>
                <a:lnTo>
                  <a:pt x="66" y="52"/>
                </a:lnTo>
                <a:lnTo>
                  <a:pt x="64" y="54"/>
                </a:lnTo>
                <a:lnTo>
                  <a:pt x="60" y="58"/>
                </a:lnTo>
                <a:lnTo>
                  <a:pt x="56" y="58"/>
                </a:lnTo>
                <a:lnTo>
                  <a:pt x="52" y="56"/>
                </a:lnTo>
                <a:lnTo>
                  <a:pt x="46" y="60"/>
                </a:lnTo>
                <a:lnTo>
                  <a:pt x="46" y="66"/>
                </a:lnTo>
                <a:lnTo>
                  <a:pt x="42" y="70"/>
                </a:lnTo>
                <a:lnTo>
                  <a:pt x="16" y="64"/>
                </a:lnTo>
                <a:lnTo>
                  <a:pt x="6" y="60"/>
                </a:lnTo>
                <a:lnTo>
                  <a:pt x="4" y="52"/>
                </a:lnTo>
                <a:lnTo>
                  <a:pt x="0" y="4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0" name="Freeform 338"/>
          <p:cNvSpPr>
            <a:spLocks/>
          </p:cNvSpPr>
          <p:nvPr/>
        </p:nvSpPr>
        <p:spPr bwMode="ltGray">
          <a:xfrm>
            <a:off x="4548497" y="2763854"/>
            <a:ext cx="223113" cy="227012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20" y="64"/>
              </a:cxn>
              <a:cxn ang="0">
                <a:pos x="28" y="56"/>
              </a:cxn>
              <a:cxn ang="0">
                <a:pos x="34" y="44"/>
              </a:cxn>
              <a:cxn ang="0">
                <a:pos x="42" y="34"/>
              </a:cxn>
              <a:cxn ang="0">
                <a:pos x="48" y="24"/>
              </a:cxn>
              <a:cxn ang="0">
                <a:pos x="42" y="12"/>
              </a:cxn>
              <a:cxn ang="0">
                <a:pos x="60" y="0"/>
              </a:cxn>
              <a:cxn ang="0">
                <a:pos x="66" y="6"/>
              </a:cxn>
              <a:cxn ang="0">
                <a:pos x="80" y="10"/>
              </a:cxn>
              <a:cxn ang="0">
                <a:pos x="94" y="12"/>
              </a:cxn>
              <a:cxn ang="0">
                <a:pos x="106" y="12"/>
              </a:cxn>
              <a:cxn ang="0">
                <a:pos x="120" y="12"/>
              </a:cxn>
              <a:cxn ang="0">
                <a:pos x="126" y="24"/>
              </a:cxn>
              <a:cxn ang="0">
                <a:pos x="126" y="36"/>
              </a:cxn>
              <a:cxn ang="0">
                <a:pos x="132" y="48"/>
              </a:cxn>
              <a:cxn ang="0">
                <a:pos x="138" y="52"/>
              </a:cxn>
              <a:cxn ang="0">
                <a:pos x="144" y="58"/>
              </a:cxn>
              <a:cxn ang="0">
                <a:pos x="138" y="68"/>
              </a:cxn>
              <a:cxn ang="0">
                <a:pos x="136" y="78"/>
              </a:cxn>
              <a:cxn ang="0">
                <a:pos x="140" y="92"/>
              </a:cxn>
              <a:cxn ang="0">
                <a:pos x="136" y="98"/>
              </a:cxn>
              <a:cxn ang="0">
                <a:pos x="104" y="104"/>
              </a:cxn>
              <a:cxn ang="0">
                <a:pos x="98" y="104"/>
              </a:cxn>
              <a:cxn ang="0">
                <a:pos x="64" y="108"/>
              </a:cxn>
              <a:cxn ang="0">
                <a:pos x="54" y="112"/>
              </a:cxn>
              <a:cxn ang="0">
                <a:pos x="36" y="116"/>
              </a:cxn>
              <a:cxn ang="0">
                <a:pos x="22" y="116"/>
              </a:cxn>
              <a:cxn ang="0">
                <a:pos x="8" y="124"/>
              </a:cxn>
              <a:cxn ang="0">
                <a:pos x="6" y="116"/>
              </a:cxn>
              <a:cxn ang="0">
                <a:pos x="2" y="110"/>
              </a:cxn>
              <a:cxn ang="0">
                <a:pos x="0" y="104"/>
              </a:cxn>
              <a:cxn ang="0">
                <a:pos x="4" y="96"/>
              </a:cxn>
              <a:cxn ang="0">
                <a:pos x="6" y="82"/>
              </a:cxn>
              <a:cxn ang="0">
                <a:pos x="2" y="70"/>
              </a:cxn>
            </a:cxnLst>
            <a:rect l="0" t="0" r="r" b="b"/>
            <a:pathLst>
              <a:path w="145" h="125">
                <a:moveTo>
                  <a:pt x="2" y="70"/>
                </a:moveTo>
                <a:lnTo>
                  <a:pt x="20" y="64"/>
                </a:lnTo>
                <a:lnTo>
                  <a:pt x="28" y="56"/>
                </a:lnTo>
                <a:lnTo>
                  <a:pt x="34" y="44"/>
                </a:lnTo>
                <a:lnTo>
                  <a:pt x="42" y="34"/>
                </a:lnTo>
                <a:lnTo>
                  <a:pt x="48" y="24"/>
                </a:lnTo>
                <a:lnTo>
                  <a:pt x="42" y="12"/>
                </a:lnTo>
                <a:lnTo>
                  <a:pt x="60" y="0"/>
                </a:lnTo>
                <a:lnTo>
                  <a:pt x="66" y="6"/>
                </a:lnTo>
                <a:lnTo>
                  <a:pt x="80" y="10"/>
                </a:lnTo>
                <a:lnTo>
                  <a:pt x="94" y="12"/>
                </a:lnTo>
                <a:lnTo>
                  <a:pt x="106" y="12"/>
                </a:lnTo>
                <a:lnTo>
                  <a:pt x="120" y="12"/>
                </a:lnTo>
                <a:lnTo>
                  <a:pt x="126" y="24"/>
                </a:lnTo>
                <a:lnTo>
                  <a:pt x="126" y="36"/>
                </a:lnTo>
                <a:lnTo>
                  <a:pt x="132" y="48"/>
                </a:lnTo>
                <a:lnTo>
                  <a:pt x="138" y="52"/>
                </a:lnTo>
                <a:lnTo>
                  <a:pt x="144" y="58"/>
                </a:lnTo>
                <a:lnTo>
                  <a:pt x="138" y="68"/>
                </a:lnTo>
                <a:lnTo>
                  <a:pt x="136" y="78"/>
                </a:lnTo>
                <a:lnTo>
                  <a:pt x="140" y="92"/>
                </a:lnTo>
                <a:lnTo>
                  <a:pt x="136" y="98"/>
                </a:lnTo>
                <a:lnTo>
                  <a:pt x="104" y="104"/>
                </a:lnTo>
                <a:lnTo>
                  <a:pt x="98" y="104"/>
                </a:lnTo>
                <a:lnTo>
                  <a:pt x="64" y="108"/>
                </a:lnTo>
                <a:lnTo>
                  <a:pt x="54" y="112"/>
                </a:lnTo>
                <a:lnTo>
                  <a:pt x="36" y="116"/>
                </a:lnTo>
                <a:lnTo>
                  <a:pt x="22" y="116"/>
                </a:lnTo>
                <a:lnTo>
                  <a:pt x="8" y="124"/>
                </a:lnTo>
                <a:lnTo>
                  <a:pt x="6" y="116"/>
                </a:lnTo>
                <a:lnTo>
                  <a:pt x="2" y="110"/>
                </a:lnTo>
                <a:lnTo>
                  <a:pt x="0" y="104"/>
                </a:lnTo>
                <a:lnTo>
                  <a:pt x="4" y="96"/>
                </a:lnTo>
                <a:lnTo>
                  <a:pt x="6" y="82"/>
                </a:lnTo>
                <a:lnTo>
                  <a:pt x="2" y="7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1" name="Freeform 339"/>
          <p:cNvSpPr>
            <a:spLocks/>
          </p:cNvSpPr>
          <p:nvPr/>
        </p:nvSpPr>
        <p:spPr bwMode="ltGray">
          <a:xfrm>
            <a:off x="4531454" y="2643205"/>
            <a:ext cx="113105" cy="71438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32" y="26"/>
              </a:cxn>
              <a:cxn ang="0">
                <a:pos x="56" y="38"/>
              </a:cxn>
              <a:cxn ang="0">
                <a:pos x="70" y="28"/>
              </a:cxn>
              <a:cxn ang="0">
                <a:pos x="62" y="18"/>
              </a:cxn>
              <a:cxn ang="0">
                <a:pos x="66" y="8"/>
              </a:cxn>
              <a:cxn ang="0">
                <a:pos x="72" y="2"/>
              </a:cxn>
              <a:cxn ang="0">
                <a:pos x="52" y="2"/>
              </a:cxn>
              <a:cxn ang="0">
                <a:pos x="42" y="0"/>
              </a:cxn>
              <a:cxn ang="0">
                <a:pos x="26" y="4"/>
              </a:cxn>
              <a:cxn ang="0">
                <a:pos x="0" y="12"/>
              </a:cxn>
              <a:cxn ang="0">
                <a:pos x="16" y="36"/>
              </a:cxn>
            </a:cxnLst>
            <a:rect l="0" t="0" r="r" b="b"/>
            <a:pathLst>
              <a:path w="73" h="39">
                <a:moveTo>
                  <a:pt x="16" y="36"/>
                </a:moveTo>
                <a:lnTo>
                  <a:pt x="32" y="26"/>
                </a:lnTo>
                <a:lnTo>
                  <a:pt x="56" y="38"/>
                </a:lnTo>
                <a:lnTo>
                  <a:pt x="70" y="28"/>
                </a:lnTo>
                <a:lnTo>
                  <a:pt x="62" y="18"/>
                </a:lnTo>
                <a:lnTo>
                  <a:pt x="66" y="8"/>
                </a:lnTo>
                <a:lnTo>
                  <a:pt x="72" y="2"/>
                </a:lnTo>
                <a:lnTo>
                  <a:pt x="52" y="2"/>
                </a:lnTo>
                <a:lnTo>
                  <a:pt x="42" y="0"/>
                </a:lnTo>
                <a:lnTo>
                  <a:pt x="26" y="4"/>
                </a:lnTo>
                <a:lnTo>
                  <a:pt x="0" y="12"/>
                </a:lnTo>
                <a:lnTo>
                  <a:pt x="16" y="3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2" name="Freeform 340"/>
          <p:cNvSpPr>
            <a:spLocks/>
          </p:cNvSpPr>
          <p:nvPr/>
        </p:nvSpPr>
        <p:spPr bwMode="ltGray">
          <a:xfrm>
            <a:off x="4478775" y="2744805"/>
            <a:ext cx="150291" cy="149224"/>
          </a:xfrm>
          <a:custGeom>
            <a:avLst/>
            <a:gdLst/>
            <a:ahLst/>
            <a:cxnLst>
              <a:cxn ang="0">
                <a:pos x="48" y="82"/>
              </a:cxn>
              <a:cxn ang="0">
                <a:pos x="64" y="74"/>
              </a:cxn>
              <a:cxn ang="0">
                <a:pos x="74" y="66"/>
              </a:cxn>
              <a:cxn ang="0">
                <a:pos x="80" y="52"/>
              </a:cxn>
              <a:cxn ang="0">
                <a:pos x="88" y="46"/>
              </a:cxn>
              <a:cxn ang="0">
                <a:pos x="96" y="34"/>
              </a:cxn>
              <a:cxn ang="0">
                <a:pos x="90" y="22"/>
              </a:cxn>
              <a:cxn ang="0">
                <a:pos x="72" y="4"/>
              </a:cxn>
              <a:cxn ang="0">
                <a:pos x="50" y="0"/>
              </a:cxn>
              <a:cxn ang="0">
                <a:pos x="40" y="4"/>
              </a:cxn>
              <a:cxn ang="0">
                <a:pos x="28" y="6"/>
              </a:cxn>
              <a:cxn ang="0">
                <a:pos x="16" y="6"/>
              </a:cxn>
              <a:cxn ang="0">
                <a:pos x="0" y="18"/>
              </a:cxn>
              <a:cxn ang="0">
                <a:pos x="4" y="48"/>
              </a:cxn>
              <a:cxn ang="0">
                <a:pos x="2" y="62"/>
              </a:cxn>
              <a:cxn ang="0">
                <a:pos x="42" y="64"/>
              </a:cxn>
              <a:cxn ang="0">
                <a:pos x="48" y="82"/>
              </a:cxn>
            </a:cxnLst>
            <a:rect l="0" t="0" r="r" b="b"/>
            <a:pathLst>
              <a:path w="97" h="83">
                <a:moveTo>
                  <a:pt x="48" y="82"/>
                </a:moveTo>
                <a:lnTo>
                  <a:pt x="64" y="74"/>
                </a:lnTo>
                <a:lnTo>
                  <a:pt x="74" y="66"/>
                </a:lnTo>
                <a:lnTo>
                  <a:pt x="80" y="52"/>
                </a:lnTo>
                <a:lnTo>
                  <a:pt x="88" y="46"/>
                </a:lnTo>
                <a:lnTo>
                  <a:pt x="96" y="34"/>
                </a:lnTo>
                <a:lnTo>
                  <a:pt x="90" y="22"/>
                </a:lnTo>
                <a:lnTo>
                  <a:pt x="72" y="4"/>
                </a:lnTo>
                <a:lnTo>
                  <a:pt x="50" y="0"/>
                </a:lnTo>
                <a:lnTo>
                  <a:pt x="40" y="4"/>
                </a:lnTo>
                <a:lnTo>
                  <a:pt x="28" y="6"/>
                </a:lnTo>
                <a:lnTo>
                  <a:pt x="16" y="6"/>
                </a:lnTo>
                <a:lnTo>
                  <a:pt x="0" y="18"/>
                </a:lnTo>
                <a:lnTo>
                  <a:pt x="4" y="48"/>
                </a:lnTo>
                <a:lnTo>
                  <a:pt x="2" y="62"/>
                </a:lnTo>
                <a:lnTo>
                  <a:pt x="42" y="64"/>
                </a:lnTo>
                <a:lnTo>
                  <a:pt x="48" y="8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3" name="Freeform 341"/>
          <p:cNvSpPr>
            <a:spLocks/>
          </p:cNvSpPr>
          <p:nvPr/>
        </p:nvSpPr>
        <p:spPr bwMode="ltGray">
          <a:xfrm>
            <a:off x="4540751" y="2690830"/>
            <a:ext cx="105359" cy="952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" y="30"/>
              </a:cxn>
              <a:cxn ang="0">
                <a:pos x="34" y="34"/>
              </a:cxn>
              <a:cxn ang="0">
                <a:pos x="50" y="52"/>
              </a:cxn>
              <a:cxn ang="0">
                <a:pos x="64" y="40"/>
              </a:cxn>
              <a:cxn ang="0">
                <a:pos x="68" y="28"/>
              </a:cxn>
              <a:cxn ang="0">
                <a:pos x="50" y="10"/>
              </a:cxn>
              <a:cxn ang="0">
                <a:pos x="24" y="0"/>
              </a:cxn>
              <a:cxn ang="0">
                <a:pos x="8" y="10"/>
              </a:cxn>
              <a:cxn ang="0">
                <a:pos x="0" y="34"/>
              </a:cxn>
            </a:cxnLst>
            <a:rect l="0" t="0" r="r" b="b"/>
            <a:pathLst>
              <a:path w="69" h="53">
                <a:moveTo>
                  <a:pt x="0" y="34"/>
                </a:moveTo>
                <a:lnTo>
                  <a:pt x="10" y="30"/>
                </a:lnTo>
                <a:lnTo>
                  <a:pt x="34" y="34"/>
                </a:lnTo>
                <a:lnTo>
                  <a:pt x="50" y="52"/>
                </a:lnTo>
                <a:lnTo>
                  <a:pt x="64" y="40"/>
                </a:lnTo>
                <a:lnTo>
                  <a:pt x="68" y="28"/>
                </a:lnTo>
                <a:lnTo>
                  <a:pt x="50" y="10"/>
                </a:lnTo>
                <a:lnTo>
                  <a:pt x="24" y="0"/>
                </a:lnTo>
                <a:lnTo>
                  <a:pt x="8" y="10"/>
                </a:lnTo>
                <a:lnTo>
                  <a:pt x="0" y="3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4" name="Freeform 342"/>
          <p:cNvSpPr>
            <a:spLocks/>
          </p:cNvSpPr>
          <p:nvPr/>
        </p:nvSpPr>
        <p:spPr bwMode="ltGray">
          <a:xfrm>
            <a:off x="4534553" y="2916254"/>
            <a:ext cx="424534" cy="352423"/>
          </a:xfrm>
          <a:custGeom>
            <a:avLst/>
            <a:gdLst/>
            <a:ahLst/>
            <a:cxnLst>
              <a:cxn ang="0">
                <a:pos x="232" y="132"/>
              </a:cxn>
              <a:cxn ang="0">
                <a:pos x="234" y="126"/>
              </a:cxn>
              <a:cxn ang="0">
                <a:pos x="242" y="120"/>
              </a:cxn>
              <a:cxn ang="0">
                <a:pos x="258" y="124"/>
              </a:cxn>
              <a:cxn ang="0">
                <a:pos x="268" y="122"/>
              </a:cxn>
              <a:cxn ang="0">
                <a:pos x="268" y="110"/>
              </a:cxn>
              <a:cxn ang="0">
                <a:pos x="274" y="94"/>
              </a:cxn>
              <a:cxn ang="0">
                <a:pos x="270" y="86"/>
              </a:cxn>
              <a:cxn ang="0">
                <a:pos x="252" y="78"/>
              </a:cxn>
              <a:cxn ang="0">
                <a:pos x="246" y="68"/>
              </a:cxn>
              <a:cxn ang="0">
                <a:pos x="240" y="68"/>
              </a:cxn>
              <a:cxn ang="0">
                <a:pos x="234" y="54"/>
              </a:cxn>
              <a:cxn ang="0">
                <a:pos x="228" y="44"/>
              </a:cxn>
              <a:cxn ang="0">
                <a:pos x="224" y="32"/>
              </a:cxn>
              <a:cxn ang="0">
                <a:pos x="212" y="30"/>
              </a:cxn>
              <a:cxn ang="0">
                <a:pos x="202" y="18"/>
              </a:cxn>
              <a:cxn ang="0">
                <a:pos x="194" y="14"/>
              </a:cxn>
              <a:cxn ang="0">
                <a:pos x="180" y="0"/>
              </a:cxn>
              <a:cxn ang="0">
                <a:pos x="166" y="0"/>
              </a:cxn>
              <a:cxn ang="0">
                <a:pos x="148" y="6"/>
              </a:cxn>
              <a:cxn ang="0">
                <a:pos x="144" y="14"/>
              </a:cxn>
              <a:cxn ang="0">
                <a:pos x="118" y="20"/>
              </a:cxn>
              <a:cxn ang="0">
                <a:pos x="74" y="22"/>
              </a:cxn>
              <a:cxn ang="0">
                <a:pos x="64" y="28"/>
              </a:cxn>
              <a:cxn ang="0">
                <a:pos x="48" y="32"/>
              </a:cxn>
              <a:cxn ang="0">
                <a:pos x="30" y="32"/>
              </a:cxn>
              <a:cxn ang="0">
                <a:pos x="18" y="38"/>
              </a:cxn>
              <a:cxn ang="0">
                <a:pos x="20" y="50"/>
              </a:cxn>
              <a:cxn ang="0">
                <a:pos x="18" y="60"/>
              </a:cxn>
              <a:cxn ang="0">
                <a:pos x="8" y="64"/>
              </a:cxn>
              <a:cxn ang="0">
                <a:pos x="2" y="68"/>
              </a:cxn>
              <a:cxn ang="0">
                <a:pos x="0" y="94"/>
              </a:cxn>
              <a:cxn ang="0">
                <a:pos x="0" y="106"/>
              </a:cxn>
              <a:cxn ang="0">
                <a:pos x="6" y="112"/>
              </a:cxn>
              <a:cxn ang="0">
                <a:pos x="22" y="112"/>
              </a:cxn>
              <a:cxn ang="0">
                <a:pos x="38" y="122"/>
              </a:cxn>
              <a:cxn ang="0">
                <a:pos x="50" y="116"/>
              </a:cxn>
              <a:cxn ang="0">
                <a:pos x="58" y="106"/>
              </a:cxn>
              <a:cxn ang="0">
                <a:pos x="68" y="106"/>
              </a:cxn>
              <a:cxn ang="0">
                <a:pos x="70" y="112"/>
              </a:cxn>
              <a:cxn ang="0">
                <a:pos x="78" y="120"/>
              </a:cxn>
              <a:cxn ang="0">
                <a:pos x="84" y="124"/>
              </a:cxn>
              <a:cxn ang="0">
                <a:pos x="94" y="126"/>
              </a:cxn>
              <a:cxn ang="0">
                <a:pos x="110" y="140"/>
              </a:cxn>
              <a:cxn ang="0">
                <a:pos x="120" y="150"/>
              </a:cxn>
              <a:cxn ang="0">
                <a:pos x="142" y="148"/>
              </a:cxn>
              <a:cxn ang="0">
                <a:pos x="150" y="168"/>
              </a:cxn>
              <a:cxn ang="0">
                <a:pos x="164" y="190"/>
              </a:cxn>
              <a:cxn ang="0">
                <a:pos x="180" y="194"/>
              </a:cxn>
              <a:cxn ang="0">
                <a:pos x="206" y="178"/>
              </a:cxn>
              <a:cxn ang="0">
                <a:pos x="190" y="166"/>
              </a:cxn>
              <a:cxn ang="0">
                <a:pos x="180" y="152"/>
              </a:cxn>
              <a:cxn ang="0">
                <a:pos x="202" y="142"/>
              </a:cxn>
              <a:cxn ang="0">
                <a:pos x="232" y="132"/>
              </a:cxn>
            </a:cxnLst>
            <a:rect l="0" t="0" r="r" b="b"/>
            <a:pathLst>
              <a:path w="275" h="195">
                <a:moveTo>
                  <a:pt x="232" y="132"/>
                </a:moveTo>
                <a:lnTo>
                  <a:pt x="234" y="126"/>
                </a:lnTo>
                <a:lnTo>
                  <a:pt x="242" y="120"/>
                </a:lnTo>
                <a:lnTo>
                  <a:pt x="258" y="124"/>
                </a:lnTo>
                <a:lnTo>
                  <a:pt x="268" y="122"/>
                </a:lnTo>
                <a:lnTo>
                  <a:pt x="268" y="110"/>
                </a:lnTo>
                <a:lnTo>
                  <a:pt x="274" y="94"/>
                </a:lnTo>
                <a:lnTo>
                  <a:pt x="270" y="86"/>
                </a:lnTo>
                <a:lnTo>
                  <a:pt x="252" y="78"/>
                </a:lnTo>
                <a:lnTo>
                  <a:pt x="246" y="68"/>
                </a:lnTo>
                <a:lnTo>
                  <a:pt x="240" y="68"/>
                </a:lnTo>
                <a:lnTo>
                  <a:pt x="234" y="54"/>
                </a:lnTo>
                <a:lnTo>
                  <a:pt x="228" y="44"/>
                </a:lnTo>
                <a:lnTo>
                  <a:pt x="224" y="32"/>
                </a:lnTo>
                <a:lnTo>
                  <a:pt x="212" y="30"/>
                </a:lnTo>
                <a:lnTo>
                  <a:pt x="202" y="18"/>
                </a:lnTo>
                <a:lnTo>
                  <a:pt x="194" y="14"/>
                </a:lnTo>
                <a:lnTo>
                  <a:pt x="180" y="0"/>
                </a:lnTo>
                <a:lnTo>
                  <a:pt x="166" y="0"/>
                </a:lnTo>
                <a:lnTo>
                  <a:pt x="148" y="6"/>
                </a:lnTo>
                <a:lnTo>
                  <a:pt x="144" y="14"/>
                </a:lnTo>
                <a:lnTo>
                  <a:pt x="118" y="20"/>
                </a:lnTo>
                <a:lnTo>
                  <a:pt x="74" y="22"/>
                </a:lnTo>
                <a:lnTo>
                  <a:pt x="64" y="28"/>
                </a:lnTo>
                <a:lnTo>
                  <a:pt x="48" y="32"/>
                </a:lnTo>
                <a:lnTo>
                  <a:pt x="30" y="32"/>
                </a:lnTo>
                <a:lnTo>
                  <a:pt x="18" y="38"/>
                </a:lnTo>
                <a:lnTo>
                  <a:pt x="20" y="50"/>
                </a:lnTo>
                <a:lnTo>
                  <a:pt x="18" y="60"/>
                </a:lnTo>
                <a:lnTo>
                  <a:pt x="8" y="64"/>
                </a:lnTo>
                <a:lnTo>
                  <a:pt x="2" y="68"/>
                </a:lnTo>
                <a:lnTo>
                  <a:pt x="0" y="94"/>
                </a:lnTo>
                <a:lnTo>
                  <a:pt x="0" y="106"/>
                </a:lnTo>
                <a:lnTo>
                  <a:pt x="6" y="112"/>
                </a:lnTo>
                <a:lnTo>
                  <a:pt x="22" y="112"/>
                </a:lnTo>
                <a:lnTo>
                  <a:pt x="38" y="122"/>
                </a:lnTo>
                <a:lnTo>
                  <a:pt x="50" y="116"/>
                </a:lnTo>
                <a:lnTo>
                  <a:pt x="58" y="106"/>
                </a:lnTo>
                <a:lnTo>
                  <a:pt x="68" y="106"/>
                </a:lnTo>
                <a:lnTo>
                  <a:pt x="70" y="112"/>
                </a:lnTo>
                <a:lnTo>
                  <a:pt x="78" y="120"/>
                </a:lnTo>
                <a:lnTo>
                  <a:pt x="84" y="124"/>
                </a:lnTo>
                <a:lnTo>
                  <a:pt x="94" y="126"/>
                </a:lnTo>
                <a:lnTo>
                  <a:pt x="110" y="140"/>
                </a:lnTo>
                <a:lnTo>
                  <a:pt x="120" y="150"/>
                </a:lnTo>
                <a:lnTo>
                  <a:pt x="142" y="148"/>
                </a:lnTo>
                <a:lnTo>
                  <a:pt x="150" y="168"/>
                </a:lnTo>
                <a:lnTo>
                  <a:pt x="164" y="190"/>
                </a:lnTo>
                <a:lnTo>
                  <a:pt x="180" y="194"/>
                </a:lnTo>
                <a:lnTo>
                  <a:pt x="206" y="178"/>
                </a:lnTo>
                <a:lnTo>
                  <a:pt x="190" y="166"/>
                </a:lnTo>
                <a:lnTo>
                  <a:pt x="180" y="152"/>
                </a:lnTo>
                <a:lnTo>
                  <a:pt x="202" y="142"/>
                </a:lnTo>
                <a:lnTo>
                  <a:pt x="232" y="1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5" name="Freeform 343"/>
          <p:cNvSpPr>
            <a:spLocks/>
          </p:cNvSpPr>
          <p:nvPr/>
        </p:nvSpPr>
        <p:spPr bwMode="ltGray">
          <a:xfrm>
            <a:off x="4990075" y="3313127"/>
            <a:ext cx="164236" cy="95250"/>
          </a:xfrm>
          <a:custGeom>
            <a:avLst/>
            <a:gdLst/>
            <a:ahLst/>
            <a:cxnLst>
              <a:cxn ang="0">
                <a:pos x="106" y="36"/>
              </a:cxn>
              <a:cxn ang="0">
                <a:pos x="89" y="26"/>
              </a:cxn>
              <a:cxn ang="0">
                <a:pos x="76" y="19"/>
              </a:cxn>
              <a:cxn ang="0">
                <a:pos x="67" y="9"/>
              </a:cxn>
              <a:cxn ang="0">
                <a:pos x="58" y="0"/>
              </a:cxn>
              <a:cxn ang="0">
                <a:pos x="58" y="14"/>
              </a:cxn>
              <a:cxn ang="0">
                <a:pos x="52" y="17"/>
              </a:cxn>
              <a:cxn ang="0">
                <a:pos x="45" y="17"/>
              </a:cxn>
              <a:cxn ang="0">
                <a:pos x="39" y="9"/>
              </a:cxn>
              <a:cxn ang="0">
                <a:pos x="28" y="9"/>
              </a:cxn>
              <a:cxn ang="0">
                <a:pos x="20" y="9"/>
              </a:cxn>
              <a:cxn ang="0">
                <a:pos x="9" y="7"/>
              </a:cxn>
              <a:cxn ang="0">
                <a:pos x="0" y="16"/>
              </a:cxn>
              <a:cxn ang="0">
                <a:pos x="13" y="26"/>
              </a:cxn>
              <a:cxn ang="0">
                <a:pos x="33" y="47"/>
              </a:cxn>
              <a:cxn ang="0">
                <a:pos x="45" y="52"/>
              </a:cxn>
              <a:cxn ang="0">
                <a:pos x="54" y="49"/>
              </a:cxn>
              <a:cxn ang="0">
                <a:pos x="58" y="38"/>
              </a:cxn>
              <a:cxn ang="0">
                <a:pos x="69" y="38"/>
              </a:cxn>
              <a:cxn ang="0">
                <a:pos x="82" y="43"/>
              </a:cxn>
              <a:cxn ang="0">
                <a:pos x="89" y="42"/>
              </a:cxn>
              <a:cxn ang="0">
                <a:pos x="106" y="36"/>
              </a:cxn>
            </a:cxnLst>
            <a:rect l="0" t="0" r="r" b="b"/>
            <a:pathLst>
              <a:path w="107" h="53">
                <a:moveTo>
                  <a:pt x="106" y="36"/>
                </a:moveTo>
                <a:lnTo>
                  <a:pt x="89" y="26"/>
                </a:lnTo>
                <a:lnTo>
                  <a:pt x="76" y="19"/>
                </a:lnTo>
                <a:lnTo>
                  <a:pt x="67" y="9"/>
                </a:lnTo>
                <a:lnTo>
                  <a:pt x="58" y="0"/>
                </a:lnTo>
                <a:lnTo>
                  <a:pt x="58" y="14"/>
                </a:lnTo>
                <a:lnTo>
                  <a:pt x="52" y="17"/>
                </a:lnTo>
                <a:lnTo>
                  <a:pt x="45" y="17"/>
                </a:lnTo>
                <a:lnTo>
                  <a:pt x="39" y="9"/>
                </a:lnTo>
                <a:lnTo>
                  <a:pt x="28" y="9"/>
                </a:lnTo>
                <a:lnTo>
                  <a:pt x="20" y="9"/>
                </a:lnTo>
                <a:lnTo>
                  <a:pt x="9" y="7"/>
                </a:lnTo>
                <a:lnTo>
                  <a:pt x="0" y="16"/>
                </a:lnTo>
                <a:lnTo>
                  <a:pt x="13" y="26"/>
                </a:lnTo>
                <a:lnTo>
                  <a:pt x="33" y="47"/>
                </a:lnTo>
                <a:lnTo>
                  <a:pt x="45" y="52"/>
                </a:lnTo>
                <a:lnTo>
                  <a:pt x="54" y="49"/>
                </a:lnTo>
                <a:lnTo>
                  <a:pt x="58" y="38"/>
                </a:lnTo>
                <a:lnTo>
                  <a:pt x="69" y="38"/>
                </a:lnTo>
                <a:lnTo>
                  <a:pt x="82" y="43"/>
                </a:lnTo>
                <a:lnTo>
                  <a:pt x="89" y="42"/>
                </a:lnTo>
                <a:lnTo>
                  <a:pt x="106" y="3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6" name="Freeform 344"/>
          <p:cNvSpPr>
            <a:spLocks/>
          </p:cNvSpPr>
          <p:nvPr/>
        </p:nvSpPr>
        <p:spPr bwMode="ltGray">
          <a:xfrm>
            <a:off x="4988525" y="3311540"/>
            <a:ext cx="176631" cy="109537"/>
          </a:xfrm>
          <a:custGeom>
            <a:avLst/>
            <a:gdLst/>
            <a:ahLst/>
            <a:cxnLst>
              <a:cxn ang="0">
                <a:pos x="114" y="42"/>
              </a:cxn>
              <a:cxn ang="0">
                <a:pos x="96" y="30"/>
              </a:cxn>
              <a:cxn ang="0">
                <a:pos x="82" y="22"/>
              </a:cxn>
              <a:cxn ang="0">
                <a:pos x="72" y="10"/>
              </a:cxn>
              <a:cxn ang="0">
                <a:pos x="62" y="0"/>
              </a:cxn>
              <a:cxn ang="0">
                <a:pos x="62" y="16"/>
              </a:cxn>
              <a:cxn ang="0">
                <a:pos x="56" y="20"/>
              </a:cxn>
              <a:cxn ang="0">
                <a:pos x="48" y="20"/>
              </a:cxn>
              <a:cxn ang="0">
                <a:pos x="42" y="10"/>
              </a:cxn>
              <a:cxn ang="0">
                <a:pos x="30" y="10"/>
              </a:cxn>
              <a:cxn ang="0">
                <a:pos x="22" y="10"/>
              </a:cxn>
              <a:cxn ang="0">
                <a:pos x="10" y="8"/>
              </a:cxn>
              <a:cxn ang="0">
                <a:pos x="0" y="18"/>
              </a:cxn>
              <a:cxn ang="0">
                <a:pos x="14" y="30"/>
              </a:cxn>
              <a:cxn ang="0">
                <a:pos x="36" y="54"/>
              </a:cxn>
              <a:cxn ang="0">
                <a:pos x="48" y="60"/>
              </a:cxn>
              <a:cxn ang="0">
                <a:pos x="58" y="56"/>
              </a:cxn>
              <a:cxn ang="0">
                <a:pos x="62" y="44"/>
              </a:cxn>
              <a:cxn ang="0">
                <a:pos x="74" y="44"/>
              </a:cxn>
              <a:cxn ang="0">
                <a:pos x="88" y="50"/>
              </a:cxn>
              <a:cxn ang="0">
                <a:pos x="96" y="48"/>
              </a:cxn>
              <a:cxn ang="0">
                <a:pos x="114" y="42"/>
              </a:cxn>
            </a:cxnLst>
            <a:rect l="0" t="0" r="r" b="b"/>
            <a:pathLst>
              <a:path w="115" h="61">
                <a:moveTo>
                  <a:pt x="114" y="42"/>
                </a:moveTo>
                <a:lnTo>
                  <a:pt x="96" y="30"/>
                </a:lnTo>
                <a:lnTo>
                  <a:pt x="82" y="22"/>
                </a:lnTo>
                <a:lnTo>
                  <a:pt x="72" y="10"/>
                </a:lnTo>
                <a:lnTo>
                  <a:pt x="62" y="0"/>
                </a:lnTo>
                <a:lnTo>
                  <a:pt x="62" y="16"/>
                </a:lnTo>
                <a:lnTo>
                  <a:pt x="56" y="20"/>
                </a:lnTo>
                <a:lnTo>
                  <a:pt x="48" y="20"/>
                </a:lnTo>
                <a:lnTo>
                  <a:pt x="42" y="10"/>
                </a:lnTo>
                <a:lnTo>
                  <a:pt x="30" y="10"/>
                </a:lnTo>
                <a:lnTo>
                  <a:pt x="22" y="10"/>
                </a:lnTo>
                <a:lnTo>
                  <a:pt x="10" y="8"/>
                </a:lnTo>
                <a:lnTo>
                  <a:pt x="0" y="18"/>
                </a:lnTo>
                <a:lnTo>
                  <a:pt x="14" y="30"/>
                </a:lnTo>
                <a:lnTo>
                  <a:pt x="36" y="54"/>
                </a:lnTo>
                <a:lnTo>
                  <a:pt x="48" y="60"/>
                </a:lnTo>
                <a:lnTo>
                  <a:pt x="58" y="56"/>
                </a:lnTo>
                <a:lnTo>
                  <a:pt x="62" y="44"/>
                </a:lnTo>
                <a:lnTo>
                  <a:pt x="74" y="44"/>
                </a:lnTo>
                <a:lnTo>
                  <a:pt x="88" y="50"/>
                </a:lnTo>
                <a:lnTo>
                  <a:pt x="96" y="48"/>
                </a:lnTo>
                <a:lnTo>
                  <a:pt x="114" y="4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7" name="Freeform 345"/>
          <p:cNvSpPr>
            <a:spLocks/>
          </p:cNvSpPr>
          <p:nvPr/>
        </p:nvSpPr>
        <p:spPr bwMode="ltGray">
          <a:xfrm>
            <a:off x="8215913" y="6105528"/>
            <a:ext cx="187476" cy="133349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2" y="58"/>
              </a:cxn>
              <a:cxn ang="0">
                <a:pos x="18" y="70"/>
              </a:cxn>
              <a:cxn ang="0">
                <a:pos x="30" y="72"/>
              </a:cxn>
              <a:cxn ang="0">
                <a:pos x="50" y="62"/>
              </a:cxn>
              <a:cxn ang="0">
                <a:pos x="54" y="54"/>
              </a:cxn>
              <a:cxn ang="0">
                <a:pos x="68" y="40"/>
              </a:cxn>
              <a:cxn ang="0">
                <a:pos x="78" y="36"/>
              </a:cxn>
              <a:cxn ang="0">
                <a:pos x="80" y="38"/>
              </a:cxn>
              <a:cxn ang="0">
                <a:pos x="110" y="18"/>
              </a:cxn>
              <a:cxn ang="0">
                <a:pos x="118" y="8"/>
              </a:cxn>
              <a:cxn ang="0">
                <a:pos x="120" y="0"/>
              </a:cxn>
              <a:cxn ang="0">
                <a:pos x="98" y="4"/>
              </a:cxn>
              <a:cxn ang="0">
                <a:pos x="72" y="16"/>
              </a:cxn>
              <a:cxn ang="0">
                <a:pos x="48" y="24"/>
              </a:cxn>
              <a:cxn ang="0">
                <a:pos x="20" y="36"/>
              </a:cxn>
              <a:cxn ang="0">
                <a:pos x="6" y="48"/>
              </a:cxn>
              <a:cxn ang="0">
                <a:pos x="0" y="56"/>
              </a:cxn>
            </a:cxnLst>
            <a:rect l="0" t="0" r="r" b="b"/>
            <a:pathLst>
              <a:path w="121" h="73">
                <a:moveTo>
                  <a:pt x="0" y="56"/>
                </a:moveTo>
                <a:lnTo>
                  <a:pt x="12" y="58"/>
                </a:lnTo>
                <a:lnTo>
                  <a:pt x="18" y="70"/>
                </a:lnTo>
                <a:lnTo>
                  <a:pt x="30" y="72"/>
                </a:lnTo>
                <a:lnTo>
                  <a:pt x="50" y="62"/>
                </a:lnTo>
                <a:lnTo>
                  <a:pt x="54" y="54"/>
                </a:lnTo>
                <a:lnTo>
                  <a:pt x="68" y="40"/>
                </a:lnTo>
                <a:lnTo>
                  <a:pt x="78" y="36"/>
                </a:lnTo>
                <a:lnTo>
                  <a:pt x="80" y="38"/>
                </a:lnTo>
                <a:lnTo>
                  <a:pt x="110" y="18"/>
                </a:lnTo>
                <a:lnTo>
                  <a:pt x="118" y="8"/>
                </a:lnTo>
                <a:lnTo>
                  <a:pt x="120" y="0"/>
                </a:lnTo>
                <a:lnTo>
                  <a:pt x="98" y="4"/>
                </a:lnTo>
                <a:lnTo>
                  <a:pt x="72" y="16"/>
                </a:lnTo>
                <a:lnTo>
                  <a:pt x="48" y="24"/>
                </a:lnTo>
                <a:lnTo>
                  <a:pt x="20" y="36"/>
                </a:lnTo>
                <a:lnTo>
                  <a:pt x="6" y="48"/>
                </a:lnTo>
                <a:lnTo>
                  <a:pt x="0" y="5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8" name="Freeform 346"/>
          <p:cNvSpPr>
            <a:spLocks/>
          </p:cNvSpPr>
          <p:nvPr/>
        </p:nvSpPr>
        <p:spPr bwMode="ltGray">
          <a:xfrm>
            <a:off x="8409587" y="5902329"/>
            <a:ext cx="99161" cy="206374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2" y="93"/>
              </a:cxn>
              <a:cxn ang="0">
                <a:pos x="5" y="114"/>
              </a:cxn>
              <a:cxn ang="0">
                <a:pos x="39" y="86"/>
              </a:cxn>
              <a:cxn ang="0">
                <a:pos x="43" y="93"/>
              </a:cxn>
              <a:cxn ang="0">
                <a:pos x="55" y="82"/>
              </a:cxn>
              <a:cxn ang="0">
                <a:pos x="64" y="73"/>
              </a:cxn>
              <a:cxn ang="0">
                <a:pos x="48" y="69"/>
              </a:cxn>
              <a:cxn ang="0">
                <a:pos x="34" y="62"/>
              </a:cxn>
              <a:cxn ang="0">
                <a:pos x="41" y="47"/>
              </a:cxn>
              <a:cxn ang="0">
                <a:pos x="21" y="47"/>
              </a:cxn>
              <a:cxn ang="0">
                <a:pos x="27" y="22"/>
              </a:cxn>
              <a:cxn ang="0">
                <a:pos x="20" y="15"/>
              </a:cxn>
              <a:cxn ang="0">
                <a:pos x="9" y="0"/>
              </a:cxn>
              <a:cxn ang="0">
                <a:pos x="16" y="30"/>
              </a:cxn>
              <a:cxn ang="0">
                <a:pos x="21" y="58"/>
              </a:cxn>
              <a:cxn ang="0">
                <a:pos x="11" y="71"/>
              </a:cxn>
              <a:cxn ang="0">
                <a:pos x="0" y="77"/>
              </a:cxn>
            </a:cxnLst>
            <a:rect l="0" t="0" r="r" b="b"/>
            <a:pathLst>
              <a:path w="65" h="115">
                <a:moveTo>
                  <a:pt x="0" y="77"/>
                </a:moveTo>
                <a:lnTo>
                  <a:pt x="12" y="93"/>
                </a:lnTo>
                <a:lnTo>
                  <a:pt x="5" y="114"/>
                </a:lnTo>
                <a:lnTo>
                  <a:pt x="39" y="86"/>
                </a:lnTo>
                <a:lnTo>
                  <a:pt x="43" y="93"/>
                </a:lnTo>
                <a:lnTo>
                  <a:pt x="55" y="82"/>
                </a:lnTo>
                <a:lnTo>
                  <a:pt x="64" y="73"/>
                </a:lnTo>
                <a:lnTo>
                  <a:pt x="48" y="69"/>
                </a:lnTo>
                <a:lnTo>
                  <a:pt x="34" y="62"/>
                </a:lnTo>
                <a:lnTo>
                  <a:pt x="41" y="47"/>
                </a:lnTo>
                <a:lnTo>
                  <a:pt x="21" y="47"/>
                </a:lnTo>
                <a:lnTo>
                  <a:pt x="27" y="22"/>
                </a:lnTo>
                <a:lnTo>
                  <a:pt x="20" y="15"/>
                </a:lnTo>
                <a:lnTo>
                  <a:pt x="9" y="0"/>
                </a:lnTo>
                <a:lnTo>
                  <a:pt x="16" y="30"/>
                </a:lnTo>
                <a:lnTo>
                  <a:pt x="21" y="58"/>
                </a:lnTo>
                <a:lnTo>
                  <a:pt x="11" y="71"/>
                </a:lnTo>
                <a:lnTo>
                  <a:pt x="0" y="77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9" name="Freeform 347"/>
          <p:cNvSpPr>
            <a:spLocks/>
          </p:cNvSpPr>
          <p:nvPr/>
        </p:nvSpPr>
        <p:spPr bwMode="ltGray">
          <a:xfrm>
            <a:off x="8408038" y="5899154"/>
            <a:ext cx="113105" cy="222249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4" y="100"/>
              </a:cxn>
              <a:cxn ang="0">
                <a:pos x="6" y="122"/>
              </a:cxn>
              <a:cxn ang="0">
                <a:pos x="44" y="92"/>
              </a:cxn>
              <a:cxn ang="0">
                <a:pos x="48" y="100"/>
              </a:cxn>
              <a:cxn ang="0">
                <a:pos x="62" y="88"/>
              </a:cxn>
              <a:cxn ang="0">
                <a:pos x="72" y="78"/>
              </a:cxn>
              <a:cxn ang="0">
                <a:pos x="54" y="74"/>
              </a:cxn>
              <a:cxn ang="0">
                <a:pos x="38" y="66"/>
              </a:cxn>
              <a:cxn ang="0">
                <a:pos x="46" y="50"/>
              </a:cxn>
              <a:cxn ang="0">
                <a:pos x="24" y="50"/>
              </a:cxn>
              <a:cxn ang="0">
                <a:pos x="30" y="24"/>
              </a:cxn>
              <a:cxn ang="0">
                <a:pos x="22" y="16"/>
              </a:cxn>
              <a:cxn ang="0">
                <a:pos x="10" y="0"/>
              </a:cxn>
              <a:cxn ang="0">
                <a:pos x="18" y="32"/>
              </a:cxn>
              <a:cxn ang="0">
                <a:pos x="24" y="62"/>
              </a:cxn>
              <a:cxn ang="0">
                <a:pos x="12" y="76"/>
              </a:cxn>
              <a:cxn ang="0">
                <a:pos x="0" y="82"/>
              </a:cxn>
            </a:cxnLst>
            <a:rect l="0" t="0" r="r" b="b"/>
            <a:pathLst>
              <a:path w="73" h="123">
                <a:moveTo>
                  <a:pt x="0" y="82"/>
                </a:moveTo>
                <a:lnTo>
                  <a:pt x="14" y="100"/>
                </a:lnTo>
                <a:lnTo>
                  <a:pt x="6" y="122"/>
                </a:lnTo>
                <a:lnTo>
                  <a:pt x="44" y="92"/>
                </a:lnTo>
                <a:lnTo>
                  <a:pt x="48" y="100"/>
                </a:lnTo>
                <a:lnTo>
                  <a:pt x="62" y="88"/>
                </a:lnTo>
                <a:lnTo>
                  <a:pt x="72" y="78"/>
                </a:lnTo>
                <a:lnTo>
                  <a:pt x="54" y="74"/>
                </a:lnTo>
                <a:lnTo>
                  <a:pt x="38" y="66"/>
                </a:lnTo>
                <a:lnTo>
                  <a:pt x="46" y="50"/>
                </a:lnTo>
                <a:lnTo>
                  <a:pt x="24" y="50"/>
                </a:lnTo>
                <a:lnTo>
                  <a:pt x="30" y="24"/>
                </a:lnTo>
                <a:lnTo>
                  <a:pt x="22" y="16"/>
                </a:lnTo>
                <a:lnTo>
                  <a:pt x="10" y="0"/>
                </a:lnTo>
                <a:lnTo>
                  <a:pt x="18" y="32"/>
                </a:lnTo>
                <a:lnTo>
                  <a:pt x="24" y="62"/>
                </a:lnTo>
                <a:lnTo>
                  <a:pt x="12" y="76"/>
                </a:lnTo>
                <a:lnTo>
                  <a:pt x="0" y="8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0" name="Freeform 348"/>
          <p:cNvSpPr>
            <a:spLocks/>
          </p:cNvSpPr>
          <p:nvPr/>
        </p:nvSpPr>
        <p:spPr bwMode="ltGray">
          <a:xfrm>
            <a:off x="8284087" y="5438781"/>
            <a:ext cx="69722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32"/>
              </a:cxn>
              <a:cxn ang="0">
                <a:pos x="40" y="46"/>
              </a:cxn>
              <a:cxn ang="0">
                <a:pos x="44" y="40"/>
              </a:cxn>
              <a:cxn ang="0">
                <a:pos x="26" y="14"/>
              </a:cxn>
              <a:cxn ang="0">
                <a:pos x="20" y="4"/>
              </a:cxn>
              <a:cxn ang="0">
                <a:pos x="0" y="0"/>
              </a:cxn>
            </a:cxnLst>
            <a:rect l="0" t="0" r="r" b="b"/>
            <a:pathLst>
              <a:path w="45" h="47">
                <a:moveTo>
                  <a:pt x="0" y="0"/>
                </a:moveTo>
                <a:lnTo>
                  <a:pt x="24" y="32"/>
                </a:lnTo>
                <a:lnTo>
                  <a:pt x="40" y="46"/>
                </a:lnTo>
                <a:lnTo>
                  <a:pt x="44" y="40"/>
                </a:lnTo>
                <a:lnTo>
                  <a:pt x="26" y="14"/>
                </a:lnTo>
                <a:lnTo>
                  <a:pt x="20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1" name="Freeform 349"/>
          <p:cNvSpPr>
            <a:spLocks/>
          </p:cNvSpPr>
          <p:nvPr/>
        </p:nvSpPr>
        <p:spPr bwMode="ltGray">
          <a:xfrm>
            <a:off x="8583119" y="5438781"/>
            <a:ext cx="61976" cy="4921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2" y="26"/>
              </a:cxn>
              <a:cxn ang="0">
                <a:pos x="40" y="26"/>
              </a:cxn>
              <a:cxn ang="0">
                <a:pos x="34" y="10"/>
              </a:cxn>
              <a:cxn ang="0">
                <a:pos x="10" y="0"/>
              </a:cxn>
              <a:cxn ang="0">
                <a:pos x="0" y="14"/>
              </a:cxn>
            </a:cxnLst>
            <a:rect l="0" t="0" r="r" b="b"/>
            <a:pathLst>
              <a:path w="41" h="27">
                <a:moveTo>
                  <a:pt x="0" y="14"/>
                </a:moveTo>
                <a:lnTo>
                  <a:pt x="22" y="26"/>
                </a:lnTo>
                <a:lnTo>
                  <a:pt x="40" y="26"/>
                </a:lnTo>
                <a:lnTo>
                  <a:pt x="34" y="10"/>
                </a:lnTo>
                <a:lnTo>
                  <a:pt x="10" y="0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2" name="Freeform 350"/>
          <p:cNvSpPr>
            <a:spLocks/>
          </p:cNvSpPr>
          <p:nvPr/>
        </p:nvSpPr>
        <p:spPr bwMode="ltGray">
          <a:xfrm>
            <a:off x="8645095" y="5399093"/>
            <a:ext cx="54229" cy="428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" y="20"/>
              </a:cxn>
              <a:cxn ang="0">
                <a:pos x="30" y="22"/>
              </a:cxn>
              <a:cxn ang="0">
                <a:pos x="34" y="0"/>
              </a:cxn>
              <a:cxn ang="0">
                <a:pos x="0" y="8"/>
              </a:cxn>
            </a:cxnLst>
            <a:rect l="0" t="0" r="r" b="b"/>
            <a:pathLst>
              <a:path w="35" h="23">
                <a:moveTo>
                  <a:pt x="0" y="8"/>
                </a:moveTo>
                <a:lnTo>
                  <a:pt x="4" y="20"/>
                </a:lnTo>
                <a:lnTo>
                  <a:pt x="30" y="22"/>
                </a:lnTo>
                <a:lnTo>
                  <a:pt x="34" y="0"/>
                </a:lnTo>
                <a:lnTo>
                  <a:pt x="0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3" name="Freeform 351"/>
          <p:cNvSpPr>
            <a:spLocks/>
          </p:cNvSpPr>
          <p:nvPr/>
        </p:nvSpPr>
        <p:spPr bwMode="ltGray">
          <a:xfrm>
            <a:off x="9130056" y="5613405"/>
            <a:ext cx="13944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4" name="Freeform 352"/>
          <p:cNvSpPr>
            <a:spLocks/>
          </p:cNvSpPr>
          <p:nvPr/>
        </p:nvSpPr>
        <p:spPr bwMode="ltGray">
          <a:xfrm>
            <a:off x="9089772" y="5540381"/>
            <a:ext cx="26339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5" name="Freeform 353"/>
          <p:cNvSpPr>
            <a:spLocks/>
          </p:cNvSpPr>
          <p:nvPr/>
        </p:nvSpPr>
        <p:spPr bwMode="ltGray">
          <a:xfrm>
            <a:off x="9058784" y="5510218"/>
            <a:ext cx="1084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16"/>
              </a:cxn>
              <a:cxn ang="0">
                <a:pos x="2" y="16"/>
              </a:cxn>
              <a:cxn ang="0">
                <a:pos x="0" y="0"/>
              </a:cxn>
            </a:cxnLst>
            <a:rect l="0" t="0" r="r" b="b"/>
            <a:pathLst>
              <a:path w="7" h="17">
                <a:moveTo>
                  <a:pt x="0" y="0"/>
                </a:moveTo>
                <a:lnTo>
                  <a:pt x="6" y="0"/>
                </a:lnTo>
                <a:lnTo>
                  <a:pt x="6" y="16"/>
                </a:lnTo>
                <a:lnTo>
                  <a:pt x="2" y="1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6" name="Freeform 354"/>
          <p:cNvSpPr>
            <a:spLocks/>
          </p:cNvSpPr>
          <p:nvPr/>
        </p:nvSpPr>
        <p:spPr bwMode="ltGray">
          <a:xfrm>
            <a:off x="8999907" y="5478468"/>
            <a:ext cx="13944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7" name="Freeform 355"/>
          <p:cNvSpPr>
            <a:spLocks/>
          </p:cNvSpPr>
          <p:nvPr/>
        </p:nvSpPr>
        <p:spPr bwMode="ltGray">
          <a:xfrm>
            <a:off x="8956524" y="5467356"/>
            <a:ext cx="21692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8" name="Freeform 356"/>
          <p:cNvSpPr>
            <a:spLocks/>
          </p:cNvSpPr>
          <p:nvPr/>
        </p:nvSpPr>
        <p:spPr bwMode="ltGray">
          <a:xfrm>
            <a:off x="8933282" y="5419731"/>
            <a:ext cx="18593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9" name="Freeform 357"/>
          <p:cNvSpPr>
            <a:spLocks/>
          </p:cNvSpPr>
          <p:nvPr/>
        </p:nvSpPr>
        <p:spPr bwMode="ltGray">
          <a:xfrm>
            <a:off x="7879694" y="2643205"/>
            <a:ext cx="34087" cy="3968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22" y="6"/>
              </a:cxn>
              <a:cxn ang="0">
                <a:pos x="16" y="14"/>
              </a:cxn>
              <a:cxn ang="0">
                <a:pos x="2" y="20"/>
              </a:cxn>
              <a:cxn ang="0">
                <a:pos x="0" y="12"/>
              </a:cxn>
              <a:cxn ang="0">
                <a:pos x="12" y="6"/>
              </a:cxn>
              <a:cxn ang="0">
                <a:pos x="18" y="0"/>
              </a:cxn>
            </a:cxnLst>
            <a:rect l="0" t="0" r="r" b="b"/>
            <a:pathLst>
              <a:path w="23" h="21">
                <a:moveTo>
                  <a:pt x="18" y="0"/>
                </a:moveTo>
                <a:lnTo>
                  <a:pt x="22" y="6"/>
                </a:lnTo>
                <a:lnTo>
                  <a:pt x="16" y="14"/>
                </a:lnTo>
                <a:lnTo>
                  <a:pt x="2" y="20"/>
                </a:lnTo>
                <a:lnTo>
                  <a:pt x="0" y="12"/>
                </a:lnTo>
                <a:lnTo>
                  <a:pt x="12" y="6"/>
                </a:lnTo>
                <a:lnTo>
                  <a:pt x="1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0" name="Freeform 358"/>
          <p:cNvSpPr>
            <a:spLocks/>
          </p:cNvSpPr>
          <p:nvPr/>
        </p:nvSpPr>
        <p:spPr bwMode="ltGray">
          <a:xfrm>
            <a:off x="7823916" y="2668605"/>
            <a:ext cx="38735" cy="238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6"/>
              </a:cxn>
              <a:cxn ang="0">
                <a:pos x="10" y="12"/>
              </a:cxn>
              <a:cxn ang="0">
                <a:pos x="0" y="10"/>
              </a:cxn>
              <a:cxn ang="0">
                <a:pos x="14" y="6"/>
              </a:cxn>
              <a:cxn ang="0">
                <a:pos x="24" y="0"/>
              </a:cxn>
            </a:cxnLst>
            <a:rect l="0" t="0" r="r" b="b"/>
            <a:pathLst>
              <a:path w="25" h="13">
                <a:moveTo>
                  <a:pt x="24" y="0"/>
                </a:moveTo>
                <a:lnTo>
                  <a:pt x="24" y="6"/>
                </a:lnTo>
                <a:lnTo>
                  <a:pt x="10" y="12"/>
                </a:lnTo>
                <a:lnTo>
                  <a:pt x="0" y="10"/>
                </a:lnTo>
                <a:lnTo>
                  <a:pt x="14" y="6"/>
                </a:lnTo>
                <a:lnTo>
                  <a:pt x="2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1" name="Freeform 359"/>
          <p:cNvSpPr>
            <a:spLocks/>
          </p:cNvSpPr>
          <p:nvPr/>
        </p:nvSpPr>
        <p:spPr bwMode="ltGray">
          <a:xfrm>
            <a:off x="7703064" y="2698768"/>
            <a:ext cx="26340" cy="158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4"/>
              </a:cxn>
              <a:cxn ang="0">
                <a:pos x="0" y="8"/>
              </a:cxn>
              <a:cxn ang="0">
                <a:pos x="16" y="0"/>
              </a:cxn>
            </a:cxnLst>
            <a:rect l="0" t="0" r="r" b="b"/>
            <a:pathLst>
              <a:path w="17" h="9">
                <a:moveTo>
                  <a:pt x="16" y="0"/>
                </a:moveTo>
                <a:lnTo>
                  <a:pt x="16" y="4"/>
                </a:lnTo>
                <a:lnTo>
                  <a:pt x="0" y="8"/>
                </a:ln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2" name="Freeform 360"/>
          <p:cNvSpPr>
            <a:spLocks/>
          </p:cNvSpPr>
          <p:nvPr/>
        </p:nvSpPr>
        <p:spPr bwMode="ltGray">
          <a:xfrm>
            <a:off x="5100082" y="3362340"/>
            <a:ext cx="99161" cy="8413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4" y="46"/>
              </a:cxn>
              <a:cxn ang="0">
                <a:pos x="50" y="44"/>
              </a:cxn>
              <a:cxn ang="0">
                <a:pos x="64" y="26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65" h="47">
                <a:moveTo>
                  <a:pt x="0" y="14"/>
                </a:moveTo>
                <a:lnTo>
                  <a:pt x="34" y="46"/>
                </a:lnTo>
                <a:lnTo>
                  <a:pt x="50" y="44"/>
                </a:lnTo>
                <a:lnTo>
                  <a:pt x="64" y="26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3" name="Freeform 361"/>
          <p:cNvSpPr>
            <a:spLocks/>
          </p:cNvSpPr>
          <p:nvPr/>
        </p:nvSpPr>
        <p:spPr bwMode="ltGray">
          <a:xfrm>
            <a:off x="5360380" y="4992695"/>
            <a:ext cx="13945" cy="2063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4" name="Freeform 362"/>
          <p:cNvSpPr>
            <a:spLocks/>
          </p:cNvSpPr>
          <p:nvPr/>
        </p:nvSpPr>
        <p:spPr bwMode="ltGray">
          <a:xfrm>
            <a:off x="8908492" y="4764096"/>
            <a:ext cx="13945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5" name="Freeform 363"/>
          <p:cNvSpPr>
            <a:spLocks/>
          </p:cNvSpPr>
          <p:nvPr/>
        </p:nvSpPr>
        <p:spPr bwMode="ltGray">
          <a:xfrm>
            <a:off x="8868208" y="4692659"/>
            <a:ext cx="2634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6" name="Freeform 364"/>
          <p:cNvSpPr>
            <a:spLocks/>
          </p:cNvSpPr>
          <p:nvPr/>
        </p:nvSpPr>
        <p:spPr bwMode="ltGray">
          <a:xfrm>
            <a:off x="8837220" y="4662496"/>
            <a:ext cx="10846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16"/>
              </a:cxn>
              <a:cxn ang="0">
                <a:pos x="2" y="16"/>
              </a:cxn>
              <a:cxn ang="0">
                <a:pos x="0" y="0"/>
              </a:cxn>
            </a:cxnLst>
            <a:rect l="0" t="0" r="r" b="b"/>
            <a:pathLst>
              <a:path w="7" h="17">
                <a:moveTo>
                  <a:pt x="0" y="0"/>
                </a:moveTo>
                <a:lnTo>
                  <a:pt x="6" y="0"/>
                </a:lnTo>
                <a:lnTo>
                  <a:pt x="6" y="16"/>
                </a:lnTo>
                <a:lnTo>
                  <a:pt x="2" y="1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7" name="Freeform 365"/>
          <p:cNvSpPr>
            <a:spLocks/>
          </p:cNvSpPr>
          <p:nvPr/>
        </p:nvSpPr>
        <p:spPr bwMode="ltGray">
          <a:xfrm>
            <a:off x="8778343" y="4630747"/>
            <a:ext cx="1394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8" name="Freeform 366"/>
          <p:cNvSpPr>
            <a:spLocks/>
          </p:cNvSpPr>
          <p:nvPr/>
        </p:nvSpPr>
        <p:spPr bwMode="ltGray">
          <a:xfrm>
            <a:off x="8733411" y="4619635"/>
            <a:ext cx="2324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9" name="Freeform 367"/>
          <p:cNvSpPr>
            <a:spLocks/>
          </p:cNvSpPr>
          <p:nvPr/>
        </p:nvSpPr>
        <p:spPr bwMode="ltGray">
          <a:xfrm>
            <a:off x="8708621" y="4572010"/>
            <a:ext cx="20142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0" name="Freeform 368"/>
          <p:cNvSpPr>
            <a:spLocks/>
          </p:cNvSpPr>
          <p:nvPr/>
        </p:nvSpPr>
        <p:spPr bwMode="ltGray">
          <a:xfrm>
            <a:off x="8395643" y="5467356"/>
            <a:ext cx="13944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1" name="Freeform 369"/>
          <p:cNvSpPr>
            <a:spLocks/>
          </p:cNvSpPr>
          <p:nvPr/>
        </p:nvSpPr>
        <p:spPr bwMode="ltGray">
          <a:xfrm>
            <a:off x="8353809" y="5395918"/>
            <a:ext cx="27889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2" name="Freeform 370"/>
          <p:cNvSpPr>
            <a:spLocks/>
          </p:cNvSpPr>
          <p:nvPr/>
        </p:nvSpPr>
        <p:spPr bwMode="ltGray">
          <a:xfrm>
            <a:off x="8198870" y="5751517"/>
            <a:ext cx="1394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3" name="Freeform 371"/>
          <p:cNvSpPr>
            <a:spLocks/>
          </p:cNvSpPr>
          <p:nvPr/>
        </p:nvSpPr>
        <p:spPr bwMode="ltGray">
          <a:xfrm>
            <a:off x="8158585" y="5656267"/>
            <a:ext cx="26340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4" name="Freeform 372"/>
          <p:cNvSpPr>
            <a:spLocks/>
          </p:cNvSpPr>
          <p:nvPr/>
        </p:nvSpPr>
        <p:spPr bwMode="ltGray">
          <a:xfrm>
            <a:off x="8201968" y="6416677"/>
            <a:ext cx="2634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5" name="Freeform 373"/>
          <p:cNvSpPr>
            <a:spLocks/>
          </p:cNvSpPr>
          <p:nvPr/>
        </p:nvSpPr>
        <p:spPr bwMode="ltGray">
          <a:xfrm>
            <a:off x="8257747" y="6583363"/>
            <a:ext cx="24790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6" name="Freeform 374"/>
          <p:cNvSpPr>
            <a:spLocks/>
          </p:cNvSpPr>
          <p:nvPr/>
        </p:nvSpPr>
        <p:spPr bwMode="ltGray">
          <a:xfrm>
            <a:off x="8535089" y="6381752"/>
            <a:ext cx="2479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7" name="Freeform 375"/>
          <p:cNvSpPr>
            <a:spLocks/>
          </p:cNvSpPr>
          <p:nvPr/>
        </p:nvSpPr>
        <p:spPr bwMode="ltGray">
          <a:xfrm>
            <a:off x="8601712" y="6126165"/>
            <a:ext cx="26340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8" name="Freeform 376"/>
          <p:cNvSpPr>
            <a:spLocks/>
          </p:cNvSpPr>
          <p:nvPr/>
        </p:nvSpPr>
        <p:spPr bwMode="ltGray">
          <a:xfrm>
            <a:off x="1011231" y="1897083"/>
            <a:ext cx="266496" cy="596897"/>
          </a:xfrm>
          <a:custGeom>
            <a:avLst/>
            <a:gdLst/>
            <a:ahLst/>
            <a:cxnLst>
              <a:cxn ang="0">
                <a:pos x="2" y="324"/>
              </a:cxn>
              <a:cxn ang="0">
                <a:pos x="8" y="316"/>
              </a:cxn>
              <a:cxn ang="0">
                <a:pos x="12" y="308"/>
              </a:cxn>
              <a:cxn ang="0">
                <a:pos x="16" y="300"/>
              </a:cxn>
              <a:cxn ang="0">
                <a:pos x="20" y="292"/>
              </a:cxn>
              <a:cxn ang="0">
                <a:pos x="20" y="284"/>
              </a:cxn>
              <a:cxn ang="0">
                <a:pos x="26" y="276"/>
              </a:cxn>
              <a:cxn ang="0">
                <a:pos x="26" y="268"/>
              </a:cxn>
              <a:cxn ang="0">
                <a:pos x="30" y="260"/>
              </a:cxn>
              <a:cxn ang="0">
                <a:pos x="32" y="252"/>
              </a:cxn>
              <a:cxn ang="0">
                <a:pos x="34" y="244"/>
              </a:cxn>
              <a:cxn ang="0">
                <a:pos x="36" y="236"/>
              </a:cxn>
              <a:cxn ang="0">
                <a:pos x="42" y="230"/>
              </a:cxn>
              <a:cxn ang="0">
                <a:pos x="46" y="222"/>
              </a:cxn>
              <a:cxn ang="0">
                <a:pos x="52" y="212"/>
              </a:cxn>
              <a:cxn ang="0">
                <a:pos x="56" y="204"/>
              </a:cxn>
              <a:cxn ang="0">
                <a:pos x="60" y="194"/>
              </a:cxn>
              <a:cxn ang="0">
                <a:pos x="62" y="186"/>
              </a:cxn>
              <a:cxn ang="0">
                <a:pos x="66" y="176"/>
              </a:cxn>
              <a:cxn ang="0">
                <a:pos x="72" y="164"/>
              </a:cxn>
              <a:cxn ang="0">
                <a:pos x="76" y="156"/>
              </a:cxn>
              <a:cxn ang="0">
                <a:pos x="82" y="148"/>
              </a:cxn>
              <a:cxn ang="0">
                <a:pos x="88" y="140"/>
              </a:cxn>
              <a:cxn ang="0">
                <a:pos x="92" y="130"/>
              </a:cxn>
              <a:cxn ang="0">
                <a:pos x="98" y="124"/>
              </a:cxn>
              <a:cxn ang="0">
                <a:pos x="104" y="116"/>
              </a:cxn>
              <a:cxn ang="0">
                <a:pos x="110" y="108"/>
              </a:cxn>
              <a:cxn ang="0">
                <a:pos x="116" y="100"/>
              </a:cxn>
              <a:cxn ang="0">
                <a:pos x="120" y="90"/>
              </a:cxn>
              <a:cxn ang="0">
                <a:pos x="122" y="82"/>
              </a:cxn>
              <a:cxn ang="0">
                <a:pos x="124" y="74"/>
              </a:cxn>
              <a:cxn ang="0">
                <a:pos x="130" y="66"/>
              </a:cxn>
              <a:cxn ang="0">
                <a:pos x="134" y="58"/>
              </a:cxn>
              <a:cxn ang="0">
                <a:pos x="140" y="50"/>
              </a:cxn>
              <a:cxn ang="0">
                <a:pos x="146" y="44"/>
              </a:cxn>
              <a:cxn ang="0">
                <a:pos x="154" y="34"/>
              </a:cxn>
              <a:cxn ang="0">
                <a:pos x="158" y="26"/>
              </a:cxn>
              <a:cxn ang="0">
                <a:pos x="162" y="18"/>
              </a:cxn>
              <a:cxn ang="0">
                <a:pos x="166" y="10"/>
              </a:cxn>
              <a:cxn ang="0">
                <a:pos x="170" y="2"/>
              </a:cxn>
            </a:cxnLst>
            <a:rect l="0" t="0" r="r" b="b"/>
            <a:pathLst>
              <a:path w="173" h="329">
                <a:moveTo>
                  <a:pt x="0" y="328"/>
                </a:moveTo>
                <a:lnTo>
                  <a:pt x="2" y="324"/>
                </a:lnTo>
                <a:lnTo>
                  <a:pt x="6" y="320"/>
                </a:lnTo>
                <a:lnTo>
                  <a:pt x="8" y="316"/>
                </a:lnTo>
                <a:lnTo>
                  <a:pt x="10" y="312"/>
                </a:lnTo>
                <a:lnTo>
                  <a:pt x="12" y="308"/>
                </a:lnTo>
                <a:lnTo>
                  <a:pt x="14" y="304"/>
                </a:lnTo>
                <a:lnTo>
                  <a:pt x="16" y="300"/>
                </a:lnTo>
                <a:lnTo>
                  <a:pt x="18" y="296"/>
                </a:lnTo>
                <a:lnTo>
                  <a:pt x="20" y="292"/>
                </a:lnTo>
                <a:lnTo>
                  <a:pt x="20" y="288"/>
                </a:lnTo>
                <a:lnTo>
                  <a:pt x="20" y="284"/>
                </a:lnTo>
                <a:lnTo>
                  <a:pt x="24" y="280"/>
                </a:lnTo>
                <a:lnTo>
                  <a:pt x="26" y="276"/>
                </a:lnTo>
                <a:lnTo>
                  <a:pt x="26" y="272"/>
                </a:lnTo>
                <a:lnTo>
                  <a:pt x="26" y="268"/>
                </a:lnTo>
                <a:lnTo>
                  <a:pt x="28" y="264"/>
                </a:lnTo>
                <a:lnTo>
                  <a:pt x="30" y="260"/>
                </a:lnTo>
                <a:lnTo>
                  <a:pt x="32" y="256"/>
                </a:lnTo>
                <a:lnTo>
                  <a:pt x="32" y="252"/>
                </a:lnTo>
                <a:lnTo>
                  <a:pt x="34" y="248"/>
                </a:lnTo>
                <a:lnTo>
                  <a:pt x="34" y="244"/>
                </a:lnTo>
                <a:lnTo>
                  <a:pt x="36" y="240"/>
                </a:lnTo>
                <a:lnTo>
                  <a:pt x="36" y="236"/>
                </a:lnTo>
                <a:lnTo>
                  <a:pt x="40" y="234"/>
                </a:lnTo>
                <a:lnTo>
                  <a:pt x="42" y="230"/>
                </a:lnTo>
                <a:lnTo>
                  <a:pt x="44" y="226"/>
                </a:lnTo>
                <a:lnTo>
                  <a:pt x="46" y="222"/>
                </a:lnTo>
                <a:lnTo>
                  <a:pt x="48" y="218"/>
                </a:lnTo>
                <a:lnTo>
                  <a:pt x="52" y="212"/>
                </a:lnTo>
                <a:lnTo>
                  <a:pt x="54" y="208"/>
                </a:lnTo>
                <a:lnTo>
                  <a:pt x="56" y="204"/>
                </a:lnTo>
                <a:lnTo>
                  <a:pt x="58" y="198"/>
                </a:lnTo>
                <a:lnTo>
                  <a:pt x="60" y="194"/>
                </a:lnTo>
                <a:lnTo>
                  <a:pt x="60" y="190"/>
                </a:lnTo>
                <a:lnTo>
                  <a:pt x="62" y="186"/>
                </a:lnTo>
                <a:lnTo>
                  <a:pt x="64" y="182"/>
                </a:lnTo>
                <a:lnTo>
                  <a:pt x="66" y="176"/>
                </a:lnTo>
                <a:lnTo>
                  <a:pt x="68" y="170"/>
                </a:lnTo>
                <a:lnTo>
                  <a:pt x="72" y="164"/>
                </a:lnTo>
                <a:lnTo>
                  <a:pt x="74" y="160"/>
                </a:lnTo>
                <a:lnTo>
                  <a:pt x="76" y="156"/>
                </a:lnTo>
                <a:lnTo>
                  <a:pt x="80" y="152"/>
                </a:lnTo>
                <a:lnTo>
                  <a:pt x="82" y="148"/>
                </a:lnTo>
                <a:lnTo>
                  <a:pt x="86" y="144"/>
                </a:lnTo>
                <a:lnTo>
                  <a:pt x="88" y="140"/>
                </a:lnTo>
                <a:lnTo>
                  <a:pt x="90" y="134"/>
                </a:lnTo>
                <a:lnTo>
                  <a:pt x="92" y="130"/>
                </a:lnTo>
                <a:lnTo>
                  <a:pt x="94" y="126"/>
                </a:lnTo>
                <a:lnTo>
                  <a:pt x="98" y="124"/>
                </a:lnTo>
                <a:lnTo>
                  <a:pt x="100" y="120"/>
                </a:lnTo>
                <a:lnTo>
                  <a:pt x="104" y="116"/>
                </a:lnTo>
                <a:lnTo>
                  <a:pt x="106" y="112"/>
                </a:lnTo>
                <a:lnTo>
                  <a:pt x="110" y="108"/>
                </a:lnTo>
                <a:lnTo>
                  <a:pt x="112" y="104"/>
                </a:lnTo>
                <a:lnTo>
                  <a:pt x="116" y="100"/>
                </a:lnTo>
                <a:lnTo>
                  <a:pt x="116" y="96"/>
                </a:lnTo>
                <a:lnTo>
                  <a:pt x="120" y="90"/>
                </a:lnTo>
                <a:lnTo>
                  <a:pt x="120" y="86"/>
                </a:lnTo>
                <a:lnTo>
                  <a:pt x="122" y="82"/>
                </a:lnTo>
                <a:lnTo>
                  <a:pt x="124" y="78"/>
                </a:lnTo>
                <a:lnTo>
                  <a:pt x="124" y="74"/>
                </a:lnTo>
                <a:lnTo>
                  <a:pt x="128" y="70"/>
                </a:lnTo>
                <a:lnTo>
                  <a:pt x="130" y="66"/>
                </a:lnTo>
                <a:lnTo>
                  <a:pt x="132" y="62"/>
                </a:lnTo>
                <a:lnTo>
                  <a:pt x="134" y="58"/>
                </a:lnTo>
                <a:lnTo>
                  <a:pt x="138" y="54"/>
                </a:lnTo>
                <a:lnTo>
                  <a:pt x="140" y="50"/>
                </a:lnTo>
                <a:lnTo>
                  <a:pt x="144" y="48"/>
                </a:lnTo>
                <a:lnTo>
                  <a:pt x="146" y="44"/>
                </a:lnTo>
                <a:lnTo>
                  <a:pt x="150" y="40"/>
                </a:lnTo>
                <a:lnTo>
                  <a:pt x="154" y="34"/>
                </a:lnTo>
                <a:lnTo>
                  <a:pt x="156" y="30"/>
                </a:lnTo>
                <a:lnTo>
                  <a:pt x="158" y="26"/>
                </a:lnTo>
                <a:lnTo>
                  <a:pt x="160" y="22"/>
                </a:lnTo>
                <a:lnTo>
                  <a:pt x="162" y="18"/>
                </a:lnTo>
                <a:lnTo>
                  <a:pt x="164" y="14"/>
                </a:lnTo>
                <a:lnTo>
                  <a:pt x="166" y="10"/>
                </a:lnTo>
                <a:lnTo>
                  <a:pt x="168" y="6"/>
                </a:lnTo>
                <a:lnTo>
                  <a:pt x="170" y="2"/>
                </a:lnTo>
                <a:lnTo>
                  <a:pt x="17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9" name="Freeform 377"/>
          <p:cNvSpPr>
            <a:spLocks/>
          </p:cNvSpPr>
          <p:nvPr/>
        </p:nvSpPr>
        <p:spPr bwMode="ltGray">
          <a:xfrm>
            <a:off x="2309623" y="4252923"/>
            <a:ext cx="40284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0" name="Freeform 378"/>
          <p:cNvSpPr>
            <a:spLocks/>
          </p:cNvSpPr>
          <p:nvPr/>
        </p:nvSpPr>
        <p:spPr bwMode="ltGray">
          <a:xfrm>
            <a:off x="2388642" y="4289436"/>
            <a:ext cx="4649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1" name="Freeform 379"/>
          <p:cNvSpPr>
            <a:spLocks/>
          </p:cNvSpPr>
          <p:nvPr/>
        </p:nvSpPr>
        <p:spPr bwMode="ltGray">
          <a:xfrm>
            <a:off x="2424279" y="432912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5" name="Group 380"/>
          <p:cNvGrpSpPr>
            <a:grpSpLocks/>
          </p:cNvGrpSpPr>
          <p:nvPr/>
        </p:nvGrpSpPr>
        <p:grpSpPr bwMode="auto">
          <a:xfrm>
            <a:off x="428659" y="1679601"/>
            <a:ext cx="4291820" cy="1762121"/>
            <a:chOff x="252" y="875"/>
            <a:chExt cx="2765" cy="1087"/>
          </a:xfrm>
          <a:solidFill>
            <a:schemeClr val="bg2"/>
          </a:solidFill>
        </p:grpSpPr>
        <p:sp>
          <p:nvSpPr>
            <p:cNvPr id="773" name="Freeform 381"/>
            <p:cNvSpPr>
              <a:spLocks/>
            </p:cNvSpPr>
            <p:nvPr/>
          </p:nvSpPr>
          <p:spPr bwMode="ltGray">
            <a:xfrm>
              <a:off x="2455" y="1483"/>
              <a:ext cx="135" cy="248"/>
            </a:xfrm>
            <a:custGeom>
              <a:avLst/>
              <a:gdLst/>
              <a:ahLst/>
              <a:cxnLst>
                <a:cxn ang="0">
                  <a:pos x="48" y="18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72" y="6"/>
                </a:cxn>
                <a:cxn ang="0">
                  <a:pos x="68" y="14"/>
                </a:cxn>
                <a:cxn ang="0">
                  <a:pos x="64" y="22"/>
                </a:cxn>
                <a:cxn ang="0">
                  <a:pos x="54" y="30"/>
                </a:cxn>
                <a:cxn ang="0">
                  <a:pos x="56" y="36"/>
                </a:cxn>
                <a:cxn ang="0">
                  <a:pos x="70" y="38"/>
                </a:cxn>
                <a:cxn ang="0">
                  <a:pos x="80" y="38"/>
                </a:cxn>
                <a:cxn ang="0">
                  <a:pos x="84" y="48"/>
                </a:cxn>
                <a:cxn ang="0">
                  <a:pos x="76" y="56"/>
                </a:cxn>
                <a:cxn ang="0">
                  <a:pos x="72" y="64"/>
                </a:cxn>
                <a:cxn ang="0">
                  <a:pos x="70" y="70"/>
                </a:cxn>
                <a:cxn ang="0">
                  <a:pos x="64" y="78"/>
                </a:cxn>
                <a:cxn ang="0">
                  <a:pos x="76" y="82"/>
                </a:cxn>
                <a:cxn ang="0">
                  <a:pos x="84" y="90"/>
                </a:cxn>
                <a:cxn ang="0">
                  <a:pos x="86" y="104"/>
                </a:cxn>
                <a:cxn ang="0">
                  <a:pos x="96" y="110"/>
                </a:cxn>
                <a:cxn ang="0">
                  <a:pos x="104" y="118"/>
                </a:cxn>
                <a:cxn ang="0">
                  <a:pos x="110" y="132"/>
                </a:cxn>
                <a:cxn ang="0">
                  <a:pos x="112" y="148"/>
                </a:cxn>
                <a:cxn ang="0">
                  <a:pos x="128" y="150"/>
                </a:cxn>
                <a:cxn ang="0">
                  <a:pos x="132" y="162"/>
                </a:cxn>
                <a:cxn ang="0">
                  <a:pos x="124" y="176"/>
                </a:cxn>
                <a:cxn ang="0">
                  <a:pos x="128" y="182"/>
                </a:cxn>
                <a:cxn ang="0">
                  <a:pos x="130" y="188"/>
                </a:cxn>
                <a:cxn ang="0">
                  <a:pos x="114" y="196"/>
                </a:cxn>
                <a:cxn ang="0">
                  <a:pos x="94" y="198"/>
                </a:cxn>
                <a:cxn ang="0">
                  <a:pos x="80" y="200"/>
                </a:cxn>
                <a:cxn ang="0">
                  <a:pos x="68" y="202"/>
                </a:cxn>
                <a:cxn ang="0">
                  <a:pos x="56" y="208"/>
                </a:cxn>
                <a:cxn ang="0">
                  <a:pos x="46" y="212"/>
                </a:cxn>
                <a:cxn ang="0">
                  <a:pos x="34" y="216"/>
                </a:cxn>
                <a:cxn ang="0">
                  <a:pos x="22" y="216"/>
                </a:cxn>
                <a:cxn ang="0">
                  <a:pos x="28" y="206"/>
                </a:cxn>
                <a:cxn ang="0">
                  <a:pos x="38" y="198"/>
                </a:cxn>
                <a:cxn ang="0">
                  <a:pos x="46" y="188"/>
                </a:cxn>
                <a:cxn ang="0">
                  <a:pos x="50" y="182"/>
                </a:cxn>
                <a:cxn ang="0">
                  <a:pos x="38" y="180"/>
                </a:cxn>
                <a:cxn ang="0">
                  <a:pos x="32" y="172"/>
                </a:cxn>
                <a:cxn ang="0">
                  <a:pos x="38" y="168"/>
                </a:cxn>
                <a:cxn ang="0">
                  <a:pos x="46" y="162"/>
                </a:cxn>
                <a:cxn ang="0">
                  <a:pos x="44" y="154"/>
                </a:cxn>
                <a:cxn ang="0">
                  <a:pos x="42" y="146"/>
                </a:cxn>
                <a:cxn ang="0">
                  <a:pos x="48" y="138"/>
                </a:cxn>
                <a:cxn ang="0">
                  <a:pos x="62" y="136"/>
                </a:cxn>
                <a:cxn ang="0">
                  <a:pos x="64" y="128"/>
                </a:cxn>
                <a:cxn ang="0">
                  <a:pos x="56" y="116"/>
                </a:cxn>
                <a:cxn ang="0">
                  <a:pos x="42" y="108"/>
                </a:cxn>
                <a:cxn ang="0">
                  <a:pos x="36" y="98"/>
                </a:cxn>
                <a:cxn ang="0">
                  <a:pos x="34" y="90"/>
                </a:cxn>
                <a:cxn ang="0">
                  <a:pos x="22" y="92"/>
                </a:cxn>
                <a:cxn ang="0">
                  <a:pos x="12" y="82"/>
                </a:cxn>
                <a:cxn ang="0">
                  <a:pos x="18" y="62"/>
                </a:cxn>
                <a:cxn ang="0">
                  <a:pos x="18" y="54"/>
                </a:cxn>
                <a:cxn ang="0">
                  <a:pos x="8" y="44"/>
                </a:cxn>
                <a:cxn ang="0">
                  <a:pos x="0" y="36"/>
                </a:cxn>
                <a:cxn ang="0">
                  <a:pos x="8" y="26"/>
                </a:cxn>
                <a:cxn ang="0">
                  <a:pos x="16" y="28"/>
                </a:cxn>
                <a:cxn ang="0">
                  <a:pos x="16" y="36"/>
                </a:cxn>
                <a:cxn ang="0">
                  <a:pos x="22" y="30"/>
                </a:cxn>
                <a:cxn ang="0">
                  <a:pos x="28" y="20"/>
                </a:cxn>
              </a:cxnLst>
              <a:rect l="0" t="0" r="r" b="b"/>
              <a:pathLst>
                <a:path w="135" h="221">
                  <a:moveTo>
                    <a:pt x="42" y="18"/>
                  </a:moveTo>
                  <a:lnTo>
                    <a:pt x="48" y="18"/>
                  </a:lnTo>
                  <a:lnTo>
                    <a:pt x="60" y="6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2" y="6"/>
                  </a:lnTo>
                  <a:lnTo>
                    <a:pt x="70" y="10"/>
                  </a:lnTo>
                  <a:lnTo>
                    <a:pt x="68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4" y="30"/>
                  </a:lnTo>
                  <a:lnTo>
                    <a:pt x="50" y="34"/>
                  </a:lnTo>
                  <a:lnTo>
                    <a:pt x="56" y="36"/>
                  </a:lnTo>
                  <a:lnTo>
                    <a:pt x="64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80" y="38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0" y="52"/>
                  </a:lnTo>
                  <a:lnTo>
                    <a:pt x="76" y="56"/>
                  </a:lnTo>
                  <a:lnTo>
                    <a:pt x="74" y="60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4" y="78"/>
                  </a:lnTo>
                  <a:lnTo>
                    <a:pt x="72" y="80"/>
                  </a:lnTo>
                  <a:lnTo>
                    <a:pt x="76" y="82"/>
                  </a:lnTo>
                  <a:lnTo>
                    <a:pt x="80" y="86"/>
                  </a:lnTo>
                  <a:lnTo>
                    <a:pt x="84" y="90"/>
                  </a:lnTo>
                  <a:lnTo>
                    <a:pt x="86" y="98"/>
                  </a:lnTo>
                  <a:lnTo>
                    <a:pt x="86" y="104"/>
                  </a:lnTo>
                  <a:lnTo>
                    <a:pt x="90" y="110"/>
                  </a:lnTo>
                  <a:lnTo>
                    <a:pt x="96" y="110"/>
                  </a:lnTo>
                  <a:lnTo>
                    <a:pt x="100" y="114"/>
                  </a:lnTo>
                  <a:lnTo>
                    <a:pt x="104" y="118"/>
                  </a:lnTo>
                  <a:lnTo>
                    <a:pt x="106" y="122"/>
                  </a:lnTo>
                  <a:lnTo>
                    <a:pt x="110" y="132"/>
                  </a:lnTo>
                  <a:lnTo>
                    <a:pt x="112" y="140"/>
                  </a:lnTo>
                  <a:lnTo>
                    <a:pt x="112" y="148"/>
                  </a:lnTo>
                  <a:lnTo>
                    <a:pt x="122" y="150"/>
                  </a:lnTo>
                  <a:lnTo>
                    <a:pt x="128" y="150"/>
                  </a:lnTo>
                  <a:lnTo>
                    <a:pt x="132" y="154"/>
                  </a:lnTo>
                  <a:lnTo>
                    <a:pt x="132" y="162"/>
                  </a:lnTo>
                  <a:lnTo>
                    <a:pt x="128" y="170"/>
                  </a:lnTo>
                  <a:lnTo>
                    <a:pt x="124" y="176"/>
                  </a:lnTo>
                  <a:lnTo>
                    <a:pt x="120" y="180"/>
                  </a:lnTo>
                  <a:lnTo>
                    <a:pt x="128" y="182"/>
                  </a:lnTo>
                  <a:lnTo>
                    <a:pt x="134" y="184"/>
                  </a:lnTo>
                  <a:lnTo>
                    <a:pt x="130" y="188"/>
                  </a:lnTo>
                  <a:lnTo>
                    <a:pt x="124" y="194"/>
                  </a:lnTo>
                  <a:lnTo>
                    <a:pt x="114" y="196"/>
                  </a:lnTo>
                  <a:lnTo>
                    <a:pt x="104" y="198"/>
                  </a:lnTo>
                  <a:lnTo>
                    <a:pt x="94" y="198"/>
                  </a:lnTo>
                  <a:lnTo>
                    <a:pt x="86" y="202"/>
                  </a:lnTo>
                  <a:lnTo>
                    <a:pt x="80" y="200"/>
                  </a:lnTo>
                  <a:lnTo>
                    <a:pt x="74" y="204"/>
                  </a:lnTo>
                  <a:lnTo>
                    <a:pt x="68" y="202"/>
                  </a:lnTo>
                  <a:lnTo>
                    <a:pt x="62" y="202"/>
                  </a:lnTo>
                  <a:lnTo>
                    <a:pt x="56" y="208"/>
                  </a:lnTo>
                  <a:lnTo>
                    <a:pt x="50" y="210"/>
                  </a:lnTo>
                  <a:lnTo>
                    <a:pt x="46" y="212"/>
                  </a:lnTo>
                  <a:lnTo>
                    <a:pt x="38" y="212"/>
                  </a:lnTo>
                  <a:lnTo>
                    <a:pt x="34" y="216"/>
                  </a:lnTo>
                  <a:lnTo>
                    <a:pt x="26" y="220"/>
                  </a:lnTo>
                  <a:lnTo>
                    <a:pt x="22" y="216"/>
                  </a:lnTo>
                  <a:lnTo>
                    <a:pt x="22" y="210"/>
                  </a:lnTo>
                  <a:lnTo>
                    <a:pt x="28" y="206"/>
                  </a:lnTo>
                  <a:lnTo>
                    <a:pt x="32" y="202"/>
                  </a:lnTo>
                  <a:lnTo>
                    <a:pt x="38" y="198"/>
                  </a:lnTo>
                  <a:lnTo>
                    <a:pt x="40" y="192"/>
                  </a:lnTo>
                  <a:lnTo>
                    <a:pt x="46" y="188"/>
                  </a:lnTo>
                  <a:lnTo>
                    <a:pt x="52" y="184"/>
                  </a:lnTo>
                  <a:lnTo>
                    <a:pt x="50" y="182"/>
                  </a:lnTo>
                  <a:lnTo>
                    <a:pt x="44" y="180"/>
                  </a:lnTo>
                  <a:lnTo>
                    <a:pt x="38" y="180"/>
                  </a:lnTo>
                  <a:lnTo>
                    <a:pt x="32" y="178"/>
                  </a:lnTo>
                  <a:lnTo>
                    <a:pt x="32" y="172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2" y="166"/>
                  </a:lnTo>
                  <a:lnTo>
                    <a:pt x="46" y="162"/>
                  </a:lnTo>
                  <a:lnTo>
                    <a:pt x="46" y="158"/>
                  </a:lnTo>
                  <a:lnTo>
                    <a:pt x="44" y="154"/>
                  </a:lnTo>
                  <a:lnTo>
                    <a:pt x="40" y="150"/>
                  </a:lnTo>
                  <a:lnTo>
                    <a:pt x="42" y="146"/>
                  </a:lnTo>
                  <a:lnTo>
                    <a:pt x="44" y="140"/>
                  </a:lnTo>
                  <a:lnTo>
                    <a:pt x="48" y="138"/>
                  </a:lnTo>
                  <a:lnTo>
                    <a:pt x="56" y="136"/>
                  </a:lnTo>
                  <a:lnTo>
                    <a:pt x="62" y="136"/>
                  </a:lnTo>
                  <a:lnTo>
                    <a:pt x="66" y="134"/>
                  </a:lnTo>
                  <a:lnTo>
                    <a:pt x="64" y="128"/>
                  </a:lnTo>
                  <a:lnTo>
                    <a:pt x="60" y="124"/>
                  </a:lnTo>
                  <a:lnTo>
                    <a:pt x="56" y="116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36" y="106"/>
                  </a:lnTo>
                  <a:lnTo>
                    <a:pt x="36" y="98"/>
                  </a:lnTo>
                  <a:lnTo>
                    <a:pt x="36" y="94"/>
                  </a:lnTo>
                  <a:lnTo>
                    <a:pt x="34" y="90"/>
                  </a:lnTo>
                  <a:lnTo>
                    <a:pt x="26" y="94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2" y="82"/>
                  </a:lnTo>
                  <a:lnTo>
                    <a:pt x="12" y="74"/>
                  </a:lnTo>
                  <a:lnTo>
                    <a:pt x="18" y="62"/>
                  </a:lnTo>
                  <a:lnTo>
                    <a:pt x="20" y="58"/>
                  </a:lnTo>
                  <a:lnTo>
                    <a:pt x="18" y="54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28" y="20"/>
                  </a:lnTo>
                  <a:lnTo>
                    <a:pt x="42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4" name="Freeform 382"/>
            <p:cNvSpPr>
              <a:spLocks/>
            </p:cNvSpPr>
            <p:nvPr/>
          </p:nvSpPr>
          <p:spPr bwMode="ltGray">
            <a:xfrm>
              <a:off x="2644" y="1602"/>
              <a:ext cx="140" cy="191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8" y="6"/>
                </a:cxn>
                <a:cxn ang="0">
                  <a:pos x="72" y="8"/>
                </a:cxn>
                <a:cxn ang="0">
                  <a:pos x="74" y="12"/>
                </a:cxn>
                <a:cxn ang="0">
                  <a:pos x="78" y="14"/>
                </a:cxn>
                <a:cxn ang="0">
                  <a:pos x="84" y="16"/>
                </a:cxn>
                <a:cxn ang="0">
                  <a:pos x="92" y="14"/>
                </a:cxn>
                <a:cxn ang="0">
                  <a:pos x="120" y="4"/>
                </a:cxn>
                <a:cxn ang="0">
                  <a:pos x="122" y="12"/>
                </a:cxn>
                <a:cxn ang="0">
                  <a:pos x="124" y="16"/>
                </a:cxn>
                <a:cxn ang="0">
                  <a:pos x="126" y="18"/>
                </a:cxn>
                <a:cxn ang="0">
                  <a:pos x="132" y="20"/>
                </a:cxn>
                <a:cxn ang="0">
                  <a:pos x="136" y="20"/>
                </a:cxn>
                <a:cxn ang="0">
                  <a:pos x="140" y="26"/>
                </a:cxn>
                <a:cxn ang="0">
                  <a:pos x="138" y="30"/>
                </a:cxn>
                <a:cxn ang="0">
                  <a:pos x="134" y="32"/>
                </a:cxn>
                <a:cxn ang="0">
                  <a:pos x="132" y="38"/>
                </a:cxn>
                <a:cxn ang="0">
                  <a:pos x="130" y="42"/>
                </a:cxn>
                <a:cxn ang="0">
                  <a:pos x="130" y="46"/>
                </a:cxn>
                <a:cxn ang="0">
                  <a:pos x="130" y="52"/>
                </a:cxn>
                <a:cxn ang="0">
                  <a:pos x="132" y="62"/>
                </a:cxn>
                <a:cxn ang="0">
                  <a:pos x="134" y="68"/>
                </a:cxn>
                <a:cxn ang="0">
                  <a:pos x="136" y="76"/>
                </a:cxn>
                <a:cxn ang="0">
                  <a:pos x="136" y="80"/>
                </a:cxn>
                <a:cxn ang="0">
                  <a:pos x="132" y="86"/>
                </a:cxn>
                <a:cxn ang="0">
                  <a:pos x="126" y="90"/>
                </a:cxn>
                <a:cxn ang="0">
                  <a:pos x="122" y="94"/>
                </a:cxn>
                <a:cxn ang="0">
                  <a:pos x="118" y="98"/>
                </a:cxn>
                <a:cxn ang="0">
                  <a:pos x="110" y="100"/>
                </a:cxn>
                <a:cxn ang="0">
                  <a:pos x="108" y="104"/>
                </a:cxn>
                <a:cxn ang="0">
                  <a:pos x="128" y="136"/>
                </a:cxn>
                <a:cxn ang="0">
                  <a:pos x="130" y="138"/>
                </a:cxn>
                <a:cxn ang="0">
                  <a:pos x="132" y="146"/>
                </a:cxn>
                <a:cxn ang="0">
                  <a:pos x="130" y="154"/>
                </a:cxn>
                <a:cxn ang="0">
                  <a:pos x="124" y="162"/>
                </a:cxn>
                <a:cxn ang="0">
                  <a:pos x="112" y="166"/>
                </a:cxn>
                <a:cxn ang="0">
                  <a:pos x="94" y="168"/>
                </a:cxn>
                <a:cxn ang="0">
                  <a:pos x="74" y="168"/>
                </a:cxn>
                <a:cxn ang="0">
                  <a:pos x="54" y="170"/>
                </a:cxn>
                <a:cxn ang="0">
                  <a:pos x="28" y="166"/>
                </a:cxn>
                <a:cxn ang="0">
                  <a:pos x="20" y="152"/>
                </a:cxn>
                <a:cxn ang="0">
                  <a:pos x="0" y="110"/>
                </a:cxn>
                <a:cxn ang="0">
                  <a:pos x="2" y="56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42" y="20"/>
                </a:cxn>
                <a:cxn ang="0">
                  <a:pos x="46" y="14"/>
                </a:cxn>
                <a:cxn ang="0">
                  <a:pos x="52" y="8"/>
                </a:cxn>
                <a:cxn ang="0">
                  <a:pos x="60" y="0"/>
                </a:cxn>
                <a:cxn ang="0">
                  <a:pos x="64" y="4"/>
                </a:cxn>
              </a:cxnLst>
              <a:rect l="0" t="0" r="r" b="b"/>
              <a:pathLst>
                <a:path w="141" h="171">
                  <a:moveTo>
                    <a:pt x="64" y="4"/>
                  </a:moveTo>
                  <a:lnTo>
                    <a:pt x="68" y="6"/>
                  </a:lnTo>
                  <a:lnTo>
                    <a:pt x="72" y="8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84" y="16"/>
                  </a:lnTo>
                  <a:lnTo>
                    <a:pt x="92" y="14"/>
                  </a:lnTo>
                  <a:lnTo>
                    <a:pt x="120" y="4"/>
                  </a:lnTo>
                  <a:lnTo>
                    <a:pt x="122" y="12"/>
                  </a:lnTo>
                  <a:lnTo>
                    <a:pt x="124" y="16"/>
                  </a:lnTo>
                  <a:lnTo>
                    <a:pt x="126" y="18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40" y="26"/>
                  </a:lnTo>
                  <a:lnTo>
                    <a:pt x="138" y="30"/>
                  </a:lnTo>
                  <a:lnTo>
                    <a:pt x="134" y="32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30" y="46"/>
                  </a:lnTo>
                  <a:lnTo>
                    <a:pt x="130" y="52"/>
                  </a:lnTo>
                  <a:lnTo>
                    <a:pt x="132" y="62"/>
                  </a:lnTo>
                  <a:lnTo>
                    <a:pt x="134" y="68"/>
                  </a:lnTo>
                  <a:lnTo>
                    <a:pt x="136" y="76"/>
                  </a:lnTo>
                  <a:lnTo>
                    <a:pt x="136" y="80"/>
                  </a:lnTo>
                  <a:lnTo>
                    <a:pt x="132" y="86"/>
                  </a:lnTo>
                  <a:lnTo>
                    <a:pt x="126" y="90"/>
                  </a:lnTo>
                  <a:lnTo>
                    <a:pt x="122" y="94"/>
                  </a:lnTo>
                  <a:lnTo>
                    <a:pt x="118" y="98"/>
                  </a:lnTo>
                  <a:lnTo>
                    <a:pt x="110" y="100"/>
                  </a:lnTo>
                  <a:lnTo>
                    <a:pt x="108" y="104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2" y="146"/>
                  </a:lnTo>
                  <a:lnTo>
                    <a:pt x="130" y="154"/>
                  </a:lnTo>
                  <a:lnTo>
                    <a:pt x="124" y="162"/>
                  </a:lnTo>
                  <a:lnTo>
                    <a:pt x="112" y="166"/>
                  </a:lnTo>
                  <a:lnTo>
                    <a:pt x="94" y="168"/>
                  </a:lnTo>
                  <a:lnTo>
                    <a:pt x="74" y="168"/>
                  </a:lnTo>
                  <a:lnTo>
                    <a:pt x="54" y="170"/>
                  </a:lnTo>
                  <a:lnTo>
                    <a:pt x="28" y="166"/>
                  </a:lnTo>
                  <a:lnTo>
                    <a:pt x="20" y="152"/>
                  </a:lnTo>
                  <a:lnTo>
                    <a:pt x="0" y="110"/>
                  </a:lnTo>
                  <a:lnTo>
                    <a:pt x="2" y="56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42" y="20"/>
                  </a:lnTo>
                  <a:lnTo>
                    <a:pt x="46" y="14"/>
                  </a:lnTo>
                  <a:lnTo>
                    <a:pt x="52" y="8"/>
                  </a:lnTo>
                  <a:lnTo>
                    <a:pt x="60" y="0"/>
                  </a:lnTo>
                  <a:lnTo>
                    <a:pt x="6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5" name="Freeform 383"/>
            <p:cNvSpPr>
              <a:spLocks/>
            </p:cNvSpPr>
            <p:nvPr/>
          </p:nvSpPr>
          <p:spPr bwMode="ltGray">
            <a:xfrm>
              <a:off x="2611" y="1624"/>
              <a:ext cx="70" cy="7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8" y="48"/>
                </a:cxn>
                <a:cxn ang="0">
                  <a:pos x="10" y="42"/>
                </a:cxn>
                <a:cxn ang="0">
                  <a:pos x="20" y="12"/>
                </a:cxn>
                <a:cxn ang="0">
                  <a:pos x="28" y="8"/>
                </a:cxn>
                <a:cxn ang="0">
                  <a:pos x="32" y="8"/>
                </a:cxn>
                <a:cxn ang="0">
                  <a:pos x="36" y="8"/>
                </a:cxn>
                <a:cxn ang="0">
                  <a:pos x="54" y="8"/>
                </a:cxn>
                <a:cxn ang="0">
                  <a:pos x="58" y="8"/>
                </a:cxn>
                <a:cxn ang="0">
                  <a:pos x="62" y="2"/>
                </a:cxn>
                <a:cxn ang="0">
                  <a:pos x="68" y="0"/>
                </a:cxn>
                <a:cxn ang="0">
                  <a:pos x="70" y="4"/>
                </a:cxn>
                <a:cxn ang="0">
                  <a:pos x="70" y="8"/>
                </a:cxn>
                <a:cxn ang="0">
                  <a:pos x="64" y="8"/>
                </a:cxn>
                <a:cxn ang="0">
                  <a:pos x="60" y="12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6" y="32"/>
                </a:cxn>
                <a:cxn ang="0">
                  <a:pos x="56" y="38"/>
                </a:cxn>
                <a:cxn ang="0">
                  <a:pos x="56" y="42"/>
                </a:cxn>
                <a:cxn ang="0">
                  <a:pos x="54" y="46"/>
                </a:cxn>
                <a:cxn ang="0">
                  <a:pos x="48" y="50"/>
                </a:cxn>
                <a:cxn ang="0">
                  <a:pos x="44" y="56"/>
                </a:cxn>
                <a:cxn ang="0">
                  <a:pos x="40" y="58"/>
                </a:cxn>
                <a:cxn ang="0">
                  <a:pos x="36" y="62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0" y="56"/>
                </a:cxn>
              </a:cxnLst>
              <a:rect l="0" t="0" r="r" b="b"/>
              <a:pathLst>
                <a:path w="71" h="65">
                  <a:moveTo>
                    <a:pt x="0" y="56"/>
                  </a:moveTo>
                  <a:lnTo>
                    <a:pt x="8" y="48"/>
                  </a:lnTo>
                  <a:lnTo>
                    <a:pt x="10" y="42"/>
                  </a:lnTo>
                  <a:lnTo>
                    <a:pt x="20" y="12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58" y="18"/>
                  </a:lnTo>
                  <a:lnTo>
                    <a:pt x="56" y="26"/>
                  </a:lnTo>
                  <a:lnTo>
                    <a:pt x="56" y="3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6"/>
                  </a:lnTo>
                  <a:lnTo>
                    <a:pt x="48" y="50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2"/>
                  </a:lnTo>
                  <a:lnTo>
                    <a:pt x="12" y="64"/>
                  </a:lnTo>
                  <a:lnTo>
                    <a:pt x="4" y="60"/>
                  </a:lnTo>
                  <a:lnTo>
                    <a:pt x="0" y="56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6" name="Freeform 384"/>
            <p:cNvSpPr>
              <a:spLocks/>
            </p:cNvSpPr>
            <p:nvPr/>
          </p:nvSpPr>
          <p:spPr bwMode="ltGray">
            <a:xfrm>
              <a:off x="2648" y="1772"/>
              <a:ext cx="77" cy="5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0" y="6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64" y="4"/>
                </a:cxn>
                <a:cxn ang="0">
                  <a:pos x="64" y="8"/>
                </a:cxn>
                <a:cxn ang="0">
                  <a:pos x="62" y="14"/>
                </a:cxn>
                <a:cxn ang="0">
                  <a:pos x="62" y="16"/>
                </a:cxn>
                <a:cxn ang="0">
                  <a:pos x="64" y="18"/>
                </a:cxn>
                <a:cxn ang="0">
                  <a:pos x="64" y="20"/>
                </a:cxn>
                <a:cxn ang="0">
                  <a:pos x="68" y="22"/>
                </a:cxn>
                <a:cxn ang="0">
                  <a:pos x="72" y="26"/>
                </a:cxn>
                <a:cxn ang="0">
                  <a:pos x="76" y="28"/>
                </a:cxn>
                <a:cxn ang="0">
                  <a:pos x="70" y="40"/>
                </a:cxn>
                <a:cxn ang="0">
                  <a:pos x="58" y="42"/>
                </a:cxn>
                <a:cxn ang="0">
                  <a:pos x="40" y="44"/>
                </a:cxn>
                <a:cxn ang="0">
                  <a:pos x="14" y="44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14" y="4"/>
                </a:cxn>
                <a:cxn ang="0">
                  <a:pos x="30" y="4"/>
                </a:cxn>
              </a:cxnLst>
              <a:rect l="0" t="0" r="r" b="b"/>
              <a:pathLst>
                <a:path w="77" h="45">
                  <a:moveTo>
                    <a:pt x="30" y="4"/>
                  </a:moveTo>
                  <a:lnTo>
                    <a:pt x="40" y="6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6" y="28"/>
                  </a:lnTo>
                  <a:lnTo>
                    <a:pt x="70" y="40"/>
                  </a:lnTo>
                  <a:lnTo>
                    <a:pt x="58" y="42"/>
                  </a:lnTo>
                  <a:lnTo>
                    <a:pt x="40" y="44"/>
                  </a:lnTo>
                  <a:lnTo>
                    <a:pt x="14" y="44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14" y="4"/>
                  </a:lnTo>
                  <a:lnTo>
                    <a:pt x="3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7" name="Freeform 385"/>
            <p:cNvSpPr>
              <a:spLocks/>
            </p:cNvSpPr>
            <p:nvPr/>
          </p:nvSpPr>
          <p:spPr bwMode="ltGray">
            <a:xfrm>
              <a:off x="2644" y="1712"/>
              <a:ext cx="23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6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2" y="24"/>
                </a:cxn>
                <a:cxn ang="0">
                  <a:pos x="4" y="28"/>
                </a:cxn>
                <a:cxn ang="0">
                  <a:pos x="0" y="26"/>
                </a:cxn>
                <a:cxn ang="0">
                  <a:pos x="0" y="8"/>
                </a:cxn>
                <a:cxn ang="0">
                  <a:pos x="6" y="2"/>
                </a:cxn>
                <a:cxn ang="0">
                  <a:pos x="20" y="0"/>
                </a:cxn>
              </a:cxnLst>
              <a:rect l="0" t="0" r="r" b="b"/>
              <a:pathLst>
                <a:path w="23" h="29">
                  <a:moveTo>
                    <a:pt x="20" y="0"/>
                  </a:moveTo>
                  <a:lnTo>
                    <a:pt x="22" y="0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2" y="24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8"/>
                  </a:lnTo>
                  <a:lnTo>
                    <a:pt x="6" y="2"/>
                  </a:lnTo>
                  <a:lnTo>
                    <a:pt x="2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8" name="Freeform 386"/>
            <p:cNvSpPr>
              <a:spLocks/>
            </p:cNvSpPr>
            <p:nvPr/>
          </p:nvSpPr>
          <p:spPr bwMode="ltGray">
            <a:xfrm>
              <a:off x="2601" y="1687"/>
              <a:ext cx="66" cy="5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0"/>
                </a:cxn>
                <a:cxn ang="0">
                  <a:pos x="22" y="2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2" y="6"/>
                </a:cxn>
                <a:cxn ang="0">
                  <a:pos x="52" y="10"/>
                </a:cxn>
                <a:cxn ang="0">
                  <a:pos x="54" y="14"/>
                </a:cxn>
                <a:cxn ang="0">
                  <a:pos x="56" y="14"/>
                </a:cxn>
                <a:cxn ang="0">
                  <a:pos x="60" y="16"/>
                </a:cxn>
                <a:cxn ang="0">
                  <a:pos x="64" y="18"/>
                </a:cxn>
                <a:cxn ang="0">
                  <a:pos x="66" y="22"/>
                </a:cxn>
                <a:cxn ang="0">
                  <a:pos x="62" y="24"/>
                </a:cxn>
                <a:cxn ang="0">
                  <a:pos x="58" y="26"/>
                </a:cxn>
                <a:cxn ang="0">
                  <a:pos x="54" y="28"/>
                </a:cxn>
                <a:cxn ang="0">
                  <a:pos x="52" y="30"/>
                </a:cxn>
                <a:cxn ang="0">
                  <a:pos x="50" y="34"/>
                </a:cxn>
                <a:cxn ang="0">
                  <a:pos x="48" y="38"/>
                </a:cxn>
                <a:cxn ang="0">
                  <a:pos x="48" y="40"/>
                </a:cxn>
                <a:cxn ang="0">
                  <a:pos x="48" y="46"/>
                </a:cxn>
                <a:cxn ang="0">
                  <a:pos x="48" y="48"/>
                </a:cxn>
                <a:cxn ang="0">
                  <a:pos x="36" y="48"/>
                </a:cxn>
                <a:cxn ang="0">
                  <a:pos x="22" y="34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8"/>
                </a:cxn>
              </a:cxnLst>
              <a:rect l="0" t="0" r="r" b="b"/>
              <a:pathLst>
                <a:path w="67" h="49">
                  <a:moveTo>
                    <a:pt x="0" y="8"/>
                  </a:moveTo>
                  <a:lnTo>
                    <a:pt x="10" y="0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60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62" y="24"/>
                  </a:lnTo>
                  <a:lnTo>
                    <a:pt x="58" y="26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36" y="48"/>
                  </a:lnTo>
                  <a:lnTo>
                    <a:pt x="22" y="3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9" name="Freeform 387"/>
            <p:cNvSpPr>
              <a:spLocks/>
            </p:cNvSpPr>
            <p:nvPr/>
          </p:nvSpPr>
          <p:spPr bwMode="ltGray">
            <a:xfrm>
              <a:off x="2630" y="1139"/>
              <a:ext cx="387" cy="381"/>
            </a:xfrm>
            <a:custGeom>
              <a:avLst/>
              <a:gdLst/>
              <a:ahLst/>
              <a:cxnLst>
                <a:cxn ang="0">
                  <a:pos x="360" y="44"/>
                </a:cxn>
                <a:cxn ang="0">
                  <a:pos x="378" y="46"/>
                </a:cxn>
                <a:cxn ang="0">
                  <a:pos x="388" y="38"/>
                </a:cxn>
                <a:cxn ang="0">
                  <a:pos x="368" y="38"/>
                </a:cxn>
                <a:cxn ang="0">
                  <a:pos x="348" y="36"/>
                </a:cxn>
                <a:cxn ang="0">
                  <a:pos x="344" y="32"/>
                </a:cxn>
                <a:cxn ang="0">
                  <a:pos x="350" y="18"/>
                </a:cxn>
                <a:cxn ang="0">
                  <a:pos x="334" y="8"/>
                </a:cxn>
                <a:cxn ang="0">
                  <a:pos x="316" y="18"/>
                </a:cxn>
                <a:cxn ang="0">
                  <a:pos x="316" y="4"/>
                </a:cxn>
                <a:cxn ang="0">
                  <a:pos x="294" y="8"/>
                </a:cxn>
                <a:cxn ang="0">
                  <a:pos x="284" y="18"/>
                </a:cxn>
                <a:cxn ang="0">
                  <a:pos x="278" y="32"/>
                </a:cxn>
                <a:cxn ang="0">
                  <a:pos x="278" y="14"/>
                </a:cxn>
                <a:cxn ang="0">
                  <a:pos x="276" y="2"/>
                </a:cxn>
                <a:cxn ang="0">
                  <a:pos x="262" y="14"/>
                </a:cxn>
                <a:cxn ang="0">
                  <a:pos x="250" y="12"/>
                </a:cxn>
                <a:cxn ang="0">
                  <a:pos x="238" y="6"/>
                </a:cxn>
                <a:cxn ang="0">
                  <a:pos x="226" y="22"/>
                </a:cxn>
                <a:cxn ang="0">
                  <a:pos x="210" y="36"/>
                </a:cxn>
                <a:cxn ang="0">
                  <a:pos x="194" y="32"/>
                </a:cxn>
                <a:cxn ang="0">
                  <a:pos x="178" y="40"/>
                </a:cxn>
                <a:cxn ang="0">
                  <a:pos x="164" y="50"/>
                </a:cxn>
                <a:cxn ang="0">
                  <a:pos x="156" y="62"/>
                </a:cxn>
                <a:cxn ang="0">
                  <a:pos x="138" y="52"/>
                </a:cxn>
                <a:cxn ang="0">
                  <a:pos x="132" y="68"/>
                </a:cxn>
                <a:cxn ang="0">
                  <a:pos x="126" y="78"/>
                </a:cxn>
                <a:cxn ang="0">
                  <a:pos x="116" y="90"/>
                </a:cxn>
                <a:cxn ang="0">
                  <a:pos x="138" y="80"/>
                </a:cxn>
                <a:cxn ang="0">
                  <a:pos x="152" y="84"/>
                </a:cxn>
                <a:cxn ang="0">
                  <a:pos x="138" y="92"/>
                </a:cxn>
                <a:cxn ang="0">
                  <a:pos x="132" y="106"/>
                </a:cxn>
                <a:cxn ang="0">
                  <a:pos x="118" y="118"/>
                </a:cxn>
                <a:cxn ang="0">
                  <a:pos x="112" y="144"/>
                </a:cxn>
                <a:cxn ang="0">
                  <a:pos x="100" y="160"/>
                </a:cxn>
                <a:cxn ang="0">
                  <a:pos x="90" y="172"/>
                </a:cxn>
                <a:cxn ang="0">
                  <a:pos x="76" y="178"/>
                </a:cxn>
                <a:cxn ang="0">
                  <a:pos x="66" y="198"/>
                </a:cxn>
                <a:cxn ang="0">
                  <a:pos x="50" y="198"/>
                </a:cxn>
                <a:cxn ang="0">
                  <a:pos x="58" y="212"/>
                </a:cxn>
                <a:cxn ang="0">
                  <a:pos x="42" y="214"/>
                </a:cxn>
                <a:cxn ang="0">
                  <a:pos x="24" y="228"/>
                </a:cxn>
                <a:cxn ang="0">
                  <a:pos x="4" y="234"/>
                </a:cxn>
                <a:cxn ang="0">
                  <a:pos x="6" y="260"/>
                </a:cxn>
                <a:cxn ang="0">
                  <a:pos x="8" y="282"/>
                </a:cxn>
                <a:cxn ang="0">
                  <a:pos x="8" y="306"/>
                </a:cxn>
                <a:cxn ang="0">
                  <a:pos x="18" y="328"/>
                </a:cxn>
                <a:cxn ang="0">
                  <a:pos x="52" y="334"/>
                </a:cxn>
                <a:cxn ang="0">
                  <a:pos x="82" y="312"/>
                </a:cxn>
                <a:cxn ang="0">
                  <a:pos x="110" y="318"/>
                </a:cxn>
                <a:cxn ang="0">
                  <a:pos x="120" y="214"/>
                </a:cxn>
                <a:cxn ang="0">
                  <a:pos x="182" y="134"/>
                </a:cxn>
                <a:cxn ang="0">
                  <a:pos x="290" y="86"/>
                </a:cxn>
                <a:cxn ang="0">
                  <a:pos x="334" y="54"/>
                </a:cxn>
              </a:cxnLst>
              <a:rect l="0" t="0" r="r" b="b"/>
              <a:pathLst>
                <a:path w="389" h="341">
                  <a:moveTo>
                    <a:pt x="334" y="54"/>
                  </a:moveTo>
                  <a:lnTo>
                    <a:pt x="338" y="54"/>
                  </a:lnTo>
                  <a:lnTo>
                    <a:pt x="360" y="44"/>
                  </a:lnTo>
                  <a:lnTo>
                    <a:pt x="366" y="44"/>
                  </a:lnTo>
                  <a:lnTo>
                    <a:pt x="372" y="46"/>
                  </a:lnTo>
                  <a:lnTo>
                    <a:pt x="378" y="46"/>
                  </a:lnTo>
                  <a:lnTo>
                    <a:pt x="384" y="46"/>
                  </a:lnTo>
                  <a:lnTo>
                    <a:pt x="388" y="44"/>
                  </a:lnTo>
                  <a:lnTo>
                    <a:pt x="388" y="38"/>
                  </a:lnTo>
                  <a:lnTo>
                    <a:pt x="382" y="36"/>
                  </a:lnTo>
                  <a:lnTo>
                    <a:pt x="376" y="36"/>
                  </a:lnTo>
                  <a:lnTo>
                    <a:pt x="368" y="38"/>
                  </a:lnTo>
                  <a:lnTo>
                    <a:pt x="364" y="38"/>
                  </a:lnTo>
                  <a:lnTo>
                    <a:pt x="358" y="38"/>
                  </a:lnTo>
                  <a:lnTo>
                    <a:pt x="348" y="36"/>
                  </a:lnTo>
                  <a:lnTo>
                    <a:pt x="342" y="38"/>
                  </a:lnTo>
                  <a:lnTo>
                    <a:pt x="338" y="34"/>
                  </a:lnTo>
                  <a:lnTo>
                    <a:pt x="344" y="32"/>
                  </a:lnTo>
                  <a:lnTo>
                    <a:pt x="348" y="28"/>
                  </a:lnTo>
                  <a:lnTo>
                    <a:pt x="352" y="24"/>
                  </a:lnTo>
                  <a:lnTo>
                    <a:pt x="350" y="18"/>
                  </a:lnTo>
                  <a:lnTo>
                    <a:pt x="346" y="14"/>
                  </a:lnTo>
                  <a:lnTo>
                    <a:pt x="340" y="10"/>
                  </a:lnTo>
                  <a:lnTo>
                    <a:pt x="334" y="8"/>
                  </a:lnTo>
                  <a:lnTo>
                    <a:pt x="324" y="8"/>
                  </a:lnTo>
                  <a:lnTo>
                    <a:pt x="320" y="14"/>
                  </a:lnTo>
                  <a:lnTo>
                    <a:pt x="316" y="18"/>
                  </a:lnTo>
                  <a:lnTo>
                    <a:pt x="312" y="18"/>
                  </a:lnTo>
                  <a:lnTo>
                    <a:pt x="312" y="8"/>
                  </a:lnTo>
                  <a:lnTo>
                    <a:pt x="316" y="4"/>
                  </a:lnTo>
                  <a:lnTo>
                    <a:pt x="312" y="0"/>
                  </a:lnTo>
                  <a:lnTo>
                    <a:pt x="308" y="2"/>
                  </a:lnTo>
                  <a:lnTo>
                    <a:pt x="294" y="8"/>
                  </a:lnTo>
                  <a:lnTo>
                    <a:pt x="292" y="8"/>
                  </a:lnTo>
                  <a:lnTo>
                    <a:pt x="286" y="14"/>
                  </a:lnTo>
                  <a:lnTo>
                    <a:pt x="284" y="18"/>
                  </a:lnTo>
                  <a:lnTo>
                    <a:pt x="282" y="22"/>
                  </a:lnTo>
                  <a:lnTo>
                    <a:pt x="282" y="30"/>
                  </a:lnTo>
                  <a:lnTo>
                    <a:pt x="278" y="32"/>
                  </a:lnTo>
                  <a:lnTo>
                    <a:pt x="274" y="28"/>
                  </a:lnTo>
                  <a:lnTo>
                    <a:pt x="274" y="20"/>
                  </a:lnTo>
                  <a:lnTo>
                    <a:pt x="278" y="14"/>
                  </a:lnTo>
                  <a:lnTo>
                    <a:pt x="280" y="8"/>
                  </a:lnTo>
                  <a:lnTo>
                    <a:pt x="284" y="2"/>
                  </a:lnTo>
                  <a:lnTo>
                    <a:pt x="276" y="2"/>
                  </a:lnTo>
                  <a:lnTo>
                    <a:pt x="270" y="4"/>
                  </a:lnTo>
                  <a:lnTo>
                    <a:pt x="264" y="10"/>
                  </a:lnTo>
                  <a:lnTo>
                    <a:pt x="262" y="14"/>
                  </a:lnTo>
                  <a:lnTo>
                    <a:pt x="258" y="18"/>
                  </a:lnTo>
                  <a:lnTo>
                    <a:pt x="252" y="18"/>
                  </a:lnTo>
                  <a:lnTo>
                    <a:pt x="250" y="12"/>
                  </a:lnTo>
                  <a:lnTo>
                    <a:pt x="248" y="8"/>
                  </a:lnTo>
                  <a:lnTo>
                    <a:pt x="244" y="6"/>
                  </a:lnTo>
                  <a:lnTo>
                    <a:pt x="238" y="6"/>
                  </a:lnTo>
                  <a:lnTo>
                    <a:pt x="234" y="12"/>
                  </a:lnTo>
                  <a:lnTo>
                    <a:pt x="230" y="18"/>
                  </a:lnTo>
                  <a:lnTo>
                    <a:pt x="226" y="22"/>
                  </a:lnTo>
                  <a:lnTo>
                    <a:pt x="222" y="28"/>
                  </a:lnTo>
                  <a:lnTo>
                    <a:pt x="218" y="32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6"/>
                  </a:lnTo>
                  <a:lnTo>
                    <a:pt x="194" y="32"/>
                  </a:lnTo>
                  <a:lnTo>
                    <a:pt x="186" y="32"/>
                  </a:lnTo>
                  <a:lnTo>
                    <a:pt x="182" y="34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68" y="46"/>
                  </a:lnTo>
                  <a:lnTo>
                    <a:pt x="164" y="50"/>
                  </a:lnTo>
                  <a:lnTo>
                    <a:pt x="164" y="56"/>
                  </a:lnTo>
                  <a:lnTo>
                    <a:pt x="164" y="62"/>
                  </a:lnTo>
                  <a:lnTo>
                    <a:pt x="156" y="62"/>
                  </a:lnTo>
                  <a:lnTo>
                    <a:pt x="150" y="60"/>
                  </a:lnTo>
                  <a:lnTo>
                    <a:pt x="148" y="54"/>
                  </a:lnTo>
                  <a:lnTo>
                    <a:pt x="138" y="52"/>
                  </a:lnTo>
                  <a:lnTo>
                    <a:pt x="132" y="56"/>
                  </a:lnTo>
                  <a:lnTo>
                    <a:pt x="130" y="62"/>
                  </a:lnTo>
                  <a:lnTo>
                    <a:pt x="132" y="68"/>
                  </a:lnTo>
                  <a:lnTo>
                    <a:pt x="136" y="74"/>
                  </a:lnTo>
                  <a:lnTo>
                    <a:pt x="134" y="78"/>
                  </a:lnTo>
                  <a:lnTo>
                    <a:pt x="126" y="78"/>
                  </a:lnTo>
                  <a:lnTo>
                    <a:pt x="122" y="78"/>
                  </a:lnTo>
                  <a:lnTo>
                    <a:pt x="112" y="86"/>
                  </a:lnTo>
                  <a:lnTo>
                    <a:pt x="116" y="90"/>
                  </a:lnTo>
                  <a:lnTo>
                    <a:pt x="126" y="88"/>
                  </a:lnTo>
                  <a:lnTo>
                    <a:pt x="132" y="86"/>
                  </a:lnTo>
                  <a:lnTo>
                    <a:pt x="138" y="80"/>
                  </a:lnTo>
                  <a:lnTo>
                    <a:pt x="148" y="78"/>
                  </a:lnTo>
                  <a:lnTo>
                    <a:pt x="152" y="80"/>
                  </a:lnTo>
                  <a:lnTo>
                    <a:pt x="152" y="84"/>
                  </a:lnTo>
                  <a:lnTo>
                    <a:pt x="146" y="88"/>
                  </a:lnTo>
                  <a:lnTo>
                    <a:pt x="140" y="90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36" y="102"/>
                  </a:lnTo>
                  <a:lnTo>
                    <a:pt x="132" y="106"/>
                  </a:lnTo>
                  <a:lnTo>
                    <a:pt x="126" y="108"/>
                  </a:lnTo>
                  <a:lnTo>
                    <a:pt x="120" y="114"/>
                  </a:lnTo>
                  <a:lnTo>
                    <a:pt x="118" y="118"/>
                  </a:lnTo>
                  <a:lnTo>
                    <a:pt x="112" y="126"/>
                  </a:lnTo>
                  <a:lnTo>
                    <a:pt x="110" y="134"/>
                  </a:lnTo>
                  <a:lnTo>
                    <a:pt x="112" y="144"/>
                  </a:lnTo>
                  <a:lnTo>
                    <a:pt x="106" y="148"/>
                  </a:lnTo>
                  <a:lnTo>
                    <a:pt x="102" y="152"/>
                  </a:lnTo>
                  <a:lnTo>
                    <a:pt x="100" y="160"/>
                  </a:lnTo>
                  <a:lnTo>
                    <a:pt x="94" y="164"/>
                  </a:lnTo>
                  <a:lnTo>
                    <a:pt x="92" y="168"/>
                  </a:lnTo>
                  <a:lnTo>
                    <a:pt x="90" y="172"/>
                  </a:lnTo>
                  <a:lnTo>
                    <a:pt x="88" y="176"/>
                  </a:lnTo>
                  <a:lnTo>
                    <a:pt x="82" y="176"/>
                  </a:lnTo>
                  <a:lnTo>
                    <a:pt x="76" y="178"/>
                  </a:lnTo>
                  <a:lnTo>
                    <a:pt x="76" y="186"/>
                  </a:lnTo>
                  <a:lnTo>
                    <a:pt x="72" y="190"/>
                  </a:lnTo>
                  <a:lnTo>
                    <a:pt x="66" y="198"/>
                  </a:lnTo>
                  <a:lnTo>
                    <a:pt x="60" y="196"/>
                  </a:lnTo>
                  <a:lnTo>
                    <a:pt x="56" y="196"/>
                  </a:lnTo>
                  <a:lnTo>
                    <a:pt x="50" y="198"/>
                  </a:lnTo>
                  <a:lnTo>
                    <a:pt x="52" y="206"/>
                  </a:lnTo>
                  <a:lnTo>
                    <a:pt x="56" y="208"/>
                  </a:lnTo>
                  <a:lnTo>
                    <a:pt x="58" y="212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2" y="214"/>
                  </a:lnTo>
                  <a:lnTo>
                    <a:pt x="36" y="218"/>
                  </a:lnTo>
                  <a:lnTo>
                    <a:pt x="28" y="224"/>
                  </a:lnTo>
                  <a:lnTo>
                    <a:pt x="24" y="228"/>
                  </a:lnTo>
                  <a:lnTo>
                    <a:pt x="18" y="232"/>
                  </a:lnTo>
                  <a:lnTo>
                    <a:pt x="12" y="234"/>
                  </a:lnTo>
                  <a:lnTo>
                    <a:pt x="4" y="234"/>
                  </a:lnTo>
                  <a:lnTo>
                    <a:pt x="0" y="242"/>
                  </a:lnTo>
                  <a:lnTo>
                    <a:pt x="6" y="254"/>
                  </a:lnTo>
                  <a:lnTo>
                    <a:pt x="6" y="260"/>
                  </a:lnTo>
                  <a:lnTo>
                    <a:pt x="4" y="264"/>
                  </a:lnTo>
                  <a:lnTo>
                    <a:pt x="4" y="278"/>
                  </a:lnTo>
                  <a:lnTo>
                    <a:pt x="8" y="282"/>
                  </a:lnTo>
                  <a:lnTo>
                    <a:pt x="18" y="292"/>
                  </a:lnTo>
                  <a:lnTo>
                    <a:pt x="14" y="294"/>
                  </a:lnTo>
                  <a:lnTo>
                    <a:pt x="8" y="306"/>
                  </a:lnTo>
                  <a:lnTo>
                    <a:pt x="14" y="308"/>
                  </a:lnTo>
                  <a:lnTo>
                    <a:pt x="18" y="312"/>
                  </a:lnTo>
                  <a:lnTo>
                    <a:pt x="18" y="328"/>
                  </a:lnTo>
                  <a:lnTo>
                    <a:pt x="26" y="332"/>
                  </a:lnTo>
                  <a:lnTo>
                    <a:pt x="46" y="340"/>
                  </a:lnTo>
                  <a:lnTo>
                    <a:pt x="52" y="334"/>
                  </a:lnTo>
                  <a:lnTo>
                    <a:pt x="68" y="322"/>
                  </a:lnTo>
                  <a:lnTo>
                    <a:pt x="74" y="318"/>
                  </a:lnTo>
                  <a:lnTo>
                    <a:pt x="82" y="312"/>
                  </a:lnTo>
                  <a:lnTo>
                    <a:pt x="90" y="308"/>
                  </a:lnTo>
                  <a:lnTo>
                    <a:pt x="94" y="318"/>
                  </a:lnTo>
                  <a:lnTo>
                    <a:pt x="110" y="318"/>
                  </a:lnTo>
                  <a:lnTo>
                    <a:pt x="122" y="306"/>
                  </a:lnTo>
                  <a:lnTo>
                    <a:pt x="140" y="248"/>
                  </a:lnTo>
                  <a:lnTo>
                    <a:pt x="120" y="214"/>
                  </a:lnTo>
                  <a:lnTo>
                    <a:pt x="158" y="188"/>
                  </a:lnTo>
                  <a:lnTo>
                    <a:pt x="148" y="158"/>
                  </a:lnTo>
                  <a:lnTo>
                    <a:pt x="182" y="134"/>
                  </a:lnTo>
                  <a:lnTo>
                    <a:pt x="198" y="94"/>
                  </a:lnTo>
                  <a:lnTo>
                    <a:pt x="242" y="80"/>
                  </a:lnTo>
                  <a:lnTo>
                    <a:pt x="290" y="86"/>
                  </a:lnTo>
                  <a:lnTo>
                    <a:pt x="306" y="62"/>
                  </a:lnTo>
                  <a:lnTo>
                    <a:pt x="316" y="50"/>
                  </a:lnTo>
                  <a:lnTo>
                    <a:pt x="334" y="5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0" name="Freeform 388"/>
            <p:cNvSpPr>
              <a:spLocks/>
            </p:cNvSpPr>
            <p:nvPr/>
          </p:nvSpPr>
          <p:spPr bwMode="ltGray">
            <a:xfrm>
              <a:off x="2849" y="1175"/>
              <a:ext cx="158" cy="29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28" y="36"/>
                </a:cxn>
                <a:cxn ang="0">
                  <a:pos x="36" y="36"/>
                </a:cxn>
                <a:cxn ang="0">
                  <a:pos x="46" y="30"/>
                </a:cxn>
                <a:cxn ang="0">
                  <a:pos x="54" y="36"/>
                </a:cxn>
                <a:cxn ang="0">
                  <a:pos x="64" y="36"/>
                </a:cxn>
                <a:cxn ang="0">
                  <a:pos x="70" y="22"/>
                </a:cxn>
                <a:cxn ang="0">
                  <a:pos x="72" y="8"/>
                </a:cxn>
                <a:cxn ang="0">
                  <a:pos x="92" y="2"/>
                </a:cxn>
                <a:cxn ang="0">
                  <a:pos x="110" y="8"/>
                </a:cxn>
                <a:cxn ang="0">
                  <a:pos x="116" y="20"/>
                </a:cxn>
                <a:cxn ang="0">
                  <a:pos x="110" y="28"/>
                </a:cxn>
                <a:cxn ang="0">
                  <a:pos x="108" y="38"/>
                </a:cxn>
                <a:cxn ang="0">
                  <a:pos x="104" y="48"/>
                </a:cxn>
                <a:cxn ang="0">
                  <a:pos x="118" y="54"/>
                </a:cxn>
                <a:cxn ang="0">
                  <a:pos x="126" y="92"/>
                </a:cxn>
                <a:cxn ang="0">
                  <a:pos x="134" y="100"/>
                </a:cxn>
                <a:cxn ang="0">
                  <a:pos x="138" y="112"/>
                </a:cxn>
                <a:cxn ang="0">
                  <a:pos x="136" y="124"/>
                </a:cxn>
                <a:cxn ang="0">
                  <a:pos x="134" y="136"/>
                </a:cxn>
                <a:cxn ang="0">
                  <a:pos x="138" y="144"/>
                </a:cxn>
                <a:cxn ang="0">
                  <a:pos x="140" y="160"/>
                </a:cxn>
                <a:cxn ang="0">
                  <a:pos x="146" y="174"/>
                </a:cxn>
                <a:cxn ang="0">
                  <a:pos x="158" y="184"/>
                </a:cxn>
                <a:cxn ang="0">
                  <a:pos x="152" y="190"/>
                </a:cxn>
                <a:cxn ang="0">
                  <a:pos x="144" y="198"/>
                </a:cxn>
                <a:cxn ang="0">
                  <a:pos x="140" y="212"/>
                </a:cxn>
                <a:cxn ang="0">
                  <a:pos x="134" y="226"/>
                </a:cxn>
                <a:cxn ang="0">
                  <a:pos x="122" y="238"/>
                </a:cxn>
                <a:cxn ang="0">
                  <a:pos x="114" y="244"/>
                </a:cxn>
                <a:cxn ang="0">
                  <a:pos x="98" y="244"/>
                </a:cxn>
                <a:cxn ang="0">
                  <a:pos x="80" y="248"/>
                </a:cxn>
                <a:cxn ang="0">
                  <a:pos x="64" y="256"/>
                </a:cxn>
                <a:cxn ang="0">
                  <a:pos x="48" y="260"/>
                </a:cxn>
                <a:cxn ang="0">
                  <a:pos x="36" y="258"/>
                </a:cxn>
                <a:cxn ang="0">
                  <a:pos x="30" y="244"/>
                </a:cxn>
                <a:cxn ang="0">
                  <a:pos x="18" y="244"/>
                </a:cxn>
                <a:cxn ang="0">
                  <a:pos x="12" y="226"/>
                </a:cxn>
                <a:cxn ang="0">
                  <a:pos x="10" y="210"/>
                </a:cxn>
                <a:cxn ang="0">
                  <a:pos x="8" y="190"/>
                </a:cxn>
                <a:cxn ang="0">
                  <a:pos x="18" y="176"/>
                </a:cxn>
                <a:cxn ang="0">
                  <a:pos x="40" y="158"/>
                </a:cxn>
                <a:cxn ang="0">
                  <a:pos x="50" y="148"/>
                </a:cxn>
                <a:cxn ang="0">
                  <a:pos x="58" y="138"/>
                </a:cxn>
                <a:cxn ang="0">
                  <a:pos x="70" y="134"/>
                </a:cxn>
                <a:cxn ang="0">
                  <a:pos x="66" y="120"/>
                </a:cxn>
                <a:cxn ang="0">
                  <a:pos x="54" y="112"/>
                </a:cxn>
                <a:cxn ang="0">
                  <a:pos x="42" y="108"/>
                </a:cxn>
                <a:cxn ang="0">
                  <a:pos x="14" y="74"/>
                </a:cxn>
                <a:cxn ang="0">
                  <a:pos x="4" y="28"/>
                </a:cxn>
              </a:cxnLst>
              <a:rect l="0" t="0" r="r" b="b"/>
              <a:pathLst>
                <a:path w="159" h="263">
                  <a:moveTo>
                    <a:pt x="4" y="28"/>
                  </a:moveTo>
                  <a:lnTo>
                    <a:pt x="6" y="24"/>
                  </a:lnTo>
                  <a:lnTo>
                    <a:pt x="26" y="32"/>
                  </a:lnTo>
                  <a:lnTo>
                    <a:pt x="28" y="36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60" y="40"/>
                  </a:lnTo>
                  <a:lnTo>
                    <a:pt x="64" y="36"/>
                  </a:lnTo>
                  <a:lnTo>
                    <a:pt x="72" y="30"/>
                  </a:lnTo>
                  <a:lnTo>
                    <a:pt x="70" y="22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10" y="8"/>
                  </a:lnTo>
                  <a:lnTo>
                    <a:pt x="114" y="14"/>
                  </a:lnTo>
                  <a:lnTo>
                    <a:pt x="116" y="20"/>
                  </a:lnTo>
                  <a:lnTo>
                    <a:pt x="114" y="24"/>
                  </a:lnTo>
                  <a:lnTo>
                    <a:pt x="110" y="28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6" y="42"/>
                  </a:lnTo>
                  <a:lnTo>
                    <a:pt x="104" y="48"/>
                  </a:lnTo>
                  <a:lnTo>
                    <a:pt x="110" y="54"/>
                  </a:lnTo>
                  <a:lnTo>
                    <a:pt x="118" y="54"/>
                  </a:lnTo>
                  <a:lnTo>
                    <a:pt x="124" y="58"/>
                  </a:lnTo>
                  <a:lnTo>
                    <a:pt x="126" y="92"/>
                  </a:lnTo>
                  <a:lnTo>
                    <a:pt x="130" y="98"/>
                  </a:lnTo>
                  <a:lnTo>
                    <a:pt x="134" y="100"/>
                  </a:lnTo>
                  <a:lnTo>
                    <a:pt x="138" y="106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136" y="124"/>
                  </a:lnTo>
                  <a:lnTo>
                    <a:pt x="134" y="130"/>
                  </a:lnTo>
                  <a:lnTo>
                    <a:pt x="134" y="136"/>
                  </a:lnTo>
                  <a:lnTo>
                    <a:pt x="136" y="140"/>
                  </a:lnTo>
                  <a:lnTo>
                    <a:pt x="138" y="144"/>
                  </a:lnTo>
                  <a:lnTo>
                    <a:pt x="140" y="152"/>
                  </a:lnTo>
                  <a:lnTo>
                    <a:pt x="140" y="160"/>
                  </a:lnTo>
                  <a:lnTo>
                    <a:pt x="140" y="170"/>
                  </a:lnTo>
                  <a:lnTo>
                    <a:pt x="146" y="174"/>
                  </a:lnTo>
                  <a:lnTo>
                    <a:pt x="152" y="178"/>
                  </a:lnTo>
                  <a:lnTo>
                    <a:pt x="158" y="184"/>
                  </a:lnTo>
                  <a:lnTo>
                    <a:pt x="158" y="188"/>
                  </a:lnTo>
                  <a:lnTo>
                    <a:pt x="152" y="190"/>
                  </a:lnTo>
                  <a:lnTo>
                    <a:pt x="146" y="192"/>
                  </a:lnTo>
                  <a:lnTo>
                    <a:pt x="144" y="198"/>
                  </a:lnTo>
                  <a:lnTo>
                    <a:pt x="140" y="206"/>
                  </a:lnTo>
                  <a:lnTo>
                    <a:pt x="140" y="212"/>
                  </a:lnTo>
                  <a:lnTo>
                    <a:pt x="138" y="220"/>
                  </a:lnTo>
                  <a:lnTo>
                    <a:pt x="134" y="226"/>
                  </a:lnTo>
                  <a:lnTo>
                    <a:pt x="126" y="232"/>
                  </a:lnTo>
                  <a:lnTo>
                    <a:pt x="122" y="238"/>
                  </a:lnTo>
                  <a:lnTo>
                    <a:pt x="120" y="242"/>
                  </a:lnTo>
                  <a:lnTo>
                    <a:pt x="114" y="244"/>
                  </a:lnTo>
                  <a:lnTo>
                    <a:pt x="106" y="244"/>
                  </a:lnTo>
                  <a:lnTo>
                    <a:pt x="98" y="244"/>
                  </a:lnTo>
                  <a:lnTo>
                    <a:pt x="90" y="246"/>
                  </a:lnTo>
                  <a:lnTo>
                    <a:pt x="80" y="248"/>
                  </a:lnTo>
                  <a:lnTo>
                    <a:pt x="72" y="250"/>
                  </a:lnTo>
                  <a:lnTo>
                    <a:pt x="64" y="256"/>
                  </a:lnTo>
                  <a:lnTo>
                    <a:pt x="54" y="258"/>
                  </a:lnTo>
                  <a:lnTo>
                    <a:pt x="48" y="260"/>
                  </a:lnTo>
                  <a:lnTo>
                    <a:pt x="40" y="262"/>
                  </a:lnTo>
                  <a:lnTo>
                    <a:pt x="36" y="258"/>
                  </a:lnTo>
                  <a:lnTo>
                    <a:pt x="36" y="248"/>
                  </a:lnTo>
                  <a:lnTo>
                    <a:pt x="30" y="244"/>
                  </a:lnTo>
                  <a:lnTo>
                    <a:pt x="24" y="246"/>
                  </a:lnTo>
                  <a:lnTo>
                    <a:pt x="18" y="244"/>
                  </a:lnTo>
                  <a:lnTo>
                    <a:pt x="12" y="240"/>
                  </a:lnTo>
                  <a:lnTo>
                    <a:pt x="12" y="226"/>
                  </a:lnTo>
                  <a:lnTo>
                    <a:pt x="12" y="218"/>
                  </a:lnTo>
                  <a:lnTo>
                    <a:pt x="10" y="210"/>
                  </a:lnTo>
                  <a:lnTo>
                    <a:pt x="8" y="200"/>
                  </a:lnTo>
                  <a:lnTo>
                    <a:pt x="8" y="190"/>
                  </a:lnTo>
                  <a:lnTo>
                    <a:pt x="10" y="184"/>
                  </a:lnTo>
                  <a:lnTo>
                    <a:pt x="18" y="176"/>
                  </a:lnTo>
                  <a:lnTo>
                    <a:pt x="30" y="166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50" y="148"/>
                  </a:lnTo>
                  <a:lnTo>
                    <a:pt x="50" y="142"/>
                  </a:lnTo>
                  <a:lnTo>
                    <a:pt x="58" y="138"/>
                  </a:lnTo>
                  <a:lnTo>
                    <a:pt x="66" y="138"/>
                  </a:lnTo>
                  <a:lnTo>
                    <a:pt x="70" y="134"/>
                  </a:lnTo>
                  <a:lnTo>
                    <a:pt x="70" y="124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54" y="112"/>
                  </a:lnTo>
                  <a:lnTo>
                    <a:pt x="52" y="110"/>
                  </a:lnTo>
                  <a:lnTo>
                    <a:pt x="42" y="108"/>
                  </a:lnTo>
                  <a:lnTo>
                    <a:pt x="22" y="94"/>
                  </a:lnTo>
                  <a:lnTo>
                    <a:pt x="14" y="74"/>
                  </a:lnTo>
                  <a:lnTo>
                    <a:pt x="0" y="38"/>
                  </a:lnTo>
                  <a:lnTo>
                    <a:pt x="4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1" name="Freeform 389"/>
            <p:cNvSpPr>
              <a:spLocks/>
            </p:cNvSpPr>
            <p:nvPr/>
          </p:nvSpPr>
          <p:spPr bwMode="ltGray">
            <a:xfrm>
              <a:off x="2750" y="1689"/>
              <a:ext cx="86" cy="77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30" y="62"/>
                </a:cxn>
                <a:cxn ang="0">
                  <a:pos x="38" y="68"/>
                </a:cxn>
                <a:cxn ang="0">
                  <a:pos x="42" y="62"/>
                </a:cxn>
                <a:cxn ang="0">
                  <a:pos x="42" y="54"/>
                </a:cxn>
                <a:cxn ang="0">
                  <a:pos x="48" y="50"/>
                </a:cxn>
                <a:cxn ang="0">
                  <a:pos x="54" y="54"/>
                </a:cxn>
                <a:cxn ang="0">
                  <a:pos x="56" y="54"/>
                </a:cxn>
                <a:cxn ang="0">
                  <a:pos x="62" y="56"/>
                </a:cxn>
                <a:cxn ang="0">
                  <a:pos x="86" y="26"/>
                </a:cxn>
                <a:cxn ang="0">
                  <a:pos x="72" y="16"/>
                </a:cxn>
                <a:cxn ang="0">
                  <a:pos x="50" y="16"/>
                </a:cxn>
                <a:cxn ang="0">
                  <a:pos x="48" y="10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32" y="2"/>
                </a:cxn>
                <a:cxn ang="0">
                  <a:pos x="26" y="6"/>
                </a:cxn>
                <a:cxn ang="0">
                  <a:pos x="18" y="12"/>
                </a:cxn>
                <a:cxn ang="0">
                  <a:pos x="10" y="20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22" y="64"/>
                </a:cxn>
              </a:cxnLst>
              <a:rect l="0" t="0" r="r" b="b"/>
              <a:pathLst>
                <a:path w="87" h="69">
                  <a:moveTo>
                    <a:pt x="22" y="64"/>
                  </a:moveTo>
                  <a:lnTo>
                    <a:pt x="30" y="62"/>
                  </a:lnTo>
                  <a:lnTo>
                    <a:pt x="38" y="68"/>
                  </a:lnTo>
                  <a:lnTo>
                    <a:pt x="42" y="62"/>
                  </a:lnTo>
                  <a:lnTo>
                    <a:pt x="42" y="54"/>
                  </a:lnTo>
                  <a:lnTo>
                    <a:pt x="48" y="50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62" y="56"/>
                  </a:lnTo>
                  <a:lnTo>
                    <a:pt x="86" y="26"/>
                  </a:lnTo>
                  <a:lnTo>
                    <a:pt x="72" y="16"/>
                  </a:lnTo>
                  <a:lnTo>
                    <a:pt x="50" y="16"/>
                  </a:lnTo>
                  <a:lnTo>
                    <a:pt x="48" y="10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0" y="20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22" y="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2" name="Freeform 390"/>
            <p:cNvSpPr>
              <a:spLocks/>
            </p:cNvSpPr>
            <p:nvPr/>
          </p:nvSpPr>
          <p:spPr bwMode="auto">
            <a:xfrm>
              <a:off x="252" y="875"/>
              <a:ext cx="549" cy="628"/>
            </a:xfrm>
            <a:custGeom>
              <a:avLst/>
              <a:gdLst/>
              <a:ahLst/>
              <a:cxnLst>
                <a:cxn ang="0">
                  <a:pos x="546" y="139"/>
                </a:cxn>
                <a:cxn ang="0">
                  <a:pos x="507" y="127"/>
                </a:cxn>
                <a:cxn ang="0">
                  <a:pos x="477" y="70"/>
                </a:cxn>
                <a:cxn ang="0">
                  <a:pos x="462" y="85"/>
                </a:cxn>
                <a:cxn ang="0">
                  <a:pos x="447" y="52"/>
                </a:cxn>
                <a:cxn ang="0">
                  <a:pos x="429" y="49"/>
                </a:cxn>
                <a:cxn ang="0">
                  <a:pos x="423" y="4"/>
                </a:cxn>
                <a:cxn ang="0">
                  <a:pos x="399" y="25"/>
                </a:cxn>
                <a:cxn ang="0">
                  <a:pos x="372" y="4"/>
                </a:cxn>
                <a:cxn ang="0">
                  <a:pos x="366" y="34"/>
                </a:cxn>
                <a:cxn ang="0">
                  <a:pos x="357" y="61"/>
                </a:cxn>
                <a:cxn ang="0">
                  <a:pos x="342" y="37"/>
                </a:cxn>
                <a:cxn ang="0">
                  <a:pos x="267" y="91"/>
                </a:cxn>
                <a:cxn ang="0">
                  <a:pos x="249" y="139"/>
                </a:cxn>
                <a:cxn ang="0">
                  <a:pos x="282" y="205"/>
                </a:cxn>
                <a:cxn ang="0">
                  <a:pos x="243" y="202"/>
                </a:cxn>
                <a:cxn ang="0">
                  <a:pos x="207" y="199"/>
                </a:cxn>
                <a:cxn ang="0">
                  <a:pos x="219" y="178"/>
                </a:cxn>
                <a:cxn ang="0">
                  <a:pos x="159" y="199"/>
                </a:cxn>
                <a:cxn ang="0">
                  <a:pos x="180" y="232"/>
                </a:cxn>
                <a:cxn ang="0">
                  <a:pos x="150" y="238"/>
                </a:cxn>
                <a:cxn ang="0">
                  <a:pos x="156" y="262"/>
                </a:cxn>
                <a:cxn ang="0">
                  <a:pos x="231" y="250"/>
                </a:cxn>
                <a:cxn ang="0">
                  <a:pos x="213" y="307"/>
                </a:cxn>
                <a:cxn ang="0">
                  <a:pos x="156" y="325"/>
                </a:cxn>
                <a:cxn ang="0">
                  <a:pos x="90" y="364"/>
                </a:cxn>
                <a:cxn ang="0">
                  <a:pos x="93" y="430"/>
                </a:cxn>
                <a:cxn ang="0">
                  <a:pos x="123" y="448"/>
                </a:cxn>
                <a:cxn ang="0">
                  <a:pos x="168" y="499"/>
                </a:cxn>
                <a:cxn ang="0">
                  <a:pos x="90" y="562"/>
                </a:cxn>
                <a:cxn ang="0">
                  <a:pos x="42" y="586"/>
                </a:cxn>
                <a:cxn ang="0">
                  <a:pos x="9" y="628"/>
                </a:cxn>
                <a:cxn ang="0">
                  <a:pos x="96" y="586"/>
                </a:cxn>
                <a:cxn ang="0">
                  <a:pos x="177" y="532"/>
                </a:cxn>
                <a:cxn ang="0">
                  <a:pos x="207" y="499"/>
                </a:cxn>
                <a:cxn ang="0">
                  <a:pos x="210" y="478"/>
                </a:cxn>
                <a:cxn ang="0">
                  <a:pos x="282" y="421"/>
                </a:cxn>
                <a:cxn ang="0">
                  <a:pos x="285" y="442"/>
                </a:cxn>
                <a:cxn ang="0">
                  <a:pos x="231" y="499"/>
                </a:cxn>
                <a:cxn ang="0">
                  <a:pos x="279" y="481"/>
                </a:cxn>
                <a:cxn ang="0">
                  <a:pos x="309" y="484"/>
                </a:cxn>
                <a:cxn ang="0">
                  <a:pos x="312" y="454"/>
                </a:cxn>
                <a:cxn ang="0">
                  <a:pos x="342" y="469"/>
                </a:cxn>
                <a:cxn ang="0">
                  <a:pos x="327" y="490"/>
                </a:cxn>
                <a:cxn ang="0">
                  <a:pos x="378" y="502"/>
                </a:cxn>
                <a:cxn ang="0">
                  <a:pos x="411" y="439"/>
                </a:cxn>
                <a:cxn ang="0">
                  <a:pos x="429" y="355"/>
                </a:cxn>
                <a:cxn ang="0">
                  <a:pos x="462" y="280"/>
                </a:cxn>
                <a:cxn ang="0">
                  <a:pos x="525" y="181"/>
                </a:cxn>
                <a:cxn ang="0">
                  <a:pos x="546" y="139"/>
                </a:cxn>
              </a:cxnLst>
              <a:rect l="0" t="0" r="r" b="b"/>
              <a:pathLst>
                <a:path w="549" h="628">
                  <a:moveTo>
                    <a:pt x="546" y="139"/>
                  </a:moveTo>
                  <a:cubicBezTo>
                    <a:pt x="543" y="130"/>
                    <a:pt x="518" y="138"/>
                    <a:pt x="507" y="127"/>
                  </a:cubicBezTo>
                  <a:cubicBezTo>
                    <a:pt x="496" y="116"/>
                    <a:pt x="484" y="77"/>
                    <a:pt x="477" y="70"/>
                  </a:cubicBezTo>
                  <a:cubicBezTo>
                    <a:pt x="470" y="63"/>
                    <a:pt x="467" y="88"/>
                    <a:pt x="462" y="85"/>
                  </a:cubicBezTo>
                  <a:cubicBezTo>
                    <a:pt x="457" y="82"/>
                    <a:pt x="452" y="58"/>
                    <a:pt x="447" y="52"/>
                  </a:cubicBezTo>
                  <a:cubicBezTo>
                    <a:pt x="442" y="46"/>
                    <a:pt x="433" y="57"/>
                    <a:pt x="429" y="49"/>
                  </a:cubicBezTo>
                  <a:cubicBezTo>
                    <a:pt x="425" y="41"/>
                    <a:pt x="428" y="8"/>
                    <a:pt x="423" y="4"/>
                  </a:cubicBezTo>
                  <a:cubicBezTo>
                    <a:pt x="418" y="0"/>
                    <a:pt x="407" y="25"/>
                    <a:pt x="399" y="25"/>
                  </a:cubicBezTo>
                  <a:cubicBezTo>
                    <a:pt x="391" y="25"/>
                    <a:pt x="377" y="3"/>
                    <a:pt x="372" y="4"/>
                  </a:cubicBezTo>
                  <a:cubicBezTo>
                    <a:pt x="367" y="5"/>
                    <a:pt x="368" y="25"/>
                    <a:pt x="366" y="34"/>
                  </a:cubicBezTo>
                  <a:cubicBezTo>
                    <a:pt x="364" y="43"/>
                    <a:pt x="361" y="61"/>
                    <a:pt x="357" y="61"/>
                  </a:cubicBezTo>
                  <a:cubicBezTo>
                    <a:pt x="353" y="61"/>
                    <a:pt x="357" y="32"/>
                    <a:pt x="342" y="37"/>
                  </a:cubicBezTo>
                  <a:cubicBezTo>
                    <a:pt x="327" y="42"/>
                    <a:pt x="282" y="74"/>
                    <a:pt x="267" y="91"/>
                  </a:cubicBezTo>
                  <a:cubicBezTo>
                    <a:pt x="252" y="108"/>
                    <a:pt x="247" y="120"/>
                    <a:pt x="249" y="139"/>
                  </a:cubicBezTo>
                  <a:cubicBezTo>
                    <a:pt x="251" y="158"/>
                    <a:pt x="283" y="195"/>
                    <a:pt x="282" y="205"/>
                  </a:cubicBezTo>
                  <a:cubicBezTo>
                    <a:pt x="281" y="215"/>
                    <a:pt x="255" y="203"/>
                    <a:pt x="243" y="202"/>
                  </a:cubicBezTo>
                  <a:cubicBezTo>
                    <a:pt x="231" y="201"/>
                    <a:pt x="211" y="203"/>
                    <a:pt x="207" y="199"/>
                  </a:cubicBezTo>
                  <a:cubicBezTo>
                    <a:pt x="203" y="195"/>
                    <a:pt x="227" y="178"/>
                    <a:pt x="219" y="178"/>
                  </a:cubicBezTo>
                  <a:cubicBezTo>
                    <a:pt x="211" y="178"/>
                    <a:pt x="165" y="190"/>
                    <a:pt x="159" y="199"/>
                  </a:cubicBezTo>
                  <a:cubicBezTo>
                    <a:pt x="153" y="208"/>
                    <a:pt x="181" y="226"/>
                    <a:pt x="180" y="232"/>
                  </a:cubicBezTo>
                  <a:cubicBezTo>
                    <a:pt x="179" y="238"/>
                    <a:pt x="154" y="233"/>
                    <a:pt x="150" y="238"/>
                  </a:cubicBezTo>
                  <a:cubicBezTo>
                    <a:pt x="146" y="243"/>
                    <a:pt x="143" y="260"/>
                    <a:pt x="156" y="262"/>
                  </a:cubicBezTo>
                  <a:cubicBezTo>
                    <a:pt x="169" y="264"/>
                    <a:pt x="222" y="243"/>
                    <a:pt x="231" y="250"/>
                  </a:cubicBezTo>
                  <a:cubicBezTo>
                    <a:pt x="240" y="257"/>
                    <a:pt x="225" y="295"/>
                    <a:pt x="213" y="307"/>
                  </a:cubicBezTo>
                  <a:cubicBezTo>
                    <a:pt x="201" y="319"/>
                    <a:pt x="176" y="316"/>
                    <a:pt x="156" y="325"/>
                  </a:cubicBezTo>
                  <a:cubicBezTo>
                    <a:pt x="136" y="334"/>
                    <a:pt x="100" y="347"/>
                    <a:pt x="90" y="364"/>
                  </a:cubicBezTo>
                  <a:cubicBezTo>
                    <a:pt x="80" y="381"/>
                    <a:pt x="88" y="416"/>
                    <a:pt x="93" y="430"/>
                  </a:cubicBezTo>
                  <a:cubicBezTo>
                    <a:pt x="98" y="444"/>
                    <a:pt x="111" y="437"/>
                    <a:pt x="123" y="448"/>
                  </a:cubicBezTo>
                  <a:cubicBezTo>
                    <a:pt x="135" y="459"/>
                    <a:pt x="173" y="480"/>
                    <a:pt x="168" y="499"/>
                  </a:cubicBezTo>
                  <a:cubicBezTo>
                    <a:pt x="163" y="518"/>
                    <a:pt x="111" y="547"/>
                    <a:pt x="90" y="562"/>
                  </a:cubicBezTo>
                  <a:cubicBezTo>
                    <a:pt x="69" y="577"/>
                    <a:pt x="55" y="575"/>
                    <a:pt x="42" y="586"/>
                  </a:cubicBezTo>
                  <a:cubicBezTo>
                    <a:pt x="29" y="597"/>
                    <a:pt x="0" y="628"/>
                    <a:pt x="9" y="628"/>
                  </a:cubicBezTo>
                  <a:cubicBezTo>
                    <a:pt x="18" y="628"/>
                    <a:pt x="68" y="602"/>
                    <a:pt x="96" y="586"/>
                  </a:cubicBezTo>
                  <a:cubicBezTo>
                    <a:pt x="124" y="570"/>
                    <a:pt x="158" y="547"/>
                    <a:pt x="177" y="532"/>
                  </a:cubicBezTo>
                  <a:cubicBezTo>
                    <a:pt x="196" y="517"/>
                    <a:pt x="202" y="508"/>
                    <a:pt x="207" y="499"/>
                  </a:cubicBezTo>
                  <a:cubicBezTo>
                    <a:pt x="212" y="490"/>
                    <a:pt x="198" y="491"/>
                    <a:pt x="210" y="478"/>
                  </a:cubicBezTo>
                  <a:cubicBezTo>
                    <a:pt x="222" y="465"/>
                    <a:pt x="269" y="427"/>
                    <a:pt x="282" y="421"/>
                  </a:cubicBezTo>
                  <a:cubicBezTo>
                    <a:pt x="295" y="415"/>
                    <a:pt x="294" y="429"/>
                    <a:pt x="285" y="442"/>
                  </a:cubicBezTo>
                  <a:cubicBezTo>
                    <a:pt x="276" y="455"/>
                    <a:pt x="232" y="493"/>
                    <a:pt x="231" y="499"/>
                  </a:cubicBezTo>
                  <a:cubicBezTo>
                    <a:pt x="230" y="505"/>
                    <a:pt x="266" y="483"/>
                    <a:pt x="279" y="481"/>
                  </a:cubicBezTo>
                  <a:cubicBezTo>
                    <a:pt x="292" y="479"/>
                    <a:pt x="304" y="488"/>
                    <a:pt x="309" y="484"/>
                  </a:cubicBezTo>
                  <a:cubicBezTo>
                    <a:pt x="314" y="480"/>
                    <a:pt x="307" y="456"/>
                    <a:pt x="312" y="454"/>
                  </a:cubicBezTo>
                  <a:cubicBezTo>
                    <a:pt x="317" y="452"/>
                    <a:pt x="340" y="463"/>
                    <a:pt x="342" y="469"/>
                  </a:cubicBezTo>
                  <a:cubicBezTo>
                    <a:pt x="344" y="475"/>
                    <a:pt x="321" y="485"/>
                    <a:pt x="327" y="490"/>
                  </a:cubicBezTo>
                  <a:cubicBezTo>
                    <a:pt x="333" y="495"/>
                    <a:pt x="364" y="510"/>
                    <a:pt x="378" y="502"/>
                  </a:cubicBezTo>
                  <a:cubicBezTo>
                    <a:pt x="392" y="494"/>
                    <a:pt x="403" y="463"/>
                    <a:pt x="411" y="439"/>
                  </a:cubicBezTo>
                  <a:cubicBezTo>
                    <a:pt x="419" y="415"/>
                    <a:pt x="421" y="381"/>
                    <a:pt x="429" y="355"/>
                  </a:cubicBezTo>
                  <a:cubicBezTo>
                    <a:pt x="437" y="329"/>
                    <a:pt x="446" y="309"/>
                    <a:pt x="462" y="280"/>
                  </a:cubicBezTo>
                  <a:cubicBezTo>
                    <a:pt x="478" y="251"/>
                    <a:pt x="511" y="206"/>
                    <a:pt x="525" y="181"/>
                  </a:cubicBezTo>
                  <a:cubicBezTo>
                    <a:pt x="539" y="156"/>
                    <a:pt x="549" y="148"/>
                    <a:pt x="546" y="139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3" name="Freeform 391"/>
            <p:cNvSpPr>
              <a:spLocks/>
            </p:cNvSpPr>
            <p:nvPr/>
          </p:nvSpPr>
          <p:spPr bwMode="auto">
            <a:xfrm>
              <a:off x="620" y="1015"/>
              <a:ext cx="1084" cy="947"/>
            </a:xfrm>
            <a:custGeom>
              <a:avLst/>
              <a:gdLst/>
              <a:ahLst/>
              <a:cxnLst>
                <a:cxn ang="0">
                  <a:pos x="244" y="92"/>
                </a:cxn>
                <a:cxn ang="0">
                  <a:pos x="262" y="74"/>
                </a:cxn>
                <a:cxn ang="0">
                  <a:pos x="295" y="59"/>
                </a:cxn>
                <a:cxn ang="0">
                  <a:pos x="355" y="53"/>
                </a:cxn>
                <a:cxn ang="0">
                  <a:pos x="388" y="71"/>
                </a:cxn>
                <a:cxn ang="0">
                  <a:pos x="460" y="155"/>
                </a:cxn>
                <a:cxn ang="0">
                  <a:pos x="466" y="173"/>
                </a:cxn>
                <a:cxn ang="0">
                  <a:pos x="463" y="203"/>
                </a:cxn>
                <a:cxn ang="0">
                  <a:pos x="547" y="242"/>
                </a:cxn>
                <a:cxn ang="0">
                  <a:pos x="580" y="197"/>
                </a:cxn>
                <a:cxn ang="0">
                  <a:pos x="670" y="236"/>
                </a:cxn>
                <a:cxn ang="0">
                  <a:pos x="751" y="347"/>
                </a:cxn>
                <a:cxn ang="0">
                  <a:pos x="706" y="368"/>
                </a:cxn>
                <a:cxn ang="0">
                  <a:pos x="649" y="359"/>
                </a:cxn>
                <a:cxn ang="0">
                  <a:pos x="679" y="407"/>
                </a:cxn>
                <a:cxn ang="0">
                  <a:pos x="604" y="530"/>
                </a:cxn>
                <a:cxn ang="0">
                  <a:pos x="631" y="596"/>
                </a:cxn>
                <a:cxn ang="0">
                  <a:pos x="712" y="647"/>
                </a:cxn>
                <a:cxn ang="0">
                  <a:pos x="730" y="719"/>
                </a:cxn>
                <a:cxn ang="0">
                  <a:pos x="787" y="728"/>
                </a:cxn>
                <a:cxn ang="0">
                  <a:pos x="829" y="638"/>
                </a:cxn>
                <a:cxn ang="0">
                  <a:pos x="859" y="524"/>
                </a:cxn>
                <a:cxn ang="0">
                  <a:pos x="859" y="455"/>
                </a:cxn>
                <a:cxn ang="0">
                  <a:pos x="916" y="515"/>
                </a:cxn>
                <a:cxn ang="0">
                  <a:pos x="940" y="542"/>
                </a:cxn>
                <a:cxn ang="0">
                  <a:pos x="955" y="602"/>
                </a:cxn>
                <a:cxn ang="0">
                  <a:pos x="1027" y="635"/>
                </a:cxn>
                <a:cxn ang="0">
                  <a:pos x="1081" y="734"/>
                </a:cxn>
                <a:cxn ang="0">
                  <a:pos x="1018" y="803"/>
                </a:cxn>
                <a:cxn ang="0">
                  <a:pos x="946" y="836"/>
                </a:cxn>
                <a:cxn ang="0">
                  <a:pos x="922" y="902"/>
                </a:cxn>
                <a:cxn ang="0">
                  <a:pos x="886" y="887"/>
                </a:cxn>
                <a:cxn ang="0">
                  <a:pos x="859" y="851"/>
                </a:cxn>
                <a:cxn ang="0">
                  <a:pos x="787" y="908"/>
                </a:cxn>
                <a:cxn ang="0">
                  <a:pos x="715" y="911"/>
                </a:cxn>
                <a:cxn ang="0">
                  <a:pos x="523" y="803"/>
                </a:cxn>
                <a:cxn ang="0">
                  <a:pos x="376" y="785"/>
                </a:cxn>
                <a:cxn ang="0">
                  <a:pos x="163" y="767"/>
                </a:cxn>
                <a:cxn ang="0">
                  <a:pos x="85" y="683"/>
                </a:cxn>
                <a:cxn ang="0">
                  <a:pos x="67" y="596"/>
                </a:cxn>
                <a:cxn ang="0">
                  <a:pos x="67" y="491"/>
                </a:cxn>
                <a:cxn ang="0">
                  <a:pos x="73" y="419"/>
                </a:cxn>
                <a:cxn ang="0">
                  <a:pos x="46" y="415"/>
                </a:cxn>
                <a:cxn ang="0">
                  <a:pos x="43" y="557"/>
                </a:cxn>
                <a:cxn ang="0">
                  <a:pos x="30" y="515"/>
                </a:cxn>
                <a:cxn ang="0">
                  <a:pos x="28" y="380"/>
                </a:cxn>
                <a:cxn ang="0">
                  <a:pos x="37" y="284"/>
                </a:cxn>
                <a:cxn ang="0">
                  <a:pos x="181" y="5"/>
                </a:cxn>
              </a:cxnLst>
              <a:rect l="0" t="0" r="r" b="b"/>
              <a:pathLst>
                <a:path w="1084" h="947">
                  <a:moveTo>
                    <a:pt x="181" y="5"/>
                  </a:moveTo>
                  <a:cubicBezTo>
                    <a:pt x="199" y="0"/>
                    <a:pt x="232" y="85"/>
                    <a:pt x="244" y="92"/>
                  </a:cubicBezTo>
                  <a:cubicBezTo>
                    <a:pt x="256" y="99"/>
                    <a:pt x="247" y="53"/>
                    <a:pt x="250" y="50"/>
                  </a:cubicBezTo>
                  <a:cubicBezTo>
                    <a:pt x="253" y="47"/>
                    <a:pt x="255" y="77"/>
                    <a:pt x="262" y="74"/>
                  </a:cubicBezTo>
                  <a:cubicBezTo>
                    <a:pt x="269" y="71"/>
                    <a:pt x="287" y="37"/>
                    <a:pt x="292" y="35"/>
                  </a:cubicBezTo>
                  <a:cubicBezTo>
                    <a:pt x="297" y="33"/>
                    <a:pt x="292" y="52"/>
                    <a:pt x="295" y="59"/>
                  </a:cubicBezTo>
                  <a:cubicBezTo>
                    <a:pt x="298" y="66"/>
                    <a:pt x="303" y="78"/>
                    <a:pt x="313" y="77"/>
                  </a:cubicBezTo>
                  <a:cubicBezTo>
                    <a:pt x="323" y="76"/>
                    <a:pt x="346" y="51"/>
                    <a:pt x="355" y="53"/>
                  </a:cubicBezTo>
                  <a:cubicBezTo>
                    <a:pt x="364" y="55"/>
                    <a:pt x="362" y="86"/>
                    <a:pt x="367" y="89"/>
                  </a:cubicBezTo>
                  <a:cubicBezTo>
                    <a:pt x="372" y="92"/>
                    <a:pt x="379" y="65"/>
                    <a:pt x="388" y="71"/>
                  </a:cubicBezTo>
                  <a:cubicBezTo>
                    <a:pt x="397" y="77"/>
                    <a:pt x="412" y="114"/>
                    <a:pt x="424" y="128"/>
                  </a:cubicBezTo>
                  <a:cubicBezTo>
                    <a:pt x="436" y="142"/>
                    <a:pt x="451" y="151"/>
                    <a:pt x="460" y="155"/>
                  </a:cubicBezTo>
                  <a:cubicBezTo>
                    <a:pt x="469" y="159"/>
                    <a:pt x="477" y="152"/>
                    <a:pt x="478" y="155"/>
                  </a:cubicBezTo>
                  <a:cubicBezTo>
                    <a:pt x="479" y="158"/>
                    <a:pt x="473" y="170"/>
                    <a:pt x="466" y="173"/>
                  </a:cubicBezTo>
                  <a:cubicBezTo>
                    <a:pt x="459" y="176"/>
                    <a:pt x="436" y="171"/>
                    <a:pt x="436" y="176"/>
                  </a:cubicBezTo>
                  <a:cubicBezTo>
                    <a:pt x="436" y="181"/>
                    <a:pt x="449" y="198"/>
                    <a:pt x="463" y="203"/>
                  </a:cubicBezTo>
                  <a:cubicBezTo>
                    <a:pt x="477" y="208"/>
                    <a:pt x="506" y="200"/>
                    <a:pt x="520" y="206"/>
                  </a:cubicBezTo>
                  <a:cubicBezTo>
                    <a:pt x="534" y="212"/>
                    <a:pt x="542" y="244"/>
                    <a:pt x="547" y="242"/>
                  </a:cubicBezTo>
                  <a:cubicBezTo>
                    <a:pt x="552" y="240"/>
                    <a:pt x="548" y="201"/>
                    <a:pt x="553" y="194"/>
                  </a:cubicBezTo>
                  <a:cubicBezTo>
                    <a:pt x="558" y="187"/>
                    <a:pt x="569" y="188"/>
                    <a:pt x="580" y="197"/>
                  </a:cubicBezTo>
                  <a:cubicBezTo>
                    <a:pt x="591" y="206"/>
                    <a:pt x="607" y="241"/>
                    <a:pt x="622" y="248"/>
                  </a:cubicBezTo>
                  <a:cubicBezTo>
                    <a:pt x="637" y="255"/>
                    <a:pt x="656" y="227"/>
                    <a:pt x="670" y="236"/>
                  </a:cubicBezTo>
                  <a:cubicBezTo>
                    <a:pt x="684" y="245"/>
                    <a:pt x="696" y="287"/>
                    <a:pt x="709" y="305"/>
                  </a:cubicBezTo>
                  <a:cubicBezTo>
                    <a:pt x="722" y="323"/>
                    <a:pt x="745" y="333"/>
                    <a:pt x="751" y="347"/>
                  </a:cubicBezTo>
                  <a:cubicBezTo>
                    <a:pt x="757" y="361"/>
                    <a:pt x="755" y="386"/>
                    <a:pt x="748" y="389"/>
                  </a:cubicBezTo>
                  <a:cubicBezTo>
                    <a:pt x="741" y="392"/>
                    <a:pt x="713" y="367"/>
                    <a:pt x="706" y="368"/>
                  </a:cubicBezTo>
                  <a:cubicBezTo>
                    <a:pt x="699" y="369"/>
                    <a:pt x="712" y="399"/>
                    <a:pt x="703" y="398"/>
                  </a:cubicBezTo>
                  <a:cubicBezTo>
                    <a:pt x="694" y="397"/>
                    <a:pt x="661" y="363"/>
                    <a:pt x="649" y="359"/>
                  </a:cubicBezTo>
                  <a:cubicBezTo>
                    <a:pt x="637" y="355"/>
                    <a:pt x="626" y="363"/>
                    <a:pt x="631" y="371"/>
                  </a:cubicBezTo>
                  <a:cubicBezTo>
                    <a:pt x="636" y="379"/>
                    <a:pt x="682" y="389"/>
                    <a:pt x="679" y="407"/>
                  </a:cubicBezTo>
                  <a:cubicBezTo>
                    <a:pt x="676" y="425"/>
                    <a:pt x="622" y="462"/>
                    <a:pt x="610" y="482"/>
                  </a:cubicBezTo>
                  <a:cubicBezTo>
                    <a:pt x="598" y="502"/>
                    <a:pt x="602" y="515"/>
                    <a:pt x="604" y="530"/>
                  </a:cubicBezTo>
                  <a:cubicBezTo>
                    <a:pt x="606" y="545"/>
                    <a:pt x="618" y="564"/>
                    <a:pt x="622" y="575"/>
                  </a:cubicBezTo>
                  <a:cubicBezTo>
                    <a:pt x="626" y="586"/>
                    <a:pt x="622" y="590"/>
                    <a:pt x="631" y="596"/>
                  </a:cubicBezTo>
                  <a:cubicBezTo>
                    <a:pt x="640" y="602"/>
                    <a:pt x="663" y="606"/>
                    <a:pt x="676" y="614"/>
                  </a:cubicBezTo>
                  <a:cubicBezTo>
                    <a:pt x="689" y="622"/>
                    <a:pt x="702" y="638"/>
                    <a:pt x="712" y="647"/>
                  </a:cubicBezTo>
                  <a:cubicBezTo>
                    <a:pt x="722" y="656"/>
                    <a:pt x="733" y="656"/>
                    <a:pt x="736" y="668"/>
                  </a:cubicBezTo>
                  <a:cubicBezTo>
                    <a:pt x="739" y="680"/>
                    <a:pt x="728" y="703"/>
                    <a:pt x="730" y="719"/>
                  </a:cubicBezTo>
                  <a:cubicBezTo>
                    <a:pt x="732" y="735"/>
                    <a:pt x="739" y="763"/>
                    <a:pt x="748" y="764"/>
                  </a:cubicBezTo>
                  <a:cubicBezTo>
                    <a:pt x="757" y="765"/>
                    <a:pt x="781" y="743"/>
                    <a:pt x="787" y="728"/>
                  </a:cubicBezTo>
                  <a:cubicBezTo>
                    <a:pt x="793" y="713"/>
                    <a:pt x="777" y="686"/>
                    <a:pt x="784" y="671"/>
                  </a:cubicBezTo>
                  <a:cubicBezTo>
                    <a:pt x="791" y="656"/>
                    <a:pt x="822" y="657"/>
                    <a:pt x="829" y="638"/>
                  </a:cubicBezTo>
                  <a:cubicBezTo>
                    <a:pt x="836" y="619"/>
                    <a:pt x="821" y="576"/>
                    <a:pt x="826" y="557"/>
                  </a:cubicBezTo>
                  <a:cubicBezTo>
                    <a:pt x="831" y="538"/>
                    <a:pt x="853" y="537"/>
                    <a:pt x="859" y="524"/>
                  </a:cubicBezTo>
                  <a:cubicBezTo>
                    <a:pt x="865" y="511"/>
                    <a:pt x="862" y="493"/>
                    <a:pt x="862" y="482"/>
                  </a:cubicBezTo>
                  <a:cubicBezTo>
                    <a:pt x="862" y="471"/>
                    <a:pt x="851" y="455"/>
                    <a:pt x="859" y="455"/>
                  </a:cubicBezTo>
                  <a:cubicBezTo>
                    <a:pt x="867" y="455"/>
                    <a:pt x="901" y="469"/>
                    <a:pt x="910" y="479"/>
                  </a:cubicBezTo>
                  <a:cubicBezTo>
                    <a:pt x="919" y="489"/>
                    <a:pt x="911" y="512"/>
                    <a:pt x="916" y="515"/>
                  </a:cubicBezTo>
                  <a:cubicBezTo>
                    <a:pt x="921" y="518"/>
                    <a:pt x="939" y="495"/>
                    <a:pt x="943" y="500"/>
                  </a:cubicBezTo>
                  <a:cubicBezTo>
                    <a:pt x="947" y="505"/>
                    <a:pt x="943" y="532"/>
                    <a:pt x="940" y="542"/>
                  </a:cubicBezTo>
                  <a:cubicBezTo>
                    <a:pt x="937" y="552"/>
                    <a:pt x="922" y="553"/>
                    <a:pt x="925" y="563"/>
                  </a:cubicBezTo>
                  <a:cubicBezTo>
                    <a:pt x="928" y="573"/>
                    <a:pt x="941" y="603"/>
                    <a:pt x="955" y="602"/>
                  </a:cubicBezTo>
                  <a:cubicBezTo>
                    <a:pt x="969" y="601"/>
                    <a:pt x="997" y="551"/>
                    <a:pt x="1009" y="557"/>
                  </a:cubicBezTo>
                  <a:cubicBezTo>
                    <a:pt x="1021" y="563"/>
                    <a:pt x="1026" y="618"/>
                    <a:pt x="1027" y="635"/>
                  </a:cubicBezTo>
                  <a:cubicBezTo>
                    <a:pt x="1028" y="652"/>
                    <a:pt x="1009" y="645"/>
                    <a:pt x="1018" y="662"/>
                  </a:cubicBezTo>
                  <a:cubicBezTo>
                    <a:pt x="1027" y="679"/>
                    <a:pt x="1078" y="715"/>
                    <a:pt x="1081" y="734"/>
                  </a:cubicBezTo>
                  <a:cubicBezTo>
                    <a:pt x="1084" y="753"/>
                    <a:pt x="1049" y="765"/>
                    <a:pt x="1039" y="776"/>
                  </a:cubicBezTo>
                  <a:cubicBezTo>
                    <a:pt x="1029" y="787"/>
                    <a:pt x="1028" y="796"/>
                    <a:pt x="1018" y="803"/>
                  </a:cubicBezTo>
                  <a:cubicBezTo>
                    <a:pt x="1008" y="810"/>
                    <a:pt x="988" y="812"/>
                    <a:pt x="976" y="818"/>
                  </a:cubicBezTo>
                  <a:cubicBezTo>
                    <a:pt x="964" y="824"/>
                    <a:pt x="954" y="827"/>
                    <a:pt x="946" y="836"/>
                  </a:cubicBezTo>
                  <a:cubicBezTo>
                    <a:pt x="938" y="845"/>
                    <a:pt x="929" y="864"/>
                    <a:pt x="925" y="875"/>
                  </a:cubicBezTo>
                  <a:cubicBezTo>
                    <a:pt x="921" y="886"/>
                    <a:pt x="925" y="895"/>
                    <a:pt x="922" y="902"/>
                  </a:cubicBezTo>
                  <a:cubicBezTo>
                    <a:pt x="919" y="909"/>
                    <a:pt x="910" y="919"/>
                    <a:pt x="904" y="917"/>
                  </a:cubicBezTo>
                  <a:cubicBezTo>
                    <a:pt x="898" y="915"/>
                    <a:pt x="887" y="898"/>
                    <a:pt x="886" y="887"/>
                  </a:cubicBezTo>
                  <a:cubicBezTo>
                    <a:pt x="885" y="876"/>
                    <a:pt x="902" y="854"/>
                    <a:pt x="898" y="848"/>
                  </a:cubicBezTo>
                  <a:cubicBezTo>
                    <a:pt x="894" y="842"/>
                    <a:pt x="870" y="842"/>
                    <a:pt x="859" y="851"/>
                  </a:cubicBezTo>
                  <a:cubicBezTo>
                    <a:pt x="848" y="860"/>
                    <a:pt x="847" y="890"/>
                    <a:pt x="835" y="899"/>
                  </a:cubicBezTo>
                  <a:cubicBezTo>
                    <a:pt x="823" y="908"/>
                    <a:pt x="803" y="900"/>
                    <a:pt x="787" y="908"/>
                  </a:cubicBezTo>
                  <a:cubicBezTo>
                    <a:pt x="771" y="916"/>
                    <a:pt x="751" y="947"/>
                    <a:pt x="739" y="947"/>
                  </a:cubicBezTo>
                  <a:cubicBezTo>
                    <a:pt x="727" y="947"/>
                    <a:pt x="731" y="925"/>
                    <a:pt x="715" y="911"/>
                  </a:cubicBezTo>
                  <a:cubicBezTo>
                    <a:pt x="699" y="897"/>
                    <a:pt x="675" y="881"/>
                    <a:pt x="643" y="863"/>
                  </a:cubicBezTo>
                  <a:cubicBezTo>
                    <a:pt x="611" y="845"/>
                    <a:pt x="549" y="816"/>
                    <a:pt x="523" y="803"/>
                  </a:cubicBezTo>
                  <a:cubicBezTo>
                    <a:pt x="497" y="790"/>
                    <a:pt x="508" y="788"/>
                    <a:pt x="484" y="785"/>
                  </a:cubicBezTo>
                  <a:cubicBezTo>
                    <a:pt x="460" y="782"/>
                    <a:pt x="412" y="788"/>
                    <a:pt x="376" y="785"/>
                  </a:cubicBezTo>
                  <a:cubicBezTo>
                    <a:pt x="340" y="782"/>
                    <a:pt x="300" y="770"/>
                    <a:pt x="265" y="767"/>
                  </a:cubicBezTo>
                  <a:cubicBezTo>
                    <a:pt x="230" y="764"/>
                    <a:pt x="189" y="770"/>
                    <a:pt x="163" y="767"/>
                  </a:cubicBezTo>
                  <a:cubicBezTo>
                    <a:pt x="137" y="764"/>
                    <a:pt x="122" y="763"/>
                    <a:pt x="109" y="749"/>
                  </a:cubicBezTo>
                  <a:cubicBezTo>
                    <a:pt x="96" y="735"/>
                    <a:pt x="86" y="703"/>
                    <a:pt x="85" y="683"/>
                  </a:cubicBezTo>
                  <a:cubicBezTo>
                    <a:pt x="84" y="663"/>
                    <a:pt x="103" y="643"/>
                    <a:pt x="100" y="629"/>
                  </a:cubicBezTo>
                  <a:cubicBezTo>
                    <a:pt x="97" y="615"/>
                    <a:pt x="68" y="612"/>
                    <a:pt x="67" y="596"/>
                  </a:cubicBezTo>
                  <a:cubicBezTo>
                    <a:pt x="66" y="580"/>
                    <a:pt x="94" y="550"/>
                    <a:pt x="94" y="533"/>
                  </a:cubicBezTo>
                  <a:cubicBezTo>
                    <a:pt x="94" y="516"/>
                    <a:pt x="67" y="504"/>
                    <a:pt x="67" y="491"/>
                  </a:cubicBezTo>
                  <a:cubicBezTo>
                    <a:pt x="67" y="478"/>
                    <a:pt x="96" y="464"/>
                    <a:pt x="97" y="452"/>
                  </a:cubicBezTo>
                  <a:cubicBezTo>
                    <a:pt x="98" y="440"/>
                    <a:pt x="78" y="437"/>
                    <a:pt x="73" y="419"/>
                  </a:cubicBezTo>
                  <a:cubicBezTo>
                    <a:pt x="68" y="401"/>
                    <a:pt x="71" y="342"/>
                    <a:pt x="67" y="341"/>
                  </a:cubicBezTo>
                  <a:cubicBezTo>
                    <a:pt x="63" y="340"/>
                    <a:pt x="49" y="388"/>
                    <a:pt x="46" y="415"/>
                  </a:cubicBezTo>
                  <a:cubicBezTo>
                    <a:pt x="43" y="442"/>
                    <a:pt x="48" y="479"/>
                    <a:pt x="48" y="503"/>
                  </a:cubicBezTo>
                  <a:cubicBezTo>
                    <a:pt x="48" y="527"/>
                    <a:pt x="47" y="539"/>
                    <a:pt x="43" y="557"/>
                  </a:cubicBezTo>
                  <a:cubicBezTo>
                    <a:pt x="39" y="575"/>
                    <a:pt x="26" y="617"/>
                    <a:pt x="24" y="610"/>
                  </a:cubicBezTo>
                  <a:cubicBezTo>
                    <a:pt x="22" y="603"/>
                    <a:pt x="30" y="542"/>
                    <a:pt x="30" y="515"/>
                  </a:cubicBezTo>
                  <a:cubicBezTo>
                    <a:pt x="30" y="488"/>
                    <a:pt x="25" y="470"/>
                    <a:pt x="25" y="448"/>
                  </a:cubicBezTo>
                  <a:cubicBezTo>
                    <a:pt x="25" y="426"/>
                    <a:pt x="32" y="394"/>
                    <a:pt x="28" y="380"/>
                  </a:cubicBezTo>
                  <a:cubicBezTo>
                    <a:pt x="24" y="366"/>
                    <a:pt x="0" y="378"/>
                    <a:pt x="1" y="362"/>
                  </a:cubicBezTo>
                  <a:cubicBezTo>
                    <a:pt x="2" y="346"/>
                    <a:pt x="23" y="319"/>
                    <a:pt x="37" y="284"/>
                  </a:cubicBezTo>
                  <a:cubicBezTo>
                    <a:pt x="51" y="249"/>
                    <a:pt x="61" y="195"/>
                    <a:pt x="85" y="149"/>
                  </a:cubicBezTo>
                  <a:cubicBezTo>
                    <a:pt x="109" y="103"/>
                    <a:pt x="161" y="35"/>
                    <a:pt x="181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83" name="Freeform 392"/>
          <p:cNvSpPr>
            <a:spLocks/>
          </p:cNvSpPr>
          <p:nvPr/>
        </p:nvSpPr>
        <p:spPr bwMode="ltGray">
          <a:xfrm>
            <a:off x="478240" y="2279670"/>
            <a:ext cx="27889" cy="301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0"/>
              </a:cxn>
              <a:cxn ang="0">
                <a:pos x="18" y="8"/>
              </a:cxn>
              <a:cxn ang="0">
                <a:pos x="8" y="16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16" y="0"/>
                </a:lnTo>
                <a:lnTo>
                  <a:pt x="18" y="8"/>
                </a:lnTo>
                <a:lnTo>
                  <a:pt x="8" y="16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4" name="Freeform 393"/>
          <p:cNvSpPr>
            <a:spLocks/>
          </p:cNvSpPr>
          <p:nvPr/>
        </p:nvSpPr>
        <p:spPr bwMode="ltGray">
          <a:xfrm>
            <a:off x="2442871" y="4411672"/>
            <a:ext cx="30988" cy="50800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5" name="Freeform 394"/>
          <p:cNvSpPr>
            <a:spLocks/>
          </p:cNvSpPr>
          <p:nvPr/>
        </p:nvSpPr>
        <p:spPr bwMode="ltGray">
          <a:xfrm>
            <a:off x="1048417" y="2578118"/>
            <a:ext cx="23240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18"/>
              </a:cxn>
              <a:cxn ang="0">
                <a:pos x="14" y="32"/>
              </a:cxn>
              <a:cxn ang="0">
                <a:pos x="12" y="48"/>
              </a:cxn>
              <a:cxn ang="0">
                <a:pos x="4" y="58"/>
              </a:cxn>
              <a:cxn ang="0">
                <a:pos x="0" y="52"/>
              </a:cxn>
              <a:cxn ang="0">
                <a:pos x="2" y="44"/>
              </a:cxn>
              <a:cxn ang="0">
                <a:pos x="2" y="28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w="17" h="59">
                <a:moveTo>
                  <a:pt x="0" y="0"/>
                </a:moveTo>
                <a:lnTo>
                  <a:pt x="10" y="0"/>
                </a:lnTo>
                <a:lnTo>
                  <a:pt x="16" y="18"/>
                </a:lnTo>
                <a:lnTo>
                  <a:pt x="14" y="32"/>
                </a:lnTo>
                <a:lnTo>
                  <a:pt x="12" y="48"/>
                </a:lnTo>
                <a:lnTo>
                  <a:pt x="4" y="58"/>
                </a:lnTo>
                <a:lnTo>
                  <a:pt x="0" y="52"/>
                </a:lnTo>
                <a:lnTo>
                  <a:pt x="2" y="44"/>
                </a:lnTo>
                <a:lnTo>
                  <a:pt x="2" y="28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6" name="Freeform 395"/>
          <p:cNvSpPr>
            <a:spLocks/>
          </p:cNvSpPr>
          <p:nvPr/>
        </p:nvSpPr>
        <p:spPr bwMode="ltGray">
          <a:xfrm>
            <a:off x="1051515" y="2692418"/>
            <a:ext cx="34087" cy="730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4" y="8"/>
              </a:cxn>
              <a:cxn ang="0">
                <a:pos x="18" y="16"/>
              </a:cxn>
              <a:cxn ang="0">
                <a:pos x="20" y="28"/>
              </a:cxn>
              <a:cxn ang="0">
                <a:pos x="16" y="36"/>
              </a:cxn>
              <a:cxn ang="0">
                <a:pos x="2" y="40"/>
              </a:cxn>
              <a:cxn ang="0">
                <a:pos x="4" y="36"/>
              </a:cxn>
              <a:cxn ang="0">
                <a:pos x="6" y="28"/>
              </a:cxn>
              <a:cxn ang="0">
                <a:pos x="2" y="14"/>
              </a:cxn>
              <a:cxn ang="0">
                <a:pos x="0" y="10"/>
              </a:cxn>
              <a:cxn ang="0">
                <a:pos x="2" y="2"/>
              </a:cxn>
              <a:cxn ang="0">
                <a:pos x="8" y="0"/>
              </a:cxn>
            </a:cxnLst>
            <a:rect l="0" t="0" r="r" b="b"/>
            <a:pathLst>
              <a:path w="21" h="41">
                <a:moveTo>
                  <a:pt x="8" y="0"/>
                </a:moveTo>
                <a:lnTo>
                  <a:pt x="14" y="8"/>
                </a:lnTo>
                <a:lnTo>
                  <a:pt x="18" y="16"/>
                </a:lnTo>
                <a:lnTo>
                  <a:pt x="20" y="28"/>
                </a:lnTo>
                <a:lnTo>
                  <a:pt x="16" y="36"/>
                </a:lnTo>
                <a:lnTo>
                  <a:pt x="2" y="40"/>
                </a:lnTo>
                <a:lnTo>
                  <a:pt x="4" y="36"/>
                </a:lnTo>
                <a:lnTo>
                  <a:pt x="6" y="28"/>
                </a:lnTo>
                <a:lnTo>
                  <a:pt x="2" y="14"/>
                </a:lnTo>
                <a:lnTo>
                  <a:pt x="0" y="10"/>
                </a:lnTo>
                <a:lnTo>
                  <a:pt x="2" y="2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7" name="Freeform 396"/>
          <p:cNvSpPr>
            <a:spLocks/>
          </p:cNvSpPr>
          <p:nvPr/>
        </p:nvSpPr>
        <p:spPr bwMode="ltGray">
          <a:xfrm>
            <a:off x="2247648" y="5353056"/>
            <a:ext cx="266496" cy="1484306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60"/>
              </a:cxn>
              <a:cxn ang="0">
                <a:pos x="20" y="114"/>
              </a:cxn>
              <a:cxn ang="0">
                <a:pos x="20" y="158"/>
              </a:cxn>
              <a:cxn ang="0">
                <a:pos x="18" y="188"/>
              </a:cxn>
              <a:cxn ang="0">
                <a:pos x="14" y="222"/>
              </a:cxn>
              <a:cxn ang="0">
                <a:pos x="14" y="250"/>
              </a:cxn>
              <a:cxn ang="0">
                <a:pos x="20" y="286"/>
              </a:cxn>
              <a:cxn ang="0">
                <a:pos x="28" y="322"/>
              </a:cxn>
              <a:cxn ang="0">
                <a:pos x="18" y="346"/>
              </a:cxn>
              <a:cxn ang="0">
                <a:pos x="12" y="370"/>
              </a:cxn>
              <a:cxn ang="0">
                <a:pos x="8" y="398"/>
              </a:cxn>
              <a:cxn ang="0">
                <a:pos x="2" y="404"/>
              </a:cxn>
              <a:cxn ang="0">
                <a:pos x="6" y="418"/>
              </a:cxn>
              <a:cxn ang="0">
                <a:pos x="16" y="440"/>
              </a:cxn>
              <a:cxn ang="0">
                <a:pos x="12" y="480"/>
              </a:cxn>
              <a:cxn ang="0">
                <a:pos x="34" y="496"/>
              </a:cxn>
              <a:cxn ang="0">
                <a:pos x="36" y="502"/>
              </a:cxn>
              <a:cxn ang="0">
                <a:pos x="36" y="534"/>
              </a:cxn>
              <a:cxn ang="0">
                <a:pos x="34" y="560"/>
              </a:cxn>
              <a:cxn ang="0">
                <a:pos x="36" y="586"/>
              </a:cxn>
              <a:cxn ang="0">
                <a:pos x="18" y="586"/>
              </a:cxn>
              <a:cxn ang="0">
                <a:pos x="6" y="608"/>
              </a:cxn>
              <a:cxn ang="0">
                <a:pos x="12" y="608"/>
              </a:cxn>
              <a:cxn ang="0">
                <a:pos x="30" y="610"/>
              </a:cxn>
              <a:cxn ang="0">
                <a:pos x="34" y="632"/>
              </a:cxn>
              <a:cxn ang="0">
                <a:pos x="16" y="644"/>
              </a:cxn>
              <a:cxn ang="0">
                <a:pos x="30" y="684"/>
              </a:cxn>
              <a:cxn ang="0">
                <a:pos x="48" y="716"/>
              </a:cxn>
              <a:cxn ang="0">
                <a:pos x="56" y="730"/>
              </a:cxn>
              <a:cxn ang="0">
                <a:pos x="74" y="762"/>
              </a:cxn>
              <a:cxn ang="0">
                <a:pos x="102" y="774"/>
              </a:cxn>
              <a:cxn ang="0">
                <a:pos x="122" y="772"/>
              </a:cxn>
              <a:cxn ang="0">
                <a:pos x="138" y="744"/>
              </a:cxn>
              <a:cxn ang="0">
                <a:pos x="132" y="758"/>
              </a:cxn>
              <a:cxn ang="0">
                <a:pos x="146" y="768"/>
              </a:cxn>
              <a:cxn ang="0">
                <a:pos x="142" y="784"/>
              </a:cxn>
              <a:cxn ang="0">
                <a:pos x="148" y="796"/>
              </a:cxn>
              <a:cxn ang="0">
                <a:pos x="134" y="804"/>
              </a:cxn>
              <a:cxn ang="0">
                <a:pos x="142" y="818"/>
              </a:cxn>
              <a:cxn ang="0">
                <a:pos x="162" y="808"/>
              </a:cxn>
              <a:cxn ang="0">
                <a:pos x="154" y="740"/>
              </a:cxn>
              <a:cxn ang="0">
                <a:pos x="84" y="576"/>
              </a:cxn>
              <a:cxn ang="0">
                <a:pos x="94" y="152"/>
              </a:cxn>
            </a:cxnLst>
            <a:rect l="0" t="0" r="r" b="b"/>
            <a:pathLst>
              <a:path w="173" h="819">
                <a:moveTo>
                  <a:pt x="70" y="20"/>
                </a:moveTo>
                <a:lnTo>
                  <a:pt x="34" y="0"/>
                </a:lnTo>
                <a:lnTo>
                  <a:pt x="18" y="20"/>
                </a:lnTo>
                <a:lnTo>
                  <a:pt x="18" y="46"/>
                </a:lnTo>
                <a:lnTo>
                  <a:pt x="22" y="56"/>
                </a:lnTo>
                <a:lnTo>
                  <a:pt x="18" y="60"/>
                </a:lnTo>
                <a:lnTo>
                  <a:pt x="22" y="80"/>
                </a:lnTo>
                <a:lnTo>
                  <a:pt x="24" y="114"/>
                </a:lnTo>
                <a:lnTo>
                  <a:pt x="20" y="114"/>
                </a:lnTo>
                <a:lnTo>
                  <a:pt x="20" y="142"/>
                </a:lnTo>
                <a:lnTo>
                  <a:pt x="24" y="152"/>
                </a:lnTo>
                <a:lnTo>
                  <a:pt x="20" y="158"/>
                </a:lnTo>
                <a:lnTo>
                  <a:pt x="24" y="170"/>
                </a:lnTo>
                <a:lnTo>
                  <a:pt x="22" y="184"/>
                </a:lnTo>
                <a:lnTo>
                  <a:pt x="18" y="188"/>
                </a:lnTo>
                <a:lnTo>
                  <a:pt x="20" y="194"/>
                </a:lnTo>
                <a:lnTo>
                  <a:pt x="16" y="216"/>
                </a:lnTo>
                <a:lnTo>
                  <a:pt x="14" y="222"/>
                </a:lnTo>
                <a:lnTo>
                  <a:pt x="18" y="232"/>
                </a:lnTo>
                <a:lnTo>
                  <a:pt x="18" y="248"/>
                </a:lnTo>
                <a:lnTo>
                  <a:pt x="14" y="250"/>
                </a:lnTo>
                <a:lnTo>
                  <a:pt x="16" y="264"/>
                </a:lnTo>
                <a:lnTo>
                  <a:pt x="20" y="276"/>
                </a:lnTo>
                <a:lnTo>
                  <a:pt x="20" y="286"/>
                </a:lnTo>
                <a:lnTo>
                  <a:pt x="26" y="304"/>
                </a:lnTo>
                <a:lnTo>
                  <a:pt x="24" y="312"/>
                </a:lnTo>
                <a:lnTo>
                  <a:pt x="28" y="322"/>
                </a:lnTo>
                <a:lnTo>
                  <a:pt x="20" y="332"/>
                </a:lnTo>
                <a:lnTo>
                  <a:pt x="22" y="334"/>
                </a:lnTo>
                <a:lnTo>
                  <a:pt x="18" y="346"/>
                </a:lnTo>
                <a:lnTo>
                  <a:pt x="16" y="352"/>
                </a:lnTo>
                <a:lnTo>
                  <a:pt x="14" y="362"/>
                </a:lnTo>
                <a:lnTo>
                  <a:pt x="12" y="370"/>
                </a:lnTo>
                <a:lnTo>
                  <a:pt x="10" y="376"/>
                </a:lnTo>
                <a:lnTo>
                  <a:pt x="6" y="382"/>
                </a:lnTo>
                <a:lnTo>
                  <a:pt x="8" y="398"/>
                </a:lnTo>
                <a:lnTo>
                  <a:pt x="4" y="394"/>
                </a:lnTo>
                <a:lnTo>
                  <a:pt x="2" y="396"/>
                </a:lnTo>
                <a:lnTo>
                  <a:pt x="2" y="404"/>
                </a:lnTo>
                <a:lnTo>
                  <a:pt x="0" y="408"/>
                </a:lnTo>
                <a:lnTo>
                  <a:pt x="8" y="412"/>
                </a:lnTo>
                <a:lnTo>
                  <a:pt x="6" y="418"/>
                </a:lnTo>
                <a:lnTo>
                  <a:pt x="8" y="422"/>
                </a:lnTo>
                <a:lnTo>
                  <a:pt x="10" y="428"/>
                </a:lnTo>
                <a:lnTo>
                  <a:pt x="16" y="440"/>
                </a:lnTo>
                <a:lnTo>
                  <a:pt x="14" y="452"/>
                </a:lnTo>
                <a:lnTo>
                  <a:pt x="12" y="462"/>
                </a:lnTo>
                <a:lnTo>
                  <a:pt x="12" y="480"/>
                </a:lnTo>
                <a:lnTo>
                  <a:pt x="20" y="490"/>
                </a:lnTo>
                <a:lnTo>
                  <a:pt x="20" y="494"/>
                </a:lnTo>
                <a:lnTo>
                  <a:pt x="34" y="496"/>
                </a:lnTo>
                <a:lnTo>
                  <a:pt x="34" y="490"/>
                </a:lnTo>
                <a:lnTo>
                  <a:pt x="36" y="490"/>
                </a:lnTo>
                <a:lnTo>
                  <a:pt x="36" y="502"/>
                </a:lnTo>
                <a:lnTo>
                  <a:pt x="36" y="516"/>
                </a:lnTo>
                <a:lnTo>
                  <a:pt x="38" y="522"/>
                </a:lnTo>
                <a:lnTo>
                  <a:pt x="36" y="534"/>
                </a:lnTo>
                <a:lnTo>
                  <a:pt x="38" y="542"/>
                </a:lnTo>
                <a:lnTo>
                  <a:pt x="36" y="550"/>
                </a:lnTo>
                <a:lnTo>
                  <a:pt x="34" y="560"/>
                </a:lnTo>
                <a:lnTo>
                  <a:pt x="36" y="570"/>
                </a:lnTo>
                <a:lnTo>
                  <a:pt x="40" y="580"/>
                </a:lnTo>
                <a:lnTo>
                  <a:pt x="36" y="586"/>
                </a:lnTo>
                <a:lnTo>
                  <a:pt x="36" y="598"/>
                </a:lnTo>
                <a:lnTo>
                  <a:pt x="24" y="586"/>
                </a:lnTo>
                <a:lnTo>
                  <a:pt x="18" y="586"/>
                </a:lnTo>
                <a:lnTo>
                  <a:pt x="14" y="588"/>
                </a:lnTo>
                <a:lnTo>
                  <a:pt x="16" y="596"/>
                </a:lnTo>
                <a:lnTo>
                  <a:pt x="6" y="608"/>
                </a:lnTo>
                <a:lnTo>
                  <a:pt x="8" y="612"/>
                </a:lnTo>
                <a:lnTo>
                  <a:pt x="12" y="614"/>
                </a:lnTo>
                <a:lnTo>
                  <a:pt x="12" y="608"/>
                </a:lnTo>
                <a:lnTo>
                  <a:pt x="20" y="604"/>
                </a:lnTo>
                <a:lnTo>
                  <a:pt x="22" y="610"/>
                </a:lnTo>
                <a:lnTo>
                  <a:pt x="30" y="610"/>
                </a:lnTo>
                <a:lnTo>
                  <a:pt x="36" y="614"/>
                </a:lnTo>
                <a:lnTo>
                  <a:pt x="30" y="624"/>
                </a:lnTo>
                <a:lnTo>
                  <a:pt x="34" y="632"/>
                </a:lnTo>
                <a:lnTo>
                  <a:pt x="34" y="642"/>
                </a:lnTo>
                <a:lnTo>
                  <a:pt x="24" y="638"/>
                </a:lnTo>
                <a:lnTo>
                  <a:pt x="16" y="644"/>
                </a:lnTo>
                <a:lnTo>
                  <a:pt x="20" y="658"/>
                </a:lnTo>
                <a:lnTo>
                  <a:pt x="24" y="668"/>
                </a:lnTo>
                <a:lnTo>
                  <a:pt x="30" y="684"/>
                </a:lnTo>
                <a:lnTo>
                  <a:pt x="40" y="688"/>
                </a:lnTo>
                <a:lnTo>
                  <a:pt x="42" y="700"/>
                </a:lnTo>
                <a:lnTo>
                  <a:pt x="48" y="716"/>
                </a:lnTo>
                <a:lnTo>
                  <a:pt x="58" y="716"/>
                </a:lnTo>
                <a:lnTo>
                  <a:pt x="62" y="724"/>
                </a:lnTo>
                <a:lnTo>
                  <a:pt x="56" y="730"/>
                </a:lnTo>
                <a:lnTo>
                  <a:pt x="64" y="736"/>
                </a:lnTo>
                <a:lnTo>
                  <a:pt x="72" y="744"/>
                </a:lnTo>
                <a:lnTo>
                  <a:pt x="74" y="762"/>
                </a:lnTo>
                <a:lnTo>
                  <a:pt x="86" y="764"/>
                </a:lnTo>
                <a:lnTo>
                  <a:pt x="92" y="772"/>
                </a:lnTo>
                <a:lnTo>
                  <a:pt x="102" y="774"/>
                </a:lnTo>
                <a:lnTo>
                  <a:pt x="112" y="782"/>
                </a:lnTo>
                <a:lnTo>
                  <a:pt x="122" y="782"/>
                </a:lnTo>
                <a:lnTo>
                  <a:pt x="122" y="772"/>
                </a:lnTo>
                <a:lnTo>
                  <a:pt x="124" y="760"/>
                </a:lnTo>
                <a:lnTo>
                  <a:pt x="130" y="750"/>
                </a:lnTo>
                <a:lnTo>
                  <a:pt x="138" y="744"/>
                </a:lnTo>
                <a:lnTo>
                  <a:pt x="138" y="752"/>
                </a:lnTo>
                <a:lnTo>
                  <a:pt x="134" y="756"/>
                </a:lnTo>
                <a:lnTo>
                  <a:pt x="132" y="758"/>
                </a:lnTo>
                <a:lnTo>
                  <a:pt x="132" y="768"/>
                </a:lnTo>
                <a:lnTo>
                  <a:pt x="138" y="774"/>
                </a:lnTo>
                <a:lnTo>
                  <a:pt x="146" y="768"/>
                </a:lnTo>
                <a:lnTo>
                  <a:pt x="150" y="770"/>
                </a:lnTo>
                <a:lnTo>
                  <a:pt x="142" y="778"/>
                </a:lnTo>
                <a:lnTo>
                  <a:pt x="142" y="784"/>
                </a:lnTo>
                <a:lnTo>
                  <a:pt x="150" y="792"/>
                </a:lnTo>
                <a:lnTo>
                  <a:pt x="166" y="796"/>
                </a:lnTo>
                <a:lnTo>
                  <a:pt x="148" y="796"/>
                </a:lnTo>
                <a:lnTo>
                  <a:pt x="134" y="798"/>
                </a:lnTo>
                <a:lnTo>
                  <a:pt x="120" y="802"/>
                </a:lnTo>
                <a:lnTo>
                  <a:pt x="134" y="804"/>
                </a:lnTo>
                <a:lnTo>
                  <a:pt x="132" y="810"/>
                </a:lnTo>
                <a:lnTo>
                  <a:pt x="130" y="810"/>
                </a:lnTo>
                <a:lnTo>
                  <a:pt x="142" y="818"/>
                </a:lnTo>
                <a:lnTo>
                  <a:pt x="144" y="814"/>
                </a:lnTo>
                <a:lnTo>
                  <a:pt x="144" y="810"/>
                </a:lnTo>
                <a:lnTo>
                  <a:pt x="162" y="808"/>
                </a:lnTo>
                <a:lnTo>
                  <a:pt x="172" y="804"/>
                </a:lnTo>
                <a:lnTo>
                  <a:pt x="162" y="766"/>
                </a:lnTo>
                <a:lnTo>
                  <a:pt x="154" y="740"/>
                </a:lnTo>
                <a:lnTo>
                  <a:pt x="144" y="728"/>
                </a:lnTo>
                <a:lnTo>
                  <a:pt x="94" y="714"/>
                </a:lnTo>
                <a:lnTo>
                  <a:pt x="84" y="576"/>
                </a:lnTo>
                <a:lnTo>
                  <a:pt x="68" y="492"/>
                </a:lnTo>
                <a:lnTo>
                  <a:pt x="68" y="332"/>
                </a:lnTo>
                <a:lnTo>
                  <a:pt x="94" y="152"/>
                </a:lnTo>
                <a:lnTo>
                  <a:pt x="104" y="74"/>
                </a:lnTo>
                <a:lnTo>
                  <a:pt x="70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8" name="Freeform 397"/>
          <p:cNvSpPr>
            <a:spLocks/>
          </p:cNvSpPr>
          <p:nvPr/>
        </p:nvSpPr>
        <p:spPr bwMode="ltGray">
          <a:xfrm>
            <a:off x="2311172" y="5484818"/>
            <a:ext cx="464818" cy="1335082"/>
          </a:xfrm>
          <a:custGeom>
            <a:avLst/>
            <a:gdLst/>
            <a:ahLst/>
            <a:cxnLst>
              <a:cxn ang="0">
                <a:pos x="36" y="56"/>
              </a:cxn>
              <a:cxn ang="0">
                <a:pos x="20" y="78"/>
              </a:cxn>
              <a:cxn ang="0">
                <a:pos x="24" y="112"/>
              </a:cxn>
              <a:cxn ang="0">
                <a:pos x="8" y="138"/>
              </a:cxn>
              <a:cxn ang="0">
                <a:pos x="2" y="166"/>
              </a:cxn>
              <a:cxn ang="0">
                <a:pos x="0" y="196"/>
              </a:cxn>
              <a:cxn ang="0">
                <a:pos x="12" y="236"/>
              </a:cxn>
              <a:cxn ang="0">
                <a:pos x="12" y="264"/>
              </a:cxn>
              <a:cxn ang="0">
                <a:pos x="12" y="286"/>
              </a:cxn>
              <a:cxn ang="0">
                <a:pos x="6" y="308"/>
              </a:cxn>
              <a:cxn ang="0">
                <a:pos x="8" y="340"/>
              </a:cxn>
              <a:cxn ang="0">
                <a:pos x="14" y="354"/>
              </a:cxn>
              <a:cxn ang="0">
                <a:pos x="2" y="382"/>
              </a:cxn>
              <a:cxn ang="0">
                <a:pos x="10" y="420"/>
              </a:cxn>
              <a:cxn ang="0">
                <a:pos x="8" y="436"/>
              </a:cxn>
              <a:cxn ang="0">
                <a:pos x="26" y="474"/>
              </a:cxn>
              <a:cxn ang="0">
                <a:pos x="20" y="486"/>
              </a:cxn>
              <a:cxn ang="0">
                <a:pos x="26" y="494"/>
              </a:cxn>
              <a:cxn ang="0">
                <a:pos x="32" y="514"/>
              </a:cxn>
              <a:cxn ang="0">
                <a:pos x="32" y="546"/>
              </a:cxn>
              <a:cxn ang="0">
                <a:pos x="34" y="560"/>
              </a:cxn>
              <a:cxn ang="0">
                <a:pos x="26" y="626"/>
              </a:cxn>
              <a:cxn ang="0">
                <a:pos x="38" y="626"/>
              </a:cxn>
              <a:cxn ang="0">
                <a:pos x="76" y="658"/>
              </a:cxn>
              <a:cxn ang="0">
                <a:pos x="112" y="666"/>
              </a:cxn>
              <a:cxn ang="0">
                <a:pos x="142" y="734"/>
              </a:cxn>
              <a:cxn ang="0">
                <a:pos x="166" y="736"/>
              </a:cxn>
              <a:cxn ang="0">
                <a:pos x="180" y="730"/>
              </a:cxn>
              <a:cxn ang="0">
                <a:pos x="170" y="724"/>
              </a:cxn>
              <a:cxn ang="0">
                <a:pos x="138" y="706"/>
              </a:cxn>
              <a:cxn ang="0">
                <a:pos x="124" y="694"/>
              </a:cxn>
              <a:cxn ang="0">
                <a:pos x="118" y="676"/>
              </a:cxn>
              <a:cxn ang="0">
                <a:pos x="110" y="656"/>
              </a:cxn>
              <a:cxn ang="0">
                <a:pos x="96" y="626"/>
              </a:cxn>
              <a:cxn ang="0">
                <a:pos x="114" y="602"/>
              </a:cxn>
              <a:cxn ang="0">
                <a:pos x="120" y="578"/>
              </a:cxn>
              <a:cxn ang="0">
                <a:pos x="136" y="554"/>
              </a:cxn>
              <a:cxn ang="0">
                <a:pos x="120" y="538"/>
              </a:cxn>
              <a:cxn ang="0">
                <a:pos x="98" y="518"/>
              </a:cxn>
              <a:cxn ang="0">
                <a:pos x="104" y="498"/>
              </a:cxn>
              <a:cxn ang="0">
                <a:pos x="128" y="492"/>
              </a:cxn>
              <a:cxn ang="0">
                <a:pos x="132" y="478"/>
              </a:cxn>
              <a:cxn ang="0">
                <a:pos x="130" y="454"/>
              </a:cxn>
              <a:cxn ang="0">
                <a:pos x="128" y="440"/>
              </a:cxn>
              <a:cxn ang="0">
                <a:pos x="140" y="442"/>
              </a:cxn>
              <a:cxn ang="0">
                <a:pos x="132" y="424"/>
              </a:cxn>
              <a:cxn ang="0">
                <a:pos x="120" y="398"/>
              </a:cxn>
              <a:cxn ang="0">
                <a:pos x="146" y="404"/>
              </a:cxn>
              <a:cxn ang="0">
                <a:pos x="168" y="386"/>
              </a:cxn>
              <a:cxn ang="0">
                <a:pos x="168" y="350"/>
              </a:cxn>
              <a:cxn ang="0">
                <a:pos x="220" y="344"/>
              </a:cxn>
              <a:cxn ang="0">
                <a:pos x="244" y="322"/>
              </a:cxn>
              <a:cxn ang="0">
                <a:pos x="244" y="298"/>
              </a:cxn>
              <a:cxn ang="0">
                <a:pos x="238" y="278"/>
              </a:cxn>
              <a:cxn ang="0">
                <a:pos x="212" y="260"/>
              </a:cxn>
              <a:cxn ang="0">
                <a:pos x="184" y="0"/>
              </a:cxn>
            </a:cxnLst>
            <a:rect l="0" t="0" r="r" b="b"/>
            <a:pathLst>
              <a:path w="303" h="737">
                <a:moveTo>
                  <a:pt x="46" y="30"/>
                </a:moveTo>
                <a:lnTo>
                  <a:pt x="44" y="44"/>
                </a:lnTo>
                <a:lnTo>
                  <a:pt x="36" y="56"/>
                </a:lnTo>
                <a:lnTo>
                  <a:pt x="22" y="64"/>
                </a:lnTo>
                <a:lnTo>
                  <a:pt x="16" y="70"/>
                </a:lnTo>
                <a:lnTo>
                  <a:pt x="20" y="78"/>
                </a:lnTo>
                <a:lnTo>
                  <a:pt x="22" y="92"/>
                </a:lnTo>
                <a:lnTo>
                  <a:pt x="22" y="102"/>
                </a:lnTo>
                <a:lnTo>
                  <a:pt x="24" y="112"/>
                </a:lnTo>
                <a:lnTo>
                  <a:pt x="18" y="124"/>
                </a:lnTo>
                <a:lnTo>
                  <a:pt x="14" y="138"/>
                </a:lnTo>
                <a:lnTo>
                  <a:pt x="8" y="138"/>
                </a:lnTo>
                <a:lnTo>
                  <a:pt x="6" y="154"/>
                </a:lnTo>
                <a:lnTo>
                  <a:pt x="0" y="156"/>
                </a:lnTo>
                <a:lnTo>
                  <a:pt x="2" y="166"/>
                </a:lnTo>
                <a:lnTo>
                  <a:pt x="4" y="174"/>
                </a:lnTo>
                <a:lnTo>
                  <a:pt x="2" y="192"/>
                </a:lnTo>
                <a:lnTo>
                  <a:pt x="0" y="196"/>
                </a:lnTo>
                <a:lnTo>
                  <a:pt x="0" y="208"/>
                </a:lnTo>
                <a:lnTo>
                  <a:pt x="10" y="226"/>
                </a:lnTo>
                <a:lnTo>
                  <a:pt x="12" y="236"/>
                </a:lnTo>
                <a:lnTo>
                  <a:pt x="16" y="238"/>
                </a:lnTo>
                <a:lnTo>
                  <a:pt x="18" y="264"/>
                </a:lnTo>
                <a:lnTo>
                  <a:pt x="12" y="264"/>
                </a:lnTo>
                <a:lnTo>
                  <a:pt x="10" y="274"/>
                </a:lnTo>
                <a:lnTo>
                  <a:pt x="8" y="286"/>
                </a:lnTo>
                <a:lnTo>
                  <a:pt x="12" y="286"/>
                </a:lnTo>
                <a:lnTo>
                  <a:pt x="14" y="290"/>
                </a:lnTo>
                <a:lnTo>
                  <a:pt x="14" y="294"/>
                </a:lnTo>
                <a:lnTo>
                  <a:pt x="6" y="308"/>
                </a:lnTo>
                <a:lnTo>
                  <a:pt x="8" y="320"/>
                </a:lnTo>
                <a:lnTo>
                  <a:pt x="6" y="326"/>
                </a:lnTo>
                <a:lnTo>
                  <a:pt x="8" y="340"/>
                </a:lnTo>
                <a:lnTo>
                  <a:pt x="14" y="346"/>
                </a:lnTo>
                <a:lnTo>
                  <a:pt x="16" y="350"/>
                </a:lnTo>
                <a:lnTo>
                  <a:pt x="14" y="354"/>
                </a:lnTo>
                <a:lnTo>
                  <a:pt x="10" y="356"/>
                </a:lnTo>
                <a:lnTo>
                  <a:pt x="8" y="370"/>
                </a:lnTo>
                <a:lnTo>
                  <a:pt x="2" y="382"/>
                </a:lnTo>
                <a:lnTo>
                  <a:pt x="8" y="390"/>
                </a:lnTo>
                <a:lnTo>
                  <a:pt x="8" y="420"/>
                </a:lnTo>
                <a:lnTo>
                  <a:pt x="10" y="420"/>
                </a:lnTo>
                <a:lnTo>
                  <a:pt x="14" y="426"/>
                </a:lnTo>
                <a:lnTo>
                  <a:pt x="10" y="432"/>
                </a:lnTo>
                <a:lnTo>
                  <a:pt x="8" y="436"/>
                </a:lnTo>
                <a:lnTo>
                  <a:pt x="14" y="454"/>
                </a:lnTo>
                <a:lnTo>
                  <a:pt x="20" y="472"/>
                </a:lnTo>
                <a:lnTo>
                  <a:pt x="26" y="474"/>
                </a:lnTo>
                <a:lnTo>
                  <a:pt x="32" y="482"/>
                </a:lnTo>
                <a:lnTo>
                  <a:pt x="26" y="484"/>
                </a:lnTo>
                <a:lnTo>
                  <a:pt x="20" y="486"/>
                </a:lnTo>
                <a:lnTo>
                  <a:pt x="20" y="490"/>
                </a:lnTo>
                <a:lnTo>
                  <a:pt x="22" y="494"/>
                </a:lnTo>
                <a:lnTo>
                  <a:pt x="26" y="494"/>
                </a:lnTo>
                <a:lnTo>
                  <a:pt x="30" y="494"/>
                </a:lnTo>
                <a:lnTo>
                  <a:pt x="30" y="498"/>
                </a:lnTo>
                <a:lnTo>
                  <a:pt x="32" y="514"/>
                </a:lnTo>
                <a:lnTo>
                  <a:pt x="36" y="522"/>
                </a:lnTo>
                <a:lnTo>
                  <a:pt x="32" y="528"/>
                </a:lnTo>
                <a:lnTo>
                  <a:pt x="32" y="546"/>
                </a:lnTo>
                <a:lnTo>
                  <a:pt x="36" y="548"/>
                </a:lnTo>
                <a:lnTo>
                  <a:pt x="30" y="552"/>
                </a:lnTo>
                <a:lnTo>
                  <a:pt x="34" y="560"/>
                </a:lnTo>
                <a:lnTo>
                  <a:pt x="34" y="574"/>
                </a:lnTo>
                <a:lnTo>
                  <a:pt x="22" y="614"/>
                </a:lnTo>
                <a:lnTo>
                  <a:pt x="26" y="626"/>
                </a:lnTo>
                <a:lnTo>
                  <a:pt x="32" y="634"/>
                </a:lnTo>
                <a:lnTo>
                  <a:pt x="36" y="628"/>
                </a:lnTo>
                <a:lnTo>
                  <a:pt x="38" y="626"/>
                </a:lnTo>
                <a:lnTo>
                  <a:pt x="42" y="628"/>
                </a:lnTo>
                <a:lnTo>
                  <a:pt x="50" y="654"/>
                </a:lnTo>
                <a:lnTo>
                  <a:pt x="76" y="658"/>
                </a:lnTo>
                <a:lnTo>
                  <a:pt x="96" y="658"/>
                </a:lnTo>
                <a:lnTo>
                  <a:pt x="104" y="660"/>
                </a:lnTo>
                <a:lnTo>
                  <a:pt x="112" y="666"/>
                </a:lnTo>
                <a:lnTo>
                  <a:pt x="118" y="684"/>
                </a:lnTo>
                <a:lnTo>
                  <a:pt x="132" y="734"/>
                </a:lnTo>
                <a:lnTo>
                  <a:pt x="142" y="734"/>
                </a:lnTo>
                <a:lnTo>
                  <a:pt x="158" y="732"/>
                </a:lnTo>
                <a:lnTo>
                  <a:pt x="162" y="732"/>
                </a:lnTo>
                <a:lnTo>
                  <a:pt x="166" y="736"/>
                </a:lnTo>
                <a:lnTo>
                  <a:pt x="174" y="734"/>
                </a:lnTo>
                <a:lnTo>
                  <a:pt x="174" y="730"/>
                </a:lnTo>
                <a:lnTo>
                  <a:pt x="180" y="730"/>
                </a:lnTo>
                <a:lnTo>
                  <a:pt x="184" y="726"/>
                </a:lnTo>
                <a:lnTo>
                  <a:pt x="176" y="722"/>
                </a:lnTo>
                <a:lnTo>
                  <a:pt x="170" y="724"/>
                </a:lnTo>
                <a:lnTo>
                  <a:pt x="156" y="716"/>
                </a:lnTo>
                <a:lnTo>
                  <a:pt x="144" y="712"/>
                </a:lnTo>
                <a:lnTo>
                  <a:pt x="138" y="706"/>
                </a:lnTo>
                <a:lnTo>
                  <a:pt x="130" y="704"/>
                </a:lnTo>
                <a:lnTo>
                  <a:pt x="128" y="694"/>
                </a:lnTo>
                <a:lnTo>
                  <a:pt x="124" y="694"/>
                </a:lnTo>
                <a:lnTo>
                  <a:pt x="122" y="688"/>
                </a:lnTo>
                <a:lnTo>
                  <a:pt x="128" y="688"/>
                </a:lnTo>
                <a:lnTo>
                  <a:pt x="118" y="676"/>
                </a:lnTo>
                <a:lnTo>
                  <a:pt x="118" y="668"/>
                </a:lnTo>
                <a:lnTo>
                  <a:pt x="120" y="666"/>
                </a:lnTo>
                <a:lnTo>
                  <a:pt x="110" y="656"/>
                </a:lnTo>
                <a:lnTo>
                  <a:pt x="104" y="634"/>
                </a:lnTo>
                <a:lnTo>
                  <a:pt x="98" y="630"/>
                </a:lnTo>
                <a:lnTo>
                  <a:pt x="96" y="626"/>
                </a:lnTo>
                <a:lnTo>
                  <a:pt x="98" y="622"/>
                </a:lnTo>
                <a:lnTo>
                  <a:pt x="110" y="608"/>
                </a:lnTo>
                <a:lnTo>
                  <a:pt x="114" y="602"/>
                </a:lnTo>
                <a:lnTo>
                  <a:pt x="116" y="594"/>
                </a:lnTo>
                <a:lnTo>
                  <a:pt x="112" y="590"/>
                </a:lnTo>
                <a:lnTo>
                  <a:pt x="120" y="578"/>
                </a:lnTo>
                <a:lnTo>
                  <a:pt x="124" y="578"/>
                </a:lnTo>
                <a:lnTo>
                  <a:pt x="136" y="564"/>
                </a:lnTo>
                <a:lnTo>
                  <a:pt x="136" y="554"/>
                </a:lnTo>
                <a:lnTo>
                  <a:pt x="134" y="552"/>
                </a:lnTo>
                <a:lnTo>
                  <a:pt x="132" y="538"/>
                </a:lnTo>
                <a:lnTo>
                  <a:pt x="120" y="538"/>
                </a:lnTo>
                <a:lnTo>
                  <a:pt x="112" y="530"/>
                </a:lnTo>
                <a:lnTo>
                  <a:pt x="104" y="526"/>
                </a:lnTo>
                <a:lnTo>
                  <a:pt x="98" y="518"/>
                </a:lnTo>
                <a:lnTo>
                  <a:pt x="100" y="510"/>
                </a:lnTo>
                <a:lnTo>
                  <a:pt x="102" y="506"/>
                </a:lnTo>
                <a:lnTo>
                  <a:pt x="104" y="498"/>
                </a:lnTo>
                <a:lnTo>
                  <a:pt x="112" y="496"/>
                </a:lnTo>
                <a:lnTo>
                  <a:pt x="116" y="492"/>
                </a:lnTo>
                <a:lnTo>
                  <a:pt x="128" y="492"/>
                </a:lnTo>
                <a:lnTo>
                  <a:pt x="126" y="482"/>
                </a:lnTo>
                <a:lnTo>
                  <a:pt x="130" y="484"/>
                </a:lnTo>
                <a:lnTo>
                  <a:pt x="132" y="478"/>
                </a:lnTo>
                <a:lnTo>
                  <a:pt x="130" y="476"/>
                </a:lnTo>
                <a:lnTo>
                  <a:pt x="128" y="466"/>
                </a:lnTo>
                <a:lnTo>
                  <a:pt x="130" y="454"/>
                </a:lnTo>
                <a:lnTo>
                  <a:pt x="132" y="450"/>
                </a:lnTo>
                <a:lnTo>
                  <a:pt x="138" y="446"/>
                </a:lnTo>
                <a:lnTo>
                  <a:pt x="128" y="440"/>
                </a:lnTo>
                <a:lnTo>
                  <a:pt x="134" y="434"/>
                </a:lnTo>
                <a:lnTo>
                  <a:pt x="140" y="434"/>
                </a:lnTo>
                <a:lnTo>
                  <a:pt x="140" y="442"/>
                </a:lnTo>
                <a:lnTo>
                  <a:pt x="152" y="438"/>
                </a:lnTo>
                <a:lnTo>
                  <a:pt x="150" y="420"/>
                </a:lnTo>
                <a:lnTo>
                  <a:pt x="132" y="424"/>
                </a:lnTo>
                <a:lnTo>
                  <a:pt x="126" y="424"/>
                </a:lnTo>
                <a:lnTo>
                  <a:pt x="124" y="414"/>
                </a:lnTo>
                <a:lnTo>
                  <a:pt x="120" y="398"/>
                </a:lnTo>
                <a:lnTo>
                  <a:pt x="120" y="390"/>
                </a:lnTo>
                <a:lnTo>
                  <a:pt x="132" y="396"/>
                </a:lnTo>
                <a:lnTo>
                  <a:pt x="146" y="404"/>
                </a:lnTo>
                <a:lnTo>
                  <a:pt x="160" y="404"/>
                </a:lnTo>
                <a:lnTo>
                  <a:pt x="164" y="398"/>
                </a:lnTo>
                <a:lnTo>
                  <a:pt x="168" y="386"/>
                </a:lnTo>
                <a:lnTo>
                  <a:pt x="164" y="368"/>
                </a:lnTo>
                <a:lnTo>
                  <a:pt x="168" y="354"/>
                </a:lnTo>
                <a:lnTo>
                  <a:pt x="168" y="350"/>
                </a:lnTo>
                <a:lnTo>
                  <a:pt x="174" y="350"/>
                </a:lnTo>
                <a:lnTo>
                  <a:pt x="186" y="352"/>
                </a:lnTo>
                <a:lnTo>
                  <a:pt x="220" y="344"/>
                </a:lnTo>
                <a:lnTo>
                  <a:pt x="238" y="336"/>
                </a:lnTo>
                <a:lnTo>
                  <a:pt x="240" y="326"/>
                </a:lnTo>
                <a:lnTo>
                  <a:pt x="244" y="322"/>
                </a:lnTo>
                <a:lnTo>
                  <a:pt x="250" y="310"/>
                </a:lnTo>
                <a:lnTo>
                  <a:pt x="248" y="294"/>
                </a:lnTo>
                <a:lnTo>
                  <a:pt x="244" y="298"/>
                </a:lnTo>
                <a:lnTo>
                  <a:pt x="240" y="298"/>
                </a:lnTo>
                <a:lnTo>
                  <a:pt x="236" y="296"/>
                </a:lnTo>
                <a:lnTo>
                  <a:pt x="238" y="278"/>
                </a:lnTo>
                <a:lnTo>
                  <a:pt x="236" y="274"/>
                </a:lnTo>
                <a:lnTo>
                  <a:pt x="228" y="268"/>
                </a:lnTo>
                <a:lnTo>
                  <a:pt x="212" y="260"/>
                </a:lnTo>
                <a:lnTo>
                  <a:pt x="222" y="246"/>
                </a:lnTo>
                <a:lnTo>
                  <a:pt x="302" y="90"/>
                </a:lnTo>
                <a:lnTo>
                  <a:pt x="184" y="0"/>
                </a:lnTo>
                <a:lnTo>
                  <a:pt x="50" y="10"/>
                </a:lnTo>
                <a:lnTo>
                  <a:pt x="46" y="3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9" name="Freeform 398"/>
          <p:cNvSpPr>
            <a:spLocks/>
          </p:cNvSpPr>
          <p:nvPr/>
        </p:nvSpPr>
        <p:spPr bwMode="ltGray">
          <a:xfrm>
            <a:off x="2636545" y="5773742"/>
            <a:ext cx="139445" cy="201612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0" y="18"/>
              </a:cxn>
              <a:cxn ang="0">
                <a:pos x="4" y="26"/>
              </a:cxn>
              <a:cxn ang="0">
                <a:pos x="0" y="46"/>
              </a:cxn>
              <a:cxn ang="0">
                <a:pos x="4" y="52"/>
              </a:cxn>
              <a:cxn ang="0">
                <a:pos x="0" y="60"/>
              </a:cxn>
              <a:cxn ang="0">
                <a:pos x="0" y="70"/>
              </a:cxn>
              <a:cxn ang="0">
                <a:pos x="0" y="74"/>
              </a:cxn>
              <a:cxn ang="0">
                <a:pos x="0" y="86"/>
              </a:cxn>
              <a:cxn ang="0">
                <a:pos x="2" y="94"/>
              </a:cxn>
              <a:cxn ang="0">
                <a:pos x="6" y="98"/>
              </a:cxn>
              <a:cxn ang="0">
                <a:pos x="24" y="100"/>
              </a:cxn>
              <a:cxn ang="0">
                <a:pos x="32" y="106"/>
              </a:cxn>
              <a:cxn ang="0">
                <a:pos x="44" y="106"/>
              </a:cxn>
              <a:cxn ang="0">
                <a:pos x="52" y="106"/>
              </a:cxn>
              <a:cxn ang="0">
                <a:pos x="62" y="110"/>
              </a:cxn>
              <a:cxn ang="0">
                <a:pos x="76" y="102"/>
              </a:cxn>
              <a:cxn ang="0">
                <a:pos x="82" y="92"/>
              </a:cxn>
              <a:cxn ang="0">
                <a:pos x="82" y="84"/>
              </a:cxn>
              <a:cxn ang="0">
                <a:pos x="84" y="78"/>
              </a:cxn>
              <a:cxn ang="0">
                <a:pos x="86" y="70"/>
              </a:cxn>
              <a:cxn ang="0">
                <a:pos x="90" y="58"/>
              </a:cxn>
              <a:cxn ang="0">
                <a:pos x="60" y="18"/>
              </a:cxn>
              <a:cxn ang="0">
                <a:pos x="22" y="0"/>
              </a:cxn>
              <a:cxn ang="0">
                <a:pos x="8" y="4"/>
              </a:cxn>
            </a:cxnLst>
            <a:rect l="0" t="0" r="r" b="b"/>
            <a:pathLst>
              <a:path w="91" h="111">
                <a:moveTo>
                  <a:pt x="8" y="4"/>
                </a:moveTo>
                <a:lnTo>
                  <a:pt x="0" y="18"/>
                </a:lnTo>
                <a:lnTo>
                  <a:pt x="4" y="26"/>
                </a:lnTo>
                <a:lnTo>
                  <a:pt x="0" y="46"/>
                </a:lnTo>
                <a:lnTo>
                  <a:pt x="4" y="52"/>
                </a:lnTo>
                <a:lnTo>
                  <a:pt x="0" y="60"/>
                </a:lnTo>
                <a:lnTo>
                  <a:pt x="0" y="70"/>
                </a:lnTo>
                <a:lnTo>
                  <a:pt x="0" y="74"/>
                </a:lnTo>
                <a:lnTo>
                  <a:pt x="0" y="86"/>
                </a:lnTo>
                <a:lnTo>
                  <a:pt x="2" y="94"/>
                </a:lnTo>
                <a:lnTo>
                  <a:pt x="6" y="98"/>
                </a:lnTo>
                <a:lnTo>
                  <a:pt x="24" y="100"/>
                </a:lnTo>
                <a:lnTo>
                  <a:pt x="32" y="106"/>
                </a:lnTo>
                <a:lnTo>
                  <a:pt x="44" y="106"/>
                </a:lnTo>
                <a:lnTo>
                  <a:pt x="52" y="106"/>
                </a:lnTo>
                <a:lnTo>
                  <a:pt x="62" y="110"/>
                </a:lnTo>
                <a:lnTo>
                  <a:pt x="76" y="102"/>
                </a:lnTo>
                <a:lnTo>
                  <a:pt x="82" y="92"/>
                </a:lnTo>
                <a:lnTo>
                  <a:pt x="82" y="84"/>
                </a:lnTo>
                <a:lnTo>
                  <a:pt x="84" y="78"/>
                </a:lnTo>
                <a:lnTo>
                  <a:pt x="86" y="70"/>
                </a:lnTo>
                <a:lnTo>
                  <a:pt x="90" y="58"/>
                </a:lnTo>
                <a:lnTo>
                  <a:pt x="60" y="18"/>
                </a:lnTo>
                <a:lnTo>
                  <a:pt x="22" y="0"/>
                </a:lnTo>
                <a:lnTo>
                  <a:pt x="8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0" name="Freeform 399"/>
          <p:cNvSpPr>
            <a:spLocks/>
          </p:cNvSpPr>
          <p:nvPr/>
        </p:nvSpPr>
        <p:spPr bwMode="ltGray">
          <a:xfrm>
            <a:off x="1933120" y="4511685"/>
            <a:ext cx="151841" cy="82550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22" y="30"/>
              </a:cxn>
              <a:cxn ang="0">
                <a:pos x="38" y="32"/>
              </a:cxn>
              <a:cxn ang="0">
                <a:pos x="56" y="34"/>
              </a:cxn>
              <a:cxn ang="0">
                <a:pos x="60" y="16"/>
              </a:cxn>
              <a:cxn ang="0">
                <a:pos x="66" y="12"/>
              </a:cxn>
              <a:cxn ang="0">
                <a:pos x="78" y="18"/>
              </a:cxn>
              <a:cxn ang="0">
                <a:pos x="82" y="36"/>
              </a:cxn>
              <a:cxn ang="0">
                <a:pos x="86" y="44"/>
              </a:cxn>
              <a:cxn ang="0">
                <a:pos x="92" y="36"/>
              </a:cxn>
              <a:cxn ang="0">
                <a:pos x="98" y="30"/>
              </a:cxn>
              <a:cxn ang="0">
                <a:pos x="96" y="20"/>
              </a:cxn>
              <a:cxn ang="0">
                <a:pos x="86" y="8"/>
              </a:cxn>
              <a:cxn ang="0">
                <a:pos x="64" y="0"/>
              </a:cxn>
              <a:cxn ang="0">
                <a:pos x="44" y="18"/>
              </a:cxn>
              <a:cxn ang="0">
                <a:pos x="28" y="14"/>
              </a:cxn>
              <a:cxn ang="0">
                <a:pos x="8" y="0"/>
              </a:cxn>
              <a:cxn ang="0">
                <a:pos x="0" y="16"/>
              </a:cxn>
              <a:cxn ang="0">
                <a:pos x="8" y="36"/>
              </a:cxn>
            </a:cxnLst>
            <a:rect l="0" t="0" r="r" b="b"/>
            <a:pathLst>
              <a:path w="99" h="45">
                <a:moveTo>
                  <a:pt x="8" y="36"/>
                </a:moveTo>
                <a:lnTo>
                  <a:pt x="22" y="30"/>
                </a:lnTo>
                <a:lnTo>
                  <a:pt x="38" y="32"/>
                </a:lnTo>
                <a:lnTo>
                  <a:pt x="56" y="34"/>
                </a:lnTo>
                <a:lnTo>
                  <a:pt x="60" y="16"/>
                </a:lnTo>
                <a:lnTo>
                  <a:pt x="66" y="12"/>
                </a:lnTo>
                <a:lnTo>
                  <a:pt x="78" y="18"/>
                </a:lnTo>
                <a:lnTo>
                  <a:pt x="82" y="36"/>
                </a:lnTo>
                <a:lnTo>
                  <a:pt x="86" y="44"/>
                </a:lnTo>
                <a:lnTo>
                  <a:pt x="92" y="36"/>
                </a:lnTo>
                <a:lnTo>
                  <a:pt x="98" y="30"/>
                </a:lnTo>
                <a:lnTo>
                  <a:pt x="96" y="20"/>
                </a:lnTo>
                <a:lnTo>
                  <a:pt x="86" y="8"/>
                </a:lnTo>
                <a:lnTo>
                  <a:pt x="64" y="0"/>
                </a:lnTo>
                <a:lnTo>
                  <a:pt x="44" y="18"/>
                </a:lnTo>
                <a:lnTo>
                  <a:pt x="28" y="14"/>
                </a:lnTo>
                <a:lnTo>
                  <a:pt x="8" y="0"/>
                </a:lnTo>
                <a:lnTo>
                  <a:pt x="0" y="16"/>
                </a:lnTo>
                <a:lnTo>
                  <a:pt x="8" y="3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1" name="Freeform 400"/>
          <p:cNvSpPr>
            <a:spLocks/>
          </p:cNvSpPr>
          <p:nvPr/>
        </p:nvSpPr>
        <p:spPr bwMode="ltGray">
          <a:xfrm>
            <a:off x="1767335" y="4368811"/>
            <a:ext cx="80568" cy="666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26"/>
              </a:cxn>
              <a:cxn ang="0">
                <a:pos x="12" y="24"/>
              </a:cxn>
              <a:cxn ang="0">
                <a:pos x="28" y="28"/>
              </a:cxn>
              <a:cxn ang="0">
                <a:pos x="44" y="36"/>
              </a:cxn>
              <a:cxn ang="0">
                <a:pos x="52" y="10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53" h="37">
                <a:moveTo>
                  <a:pt x="0" y="14"/>
                </a:moveTo>
                <a:lnTo>
                  <a:pt x="0" y="26"/>
                </a:lnTo>
                <a:lnTo>
                  <a:pt x="12" y="24"/>
                </a:lnTo>
                <a:lnTo>
                  <a:pt x="28" y="28"/>
                </a:lnTo>
                <a:lnTo>
                  <a:pt x="44" y="36"/>
                </a:lnTo>
                <a:lnTo>
                  <a:pt x="52" y="10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2" name="Freeform 401"/>
          <p:cNvSpPr>
            <a:spLocks/>
          </p:cNvSpPr>
          <p:nvPr/>
        </p:nvSpPr>
        <p:spPr bwMode="ltGray">
          <a:xfrm>
            <a:off x="1874243" y="4471997"/>
            <a:ext cx="80568" cy="10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0"/>
              </a:cxn>
              <a:cxn ang="0">
                <a:pos x="4" y="24"/>
              </a:cxn>
              <a:cxn ang="0">
                <a:pos x="16" y="30"/>
              </a:cxn>
              <a:cxn ang="0">
                <a:pos x="30" y="36"/>
              </a:cxn>
              <a:cxn ang="0">
                <a:pos x="36" y="42"/>
              </a:cxn>
              <a:cxn ang="0">
                <a:pos x="38" y="48"/>
              </a:cxn>
              <a:cxn ang="0">
                <a:pos x="48" y="58"/>
              </a:cxn>
              <a:cxn ang="0">
                <a:pos x="50" y="48"/>
              </a:cxn>
              <a:cxn ang="0">
                <a:pos x="46" y="38"/>
              </a:cxn>
              <a:cxn ang="0">
                <a:pos x="52" y="26"/>
              </a:cxn>
              <a:cxn ang="0">
                <a:pos x="44" y="20"/>
              </a:cxn>
              <a:cxn ang="0">
                <a:pos x="38" y="8"/>
              </a:cxn>
              <a:cxn ang="0">
                <a:pos x="0" y="0"/>
              </a:cxn>
            </a:cxnLst>
            <a:rect l="0" t="0" r="r" b="b"/>
            <a:pathLst>
              <a:path w="53" h="59">
                <a:moveTo>
                  <a:pt x="0" y="0"/>
                </a:moveTo>
                <a:lnTo>
                  <a:pt x="4" y="10"/>
                </a:lnTo>
                <a:lnTo>
                  <a:pt x="4" y="24"/>
                </a:lnTo>
                <a:lnTo>
                  <a:pt x="16" y="30"/>
                </a:lnTo>
                <a:lnTo>
                  <a:pt x="30" y="36"/>
                </a:lnTo>
                <a:lnTo>
                  <a:pt x="36" y="42"/>
                </a:lnTo>
                <a:lnTo>
                  <a:pt x="38" y="48"/>
                </a:lnTo>
                <a:lnTo>
                  <a:pt x="48" y="58"/>
                </a:lnTo>
                <a:lnTo>
                  <a:pt x="50" y="48"/>
                </a:lnTo>
                <a:lnTo>
                  <a:pt x="46" y="38"/>
                </a:lnTo>
                <a:lnTo>
                  <a:pt x="52" y="26"/>
                </a:lnTo>
                <a:lnTo>
                  <a:pt x="44" y="20"/>
                </a:lnTo>
                <a:lnTo>
                  <a:pt x="38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3" name="Freeform 402"/>
          <p:cNvSpPr>
            <a:spLocks/>
          </p:cNvSpPr>
          <p:nvPr/>
        </p:nvSpPr>
        <p:spPr bwMode="ltGray">
          <a:xfrm>
            <a:off x="1840156" y="4367223"/>
            <a:ext cx="106909" cy="12541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0" y="52"/>
              </a:cxn>
              <a:cxn ang="0">
                <a:pos x="18" y="64"/>
              </a:cxn>
              <a:cxn ang="0">
                <a:pos x="32" y="60"/>
              </a:cxn>
              <a:cxn ang="0">
                <a:pos x="40" y="64"/>
              </a:cxn>
              <a:cxn ang="0">
                <a:pos x="50" y="64"/>
              </a:cxn>
              <a:cxn ang="0">
                <a:pos x="60" y="68"/>
              </a:cxn>
              <a:cxn ang="0">
                <a:pos x="62" y="64"/>
              </a:cxn>
              <a:cxn ang="0">
                <a:pos x="58" y="56"/>
              </a:cxn>
              <a:cxn ang="0">
                <a:pos x="62" y="44"/>
              </a:cxn>
              <a:cxn ang="0">
                <a:pos x="60" y="26"/>
              </a:cxn>
              <a:cxn ang="0">
                <a:pos x="68" y="16"/>
              </a:cxn>
              <a:cxn ang="0">
                <a:pos x="66" y="0"/>
              </a:cxn>
              <a:cxn ang="0">
                <a:pos x="20" y="0"/>
              </a:cxn>
              <a:cxn ang="0">
                <a:pos x="0" y="40"/>
              </a:cxn>
            </a:cxnLst>
            <a:rect l="0" t="0" r="r" b="b"/>
            <a:pathLst>
              <a:path w="69" h="69">
                <a:moveTo>
                  <a:pt x="0" y="40"/>
                </a:moveTo>
                <a:lnTo>
                  <a:pt x="10" y="52"/>
                </a:lnTo>
                <a:lnTo>
                  <a:pt x="18" y="64"/>
                </a:lnTo>
                <a:lnTo>
                  <a:pt x="32" y="60"/>
                </a:lnTo>
                <a:lnTo>
                  <a:pt x="40" y="64"/>
                </a:lnTo>
                <a:lnTo>
                  <a:pt x="50" y="64"/>
                </a:lnTo>
                <a:lnTo>
                  <a:pt x="60" y="68"/>
                </a:lnTo>
                <a:lnTo>
                  <a:pt x="62" y="64"/>
                </a:lnTo>
                <a:lnTo>
                  <a:pt x="58" y="56"/>
                </a:lnTo>
                <a:lnTo>
                  <a:pt x="62" y="44"/>
                </a:lnTo>
                <a:lnTo>
                  <a:pt x="60" y="26"/>
                </a:lnTo>
                <a:lnTo>
                  <a:pt x="68" y="16"/>
                </a:lnTo>
                <a:lnTo>
                  <a:pt x="66" y="0"/>
                </a:lnTo>
                <a:lnTo>
                  <a:pt x="20" y="0"/>
                </a:lnTo>
                <a:lnTo>
                  <a:pt x="0" y="4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4" name="Freeform 403"/>
          <p:cNvSpPr>
            <a:spLocks/>
          </p:cNvSpPr>
          <p:nvPr/>
        </p:nvSpPr>
        <p:spPr bwMode="ltGray">
          <a:xfrm>
            <a:off x="1798323" y="4351348"/>
            <a:ext cx="148742" cy="1079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0" y="32"/>
              </a:cxn>
              <a:cxn ang="0">
                <a:pos x="14" y="34"/>
              </a:cxn>
              <a:cxn ang="0">
                <a:pos x="18" y="32"/>
              </a:cxn>
              <a:cxn ang="0">
                <a:pos x="20" y="44"/>
              </a:cxn>
              <a:cxn ang="0">
                <a:pos x="22" y="54"/>
              </a:cxn>
              <a:cxn ang="0">
                <a:pos x="26" y="58"/>
              </a:cxn>
              <a:cxn ang="0">
                <a:pos x="32" y="54"/>
              </a:cxn>
              <a:cxn ang="0">
                <a:pos x="34" y="46"/>
              </a:cxn>
              <a:cxn ang="0">
                <a:pos x="36" y="36"/>
              </a:cxn>
              <a:cxn ang="0">
                <a:pos x="42" y="32"/>
              </a:cxn>
              <a:cxn ang="0">
                <a:pos x="54" y="38"/>
              </a:cxn>
              <a:cxn ang="0">
                <a:pos x="62" y="32"/>
              </a:cxn>
              <a:cxn ang="0">
                <a:pos x="64" y="26"/>
              </a:cxn>
              <a:cxn ang="0">
                <a:pos x="70" y="22"/>
              </a:cxn>
              <a:cxn ang="0">
                <a:pos x="72" y="24"/>
              </a:cxn>
              <a:cxn ang="0">
                <a:pos x="86" y="18"/>
              </a:cxn>
              <a:cxn ang="0">
                <a:pos x="94" y="16"/>
              </a:cxn>
              <a:cxn ang="0">
                <a:pos x="90" y="10"/>
              </a:cxn>
              <a:cxn ang="0">
                <a:pos x="78" y="4"/>
              </a:cxn>
              <a:cxn ang="0">
                <a:pos x="60" y="2"/>
              </a:cxn>
              <a:cxn ang="0">
                <a:pos x="40" y="0"/>
              </a:cxn>
              <a:cxn ang="0">
                <a:pos x="26" y="2"/>
              </a:cxn>
              <a:cxn ang="0">
                <a:pos x="16" y="6"/>
              </a:cxn>
              <a:cxn ang="0">
                <a:pos x="2" y="12"/>
              </a:cxn>
              <a:cxn ang="0">
                <a:pos x="0" y="28"/>
              </a:cxn>
            </a:cxnLst>
            <a:rect l="0" t="0" r="r" b="b"/>
            <a:pathLst>
              <a:path w="95" h="59">
                <a:moveTo>
                  <a:pt x="0" y="28"/>
                </a:moveTo>
                <a:lnTo>
                  <a:pt x="10" y="32"/>
                </a:lnTo>
                <a:lnTo>
                  <a:pt x="14" y="34"/>
                </a:lnTo>
                <a:lnTo>
                  <a:pt x="18" y="32"/>
                </a:lnTo>
                <a:lnTo>
                  <a:pt x="20" y="44"/>
                </a:lnTo>
                <a:lnTo>
                  <a:pt x="22" y="54"/>
                </a:lnTo>
                <a:lnTo>
                  <a:pt x="26" y="58"/>
                </a:lnTo>
                <a:lnTo>
                  <a:pt x="32" y="54"/>
                </a:lnTo>
                <a:lnTo>
                  <a:pt x="34" y="46"/>
                </a:lnTo>
                <a:lnTo>
                  <a:pt x="36" y="36"/>
                </a:lnTo>
                <a:lnTo>
                  <a:pt x="42" y="32"/>
                </a:lnTo>
                <a:lnTo>
                  <a:pt x="54" y="38"/>
                </a:lnTo>
                <a:lnTo>
                  <a:pt x="62" y="32"/>
                </a:lnTo>
                <a:lnTo>
                  <a:pt x="64" y="26"/>
                </a:lnTo>
                <a:lnTo>
                  <a:pt x="70" y="22"/>
                </a:lnTo>
                <a:lnTo>
                  <a:pt x="72" y="24"/>
                </a:lnTo>
                <a:lnTo>
                  <a:pt x="86" y="18"/>
                </a:lnTo>
                <a:lnTo>
                  <a:pt x="94" y="16"/>
                </a:lnTo>
                <a:lnTo>
                  <a:pt x="90" y="10"/>
                </a:lnTo>
                <a:lnTo>
                  <a:pt x="78" y="4"/>
                </a:lnTo>
                <a:lnTo>
                  <a:pt x="60" y="2"/>
                </a:lnTo>
                <a:lnTo>
                  <a:pt x="40" y="0"/>
                </a:lnTo>
                <a:lnTo>
                  <a:pt x="26" y="2"/>
                </a:lnTo>
                <a:lnTo>
                  <a:pt x="16" y="6"/>
                </a:lnTo>
                <a:lnTo>
                  <a:pt x="2" y="12"/>
                </a:lnTo>
                <a:lnTo>
                  <a:pt x="0" y="2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5" name="Freeform 404"/>
          <p:cNvSpPr>
            <a:spLocks/>
          </p:cNvSpPr>
          <p:nvPr/>
        </p:nvSpPr>
        <p:spPr bwMode="ltGray">
          <a:xfrm>
            <a:off x="1719304" y="4271973"/>
            <a:ext cx="108458" cy="142874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10" y="68"/>
              </a:cxn>
              <a:cxn ang="0">
                <a:pos x="26" y="78"/>
              </a:cxn>
              <a:cxn ang="0">
                <a:pos x="34" y="78"/>
              </a:cxn>
              <a:cxn ang="0">
                <a:pos x="42" y="66"/>
              </a:cxn>
              <a:cxn ang="0">
                <a:pos x="56" y="64"/>
              </a:cxn>
              <a:cxn ang="0">
                <a:pos x="56" y="54"/>
              </a:cxn>
              <a:cxn ang="0">
                <a:pos x="68" y="46"/>
              </a:cxn>
              <a:cxn ang="0">
                <a:pos x="56" y="36"/>
              </a:cxn>
              <a:cxn ang="0">
                <a:pos x="58" y="2"/>
              </a:cxn>
              <a:cxn ang="0">
                <a:pos x="16" y="0"/>
              </a:cxn>
              <a:cxn ang="0">
                <a:pos x="0" y="52"/>
              </a:cxn>
            </a:cxnLst>
            <a:rect l="0" t="0" r="r" b="b"/>
            <a:pathLst>
              <a:path w="69" h="79">
                <a:moveTo>
                  <a:pt x="0" y="52"/>
                </a:moveTo>
                <a:lnTo>
                  <a:pt x="10" y="68"/>
                </a:lnTo>
                <a:lnTo>
                  <a:pt x="26" y="78"/>
                </a:lnTo>
                <a:lnTo>
                  <a:pt x="34" y="78"/>
                </a:lnTo>
                <a:lnTo>
                  <a:pt x="42" y="66"/>
                </a:lnTo>
                <a:lnTo>
                  <a:pt x="56" y="64"/>
                </a:lnTo>
                <a:lnTo>
                  <a:pt x="56" y="54"/>
                </a:lnTo>
                <a:lnTo>
                  <a:pt x="68" y="46"/>
                </a:lnTo>
                <a:lnTo>
                  <a:pt x="56" y="36"/>
                </a:lnTo>
                <a:lnTo>
                  <a:pt x="58" y="2"/>
                </a:lnTo>
                <a:lnTo>
                  <a:pt x="16" y="0"/>
                </a:lnTo>
                <a:lnTo>
                  <a:pt x="0" y="5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6" name="Freeform 405"/>
          <p:cNvSpPr>
            <a:spLocks/>
          </p:cNvSpPr>
          <p:nvPr/>
        </p:nvSpPr>
        <p:spPr bwMode="ltGray">
          <a:xfrm>
            <a:off x="1170818" y="3729050"/>
            <a:ext cx="698777" cy="665160"/>
          </a:xfrm>
          <a:custGeom>
            <a:avLst/>
            <a:gdLst/>
            <a:ahLst/>
            <a:cxnLst>
              <a:cxn ang="0">
                <a:pos x="10" y="54"/>
              </a:cxn>
              <a:cxn ang="0">
                <a:pos x="26" y="84"/>
              </a:cxn>
              <a:cxn ang="0">
                <a:pos x="42" y="116"/>
              </a:cxn>
              <a:cxn ang="0">
                <a:pos x="32" y="138"/>
              </a:cxn>
              <a:cxn ang="0">
                <a:pos x="54" y="154"/>
              </a:cxn>
              <a:cxn ang="0">
                <a:pos x="62" y="190"/>
              </a:cxn>
              <a:cxn ang="0">
                <a:pos x="100" y="226"/>
              </a:cxn>
              <a:cxn ang="0">
                <a:pos x="98" y="206"/>
              </a:cxn>
              <a:cxn ang="0">
                <a:pos x="88" y="192"/>
              </a:cxn>
              <a:cxn ang="0">
                <a:pos x="74" y="146"/>
              </a:cxn>
              <a:cxn ang="0">
                <a:pos x="42" y="98"/>
              </a:cxn>
              <a:cxn ang="0">
                <a:pos x="48" y="52"/>
              </a:cxn>
              <a:cxn ang="0">
                <a:pos x="66" y="84"/>
              </a:cxn>
              <a:cxn ang="0">
                <a:pos x="92" y="138"/>
              </a:cxn>
              <a:cxn ang="0">
                <a:pos x="116" y="164"/>
              </a:cxn>
              <a:cxn ang="0">
                <a:pos x="126" y="188"/>
              </a:cxn>
              <a:cxn ang="0">
                <a:pos x="146" y="212"/>
              </a:cxn>
              <a:cxn ang="0">
                <a:pos x="156" y="256"/>
              </a:cxn>
              <a:cxn ang="0">
                <a:pos x="156" y="272"/>
              </a:cxn>
              <a:cxn ang="0">
                <a:pos x="176" y="290"/>
              </a:cxn>
              <a:cxn ang="0">
                <a:pos x="194" y="306"/>
              </a:cxn>
              <a:cxn ang="0">
                <a:pos x="230" y="324"/>
              </a:cxn>
              <a:cxn ang="0">
                <a:pos x="250" y="334"/>
              </a:cxn>
              <a:cxn ang="0">
                <a:pos x="316" y="338"/>
              </a:cxn>
              <a:cxn ang="0">
                <a:pos x="346" y="354"/>
              </a:cxn>
              <a:cxn ang="0">
                <a:pos x="362" y="354"/>
              </a:cxn>
              <a:cxn ang="0">
                <a:pos x="390" y="338"/>
              </a:cxn>
              <a:cxn ang="0">
                <a:pos x="382" y="326"/>
              </a:cxn>
              <a:cxn ang="0">
                <a:pos x="380" y="320"/>
              </a:cxn>
              <a:cxn ang="0">
                <a:pos x="408" y="310"/>
              </a:cxn>
              <a:cxn ang="0">
                <a:pos x="412" y="338"/>
              </a:cxn>
              <a:cxn ang="0">
                <a:pos x="424" y="332"/>
              </a:cxn>
              <a:cxn ang="0">
                <a:pos x="424" y="296"/>
              </a:cxn>
              <a:cxn ang="0">
                <a:pos x="438" y="290"/>
              </a:cxn>
              <a:cxn ang="0">
                <a:pos x="448" y="260"/>
              </a:cxn>
              <a:cxn ang="0">
                <a:pos x="438" y="242"/>
              </a:cxn>
              <a:cxn ang="0">
                <a:pos x="398" y="252"/>
              </a:cxn>
              <a:cxn ang="0">
                <a:pos x="390" y="282"/>
              </a:cxn>
              <a:cxn ang="0">
                <a:pos x="348" y="298"/>
              </a:cxn>
              <a:cxn ang="0">
                <a:pos x="300" y="284"/>
              </a:cxn>
              <a:cxn ang="0">
                <a:pos x="292" y="268"/>
              </a:cxn>
              <a:cxn ang="0">
                <a:pos x="286" y="202"/>
              </a:cxn>
              <a:cxn ang="0">
                <a:pos x="292" y="176"/>
              </a:cxn>
              <a:cxn ang="0">
                <a:pos x="78" y="0"/>
              </a:cxn>
            </a:cxnLst>
            <a:rect l="0" t="0" r="r" b="b"/>
            <a:pathLst>
              <a:path w="453" h="367">
                <a:moveTo>
                  <a:pt x="0" y="24"/>
                </a:moveTo>
                <a:lnTo>
                  <a:pt x="10" y="54"/>
                </a:lnTo>
                <a:lnTo>
                  <a:pt x="16" y="74"/>
                </a:lnTo>
                <a:lnTo>
                  <a:pt x="26" y="84"/>
                </a:lnTo>
                <a:lnTo>
                  <a:pt x="24" y="92"/>
                </a:lnTo>
                <a:lnTo>
                  <a:pt x="42" y="116"/>
                </a:lnTo>
                <a:lnTo>
                  <a:pt x="44" y="134"/>
                </a:lnTo>
                <a:lnTo>
                  <a:pt x="32" y="138"/>
                </a:lnTo>
                <a:lnTo>
                  <a:pt x="46" y="154"/>
                </a:lnTo>
                <a:lnTo>
                  <a:pt x="54" y="154"/>
                </a:lnTo>
                <a:lnTo>
                  <a:pt x="68" y="168"/>
                </a:lnTo>
                <a:lnTo>
                  <a:pt x="62" y="190"/>
                </a:lnTo>
                <a:lnTo>
                  <a:pt x="84" y="206"/>
                </a:lnTo>
                <a:lnTo>
                  <a:pt x="100" y="226"/>
                </a:lnTo>
                <a:lnTo>
                  <a:pt x="104" y="222"/>
                </a:lnTo>
                <a:lnTo>
                  <a:pt x="98" y="206"/>
                </a:lnTo>
                <a:lnTo>
                  <a:pt x="88" y="196"/>
                </a:lnTo>
                <a:lnTo>
                  <a:pt x="88" y="192"/>
                </a:lnTo>
                <a:lnTo>
                  <a:pt x="82" y="166"/>
                </a:lnTo>
                <a:lnTo>
                  <a:pt x="74" y="146"/>
                </a:lnTo>
                <a:lnTo>
                  <a:pt x="58" y="112"/>
                </a:lnTo>
                <a:lnTo>
                  <a:pt x="42" y="98"/>
                </a:lnTo>
                <a:lnTo>
                  <a:pt x="42" y="76"/>
                </a:lnTo>
                <a:lnTo>
                  <a:pt x="48" y="52"/>
                </a:lnTo>
                <a:lnTo>
                  <a:pt x="60" y="68"/>
                </a:lnTo>
                <a:lnTo>
                  <a:pt x="66" y="84"/>
                </a:lnTo>
                <a:lnTo>
                  <a:pt x="72" y="102"/>
                </a:lnTo>
                <a:lnTo>
                  <a:pt x="92" y="138"/>
                </a:lnTo>
                <a:lnTo>
                  <a:pt x="104" y="152"/>
                </a:lnTo>
                <a:lnTo>
                  <a:pt x="116" y="164"/>
                </a:lnTo>
                <a:lnTo>
                  <a:pt x="106" y="168"/>
                </a:lnTo>
                <a:lnTo>
                  <a:pt x="126" y="188"/>
                </a:lnTo>
                <a:lnTo>
                  <a:pt x="132" y="194"/>
                </a:lnTo>
                <a:lnTo>
                  <a:pt x="146" y="212"/>
                </a:lnTo>
                <a:lnTo>
                  <a:pt x="162" y="244"/>
                </a:lnTo>
                <a:lnTo>
                  <a:pt x="156" y="256"/>
                </a:lnTo>
                <a:lnTo>
                  <a:pt x="154" y="266"/>
                </a:lnTo>
                <a:lnTo>
                  <a:pt x="156" y="272"/>
                </a:lnTo>
                <a:lnTo>
                  <a:pt x="160" y="278"/>
                </a:lnTo>
                <a:lnTo>
                  <a:pt x="176" y="290"/>
                </a:lnTo>
                <a:lnTo>
                  <a:pt x="182" y="292"/>
                </a:lnTo>
                <a:lnTo>
                  <a:pt x="194" y="306"/>
                </a:lnTo>
                <a:lnTo>
                  <a:pt x="208" y="310"/>
                </a:lnTo>
                <a:lnTo>
                  <a:pt x="230" y="324"/>
                </a:lnTo>
                <a:lnTo>
                  <a:pt x="242" y="328"/>
                </a:lnTo>
                <a:lnTo>
                  <a:pt x="250" y="334"/>
                </a:lnTo>
                <a:lnTo>
                  <a:pt x="298" y="348"/>
                </a:lnTo>
                <a:lnTo>
                  <a:pt x="316" y="338"/>
                </a:lnTo>
                <a:lnTo>
                  <a:pt x="334" y="342"/>
                </a:lnTo>
                <a:lnTo>
                  <a:pt x="346" y="354"/>
                </a:lnTo>
                <a:lnTo>
                  <a:pt x="362" y="366"/>
                </a:lnTo>
                <a:lnTo>
                  <a:pt x="362" y="354"/>
                </a:lnTo>
                <a:lnTo>
                  <a:pt x="368" y="338"/>
                </a:lnTo>
                <a:lnTo>
                  <a:pt x="390" y="338"/>
                </a:lnTo>
                <a:lnTo>
                  <a:pt x="386" y="332"/>
                </a:lnTo>
                <a:lnTo>
                  <a:pt x="382" y="326"/>
                </a:lnTo>
                <a:lnTo>
                  <a:pt x="372" y="322"/>
                </a:lnTo>
                <a:lnTo>
                  <a:pt x="380" y="320"/>
                </a:lnTo>
                <a:lnTo>
                  <a:pt x="382" y="310"/>
                </a:lnTo>
                <a:lnTo>
                  <a:pt x="408" y="310"/>
                </a:lnTo>
                <a:lnTo>
                  <a:pt x="408" y="338"/>
                </a:lnTo>
                <a:lnTo>
                  <a:pt x="412" y="338"/>
                </a:lnTo>
                <a:lnTo>
                  <a:pt x="418" y="332"/>
                </a:lnTo>
                <a:lnTo>
                  <a:pt x="424" y="332"/>
                </a:lnTo>
                <a:lnTo>
                  <a:pt x="424" y="318"/>
                </a:lnTo>
                <a:lnTo>
                  <a:pt x="424" y="296"/>
                </a:lnTo>
                <a:lnTo>
                  <a:pt x="432" y="304"/>
                </a:lnTo>
                <a:lnTo>
                  <a:pt x="438" y="290"/>
                </a:lnTo>
                <a:lnTo>
                  <a:pt x="438" y="276"/>
                </a:lnTo>
                <a:lnTo>
                  <a:pt x="448" y="260"/>
                </a:lnTo>
                <a:lnTo>
                  <a:pt x="452" y="244"/>
                </a:lnTo>
                <a:lnTo>
                  <a:pt x="438" y="242"/>
                </a:lnTo>
                <a:lnTo>
                  <a:pt x="414" y="246"/>
                </a:lnTo>
                <a:lnTo>
                  <a:pt x="398" y="252"/>
                </a:lnTo>
                <a:lnTo>
                  <a:pt x="392" y="272"/>
                </a:lnTo>
                <a:lnTo>
                  <a:pt x="390" y="282"/>
                </a:lnTo>
                <a:lnTo>
                  <a:pt x="378" y="290"/>
                </a:lnTo>
                <a:lnTo>
                  <a:pt x="348" y="298"/>
                </a:lnTo>
                <a:lnTo>
                  <a:pt x="324" y="300"/>
                </a:lnTo>
                <a:lnTo>
                  <a:pt x="300" y="284"/>
                </a:lnTo>
                <a:lnTo>
                  <a:pt x="296" y="274"/>
                </a:lnTo>
                <a:lnTo>
                  <a:pt x="292" y="268"/>
                </a:lnTo>
                <a:lnTo>
                  <a:pt x="286" y="252"/>
                </a:lnTo>
                <a:lnTo>
                  <a:pt x="286" y="202"/>
                </a:lnTo>
                <a:lnTo>
                  <a:pt x="290" y="178"/>
                </a:lnTo>
                <a:lnTo>
                  <a:pt x="292" y="176"/>
                </a:lnTo>
                <a:lnTo>
                  <a:pt x="288" y="74"/>
                </a:lnTo>
                <a:lnTo>
                  <a:pt x="78" y="0"/>
                </a:lnTo>
                <a:lnTo>
                  <a:pt x="0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7" name="Freeform 406"/>
          <p:cNvSpPr>
            <a:spLocks/>
          </p:cNvSpPr>
          <p:nvPr/>
        </p:nvSpPr>
        <p:spPr bwMode="ltGray">
          <a:xfrm>
            <a:off x="1070108" y="3090878"/>
            <a:ext cx="1344874" cy="976309"/>
          </a:xfrm>
          <a:custGeom>
            <a:avLst/>
            <a:gdLst/>
            <a:ahLst/>
            <a:cxnLst>
              <a:cxn ang="0">
                <a:pos x="72" y="26"/>
              </a:cxn>
              <a:cxn ang="0">
                <a:pos x="50" y="42"/>
              </a:cxn>
              <a:cxn ang="0">
                <a:pos x="36" y="90"/>
              </a:cxn>
              <a:cxn ang="0">
                <a:pos x="10" y="178"/>
              </a:cxn>
              <a:cxn ang="0">
                <a:pos x="4" y="226"/>
              </a:cxn>
              <a:cxn ang="0">
                <a:pos x="14" y="282"/>
              </a:cxn>
              <a:cxn ang="0">
                <a:pos x="24" y="324"/>
              </a:cxn>
              <a:cxn ang="0">
                <a:pos x="48" y="360"/>
              </a:cxn>
              <a:cxn ang="0">
                <a:pos x="66" y="384"/>
              </a:cxn>
              <a:cxn ang="0">
                <a:pos x="106" y="384"/>
              </a:cxn>
              <a:cxn ang="0">
                <a:pos x="230" y="408"/>
              </a:cxn>
              <a:cxn ang="0">
                <a:pos x="252" y="430"/>
              </a:cxn>
              <a:cxn ang="0">
                <a:pos x="270" y="460"/>
              </a:cxn>
              <a:cxn ang="0">
                <a:pos x="284" y="448"/>
              </a:cxn>
              <a:cxn ang="0">
                <a:pos x="298" y="444"/>
              </a:cxn>
              <a:cxn ang="0">
                <a:pos x="310" y="456"/>
              </a:cxn>
              <a:cxn ang="0">
                <a:pos x="326" y="492"/>
              </a:cxn>
              <a:cxn ang="0">
                <a:pos x="340" y="516"/>
              </a:cxn>
              <a:cxn ang="0">
                <a:pos x="358" y="518"/>
              </a:cxn>
              <a:cxn ang="0">
                <a:pos x="364" y="492"/>
              </a:cxn>
              <a:cxn ang="0">
                <a:pos x="402" y="460"/>
              </a:cxn>
              <a:cxn ang="0">
                <a:pos x="420" y="450"/>
              </a:cxn>
              <a:cxn ang="0">
                <a:pos x="456" y="458"/>
              </a:cxn>
              <a:cxn ang="0">
                <a:pos x="462" y="466"/>
              </a:cxn>
              <a:cxn ang="0">
                <a:pos x="476" y="466"/>
              </a:cxn>
              <a:cxn ang="0">
                <a:pos x="478" y="448"/>
              </a:cxn>
              <a:cxn ang="0">
                <a:pos x="504" y="434"/>
              </a:cxn>
              <a:cxn ang="0">
                <a:pos x="530" y="440"/>
              </a:cxn>
              <a:cxn ang="0">
                <a:pos x="548" y="456"/>
              </a:cxn>
              <a:cxn ang="0">
                <a:pos x="564" y="448"/>
              </a:cxn>
              <a:cxn ang="0">
                <a:pos x="586" y="472"/>
              </a:cxn>
              <a:cxn ang="0">
                <a:pos x="582" y="502"/>
              </a:cxn>
              <a:cxn ang="0">
                <a:pos x="592" y="522"/>
              </a:cxn>
              <a:cxn ang="0">
                <a:pos x="614" y="538"/>
              </a:cxn>
              <a:cxn ang="0">
                <a:pos x="618" y="498"/>
              </a:cxn>
              <a:cxn ang="0">
                <a:pos x="616" y="476"/>
              </a:cxn>
              <a:cxn ang="0">
                <a:pos x="614" y="446"/>
              </a:cxn>
              <a:cxn ang="0">
                <a:pos x="610" y="432"/>
              </a:cxn>
              <a:cxn ang="0">
                <a:pos x="626" y="408"/>
              </a:cxn>
              <a:cxn ang="0">
                <a:pos x="642" y="400"/>
              </a:cxn>
              <a:cxn ang="0">
                <a:pos x="660" y="378"/>
              </a:cxn>
              <a:cxn ang="0">
                <a:pos x="688" y="362"/>
              </a:cxn>
              <a:cxn ang="0">
                <a:pos x="704" y="364"/>
              </a:cxn>
              <a:cxn ang="0">
                <a:pos x="712" y="350"/>
              </a:cxn>
              <a:cxn ang="0">
                <a:pos x="710" y="320"/>
              </a:cxn>
              <a:cxn ang="0">
                <a:pos x="742" y="278"/>
              </a:cxn>
              <a:cxn ang="0">
                <a:pos x="762" y="244"/>
              </a:cxn>
              <a:cxn ang="0">
                <a:pos x="786" y="238"/>
              </a:cxn>
              <a:cxn ang="0">
                <a:pos x="812" y="226"/>
              </a:cxn>
              <a:cxn ang="0">
                <a:pos x="830" y="184"/>
              </a:cxn>
              <a:cxn ang="0">
                <a:pos x="870" y="160"/>
              </a:cxn>
              <a:cxn ang="0">
                <a:pos x="828" y="78"/>
              </a:cxn>
              <a:cxn ang="0">
                <a:pos x="90" y="0"/>
              </a:cxn>
            </a:cxnLst>
            <a:rect l="0" t="0" r="r" b="b"/>
            <a:pathLst>
              <a:path w="871" h="539">
                <a:moveTo>
                  <a:pt x="72" y="10"/>
                </a:moveTo>
                <a:lnTo>
                  <a:pt x="72" y="26"/>
                </a:lnTo>
                <a:lnTo>
                  <a:pt x="50" y="28"/>
                </a:lnTo>
                <a:lnTo>
                  <a:pt x="50" y="42"/>
                </a:lnTo>
                <a:lnTo>
                  <a:pt x="44" y="66"/>
                </a:lnTo>
                <a:lnTo>
                  <a:pt x="36" y="90"/>
                </a:lnTo>
                <a:lnTo>
                  <a:pt x="10" y="150"/>
                </a:lnTo>
                <a:lnTo>
                  <a:pt x="10" y="178"/>
                </a:lnTo>
                <a:lnTo>
                  <a:pt x="0" y="202"/>
                </a:lnTo>
                <a:lnTo>
                  <a:pt x="4" y="226"/>
                </a:lnTo>
                <a:lnTo>
                  <a:pt x="2" y="246"/>
                </a:lnTo>
                <a:lnTo>
                  <a:pt x="14" y="282"/>
                </a:lnTo>
                <a:lnTo>
                  <a:pt x="16" y="300"/>
                </a:lnTo>
                <a:lnTo>
                  <a:pt x="24" y="324"/>
                </a:lnTo>
                <a:lnTo>
                  <a:pt x="32" y="340"/>
                </a:lnTo>
                <a:lnTo>
                  <a:pt x="48" y="360"/>
                </a:lnTo>
                <a:lnTo>
                  <a:pt x="64" y="378"/>
                </a:lnTo>
                <a:lnTo>
                  <a:pt x="66" y="384"/>
                </a:lnTo>
                <a:lnTo>
                  <a:pt x="84" y="386"/>
                </a:lnTo>
                <a:lnTo>
                  <a:pt x="106" y="384"/>
                </a:lnTo>
                <a:lnTo>
                  <a:pt x="156" y="412"/>
                </a:lnTo>
                <a:lnTo>
                  <a:pt x="230" y="408"/>
                </a:lnTo>
                <a:lnTo>
                  <a:pt x="242" y="420"/>
                </a:lnTo>
                <a:lnTo>
                  <a:pt x="252" y="430"/>
                </a:lnTo>
                <a:lnTo>
                  <a:pt x="252" y="444"/>
                </a:lnTo>
                <a:lnTo>
                  <a:pt x="270" y="460"/>
                </a:lnTo>
                <a:lnTo>
                  <a:pt x="276" y="460"/>
                </a:lnTo>
                <a:lnTo>
                  <a:pt x="284" y="448"/>
                </a:lnTo>
                <a:lnTo>
                  <a:pt x="288" y="444"/>
                </a:lnTo>
                <a:lnTo>
                  <a:pt x="298" y="444"/>
                </a:lnTo>
                <a:lnTo>
                  <a:pt x="304" y="452"/>
                </a:lnTo>
                <a:lnTo>
                  <a:pt x="310" y="456"/>
                </a:lnTo>
                <a:lnTo>
                  <a:pt x="316" y="476"/>
                </a:lnTo>
                <a:lnTo>
                  <a:pt x="326" y="492"/>
                </a:lnTo>
                <a:lnTo>
                  <a:pt x="326" y="510"/>
                </a:lnTo>
                <a:lnTo>
                  <a:pt x="340" y="516"/>
                </a:lnTo>
                <a:lnTo>
                  <a:pt x="356" y="526"/>
                </a:lnTo>
                <a:lnTo>
                  <a:pt x="358" y="518"/>
                </a:lnTo>
                <a:lnTo>
                  <a:pt x="356" y="512"/>
                </a:lnTo>
                <a:lnTo>
                  <a:pt x="364" y="492"/>
                </a:lnTo>
                <a:lnTo>
                  <a:pt x="372" y="482"/>
                </a:lnTo>
                <a:lnTo>
                  <a:pt x="402" y="460"/>
                </a:lnTo>
                <a:lnTo>
                  <a:pt x="408" y="460"/>
                </a:lnTo>
                <a:lnTo>
                  <a:pt x="420" y="450"/>
                </a:lnTo>
                <a:lnTo>
                  <a:pt x="444" y="450"/>
                </a:lnTo>
                <a:lnTo>
                  <a:pt x="456" y="458"/>
                </a:lnTo>
                <a:lnTo>
                  <a:pt x="456" y="466"/>
                </a:lnTo>
                <a:lnTo>
                  <a:pt x="462" y="466"/>
                </a:lnTo>
                <a:lnTo>
                  <a:pt x="464" y="464"/>
                </a:lnTo>
                <a:lnTo>
                  <a:pt x="476" y="466"/>
                </a:lnTo>
                <a:lnTo>
                  <a:pt x="478" y="456"/>
                </a:lnTo>
                <a:lnTo>
                  <a:pt x="478" y="448"/>
                </a:lnTo>
                <a:lnTo>
                  <a:pt x="490" y="436"/>
                </a:lnTo>
                <a:lnTo>
                  <a:pt x="504" y="434"/>
                </a:lnTo>
                <a:lnTo>
                  <a:pt x="516" y="440"/>
                </a:lnTo>
                <a:lnTo>
                  <a:pt x="530" y="440"/>
                </a:lnTo>
                <a:lnTo>
                  <a:pt x="540" y="444"/>
                </a:lnTo>
                <a:lnTo>
                  <a:pt x="548" y="456"/>
                </a:lnTo>
                <a:lnTo>
                  <a:pt x="558" y="450"/>
                </a:lnTo>
                <a:lnTo>
                  <a:pt x="564" y="448"/>
                </a:lnTo>
                <a:lnTo>
                  <a:pt x="578" y="466"/>
                </a:lnTo>
                <a:lnTo>
                  <a:pt x="586" y="472"/>
                </a:lnTo>
                <a:lnTo>
                  <a:pt x="584" y="486"/>
                </a:lnTo>
                <a:lnTo>
                  <a:pt x="582" y="502"/>
                </a:lnTo>
                <a:lnTo>
                  <a:pt x="590" y="508"/>
                </a:lnTo>
                <a:lnTo>
                  <a:pt x="592" y="522"/>
                </a:lnTo>
                <a:lnTo>
                  <a:pt x="602" y="536"/>
                </a:lnTo>
                <a:lnTo>
                  <a:pt x="614" y="538"/>
                </a:lnTo>
                <a:lnTo>
                  <a:pt x="622" y="512"/>
                </a:lnTo>
                <a:lnTo>
                  <a:pt x="618" y="498"/>
                </a:lnTo>
                <a:lnTo>
                  <a:pt x="616" y="488"/>
                </a:lnTo>
                <a:lnTo>
                  <a:pt x="616" y="476"/>
                </a:lnTo>
                <a:lnTo>
                  <a:pt x="614" y="466"/>
                </a:lnTo>
                <a:lnTo>
                  <a:pt x="614" y="446"/>
                </a:lnTo>
                <a:lnTo>
                  <a:pt x="610" y="440"/>
                </a:lnTo>
                <a:lnTo>
                  <a:pt x="610" y="432"/>
                </a:lnTo>
                <a:lnTo>
                  <a:pt x="616" y="418"/>
                </a:lnTo>
                <a:lnTo>
                  <a:pt x="626" y="408"/>
                </a:lnTo>
                <a:lnTo>
                  <a:pt x="634" y="402"/>
                </a:lnTo>
                <a:lnTo>
                  <a:pt x="642" y="400"/>
                </a:lnTo>
                <a:lnTo>
                  <a:pt x="650" y="398"/>
                </a:lnTo>
                <a:lnTo>
                  <a:pt x="660" y="378"/>
                </a:lnTo>
                <a:lnTo>
                  <a:pt x="674" y="378"/>
                </a:lnTo>
                <a:lnTo>
                  <a:pt x="688" y="362"/>
                </a:lnTo>
                <a:lnTo>
                  <a:pt x="696" y="366"/>
                </a:lnTo>
                <a:lnTo>
                  <a:pt x="704" y="364"/>
                </a:lnTo>
                <a:lnTo>
                  <a:pt x="708" y="358"/>
                </a:lnTo>
                <a:lnTo>
                  <a:pt x="712" y="350"/>
                </a:lnTo>
                <a:lnTo>
                  <a:pt x="712" y="330"/>
                </a:lnTo>
                <a:lnTo>
                  <a:pt x="710" y="320"/>
                </a:lnTo>
                <a:lnTo>
                  <a:pt x="734" y="288"/>
                </a:lnTo>
                <a:lnTo>
                  <a:pt x="742" y="278"/>
                </a:lnTo>
                <a:lnTo>
                  <a:pt x="754" y="254"/>
                </a:lnTo>
                <a:lnTo>
                  <a:pt x="762" y="244"/>
                </a:lnTo>
                <a:lnTo>
                  <a:pt x="792" y="248"/>
                </a:lnTo>
                <a:lnTo>
                  <a:pt x="786" y="238"/>
                </a:lnTo>
                <a:lnTo>
                  <a:pt x="794" y="230"/>
                </a:lnTo>
                <a:lnTo>
                  <a:pt x="812" y="226"/>
                </a:lnTo>
                <a:lnTo>
                  <a:pt x="806" y="202"/>
                </a:lnTo>
                <a:lnTo>
                  <a:pt x="830" y="184"/>
                </a:lnTo>
                <a:lnTo>
                  <a:pt x="854" y="174"/>
                </a:lnTo>
                <a:lnTo>
                  <a:pt x="870" y="160"/>
                </a:lnTo>
                <a:lnTo>
                  <a:pt x="864" y="100"/>
                </a:lnTo>
                <a:lnTo>
                  <a:pt x="828" y="78"/>
                </a:lnTo>
                <a:lnTo>
                  <a:pt x="434" y="6"/>
                </a:lnTo>
                <a:lnTo>
                  <a:pt x="90" y="0"/>
                </a:lnTo>
                <a:lnTo>
                  <a:pt x="72" y="1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8" name="Freeform 407"/>
          <p:cNvSpPr>
            <a:spLocks/>
          </p:cNvSpPr>
          <p:nvPr/>
        </p:nvSpPr>
        <p:spPr bwMode="ltGray">
          <a:xfrm>
            <a:off x="2586964" y="3151203"/>
            <a:ext cx="128600" cy="185737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40" y="4"/>
              </a:cxn>
              <a:cxn ang="0">
                <a:pos x="36" y="16"/>
              </a:cxn>
              <a:cxn ang="0">
                <a:pos x="28" y="24"/>
              </a:cxn>
              <a:cxn ang="0">
                <a:pos x="24" y="36"/>
              </a:cxn>
              <a:cxn ang="0">
                <a:pos x="18" y="42"/>
              </a:cxn>
              <a:cxn ang="0">
                <a:pos x="20" y="48"/>
              </a:cxn>
              <a:cxn ang="0">
                <a:pos x="26" y="50"/>
              </a:cxn>
              <a:cxn ang="0">
                <a:pos x="22" y="56"/>
              </a:cxn>
              <a:cxn ang="0">
                <a:pos x="16" y="56"/>
              </a:cxn>
              <a:cxn ang="0">
                <a:pos x="0" y="76"/>
              </a:cxn>
              <a:cxn ang="0">
                <a:pos x="6" y="76"/>
              </a:cxn>
              <a:cxn ang="0">
                <a:pos x="8" y="72"/>
              </a:cxn>
              <a:cxn ang="0">
                <a:pos x="14" y="76"/>
              </a:cxn>
              <a:cxn ang="0">
                <a:pos x="32" y="76"/>
              </a:cxn>
              <a:cxn ang="0">
                <a:pos x="34" y="76"/>
              </a:cxn>
              <a:cxn ang="0">
                <a:pos x="40" y="72"/>
              </a:cxn>
              <a:cxn ang="0">
                <a:pos x="42" y="80"/>
              </a:cxn>
              <a:cxn ang="0">
                <a:pos x="46" y="80"/>
              </a:cxn>
              <a:cxn ang="0">
                <a:pos x="50" y="76"/>
              </a:cxn>
              <a:cxn ang="0">
                <a:pos x="54" y="80"/>
              </a:cxn>
              <a:cxn ang="0">
                <a:pos x="42" y="90"/>
              </a:cxn>
              <a:cxn ang="0">
                <a:pos x="44" y="94"/>
              </a:cxn>
              <a:cxn ang="0">
                <a:pos x="50" y="90"/>
              </a:cxn>
              <a:cxn ang="0">
                <a:pos x="64" y="80"/>
              </a:cxn>
              <a:cxn ang="0">
                <a:pos x="68" y="80"/>
              </a:cxn>
              <a:cxn ang="0">
                <a:pos x="68" y="86"/>
              </a:cxn>
              <a:cxn ang="0">
                <a:pos x="66" y="92"/>
              </a:cxn>
              <a:cxn ang="0">
                <a:pos x="68" y="96"/>
              </a:cxn>
              <a:cxn ang="0">
                <a:pos x="72" y="90"/>
              </a:cxn>
              <a:cxn ang="0">
                <a:pos x="72" y="98"/>
              </a:cxn>
              <a:cxn ang="0">
                <a:pos x="80" y="100"/>
              </a:cxn>
              <a:cxn ang="0">
                <a:pos x="82" y="94"/>
              </a:cxn>
              <a:cxn ang="0">
                <a:pos x="82" y="84"/>
              </a:cxn>
              <a:cxn ang="0">
                <a:pos x="82" y="78"/>
              </a:cxn>
              <a:cxn ang="0">
                <a:pos x="82" y="74"/>
              </a:cxn>
              <a:cxn ang="0">
                <a:pos x="74" y="76"/>
              </a:cxn>
              <a:cxn ang="0">
                <a:pos x="76" y="82"/>
              </a:cxn>
              <a:cxn ang="0">
                <a:pos x="68" y="74"/>
              </a:cxn>
              <a:cxn ang="0">
                <a:pos x="70" y="68"/>
              </a:cxn>
              <a:cxn ang="0">
                <a:pos x="72" y="56"/>
              </a:cxn>
              <a:cxn ang="0">
                <a:pos x="80" y="48"/>
              </a:cxn>
              <a:cxn ang="0">
                <a:pos x="78" y="40"/>
              </a:cxn>
              <a:cxn ang="0">
                <a:pos x="68" y="42"/>
              </a:cxn>
              <a:cxn ang="0">
                <a:pos x="64" y="48"/>
              </a:cxn>
              <a:cxn ang="0">
                <a:pos x="60" y="50"/>
              </a:cxn>
              <a:cxn ang="0">
                <a:pos x="52" y="48"/>
              </a:cxn>
              <a:cxn ang="0">
                <a:pos x="46" y="38"/>
              </a:cxn>
              <a:cxn ang="0">
                <a:pos x="56" y="30"/>
              </a:cxn>
              <a:cxn ang="0">
                <a:pos x="46" y="26"/>
              </a:cxn>
              <a:cxn ang="0">
                <a:pos x="38" y="34"/>
              </a:cxn>
              <a:cxn ang="0">
                <a:pos x="38" y="30"/>
              </a:cxn>
              <a:cxn ang="0">
                <a:pos x="48" y="16"/>
              </a:cxn>
              <a:cxn ang="0">
                <a:pos x="46" y="10"/>
              </a:cxn>
              <a:cxn ang="0">
                <a:pos x="48" y="8"/>
              </a:cxn>
              <a:cxn ang="0">
                <a:pos x="54" y="10"/>
              </a:cxn>
              <a:cxn ang="0">
                <a:pos x="56" y="8"/>
              </a:cxn>
              <a:cxn ang="0">
                <a:pos x="52" y="0"/>
              </a:cxn>
            </a:cxnLst>
            <a:rect l="0" t="0" r="r" b="b"/>
            <a:pathLst>
              <a:path w="83" h="101">
                <a:moveTo>
                  <a:pt x="52" y="0"/>
                </a:moveTo>
                <a:lnTo>
                  <a:pt x="40" y="4"/>
                </a:lnTo>
                <a:lnTo>
                  <a:pt x="36" y="16"/>
                </a:lnTo>
                <a:lnTo>
                  <a:pt x="28" y="24"/>
                </a:lnTo>
                <a:lnTo>
                  <a:pt x="24" y="36"/>
                </a:lnTo>
                <a:lnTo>
                  <a:pt x="18" y="42"/>
                </a:lnTo>
                <a:lnTo>
                  <a:pt x="20" y="48"/>
                </a:lnTo>
                <a:lnTo>
                  <a:pt x="26" y="50"/>
                </a:lnTo>
                <a:lnTo>
                  <a:pt x="22" y="56"/>
                </a:lnTo>
                <a:lnTo>
                  <a:pt x="16" y="56"/>
                </a:lnTo>
                <a:lnTo>
                  <a:pt x="0" y="76"/>
                </a:lnTo>
                <a:lnTo>
                  <a:pt x="6" y="76"/>
                </a:lnTo>
                <a:lnTo>
                  <a:pt x="8" y="72"/>
                </a:lnTo>
                <a:lnTo>
                  <a:pt x="14" y="76"/>
                </a:lnTo>
                <a:lnTo>
                  <a:pt x="32" y="76"/>
                </a:lnTo>
                <a:lnTo>
                  <a:pt x="34" y="76"/>
                </a:lnTo>
                <a:lnTo>
                  <a:pt x="40" y="72"/>
                </a:lnTo>
                <a:lnTo>
                  <a:pt x="42" y="80"/>
                </a:lnTo>
                <a:lnTo>
                  <a:pt x="46" y="80"/>
                </a:lnTo>
                <a:lnTo>
                  <a:pt x="50" y="76"/>
                </a:lnTo>
                <a:lnTo>
                  <a:pt x="54" y="80"/>
                </a:lnTo>
                <a:lnTo>
                  <a:pt x="42" y="90"/>
                </a:lnTo>
                <a:lnTo>
                  <a:pt x="44" y="94"/>
                </a:lnTo>
                <a:lnTo>
                  <a:pt x="50" y="90"/>
                </a:lnTo>
                <a:lnTo>
                  <a:pt x="64" y="80"/>
                </a:lnTo>
                <a:lnTo>
                  <a:pt x="68" y="80"/>
                </a:lnTo>
                <a:lnTo>
                  <a:pt x="68" y="86"/>
                </a:lnTo>
                <a:lnTo>
                  <a:pt x="66" y="92"/>
                </a:lnTo>
                <a:lnTo>
                  <a:pt x="68" y="96"/>
                </a:lnTo>
                <a:lnTo>
                  <a:pt x="72" y="90"/>
                </a:lnTo>
                <a:lnTo>
                  <a:pt x="72" y="98"/>
                </a:lnTo>
                <a:lnTo>
                  <a:pt x="80" y="100"/>
                </a:lnTo>
                <a:lnTo>
                  <a:pt x="82" y="94"/>
                </a:lnTo>
                <a:lnTo>
                  <a:pt x="82" y="84"/>
                </a:lnTo>
                <a:lnTo>
                  <a:pt x="82" y="78"/>
                </a:lnTo>
                <a:lnTo>
                  <a:pt x="82" y="74"/>
                </a:lnTo>
                <a:lnTo>
                  <a:pt x="74" y="76"/>
                </a:lnTo>
                <a:lnTo>
                  <a:pt x="76" y="82"/>
                </a:lnTo>
                <a:lnTo>
                  <a:pt x="68" y="74"/>
                </a:lnTo>
                <a:lnTo>
                  <a:pt x="70" y="68"/>
                </a:lnTo>
                <a:lnTo>
                  <a:pt x="72" y="56"/>
                </a:lnTo>
                <a:lnTo>
                  <a:pt x="80" y="48"/>
                </a:lnTo>
                <a:lnTo>
                  <a:pt x="78" y="40"/>
                </a:lnTo>
                <a:lnTo>
                  <a:pt x="68" y="42"/>
                </a:lnTo>
                <a:lnTo>
                  <a:pt x="64" y="48"/>
                </a:lnTo>
                <a:lnTo>
                  <a:pt x="60" y="50"/>
                </a:lnTo>
                <a:lnTo>
                  <a:pt x="52" y="48"/>
                </a:lnTo>
                <a:lnTo>
                  <a:pt x="46" y="38"/>
                </a:lnTo>
                <a:lnTo>
                  <a:pt x="56" y="30"/>
                </a:lnTo>
                <a:lnTo>
                  <a:pt x="46" y="26"/>
                </a:lnTo>
                <a:lnTo>
                  <a:pt x="38" y="34"/>
                </a:lnTo>
                <a:lnTo>
                  <a:pt x="38" y="30"/>
                </a:lnTo>
                <a:lnTo>
                  <a:pt x="48" y="16"/>
                </a:lnTo>
                <a:lnTo>
                  <a:pt x="46" y="10"/>
                </a:lnTo>
                <a:lnTo>
                  <a:pt x="48" y="8"/>
                </a:lnTo>
                <a:lnTo>
                  <a:pt x="54" y="10"/>
                </a:lnTo>
                <a:lnTo>
                  <a:pt x="56" y="8"/>
                </a:lnTo>
                <a:lnTo>
                  <a:pt x="52" y="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9" name="Freeform 408"/>
          <p:cNvSpPr>
            <a:spLocks/>
          </p:cNvSpPr>
          <p:nvPr/>
        </p:nvSpPr>
        <p:spPr bwMode="ltGray">
          <a:xfrm>
            <a:off x="2111301" y="4641859"/>
            <a:ext cx="1101619" cy="1258882"/>
          </a:xfrm>
          <a:custGeom>
            <a:avLst/>
            <a:gdLst/>
            <a:ahLst/>
            <a:cxnLst>
              <a:cxn ang="0">
                <a:pos x="420" y="686"/>
              </a:cxn>
              <a:cxn ang="0">
                <a:pos x="408" y="664"/>
              </a:cxn>
              <a:cxn ang="0">
                <a:pos x="400" y="656"/>
              </a:cxn>
              <a:cxn ang="0">
                <a:pos x="382" y="644"/>
              </a:cxn>
              <a:cxn ang="0">
                <a:pos x="364" y="634"/>
              </a:cxn>
              <a:cxn ang="0">
                <a:pos x="358" y="628"/>
              </a:cxn>
              <a:cxn ang="0">
                <a:pos x="360" y="610"/>
              </a:cxn>
              <a:cxn ang="0">
                <a:pos x="368" y="596"/>
              </a:cxn>
              <a:cxn ang="0">
                <a:pos x="376" y="590"/>
              </a:cxn>
              <a:cxn ang="0">
                <a:pos x="406" y="574"/>
              </a:cxn>
              <a:cxn ang="0">
                <a:pos x="380" y="538"/>
              </a:cxn>
              <a:cxn ang="0">
                <a:pos x="202" y="338"/>
              </a:cxn>
              <a:cxn ang="0">
                <a:pos x="0" y="218"/>
              </a:cxn>
              <a:cxn ang="0">
                <a:pos x="218" y="0"/>
              </a:cxn>
              <a:cxn ang="0">
                <a:pos x="428" y="30"/>
              </a:cxn>
              <a:cxn ang="0">
                <a:pos x="434" y="56"/>
              </a:cxn>
              <a:cxn ang="0">
                <a:pos x="448" y="70"/>
              </a:cxn>
              <a:cxn ang="0">
                <a:pos x="464" y="102"/>
              </a:cxn>
              <a:cxn ang="0">
                <a:pos x="476" y="114"/>
              </a:cxn>
              <a:cxn ang="0">
                <a:pos x="502" y="114"/>
              </a:cxn>
              <a:cxn ang="0">
                <a:pos x="534" y="124"/>
              </a:cxn>
              <a:cxn ang="0">
                <a:pos x="548" y="144"/>
              </a:cxn>
              <a:cxn ang="0">
                <a:pos x="582" y="146"/>
              </a:cxn>
              <a:cxn ang="0">
                <a:pos x="644" y="160"/>
              </a:cxn>
              <a:cxn ang="0">
                <a:pos x="680" y="186"/>
              </a:cxn>
              <a:cxn ang="0">
                <a:pos x="694" y="186"/>
              </a:cxn>
              <a:cxn ang="0">
                <a:pos x="706" y="208"/>
              </a:cxn>
              <a:cxn ang="0">
                <a:pos x="712" y="238"/>
              </a:cxn>
              <a:cxn ang="0">
                <a:pos x="698" y="260"/>
              </a:cxn>
              <a:cxn ang="0">
                <a:pos x="668" y="296"/>
              </a:cxn>
              <a:cxn ang="0">
                <a:pos x="648" y="320"/>
              </a:cxn>
              <a:cxn ang="0">
                <a:pos x="642" y="342"/>
              </a:cxn>
              <a:cxn ang="0">
                <a:pos x="644" y="366"/>
              </a:cxn>
              <a:cxn ang="0">
                <a:pos x="640" y="402"/>
              </a:cxn>
              <a:cxn ang="0">
                <a:pos x="630" y="426"/>
              </a:cxn>
              <a:cxn ang="0">
                <a:pos x="618" y="462"/>
              </a:cxn>
              <a:cxn ang="0">
                <a:pos x="598" y="496"/>
              </a:cxn>
              <a:cxn ang="0">
                <a:pos x="556" y="496"/>
              </a:cxn>
              <a:cxn ang="0">
                <a:pos x="554" y="500"/>
              </a:cxn>
              <a:cxn ang="0">
                <a:pos x="528" y="510"/>
              </a:cxn>
              <a:cxn ang="0">
                <a:pos x="492" y="544"/>
              </a:cxn>
              <a:cxn ang="0">
                <a:pos x="486" y="556"/>
              </a:cxn>
              <a:cxn ang="0">
                <a:pos x="490" y="596"/>
              </a:cxn>
              <a:cxn ang="0">
                <a:pos x="462" y="628"/>
              </a:cxn>
              <a:cxn ang="0">
                <a:pos x="452" y="636"/>
              </a:cxn>
              <a:cxn ang="0">
                <a:pos x="448" y="654"/>
              </a:cxn>
              <a:cxn ang="0">
                <a:pos x="436" y="658"/>
              </a:cxn>
              <a:cxn ang="0">
                <a:pos x="434" y="686"/>
              </a:cxn>
            </a:cxnLst>
            <a:rect l="0" t="0" r="r" b="b"/>
            <a:pathLst>
              <a:path w="713" h="695">
                <a:moveTo>
                  <a:pt x="428" y="694"/>
                </a:moveTo>
                <a:lnTo>
                  <a:pt x="420" y="686"/>
                </a:lnTo>
                <a:lnTo>
                  <a:pt x="422" y="680"/>
                </a:lnTo>
                <a:lnTo>
                  <a:pt x="408" y="664"/>
                </a:lnTo>
                <a:lnTo>
                  <a:pt x="404" y="664"/>
                </a:lnTo>
                <a:lnTo>
                  <a:pt x="400" y="656"/>
                </a:lnTo>
                <a:lnTo>
                  <a:pt x="392" y="654"/>
                </a:lnTo>
                <a:lnTo>
                  <a:pt x="382" y="644"/>
                </a:lnTo>
                <a:lnTo>
                  <a:pt x="380" y="648"/>
                </a:lnTo>
                <a:lnTo>
                  <a:pt x="364" y="634"/>
                </a:lnTo>
                <a:lnTo>
                  <a:pt x="364" y="630"/>
                </a:lnTo>
                <a:lnTo>
                  <a:pt x="358" y="628"/>
                </a:lnTo>
                <a:lnTo>
                  <a:pt x="346" y="630"/>
                </a:lnTo>
                <a:lnTo>
                  <a:pt x="360" y="610"/>
                </a:lnTo>
                <a:lnTo>
                  <a:pt x="362" y="602"/>
                </a:lnTo>
                <a:lnTo>
                  <a:pt x="368" y="596"/>
                </a:lnTo>
                <a:lnTo>
                  <a:pt x="376" y="598"/>
                </a:lnTo>
                <a:lnTo>
                  <a:pt x="376" y="590"/>
                </a:lnTo>
                <a:lnTo>
                  <a:pt x="400" y="574"/>
                </a:lnTo>
                <a:lnTo>
                  <a:pt x="406" y="574"/>
                </a:lnTo>
                <a:lnTo>
                  <a:pt x="406" y="548"/>
                </a:lnTo>
                <a:lnTo>
                  <a:pt x="380" y="538"/>
                </a:lnTo>
                <a:lnTo>
                  <a:pt x="280" y="442"/>
                </a:lnTo>
                <a:lnTo>
                  <a:pt x="202" y="338"/>
                </a:lnTo>
                <a:lnTo>
                  <a:pt x="94" y="328"/>
                </a:lnTo>
                <a:lnTo>
                  <a:pt x="0" y="218"/>
                </a:lnTo>
                <a:lnTo>
                  <a:pt x="100" y="48"/>
                </a:lnTo>
                <a:lnTo>
                  <a:pt x="218" y="0"/>
                </a:lnTo>
                <a:lnTo>
                  <a:pt x="420" y="26"/>
                </a:lnTo>
                <a:lnTo>
                  <a:pt x="428" y="30"/>
                </a:lnTo>
                <a:lnTo>
                  <a:pt x="430" y="42"/>
                </a:lnTo>
                <a:lnTo>
                  <a:pt x="434" y="56"/>
                </a:lnTo>
                <a:lnTo>
                  <a:pt x="440" y="66"/>
                </a:lnTo>
                <a:lnTo>
                  <a:pt x="448" y="70"/>
                </a:lnTo>
                <a:lnTo>
                  <a:pt x="448" y="94"/>
                </a:lnTo>
                <a:lnTo>
                  <a:pt x="464" y="102"/>
                </a:lnTo>
                <a:lnTo>
                  <a:pt x="478" y="108"/>
                </a:lnTo>
                <a:lnTo>
                  <a:pt x="476" y="114"/>
                </a:lnTo>
                <a:lnTo>
                  <a:pt x="484" y="112"/>
                </a:lnTo>
                <a:lnTo>
                  <a:pt x="502" y="114"/>
                </a:lnTo>
                <a:lnTo>
                  <a:pt x="528" y="124"/>
                </a:lnTo>
                <a:lnTo>
                  <a:pt x="534" y="124"/>
                </a:lnTo>
                <a:lnTo>
                  <a:pt x="542" y="128"/>
                </a:lnTo>
                <a:lnTo>
                  <a:pt x="548" y="144"/>
                </a:lnTo>
                <a:lnTo>
                  <a:pt x="562" y="142"/>
                </a:lnTo>
                <a:lnTo>
                  <a:pt x="582" y="146"/>
                </a:lnTo>
                <a:lnTo>
                  <a:pt x="610" y="146"/>
                </a:lnTo>
                <a:lnTo>
                  <a:pt x="644" y="160"/>
                </a:lnTo>
                <a:lnTo>
                  <a:pt x="664" y="178"/>
                </a:lnTo>
                <a:lnTo>
                  <a:pt x="680" y="186"/>
                </a:lnTo>
                <a:lnTo>
                  <a:pt x="682" y="182"/>
                </a:lnTo>
                <a:lnTo>
                  <a:pt x="694" y="186"/>
                </a:lnTo>
                <a:lnTo>
                  <a:pt x="702" y="188"/>
                </a:lnTo>
                <a:lnTo>
                  <a:pt x="706" y="208"/>
                </a:lnTo>
                <a:lnTo>
                  <a:pt x="710" y="222"/>
                </a:lnTo>
                <a:lnTo>
                  <a:pt x="712" y="238"/>
                </a:lnTo>
                <a:lnTo>
                  <a:pt x="708" y="244"/>
                </a:lnTo>
                <a:lnTo>
                  <a:pt x="698" y="260"/>
                </a:lnTo>
                <a:lnTo>
                  <a:pt x="672" y="288"/>
                </a:lnTo>
                <a:lnTo>
                  <a:pt x="668" y="296"/>
                </a:lnTo>
                <a:lnTo>
                  <a:pt x="656" y="318"/>
                </a:lnTo>
                <a:lnTo>
                  <a:pt x="648" y="320"/>
                </a:lnTo>
                <a:lnTo>
                  <a:pt x="646" y="330"/>
                </a:lnTo>
                <a:lnTo>
                  <a:pt x="642" y="342"/>
                </a:lnTo>
                <a:lnTo>
                  <a:pt x="642" y="356"/>
                </a:lnTo>
                <a:lnTo>
                  <a:pt x="644" y="366"/>
                </a:lnTo>
                <a:lnTo>
                  <a:pt x="640" y="392"/>
                </a:lnTo>
                <a:lnTo>
                  <a:pt x="640" y="402"/>
                </a:lnTo>
                <a:lnTo>
                  <a:pt x="632" y="412"/>
                </a:lnTo>
                <a:lnTo>
                  <a:pt x="630" y="426"/>
                </a:lnTo>
                <a:lnTo>
                  <a:pt x="620" y="454"/>
                </a:lnTo>
                <a:lnTo>
                  <a:pt x="618" y="462"/>
                </a:lnTo>
                <a:lnTo>
                  <a:pt x="600" y="484"/>
                </a:lnTo>
                <a:lnTo>
                  <a:pt x="598" y="496"/>
                </a:lnTo>
                <a:lnTo>
                  <a:pt x="574" y="494"/>
                </a:lnTo>
                <a:lnTo>
                  <a:pt x="556" y="496"/>
                </a:lnTo>
                <a:lnTo>
                  <a:pt x="550" y="494"/>
                </a:lnTo>
                <a:lnTo>
                  <a:pt x="554" y="500"/>
                </a:lnTo>
                <a:lnTo>
                  <a:pt x="546" y="508"/>
                </a:lnTo>
                <a:lnTo>
                  <a:pt x="528" y="510"/>
                </a:lnTo>
                <a:lnTo>
                  <a:pt x="508" y="532"/>
                </a:lnTo>
                <a:lnTo>
                  <a:pt x="492" y="544"/>
                </a:lnTo>
                <a:lnTo>
                  <a:pt x="490" y="558"/>
                </a:lnTo>
                <a:lnTo>
                  <a:pt x="486" y="556"/>
                </a:lnTo>
                <a:lnTo>
                  <a:pt x="494" y="588"/>
                </a:lnTo>
                <a:lnTo>
                  <a:pt x="490" y="596"/>
                </a:lnTo>
                <a:lnTo>
                  <a:pt x="474" y="614"/>
                </a:lnTo>
                <a:lnTo>
                  <a:pt x="462" y="628"/>
                </a:lnTo>
                <a:lnTo>
                  <a:pt x="458" y="638"/>
                </a:lnTo>
                <a:lnTo>
                  <a:pt x="452" y="636"/>
                </a:lnTo>
                <a:lnTo>
                  <a:pt x="448" y="646"/>
                </a:lnTo>
                <a:lnTo>
                  <a:pt x="448" y="654"/>
                </a:lnTo>
                <a:lnTo>
                  <a:pt x="440" y="656"/>
                </a:lnTo>
                <a:lnTo>
                  <a:pt x="436" y="658"/>
                </a:lnTo>
                <a:lnTo>
                  <a:pt x="436" y="670"/>
                </a:lnTo>
                <a:lnTo>
                  <a:pt x="434" y="686"/>
                </a:lnTo>
                <a:lnTo>
                  <a:pt x="428" y="69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0" name="Freeform 409"/>
          <p:cNvSpPr>
            <a:spLocks/>
          </p:cNvSpPr>
          <p:nvPr/>
        </p:nvSpPr>
        <p:spPr bwMode="ltGray">
          <a:xfrm>
            <a:off x="2475408" y="5403856"/>
            <a:ext cx="240157" cy="2984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88" y="32"/>
              </a:cxn>
              <a:cxn ang="0">
                <a:pos x="92" y="42"/>
              </a:cxn>
              <a:cxn ang="0">
                <a:pos x="92" y="64"/>
              </a:cxn>
              <a:cxn ang="0">
                <a:pos x="102" y="62"/>
              </a:cxn>
              <a:cxn ang="0">
                <a:pos x="114" y="66"/>
              </a:cxn>
              <a:cxn ang="0">
                <a:pos x="116" y="62"/>
              </a:cxn>
              <a:cxn ang="0">
                <a:pos x="120" y="62"/>
              </a:cxn>
              <a:cxn ang="0">
                <a:pos x="126" y="64"/>
              </a:cxn>
              <a:cxn ang="0">
                <a:pos x="130" y="68"/>
              </a:cxn>
              <a:cxn ang="0">
                <a:pos x="134" y="82"/>
              </a:cxn>
              <a:cxn ang="0">
                <a:pos x="136" y="92"/>
              </a:cxn>
              <a:cxn ang="0">
                <a:pos x="140" y="98"/>
              </a:cxn>
              <a:cxn ang="0">
                <a:pos x="144" y="98"/>
              </a:cxn>
              <a:cxn ang="0">
                <a:pos x="146" y="94"/>
              </a:cxn>
              <a:cxn ang="0">
                <a:pos x="150" y="92"/>
              </a:cxn>
              <a:cxn ang="0">
                <a:pos x="154" y="98"/>
              </a:cxn>
              <a:cxn ang="0">
                <a:pos x="154" y="102"/>
              </a:cxn>
              <a:cxn ang="0">
                <a:pos x="154" y="122"/>
              </a:cxn>
              <a:cxn ang="0">
                <a:pos x="150" y="142"/>
              </a:cxn>
              <a:cxn ang="0">
                <a:pos x="146" y="148"/>
              </a:cxn>
              <a:cxn ang="0">
                <a:pos x="140" y="152"/>
              </a:cxn>
              <a:cxn ang="0">
                <a:pos x="134" y="156"/>
              </a:cxn>
              <a:cxn ang="0">
                <a:pos x="126" y="162"/>
              </a:cxn>
              <a:cxn ang="0">
                <a:pos x="120" y="162"/>
              </a:cxn>
              <a:cxn ang="0">
                <a:pos x="116" y="164"/>
              </a:cxn>
              <a:cxn ang="0">
                <a:pos x="110" y="158"/>
              </a:cxn>
              <a:cxn ang="0">
                <a:pos x="98" y="156"/>
              </a:cxn>
              <a:cxn ang="0">
                <a:pos x="86" y="160"/>
              </a:cxn>
              <a:cxn ang="0">
                <a:pos x="92" y="144"/>
              </a:cxn>
              <a:cxn ang="0">
                <a:pos x="94" y="136"/>
              </a:cxn>
              <a:cxn ang="0">
                <a:pos x="98" y="130"/>
              </a:cxn>
              <a:cxn ang="0">
                <a:pos x="98" y="118"/>
              </a:cxn>
              <a:cxn ang="0">
                <a:pos x="92" y="114"/>
              </a:cxn>
              <a:cxn ang="0">
                <a:pos x="86" y="116"/>
              </a:cxn>
              <a:cxn ang="0">
                <a:pos x="74" y="114"/>
              </a:cxn>
              <a:cxn ang="0">
                <a:pos x="70" y="106"/>
              </a:cxn>
              <a:cxn ang="0">
                <a:pos x="62" y="100"/>
              </a:cxn>
              <a:cxn ang="0">
                <a:pos x="48" y="100"/>
              </a:cxn>
              <a:cxn ang="0">
                <a:pos x="44" y="94"/>
              </a:cxn>
              <a:cxn ang="0">
                <a:pos x="40" y="90"/>
              </a:cxn>
              <a:cxn ang="0">
                <a:pos x="32" y="88"/>
              </a:cxn>
              <a:cxn ang="0">
                <a:pos x="20" y="72"/>
              </a:cxn>
              <a:cxn ang="0">
                <a:pos x="12" y="64"/>
              </a:cxn>
              <a:cxn ang="0">
                <a:pos x="0" y="28"/>
              </a:cxn>
              <a:cxn ang="0">
                <a:pos x="40" y="0"/>
              </a:cxn>
              <a:cxn ang="0">
                <a:pos x="88" y="16"/>
              </a:cxn>
            </a:cxnLst>
            <a:rect l="0" t="0" r="r" b="b"/>
            <a:pathLst>
              <a:path w="155" h="165">
                <a:moveTo>
                  <a:pt x="88" y="16"/>
                </a:moveTo>
                <a:lnTo>
                  <a:pt x="88" y="32"/>
                </a:lnTo>
                <a:lnTo>
                  <a:pt x="92" y="42"/>
                </a:lnTo>
                <a:lnTo>
                  <a:pt x="92" y="64"/>
                </a:lnTo>
                <a:lnTo>
                  <a:pt x="102" y="62"/>
                </a:lnTo>
                <a:lnTo>
                  <a:pt x="114" y="66"/>
                </a:lnTo>
                <a:lnTo>
                  <a:pt x="116" y="62"/>
                </a:lnTo>
                <a:lnTo>
                  <a:pt x="120" y="62"/>
                </a:lnTo>
                <a:lnTo>
                  <a:pt x="126" y="64"/>
                </a:lnTo>
                <a:lnTo>
                  <a:pt x="130" y="68"/>
                </a:lnTo>
                <a:lnTo>
                  <a:pt x="134" y="82"/>
                </a:lnTo>
                <a:lnTo>
                  <a:pt x="136" y="92"/>
                </a:lnTo>
                <a:lnTo>
                  <a:pt x="140" y="98"/>
                </a:lnTo>
                <a:lnTo>
                  <a:pt x="144" y="98"/>
                </a:lnTo>
                <a:lnTo>
                  <a:pt x="146" y="94"/>
                </a:lnTo>
                <a:lnTo>
                  <a:pt x="150" y="92"/>
                </a:lnTo>
                <a:lnTo>
                  <a:pt x="154" y="98"/>
                </a:lnTo>
                <a:lnTo>
                  <a:pt x="154" y="102"/>
                </a:lnTo>
                <a:lnTo>
                  <a:pt x="154" y="122"/>
                </a:lnTo>
                <a:lnTo>
                  <a:pt x="150" y="142"/>
                </a:lnTo>
                <a:lnTo>
                  <a:pt x="146" y="148"/>
                </a:lnTo>
                <a:lnTo>
                  <a:pt x="140" y="152"/>
                </a:lnTo>
                <a:lnTo>
                  <a:pt x="134" y="156"/>
                </a:lnTo>
                <a:lnTo>
                  <a:pt x="126" y="162"/>
                </a:lnTo>
                <a:lnTo>
                  <a:pt x="120" y="162"/>
                </a:lnTo>
                <a:lnTo>
                  <a:pt x="116" y="164"/>
                </a:lnTo>
                <a:lnTo>
                  <a:pt x="110" y="158"/>
                </a:lnTo>
                <a:lnTo>
                  <a:pt x="98" y="156"/>
                </a:lnTo>
                <a:lnTo>
                  <a:pt x="86" y="160"/>
                </a:lnTo>
                <a:lnTo>
                  <a:pt x="92" y="144"/>
                </a:lnTo>
                <a:lnTo>
                  <a:pt x="94" y="136"/>
                </a:lnTo>
                <a:lnTo>
                  <a:pt x="98" y="130"/>
                </a:lnTo>
                <a:lnTo>
                  <a:pt x="98" y="118"/>
                </a:lnTo>
                <a:lnTo>
                  <a:pt x="92" y="114"/>
                </a:lnTo>
                <a:lnTo>
                  <a:pt x="86" y="116"/>
                </a:lnTo>
                <a:lnTo>
                  <a:pt x="74" y="114"/>
                </a:lnTo>
                <a:lnTo>
                  <a:pt x="70" y="106"/>
                </a:lnTo>
                <a:lnTo>
                  <a:pt x="62" y="100"/>
                </a:lnTo>
                <a:lnTo>
                  <a:pt x="48" y="100"/>
                </a:lnTo>
                <a:lnTo>
                  <a:pt x="44" y="94"/>
                </a:lnTo>
                <a:lnTo>
                  <a:pt x="40" y="90"/>
                </a:lnTo>
                <a:lnTo>
                  <a:pt x="32" y="88"/>
                </a:lnTo>
                <a:lnTo>
                  <a:pt x="20" y="72"/>
                </a:lnTo>
                <a:lnTo>
                  <a:pt x="12" y="64"/>
                </a:lnTo>
                <a:lnTo>
                  <a:pt x="0" y="28"/>
                </a:lnTo>
                <a:lnTo>
                  <a:pt x="40" y="0"/>
                </a:lnTo>
                <a:lnTo>
                  <a:pt x="88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1" name="Freeform 410"/>
          <p:cNvSpPr>
            <a:spLocks/>
          </p:cNvSpPr>
          <p:nvPr/>
        </p:nvSpPr>
        <p:spPr bwMode="ltGray">
          <a:xfrm>
            <a:off x="2287932" y="5119694"/>
            <a:ext cx="334669" cy="430211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38" y="20"/>
              </a:cxn>
              <a:cxn ang="0">
                <a:pos x="44" y="14"/>
              </a:cxn>
              <a:cxn ang="0">
                <a:pos x="68" y="6"/>
              </a:cxn>
              <a:cxn ang="0">
                <a:pos x="76" y="16"/>
              </a:cxn>
              <a:cxn ang="0">
                <a:pos x="76" y="32"/>
              </a:cxn>
              <a:cxn ang="0">
                <a:pos x="82" y="42"/>
              </a:cxn>
              <a:cxn ang="0">
                <a:pos x="106" y="48"/>
              </a:cxn>
              <a:cxn ang="0">
                <a:pos x="116" y="54"/>
              </a:cxn>
              <a:cxn ang="0">
                <a:pos x="134" y="60"/>
              </a:cxn>
              <a:cxn ang="0">
                <a:pos x="156" y="70"/>
              </a:cxn>
              <a:cxn ang="0">
                <a:pos x="162" y="84"/>
              </a:cxn>
              <a:cxn ang="0">
                <a:pos x="160" y="94"/>
              </a:cxn>
              <a:cxn ang="0">
                <a:pos x="196" y="114"/>
              </a:cxn>
              <a:cxn ang="0">
                <a:pos x="206" y="132"/>
              </a:cxn>
              <a:cxn ang="0">
                <a:pos x="216" y="148"/>
              </a:cxn>
              <a:cxn ang="0">
                <a:pos x="210" y="168"/>
              </a:cxn>
              <a:cxn ang="0">
                <a:pos x="192" y="168"/>
              </a:cxn>
              <a:cxn ang="0">
                <a:pos x="144" y="178"/>
              </a:cxn>
              <a:cxn ang="0">
                <a:pos x="136" y="196"/>
              </a:cxn>
              <a:cxn ang="0">
                <a:pos x="138" y="206"/>
              </a:cxn>
              <a:cxn ang="0">
                <a:pos x="126" y="218"/>
              </a:cxn>
              <a:cxn ang="0">
                <a:pos x="112" y="218"/>
              </a:cxn>
              <a:cxn ang="0">
                <a:pos x="106" y="234"/>
              </a:cxn>
              <a:cxn ang="0">
                <a:pos x="102" y="224"/>
              </a:cxn>
              <a:cxn ang="0">
                <a:pos x="90" y="220"/>
              </a:cxn>
              <a:cxn ang="0">
                <a:pos x="78" y="216"/>
              </a:cxn>
              <a:cxn ang="0">
                <a:pos x="70" y="218"/>
              </a:cxn>
              <a:cxn ang="0">
                <a:pos x="52" y="236"/>
              </a:cxn>
              <a:cxn ang="0">
                <a:pos x="50" y="230"/>
              </a:cxn>
              <a:cxn ang="0">
                <a:pos x="30" y="192"/>
              </a:cxn>
              <a:cxn ang="0">
                <a:pos x="34" y="172"/>
              </a:cxn>
              <a:cxn ang="0">
                <a:pos x="26" y="166"/>
              </a:cxn>
              <a:cxn ang="0">
                <a:pos x="24" y="150"/>
              </a:cxn>
              <a:cxn ang="0">
                <a:pos x="6" y="72"/>
              </a:cxn>
            </a:cxnLst>
            <a:rect l="0" t="0" r="r" b="b"/>
            <a:pathLst>
              <a:path w="217" h="237">
                <a:moveTo>
                  <a:pt x="0" y="26"/>
                </a:moveTo>
                <a:lnTo>
                  <a:pt x="16" y="26"/>
                </a:lnTo>
                <a:lnTo>
                  <a:pt x="32" y="18"/>
                </a:lnTo>
                <a:lnTo>
                  <a:pt x="38" y="20"/>
                </a:lnTo>
                <a:lnTo>
                  <a:pt x="44" y="18"/>
                </a:lnTo>
                <a:lnTo>
                  <a:pt x="44" y="14"/>
                </a:lnTo>
                <a:lnTo>
                  <a:pt x="48" y="6"/>
                </a:lnTo>
                <a:lnTo>
                  <a:pt x="68" y="6"/>
                </a:lnTo>
                <a:lnTo>
                  <a:pt x="74" y="0"/>
                </a:lnTo>
                <a:lnTo>
                  <a:pt x="76" y="16"/>
                </a:lnTo>
                <a:lnTo>
                  <a:pt x="78" y="28"/>
                </a:lnTo>
                <a:lnTo>
                  <a:pt x="76" y="32"/>
                </a:lnTo>
                <a:lnTo>
                  <a:pt x="76" y="36"/>
                </a:lnTo>
                <a:lnTo>
                  <a:pt x="82" y="42"/>
                </a:lnTo>
                <a:lnTo>
                  <a:pt x="96" y="50"/>
                </a:lnTo>
                <a:lnTo>
                  <a:pt x="106" y="48"/>
                </a:lnTo>
                <a:lnTo>
                  <a:pt x="112" y="52"/>
                </a:lnTo>
                <a:lnTo>
                  <a:pt x="116" y="54"/>
                </a:lnTo>
                <a:lnTo>
                  <a:pt x="124" y="58"/>
                </a:lnTo>
                <a:lnTo>
                  <a:pt x="134" y="60"/>
                </a:lnTo>
                <a:lnTo>
                  <a:pt x="142" y="70"/>
                </a:lnTo>
                <a:lnTo>
                  <a:pt x="156" y="70"/>
                </a:lnTo>
                <a:lnTo>
                  <a:pt x="160" y="74"/>
                </a:lnTo>
                <a:lnTo>
                  <a:pt x="162" y="84"/>
                </a:lnTo>
                <a:lnTo>
                  <a:pt x="164" y="94"/>
                </a:lnTo>
                <a:lnTo>
                  <a:pt x="160" y="94"/>
                </a:lnTo>
                <a:lnTo>
                  <a:pt x="170" y="114"/>
                </a:lnTo>
                <a:lnTo>
                  <a:pt x="196" y="114"/>
                </a:lnTo>
                <a:lnTo>
                  <a:pt x="200" y="130"/>
                </a:lnTo>
                <a:lnTo>
                  <a:pt x="206" y="132"/>
                </a:lnTo>
                <a:lnTo>
                  <a:pt x="210" y="136"/>
                </a:lnTo>
                <a:lnTo>
                  <a:pt x="216" y="148"/>
                </a:lnTo>
                <a:lnTo>
                  <a:pt x="214" y="158"/>
                </a:lnTo>
                <a:lnTo>
                  <a:pt x="210" y="168"/>
                </a:lnTo>
                <a:lnTo>
                  <a:pt x="208" y="182"/>
                </a:lnTo>
                <a:lnTo>
                  <a:pt x="192" y="168"/>
                </a:lnTo>
                <a:lnTo>
                  <a:pt x="166" y="168"/>
                </a:lnTo>
                <a:lnTo>
                  <a:pt x="144" y="178"/>
                </a:lnTo>
                <a:lnTo>
                  <a:pt x="140" y="188"/>
                </a:lnTo>
                <a:lnTo>
                  <a:pt x="136" y="196"/>
                </a:lnTo>
                <a:lnTo>
                  <a:pt x="138" y="198"/>
                </a:lnTo>
                <a:lnTo>
                  <a:pt x="138" y="206"/>
                </a:lnTo>
                <a:lnTo>
                  <a:pt x="132" y="220"/>
                </a:lnTo>
                <a:lnTo>
                  <a:pt x="126" y="218"/>
                </a:lnTo>
                <a:lnTo>
                  <a:pt x="122" y="216"/>
                </a:lnTo>
                <a:lnTo>
                  <a:pt x="112" y="218"/>
                </a:lnTo>
                <a:lnTo>
                  <a:pt x="108" y="228"/>
                </a:lnTo>
                <a:lnTo>
                  <a:pt x="106" y="234"/>
                </a:lnTo>
                <a:lnTo>
                  <a:pt x="100" y="228"/>
                </a:lnTo>
                <a:lnTo>
                  <a:pt x="102" y="224"/>
                </a:lnTo>
                <a:lnTo>
                  <a:pt x="100" y="218"/>
                </a:lnTo>
                <a:lnTo>
                  <a:pt x="90" y="220"/>
                </a:lnTo>
                <a:lnTo>
                  <a:pt x="84" y="222"/>
                </a:lnTo>
                <a:lnTo>
                  <a:pt x="78" y="216"/>
                </a:lnTo>
                <a:lnTo>
                  <a:pt x="70" y="216"/>
                </a:lnTo>
                <a:lnTo>
                  <a:pt x="70" y="218"/>
                </a:lnTo>
                <a:lnTo>
                  <a:pt x="62" y="228"/>
                </a:lnTo>
                <a:lnTo>
                  <a:pt x="52" y="236"/>
                </a:lnTo>
                <a:lnTo>
                  <a:pt x="50" y="236"/>
                </a:lnTo>
                <a:lnTo>
                  <a:pt x="50" y="230"/>
                </a:lnTo>
                <a:lnTo>
                  <a:pt x="44" y="214"/>
                </a:lnTo>
                <a:lnTo>
                  <a:pt x="30" y="192"/>
                </a:lnTo>
                <a:lnTo>
                  <a:pt x="30" y="178"/>
                </a:lnTo>
                <a:lnTo>
                  <a:pt x="34" y="172"/>
                </a:lnTo>
                <a:lnTo>
                  <a:pt x="30" y="170"/>
                </a:lnTo>
                <a:lnTo>
                  <a:pt x="26" y="166"/>
                </a:lnTo>
                <a:lnTo>
                  <a:pt x="24" y="162"/>
                </a:lnTo>
                <a:lnTo>
                  <a:pt x="24" y="150"/>
                </a:lnTo>
                <a:lnTo>
                  <a:pt x="6" y="130"/>
                </a:lnTo>
                <a:lnTo>
                  <a:pt x="6" y="72"/>
                </a:lnTo>
                <a:lnTo>
                  <a:pt x="0" y="2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2" name="Freeform 411"/>
          <p:cNvSpPr>
            <a:spLocks/>
          </p:cNvSpPr>
          <p:nvPr/>
        </p:nvSpPr>
        <p:spPr bwMode="ltGray">
          <a:xfrm>
            <a:off x="1976503" y="4811721"/>
            <a:ext cx="342417" cy="590547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2" y="82"/>
              </a:cxn>
              <a:cxn ang="0">
                <a:pos x="144" y="90"/>
              </a:cxn>
              <a:cxn ang="0">
                <a:pos x="138" y="108"/>
              </a:cxn>
              <a:cxn ang="0">
                <a:pos x="134" y="120"/>
              </a:cxn>
              <a:cxn ang="0">
                <a:pos x="126" y="136"/>
              </a:cxn>
              <a:cxn ang="0">
                <a:pos x="138" y="166"/>
              </a:cxn>
              <a:cxn ang="0">
                <a:pos x="162" y="180"/>
              </a:cxn>
              <a:cxn ang="0">
                <a:pos x="176" y="176"/>
              </a:cxn>
              <a:cxn ang="0">
                <a:pos x="190" y="166"/>
              </a:cxn>
              <a:cxn ang="0">
                <a:pos x="190" y="194"/>
              </a:cxn>
              <a:cxn ang="0">
                <a:pos x="208" y="194"/>
              </a:cxn>
              <a:cxn ang="0">
                <a:pos x="216" y="232"/>
              </a:cxn>
              <a:cxn ang="0">
                <a:pos x="218" y="250"/>
              </a:cxn>
              <a:cxn ang="0">
                <a:pos x="222" y="288"/>
              </a:cxn>
              <a:cxn ang="0">
                <a:pos x="214" y="298"/>
              </a:cxn>
              <a:cxn ang="0">
                <a:pos x="212" y="322"/>
              </a:cxn>
              <a:cxn ang="0">
                <a:pos x="188" y="314"/>
              </a:cxn>
              <a:cxn ang="0">
                <a:pos x="170" y="300"/>
              </a:cxn>
              <a:cxn ang="0">
                <a:pos x="158" y="290"/>
              </a:cxn>
              <a:cxn ang="0">
                <a:pos x="146" y="288"/>
              </a:cxn>
              <a:cxn ang="0">
                <a:pos x="128" y="278"/>
              </a:cxn>
              <a:cxn ang="0">
                <a:pos x="110" y="262"/>
              </a:cxn>
              <a:cxn ang="0">
                <a:pos x="94" y="240"/>
              </a:cxn>
              <a:cxn ang="0">
                <a:pos x="76" y="212"/>
              </a:cxn>
              <a:cxn ang="0">
                <a:pos x="66" y="198"/>
              </a:cxn>
              <a:cxn ang="0">
                <a:pos x="58" y="176"/>
              </a:cxn>
              <a:cxn ang="0">
                <a:pos x="42" y="152"/>
              </a:cxn>
              <a:cxn ang="0">
                <a:pos x="24" y="124"/>
              </a:cxn>
              <a:cxn ang="0">
                <a:pos x="6" y="106"/>
              </a:cxn>
              <a:cxn ang="0">
                <a:pos x="0" y="90"/>
              </a:cxn>
              <a:cxn ang="0">
                <a:pos x="2" y="74"/>
              </a:cxn>
              <a:cxn ang="0">
                <a:pos x="28" y="62"/>
              </a:cxn>
              <a:cxn ang="0">
                <a:pos x="164" y="28"/>
              </a:cxn>
              <a:cxn ang="0">
                <a:pos x="188" y="70"/>
              </a:cxn>
            </a:cxnLst>
            <a:rect l="0" t="0" r="r" b="b"/>
            <a:pathLst>
              <a:path w="223" h="325">
                <a:moveTo>
                  <a:pt x="188" y="70"/>
                </a:moveTo>
                <a:lnTo>
                  <a:pt x="180" y="76"/>
                </a:lnTo>
                <a:lnTo>
                  <a:pt x="170" y="84"/>
                </a:lnTo>
                <a:lnTo>
                  <a:pt x="162" y="82"/>
                </a:lnTo>
                <a:lnTo>
                  <a:pt x="154" y="88"/>
                </a:lnTo>
                <a:lnTo>
                  <a:pt x="144" y="90"/>
                </a:lnTo>
                <a:lnTo>
                  <a:pt x="142" y="102"/>
                </a:lnTo>
                <a:lnTo>
                  <a:pt x="138" y="108"/>
                </a:lnTo>
                <a:lnTo>
                  <a:pt x="142" y="116"/>
                </a:lnTo>
                <a:lnTo>
                  <a:pt x="134" y="120"/>
                </a:lnTo>
                <a:lnTo>
                  <a:pt x="130" y="128"/>
                </a:lnTo>
                <a:lnTo>
                  <a:pt x="126" y="136"/>
                </a:lnTo>
                <a:lnTo>
                  <a:pt x="142" y="160"/>
                </a:lnTo>
                <a:lnTo>
                  <a:pt x="138" y="166"/>
                </a:lnTo>
                <a:lnTo>
                  <a:pt x="154" y="164"/>
                </a:lnTo>
                <a:lnTo>
                  <a:pt x="162" y="180"/>
                </a:lnTo>
                <a:lnTo>
                  <a:pt x="166" y="174"/>
                </a:lnTo>
                <a:lnTo>
                  <a:pt x="176" y="176"/>
                </a:lnTo>
                <a:lnTo>
                  <a:pt x="184" y="164"/>
                </a:lnTo>
                <a:lnTo>
                  <a:pt x="190" y="166"/>
                </a:lnTo>
                <a:lnTo>
                  <a:pt x="188" y="176"/>
                </a:lnTo>
                <a:lnTo>
                  <a:pt x="190" y="194"/>
                </a:lnTo>
                <a:lnTo>
                  <a:pt x="200" y="194"/>
                </a:lnTo>
                <a:lnTo>
                  <a:pt x="208" y="194"/>
                </a:lnTo>
                <a:lnTo>
                  <a:pt x="220" y="218"/>
                </a:lnTo>
                <a:lnTo>
                  <a:pt x="216" y="232"/>
                </a:lnTo>
                <a:lnTo>
                  <a:pt x="216" y="244"/>
                </a:lnTo>
                <a:lnTo>
                  <a:pt x="218" y="250"/>
                </a:lnTo>
                <a:lnTo>
                  <a:pt x="216" y="256"/>
                </a:lnTo>
                <a:lnTo>
                  <a:pt x="222" y="288"/>
                </a:lnTo>
                <a:lnTo>
                  <a:pt x="220" y="296"/>
                </a:lnTo>
                <a:lnTo>
                  <a:pt x="214" y="298"/>
                </a:lnTo>
                <a:lnTo>
                  <a:pt x="212" y="308"/>
                </a:lnTo>
                <a:lnTo>
                  <a:pt x="212" y="322"/>
                </a:lnTo>
                <a:lnTo>
                  <a:pt x="198" y="324"/>
                </a:lnTo>
                <a:lnTo>
                  <a:pt x="188" y="314"/>
                </a:lnTo>
                <a:lnTo>
                  <a:pt x="180" y="312"/>
                </a:lnTo>
                <a:lnTo>
                  <a:pt x="170" y="300"/>
                </a:lnTo>
                <a:lnTo>
                  <a:pt x="166" y="300"/>
                </a:lnTo>
                <a:lnTo>
                  <a:pt x="158" y="290"/>
                </a:lnTo>
                <a:lnTo>
                  <a:pt x="156" y="292"/>
                </a:lnTo>
                <a:lnTo>
                  <a:pt x="146" y="288"/>
                </a:lnTo>
                <a:lnTo>
                  <a:pt x="136" y="286"/>
                </a:lnTo>
                <a:lnTo>
                  <a:pt x="128" y="278"/>
                </a:lnTo>
                <a:lnTo>
                  <a:pt x="116" y="272"/>
                </a:lnTo>
                <a:lnTo>
                  <a:pt x="110" y="262"/>
                </a:lnTo>
                <a:lnTo>
                  <a:pt x="90" y="246"/>
                </a:lnTo>
                <a:lnTo>
                  <a:pt x="94" y="240"/>
                </a:lnTo>
                <a:lnTo>
                  <a:pt x="80" y="218"/>
                </a:lnTo>
                <a:lnTo>
                  <a:pt x="76" y="212"/>
                </a:lnTo>
                <a:lnTo>
                  <a:pt x="72" y="204"/>
                </a:lnTo>
                <a:lnTo>
                  <a:pt x="66" y="198"/>
                </a:lnTo>
                <a:lnTo>
                  <a:pt x="56" y="186"/>
                </a:lnTo>
                <a:lnTo>
                  <a:pt x="58" y="176"/>
                </a:lnTo>
                <a:lnTo>
                  <a:pt x="52" y="164"/>
                </a:lnTo>
                <a:lnTo>
                  <a:pt x="42" y="152"/>
                </a:lnTo>
                <a:lnTo>
                  <a:pt x="32" y="140"/>
                </a:lnTo>
                <a:lnTo>
                  <a:pt x="24" y="124"/>
                </a:lnTo>
                <a:lnTo>
                  <a:pt x="12" y="116"/>
                </a:lnTo>
                <a:lnTo>
                  <a:pt x="6" y="106"/>
                </a:lnTo>
                <a:lnTo>
                  <a:pt x="4" y="102"/>
                </a:lnTo>
                <a:lnTo>
                  <a:pt x="0" y="90"/>
                </a:lnTo>
                <a:lnTo>
                  <a:pt x="0" y="84"/>
                </a:lnTo>
                <a:lnTo>
                  <a:pt x="2" y="74"/>
                </a:lnTo>
                <a:lnTo>
                  <a:pt x="12" y="68"/>
                </a:lnTo>
                <a:lnTo>
                  <a:pt x="28" y="62"/>
                </a:lnTo>
                <a:lnTo>
                  <a:pt x="94" y="0"/>
                </a:lnTo>
                <a:lnTo>
                  <a:pt x="164" y="28"/>
                </a:lnTo>
                <a:lnTo>
                  <a:pt x="196" y="48"/>
                </a:lnTo>
                <a:lnTo>
                  <a:pt x="188" y="7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3" name="Freeform 412"/>
          <p:cNvSpPr>
            <a:spLocks/>
          </p:cNvSpPr>
          <p:nvPr/>
        </p:nvSpPr>
        <p:spPr bwMode="ltGray">
          <a:xfrm>
            <a:off x="1979602" y="4776796"/>
            <a:ext cx="154939" cy="195262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14" y="12"/>
              </a:cxn>
              <a:cxn ang="0">
                <a:pos x="20" y="24"/>
              </a:cxn>
              <a:cxn ang="0">
                <a:pos x="8" y="34"/>
              </a:cxn>
              <a:cxn ang="0">
                <a:pos x="10" y="42"/>
              </a:cxn>
              <a:cxn ang="0">
                <a:pos x="6" y="40"/>
              </a:cxn>
              <a:cxn ang="0">
                <a:pos x="2" y="60"/>
              </a:cxn>
              <a:cxn ang="0">
                <a:pos x="0" y="62"/>
              </a:cxn>
              <a:cxn ang="0">
                <a:pos x="12" y="74"/>
              </a:cxn>
              <a:cxn ang="0">
                <a:pos x="18" y="80"/>
              </a:cxn>
              <a:cxn ang="0">
                <a:pos x="20" y="84"/>
              </a:cxn>
              <a:cxn ang="0">
                <a:pos x="14" y="94"/>
              </a:cxn>
              <a:cxn ang="0">
                <a:pos x="14" y="98"/>
              </a:cxn>
              <a:cxn ang="0">
                <a:pos x="14" y="100"/>
              </a:cxn>
              <a:cxn ang="0">
                <a:pos x="16" y="100"/>
              </a:cxn>
              <a:cxn ang="0">
                <a:pos x="28" y="98"/>
              </a:cxn>
              <a:cxn ang="0">
                <a:pos x="38" y="108"/>
              </a:cxn>
              <a:cxn ang="0">
                <a:pos x="56" y="76"/>
              </a:cxn>
              <a:cxn ang="0">
                <a:pos x="68" y="72"/>
              </a:cxn>
              <a:cxn ang="0">
                <a:pos x="80" y="70"/>
              </a:cxn>
              <a:cxn ang="0">
                <a:pos x="88" y="64"/>
              </a:cxn>
              <a:cxn ang="0">
                <a:pos x="92" y="60"/>
              </a:cxn>
              <a:cxn ang="0">
                <a:pos x="94" y="56"/>
              </a:cxn>
              <a:cxn ang="0">
                <a:pos x="100" y="32"/>
              </a:cxn>
              <a:cxn ang="0">
                <a:pos x="100" y="18"/>
              </a:cxn>
              <a:cxn ang="0">
                <a:pos x="72" y="0"/>
              </a:cxn>
              <a:cxn ang="0">
                <a:pos x="42" y="0"/>
              </a:cxn>
            </a:cxnLst>
            <a:rect l="0" t="0" r="r" b="b"/>
            <a:pathLst>
              <a:path w="101" h="109">
                <a:moveTo>
                  <a:pt x="42" y="0"/>
                </a:moveTo>
                <a:lnTo>
                  <a:pt x="14" y="12"/>
                </a:lnTo>
                <a:lnTo>
                  <a:pt x="20" y="24"/>
                </a:lnTo>
                <a:lnTo>
                  <a:pt x="8" y="34"/>
                </a:lnTo>
                <a:lnTo>
                  <a:pt x="10" y="42"/>
                </a:lnTo>
                <a:lnTo>
                  <a:pt x="6" y="40"/>
                </a:lnTo>
                <a:lnTo>
                  <a:pt x="2" y="60"/>
                </a:lnTo>
                <a:lnTo>
                  <a:pt x="0" y="62"/>
                </a:lnTo>
                <a:lnTo>
                  <a:pt x="12" y="74"/>
                </a:lnTo>
                <a:lnTo>
                  <a:pt x="18" y="80"/>
                </a:lnTo>
                <a:lnTo>
                  <a:pt x="20" y="84"/>
                </a:lnTo>
                <a:lnTo>
                  <a:pt x="14" y="94"/>
                </a:lnTo>
                <a:lnTo>
                  <a:pt x="14" y="98"/>
                </a:lnTo>
                <a:lnTo>
                  <a:pt x="14" y="100"/>
                </a:lnTo>
                <a:lnTo>
                  <a:pt x="16" y="100"/>
                </a:lnTo>
                <a:lnTo>
                  <a:pt x="28" y="98"/>
                </a:lnTo>
                <a:lnTo>
                  <a:pt x="38" y="108"/>
                </a:lnTo>
                <a:lnTo>
                  <a:pt x="56" y="76"/>
                </a:lnTo>
                <a:lnTo>
                  <a:pt x="68" y="72"/>
                </a:lnTo>
                <a:lnTo>
                  <a:pt x="80" y="70"/>
                </a:lnTo>
                <a:lnTo>
                  <a:pt x="88" y="64"/>
                </a:lnTo>
                <a:lnTo>
                  <a:pt x="92" y="60"/>
                </a:lnTo>
                <a:lnTo>
                  <a:pt x="94" y="56"/>
                </a:lnTo>
                <a:lnTo>
                  <a:pt x="100" y="32"/>
                </a:lnTo>
                <a:lnTo>
                  <a:pt x="100" y="18"/>
                </a:lnTo>
                <a:lnTo>
                  <a:pt x="72" y="0"/>
                </a:lnTo>
                <a:lnTo>
                  <a:pt x="4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4" name="Freeform 413"/>
          <p:cNvSpPr>
            <a:spLocks/>
          </p:cNvSpPr>
          <p:nvPr/>
        </p:nvSpPr>
        <p:spPr bwMode="ltGray">
          <a:xfrm>
            <a:off x="2683027" y="4641859"/>
            <a:ext cx="82118" cy="12858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" y="8"/>
              </a:cxn>
              <a:cxn ang="0">
                <a:pos x="48" y="22"/>
              </a:cxn>
              <a:cxn ang="0">
                <a:pos x="52" y="26"/>
              </a:cxn>
              <a:cxn ang="0">
                <a:pos x="48" y="36"/>
              </a:cxn>
              <a:cxn ang="0">
                <a:pos x="42" y="38"/>
              </a:cxn>
              <a:cxn ang="0">
                <a:pos x="36" y="50"/>
              </a:cxn>
              <a:cxn ang="0">
                <a:pos x="34" y="62"/>
              </a:cxn>
              <a:cxn ang="0">
                <a:pos x="28" y="62"/>
              </a:cxn>
              <a:cxn ang="0">
                <a:pos x="26" y="70"/>
              </a:cxn>
              <a:cxn ang="0">
                <a:pos x="18" y="70"/>
              </a:cxn>
              <a:cxn ang="0">
                <a:pos x="14" y="60"/>
              </a:cxn>
              <a:cxn ang="0">
                <a:pos x="10" y="68"/>
              </a:cxn>
              <a:cxn ang="0">
                <a:pos x="4" y="60"/>
              </a:cxn>
              <a:cxn ang="0">
                <a:pos x="0" y="2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53" h="71">
                <a:moveTo>
                  <a:pt x="8" y="0"/>
                </a:moveTo>
                <a:lnTo>
                  <a:pt x="28" y="8"/>
                </a:lnTo>
                <a:lnTo>
                  <a:pt x="48" y="22"/>
                </a:lnTo>
                <a:lnTo>
                  <a:pt x="52" y="26"/>
                </a:lnTo>
                <a:lnTo>
                  <a:pt x="48" y="36"/>
                </a:lnTo>
                <a:lnTo>
                  <a:pt x="42" y="38"/>
                </a:lnTo>
                <a:lnTo>
                  <a:pt x="36" y="50"/>
                </a:lnTo>
                <a:lnTo>
                  <a:pt x="34" y="62"/>
                </a:lnTo>
                <a:lnTo>
                  <a:pt x="28" y="62"/>
                </a:lnTo>
                <a:lnTo>
                  <a:pt x="26" y="70"/>
                </a:lnTo>
                <a:lnTo>
                  <a:pt x="18" y="70"/>
                </a:lnTo>
                <a:lnTo>
                  <a:pt x="14" y="60"/>
                </a:lnTo>
                <a:lnTo>
                  <a:pt x="10" y="68"/>
                </a:lnTo>
                <a:lnTo>
                  <a:pt x="4" y="60"/>
                </a:lnTo>
                <a:lnTo>
                  <a:pt x="0" y="2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5" name="Freeform 414"/>
          <p:cNvSpPr>
            <a:spLocks/>
          </p:cNvSpPr>
          <p:nvPr/>
        </p:nvSpPr>
        <p:spPr bwMode="ltGray">
          <a:xfrm>
            <a:off x="2583866" y="4630747"/>
            <a:ext cx="117754" cy="136524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34" y="2"/>
              </a:cxn>
              <a:cxn ang="0">
                <a:pos x="46" y="2"/>
              </a:cxn>
              <a:cxn ang="0">
                <a:pos x="48" y="0"/>
              </a:cxn>
              <a:cxn ang="0">
                <a:pos x="60" y="2"/>
              </a:cxn>
              <a:cxn ang="0">
                <a:pos x="76" y="6"/>
              </a:cxn>
              <a:cxn ang="0">
                <a:pos x="68" y="16"/>
              </a:cxn>
              <a:cxn ang="0">
                <a:pos x="68" y="32"/>
              </a:cxn>
              <a:cxn ang="0">
                <a:pos x="74" y="38"/>
              </a:cxn>
              <a:cxn ang="0">
                <a:pos x="76" y="50"/>
              </a:cxn>
              <a:cxn ang="0">
                <a:pos x="72" y="54"/>
              </a:cxn>
              <a:cxn ang="0">
                <a:pos x="72" y="60"/>
              </a:cxn>
              <a:cxn ang="0">
                <a:pos x="68" y="68"/>
              </a:cxn>
              <a:cxn ang="0">
                <a:pos x="62" y="64"/>
              </a:cxn>
              <a:cxn ang="0">
                <a:pos x="40" y="62"/>
              </a:cxn>
              <a:cxn ang="0">
                <a:pos x="38" y="68"/>
              </a:cxn>
              <a:cxn ang="0">
                <a:pos x="42" y="74"/>
              </a:cxn>
              <a:cxn ang="0">
                <a:pos x="22" y="66"/>
              </a:cxn>
              <a:cxn ang="0">
                <a:pos x="0" y="38"/>
              </a:cxn>
              <a:cxn ang="0">
                <a:pos x="2" y="14"/>
              </a:cxn>
              <a:cxn ang="0">
                <a:pos x="18" y="2"/>
              </a:cxn>
            </a:cxnLst>
            <a:rect l="0" t="0" r="r" b="b"/>
            <a:pathLst>
              <a:path w="77" h="75">
                <a:moveTo>
                  <a:pt x="18" y="2"/>
                </a:moveTo>
                <a:lnTo>
                  <a:pt x="34" y="2"/>
                </a:lnTo>
                <a:lnTo>
                  <a:pt x="46" y="2"/>
                </a:lnTo>
                <a:lnTo>
                  <a:pt x="48" y="0"/>
                </a:lnTo>
                <a:lnTo>
                  <a:pt x="60" y="2"/>
                </a:lnTo>
                <a:lnTo>
                  <a:pt x="76" y="6"/>
                </a:lnTo>
                <a:lnTo>
                  <a:pt x="68" y="16"/>
                </a:lnTo>
                <a:lnTo>
                  <a:pt x="68" y="32"/>
                </a:lnTo>
                <a:lnTo>
                  <a:pt x="74" y="38"/>
                </a:lnTo>
                <a:lnTo>
                  <a:pt x="76" y="50"/>
                </a:lnTo>
                <a:lnTo>
                  <a:pt x="72" y="54"/>
                </a:lnTo>
                <a:lnTo>
                  <a:pt x="72" y="60"/>
                </a:lnTo>
                <a:lnTo>
                  <a:pt x="68" y="68"/>
                </a:lnTo>
                <a:lnTo>
                  <a:pt x="62" y="64"/>
                </a:lnTo>
                <a:lnTo>
                  <a:pt x="40" y="62"/>
                </a:lnTo>
                <a:lnTo>
                  <a:pt x="38" y="68"/>
                </a:lnTo>
                <a:lnTo>
                  <a:pt x="42" y="74"/>
                </a:lnTo>
                <a:lnTo>
                  <a:pt x="22" y="66"/>
                </a:lnTo>
                <a:lnTo>
                  <a:pt x="0" y="38"/>
                </a:lnTo>
                <a:lnTo>
                  <a:pt x="2" y="14"/>
                </a:lnTo>
                <a:lnTo>
                  <a:pt x="18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6" name="Freeform 415"/>
          <p:cNvSpPr>
            <a:spLocks/>
          </p:cNvSpPr>
          <p:nvPr/>
        </p:nvSpPr>
        <p:spPr bwMode="ltGray">
          <a:xfrm>
            <a:off x="2490902" y="4557722"/>
            <a:ext cx="142544" cy="23812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0" y="2"/>
              </a:cxn>
              <a:cxn ang="0">
                <a:pos x="50" y="10"/>
              </a:cxn>
              <a:cxn ang="0">
                <a:pos x="56" y="16"/>
              </a:cxn>
              <a:cxn ang="0">
                <a:pos x="58" y="32"/>
              </a:cxn>
              <a:cxn ang="0">
                <a:pos x="62" y="28"/>
              </a:cxn>
              <a:cxn ang="0">
                <a:pos x="70" y="32"/>
              </a:cxn>
              <a:cxn ang="0">
                <a:pos x="76" y="38"/>
              </a:cxn>
              <a:cxn ang="0">
                <a:pos x="82" y="38"/>
              </a:cxn>
              <a:cxn ang="0">
                <a:pos x="82" y="46"/>
              </a:cxn>
              <a:cxn ang="0">
                <a:pos x="82" y="52"/>
              </a:cxn>
              <a:cxn ang="0">
                <a:pos x="80" y="54"/>
              </a:cxn>
              <a:cxn ang="0">
                <a:pos x="78" y="58"/>
              </a:cxn>
              <a:cxn ang="0">
                <a:pos x="70" y="62"/>
              </a:cxn>
              <a:cxn ang="0">
                <a:pos x="70" y="68"/>
              </a:cxn>
              <a:cxn ang="0">
                <a:pos x="68" y="72"/>
              </a:cxn>
              <a:cxn ang="0">
                <a:pos x="74" y="78"/>
              </a:cxn>
              <a:cxn ang="0">
                <a:pos x="82" y="88"/>
              </a:cxn>
              <a:cxn ang="0">
                <a:pos x="82" y="98"/>
              </a:cxn>
              <a:cxn ang="0">
                <a:pos x="90" y="110"/>
              </a:cxn>
              <a:cxn ang="0">
                <a:pos x="82" y="110"/>
              </a:cxn>
              <a:cxn ang="0">
                <a:pos x="76" y="120"/>
              </a:cxn>
              <a:cxn ang="0">
                <a:pos x="62" y="118"/>
              </a:cxn>
              <a:cxn ang="0">
                <a:pos x="62" y="122"/>
              </a:cxn>
              <a:cxn ang="0">
                <a:pos x="60" y="120"/>
              </a:cxn>
              <a:cxn ang="0">
                <a:pos x="54" y="122"/>
              </a:cxn>
              <a:cxn ang="0">
                <a:pos x="50" y="130"/>
              </a:cxn>
              <a:cxn ang="0">
                <a:pos x="40" y="118"/>
              </a:cxn>
              <a:cxn ang="0">
                <a:pos x="40" y="110"/>
              </a:cxn>
              <a:cxn ang="0">
                <a:pos x="36" y="108"/>
              </a:cxn>
              <a:cxn ang="0">
                <a:pos x="30" y="102"/>
              </a:cxn>
              <a:cxn ang="0">
                <a:pos x="36" y="86"/>
              </a:cxn>
              <a:cxn ang="0">
                <a:pos x="38" y="80"/>
              </a:cxn>
              <a:cxn ang="0">
                <a:pos x="38" y="72"/>
              </a:cxn>
              <a:cxn ang="0">
                <a:pos x="32" y="66"/>
              </a:cxn>
              <a:cxn ang="0">
                <a:pos x="30" y="56"/>
              </a:cxn>
              <a:cxn ang="0">
                <a:pos x="14" y="56"/>
              </a:cxn>
              <a:cxn ang="0">
                <a:pos x="0" y="36"/>
              </a:cxn>
              <a:cxn ang="0">
                <a:pos x="16" y="6"/>
              </a:cxn>
              <a:cxn ang="0">
                <a:pos x="30" y="0"/>
              </a:cxn>
            </a:cxnLst>
            <a:rect l="0" t="0" r="r" b="b"/>
            <a:pathLst>
              <a:path w="91" h="131">
                <a:moveTo>
                  <a:pt x="30" y="0"/>
                </a:moveTo>
                <a:lnTo>
                  <a:pt x="40" y="2"/>
                </a:lnTo>
                <a:lnTo>
                  <a:pt x="50" y="10"/>
                </a:lnTo>
                <a:lnTo>
                  <a:pt x="56" y="16"/>
                </a:lnTo>
                <a:lnTo>
                  <a:pt x="58" y="32"/>
                </a:lnTo>
                <a:lnTo>
                  <a:pt x="62" y="28"/>
                </a:lnTo>
                <a:lnTo>
                  <a:pt x="70" y="32"/>
                </a:lnTo>
                <a:lnTo>
                  <a:pt x="76" y="38"/>
                </a:lnTo>
                <a:lnTo>
                  <a:pt x="82" y="38"/>
                </a:lnTo>
                <a:lnTo>
                  <a:pt x="82" y="46"/>
                </a:lnTo>
                <a:lnTo>
                  <a:pt x="82" y="52"/>
                </a:lnTo>
                <a:lnTo>
                  <a:pt x="80" y="54"/>
                </a:lnTo>
                <a:lnTo>
                  <a:pt x="78" y="58"/>
                </a:lnTo>
                <a:lnTo>
                  <a:pt x="70" y="62"/>
                </a:lnTo>
                <a:lnTo>
                  <a:pt x="70" y="68"/>
                </a:lnTo>
                <a:lnTo>
                  <a:pt x="68" y="72"/>
                </a:lnTo>
                <a:lnTo>
                  <a:pt x="74" y="78"/>
                </a:lnTo>
                <a:lnTo>
                  <a:pt x="82" y="88"/>
                </a:lnTo>
                <a:lnTo>
                  <a:pt x="82" y="98"/>
                </a:lnTo>
                <a:lnTo>
                  <a:pt x="90" y="110"/>
                </a:lnTo>
                <a:lnTo>
                  <a:pt x="82" y="110"/>
                </a:lnTo>
                <a:lnTo>
                  <a:pt x="76" y="120"/>
                </a:lnTo>
                <a:lnTo>
                  <a:pt x="62" y="118"/>
                </a:lnTo>
                <a:lnTo>
                  <a:pt x="62" y="122"/>
                </a:lnTo>
                <a:lnTo>
                  <a:pt x="60" y="120"/>
                </a:lnTo>
                <a:lnTo>
                  <a:pt x="54" y="122"/>
                </a:lnTo>
                <a:lnTo>
                  <a:pt x="50" y="130"/>
                </a:lnTo>
                <a:lnTo>
                  <a:pt x="40" y="118"/>
                </a:lnTo>
                <a:lnTo>
                  <a:pt x="40" y="110"/>
                </a:lnTo>
                <a:lnTo>
                  <a:pt x="36" y="108"/>
                </a:lnTo>
                <a:lnTo>
                  <a:pt x="30" y="102"/>
                </a:lnTo>
                <a:lnTo>
                  <a:pt x="36" y="86"/>
                </a:lnTo>
                <a:lnTo>
                  <a:pt x="38" y="80"/>
                </a:lnTo>
                <a:lnTo>
                  <a:pt x="38" y="72"/>
                </a:lnTo>
                <a:lnTo>
                  <a:pt x="32" y="66"/>
                </a:lnTo>
                <a:lnTo>
                  <a:pt x="30" y="56"/>
                </a:lnTo>
                <a:lnTo>
                  <a:pt x="14" y="56"/>
                </a:lnTo>
                <a:lnTo>
                  <a:pt x="0" y="36"/>
                </a:lnTo>
                <a:lnTo>
                  <a:pt x="16" y="6"/>
                </a:lnTo>
                <a:lnTo>
                  <a:pt x="3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7" name="Freeform 416"/>
          <p:cNvSpPr>
            <a:spLocks/>
          </p:cNvSpPr>
          <p:nvPr/>
        </p:nvSpPr>
        <p:spPr bwMode="ltGray">
          <a:xfrm>
            <a:off x="2176375" y="4438660"/>
            <a:ext cx="371855" cy="365123"/>
          </a:xfrm>
          <a:custGeom>
            <a:avLst/>
            <a:gdLst/>
            <a:ahLst/>
            <a:cxnLst>
              <a:cxn ang="0">
                <a:pos x="166" y="176"/>
              </a:cxn>
              <a:cxn ang="0">
                <a:pos x="152" y="186"/>
              </a:cxn>
              <a:cxn ang="0">
                <a:pos x="144" y="198"/>
              </a:cxn>
              <a:cxn ang="0">
                <a:pos x="122" y="194"/>
              </a:cxn>
              <a:cxn ang="0">
                <a:pos x="98" y="170"/>
              </a:cxn>
              <a:cxn ang="0">
                <a:pos x="22" y="92"/>
              </a:cxn>
              <a:cxn ang="0">
                <a:pos x="30" y="6"/>
              </a:cxn>
              <a:cxn ang="0">
                <a:pos x="38" y="22"/>
              </a:cxn>
              <a:cxn ang="0">
                <a:pos x="50" y="16"/>
              </a:cxn>
              <a:cxn ang="0">
                <a:pos x="72" y="0"/>
              </a:cxn>
              <a:cxn ang="0">
                <a:pos x="96" y="14"/>
              </a:cxn>
              <a:cxn ang="0">
                <a:pos x="100" y="28"/>
              </a:cxn>
              <a:cxn ang="0">
                <a:pos x="124" y="32"/>
              </a:cxn>
              <a:cxn ang="0">
                <a:pos x="150" y="42"/>
              </a:cxn>
              <a:cxn ang="0">
                <a:pos x="174" y="24"/>
              </a:cxn>
              <a:cxn ang="0">
                <a:pos x="206" y="28"/>
              </a:cxn>
              <a:cxn ang="0">
                <a:pos x="196" y="38"/>
              </a:cxn>
              <a:cxn ang="0">
                <a:pos x="212" y="48"/>
              </a:cxn>
              <a:cxn ang="0">
                <a:pos x="222" y="60"/>
              </a:cxn>
              <a:cxn ang="0">
                <a:pos x="240" y="66"/>
              </a:cxn>
              <a:cxn ang="0">
                <a:pos x="226" y="78"/>
              </a:cxn>
              <a:cxn ang="0">
                <a:pos x="224" y="82"/>
              </a:cxn>
              <a:cxn ang="0">
                <a:pos x="232" y="88"/>
              </a:cxn>
              <a:cxn ang="0">
                <a:pos x="218" y="96"/>
              </a:cxn>
              <a:cxn ang="0">
                <a:pos x="212" y="106"/>
              </a:cxn>
              <a:cxn ang="0">
                <a:pos x="222" y="128"/>
              </a:cxn>
              <a:cxn ang="0">
                <a:pos x="202" y="140"/>
              </a:cxn>
              <a:cxn ang="0">
                <a:pos x="188" y="142"/>
              </a:cxn>
              <a:cxn ang="0">
                <a:pos x="180" y="148"/>
              </a:cxn>
              <a:cxn ang="0">
                <a:pos x="172" y="142"/>
              </a:cxn>
              <a:cxn ang="0">
                <a:pos x="152" y="138"/>
              </a:cxn>
              <a:cxn ang="0">
                <a:pos x="160" y="156"/>
              </a:cxn>
              <a:cxn ang="0">
                <a:pos x="156" y="168"/>
              </a:cxn>
              <a:cxn ang="0">
                <a:pos x="176" y="170"/>
              </a:cxn>
            </a:cxnLst>
            <a:rect l="0" t="0" r="r" b="b"/>
            <a:pathLst>
              <a:path w="241" h="201">
                <a:moveTo>
                  <a:pt x="174" y="178"/>
                </a:moveTo>
                <a:lnTo>
                  <a:pt x="166" y="176"/>
                </a:lnTo>
                <a:lnTo>
                  <a:pt x="160" y="186"/>
                </a:lnTo>
                <a:lnTo>
                  <a:pt x="152" y="186"/>
                </a:lnTo>
                <a:lnTo>
                  <a:pt x="148" y="194"/>
                </a:lnTo>
                <a:lnTo>
                  <a:pt x="144" y="198"/>
                </a:lnTo>
                <a:lnTo>
                  <a:pt x="134" y="200"/>
                </a:lnTo>
                <a:lnTo>
                  <a:pt x="122" y="194"/>
                </a:lnTo>
                <a:lnTo>
                  <a:pt x="118" y="190"/>
                </a:lnTo>
                <a:lnTo>
                  <a:pt x="98" y="170"/>
                </a:lnTo>
                <a:lnTo>
                  <a:pt x="86" y="142"/>
                </a:lnTo>
                <a:lnTo>
                  <a:pt x="22" y="92"/>
                </a:lnTo>
                <a:lnTo>
                  <a:pt x="0" y="5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2" y="22"/>
                </a:lnTo>
                <a:lnTo>
                  <a:pt x="50" y="16"/>
                </a:lnTo>
                <a:lnTo>
                  <a:pt x="62" y="2"/>
                </a:lnTo>
                <a:lnTo>
                  <a:pt x="72" y="0"/>
                </a:lnTo>
                <a:lnTo>
                  <a:pt x="78" y="14"/>
                </a:lnTo>
                <a:lnTo>
                  <a:pt x="96" y="14"/>
                </a:lnTo>
                <a:lnTo>
                  <a:pt x="96" y="20"/>
                </a:lnTo>
                <a:lnTo>
                  <a:pt x="100" y="28"/>
                </a:lnTo>
                <a:lnTo>
                  <a:pt x="116" y="32"/>
                </a:lnTo>
                <a:lnTo>
                  <a:pt x="124" y="32"/>
                </a:lnTo>
                <a:lnTo>
                  <a:pt x="132" y="32"/>
                </a:lnTo>
                <a:lnTo>
                  <a:pt x="150" y="42"/>
                </a:lnTo>
                <a:lnTo>
                  <a:pt x="164" y="30"/>
                </a:lnTo>
                <a:lnTo>
                  <a:pt x="174" y="24"/>
                </a:lnTo>
                <a:lnTo>
                  <a:pt x="192" y="26"/>
                </a:lnTo>
                <a:lnTo>
                  <a:pt x="206" y="28"/>
                </a:lnTo>
                <a:lnTo>
                  <a:pt x="196" y="34"/>
                </a:lnTo>
                <a:lnTo>
                  <a:pt x="196" y="38"/>
                </a:lnTo>
                <a:lnTo>
                  <a:pt x="200" y="44"/>
                </a:lnTo>
                <a:lnTo>
                  <a:pt x="212" y="48"/>
                </a:lnTo>
                <a:lnTo>
                  <a:pt x="222" y="52"/>
                </a:lnTo>
                <a:lnTo>
                  <a:pt x="222" y="60"/>
                </a:lnTo>
                <a:lnTo>
                  <a:pt x="232" y="60"/>
                </a:lnTo>
                <a:lnTo>
                  <a:pt x="240" y="66"/>
                </a:lnTo>
                <a:lnTo>
                  <a:pt x="232" y="76"/>
                </a:lnTo>
                <a:lnTo>
                  <a:pt x="226" y="78"/>
                </a:lnTo>
                <a:lnTo>
                  <a:pt x="222" y="78"/>
                </a:lnTo>
                <a:lnTo>
                  <a:pt x="224" y="82"/>
                </a:lnTo>
                <a:lnTo>
                  <a:pt x="228" y="88"/>
                </a:lnTo>
                <a:lnTo>
                  <a:pt x="232" y="88"/>
                </a:lnTo>
                <a:lnTo>
                  <a:pt x="234" y="96"/>
                </a:lnTo>
                <a:lnTo>
                  <a:pt x="218" y="96"/>
                </a:lnTo>
                <a:lnTo>
                  <a:pt x="218" y="106"/>
                </a:lnTo>
                <a:lnTo>
                  <a:pt x="212" y="106"/>
                </a:lnTo>
                <a:lnTo>
                  <a:pt x="226" y="124"/>
                </a:lnTo>
                <a:lnTo>
                  <a:pt x="222" y="128"/>
                </a:lnTo>
                <a:lnTo>
                  <a:pt x="214" y="136"/>
                </a:lnTo>
                <a:lnTo>
                  <a:pt x="202" y="140"/>
                </a:lnTo>
                <a:lnTo>
                  <a:pt x="196" y="136"/>
                </a:lnTo>
                <a:lnTo>
                  <a:pt x="188" y="142"/>
                </a:lnTo>
                <a:lnTo>
                  <a:pt x="186" y="148"/>
                </a:lnTo>
                <a:lnTo>
                  <a:pt x="180" y="148"/>
                </a:lnTo>
                <a:lnTo>
                  <a:pt x="176" y="140"/>
                </a:lnTo>
                <a:lnTo>
                  <a:pt x="172" y="142"/>
                </a:lnTo>
                <a:lnTo>
                  <a:pt x="164" y="142"/>
                </a:lnTo>
                <a:lnTo>
                  <a:pt x="152" y="138"/>
                </a:lnTo>
                <a:lnTo>
                  <a:pt x="160" y="150"/>
                </a:lnTo>
                <a:lnTo>
                  <a:pt x="160" y="156"/>
                </a:lnTo>
                <a:lnTo>
                  <a:pt x="156" y="160"/>
                </a:lnTo>
                <a:lnTo>
                  <a:pt x="156" y="168"/>
                </a:lnTo>
                <a:lnTo>
                  <a:pt x="164" y="172"/>
                </a:lnTo>
                <a:lnTo>
                  <a:pt x="176" y="170"/>
                </a:lnTo>
                <a:lnTo>
                  <a:pt x="174" y="17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8" name="Freeform 417"/>
          <p:cNvSpPr>
            <a:spLocks/>
          </p:cNvSpPr>
          <p:nvPr/>
        </p:nvSpPr>
        <p:spPr bwMode="ltGray">
          <a:xfrm>
            <a:off x="2036930" y="4433897"/>
            <a:ext cx="319175" cy="520698"/>
          </a:xfrm>
          <a:custGeom>
            <a:avLst/>
            <a:gdLst/>
            <a:ahLst/>
            <a:cxnLst>
              <a:cxn ang="0">
                <a:pos x="130" y="10"/>
              </a:cxn>
              <a:cxn ang="0">
                <a:pos x="106" y="30"/>
              </a:cxn>
              <a:cxn ang="0">
                <a:pos x="100" y="54"/>
              </a:cxn>
              <a:cxn ang="0">
                <a:pos x="116" y="68"/>
              </a:cxn>
              <a:cxn ang="0">
                <a:pos x="114" y="82"/>
              </a:cxn>
              <a:cxn ang="0">
                <a:pos x="140" y="90"/>
              </a:cxn>
              <a:cxn ang="0">
                <a:pos x="166" y="106"/>
              </a:cxn>
              <a:cxn ang="0">
                <a:pos x="182" y="108"/>
              </a:cxn>
              <a:cxn ang="0">
                <a:pos x="202" y="102"/>
              </a:cxn>
              <a:cxn ang="0">
                <a:pos x="190" y="126"/>
              </a:cxn>
              <a:cxn ang="0">
                <a:pos x="194" y="156"/>
              </a:cxn>
              <a:cxn ang="0">
                <a:pos x="198" y="170"/>
              </a:cxn>
              <a:cxn ang="0">
                <a:pos x="206" y="192"/>
              </a:cxn>
              <a:cxn ang="0">
                <a:pos x="196" y="182"/>
              </a:cxn>
              <a:cxn ang="0">
                <a:pos x="188" y="182"/>
              </a:cxn>
              <a:cxn ang="0">
                <a:pos x="178" y="186"/>
              </a:cxn>
              <a:cxn ang="0">
                <a:pos x="158" y="192"/>
              </a:cxn>
              <a:cxn ang="0">
                <a:pos x="168" y="196"/>
              </a:cxn>
              <a:cxn ang="0">
                <a:pos x="158" y="204"/>
              </a:cxn>
              <a:cxn ang="0">
                <a:pos x="150" y="210"/>
              </a:cxn>
              <a:cxn ang="0">
                <a:pos x="162" y="224"/>
              </a:cxn>
              <a:cxn ang="0">
                <a:pos x="166" y="238"/>
              </a:cxn>
              <a:cxn ang="0">
                <a:pos x="142" y="280"/>
              </a:cxn>
              <a:cxn ang="0">
                <a:pos x="140" y="252"/>
              </a:cxn>
              <a:cxn ang="0">
                <a:pos x="132" y="254"/>
              </a:cxn>
              <a:cxn ang="0">
                <a:pos x="118" y="254"/>
              </a:cxn>
              <a:cxn ang="0">
                <a:pos x="100" y="246"/>
              </a:cxn>
              <a:cxn ang="0">
                <a:pos x="92" y="232"/>
              </a:cxn>
              <a:cxn ang="0">
                <a:pos x="80" y="226"/>
              </a:cxn>
              <a:cxn ang="0">
                <a:pos x="56" y="210"/>
              </a:cxn>
              <a:cxn ang="0">
                <a:pos x="52" y="204"/>
              </a:cxn>
              <a:cxn ang="0">
                <a:pos x="42" y="204"/>
              </a:cxn>
              <a:cxn ang="0">
                <a:pos x="44" y="210"/>
              </a:cxn>
              <a:cxn ang="0">
                <a:pos x="20" y="200"/>
              </a:cxn>
              <a:cxn ang="0">
                <a:pos x="10" y="170"/>
              </a:cxn>
              <a:cxn ang="0">
                <a:pos x="20" y="166"/>
              </a:cxn>
              <a:cxn ang="0">
                <a:pos x="26" y="136"/>
              </a:cxn>
              <a:cxn ang="0">
                <a:pos x="24" y="114"/>
              </a:cxn>
              <a:cxn ang="0">
                <a:pos x="22" y="92"/>
              </a:cxn>
              <a:cxn ang="0">
                <a:pos x="30" y="72"/>
              </a:cxn>
              <a:cxn ang="0">
                <a:pos x="42" y="60"/>
              </a:cxn>
              <a:cxn ang="0">
                <a:pos x="56" y="54"/>
              </a:cxn>
              <a:cxn ang="0">
                <a:pos x="62" y="42"/>
              </a:cxn>
              <a:cxn ang="0">
                <a:pos x="70" y="22"/>
              </a:cxn>
              <a:cxn ang="0">
                <a:pos x="86" y="18"/>
              </a:cxn>
              <a:cxn ang="0">
                <a:pos x="102" y="16"/>
              </a:cxn>
              <a:cxn ang="0">
                <a:pos x="114" y="2"/>
              </a:cxn>
              <a:cxn ang="0">
                <a:pos x="132" y="0"/>
              </a:cxn>
            </a:cxnLst>
            <a:rect l="0" t="0" r="r" b="b"/>
            <a:pathLst>
              <a:path w="207" h="287">
                <a:moveTo>
                  <a:pt x="140" y="6"/>
                </a:moveTo>
                <a:lnTo>
                  <a:pt x="130" y="10"/>
                </a:lnTo>
                <a:lnTo>
                  <a:pt x="120" y="22"/>
                </a:lnTo>
                <a:lnTo>
                  <a:pt x="106" y="30"/>
                </a:lnTo>
                <a:lnTo>
                  <a:pt x="104" y="44"/>
                </a:lnTo>
                <a:lnTo>
                  <a:pt x="100" y="54"/>
                </a:lnTo>
                <a:lnTo>
                  <a:pt x="108" y="54"/>
                </a:lnTo>
                <a:lnTo>
                  <a:pt x="116" y="68"/>
                </a:lnTo>
                <a:lnTo>
                  <a:pt x="114" y="76"/>
                </a:lnTo>
                <a:lnTo>
                  <a:pt x="114" y="82"/>
                </a:lnTo>
                <a:lnTo>
                  <a:pt x="118" y="86"/>
                </a:lnTo>
                <a:lnTo>
                  <a:pt x="140" y="90"/>
                </a:lnTo>
                <a:lnTo>
                  <a:pt x="154" y="88"/>
                </a:lnTo>
                <a:lnTo>
                  <a:pt x="166" y="106"/>
                </a:lnTo>
                <a:lnTo>
                  <a:pt x="174" y="102"/>
                </a:lnTo>
                <a:lnTo>
                  <a:pt x="182" y="108"/>
                </a:lnTo>
                <a:lnTo>
                  <a:pt x="192" y="106"/>
                </a:lnTo>
                <a:lnTo>
                  <a:pt x="202" y="102"/>
                </a:lnTo>
                <a:lnTo>
                  <a:pt x="200" y="114"/>
                </a:lnTo>
                <a:lnTo>
                  <a:pt x="190" y="126"/>
                </a:lnTo>
                <a:lnTo>
                  <a:pt x="192" y="148"/>
                </a:lnTo>
                <a:lnTo>
                  <a:pt x="194" y="156"/>
                </a:lnTo>
                <a:lnTo>
                  <a:pt x="188" y="164"/>
                </a:lnTo>
                <a:lnTo>
                  <a:pt x="198" y="170"/>
                </a:lnTo>
                <a:lnTo>
                  <a:pt x="204" y="182"/>
                </a:lnTo>
                <a:lnTo>
                  <a:pt x="206" y="192"/>
                </a:lnTo>
                <a:lnTo>
                  <a:pt x="200" y="196"/>
                </a:lnTo>
                <a:lnTo>
                  <a:pt x="196" y="182"/>
                </a:lnTo>
                <a:lnTo>
                  <a:pt x="192" y="176"/>
                </a:lnTo>
                <a:lnTo>
                  <a:pt x="188" y="182"/>
                </a:lnTo>
                <a:lnTo>
                  <a:pt x="180" y="180"/>
                </a:lnTo>
                <a:lnTo>
                  <a:pt x="178" y="186"/>
                </a:lnTo>
                <a:lnTo>
                  <a:pt x="158" y="184"/>
                </a:lnTo>
                <a:lnTo>
                  <a:pt x="158" y="192"/>
                </a:lnTo>
                <a:lnTo>
                  <a:pt x="164" y="192"/>
                </a:lnTo>
                <a:lnTo>
                  <a:pt x="168" y="196"/>
                </a:lnTo>
                <a:lnTo>
                  <a:pt x="170" y="206"/>
                </a:lnTo>
                <a:lnTo>
                  <a:pt x="158" y="204"/>
                </a:lnTo>
                <a:lnTo>
                  <a:pt x="152" y="206"/>
                </a:lnTo>
                <a:lnTo>
                  <a:pt x="150" y="210"/>
                </a:lnTo>
                <a:lnTo>
                  <a:pt x="152" y="214"/>
                </a:lnTo>
                <a:lnTo>
                  <a:pt x="162" y="224"/>
                </a:lnTo>
                <a:lnTo>
                  <a:pt x="166" y="230"/>
                </a:lnTo>
                <a:lnTo>
                  <a:pt x="166" y="238"/>
                </a:lnTo>
                <a:lnTo>
                  <a:pt x="154" y="286"/>
                </a:lnTo>
                <a:lnTo>
                  <a:pt x="142" y="280"/>
                </a:lnTo>
                <a:lnTo>
                  <a:pt x="148" y="258"/>
                </a:lnTo>
                <a:lnTo>
                  <a:pt x="140" y="252"/>
                </a:lnTo>
                <a:lnTo>
                  <a:pt x="136" y="252"/>
                </a:lnTo>
                <a:lnTo>
                  <a:pt x="132" y="254"/>
                </a:lnTo>
                <a:lnTo>
                  <a:pt x="124" y="250"/>
                </a:lnTo>
                <a:lnTo>
                  <a:pt x="118" y="254"/>
                </a:lnTo>
                <a:lnTo>
                  <a:pt x="100" y="254"/>
                </a:lnTo>
                <a:lnTo>
                  <a:pt x="100" y="246"/>
                </a:lnTo>
                <a:lnTo>
                  <a:pt x="94" y="240"/>
                </a:lnTo>
                <a:lnTo>
                  <a:pt x="92" y="232"/>
                </a:lnTo>
                <a:lnTo>
                  <a:pt x="84" y="232"/>
                </a:lnTo>
                <a:lnTo>
                  <a:pt x="80" y="226"/>
                </a:lnTo>
                <a:lnTo>
                  <a:pt x="70" y="216"/>
                </a:lnTo>
                <a:lnTo>
                  <a:pt x="56" y="210"/>
                </a:lnTo>
                <a:lnTo>
                  <a:pt x="54" y="206"/>
                </a:lnTo>
                <a:lnTo>
                  <a:pt x="52" y="204"/>
                </a:lnTo>
                <a:lnTo>
                  <a:pt x="46" y="204"/>
                </a:lnTo>
                <a:lnTo>
                  <a:pt x="42" y="204"/>
                </a:lnTo>
                <a:lnTo>
                  <a:pt x="42" y="208"/>
                </a:lnTo>
                <a:lnTo>
                  <a:pt x="44" y="210"/>
                </a:lnTo>
                <a:lnTo>
                  <a:pt x="24" y="208"/>
                </a:lnTo>
                <a:lnTo>
                  <a:pt x="20" y="200"/>
                </a:lnTo>
                <a:lnTo>
                  <a:pt x="0" y="188"/>
                </a:lnTo>
                <a:lnTo>
                  <a:pt x="10" y="170"/>
                </a:lnTo>
                <a:lnTo>
                  <a:pt x="14" y="172"/>
                </a:lnTo>
                <a:lnTo>
                  <a:pt x="20" y="166"/>
                </a:lnTo>
                <a:lnTo>
                  <a:pt x="28" y="156"/>
                </a:lnTo>
                <a:lnTo>
                  <a:pt x="26" y="136"/>
                </a:lnTo>
                <a:lnTo>
                  <a:pt x="26" y="124"/>
                </a:lnTo>
                <a:lnTo>
                  <a:pt x="24" y="114"/>
                </a:lnTo>
                <a:lnTo>
                  <a:pt x="28" y="102"/>
                </a:lnTo>
                <a:lnTo>
                  <a:pt x="22" y="92"/>
                </a:lnTo>
                <a:lnTo>
                  <a:pt x="18" y="84"/>
                </a:lnTo>
                <a:lnTo>
                  <a:pt x="30" y="72"/>
                </a:lnTo>
                <a:lnTo>
                  <a:pt x="36" y="64"/>
                </a:lnTo>
                <a:lnTo>
                  <a:pt x="42" y="60"/>
                </a:lnTo>
                <a:lnTo>
                  <a:pt x="44" y="56"/>
                </a:lnTo>
                <a:lnTo>
                  <a:pt x="56" y="54"/>
                </a:lnTo>
                <a:lnTo>
                  <a:pt x="62" y="50"/>
                </a:lnTo>
                <a:lnTo>
                  <a:pt x="62" y="42"/>
                </a:lnTo>
                <a:lnTo>
                  <a:pt x="62" y="34"/>
                </a:lnTo>
                <a:lnTo>
                  <a:pt x="70" y="22"/>
                </a:lnTo>
                <a:lnTo>
                  <a:pt x="78" y="24"/>
                </a:lnTo>
                <a:lnTo>
                  <a:pt x="86" y="18"/>
                </a:lnTo>
                <a:lnTo>
                  <a:pt x="92" y="20"/>
                </a:lnTo>
                <a:lnTo>
                  <a:pt x="102" y="16"/>
                </a:lnTo>
                <a:lnTo>
                  <a:pt x="110" y="8"/>
                </a:lnTo>
                <a:lnTo>
                  <a:pt x="114" y="2"/>
                </a:lnTo>
                <a:lnTo>
                  <a:pt x="128" y="0"/>
                </a:lnTo>
                <a:lnTo>
                  <a:pt x="132" y="0"/>
                </a:lnTo>
                <a:lnTo>
                  <a:pt x="140" y="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9" name="Freeform 418"/>
          <p:cNvSpPr>
            <a:spLocks/>
          </p:cNvSpPr>
          <p:nvPr/>
        </p:nvSpPr>
        <p:spPr bwMode="ltGray">
          <a:xfrm>
            <a:off x="2486254" y="6818312"/>
            <a:ext cx="63525" cy="3333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2"/>
              </a:cxn>
              <a:cxn ang="0">
                <a:pos x="20" y="0"/>
              </a:cxn>
              <a:cxn ang="0">
                <a:pos x="36" y="0"/>
              </a:cxn>
              <a:cxn ang="0">
                <a:pos x="42" y="6"/>
              </a:cxn>
              <a:cxn ang="0">
                <a:pos x="36" y="6"/>
              </a:cxn>
              <a:cxn ang="0">
                <a:pos x="28" y="8"/>
              </a:cxn>
              <a:cxn ang="0">
                <a:pos x="24" y="4"/>
              </a:cxn>
              <a:cxn ang="0">
                <a:pos x="18" y="6"/>
              </a:cxn>
              <a:cxn ang="0">
                <a:pos x="22" y="8"/>
              </a:cxn>
              <a:cxn ang="0">
                <a:pos x="22" y="10"/>
              </a:cxn>
              <a:cxn ang="0">
                <a:pos x="28" y="14"/>
              </a:cxn>
              <a:cxn ang="0">
                <a:pos x="28" y="18"/>
              </a:cxn>
              <a:cxn ang="0">
                <a:pos x="24" y="16"/>
              </a:cxn>
              <a:cxn ang="0">
                <a:pos x="18" y="14"/>
              </a:cxn>
              <a:cxn ang="0">
                <a:pos x="14" y="12"/>
              </a:cxn>
              <a:cxn ang="0">
                <a:pos x="12" y="10"/>
              </a:cxn>
              <a:cxn ang="0">
                <a:pos x="14" y="16"/>
              </a:cxn>
              <a:cxn ang="0">
                <a:pos x="10" y="16"/>
              </a:cxn>
              <a:cxn ang="0">
                <a:pos x="4" y="16"/>
              </a:cxn>
              <a:cxn ang="0">
                <a:pos x="0" y="4"/>
              </a:cxn>
            </a:cxnLst>
            <a:rect l="0" t="0" r="r" b="b"/>
            <a:pathLst>
              <a:path w="43" h="19">
                <a:moveTo>
                  <a:pt x="0" y="4"/>
                </a:moveTo>
                <a:lnTo>
                  <a:pt x="14" y="2"/>
                </a:lnTo>
                <a:lnTo>
                  <a:pt x="20" y="0"/>
                </a:lnTo>
                <a:lnTo>
                  <a:pt x="36" y="0"/>
                </a:lnTo>
                <a:lnTo>
                  <a:pt x="42" y="6"/>
                </a:lnTo>
                <a:lnTo>
                  <a:pt x="36" y="6"/>
                </a:lnTo>
                <a:lnTo>
                  <a:pt x="28" y="8"/>
                </a:lnTo>
                <a:lnTo>
                  <a:pt x="24" y="4"/>
                </a:lnTo>
                <a:lnTo>
                  <a:pt x="18" y="6"/>
                </a:lnTo>
                <a:lnTo>
                  <a:pt x="22" y="8"/>
                </a:lnTo>
                <a:lnTo>
                  <a:pt x="22" y="10"/>
                </a:lnTo>
                <a:lnTo>
                  <a:pt x="28" y="14"/>
                </a:lnTo>
                <a:lnTo>
                  <a:pt x="28" y="18"/>
                </a:lnTo>
                <a:lnTo>
                  <a:pt x="24" y="16"/>
                </a:lnTo>
                <a:lnTo>
                  <a:pt x="18" y="14"/>
                </a:lnTo>
                <a:lnTo>
                  <a:pt x="14" y="12"/>
                </a:lnTo>
                <a:lnTo>
                  <a:pt x="12" y="10"/>
                </a:lnTo>
                <a:lnTo>
                  <a:pt x="14" y="16"/>
                </a:lnTo>
                <a:lnTo>
                  <a:pt x="10" y="16"/>
                </a:lnTo>
                <a:lnTo>
                  <a:pt x="4" y="16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0" name="Freeform 419"/>
          <p:cNvSpPr>
            <a:spLocks/>
          </p:cNvSpPr>
          <p:nvPr/>
        </p:nvSpPr>
        <p:spPr bwMode="ltGray">
          <a:xfrm>
            <a:off x="2706268" y="6619876"/>
            <a:ext cx="43383" cy="4921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2"/>
              </a:cxn>
              <a:cxn ang="0">
                <a:pos x="18" y="4"/>
              </a:cxn>
              <a:cxn ang="0">
                <a:pos x="24" y="6"/>
              </a:cxn>
              <a:cxn ang="0">
                <a:pos x="26" y="8"/>
              </a:cxn>
              <a:cxn ang="0">
                <a:pos x="24" y="12"/>
              </a:cxn>
              <a:cxn ang="0">
                <a:pos x="16" y="16"/>
              </a:cxn>
              <a:cxn ang="0">
                <a:pos x="8" y="24"/>
              </a:cxn>
              <a:cxn ang="0">
                <a:pos x="6" y="26"/>
              </a:cxn>
              <a:cxn ang="0">
                <a:pos x="0" y="22"/>
              </a:cxn>
              <a:cxn ang="0">
                <a:pos x="6" y="14"/>
              </a:cxn>
              <a:cxn ang="0">
                <a:pos x="10" y="0"/>
              </a:cxn>
            </a:cxnLst>
            <a:rect l="0" t="0" r="r" b="b"/>
            <a:pathLst>
              <a:path w="27" h="27">
                <a:moveTo>
                  <a:pt x="10" y="0"/>
                </a:moveTo>
                <a:lnTo>
                  <a:pt x="14" y="2"/>
                </a:lnTo>
                <a:lnTo>
                  <a:pt x="18" y="4"/>
                </a:lnTo>
                <a:lnTo>
                  <a:pt x="24" y="6"/>
                </a:lnTo>
                <a:lnTo>
                  <a:pt x="26" y="8"/>
                </a:lnTo>
                <a:lnTo>
                  <a:pt x="24" y="12"/>
                </a:lnTo>
                <a:lnTo>
                  <a:pt x="16" y="16"/>
                </a:lnTo>
                <a:lnTo>
                  <a:pt x="8" y="24"/>
                </a:lnTo>
                <a:lnTo>
                  <a:pt x="6" y="26"/>
                </a:lnTo>
                <a:lnTo>
                  <a:pt x="0" y="22"/>
                </a:lnTo>
                <a:lnTo>
                  <a:pt x="6" y="14"/>
                </a:lnTo>
                <a:lnTo>
                  <a:pt x="1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1" name="Freeform 420"/>
          <p:cNvSpPr>
            <a:spLocks/>
          </p:cNvSpPr>
          <p:nvPr/>
        </p:nvSpPr>
        <p:spPr bwMode="ltGray">
          <a:xfrm>
            <a:off x="2676829" y="6632576"/>
            <a:ext cx="35637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10"/>
              </a:cxn>
              <a:cxn ang="0">
                <a:pos x="14" y="14"/>
              </a:cxn>
              <a:cxn ang="0">
                <a:pos x="6" y="14"/>
              </a:cxn>
              <a:cxn ang="0">
                <a:pos x="8" y="18"/>
              </a:cxn>
              <a:cxn ang="0">
                <a:pos x="6" y="22"/>
              </a:cxn>
              <a:cxn ang="0">
                <a:pos x="2" y="16"/>
              </a:cxn>
              <a:cxn ang="0">
                <a:pos x="2" y="10"/>
              </a:cxn>
              <a:cxn ang="0">
                <a:pos x="0" y="2"/>
              </a:cxn>
              <a:cxn ang="0">
                <a:pos x="6" y="0"/>
              </a:cxn>
              <a:cxn ang="0">
                <a:pos x="22" y="0"/>
              </a:cxn>
            </a:cxnLst>
            <a:rect l="0" t="0" r="r" b="b"/>
            <a:pathLst>
              <a:path w="23" h="23">
                <a:moveTo>
                  <a:pt x="22" y="0"/>
                </a:moveTo>
                <a:lnTo>
                  <a:pt x="16" y="10"/>
                </a:lnTo>
                <a:lnTo>
                  <a:pt x="14" y="14"/>
                </a:lnTo>
                <a:lnTo>
                  <a:pt x="6" y="14"/>
                </a:lnTo>
                <a:lnTo>
                  <a:pt x="8" y="18"/>
                </a:lnTo>
                <a:lnTo>
                  <a:pt x="6" y="22"/>
                </a:lnTo>
                <a:lnTo>
                  <a:pt x="2" y="16"/>
                </a:lnTo>
                <a:lnTo>
                  <a:pt x="2" y="10"/>
                </a:lnTo>
                <a:lnTo>
                  <a:pt x="0" y="2"/>
                </a:lnTo>
                <a:lnTo>
                  <a:pt x="6" y="0"/>
                </a:lnTo>
                <a:lnTo>
                  <a:pt x="2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2" name="Freeform 421"/>
          <p:cNvSpPr>
            <a:spLocks/>
          </p:cNvSpPr>
          <p:nvPr/>
        </p:nvSpPr>
        <p:spPr bwMode="ltGray">
          <a:xfrm>
            <a:off x="2371599" y="6759575"/>
            <a:ext cx="38734" cy="36512"/>
          </a:xfrm>
          <a:custGeom>
            <a:avLst/>
            <a:gdLst/>
            <a:ahLst/>
            <a:cxnLst>
              <a:cxn ang="0">
                <a:pos x="24" y="8"/>
              </a:cxn>
              <a:cxn ang="0">
                <a:pos x="14" y="0"/>
              </a:cxn>
              <a:cxn ang="0">
                <a:pos x="0" y="0"/>
              </a:cxn>
              <a:cxn ang="0">
                <a:pos x="4" y="8"/>
              </a:cxn>
              <a:cxn ang="0">
                <a:pos x="10" y="14"/>
              </a:cxn>
              <a:cxn ang="0">
                <a:pos x="16" y="14"/>
              </a:cxn>
              <a:cxn ang="0">
                <a:pos x="18" y="18"/>
              </a:cxn>
              <a:cxn ang="0">
                <a:pos x="22" y="20"/>
              </a:cxn>
              <a:cxn ang="0">
                <a:pos x="24" y="8"/>
              </a:cxn>
            </a:cxnLst>
            <a:rect l="0" t="0" r="r" b="b"/>
            <a:pathLst>
              <a:path w="25" h="21">
                <a:moveTo>
                  <a:pt x="24" y="8"/>
                </a:moveTo>
                <a:lnTo>
                  <a:pt x="14" y="0"/>
                </a:lnTo>
                <a:lnTo>
                  <a:pt x="0" y="0"/>
                </a:lnTo>
                <a:lnTo>
                  <a:pt x="4" y="8"/>
                </a:lnTo>
                <a:lnTo>
                  <a:pt x="10" y="14"/>
                </a:lnTo>
                <a:lnTo>
                  <a:pt x="16" y="14"/>
                </a:lnTo>
                <a:lnTo>
                  <a:pt x="18" y="18"/>
                </a:lnTo>
                <a:lnTo>
                  <a:pt x="22" y="20"/>
                </a:lnTo>
                <a:lnTo>
                  <a:pt x="24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3" name="Freeform 422"/>
          <p:cNvSpPr>
            <a:spLocks/>
          </p:cNvSpPr>
          <p:nvPr/>
        </p:nvSpPr>
        <p:spPr bwMode="ltGray">
          <a:xfrm>
            <a:off x="2416531" y="6780212"/>
            <a:ext cx="27889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2"/>
              </a:cxn>
              <a:cxn ang="0">
                <a:pos x="16" y="2"/>
              </a:cxn>
              <a:cxn ang="0">
                <a:pos x="16" y="8"/>
              </a:cxn>
              <a:cxn ang="0">
                <a:pos x="6" y="6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17" h="9">
                <a:moveTo>
                  <a:pt x="2" y="0"/>
                </a:moveTo>
                <a:lnTo>
                  <a:pt x="10" y="2"/>
                </a:lnTo>
                <a:lnTo>
                  <a:pt x="16" y="2"/>
                </a:lnTo>
                <a:lnTo>
                  <a:pt x="16" y="8"/>
                </a:lnTo>
                <a:lnTo>
                  <a:pt x="6" y="6"/>
                </a:lnTo>
                <a:lnTo>
                  <a:pt x="0" y="8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4" name="Freeform 423"/>
          <p:cNvSpPr>
            <a:spLocks/>
          </p:cNvSpPr>
          <p:nvPr/>
        </p:nvSpPr>
        <p:spPr bwMode="ltGray">
          <a:xfrm>
            <a:off x="2342160" y="6726238"/>
            <a:ext cx="41834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"/>
              </a:cxn>
              <a:cxn ang="0">
                <a:pos x="12" y="10"/>
              </a:cxn>
              <a:cxn ang="0">
                <a:pos x="24" y="14"/>
              </a:cxn>
              <a:cxn ang="0">
                <a:pos x="14" y="14"/>
              </a:cxn>
              <a:cxn ang="0">
                <a:pos x="2" y="10"/>
              </a:cxn>
              <a:cxn ang="0">
                <a:pos x="0" y="0"/>
              </a:cxn>
            </a:cxnLst>
            <a:rect l="0" t="0" r="r" b="b"/>
            <a:pathLst>
              <a:path w="25" h="15">
                <a:moveTo>
                  <a:pt x="0" y="0"/>
                </a:moveTo>
                <a:lnTo>
                  <a:pt x="4" y="8"/>
                </a:lnTo>
                <a:lnTo>
                  <a:pt x="12" y="10"/>
                </a:lnTo>
                <a:lnTo>
                  <a:pt x="24" y="14"/>
                </a:lnTo>
                <a:lnTo>
                  <a:pt x="14" y="14"/>
                </a:lnTo>
                <a:lnTo>
                  <a:pt x="2" y="1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5" name="Freeform 424"/>
          <p:cNvSpPr>
            <a:spLocks/>
          </p:cNvSpPr>
          <p:nvPr/>
        </p:nvSpPr>
        <p:spPr bwMode="ltGray">
          <a:xfrm>
            <a:off x="2317370" y="6667501"/>
            <a:ext cx="23241" cy="42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6" y="14"/>
              </a:cxn>
              <a:cxn ang="0">
                <a:pos x="8" y="20"/>
              </a:cxn>
              <a:cxn ang="0">
                <a:pos x="14" y="22"/>
              </a:cxn>
              <a:cxn ang="0">
                <a:pos x="12" y="14"/>
              </a:cxn>
              <a:cxn ang="0">
                <a:pos x="8" y="10"/>
              </a:cxn>
              <a:cxn ang="0">
                <a:pos x="0" y="0"/>
              </a:cxn>
            </a:cxnLst>
            <a:rect l="0" t="0" r="r" b="b"/>
            <a:pathLst>
              <a:path w="15" h="23">
                <a:moveTo>
                  <a:pt x="0" y="0"/>
                </a:moveTo>
                <a:lnTo>
                  <a:pt x="0" y="10"/>
                </a:lnTo>
                <a:lnTo>
                  <a:pt x="6" y="14"/>
                </a:lnTo>
                <a:lnTo>
                  <a:pt x="8" y="20"/>
                </a:lnTo>
                <a:lnTo>
                  <a:pt x="14" y="22"/>
                </a:lnTo>
                <a:lnTo>
                  <a:pt x="12" y="14"/>
                </a:lnTo>
                <a:lnTo>
                  <a:pt x="8" y="1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6" name="Freeform 425"/>
          <p:cNvSpPr>
            <a:spLocks/>
          </p:cNvSpPr>
          <p:nvPr/>
        </p:nvSpPr>
        <p:spPr bwMode="ltGray">
          <a:xfrm>
            <a:off x="2449069" y="6756400"/>
            <a:ext cx="10845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4" y="14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7" h="15">
                <a:moveTo>
                  <a:pt x="0" y="0"/>
                </a:moveTo>
                <a:lnTo>
                  <a:pt x="0" y="8"/>
                </a:lnTo>
                <a:lnTo>
                  <a:pt x="4" y="14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7" name="Freeform 426"/>
          <p:cNvSpPr>
            <a:spLocks/>
          </p:cNvSpPr>
          <p:nvPr/>
        </p:nvSpPr>
        <p:spPr bwMode="ltGray">
          <a:xfrm>
            <a:off x="2298777" y="6607176"/>
            <a:ext cx="9296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5" h="13">
                <a:moveTo>
                  <a:pt x="0" y="0"/>
                </a:moveTo>
                <a:lnTo>
                  <a:pt x="0" y="12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8" name="Freeform 427"/>
          <p:cNvSpPr>
            <a:spLocks/>
          </p:cNvSpPr>
          <p:nvPr/>
        </p:nvSpPr>
        <p:spPr bwMode="ltGray">
          <a:xfrm>
            <a:off x="2275537" y="6494464"/>
            <a:ext cx="6198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3" h="5">
                <a:moveTo>
                  <a:pt x="0" y="4"/>
                </a:move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9" name="Rectangle 428"/>
          <p:cNvSpPr>
            <a:spLocks noChangeArrowheads="1"/>
          </p:cNvSpPr>
          <p:nvPr/>
        </p:nvSpPr>
        <p:spPr bwMode="ltGray">
          <a:xfrm>
            <a:off x="2275537" y="6497639"/>
            <a:ext cx="7746" cy="1588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0" name="Oval 429"/>
          <p:cNvSpPr>
            <a:spLocks noChangeArrowheads="1"/>
          </p:cNvSpPr>
          <p:nvPr/>
        </p:nvSpPr>
        <p:spPr bwMode="ltGray">
          <a:xfrm>
            <a:off x="2542032" y="6845300"/>
            <a:ext cx="3099" cy="158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1" name="Freeform 430"/>
          <p:cNvSpPr>
            <a:spLocks/>
          </p:cNvSpPr>
          <p:nvPr/>
        </p:nvSpPr>
        <p:spPr bwMode="ltGray">
          <a:xfrm>
            <a:off x="2267789" y="6254753"/>
            <a:ext cx="2479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4"/>
              </a:cxn>
              <a:cxn ang="0">
                <a:pos x="0" y="32"/>
              </a:cxn>
              <a:cxn ang="0">
                <a:pos x="12" y="34"/>
              </a:cxn>
              <a:cxn ang="0">
                <a:pos x="16" y="26"/>
              </a:cxn>
              <a:cxn ang="0">
                <a:pos x="10" y="16"/>
              </a:cxn>
              <a:cxn ang="0">
                <a:pos x="14" y="14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17" h="35">
                <a:moveTo>
                  <a:pt x="0" y="0"/>
                </a:moveTo>
                <a:lnTo>
                  <a:pt x="2" y="24"/>
                </a:lnTo>
                <a:lnTo>
                  <a:pt x="0" y="32"/>
                </a:lnTo>
                <a:lnTo>
                  <a:pt x="12" y="34"/>
                </a:lnTo>
                <a:lnTo>
                  <a:pt x="16" y="26"/>
                </a:lnTo>
                <a:lnTo>
                  <a:pt x="10" y="16"/>
                </a:lnTo>
                <a:lnTo>
                  <a:pt x="14" y="14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2" name="Freeform 431"/>
          <p:cNvSpPr>
            <a:spLocks/>
          </p:cNvSpPr>
          <p:nvPr/>
        </p:nvSpPr>
        <p:spPr bwMode="ltGray">
          <a:xfrm>
            <a:off x="2275537" y="6354764"/>
            <a:ext cx="1549" cy="95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3" name="Rectangle 432"/>
          <p:cNvSpPr>
            <a:spLocks noChangeArrowheads="1"/>
          </p:cNvSpPr>
          <p:nvPr/>
        </p:nvSpPr>
        <p:spPr bwMode="ltGray">
          <a:xfrm>
            <a:off x="2275537" y="6357939"/>
            <a:ext cx="4648" cy="4763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4" name="Freeform 433"/>
          <p:cNvSpPr>
            <a:spLocks/>
          </p:cNvSpPr>
          <p:nvPr/>
        </p:nvSpPr>
        <p:spPr bwMode="ltGray">
          <a:xfrm>
            <a:off x="2280184" y="6372227"/>
            <a:ext cx="1550" cy="95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5" name="Rectangle 434"/>
          <p:cNvSpPr>
            <a:spLocks noChangeArrowheads="1"/>
          </p:cNvSpPr>
          <p:nvPr/>
        </p:nvSpPr>
        <p:spPr bwMode="ltGray">
          <a:xfrm>
            <a:off x="2280184" y="6375402"/>
            <a:ext cx="3099" cy="4762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6" name="Freeform 435"/>
          <p:cNvSpPr>
            <a:spLocks/>
          </p:cNvSpPr>
          <p:nvPr/>
        </p:nvSpPr>
        <p:spPr bwMode="ltGray">
          <a:xfrm>
            <a:off x="2289481" y="6391277"/>
            <a:ext cx="4649" cy="95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7" name="Rectangle 436"/>
          <p:cNvSpPr>
            <a:spLocks noChangeArrowheads="1"/>
          </p:cNvSpPr>
          <p:nvPr/>
        </p:nvSpPr>
        <p:spPr bwMode="ltGray">
          <a:xfrm>
            <a:off x="2292580" y="6391277"/>
            <a:ext cx="1550" cy="11112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8" name="Freeform 437"/>
          <p:cNvSpPr>
            <a:spLocks/>
          </p:cNvSpPr>
          <p:nvPr/>
        </p:nvSpPr>
        <p:spPr bwMode="ltGray">
          <a:xfrm>
            <a:off x="2583866" y="6346827"/>
            <a:ext cx="29439" cy="285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0" y="2"/>
              </a:cxn>
              <a:cxn ang="0">
                <a:pos x="18" y="0"/>
              </a:cxn>
              <a:cxn ang="0">
                <a:pos x="18" y="10"/>
              </a:cxn>
              <a:cxn ang="0">
                <a:pos x="14" y="16"/>
              </a:cxn>
              <a:cxn ang="0">
                <a:pos x="10" y="12"/>
              </a:cxn>
              <a:cxn ang="0">
                <a:pos x="10" y="10"/>
              </a:cxn>
              <a:cxn ang="0">
                <a:pos x="10" y="8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19" h="17">
                <a:moveTo>
                  <a:pt x="0" y="2"/>
                </a:moveTo>
                <a:lnTo>
                  <a:pt x="10" y="2"/>
                </a:lnTo>
                <a:lnTo>
                  <a:pt x="18" y="0"/>
                </a:lnTo>
                <a:lnTo>
                  <a:pt x="18" y="10"/>
                </a:lnTo>
                <a:lnTo>
                  <a:pt x="14" y="16"/>
                </a:lnTo>
                <a:lnTo>
                  <a:pt x="10" y="12"/>
                </a:lnTo>
                <a:lnTo>
                  <a:pt x="10" y="10"/>
                </a:lnTo>
                <a:lnTo>
                  <a:pt x="10" y="8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9" name="Freeform 438"/>
          <p:cNvSpPr>
            <a:spLocks/>
          </p:cNvSpPr>
          <p:nvPr/>
        </p:nvSpPr>
        <p:spPr bwMode="ltGray">
          <a:xfrm>
            <a:off x="2445970" y="4364048"/>
            <a:ext cx="9296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0" name="Freeform 439"/>
          <p:cNvSpPr>
            <a:spLocks/>
          </p:cNvSpPr>
          <p:nvPr/>
        </p:nvSpPr>
        <p:spPr bwMode="ltGray">
          <a:xfrm>
            <a:off x="2456815" y="4340236"/>
            <a:ext cx="10846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1" name="Freeform 441"/>
          <p:cNvSpPr>
            <a:spLocks/>
          </p:cNvSpPr>
          <p:nvPr/>
        </p:nvSpPr>
        <p:spPr bwMode="ltGray">
          <a:xfrm>
            <a:off x="3370958" y="2543193"/>
            <a:ext cx="213816" cy="157161"/>
          </a:xfrm>
          <a:custGeom>
            <a:avLst/>
            <a:gdLst/>
            <a:ahLst/>
            <a:cxnLst>
              <a:cxn ang="0">
                <a:pos x="106" y="10"/>
              </a:cxn>
              <a:cxn ang="0">
                <a:pos x="114" y="4"/>
              </a:cxn>
              <a:cxn ang="0">
                <a:pos x="124" y="6"/>
              </a:cxn>
              <a:cxn ang="0">
                <a:pos x="128" y="20"/>
              </a:cxn>
              <a:cxn ang="0">
                <a:pos x="134" y="26"/>
              </a:cxn>
              <a:cxn ang="0">
                <a:pos x="136" y="42"/>
              </a:cxn>
              <a:cxn ang="0">
                <a:pos x="120" y="64"/>
              </a:cxn>
              <a:cxn ang="0">
                <a:pos x="106" y="74"/>
              </a:cxn>
              <a:cxn ang="0">
                <a:pos x="94" y="86"/>
              </a:cxn>
              <a:cxn ang="0">
                <a:pos x="68" y="84"/>
              </a:cxn>
              <a:cxn ang="0">
                <a:pos x="52" y="78"/>
              </a:cxn>
              <a:cxn ang="0">
                <a:pos x="34" y="74"/>
              </a:cxn>
              <a:cxn ang="0">
                <a:pos x="24" y="66"/>
              </a:cxn>
              <a:cxn ang="0">
                <a:pos x="32" y="58"/>
              </a:cxn>
              <a:cxn ang="0">
                <a:pos x="26" y="48"/>
              </a:cxn>
              <a:cxn ang="0">
                <a:pos x="10" y="46"/>
              </a:cxn>
              <a:cxn ang="0">
                <a:pos x="12" y="40"/>
              </a:cxn>
              <a:cxn ang="0">
                <a:pos x="34" y="38"/>
              </a:cxn>
              <a:cxn ang="0">
                <a:pos x="36" y="30"/>
              </a:cxn>
              <a:cxn ang="0">
                <a:pos x="24" y="26"/>
              </a:cxn>
              <a:cxn ang="0">
                <a:pos x="0" y="32"/>
              </a:cxn>
              <a:cxn ang="0">
                <a:pos x="14" y="20"/>
              </a:cxn>
              <a:cxn ang="0">
                <a:pos x="20" y="6"/>
              </a:cxn>
              <a:cxn ang="0">
                <a:pos x="32" y="14"/>
              </a:cxn>
              <a:cxn ang="0">
                <a:pos x="38" y="0"/>
              </a:cxn>
              <a:cxn ang="0">
                <a:pos x="44" y="20"/>
              </a:cxn>
              <a:cxn ang="0">
                <a:pos x="48" y="38"/>
              </a:cxn>
              <a:cxn ang="0">
                <a:pos x="54" y="30"/>
              </a:cxn>
              <a:cxn ang="0">
                <a:pos x="58" y="24"/>
              </a:cxn>
              <a:cxn ang="0">
                <a:pos x="60" y="10"/>
              </a:cxn>
              <a:cxn ang="0">
                <a:pos x="68" y="24"/>
              </a:cxn>
              <a:cxn ang="0">
                <a:pos x="74" y="10"/>
              </a:cxn>
              <a:cxn ang="0">
                <a:pos x="82" y="12"/>
              </a:cxn>
              <a:cxn ang="0">
                <a:pos x="94" y="16"/>
              </a:cxn>
            </a:cxnLst>
            <a:rect l="0" t="0" r="r" b="b"/>
            <a:pathLst>
              <a:path w="139" h="87">
                <a:moveTo>
                  <a:pt x="100" y="12"/>
                </a:moveTo>
                <a:lnTo>
                  <a:pt x="106" y="10"/>
                </a:lnTo>
                <a:lnTo>
                  <a:pt x="108" y="2"/>
                </a:lnTo>
                <a:lnTo>
                  <a:pt x="114" y="4"/>
                </a:lnTo>
                <a:lnTo>
                  <a:pt x="118" y="10"/>
                </a:lnTo>
                <a:lnTo>
                  <a:pt x="124" y="6"/>
                </a:lnTo>
                <a:lnTo>
                  <a:pt x="126" y="14"/>
                </a:lnTo>
                <a:lnTo>
                  <a:pt x="128" y="20"/>
                </a:lnTo>
                <a:lnTo>
                  <a:pt x="126" y="24"/>
                </a:lnTo>
                <a:lnTo>
                  <a:pt x="134" y="26"/>
                </a:lnTo>
                <a:lnTo>
                  <a:pt x="138" y="32"/>
                </a:lnTo>
                <a:lnTo>
                  <a:pt x="136" y="42"/>
                </a:lnTo>
                <a:lnTo>
                  <a:pt x="128" y="56"/>
                </a:lnTo>
                <a:lnTo>
                  <a:pt x="120" y="64"/>
                </a:lnTo>
                <a:lnTo>
                  <a:pt x="114" y="64"/>
                </a:lnTo>
                <a:lnTo>
                  <a:pt x="106" y="74"/>
                </a:lnTo>
                <a:lnTo>
                  <a:pt x="106" y="78"/>
                </a:lnTo>
                <a:lnTo>
                  <a:pt x="94" y="86"/>
                </a:lnTo>
                <a:lnTo>
                  <a:pt x="84" y="80"/>
                </a:lnTo>
                <a:lnTo>
                  <a:pt x="68" y="84"/>
                </a:lnTo>
                <a:lnTo>
                  <a:pt x="58" y="78"/>
                </a:lnTo>
                <a:lnTo>
                  <a:pt x="52" y="78"/>
                </a:lnTo>
                <a:lnTo>
                  <a:pt x="46" y="72"/>
                </a:lnTo>
                <a:lnTo>
                  <a:pt x="34" y="74"/>
                </a:lnTo>
                <a:lnTo>
                  <a:pt x="24" y="72"/>
                </a:lnTo>
                <a:lnTo>
                  <a:pt x="24" y="66"/>
                </a:lnTo>
                <a:lnTo>
                  <a:pt x="30" y="66"/>
                </a:lnTo>
                <a:lnTo>
                  <a:pt x="32" y="58"/>
                </a:lnTo>
                <a:lnTo>
                  <a:pt x="26" y="52"/>
                </a:lnTo>
                <a:lnTo>
                  <a:pt x="26" y="48"/>
                </a:lnTo>
                <a:lnTo>
                  <a:pt x="22" y="46"/>
                </a:lnTo>
                <a:lnTo>
                  <a:pt x="10" y="46"/>
                </a:lnTo>
                <a:lnTo>
                  <a:pt x="10" y="42"/>
                </a:lnTo>
                <a:lnTo>
                  <a:pt x="12" y="40"/>
                </a:lnTo>
                <a:lnTo>
                  <a:pt x="22" y="40"/>
                </a:lnTo>
                <a:lnTo>
                  <a:pt x="34" y="38"/>
                </a:lnTo>
                <a:lnTo>
                  <a:pt x="30" y="36"/>
                </a:lnTo>
                <a:lnTo>
                  <a:pt x="36" y="30"/>
                </a:lnTo>
                <a:lnTo>
                  <a:pt x="32" y="28"/>
                </a:lnTo>
                <a:lnTo>
                  <a:pt x="24" y="26"/>
                </a:lnTo>
                <a:lnTo>
                  <a:pt x="14" y="34"/>
                </a:lnTo>
                <a:lnTo>
                  <a:pt x="0" y="32"/>
                </a:lnTo>
                <a:lnTo>
                  <a:pt x="10" y="24"/>
                </a:lnTo>
                <a:lnTo>
                  <a:pt x="14" y="20"/>
                </a:lnTo>
                <a:lnTo>
                  <a:pt x="18" y="22"/>
                </a:lnTo>
                <a:lnTo>
                  <a:pt x="20" y="6"/>
                </a:lnTo>
                <a:lnTo>
                  <a:pt x="28" y="14"/>
                </a:lnTo>
                <a:lnTo>
                  <a:pt x="32" y="14"/>
                </a:lnTo>
                <a:lnTo>
                  <a:pt x="30" y="6"/>
                </a:lnTo>
                <a:lnTo>
                  <a:pt x="38" y="0"/>
                </a:lnTo>
                <a:lnTo>
                  <a:pt x="44" y="10"/>
                </a:lnTo>
                <a:lnTo>
                  <a:pt x="44" y="20"/>
                </a:lnTo>
                <a:lnTo>
                  <a:pt x="46" y="28"/>
                </a:lnTo>
                <a:lnTo>
                  <a:pt x="48" y="38"/>
                </a:lnTo>
                <a:lnTo>
                  <a:pt x="52" y="26"/>
                </a:lnTo>
                <a:lnTo>
                  <a:pt x="54" y="30"/>
                </a:lnTo>
                <a:lnTo>
                  <a:pt x="58" y="32"/>
                </a:lnTo>
                <a:lnTo>
                  <a:pt x="58" y="24"/>
                </a:lnTo>
                <a:lnTo>
                  <a:pt x="56" y="16"/>
                </a:lnTo>
                <a:lnTo>
                  <a:pt x="60" y="10"/>
                </a:lnTo>
                <a:lnTo>
                  <a:pt x="64" y="16"/>
                </a:lnTo>
                <a:lnTo>
                  <a:pt x="68" y="24"/>
                </a:lnTo>
                <a:lnTo>
                  <a:pt x="68" y="16"/>
                </a:lnTo>
                <a:lnTo>
                  <a:pt x="74" y="10"/>
                </a:lnTo>
                <a:lnTo>
                  <a:pt x="82" y="18"/>
                </a:lnTo>
                <a:lnTo>
                  <a:pt x="82" y="12"/>
                </a:lnTo>
                <a:lnTo>
                  <a:pt x="88" y="10"/>
                </a:lnTo>
                <a:lnTo>
                  <a:pt x="94" y="16"/>
                </a:lnTo>
                <a:lnTo>
                  <a:pt x="100" y="12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2" name="Oval 442"/>
          <p:cNvSpPr>
            <a:spLocks noChangeArrowheads="1"/>
          </p:cNvSpPr>
          <p:nvPr/>
        </p:nvSpPr>
        <p:spPr bwMode="ltGray">
          <a:xfrm>
            <a:off x="2323567" y="2516206"/>
            <a:ext cx="1550" cy="79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3" name="Oval 443"/>
          <p:cNvSpPr>
            <a:spLocks noChangeArrowheads="1"/>
          </p:cNvSpPr>
          <p:nvPr/>
        </p:nvSpPr>
        <p:spPr bwMode="ltGray">
          <a:xfrm>
            <a:off x="2287932" y="2524144"/>
            <a:ext cx="7746" cy="95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4" name="Freeform 444"/>
          <p:cNvSpPr>
            <a:spLocks/>
          </p:cNvSpPr>
          <p:nvPr/>
        </p:nvSpPr>
        <p:spPr bwMode="ltGray">
          <a:xfrm>
            <a:off x="1916077" y="1597047"/>
            <a:ext cx="227760" cy="176211"/>
          </a:xfrm>
          <a:custGeom>
            <a:avLst/>
            <a:gdLst/>
            <a:ahLst/>
            <a:cxnLst>
              <a:cxn ang="0">
                <a:pos x="130" y="14"/>
              </a:cxn>
              <a:cxn ang="0">
                <a:pos x="122" y="8"/>
              </a:cxn>
              <a:cxn ang="0">
                <a:pos x="106" y="18"/>
              </a:cxn>
              <a:cxn ang="0">
                <a:pos x="108" y="34"/>
              </a:cxn>
              <a:cxn ang="0">
                <a:pos x="96" y="44"/>
              </a:cxn>
              <a:cxn ang="0">
                <a:pos x="100" y="58"/>
              </a:cxn>
              <a:cxn ang="0">
                <a:pos x="84" y="58"/>
              </a:cxn>
              <a:cxn ang="0">
                <a:pos x="74" y="56"/>
              </a:cxn>
              <a:cxn ang="0">
                <a:pos x="74" y="40"/>
              </a:cxn>
              <a:cxn ang="0">
                <a:pos x="76" y="30"/>
              </a:cxn>
              <a:cxn ang="0">
                <a:pos x="64" y="18"/>
              </a:cxn>
              <a:cxn ang="0">
                <a:pos x="68" y="10"/>
              </a:cxn>
              <a:cxn ang="0">
                <a:pos x="52" y="0"/>
              </a:cxn>
              <a:cxn ang="0">
                <a:pos x="50" y="12"/>
              </a:cxn>
              <a:cxn ang="0">
                <a:pos x="28" y="16"/>
              </a:cxn>
              <a:cxn ang="0">
                <a:pos x="28" y="20"/>
              </a:cxn>
              <a:cxn ang="0">
                <a:pos x="34" y="26"/>
              </a:cxn>
              <a:cxn ang="0">
                <a:pos x="18" y="30"/>
              </a:cxn>
              <a:cxn ang="0">
                <a:pos x="24" y="36"/>
              </a:cxn>
              <a:cxn ang="0">
                <a:pos x="22" y="44"/>
              </a:cxn>
              <a:cxn ang="0">
                <a:pos x="10" y="40"/>
              </a:cxn>
              <a:cxn ang="0">
                <a:pos x="0" y="44"/>
              </a:cxn>
              <a:cxn ang="0">
                <a:pos x="2" y="54"/>
              </a:cxn>
              <a:cxn ang="0">
                <a:pos x="14" y="64"/>
              </a:cxn>
              <a:cxn ang="0">
                <a:pos x="24" y="68"/>
              </a:cxn>
              <a:cxn ang="0">
                <a:pos x="40" y="60"/>
              </a:cxn>
              <a:cxn ang="0">
                <a:pos x="36" y="68"/>
              </a:cxn>
              <a:cxn ang="0">
                <a:pos x="52" y="68"/>
              </a:cxn>
              <a:cxn ang="0">
                <a:pos x="64" y="78"/>
              </a:cxn>
              <a:cxn ang="0">
                <a:pos x="46" y="78"/>
              </a:cxn>
              <a:cxn ang="0">
                <a:pos x="20" y="78"/>
              </a:cxn>
              <a:cxn ang="0">
                <a:pos x="24" y="94"/>
              </a:cxn>
              <a:cxn ang="0">
                <a:pos x="62" y="90"/>
              </a:cxn>
              <a:cxn ang="0">
                <a:pos x="90" y="82"/>
              </a:cxn>
              <a:cxn ang="0">
                <a:pos x="100" y="84"/>
              </a:cxn>
              <a:cxn ang="0">
                <a:pos x="112" y="88"/>
              </a:cxn>
              <a:cxn ang="0">
                <a:pos x="134" y="78"/>
              </a:cxn>
              <a:cxn ang="0">
                <a:pos x="138" y="70"/>
              </a:cxn>
              <a:cxn ang="0">
                <a:pos x="146" y="52"/>
              </a:cxn>
              <a:cxn ang="0">
                <a:pos x="138" y="46"/>
              </a:cxn>
              <a:cxn ang="0">
                <a:pos x="132" y="54"/>
              </a:cxn>
              <a:cxn ang="0">
                <a:pos x="126" y="54"/>
              </a:cxn>
              <a:cxn ang="0">
                <a:pos x="122" y="40"/>
              </a:cxn>
              <a:cxn ang="0">
                <a:pos x="124" y="26"/>
              </a:cxn>
            </a:cxnLst>
            <a:rect l="0" t="0" r="r" b="b"/>
            <a:pathLst>
              <a:path w="147" h="97">
                <a:moveTo>
                  <a:pt x="124" y="20"/>
                </a:moveTo>
                <a:lnTo>
                  <a:pt x="130" y="14"/>
                </a:lnTo>
                <a:lnTo>
                  <a:pt x="130" y="8"/>
                </a:lnTo>
                <a:lnTo>
                  <a:pt x="122" y="8"/>
                </a:lnTo>
                <a:lnTo>
                  <a:pt x="114" y="18"/>
                </a:lnTo>
                <a:lnTo>
                  <a:pt x="106" y="18"/>
                </a:lnTo>
                <a:lnTo>
                  <a:pt x="104" y="28"/>
                </a:lnTo>
                <a:lnTo>
                  <a:pt x="108" y="34"/>
                </a:lnTo>
                <a:lnTo>
                  <a:pt x="106" y="40"/>
                </a:lnTo>
                <a:lnTo>
                  <a:pt x="96" y="44"/>
                </a:lnTo>
                <a:lnTo>
                  <a:pt x="98" y="50"/>
                </a:lnTo>
                <a:lnTo>
                  <a:pt x="100" y="58"/>
                </a:lnTo>
                <a:lnTo>
                  <a:pt x="96" y="60"/>
                </a:lnTo>
                <a:lnTo>
                  <a:pt x="84" y="58"/>
                </a:lnTo>
                <a:lnTo>
                  <a:pt x="82" y="56"/>
                </a:lnTo>
                <a:lnTo>
                  <a:pt x="74" y="56"/>
                </a:lnTo>
                <a:lnTo>
                  <a:pt x="76" y="46"/>
                </a:lnTo>
                <a:lnTo>
                  <a:pt x="74" y="40"/>
                </a:lnTo>
                <a:lnTo>
                  <a:pt x="76" y="34"/>
                </a:lnTo>
                <a:lnTo>
                  <a:pt x="76" y="30"/>
                </a:lnTo>
                <a:lnTo>
                  <a:pt x="76" y="18"/>
                </a:lnTo>
                <a:lnTo>
                  <a:pt x="64" y="18"/>
                </a:lnTo>
                <a:lnTo>
                  <a:pt x="64" y="16"/>
                </a:lnTo>
                <a:lnTo>
                  <a:pt x="68" y="10"/>
                </a:lnTo>
                <a:lnTo>
                  <a:pt x="62" y="4"/>
                </a:lnTo>
                <a:lnTo>
                  <a:pt x="52" y="0"/>
                </a:lnTo>
                <a:lnTo>
                  <a:pt x="46" y="6"/>
                </a:lnTo>
                <a:lnTo>
                  <a:pt x="50" y="12"/>
                </a:lnTo>
                <a:lnTo>
                  <a:pt x="36" y="12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42" y="26"/>
                </a:lnTo>
                <a:lnTo>
                  <a:pt x="34" y="26"/>
                </a:lnTo>
                <a:lnTo>
                  <a:pt x="20" y="28"/>
                </a:lnTo>
                <a:lnTo>
                  <a:pt x="18" y="30"/>
                </a:lnTo>
                <a:lnTo>
                  <a:pt x="18" y="34"/>
                </a:lnTo>
                <a:lnTo>
                  <a:pt x="24" y="36"/>
                </a:lnTo>
                <a:lnTo>
                  <a:pt x="36" y="38"/>
                </a:lnTo>
                <a:lnTo>
                  <a:pt x="22" y="44"/>
                </a:lnTo>
                <a:lnTo>
                  <a:pt x="16" y="42"/>
                </a:lnTo>
                <a:lnTo>
                  <a:pt x="10" y="40"/>
                </a:lnTo>
                <a:lnTo>
                  <a:pt x="4" y="42"/>
                </a:lnTo>
                <a:lnTo>
                  <a:pt x="0" y="44"/>
                </a:lnTo>
                <a:lnTo>
                  <a:pt x="0" y="50"/>
                </a:lnTo>
                <a:lnTo>
                  <a:pt x="2" y="54"/>
                </a:lnTo>
                <a:lnTo>
                  <a:pt x="8" y="58"/>
                </a:lnTo>
                <a:lnTo>
                  <a:pt x="14" y="64"/>
                </a:lnTo>
                <a:lnTo>
                  <a:pt x="20" y="62"/>
                </a:lnTo>
                <a:lnTo>
                  <a:pt x="24" y="68"/>
                </a:lnTo>
                <a:lnTo>
                  <a:pt x="32" y="62"/>
                </a:lnTo>
                <a:lnTo>
                  <a:pt x="40" y="60"/>
                </a:lnTo>
                <a:lnTo>
                  <a:pt x="38" y="66"/>
                </a:lnTo>
                <a:lnTo>
                  <a:pt x="36" y="68"/>
                </a:lnTo>
                <a:lnTo>
                  <a:pt x="40" y="70"/>
                </a:lnTo>
                <a:lnTo>
                  <a:pt x="52" y="68"/>
                </a:lnTo>
                <a:lnTo>
                  <a:pt x="60" y="70"/>
                </a:lnTo>
                <a:lnTo>
                  <a:pt x="64" y="78"/>
                </a:lnTo>
                <a:lnTo>
                  <a:pt x="56" y="80"/>
                </a:lnTo>
                <a:lnTo>
                  <a:pt x="46" y="78"/>
                </a:lnTo>
                <a:lnTo>
                  <a:pt x="40" y="76"/>
                </a:lnTo>
                <a:lnTo>
                  <a:pt x="20" y="78"/>
                </a:lnTo>
                <a:lnTo>
                  <a:pt x="20" y="88"/>
                </a:lnTo>
                <a:lnTo>
                  <a:pt x="24" y="94"/>
                </a:lnTo>
                <a:lnTo>
                  <a:pt x="34" y="96"/>
                </a:lnTo>
                <a:lnTo>
                  <a:pt x="62" y="90"/>
                </a:lnTo>
                <a:lnTo>
                  <a:pt x="72" y="86"/>
                </a:lnTo>
                <a:lnTo>
                  <a:pt x="90" y="82"/>
                </a:lnTo>
                <a:lnTo>
                  <a:pt x="90" y="88"/>
                </a:lnTo>
                <a:lnTo>
                  <a:pt x="100" y="84"/>
                </a:lnTo>
                <a:lnTo>
                  <a:pt x="102" y="90"/>
                </a:lnTo>
                <a:lnTo>
                  <a:pt x="112" y="88"/>
                </a:lnTo>
                <a:lnTo>
                  <a:pt x="118" y="88"/>
                </a:lnTo>
                <a:lnTo>
                  <a:pt x="134" y="78"/>
                </a:lnTo>
                <a:lnTo>
                  <a:pt x="134" y="72"/>
                </a:lnTo>
                <a:lnTo>
                  <a:pt x="138" y="70"/>
                </a:lnTo>
                <a:lnTo>
                  <a:pt x="146" y="62"/>
                </a:lnTo>
                <a:lnTo>
                  <a:pt x="146" y="52"/>
                </a:lnTo>
                <a:lnTo>
                  <a:pt x="142" y="48"/>
                </a:lnTo>
                <a:lnTo>
                  <a:pt x="138" y="46"/>
                </a:lnTo>
                <a:lnTo>
                  <a:pt x="132" y="52"/>
                </a:lnTo>
                <a:lnTo>
                  <a:pt x="132" y="54"/>
                </a:lnTo>
                <a:lnTo>
                  <a:pt x="126" y="56"/>
                </a:lnTo>
                <a:lnTo>
                  <a:pt x="126" y="54"/>
                </a:lnTo>
                <a:lnTo>
                  <a:pt x="126" y="50"/>
                </a:lnTo>
                <a:lnTo>
                  <a:pt x="122" y="40"/>
                </a:lnTo>
                <a:lnTo>
                  <a:pt x="126" y="32"/>
                </a:lnTo>
                <a:lnTo>
                  <a:pt x="124" y="26"/>
                </a:lnTo>
                <a:lnTo>
                  <a:pt x="124" y="2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5" name="Freeform 445"/>
          <p:cNvSpPr>
            <a:spLocks/>
          </p:cNvSpPr>
          <p:nvPr/>
        </p:nvSpPr>
        <p:spPr bwMode="ltGray">
          <a:xfrm>
            <a:off x="1900583" y="1619272"/>
            <a:ext cx="41833" cy="33337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8" y="18"/>
              </a:cxn>
              <a:cxn ang="0">
                <a:pos x="2" y="16"/>
              </a:cxn>
              <a:cxn ang="0">
                <a:pos x="0" y="10"/>
              </a:cxn>
              <a:cxn ang="0">
                <a:pos x="16" y="0"/>
              </a:cxn>
              <a:cxn ang="0">
                <a:pos x="26" y="0"/>
              </a:cxn>
              <a:cxn ang="0">
                <a:pos x="24" y="6"/>
              </a:cxn>
            </a:cxnLst>
            <a:rect l="0" t="0" r="r" b="b"/>
            <a:pathLst>
              <a:path w="27" h="19">
                <a:moveTo>
                  <a:pt x="24" y="6"/>
                </a:moveTo>
                <a:lnTo>
                  <a:pt x="8" y="18"/>
                </a:lnTo>
                <a:lnTo>
                  <a:pt x="2" y="16"/>
                </a:lnTo>
                <a:lnTo>
                  <a:pt x="0" y="10"/>
                </a:lnTo>
                <a:lnTo>
                  <a:pt x="16" y="0"/>
                </a:lnTo>
                <a:lnTo>
                  <a:pt x="26" y="0"/>
                </a:lnTo>
                <a:lnTo>
                  <a:pt x="2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6" name="Freeform 446"/>
          <p:cNvSpPr>
            <a:spLocks/>
          </p:cNvSpPr>
          <p:nvPr/>
        </p:nvSpPr>
        <p:spPr bwMode="ltGray">
          <a:xfrm>
            <a:off x="2027634" y="1846283"/>
            <a:ext cx="49581" cy="508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8" y="4"/>
              </a:cxn>
              <a:cxn ang="0">
                <a:pos x="28" y="4"/>
              </a:cxn>
              <a:cxn ang="0">
                <a:pos x="30" y="18"/>
              </a:cxn>
              <a:cxn ang="0">
                <a:pos x="24" y="26"/>
              </a:cxn>
              <a:cxn ang="0">
                <a:pos x="16" y="20"/>
              </a:cxn>
              <a:cxn ang="0">
                <a:pos x="12" y="20"/>
              </a:cxn>
              <a:cxn ang="0">
                <a:pos x="8" y="18"/>
              </a:cxn>
              <a:cxn ang="0">
                <a:pos x="4" y="20"/>
              </a:cxn>
              <a:cxn ang="0">
                <a:pos x="0" y="10"/>
              </a:cxn>
              <a:cxn ang="0">
                <a:pos x="0" y="6"/>
              </a:cxn>
              <a:cxn ang="0">
                <a:pos x="6" y="0"/>
              </a:cxn>
              <a:cxn ang="0">
                <a:pos x="12" y="0"/>
              </a:cxn>
            </a:cxnLst>
            <a:rect l="0" t="0" r="r" b="b"/>
            <a:pathLst>
              <a:path w="31" h="27">
                <a:moveTo>
                  <a:pt x="12" y="0"/>
                </a:moveTo>
                <a:lnTo>
                  <a:pt x="18" y="4"/>
                </a:lnTo>
                <a:lnTo>
                  <a:pt x="28" y="4"/>
                </a:lnTo>
                <a:lnTo>
                  <a:pt x="30" y="18"/>
                </a:lnTo>
                <a:lnTo>
                  <a:pt x="24" y="26"/>
                </a:lnTo>
                <a:lnTo>
                  <a:pt x="16" y="20"/>
                </a:lnTo>
                <a:lnTo>
                  <a:pt x="12" y="20"/>
                </a:lnTo>
                <a:lnTo>
                  <a:pt x="8" y="18"/>
                </a:lnTo>
                <a:lnTo>
                  <a:pt x="4" y="20"/>
                </a:lnTo>
                <a:lnTo>
                  <a:pt x="0" y="10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7" name="Freeform 447"/>
          <p:cNvSpPr>
            <a:spLocks/>
          </p:cNvSpPr>
          <p:nvPr/>
        </p:nvSpPr>
        <p:spPr bwMode="ltGray">
          <a:xfrm>
            <a:off x="2035380" y="1890733"/>
            <a:ext cx="26340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6"/>
              </a:cxn>
              <a:cxn ang="0">
                <a:pos x="8" y="12"/>
              </a:cxn>
              <a:cxn ang="0">
                <a:pos x="2" y="12"/>
              </a:cxn>
              <a:cxn ang="0">
                <a:pos x="0" y="0"/>
              </a:cxn>
            </a:cxnLst>
            <a:rect l="0" t="0" r="r" b="b"/>
            <a:pathLst>
              <a:path w="17" h="13">
                <a:moveTo>
                  <a:pt x="0" y="0"/>
                </a:moveTo>
                <a:lnTo>
                  <a:pt x="10" y="0"/>
                </a:lnTo>
                <a:lnTo>
                  <a:pt x="16" y="6"/>
                </a:lnTo>
                <a:lnTo>
                  <a:pt x="8" y="12"/>
                </a:lnTo>
                <a:lnTo>
                  <a:pt x="2" y="1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8" name="Freeform 448"/>
          <p:cNvSpPr>
            <a:spLocks/>
          </p:cNvSpPr>
          <p:nvPr/>
        </p:nvSpPr>
        <p:spPr bwMode="ltGray">
          <a:xfrm>
            <a:off x="1868046" y="1498623"/>
            <a:ext cx="173532" cy="114300"/>
          </a:xfrm>
          <a:custGeom>
            <a:avLst/>
            <a:gdLst/>
            <a:ahLst/>
            <a:cxnLst>
              <a:cxn ang="0">
                <a:pos x="112" y="2"/>
              </a:cxn>
              <a:cxn ang="0">
                <a:pos x="112" y="18"/>
              </a:cxn>
              <a:cxn ang="0">
                <a:pos x="110" y="22"/>
              </a:cxn>
              <a:cxn ang="0">
                <a:pos x="102" y="22"/>
              </a:cxn>
              <a:cxn ang="0">
                <a:pos x="98" y="26"/>
              </a:cxn>
              <a:cxn ang="0">
                <a:pos x="102" y="30"/>
              </a:cxn>
              <a:cxn ang="0">
                <a:pos x="100" y="34"/>
              </a:cxn>
              <a:cxn ang="0">
                <a:pos x="92" y="36"/>
              </a:cxn>
              <a:cxn ang="0">
                <a:pos x="90" y="44"/>
              </a:cxn>
              <a:cxn ang="0">
                <a:pos x="76" y="48"/>
              </a:cxn>
              <a:cxn ang="0">
                <a:pos x="70" y="50"/>
              </a:cxn>
              <a:cxn ang="0">
                <a:pos x="68" y="58"/>
              </a:cxn>
              <a:cxn ang="0">
                <a:pos x="62" y="58"/>
              </a:cxn>
              <a:cxn ang="0">
                <a:pos x="60" y="58"/>
              </a:cxn>
              <a:cxn ang="0">
                <a:pos x="56" y="38"/>
              </a:cxn>
              <a:cxn ang="0">
                <a:pos x="52" y="36"/>
              </a:cxn>
              <a:cxn ang="0">
                <a:pos x="46" y="58"/>
              </a:cxn>
              <a:cxn ang="0">
                <a:pos x="42" y="58"/>
              </a:cxn>
              <a:cxn ang="0">
                <a:pos x="42" y="50"/>
              </a:cxn>
              <a:cxn ang="0">
                <a:pos x="30" y="62"/>
              </a:cxn>
              <a:cxn ang="0">
                <a:pos x="22" y="62"/>
              </a:cxn>
              <a:cxn ang="0">
                <a:pos x="20" y="54"/>
              </a:cxn>
              <a:cxn ang="0">
                <a:pos x="26" y="48"/>
              </a:cxn>
              <a:cxn ang="0">
                <a:pos x="22" y="48"/>
              </a:cxn>
              <a:cxn ang="0">
                <a:pos x="14" y="56"/>
              </a:cxn>
              <a:cxn ang="0">
                <a:pos x="14" y="54"/>
              </a:cxn>
              <a:cxn ang="0">
                <a:pos x="12" y="48"/>
              </a:cxn>
              <a:cxn ang="0">
                <a:pos x="6" y="50"/>
              </a:cxn>
              <a:cxn ang="0">
                <a:pos x="0" y="50"/>
              </a:cxn>
              <a:cxn ang="0">
                <a:pos x="0" y="44"/>
              </a:cxn>
              <a:cxn ang="0">
                <a:pos x="4" y="44"/>
              </a:cxn>
              <a:cxn ang="0">
                <a:pos x="4" y="38"/>
              </a:cxn>
              <a:cxn ang="0">
                <a:pos x="10" y="36"/>
              </a:cxn>
              <a:cxn ang="0">
                <a:pos x="14" y="30"/>
              </a:cxn>
              <a:cxn ang="0">
                <a:pos x="30" y="30"/>
              </a:cxn>
              <a:cxn ang="0">
                <a:pos x="34" y="24"/>
              </a:cxn>
              <a:cxn ang="0">
                <a:pos x="48" y="24"/>
              </a:cxn>
              <a:cxn ang="0">
                <a:pos x="56" y="18"/>
              </a:cxn>
              <a:cxn ang="0">
                <a:pos x="62" y="16"/>
              </a:cxn>
              <a:cxn ang="0">
                <a:pos x="68" y="10"/>
              </a:cxn>
              <a:cxn ang="0">
                <a:pos x="74" y="4"/>
              </a:cxn>
              <a:cxn ang="0">
                <a:pos x="82" y="0"/>
              </a:cxn>
              <a:cxn ang="0">
                <a:pos x="88" y="0"/>
              </a:cxn>
              <a:cxn ang="0">
                <a:pos x="88" y="2"/>
              </a:cxn>
              <a:cxn ang="0">
                <a:pos x="98" y="4"/>
              </a:cxn>
              <a:cxn ang="0">
                <a:pos x="98" y="12"/>
              </a:cxn>
              <a:cxn ang="0">
                <a:pos x="104" y="10"/>
              </a:cxn>
              <a:cxn ang="0">
                <a:pos x="102" y="6"/>
              </a:cxn>
              <a:cxn ang="0">
                <a:pos x="106" y="2"/>
              </a:cxn>
              <a:cxn ang="0">
                <a:pos x="112" y="2"/>
              </a:cxn>
            </a:cxnLst>
            <a:rect l="0" t="0" r="r" b="b"/>
            <a:pathLst>
              <a:path w="113" h="63">
                <a:moveTo>
                  <a:pt x="112" y="2"/>
                </a:moveTo>
                <a:lnTo>
                  <a:pt x="112" y="18"/>
                </a:lnTo>
                <a:lnTo>
                  <a:pt x="110" y="22"/>
                </a:lnTo>
                <a:lnTo>
                  <a:pt x="102" y="22"/>
                </a:lnTo>
                <a:lnTo>
                  <a:pt x="98" y="26"/>
                </a:lnTo>
                <a:lnTo>
                  <a:pt x="102" y="30"/>
                </a:lnTo>
                <a:lnTo>
                  <a:pt x="100" y="34"/>
                </a:lnTo>
                <a:lnTo>
                  <a:pt x="92" y="36"/>
                </a:lnTo>
                <a:lnTo>
                  <a:pt x="90" y="44"/>
                </a:lnTo>
                <a:lnTo>
                  <a:pt x="76" y="48"/>
                </a:lnTo>
                <a:lnTo>
                  <a:pt x="70" y="50"/>
                </a:lnTo>
                <a:lnTo>
                  <a:pt x="68" y="58"/>
                </a:lnTo>
                <a:lnTo>
                  <a:pt x="62" y="58"/>
                </a:lnTo>
                <a:lnTo>
                  <a:pt x="60" y="58"/>
                </a:lnTo>
                <a:lnTo>
                  <a:pt x="56" y="38"/>
                </a:lnTo>
                <a:lnTo>
                  <a:pt x="52" y="36"/>
                </a:lnTo>
                <a:lnTo>
                  <a:pt x="46" y="58"/>
                </a:lnTo>
                <a:lnTo>
                  <a:pt x="42" y="58"/>
                </a:lnTo>
                <a:lnTo>
                  <a:pt x="42" y="50"/>
                </a:lnTo>
                <a:lnTo>
                  <a:pt x="30" y="62"/>
                </a:lnTo>
                <a:lnTo>
                  <a:pt x="22" y="62"/>
                </a:lnTo>
                <a:lnTo>
                  <a:pt x="20" y="54"/>
                </a:lnTo>
                <a:lnTo>
                  <a:pt x="26" y="48"/>
                </a:lnTo>
                <a:lnTo>
                  <a:pt x="22" y="48"/>
                </a:lnTo>
                <a:lnTo>
                  <a:pt x="14" y="56"/>
                </a:lnTo>
                <a:lnTo>
                  <a:pt x="14" y="54"/>
                </a:lnTo>
                <a:lnTo>
                  <a:pt x="12" y="48"/>
                </a:lnTo>
                <a:lnTo>
                  <a:pt x="6" y="50"/>
                </a:lnTo>
                <a:lnTo>
                  <a:pt x="0" y="50"/>
                </a:lnTo>
                <a:lnTo>
                  <a:pt x="0" y="44"/>
                </a:lnTo>
                <a:lnTo>
                  <a:pt x="4" y="44"/>
                </a:lnTo>
                <a:lnTo>
                  <a:pt x="4" y="38"/>
                </a:lnTo>
                <a:lnTo>
                  <a:pt x="10" y="36"/>
                </a:lnTo>
                <a:lnTo>
                  <a:pt x="14" y="30"/>
                </a:lnTo>
                <a:lnTo>
                  <a:pt x="30" y="30"/>
                </a:lnTo>
                <a:lnTo>
                  <a:pt x="34" y="24"/>
                </a:lnTo>
                <a:lnTo>
                  <a:pt x="48" y="24"/>
                </a:lnTo>
                <a:lnTo>
                  <a:pt x="56" y="18"/>
                </a:lnTo>
                <a:lnTo>
                  <a:pt x="62" y="16"/>
                </a:lnTo>
                <a:lnTo>
                  <a:pt x="68" y="10"/>
                </a:lnTo>
                <a:lnTo>
                  <a:pt x="74" y="4"/>
                </a:lnTo>
                <a:lnTo>
                  <a:pt x="82" y="0"/>
                </a:lnTo>
                <a:lnTo>
                  <a:pt x="88" y="0"/>
                </a:lnTo>
                <a:lnTo>
                  <a:pt x="88" y="2"/>
                </a:lnTo>
                <a:lnTo>
                  <a:pt x="98" y="4"/>
                </a:lnTo>
                <a:lnTo>
                  <a:pt x="98" y="12"/>
                </a:lnTo>
                <a:lnTo>
                  <a:pt x="104" y="10"/>
                </a:lnTo>
                <a:lnTo>
                  <a:pt x="102" y="6"/>
                </a:lnTo>
                <a:lnTo>
                  <a:pt x="106" y="2"/>
                </a:lnTo>
                <a:lnTo>
                  <a:pt x="112" y="2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9" name="Freeform 449"/>
          <p:cNvSpPr>
            <a:spLocks/>
          </p:cNvSpPr>
          <p:nvPr/>
        </p:nvSpPr>
        <p:spPr bwMode="ltGray">
          <a:xfrm>
            <a:off x="2077214" y="1481160"/>
            <a:ext cx="20142" cy="349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14"/>
              </a:cxn>
              <a:cxn ang="0">
                <a:pos x="6" y="18"/>
              </a:cxn>
              <a:cxn ang="0">
                <a:pos x="12" y="14"/>
              </a:cxn>
              <a:cxn ang="0">
                <a:pos x="12" y="0"/>
              </a:cxn>
              <a:cxn ang="0">
                <a:pos x="0" y="4"/>
              </a:cxn>
            </a:cxnLst>
            <a:rect l="0" t="0" r="r" b="b"/>
            <a:pathLst>
              <a:path w="13" h="19">
                <a:moveTo>
                  <a:pt x="0" y="4"/>
                </a:moveTo>
                <a:lnTo>
                  <a:pt x="0" y="14"/>
                </a:lnTo>
                <a:lnTo>
                  <a:pt x="6" y="18"/>
                </a:lnTo>
                <a:lnTo>
                  <a:pt x="12" y="14"/>
                </a:lnTo>
                <a:lnTo>
                  <a:pt x="12" y="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0" name="Freeform 450"/>
          <p:cNvSpPr>
            <a:spLocks/>
          </p:cNvSpPr>
          <p:nvPr/>
        </p:nvSpPr>
        <p:spPr bwMode="ltGray">
          <a:xfrm>
            <a:off x="2035380" y="1566885"/>
            <a:ext cx="15494" cy="2222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10"/>
              </a:cxn>
              <a:cxn ang="0">
                <a:pos x="2" y="10"/>
              </a:cxn>
              <a:cxn ang="0">
                <a:pos x="0" y="6"/>
              </a:cxn>
              <a:cxn ang="0">
                <a:pos x="2" y="0"/>
              </a:cxn>
              <a:cxn ang="0">
                <a:pos x="10" y="4"/>
              </a:cxn>
            </a:cxnLst>
            <a:rect l="0" t="0" r="r" b="b"/>
            <a:pathLst>
              <a:path w="11" h="11">
                <a:moveTo>
                  <a:pt x="10" y="4"/>
                </a:moveTo>
                <a:lnTo>
                  <a:pt x="8" y="10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lnTo>
                  <a:pt x="1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3" name="Freeform 453"/>
          <p:cNvSpPr>
            <a:spLocks/>
          </p:cNvSpPr>
          <p:nvPr/>
        </p:nvSpPr>
        <p:spPr bwMode="ltGray">
          <a:xfrm>
            <a:off x="2201166" y="1560535"/>
            <a:ext cx="23240" cy="60325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4" y="12"/>
              </a:cxn>
              <a:cxn ang="0">
                <a:pos x="0" y="20"/>
              </a:cxn>
              <a:cxn ang="0">
                <a:pos x="0" y="26"/>
              </a:cxn>
              <a:cxn ang="0">
                <a:pos x="4" y="32"/>
              </a:cxn>
              <a:cxn ang="0">
                <a:pos x="8" y="30"/>
              </a:cxn>
              <a:cxn ang="0">
                <a:pos x="10" y="24"/>
              </a:cxn>
              <a:cxn ang="0">
                <a:pos x="10" y="18"/>
              </a:cxn>
              <a:cxn ang="0">
                <a:pos x="14" y="10"/>
              </a:cxn>
              <a:cxn ang="0">
                <a:pos x="12" y="0"/>
              </a:cxn>
              <a:cxn ang="0">
                <a:pos x="10" y="0"/>
              </a:cxn>
              <a:cxn ang="0">
                <a:pos x="8" y="4"/>
              </a:cxn>
            </a:cxnLst>
            <a:rect l="0" t="0" r="r" b="b"/>
            <a:pathLst>
              <a:path w="15" h="33">
                <a:moveTo>
                  <a:pt x="8" y="4"/>
                </a:moveTo>
                <a:lnTo>
                  <a:pt x="4" y="12"/>
                </a:lnTo>
                <a:lnTo>
                  <a:pt x="0" y="20"/>
                </a:lnTo>
                <a:lnTo>
                  <a:pt x="0" y="26"/>
                </a:lnTo>
                <a:lnTo>
                  <a:pt x="4" y="32"/>
                </a:lnTo>
                <a:lnTo>
                  <a:pt x="8" y="30"/>
                </a:lnTo>
                <a:lnTo>
                  <a:pt x="10" y="24"/>
                </a:lnTo>
                <a:lnTo>
                  <a:pt x="10" y="18"/>
                </a:lnTo>
                <a:lnTo>
                  <a:pt x="14" y="10"/>
                </a:lnTo>
                <a:lnTo>
                  <a:pt x="12" y="0"/>
                </a:lnTo>
                <a:lnTo>
                  <a:pt x="10" y="0"/>
                </a:lnTo>
                <a:lnTo>
                  <a:pt x="8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4" name="Freeform 454"/>
          <p:cNvSpPr>
            <a:spLocks/>
          </p:cNvSpPr>
          <p:nvPr/>
        </p:nvSpPr>
        <p:spPr bwMode="ltGray">
          <a:xfrm>
            <a:off x="2256944" y="1435123"/>
            <a:ext cx="102260" cy="163511"/>
          </a:xfrm>
          <a:custGeom>
            <a:avLst/>
            <a:gdLst/>
            <a:ahLst/>
            <a:cxnLst>
              <a:cxn ang="0">
                <a:pos x="60" y="28"/>
              </a:cxn>
              <a:cxn ang="0">
                <a:pos x="58" y="20"/>
              </a:cxn>
              <a:cxn ang="0">
                <a:pos x="54" y="20"/>
              </a:cxn>
              <a:cxn ang="0">
                <a:pos x="50" y="22"/>
              </a:cxn>
              <a:cxn ang="0">
                <a:pos x="46" y="22"/>
              </a:cxn>
              <a:cxn ang="0">
                <a:pos x="46" y="8"/>
              </a:cxn>
              <a:cxn ang="0">
                <a:pos x="42" y="0"/>
              </a:cxn>
              <a:cxn ang="0">
                <a:pos x="34" y="0"/>
              </a:cxn>
              <a:cxn ang="0">
                <a:pos x="32" y="4"/>
              </a:cxn>
              <a:cxn ang="0">
                <a:pos x="30" y="4"/>
              </a:cxn>
              <a:cxn ang="0">
                <a:pos x="30" y="0"/>
              </a:cxn>
              <a:cxn ang="0">
                <a:pos x="16" y="12"/>
              </a:cxn>
              <a:cxn ang="0">
                <a:pos x="18" y="16"/>
              </a:cxn>
              <a:cxn ang="0">
                <a:pos x="24" y="14"/>
              </a:cxn>
              <a:cxn ang="0">
                <a:pos x="16" y="22"/>
              </a:cxn>
              <a:cxn ang="0">
                <a:pos x="16" y="26"/>
              </a:cxn>
              <a:cxn ang="0">
                <a:pos x="20" y="24"/>
              </a:cxn>
              <a:cxn ang="0">
                <a:pos x="26" y="20"/>
              </a:cxn>
              <a:cxn ang="0">
                <a:pos x="26" y="24"/>
              </a:cxn>
              <a:cxn ang="0">
                <a:pos x="22" y="32"/>
              </a:cxn>
              <a:cxn ang="0">
                <a:pos x="20" y="38"/>
              </a:cxn>
              <a:cxn ang="0">
                <a:pos x="18" y="42"/>
              </a:cxn>
              <a:cxn ang="0">
                <a:pos x="16" y="42"/>
              </a:cxn>
              <a:cxn ang="0">
                <a:pos x="8" y="34"/>
              </a:cxn>
              <a:cxn ang="0">
                <a:pos x="4" y="36"/>
              </a:cxn>
              <a:cxn ang="0">
                <a:pos x="0" y="42"/>
              </a:cxn>
              <a:cxn ang="0">
                <a:pos x="4" y="50"/>
              </a:cxn>
              <a:cxn ang="0">
                <a:pos x="8" y="52"/>
              </a:cxn>
              <a:cxn ang="0">
                <a:pos x="22" y="52"/>
              </a:cxn>
              <a:cxn ang="0">
                <a:pos x="12" y="58"/>
              </a:cxn>
              <a:cxn ang="0">
                <a:pos x="12" y="60"/>
              </a:cxn>
              <a:cxn ang="0">
                <a:pos x="24" y="60"/>
              </a:cxn>
              <a:cxn ang="0">
                <a:pos x="32" y="70"/>
              </a:cxn>
              <a:cxn ang="0">
                <a:pos x="28" y="82"/>
              </a:cxn>
              <a:cxn ang="0">
                <a:pos x="28" y="86"/>
              </a:cxn>
              <a:cxn ang="0">
                <a:pos x="34" y="90"/>
              </a:cxn>
              <a:cxn ang="0">
                <a:pos x="44" y="86"/>
              </a:cxn>
              <a:cxn ang="0">
                <a:pos x="46" y="84"/>
              </a:cxn>
              <a:cxn ang="0">
                <a:pos x="48" y="72"/>
              </a:cxn>
              <a:cxn ang="0">
                <a:pos x="52" y="62"/>
              </a:cxn>
              <a:cxn ang="0">
                <a:pos x="60" y="58"/>
              </a:cxn>
              <a:cxn ang="0">
                <a:pos x="60" y="50"/>
              </a:cxn>
              <a:cxn ang="0">
                <a:pos x="66" y="46"/>
              </a:cxn>
              <a:cxn ang="0">
                <a:pos x="64" y="40"/>
              </a:cxn>
              <a:cxn ang="0">
                <a:pos x="52" y="38"/>
              </a:cxn>
              <a:cxn ang="0">
                <a:pos x="60" y="32"/>
              </a:cxn>
              <a:cxn ang="0">
                <a:pos x="60" y="28"/>
              </a:cxn>
            </a:cxnLst>
            <a:rect l="0" t="0" r="r" b="b"/>
            <a:pathLst>
              <a:path w="67" h="91">
                <a:moveTo>
                  <a:pt x="60" y="28"/>
                </a:moveTo>
                <a:lnTo>
                  <a:pt x="58" y="20"/>
                </a:lnTo>
                <a:lnTo>
                  <a:pt x="54" y="20"/>
                </a:lnTo>
                <a:lnTo>
                  <a:pt x="50" y="22"/>
                </a:lnTo>
                <a:lnTo>
                  <a:pt x="46" y="22"/>
                </a:lnTo>
                <a:lnTo>
                  <a:pt x="46" y="8"/>
                </a:lnTo>
                <a:lnTo>
                  <a:pt x="42" y="0"/>
                </a:lnTo>
                <a:lnTo>
                  <a:pt x="34" y="0"/>
                </a:lnTo>
                <a:lnTo>
                  <a:pt x="32" y="4"/>
                </a:lnTo>
                <a:lnTo>
                  <a:pt x="30" y="4"/>
                </a:lnTo>
                <a:lnTo>
                  <a:pt x="30" y="0"/>
                </a:lnTo>
                <a:lnTo>
                  <a:pt x="16" y="12"/>
                </a:lnTo>
                <a:lnTo>
                  <a:pt x="18" y="16"/>
                </a:lnTo>
                <a:lnTo>
                  <a:pt x="24" y="14"/>
                </a:lnTo>
                <a:lnTo>
                  <a:pt x="16" y="22"/>
                </a:lnTo>
                <a:lnTo>
                  <a:pt x="16" y="26"/>
                </a:lnTo>
                <a:lnTo>
                  <a:pt x="20" y="24"/>
                </a:lnTo>
                <a:lnTo>
                  <a:pt x="26" y="20"/>
                </a:lnTo>
                <a:lnTo>
                  <a:pt x="26" y="24"/>
                </a:lnTo>
                <a:lnTo>
                  <a:pt x="22" y="32"/>
                </a:lnTo>
                <a:lnTo>
                  <a:pt x="20" y="38"/>
                </a:lnTo>
                <a:lnTo>
                  <a:pt x="18" y="42"/>
                </a:lnTo>
                <a:lnTo>
                  <a:pt x="16" y="42"/>
                </a:lnTo>
                <a:lnTo>
                  <a:pt x="8" y="34"/>
                </a:lnTo>
                <a:lnTo>
                  <a:pt x="4" y="36"/>
                </a:lnTo>
                <a:lnTo>
                  <a:pt x="0" y="42"/>
                </a:lnTo>
                <a:lnTo>
                  <a:pt x="4" y="50"/>
                </a:lnTo>
                <a:lnTo>
                  <a:pt x="8" y="52"/>
                </a:lnTo>
                <a:lnTo>
                  <a:pt x="22" y="52"/>
                </a:lnTo>
                <a:lnTo>
                  <a:pt x="12" y="58"/>
                </a:lnTo>
                <a:lnTo>
                  <a:pt x="12" y="60"/>
                </a:lnTo>
                <a:lnTo>
                  <a:pt x="24" y="60"/>
                </a:lnTo>
                <a:lnTo>
                  <a:pt x="32" y="70"/>
                </a:lnTo>
                <a:lnTo>
                  <a:pt x="28" y="82"/>
                </a:lnTo>
                <a:lnTo>
                  <a:pt x="28" y="86"/>
                </a:lnTo>
                <a:lnTo>
                  <a:pt x="34" y="90"/>
                </a:lnTo>
                <a:lnTo>
                  <a:pt x="44" y="86"/>
                </a:lnTo>
                <a:lnTo>
                  <a:pt x="46" y="84"/>
                </a:lnTo>
                <a:lnTo>
                  <a:pt x="48" y="72"/>
                </a:lnTo>
                <a:lnTo>
                  <a:pt x="52" y="62"/>
                </a:lnTo>
                <a:lnTo>
                  <a:pt x="60" y="58"/>
                </a:lnTo>
                <a:lnTo>
                  <a:pt x="60" y="50"/>
                </a:lnTo>
                <a:lnTo>
                  <a:pt x="66" y="46"/>
                </a:lnTo>
                <a:lnTo>
                  <a:pt x="64" y="40"/>
                </a:lnTo>
                <a:lnTo>
                  <a:pt x="52" y="38"/>
                </a:lnTo>
                <a:lnTo>
                  <a:pt x="60" y="32"/>
                </a:lnTo>
                <a:lnTo>
                  <a:pt x="60" y="2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5" name="Freeform 455"/>
          <p:cNvSpPr>
            <a:spLocks/>
          </p:cNvSpPr>
          <p:nvPr/>
        </p:nvSpPr>
        <p:spPr bwMode="ltGray">
          <a:xfrm>
            <a:off x="2407235" y="1404960"/>
            <a:ext cx="23241" cy="41275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14" y="8"/>
              </a:cxn>
              <a:cxn ang="0">
                <a:pos x="14" y="2"/>
              </a:cxn>
              <a:cxn ang="0">
                <a:pos x="10" y="0"/>
              </a:cxn>
              <a:cxn ang="0">
                <a:pos x="0" y="4"/>
              </a:cxn>
              <a:cxn ang="0">
                <a:pos x="0" y="12"/>
              </a:cxn>
              <a:cxn ang="0">
                <a:pos x="4" y="10"/>
              </a:cxn>
              <a:cxn ang="0">
                <a:pos x="2" y="18"/>
              </a:cxn>
              <a:cxn ang="0">
                <a:pos x="4" y="22"/>
              </a:cxn>
              <a:cxn ang="0">
                <a:pos x="6" y="22"/>
              </a:cxn>
            </a:cxnLst>
            <a:rect l="0" t="0" r="r" b="b"/>
            <a:pathLst>
              <a:path w="15" h="23">
                <a:moveTo>
                  <a:pt x="6" y="22"/>
                </a:moveTo>
                <a:lnTo>
                  <a:pt x="14" y="8"/>
                </a:lnTo>
                <a:lnTo>
                  <a:pt x="14" y="2"/>
                </a:lnTo>
                <a:lnTo>
                  <a:pt x="10" y="0"/>
                </a:lnTo>
                <a:lnTo>
                  <a:pt x="0" y="4"/>
                </a:lnTo>
                <a:lnTo>
                  <a:pt x="0" y="12"/>
                </a:lnTo>
                <a:lnTo>
                  <a:pt x="4" y="10"/>
                </a:lnTo>
                <a:lnTo>
                  <a:pt x="2" y="18"/>
                </a:lnTo>
                <a:lnTo>
                  <a:pt x="4" y="22"/>
                </a:lnTo>
                <a:lnTo>
                  <a:pt x="6" y="2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6" name="Freeform 456"/>
          <p:cNvSpPr>
            <a:spLocks/>
          </p:cNvSpPr>
          <p:nvPr/>
        </p:nvSpPr>
        <p:spPr bwMode="ltGray">
          <a:xfrm>
            <a:off x="2340611" y="1520848"/>
            <a:ext cx="68173" cy="92075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34" y="12"/>
              </a:cxn>
              <a:cxn ang="0">
                <a:pos x="38" y="16"/>
              </a:cxn>
              <a:cxn ang="0">
                <a:pos x="38" y="20"/>
              </a:cxn>
              <a:cxn ang="0">
                <a:pos x="44" y="24"/>
              </a:cxn>
              <a:cxn ang="0">
                <a:pos x="42" y="34"/>
              </a:cxn>
              <a:cxn ang="0">
                <a:pos x="38" y="38"/>
              </a:cxn>
              <a:cxn ang="0">
                <a:pos x="34" y="48"/>
              </a:cxn>
              <a:cxn ang="0">
                <a:pos x="18" y="50"/>
              </a:cxn>
              <a:cxn ang="0">
                <a:pos x="12" y="44"/>
              </a:cxn>
              <a:cxn ang="0">
                <a:pos x="6" y="46"/>
              </a:cxn>
              <a:cxn ang="0">
                <a:pos x="0" y="46"/>
              </a:cxn>
              <a:cxn ang="0">
                <a:pos x="0" y="40"/>
              </a:cxn>
              <a:cxn ang="0">
                <a:pos x="4" y="36"/>
              </a:cxn>
              <a:cxn ang="0">
                <a:pos x="6" y="36"/>
              </a:cxn>
              <a:cxn ang="0">
                <a:pos x="10" y="32"/>
              </a:cxn>
              <a:cxn ang="0">
                <a:pos x="14" y="34"/>
              </a:cxn>
              <a:cxn ang="0">
                <a:pos x="12" y="28"/>
              </a:cxn>
              <a:cxn ang="0">
                <a:pos x="12" y="20"/>
              </a:cxn>
              <a:cxn ang="0">
                <a:pos x="16" y="14"/>
              </a:cxn>
              <a:cxn ang="0">
                <a:pos x="20" y="8"/>
              </a:cxn>
              <a:cxn ang="0">
                <a:pos x="22" y="0"/>
              </a:cxn>
              <a:cxn ang="0">
                <a:pos x="26" y="0"/>
              </a:cxn>
              <a:cxn ang="0">
                <a:pos x="32" y="4"/>
              </a:cxn>
            </a:cxnLst>
            <a:rect l="0" t="0" r="r" b="b"/>
            <a:pathLst>
              <a:path w="45" h="51">
                <a:moveTo>
                  <a:pt x="32" y="4"/>
                </a:moveTo>
                <a:lnTo>
                  <a:pt x="34" y="12"/>
                </a:lnTo>
                <a:lnTo>
                  <a:pt x="38" y="16"/>
                </a:lnTo>
                <a:lnTo>
                  <a:pt x="38" y="20"/>
                </a:lnTo>
                <a:lnTo>
                  <a:pt x="44" y="24"/>
                </a:lnTo>
                <a:lnTo>
                  <a:pt x="42" y="34"/>
                </a:lnTo>
                <a:lnTo>
                  <a:pt x="38" y="38"/>
                </a:lnTo>
                <a:lnTo>
                  <a:pt x="34" y="48"/>
                </a:lnTo>
                <a:lnTo>
                  <a:pt x="18" y="50"/>
                </a:lnTo>
                <a:lnTo>
                  <a:pt x="12" y="44"/>
                </a:lnTo>
                <a:lnTo>
                  <a:pt x="6" y="46"/>
                </a:lnTo>
                <a:lnTo>
                  <a:pt x="0" y="46"/>
                </a:lnTo>
                <a:lnTo>
                  <a:pt x="0" y="40"/>
                </a:lnTo>
                <a:lnTo>
                  <a:pt x="4" y="36"/>
                </a:lnTo>
                <a:lnTo>
                  <a:pt x="6" y="36"/>
                </a:lnTo>
                <a:lnTo>
                  <a:pt x="10" y="32"/>
                </a:lnTo>
                <a:lnTo>
                  <a:pt x="14" y="34"/>
                </a:lnTo>
                <a:lnTo>
                  <a:pt x="12" y="28"/>
                </a:lnTo>
                <a:lnTo>
                  <a:pt x="12" y="20"/>
                </a:lnTo>
                <a:lnTo>
                  <a:pt x="16" y="14"/>
                </a:lnTo>
                <a:lnTo>
                  <a:pt x="20" y="8"/>
                </a:lnTo>
                <a:lnTo>
                  <a:pt x="22" y="0"/>
                </a:lnTo>
                <a:lnTo>
                  <a:pt x="26" y="0"/>
                </a:lnTo>
                <a:lnTo>
                  <a:pt x="32" y="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7" name="Freeform 457"/>
          <p:cNvSpPr>
            <a:spLocks/>
          </p:cNvSpPr>
          <p:nvPr/>
        </p:nvSpPr>
        <p:spPr bwMode="ltGray">
          <a:xfrm>
            <a:off x="2348358" y="1625622"/>
            <a:ext cx="54229" cy="34925"/>
          </a:xfrm>
          <a:custGeom>
            <a:avLst/>
            <a:gdLst/>
            <a:ahLst/>
            <a:cxnLst>
              <a:cxn ang="0">
                <a:pos x="34" y="16"/>
              </a:cxn>
              <a:cxn ang="0">
                <a:pos x="26" y="12"/>
              </a:cxn>
              <a:cxn ang="0">
                <a:pos x="26" y="4"/>
              </a:cxn>
              <a:cxn ang="0">
                <a:pos x="24" y="2"/>
              </a:cxn>
              <a:cxn ang="0">
                <a:pos x="18" y="2"/>
              </a:cxn>
              <a:cxn ang="0">
                <a:pos x="14" y="0"/>
              </a:cxn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6" y="12"/>
              </a:cxn>
              <a:cxn ang="0">
                <a:pos x="18" y="16"/>
              </a:cxn>
              <a:cxn ang="0">
                <a:pos x="26" y="18"/>
              </a:cxn>
              <a:cxn ang="0">
                <a:pos x="34" y="16"/>
              </a:cxn>
            </a:cxnLst>
            <a:rect l="0" t="0" r="r" b="b"/>
            <a:pathLst>
              <a:path w="35" h="19">
                <a:moveTo>
                  <a:pt x="34" y="16"/>
                </a:moveTo>
                <a:lnTo>
                  <a:pt x="26" y="12"/>
                </a:lnTo>
                <a:lnTo>
                  <a:pt x="26" y="4"/>
                </a:lnTo>
                <a:lnTo>
                  <a:pt x="24" y="2"/>
                </a:lnTo>
                <a:lnTo>
                  <a:pt x="18" y="2"/>
                </a:lnTo>
                <a:lnTo>
                  <a:pt x="14" y="0"/>
                </a:ln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6" y="12"/>
                </a:lnTo>
                <a:lnTo>
                  <a:pt x="18" y="16"/>
                </a:lnTo>
                <a:lnTo>
                  <a:pt x="26" y="18"/>
                </a:lnTo>
                <a:lnTo>
                  <a:pt x="34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8" name="Freeform 458"/>
          <p:cNvSpPr>
            <a:spLocks/>
          </p:cNvSpPr>
          <p:nvPr/>
        </p:nvSpPr>
        <p:spPr bwMode="ltGray">
          <a:xfrm>
            <a:off x="2422729" y="1666897"/>
            <a:ext cx="15494" cy="30162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10" y="12"/>
              </a:cxn>
              <a:cxn ang="0">
                <a:pos x="8" y="4"/>
              </a:cxn>
              <a:cxn ang="0">
                <a:pos x="4" y="0"/>
              </a:cxn>
              <a:cxn ang="0">
                <a:pos x="0" y="0"/>
              </a:cxn>
              <a:cxn ang="0">
                <a:pos x="0" y="4"/>
              </a:cxn>
              <a:cxn ang="0">
                <a:pos x="0" y="14"/>
              </a:cxn>
              <a:cxn ang="0">
                <a:pos x="4" y="16"/>
              </a:cxn>
            </a:cxnLst>
            <a:rect l="0" t="0" r="r" b="b"/>
            <a:pathLst>
              <a:path w="11" h="17">
                <a:moveTo>
                  <a:pt x="4" y="16"/>
                </a:moveTo>
                <a:lnTo>
                  <a:pt x="10" y="12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9" name="Freeform 459"/>
          <p:cNvSpPr>
            <a:spLocks/>
          </p:cNvSpPr>
          <p:nvPr/>
        </p:nvSpPr>
        <p:spPr bwMode="ltGray">
          <a:xfrm>
            <a:off x="2170178" y="1670072"/>
            <a:ext cx="125500" cy="134936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4" y="0"/>
              </a:cxn>
              <a:cxn ang="0">
                <a:pos x="40" y="6"/>
              </a:cxn>
              <a:cxn ang="0">
                <a:pos x="40" y="18"/>
              </a:cxn>
              <a:cxn ang="0">
                <a:pos x="40" y="26"/>
              </a:cxn>
              <a:cxn ang="0">
                <a:pos x="38" y="22"/>
              </a:cxn>
              <a:cxn ang="0">
                <a:pos x="34" y="14"/>
              </a:cxn>
              <a:cxn ang="0">
                <a:pos x="32" y="2"/>
              </a:cxn>
              <a:cxn ang="0">
                <a:pos x="28" y="4"/>
              </a:cxn>
              <a:cxn ang="0">
                <a:pos x="26" y="18"/>
              </a:cxn>
              <a:cxn ang="0">
                <a:pos x="22" y="28"/>
              </a:cxn>
              <a:cxn ang="0">
                <a:pos x="20" y="38"/>
              </a:cxn>
              <a:cxn ang="0">
                <a:pos x="16" y="34"/>
              </a:cxn>
              <a:cxn ang="0">
                <a:pos x="10" y="36"/>
              </a:cxn>
              <a:cxn ang="0">
                <a:pos x="4" y="40"/>
              </a:cxn>
              <a:cxn ang="0">
                <a:pos x="0" y="44"/>
              </a:cxn>
              <a:cxn ang="0">
                <a:pos x="16" y="44"/>
              </a:cxn>
              <a:cxn ang="0">
                <a:pos x="36" y="44"/>
              </a:cxn>
              <a:cxn ang="0">
                <a:pos x="40" y="48"/>
              </a:cxn>
              <a:cxn ang="0">
                <a:pos x="32" y="48"/>
              </a:cxn>
              <a:cxn ang="0">
                <a:pos x="24" y="56"/>
              </a:cxn>
              <a:cxn ang="0">
                <a:pos x="20" y="54"/>
              </a:cxn>
              <a:cxn ang="0">
                <a:pos x="20" y="56"/>
              </a:cxn>
              <a:cxn ang="0">
                <a:pos x="20" y="62"/>
              </a:cxn>
              <a:cxn ang="0">
                <a:pos x="14" y="62"/>
              </a:cxn>
              <a:cxn ang="0">
                <a:pos x="14" y="70"/>
              </a:cxn>
              <a:cxn ang="0">
                <a:pos x="22" y="70"/>
              </a:cxn>
              <a:cxn ang="0">
                <a:pos x="30" y="70"/>
              </a:cxn>
              <a:cxn ang="0">
                <a:pos x="36" y="74"/>
              </a:cxn>
              <a:cxn ang="0">
                <a:pos x="40" y="68"/>
              </a:cxn>
              <a:cxn ang="0">
                <a:pos x="42" y="62"/>
              </a:cxn>
              <a:cxn ang="0">
                <a:pos x="48" y="56"/>
              </a:cxn>
              <a:cxn ang="0">
                <a:pos x="58" y="54"/>
              </a:cxn>
              <a:cxn ang="0">
                <a:pos x="58" y="46"/>
              </a:cxn>
              <a:cxn ang="0">
                <a:pos x="62" y="40"/>
              </a:cxn>
              <a:cxn ang="0">
                <a:pos x="68" y="34"/>
              </a:cxn>
              <a:cxn ang="0">
                <a:pos x="72" y="32"/>
              </a:cxn>
              <a:cxn ang="0">
                <a:pos x="72" y="28"/>
              </a:cxn>
              <a:cxn ang="0">
                <a:pos x="80" y="20"/>
              </a:cxn>
              <a:cxn ang="0">
                <a:pos x="80" y="16"/>
              </a:cxn>
              <a:cxn ang="0">
                <a:pos x="76" y="12"/>
              </a:cxn>
              <a:cxn ang="0">
                <a:pos x="74" y="6"/>
              </a:cxn>
              <a:cxn ang="0">
                <a:pos x="68" y="2"/>
              </a:cxn>
              <a:cxn ang="0">
                <a:pos x="68" y="6"/>
              </a:cxn>
              <a:cxn ang="0">
                <a:pos x="66" y="10"/>
              </a:cxn>
              <a:cxn ang="0">
                <a:pos x="62" y="12"/>
              </a:cxn>
              <a:cxn ang="0">
                <a:pos x="60" y="8"/>
              </a:cxn>
              <a:cxn ang="0">
                <a:pos x="58" y="0"/>
              </a:cxn>
            </a:cxnLst>
            <a:rect l="0" t="0" r="r" b="b"/>
            <a:pathLst>
              <a:path w="81" h="75">
                <a:moveTo>
                  <a:pt x="58" y="0"/>
                </a:moveTo>
                <a:lnTo>
                  <a:pt x="44" y="0"/>
                </a:lnTo>
                <a:lnTo>
                  <a:pt x="40" y="6"/>
                </a:lnTo>
                <a:lnTo>
                  <a:pt x="40" y="18"/>
                </a:lnTo>
                <a:lnTo>
                  <a:pt x="40" y="26"/>
                </a:lnTo>
                <a:lnTo>
                  <a:pt x="38" y="22"/>
                </a:lnTo>
                <a:lnTo>
                  <a:pt x="34" y="14"/>
                </a:lnTo>
                <a:lnTo>
                  <a:pt x="32" y="2"/>
                </a:lnTo>
                <a:lnTo>
                  <a:pt x="28" y="4"/>
                </a:lnTo>
                <a:lnTo>
                  <a:pt x="26" y="18"/>
                </a:lnTo>
                <a:lnTo>
                  <a:pt x="22" y="28"/>
                </a:lnTo>
                <a:lnTo>
                  <a:pt x="20" y="38"/>
                </a:lnTo>
                <a:lnTo>
                  <a:pt x="16" y="34"/>
                </a:lnTo>
                <a:lnTo>
                  <a:pt x="10" y="36"/>
                </a:lnTo>
                <a:lnTo>
                  <a:pt x="4" y="40"/>
                </a:lnTo>
                <a:lnTo>
                  <a:pt x="0" y="44"/>
                </a:lnTo>
                <a:lnTo>
                  <a:pt x="16" y="44"/>
                </a:lnTo>
                <a:lnTo>
                  <a:pt x="36" y="44"/>
                </a:lnTo>
                <a:lnTo>
                  <a:pt x="40" y="48"/>
                </a:lnTo>
                <a:lnTo>
                  <a:pt x="32" y="48"/>
                </a:lnTo>
                <a:lnTo>
                  <a:pt x="24" y="56"/>
                </a:lnTo>
                <a:lnTo>
                  <a:pt x="20" y="54"/>
                </a:lnTo>
                <a:lnTo>
                  <a:pt x="20" y="56"/>
                </a:lnTo>
                <a:lnTo>
                  <a:pt x="20" y="62"/>
                </a:lnTo>
                <a:lnTo>
                  <a:pt x="14" y="62"/>
                </a:lnTo>
                <a:lnTo>
                  <a:pt x="14" y="70"/>
                </a:lnTo>
                <a:lnTo>
                  <a:pt x="22" y="70"/>
                </a:lnTo>
                <a:lnTo>
                  <a:pt x="30" y="70"/>
                </a:lnTo>
                <a:lnTo>
                  <a:pt x="36" y="74"/>
                </a:lnTo>
                <a:lnTo>
                  <a:pt x="40" y="68"/>
                </a:lnTo>
                <a:lnTo>
                  <a:pt x="42" y="62"/>
                </a:lnTo>
                <a:lnTo>
                  <a:pt x="48" y="56"/>
                </a:lnTo>
                <a:lnTo>
                  <a:pt x="58" y="54"/>
                </a:lnTo>
                <a:lnTo>
                  <a:pt x="58" y="46"/>
                </a:lnTo>
                <a:lnTo>
                  <a:pt x="62" y="40"/>
                </a:lnTo>
                <a:lnTo>
                  <a:pt x="68" y="34"/>
                </a:lnTo>
                <a:lnTo>
                  <a:pt x="72" y="32"/>
                </a:lnTo>
                <a:lnTo>
                  <a:pt x="72" y="28"/>
                </a:lnTo>
                <a:lnTo>
                  <a:pt x="80" y="20"/>
                </a:lnTo>
                <a:lnTo>
                  <a:pt x="80" y="16"/>
                </a:lnTo>
                <a:lnTo>
                  <a:pt x="76" y="12"/>
                </a:lnTo>
                <a:lnTo>
                  <a:pt x="74" y="6"/>
                </a:lnTo>
                <a:lnTo>
                  <a:pt x="68" y="2"/>
                </a:lnTo>
                <a:lnTo>
                  <a:pt x="68" y="6"/>
                </a:lnTo>
                <a:lnTo>
                  <a:pt x="66" y="10"/>
                </a:lnTo>
                <a:lnTo>
                  <a:pt x="62" y="12"/>
                </a:lnTo>
                <a:lnTo>
                  <a:pt x="60" y="8"/>
                </a:lnTo>
                <a:lnTo>
                  <a:pt x="58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0" name="Freeform 460"/>
          <p:cNvSpPr>
            <a:spLocks/>
          </p:cNvSpPr>
          <p:nvPr/>
        </p:nvSpPr>
        <p:spPr bwMode="ltGray">
          <a:xfrm>
            <a:off x="2170178" y="1701822"/>
            <a:ext cx="29438" cy="127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0"/>
              </a:cxn>
              <a:cxn ang="0">
                <a:pos x="0" y="6"/>
              </a:cxn>
              <a:cxn ang="0">
                <a:pos x="18" y="6"/>
              </a:cxn>
              <a:cxn ang="0">
                <a:pos x="16" y="0"/>
              </a:cxn>
            </a:cxnLst>
            <a:rect l="0" t="0" r="r" b="b"/>
            <a:pathLst>
              <a:path w="19" h="7">
                <a:moveTo>
                  <a:pt x="16" y="0"/>
                </a:moveTo>
                <a:lnTo>
                  <a:pt x="0" y="0"/>
                </a:lnTo>
                <a:lnTo>
                  <a:pt x="0" y="6"/>
                </a:lnTo>
                <a:lnTo>
                  <a:pt x="18" y="6"/>
                </a:ln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1" name="Freeform 461"/>
          <p:cNvSpPr>
            <a:spLocks/>
          </p:cNvSpPr>
          <p:nvPr/>
        </p:nvSpPr>
        <p:spPr bwMode="ltGray">
          <a:xfrm>
            <a:off x="2170178" y="1687534"/>
            <a:ext cx="30988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2" y="4"/>
              </a:cxn>
              <a:cxn ang="0">
                <a:pos x="18" y="6"/>
              </a:cxn>
              <a:cxn ang="0">
                <a:pos x="20" y="2"/>
              </a:cxn>
              <a:cxn ang="0">
                <a:pos x="18" y="0"/>
              </a:cxn>
              <a:cxn ang="0">
                <a:pos x="4" y="0"/>
              </a:cxn>
            </a:cxnLst>
            <a:rect l="0" t="0" r="r" b="b"/>
            <a:pathLst>
              <a:path w="21" h="7">
                <a:moveTo>
                  <a:pt x="4" y="0"/>
                </a:moveTo>
                <a:lnTo>
                  <a:pt x="0" y="2"/>
                </a:lnTo>
                <a:lnTo>
                  <a:pt x="2" y="4"/>
                </a:lnTo>
                <a:lnTo>
                  <a:pt x="18" y="6"/>
                </a:lnTo>
                <a:lnTo>
                  <a:pt x="20" y="2"/>
                </a:lnTo>
                <a:lnTo>
                  <a:pt x="18" y="0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2" name="Freeform 462"/>
          <p:cNvSpPr>
            <a:spLocks/>
          </p:cNvSpPr>
          <p:nvPr/>
        </p:nvSpPr>
        <p:spPr bwMode="ltGray">
          <a:xfrm>
            <a:off x="2176375" y="1643084"/>
            <a:ext cx="23240" cy="349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10"/>
              </a:cxn>
              <a:cxn ang="0">
                <a:pos x="0" y="14"/>
              </a:cxn>
              <a:cxn ang="0">
                <a:pos x="0" y="18"/>
              </a:cxn>
              <a:cxn ang="0">
                <a:pos x="8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4"/>
              </a:cxn>
              <a:cxn ang="0">
                <a:pos x="8" y="0"/>
              </a:cxn>
              <a:cxn ang="0">
                <a:pos x="4" y="2"/>
              </a:cxn>
            </a:cxnLst>
            <a:rect l="0" t="0" r="r" b="b"/>
            <a:pathLst>
              <a:path w="15" h="19">
                <a:moveTo>
                  <a:pt x="4" y="2"/>
                </a:moveTo>
                <a:lnTo>
                  <a:pt x="4" y="10"/>
                </a:lnTo>
                <a:lnTo>
                  <a:pt x="0" y="14"/>
                </a:lnTo>
                <a:lnTo>
                  <a:pt x="0" y="18"/>
                </a:lnTo>
                <a:lnTo>
                  <a:pt x="8" y="18"/>
                </a:lnTo>
                <a:lnTo>
                  <a:pt x="14" y="18"/>
                </a:lnTo>
                <a:lnTo>
                  <a:pt x="14" y="12"/>
                </a:lnTo>
                <a:lnTo>
                  <a:pt x="10" y="4"/>
                </a:lnTo>
                <a:lnTo>
                  <a:pt x="8" y="0"/>
                </a:lnTo>
                <a:lnTo>
                  <a:pt x="4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3" name="Freeform 463"/>
          <p:cNvSpPr>
            <a:spLocks/>
          </p:cNvSpPr>
          <p:nvPr/>
        </p:nvSpPr>
        <p:spPr bwMode="ltGray">
          <a:xfrm>
            <a:off x="2258493" y="1778022"/>
            <a:ext cx="48032" cy="746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2"/>
              </a:cxn>
              <a:cxn ang="0">
                <a:pos x="10" y="6"/>
              </a:cxn>
              <a:cxn ang="0">
                <a:pos x="8" y="14"/>
              </a:cxn>
              <a:cxn ang="0">
                <a:pos x="4" y="20"/>
              </a:cxn>
              <a:cxn ang="0">
                <a:pos x="0" y="24"/>
              </a:cxn>
              <a:cxn ang="0">
                <a:pos x="0" y="32"/>
              </a:cxn>
              <a:cxn ang="0">
                <a:pos x="10" y="38"/>
              </a:cxn>
              <a:cxn ang="0">
                <a:pos x="14" y="40"/>
              </a:cxn>
              <a:cxn ang="0">
                <a:pos x="22" y="40"/>
              </a:cxn>
              <a:cxn ang="0">
                <a:pos x="28" y="30"/>
              </a:cxn>
              <a:cxn ang="0">
                <a:pos x="30" y="22"/>
              </a:cxn>
              <a:cxn ang="0">
                <a:pos x="30" y="10"/>
              </a:cxn>
              <a:cxn ang="0">
                <a:pos x="22" y="0"/>
              </a:cxn>
            </a:cxnLst>
            <a:rect l="0" t="0" r="r" b="b"/>
            <a:pathLst>
              <a:path w="31" h="41">
                <a:moveTo>
                  <a:pt x="22" y="0"/>
                </a:moveTo>
                <a:lnTo>
                  <a:pt x="16" y="2"/>
                </a:lnTo>
                <a:lnTo>
                  <a:pt x="10" y="6"/>
                </a:lnTo>
                <a:lnTo>
                  <a:pt x="8" y="14"/>
                </a:lnTo>
                <a:lnTo>
                  <a:pt x="4" y="20"/>
                </a:lnTo>
                <a:lnTo>
                  <a:pt x="0" y="24"/>
                </a:lnTo>
                <a:lnTo>
                  <a:pt x="0" y="32"/>
                </a:lnTo>
                <a:lnTo>
                  <a:pt x="10" y="38"/>
                </a:lnTo>
                <a:lnTo>
                  <a:pt x="14" y="40"/>
                </a:lnTo>
                <a:lnTo>
                  <a:pt x="22" y="40"/>
                </a:lnTo>
                <a:lnTo>
                  <a:pt x="28" y="30"/>
                </a:lnTo>
                <a:lnTo>
                  <a:pt x="30" y="22"/>
                </a:lnTo>
                <a:lnTo>
                  <a:pt x="30" y="10"/>
                </a:lnTo>
                <a:lnTo>
                  <a:pt x="22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4" name="Freeform 464"/>
          <p:cNvSpPr>
            <a:spLocks/>
          </p:cNvSpPr>
          <p:nvPr/>
        </p:nvSpPr>
        <p:spPr bwMode="ltGray">
          <a:xfrm>
            <a:off x="2312722" y="1666897"/>
            <a:ext cx="221563" cy="265111"/>
          </a:xfrm>
          <a:custGeom>
            <a:avLst/>
            <a:gdLst/>
            <a:ahLst/>
            <a:cxnLst>
              <a:cxn ang="0">
                <a:pos x="32" y="20"/>
              </a:cxn>
              <a:cxn ang="0">
                <a:pos x="24" y="10"/>
              </a:cxn>
              <a:cxn ang="0">
                <a:pos x="14" y="0"/>
              </a:cxn>
              <a:cxn ang="0">
                <a:pos x="0" y="10"/>
              </a:cxn>
              <a:cxn ang="0">
                <a:pos x="6" y="24"/>
              </a:cxn>
              <a:cxn ang="0">
                <a:pos x="20" y="40"/>
              </a:cxn>
              <a:cxn ang="0">
                <a:pos x="28" y="48"/>
              </a:cxn>
              <a:cxn ang="0">
                <a:pos x="26" y="68"/>
              </a:cxn>
              <a:cxn ang="0">
                <a:pos x="12" y="86"/>
              </a:cxn>
              <a:cxn ang="0">
                <a:pos x="14" y="110"/>
              </a:cxn>
              <a:cxn ang="0">
                <a:pos x="24" y="108"/>
              </a:cxn>
              <a:cxn ang="0">
                <a:pos x="26" y="116"/>
              </a:cxn>
              <a:cxn ang="0">
                <a:pos x="34" y="110"/>
              </a:cxn>
              <a:cxn ang="0">
                <a:pos x="44" y="112"/>
              </a:cxn>
              <a:cxn ang="0">
                <a:pos x="36" y="124"/>
              </a:cxn>
              <a:cxn ang="0">
                <a:pos x="50" y="134"/>
              </a:cxn>
              <a:cxn ang="0">
                <a:pos x="56" y="124"/>
              </a:cxn>
              <a:cxn ang="0">
                <a:pos x="60" y="134"/>
              </a:cxn>
              <a:cxn ang="0">
                <a:pos x="72" y="134"/>
              </a:cxn>
              <a:cxn ang="0">
                <a:pos x="78" y="130"/>
              </a:cxn>
              <a:cxn ang="0">
                <a:pos x="86" y="140"/>
              </a:cxn>
              <a:cxn ang="0">
                <a:pos x="96" y="132"/>
              </a:cxn>
              <a:cxn ang="0">
                <a:pos x="100" y="132"/>
              </a:cxn>
              <a:cxn ang="0">
                <a:pos x="110" y="146"/>
              </a:cxn>
              <a:cxn ang="0">
                <a:pos x="132" y="142"/>
              </a:cxn>
              <a:cxn ang="0">
                <a:pos x="132" y="130"/>
              </a:cxn>
              <a:cxn ang="0">
                <a:pos x="138" y="122"/>
              </a:cxn>
              <a:cxn ang="0">
                <a:pos x="144" y="116"/>
              </a:cxn>
              <a:cxn ang="0">
                <a:pos x="140" y="102"/>
              </a:cxn>
              <a:cxn ang="0">
                <a:pos x="132" y="100"/>
              </a:cxn>
              <a:cxn ang="0">
                <a:pos x="134" y="92"/>
              </a:cxn>
              <a:cxn ang="0">
                <a:pos x="122" y="94"/>
              </a:cxn>
              <a:cxn ang="0">
                <a:pos x="112" y="90"/>
              </a:cxn>
              <a:cxn ang="0">
                <a:pos x="80" y="90"/>
              </a:cxn>
              <a:cxn ang="0">
                <a:pos x="72" y="96"/>
              </a:cxn>
              <a:cxn ang="0">
                <a:pos x="66" y="84"/>
              </a:cxn>
              <a:cxn ang="0">
                <a:pos x="46" y="66"/>
              </a:cxn>
              <a:cxn ang="0">
                <a:pos x="40" y="58"/>
              </a:cxn>
              <a:cxn ang="0">
                <a:pos x="38" y="46"/>
              </a:cxn>
              <a:cxn ang="0">
                <a:pos x="48" y="54"/>
              </a:cxn>
              <a:cxn ang="0">
                <a:pos x="66" y="56"/>
              </a:cxn>
              <a:cxn ang="0">
                <a:pos x="54" y="40"/>
              </a:cxn>
              <a:cxn ang="0">
                <a:pos x="52" y="30"/>
              </a:cxn>
              <a:cxn ang="0">
                <a:pos x="38" y="30"/>
              </a:cxn>
              <a:cxn ang="0">
                <a:pos x="32" y="30"/>
              </a:cxn>
            </a:cxnLst>
            <a:rect l="0" t="0" r="r" b="b"/>
            <a:pathLst>
              <a:path w="145" h="147">
                <a:moveTo>
                  <a:pt x="32" y="30"/>
                </a:moveTo>
                <a:lnTo>
                  <a:pt x="32" y="20"/>
                </a:lnTo>
                <a:lnTo>
                  <a:pt x="34" y="12"/>
                </a:lnTo>
                <a:lnTo>
                  <a:pt x="24" y="10"/>
                </a:lnTo>
                <a:lnTo>
                  <a:pt x="22" y="6"/>
                </a:lnTo>
                <a:lnTo>
                  <a:pt x="14" y="0"/>
                </a:lnTo>
                <a:lnTo>
                  <a:pt x="6" y="4"/>
                </a:lnTo>
                <a:lnTo>
                  <a:pt x="0" y="10"/>
                </a:lnTo>
                <a:lnTo>
                  <a:pt x="2" y="16"/>
                </a:lnTo>
                <a:lnTo>
                  <a:pt x="6" y="24"/>
                </a:lnTo>
                <a:lnTo>
                  <a:pt x="12" y="36"/>
                </a:lnTo>
                <a:lnTo>
                  <a:pt x="20" y="40"/>
                </a:lnTo>
                <a:lnTo>
                  <a:pt x="26" y="40"/>
                </a:lnTo>
                <a:lnTo>
                  <a:pt x="28" y="48"/>
                </a:lnTo>
                <a:lnTo>
                  <a:pt x="28" y="58"/>
                </a:lnTo>
                <a:lnTo>
                  <a:pt x="26" y="68"/>
                </a:lnTo>
                <a:lnTo>
                  <a:pt x="20" y="74"/>
                </a:lnTo>
                <a:lnTo>
                  <a:pt x="12" y="86"/>
                </a:lnTo>
                <a:lnTo>
                  <a:pt x="10" y="104"/>
                </a:lnTo>
                <a:lnTo>
                  <a:pt x="14" y="110"/>
                </a:lnTo>
                <a:lnTo>
                  <a:pt x="22" y="102"/>
                </a:lnTo>
                <a:lnTo>
                  <a:pt x="24" y="108"/>
                </a:lnTo>
                <a:lnTo>
                  <a:pt x="18" y="116"/>
                </a:lnTo>
                <a:lnTo>
                  <a:pt x="26" y="116"/>
                </a:lnTo>
                <a:lnTo>
                  <a:pt x="32" y="116"/>
                </a:lnTo>
                <a:lnTo>
                  <a:pt x="34" y="110"/>
                </a:lnTo>
                <a:lnTo>
                  <a:pt x="38" y="108"/>
                </a:lnTo>
                <a:lnTo>
                  <a:pt x="44" y="112"/>
                </a:lnTo>
                <a:lnTo>
                  <a:pt x="40" y="120"/>
                </a:lnTo>
                <a:lnTo>
                  <a:pt x="36" y="124"/>
                </a:lnTo>
                <a:lnTo>
                  <a:pt x="44" y="130"/>
                </a:lnTo>
                <a:lnTo>
                  <a:pt x="50" y="134"/>
                </a:lnTo>
                <a:lnTo>
                  <a:pt x="56" y="134"/>
                </a:lnTo>
                <a:lnTo>
                  <a:pt x="56" y="124"/>
                </a:lnTo>
                <a:lnTo>
                  <a:pt x="58" y="124"/>
                </a:lnTo>
                <a:lnTo>
                  <a:pt x="60" y="134"/>
                </a:lnTo>
                <a:lnTo>
                  <a:pt x="66" y="134"/>
                </a:lnTo>
                <a:lnTo>
                  <a:pt x="72" y="134"/>
                </a:lnTo>
                <a:lnTo>
                  <a:pt x="72" y="128"/>
                </a:lnTo>
                <a:lnTo>
                  <a:pt x="78" y="130"/>
                </a:lnTo>
                <a:lnTo>
                  <a:pt x="76" y="136"/>
                </a:lnTo>
                <a:lnTo>
                  <a:pt x="86" y="140"/>
                </a:lnTo>
                <a:lnTo>
                  <a:pt x="92" y="138"/>
                </a:lnTo>
                <a:lnTo>
                  <a:pt x="96" y="132"/>
                </a:lnTo>
                <a:lnTo>
                  <a:pt x="96" y="126"/>
                </a:lnTo>
                <a:lnTo>
                  <a:pt x="100" y="132"/>
                </a:lnTo>
                <a:lnTo>
                  <a:pt x="100" y="142"/>
                </a:lnTo>
                <a:lnTo>
                  <a:pt x="110" y="146"/>
                </a:lnTo>
                <a:lnTo>
                  <a:pt x="122" y="146"/>
                </a:lnTo>
                <a:lnTo>
                  <a:pt x="132" y="142"/>
                </a:lnTo>
                <a:lnTo>
                  <a:pt x="134" y="136"/>
                </a:lnTo>
                <a:lnTo>
                  <a:pt x="132" y="130"/>
                </a:lnTo>
                <a:lnTo>
                  <a:pt x="132" y="124"/>
                </a:lnTo>
                <a:lnTo>
                  <a:pt x="138" y="122"/>
                </a:lnTo>
                <a:lnTo>
                  <a:pt x="142" y="120"/>
                </a:lnTo>
                <a:lnTo>
                  <a:pt x="144" y="116"/>
                </a:lnTo>
                <a:lnTo>
                  <a:pt x="144" y="110"/>
                </a:lnTo>
                <a:lnTo>
                  <a:pt x="140" y="102"/>
                </a:lnTo>
                <a:lnTo>
                  <a:pt x="136" y="102"/>
                </a:lnTo>
                <a:lnTo>
                  <a:pt x="132" y="100"/>
                </a:lnTo>
                <a:lnTo>
                  <a:pt x="136" y="98"/>
                </a:lnTo>
                <a:lnTo>
                  <a:pt x="134" y="92"/>
                </a:lnTo>
                <a:lnTo>
                  <a:pt x="126" y="92"/>
                </a:lnTo>
                <a:lnTo>
                  <a:pt x="122" y="94"/>
                </a:lnTo>
                <a:lnTo>
                  <a:pt x="116" y="96"/>
                </a:lnTo>
                <a:lnTo>
                  <a:pt x="112" y="90"/>
                </a:lnTo>
                <a:lnTo>
                  <a:pt x="92" y="92"/>
                </a:lnTo>
                <a:lnTo>
                  <a:pt x="80" y="90"/>
                </a:lnTo>
                <a:lnTo>
                  <a:pt x="82" y="98"/>
                </a:lnTo>
                <a:lnTo>
                  <a:pt x="72" y="96"/>
                </a:lnTo>
                <a:lnTo>
                  <a:pt x="74" y="90"/>
                </a:lnTo>
                <a:lnTo>
                  <a:pt x="66" y="84"/>
                </a:lnTo>
                <a:lnTo>
                  <a:pt x="56" y="80"/>
                </a:lnTo>
                <a:lnTo>
                  <a:pt x="46" y="66"/>
                </a:lnTo>
                <a:lnTo>
                  <a:pt x="32" y="64"/>
                </a:lnTo>
                <a:lnTo>
                  <a:pt x="40" y="58"/>
                </a:lnTo>
                <a:lnTo>
                  <a:pt x="40" y="50"/>
                </a:lnTo>
                <a:lnTo>
                  <a:pt x="38" y="46"/>
                </a:lnTo>
                <a:lnTo>
                  <a:pt x="44" y="52"/>
                </a:lnTo>
                <a:lnTo>
                  <a:pt x="48" y="54"/>
                </a:lnTo>
                <a:lnTo>
                  <a:pt x="56" y="56"/>
                </a:lnTo>
                <a:lnTo>
                  <a:pt x="66" y="56"/>
                </a:lnTo>
                <a:lnTo>
                  <a:pt x="48" y="38"/>
                </a:lnTo>
                <a:lnTo>
                  <a:pt x="54" y="40"/>
                </a:lnTo>
                <a:lnTo>
                  <a:pt x="56" y="34"/>
                </a:lnTo>
                <a:lnTo>
                  <a:pt x="52" y="30"/>
                </a:lnTo>
                <a:lnTo>
                  <a:pt x="44" y="30"/>
                </a:lnTo>
                <a:lnTo>
                  <a:pt x="38" y="30"/>
                </a:lnTo>
                <a:lnTo>
                  <a:pt x="28" y="36"/>
                </a:lnTo>
                <a:lnTo>
                  <a:pt x="32" y="3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5" name="Freeform 465"/>
          <p:cNvSpPr>
            <a:spLocks/>
          </p:cNvSpPr>
          <p:nvPr/>
        </p:nvSpPr>
        <p:spPr bwMode="ltGray">
          <a:xfrm>
            <a:off x="2436674" y="1328761"/>
            <a:ext cx="147192" cy="295274"/>
          </a:xfrm>
          <a:custGeom>
            <a:avLst/>
            <a:gdLst/>
            <a:ahLst/>
            <a:cxnLst>
              <a:cxn ang="0">
                <a:pos x="72" y="2"/>
              </a:cxn>
              <a:cxn ang="0">
                <a:pos x="82" y="16"/>
              </a:cxn>
              <a:cxn ang="0">
                <a:pos x="78" y="38"/>
              </a:cxn>
              <a:cxn ang="0">
                <a:pos x="84" y="52"/>
              </a:cxn>
              <a:cxn ang="0">
                <a:pos x="86" y="62"/>
              </a:cxn>
              <a:cxn ang="0">
                <a:pos x="84" y="74"/>
              </a:cxn>
              <a:cxn ang="0">
                <a:pos x="94" y="78"/>
              </a:cxn>
              <a:cxn ang="0">
                <a:pos x="92" y="86"/>
              </a:cxn>
              <a:cxn ang="0">
                <a:pos x="76" y="98"/>
              </a:cxn>
              <a:cxn ang="0">
                <a:pos x="74" y="106"/>
              </a:cxn>
              <a:cxn ang="0">
                <a:pos x="76" y="100"/>
              </a:cxn>
              <a:cxn ang="0">
                <a:pos x="84" y="98"/>
              </a:cxn>
              <a:cxn ang="0">
                <a:pos x="88" y="108"/>
              </a:cxn>
              <a:cxn ang="0">
                <a:pos x="90" y="116"/>
              </a:cxn>
              <a:cxn ang="0">
                <a:pos x="84" y="128"/>
              </a:cxn>
              <a:cxn ang="0">
                <a:pos x="72" y="126"/>
              </a:cxn>
              <a:cxn ang="0">
                <a:pos x="64" y="126"/>
              </a:cxn>
              <a:cxn ang="0">
                <a:pos x="50" y="146"/>
              </a:cxn>
              <a:cxn ang="0">
                <a:pos x="58" y="128"/>
              </a:cxn>
              <a:cxn ang="0">
                <a:pos x="46" y="138"/>
              </a:cxn>
              <a:cxn ang="0">
                <a:pos x="42" y="154"/>
              </a:cxn>
              <a:cxn ang="0">
                <a:pos x="36" y="156"/>
              </a:cxn>
              <a:cxn ang="0">
                <a:pos x="26" y="152"/>
              </a:cxn>
              <a:cxn ang="0">
                <a:pos x="20" y="154"/>
              </a:cxn>
              <a:cxn ang="0">
                <a:pos x="14" y="160"/>
              </a:cxn>
              <a:cxn ang="0">
                <a:pos x="0" y="142"/>
              </a:cxn>
              <a:cxn ang="0">
                <a:pos x="8" y="140"/>
              </a:cxn>
              <a:cxn ang="0">
                <a:pos x="0" y="126"/>
              </a:cxn>
              <a:cxn ang="0">
                <a:pos x="6" y="116"/>
              </a:cxn>
              <a:cxn ang="0">
                <a:pos x="30" y="118"/>
              </a:cxn>
              <a:cxn ang="0">
                <a:pos x="40" y="114"/>
              </a:cxn>
              <a:cxn ang="0">
                <a:pos x="24" y="104"/>
              </a:cxn>
              <a:cxn ang="0">
                <a:pos x="6" y="98"/>
              </a:cxn>
              <a:cxn ang="0">
                <a:pos x="8" y="84"/>
              </a:cxn>
              <a:cxn ang="0">
                <a:pos x="22" y="80"/>
              </a:cxn>
              <a:cxn ang="0">
                <a:pos x="12" y="76"/>
              </a:cxn>
              <a:cxn ang="0">
                <a:pos x="18" y="62"/>
              </a:cxn>
              <a:cxn ang="0">
                <a:pos x="22" y="56"/>
              </a:cxn>
              <a:cxn ang="0">
                <a:pos x="38" y="68"/>
              </a:cxn>
              <a:cxn ang="0">
                <a:pos x="38" y="62"/>
              </a:cxn>
              <a:cxn ang="0">
                <a:pos x="26" y="52"/>
              </a:cxn>
              <a:cxn ang="0">
                <a:pos x="30" y="40"/>
              </a:cxn>
              <a:cxn ang="0">
                <a:pos x="36" y="36"/>
              </a:cxn>
              <a:cxn ang="0">
                <a:pos x="46" y="40"/>
              </a:cxn>
              <a:cxn ang="0">
                <a:pos x="44" y="28"/>
              </a:cxn>
              <a:cxn ang="0">
                <a:pos x="58" y="20"/>
              </a:cxn>
              <a:cxn ang="0">
                <a:pos x="72" y="16"/>
              </a:cxn>
              <a:cxn ang="0">
                <a:pos x="64" y="10"/>
              </a:cxn>
              <a:cxn ang="0">
                <a:pos x="60" y="6"/>
              </a:cxn>
            </a:cxnLst>
            <a:rect l="0" t="0" r="r" b="b"/>
            <a:pathLst>
              <a:path w="95" h="163">
                <a:moveTo>
                  <a:pt x="62" y="0"/>
                </a:moveTo>
                <a:lnTo>
                  <a:pt x="72" y="2"/>
                </a:lnTo>
                <a:lnTo>
                  <a:pt x="80" y="10"/>
                </a:lnTo>
                <a:lnTo>
                  <a:pt x="82" y="16"/>
                </a:lnTo>
                <a:lnTo>
                  <a:pt x="80" y="24"/>
                </a:lnTo>
                <a:lnTo>
                  <a:pt x="78" y="38"/>
                </a:lnTo>
                <a:lnTo>
                  <a:pt x="80" y="54"/>
                </a:lnTo>
                <a:lnTo>
                  <a:pt x="84" y="52"/>
                </a:lnTo>
                <a:lnTo>
                  <a:pt x="88" y="56"/>
                </a:lnTo>
                <a:lnTo>
                  <a:pt x="86" y="62"/>
                </a:lnTo>
                <a:lnTo>
                  <a:pt x="84" y="66"/>
                </a:lnTo>
                <a:lnTo>
                  <a:pt x="84" y="74"/>
                </a:lnTo>
                <a:lnTo>
                  <a:pt x="90" y="78"/>
                </a:lnTo>
                <a:lnTo>
                  <a:pt x="94" y="78"/>
                </a:lnTo>
                <a:lnTo>
                  <a:pt x="94" y="82"/>
                </a:lnTo>
                <a:lnTo>
                  <a:pt x="92" y="86"/>
                </a:lnTo>
                <a:lnTo>
                  <a:pt x="84" y="92"/>
                </a:lnTo>
                <a:lnTo>
                  <a:pt x="76" y="98"/>
                </a:lnTo>
                <a:lnTo>
                  <a:pt x="72" y="100"/>
                </a:lnTo>
                <a:lnTo>
                  <a:pt x="74" y="106"/>
                </a:lnTo>
                <a:lnTo>
                  <a:pt x="76" y="106"/>
                </a:lnTo>
                <a:lnTo>
                  <a:pt x="76" y="100"/>
                </a:lnTo>
                <a:lnTo>
                  <a:pt x="80" y="98"/>
                </a:lnTo>
                <a:lnTo>
                  <a:pt x="84" y="98"/>
                </a:lnTo>
                <a:lnTo>
                  <a:pt x="90" y="102"/>
                </a:lnTo>
                <a:lnTo>
                  <a:pt x="88" y="108"/>
                </a:lnTo>
                <a:lnTo>
                  <a:pt x="86" y="114"/>
                </a:lnTo>
                <a:lnTo>
                  <a:pt x="90" y="116"/>
                </a:lnTo>
                <a:lnTo>
                  <a:pt x="90" y="124"/>
                </a:lnTo>
                <a:lnTo>
                  <a:pt x="84" y="128"/>
                </a:lnTo>
                <a:lnTo>
                  <a:pt x="80" y="128"/>
                </a:lnTo>
                <a:lnTo>
                  <a:pt x="72" y="126"/>
                </a:lnTo>
                <a:lnTo>
                  <a:pt x="64" y="136"/>
                </a:lnTo>
                <a:lnTo>
                  <a:pt x="64" y="126"/>
                </a:lnTo>
                <a:lnTo>
                  <a:pt x="58" y="138"/>
                </a:lnTo>
                <a:lnTo>
                  <a:pt x="50" y="146"/>
                </a:lnTo>
                <a:lnTo>
                  <a:pt x="50" y="134"/>
                </a:lnTo>
                <a:lnTo>
                  <a:pt x="58" y="128"/>
                </a:lnTo>
                <a:lnTo>
                  <a:pt x="52" y="126"/>
                </a:lnTo>
                <a:lnTo>
                  <a:pt x="46" y="138"/>
                </a:lnTo>
                <a:lnTo>
                  <a:pt x="46" y="150"/>
                </a:lnTo>
                <a:lnTo>
                  <a:pt x="42" y="154"/>
                </a:lnTo>
                <a:lnTo>
                  <a:pt x="40" y="150"/>
                </a:lnTo>
                <a:lnTo>
                  <a:pt x="36" y="156"/>
                </a:lnTo>
                <a:lnTo>
                  <a:pt x="28" y="162"/>
                </a:lnTo>
                <a:lnTo>
                  <a:pt x="26" y="152"/>
                </a:lnTo>
                <a:lnTo>
                  <a:pt x="30" y="140"/>
                </a:lnTo>
                <a:lnTo>
                  <a:pt x="20" y="154"/>
                </a:lnTo>
                <a:lnTo>
                  <a:pt x="18" y="160"/>
                </a:lnTo>
                <a:lnTo>
                  <a:pt x="14" y="160"/>
                </a:lnTo>
                <a:lnTo>
                  <a:pt x="4" y="152"/>
                </a:lnTo>
                <a:lnTo>
                  <a:pt x="0" y="142"/>
                </a:lnTo>
                <a:lnTo>
                  <a:pt x="0" y="138"/>
                </a:lnTo>
                <a:lnTo>
                  <a:pt x="8" y="140"/>
                </a:lnTo>
                <a:lnTo>
                  <a:pt x="4" y="132"/>
                </a:lnTo>
                <a:lnTo>
                  <a:pt x="0" y="126"/>
                </a:lnTo>
                <a:lnTo>
                  <a:pt x="2" y="124"/>
                </a:lnTo>
                <a:lnTo>
                  <a:pt x="6" y="116"/>
                </a:lnTo>
                <a:lnTo>
                  <a:pt x="12" y="114"/>
                </a:lnTo>
                <a:lnTo>
                  <a:pt x="30" y="118"/>
                </a:lnTo>
                <a:lnTo>
                  <a:pt x="26" y="114"/>
                </a:lnTo>
                <a:lnTo>
                  <a:pt x="40" y="114"/>
                </a:lnTo>
                <a:lnTo>
                  <a:pt x="34" y="110"/>
                </a:lnTo>
                <a:lnTo>
                  <a:pt x="24" y="104"/>
                </a:lnTo>
                <a:lnTo>
                  <a:pt x="12" y="98"/>
                </a:lnTo>
                <a:lnTo>
                  <a:pt x="6" y="98"/>
                </a:lnTo>
                <a:lnTo>
                  <a:pt x="8" y="88"/>
                </a:lnTo>
                <a:lnTo>
                  <a:pt x="8" y="84"/>
                </a:lnTo>
                <a:lnTo>
                  <a:pt x="24" y="84"/>
                </a:lnTo>
                <a:lnTo>
                  <a:pt x="22" y="80"/>
                </a:lnTo>
                <a:lnTo>
                  <a:pt x="12" y="80"/>
                </a:lnTo>
                <a:lnTo>
                  <a:pt x="12" y="76"/>
                </a:lnTo>
                <a:lnTo>
                  <a:pt x="14" y="70"/>
                </a:lnTo>
                <a:lnTo>
                  <a:pt x="18" y="62"/>
                </a:lnTo>
                <a:lnTo>
                  <a:pt x="18" y="58"/>
                </a:lnTo>
                <a:lnTo>
                  <a:pt x="22" y="56"/>
                </a:lnTo>
                <a:lnTo>
                  <a:pt x="26" y="64"/>
                </a:lnTo>
                <a:lnTo>
                  <a:pt x="38" y="68"/>
                </a:lnTo>
                <a:lnTo>
                  <a:pt x="42" y="60"/>
                </a:lnTo>
                <a:lnTo>
                  <a:pt x="38" y="62"/>
                </a:lnTo>
                <a:lnTo>
                  <a:pt x="32" y="58"/>
                </a:lnTo>
                <a:lnTo>
                  <a:pt x="26" y="52"/>
                </a:lnTo>
                <a:lnTo>
                  <a:pt x="24" y="40"/>
                </a:lnTo>
                <a:lnTo>
                  <a:pt x="30" y="40"/>
                </a:lnTo>
                <a:lnTo>
                  <a:pt x="34" y="44"/>
                </a:lnTo>
                <a:lnTo>
                  <a:pt x="36" y="36"/>
                </a:lnTo>
                <a:lnTo>
                  <a:pt x="42" y="36"/>
                </a:lnTo>
                <a:lnTo>
                  <a:pt x="46" y="40"/>
                </a:lnTo>
                <a:lnTo>
                  <a:pt x="50" y="34"/>
                </a:lnTo>
                <a:lnTo>
                  <a:pt x="44" y="28"/>
                </a:lnTo>
                <a:lnTo>
                  <a:pt x="50" y="20"/>
                </a:lnTo>
                <a:lnTo>
                  <a:pt x="58" y="20"/>
                </a:lnTo>
                <a:lnTo>
                  <a:pt x="66" y="18"/>
                </a:lnTo>
                <a:lnTo>
                  <a:pt x="72" y="16"/>
                </a:lnTo>
                <a:lnTo>
                  <a:pt x="70" y="14"/>
                </a:lnTo>
                <a:lnTo>
                  <a:pt x="64" y="10"/>
                </a:lnTo>
                <a:lnTo>
                  <a:pt x="60" y="8"/>
                </a:lnTo>
                <a:lnTo>
                  <a:pt x="60" y="6"/>
                </a:lnTo>
                <a:lnTo>
                  <a:pt x="62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6" name="Freeform 466"/>
          <p:cNvSpPr>
            <a:spLocks/>
          </p:cNvSpPr>
          <p:nvPr/>
        </p:nvSpPr>
        <p:spPr bwMode="ltGray">
          <a:xfrm>
            <a:off x="2574569" y="1441473"/>
            <a:ext cx="18593" cy="238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8" y="8"/>
              </a:cxn>
              <a:cxn ang="0">
                <a:pos x="4" y="12"/>
              </a:cxn>
              <a:cxn ang="0">
                <a:pos x="0" y="6"/>
              </a:cxn>
              <a:cxn ang="0">
                <a:pos x="4" y="2"/>
              </a:cxn>
              <a:cxn ang="0">
                <a:pos x="12" y="0"/>
              </a:cxn>
            </a:cxnLst>
            <a:rect l="0" t="0" r="r" b="b"/>
            <a:pathLst>
              <a:path w="13" h="13">
                <a:moveTo>
                  <a:pt x="12" y="0"/>
                </a:moveTo>
                <a:lnTo>
                  <a:pt x="8" y="8"/>
                </a:lnTo>
                <a:lnTo>
                  <a:pt x="4" y="12"/>
                </a:lnTo>
                <a:lnTo>
                  <a:pt x="0" y="6"/>
                </a:lnTo>
                <a:lnTo>
                  <a:pt x="4" y="2"/>
                </a:lnTo>
                <a:lnTo>
                  <a:pt x="1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7" name="Freeform 467"/>
          <p:cNvSpPr>
            <a:spLocks/>
          </p:cNvSpPr>
          <p:nvPr/>
        </p:nvSpPr>
        <p:spPr bwMode="ltGray">
          <a:xfrm>
            <a:off x="2253845" y="1951058"/>
            <a:ext cx="440028" cy="742947"/>
          </a:xfrm>
          <a:custGeom>
            <a:avLst/>
            <a:gdLst/>
            <a:ahLst/>
            <a:cxnLst>
              <a:cxn ang="0">
                <a:pos x="32" y="34"/>
              </a:cxn>
              <a:cxn ang="0">
                <a:pos x="82" y="0"/>
              </a:cxn>
              <a:cxn ang="0">
                <a:pos x="94" y="12"/>
              </a:cxn>
              <a:cxn ang="0">
                <a:pos x="64" y="52"/>
              </a:cxn>
              <a:cxn ang="0">
                <a:pos x="60" y="90"/>
              </a:cxn>
              <a:cxn ang="0">
                <a:pos x="70" y="86"/>
              </a:cxn>
              <a:cxn ang="0">
                <a:pos x="80" y="74"/>
              </a:cxn>
              <a:cxn ang="0">
                <a:pos x="96" y="24"/>
              </a:cxn>
              <a:cxn ang="0">
                <a:pos x="118" y="18"/>
              </a:cxn>
              <a:cxn ang="0">
                <a:pos x="138" y="20"/>
              </a:cxn>
              <a:cxn ang="0">
                <a:pos x="134" y="58"/>
              </a:cxn>
              <a:cxn ang="0">
                <a:pos x="120" y="70"/>
              </a:cxn>
              <a:cxn ang="0">
                <a:pos x="138" y="70"/>
              </a:cxn>
              <a:cxn ang="0">
                <a:pos x="160" y="84"/>
              </a:cxn>
              <a:cxn ang="0">
                <a:pos x="182" y="78"/>
              </a:cxn>
              <a:cxn ang="0">
                <a:pos x="180" y="106"/>
              </a:cxn>
              <a:cxn ang="0">
                <a:pos x="184" y="120"/>
              </a:cxn>
              <a:cxn ang="0">
                <a:pos x="212" y="110"/>
              </a:cxn>
              <a:cxn ang="0">
                <a:pos x="188" y="146"/>
              </a:cxn>
              <a:cxn ang="0">
                <a:pos x="246" y="178"/>
              </a:cxn>
              <a:cxn ang="0">
                <a:pos x="252" y="204"/>
              </a:cxn>
              <a:cxn ang="0">
                <a:pos x="216" y="214"/>
              </a:cxn>
              <a:cxn ang="0">
                <a:pos x="250" y="244"/>
              </a:cxn>
              <a:cxn ang="0">
                <a:pos x="270" y="268"/>
              </a:cxn>
              <a:cxn ang="0">
                <a:pos x="280" y="304"/>
              </a:cxn>
              <a:cxn ang="0">
                <a:pos x="262" y="310"/>
              </a:cxn>
              <a:cxn ang="0">
                <a:pos x="248" y="330"/>
              </a:cxn>
              <a:cxn ang="0">
                <a:pos x="232" y="304"/>
              </a:cxn>
              <a:cxn ang="0">
                <a:pos x="216" y="282"/>
              </a:cxn>
              <a:cxn ang="0">
                <a:pos x="200" y="288"/>
              </a:cxn>
              <a:cxn ang="0">
                <a:pos x="214" y="330"/>
              </a:cxn>
              <a:cxn ang="0">
                <a:pos x="218" y="368"/>
              </a:cxn>
              <a:cxn ang="0">
                <a:pos x="184" y="362"/>
              </a:cxn>
              <a:cxn ang="0">
                <a:pos x="192" y="396"/>
              </a:cxn>
              <a:cxn ang="0">
                <a:pos x="136" y="364"/>
              </a:cxn>
              <a:cxn ang="0">
                <a:pos x="128" y="340"/>
              </a:cxn>
              <a:cxn ang="0">
                <a:pos x="76" y="328"/>
              </a:cxn>
              <a:cxn ang="0">
                <a:pos x="64" y="314"/>
              </a:cxn>
              <a:cxn ang="0">
                <a:pos x="78" y="298"/>
              </a:cxn>
              <a:cxn ang="0">
                <a:pos x="116" y="298"/>
              </a:cxn>
              <a:cxn ang="0">
                <a:pos x="142" y="266"/>
              </a:cxn>
              <a:cxn ang="0">
                <a:pos x="158" y="224"/>
              </a:cxn>
              <a:cxn ang="0">
                <a:pos x="138" y="188"/>
              </a:cxn>
              <a:cxn ang="0">
                <a:pos x="132" y="142"/>
              </a:cxn>
              <a:cxn ang="0">
                <a:pos x="110" y="134"/>
              </a:cxn>
              <a:cxn ang="0">
                <a:pos x="102" y="156"/>
              </a:cxn>
              <a:cxn ang="0">
                <a:pos x="60" y="144"/>
              </a:cxn>
              <a:cxn ang="0">
                <a:pos x="28" y="128"/>
              </a:cxn>
              <a:cxn ang="0">
                <a:pos x="12" y="120"/>
              </a:cxn>
              <a:cxn ang="0">
                <a:pos x="4" y="102"/>
              </a:cxn>
              <a:cxn ang="0">
                <a:pos x="28" y="100"/>
              </a:cxn>
            </a:cxnLst>
            <a:rect l="0" t="0" r="r" b="b"/>
            <a:pathLst>
              <a:path w="285" h="409">
                <a:moveTo>
                  <a:pt x="0" y="84"/>
                </a:moveTo>
                <a:lnTo>
                  <a:pt x="8" y="66"/>
                </a:lnTo>
                <a:lnTo>
                  <a:pt x="32" y="34"/>
                </a:lnTo>
                <a:lnTo>
                  <a:pt x="58" y="10"/>
                </a:lnTo>
                <a:lnTo>
                  <a:pt x="70" y="2"/>
                </a:lnTo>
                <a:lnTo>
                  <a:pt x="82" y="0"/>
                </a:lnTo>
                <a:lnTo>
                  <a:pt x="96" y="6"/>
                </a:lnTo>
                <a:lnTo>
                  <a:pt x="100" y="10"/>
                </a:lnTo>
                <a:lnTo>
                  <a:pt x="94" y="12"/>
                </a:lnTo>
                <a:lnTo>
                  <a:pt x="78" y="24"/>
                </a:lnTo>
                <a:lnTo>
                  <a:pt x="60" y="46"/>
                </a:lnTo>
                <a:lnTo>
                  <a:pt x="64" y="52"/>
                </a:lnTo>
                <a:lnTo>
                  <a:pt x="58" y="58"/>
                </a:lnTo>
                <a:lnTo>
                  <a:pt x="52" y="70"/>
                </a:lnTo>
                <a:lnTo>
                  <a:pt x="60" y="90"/>
                </a:lnTo>
                <a:lnTo>
                  <a:pt x="38" y="102"/>
                </a:lnTo>
                <a:lnTo>
                  <a:pt x="60" y="104"/>
                </a:lnTo>
                <a:lnTo>
                  <a:pt x="70" y="86"/>
                </a:lnTo>
                <a:lnTo>
                  <a:pt x="64" y="74"/>
                </a:lnTo>
                <a:lnTo>
                  <a:pt x="68" y="60"/>
                </a:lnTo>
                <a:lnTo>
                  <a:pt x="80" y="74"/>
                </a:lnTo>
                <a:lnTo>
                  <a:pt x="74" y="56"/>
                </a:lnTo>
                <a:lnTo>
                  <a:pt x="78" y="36"/>
                </a:lnTo>
                <a:lnTo>
                  <a:pt x="96" y="24"/>
                </a:lnTo>
                <a:lnTo>
                  <a:pt x="112" y="36"/>
                </a:lnTo>
                <a:lnTo>
                  <a:pt x="106" y="22"/>
                </a:lnTo>
                <a:lnTo>
                  <a:pt x="118" y="18"/>
                </a:lnTo>
                <a:lnTo>
                  <a:pt x="128" y="16"/>
                </a:lnTo>
                <a:lnTo>
                  <a:pt x="134" y="16"/>
                </a:lnTo>
                <a:lnTo>
                  <a:pt x="138" y="20"/>
                </a:lnTo>
                <a:lnTo>
                  <a:pt x="138" y="28"/>
                </a:lnTo>
                <a:lnTo>
                  <a:pt x="134" y="36"/>
                </a:lnTo>
                <a:lnTo>
                  <a:pt x="134" y="58"/>
                </a:lnTo>
                <a:lnTo>
                  <a:pt x="126" y="60"/>
                </a:lnTo>
                <a:lnTo>
                  <a:pt x="122" y="64"/>
                </a:lnTo>
                <a:lnTo>
                  <a:pt x="120" y="70"/>
                </a:lnTo>
                <a:lnTo>
                  <a:pt x="124" y="74"/>
                </a:lnTo>
                <a:lnTo>
                  <a:pt x="130" y="74"/>
                </a:lnTo>
                <a:lnTo>
                  <a:pt x="138" y="70"/>
                </a:lnTo>
                <a:lnTo>
                  <a:pt x="138" y="84"/>
                </a:lnTo>
                <a:lnTo>
                  <a:pt x="148" y="72"/>
                </a:lnTo>
                <a:lnTo>
                  <a:pt x="160" y="84"/>
                </a:lnTo>
                <a:lnTo>
                  <a:pt x="154" y="66"/>
                </a:lnTo>
                <a:lnTo>
                  <a:pt x="162" y="60"/>
                </a:lnTo>
                <a:lnTo>
                  <a:pt x="182" y="78"/>
                </a:lnTo>
                <a:lnTo>
                  <a:pt x="184" y="84"/>
                </a:lnTo>
                <a:lnTo>
                  <a:pt x="190" y="96"/>
                </a:lnTo>
                <a:lnTo>
                  <a:pt x="180" y="106"/>
                </a:lnTo>
                <a:lnTo>
                  <a:pt x="178" y="120"/>
                </a:lnTo>
                <a:lnTo>
                  <a:pt x="194" y="104"/>
                </a:lnTo>
                <a:lnTo>
                  <a:pt x="184" y="120"/>
                </a:lnTo>
                <a:lnTo>
                  <a:pt x="202" y="110"/>
                </a:lnTo>
                <a:lnTo>
                  <a:pt x="192" y="128"/>
                </a:lnTo>
                <a:lnTo>
                  <a:pt x="212" y="110"/>
                </a:lnTo>
                <a:lnTo>
                  <a:pt x="216" y="130"/>
                </a:lnTo>
                <a:lnTo>
                  <a:pt x="200" y="132"/>
                </a:lnTo>
                <a:lnTo>
                  <a:pt x="188" y="146"/>
                </a:lnTo>
                <a:lnTo>
                  <a:pt x="218" y="140"/>
                </a:lnTo>
                <a:lnTo>
                  <a:pt x="238" y="148"/>
                </a:lnTo>
                <a:lnTo>
                  <a:pt x="246" y="178"/>
                </a:lnTo>
                <a:lnTo>
                  <a:pt x="228" y="188"/>
                </a:lnTo>
                <a:lnTo>
                  <a:pt x="252" y="198"/>
                </a:lnTo>
                <a:lnTo>
                  <a:pt x="252" y="204"/>
                </a:lnTo>
                <a:lnTo>
                  <a:pt x="228" y="200"/>
                </a:lnTo>
                <a:lnTo>
                  <a:pt x="230" y="212"/>
                </a:lnTo>
                <a:lnTo>
                  <a:pt x="216" y="214"/>
                </a:lnTo>
                <a:lnTo>
                  <a:pt x="236" y="226"/>
                </a:lnTo>
                <a:lnTo>
                  <a:pt x="234" y="236"/>
                </a:lnTo>
                <a:lnTo>
                  <a:pt x="250" y="244"/>
                </a:lnTo>
                <a:lnTo>
                  <a:pt x="260" y="252"/>
                </a:lnTo>
                <a:lnTo>
                  <a:pt x="260" y="260"/>
                </a:lnTo>
                <a:lnTo>
                  <a:pt x="270" y="268"/>
                </a:lnTo>
                <a:lnTo>
                  <a:pt x="278" y="280"/>
                </a:lnTo>
                <a:lnTo>
                  <a:pt x="284" y="296"/>
                </a:lnTo>
                <a:lnTo>
                  <a:pt x="280" y="304"/>
                </a:lnTo>
                <a:lnTo>
                  <a:pt x="268" y="296"/>
                </a:lnTo>
                <a:lnTo>
                  <a:pt x="270" y="308"/>
                </a:lnTo>
                <a:lnTo>
                  <a:pt x="262" y="310"/>
                </a:lnTo>
                <a:lnTo>
                  <a:pt x="252" y="304"/>
                </a:lnTo>
                <a:lnTo>
                  <a:pt x="254" y="316"/>
                </a:lnTo>
                <a:lnTo>
                  <a:pt x="248" y="330"/>
                </a:lnTo>
                <a:lnTo>
                  <a:pt x="244" y="326"/>
                </a:lnTo>
                <a:lnTo>
                  <a:pt x="238" y="316"/>
                </a:lnTo>
                <a:lnTo>
                  <a:pt x="232" y="304"/>
                </a:lnTo>
                <a:lnTo>
                  <a:pt x="242" y="290"/>
                </a:lnTo>
                <a:lnTo>
                  <a:pt x="222" y="288"/>
                </a:lnTo>
                <a:lnTo>
                  <a:pt x="216" y="282"/>
                </a:lnTo>
                <a:lnTo>
                  <a:pt x="212" y="282"/>
                </a:lnTo>
                <a:lnTo>
                  <a:pt x="214" y="298"/>
                </a:lnTo>
                <a:lnTo>
                  <a:pt x="200" y="288"/>
                </a:lnTo>
                <a:lnTo>
                  <a:pt x="206" y="306"/>
                </a:lnTo>
                <a:lnTo>
                  <a:pt x="208" y="328"/>
                </a:lnTo>
                <a:lnTo>
                  <a:pt x="214" y="330"/>
                </a:lnTo>
                <a:lnTo>
                  <a:pt x="222" y="334"/>
                </a:lnTo>
                <a:lnTo>
                  <a:pt x="222" y="348"/>
                </a:lnTo>
                <a:lnTo>
                  <a:pt x="218" y="368"/>
                </a:lnTo>
                <a:lnTo>
                  <a:pt x="214" y="380"/>
                </a:lnTo>
                <a:lnTo>
                  <a:pt x="216" y="398"/>
                </a:lnTo>
                <a:lnTo>
                  <a:pt x="184" y="362"/>
                </a:lnTo>
                <a:lnTo>
                  <a:pt x="170" y="356"/>
                </a:lnTo>
                <a:lnTo>
                  <a:pt x="180" y="376"/>
                </a:lnTo>
                <a:lnTo>
                  <a:pt x="192" y="396"/>
                </a:lnTo>
                <a:lnTo>
                  <a:pt x="190" y="408"/>
                </a:lnTo>
                <a:lnTo>
                  <a:pt x="164" y="392"/>
                </a:lnTo>
                <a:lnTo>
                  <a:pt x="136" y="364"/>
                </a:lnTo>
                <a:lnTo>
                  <a:pt x="140" y="354"/>
                </a:lnTo>
                <a:lnTo>
                  <a:pt x="136" y="350"/>
                </a:lnTo>
                <a:lnTo>
                  <a:pt x="128" y="340"/>
                </a:lnTo>
                <a:lnTo>
                  <a:pt x="122" y="322"/>
                </a:lnTo>
                <a:lnTo>
                  <a:pt x="92" y="322"/>
                </a:lnTo>
                <a:lnTo>
                  <a:pt x="76" y="328"/>
                </a:lnTo>
                <a:lnTo>
                  <a:pt x="70" y="324"/>
                </a:lnTo>
                <a:lnTo>
                  <a:pt x="66" y="320"/>
                </a:lnTo>
                <a:lnTo>
                  <a:pt x="64" y="314"/>
                </a:lnTo>
                <a:lnTo>
                  <a:pt x="68" y="308"/>
                </a:lnTo>
                <a:lnTo>
                  <a:pt x="72" y="302"/>
                </a:lnTo>
                <a:lnTo>
                  <a:pt x="78" y="298"/>
                </a:lnTo>
                <a:lnTo>
                  <a:pt x="86" y="294"/>
                </a:lnTo>
                <a:lnTo>
                  <a:pt x="96" y="298"/>
                </a:lnTo>
                <a:lnTo>
                  <a:pt x="116" y="298"/>
                </a:lnTo>
                <a:lnTo>
                  <a:pt x="132" y="296"/>
                </a:lnTo>
                <a:lnTo>
                  <a:pt x="126" y="280"/>
                </a:lnTo>
                <a:lnTo>
                  <a:pt x="142" y="266"/>
                </a:lnTo>
                <a:lnTo>
                  <a:pt x="148" y="256"/>
                </a:lnTo>
                <a:lnTo>
                  <a:pt x="160" y="254"/>
                </a:lnTo>
                <a:lnTo>
                  <a:pt x="158" y="224"/>
                </a:lnTo>
                <a:lnTo>
                  <a:pt x="148" y="206"/>
                </a:lnTo>
                <a:lnTo>
                  <a:pt x="128" y="194"/>
                </a:lnTo>
                <a:lnTo>
                  <a:pt x="138" y="188"/>
                </a:lnTo>
                <a:lnTo>
                  <a:pt x="134" y="170"/>
                </a:lnTo>
                <a:lnTo>
                  <a:pt x="130" y="158"/>
                </a:lnTo>
                <a:lnTo>
                  <a:pt x="132" y="142"/>
                </a:lnTo>
                <a:lnTo>
                  <a:pt x="126" y="144"/>
                </a:lnTo>
                <a:lnTo>
                  <a:pt x="118" y="134"/>
                </a:lnTo>
                <a:lnTo>
                  <a:pt x="110" y="134"/>
                </a:lnTo>
                <a:lnTo>
                  <a:pt x="118" y="152"/>
                </a:lnTo>
                <a:lnTo>
                  <a:pt x="112" y="156"/>
                </a:lnTo>
                <a:lnTo>
                  <a:pt x="102" y="156"/>
                </a:lnTo>
                <a:lnTo>
                  <a:pt x="84" y="148"/>
                </a:lnTo>
                <a:lnTo>
                  <a:pt x="86" y="154"/>
                </a:lnTo>
                <a:lnTo>
                  <a:pt x="60" y="144"/>
                </a:lnTo>
                <a:lnTo>
                  <a:pt x="46" y="140"/>
                </a:lnTo>
                <a:lnTo>
                  <a:pt x="34" y="138"/>
                </a:lnTo>
                <a:lnTo>
                  <a:pt x="28" y="128"/>
                </a:lnTo>
                <a:lnTo>
                  <a:pt x="34" y="120"/>
                </a:lnTo>
                <a:lnTo>
                  <a:pt x="20" y="122"/>
                </a:lnTo>
                <a:lnTo>
                  <a:pt x="12" y="120"/>
                </a:lnTo>
                <a:lnTo>
                  <a:pt x="8" y="118"/>
                </a:lnTo>
                <a:lnTo>
                  <a:pt x="6" y="114"/>
                </a:lnTo>
                <a:lnTo>
                  <a:pt x="4" y="102"/>
                </a:lnTo>
                <a:lnTo>
                  <a:pt x="4" y="94"/>
                </a:lnTo>
                <a:lnTo>
                  <a:pt x="20" y="100"/>
                </a:lnTo>
                <a:lnTo>
                  <a:pt x="28" y="100"/>
                </a:lnTo>
                <a:lnTo>
                  <a:pt x="0" y="8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8" name="Freeform 468"/>
          <p:cNvSpPr>
            <a:spLocks/>
          </p:cNvSpPr>
          <p:nvPr/>
        </p:nvSpPr>
        <p:spPr bwMode="ltGray">
          <a:xfrm>
            <a:off x="2467662" y="1989158"/>
            <a:ext cx="66623" cy="8096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12"/>
              </a:cxn>
              <a:cxn ang="0">
                <a:pos x="4" y="22"/>
              </a:cxn>
              <a:cxn ang="0">
                <a:pos x="0" y="30"/>
              </a:cxn>
              <a:cxn ang="0">
                <a:pos x="8" y="40"/>
              </a:cxn>
              <a:cxn ang="0">
                <a:pos x="20" y="36"/>
              </a:cxn>
              <a:cxn ang="0">
                <a:pos x="42" y="44"/>
              </a:cxn>
              <a:cxn ang="0">
                <a:pos x="40" y="18"/>
              </a:cxn>
              <a:cxn ang="0">
                <a:pos x="34" y="10"/>
              </a:cxn>
              <a:cxn ang="0">
                <a:pos x="18" y="6"/>
              </a:cxn>
              <a:cxn ang="0">
                <a:pos x="8" y="0"/>
              </a:cxn>
            </a:cxnLst>
            <a:rect l="0" t="0" r="r" b="b"/>
            <a:pathLst>
              <a:path w="43" h="45">
                <a:moveTo>
                  <a:pt x="8" y="0"/>
                </a:moveTo>
                <a:lnTo>
                  <a:pt x="2" y="12"/>
                </a:lnTo>
                <a:lnTo>
                  <a:pt x="4" y="22"/>
                </a:lnTo>
                <a:lnTo>
                  <a:pt x="0" y="30"/>
                </a:lnTo>
                <a:lnTo>
                  <a:pt x="8" y="40"/>
                </a:lnTo>
                <a:lnTo>
                  <a:pt x="20" y="36"/>
                </a:lnTo>
                <a:lnTo>
                  <a:pt x="42" y="44"/>
                </a:lnTo>
                <a:lnTo>
                  <a:pt x="40" y="18"/>
                </a:lnTo>
                <a:lnTo>
                  <a:pt x="34" y="10"/>
                </a:lnTo>
                <a:lnTo>
                  <a:pt x="18" y="6"/>
                </a:lnTo>
                <a:lnTo>
                  <a:pt x="8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9" name="Freeform 469"/>
          <p:cNvSpPr>
            <a:spLocks/>
          </p:cNvSpPr>
          <p:nvPr/>
        </p:nvSpPr>
        <p:spPr bwMode="ltGray">
          <a:xfrm>
            <a:off x="2422729" y="2328881"/>
            <a:ext cx="43383" cy="60325"/>
          </a:xfrm>
          <a:custGeom>
            <a:avLst/>
            <a:gdLst/>
            <a:ahLst/>
            <a:cxnLst>
              <a:cxn ang="0">
                <a:pos x="28" y="8"/>
              </a:cxn>
              <a:cxn ang="0">
                <a:pos x="22" y="2"/>
              </a:cxn>
              <a:cxn ang="0">
                <a:pos x="16" y="0"/>
              </a:cxn>
              <a:cxn ang="0">
                <a:pos x="12" y="2"/>
              </a:cxn>
              <a:cxn ang="0">
                <a:pos x="0" y="18"/>
              </a:cxn>
              <a:cxn ang="0">
                <a:pos x="0" y="30"/>
              </a:cxn>
              <a:cxn ang="0">
                <a:pos x="14" y="32"/>
              </a:cxn>
              <a:cxn ang="0">
                <a:pos x="22" y="22"/>
              </a:cxn>
              <a:cxn ang="0">
                <a:pos x="28" y="8"/>
              </a:cxn>
            </a:cxnLst>
            <a:rect l="0" t="0" r="r" b="b"/>
            <a:pathLst>
              <a:path w="29" h="33">
                <a:moveTo>
                  <a:pt x="28" y="8"/>
                </a:moveTo>
                <a:lnTo>
                  <a:pt x="22" y="2"/>
                </a:lnTo>
                <a:lnTo>
                  <a:pt x="16" y="0"/>
                </a:lnTo>
                <a:lnTo>
                  <a:pt x="12" y="2"/>
                </a:lnTo>
                <a:lnTo>
                  <a:pt x="0" y="18"/>
                </a:lnTo>
                <a:lnTo>
                  <a:pt x="0" y="30"/>
                </a:lnTo>
                <a:lnTo>
                  <a:pt x="14" y="32"/>
                </a:lnTo>
                <a:lnTo>
                  <a:pt x="22" y="22"/>
                </a:lnTo>
                <a:lnTo>
                  <a:pt x="28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0" name="Freeform 470"/>
          <p:cNvSpPr>
            <a:spLocks/>
          </p:cNvSpPr>
          <p:nvPr/>
        </p:nvSpPr>
        <p:spPr bwMode="ltGray">
          <a:xfrm>
            <a:off x="2391741" y="2266970"/>
            <a:ext cx="35637" cy="285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" y="8"/>
              </a:cxn>
              <a:cxn ang="0">
                <a:pos x="0" y="14"/>
              </a:cxn>
              <a:cxn ang="0">
                <a:pos x="12" y="10"/>
              </a:cxn>
              <a:cxn ang="0">
                <a:pos x="22" y="0"/>
              </a:cxn>
            </a:cxnLst>
            <a:rect l="0" t="0" r="r" b="b"/>
            <a:pathLst>
              <a:path w="23" h="15">
                <a:moveTo>
                  <a:pt x="22" y="0"/>
                </a:moveTo>
                <a:lnTo>
                  <a:pt x="6" y="8"/>
                </a:lnTo>
                <a:lnTo>
                  <a:pt x="0" y="14"/>
                </a:lnTo>
                <a:lnTo>
                  <a:pt x="12" y="10"/>
                </a:lnTo>
                <a:lnTo>
                  <a:pt x="2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1" name="Freeform 471"/>
          <p:cNvSpPr>
            <a:spLocks/>
          </p:cNvSpPr>
          <p:nvPr/>
        </p:nvSpPr>
        <p:spPr bwMode="ltGray">
          <a:xfrm>
            <a:off x="2198067" y="1890733"/>
            <a:ext cx="114655" cy="142874"/>
          </a:xfrm>
          <a:custGeom>
            <a:avLst/>
            <a:gdLst/>
            <a:ahLst/>
            <a:cxnLst>
              <a:cxn ang="0">
                <a:pos x="2" y="78"/>
              </a:cxn>
              <a:cxn ang="0">
                <a:pos x="16" y="66"/>
              </a:cxn>
              <a:cxn ang="0">
                <a:pos x="16" y="58"/>
              </a:cxn>
              <a:cxn ang="0">
                <a:pos x="10" y="50"/>
              </a:cxn>
              <a:cxn ang="0">
                <a:pos x="24" y="54"/>
              </a:cxn>
              <a:cxn ang="0">
                <a:pos x="36" y="60"/>
              </a:cxn>
              <a:cxn ang="0">
                <a:pos x="56" y="44"/>
              </a:cxn>
              <a:cxn ang="0">
                <a:pos x="74" y="26"/>
              </a:cxn>
              <a:cxn ang="0">
                <a:pos x="74" y="14"/>
              </a:cxn>
              <a:cxn ang="0">
                <a:pos x="60" y="12"/>
              </a:cxn>
              <a:cxn ang="0">
                <a:pos x="46" y="0"/>
              </a:cxn>
              <a:cxn ang="0">
                <a:pos x="28" y="0"/>
              </a:cxn>
              <a:cxn ang="0">
                <a:pos x="26" y="14"/>
              </a:cxn>
              <a:cxn ang="0">
                <a:pos x="16" y="12"/>
              </a:cxn>
              <a:cxn ang="0">
                <a:pos x="12" y="34"/>
              </a:cxn>
              <a:cxn ang="0">
                <a:pos x="2" y="50"/>
              </a:cxn>
              <a:cxn ang="0">
                <a:pos x="0" y="62"/>
              </a:cxn>
              <a:cxn ang="0">
                <a:pos x="2" y="78"/>
              </a:cxn>
            </a:cxnLst>
            <a:rect l="0" t="0" r="r" b="b"/>
            <a:pathLst>
              <a:path w="75" h="79">
                <a:moveTo>
                  <a:pt x="2" y="78"/>
                </a:moveTo>
                <a:lnTo>
                  <a:pt x="16" y="66"/>
                </a:lnTo>
                <a:lnTo>
                  <a:pt x="16" y="58"/>
                </a:lnTo>
                <a:lnTo>
                  <a:pt x="10" y="50"/>
                </a:lnTo>
                <a:lnTo>
                  <a:pt x="24" y="54"/>
                </a:lnTo>
                <a:lnTo>
                  <a:pt x="36" y="60"/>
                </a:lnTo>
                <a:lnTo>
                  <a:pt x="56" y="44"/>
                </a:lnTo>
                <a:lnTo>
                  <a:pt x="74" y="26"/>
                </a:lnTo>
                <a:lnTo>
                  <a:pt x="74" y="14"/>
                </a:lnTo>
                <a:lnTo>
                  <a:pt x="60" y="12"/>
                </a:lnTo>
                <a:lnTo>
                  <a:pt x="46" y="0"/>
                </a:lnTo>
                <a:lnTo>
                  <a:pt x="28" y="0"/>
                </a:lnTo>
                <a:lnTo>
                  <a:pt x="26" y="14"/>
                </a:lnTo>
                <a:lnTo>
                  <a:pt x="16" y="12"/>
                </a:lnTo>
                <a:lnTo>
                  <a:pt x="12" y="34"/>
                </a:lnTo>
                <a:lnTo>
                  <a:pt x="2" y="50"/>
                </a:lnTo>
                <a:lnTo>
                  <a:pt x="0" y="62"/>
                </a:lnTo>
                <a:lnTo>
                  <a:pt x="2" y="7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2" name="Freeform 472"/>
          <p:cNvSpPr>
            <a:spLocks/>
          </p:cNvSpPr>
          <p:nvPr/>
        </p:nvSpPr>
        <p:spPr bwMode="ltGray">
          <a:xfrm>
            <a:off x="2077214" y="1874858"/>
            <a:ext cx="123952" cy="192087"/>
          </a:xfrm>
          <a:custGeom>
            <a:avLst/>
            <a:gdLst/>
            <a:ahLst/>
            <a:cxnLst>
              <a:cxn ang="0">
                <a:pos x="78" y="10"/>
              </a:cxn>
              <a:cxn ang="0">
                <a:pos x="74" y="10"/>
              </a:cxn>
              <a:cxn ang="0">
                <a:pos x="58" y="10"/>
              </a:cxn>
              <a:cxn ang="0">
                <a:pos x="54" y="4"/>
              </a:cxn>
              <a:cxn ang="0">
                <a:pos x="38" y="0"/>
              </a:cxn>
              <a:cxn ang="0">
                <a:pos x="36" y="32"/>
              </a:cxn>
              <a:cxn ang="0">
                <a:pos x="26" y="50"/>
              </a:cxn>
              <a:cxn ang="0">
                <a:pos x="20" y="42"/>
              </a:cxn>
              <a:cxn ang="0">
                <a:pos x="16" y="30"/>
              </a:cxn>
              <a:cxn ang="0">
                <a:pos x="6" y="30"/>
              </a:cxn>
              <a:cxn ang="0">
                <a:pos x="0" y="42"/>
              </a:cxn>
              <a:cxn ang="0">
                <a:pos x="0" y="52"/>
              </a:cxn>
              <a:cxn ang="0">
                <a:pos x="6" y="58"/>
              </a:cxn>
              <a:cxn ang="0">
                <a:pos x="16" y="76"/>
              </a:cxn>
              <a:cxn ang="0">
                <a:pos x="16" y="92"/>
              </a:cxn>
              <a:cxn ang="0">
                <a:pos x="20" y="104"/>
              </a:cxn>
              <a:cxn ang="0">
                <a:pos x="30" y="98"/>
              </a:cxn>
              <a:cxn ang="0">
                <a:pos x="28" y="88"/>
              </a:cxn>
              <a:cxn ang="0">
                <a:pos x="32" y="84"/>
              </a:cxn>
              <a:cxn ang="0">
                <a:pos x="36" y="94"/>
              </a:cxn>
              <a:cxn ang="0">
                <a:pos x="48" y="92"/>
              </a:cxn>
              <a:cxn ang="0">
                <a:pos x="58" y="88"/>
              </a:cxn>
              <a:cxn ang="0">
                <a:pos x="60" y="74"/>
              </a:cxn>
              <a:cxn ang="0">
                <a:pos x="68" y="68"/>
              </a:cxn>
              <a:cxn ang="0">
                <a:pos x="70" y="48"/>
              </a:cxn>
              <a:cxn ang="0">
                <a:pos x="64" y="42"/>
              </a:cxn>
              <a:cxn ang="0">
                <a:pos x="48" y="38"/>
              </a:cxn>
              <a:cxn ang="0">
                <a:pos x="64" y="32"/>
              </a:cxn>
              <a:cxn ang="0">
                <a:pos x="74" y="28"/>
              </a:cxn>
              <a:cxn ang="0">
                <a:pos x="74" y="20"/>
              </a:cxn>
              <a:cxn ang="0">
                <a:pos x="80" y="20"/>
              </a:cxn>
              <a:cxn ang="0">
                <a:pos x="78" y="10"/>
              </a:cxn>
            </a:cxnLst>
            <a:rect l="0" t="0" r="r" b="b"/>
            <a:pathLst>
              <a:path w="81" h="105">
                <a:moveTo>
                  <a:pt x="78" y="10"/>
                </a:moveTo>
                <a:lnTo>
                  <a:pt x="74" y="10"/>
                </a:lnTo>
                <a:lnTo>
                  <a:pt x="58" y="10"/>
                </a:lnTo>
                <a:lnTo>
                  <a:pt x="54" y="4"/>
                </a:lnTo>
                <a:lnTo>
                  <a:pt x="38" y="0"/>
                </a:lnTo>
                <a:lnTo>
                  <a:pt x="36" y="32"/>
                </a:lnTo>
                <a:lnTo>
                  <a:pt x="26" y="50"/>
                </a:lnTo>
                <a:lnTo>
                  <a:pt x="20" y="42"/>
                </a:lnTo>
                <a:lnTo>
                  <a:pt x="16" y="30"/>
                </a:lnTo>
                <a:lnTo>
                  <a:pt x="6" y="30"/>
                </a:lnTo>
                <a:lnTo>
                  <a:pt x="0" y="42"/>
                </a:lnTo>
                <a:lnTo>
                  <a:pt x="0" y="52"/>
                </a:lnTo>
                <a:lnTo>
                  <a:pt x="6" y="58"/>
                </a:lnTo>
                <a:lnTo>
                  <a:pt x="16" y="76"/>
                </a:lnTo>
                <a:lnTo>
                  <a:pt x="16" y="92"/>
                </a:lnTo>
                <a:lnTo>
                  <a:pt x="20" y="104"/>
                </a:lnTo>
                <a:lnTo>
                  <a:pt x="30" y="98"/>
                </a:lnTo>
                <a:lnTo>
                  <a:pt x="28" y="88"/>
                </a:lnTo>
                <a:lnTo>
                  <a:pt x="32" y="84"/>
                </a:lnTo>
                <a:lnTo>
                  <a:pt x="36" y="94"/>
                </a:lnTo>
                <a:lnTo>
                  <a:pt x="48" y="92"/>
                </a:lnTo>
                <a:lnTo>
                  <a:pt x="58" y="88"/>
                </a:lnTo>
                <a:lnTo>
                  <a:pt x="60" y="74"/>
                </a:lnTo>
                <a:lnTo>
                  <a:pt x="68" y="68"/>
                </a:lnTo>
                <a:lnTo>
                  <a:pt x="70" y="48"/>
                </a:lnTo>
                <a:lnTo>
                  <a:pt x="64" y="42"/>
                </a:lnTo>
                <a:lnTo>
                  <a:pt x="48" y="38"/>
                </a:lnTo>
                <a:lnTo>
                  <a:pt x="64" y="32"/>
                </a:lnTo>
                <a:lnTo>
                  <a:pt x="74" y="28"/>
                </a:lnTo>
                <a:lnTo>
                  <a:pt x="74" y="20"/>
                </a:lnTo>
                <a:lnTo>
                  <a:pt x="80" y="20"/>
                </a:lnTo>
                <a:lnTo>
                  <a:pt x="78" y="1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3" name="Freeform 473"/>
          <p:cNvSpPr>
            <a:spLocks/>
          </p:cNvSpPr>
          <p:nvPr/>
        </p:nvSpPr>
        <p:spPr bwMode="ltGray">
          <a:xfrm>
            <a:off x="2159332" y="2438419"/>
            <a:ext cx="136347" cy="131761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10"/>
              </a:cxn>
              <a:cxn ang="0">
                <a:pos x="52" y="14"/>
              </a:cxn>
              <a:cxn ang="0">
                <a:pos x="62" y="24"/>
              </a:cxn>
              <a:cxn ang="0">
                <a:pos x="70" y="32"/>
              </a:cxn>
              <a:cxn ang="0">
                <a:pos x="74" y="44"/>
              </a:cxn>
              <a:cxn ang="0">
                <a:pos x="72" y="56"/>
              </a:cxn>
              <a:cxn ang="0">
                <a:pos x="86" y="56"/>
              </a:cxn>
              <a:cxn ang="0">
                <a:pos x="78" y="72"/>
              </a:cxn>
              <a:cxn ang="0">
                <a:pos x="68" y="68"/>
              </a:cxn>
              <a:cxn ang="0">
                <a:pos x="58" y="68"/>
              </a:cxn>
              <a:cxn ang="0">
                <a:pos x="62" y="60"/>
              </a:cxn>
              <a:cxn ang="0">
                <a:pos x="56" y="60"/>
              </a:cxn>
              <a:cxn ang="0">
                <a:pos x="56" y="54"/>
              </a:cxn>
              <a:cxn ang="0">
                <a:pos x="50" y="52"/>
              </a:cxn>
              <a:cxn ang="0">
                <a:pos x="42" y="66"/>
              </a:cxn>
              <a:cxn ang="0">
                <a:pos x="34" y="62"/>
              </a:cxn>
              <a:cxn ang="0">
                <a:pos x="34" y="66"/>
              </a:cxn>
              <a:cxn ang="0">
                <a:pos x="32" y="70"/>
              </a:cxn>
              <a:cxn ang="0">
                <a:pos x="28" y="72"/>
              </a:cxn>
              <a:cxn ang="0">
                <a:pos x="20" y="66"/>
              </a:cxn>
              <a:cxn ang="0">
                <a:pos x="16" y="60"/>
              </a:cxn>
              <a:cxn ang="0">
                <a:pos x="8" y="60"/>
              </a:cxn>
              <a:cxn ang="0">
                <a:pos x="6" y="62"/>
              </a:cxn>
              <a:cxn ang="0">
                <a:pos x="0" y="62"/>
              </a:cxn>
              <a:cxn ang="0">
                <a:pos x="0" y="56"/>
              </a:cxn>
              <a:cxn ang="0">
                <a:pos x="2" y="54"/>
              </a:cxn>
              <a:cxn ang="0">
                <a:pos x="8" y="50"/>
              </a:cxn>
              <a:cxn ang="0">
                <a:pos x="20" y="40"/>
              </a:cxn>
              <a:cxn ang="0">
                <a:pos x="24" y="32"/>
              </a:cxn>
              <a:cxn ang="0">
                <a:pos x="30" y="16"/>
              </a:cxn>
              <a:cxn ang="0">
                <a:pos x="46" y="0"/>
              </a:cxn>
            </a:cxnLst>
            <a:rect l="0" t="0" r="r" b="b"/>
            <a:pathLst>
              <a:path w="87" h="73">
                <a:moveTo>
                  <a:pt x="46" y="0"/>
                </a:moveTo>
                <a:lnTo>
                  <a:pt x="46" y="10"/>
                </a:lnTo>
                <a:lnTo>
                  <a:pt x="52" y="14"/>
                </a:lnTo>
                <a:lnTo>
                  <a:pt x="62" y="24"/>
                </a:lnTo>
                <a:lnTo>
                  <a:pt x="70" y="32"/>
                </a:lnTo>
                <a:lnTo>
                  <a:pt x="74" y="44"/>
                </a:lnTo>
                <a:lnTo>
                  <a:pt x="72" y="56"/>
                </a:lnTo>
                <a:lnTo>
                  <a:pt x="86" y="56"/>
                </a:lnTo>
                <a:lnTo>
                  <a:pt x="78" y="72"/>
                </a:lnTo>
                <a:lnTo>
                  <a:pt x="68" y="68"/>
                </a:lnTo>
                <a:lnTo>
                  <a:pt x="58" y="68"/>
                </a:lnTo>
                <a:lnTo>
                  <a:pt x="62" y="60"/>
                </a:lnTo>
                <a:lnTo>
                  <a:pt x="56" y="60"/>
                </a:lnTo>
                <a:lnTo>
                  <a:pt x="56" y="54"/>
                </a:lnTo>
                <a:lnTo>
                  <a:pt x="50" y="52"/>
                </a:lnTo>
                <a:lnTo>
                  <a:pt x="42" y="66"/>
                </a:lnTo>
                <a:lnTo>
                  <a:pt x="34" y="62"/>
                </a:lnTo>
                <a:lnTo>
                  <a:pt x="34" y="66"/>
                </a:lnTo>
                <a:lnTo>
                  <a:pt x="32" y="70"/>
                </a:lnTo>
                <a:lnTo>
                  <a:pt x="28" y="72"/>
                </a:lnTo>
                <a:lnTo>
                  <a:pt x="20" y="66"/>
                </a:lnTo>
                <a:lnTo>
                  <a:pt x="16" y="60"/>
                </a:lnTo>
                <a:lnTo>
                  <a:pt x="8" y="60"/>
                </a:lnTo>
                <a:lnTo>
                  <a:pt x="6" y="62"/>
                </a:lnTo>
                <a:lnTo>
                  <a:pt x="0" y="62"/>
                </a:lnTo>
                <a:lnTo>
                  <a:pt x="0" y="56"/>
                </a:lnTo>
                <a:lnTo>
                  <a:pt x="2" y="54"/>
                </a:lnTo>
                <a:lnTo>
                  <a:pt x="8" y="50"/>
                </a:lnTo>
                <a:lnTo>
                  <a:pt x="20" y="40"/>
                </a:lnTo>
                <a:lnTo>
                  <a:pt x="24" y="32"/>
                </a:lnTo>
                <a:lnTo>
                  <a:pt x="30" y="16"/>
                </a:lnTo>
                <a:lnTo>
                  <a:pt x="46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4" name="Freeform 474"/>
          <p:cNvSpPr>
            <a:spLocks/>
          </p:cNvSpPr>
          <p:nvPr/>
        </p:nvSpPr>
        <p:spPr bwMode="ltGray">
          <a:xfrm>
            <a:off x="2210462" y="2590818"/>
            <a:ext cx="37185" cy="36512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10" y="0"/>
              </a:cxn>
              <a:cxn ang="0">
                <a:pos x="4" y="6"/>
              </a:cxn>
              <a:cxn ang="0">
                <a:pos x="0" y="14"/>
              </a:cxn>
              <a:cxn ang="0">
                <a:pos x="4" y="20"/>
              </a:cxn>
              <a:cxn ang="0">
                <a:pos x="14" y="18"/>
              </a:cxn>
              <a:cxn ang="0">
                <a:pos x="24" y="2"/>
              </a:cxn>
            </a:cxnLst>
            <a:rect l="0" t="0" r="r" b="b"/>
            <a:pathLst>
              <a:path w="25" h="21">
                <a:moveTo>
                  <a:pt x="24" y="2"/>
                </a:moveTo>
                <a:lnTo>
                  <a:pt x="10" y="0"/>
                </a:lnTo>
                <a:lnTo>
                  <a:pt x="4" y="6"/>
                </a:lnTo>
                <a:lnTo>
                  <a:pt x="0" y="14"/>
                </a:lnTo>
                <a:lnTo>
                  <a:pt x="4" y="20"/>
                </a:lnTo>
                <a:lnTo>
                  <a:pt x="14" y="18"/>
                </a:lnTo>
                <a:lnTo>
                  <a:pt x="24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5" name="Freeform 475"/>
          <p:cNvSpPr>
            <a:spLocks/>
          </p:cNvSpPr>
          <p:nvPr/>
        </p:nvSpPr>
        <p:spPr bwMode="ltGray">
          <a:xfrm>
            <a:off x="2114400" y="2038371"/>
            <a:ext cx="94513" cy="163511"/>
          </a:xfrm>
          <a:custGeom>
            <a:avLst/>
            <a:gdLst/>
            <a:ahLst/>
            <a:cxnLst>
              <a:cxn ang="0">
                <a:pos x="30" y="88"/>
              </a:cxn>
              <a:cxn ang="0">
                <a:pos x="50" y="74"/>
              </a:cxn>
              <a:cxn ang="0">
                <a:pos x="50" y="64"/>
              </a:cxn>
              <a:cxn ang="0">
                <a:pos x="56" y="66"/>
              </a:cxn>
              <a:cxn ang="0">
                <a:pos x="50" y="42"/>
              </a:cxn>
              <a:cxn ang="0">
                <a:pos x="60" y="36"/>
              </a:cxn>
              <a:cxn ang="0">
                <a:pos x="58" y="10"/>
              </a:cxn>
              <a:cxn ang="0">
                <a:pos x="52" y="0"/>
              </a:cxn>
              <a:cxn ang="0">
                <a:pos x="30" y="6"/>
              </a:cxn>
              <a:cxn ang="0">
                <a:pos x="36" y="8"/>
              </a:cxn>
              <a:cxn ang="0">
                <a:pos x="30" y="22"/>
              </a:cxn>
              <a:cxn ang="0">
                <a:pos x="26" y="14"/>
              </a:cxn>
              <a:cxn ang="0">
                <a:pos x="22" y="16"/>
              </a:cxn>
              <a:cxn ang="0">
                <a:pos x="14" y="26"/>
              </a:cxn>
              <a:cxn ang="0">
                <a:pos x="10" y="38"/>
              </a:cxn>
              <a:cxn ang="0">
                <a:pos x="12" y="42"/>
              </a:cxn>
              <a:cxn ang="0">
                <a:pos x="2" y="52"/>
              </a:cxn>
              <a:cxn ang="0">
                <a:pos x="0" y="68"/>
              </a:cxn>
              <a:cxn ang="0">
                <a:pos x="12" y="82"/>
              </a:cxn>
              <a:cxn ang="0">
                <a:pos x="30" y="88"/>
              </a:cxn>
            </a:cxnLst>
            <a:rect l="0" t="0" r="r" b="b"/>
            <a:pathLst>
              <a:path w="61" h="89">
                <a:moveTo>
                  <a:pt x="30" y="88"/>
                </a:moveTo>
                <a:lnTo>
                  <a:pt x="50" y="74"/>
                </a:lnTo>
                <a:lnTo>
                  <a:pt x="50" y="64"/>
                </a:lnTo>
                <a:lnTo>
                  <a:pt x="56" y="66"/>
                </a:lnTo>
                <a:lnTo>
                  <a:pt x="50" y="42"/>
                </a:lnTo>
                <a:lnTo>
                  <a:pt x="60" y="36"/>
                </a:lnTo>
                <a:lnTo>
                  <a:pt x="58" y="10"/>
                </a:lnTo>
                <a:lnTo>
                  <a:pt x="52" y="0"/>
                </a:lnTo>
                <a:lnTo>
                  <a:pt x="30" y="6"/>
                </a:lnTo>
                <a:lnTo>
                  <a:pt x="36" y="8"/>
                </a:lnTo>
                <a:lnTo>
                  <a:pt x="30" y="22"/>
                </a:lnTo>
                <a:lnTo>
                  <a:pt x="26" y="14"/>
                </a:lnTo>
                <a:lnTo>
                  <a:pt x="22" y="16"/>
                </a:lnTo>
                <a:lnTo>
                  <a:pt x="14" y="26"/>
                </a:lnTo>
                <a:lnTo>
                  <a:pt x="10" y="38"/>
                </a:lnTo>
                <a:lnTo>
                  <a:pt x="12" y="42"/>
                </a:lnTo>
                <a:lnTo>
                  <a:pt x="2" y="52"/>
                </a:lnTo>
                <a:lnTo>
                  <a:pt x="0" y="68"/>
                </a:lnTo>
                <a:lnTo>
                  <a:pt x="12" y="82"/>
                </a:lnTo>
                <a:lnTo>
                  <a:pt x="30" y="8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6" name="Freeform 476"/>
          <p:cNvSpPr>
            <a:spLocks/>
          </p:cNvSpPr>
          <p:nvPr/>
        </p:nvSpPr>
        <p:spPr bwMode="ltGray">
          <a:xfrm>
            <a:off x="2032281" y="2147907"/>
            <a:ext cx="72822" cy="100013"/>
          </a:xfrm>
          <a:custGeom>
            <a:avLst/>
            <a:gdLst/>
            <a:ahLst/>
            <a:cxnLst>
              <a:cxn ang="0">
                <a:pos x="34" y="54"/>
              </a:cxn>
              <a:cxn ang="0">
                <a:pos x="44" y="40"/>
              </a:cxn>
              <a:cxn ang="0">
                <a:pos x="46" y="26"/>
              </a:cxn>
              <a:cxn ang="0">
                <a:pos x="38" y="14"/>
              </a:cxn>
              <a:cxn ang="0">
                <a:pos x="36" y="0"/>
              </a:cxn>
              <a:cxn ang="0">
                <a:pos x="26" y="6"/>
              </a:cxn>
              <a:cxn ang="0">
                <a:pos x="26" y="18"/>
              </a:cxn>
              <a:cxn ang="0">
                <a:pos x="10" y="28"/>
              </a:cxn>
              <a:cxn ang="0">
                <a:pos x="0" y="28"/>
              </a:cxn>
              <a:cxn ang="0">
                <a:pos x="2" y="34"/>
              </a:cxn>
              <a:cxn ang="0">
                <a:pos x="16" y="48"/>
              </a:cxn>
              <a:cxn ang="0">
                <a:pos x="34" y="54"/>
              </a:cxn>
            </a:cxnLst>
            <a:rect l="0" t="0" r="r" b="b"/>
            <a:pathLst>
              <a:path w="47" h="55">
                <a:moveTo>
                  <a:pt x="34" y="54"/>
                </a:moveTo>
                <a:lnTo>
                  <a:pt x="44" y="40"/>
                </a:lnTo>
                <a:lnTo>
                  <a:pt x="46" y="26"/>
                </a:lnTo>
                <a:lnTo>
                  <a:pt x="38" y="14"/>
                </a:lnTo>
                <a:lnTo>
                  <a:pt x="36" y="0"/>
                </a:lnTo>
                <a:lnTo>
                  <a:pt x="26" y="6"/>
                </a:lnTo>
                <a:lnTo>
                  <a:pt x="26" y="18"/>
                </a:lnTo>
                <a:lnTo>
                  <a:pt x="10" y="28"/>
                </a:lnTo>
                <a:lnTo>
                  <a:pt x="0" y="28"/>
                </a:lnTo>
                <a:lnTo>
                  <a:pt x="2" y="34"/>
                </a:lnTo>
                <a:lnTo>
                  <a:pt x="16" y="48"/>
                </a:lnTo>
                <a:lnTo>
                  <a:pt x="34" y="5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7" name="Freeform 477"/>
          <p:cNvSpPr>
            <a:spLocks/>
          </p:cNvSpPr>
          <p:nvPr/>
        </p:nvSpPr>
        <p:spPr bwMode="ltGray">
          <a:xfrm>
            <a:off x="1728600" y="1833583"/>
            <a:ext cx="302132" cy="360361"/>
          </a:xfrm>
          <a:custGeom>
            <a:avLst/>
            <a:gdLst/>
            <a:ahLst/>
            <a:cxnLst>
              <a:cxn ang="0">
                <a:pos x="178" y="98"/>
              </a:cxn>
              <a:cxn ang="0">
                <a:pos x="194" y="50"/>
              </a:cxn>
              <a:cxn ang="0">
                <a:pos x="172" y="20"/>
              </a:cxn>
              <a:cxn ang="0">
                <a:pos x="164" y="36"/>
              </a:cxn>
              <a:cxn ang="0">
                <a:pos x="154" y="86"/>
              </a:cxn>
              <a:cxn ang="0">
                <a:pos x="140" y="88"/>
              </a:cxn>
              <a:cxn ang="0">
                <a:pos x="148" y="48"/>
              </a:cxn>
              <a:cxn ang="0">
                <a:pos x="134" y="54"/>
              </a:cxn>
              <a:cxn ang="0">
                <a:pos x="118" y="46"/>
              </a:cxn>
              <a:cxn ang="0">
                <a:pos x="122" y="34"/>
              </a:cxn>
              <a:cxn ang="0">
                <a:pos x="112" y="16"/>
              </a:cxn>
              <a:cxn ang="0">
                <a:pos x="96" y="32"/>
              </a:cxn>
              <a:cxn ang="0">
                <a:pos x="100" y="12"/>
              </a:cxn>
              <a:cxn ang="0">
                <a:pos x="88" y="4"/>
              </a:cxn>
              <a:cxn ang="0">
                <a:pos x="38" y="24"/>
              </a:cxn>
              <a:cxn ang="0">
                <a:pos x="10" y="46"/>
              </a:cxn>
              <a:cxn ang="0">
                <a:pos x="24" y="64"/>
              </a:cxn>
              <a:cxn ang="0">
                <a:pos x="16" y="72"/>
              </a:cxn>
              <a:cxn ang="0">
                <a:pos x="8" y="86"/>
              </a:cxn>
              <a:cxn ang="0">
                <a:pos x="12" y="96"/>
              </a:cxn>
              <a:cxn ang="0">
                <a:pos x="60" y="106"/>
              </a:cxn>
              <a:cxn ang="0">
                <a:pos x="74" y="128"/>
              </a:cxn>
              <a:cxn ang="0">
                <a:pos x="36" y="110"/>
              </a:cxn>
              <a:cxn ang="0">
                <a:pos x="2" y="122"/>
              </a:cxn>
              <a:cxn ang="0">
                <a:pos x="2" y="140"/>
              </a:cxn>
              <a:cxn ang="0">
                <a:pos x="18" y="150"/>
              </a:cxn>
              <a:cxn ang="0">
                <a:pos x="28" y="156"/>
              </a:cxn>
              <a:cxn ang="0">
                <a:pos x="20" y="168"/>
              </a:cxn>
              <a:cxn ang="0">
                <a:pos x="22" y="186"/>
              </a:cxn>
              <a:cxn ang="0">
                <a:pos x="56" y="192"/>
              </a:cxn>
              <a:cxn ang="0">
                <a:pos x="96" y="180"/>
              </a:cxn>
              <a:cxn ang="0">
                <a:pos x="116" y="178"/>
              </a:cxn>
              <a:cxn ang="0">
                <a:pos x="126" y="192"/>
              </a:cxn>
              <a:cxn ang="0">
                <a:pos x="140" y="198"/>
              </a:cxn>
              <a:cxn ang="0">
                <a:pos x="166" y="192"/>
              </a:cxn>
              <a:cxn ang="0">
                <a:pos x="170" y="178"/>
              </a:cxn>
              <a:cxn ang="0">
                <a:pos x="158" y="170"/>
              </a:cxn>
              <a:cxn ang="0">
                <a:pos x="180" y="176"/>
              </a:cxn>
              <a:cxn ang="0">
                <a:pos x="194" y="170"/>
              </a:cxn>
              <a:cxn ang="0">
                <a:pos x="184" y="150"/>
              </a:cxn>
              <a:cxn ang="0">
                <a:pos x="174" y="132"/>
              </a:cxn>
              <a:cxn ang="0">
                <a:pos x="180" y="104"/>
              </a:cxn>
            </a:cxnLst>
            <a:rect l="0" t="0" r="r" b="b"/>
            <a:pathLst>
              <a:path w="195" h="199">
                <a:moveTo>
                  <a:pt x="180" y="104"/>
                </a:moveTo>
                <a:lnTo>
                  <a:pt x="178" y="98"/>
                </a:lnTo>
                <a:lnTo>
                  <a:pt x="178" y="86"/>
                </a:lnTo>
                <a:lnTo>
                  <a:pt x="194" y="50"/>
                </a:lnTo>
                <a:lnTo>
                  <a:pt x="188" y="30"/>
                </a:lnTo>
                <a:lnTo>
                  <a:pt x="172" y="20"/>
                </a:lnTo>
                <a:lnTo>
                  <a:pt x="168" y="28"/>
                </a:lnTo>
                <a:lnTo>
                  <a:pt x="164" y="36"/>
                </a:lnTo>
                <a:lnTo>
                  <a:pt x="160" y="50"/>
                </a:lnTo>
                <a:lnTo>
                  <a:pt x="154" y="86"/>
                </a:lnTo>
                <a:lnTo>
                  <a:pt x="144" y="94"/>
                </a:lnTo>
                <a:lnTo>
                  <a:pt x="140" y="88"/>
                </a:lnTo>
                <a:lnTo>
                  <a:pt x="140" y="74"/>
                </a:lnTo>
                <a:lnTo>
                  <a:pt x="148" y="48"/>
                </a:lnTo>
                <a:lnTo>
                  <a:pt x="144" y="30"/>
                </a:lnTo>
                <a:lnTo>
                  <a:pt x="134" y="54"/>
                </a:lnTo>
                <a:lnTo>
                  <a:pt x="112" y="48"/>
                </a:lnTo>
                <a:lnTo>
                  <a:pt x="118" y="46"/>
                </a:lnTo>
                <a:lnTo>
                  <a:pt x="122" y="42"/>
                </a:lnTo>
                <a:lnTo>
                  <a:pt x="122" y="34"/>
                </a:lnTo>
                <a:lnTo>
                  <a:pt x="116" y="20"/>
                </a:lnTo>
                <a:lnTo>
                  <a:pt x="112" y="16"/>
                </a:lnTo>
                <a:lnTo>
                  <a:pt x="108" y="18"/>
                </a:lnTo>
                <a:lnTo>
                  <a:pt x="96" y="32"/>
                </a:lnTo>
                <a:lnTo>
                  <a:pt x="90" y="28"/>
                </a:lnTo>
                <a:lnTo>
                  <a:pt x="100" y="12"/>
                </a:lnTo>
                <a:lnTo>
                  <a:pt x="104" y="0"/>
                </a:lnTo>
                <a:lnTo>
                  <a:pt x="88" y="4"/>
                </a:lnTo>
                <a:lnTo>
                  <a:pt x="64" y="12"/>
                </a:lnTo>
                <a:lnTo>
                  <a:pt x="38" y="24"/>
                </a:lnTo>
                <a:lnTo>
                  <a:pt x="34" y="34"/>
                </a:lnTo>
                <a:lnTo>
                  <a:pt x="10" y="46"/>
                </a:lnTo>
                <a:lnTo>
                  <a:pt x="18" y="56"/>
                </a:lnTo>
                <a:lnTo>
                  <a:pt x="24" y="64"/>
                </a:lnTo>
                <a:lnTo>
                  <a:pt x="44" y="66"/>
                </a:lnTo>
                <a:lnTo>
                  <a:pt x="16" y="72"/>
                </a:lnTo>
                <a:lnTo>
                  <a:pt x="10" y="76"/>
                </a:lnTo>
                <a:lnTo>
                  <a:pt x="8" y="86"/>
                </a:lnTo>
                <a:lnTo>
                  <a:pt x="8" y="92"/>
                </a:lnTo>
                <a:lnTo>
                  <a:pt x="12" y="96"/>
                </a:lnTo>
                <a:lnTo>
                  <a:pt x="46" y="102"/>
                </a:lnTo>
                <a:lnTo>
                  <a:pt x="60" y="106"/>
                </a:lnTo>
                <a:lnTo>
                  <a:pt x="68" y="112"/>
                </a:lnTo>
                <a:lnTo>
                  <a:pt x="74" y="128"/>
                </a:lnTo>
                <a:lnTo>
                  <a:pt x="50" y="120"/>
                </a:lnTo>
                <a:lnTo>
                  <a:pt x="36" y="110"/>
                </a:lnTo>
                <a:lnTo>
                  <a:pt x="8" y="112"/>
                </a:lnTo>
                <a:lnTo>
                  <a:pt x="2" y="122"/>
                </a:lnTo>
                <a:lnTo>
                  <a:pt x="0" y="130"/>
                </a:lnTo>
                <a:lnTo>
                  <a:pt x="2" y="140"/>
                </a:lnTo>
                <a:lnTo>
                  <a:pt x="10" y="148"/>
                </a:lnTo>
                <a:lnTo>
                  <a:pt x="18" y="150"/>
                </a:lnTo>
                <a:lnTo>
                  <a:pt x="28" y="154"/>
                </a:lnTo>
                <a:lnTo>
                  <a:pt x="28" y="156"/>
                </a:lnTo>
                <a:lnTo>
                  <a:pt x="26" y="158"/>
                </a:lnTo>
                <a:lnTo>
                  <a:pt x="20" y="168"/>
                </a:lnTo>
                <a:lnTo>
                  <a:pt x="20" y="182"/>
                </a:lnTo>
                <a:lnTo>
                  <a:pt x="22" y="186"/>
                </a:lnTo>
                <a:lnTo>
                  <a:pt x="42" y="186"/>
                </a:lnTo>
                <a:lnTo>
                  <a:pt x="56" y="192"/>
                </a:lnTo>
                <a:lnTo>
                  <a:pt x="84" y="180"/>
                </a:lnTo>
                <a:lnTo>
                  <a:pt x="96" y="180"/>
                </a:lnTo>
                <a:lnTo>
                  <a:pt x="116" y="170"/>
                </a:lnTo>
                <a:lnTo>
                  <a:pt x="116" y="178"/>
                </a:lnTo>
                <a:lnTo>
                  <a:pt x="128" y="182"/>
                </a:lnTo>
                <a:lnTo>
                  <a:pt x="126" y="192"/>
                </a:lnTo>
                <a:lnTo>
                  <a:pt x="134" y="196"/>
                </a:lnTo>
                <a:lnTo>
                  <a:pt x="140" y="198"/>
                </a:lnTo>
                <a:lnTo>
                  <a:pt x="150" y="198"/>
                </a:lnTo>
                <a:lnTo>
                  <a:pt x="166" y="192"/>
                </a:lnTo>
                <a:lnTo>
                  <a:pt x="170" y="190"/>
                </a:lnTo>
                <a:lnTo>
                  <a:pt x="170" y="178"/>
                </a:lnTo>
                <a:lnTo>
                  <a:pt x="154" y="178"/>
                </a:lnTo>
                <a:lnTo>
                  <a:pt x="158" y="170"/>
                </a:lnTo>
                <a:lnTo>
                  <a:pt x="174" y="166"/>
                </a:lnTo>
                <a:lnTo>
                  <a:pt x="180" y="176"/>
                </a:lnTo>
                <a:lnTo>
                  <a:pt x="190" y="176"/>
                </a:lnTo>
                <a:lnTo>
                  <a:pt x="194" y="170"/>
                </a:lnTo>
                <a:lnTo>
                  <a:pt x="194" y="160"/>
                </a:lnTo>
                <a:lnTo>
                  <a:pt x="184" y="150"/>
                </a:lnTo>
                <a:lnTo>
                  <a:pt x="182" y="146"/>
                </a:lnTo>
                <a:lnTo>
                  <a:pt x="174" y="132"/>
                </a:lnTo>
                <a:lnTo>
                  <a:pt x="174" y="110"/>
                </a:lnTo>
                <a:lnTo>
                  <a:pt x="180" y="10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8" name="Freeform 478"/>
          <p:cNvSpPr>
            <a:spLocks/>
          </p:cNvSpPr>
          <p:nvPr/>
        </p:nvSpPr>
        <p:spPr bwMode="ltGray">
          <a:xfrm>
            <a:off x="2419630" y="1241449"/>
            <a:ext cx="621307" cy="574673"/>
          </a:xfrm>
          <a:custGeom>
            <a:avLst/>
            <a:gdLst/>
            <a:ahLst/>
            <a:cxnLst>
              <a:cxn ang="0">
                <a:pos x="140" y="32"/>
              </a:cxn>
              <a:cxn ang="0">
                <a:pos x="158" y="26"/>
              </a:cxn>
              <a:cxn ang="0">
                <a:pos x="176" y="40"/>
              </a:cxn>
              <a:cxn ang="0">
                <a:pos x="180" y="14"/>
              </a:cxn>
              <a:cxn ang="0">
                <a:pos x="210" y="28"/>
              </a:cxn>
              <a:cxn ang="0">
                <a:pos x="220" y="6"/>
              </a:cxn>
              <a:cxn ang="0">
                <a:pos x="238" y="8"/>
              </a:cxn>
              <a:cxn ang="0">
                <a:pos x="272" y="6"/>
              </a:cxn>
              <a:cxn ang="0">
                <a:pos x="292" y="0"/>
              </a:cxn>
              <a:cxn ang="0">
                <a:pos x="308" y="16"/>
              </a:cxn>
              <a:cxn ang="0">
                <a:pos x="350" y="18"/>
              </a:cxn>
              <a:cxn ang="0">
                <a:pos x="376" y="40"/>
              </a:cxn>
              <a:cxn ang="0">
                <a:pos x="392" y="68"/>
              </a:cxn>
              <a:cxn ang="0">
                <a:pos x="402" y="86"/>
              </a:cxn>
              <a:cxn ang="0">
                <a:pos x="322" y="120"/>
              </a:cxn>
              <a:cxn ang="0">
                <a:pos x="314" y="138"/>
              </a:cxn>
              <a:cxn ang="0">
                <a:pos x="250" y="180"/>
              </a:cxn>
              <a:cxn ang="0">
                <a:pos x="224" y="190"/>
              </a:cxn>
              <a:cxn ang="0">
                <a:pos x="214" y="200"/>
              </a:cxn>
              <a:cxn ang="0">
                <a:pos x="192" y="220"/>
              </a:cxn>
              <a:cxn ang="0">
                <a:pos x="156" y="252"/>
              </a:cxn>
              <a:cxn ang="0">
                <a:pos x="138" y="266"/>
              </a:cxn>
              <a:cxn ang="0">
                <a:pos x="102" y="266"/>
              </a:cxn>
              <a:cxn ang="0">
                <a:pos x="100" y="272"/>
              </a:cxn>
              <a:cxn ang="0">
                <a:pos x="120" y="294"/>
              </a:cxn>
              <a:cxn ang="0">
                <a:pos x="110" y="312"/>
              </a:cxn>
              <a:cxn ang="0">
                <a:pos x="72" y="304"/>
              </a:cxn>
              <a:cxn ang="0">
                <a:pos x="38" y="300"/>
              </a:cxn>
              <a:cxn ang="0">
                <a:pos x="20" y="296"/>
              </a:cxn>
              <a:cxn ang="0">
                <a:pos x="4" y="270"/>
              </a:cxn>
              <a:cxn ang="0">
                <a:pos x="38" y="260"/>
              </a:cxn>
              <a:cxn ang="0">
                <a:pos x="40" y="234"/>
              </a:cxn>
              <a:cxn ang="0">
                <a:pos x="58" y="232"/>
              </a:cxn>
              <a:cxn ang="0">
                <a:pos x="68" y="246"/>
              </a:cxn>
              <a:cxn ang="0">
                <a:pos x="72" y="226"/>
              </a:cxn>
              <a:cxn ang="0">
                <a:pos x="68" y="204"/>
              </a:cxn>
              <a:cxn ang="0">
                <a:pos x="114" y="206"/>
              </a:cxn>
              <a:cxn ang="0">
                <a:pos x="108" y="178"/>
              </a:cxn>
              <a:cxn ang="0">
                <a:pos x="108" y="144"/>
              </a:cxn>
              <a:cxn ang="0">
                <a:pos x="126" y="116"/>
              </a:cxn>
              <a:cxn ang="0">
                <a:pos x="142" y="130"/>
              </a:cxn>
              <a:cxn ang="0">
                <a:pos x="148" y="156"/>
              </a:cxn>
              <a:cxn ang="0">
                <a:pos x="150" y="130"/>
              </a:cxn>
              <a:cxn ang="0">
                <a:pos x="216" y="110"/>
              </a:cxn>
              <a:cxn ang="0">
                <a:pos x="162" y="120"/>
              </a:cxn>
              <a:cxn ang="0">
                <a:pos x="156" y="116"/>
              </a:cxn>
              <a:cxn ang="0">
                <a:pos x="130" y="108"/>
              </a:cxn>
              <a:cxn ang="0">
                <a:pos x="114" y="94"/>
              </a:cxn>
              <a:cxn ang="0">
                <a:pos x="124" y="52"/>
              </a:cxn>
            </a:cxnLst>
            <a:rect l="0" t="0" r="r" b="b"/>
            <a:pathLst>
              <a:path w="403" h="317">
                <a:moveTo>
                  <a:pt x="112" y="40"/>
                </a:moveTo>
                <a:lnTo>
                  <a:pt x="124" y="34"/>
                </a:lnTo>
                <a:lnTo>
                  <a:pt x="140" y="32"/>
                </a:lnTo>
                <a:lnTo>
                  <a:pt x="142" y="40"/>
                </a:lnTo>
                <a:lnTo>
                  <a:pt x="146" y="30"/>
                </a:lnTo>
                <a:lnTo>
                  <a:pt x="158" y="26"/>
                </a:lnTo>
                <a:lnTo>
                  <a:pt x="164" y="32"/>
                </a:lnTo>
                <a:lnTo>
                  <a:pt x="170" y="40"/>
                </a:lnTo>
                <a:lnTo>
                  <a:pt x="176" y="40"/>
                </a:lnTo>
                <a:lnTo>
                  <a:pt x="172" y="22"/>
                </a:lnTo>
                <a:lnTo>
                  <a:pt x="180" y="22"/>
                </a:lnTo>
                <a:lnTo>
                  <a:pt x="180" y="14"/>
                </a:lnTo>
                <a:lnTo>
                  <a:pt x="196" y="14"/>
                </a:lnTo>
                <a:lnTo>
                  <a:pt x="198" y="32"/>
                </a:lnTo>
                <a:lnTo>
                  <a:pt x="210" y="28"/>
                </a:lnTo>
                <a:lnTo>
                  <a:pt x="214" y="22"/>
                </a:lnTo>
                <a:lnTo>
                  <a:pt x="218" y="10"/>
                </a:lnTo>
                <a:lnTo>
                  <a:pt x="220" y="6"/>
                </a:lnTo>
                <a:lnTo>
                  <a:pt x="226" y="10"/>
                </a:lnTo>
                <a:lnTo>
                  <a:pt x="234" y="4"/>
                </a:lnTo>
                <a:lnTo>
                  <a:pt x="238" y="8"/>
                </a:lnTo>
                <a:lnTo>
                  <a:pt x="244" y="2"/>
                </a:lnTo>
                <a:lnTo>
                  <a:pt x="260" y="0"/>
                </a:lnTo>
                <a:lnTo>
                  <a:pt x="272" y="6"/>
                </a:lnTo>
                <a:lnTo>
                  <a:pt x="272" y="18"/>
                </a:lnTo>
                <a:lnTo>
                  <a:pt x="278" y="0"/>
                </a:lnTo>
                <a:lnTo>
                  <a:pt x="292" y="0"/>
                </a:lnTo>
                <a:lnTo>
                  <a:pt x="304" y="2"/>
                </a:lnTo>
                <a:lnTo>
                  <a:pt x="308" y="6"/>
                </a:lnTo>
                <a:lnTo>
                  <a:pt x="308" y="16"/>
                </a:lnTo>
                <a:lnTo>
                  <a:pt x="318" y="6"/>
                </a:lnTo>
                <a:lnTo>
                  <a:pt x="326" y="8"/>
                </a:lnTo>
                <a:lnTo>
                  <a:pt x="350" y="18"/>
                </a:lnTo>
                <a:lnTo>
                  <a:pt x="376" y="32"/>
                </a:lnTo>
                <a:lnTo>
                  <a:pt x="366" y="44"/>
                </a:lnTo>
                <a:lnTo>
                  <a:pt x="376" y="40"/>
                </a:lnTo>
                <a:lnTo>
                  <a:pt x="396" y="46"/>
                </a:lnTo>
                <a:lnTo>
                  <a:pt x="396" y="54"/>
                </a:lnTo>
                <a:lnTo>
                  <a:pt x="392" y="68"/>
                </a:lnTo>
                <a:lnTo>
                  <a:pt x="400" y="66"/>
                </a:lnTo>
                <a:lnTo>
                  <a:pt x="402" y="76"/>
                </a:lnTo>
                <a:lnTo>
                  <a:pt x="402" y="86"/>
                </a:lnTo>
                <a:lnTo>
                  <a:pt x="394" y="92"/>
                </a:lnTo>
                <a:lnTo>
                  <a:pt x="350" y="106"/>
                </a:lnTo>
                <a:lnTo>
                  <a:pt x="322" y="120"/>
                </a:lnTo>
                <a:lnTo>
                  <a:pt x="338" y="116"/>
                </a:lnTo>
                <a:lnTo>
                  <a:pt x="348" y="118"/>
                </a:lnTo>
                <a:lnTo>
                  <a:pt x="314" y="138"/>
                </a:lnTo>
                <a:lnTo>
                  <a:pt x="278" y="152"/>
                </a:lnTo>
                <a:lnTo>
                  <a:pt x="266" y="168"/>
                </a:lnTo>
                <a:lnTo>
                  <a:pt x="250" y="180"/>
                </a:lnTo>
                <a:lnTo>
                  <a:pt x="234" y="186"/>
                </a:lnTo>
                <a:lnTo>
                  <a:pt x="220" y="172"/>
                </a:lnTo>
                <a:lnTo>
                  <a:pt x="224" y="190"/>
                </a:lnTo>
                <a:lnTo>
                  <a:pt x="202" y="190"/>
                </a:lnTo>
                <a:lnTo>
                  <a:pt x="180" y="184"/>
                </a:lnTo>
                <a:lnTo>
                  <a:pt x="214" y="200"/>
                </a:lnTo>
                <a:lnTo>
                  <a:pt x="204" y="214"/>
                </a:lnTo>
                <a:lnTo>
                  <a:pt x="188" y="202"/>
                </a:lnTo>
                <a:lnTo>
                  <a:pt x="192" y="220"/>
                </a:lnTo>
                <a:lnTo>
                  <a:pt x="174" y="240"/>
                </a:lnTo>
                <a:lnTo>
                  <a:pt x="160" y="238"/>
                </a:lnTo>
                <a:lnTo>
                  <a:pt x="156" y="252"/>
                </a:lnTo>
                <a:lnTo>
                  <a:pt x="144" y="246"/>
                </a:lnTo>
                <a:lnTo>
                  <a:pt x="142" y="258"/>
                </a:lnTo>
                <a:lnTo>
                  <a:pt x="138" y="266"/>
                </a:lnTo>
                <a:lnTo>
                  <a:pt x="130" y="272"/>
                </a:lnTo>
                <a:lnTo>
                  <a:pt x="106" y="272"/>
                </a:lnTo>
                <a:lnTo>
                  <a:pt x="102" y="266"/>
                </a:lnTo>
                <a:lnTo>
                  <a:pt x="104" y="252"/>
                </a:lnTo>
                <a:lnTo>
                  <a:pt x="88" y="276"/>
                </a:lnTo>
                <a:lnTo>
                  <a:pt x="100" y="272"/>
                </a:lnTo>
                <a:lnTo>
                  <a:pt x="116" y="280"/>
                </a:lnTo>
                <a:lnTo>
                  <a:pt x="108" y="290"/>
                </a:lnTo>
                <a:lnTo>
                  <a:pt x="120" y="294"/>
                </a:lnTo>
                <a:lnTo>
                  <a:pt x="118" y="302"/>
                </a:lnTo>
                <a:lnTo>
                  <a:pt x="116" y="308"/>
                </a:lnTo>
                <a:lnTo>
                  <a:pt x="110" y="312"/>
                </a:lnTo>
                <a:lnTo>
                  <a:pt x="90" y="316"/>
                </a:lnTo>
                <a:lnTo>
                  <a:pt x="82" y="306"/>
                </a:lnTo>
                <a:lnTo>
                  <a:pt x="72" y="304"/>
                </a:lnTo>
                <a:lnTo>
                  <a:pt x="62" y="304"/>
                </a:lnTo>
                <a:lnTo>
                  <a:pt x="52" y="298"/>
                </a:lnTo>
                <a:lnTo>
                  <a:pt x="38" y="300"/>
                </a:lnTo>
                <a:lnTo>
                  <a:pt x="40" y="308"/>
                </a:lnTo>
                <a:lnTo>
                  <a:pt x="30" y="302"/>
                </a:lnTo>
                <a:lnTo>
                  <a:pt x="20" y="296"/>
                </a:lnTo>
                <a:lnTo>
                  <a:pt x="10" y="292"/>
                </a:lnTo>
                <a:lnTo>
                  <a:pt x="0" y="284"/>
                </a:lnTo>
                <a:lnTo>
                  <a:pt x="4" y="270"/>
                </a:lnTo>
                <a:lnTo>
                  <a:pt x="20" y="262"/>
                </a:lnTo>
                <a:lnTo>
                  <a:pt x="28" y="262"/>
                </a:lnTo>
                <a:lnTo>
                  <a:pt x="38" y="260"/>
                </a:lnTo>
                <a:lnTo>
                  <a:pt x="46" y="254"/>
                </a:lnTo>
                <a:lnTo>
                  <a:pt x="42" y="248"/>
                </a:lnTo>
                <a:lnTo>
                  <a:pt x="40" y="234"/>
                </a:lnTo>
                <a:lnTo>
                  <a:pt x="48" y="230"/>
                </a:lnTo>
                <a:lnTo>
                  <a:pt x="54" y="228"/>
                </a:lnTo>
                <a:lnTo>
                  <a:pt x="58" y="232"/>
                </a:lnTo>
                <a:lnTo>
                  <a:pt x="64" y="256"/>
                </a:lnTo>
                <a:lnTo>
                  <a:pt x="80" y="256"/>
                </a:lnTo>
                <a:lnTo>
                  <a:pt x="68" y="246"/>
                </a:lnTo>
                <a:lnTo>
                  <a:pt x="70" y="234"/>
                </a:lnTo>
                <a:lnTo>
                  <a:pt x="84" y="214"/>
                </a:lnTo>
                <a:lnTo>
                  <a:pt x="72" y="226"/>
                </a:lnTo>
                <a:lnTo>
                  <a:pt x="56" y="220"/>
                </a:lnTo>
                <a:lnTo>
                  <a:pt x="60" y="210"/>
                </a:lnTo>
                <a:lnTo>
                  <a:pt x="68" y="204"/>
                </a:lnTo>
                <a:lnTo>
                  <a:pt x="72" y="194"/>
                </a:lnTo>
                <a:lnTo>
                  <a:pt x="94" y="192"/>
                </a:lnTo>
                <a:lnTo>
                  <a:pt x="114" y="206"/>
                </a:lnTo>
                <a:lnTo>
                  <a:pt x="120" y="196"/>
                </a:lnTo>
                <a:lnTo>
                  <a:pt x="106" y="188"/>
                </a:lnTo>
                <a:lnTo>
                  <a:pt x="108" y="178"/>
                </a:lnTo>
                <a:lnTo>
                  <a:pt x="110" y="168"/>
                </a:lnTo>
                <a:lnTo>
                  <a:pt x="114" y="158"/>
                </a:lnTo>
                <a:lnTo>
                  <a:pt x="108" y="144"/>
                </a:lnTo>
                <a:lnTo>
                  <a:pt x="120" y="146"/>
                </a:lnTo>
                <a:lnTo>
                  <a:pt x="112" y="132"/>
                </a:lnTo>
                <a:lnTo>
                  <a:pt x="126" y="116"/>
                </a:lnTo>
                <a:lnTo>
                  <a:pt x="128" y="120"/>
                </a:lnTo>
                <a:lnTo>
                  <a:pt x="134" y="126"/>
                </a:lnTo>
                <a:lnTo>
                  <a:pt x="142" y="130"/>
                </a:lnTo>
                <a:lnTo>
                  <a:pt x="144" y="134"/>
                </a:lnTo>
                <a:lnTo>
                  <a:pt x="146" y="142"/>
                </a:lnTo>
                <a:lnTo>
                  <a:pt x="148" y="156"/>
                </a:lnTo>
                <a:lnTo>
                  <a:pt x="152" y="162"/>
                </a:lnTo>
                <a:lnTo>
                  <a:pt x="154" y="142"/>
                </a:lnTo>
                <a:lnTo>
                  <a:pt x="150" y="130"/>
                </a:lnTo>
                <a:lnTo>
                  <a:pt x="180" y="132"/>
                </a:lnTo>
                <a:lnTo>
                  <a:pt x="198" y="126"/>
                </a:lnTo>
                <a:lnTo>
                  <a:pt x="216" y="110"/>
                </a:lnTo>
                <a:lnTo>
                  <a:pt x="192" y="120"/>
                </a:lnTo>
                <a:lnTo>
                  <a:pt x="172" y="124"/>
                </a:lnTo>
                <a:lnTo>
                  <a:pt x="162" y="120"/>
                </a:lnTo>
                <a:lnTo>
                  <a:pt x="172" y="110"/>
                </a:lnTo>
                <a:lnTo>
                  <a:pt x="164" y="106"/>
                </a:lnTo>
                <a:lnTo>
                  <a:pt x="156" y="116"/>
                </a:lnTo>
                <a:lnTo>
                  <a:pt x="152" y="118"/>
                </a:lnTo>
                <a:lnTo>
                  <a:pt x="140" y="114"/>
                </a:lnTo>
                <a:lnTo>
                  <a:pt x="130" y="108"/>
                </a:lnTo>
                <a:lnTo>
                  <a:pt x="144" y="90"/>
                </a:lnTo>
                <a:lnTo>
                  <a:pt x="120" y="102"/>
                </a:lnTo>
                <a:lnTo>
                  <a:pt x="114" y="94"/>
                </a:lnTo>
                <a:lnTo>
                  <a:pt x="112" y="86"/>
                </a:lnTo>
                <a:lnTo>
                  <a:pt x="114" y="74"/>
                </a:lnTo>
                <a:lnTo>
                  <a:pt x="124" y="52"/>
                </a:lnTo>
                <a:lnTo>
                  <a:pt x="110" y="48"/>
                </a:lnTo>
                <a:lnTo>
                  <a:pt x="112" y="4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9" name="Freeform 479"/>
          <p:cNvSpPr>
            <a:spLocks/>
          </p:cNvSpPr>
          <p:nvPr/>
        </p:nvSpPr>
        <p:spPr bwMode="ltGray">
          <a:xfrm>
            <a:off x="2720212" y="1323999"/>
            <a:ext cx="980767" cy="1514469"/>
          </a:xfrm>
          <a:custGeom>
            <a:avLst/>
            <a:gdLst/>
            <a:ahLst/>
            <a:cxnLst>
              <a:cxn ang="0">
                <a:pos x="118" y="388"/>
              </a:cxn>
              <a:cxn ang="0">
                <a:pos x="114" y="336"/>
              </a:cxn>
              <a:cxn ang="0">
                <a:pos x="24" y="314"/>
              </a:cxn>
              <a:cxn ang="0">
                <a:pos x="10" y="274"/>
              </a:cxn>
              <a:cxn ang="0">
                <a:pos x="36" y="252"/>
              </a:cxn>
              <a:cxn ang="0">
                <a:pos x="38" y="236"/>
              </a:cxn>
              <a:cxn ang="0">
                <a:pos x="14" y="192"/>
              </a:cxn>
              <a:cxn ang="0">
                <a:pos x="68" y="178"/>
              </a:cxn>
              <a:cxn ang="0">
                <a:pos x="112" y="162"/>
              </a:cxn>
              <a:cxn ang="0">
                <a:pos x="104" y="126"/>
              </a:cxn>
              <a:cxn ang="0">
                <a:pos x="140" y="98"/>
              </a:cxn>
              <a:cxn ang="0">
                <a:pos x="162" y="100"/>
              </a:cxn>
              <a:cxn ang="0">
                <a:pos x="182" y="62"/>
              </a:cxn>
              <a:cxn ang="0">
                <a:pos x="212" y="52"/>
              </a:cxn>
              <a:cxn ang="0">
                <a:pos x="276" y="80"/>
              </a:cxn>
              <a:cxn ang="0">
                <a:pos x="298" y="56"/>
              </a:cxn>
              <a:cxn ang="0">
                <a:pos x="314" y="64"/>
              </a:cxn>
              <a:cxn ang="0">
                <a:pos x="344" y="104"/>
              </a:cxn>
              <a:cxn ang="0">
                <a:pos x="350" y="48"/>
              </a:cxn>
              <a:cxn ang="0">
                <a:pos x="358" y="22"/>
              </a:cxn>
              <a:cxn ang="0">
                <a:pos x="404" y="26"/>
              </a:cxn>
              <a:cxn ang="0">
                <a:pos x="440" y="0"/>
              </a:cxn>
              <a:cxn ang="0">
                <a:pos x="494" y="12"/>
              </a:cxn>
              <a:cxn ang="0">
                <a:pos x="504" y="34"/>
              </a:cxn>
              <a:cxn ang="0">
                <a:pos x="526" y="54"/>
              </a:cxn>
              <a:cxn ang="0">
                <a:pos x="558" y="86"/>
              </a:cxn>
              <a:cxn ang="0">
                <a:pos x="496" y="88"/>
              </a:cxn>
              <a:cxn ang="0">
                <a:pos x="438" y="110"/>
              </a:cxn>
              <a:cxn ang="0">
                <a:pos x="480" y="98"/>
              </a:cxn>
              <a:cxn ang="0">
                <a:pos x="518" y="102"/>
              </a:cxn>
              <a:cxn ang="0">
                <a:pos x="500" y="124"/>
              </a:cxn>
              <a:cxn ang="0">
                <a:pos x="552" y="106"/>
              </a:cxn>
              <a:cxn ang="0">
                <a:pos x="506" y="168"/>
              </a:cxn>
              <a:cxn ang="0">
                <a:pos x="578" y="138"/>
              </a:cxn>
              <a:cxn ang="0">
                <a:pos x="608" y="118"/>
              </a:cxn>
              <a:cxn ang="0">
                <a:pos x="636" y="148"/>
              </a:cxn>
              <a:cxn ang="0">
                <a:pos x="610" y="162"/>
              </a:cxn>
              <a:cxn ang="0">
                <a:pos x="580" y="180"/>
              </a:cxn>
              <a:cxn ang="0">
                <a:pos x="580" y="210"/>
              </a:cxn>
              <a:cxn ang="0">
                <a:pos x="550" y="260"/>
              </a:cxn>
              <a:cxn ang="0">
                <a:pos x="548" y="350"/>
              </a:cxn>
              <a:cxn ang="0">
                <a:pos x="512" y="360"/>
              </a:cxn>
              <a:cxn ang="0">
                <a:pos x="532" y="400"/>
              </a:cxn>
              <a:cxn ang="0">
                <a:pos x="510" y="456"/>
              </a:cxn>
              <a:cxn ang="0">
                <a:pos x="490" y="488"/>
              </a:cxn>
              <a:cxn ang="0">
                <a:pos x="488" y="570"/>
              </a:cxn>
              <a:cxn ang="0">
                <a:pos x="444" y="564"/>
              </a:cxn>
              <a:cxn ang="0">
                <a:pos x="422" y="616"/>
              </a:cxn>
              <a:cxn ang="0">
                <a:pos x="364" y="630"/>
              </a:cxn>
              <a:cxn ang="0">
                <a:pos x="312" y="678"/>
              </a:cxn>
              <a:cxn ang="0">
                <a:pos x="240" y="696"/>
              </a:cxn>
              <a:cxn ang="0">
                <a:pos x="212" y="746"/>
              </a:cxn>
              <a:cxn ang="0">
                <a:pos x="182" y="812"/>
              </a:cxn>
              <a:cxn ang="0">
                <a:pos x="144" y="820"/>
              </a:cxn>
              <a:cxn ang="0">
                <a:pos x="100" y="766"/>
              </a:cxn>
              <a:cxn ang="0">
                <a:pos x="82" y="626"/>
              </a:cxn>
              <a:cxn ang="0">
                <a:pos x="134" y="576"/>
              </a:cxn>
              <a:cxn ang="0">
                <a:pos x="102" y="522"/>
              </a:cxn>
              <a:cxn ang="0">
                <a:pos x="124" y="488"/>
              </a:cxn>
              <a:cxn ang="0">
                <a:pos x="116" y="460"/>
              </a:cxn>
            </a:cxnLst>
            <a:rect l="0" t="0" r="r" b="b"/>
            <a:pathLst>
              <a:path w="637" h="835">
                <a:moveTo>
                  <a:pt x="116" y="432"/>
                </a:moveTo>
                <a:lnTo>
                  <a:pt x="114" y="396"/>
                </a:lnTo>
                <a:lnTo>
                  <a:pt x="118" y="388"/>
                </a:lnTo>
                <a:lnTo>
                  <a:pt x="106" y="356"/>
                </a:lnTo>
                <a:lnTo>
                  <a:pt x="112" y="346"/>
                </a:lnTo>
                <a:lnTo>
                  <a:pt x="114" y="336"/>
                </a:lnTo>
                <a:lnTo>
                  <a:pt x="78" y="310"/>
                </a:lnTo>
                <a:lnTo>
                  <a:pt x="40" y="306"/>
                </a:lnTo>
                <a:lnTo>
                  <a:pt x="24" y="314"/>
                </a:lnTo>
                <a:lnTo>
                  <a:pt x="4" y="288"/>
                </a:lnTo>
                <a:lnTo>
                  <a:pt x="24" y="282"/>
                </a:lnTo>
                <a:lnTo>
                  <a:pt x="10" y="274"/>
                </a:lnTo>
                <a:lnTo>
                  <a:pt x="0" y="262"/>
                </a:lnTo>
                <a:lnTo>
                  <a:pt x="10" y="250"/>
                </a:lnTo>
                <a:lnTo>
                  <a:pt x="36" y="252"/>
                </a:lnTo>
                <a:lnTo>
                  <a:pt x="52" y="258"/>
                </a:lnTo>
                <a:lnTo>
                  <a:pt x="56" y="248"/>
                </a:lnTo>
                <a:lnTo>
                  <a:pt x="38" y="236"/>
                </a:lnTo>
                <a:lnTo>
                  <a:pt x="18" y="234"/>
                </a:lnTo>
                <a:lnTo>
                  <a:pt x="0" y="204"/>
                </a:lnTo>
                <a:lnTo>
                  <a:pt x="14" y="192"/>
                </a:lnTo>
                <a:lnTo>
                  <a:pt x="40" y="186"/>
                </a:lnTo>
                <a:lnTo>
                  <a:pt x="46" y="182"/>
                </a:lnTo>
                <a:lnTo>
                  <a:pt x="68" y="178"/>
                </a:lnTo>
                <a:lnTo>
                  <a:pt x="90" y="180"/>
                </a:lnTo>
                <a:lnTo>
                  <a:pt x="94" y="182"/>
                </a:lnTo>
                <a:lnTo>
                  <a:pt x="112" y="162"/>
                </a:lnTo>
                <a:lnTo>
                  <a:pt x="118" y="142"/>
                </a:lnTo>
                <a:lnTo>
                  <a:pt x="100" y="138"/>
                </a:lnTo>
                <a:lnTo>
                  <a:pt x="104" y="126"/>
                </a:lnTo>
                <a:lnTo>
                  <a:pt x="110" y="116"/>
                </a:lnTo>
                <a:lnTo>
                  <a:pt x="120" y="110"/>
                </a:lnTo>
                <a:lnTo>
                  <a:pt x="140" y="98"/>
                </a:lnTo>
                <a:lnTo>
                  <a:pt x="146" y="90"/>
                </a:lnTo>
                <a:lnTo>
                  <a:pt x="160" y="92"/>
                </a:lnTo>
                <a:lnTo>
                  <a:pt x="162" y="100"/>
                </a:lnTo>
                <a:lnTo>
                  <a:pt x="172" y="88"/>
                </a:lnTo>
                <a:lnTo>
                  <a:pt x="182" y="82"/>
                </a:lnTo>
                <a:lnTo>
                  <a:pt x="182" y="62"/>
                </a:lnTo>
                <a:lnTo>
                  <a:pt x="198" y="58"/>
                </a:lnTo>
                <a:lnTo>
                  <a:pt x="202" y="80"/>
                </a:lnTo>
                <a:lnTo>
                  <a:pt x="212" y="52"/>
                </a:lnTo>
                <a:lnTo>
                  <a:pt x="240" y="52"/>
                </a:lnTo>
                <a:lnTo>
                  <a:pt x="268" y="42"/>
                </a:lnTo>
                <a:lnTo>
                  <a:pt x="276" y="80"/>
                </a:lnTo>
                <a:lnTo>
                  <a:pt x="296" y="88"/>
                </a:lnTo>
                <a:lnTo>
                  <a:pt x="296" y="68"/>
                </a:lnTo>
                <a:lnTo>
                  <a:pt x="298" y="56"/>
                </a:lnTo>
                <a:lnTo>
                  <a:pt x="302" y="48"/>
                </a:lnTo>
                <a:lnTo>
                  <a:pt x="310" y="54"/>
                </a:lnTo>
                <a:lnTo>
                  <a:pt x="314" y="64"/>
                </a:lnTo>
                <a:lnTo>
                  <a:pt x="320" y="82"/>
                </a:lnTo>
                <a:lnTo>
                  <a:pt x="326" y="100"/>
                </a:lnTo>
                <a:lnTo>
                  <a:pt x="344" y="104"/>
                </a:lnTo>
                <a:lnTo>
                  <a:pt x="336" y="80"/>
                </a:lnTo>
                <a:lnTo>
                  <a:pt x="334" y="44"/>
                </a:lnTo>
                <a:lnTo>
                  <a:pt x="350" y="48"/>
                </a:lnTo>
                <a:lnTo>
                  <a:pt x="354" y="42"/>
                </a:lnTo>
                <a:lnTo>
                  <a:pt x="364" y="36"/>
                </a:lnTo>
                <a:lnTo>
                  <a:pt x="358" y="22"/>
                </a:lnTo>
                <a:lnTo>
                  <a:pt x="374" y="14"/>
                </a:lnTo>
                <a:lnTo>
                  <a:pt x="384" y="12"/>
                </a:lnTo>
                <a:lnTo>
                  <a:pt x="404" y="26"/>
                </a:lnTo>
                <a:lnTo>
                  <a:pt x="414" y="14"/>
                </a:lnTo>
                <a:lnTo>
                  <a:pt x="426" y="6"/>
                </a:lnTo>
                <a:lnTo>
                  <a:pt x="440" y="0"/>
                </a:lnTo>
                <a:lnTo>
                  <a:pt x="456" y="0"/>
                </a:lnTo>
                <a:lnTo>
                  <a:pt x="478" y="6"/>
                </a:lnTo>
                <a:lnTo>
                  <a:pt x="494" y="12"/>
                </a:lnTo>
                <a:lnTo>
                  <a:pt x="516" y="18"/>
                </a:lnTo>
                <a:lnTo>
                  <a:pt x="524" y="24"/>
                </a:lnTo>
                <a:lnTo>
                  <a:pt x="504" y="34"/>
                </a:lnTo>
                <a:lnTo>
                  <a:pt x="530" y="38"/>
                </a:lnTo>
                <a:lnTo>
                  <a:pt x="538" y="44"/>
                </a:lnTo>
                <a:lnTo>
                  <a:pt x="526" y="54"/>
                </a:lnTo>
                <a:lnTo>
                  <a:pt x="542" y="54"/>
                </a:lnTo>
                <a:lnTo>
                  <a:pt x="570" y="74"/>
                </a:lnTo>
                <a:lnTo>
                  <a:pt x="558" y="86"/>
                </a:lnTo>
                <a:lnTo>
                  <a:pt x="542" y="92"/>
                </a:lnTo>
                <a:lnTo>
                  <a:pt x="520" y="90"/>
                </a:lnTo>
                <a:lnTo>
                  <a:pt x="496" y="88"/>
                </a:lnTo>
                <a:lnTo>
                  <a:pt x="480" y="90"/>
                </a:lnTo>
                <a:lnTo>
                  <a:pt x="468" y="96"/>
                </a:lnTo>
                <a:lnTo>
                  <a:pt x="438" y="110"/>
                </a:lnTo>
                <a:lnTo>
                  <a:pt x="440" y="118"/>
                </a:lnTo>
                <a:lnTo>
                  <a:pt x="454" y="110"/>
                </a:lnTo>
                <a:lnTo>
                  <a:pt x="480" y="98"/>
                </a:lnTo>
                <a:lnTo>
                  <a:pt x="492" y="98"/>
                </a:lnTo>
                <a:lnTo>
                  <a:pt x="506" y="100"/>
                </a:lnTo>
                <a:lnTo>
                  <a:pt x="518" y="102"/>
                </a:lnTo>
                <a:lnTo>
                  <a:pt x="516" y="116"/>
                </a:lnTo>
                <a:lnTo>
                  <a:pt x="500" y="118"/>
                </a:lnTo>
                <a:lnTo>
                  <a:pt x="500" y="124"/>
                </a:lnTo>
                <a:lnTo>
                  <a:pt x="532" y="122"/>
                </a:lnTo>
                <a:lnTo>
                  <a:pt x="538" y="104"/>
                </a:lnTo>
                <a:lnTo>
                  <a:pt x="552" y="106"/>
                </a:lnTo>
                <a:lnTo>
                  <a:pt x="550" y="126"/>
                </a:lnTo>
                <a:lnTo>
                  <a:pt x="528" y="144"/>
                </a:lnTo>
                <a:lnTo>
                  <a:pt x="506" y="168"/>
                </a:lnTo>
                <a:lnTo>
                  <a:pt x="550" y="146"/>
                </a:lnTo>
                <a:lnTo>
                  <a:pt x="560" y="130"/>
                </a:lnTo>
                <a:lnTo>
                  <a:pt x="578" y="138"/>
                </a:lnTo>
                <a:lnTo>
                  <a:pt x="582" y="122"/>
                </a:lnTo>
                <a:lnTo>
                  <a:pt x="596" y="118"/>
                </a:lnTo>
                <a:lnTo>
                  <a:pt x="608" y="118"/>
                </a:lnTo>
                <a:lnTo>
                  <a:pt x="622" y="124"/>
                </a:lnTo>
                <a:lnTo>
                  <a:pt x="634" y="142"/>
                </a:lnTo>
                <a:lnTo>
                  <a:pt x="636" y="148"/>
                </a:lnTo>
                <a:lnTo>
                  <a:pt x="626" y="156"/>
                </a:lnTo>
                <a:lnTo>
                  <a:pt x="620" y="164"/>
                </a:lnTo>
                <a:lnTo>
                  <a:pt x="610" y="162"/>
                </a:lnTo>
                <a:lnTo>
                  <a:pt x="610" y="172"/>
                </a:lnTo>
                <a:lnTo>
                  <a:pt x="600" y="182"/>
                </a:lnTo>
                <a:lnTo>
                  <a:pt x="580" y="180"/>
                </a:lnTo>
                <a:lnTo>
                  <a:pt x="592" y="190"/>
                </a:lnTo>
                <a:lnTo>
                  <a:pt x="574" y="200"/>
                </a:lnTo>
                <a:lnTo>
                  <a:pt x="580" y="210"/>
                </a:lnTo>
                <a:lnTo>
                  <a:pt x="566" y="226"/>
                </a:lnTo>
                <a:lnTo>
                  <a:pt x="556" y="242"/>
                </a:lnTo>
                <a:lnTo>
                  <a:pt x="550" y="260"/>
                </a:lnTo>
                <a:lnTo>
                  <a:pt x="542" y="314"/>
                </a:lnTo>
                <a:lnTo>
                  <a:pt x="554" y="330"/>
                </a:lnTo>
                <a:lnTo>
                  <a:pt x="548" y="350"/>
                </a:lnTo>
                <a:lnTo>
                  <a:pt x="526" y="338"/>
                </a:lnTo>
                <a:lnTo>
                  <a:pt x="510" y="344"/>
                </a:lnTo>
                <a:lnTo>
                  <a:pt x="512" y="360"/>
                </a:lnTo>
                <a:lnTo>
                  <a:pt x="528" y="366"/>
                </a:lnTo>
                <a:lnTo>
                  <a:pt x="532" y="382"/>
                </a:lnTo>
                <a:lnTo>
                  <a:pt x="532" y="400"/>
                </a:lnTo>
                <a:lnTo>
                  <a:pt x="526" y="424"/>
                </a:lnTo>
                <a:lnTo>
                  <a:pt x="516" y="444"/>
                </a:lnTo>
                <a:lnTo>
                  <a:pt x="510" y="456"/>
                </a:lnTo>
                <a:lnTo>
                  <a:pt x="504" y="462"/>
                </a:lnTo>
                <a:lnTo>
                  <a:pt x="488" y="472"/>
                </a:lnTo>
                <a:lnTo>
                  <a:pt x="490" y="488"/>
                </a:lnTo>
                <a:lnTo>
                  <a:pt x="488" y="508"/>
                </a:lnTo>
                <a:lnTo>
                  <a:pt x="488" y="548"/>
                </a:lnTo>
                <a:lnTo>
                  <a:pt x="488" y="570"/>
                </a:lnTo>
                <a:lnTo>
                  <a:pt x="460" y="562"/>
                </a:lnTo>
                <a:lnTo>
                  <a:pt x="450" y="538"/>
                </a:lnTo>
                <a:lnTo>
                  <a:pt x="444" y="564"/>
                </a:lnTo>
                <a:lnTo>
                  <a:pt x="452" y="572"/>
                </a:lnTo>
                <a:lnTo>
                  <a:pt x="476" y="580"/>
                </a:lnTo>
                <a:lnTo>
                  <a:pt x="422" y="616"/>
                </a:lnTo>
                <a:lnTo>
                  <a:pt x="402" y="620"/>
                </a:lnTo>
                <a:lnTo>
                  <a:pt x="378" y="628"/>
                </a:lnTo>
                <a:lnTo>
                  <a:pt x="364" y="630"/>
                </a:lnTo>
                <a:lnTo>
                  <a:pt x="354" y="628"/>
                </a:lnTo>
                <a:lnTo>
                  <a:pt x="334" y="648"/>
                </a:lnTo>
                <a:lnTo>
                  <a:pt x="312" y="678"/>
                </a:lnTo>
                <a:lnTo>
                  <a:pt x="282" y="686"/>
                </a:lnTo>
                <a:lnTo>
                  <a:pt x="262" y="688"/>
                </a:lnTo>
                <a:lnTo>
                  <a:pt x="240" y="696"/>
                </a:lnTo>
                <a:lnTo>
                  <a:pt x="226" y="716"/>
                </a:lnTo>
                <a:lnTo>
                  <a:pt x="224" y="734"/>
                </a:lnTo>
                <a:lnTo>
                  <a:pt x="212" y="746"/>
                </a:lnTo>
                <a:lnTo>
                  <a:pt x="202" y="756"/>
                </a:lnTo>
                <a:lnTo>
                  <a:pt x="196" y="770"/>
                </a:lnTo>
                <a:lnTo>
                  <a:pt x="182" y="812"/>
                </a:lnTo>
                <a:lnTo>
                  <a:pt x="172" y="830"/>
                </a:lnTo>
                <a:lnTo>
                  <a:pt x="160" y="834"/>
                </a:lnTo>
                <a:lnTo>
                  <a:pt x="144" y="820"/>
                </a:lnTo>
                <a:lnTo>
                  <a:pt x="126" y="806"/>
                </a:lnTo>
                <a:lnTo>
                  <a:pt x="114" y="806"/>
                </a:lnTo>
                <a:lnTo>
                  <a:pt x="100" y="766"/>
                </a:lnTo>
                <a:lnTo>
                  <a:pt x="86" y="704"/>
                </a:lnTo>
                <a:lnTo>
                  <a:pt x="78" y="656"/>
                </a:lnTo>
                <a:lnTo>
                  <a:pt x="82" y="626"/>
                </a:lnTo>
                <a:lnTo>
                  <a:pt x="94" y="602"/>
                </a:lnTo>
                <a:lnTo>
                  <a:pt x="128" y="580"/>
                </a:lnTo>
                <a:lnTo>
                  <a:pt x="134" y="576"/>
                </a:lnTo>
                <a:lnTo>
                  <a:pt x="142" y="550"/>
                </a:lnTo>
                <a:lnTo>
                  <a:pt x="118" y="546"/>
                </a:lnTo>
                <a:lnTo>
                  <a:pt x="102" y="522"/>
                </a:lnTo>
                <a:lnTo>
                  <a:pt x="128" y="526"/>
                </a:lnTo>
                <a:lnTo>
                  <a:pt x="134" y="516"/>
                </a:lnTo>
                <a:lnTo>
                  <a:pt x="124" y="488"/>
                </a:lnTo>
                <a:lnTo>
                  <a:pt x="106" y="498"/>
                </a:lnTo>
                <a:lnTo>
                  <a:pt x="102" y="482"/>
                </a:lnTo>
                <a:lnTo>
                  <a:pt x="116" y="460"/>
                </a:lnTo>
                <a:lnTo>
                  <a:pt x="116" y="432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0" name="Freeform 480"/>
          <p:cNvSpPr>
            <a:spLocks/>
          </p:cNvSpPr>
          <p:nvPr/>
        </p:nvSpPr>
        <p:spPr bwMode="ltGray">
          <a:xfrm>
            <a:off x="2861208" y="2293957"/>
            <a:ext cx="44932" cy="58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12"/>
              </a:cxn>
              <a:cxn ang="0">
                <a:pos x="28" y="24"/>
              </a:cxn>
              <a:cxn ang="0">
                <a:pos x="20" y="32"/>
              </a:cxn>
              <a:cxn ang="0">
                <a:pos x="6" y="28"/>
              </a:cxn>
              <a:cxn ang="0">
                <a:pos x="0" y="14"/>
              </a:cxn>
              <a:cxn ang="0">
                <a:pos x="6" y="0"/>
              </a:cxn>
            </a:cxnLst>
            <a:rect l="0" t="0" r="r" b="b"/>
            <a:pathLst>
              <a:path w="29" h="33">
                <a:moveTo>
                  <a:pt x="6" y="0"/>
                </a:moveTo>
                <a:lnTo>
                  <a:pt x="16" y="12"/>
                </a:lnTo>
                <a:lnTo>
                  <a:pt x="28" y="24"/>
                </a:lnTo>
                <a:lnTo>
                  <a:pt x="20" y="32"/>
                </a:lnTo>
                <a:lnTo>
                  <a:pt x="6" y="28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1" name="Freeform 481"/>
          <p:cNvSpPr>
            <a:spLocks/>
          </p:cNvSpPr>
          <p:nvPr/>
        </p:nvSpPr>
        <p:spPr bwMode="ltGray">
          <a:xfrm>
            <a:off x="1666624" y="1712934"/>
            <a:ext cx="220014" cy="215899"/>
          </a:xfrm>
          <a:custGeom>
            <a:avLst/>
            <a:gdLst/>
            <a:ahLst/>
            <a:cxnLst>
              <a:cxn ang="0">
                <a:pos x="140" y="58"/>
              </a:cxn>
              <a:cxn ang="0">
                <a:pos x="142" y="42"/>
              </a:cxn>
              <a:cxn ang="0">
                <a:pos x="140" y="40"/>
              </a:cxn>
              <a:cxn ang="0">
                <a:pos x="140" y="30"/>
              </a:cxn>
              <a:cxn ang="0">
                <a:pos x="130" y="20"/>
              </a:cxn>
              <a:cxn ang="0">
                <a:pos x="124" y="20"/>
              </a:cxn>
              <a:cxn ang="0">
                <a:pos x="122" y="22"/>
              </a:cxn>
              <a:cxn ang="0">
                <a:pos x="118" y="20"/>
              </a:cxn>
              <a:cxn ang="0">
                <a:pos x="116" y="20"/>
              </a:cxn>
              <a:cxn ang="0">
                <a:pos x="116" y="16"/>
              </a:cxn>
              <a:cxn ang="0">
                <a:pos x="104" y="8"/>
              </a:cxn>
              <a:cxn ang="0">
                <a:pos x="102" y="2"/>
              </a:cxn>
              <a:cxn ang="0">
                <a:pos x="92" y="0"/>
              </a:cxn>
              <a:cxn ang="0">
                <a:pos x="82" y="4"/>
              </a:cxn>
              <a:cxn ang="0">
                <a:pos x="60" y="2"/>
              </a:cxn>
              <a:cxn ang="0">
                <a:pos x="58" y="16"/>
              </a:cxn>
              <a:cxn ang="0">
                <a:pos x="60" y="24"/>
              </a:cxn>
              <a:cxn ang="0">
                <a:pos x="52" y="28"/>
              </a:cxn>
              <a:cxn ang="0">
                <a:pos x="32" y="46"/>
              </a:cxn>
              <a:cxn ang="0">
                <a:pos x="30" y="54"/>
              </a:cxn>
              <a:cxn ang="0">
                <a:pos x="24" y="56"/>
              </a:cxn>
              <a:cxn ang="0">
                <a:pos x="22" y="62"/>
              </a:cxn>
              <a:cxn ang="0">
                <a:pos x="2" y="72"/>
              </a:cxn>
              <a:cxn ang="0">
                <a:pos x="0" y="82"/>
              </a:cxn>
              <a:cxn ang="0">
                <a:pos x="2" y="90"/>
              </a:cxn>
              <a:cxn ang="0">
                <a:pos x="2" y="110"/>
              </a:cxn>
              <a:cxn ang="0">
                <a:pos x="0" y="118"/>
              </a:cxn>
              <a:cxn ang="0">
                <a:pos x="8" y="118"/>
              </a:cxn>
              <a:cxn ang="0">
                <a:pos x="16" y="118"/>
              </a:cxn>
              <a:cxn ang="0">
                <a:pos x="20" y="114"/>
              </a:cxn>
              <a:cxn ang="0">
                <a:pos x="22" y="110"/>
              </a:cxn>
              <a:cxn ang="0">
                <a:pos x="26" y="108"/>
              </a:cxn>
              <a:cxn ang="0">
                <a:pos x="26" y="118"/>
              </a:cxn>
              <a:cxn ang="0">
                <a:pos x="36" y="118"/>
              </a:cxn>
              <a:cxn ang="0">
                <a:pos x="42" y="112"/>
              </a:cxn>
              <a:cxn ang="0">
                <a:pos x="46" y="102"/>
              </a:cxn>
              <a:cxn ang="0">
                <a:pos x="52" y="96"/>
              </a:cxn>
              <a:cxn ang="0">
                <a:pos x="60" y="92"/>
              </a:cxn>
              <a:cxn ang="0">
                <a:pos x="66" y="94"/>
              </a:cxn>
              <a:cxn ang="0">
                <a:pos x="80" y="76"/>
              </a:cxn>
              <a:cxn ang="0">
                <a:pos x="90" y="76"/>
              </a:cxn>
              <a:cxn ang="0">
                <a:pos x="120" y="66"/>
              </a:cxn>
              <a:cxn ang="0">
                <a:pos x="136" y="64"/>
              </a:cxn>
              <a:cxn ang="0">
                <a:pos x="140" y="58"/>
              </a:cxn>
            </a:cxnLst>
            <a:rect l="0" t="0" r="r" b="b"/>
            <a:pathLst>
              <a:path w="143" h="119">
                <a:moveTo>
                  <a:pt x="140" y="58"/>
                </a:moveTo>
                <a:lnTo>
                  <a:pt x="142" y="42"/>
                </a:lnTo>
                <a:lnTo>
                  <a:pt x="140" y="40"/>
                </a:lnTo>
                <a:lnTo>
                  <a:pt x="140" y="30"/>
                </a:lnTo>
                <a:lnTo>
                  <a:pt x="130" y="20"/>
                </a:lnTo>
                <a:lnTo>
                  <a:pt x="124" y="20"/>
                </a:lnTo>
                <a:lnTo>
                  <a:pt x="122" y="22"/>
                </a:lnTo>
                <a:lnTo>
                  <a:pt x="118" y="20"/>
                </a:lnTo>
                <a:lnTo>
                  <a:pt x="116" y="20"/>
                </a:lnTo>
                <a:lnTo>
                  <a:pt x="116" y="16"/>
                </a:lnTo>
                <a:lnTo>
                  <a:pt x="104" y="8"/>
                </a:lnTo>
                <a:lnTo>
                  <a:pt x="102" y="2"/>
                </a:lnTo>
                <a:lnTo>
                  <a:pt x="92" y="0"/>
                </a:lnTo>
                <a:lnTo>
                  <a:pt x="82" y="4"/>
                </a:lnTo>
                <a:lnTo>
                  <a:pt x="60" y="2"/>
                </a:lnTo>
                <a:lnTo>
                  <a:pt x="58" y="16"/>
                </a:lnTo>
                <a:lnTo>
                  <a:pt x="60" y="24"/>
                </a:lnTo>
                <a:lnTo>
                  <a:pt x="52" y="28"/>
                </a:lnTo>
                <a:lnTo>
                  <a:pt x="32" y="46"/>
                </a:lnTo>
                <a:lnTo>
                  <a:pt x="30" y="54"/>
                </a:lnTo>
                <a:lnTo>
                  <a:pt x="24" y="56"/>
                </a:lnTo>
                <a:lnTo>
                  <a:pt x="22" y="62"/>
                </a:lnTo>
                <a:lnTo>
                  <a:pt x="2" y="72"/>
                </a:lnTo>
                <a:lnTo>
                  <a:pt x="0" y="82"/>
                </a:lnTo>
                <a:lnTo>
                  <a:pt x="2" y="90"/>
                </a:lnTo>
                <a:lnTo>
                  <a:pt x="2" y="110"/>
                </a:lnTo>
                <a:lnTo>
                  <a:pt x="0" y="118"/>
                </a:lnTo>
                <a:lnTo>
                  <a:pt x="8" y="118"/>
                </a:lnTo>
                <a:lnTo>
                  <a:pt x="16" y="118"/>
                </a:lnTo>
                <a:lnTo>
                  <a:pt x="20" y="114"/>
                </a:lnTo>
                <a:lnTo>
                  <a:pt x="22" y="110"/>
                </a:lnTo>
                <a:lnTo>
                  <a:pt x="26" y="108"/>
                </a:lnTo>
                <a:lnTo>
                  <a:pt x="26" y="118"/>
                </a:lnTo>
                <a:lnTo>
                  <a:pt x="36" y="118"/>
                </a:lnTo>
                <a:lnTo>
                  <a:pt x="42" y="112"/>
                </a:lnTo>
                <a:lnTo>
                  <a:pt x="46" y="102"/>
                </a:lnTo>
                <a:lnTo>
                  <a:pt x="52" y="96"/>
                </a:lnTo>
                <a:lnTo>
                  <a:pt x="60" y="92"/>
                </a:lnTo>
                <a:lnTo>
                  <a:pt x="66" y="94"/>
                </a:lnTo>
                <a:lnTo>
                  <a:pt x="80" y="76"/>
                </a:lnTo>
                <a:lnTo>
                  <a:pt x="90" y="76"/>
                </a:lnTo>
                <a:lnTo>
                  <a:pt x="120" y="66"/>
                </a:lnTo>
                <a:lnTo>
                  <a:pt x="136" y="64"/>
                </a:lnTo>
                <a:lnTo>
                  <a:pt x="140" y="5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2" name="Freeform 482"/>
          <p:cNvSpPr>
            <a:spLocks/>
          </p:cNvSpPr>
          <p:nvPr/>
        </p:nvSpPr>
        <p:spPr bwMode="ltGray">
          <a:xfrm>
            <a:off x="1740995" y="4794259"/>
            <a:ext cx="32538" cy="50800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3" name="Oval 483"/>
          <p:cNvSpPr>
            <a:spLocks noChangeArrowheads="1"/>
          </p:cNvSpPr>
          <p:nvPr/>
        </p:nvSpPr>
        <p:spPr bwMode="ltGray">
          <a:xfrm>
            <a:off x="1782829" y="4810134"/>
            <a:ext cx="3099" cy="79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4" name="Freeform 484"/>
          <p:cNvSpPr>
            <a:spLocks/>
          </p:cNvSpPr>
          <p:nvPr/>
        </p:nvSpPr>
        <p:spPr bwMode="ltGray">
          <a:xfrm>
            <a:off x="4791753" y="3627451"/>
            <a:ext cx="51130" cy="39688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8"/>
              </a:cxn>
              <a:cxn ang="0">
                <a:pos x="0" y="10"/>
              </a:cxn>
              <a:cxn ang="0">
                <a:pos x="0" y="16"/>
              </a:cxn>
              <a:cxn ang="0">
                <a:pos x="10" y="22"/>
              </a:cxn>
              <a:cxn ang="0">
                <a:pos x="22" y="16"/>
              </a:cxn>
              <a:cxn ang="0">
                <a:pos x="28" y="16"/>
              </a:cxn>
              <a:cxn ang="0">
                <a:pos x="26" y="10"/>
              </a:cxn>
              <a:cxn ang="0">
                <a:pos x="34" y="4"/>
              </a:cxn>
              <a:cxn ang="0">
                <a:pos x="32" y="0"/>
              </a:cxn>
              <a:cxn ang="0">
                <a:pos x="24" y="6"/>
              </a:cxn>
              <a:cxn ang="0">
                <a:pos x="10" y="4"/>
              </a:cxn>
            </a:cxnLst>
            <a:rect l="0" t="0" r="r" b="b"/>
            <a:pathLst>
              <a:path w="35" h="23">
                <a:moveTo>
                  <a:pt x="10" y="4"/>
                </a:moveTo>
                <a:lnTo>
                  <a:pt x="8" y="8"/>
                </a:lnTo>
                <a:lnTo>
                  <a:pt x="0" y="10"/>
                </a:lnTo>
                <a:lnTo>
                  <a:pt x="0" y="16"/>
                </a:lnTo>
                <a:lnTo>
                  <a:pt x="10" y="22"/>
                </a:lnTo>
                <a:lnTo>
                  <a:pt x="22" y="16"/>
                </a:lnTo>
                <a:lnTo>
                  <a:pt x="28" y="16"/>
                </a:lnTo>
                <a:lnTo>
                  <a:pt x="26" y="10"/>
                </a:lnTo>
                <a:lnTo>
                  <a:pt x="34" y="4"/>
                </a:lnTo>
                <a:lnTo>
                  <a:pt x="32" y="0"/>
                </a:lnTo>
                <a:lnTo>
                  <a:pt x="24" y="6"/>
                </a:lnTo>
                <a:lnTo>
                  <a:pt x="10" y="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5" name="Freeform 485"/>
          <p:cNvSpPr>
            <a:spLocks/>
          </p:cNvSpPr>
          <p:nvPr/>
        </p:nvSpPr>
        <p:spPr bwMode="ltGray">
          <a:xfrm>
            <a:off x="4576386" y="3616339"/>
            <a:ext cx="69723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2" y="10"/>
              </a:cxn>
              <a:cxn ang="0">
                <a:pos x="12" y="10"/>
              </a:cxn>
              <a:cxn ang="0">
                <a:pos x="20" y="14"/>
              </a:cxn>
              <a:cxn ang="0">
                <a:pos x="22" y="18"/>
              </a:cxn>
              <a:cxn ang="0">
                <a:pos x="40" y="18"/>
              </a:cxn>
              <a:cxn ang="0">
                <a:pos x="46" y="12"/>
              </a:cxn>
              <a:cxn ang="0">
                <a:pos x="46" y="8"/>
              </a:cxn>
              <a:cxn ang="0">
                <a:pos x="42" y="12"/>
              </a:cxn>
              <a:cxn ang="0">
                <a:pos x="40" y="10"/>
              </a:cxn>
              <a:cxn ang="0">
                <a:pos x="36" y="8"/>
              </a:cxn>
              <a:cxn ang="0">
                <a:pos x="32" y="6"/>
              </a:cxn>
              <a:cxn ang="0">
                <a:pos x="18" y="6"/>
              </a:cxn>
              <a:cxn ang="0">
                <a:pos x="14" y="6"/>
              </a:cxn>
              <a:cxn ang="0">
                <a:pos x="12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47" h="19">
                <a:moveTo>
                  <a:pt x="0" y="0"/>
                </a:moveTo>
                <a:lnTo>
                  <a:pt x="0" y="10"/>
                </a:lnTo>
                <a:lnTo>
                  <a:pt x="2" y="10"/>
                </a:lnTo>
                <a:lnTo>
                  <a:pt x="12" y="10"/>
                </a:lnTo>
                <a:lnTo>
                  <a:pt x="20" y="14"/>
                </a:lnTo>
                <a:lnTo>
                  <a:pt x="22" y="18"/>
                </a:lnTo>
                <a:lnTo>
                  <a:pt x="40" y="18"/>
                </a:lnTo>
                <a:lnTo>
                  <a:pt x="46" y="12"/>
                </a:lnTo>
                <a:lnTo>
                  <a:pt x="46" y="8"/>
                </a:lnTo>
                <a:lnTo>
                  <a:pt x="42" y="12"/>
                </a:lnTo>
                <a:lnTo>
                  <a:pt x="40" y="10"/>
                </a:lnTo>
                <a:lnTo>
                  <a:pt x="36" y="8"/>
                </a:lnTo>
                <a:lnTo>
                  <a:pt x="32" y="6"/>
                </a:lnTo>
                <a:lnTo>
                  <a:pt x="18" y="6"/>
                </a:lnTo>
                <a:lnTo>
                  <a:pt x="14" y="6"/>
                </a:lnTo>
                <a:lnTo>
                  <a:pt x="12" y="2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6" name="Freeform 486"/>
          <p:cNvSpPr>
            <a:spLocks/>
          </p:cNvSpPr>
          <p:nvPr/>
        </p:nvSpPr>
        <p:spPr bwMode="ltGray">
          <a:xfrm>
            <a:off x="4678646" y="3598876"/>
            <a:ext cx="15494" cy="158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8"/>
              </a:cxn>
              <a:cxn ang="0">
                <a:pos x="6" y="6"/>
              </a:cxn>
              <a:cxn ang="0">
                <a:pos x="8" y="2"/>
              </a:cxn>
              <a:cxn ang="0">
                <a:pos x="6" y="0"/>
              </a:cxn>
            </a:cxnLst>
            <a:rect l="0" t="0" r="r" b="b"/>
            <a:pathLst>
              <a:path w="9" h="9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6" y="6"/>
                </a:lnTo>
                <a:lnTo>
                  <a:pt x="8" y="2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7" name="Freeform 487"/>
          <p:cNvSpPr>
            <a:spLocks/>
          </p:cNvSpPr>
          <p:nvPr/>
        </p:nvSpPr>
        <p:spPr bwMode="ltGray">
          <a:xfrm>
            <a:off x="4325385" y="3506801"/>
            <a:ext cx="69723" cy="57150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2" y="8"/>
              </a:cxn>
              <a:cxn ang="0">
                <a:pos x="38" y="14"/>
              </a:cxn>
              <a:cxn ang="0">
                <a:pos x="38" y="18"/>
              </a:cxn>
              <a:cxn ang="0">
                <a:pos x="40" y="22"/>
              </a:cxn>
              <a:cxn ang="0">
                <a:pos x="38" y="24"/>
              </a:cxn>
              <a:cxn ang="0">
                <a:pos x="36" y="30"/>
              </a:cxn>
              <a:cxn ang="0">
                <a:pos x="34" y="28"/>
              </a:cxn>
              <a:cxn ang="0">
                <a:pos x="30" y="28"/>
              </a:cxn>
              <a:cxn ang="0">
                <a:pos x="28" y="24"/>
              </a:cxn>
              <a:cxn ang="0">
                <a:pos x="18" y="18"/>
              </a:cxn>
              <a:cxn ang="0">
                <a:pos x="14" y="18"/>
              </a:cxn>
              <a:cxn ang="0">
                <a:pos x="10" y="14"/>
              </a:cxn>
              <a:cxn ang="0">
                <a:pos x="4" y="10"/>
              </a:cxn>
              <a:cxn ang="0">
                <a:pos x="0" y="6"/>
              </a:cxn>
              <a:cxn ang="0">
                <a:pos x="0" y="4"/>
              </a:cxn>
              <a:cxn ang="0">
                <a:pos x="8" y="4"/>
              </a:cxn>
              <a:cxn ang="0">
                <a:pos x="8" y="0"/>
              </a:cxn>
              <a:cxn ang="0">
                <a:pos x="12" y="2"/>
              </a:cxn>
              <a:cxn ang="0">
                <a:pos x="14" y="4"/>
              </a:cxn>
              <a:cxn ang="0">
                <a:pos x="32" y="4"/>
              </a:cxn>
              <a:cxn ang="0">
                <a:pos x="42" y="0"/>
              </a:cxn>
              <a:cxn ang="0">
                <a:pos x="44" y="0"/>
              </a:cxn>
            </a:cxnLst>
            <a:rect l="0" t="0" r="r" b="b"/>
            <a:pathLst>
              <a:path w="45" h="31">
                <a:moveTo>
                  <a:pt x="44" y="0"/>
                </a:moveTo>
                <a:lnTo>
                  <a:pt x="42" y="8"/>
                </a:lnTo>
                <a:lnTo>
                  <a:pt x="38" y="14"/>
                </a:lnTo>
                <a:lnTo>
                  <a:pt x="38" y="18"/>
                </a:lnTo>
                <a:lnTo>
                  <a:pt x="40" y="22"/>
                </a:lnTo>
                <a:lnTo>
                  <a:pt x="38" y="24"/>
                </a:lnTo>
                <a:lnTo>
                  <a:pt x="36" y="30"/>
                </a:lnTo>
                <a:lnTo>
                  <a:pt x="34" y="28"/>
                </a:lnTo>
                <a:lnTo>
                  <a:pt x="30" y="28"/>
                </a:lnTo>
                <a:lnTo>
                  <a:pt x="28" y="24"/>
                </a:lnTo>
                <a:lnTo>
                  <a:pt x="18" y="18"/>
                </a:lnTo>
                <a:lnTo>
                  <a:pt x="14" y="18"/>
                </a:lnTo>
                <a:lnTo>
                  <a:pt x="10" y="14"/>
                </a:lnTo>
                <a:lnTo>
                  <a:pt x="4" y="10"/>
                </a:lnTo>
                <a:lnTo>
                  <a:pt x="0" y="6"/>
                </a:lnTo>
                <a:lnTo>
                  <a:pt x="0" y="4"/>
                </a:lnTo>
                <a:lnTo>
                  <a:pt x="8" y="4"/>
                </a:lnTo>
                <a:lnTo>
                  <a:pt x="8" y="0"/>
                </a:lnTo>
                <a:lnTo>
                  <a:pt x="12" y="2"/>
                </a:lnTo>
                <a:lnTo>
                  <a:pt x="14" y="4"/>
                </a:lnTo>
                <a:lnTo>
                  <a:pt x="32" y="4"/>
                </a:lnTo>
                <a:lnTo>
                  <a:pt x="42" y="0"/>
                </a:lnTo>
                <a:lnTo>
                  <a:pt x="44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8" name="Freeform 488"/>
          <p:cNvSpPr>
            <a:spLocks/>
          </p:cNvSpPr>
          <p:nvPr/>
        </p:nvSpPr>
        <p:spPr bwMode="ltGray">
          <a:xfrm>
            <a:off x="5366577" y="4405322"/>
            <a:ext cx="29439" cy="12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8" y="0"/>
              </a:cxn>
              <a:cxn ang="0">
                <a:pos x="4" y="0"/>
              </a:cxn>
              <a:cxn ang="0">
                <a:pos x="0" y="4"/>
              </a:cxn>
              <a:cxn ang="0">
                <a:pos x="10" y="6"/>
              </a:cxn>
              <a:cxn ang="0">
                <a:pos x="16" y="6"/>
              </a:cxn>
              <a:cxn ang="0">
                <a:pos x="20" y="0"/>
              </a:cxn>
            </a:cxnLst>
            <a:rect l="0" t="0" r="r" b="b"/>
            <a:pathLst>
              <a:path w="21" h="7">
                <a:moveTo>
                  <a:pt x="20" y="0"/>
                </a:moveTo>
                <a:lnTo>
                  <a:pt x="8" y="0"/>
                </a:lnTo>
                <a:lnTo>
                  <a:pt x="4" y="0"/>
                </a:lnTo>
                <a:lnTo>
                  <a:pt x="0" y="4"/>
                </a:lnTo>
                <a:lnTo>
                  <a:pt x="10" y="6"/>
                </a:lnTo>
                <a:lnTo>
                  <a:pt x="16" y="6"/>
                </a:lnTo>
                <a:lnTo>
                  <a:pt x="2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9" name="Freeform 489"/>
          <p:cNvSpPr>
            <a:spLocks/>
          </p:cNvSpPr>
          <p:nvPr/>
        </p:nvSpPr>
        <p:spPr bwMode="ltGray">
          <a:xfrm>
            <a:off x="4514411" y="3248040"/>
            <a:ext cx="238607" cy="309561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48" y="14"/>
              </a:cxn>
              <a:cxn ang="0">
                <a:pos x="96" y="0"/>
              </a:cxn>
              <a:cxn ang="0">
                <a:pos x="106" y="4"/>
              </a:cxn>
              <a:cxn ang="0">
                <a:pos x="112" y="10"/>
              </a:cxn>
              <a:cxn ang="0">
                <a:pos x="116" y="16"/>
              </a:cxn>
              <a:cxn ang="0">
                <a:pos x="122" y="22"/>
              </a:cxn>
              <a:cxn ang="0">
                <a:pos x="122" y="26"/>
              </a:cxn>
              <a:cxn ang="0">
                <a:pos x="120" y="30"/>
              </a:cxn>
              <a:cxn ang="0">
                <a:pos x="118" y="34"/>
              </a:cxn>
              <a:cxn ang="0">
                <a:pos x="150" y="44"/>
              </a:cxn>
              <a:cxn ang="0">
                <a:pos x="154" y="60"/>
              </a:cxn>
              <a:cxn ang="0">
                <a:pos x="142" y="70"/>
              </a:cxn>
              <a:cxn ang="0">
                <a:pos x="114" y="68"/>
              </a:cxn>
              <a:cxn ang="0">
                <a:pos x="100" y="66"/>
              </a:cxn>
              <a:cxn ang="0">
                <a:pos x="92" y="68"/>
              </a:cxn>
              <a:cxn ang="0">
                <a:pos x="86" y="90"/>
              </a:cxn>
              <a:cxn ang="0">
                <a:pos x="76" y="94"/>
              </a:cxn>
              <a:cxn ang="0">
                <a:pos x="76" y="100"/>
              </a:cxn>
              <a:cxn ang="0">
                <a:pos x="64" y="98"/>
              </a:cxn>
              <a:cxn ang="0">
                <a:pos x="58" y="96"/>
              </a:cxn>
              <a:cxn ang="0">
                <a:pos x="50" y="92"/>
              </a:cxn>
              <a:cxn ang="0">
                <a:pos x="48" y="98"/>
              </a:cxn>
              <a:cxn ang="0">
                <a:pos x="54" y="102"/>
              </a:cxn>
              <a:cxn ang="0">
                <a:pos x="54" y="112"/>
              </a:cxn>
              <a:cxn ang="0">
                <a:pos x="54" y="116"/>
              </a:cxn>
              <a:cxn ang="0">
                <a:pos x="54" y="120"/>
              </a:cxn>
              <a:cxn ang="0">
                <a:pos x="60" y="122"/>
              </a:cxn>
              <a:cxn ang="0">
                <a:pos x="62" y="130"/>
              </a:cxn>
              <a:cxn ang="0">
                <a:pos x="58" y="136"/>
              </a:cxn>
              <a:cxn ang="0">
                <a:pos x="52" y="140"/>
              </a:cxn>
              <a:cxn ang="0">
                <a:pos x="54" y="150"/>
              </a:cxn>
              <a:cxn ang="0">
                <a:pos x="48" y="160"/>
              </a:cxn>
              <a:cxn ang="0">
                <a:pos x="50" y="166"/>
              </a:cxn>
              <a:cxn ang="0">
                <a:pos x="56" y="170"/>
              </a:cxn>
              <a:cxn ang="0">
                <a:pos x="46" y="170"/>
              </a:cxn>
              <a:cxn ang="0">
                <a:pos x="36" y="166"/>
              </a:cxn>
              <a:cxn ang="0">
                <a:pos x="32" y="154"/>
              </a:cxn>
              <a:cxn ang="0">
                <a:pos x="22" y="142"/>
              </a:cxn>
              <a:cxn ang="0">
                <a:pos x="12" y="124"/>
              </a:cxn>
              <a:cxn ang="0">
                <a:pos x="6" y="108"/>
              </a:cxn>
              <a:cxn ang="0">
                <a:pos x="0" y="104"/>
              </a:cxn>
              <a:cxn ang="0">
                <a:pos x="4" y="94"/>
              </a:cxn>
              <a:cxn ang="0">
                <a:pos x="8" y="88"/>
              </a:cxn>
              <a:cxn ang="0">
                <a:pos x="10" y="82"/>
              </a:cxn>
              <a:cxn ang="0">
                <a:pos x="16" y="76"/>
              </a:cxn>
              <a:cxn ang="0">
                <a:pos x="22" y="68"/>
              </a:cxn>
              <a:cxn ang="0">
                <a:pos x="32" y="24"/>
              </a:cxn>
              <a:cxn ang="0">
                <a:pos x="36" y="20"/>
              </a:cxn>
            </a:cxnLst>
            <a:rect l="0" t="0" r="r" b="b"/>
            <a:pathLst>
              <a:path w="155" h="171">
                <a:moveTo>
                  <a:pt x="36" y="20"/>
                </a:moveTo>
                <a:lnTo>
                  <a:pt x="48" y="14"/>
                </a:lnTo>
                <a:lnTo>
                  <a:pt x="96" y="0"/>
                </a:lnTo>
                <a:lnTo>
                  <a:pt x="106" y="4"/>
                </a:lnTo>
                <a:lnTo>
                  <a:pt x="112" y="10"/>
                </a:lnTo>
                <a:lnTo>
                  <a:pt x="116" y="16"/>
                </a:lnTo>
                <a:lnTo>
                  <a:pt x="122" y="22"/>
                </a:lnTo>
                <a:lnTo>
                  <a:pt x="122" y="26"/>
                </a:lnTo>
                <a:lnTo>
                  <a:pt x="120" y="30"/>
                </a:lnTo>
                <a:lnTo>
                  <a:pt x="118" y="34"/>
                </a:lnTo>
                <a:lnTo>
                  <a:pt x="150" y="44"/>
                </a:lnTo>
                <a:lnTo>
                  <a:pt x="154" y="60"/>
                </a:lnTo>
                <a:lnTo>
                  <a:pt x="142" y="70"/>
                </a:lnTo>
                <a:lnTo>
                  <a:pt x="114" y="68"/>
                </a:lnTo>
                <a:lnTo>
                  <a:pt x="100" y="66"/>
                </a:lnTo>
                <a:lnTo>
                  <a:pt x="92" y="68"/>
                </a:lnTo>
                <a:lnTo>
                  <a:pt x="86" y="90"/>
                </a:lnTo>
                <a:lnTo>
                  <a:pt x="76" y="94"/>
                </a:lnTo>
                <a:lnTo>
                  <a:pt x="76" y="100"/>
                </a:lnTo>
                <a:lnTo>
                  <a:pt x="64" y="98"/>
                </a:lnTo>
                <a:lnTo>
                  <a:pt x="58" y="96"/>
                </a:lnTo>
                <a:lnTo>
                  <a:pt x="50" y="92"/>
                </a:lnTo>
                <a:lnTo>
                  <a:pt x="48" y="98"/>
                </a:lnTo>
                <a:lnTo>
                  <a:pt x="54" y="102"/>
                </a:lnTo>
                <a:lnTo>
                  <a:pt x="54" y="112"/>
                </a:lnTo>
                <a:lnTo>
                  <a:pt x="54" y="116"/>
                </a:lnTo>
                <a:lnTo>
                  <a:pt x="54" y="120"/>
                </a:lnTo>
                <a:lnTo>
                  <a:pt x="60" y="122"/>
                </a:lnTo>
                <a:lnTo>
                  <a:pt x="62" y="130"/>
                </a:lnTo>
                <a:lnTo>
                  <a:pt x="58" y="136"/>
                </a:lnTo>
                <a:lnTo>
                  <a:pt x="52" y="140"/>
                </a:lnTo>
                <a:lnTo>
                  <a:pt x="54" y="150"/>
                </a:lnTo>
                <a:lnTo>
                  <a:pt x="48" y="160"/>
                </a:lnTo>
                <a:lnTo>
                  <a:pt x="50" y="166"/>
                </a:lnTo>
                <a:lnTo>
                  <a:pt x="56" y="170"/>
                </a:lnTo>
                <a:lnTo>
                  <a:pt x="46" y="170"/>
                </a:lnTo>
                <a:lnTo>
                  <a:pt x="36" y="166"/>
                </a:lnTo>
                <a:lnTo>
                  <a:pt x="32" y="154"/>
                </a:lnTo>
                <a:lnTo>
                  <a:pt x="22" y="142"/>
                </a:lnTo>
                <a:lnTo>
                  <a:pt x="12" y="124"/>
                </a:lnTo>
                <a:lnTo>
                  <a:pt x="6" y="108"/>
                </a:lnTo>
                <a:lnTo>
                  <a:pt x="0" y="104"/>
                </a:lnTo>
                <a:lnTo>
                  <a:pt x="4" y="94"/>
                </a:lnTo>
                <a:lnTo>
                  <a:pt x="8" y="88"/>
                </a:lnTo>
                <a:lnTo>
                  <a:pt x="10" y="82"/>
                </a:lnTo>
                <a:lnTo>
                  <a:pt x="16" y="76"/>
                </a:lnTo>
                <a:lnTo>
                  <a:pt x="22" y="68"/>
                </a:lnTo>
                <a:lnTo>
                  <a:pt x="32" y="24"/>
                </a:lnTo>
                <a:lnTo>
                  <a:pt x="36" y="2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0" name="Freeform 490"/>
          <p:cNvSpPr>
            <a:spLocks/>
          </p:cNvSpPr>
          <p:nvPr/>
        </p:nvSpPr>
        <p:spPr bwMode="ltGray">
          <a:xfrm>
            <a:off x="4289749" y="2986104"/>
            <a:ext cx="249452" cy="160337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72" y="10"/>
              </a:cxn>
              <a:cxn ang="0">
                <a:pos x="126" y="38"/>
              </a:cxn>
              <a:cxn ang="0">
                <a:pos x="132" y="38"/>
              </a:cxn>
              <a:cxn ang="0">
                <a:pos x="138" y="36"/>
              </a:cxn>
              <a:cxn ang="0">
                <a:pos x="142" y="36"/>
              </a:cxn>
              <a:cxn ang="0">
                <a:pos x="146" y="38"/>
              </a:cxn>
              <a:cxn ang="0">
                <a:pos x="150" y="38"/>
              </a:cxn>
              <a:cxn ang="0">
                <a:pos x="150" y="42"/>
              </a:cxn>
              <a:cxn ang="0">
                <a:pos x="154" y="44"/>
              </a:cxn>
              <a:cxn ang="0">
                <a:pos x="156" y="50"/>
              </a:cxn>
              <a:cxn ang="0">
                <a:pos x="160" y="54"/>
              </a:cxn>
              <a:cxn ang="0">
                <a:pos x="160" y="58"/>
              </a:cxn>
              <a:cxn ang="0">
                <a:pos x="160" y="64"/>
              </a:cxn>
              <a:cxn ang="0">
                <a:pos x="158" y="70"/>
              </a:cxn>
              <a:cxn ang="0">
                <a:pos x="152" y="70"/>
              </a:cxn>
              <a:cxn ang="0">
                <a:pos x="144" y="64"/>
              </a:cxn>
              <a:cxn ang="0">
                <a:pos x="138" y="62"/>
              </a:cxn>
              <a:cxn ang="0">
                <a:pos x="134" y="66"/>
              </a:cxn>
              <a:cxn ang="0">
                <a:pos x="126" y="70"/>
              </a:cxn>
              <a:cxn ang="0">
                <a:pos x="104" y="74"/>
              </a:cxn>
              <a:cxn ang="0">
                <a:pos x="104" y="78"/>
              </a:cxn>
              <a:cxn ang="0">
                <a:pos x="104" y="80"/>
              </a:cxn>
              <a:cxn ang="0">
                <a:pos x="100" y="82"/>
              </a:cxn>
              <a:cxn ang="0">
                <a:pos x="98" y="84"/>
              </a:cxn>
              <a:cxn ang="0">
                <a:pos x="94" y="86"/>
              </a:cxn>
              <a:cxn ang="0">
                <a:pos x="92" y="86"/>
              </a:cxn>
              <a:cxn ang="0">
                <a:pos x="90" y="86"/>
              </a:cxn>
              <a:cxn ang="0">
                <a:pos x="76" y="88"/>
              </a:cxn>
              <a:cxn ang="0">
                <a:pos x="64" y="86"/>
              </a:cxn>
              <a:cxn ang="0">
                <a:pos x="44" y="84"/>
              </a:cxn>
              <a:cxn ang="0">
                <a:pos x="22" y="74"/>
              </a:cxn>
              <a:cxn ang="0">
                <a:pos x="0" y="48"/>
              </a:cxn>
              <a:cxn ang="0">
                <a:pos x="0" y="26"/>
              </a:cxn>
              <a:cxn ang="0">
                <a:pos x="22" y="8"/>
              </a:cxn>
              <a:cxn ang="0">
                <a:pos x="46" y="0"/>
              </a:cxn>
              <a:cxn ang="0">
                <a:pos x="64" y="4"/>
              </a:cxn>
            </a:cxnLst>
            <a:rect l="0" t="0" r="r" b="b"/>
            <a:pathLst>
              <a:path w="161" h="89">
                <a:moveTo>
                  <a:pt x="64" y="4"/>
                </a:moveTo>
                <a:lnTo>
                  <a:pt x="72" y="10"/>
                </a:lnTo>
                <a:lnTo>
                  <a:pt x="126" y="38"/>
                </a:lnTo>
                <a:lnTo>
                  <a:pt x="132" y="38"/>
                </a:lnTo>
                <a:lnTo>
                  <a:pt x="138" y="36"/>
                </a:lnTo>
                <a:lnTo>
                  <a:pt x="142" y="36"/>
                </a:lnTo>
                <a:lnTo>
                  <a:pt x="146" y="38"/>
                </a:lnTo>
                <a:lnTo>
                  <a:pt x="150" y="38"/>
                </a:lnTo>
                <a:lnTo>
                  <a:pt x="150" y="42"/>
                </a:lnTo>
                <a:lnTo>
                  <a:pt x="154" y="44"/>
                </a:lnTo>
                <a:lnTo>
                  <a:pt x="156" y="50"/>
                </a:lnTo>
                <a:lnTo>
                  <a:pt x="160" y="54"/>
                </a:lnTo>
                <a:lnTo>
                  <a:pt x="160" y="58"/>
                </a:lnTo>
                <a:lnTo>
                  <a:pt x="160" y="64"/>
                </a:lnTo>
                <a:lnTo>
                  <a:pt x="158" y="70"/>
                </a:lnTo>
                <a:lnTo>
                  <a:pt x="152" y="70"/>
                </a:lnTo>
                <a:lnTo>
                  <a:pt x="144" y="64"/>
                </a:lnTo>
                <a:lnTo>
                  <a:pt x="138" y="62"/>
                </a:lnTo>
                <a:lnTo>
                  <a:pt x="134" y="66"/>
                </a:lnTo>
                <a:lnTo>
                  <a:pt x="126" y="70"/>
                </a:lnTo>
                <a:lnTo>
                  <a:pt x="104" y="74"/>
                </a:lnTo>
                <a:lnTo>
                  <a:pt x="104" y="78"/>
                </a:lnTo>
                <a:lnTo>
                  <a:pt x="104" y="80"/>
                </a:lnTo>
                <a:lnTo>
                  <a:pt x="100" y="82"/>
                </a:lnTo>
                <a:lnTo>
                  <a:pt x="98" y="84"/>
                </a:lnTo>
                <a:lnTo>
                  <a:pt x="94" y="86"/>
                </a:lnTo>
                <a:lnTo>
                  <a:pt x="92" y="86"/>
                </a:lnTo>
                <a:lnTo>
                  <a:pt x="90" y="86"/>
                </a:lnTo>
                <a:lnTo>
                  <a:pt x="76" y="88"/>
                </a:lnTo>
                <a:lnTo>
                  <a:pt x="64" y="86"/>
                </a:lnTo>
                <a:lnTo>
                  <a:pt x="44" y="84"/>
                </a:lnTo>
                <a:lnTo>
                  <a:pt x="22" y="74"/>
                </a:lnTo>
                <a:lnTo>
                  <a:pt x="0" y="48"/>
                </a:lnTo>
                <a:lnTo>
                  <a:pt x="0" y="26"/>
                </a:lnTo>
                <a:lnTo>
                  <a:pt x="22" y="8"/>
                </a:lnTo>
                <a:lnTo>
                  <a:pt x="46" y="0"/>
                </a:lnTo>
                <a:lnTo>
                  <a:pt x="64" y="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1" name="Freeform 491"/>
          <p:cNvSpPr>
            <a:spLocks/>
          </p:cNvSpPr>
          <p:nvPr/>
        </p:nvSpPr>
        <p:spPr bwMode="ltGray">
          <a:xfrm>
            <a:off x="4356372" y="2838467"/>
            <a:ext cx="240157" cy="244474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20" y="16"/>
              </a:cxn>
              <a:cxn ang="0">
                <a:pos x="26" y="14"/>
              </a:cxn>
              <a:cxn ang="0">
                <a:pos x="62" y="0"/>
              </a:cxn>
              <a:cxn ang="0">
                <a:pos x="70" y="6"/>
              </a:cxn>
              <a:cxn ang="0">
                <a:pos x="74" y="10"/>
              </a:cxn>
              <a:cxn ang="0">
                <a:pos x="78" y="14"/>
              </a:cxn>
              <a:cxn ang="0">
                <a:pos x="82" y="14"/>
              </a:cxn>
              <a:cxn ang="0">
                <a:pos x="86" y="12"/>
              </a:cxn>
              <a:cxn ang="0">
                <a:pos x="94" y="10"/>
              </a:cxn>
              <a:cxn ang="0">
                <a:pos x="100" y="8"/>
              </a:cxn>
              <a:cxn ang="0">
                <a:pos x="106" y="8"/>
              </a:cxn>
              <a:cxn ang="0">
                <a:pos x="114" y="8"/>
              </a:cxn>
              <a:cxn ang="0">
                <a:pos x="124" y="8"/>
              </a:cxn>
              <a:cxn ang="0">
                <a:pos x="132" y="8"/>
              </a:cxn>
              <a:cxn ang="0">
                <a:pos x="140" y="8"/>
              </a:cxn>
              <a:cxn ang="0">
                <a:pos x="142" y="18"/>
              </a:cxn>
              <a:cxn ang="0">
                <a:pos x="148" y="28"/>
              </a:cxn>
              <a:cxn ang="0">
                <a:pos x="150" y="38"/>
              </a:cxn>
              <a:cxn ang="0">
                <a:pos x="148" y="52"/>
              </a:cxn>
              <a:cxn ang="0">
                <a:pos x="144" y="58"/>
              </a:cxn>
              <a:cxn ang="0">
                <a:pos x="146" y="66"/>
              </a:cxn>
              <a:cxn ang="0">
                <a:pos x="150" y="72"/>
              </a:cxn>
              <a:cxn ang="0">
                <a:pos x="152" y="82"/>
              </a:cxn>
              <a:cxn ang="0">
                <a:pos x="154" y="90"/>
              </a:cxn>
              <a:cxn ang="0">
                <a:pos x="150" y="100"/>
              </a:cxn>
              <a:cxn ang="0">
                <a:pos x="140" y="102"/>
              </a:cxn>
              <a:cxn ang="0">
                <a:pos x="136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32" y="134"/>
              </a:cxn>
              <a:cxn ang="0">
                <a:pos x="122" y="128"/>
              </a:cxn>
              <a:cxn ang="0">
                <a:pos x="112" y="122"/>
              </a:cxn>
              <a:cxn ang="0">
                <a:pos x="106" y="124"/>
              </a:cxn>
              <a:cxn ang="0">
                <a:pos x="100" y="126"/>
              </a:cxn>
              <a:cxn ang="0">
                <a:pos x="86" y="120"/>
              </a:cxn>
              <a:cxn ang="0">
                <a:pos x="80" y="120"/>
              </a:cxn>
              <a:cxn ang="0">
                <a:pos x="74" y="120"/>
              </a:cxn>
              <a:cxn ang="0">
                <a:pos x="70" y="116"/>
              </a:cxn>
              <a:cxn ang="0">
                <a:pos x="66" y="110"/>
              </a:cxn>
              <a:cxn ang="0">
                <a:pos x="62" y="106"/>
              </a:cxn>
              <a:cxn ang="0">
                <a:pos x="52" y="100"/>
              </a:cxn>
              <a:cxn ang="0">
                <a:pos x="32" y="100"/>
              </a:cxn>
              <a:cxn ang="0">
                <a:pos x="30" y="94"/>
              </a:cxn>
              <a:cxn ang="0">
                <a:pos x="30" y="88"/>
              </a:cxn>
              <a:cxn ang="0">
                <a:pos x="28" y="86"/>
              </a:cxn>
              <a:cxn ang="0">
                <a:pos x="24" y="86"/>
              </a:cxn>
              <a:cxn ang="0">
                <a:pos x="20" y="86"/>
              </a:cxn>
              <a:cxn ang="0">
                <a:pos x="18" y="86"/>
              </a:cxn>
              <a:cxn ang="0">
                <a:pos x="12" y="86"/>
              </a:cxn>
              <a:cxn ang="0">
                <a:pos x="4" y="84"/>
              </a:cxn>
              <a:cxn ang="0">
                <a:pos x="0" y="36"/>
              </a:cxn>
              <a:cxn ang="0">
                <a:pos x="8" y="26"/>
              </a:cxn>
            </a:cxnLst>
            <a:rect l="0" t="0" r="r" b="b"/>
            <a:pathLst>
              <a:path w="155" h="135">
                <a:moveTo>
                  <a:pt x="8" y="26"/>
                </a:moveTo>
                <a:lnTo>
                  <a:pt x="20" y="16"/>
                </a:lnTo>
                <a:lnTo>
                  <a:pt x="26" y="14"/>
                </a:lnTo>
                <a:lnTo>
                  <a:pt x="62" y="0"/>
                </a:lnTo>
                <a:lnTo>
                  <a:pt x="70" y="6"/>
                </a:lnTo>
                <a:lnTo>
                  <a:pt x="74" y="10"/>
                </a:lnTo>
                <a:lnTo>
                  <a:pt x="78" y="14"/>
                </a:lnTo>
                <a:lnTo>
                  <a:pt x="82" y="14"/>
                </a:lnTo>
                <a:lnTo>
                  <a:pt x="86" y="12"/>
                </a:lnTo>
                <a:lnTo>
                  <a:pt x="94" y="10"/>
                </a:lnTo>
                <a:lnTo>
                  <a:pt x="100" y="8"/>
                </a:lnTo>
                <a:lnTo>
                  <a:pt x="106" y="8"/>
                </a:lnTo>
                <a:lnTo>
                  <a:pt x="114" y="8"/>
                </a:lnTo>
                <a:lnTo>
                  <a:pt x="124" y="8"/>
                </a:lnTo>
                <a:lnTo>
                  <a:pt x="132" y="8"/>
                </a:lnTo>
                <a:lnTo>
                  <a:pt x="140" y="8"/>
                </a:lnTo>
                <a:lnTo>
                  <a:pt x="142" y="18"/>
                </a:lnTo>
                <a:lnTo>
                  <a:pt x="148" y="28"/>
                </a:lnTo>
                <a:lnTo>
                  <a:pt x="150" y="38"/>
                </a:lnTo>
                <a:lnTo>
                  <a:pt x="148" y="52"/>
                </a:lnTo>
                <a:lnTo>
                  <a:pt x="144" y="58"/>
                </a:lnTo>
                <a:lnTo>
                  <a:pt x="146" y="66"/>
                </a:lnTo>
                <a:lnTo>
                  <a:pt x="150" y="72"/>
                </a:lnTo>
                <a:lnTo>
                  <a:pt x="152" y="82"/>
                </a:lnTo>
                <a:lnTo>
                  <a:pt x="154" y="90"/>
                </a:lnTo>
                <a:lnTo>
                  <a:pt x="150" y="100"/>
                </a:lnTo>
                <a:lnTo>
                  <a:pt x="140" y="102"/>
                </a:lnTo>
                <a:lnTo>
                  <a:pt x="136" y="110"/>
                </a:lnTo>
                <a:lnTo>
                  <a:pt x="134" y="118"/>
                </a:lnTo>
                <a:lnTo>
                  <a:pt x="134" y="128"/>
                </a:lnTo>
                <a:lnTo>
                  <a:pt x="132" y="134"/>
                </a:lnTo>
                <a:lnTo>
                  <a:pt x="122" y="128"/>
                </a:lnTo>
                <a:lnTo>
                  <a:pt x="112" y="122"/>
                </a:lnTo>
                <a:lnTo>
                  <a:pt x="106" y="124"/>
                </a:lnTo>
                <a:lnTo>
                  <a:pt x="100" y="126"/>
                </a:lnTo>
                <a:lnTo>
                  <a:pt x="86" y="120"/>
                </a:lnTo>
                <a:lnTo>
                  <a:pt x="80" y="120"/>
                </a:lnTo>
                <a:lnTo>
                  <a:pt x="74" y="120"/>
                </a:lnTo>
                <a:lnTo>
                  <a:pt x="70" y="116"/>
                </a:lnTo>
                <a:lnTo>
                  <a:pt x="66" y="110"/>
                </a:lnTo>
                <a:lnTo>
                  <a:pt x="62" y="106"/>
                </a:lnTo>
                <a:lnTo>
                  <a:pt x="52" y="100"/>
                </a:lnTo>
                <a:lnTo>
                  <a:pt x="32" y="100"/>
                </a:lnTo>
                <a:lnTo>
                  <a:pt x="30" y="94"/>
                </a:lnTo>
                <a:lnTo>
                  <a:pt x="30" y="88"/>
                </a:lnTo>
                <a:lnTo>
                  <a:pt x="28" y="86"/>
                </a:lnTo>
                <a:lnTo>
                  <a:pt x="24" y="86"/>
                </a:lnTo>
                <a:lnTo>
                  <a:pt x="20" y="86"/>
                </a:lnTo>
                <a:lnTo>
                  <a:pt x="18" y="86"/>
                </a:lnTo>
                <a:lnTo>
                  <a:pt x="12" y="86"/>
                </a:lnTo>
                <a:lnTo>
                  <a:pt x="4" y="84"/>
                </a:lnTo>
                <a:lnTo>
                  <a:pt x="0" y="36"/>
                </a:lnTo>
                <a:lnTo>
                  <a:pt x="8" y="2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2" name="Freeform 492"/>
          <p:cNvSpPr>
            <a:spLocks/>
          </p:cNvSpPr>
          <p:nvPr/>
        </p:nvSpPr>
        <p:spPr bwMode="ltGray">
          <a:xfrm>
            <a:off x="4221576" y="2716230"/>
            <a:ext cx="72821" cy="185737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6" y="90"/>
              </a:cxn>
              <a:cxn ang="0">
                <a:pos x="10" y="66"/>
              </a:cxn>
              <a:cxn ang="0">
                <a:pos x="8" y="60"/>
              </a:cxn>
              <a:cxn ang="0">
                <a:pos x="6" y="58"/>
              </a:cxn>
              <a:cxn ang="0">
                <a:pos x="2" y="56"/>
              </a:cxn>
              <a:cxn ang="0">
                <a:pos x="2" y="52"/>
              </a:cxn>
              <a:cxn ang="0">
                <a:pos x="0" y="44"/>
              </a:cxn>
              <a:cxn ang="0">
                <a:pos x="0" y="40"/>
              </a:cxn>
              <a:cxn ang="0">
                <a:pos x="0" y="34"/>
              </a:cxn>
              <a:cxn ang="0">
                <a:pos x="2" y="28"/>
              </a:cxn>
              <a:cxn ang="0">
                <a:pos x="10" y="20"/>
              </a:cxn>
              <a:cxn ang="0">
                <a:pos x="18" y="10"/>
              </a:cxn>
              <a:cxn ang="0">
                <a:pos x="26" y="2"/>
              </a:cxn>
              <a:cxn ang="0">
                <a:pos x="36" y="0"/>
              </a:cxn>
              <a:cxn ang="0">
                <a:pos x="40" y="2"/>
              </a:cxn>
              <a:cxn ang="0">
                <a:pos x="42" y="8"/>
              </a:cxn>
              <a:cxn ang="0">
                <a:pos x="40" y="14"/>
              </a:cxn>
              <a:cxn ang="0">
                <a:pos x="38" y="18"/>
              </a:cxn>
              <a:cxn ang="0">
                <a:pos x="32" y="20"/>
              </a:cxn>
              <a:cxn ang="0">
                <a:pos x="36" y="24"/>
              </a:cxn>
              <a:cxn ang="0">
                <a:pos x="42" y="28"/>
              </a:cxn>
              <a:cxn ang="0">
                <a:pos x="46" y="30"/>
              </a:cxn>
              <a:cxn ang="0">
                <a:pos x="46" y="38"/>
              </a:cxn>
              <a:cxn ang="0">
                <a:pos x="42" y="42"/>
              </a:cxn>
              <a:cxn ang="0">
                <a:pos x="36" y="44"/>
              </a:cxn>
              <a:cxn ang="0">
                <a:pos x="34" y="50"/>
              </a:cxn>
              <a:cxn ang="0">
                <a:pos x="40" y="54"/>
              </a:cxn>
              <a:cxn ang="0">
                <a:pos x="46" y="62"/>
              </a:cxn>
              <a:cxn ang="0">
                <a:pos x="44" y="68"/>
              </a:cxn>
              <a:cxn ang="0">
                <a:pos x="34" y="70"/>
              </a:cxn>
              <a:cxn ang="0">
                <a:pos x="34" y="78"/>
              </a:cxn>
              <a:cxn ang="0">
                <a:pos x="34" y="86"/>
              </a:cxn>
              <a:cxn ang="0">
                <a:pos x="10" y="102"/>
              </a:cxn>
              <a:cxn ang="0">
                <a:pos x="0" y="94"/>
              </a:cxn>
            </a:cxnLst>
            <a:rect l="0" t="0" r="r" b="b"/>
            <a:pathLst>
              <a:path w="47" h="103">
                <a:moveTo>
                  <a:pt x="0" y="94"/>
                </a:moveTo>
                <a:lnTo>
                  <a:pt x="6" y="90"/>
                </a:lnTo>
                <a:lnTo>
                  <a:pt x="10" y="66"/>
                </a:lnTo>
                <a:lnTo>
                  <a:pt x="8" y="60"/>
                </a:lnTo>
                <a:lnTo>
                  <a:pt x="6" y="58"/>
                </a:lnTo>
                <a:lnTo>
                  <a:pt x="2" y="56"/>
                </a:lnTo>
                <a:lnTo>
                  <a:pt x="2" y="52"/>
                </a:lnTo>
                <a:lnTo>
                  <a:pt x="0" y="44"/>
                </a:lnTo>
                <a:lnTo>
                  <a:pt x="0" y="40"/>
                </a:lnTo>
                <a:lnTo>
                  <a:pt x="0" y="34"/>
                </a:lnTo>
                <a:lnTo>
                  <a:pt x="2" y="28"/>
                </a:lnTo>
                <a:lnTo>
                  <a:pt x="10" y="20"/>
                </a:lnTo>
                <a:lnTo>
                  <a:pt x="18" y="10"/>
                </a:lnTo>
                <a:lnTo>
                  <a:pt x="26" y="2"/>
                </a:lnTo>
                <a:lnTo>
                  <a:pt x="36" y="0"/>
                </a:lnTo>
                <a:lnTo>
                  <a:pt x="40" y="2"/>
                </a:lnTo>
                <a:lnTo>
                  <a:pt x="42" y="8"/>
                </a:lnTo>
                <a:lnTo>
                  <a:pt x="40" y="14"/>
                </a:lnTo>
                <a:lnTo>
                  <a:pt x="38" y="18"/>
                </a:lnTo>
                <a:lnTo>
                  <a:pt x="32" y="20"/>
                </a:lnTo>
                <a:lnTo>
                  <a:pt x="36" y="24"/>
                </a:lnTo>
                <a:lnTo>
                  <a:pt x="42" y="28"/>
                </a:lnTo>
                <a:lnTo>
                  <a:pt x="46" y="30"/>
                </a:lnTo>
                <a:lnTo>
                  <a:pt x="46" y="38"/>
                </a:lnTo>
                <a:lnTo>
                  <a:pt x="42" y="42"/>
                </a:lnTo>
                <a:lnTo>
                  <a:pt x="36" y="44"/>
                </a:lnTo>
                <a:lnTo>
                  <a:pt x="34" y="50"/>
                </a:lnTo>
                <a:lnTo>
                  <a:pt x="40" y="54"/>
                </a:lnTo>
                <a:lnTo>
                  <a:pt x="46" y="62"/>
                </a:lnTo>
                <a:lnTo>
                  <a:pt x="44" y="68"/>
                </a:lnTo>
                <a:lnTo>
                  <a:pt x="34" y="70"/>
                </a:lnTo>
                <a:lnTo>
                  <a:pt x="34" y="78"/>
                </a:lnTo>
                <a:lnTo>
                  <a:pt x="34" y="86"/>
                </a:lnTo>
                <a:lnTo>
                  <a:pt x="10" y="102"/>
                </a:lnTo>
                <a:lnTo>
                  <a:pt x="0" y="9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3" name="Freeform 493"/>
          <p:cNvSpPr>
            <a:spLocks/>
          </p:cNvSpPr>
          <p:nvPr/>
        </p:nvSpPr>
        <p:spPr bwMode="ltGray">
          <a:xfrm>
            <a:off x="3779998" y="2838467"/>
            <a:ext cx="89865" cy="144461"/>
          </a:xfrm>
          <a:custGeom>
            <a:avLst/>
            <a:gdLst/>
            <a:ahLst/>
            <a:cxnLst>
              <a:cxn ang="0">
                <a:pos x="51" y="65"/>
              </a:cxn>
              <a:cxn ang="0">
                <a:pos x="46" y="65"/>
              </a:cxn>
              <a:cxn ang="0">
                <a:pos x="26" y="73"/>
              </a:cxn>
              <a:cxn ang="0">
                <a:pos x="23" y="76"/>
              </a:cxn>
              <a:cxn ang="0">
                <a:pos x="18" y="76"/>
              </a:cxn>
              <a:cxn ang="0">
                <a:pos x="12" y="78"/>
              </a:cxn>
              <a:cxn ang="0">
                <a:pos x="9" y="74"/>
              </a:cxn>
              <a:cxn ang="0">
                <a:pos x="5" y="71"/>
              </a:cxn>
              <a:cxn ang="0">
                <a:pos x="0" y="65"/>
              </a:cxn>
              <a:cxn ang="0">
                <a:pos x="2" y="60"/>
              </a:cxn>
              <a:cxn ang="0">
                <a:pos x="7" y="58"/>
              </a:cxn>
              <a:cxn ang="0">
                <a:pos x="12" y="56"/>
              </a:cxn>
              <a:cxn ang="0">
                <a:pos x="14" y="51"/>
              </a:cxn>
              <a:cxn ang="0">
                <a:pos x="18" y="45"/>
              </a:cxn>
              <a:cxn ang="0">
                <a:pos x="14" y="40"/>
              </a:cxn>
              <a:cxn ang="0">
                <a:pos x="7" y="38"/>
              </a:cxn>
              <a:cxn ang="0">
                <a:pos x="5" y="34"/>
              </a:cxn>
              <a:cxn ang="0">
                <a:pos x="4" y="29"/>
              </a:cxn>
              <a:cxn ang="0">
                <a:pos x="9" y="25"/>
              </a:cxn>
              <a:cxn ang="0">
                <a:pos x="5" y="20"/>
              </a:cxn>
              <a:cxn ang="0">
                <a:pos x="9" y="16"/>
              </a:cxn>
              <a:cxn ang="0">
                <a:pos x="21" y="11"/>
              </a:cxn>
              <a:cxn ang="0">
                <a:pos x="26" y="7"/>
              </a:cxn>
              <a:cxn ang="0">
                <a:pos x="32" y="5"/>
              </a:cxn>
              <a:cxn ang="0">
                <a:pos x="35" y="0"/>
              </a:cxn>
              <a:cxn ang="0">
                <a:pos x="39" y="0"/>
              </a:cxn>
              <a:cxn ang="0">
                <a:pos x="42" y="0"/>
              </a:cxn>
              <a:cxn ang="0">
                <a:pos x="44" y="4"/>
              </a:cxn>
              <a:cxn ang="0">
                <a:pos x="42" y="7"/>
              </a:cxn>
              <a:cxn ang="0">
                <a:pos x="39" y="11"/>
              </a:cxn>
              <a:cxn ang="0">
                <a:pos x="35" y="15"/>
              </a:cxn>
              <a:cxn ang="0">
                <a:pos x="35" y="20"/>
              </a:cxn>
              <a:cxn ang="0">
                <a:pos x="37" y="22"/>
              </a:cxn>
              <a:cxn ang="0">
                <a:pos x="42" y="25"/>
              </a:cxn>
              <a:cxn ang="0">
                <a:pos x="49" y="25"/>
              </a:cxn>
              <a:cxn ang="0">
                <a:pos x="56" y="25"/>
              </a:cxn>
              <a:cxn ang="0">
                <a:pos x="58" y="33"/>
              </a:cxn>
              <a:cxn ang="0">
                <a:pos x="58" y="42"/>
              </a:cxn>
              <a:cxn ang="0">
                <a:pos x="58" y="49"/>
              </a:cxn>
              <a:cxn ang="0">
                <a:pos x="56" y="56"/>
              </a:cxn>
              <a:cxn ang="0">
                <a:pos x="54" y="62"/>
              </a:cxn>
              <a:cxn ang="0">
                <a:pos x="51" y="65"/>
              </a:cxn>
            </a:cxnLst>
            <a:rect l="0" t="0" r="r" b="b"/>
            <a:pathLst>
              <a:path w="59" h="79">
                <a:moveTo>
                  <a:pt x="51" y="65"/>
                </a:moveTo>
                <a:lnTo>
                  <a:pt x="46" y="65"/>
                </a:lnTo>
                <a:lnTo>
                  <a:pt x="26" y="73"/>
                </a:lnTo>
                <a:lnTo>
                  <a:pt x="23" y="76"/>
                </a:lnTo>
                <a:lnTo>
                  <a:pt x="18" y="76"/>
                </a:lnTo>
                <a:lnTo>
                  <a:pt x="12" y="78"/>
                </a:lnTo>
                <a:lnTo>
                  <a:pt x="9" y="74"/>
                </a:lnTo>
                <a:lnTo>
                  <a:pt x="5" y="71"/>
                </a:lnTo>
                <a:lnTo>
                  <a:pt x="0" y="65"/>
                </a:lnTo>
                <a:lnTo>
                  <a:pt x="2" y="60"/>
                </a:lnTo>
                <a:lnTo>
                  <a:pt x="7" y="58"/>
                </a:lnTo>
                <a:lnTo>
                  <a:pt x="12" y="56"/>
                </a:lnTo>
                <a:lnTo>
                  <a:pt x="14" y="51"/>
                </a:lnTo>
                <a:lnTo>
                  <a:pt x="18" y="45"/>
                </a:lnTo>
                <a:lnTo>
                  <a:pt x="14" y="40"/>
                </a:lnTo>
                <a:lnTo>
                  <a:pt x="7" y="38"/>
                </a:lnTo>
                <a:lnTo>
                  <a:pt x="5" y="34"/>
                </a:lnTo>
                <a:lnTo>
                  <a:pt x="4" y="29"/>
                </a:lnTo>
                <a:lnTo>
                  <a:pt x="9" y="25"/>
                </a:lnTo>
                <a:lnTo>
                  <a:pt x="5" y="20"/>
                </a:lnTo>
                <a:lnTo>
                  <a:pt x="9" y="16"/>
                </a:lnTo>
                <a:lnTo>
                  <a:pt x="21" y="11"/>
                </a:lnTo>
                <a:lnTo>
                  <a:pt x="26" y="7"/>
                </a:lnTo>
                <a:lnTo>
                  <a:pt x="32" y="5"/>
                </a:lnTo>
                <a:lnTo>
                  <a:pt x="35" y="0"/>
                </a:lnTo>
                <a:lnTo>
                  <a:pt x="39" y="0"/>
                </a:lnTo>
                <a:lnTo>
                  <a:pt x="42" y="0"/>
                </a:lnTo>
                <a:lnTo>
                  <a:pt x="44" y="4"/>
                </a:lnTo>
                <a:lnTo>
                  <a:pt x="42" y="7"/>
                </a:lnTo>
                <a:lnTo>
                  <a:pt x="39" y="11"/>
                </a:lnTo>
                <a:lnTo>
                  <a:pt x="35" y="15"/>
                </a:lnTo>
                <a:lnTo>
                  <a:pt x="35" y="20"/>
                </a:lnTo>
                <a:lnTo>
                  <a:pt x="37" y="22"/>
                </a:lnTo>
                <a:lnTo>
                  <a:pt x="42" y="25"/>
                </a:lnTo>
                <a:lnTo>
                  <a:pt x="49" y="25"/>
                </a:lnTo>
                <a:lnTo>
                  <a:pt x="56" y="25"/>
                </a:lnTo>
                <a:lnTo>
                  <a:pt x="58" y="33"/>
                </a:lnTo>
                <a:lnTo>
                  <a:pt x="58" y="42"/>
                </a:lnTo>
                <a:lnTo>
                  <a:pt x="58" y="49"/>
                </a:lnTo>
                <a:lnTo>
                  <a:pt x="56" y="56"/>
                </a:lnTo>
                <a:lnTo>
                  <a:pt x="54" y="62"/>
                </a:lnTo>
                <a:lnTo>
                  <a:pt x="51" y="65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4" name="Freeform 495"/>
          <p:cNvSpPr>
            <a:spLocks/>
          </p:cNvSpPr>
          <p:nvPr/>
        </p:nvSpPr>
        <p:spPr bwMode="ltGray">
          <a:xfrm>
            <a:off x="3829578" y="2833704"/>
            <a:ext cx="65075" cy="69850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8" y="2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0" y="18"/>
              </a:cxn>
              <a:cxn ang="0">
                <a:pos x="40" y="22"/>
              </a:cxn>
              <a:cxn ang="0">
                <a:pos x="38" y="26"/>
              </a:cxn>
              <a:cxn ang="0">
                <a:pos x="36" y="28"/>
              </a:cxn>
              <a:cxn ang="0">
                <a:pos x="36" y="30"/>
              </a:cxn>
              <a:cxn ang="0">
                <a:pos x="32" y="32"/>
              </a:cxn>
              <a:cxn ang="0">
                <a:pos x="30" y="32"/>
              </a:cxn>
              <a:cxn ang="0">
                <a:pos x="24" y="34"/>
              </a:cxn>
              <a:cxn ang="0">
                <a:pos x="10" y="38"/>
              </a:cxn>
              <a:cxn ang="0">
                <a:pos x="2" y="24"/>
              </a:cxn>
              <a:cxn ang="0">
                <a:pos x="0" y="16"/>
              </a:cxn>
              <a:cxn ang="0">
                <a:pos x="12" y="2"/>
              </a:cxn>
            </a:cxnLst>
            <a:rect l="0" t="0" r="r" b="b"/>
            <a:pathLst>
              <a:path w="41" h="39">
                <a:moveTo>
                  <a:pt x="12" y="2"/>
                </a:moveTo>
                <a:lnTo>
                  <a:pt x="18" y="0"/>
                </a:lnTo>
                <a:lnTo>
                  <a:pt x="28" y="2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0" y="18"/>
                </a:lnTo>
                <a:lnTo>
                  <a:pt x="40" y="22"/>
                </a:lnTo>
                <a:lnTo>
                  <a:pt x="38" y="26"/>
                </a:lnTo>
                <a:lnTo>
                  <a:pt x="36" y="28"/>
                </a:lnTo>
                <a:lnTo>
                  <a:pt x="36" y="30"/>
                </a:lnTo>
                <a:lnTo>
                  <a:pt x="32" y="32"/>
                </a:lnTo>
                <a:lnTo>
                  <a:pt x="30" y="32"/>
                </a:lnTo>
                <a:lnTo>
                  <a:pt x="24" y="34"/>
                </a:lnTo>
                <a:lnTo>
                  <a:pt x="10" y="38"/>
                </a:lnTo>
                <a:lnTo>
                  <a:pt x="2" y="24"/>
                </a:lnTo>
                <a:lnTo>
                  <a:pt x="0" y="16"/>
                </a:lnTo>
                <a:lnTo>
                  <a:pt x="12" y="2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5" name="Freeform 496"/>
          <p:cNvSpPr>
            <a:spLocks/>
          </p:cNvSpPr>
          <p:nvPr/>
        </p:nvSpPr>
        <p:spPr bwMode="ltGray">
          <a:xfrm>
            <a:off x="3778449" y="2836879"/>
            <a:ext cx="103809" cy="157162"/>
          </a:xfrm>
          <a:custGeom>
            <a:avLst/>
            <a:gdLst/>
            <a:ahLst/>
            <a:cxnLst>
              <a:cxn ang="0">
                <a:pos x="58" y="72"/>
              </a:cxn>
              <a:cxn ang="0">
                <a:pos x="52" y="72"/>
              </a:cxn>
              <a:cxn ang="0">
                <a:pos x="30" y="80"/>
              </a:cxn>
              <a:cxn ang="0">
                <a:pos x="26" y="84"/>
              </a:cxn>
              <a:cxn ang="0">
                <a:pos x="20" y="84"/>
              </a:cxn>
              <a:cxn ang="0">
                <a:pos x="14" y="86"/>
              </a:cxn>
              <a:cxn ang="0">
                <a:pos x="10" y="82"/>
              </a:cxn>
              <a:cxn ang="0">
                <a:pos x="6" y="78"/>
              </a:cxn>
              <a:cxn ang="0">
                <a:pos x="0" y="72"/>
              </a:cxn>
              <a:cxn ang="0">
                <a:pos x="2" y="66"/>
              </a:cxn>
              <a:cxn ang="0">
                <a:pos x="8" y="64"/>
              </a:cxn>
              <a:cxn ang="0">
                <a:pos x="14" y="62"/>
              </a:cxn>
              <a:cxn ang="0">
                <a:pos x="16" y="56"/>
              </a:cxn>
              <a:cxn ang="0">
                <a:pos x="20" y="50"/>
              </a:cxn>
              <a:cxn ang="0">
                <a:pos x="16" y="44"/>
              </a:cxn>
              <a:cxn ang="0">
                <a:pos x="8" y="42"/>
              </a:cxn>
              <a:cxn ang="0">
                <a:pos x="6" y="38"/>
              </a:cxn>
              <a:cxn ang="0">
                <a:pos x="4" y="32"/>
              </a:cxn>
              <a:cxn ang="0">
                <a:pos x="10" y="28"/>
              </a:cxn>
              <a:cxn ang="0">
                <a:pos x="6" y="22"/>
              </a:cxn>
              <a:cxn ang="0">
                <a:pos x="10" y="18"/>
              </a:cxn>
              <a:cxn ang="0">
                <a:pos x="24" y="12"/>
              </a:cxn>
              <a:cxn ang="0">
                <a:pos x="30" y="8"/>
              </a:cxn>
              <a:cxn ang="0">
                <a:pos x="36" y="6"/>
              </a:cxn>
              <a:cxn ang="0">
                <a:pos x="40" y="0"/>
              </a:cxn>
              <a:cxn ang="0">
                <a:pos x="44" y="0"/>
              </a:cxn>
              <a:cxn ang="0">
                <a:pos x="48" y="0"/>
              </a:cxn>
              <a:cxn ang="0">
                <a:pos x="50" y="4"/>
              </a:cxn>
              <a:cxn ang="0">
                <a:pos x="48" y="8"/>
              </a:cxn>
              <a:cxn ang="0">
                <a:pos x="44" y="12"/>
              </a:cxn>
              <a:cxn ang="0">
                <a:pos x="40" y="16"/>
              </a:cxn>
              <a:cxn ang="0">
                <a:pos x="40" y="22"/>
              </a:cxn>
              <a:cxn ang="0">
                <a:pos x="42" y="24"/>
              </a:cxn>
              <a:cxn ang="0">
                <a:pos x="48" y="28"/>
              </a:cxn>
              <a:cxn ang="0">
                <a:pos x="56" y="28"/>
              </a:cxn>
              <a:cxn ang="0">
                <a:pos x="64" y="28"/>
              </a:cxn>
              <a:cxn ang="0">
                <a:pos x="66" y="36"/>
              </a:cxn>
              <a:cxn ang="0">
                <a:pos x="66" y="46"/>
              </a:cxn>
              <a:cxn ang="0">
                <a:pos x="66" y="54"/>
              </a:cxn>
              <a:cxn ang="0">
                <a:pos x="64" y="62"/>
              </a:cxn>
              <a:cxn ang="0">
                <a:pos x="62" y="68"/>
              </a:cxn>
              <a:cxn ang="0">
                <a:pos x="58" y="72"/>
              </a:cxn>
            </a:cxnLst>
            <a:rect l="0" t="0" r="r" b="b"/>
            <a:pathLst>
              <a:path w="67" h="87">
                <a:moveTo>
                  <a:pt x="58" y="72"/>
                </a:moveTo>
                <a:lnTo>
                  <a:pt x="52" y="72"/>
                </a:lnTo>
                <a:lnTo>
                  <a:pt x="30" y="80"/>
                </a:lnTo>
                <a:lnTo>
                  <a:pt x="26" y="84"/>
                </a:lnTo>
                <a:lnTo>
                  <a:pt x="20" y="84"/>
                </a:lnTo>
                <a:lnTo>
                  <a:pt x="14" y="86"/>
                </a:lnTo>
                <a:lnTo>
                  <a:pt x="10" y="82"/>
                </a:lnTo>
                <a:lnTo>
                  <a:pt x="6" y="78"/>
                </a:lnTo>
                <a:lnTo>
                  <a:pt x="0" y="72"/>
                </a:lnTo>
                <a:lnTo>
                  <a:pt x="2" y="66"/>
                </a:lnTo>
                <a:lnTo>
                  <a:pt x="8" y="64"/>
                </a:lnTo>
                <a:lnTo>
                  <a:pt x="14" y="62"/>
                </a:lnTo>
                <a:lnTo>
                  <a:pt x="16" y="56"/>
                </a:lnTo>
                <a:lnTo>
                  <a:pt x="20" y="50"/>
                </a:lnTo>
                <a:lnTo>
                  <a:pt x="16" y="44"/>
                </a:lnTo>
                <a:lnTo>
                  <a:pt x="8" y="42"/>
                </a:lnTo>
                <a:lnTo>
                  <a:pt x="6" y="38"/>
                </a:lnTo>
                <a:lnTo>
                  <a:pt x="4" y="32"/>
                </a:lnTo>
                <a:lnTo>
                  <a:pt x="10" y="28"/>
                </a:lnTo>
                <a:lnTo>
                  <a:pt x="6" y="22"/>
                </a:lnTo>
                <a:lnTo>
                  <a:pt x="10" y="18"/>
                </a:lnTo>
                <a:lnTo>
                  <a:pt x="24" y="12"/>
                </a:lnTo>
                <a:lnTo>
                  <a:pt x="30" y="8"/>
                </a:lnTo>
                <a:lnTo>
                  <a:pt x="36" y="6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50" y="4"/>
                </a:lnTo>
                <a:lnTo>
                  <a:pt x="48" y="8"/>
                </a:lnTo>
                <a:lnTo>
                  <a:pt x="44" y="12"/>
                </a:lnTo>
                <a:lnTo>
                  <a:pt x="40" y="16"/>
                </a:lnTo>
                <a:lnTo>
                  <a:pt x="40" y="22"/>
                </a:lnTo>
                <a:lnTo>
                  <a:pt x="42" y="24"/>
                </a:lnTo>
                <a:lnTo>
                  <a:pt x="48" y="28"/>
                </a:lnTo>
                <a:lnTo>
                  <a:pt x="56" y="28"/>
                </a:lnTo>
                <a:lnTo>
                  <a:pt x="64" y="28"/>
                </a:lnTo>
                <a:lnTo>
                  <a:pt x="66" y="36"/>
                </a:lnTo>
                <a:lnTo>
                  <a:pt x="66" y="46"/>
                </a:lnTo>
                <a:lnTo>
                  <a:pt x="66" y="54"/>
                </a:lnTo>
                <a:lnTo>
                  <a:pt x="64" y="62"/>
                </a:lnTo>
                <a:lnTo>
                  <a:pt x="62" y="68"/>
                </a:lnTo>
                <a:lnTo>
                  <a:pt x="58" y="72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6" name="Freeform 497"/>
          <p:cNvSpPr>
            <a:spLocks/>
          </p:cNvSpPr>
          <p:nvPr/>
        </p:nvSpPr>
        <p:spPr bwMode="ltGray">
          <a:xfrm>
            <a:off x="3849721" y="2657493"/>
            <a:ext cx="209168" cy="403223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62" y="2"/>
              </a:cxn>
              <a:cxn ang="0">
                <a:pos x="70" y="0"/>
              </a:cxn>
              <a:cxn ang="0">
                <a:pos x="72" y="6"/>
              </a:cxn>
              <a:cxn ang="0">
                <a:pos x="68" y="14"/>
              </a:cxn>
              <a:cxn ang="0">
                <a:pos x="64" y="22"/>
              </a:cxn>
              <a:cxn ang="0">
                <a:pos x="54" y="30"/>
              </a:cxn>
              <a:cxn ang="0">
                <a:pos x="56" y="36"/>
              </a:cxn>
              <a:cxn ang="0">
                <a:pos x="70" y="38"/>
              </a:cxn>
              <a:cxn ang="0">
                <a:pos x="80" y="38"/>
              </a:cxn>
              <a:cxn ang="0">
                <a:pos x="84" y="48"/>
              </a:cxn>
              <a:cxn ang="0">
                <a:pos x="76" y="56"/>
              </a:cxn>
              <a:cxn ang="0">
                <a:pos x="72" y="64"/>
              </a:cxn>
              <a:cxn ang="0">
                <a:pos x="70" y="70"/>
              </a:cxn>
              <a:cxn ang="0">
                <a:pos x="64" y="78"/>
              </a:cxn>
              <a:cxn ang="0">
                <a:pos x="76" y="82"/>
              </a:cxn>
              <a:cxn ang="0">
                <a:pos x="84" y="90"/>
              </a:cxn>
              <a:cxn ang="0">
                <a:pos x="86" y="104"/>
              </a:cxn>
              <a:cxn ang="0">
                <a:pos x="96" y="110"/>
              </a:cxn>
              <a:cxn ang="0">
                <a:pos x="104" y="118"/>
              </a:cxn>
              <a:cxn ang="0">
                <a:pos x="110" y="132"/>
              </a:cxn>
              <a:cxn ang="0">
                <a:pos x="112" y="148"/>
              </a:cxn>
              <a:cxn ang="0">
                <a:pos x="128" y="150"/>
              </a:cxn>
              <a:cxn ang="0">
                <a:pos x="132" y="162"/>
              </a:cxn>
              <a:cxn ang="0">
                <a:pos x="124" y="176"/>
              </a:cxn>
              <a:cxn ang="0">
                <a:pos x="128" y="182"/>
              </a:cxn>
              <a:cxn ang="0">
                <a:pos x="130" y="188"/>
              </a:cxn>
              <a:cxn ang="0">
                <a:pos x="114" y="196"/>
              </a:cxn>
              <a:cxn ang="0">
                <a:pos x="94" y="198"/>
              </a:cxn>
              <a:cxn ang="0">
                <a:pos x="80" y="200"/>
              </a:cxn>
              <a:cxn ang="0">
                <a:pos x="68" y="202"/>
              </a:cxn>
              <a:cxn ang="0">
                <a:pos x="56" y="208"/>
              </a:cxn>
              <a:cxn ang="0">
                <a:pos x="46" y="212"/>
              </a:cxn>
              <a:cxn ang="0">
                <a:pos x="34" y="216"/>
              </a:cxn>
              <a:cxn ang="0">
                <a:pos x="22" y="216"/>
              </a:cxn>
              <a:cxn ang="0">
                <a:pos x="28" y="206"/>
              </a:cxn>
              <a:cxn ang="0">
                <a:pos x="38" y="198"/>
              </a:cxn>
              <a:cxn ang="0">
                <a:pos x="46" y="188"/>
              </a:cxn>
              <a:cxn ang="0">
                <a:pos x="50" y="182"/>
              </a:cxn>
              <a:cxn ang="0">
                <a:pos x="38" y="180"/>
              </a:cxn>
              <a:cxn ang="0">
                <a:pos x="32" y="172"/>
              </a:cxn>
              <a:cxn ang="0">
                <a:pos x="38" y="168"/>
              </a:cxn>
              <a:cxn ang="0">
                <a:pos x="46" y="162"/>
              </a:cxn>
              <a:cxn ang="0">
                <a:pos x="44" y="154"/>
              </a:cxn>
              <a:cxn ang="0">
                <a:pos x="42" y="146"/>
              </a:cxn>
              <a:cxn ang="0">
                <a:pos x="48" y="138"/>
              </a:cxn>
              <a:cxn ang="0">
                <a:pos x="62" y="136"/>
              </a:cxn>
              <a:cxn ang="0">
                <a:pos x="64" y="128"/>
              </a:cxn>
              <a:cxn ang="0">
                <a:pos x="56" y="116"/>
              </a:cxn>
              <a:cxn ang="0">
                <a:pos x="42" y="108"/>
              </a:cxn>
              <a:cxn ang="0">
                <a:pos x="36" y="98"/>
              </a:cxn>
              <a:cxn ang="0">
                <a:pos x="34" y="90"/>
              </a:cxn>
              <a:cxn ang="0">
                <a:pos x="22" y="92"/>
              </a:cxn>
              <a:cxn ang="0">
                <a:pos x="12" y="82"/>
              </a:cxn>
              <a:cxn ang="0">
                <a:pos x="18" y="62"/>
              </a:cxn>
              <a:cxn ang="0">
                <a:pos x="18" y="54"/>
              </a:cxn>
              <a:cxn ang="0">
                <a:pos x="8" y="44"/>
              </a:cxn>
              <a:cxn ang="0">
                <a:pos x="0" y="36"/>
              </a:cxn>
              <a:cxn ang="0">
                <a:pos x="8" y="26"/>
              </a:cxn>
              <a:cxn ang="0">
                <a:pos x="16" y="28"/>
              </a:cxn>
              <a:cxn ang="0">
                <a:pos x="16" y="36"/>
              </a:cxn>
              <a:cxn ang="0">
                <a:pos x="22" y="30"/>
              </a:cxn>
              <a:cxn ang="0">
                <a:pos x="28" y="20"/>
              </a:cxn>
            </a:cxnLst>
            <a:rect l="0" t="0" r="r" b="b"/>
            <a:pathLst>
              <a:path w="135" h="221">
                <a:moveTo>
                  <a:pt x="42" y="18"/>
                </a:moveTo>
                <a:lnTo>
                  <a:pt x="48" y="18"/>
                </a:lnTo>
                <a:lnTo>
                  <a:pt x="60" y="6"/>
                </a:lnTo>
                <a:lnTo>
                  <a:pt x="62" y="2"/>
                </a:lnTo>
                <a:lnTo>
                  <a:pt x="66" y="0"/>
                </a:lnTo>
                <a:lnTo>
                  <a:pt x="70" y="0"/>
                </a:lnTo>
                <a:lnTo>
                  <a:pt x="74" y="2"/>
                </a:lnTo>
                <a:lnTo>
                  <a:pt x="72" y="6"/>
                </a:lnTo>
                <a:lnTo>
                  <a:pt x="70" y="10"/>
                </a:lnTo>
                <a:lnTo>
                  <a:pt x="68" y="14"/>
                </a:lnTo>
                <a:lnTo>
                  <a:pt x="66" y="20"/>
                </a:lnTo>
                <a:lnTo>
                  <a:pt x="64" y="22"/>
                </a:lnTo>
                <a:lnTo>
                  <a:pt x="60" y="26"/>
                </a:lnTo>
                <a:lnTo>
                  <a:pt x="54" y="30"/>
                </a:lnTo>
                <a:lnTo>
                  <a:pt x="50" y="34"/>
                </a:lnTo>
                <a:lnTo>
                  <a:pt x="56" y="36"/>
                </a:lnTo>
                <a:lnTo>
                  <a:pt x="64" y="38"/>
                </a:lnTo>
                <a:lnTo>
                  <a:pt x="70" y="38"/>
                </a:lnTo>
                <a:lnTo>
                  <a:pt x="76" y="38"/>
                </a:lnTo>
                <a:lnTo>
                  <a:pt x="80" y="38"/>
                </a:lnTo>
                <a:lnTo>
                  <a:pt x="84" y="42"/>
                </a:lnTo>
                <a:lnTo>
                  <a:pt x="84" y="48"/>
                </a:lnTo>
                <a:lnTo>
                  <a:pt x="80" y="52"/>
                </a:lnTo>
                <a:lnTo>
                  <a:pt x="76" y="56"/>
                </a:lnTo>
                <a:lnTo>
                  <a:pt x="74" y="60"/>
                </a:lnTo>
                <a:lnTo>
                  <a:pt x="72" y="64"/>
                </a:lnTo>
                <a:lnTo>
                  <a:pt x="72" y="68"/>
                </a:lnTo>
                <a:lnTo>
                  <a:pt x="70" y="70"/>
                </a:lnTo>
                <a:lnTo>
                  <a:pt x="68" y="74"/>
                </a:lnTo>
                <a:lnTo>
                  <a:pt x="64" y="78"/>
                </a:lnTo>
                <a:lnTo>
                  <a:pt x="72" y="80"/>
                </a:lnTo>
                <a:lnTo>
                  <a:pt x="76" y="82"/>
                </a:lnTo>
                <a:lnTo>
                  <a:pt x="80" y="86"/>
                </a:lnTo>
                <a:lnTo>
                  <a:pt x="84" y="90"/>
                </a:lnTo>
                <a:lnTo>
                  <a:pt x="86" y="98"/>
                </a:lnTo>
                <a:lnTo>
                  <a:pt x="86" y="104"/>
                </a:lnTo>
                <a:lnTo>
                  <a:pt x="90" y="110"/>
                </a:lnTo>
                <a:lnTo>
                  <a:pt x="96" y="110"/>
                </a:lnTo>
                <a:lnTo>
                  <a:pt x="100" y="114"/>
                </a:lnTo>
                <a:lnTo>
                  <a:pt x="104" y="118"/>
                </a:lnTo>
                <a:lnTo>
                  <a:pt x="106" y="122"/>
                </a:lnTo>
                <a:lnTo>
                  <a:pt x="110" y="132"/>
                </a:lnTo>
                <a:lnTo>
                  <a:pt x="112" y="140"/>
                </a:lnTo>
                <a:lnTo>
                  <a:pt x="112" y="148"/>
                </a:lnTo>
                <a:lnTo>
                  <a:pt x="122" y="150"/>
                </a:lnTo>
                <a:lnTo>
                  <a:pt x="128" y="150"/>
                </a:lnTo>
                <a:lnTo>
                  <a:pt x="132" y="154"/>
                </a:lnTo>
                <a:lnTo>
                  <a:pt x="132" y="162"/>
                </a:lnTo>
                <a:lnTo>
                  <a:pt x="128" y="170"/>
                </a:lnTo>
                <a:lnTo>
                  <a:pt x="124" y="176"/>
                </a:lnTo>
                <a:lnTo>
                  <a:pt x="120" y="180"/>
                </a:lnTo>
                <a:lnTo>
                  <a:pt x="128" y="182"/>
                </a:lnTo>
                <a:lnTo>
                  <a:pt x="134" y="184"/>
                </a:lnTo>
                <a:lnTo>
                  <a:pt x="130" y="188"/>
                </a:lnTo>
                <a:lnTo>
                  <a:pt x="124" y="194"/>
                </a:lnTo>
                <a:lnTo>
                  <a:pt x="114" y="196"/>
                </a:lnTo>
                <a:lnTo>
                  <a:pt x="104" y="198"/>
                </a:lnTo>
                <a:lnTo>
                  <a:pt x="94" y="198"/>
                </a:lnTo>
                <a:lnTo>
                  <a:pt x="86" y="202"/>
                </a:lnTo>
                <a:lnTo>
                  <a:pt x="80" y="200"/>
                </a:lnTo>
                <a:lnTo>
                  <a:pt x="74" y="204"/>
                </a:lnTo>
                <a:lnTo>
                  <a:pt x="68" y="202"/>
                </a:lnTo>
                <a:lnTo>
                  <a:pt x="62" y="202"/>
                </a:lnTo>
                <a:lnTo>
                  <a:pt x="56" y="208"/>
                </a:lnTo>
                <a:lnTo>
                  <a:pt x="50" y="210"/>
                </a:lnTo>
                <a:lnTo>
                  <a:pt x="46" y="212"/>
                </a:lnTo>
                <a:lnTo>
                  <a:pt x="38" y="212"/>
                </a:lnTo>
                <a:lnTo>
                  <a:pt x="34" y="216"/>
                </a:lnTo>
                <a:lnTo>
                  <a:pt x="26" y="220"/>
                </a:lnTo>
                <a:lnTo>
                  <a:pt x="22" y="216"/>
                </a:lnTo>
                <a:lnTo>
                  <a:pt x="22" y="210"/>
                </a:lnTo>
                <a:lnTo>
                  <a:pt x="28" y="206"/>
                </a:lnTo>
                <a:lnTo>
                  <a:pt x="32" y="202"/>
                </a:lnTo>
                <a:lnTo>
                  <a:pt x="38" y="198"/>
                </a:lnTo>
                <a:lnTo>
                  <a:pt x="40" y="192"/>
                </a:lnTo>
                <a:lnTo>
                  <a:pt x="46" y="188"/>
                </a:lnTo>
                <a:lnTo>
                  <a:pt x="52" y="184"/>
                </a:lnTo>
                <a:lnTo>
                  <a:pt x="50" y="182"/>
                </a:lnTo>
                <a:lnTo>
                  <a:pt x="44" y="180"/>
                </a:lnTo>
                <a:lnTo>
                  <a:pt x="38" y="180"/>
                </a:lnTo>
                <a:lnTo>
                  <a:pt x="32" y="178"/>
                </a:lnTo>
                <a:lnTo>
                  <a:pt x="32" y="172"/>
                </a:lnTo>
                <a:lnTo>
                  <a:pt x="34" y="168"/>
                </a:lnTo>
                <a:lnTo>
                  <a:pt x="38" y="168"/>
                </a:lnTo>
                <a:lnTo>
                  <a:pt x="42" y="166"/>
                </a:lnTo>
                <a:lnTo>
                  <a:pt x="46" y="162"/>
                </a:lnTo>
                <a:lnTo>
                  <a:pt x="46" y="158"/>
                </a:lnTo>
                <a:lnTo>
                  <a:pt x="44" y="154"/>
                </a:lnTo>
                <a:lnTo>
                  <a:pt x="40" y="150"/>
                </a:lnTo>
                <a:lnTo>
                  <a:pt x="42" y="146"/>
                </a:lnTo>
                <a:lnTo>
                  <a:pt x="44" y="140"/>
                </a:lnTo>
                <a:lnTo>
                  <a:pt x="48" y="138"/>
                </a:lnTo>
                <a:lnTo>
                  <a:pt x="56" y="136"/>
                </a:lnTo>
                <a:lnTo>
                  <a:pt x="62" y="136"/>
                </a:lnTo>
                <a:lnTo>
                  <a:pt x="66" y="134"/>
                </a:lnTo>
                <a:lnTo>
                  <a:pt x="64" y="128"/>
                </a:lnTo>
                <a:lnTo>
                  <a:pt x="60" y="124"/>
                </a:lnTo>
                <a:lnTo>
                  <a:pt x="56" y="116"/>
                </a:lnTo>
                <a:lnTo>
                  <a:pt x="48" y="108"/>
                </a:lnTo>
                <a:lnTo>
                  <a:pt x="42" y="108"/>
                </a:lnTo>
                <a:lnTo>
                  <a:pt x="36" y="106"/>
                </a:lnTo>
                <a:lnTo>
                  <a:pt x="36" y="98"/>
                </a:lnTo>
                <a:lnTo>
                  <a:pt x="36" y="94"/>
                </a:lnTo>
                <a:lnTo>
                  <a:pt x="34" y="90"/>
                </a:lnTo>
                <a:lnTo>
                  <a:pt x="26" y="94"/>
                </a:lnTo>
                <a:lnTo>
                  <a:pt x="22" y="92"/>
                </a:lnTo>
                <a:lnTo>
                  <a:pt x="14" y="86"/>
                </a:lnTo>
                <a:lnTo>
                  <a:pt x="12" y="82"/>
                </a:lnTo>
                <a:lnTo>
                  <a:pt x="12" y="74"/>
                </a:lnTo>
                <a:lnTo>
                  <a:pt x="18" y="62"/>
                </a:lnTo>
                <a:lnTo>
                  <a:pt x="20" y="58"/>
                </a:lnTo>
                <a:lnTo>
                  <a:pt x="18" y="54"/>
                </a:lnTo>
                <a:lnTo>
                  <a:pt x="12" y="48"/>
                </a:lnTo>
                <a:lnTo>
                  <a:pt x="8" y="44"/>
                </a:lnTo>
                <a:lnTo>
                  <a:pt x="2" y="44"/>
                </a:lnTo>
                <a:lnTo>
                  <a:pt x="0" y="36"/>
                </a:lnTo>
                <a:lnTo>
                  <a:pt x="4" y="30"/>
                </a:lnTo>
                <a:lnTo>
                  <a:pt x="8" y="26"/>
                </a:lnTo>
                <a:lnTo>
                  <a:pt x="10" y="24"/>
                </a:lnTo>
                <a:lnTo>
                  <a:pt x="16" y="28"/>
                </a:lnTo>
                <a:lnTo>
                  <a:pt x="16" y="32"/>
                </a:lnTo>
                <a:lnTo>
                  <a:pt x="16" y="36"/>
                </a:lnTo>
                <a:lnTo>
                  <a:pt x="22" y="36"/>
                </a:lnTo>
                <a:lnTo>
                  <a:pt x="22" y="30"/>
                </a:lnTo>
                <a:lnTo>
                  <a:pt x="26" y="24"/>
                </a:lnTo>
                <a:lnTo>
                  <a:pt x="28" y="20"/>
                </a:lnTo>
                <a:lnTo>
                  <a:pt x="42" y="1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7" name="Freeform 498"/>
          <p:cNvSpPr>
            <a:spLocks/>
          </p:cNvSpPr>
          <p:nvPr/>
        </p:nvSpPr>
        <p:spPr bwMode="ltGray">
          <a:xfrm>
            <a:off x="3972123" y="2593993"/>
            <a:ext cx="20143" cy="44450"/>
          </a:xfrm>
          <a:custGeom>
            <a:avLst/>
            <a:gdLst/>
            <a:ahLst/>
            <a:cxnLst>
              <a:cxn ang="0">
                <a:pos x="4" y="20"/>
              </a:cxn>
              <a:cxn ang="0">
                <a:pos x="0" y="14"/>
              </a:cxn>
              <a:cxn ang="0">
                <a:pos x="10" y="0"/>
              </a:cxn>
              <a:cxn ang="0">
                <a:pos x="12" y="16"/>
              </a:cxn>
              <a:cxn ang="0">
                <a:pos x="12" y="24"/>
              </a:cxn>
              <a:cxn ang="0">
                <a:pos x="4" y="20"/>
              </a:cxn>
            </a:cxnLst>
            <a:rect l="0" t="0" r="r" b="b"/>
            <a:pathLst>
              <a:path w="13" h="25">
                <a:moveTo>
                  <a:pt x="4" y="20"/>
                </a:moveTo>
                <a:lnTo>
                  <a:pt x="0" y="14"/>
                </a:lnTo>
                <a:lnTo>
                  <a:pt x="10" y="0"/>
                </a:lnTo>
                <a:lnTo>
                  <a:pt x="12" y="16"/>
                </a:lnTo>
                <a:lnTo>
                  <a:pt x="12" y="24"/>
                </a:lnTo>
                <a:lnTo>
                  <a:pt x="4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8" name="Freeform 499"/>
          <p:cNvSpPr>
            <a:spLocks/>
          </p:cNvSpPr>
          <p:nvPr/>
        </p:nvSpPr>
        <p:spPr bwMode="ltGray">
          <a:xfrm>
            <a:off x="3793943" y="3332177"/>
            <a:ext cx="120853" cy="211137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0" y="14"/>
              </a:cxn>
              <a:cxn ang="0">
                <a:pos x="8" y="50"/>
              </a:cxn>
              <a:cxn ang="0">
                <a:pos x="10" y="56"/>
              </a:cxn>
              <a:cxn ang="0">
                <a:pos x="10" y="62"/>
              </a:cxn>
              <a:cxn ang="0">
                <a:pos x="4" y="64"/>
              </a:cxn>
              <a:cxn ang="0">
                <a:pos x="2" y="70"/>
              </a:cxn>
              <a:cxn ang="0">
                <a:pos x="0" y="76"/>
              </a:cxn>
              <a:cxn ang="0">
                <a:pos x="2" y="80"/>
              </a:cxn>
              <a:cxn ang="0">
                <a:pos x="8" y="84"/>
              </a:cxn>
              <a:cxn ang="0">
                <a:pos x="12" y="86"/>
              </a:cxn>
              <a:cxn ang="0">
                <a:pos x="14" y="94"/>
              </a:cxn>
              <a:cxn ang="0">
                <a:pos x="12" y="104"/>
              </a:cxn>
              <a:cxn ang="0">
                <a:pos x="10" y="112"/>
              </a:cxn>
              <a:cxn ang="0">
                <a:pos x="10" y="116"/>
              </a:cxn>
              <a:cxn ang="0">
                <a:pos x="22" y="116"/>
              </a:cxn>
              <a:cxn ang="0">
                <a:pos x="28" y="112"/>
              </a:cxn>
              <a:cxn ang="0">
                <a:pos x="32" y="110"/>
              </a:cxn>
              <a:cxn ang="0">
                <a:pos x="38" y="110"/>
              </a:cxn>
              <a:cxn ang="0">
                <a:pos x="40" y="112"/>
              </a:cxn>
              <a:cxn ang="0">
                <a:pos x="42" y="114"/>
              </a:cxn>
              <a:cxn ang="0">
                <a:pos x="54" y="110"/>
              </a:cxn>
              <a:cxn ang="0">
                <a:pos x="60" y="82"/>
              </a:cxn>
              <a:cxn ang="0">
                <a:pos x="78" y="24"/>
              </a:cxn>
              <a:cxn ang="0">
                <a:pos x="58" y="2"/>
              </a:cxn>
              <a:cxn ang="0">
                <a:pos x="14" y="0"/>
              </a:cxn>
              <a:cxn ang="0">
                <a:pos x="10" y="6"/>
              </a:cxn>
            </a:cxnLst>
            <a:rect l="0" t="0" r="r" b="b"/>
            <a:pathLst>
              <a:path w="79" h="117">
                <a:moveTo>
                  <a:pt x="10" y="6"/>
                </a:moveTo>
                <a:lnTo>
                  <a:pt x="10" y="14"/>
                </a:lnTo>
                <a:lnTo>
                  <a:pt x="8" y="50"/>
                </a:lnTo>
                <a:lnTo>
                  <a:pt x="10" y="56"/>
                </a:lnTo>
                <a:lnTo>
                  <a:pt x="10" y="62"/>
                </a:lnTo>
                <a:lnTo>
                  <a:pt x="4" y="64"/>
                </a:lnTo>
                <a:lnTo>
                  <a:pt x="2" y="70"/>
                </a:lnTo>
                <a:lnTo>
                  <a:pt x="0" y="76"/>
                </a:lnTo>
                <a:lnTo>
                  <a:pt x="2" y="80"/>
                </a:lnTo>
                <a:lnTo>
                  <a:pt x="8" y="84"/>
                </a:lnTo>
                <a:lnTo>
                  <a:pt x="12" y="86"/>
                </a:lnTo>
                <a:lnTo>
                  <a:pt x="14" y="94"/>
                </a:lnTo>
                <a:lnTo>
                  <a:pt x="12" y="104"/>
                </a:lnTo>
                <a:lnTo>
                  <a:pt x="10" y="112"/>
                </a:lnTo>
                <a:lnTo>
                  <a:pt x="10" y="116"/>
                </a:lnTo>
                <a:lnTo>
                  <a:pt x="22" y="116"/>
                </a:lnTo>
                <a:lnTo>
                  <a:pt x="28" y="112"/>
                </a:lnTo>
                <a:lnTo>
                  <a:pt x="32" y="110"/>
                </a:lnTo>
                <a:lnTo>
                  <a:pt x="38" y="110"/>
                </a:lnTo>
                <a:lnTo>
                  <a:pt x="40" y="112"/>
                </a:lnTo>
                <a:lnTo>
                  <a:pt x="42" y="114"/>
                </a:lnTo>
                <a:lnTo>
                  <a:pt x="54" y="110"/>
                </a:lnTo>
                <a:lnTo>
                  <a:pt x="60" y="82"/>
                </a:lnTo>
                <a:lnTo>
                  <a:pt x="78" y="24"/>
                </a:lnTo>
                <a:lnTo>
                  <a:pt x="58" y="2"/>
                </a:lnTo>
                <a:lnTo>
                  <a:pt x="14" y="0"/>
                </a:lnTo>
                <a:lnTo>
                  <a:pt x="1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9" name="Freeform 501"/>
          <p:cNvSpPr>
            <a:spLocks/>
          </p:cNvSpPr>
          <p:nvPr/>
        </p:nvSpPr>
        <p:spPr bwMode="ltGray">
          <a:xfrm>
            <a:off x="4230872" y="3082941"/>
            <a:ext cx="202970" cy="109537"/>
          </a:xfrm>
          <a:custGeom>
            <a:avLst/>
            <a:gdLst/>
            <a:ahLst/>
            <a:cxnLst>
              <a:cxn ang="0">
                <a:pos x="130" y="32"/>
              </a:cxn>
              <a:cxn ang="0">
                <a:pos x="124" y="38"/>
              </a:cxn>
              <a:cxn ang="0">
                <a:pos x="116" y="44"/>
              </a:cxn>
              <a:cxn ang="0">
                <a:pos x="108" y="48"/>
              </a:cxn>
              <a:cxn ang="0">
                <a:pos x="102" y="50"/>
              </a:cxn>
              <a:cxn ang="0">
                <a:pos x="92" y="50"/>
              </a:cxn>
              <a:cxn ang="0">
                <a:pos x="82" y="52"/>
              </a:cxn>
              <a:cxn ang="0">
                <a:pos x="70" y="52"/>
              </a:cxn>
              <a:cxn ang="0">
                <a:pos x="58" y="54"/>
              </a:cxn>
              <a:cxn ang="0">
                <a:pos x="50" y="56"/>
              </a:cxn>
              <a:cxn ang="0">
                <a:pos x="10" y="60"/>
              </a:cxn>
              <a:cxn ang="0">
                <a:pos x="0" y="52"/>
              </a:cxn>
              <a:cxn ang="0">
                <a:pos x="0" y="38"/>
              </a:cxn>
              <a:cxn ang="0">
                <a:pos x="4" y="32"/>
              </a:cxn>
              <a:cxn ang="0">
                <a:pos x="34" y="32"/>
              </a:cxn>
              <a:cxn ang="0">
                <a:pos x="40" y="32"/>
              </a:cxn>
              <a:cxn ang="0">
                <a:pos x="54" y="30"/>
              </a:cxn>
              <a:cxn ang="0">
                <a:pos x="60" y="24"/>
              </a:cxn>
              <a:cxn ang="0">
                <a:pos x="66" y="18"/>
              </a:cxn>
              <a:cxn ang="0">
                <a:pos x="66" y="14"/>
              </a:cxn>
              <a:cxn ang="0">
                <a:pos x="70" y="12"/>
              </a:cxn>
              <a:cxn ang="0">
                <a:pos x="76" y="10"/>
              </a:cxn>
              <a:cxn ang="0">
                <a:pos x="82" y="12"/>
              </a:cxn>
              <a:cxn ang="0">
                <a:pos x="84" y="14"/>
              </a:cxn>
              <a:cxn ang="0">
                <a:pos x="88" y="10"/>
              </a:cxn>
              <a:cxn ang="0">
                <a:pos x="88" y="2"/>
              </a:cxn>
              <a:cxn ang="0">
                <a:pos x="94" y="0"/>
              </a:cxn>
              <a:cxn ang="0">
                <a:pos x="102" y="2"/>
              </a:cxn>
              <a:cxn ang="0">
                <a:pos x="114" y="4"/>
              </a:cxn>
              <a:cxn ang="0">
                <a:pos x="114" y="12"/>
              </a:cxn>
              <a:cxn ang="0">
                <a:pos x="114" y="14"/>
              </a:cxn>
              <a:cxn ang="0">
                <a:pos x="118" y="20"/>
              </a:cxn>
              <a:cxn ang="0">
                <a:pos x="124" y="24"/>
              </a:cxn>
              <a:cxn ang="0">
                <a:pos x="128" y="26"/>
              </a:cxn>
              <a:cxn ang="0">
                <a:pos x="130" y="32"/>
              </a:cxn>
            </a:cxnLst>
            <a:rect l="0" t="0" r="r" b="b"/>
            <a:pathLst>
              <a:path w="131" h="61">
                <a:moveTo>
                  <a:pt x="130" y="32"/>
                </a:moveTo>
                <a:lnTo>
                  <a:pt x="124" y="38"/>
                </a:lnTo>
                <a:lnTo>
                  <a:pt x="116" y="44"/>
                </a:lnTo>
                <a:lnTo>
                  <a:pt x="108" y="48"/>
                </a:lnTo>
                <a:lnTo>
                  <a:pt x="102" y="50"/>
                </a:lnTo>
                <a:lnTo>
                  <a:pt x="92" y="50"/>
                </a:lnTo>
                <a:lnTo>
                  <a:pt x="82" y="52"/>
                </a:lnTo>
                <a:lnTo>
                  <a:pt x="70" y="52"/>
                </a:lnTo>
                <a:lnTo>
                  <a:pt x="58" y="54"/>
                </a:lnTo>
                <a:lnTo>
                  <a:pt x="50" y="56"/>
                </a:lnTo>
                <a:lnTo>
                  <a:pt x="10" y="60"/>
                </a:lnTo>
                <a:lnTo>
                  <a:pt x="0" y="52"/>
                </a:lnTo>
                <a:lnTo>
                  <a:pt x="0" y="38"/>
                </a:lnTo>
                <a:lnTo>
                  <a:pt x="4" y="32"/>
                </a:lnTo>
                <a:lnTo>
                  <a:pt x="34" y="32"/>
                </a:lnTo>
                <a:lnTo>
                  <a:pt x="40" y="32"/>
                </a:lnTo>
                <a:lnTo>
                  <a:pt x="54" y="30"/>
                </a:lnTo>
                <a:lnTo>
                  <a:pt x="60" y="24"/>
                </a:lnTo>
                <a:lnTo>
                  <a:pt x="66" y="18"/>
                </a:lnTo>
                <a:lnTo>
                  <a:pt x="66" y="14"/>
                </a:lnTo>
                <a:lnTo>
                  <a:pt x="70" y="12"/>
                </a:lnTo>
                <a:lnTo>
                  <a:pt x="76" y="10"/>
                </a:lnTo>
                <a:lnTo>
                  <a:pt x="82" y="12"/>
                </a:lnTo>
                <a:lnTo>
                  <a:pt x="84" y="14"/>
                </a:lnTo>
                <a:lnTo>
                  <a:pt x="88" y="10"/>
                </a:lnTo>
                <a:lnTo>
                  <a:pt x="88" y="2"/>
                </a:lnTo>
                <a:lnTo>
                  <a:pt x="94" y="0"/>
                </a:lnTo>
                <a:lnTo>
                  <a:pt x="102" y="2"/>
                </a:lnTo>
                <a:lnTo>
                  <a:pt x="114" y="4"/>
                </a:lnTo>
                <a:lnTo>
                  <a:pt x="114" y="12"/>
                </a:lnTo>
                <a:lnTo>
                  <a:pt x="114" y="14"/>
                </a:lnTo>
                <a:lnTo>
                  <a:pt x="118" y="20"/>
                </a:lnTo>
                <a:lnTo>
                  <a:pt x="124" y="24"/>
                </a:lnTo>
                <a:lnTo>
                  <a:pt x="128" y="26"/>
                </a:lnTo>
                <a:lnTo>
                  <a:pt x="130" y="32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0" name="Freeform 502"/>
          <p:cNvSpPr>
            <a:spLocks/>
          </p:cNvSpPr>
          <p:nvPr/>
        </p:nvSpPr>
        <p:spPr bwMode="ltGray">
          <a:xfrm>
            <a:off x="4145655" y="2852754"/>
            <a:ext cx="204520" cy="295274"/>
          </a:xfrm>
          <a:custGeom>
            <a:avLst/>
            <a:gdLst/>
            <a:ahLst/>
            <a:cxnLst>
              <a:cxn ang="0">
                <a:pos x="60" y="4"/>
              </a:cxn>
              <a:cxn ang="0">
                <a:pos x="64" y="6"/>
              </a:cxn>
              <a:cxn ang="0">
                <a:pos x="68" y="8"/>
              </a:cxn>
              <a:cxn ang="0">
                <a:pos x="70" y="11"/>
              </a:cxn>
              <a:cxn ang="0">
                <a:pos x="74" y="13"/>
              </a:cxn>
              <a:cxn ang="0">
                <a:pos x="79" y="15"/>
              </a:cxn>
              <a:cxn ang="0">
                <a:pos x="87" y="13"/>
              </a:cxn>
              <a:cxn ang="0">
                <a:pos x="113" y="4"/>
              </a:cxn>
              <a:cxn ang="0">
                <a:pos x="115" y="11"/>
              </a:cxn>
              <a:cxn ang="0">
                <a:pos x="117" y="15"/>
              </a:cxn>
              <a:cxn ang="0">
                <a:pos x="119" y="17"/>
              </a:cxn>
              <a:cxn ang="0">
                <a:pos x="124" y="19"/>
              </a:cxn>
              <a:cxn ang="0">
                <a:pos x="128" y="19"/>
              </a:cxn>
              <a:cxn ang="0">
                <a:pos x="132" y="25"/>
              </a:cxn>
              <a:cxn ang="0">
                <a:pos x="130" y="29"/>
              </a:cxn>
              <a:cxn ang="0">
                <a:pos x="126" y="30"/>
              </a:cxn>
              <a:cxn ang="0">
                <a:pos x="124" y="36"/>
              </a:cxn>
              <a:cxn ang="0">
                <a:pos x="123" y="40"/>
              </a:cxn>
              <a:cxn ang="0">
                <a:pos x="123" y="44"/>
              </a:cxn>
              <a:cxn ang="0">
                <a:pos x="123" y="50"/>
              </a:cxn>
              <a:cxn ang="0">
                <a:pos x="124" y="59"/>
              </a:cxn>
              <a:cxn ang="0">
                <a:pos x="126" y="65"/>
              </a:cxn>
              <a:cxn ang="0">
                <a:pos x="128" y="72"/>
              </a:cxn>
              <a:cxn ang="0">
                <a:pos x="128" y="76"/>
              </a:cxn>
              <a:cxn ang="0">
                <a:pos x="124" y="82"/>
              </a:cxn>
              <a:cxn ang="0">
                <a:pos x="119" y="86"/>
              </a:cxn>
              <a:cxn ang="0">
                <a:pos x="115" y="90"/>
              </a:cxn>
              <a:cxn ang="0">
                <a:pos x="111" y="93"/>
              </a:cxn>
              <a:cxn ang="0">
                <a:pos x="104" y="95"/>
              </a:cxn>
              <a:cxn ang="0">
                <a:pos x="102" y="99"/>
              </a:cxn>
              <a:cxn ang="0">
                <a:pos x="121" y="130"/>
              </a:cxn>
              <a:cxn ang="0">
                <a:pos x="123" y="132"/>
              </a:cxn>
              <a:cxn ang="0">
                <a:pos x="124" y="139"/>
              </a:cxn>
              <a:cxn ang="0">
                <a:pos x="123" y="147"/>
              </a:cxn>
              <a:cxn ang="0">
                <a:pos x="117" y="154"/>
              </a:cxn>
              <a:cxn ang="0">
                <a:pos x="106" y="158"/>
              </a:cxn>
              <a:cxn ang="0">
                <a:pos x="89" y="160"/>
              </a:cxn>
              <a:cxn ang="0">
                <a:pos x="70" y="160"/>
              </a:cxn>
              <a:cxn ang="0">
                <a:pos x="51" y="162"/>
              </a:cxn>
              <a:cxn ang="0">
                <a:pos x="26" y="158"/>
              </a:cxn>
              <a:cxn ang="0">
                <a:pos x="19" y="145"/>
              </a:cxn>
              <a:cxn ang="0">
                <a:pos x="0" y="105"/>
              </a:cxn>
              <a:cxn ang="0">
                <a:pos x="2" y="53"/>
              </a:cxn>
              <a:cxn ang="0">
                <a:pos x="15" y="38"/>
              </a:cxn>
              <a:cxn ang="0">
                <a:pos x="34" y="23"/>
              </a:cxn>
              <a:cxn ang="0">
                <a:pos x="40" y="19"/>
              </a:cxn>
              <a:cxn ang="0">
                <a:pos x="43" y="13"/>
              </a:cxn>
              <a:cxn ang="0">
                <a:pos x="49" y="8"/>
              </a:cxn>
              <a:cxn ang="0">
                <a:pos x="57" y="0"/>
              </a:cxn>
              <a:cxn ang="0">
                <a:pos x="60" y="4"/>
              </a:cxn>
            </a:cxnLst>
            <a:rect l="0" t="0" r="r" b="b"/>
            <a:pathLst>
              <a:path w="133" h="163">
                <a:moveTo>
                  <a:pt x="60" y="4"/>
                </a:moveTo>
                <a:lnTo>
                  <a:pt x="64" y="6"/>
                </a:lnTo>
                <a:lnTo>
                  <a:pt x="68" y="8"/>
                </a:lnTo>
                <a:lnTo>
                  <a:pt x="70" y="11"/>
                </a:lnTo>
                <a:lnTo>
                  <a:pt x="74" y="13"/>
                </a:lnTo>
                <a:lnTo>
                  <a:pt x="79" y="15"/>
                </a:lnTo>
                <a:lnTo>
                  <a:pt x="87" y="13"/>
                </a:lnTo>
                <a:lnTo>
                  <a:pt x="113" y="4"/>
                </a:lnTo>
                <a:lnTo>
                  <a:pt x="115" y="11"/>
                </a:lnTo>
                <a:lnTo>
                  <a:pt x="117" y="15"/>
                </a:lnTo>
                <a:lnTo>
                  <a:pt x="119" y="17"/>
                </a:lnTo>
                <a:lnTo>
                  <a:pt x="124" y="19"/>
                </a:lnTo>
                <a:lnTo>
                  <a:pt x="128" y="19"/>
                </a:lnTo>
                <a:lnTo>
                  <a:pt x="132" y="25"/>
                </a:lnTo>
                <a:lnTo>
                  <a:pt x="130" y="29"/>
                </a:lnTo>
                <a:lnTo>
                  <a:pt x="126" y="30"/>
                </a:lnTo>
                <a:lnTo>
                  <a:pt x="124" y="36"/>
                </a:lnTo>
                <a:lnTo>
                  <a:pt x="123" y="40"/>
                </a:lnTo>
                <a:lnTo>
                  <a:pt x="123" y="44"/>
                </a:lnTo>
                <a:lnTo>
                  <a:pt x="123" y="50"/>
                </a:lnTo>
                <a:lnTo>
                  <a:pt x="124" y="59"/>
                </a:lnTo>
                <a:lnTo>
                  <a:pt x="126" y="65"/>
                </a:lnTo>
                <a:lnTo>
                  <a:pt x="128" y="72"/>
                </a:lnTo>
                <a:lnTo>
                  <a:pt x="128" y="76"/>
                </a:lnTo>
                <a:lnTo>
                  <a:pt x="124" y="82"/>
                </a:lnTo>
                <a:lnTo>
                  <a:pt x="119" y="86"/>
                </a:lnTo>
                <a:lnTo>
                  <a:pt x="115" y="90"/>
                </a:lnTo>
                <a:lnTo>
                  <a:pt x="111" y="93"/>
                </a:lnTo>
                <a:lnTo>
                  <a:pt x="104" y="95"/>
                </a:lnTo>
                <a:lnTo>
                  <a:pt x="102" y="99"/>
                </a:lnTo>
                <a:lnTo>
                  <a:pt x="121" y="130"/>
                </a:lnTo>
                <a:lnTo>
                  <a:pt x="123" y="132"/>
                </a:lnTo>
                <a:lnTo>
                  <a:pt x="124" y="139"/>
                </a:lnTo>
                <a:lnTo>
                  <a:pt x="123" y="147"/>
                </a:lnTo>
                <a:lnTo>
                  <a:pt x="117" y="154"/>
                </a:lnTo>
                <a:lnTo>
                  <a:pt x="106" y="158"/>
                </a:lnTo>
                <a:lnTo>
                  <a:pt x="89" y="160"/>
                </a:lnTo>
                <a:lnTo>
                  <a:pt x="70" y="160"/>
                </a:lnTo>
                <a:lnTo>
                  <a:pt x="51" y="162"/>
                </a:lnTo>
                <a:lnTo>
                  <a:pt x="26" y="158"/>
                </a:lnTo>
                <a:lnTo>
                  <a:pt x="19" y="145"/>
                </a:lnTo>
                <a:lnTo>
                  <a:pt x="0" y="105"/>
                </a:lnTo>
                <a:lnTo>
                  <a:pt x="2" y="53"/>
                </a:lnTo>
                <a:lnTo>
                  <a:pt x="15" y="38"/>
                </a:lnTo>
                <a:lnTo>
                  <a:pt x="34" y="23"/>
                </a:lnTo>
                <a:lnTo>
                  <a:pt x="40" y="19"/>
                </a:lnTo>
                <a:lnTo>
                  <a:pt x="43" y="13"/>
                </a:lnTo>
                <a:lnTo>
                  <a:pt x="49" y="8"/>
                </a:lnTo>
                <a:lnTo>
                  <a:pt x="57" y="0"/>
                </a:lnTo>
                <a:lnTo>
                  <a:pt x="6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1" name="Freeform 504"/>
          <p:cNvSpPr>
            <a:spLocks/>
          </p:cNvSpPr>
          <p:nvPr/>
        </p:nvSpPr>
        <p:spPr bwMode="ltGray">
          <a:xfrm>
            <a:off x="4116217" y="2884504"/>
            <a:ext cx="110006" cy="119062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8" y="48"/>
              </a:cxn>
              <a:cxn ang="0">
                <a:pos x="10" y="42"/>
              </a:cxn>
              <a:cxn ang="0">
                <a:pos x="20" y="12"/>
              </a:cxn>
              <a:cxn ang="0">
                <a:pos x="28" y="8"/>
              </a:cxn>
              <a:cxn ang="0">
                <a:pos x="32" y="8"/>
              </a:cxn>
              <a:cxn ang="0">
                <a:pos x="36" y="8"/>
              </a:cxn>
              <a:cxn ang="0">
                <a:pos x="54" y="8"/>
              </a:cxn>
              <a:cxn ang="0">
                <a:pos x="58" y="8"/>
              </a:cxn>
              <a:cxn ang="0">
                <a:pos x="62" y="2"/>
              </a:cxn>
              <a:cxn ang="0">
                <a:pos x="68" y="0"/>
              </a:cxn>
              <a:cxn ang="0">
                <a:pos x="70" y="4"/>
              </a:cxn>
              <a:cxn ang="0">
                <a:pos x="70" y="8"/>
              </a:cxn>
              <a:cxn ang="0">
                <a:pos x="64" y="8"/>
              </a:cxn>
              <a:cxn ang="0">
                <a:pos x="60" y="12"/>
              </a:cxn>
              <a:cxn ang="0">
                <a:pos x="58" y="18"/>
              </a:cxn>
              <a:cxn ang="0">
                <a:pos x="56" y="26"/>
              </a:cxn>
              <a:cxn ang="0">
                <a:pos x="56" y="32"/>
              </a:cxn>
              <a:cxn ang="0">
                <a:pos x="56" y="38"/>
              </a:cxn>
              <a:cxn ang="0">
                <a:pos x="56" y="42"/>
              </a:cxn>
              <a:cxn ang="0">
                <a:pos x="54" y="46"/>
              </a:cxn>
              <a:cxn ang="0">
                <a:pos x="48" y="50"/>
              </a:cxn>
              <a:cxn ang="0">
                <a:pos x="44" y="56"/>
              </a:cxn>
              <a:cxn ang="0">
                <a:pos x="40" y="58"/>
              </a:cxn>
              <a:cxn ang="0">
                <a:pos x="36" y="62"/>
              </a:cxn>
              <a:cxn ang="0">
                <a:pos x="12" y="64"/>
              </a:cxn>
              <a:cxn ang="0">
                <a:pos x="4" y="60"/>
              </a:cxn>
              <a:cxn ang="0">
                <a:pos x="0" y="56"/>
              </a:cxn>
            </a:cxnLst>
            <a:rect l="0" t="0" r="r" b="b"/>
            <a:pathLst>
              <a:path w="71" h="65">
                <a:moveTo>
                  <a:pt x="0" y="56"/>
                </a:moveTo>
                <a:lnTo>
                  <a:pt x="8" y="48"/>
                </a:lnTo>
                <a:lnTo>
                  <a:pt x="10" y="42"/>
                </a:lnTo>
                <a:lnTo>
                  <a:pt x="20" y="12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54" y="8"/>
                </a:lnTo>
                <a:lnTo>
                  <a:pt x="58" y="8"/>
                </a:lnTo>
                <a:lnTo>
                  <a:pt x="62" y="2"/>
                </a:lnTo>
                <a:lnTo>
                  <a:pt x="68" y="0"/>
                </a:lnTo>
                <a:lnTo>
                  <a:pt x="70" y="4"/>
                </a:lnTo>
                <a:lnTo>
                  <a:pt x="70" y="8"/>
                </a:lnTo>
                <a:lnTo>
                  <a:pt x="64" y="8"/>
                </a:lnTo>
                <a:lnTo>
                  <a:pt x="60" y="12"/>
                </a:lnTo>
                <a:lnTo>
                  <a:pt x="58" y="18"/>
                </a:lnTo>
                <a:lnTo>
                  <a:pt x="56" y="26"/>
                </a:lnTo>
                <a:lnTo>
                  <a:pt x="56" y="32"/>
                </a:lnTo>
                <a:lnTo>
                  <a:pt x="56" y="38"/>
                </a:lnTo>
                <a:lnTo>
                  <a:pt x="56" y="42"/>
                </a:lnTo>
                <a:lnTo>
                  <a:pt x="54" y="46"/>
                </a:lnTo>
                <a:lnTo>
                  <a:pt x="48" y="50"/>
                </a:lnTo>
                <a:lnTo>
                  <a:pt x="44" y="56"/>
                </a:lnTo>
                <a:lnTo>
                  <a:pt x="40" y="58"/>
                </a:lnTo>
                <a:lnTo>
                  <a:pt x="36" y="62"/>
                </a:lnTo>
                <a:lnTo>
                  <a:pt x="12" y="64"/>
                </a:lnTo>
                <a:lnTo>
                  <a:pt x="4" y="60"/>
                </a:lnTo>
                <a:lnTo>
                  <a:pt x="0" y="5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2" name="Freeform 505"/>
          <p:cNvSpPr>
            <a:spLocks/>
          </p:cNvSpPr>
          <p:nvPr/>
        </p:nvSpPr>
        <p:spPr bwMode="ltGray">
          <a:xfrm>
            <a:off x="4148754" y="3128978"/>
            <a:ext cx="108458" cy="65088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36" y="5"/>
              </a:cxn>
              <a:cxn ang="0">
                <a:pos x="47" y="2"/>
              </a:cxn>
              <a:cxn ang="0">
                <a:pos x="48" y="2"/>
              </a:cxn>
              <a:cxn ang="0">
                <a:pos x="52" y="2"/>
              </a:cxn>
              <a:cxn ang="0">
                <a:pos x="55" y="0"/>
              </a:cxn>
              <a:cxn ang="0">
                <a:pos x="57" y="3"/>
              </a:cxn>
              <a:cxn ang="0">
                <a:pos x="57" y="7"/>
              </a:cxn>
              <a:cxn ang="0">
                <a:pos x="55" y="11"/>
              </a:cxn>
              <a:cxn ang="0">
                <a:pos x="55" y="13"/>
              </a:cxn>
              <a:cxn ang="0">
                <a:pos x="57" y="15"/>
              </a:cxn>
              <a:cxn ang="0">
                <a:pos x="57" y="16"/>
              </a:cxn>
              <a:cxn ang="0">
                <a:pos x="61" y="18"/>
              </a:cxn>
              <a:cxn ang="0">
                <a:pos x="64" y="21"/>
              </a:cxn>
              <a:cxn ang="0">
                <a:pos x="68" y="23"/>
              </a:cxn>
              <a:cxn ang="0">
                <a:pos x="63" y="33"/>
              </a:cxn>
              <a:cxn ang="0">
                <a:pos x="52" y="34"/>
              </a:cxn>
              <a:cxn ang="0">
                <a:pos x="36" y="36"/>
              </a:cxn>
              <a:cxn ang="0">
                <a:pos x="13" y="36"/>
              </a:cxn>
              <a:cxn ang="0">
                <a:pos x="0" y="26"/>
              </a:cxn>
              <a:cxn ang="0">
                <a:pos x="2" y="18"/>
              </a:cxn>
              <a:cxn ang="0">
                <a:pos x="13" y="3"/>
              </a:cxn>
              <a:cxn ang="0">
                <a:pos x="27" y="3"/>
              </a:cxn>
            </a:cxnLst>
            <a:rect l="0" t="0" r="r" b="b"/>
            <a:pathLst>
              <a:path w="69" h="37">
                <a:moveTo>
                  <a:pt x="27" y="3"/>
                </a:moveTo>
                <a:lnTo>
                  <a:pt x="36" y="5"/>
                </a:lnTo>
                <a:lnTo>
                  <a:pt x="47" y="2"/>
                </a:lnTo>
                <a:lnTo>
                  <a:pt x="48" y="2"/>
                </a:lnTo>
                <a:lnTo>
                  <a:pt x="52" y="2"/>
                </a:lnTo>
                <a:lnTo>
                  <a:pt x="55" y="0"/>
                </a:lnTo>
                <a:lnTo>
                  <a:pt x="57" y="3"/>
                </a:lnTo>
                <a:lnTo>
                  <a:pt x="57" y="7"/>
                </a:lnTo>
                <a:lnTo>
                  <a:pt x="55" y="11"/>
                </a:lnTo>
                <a:lnTo>
                  <a:pt x="55" y="13"/>
                </a:lnTo>
                <a:lnTo>
                  <a:pt x="57" y="15"/>
                </a:lnTo>
                <a:lnTo>
                  <a:pt x="57" y="16"/>
                </a:lnTo>
                <a:lnTo>
                  <a:pt x="61" y="18"/>
                </a:lnTo>
                <a:lnTo>
                  <a:pt x="64" y="21"/>
                </a:lnTo>
                <a:lnTo>
                  <a:pt x="68" y="23"/>
                </a:lnTo>
                <a:lnTo>
                  <a:pt x="63" y="33"/>
                </a:lnTo>
                <a:lnTo>
                  <a:pt x="52" y="34"/>
                </a:lnTo>
                <a:lnTo>
                  <a:pt x="36" y="36"/>
                </a:lnTo>
                <a:lnTo>
                  <a:pt x="13" y="36"/>
                </a:lnTo>
                <a:lnTo>
                  <a:pt x="0" y="26"/>
                </a:lnTo>
                <a:lnTo>
                  <a:pt x="2" y="18"/>
                </a:lnTo>
                <a:lnTo>
                  <a:pt x="13" y="3"/>
                </a:lnTo>
                <a:lnTo>
                  <a:pt x="27" y="3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3" name="Freeform 506"/>
          <p:cNvSpPr>
            <a:spLocks/>
          </p:cNvSpPr>
          <p:nvPr/>
        </p:nvSpPr>
        <p:spPr bwMode="ltGray">
          <a:xfrm>
            <a:off x="4147205" y="3127391"/>
            <a:ext cx="120853" cy="80962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40" y="6"/>
              </a:cxn>
              <a:cxn ang="0">
                <a:pos x="52" y="2"/>
              </a:cxn>
              <a:cxn ang="0">
                <a:pos x="54" y="2"/>
              </a:cxn>
              <a:cxn ang="0">
                <a:pos x="58" y="2"/>
              </a:cxn>
              <a:cxn ang="0">
                <a:pos x="62" y="0"/>
              </a:cxn>
              <a:cxn ang="0">
                <a:pos x="64" y="4"/>
              </a:cxn>
              <a:cxn ang="0">
                <a:pos x="64" y="8"/>
              </a:cxn>
              <a:cxn ang="0">
                <a:pos x="62" y="14"/>
              </a:cxn>
              <a:cxn ang="0">
                <a:pos x="62" y="16"/>
              </a:cxn>
              <a:cxn ang="0">
                <a:pos x="64" y="18"/>
              </a:cxn>
              <a:cxn ang="0">
                <a:pos x="64" y="20"/>
              </a:cxn>
              <a:cxn ang="0">
                <a:pos x="68" y="22"/>
              </a:cxn>
              <a:cxn ang="0">
                <a:pos x="72" y="26"/>
              </a:cxn>
              <a:cxn ang="0">
                <a:pos x="76" y="28"/>
              </a:cxn>
              <a:cxn ang="0">
                <a:pos x="70" y="40"/>
              </a:cxn>
              <a:cxn ang="0">
                <a:pos x="58" y="42"/>
              </a:cxn>
              <a:cxn ang="0">
                <a:pos x="40" y="44"/>
              </a:cxn>
              <a:cxn ang="0">
                <a:pos x="14" y="44"/>
              </a:cxn>
              <a:cxn ang="0">
                <a:pos x="0" y="32"/>
              </a:cxn>
              <a:cxn ang="0">
                <a:pos x="2" y="22"/>
              </a:cxn>
              <a:cxn ang="0">
                <a:pos x="14" y="4"/>
              </a:cxn>
              <a:cxn ang="0">
                <a:pos x="30" y="4"/>
              </a:cxn>
            </a:cxnLst>
            <a:rect l="0" t="0" r="r" b="b"/>
            <a:pathLst>
              <a:path w="77" h="45">
                <a:moveTo>
                  <a:pt x="30" y="4"/>
                </a:moveTo>
                <a:lnTo>
                  <a:pt x="40" y="6"/>
                </a:lnTo>
                <a:lnTo>
                  <a:pt x="52" y="2"/>
                </a:lnTo>
                <a:lnTo>
                  <a:pt x="54" y="2"/>
                </a:lnTo>
                <a:lnTo>
                  <a:pt x="58" y="2"/>
                </a:lnTo>
                <a:lnTo>
                  <a:pt x="62" y="0"/>
                </a:lnTo>
                <a:lnTo>
                  <a:pt x="64" y="4"/>
                </a:lnTo>
                <a:lnTo>
                  <a:pt x="64" y="8"/>
                </a:lnTo>
                <a:lnTo>
                  <a:pt x="62" y="14"/>
                </a:lnTo>
                <a:lnTo>
                  <a:pt x="62" y="16"/>
                </a:lnTo>
                <a:lnTo>
                  <a:pt x="64" y="18"/>
                </a:lnTo>
                <a:lnTo>
                  <a:pt x="64" y="20"/>
                </a:lnTo>
                <a:lnTo>
                  <a:pt x="68" y="22"/>
                </a:lnTo>
                <a:lnTo>
                  <a:pt x="72" y="26"/>
                </a:lnTo>
                <a:lnTo>
                  <a:pt x="76" y="28"/>
                </a:lnTo>
                <a:lnTo>
                  <a:pt x="70" y="40"/>
                </a:lnTo>
                <a:lnTo>
                  <a:pt x="58" y="42"/>
                </a:lnTo>
                <a:lnTo>
                  <a:pt x="40" y="44"/>
                </a:lnTo>
                <a:lnTo>
                  <a:pt x="14" y="44"/>
                </a:lnTo>
                <a:lnTo>
                  <a:pt x="0" y="32"/>
                </a:lnTo>
                <a:lnTo>
                  <a:pt x="2" y="22"/>
                </a:lnTo>
                <a:lnTo>
                  <a:pt x="14" y="4"/>
                </a:lnTo>
                <a:lnTo>
                  <a:pt x="30" y="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4" name="Freeform 507"/>
          <p:cNvSpPr>
            <a:spLocks/>
          </p:cNvSpPr>
          <p:nvPr/>
        </p:nvSpPr>
        <p:spPr bwMode="ltGray">
          <a:xfrm>
            <a:off x="4181291" y="3160728"/>
            <a:ext cx="300582" cy="342899"/>
          </a:xfrm>
          <a:custGeom>
            <a:avLst/>
            <a:gdLst/>
            <a:ahLst/>
            <a:cxnLst>
              <a:cxn ang="0">
                <a:pos x="28" y="20"/>
              </a:cxn>
              <a:cxn ang="0">
                <a:pos x="48" y="12"/>
              </a:cxn>
              <a:cxn ang="0">
                <a:pos x="56" y="14"/>
              </a:cxn>
              <a:cxn ang="0">
                <a:pos x="62" y="10"/>
              </a:cxn>
              <a:cxn ang="0">
                <a:pos x="70" y="4"/>
              </a:cxn>
              <a:cxn ang="0">
                <a:pos x="78" y="0"/>
              </a:cxn>
              <a:cxn ang="0">
                <a:pos x="90" y="0"/>
              </a:cxn>
              <a:cxn ang="0">
                <a:pos x="98" y="8"/>
              </a:cxn>
              <a:cxn ang="0">
                <a:pos x="106" y="12"/>
              </a:cxn>
              <a:cxn ang="0">
                <a:pos x="108" y="28"/>
              </a:cxn>
              <a:cxn ang="0">
                <a:pos x="98" y="34"/>
              </a:cxn>
              <a:cxn ang="0">
                <a:pos x="98" y="44"/>
              </a:cxn>
              <a:cxn ang="0">
                <a:pos x="100" y="58"/>
              </a:cxn>
              <a:cxn ang="0">
                <a:pos x="108" y="66"/>
              </a:cxn>
              <a:cxn ang="0">
                <a:pos x="114" y="78"/>
              </a:cxn>
              <a:cxn ang="0">
                <a:pos x="126" y="92"/>
              </a:cxn>
              <a:cxn ang="0">
                <a:pos x="136" y="102"/>
              </a:cxn>
              <a:cxn ang="0">
                <a:pos x="150" y="106"/>
              </a:cxn>
              <a:cxn ang="0">
                <a:pos x="160" y="114"/>
              </a:cxn>
              <a:cxn ang="0">
                <a:pos x="168" y="122"/>
              </a:cxn>
              <a:cxn ang="0">
                <a:pos x="186" y="130"/>
              </a:cxn>
              <a:cxn ang="0">
                <a:pos x="194" y="144"/>
              </a:cxn>
              <a:cxn ang="0">
                <a:pos x="190" y="152"/>
              </a:cxn>
              <a:cxn ang="0">
                <a:pos x="182" y="144"/>
              </a:cxn>
              <a:cxn ang="0">
                <a:pos x="172" y="140"/>
              </a:cxn>
              <a:cxn ang="0">
                <a:pos x="170" y="148"/>
              </a:cxn>
              <a:cxn ang="0">
                <a:pos x="176" y="166"/>
              </a:cxn>
              <a:cxn ang="0">
                <a:pos x="162" y="182"/>
              </a:cxn>
              <a:cxn ang="0">
                <a:pos x="144" y="182"/>
              </a:cxn>
              <a:cxn ang="0">
                <a:pos x="152" y="146"/>
              </a:cxn>
              <a:cxn ang="0">
                <a:pos x="124" y="126"/>
              </a:cxn>
              <a:cxn ang="0">
                <a:pos x="114" y="122"/>
              </a:cxn>
              <a:cxn ang="0">
                <a:pos x="106" y="114"/>
              </a:cxn>
              <a:cxn ang="0">
                <a:pos x="98" y="108"/>
              </a:cxn>
              <a:cxn ang="0">
                <a:pos x="92" y="100"/>
              </a:cxn>
              <a:cxn ang="0">
                <a:pos x="76" y="94"/>
              </a:cxn>
              <a:cxn ang="0">
                <a:pos x="70" y="76"/>
              </a:cxn>
              <a:cxn ang="0">
                <a:pos x="64" y="64"/>
              </a:cxn>
              <a:cxn ang="0">
                <a:pos x="50" y="56"/>
              </a:cxn>
              <a:cxn ang="0">
                <a:pos x="38" y="60"/>
              </a:cxn>
              <a:cxn ang="0">
                <a:pos x="34" y="66"/>
              </a:cxn>
              <a:cxn ang="0">
                <a:pos x="0" y="50"/>
              </a:cxn>
              <a:cxn ang="0">
                <a:pos x="24" y="18"/>
              </a:cxn>
            </a:cxnLst>
            <a:rect l="0" t="0" r="r" b="b"/>
            <a:pathLst>
              <a:path w="195" h="189">
                <a:moveTo>
                  <a:pt x="24" y="18"/>
                </a:moveTo>
                <a:lnTo>
                  <a:pt x="28" y="20"/>
                </a:lnTo>
                <a:lnTo>
                  <a:pt x="44" y="10"/>
                </a:lnTo>
                <a:lnTo>
                  <a:pt x="48" y="12"/>
                </a:lnTo>
                <a:lnTo>
                  <a:pt x="50" y="16"/>
                </a:lnTo>
                <a:lnTo>
                  <a:pt x="56" y="14"/>
                </a:lnTo>
                <a:lnTo>
                  <a:pt x="58" y="12"/>
                </a:lnTo>
                <a:lnTo>
                  <a:pt x="62" y="10"/>
                </a:lnTo>
                <a:lnTo>
                  <a:pt x="66" y="8"/>
                </a:lnTo>
                <a:lnTo>
                  <a:pt x="70" y="4"/>
                </a:lnTo>
                <a:lnTo>
                  <a:pt x="74" y="0"/>
                </a:lnTo>
                <a:lnTo>
                  <a:pt x="78" y="0"/>
                </a:lnTo>
                <a:lnTo>
                  <a:pt x="86" y="0"/>
                </a:lnTo>
                <a:lnTo>
                  <a:pt x="90" y="0"/>
                </a:lnTo>
                <a:lnTo>
                  <a:pt x="94" y="4"/>
                </a:lnTo>
                <a:lnTo>
                  <a:pt x="98" y="8"/>
                </a:lnTo>
                <a:lnTo>
                  <a:pt x="102" y="10"/>
                </a:lnTo>
                <a:lnTo>
                  <a:pt x="106" y="12"/>
                </a:lnTo>
                <a:lnTo>
                  <a:pt x="108" y="20"/>
                </a:lnTo>
                <a:lnTo>
                  <a:pt x="108" y="28"/>
                </a:lnTo>
                <a:lnTo>
                  <a:pt x="104" y="32"/>
                </a:lnTo>
                <a:lnTo>
                  <a:pt x="98" y="34"/>
                </a:lnTo>
                <a:lnTo>
                  <a:pt x="98" y="40"/>
                </a:lnTo>
                <a:lnTo>
                  <a:pt x="98" y="44"/>
                </a:lnTo>
                <a:lnTo>
                  <a:pt x="98" y="52"/>
                </a:lnTo>
                <a:lnTo>
                  <a:pt x="100" y="58"/>
                </a:lnTo>
                <a:lnTo>
                  <a:pt x="104" y="62"/>
                </a:lnTo>
                <a:lnTo>
                  <a:pt x="108" y="66"/>
                </a:lnTo>
                <a:lnTo>
                  <a:pt x="112" y="72"/>
                </a:lnTo>
                <a:lnTo>
                  <a:pt x="114" y="78"/>
                </a:lnTo>
                <a:lnTo>
                  <a:pt x="118" y="86"/>
                </a:lnTo>
                <a:lnTo>
                  <a:pt x="126" y="92"/>
                </a:lnTo>
                <a:lnTo>
                  <a:pt x="130" y="98"/>
                </a:lnTo>
                <a:lnTo>
                  <a:pt x="136" y="102"/>
                </a:lnTo>
                <a:lnTo>
                  <a:pt x="142" y="106"/>
                </a:lnTo>
                <a:lnTo>
                  <a:pt x="150" y="106"/>
                </a:lnTo>
                <a:lnTo>
                  <a:pt x="158" y="106"/>
                </a:lnTo>
                <a:lnTo>
                  <a:pt x="160" y="114"/>
                </a:lnTo>
                <a:lnTo>
                  <a:pt x="162" y="118"/>
                </a:lnTo>
                <a:lnTo>
                  <a:pt x="168" y="122"/>
                </a:lnTo>
                <a:lnTo>
                  <a:pt x="178" y="126"/>
                </a:lnTo>
                <a:lnTo>
                  <a:pt x="186" y="130"/>
                </a:lnTo>
                <a:lnTo>
                  <a:pt x="192" y="136"/>
                </a:lnTo>
                <a:lnTo>
                  <a:pt x="194" y="144"/>
                </a:lnTo>
                <a:lnTo>
                  <a:pt x="194" y="148"/>
                </a:lnTo>
                <a:lnTo>
                  <a:pt x="190" y="152"/>
                </a:lnTo>
                <a:lnTo>
                  <a:pt x="186" y="146"/>
                </a:lnTo>
                <a:lnTo>
                  <a:pt x="182" y="144"/>
                </a:lnTo>
                <a:lnTo>
                  <a:pt x="178" y="140"/>
                </a:lnTo>
                <a:lnTo>
                  <a:pt x="172" y="140"/>
                </a:lnTo>
                <a:lnTo>
                  <a:pt x="168" y="142"/>
                </a:lnTo>
                <a:lnTo>
                  <a:pt x="170" y="148"/>
                </a:lnTo>
                <a:lnTo>
                  <a:pt x="176" y="156"/>
                </a:lnTo>
                <a:lnTo>
                  <a:pt x="176" y="166"/>
                </a:lnTo>
                <a:lnTo>
                  <a:pt x="166" y="176"/>
                </a:lnTo>
                <a:lnTo>
                  <a:pt x="162" y="182"/>
                </a:lnTo>
                <a:lnTo>
                  <a:pt x="154" y="188"/>
                </a:lnTo>
                <a:lnTo>
                  <a:pt x="144" y="182"/>
                </a:lnTo>
                <a:lnTo>
                  <a:pt x="160" y="168"/>
                </a:lnTo>
                <a:lnTo>
                  <a:pt x="152" y="146"/>
                </a:lnTo>
                <a:lnTo>
                  <a:pt x="144" y="144"/>
                </a:lnTo>
                <a:lnTo>
                  <a:pt x="124" y="126"/>
                </a:lnTo>
                <a:lnTo>
                  <a:pt x="118" y="124"/>
                </a:lnTo>
                <a:lnTo>
                  <a:pt x="114" y="122"/>
                </a:lnTo>
                <a:lnTo>
                  <a:pt x="108" y="118"/>
                </a:lnTo>
                <a:lnTo>
                  <a:pt x="106" y="114"/>
                </a:lnTo>
                <a:lnTo>
                  <a:pt x="102" y="112"/>
                </a:lnTo>
                <a:lnTo>
                  <a:pt x="98" y="108"/>
                </a:lnTo>
                <a:lnTo>
                  <a:pt x="98" y="102"/>
                </a:lnTo>
                <a:lnTo>
                  <a:pt x="92" y="100"/>
                </a:lnTo>
                <a:lnTo>
                  <a:pt x="80" y="100"/>
                </a:lnTo>
                <a:lnTo>
                  <a:pt x="76" y="94"/>
                </a:lnTo>
                <a:lnTo>
                  <a:pt x="72" y="84"/>
                </a:lnTo>
                <a:lnTo>
                  <a:pt x="70" y="76"/>
                </a:lnTo>
                <a:lnTo>
                  <a:pt x="68" y="70"/>
                </a:lnTo>
                <a:lnTo>
                  <a:pt x="64" y="64"/>
                </a:lnTo>
                <a:lnTo>
                  <a:pt x="58" y="58"/>
                </a:lnTo>
                <a:lnTo>
                  <a:pt x="50" y="56"/>
                </a:lnTo>
                <a:lnTo>
                  <a:pt x="40" y="56"/>
                </a:lnTo>
                <a:lnTo>
                  <a:pt x="38" y="60"/>
                </a:lnTo>
                <a:lnTo>
                  <a:pt x="38" y="64"/>
                </a:lnTo>
                <a:lnTo>
                  <a:pt x="34" y="66"/>
                </a:lnTo>
                <a:lnTo>
                  <a:pt x="28" y="66"/>
                </a:lnTo>
                <a:lnTo>
                  <a:pt x="0" y="50"/>
                </a:lnTo>
                <a:lnTo>
                  <a:pt x="2" y="30"/>
                </a:lnTo>
                <a:lnTo>
                  <a:pt x="24" y="1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5" name="Freeform 508"/>
          <p:cNvSpPr>
            <a:spLocks/>
          </p:cNvSpPr>
          <p:nvPr/>
        </p:nvSpPr>
        <p:spPr bwMode="ltGray">
          <a:xfrm>
            <a:off x="4142556" y="3028966"/>
            <a:ext cx="35637" cy="5238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2" y="0"/>
              </a:cxn>
              <a:cxn ang="0">
                <a:pos x="20" y="10"/>
              </a:cxn>
              <a:cxn ang="0">
                <a:pos x="20" y="16"/>
              </a:cxn>
              <a:cxn ang="0">
                <a:pos x="20" y="18"/>
              </a:cxn>
              <a:cxn ang="0">
                <a:pos x="18" y="20"/>
              </a:cxn>
              <a:cxn ang="0">
                <a:pos x="12" y="24"/>
              </a:cxn>
              <a:cxn ang="0">
                <a:pos x="4" y="28"/>
              </a:cxn>
              <a:cxn ang="0">
                <a:pos x="0" y="26"/>
              </a:cxn>
              <a:cxn ang="0">
                <a:pos x="0" y="8"/>
              </a:cxn>
              <a:cxn ang="0">
                <a:pos x="6" y="2"/>
              </a:cxn>
              <a:cxn ang="0">
                <a:pos x="20" y="0"/>
              </a:cxn>
            </a:cxnLst>
            <a:rect l="0" t="0" r="r" b="b"/>
            <a:pathLst>
              <a:path w="23" h="29">
                <a:moveTo>
                  <a:pt x="20" y="0"/>
                </a:moveTo>
                <a:lnTo>
                  <a:pt x="22" y="0"/>
                </a:lnTo>
                <a:lnTo>
                  <a:pt x="20" y="10"/>
                </a:lnTo>
                <a:lnTo>
                  <a:pt x="20" y="16"/>
                </a:lnTo>
                <a:lnTo>
                  <a:pt x="20" y="18"/>
                </a:lnTo>
                <a:lnTo>
                  <a:pt x="18" y="20"/>
                </a:lnTo>
                <a:lnTo>
                  <a:pt x="12" y="24"/>
                </a:lnTo>
                <a:lnTo>
                  <a:pt x="4" y="28"/>
                </a:lnTo>
                <a:lnTo>
                  <a:pt x="0" y="26"/>
                </a:lnTo>
                <a:lnTo>
                  <a:pt x="0" y="8"/>
                </a:lnTo>
                <a:lnTo>
                  <a:pt x="6" y="2"/>
                </a:lnTo>
                <a:lnTo>
                  <a:pt x="2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6" name="Freeform 509"/>
          <p:cNvSpPr>
            <a:spLocks/>
          </p:cNvSpPr>
          <p:nvPr/>
        </p:nvSpPr>
        <p:spPr bwMode="ltGray">
          <a:xfrm>
            <a:off x="4102272" y="2986104"/>
            <a:ext cx="102260" cy="904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0" y="0"/>
              </a:cxn>
              <a:cxn ang="0">
                <a:pos x="22" y="2"/>
              </a:cxn>
              <a:cxn ang="0">
                <a:pos x="30" y="0"/>
              </a:cxn>
              <a:cxn ang="0">
                <a:pos x="34" y="0"/>
              </a:cxn>
              <a:cxn ang="0">
                <a:pos x="38" y="0"/>
              </a:cxn>
              <a:cxn ang="0">
                <a:pos x="48" y="0"/>
              </a:cxn>
              <a:cxn ang="0">
                <a:pos x="52" y="2"/>
              </a:cxn>
              <a:cxn ang="0">
                <a:pos x="52" y="6"/>
              </a:cxn>
              <a:cxn ang="0">
                <a:pos x="52" y="10"/>
              </a:cxn>
              <a:cxn ang="0">
                <a:pos x="54" y="14"/>
              </a:cxn>
              <a:cxn ang="0">
                <a:pos x="56" y="14"/>
              </a:cxn>
              <a:cxn ang="0">
                <a:pos x="60" y="16"/>
              </a:cxn>
              <a:cxn ang="0">
                <a:pos x="64" y="18"/>
              </a:cxn>
              <a:cxn ang="0">
                <a:pos x="66" y="22"/>
              </a:cxn>
              <a:cxn ang="0">
                <a:pos x="62" y="24"/>
              </a:cxn>
              <a:cxn ang="0">
                <a:pos x="58" y="26"/>
              </a:cxn>
              <a:cxn ang="0">
                <a:pos x="54" y="28"/>
              </a:cxn>
              <a:cxn ang="0">
                <a:pos x="52" y="30"/>
              </a:cxn>
              <a:cxn ang="0">
                <a:pos x="50" y="34"/>
              </a:cxn>
              <a:cxn ang="0">
                <a:pos x="48" y="38"/>
              </a:cxn>
              <a:cxn ang="0">
                <a:pos x="48" y="40"/>
              </a:cxn>
              <a:cxn ang="0">
                <a:pos x="48" y="46"/>
              </a:cxn>
              <a:cxn ang="0">
                <a:pos x="48" y="48"/>
              </a:cxn>
              <a:cxn ang="0">
                <a:pos x="36" y="48"/>
              </a:cxn>
              <a:cxn ang="0">
                <a:pos x="22" y="34"/>
              </a:cxn>
              <a:cxn ang="0">
                <a:pos x="6" y="14"/>
              </a:cxn>
              <a:cxn ang="0">
                <a:pos x="0" y="10"/>
              </a:cxn>
              <a:cxn ang="0">
                <a:pos x="0" y="8"/>
              </a:cxn>
            </a:cxnLst>
            <a:rect l="0" t="0" r="r" b="b"/>
            <a:pathLst>
              <a:path w="67" h="49">
                <a:moveTo>
                  <a:pt x="0" y="8"/>
                </a:moveTo>
                <a:lnTo>
                  <a:pt x="10" y="0"/>
                </a:lnTo>
                <a:lnTo>
                  <a:pt x="22" y="2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8" y="0"/>
                </a:lnTo>
                <a:lnTo>
                  <a:pt x="52" y="2"/>
                </a:lnTo>
                <a:lnTo>
                  <a:pt x="52" y="6"/>
                </a:lnTo>
                <a:lnTo>
                  <a:pt x="52" y="10"/>
                </a:lnTo>
                <a:lnTo>
                  <a:pt x="54" y="14"/>
                </a:lnTo>
                <a:lnTo>
                  <a:pt x="56" y="14"/>
                </a:lnTo>
                <a:lnTo>
                  <a:pt x="60" y="16"/>
                </a:lnTo>
                <a:lnTo>
                  <a:pt x="64" y="18"/>
                </a:lnTo>
                <a:lnTo>
                  <a:pt x="66" y="22"/>
                </a:lnTo>
                <a:lnTo>
                  <a:pt x="62" y="24"/>
                </a:lnTo>
                <a:lnTo>
                  <a:pt x="58" y="26"/>
                </a:lnTo>
                <a:lnTo>
                  <a:pt x="54" y="28"/>
                </a:lnTo>
                <a:lnTo>
                  <a:pt x="52" y="30"/>
                </a:lnTo>
                <a:lnTo>
                  <a:pt x="50" y="34"/>
                </a:lnTo>
                <a:lnTo>
                  <a:pt x="48" y="38"/>
                </a:lnTo>
                <a:lnTo>
                  <a:pt x="48" y="40"/>
                </a:lnTo>
                <a:lnTo>
                  <a:pt x="48" y="46"/>
                </a:lnTo>
                <a:lnTo>
                  <a:pt x="48" y="48"/>
                </a:lnTo>
                <a:lnTo>
                  <a:pt x="36" y="48"/>
                </a:lnTo>
                <a:lnTo>
                  <a:pt x="22" y="34"/>
                </a:lnTo>
                <a:lnTo>
                  <a:pt x="6" y="14"/>
                </a:lnTo>
                <a:lnTo>
                  <a:pt x="0" y="10"/>
                </a:lnTo>
                <a:lnTo>
                  <a:pt x="0" y="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7" name="Freeform 511"/>
          <p:cNvSpPr>
            <a:spLocks/>
          </p:cNvSpPr>
          <p:nvPr/>
        </p:nvSpPr>
        <p:spPr bwMode="ltGray">
          <a:xfrm>
            <a:off x="4077481" y="3422665"/>
            <a:ext cx="27889" cy="3651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8" y="8"/>
              </a:cxn>
              <a:cxn ang="0">
                <a:pos x="14" y="18"/>
              </a:cxn>
              <a:cxn ang="0">
                <a:pos x="0" y="8"/>
              </a:cxn>
            </a:cxnLst>
            <a:rect l="0" t="0" r="r" b="b"/>
            <a:pathLst>
              <a:path w="19" h="19">
                <a:moveTo>
                  <a:pt x="0" y="8"/>
                </a:moveTo>
                <a:lnTo>
                  <a:pt x="8" y="0"/>
                </a:lnTo>
                <a:lnTo>
                  <a:pt x="18" y="8"/>
                </a:lnTo>
                <a:lnTo>
                  <a:pt x="14" y="18"/>
                </a:lnTo>
                <a:lnTo>
                  <a:pt x="0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8" name="Freeform 512"/>
          <p:cNvSpPr>
            <a:spLocks/>
          </p:cNvSpPr>
          <p:nvPr/>
        </p:nvSpPr>
        <p:spPr bwMode="ltGray">
          <a:xfrm>
            <a:off x="4210729" y="3311540"/>
            <a:ext cx="46482" cy="165099"/>
          </a:xfrm>
          <a:custGeom>
            <a:avLst/>
            <a:gdLst/>
            <a:ahLst/>
            <a:cxnLst>
              <a:cxn ang="0">
                <a:pos x="8" y="28"/>
              </a:cxn>
              <a:cxn ang="0">
                <a:pos x="6" y="12"/>
              </a:cxn>
              <a:cxn ang="0">
                <a:pos x="14" y="4"/>
              </a:cxn>
              <a:cxn ang="0">
                <a:pos x="22" y="0"/>
              </a:cxn>
              <a:cxn ang="0">
                <a:pos x="22" y="8"/>
              </a:cxn>
              <a:cxn ang="0">
                <a:pos x="22" y="18"/>
              </a:cxn>
              <a:cxn ang="0">
                <a:pos x="22" y="22"/>
              </a:cxn>
              <a:cxn ang="0">
                <a:pos x="20" y="28"/>
              </a:cxn>
              <a:cxn ang="0">
                <a:pos x="20" y="32"/>
              </a:cxn>
              <a:cxn ang="0">
                <a:pos x="22" y="38"/>
              </a:cxn>
              <a:cxn ang="0">
                <a:pos x="28" y="44"/>
              </a:cxn>
              <a:cxn ang="0">
                <a:pos x="30" y="56"/>
              </a:cxn>
              <a:cxn ang="0">
                <a:pos x="26" y="66"/>
              </a:cxn>
              <a:cxn ang="0">
                <a:pos x="26" y="76"/>
              </a:cxn>
              <a:cxn ang="0">
                <a:pos x="20" y="82"/>
              </a:cxn>
              <a:cxn ang="0">
                <a:pos x="14" y="88"/>
              </a:cxn>
              <a:cxn ang="0">
                <a:pos x="8" y="90"/>
              </a:cxn>
              <a:cxn ang="0">
                <a:pos x="4" y="80"/>
              </a:cxn>
              <a:cxn ang="0">
                <a:pos x="4" y="74"/>
              </a:cxn>
              <a:cxn ang="0">
                <a:pos x="6" y="64"/>
              </a:cxn>
              <a:cxn ang="0">
                <a:pos x="4" y="58"/>
              </a:cxn>
              <a:cxn ang="0">
                <a:pos x="0" y="50"/>
              </a:cxn>
              <a:cxn ang="0">
                <a:pos x="2" y="44"/>
              </a:cxn>
              <a:cxn ang="0">
                <a:pos x="8" y="40"/>
              </a:cxn>
              <a:cxn ang="0">
                <a:pos x="14" y="32"/>
              </a:cxn>
              <a:cxn ang="0">
                <a:pos x="8" y="28"/>
              </a:cxn>
            </a:cxnLst>
            <a:rect l="0" t="0" r="r" b="b"/>
            <a:pathLst>
              <a:path w="31" h="91">
                <a:moveTo>
                  <a:pt x="8" y="28"/>
                </a:moveTo>
                <a:lnTo>
                  <a:pt x="6" y="12"/>
                </a:lnTo>
                <a:lnTo>
                  <a:pt x="14" y="4"/>
                </a:lnTo>
                <a:lnTo>
                  <a:pt x="22" y="0"/>
                </a:lnTo>
                <a:lnTo>
                  <a:pt x="22" y="8"/>
                </a:lnTo>
                <a:lnTo>
                  <a:pt x="22" y="18"/>
                </a:lnTo>
                <a:lnTo>
                  <a:pt x="22" y="22"/>
                </a:lnTo>
                <a:lnTo>
                  <a:pt x="20" y="28"/>
                </a:lnTo>
                <a:lnTo>
                  <a:pt x="20" y="32"/>
                </a:lnTo>
                <a:lnTo>
                  <a:pt x="22" y="38"/>
                </a:lnTo>
                <a:lnTo>
                  <a:pt x="28" y="44"/>
                </a:lnTo>
                <a:lnTo>
                  <a:pt x="30" y="56"/>
                </a:lnTo>
                <a:lnTo>
                  <a:pt x="26" y="66"/>
                </a:lnTo>
                <a:lnTo>
                  <a:pt x="26" y="76"/>
                </a:lnTo>
                <a:lnTo>
                  <a:pt x="20" y="82"/>
                </a:lnTo>
                <a:lnTo>
                  <a:pt x="14" y="88"/>
                </a:lnTo>
                <a:lnTo>
                  <a:pt x="8" y="90"/>
                </a:lnTo>
                <a:lnTo>
                  <a:pt x="4" y="80"/>
                </a:lnTo>
                <a:lnTo>
                  <a:pt x="4" y="74"/>
                </a:lnTo>
                <a:lnTo>
                  <a:pt x="6" y="64"/>
                </a:lnTo>
                <a:lnTo>
                  <a:pt x="4" y="58"/>
                </a:lnTo>
                <a:lnTo>
                  <a:pt x="0" y="50"/>
                </a:lnTo>
                <a:lnTo>
                  <a:pt x="2" y="44"/>
                </a:lnTo>
                <a:lnTo>
                  <a:pt x="8" y="40"/>
                </a:lnTo>
                <a:lnTo>
                  <a:pt x="14" y="32"/>
                </a:lnTo>
                <a:lnTo>
                  <a:pt x="8" y="2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9" name="Freeform 513"/>
          <p:cNvSpPr>
            <a:spLocks/>
          </p:cNvSpPr>
          <p:nvPr/>
        </p:nvSpPr>
        <p:spPr bwMode="ltGray">
          <a:xfrm>
            <a:off x="4263409" y="2792429"/>
            <a:ext cx="38735" cy="74613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28"/>
              </a:cxn>
              <a:cxn ang="0">
                <a:pos x="6" y="16"/>
              </a:cxn>
              <a:cxn ang="0">
                <a:pos x="2" y="4"/>
              </a:cxn>
              <a:cxn ang="0">
                <a:pos x="6" y="0"/>
              </a:cxn>
              <a:cxn ang="0">
                <a:pos x="10" y="0"/>
              </a:cxn>
              <a:cxn ang="0">
                <a:pos x="18" y="0"/>
              </a:cxn>
              <a:cxn ang="0">
                <a:pos x="20" y="0"/>
              </a:cxn>
              <a:cxn ang="0">
                <a:pos x="24" y="4"/>
              </a:cxn>
              <a:cxn ang="0">
                <a:pos x="24" y="8"/>
              </a:cxn>
              <a:cxn ang="0">
                <a:pos x="26" y="12"/>
              </a:cxn>
              <a:cxn ang="0">
                <a:pos x="26" y="18"/>
              </a:cxn>
              <a:cxn ang="0">
                <a:pos x="24" y="22"/>
              </a:cxn>
              <a:cxn ang="0">
                <a:pos x="22" y="24"/>
              </a:cxn>
              <a:cxn ang="0">
                <a:pos x="18" y="28"/>
              </a:cxn>
              <a:cxn ang="0">
                <a:pos x="14" y="30"/>
              </a:cxn>
              <a:cxn ang="0">
                <a:pos x="12" y="36"/>
              </a:cxn>
              <a:cxn ang="0">
                <a:pos x="10" y="40"/>
              </a:cxn>
              <a:cxn ang="0">
                <a:pos x="6" y="38"/>
              </a:cxn>
              <a:cxn ang="0">
                <a:pos x="2" y="36"/>
              </a:cxn>
              <a:cxn ang="0">
                <a:pos x="0" y="32"/>
              </a:cxn>
            </a:cxnLst>
            <a:rect l="0" t="0" r="r" b="b"/>
            <a:pathLst>
              <a:path w="27" h="41">
                <a:moveTo>
                  <a:pt x="0" y="32"/>
                </a:moveTo>
                <a:lnTo>
                  <a:pt x="4" y="28"/>
                </a:lnTo>
                <a:lnTo>
                  <a:pt x="6" y="16"/>
                </a:lnTo>
                <a:lnTo>
                  <a:pt x="2" y="4"/>
                </a:lnTo>
                <a:lnTo>
                  <a:pt x="6" y="0"/>
                </a:lnTo>
                <a:lnTo>
                  <a:pt x="10" y="0"/>
                </a:lnTo>
                <a:lnTo>
                  <a:pt x="18" y="0"/>
                </a:lnTo>
                <a:lnTo>
                  <a:pt x="20" y="0"/>
                </a:lnTo>
                <a:lnTo>
                  <a:pt x="24" y="4"/>
                </a:lnTo>
                <a:lnTo>
                  <a:pt x="24" y="8"/>
                </a:lnTo>
                <a:lnTo>
                  <a:pt x="26" y="12"/>
                </a:lnTo>
                <a:lnTo>
                  <a:pt x="26" y="18"/>
                </a:lnTo>
                <a:lnTo>
                  <a:pt x="24" y="22"/>
                </a:lnTo>
                <a:lnTo>
                  <a:pt x="22" y="24"/>
                </a:lnTo>
                <a:lnTo>
                  <a:pt x="18" y="28"/>
                </a:lnTo>
                <a:lnTo>
                  <a:pt x="14" y="30"/>
                </a:lnTo>
                <a:lnTo>
                  <a:pt x="12" y="36"/>
                </a:lnTo>
                <a:lnTo>
                  <a:pt x="10" y="40"/>
                </a:lnTo>
                <a:lnTo>
                  <a:pt x="6" y="38"/>
                </a:lnTo>
                <a:lnTo>
                  <a:pt x="2" y="36"/>
                </a:lnTo>
                <a:lnTo>
                  <a:pt x="0" y="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0" name="Freeform 515"/>
          <p:cNvSpPr>
            <a:spLocks/>
          </p:cNvSpPr>
          <p:nvPr/>
        </p:nvSpPr>
        <p:spPr bwMode="ltGray">
          <a:xfrm>
            <a:off x="4461731" y="2159020"/>
            <a:ext cx="243255" cy="476248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28" y="36"/>
              </a:cxn>
              <a:cxn ang="0">
                <a:pos x="36" y="36"/>
              </a:cxn>
              <a:cxn ang="0">
                <a:pos x="46" y="30"/>
              </a:cxn>
              <a:cxn ang="0">
                <a:pos x="54" y="36"/>
              </a:cxn>
              <a:cxn ang="0">
                <a:pos x="64" y="36"/>
              </a:cxn>
              <a:cxn ang="0">
                <a:pos x="70" y="22"/>
              </a:cxn>
              <a:cxn ang="0">
                <a:pos x="72" y="8"/>
              </a:cxn>
              <a:cxn ang="0">
                <a:pos x="92" y="2"/>
              </a:cxn>
              <a:cxn ang="0">
                <a:pos x="110" y="8"/>
              </a:cxn>
              <a:cxn ang="0">
                <a:pos x="116" y="20"/>
              </a:cxn>
              <a:cxn ang="0">
                <a:pos x="110" y="28"/>
              </a:cxn>
              <a:cxn ang="0">
                <a:pos x="108" y="38"/>
              </a:cxn>
              <a:cxn ang="0">
                <a:pos x="104" y="48"/>
              </a:cxn>
              <a:cxn ang="0">
                <a:pos x="118" y="54"/>
              </a:cxn>
              <a:cxn ang="0">
                <a:pos x="126" y="92"/>
              </a:cxn>
              <a:cxn ang="0">
                <a:pos x="134" y="100"/>
              </a:cxn>
              <a:cxn ang="0">
                <a:pos x="138" y="112"/>
              </a:cxn>
              <a:cxn ang="0">
                <a:pos x="136" y="124"/>
              </a:cxn>
              <a:cxn ang="0">
                <a:pos x="134" y="136"/>
              </a:cxn>
              <a:cxn ang="0">
                <a:pos x="138" y="144"/>
              </a:cxn>
              <a:cxn ang="0">
                <a:pos x="140" y="160"/>
              </a:cxn>
              <a:cxn ang="0">
                <a:pos x="146" y="174"/>
              </a:cxn>
              <a:cxn ang="0">
                <a:pos x="158" y="184"/>
              </a:cxn>
              <a:cxn ang="0">
                <a:pos x="152" y="190"/>
              </a:cxn>
              <a:cxn ang="0">
                <a:pos x="144" y="198"/>
              </a:cxn>
              <a:cxn ang="0">
                <a:pos x="140" y="212"/>
              </a:cxn>
              <a:cxn ang="0">
                <a:pos x="134" y="226"/>
              </a:cxn>
              <a:cxn ang="0">
                <a:pos x="122" y="238"/>
              </a:cxn>
              <a:cxn ang="0">
                <a:pos x="114" y="244"/>
              </a:cxn>
              <a:cxn ang="0">
                <a:pos x="98" y="244"/>
              </a:cxn>
              <a:cxn ang="0">
                <a:pos x="80" y="248"/>
              </a:cxn>
              <a:cxn ang="0">
                <a:pos x="64" y="256"/>
              </a:cxn>
              <a:cxn ang="0">
                <a:pos x="48" y="260"/>
              </a:cxn>
              <a:cxn ang="0">
                <a:pos x="36" y="258"/>
              </a:cxn>
              <a:cxn ang="0">
                <a:pos x="30" y="244"/>
              </a:cxn>
              <a:cxn ang="0">
                <a:pos x="18" y="244"/>
              </a:cxn>
              <a:cxn ang="0">
                <a:pos x="12" y="226"/>
              </a:cxn>
              <a:cxn ang="0">
                <a:pos x="10" y="210"/>
              </a:cxn>
              <a:cxn ang="0">
                <a:pos x="8" y="190"/>
              </a:cxn>
              <a:cxn ang="0">
                <a:pos x="18" y="176"/>
              </a:cxn>
              <a:cxn ang="0">
                <a:pos x="40" y="158"/>
              </a:cxn>
              <a:cxn ang="0">
                <a:pos x="50" y="148"/>
              </a:cxn>
              <a:cxn ang="0">
                <a:pos x="58" y="138"/>
              </a:cxn>
              <a:cxn ang="0">
                <a:pos x="70" y="134"/>
              </a:cxn>
              <a:cxn ang="0">
                <a:pos x="66" y="120"/>
              </a:cxn>
              <a:cxn ang="0">
                <a:pos x="54" y="112"/>
              </a:cxn>
              <a:cxn ang="0">
                <a:pos x="42" y="108"/>
              </a:cxn>
              <a:cxn ang="0">
                <a:pos x="14" y="74"/>
              </a:cxn>
              <a:cxn ang="0">
                <a:pos x="4" y="28"/>
              </a:cxn>
            </a:cxnLst>
            <a:rect l="0" t="0" r="r" b="b"/>
            <a:pathLst>
              <a:path w="159" h="263">
                <a:moveTo>
                  <a:pt x="4" y="28"/>
                </a:moveTo>
                <a:lnTo>
                  <a:pt x="6" y="24"/>
                </a:lnTo>
                <a:lnTo>
                  <a:pt x="26" y="32"/>
                </a:lnTo>
                <a:lnTo>
                  <a:pt x="28" y="36"/>
                </a:lnTo>
                <a:lnTo>
                  <a:pt x="34" y="38"/>
                </a:lnTo>
                <a:lnTo>
                  <a:pt x="36" y="36"/>
                </a:lnTo>
                <a:lnTo>
                  <a:pt x="42" y="32"/>
                </a:lnTo>
                <a:lnTo>
                  <a:pt x="46" y="30"/>
                </a:lnTo>
                <a:lnTo>
                  <a:pt x="52" y="34"/>
                </a:lnTo>
                <a:lnTo>
                  <a:pt x="54" y="36"/>
                </a:lnTo>
                <a:lnTo>
                  <a:pt x="60" y="40"/>
                </a:lnTo>
                <a:lnTo>
                  <a:pt x="64" y="36"/>
                </a:lnTo>
                <a:lnTo>
                  <a:pt x="72" y="30"/>
                </a:lnTo>
                <a:lnTo>
                  <a:pt x="70" y="22"/>
                </a:lnTo>
                <a:lnTo>
                  <a:pt x="70" y="14"/>
                </a:lnTo>
                <a:lnTo>
                  <a:pt x="72" y="8"/>
                </a:lnTo>
                <a:lnTo>
                  <a:pt x="80" y="4"/>
                </a:lnTo>
                <a:lnTo>
                  <a:pt x="92" y="2"/>
                </a:lnTo>
                <a:lnTo>
                  <a:pt x="102" y="0"/>
                </a:lnTo>
                <a:lnTo>
                  <a:pt x="110" y="8"/>
                </a:lnTo>
                <a:lnTo>
                  <a:pt x="114" y="14"/>
                </a:lnTo>
                <a:lnTo>
                  <a:pt x="116" y="20"/>
                </a:lnTo>
                <a:lnTo>
                  <a:pt x="114" y="24"/>
                </a:lnTo>
                <a:lnTo>
                  <a:pt x="110" y="28"/>
                </a:lnTo>
                <a:lnTo>
                  <a:pt x="108" y="34"/>
                </a:lnTo>
                <a:lnTo>
                  <a:pt x="108" y="38"/>
                </a:lnTo>
                <a:lnTo>
                  <a:pt x="106" y="42"/>
                </a:lnTo>
                <a:lnTo>
                  <a:pt x="104" y="48"/>
                </a:lnTo>
                <a:lnTo>
                  <a:pt x="110" y="54"/>
                </a:lnTo>
                <a:lnTo>
                  <a:pt x="118" y="54"/>
                </a:lnTo>
                <a:lnTo>
                  <a:pt x="124" y="58"/>
                </a:lnTo>
                <a:lnTo>
                  <a:pt x="126" y="92"/>
                </a:lnTo>
                <a:lnTo>
                  <a:pt x="130" y="98"/>
                </a:lnTo>
                <a:lnTo>
                  <a:pt x="134" y="100"/>
                </a:lnTo>
                <a:lnTo>
                  <a:pt x="138" y="106"/>
                </a:lnTo>
                <a:lnTo>
                  <a:pt x="138" y="112"/>
                </a:lnTo>
                <a:lnTo>
                  <a:pt x="138" y="118"/>
                </a:lnTo>
                <a:lnTo>
                  <a:pt x="136" y="124"/>
                </a:lnTo>
                <a:lnTo>
                  <a:pt x="134" y="130"/>
                </a:lnTo>
                <a:lnTo>
                  <a:pt x="134" y="136"/>
                </a:lnTo>
                <a:lnTo>
                  <a:pt x="136" y="140"/>
                </a:lnTo>
                <a:lnTo>
                  <a:pt x="138" y="144"/>
                </a:lnTo>
                <a:lnTo>
                  <a:pt x="140" y="152"/>
                </a:lnTo>
                <a:lnTo>
                  <a:pt x="140" y="160"/>
                </a:lnTo>
                <a:lnTo>
                  <a:pt x="140" y="170"/>
                </a:lnTo>
                <a:lnTo>
                  <a:pt x="146" y="174"/>
                </a:lnTo>
                <a:lnTo>
                  <a:pt x="152" y="178"/>
                </a:lnTo>
                <a:lnTo>
                  <a:pt x="158" y="184"/>
                </a:lnTo>
                <a:lnTo>
                  <a:pt x="158" y="188"/>
                </a:lnTo>
                <a:lnTo>
                  <a:pt x="152" y="190"/>
                </a:lnTo>
                <a:lnTo>
                  <a:pt x="146" y="192"/>
                </a:lnTo>
                <a:lnTo>
                  <a:pt x="144" y="198"/>
                </a:lnTo>
                <a:lnTo>
                  <a:pt x="140" y="206"/>
                </a:lnTo>
                <a:lnTo>
                  <a:pt x="140" y="212"/>
                </a:lnTo>
                <a:lnTo>
                  <a:pt x="138" y="220"/>
                </a:lnTo>
                <a:lnTo>
                  <a:pt x="134" y="226"/>
                </a:lnTo>
                <a:lnTo>
                  <a:pt x="126" y="232"/>
                </a:lnTo>
                <a:lnTo>
                  <a:pt x="122" y="238"/>
                </a:lnTo>
                <a:lnTo>
                  <a:pt x="120" y="242"/>
                </a:lnTo>
                <a:lnTo>
                  <a:pt x="114" y="244"/>
                </a:lnTo>
                <a:lnTo>
                  <a:pt x="106" y="244"/>
                </a:lnTo>
                <a:lnTo>
                  <a:pt x="98" y="244"/>
                </a:lnTo>
                <a:lnTo>
                  <a:pt x="90" y="246"/>
                </a:lnTo>
                <a:lnTo>
                  <a:pt x="80" y="248"/>
                </a:lnTo>
                <a:lnTo>
                  <a:pt x="72" y="250"/>
                </a:lnTo>
                <a:lnTo>
                  <a:pt x="64" y="256"/>
                </a:lnTo>
                <a:lnTo>
                  <a:pt x="54" y="258"/>
                </a:lnTo>
                <a:lnTo>
                  <a:pt x="48" y="260"/>
                </a:lnTo>
                <a:lnTo>
                  <a:pt x="40" y="262"/>
                </a:lnTo>
                <a:lnTo>
                  <a:pt x="36" y="258"/>
                </a:lnTo>
                <a:lnTo>
                  <a:pt x="36" y="248"/>
                </a:lnTo>
                <a:lnTo>
                  <a:pt x="30" y="244"/>
                </a:lnTo>
                <a:lnTo>
                  <a:pt x="24" y="246"/>
                </a:lnTo>
                <a:lnTo>
                  <a:pt x="18" y="244"/>
                </a:lnTo>
                <a:lnTo>
                  <a:pt x="12" y="240"/>
                </a:lnTo>
                <a:lnTo>
                  <a:pt x="12" y="226"/>
                </a:lnTo>
                <a:lnTo>
                  <a:pt x="12" y="218"/>
                </a:lnTo>
                <a:lnTo>
                  <a:pt x="10" y="210"/>
                </a:lnTo>
                <a:lnTo>
                  <a:pt x="8" y="200"/>
                </a:lnTo>
                <a:lnTo>
                  <a:pt x="8" y="190"/>
                </a:lnTo>
                <a:lnTo>
                  <a:pt x="10" y="184"/>
                </a:lnTo>
                <a:lnTo>
                  <a:pt x="18" y="176"/>
                </a:lnTo>
                <a:lnTo>
                  <a:pt x="30" y="166"/>
                </a:lnTo>
                <a:lnTo>
                  <a:pt x="40" y="158"/>
                </a:lnTo>
                <a:lnTo>
                  <a:pt x="44" y="158"/>
                </a:lnTo>
                <a:lnTo>
                  <a:pt x="50" y="148"/>
                </a:lnTo>
                <a:lnTo>
                  <a:pt x="50" y="142"/>
                </a:lnTo>
                <a:lnTo>
                  <a:pt x="58" y="138"/>
                </a:lnTo>
                <a:lnTo>
                  <a:pt x="66" y="138"/>
                </a:lnTo>
                <a:lnTo>
                  <a:pt x="70" y="134"/>
                </a:lnTo>
                <a:lnTo>
                  <a:pt x="70" y="124"/>
                </a:lnTo>
                <a:lnTo>
                  <a:pt x="66" y="120"/>
                </a:lnTo>
                <a:lnTo>
                  <a:pt x="60" y="114"/>
                </a:lnTo>
                <a:lnTo>
                  <a:pt x="54" y="112"/>
                </a:lnTo>
                <a:lnTo>
                  <a:pt x="52" y="110"/>
                </a:lnTo>
                <a:lnTo>
                  <a:pt x="42" y="108"/>
                </a:lnTo>
                <a:lnTo>
                  <a:pt x="22" y="94"/>
                </a:lnTo>
                <a:lnTo>
                  <a:pt x="14" y="74"/>
                </a:lnTo>
                <a:lnTo>
                  <a:pt x="0" y="38"/>
                </a:lnTo>
                <a:lnTo>
                  <a:pt x="4" y="2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1" name="Freeform 516"/>
          <p:cNvSpPr>
            <a:spLocks/>
          </p:cNvSpPr>
          <p:nvPr/>
        </p:nvSpPr>
        <p:spPr bwMode="ltGray">
          <a:xfrm>
            <a:off x="4263409" y="2208232"/>
            <a:ext cx="278891" cy="612772"/>
          </a:xfrm>
          <a:custGeom>
            <a:avLst/>
            <a:gdLst/>
            <a:ahLst/>
            <a:cxnLst>
              <a:cxn ang="0">
                <a:pos x="14" y="236"/>
              </a:cxn>
              <a:cxn ang="0">
                <a:pos x="24" y="220"/>
              </a:cxn>
              <a:cxn ang="0">
                <a:pos x="30" y="202"/>
              </a:cxn>
              <a:cxn ang="0">
                <a:pos x="18" y="188"/>
              </a:cxn>
              <a:cxn ang="0">
                <a:pos x="14" y="170"/>
              </a:cxn>
              <a:cxn ang="0">
                <a:pos x="14" y="138"/>
              </a:cxn>
              <a:cxn ang="0">
                <a:pos x="26" y="128"/>
              </a:cxn>
              <a:cxn ang="0">
                <a:pos x="40" y="132"/>
              </a:cxn>
              <a:cxn ang="0">
                <a:pos x="38" y="114"/>
              </a:cxn>
              <a:cxn ang="0">
                <a:pos x="44" y="84"/>
              </a:cxn>
              <a:cxn ang="0">
                <a:pos x="62" y="72"/>
              </a:cxn>
              <a:cxn ang="0">
                <a:pos x="72" y="56"/>
              </a:cxn>
              <a:cxn ang="0">
                <a:pos x="74" y="34"/>
              </a:cxn>
              <a:cxn ang="0">
                <a:pos x="88" y="26"/>
              </a:cxn>
              <a:cxn ang="0">
                <a:pos x="94" y="22"/>
              </a:cxn>
              <a:cxn ang="0">
                <a:pos x="98" y="14"/>
              </a:cxn>
              <a:cxn ang="0">
                <a:pos x="118" y="14"/>
              </a:cxn>
              <a:cxn ang="0">
                <a:pos x="132" y="0"/>
              </a:cxn>
              <a:cxn ang="0">
                <a:pos x="148" y="14"/>
              </a:cxn>
              <a:cxn ang="0">
                <a:pos x="168" y="28"/>
              </a:cxn>
              <a:cxn ang="0">
                <a:pos x="170" y="44"/>
              </a:cxn>
              <a:cxn ang="0">
                <a:pos x="174" y="68"/>
              </a:cxn>
              <a:cxn ang="0">
                <a:pos x="174" y="84"/>
              </a:cxn>
              <a:cxn ang="0">
                <a:pos x="150" y="90"/>
              </a:cxn>
              <a:cxn ang="0">
                <a:pos x="140" y="110"/>
              </a:cxn>
              <a:cxn ang="0">
                <a:pos x="134" y="132"/>
              </a:cxn>
              <a:cxn ang="0">
                <a:pos x="118" y="146"/>
              </a:cxn>
              <a:cxn ang="0">
                <a:pos x="94" y="156"/>
              </a:cxn>
              <a:cxn ang="0">
                <a:pos x="88" y="182"/>
              </a:cxn>
              <a:cxn ang="0">
                <a:pos x="86" y="202"/>
              </a:cxn>
              <a:cxn ang="0">
                <a:pos x="98" y="216"/>
              </a:cxn>
              <a:cxn ang="0">
                <a:pos x="112" y="232"/>
              </a:cxn>
              <a:cxn ang="0">
                <a:pos x="104" y="250"/>
              </a:cxn>
              <a:cxn ang="0">
                <a:pos x="86" y="262"/>
              </a:cxn>
              <a:cxn ang="0">
                <a:pos x="82" y="286"/>
              </a:cxn>
              <a:cxn ang="0">
                <a:pos x="84" y="304"/>
              </a:cxn>
              <a:cxn ang="0">
                <a:pos x="66" y="318"/>
              </a:cxn>
              <a:cxn ang="0">
                <a:pos x="40" y="336"/>
              </a:cxn>
              <a:cxn ang="0">
                <a:pos x="26" y="316"/>
              </a:cxn>
              <a:cxn ang="0">
                <a:pos x="18" y="296"/>
              </a:cxn>
              <a:cxn ang="0">
                <a:pos x="12" y="278"/>
              </a:cxn>
              <a:cxn ang="0">
                <a:pos x="2" y="264"/>
              </a:cxn>
            </a:cxnLst>
            <a:rect l="0" t="0" r="r" b="b"/>
            <a:pathLst>
              <a:path w="181" h="337">
                <a:moveTo>
                  <a:pt x="2" y="250"/>
                </a:moveTo>
                <a:lnTo>
                  <a:pt x="8" y="250"/>
                </a:lnTo>
                <a:lnTo>
                  <a:pt x="14" y="236"/>
                </a:lnTo>
                <a:lnTo>
                  <a:pt x="24" y="228"/>
                </a:lnTo>
                <a:lnTo>
                  <a:pt x="26" y="222"/>
                </a:lnTo>
                <a:lnTo>
                  <a:pt x="24" y="220"/>
                </a:lnTo>
                <a:lnTo>
                  <a:pt x="24" y="212"/>
                </a:lnTo>
                <a:lnTo>
                  <a:pt x="28" y="208"/>
                </a:lnTo>
                <a:lnTo>
                  <a:pt x="30" y="202"/>
                </a:lnTo>
                <a:lnTo>
                  <a:pt x="28" y="196"/>
                </a:lnTo>
                <a:lnTo>
                  <a:pt x="24" y="192"/>
                </a:lnTo>
                <a:lnTo>
                  <a:pt x="18" y="188"/>
                </a:lnTo>
                <a:lnTo>
                  <a:pt x="18" y="184"/>
                </a:lnTo>
                <a:lnTo>
                  <a:pt x="16" y="178"/>
                </a:lnTo>
                <a:lnTo>
                  <a:pt x="14" y="170"/>
                </a:lnTo>
                <a:lnTo>
                  <a:pt x="14" y="158"/>
                </a:lnTo>
                <a:lnTo>
                  <a:pt x="14" y="148"/>
                </a:lnTo>
                <a:lnTo>
                  <a:pt x="14" y="138"/>
                </a:lnTo>
                <a:lnTo>
                  <a:pt x="18" y="136"/>
                </a:lnTo>
                <a:lnTo>
                  <a:pt x="22" y="132"/>
                </a:lnTo>
                <a:lnTo>
                  <a:pt x="26" y="128"/>
                </a:lnTo>
                <a:lnTo>
                  <a:pt x="30" y="130"/>
                </a:lnTo>
                <a:lnTo>
                  <a:pt x="34" y="132"/>
                </a:lnTo>
                <a:lnTo>
                  <a:pt x="40" y="132"/>
                </a:lnTo>
                <a:lnTo>
                  <a:pt x="44" y="128"/>
                </a:lnTo>
                <a:lnTo>
                  <a:pt x="44" y="122"/>
                </a:lnTo>
                <a:lnTo>
                  <a:pt x="38" y="114"/>
                </a:lnTo>
                <a:lnTo>
                  <a:pt x="34" y="108"/>
                </a:lnTo>
                <a:lnTo>
                  <a:pt x="38" y="104"/>
                </a:lnTo>
                <a:lnTo>
                  <a:pt x="44" y="84"/>
                </a:lnTo>
                <a:lnTo>
                  <a:pt x="48" y="74"/>
                </a:lnTo>
                <a:lnTo>
                  <a:pt x="56" y="74"/>
                </a:lnTo>
                <a:lnTo>
                  <a:pt x="62" y="72"/>
                </a:lnTo>
                <a:lnTo>
                  <a:pt x="66" y="68"/>
                </a:lnTo>
                <a:lnTo>
                  <a:pt x="68" y="62"/>
                </a:lnTo>
                <a:lnTo>
                  <a:pt x="72" y="56"/>
                </a:lnTo>
                <a:lnTo>
                  <a:pt x="70" y="44"/>
                </a:lnTo>
                <a:lnTo>
                  <a:pt x="72" y="38"/>
                </a:lnTo>
                <a:lnTo>
                  <a:pt x="74" y="34"/>
                </a:lnTo>
                <a:lnTo>
                  <a:pt x="78" y="30"/>
                </a:lnTo>
                <a:lnTo>
                  <a:pt x="84" y="24"/>
                </a:lnTo>
                <a:lnTo>
                  <a:pt x="88" y="26"/>
                </a:lnTo>
                <a:lnTo>
                  <a:pt x="90" y="30"/>
                </a:lnTo>
                <a:lnTo>
                  <a:pt x="94" y="26"/>
                </a:lnTo>
                <a:lnTo>
                  <a:pt x="94" y="22"/>
                </a:lnTo>
                <a:lnTo>
                  <a:pt x="94" y="16"/>
                </a:lnTo>
                <a:lnTo>
                  <a:pt x="94" y="12"/>
                </a:lnTo>
                <a:lnTo>
                  <a:pt x="98" y="14"/>
                </a:lnTo>
                <a:lnTo>
                  <a:pt x="104" y="18"/>
                </a:lnTo>
                <a:lnTo>
                  <a:pt x="112" y="20"/>
                </a:lnTo>
                <a:lnTo>
                  <a:pt x="118" y="14"/>
                </a:lnTo>
                <a:lnTo>
                  <a:pt x="118" y="8"/>
                </a:lnTo>
                <a:lnTo>
                  <a:pt x="120" y="4"/>
                </a:lnTo>
                <a:lnTo>
                  <a:pt x="132" y="0"/>
                </a:lnTo>
                <a:lnTo>
                  <a:pt x="138" y="8"/>
                </a:lnTo>
                <a:lnTo>
                  <a:pt x="142" y="12"/>
                </a:lnTo>
                <a:lnTo>
                  <a:pt x="148" y="14"/>
                </a:lnTo>
                <a:lnTo>
                  <a:pt x="158" y="18"/>
                </a:lnTo>
                <a:lnTo>
                  <a:pt x="164" y="22"/>
                </a:lnTo>
                <a:lnTo>
                  <a:pt x="168" y="28"/>
                </a:lnTo>
                <a:lnTo>
                  <a:pt x="166" y="34"/>
                </a:lnTo>
                <a:lnTo>
                  <a:pt x="168" y="38"/>
                </a:lnTo>
                <a:lnTo>
                  <a:pt x="170" y="44"/>
                </a:lnTo>
                <a:lnTo>
                  <a:pt x="170" y="52"/>
                </a:lnTo>
                <a:lnTo>
                  <a:pt x="172" y="60"/>
                </a:lnTo>
                <a:lnTo>
                  <a:pt x="174" y="68"/>
                </a:lnTo>
                <a:lnTo>
                  <a:pt x="176" y="76"/>
                </a:lnTo>
                <a:lnTo>
                  <a:pt x="180" y="84"/>
                </a:lnTo>
                <a:lnTo>
                  <a:pt x="174" y="84"/>
                </a:lnTo>
                <a:lnTo>
                  <a:pt x="166" y="86"/>
                </a:lnTo>
                <a:lnTo>
                  <a:pt x="156" y="86"/>
                </a:lnTo>
                <a:lnTo>
                  <a:pt x="150" y="90"/>
                </a:lnTo>
                <a:lnTo>
                  <a:pt x="144" y="96"/>
                </a:lnTo>
                <a:lnTo>
                  <a:pt x="142" y="104"/>
                </a:lnTo>
                <a:lnTo>
                  <a:pt x="140" y="110"/>
                </a:lnTo>
                <a:lnTo>
                  <a:pt x="142" y="116"/>
                </a:lnTo>
                <a:lnTo>
                  <a:pt x="138" y="124"/>
                </a:lnTo>
                <a:lnTo>
                  <a:pt x="134" y="132"/>
                </a:lnTo>
                <a:lnTo>
                  <a:pt x="130" y="136"/>
                </a:lnTo>
                <a:lnTo>
                  <a:pt x="124" y="142"/>
                </a:lnTo>
                <a:lnTo>
                  <a:pt x="118" y="146"/>
                </a:lnTo>
                <a:lnTo>
                  <a:pt x="110" y="148"/>
                </a:lnTo>
                <a:lnTo>
                  <a:pt x="102" y="152"/>
                </a:lnTo>
                <a:lnTo>
                  <a:pt x="94" y="156"/>
                </a:lnTo>
                <a:lnTo>
                  <a:pt x="92" y="168"/>
                </a:lnTo>
                <a:lnTo>
                  <a:pt x="90" y="176"/>
                </a:lnTo>
                <a:lnTo>
                  <a:pt x="88" y="182"/>
                </a:lnTo>
                <a:lnTo>
                  <a:pt x="88" y="188"/>
                </a:lnTo>
                <a:lnTo>
                  <a:pt x="88" y="196"/>
                </a:lnTo>
                <a:lnTo>
                  <a:pt x="86" y="202"/>
                </a:lnTo>
                <a:lnTo>
                  <a:pt x="88" y="208"/>
                </a:lnTo>
                <a:lnTo>
                  <a:pt x="90" y="214"/>
                </a:lnTo>
                <a:lnTo>
                  <a:pt x="98" y="216"/>
                </a:lnTo>
                <a:lnTo>
                  <a:pt x="104" y="218"/>
                </a:lnTo>
                <a:lnTo>
                  <a:pt x="110" y="222"/>
                </a:lnTo>
                <a:lnTo>
                  <a:pt x="112" y="232"/>
                </a:lnTo>
                <a:lnTo>
                  <a:pt x="110" y="238"/>
                </a:lnTo>
                <a:lnTo>
                  <a:pt x="108" y="246"/>
                </a:lnTo>
                <a:lnTo>
                  <a:pt x="104" y="250"/>
                </a:lnTo>
                <a:lnTo>
                  <a:pt x="100" y="256"/>
                </a:lnTo>
                <a:lnTo>
                  <a:pt x="94" y="258"/>
                </a:lnTo>
                <a:lnTo>
                  <a:pt x="86" y="262"/>
                </a:lnTo>
                <a:lnTo>
                  <a:pt x="82" y="272"/>
                </a:lnTo>
                <a:lnTo>
                  <a:pt x="82" y="278"/>
                </a:lnTo>
                <a:lnTo>
                  <a:pt x="82" y="286"/>
                </a:lnTo>
                <a:lnTo>
                  <a:pt x="82" y="294"/>
                </a:lnTo>
                <a:lnTo>
                  <a:pt x="86" y="296"/>
                </a:lnTo>
                <a:lnTo>
                  <a:pt x="84" y="304"/>
                </a:lnTo>
                <a:lnTo>
                  <a:pt x="78" y="314"/>
                </a:lnTo>
                <a:lnTo>
                  <a:pt x="72" y="316"/>
                </a:lnTo>
                <a:lnTo>
                  <a:pt x="66" y="318"/>
                </a:lnTo>
                <a:lnTo>
                  <a:pt x="60" y="320"/>
                </a:lnTo>
                <a:lnTo>
                  <a:pt x="50" y="334"/>
                </a:lnTo>
                <a:lnTo>
                  <a:pt x="40" y="336"/>
                </a:lnTo>
                <a:lnTo>
                  <a:pt x="32" y="336"/>
                </a:lnTo>
                <a:lnTo>
                  <a:pt x="28" y="332"/>
                </a:lnTo>
                <a:lnTo>
                  <a:pt x="26" y="316"/>
                </a:lnTo>
                <a:lnTo>
                  <a:pt x="26" y="308"/>
                </a:lnTo>
                <a:lnTo>
                  <a:pt x="22" y="300"/>
                </a:lnTo>
                <a:lnTo>
                  <a:pt x="18" y="296"/>
                </a:lnTo>
                <a:lnTo>
                  <a:pt x="14" y="292"/>
                </a:lnTo>
                <a:lnTo>
                  <a:pt x="10" y="288"/>
                </a:lnTo>
                <a:lnTo>
                  <a:pt x="12" y="278"/>
                </a:lnTo>
                <a:lnTo>
                  <a:pt x="12" y="272"/>
                </a:lnTo>
                <a:lnTo>
                  <a:pt x="6" y="270"/>
                </a:lnTo>
                <a:lnTo>
                  <a:pt x="2" y="264"/>
                </a:lnTo>
                <a:lnTo>
                  <a:pt x="0" y="260"/>
                </a:lnTo>
                <a:lnTo>
                  <a:pt x="2" y="25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2" name="Freeform 518"/>
          <p:cNvSpPr>
            <a:spLocks/>
          </p:cNvSpPr>
          <p:nvPr/>
        </p:nvSpPr>
        <p:spPr bwMode="ltGray">
          <a:xfrm>
            <a:off x="4505114" y="1746272"/>
            <a:ext cx="3518674" cy="2078028"/>
          </a:xfrm>
          <a:custGeom>
            <a:avLst/>
            <a:gdLst/>
            <a:ahLst/>
            <a:cxnLst>
              <a:cxn ang="0">
                <a:pos x="216" y="258"/>
              </a:cxn>
              <a:cxn ang="0">
                <a:pos x="270" y="304"/>
              </a:cxn>
              <a:cxn ang="0">
                <a:pos x="154" y="308"/>
              </a:cxn>
              <a:cxn ang="0">
                <a:pos x="204" y="378"/>
              </a:cxn>
              <a:cxn ang="0">
                <a:pos x="226" y="356"/>
              </a:cxn>
              <a:cxn ang="0">
                <a:pos x="272" y="330"/>
              </a:cxn>
              <a:cxn ang="0">
                <a:pos x="324" y="256"/>
              </a:cxn>
              <a:cxn ang="0">
                <a:pos x="336" y="308"/>
              </a:cxn>
              <a:cxn ang="0">
                <a:pos x="402" y="272"/>
              </a:cxn>
              <a:cxn ang="0">
                <a:pos x="438" y="268"/>
              </a:cxn>
              <a:cxn ang="0">
                <a:pos x="502" y="250"/>
              </a:cxn>
              <a:cxn ang="0">
                <a:pos x="520" y="230"/>
              </a:cxn>
              <a:cxn ang="0">
                <a:pos x="542" y="226"/>
              </a:cxn>
              <a:cxn ang="0">
                <a:pos x="630" y="260"/>
              </a:cxn>
              <a:cxn ang="0">
                <a:pos x="622" y="232"/>
              </a:cxn>
              <a:cxn ang="0">
                <a:pos x="626" y="150"/>
              </a:cxn>
              <a:cxn ang="0">
                <a:pos x="686" y="160"/>
              </a:cxn>
              <a:cxn ang="0">
                <a:pos x="704" y="300"/>
              </a:cxn>
              <a:cxn ang="0">
                <a:pos x="756" y="244"/>
              </a:cxn>
              <a:cxn ang="0">
                <a:pos x="716" y="138"/>
              </a:cxn>
              <a:cxn ang="0">
                <a:pos x="752" y="174"/>
              </a:cxn>
              <a:cxn ang="0">
                <a:pos x="832" y="166"/>
              </a:cxn>
              <a:cxn ang="0">
                <a:pos x="854" y="120"/>
              </a:cxn>
              <a:cxn ang="0">
                <a:pos x="936" y="52"/>
              </a:cxn>
              <a:cxn ang="0">
                <a:pos x="1050" y="8"/>
              </a:cxn>
              <a:cxn ang="0">
                <a:pos x="1134" y="32"/>
              </a:cxn>
              <a:cxn ang="0">
                <a:pos x="1176" y="102"/>
              </a:cxn>
              <a:cxn ang="0">
                <a:pos x="1294" y="114"/>
              </a:cxn>
              <a:cxn ang="0">
                <a:pos x="1400" y="116"/>
              </a:cxn>
              <a:cxn ang="0">
                <a:pos x="1526" y="180"/>
              </a:cxn>
              <a:cxn ang="0">
                <a:pos x="1618" y="138"/>
              </a:cxn>
              <a:cxn ang="0">
                <a:pos x="1776" y="188"/>
              </a:cxn>
              <a:cxn ang="0">
                <a:pos x="1928" y="226"/>
              </a:cxn>
              <a:cxn ang="0">
                <a:pos x="2042" y="216"/>
              </a:cxn>
              <a:cxn ang="0">
                <a:pos x="2184" y="242"/>
              </a:cxn>
              <a:cxn ang="0">
                <a:pos x="2278" y="292"/>
              </a:cxn>
              <a:cxn ang="0">
                <a:pos x="2224" y="346"/>
              </a:cxn>
              <a:cxn ang="0">
                <a:pos x="2194" y="420"/>
              </a:cxn>
              <a:cxn ang="0">
                <a:pos x="2064" y="472"/>
              </a:cxn>
              <a:cxn ang="0">
                <a:pos x="2058" y="582"/>
              </a:cxn>
              <a:cxn ang="0">
                <a:pos x="1962" y="562"/>
              </a:cxn>
              <a:cxn ang="0">
                <a:pos x="2026" y="400"/>
              </a:cxn>
              <a:cxn ang="0">
                <a:pos x="1930" y="442"/>
              </a:cxn>
              <a:cxn ang="0">
                <a:pos x="1898" y="502"/>
              </a:cxn>
              <a:cxn ang="0">
                <a:pos x="1800" y="490"/>
              </a:cxn>
              <a:cxn ang="0">
                <a:pos x="1704" y="606"/>
              </a:cxn>
              <a:cxn ang="0">
                <a:pos x="1752" y="824"/>
              </a:cxn>
              <a:cxn ang="0">
                <a:pos x="528" y="1028"/>
              </a:cxn>
              <a:cxn ang="0">
                <a:pos x="516" y="884"/>
              </a:cxn>
              <a:cxn ang="0">
                <a:pos x="466" y="844"/>
              </a:cxn>
              <a:cxn ang="0">
                <a:pos x="404" y="830"/>
              </a:cxn>
              <a:cxn ang="0">
                <a:pos x="348" y="890"/>
              </a:cxn>
              <a:cxn ang="0">
                <a:pos x="240" y="818"/>
              </a:cxn>
              <a:cxn ang="0">
                <a:pos x="10" y="752"/>
              </a:cxn>
              <a:cxn ang="0">
                <a:pos x="36" y="504"/>
              </a:cxn>
              <a:cxn ang="0">
                <a:pos x="126" y="474"/>
              </a:cxn>
              <a:cxn ang="0">
                <a:pos x="130" y="236"/>
              </a:cxn>
            </a:cxnLst>
            <a:rect l="0" t="0" r="r" b="b"/>
            <a:pathLst>
              <a:path w="2281" h="1145">
                <a:moveTo>
                  <a:pt x="152" y="238"/>
                </a:moveTo>
                <a:lnTo>
                  <a:pt x="162" y="238"/>
                </a:lnTo>
                <a:lnTo>
                  <a:pt x="188" y="248"/>
                </a:lnTo>
                <a:lnTo>
                  <a:pt x="192" y="244"/>
                </a:lnTo>
                <a:lnTo>
                  <a:pt x="198" y="248"/>
                </a:lnTo>
                <a:lnTo>
                  <a:pt x="202" y="250"/>
                </a:lnTo>
                <a:lnTo>
                  <a:pt x="204" y="254"/>
                </a:lnTo>
                <a:lnTo>
                  <a:pt x="212" y="258"/>
                </a:lnTo>
                <a:lnTo>
                  <a:pt x="216" y="258"/>
                </a:lnTo>
                <a:lnTo>
                  <a:pt x="224" y="266"/>
                </a:lnTo>
                <a:lnTo>
                  <a:pt x="228" y="270"/>
                </a:lnTo>
                <a:lnTo>
                  <a:pt x="230" y="274"/>
                </a:lnTo>
                <a:lnTo>
                  <a:pt x="234" y="274"/>
                </a:lnTo>
                <a:lnTo>
                  <a:pt x="240" y="278"/>
                </a:lnTo>
                <a:lnTo>
                  <a:pt x="250" y="278"/>
                </a:lnTo>
                <a:lnTo>
                  <a:pt x="256" y="284"/>
                </a:lnTo>
                <a:lnTo>
                  <a:pt x="264" y="292"/>
                </a:lnTo>
                <a:lnTo>
                  <a:pt x="270" y="304"/>
                </a:lnTo>
                <a:lnTo>
                  <a:pt x="266" y="310"/>
                </a:lnTo>
                <a:lnTo>
                  <a:pt x="258" y="316"/>
                </a:lnTo>
                <a:lnTo>
                  <a:pt x="252" y="324"/>
                </a:lnTo>
                <a:lnTo>
                  <a:pt x="244" y="326"/>
                </a:lnTo>
                <a:lnTo>
                  <a:pt x="232" y="324"/>
                </a:lnTo>
                <a:lnTo>
                  <a:pt x="214" y="324"/>
                </a:lnTo>
                <a:lnTo>
                  <a:pt x="174" y="308"/>
                </a:lnTo>
                <a:lnTo>
                  <a:pt x="160" y="310"/>
                </a:lnTo>
                <a:lnTo>
                  <a:pt x="154" y="308"/>
                </a:lnTo>
                <a:lnTo>
                  <a:pt x="164" y="320"/>
                </a:lnTo>
                <a:lnTo>
                  <a:pt x="172" y="324"/>
                </a:lnTo>
                <a:lnTo>
                  <a:pt x="180" y="332"/>
                </a:lnTo>
                <a:lnTo>
                  <a:pt x="188" y="336"/>
                </a:lnTo>
                <a:lnTo>
                  <a:pt x="192" y="342"/>
                </a:lnTo>
                <a:lnTo>
                  <a:pt x="192" y="352"/>
                </a:lnTo>
                <a:lnTo>
                  <a:pt x="194" y="362"/>
                </a:lnTo>
                <a:lnTo>
                  <a:pt x="196" y="370"/>
                </a:lnTo>
                <a:lnTo>
                  <a:pt x="204" y="378"/>
                </a:lnTo>
                <a:lnTo>
                  <a:pt x="214" y="386"/>
                </a:lnTo>
                <a:lnTo>
                  <a:pt x="222" y="388"/>
                </a:lnTo>
                <a:lnTo>
                  <a:pt x="228" y="386"/>
                </a:lnTo>
                <a:lnTo>
                  <a:pt x="228" y="378"/>
                </a:lnTo>
                <a:lnTo>
                  <a:pt x="218" y="368"/>
                </a:lnTo>
                <a:lnTo>
                  <a:pt x="210" y="362"/>
                </a:lnTo>
                <a:lnTo>
                  <a:pt x="210" y="356"/>
                </a:lnTo>
                <a:lnTo>
                  <a:pt x="214" y="350"/>
                </a:lnTo>
                <a:lnTo>
                  <a:pt x="226" y="356"/>
                </a:lnTo>
                <a:lnTo>
                  <a:pt x="232" y="362"/>
                </a:lnTo>
                <a:lnTo>
                  <a:pt x="248" y="366"/>
                </a:lnTo>
                <a:lnTo>
                  <a:pt x="256" y="368"/>
                </a:lnTo>
                <a:lnTo>
                  <a:pt x="266" y="368"/>
                </a:lnTo>
                <a:lnTo>
                  <a:pt x="268" y="362"/>
                </a:lnTo>
                <a:lnTo>
                  <a:pt x="264" y="352"/>
                </a:lnTo>
                <a:lnTo>
                  <a:pt x="258" y="346"/>
                </a:lnTo>
                <a:lnTo>
                  <a:pt x="260" y="340"/>
                </a:lnTo>
                <a:lnTo>
                  <a:pt x="272" y="330"/>
                </a:lnTo>
                <a:lnTo>
                  <a:pt x="280" y="324"/>
                </a:lnTo>
                <a:lnTo>
                  <a:pt x="288" y="318"/>
                </a:lnTo>
                <a:lnTo>
                  <a:pt x="298" y="324"/>
                </a:lnTo>
                <a:lnTo>
                  <a:pt x="308" y="326"/>
                </a:lnTo>
                <a:lnTo>
                  <a:pt x="314" y="316"/>
                </a:lnTo>
                <a:lnTo>
                  <a:pt x="308" y="304"/>
                </a:lnTo>
                <a:lnTo>
                  <a:pt x="298" y="256"/>
                </a:lnTo>
                <a:lnTo>
                  <a:pt x="308" y="254"/>
                </a:lnTo>
                <a:lnTo>
                  <a:pt x="324" y="256"/>
                </a:lnTo>
                <a:lnTo>
                  <a:pt x="332" y="258"/>
                </a:lnTo>
                <a:lnTo>
                  <a:pt x="336" y="266"/>
                </a:lnTo>
                <a:lnTo>
                  <a:pt x="340" y="274"/>
                </a:lnTo>
                <a:lnTo>
                  <a:pt x="344" y="276"/>
                </a:lnTo>
                <a:lnTo>
                  <a:pt x="348" y="282"/>
                </a:lnTo>
                <a:lnTo>
                  <a:pt x="340" y="288"/>
                </a:lnTo>
                <a:lnTo>
                  <a:pt x="336" y="294"/>
                </a:lnTo>
                <a:lnTo>
                  <a:pt x="334" y="300"/>
                </a:lnTo>
                <a:lnTo>
                  <a:pt x="336" y="308"/>
                </a:lnTo>
                <a:lnTo>
                  <a:pt x="348" y="312"/>
                </a:lnTo>
                <a:lnTo>
                  <a:pt x="356" y="306"/>
                </a:lnTo>
                <a:lnTo>
                  <a:pt x="360" y="298"/>
                </a:lnTo>
                <a:lnTo>
                  <a:pt x="366" y="294"/>
                </a:lnTo>
                <a:lnTo>
                  <a:pt x="376" y="288"/>
                </a:lnTo>
                <a:lnTo>
                  <a:pt x="378" y="284"/>
                </a:lnTo>
                <a:lnTo>
                  <a:pt x="384" y="278"/>
                </a:lnTo>
                <a:lnTo>
                  <a:pt x="394" y="274"/>
                </a:lnTo>
                <a:lnTo>
                  <a:pt x="402" y="272"/>
                </a:lnTo>
                <a:lnTo>
                  <a:pt x="410" y="270"/>
                </a:lnTo>
                <a:lnTo>
                  <a:pt x="418" y="266"/>
                </a:lnTo>
                <a:lnTo>
                  <a:pt x="424" y="260"/>
                </a:lnTo>
                <a:lnTo>
                  <a:pt x="428" y="254"/>
                </a:lnTo>
                <a:lnTo>
                  <a:pt x="434" y="250"/>
                </a:lnTo>
                <a:lnTo>
                  <a:pt x="444" y="248"/>
                </a:lnTo>
                <a:lnTo>
                  <a:pt x="446" y="252"/>
                </a:lnTo>
                <a:lnTo>
                  <a:pt x="440" y="262"/>
                </a:lnTo>
                <a:lnTo>
                  <a:pt x="438" y="268"/>
                </a:lnTo>
                <a:lnTo>
                  <a:pt x="446" y="272"/>
                </a:lnTo>
                <a:lnTo>
                  <a:pt x="454" y="268"/>
                </a:lnTo>
                <a:lnTo>
                  <a:pt x="458" y="262"/>
                </a:lnTo>
                <a:lnTo>
                  <a:pt x="464" y="258"/>
                </a:lnTo>
                <a:lnTo>
                  <a:pt x="472" y="256"/>
                </a:lnTo>
                <a:lnTo>
                  <a:pt x="478" y="258"/>
                </a:lnTo>
                <a:lnTo>
                  <a:pt x="488" y="260"/>
                </a:lnTo>
                <a:lnTo>
                  <a:pt x="494" y="254"/>
                </a:lnTo>
                <a:lnTo>
                  <a:pt x="502" y="250"/>
                </a:lnTo>
                <a:lnTo>
                  <a:pt x="508" y="248"/>
                </a:lnTo>
                <a:lnTo>
                  <a:pt x="514" y="250"/>
                </a:lnTo>
                <a:lnTo>
                  <a:pt x="516" y="262"/>
                </a:lnTo>
                <a:lnTo>
                  <a:pt x="526" y="262"/>
                </a:lnTo>
                <a:lnTo>
                  <a:pt x="534" y="256"/>
                </a:lnTo>
                <a:lnTo>
                  <a:pt x="534" y="250"/>
                </a:lnTo>
                <a:lnTo>
                  <a:pt x="530" y="242"/>
                </a:lnTo>
                <a:lnTo>
                  <a:pt x="526" y="238"/>
                </a:lnTo>
                <a:lnTo>
                  <a:pt x="520" y="230"/>
                </a:lnTo>
                <a:lnTo>
                  <a:pt x="508" y="228"/>
                </a:lnTo>
                <a:lnTo>
                  <a:pt x="498" y="226"/>
                </a:lnTo>
                <a:lnTo>
                  <a:pt x="496" y="218"/>
                </a:lnTo>
                <a:lnTo>
                  <a:pt x="500" y="210"/>
                </a:lnTo>
                <a:lnTo>
                  <a:pt x="506" y="208"/>
                </a:lnTo>
                <a:lnTo>
                  <a:pt x="520" y="218"/>
                </a:lnTo>
                <a:lnTo>
                  <a:pt x="524" y="226"/>
                </a:lnTo>
                <a:lnTo>
                  <a:pt x="532" y="226"/>
                </a:lnTo>
                <a:lnTo>
                  <a:pt x="542" y="226"/>
                </a:lnTo>
                <a:lnTo>
                  <a:pt x="552" y="226"/>
                </a:lnTo>
                <a:lnTo>
                  <a:pt x="560" y="226"/>
                </a:lnTo>
                <a:lnTo>
                  <a:pt x="574" y="228"/>
                </a:lnTo>
                <a:lnTo>
                  <a:pt x="582" y="230"/>
                </a:lnTo>
                <a:lnTo>
                  <a:pt x="590" y="236"/>
                </a:lnTo>
                <a:lnTo>
                  <a:pt x="600" y="244"/>
                </a:lnTo>
                <a:lnTo>
                  <a:pt x="606" y="244"/>
                </a:lnTo>
                <a:lnTo>
                  <a:pt x="618" y="252"/>
                </a:lnTo>
                <a:lnTo>
                  <a:pt x="630" y="260"/>
                </a:lnTo>
                <a:lnTo>
                  <a:pt x="640" y="266"/>
                </a:lnTo>
                <a:lnTo>
                  <a:pt x="642" y="274"/>
                </a:lnTo>
                <a:lnTo>
                  <a:pt x="656" y="272"/>
                </a:lnTo>
                <a:lnTo>
                  <a:pt x="652" y="260"/>
                </a:lnTo>
                <a:lnTo>
                  <a:pt x="646" y="252"/>
                </a:lnTo>
                <a:lnTo>
                  <a:pt x="640" y="244"/>
                </a:lnTo>
                <a:lnTo>
                  <a:pt x="638" y="238"/>
                </a:lnTo>
                <a:lnTo>
                  <a:pt x="630" y="234"/>
                </a:lnTo>
                <a:lnTo>
                  <a:pt x="622" y="232"/>
                </a:lnTo>
                <a:lnTo>
                  <a:pt x="616" y="226"/>
                </a:lnTo>
                <a:lnTo>
                  <a:pt x="614" y="218"/>
                </a:lnTo>
                <a:lnTo>
                  <a:pt x="618" y="208"/>
                </a:lnTo>
                <a:lnTo>
                  <a:pt x="614" y="202"/>
                </a:lnTo>
                <a:lnTo>
                  <a:pt x="608" y="198"/>
                </a:lnTo>
                <a:lnTo>
                  <a:pt x="624" y="182"/>
                </a:lnTo>
                <a:lnTo>
                  <a:pt x="628" y="174"/>
                </a:lnTo>
                <a:lnTo>
                  <a:pt x="626" y="162"/>
                </a:lnTo>
                <a:lnTo>
                  <a:pt x="626" y="150"/>
                </a:lnTo>
                <a:lnTo>
                  <a:pt x="630" y="144"/>
                </a:lnTo>
                <a:lnTo>
                  <a:pt x="636" y="132"/>
                </a:lnTo>
                <a:lnTo>
                  <a:pt x="636" y="124"/>
                </a:lnTo>
                <a:lnTo>
                  <a:pt x="650" y="118"/>
                </a:lnTo>
                <a:lnTo>
                  <a:pt x="664" y="126"/>
                </a:lnTo>
                <a:lnTo>
                  <a:pt x="660" y="134"/>
                </a:lnTo>
                <a:lnTo>
                  <a:pt x="652" y="142"/>
                </a:lnTo>
                <a:lnTo>
                  <a:pt x="684" y="140"/>
                </a:lnTo>
                <a:lnTo>
                  <a:pt x="686" y="160"/>
                </a:lnTo>
                <a:lnTo>
                  <a:pt x="682" y="172"/>
                </a:lnTo>
                <a:lnTo>
                  <a:pt x="678" y="178"/>
                </a:lnTo>
                <a:lnTo>
                  <a:pt x="686" y="198"/>
                </a:lnTo>
                <a:lnTo>
                  <a:pt x="688" y="210"/>
                </a:lnTo>
                <a:lnTo>
                  <a:pt x="698" y="226"/>
                </a:lnTo>
                <a:lnTo>
                  <a:pt x="704" y="260"/>
                </a:lnTo>
                <a:lnTo>
                  <a:pt x="714" y="270"/>
                </a:lnTo>
                <a:lnTo>
                  <a:pt x="716" y="278"/>
                </a:lnTo>
                <a:lnTo>
                  <a:pt x="704" y="300"/>
                </a:lnTo>
                <a:lnTo>
                  <a:pt x="688" y="306"/>
                </a:lnTo>
                <a:lnTo>
                  <a:pt x="668" y="314"/>
                </a:lnTo>
                <a:lnTo>
                  <a:pt x="714" y="322"/>
                </a:lnTo>
                <a:lnTo>
                  <a:pt x="714" y="308"/>
                </a:lnTo>
                <a:lnTo>
                  <a:pt x="726" y="290"/>
                </a:lnTo>
                <a:lnTo>
                  <a:pt x="738" y="278"/>
                </a:lnTo>
                <a:lnTo>
                  <a:pt x="730" y="266"/>
                </a:lnTo>
                <a:lnTo>
                  <a:pt x="752" y="254"/>
                </a:lnTo>
                <a:lnTo>
                  <a:pt x="756" y="244"/>
                </a:lnTo>
                <a:lnTo>
                  <a:pt x="732" y="240"/>
                </a:lnTo>
                <a:lnTo>
                  <a:pt x="726" y="246"/>
                </a:lnTo>
                <a:lnTo>
                  <a:pt x="712" y="226"/>
                </a:lnTo>
                <a:lnTo>
                  <a:pt x="712" y="210"/>
                </a:lnTo>
                <a:lnTo>
                  <a:pt x="704" y="192"/>
                </a:lnTo>
                <a:lnTo>
                  <a:pt x="698" y="182"/>
                </a:lnTo>
                <a:lnTo>
                  <a:pt x="710" y="170"/>
                </a:lnTo>
                <a:lnTo>
                  <a:pt x="710" y="160"/>
                </a:lnTo>
                <a:lnTo>
                  <a:pt x="716" y="138"/>
                </a:lnTo>
                <a:lnTo>
                  <a:pt x="724" y="144"/>
                </a:lnTo>
                <a:lnTo>
                  <a:pt x="724" y="168"/>
                </a:lnTo>
                <a:lnTo>
                  <a:pt x="726" y="182"/>
                </a:lnTo>
                <a:lnTo>
                  <a:pt x="754" y="196"/>
                </a:lnTo>
                <a:lnTo>
                  <a:pt x="768" y="194"/>
                </a:lnTo>
                <a:lnTo>
                  <a:pt x="744" y="178"/>
                </a:lnTo>
                <a:lnTo>
                  <a:pt x="734" y="168"/>
                </a:lnTo>
                <a:lnTo>
                  <a:pt x="744" y="166"/>
                </a:lnTo>
                <a:lnTo>
                  <a:pt x="752" y="174"/>
                </a:lnTo>
                <a:lnTo>
                  <a:pt x="760" y="154"/>
                </a:lnTo>
                <a:lnTo>
                  <a:pt x="774" y="152"/>
                </a:lnTo>
                <a:lnTo>
                  <a:pt x="804" y="170"/>
                </a:lnTo>
                <a:lnTo>
                  <a:pt x="812" y="176"/>
                </a:lnTo>
                <a:lnTo>
                  <a:pt x="822" y="192"/>
                </a:lnTo>
                <a:lnTo>
                  <a:pt x="824" y="200"/>
                </a:lnTo>
                <a:lnTo>
                  <a:pt x="846" y="200"/>
                </a:lnTo>
                <a:lnTo>
                  <a:pt x="844" y="186"/>
                </a:lnTo>
                <a:lnTo>
                  <a:pt x="832" y="166"/>
                </a:lnTo>
                <a:lnTo>
                  <a:pt x="822" y="162"/>
                </a:lnTo>
                <a:lnTo>
                  <a:pt x="802" y="152"/>
                </a:lnTo>
                <a:lnTo>
                  <a:pt x="792" y="148"/>
                </a:lnTo>
                <a:lnTo>
                  <a:pt x="788" y="126"/>
                </a:lnTo>
                <a:lnTo>
                  <a:pt x="796" y="118"/>
                </a:lnTo>
                <a:lnTo>
                  <a:pt x="806" y="118"/>
                </a:lnTo>
                <a:lnTo>
                  <a:pt x="820" y="118"/>
                </a:lnTo>
                <a:lnTo>
                  <a:pt x="836" y="118"/>
                </a:lnTo>
                <a:lnTo>
                  <a:pt x="854" y="120"/>
                </a:lnTo>
                <a:lnTo>
                  <a:pt x="870" y="120"/>
                </a:lnTo>
                <a:lnTo>
                  <a:pt x="868" y="108"/>
                </a:lnTo>
                <a:lnTo>
                  <a:pt x="856" y="104"/>
                </a:lnTo>
                <a:lnTo>
                  <a:pt x="850" y="96"/>
                </a:lnTo>
                <a:lnTo>
                  <a:pt x="856" y="86"/>
                </a:lnTo>
                <a:lnTo>
                  <a:pt x="870" y="82"/>
                </a:lnTo>
                <a:lnTo>
                  <a:pt x="882" y="72"/>
                </a:lnTo>
                <a:lnTo>
                  <a:pt x="940" y="62"/>
                </a:lnTo>
                <a:lnTo>
                  <a:pt x="936" y="52"/>
                </a:lnTo>
                <a:lnTo>
                  <a:pt x="942" y="48"/>
                </a:lnTo>
                <a:lnTo>
                  <a:pt x="968" y="50"/>
                </a:lnTo>
                <a:lnTo>
                  <a:pt x="976" y="46"/>
                </a:lnTo>
                <a:lnTo>
                  <a:pt x="990" y="54"/>
                </a:lnTo>
                <a:lnTo>
                  <a:pt x="1008" y="44"/>
                </a:lnTo>
                <a:lnTo>
                  <a:pt x="1026" y="38"/>
                </a:lnTo>
                <a:lnTo>
                  <a:pt x="1042" y="36"/>
                </a:lnTo>
                <a:lnTo>
                  <a:pt x="1040" y="20"/>
                </a:lnTo>
                <a:lnTo>
                  <a:pt x="1050" y="8"/>
                </a:lnTo>
                <a:lnTo>
                  <a:pt x="1076" y="0"/>
                </a:lnTo>
                <a:lnTo>
                  <a:pt x="1096" y="10"/>
                </a:lnTo>
                <a:lnTo>
                  <a:pt x="1096" y="18"/>
                </a:lnTo>
                <a:lnTo>
                  <a:pt x="1108" y="24"/>
                </a:lnTo>
                <a:lnTo>
                  <a:pt x="1116" y="28"/>
                </a:lnTo>
                <a:lnTo>
                  <a:pt x="1114" y="34"/>
                </a:lnTo>
                <a:lnTo>
                  <a:pt x="1118" y="40"/>
                </a:lnTo>
                <a:lnTo>
                  <a:pt x="1126" y="38"/>
                </a:lnTo>
                <a:lnTo>
                  <a:pt x="1134" y="32"/>
                </a:lnTo>
                <a:lnTo>
                  <a:pt x="1142" y="30"/>
                </a:lnTo>
                <a:lnTo>
                  <a:pt x="1152" y="30"/>
                </a:lnTo>
                <a:lnTo>
                  <a:pt x="1168" y="32"/>
                </a:lnTo>
                <a:lnTo>
                  <a:pt x="1186" y="40"/>
                </a:lnTo>
                <a:lnTo>
                  <a:pt x="1208" y="50"/>
                </a:lnTo>
                <a:lnTo>
                  <a:pt x="1214" y="76"/>
                </a:lnTo>
                <a:lnTo>
                  <a:pt x="1196" y="96"/>
                </a:lnTo>
                <a:lnTo>
                  <a:pt x="1188" y="96"/>
                </a:lnTo>
                <a:lnTo>
                  <a:pt x="1176" y="102"/>
                </a:lnTo>
                <a:lnTo>
                  <a:pt x="1176" y="106"/>
                </a:lnTo>
                <a:lnTo>
                  <a:pt x="1192" y="114"/>
                </a:lnTo>
                <a:lnTo>
                  <a:pt x="1200" y="110"/>
                </a:lnTo>
                <a:lnTo>
                  <a:pt x="1214" y="122"/>
                </a:lnTo>
                <a:lnTo>
                  <a:pt x="1226" y="112"/>
                </a:lnTo>
                <a:lnTo>
                  <a:pt x="1236" y="120"/>
                </a:lnTo>
                <a:lnTo>
                  <a:pt x="1258" y="118"/>
                </a:lnTo>
                <a:lnTo>
                  <a:pt x="1272" y="120"/>
                </a:lnTo>
                <a:lnTo>
                  <a:pt x="1294" y="114"/>
                </a:lnTo>
                <a:lnTo>
                  <a:pt x="1300" y="122"/>
                </a:lnTo>
                <a:lnTo>
                  <a:pt x="1316" y="134"/>
                </a:lnTo>
                <a:lnTo>
                  <a:pt x="1330" y="136"/>
                </a:lnTo>
                <a:lnTo>
                  <a:pt x="1364" y="138"/>
                </a:lnTo>
                <a:lnTo>
                  <a:pt x="1364" y="128"/>
                </a:lnTo>
                <a:lnTo>
                  <a:pt x="1368" y="112"/>
                </a:lnTo>
                <a:lnTo>
                  <a:pt x="1378" y="112"/>
                </a:lnTo>
                <a:lnTo>
                  <a:pt x="1388" y="116"/>
                </a:lnTo>
                <a:lnTo>
                  <a:pt x="1400" y="116"/>
                </a:lnTo>
                <a:lnTo>
                  <a:pt x="1422" y="118"/>
                </a:lnTo>
                <a:lnTo>
                  <a:pt x="1438" y="134"/>
                </a:lnTo>
                <a:lnTo>
                  <a:pt x="1446" y="156"/>
                </a:lnTo>
                <a:lnTo>
                  <a:pt x="1440" y="166"/>
                </a:lnTo>
                <a:lnTo>
                  <a:pt x="1462" y="190"/>
                </a:lnTo>
                <a:lnTo>
                  <a:pt x="1482" y="196"/>
                </a:lnTo>
                <a:lnTo>
                  <a:pt x="1496" y="176"/>
                </a:lnTo>
                <a:lnTo>
                  <a:pt x="1510" y="176"/>
                </a:lnTo>
                <a:lnTo>
                  <a:pt x="1526" y="180"/>
                </a:lnTo>
                <a:lnTo>
                  <a:pt x="1544" y="172"/>
                </a:lnTo>
                <a:lnTo>
                  <a:pt x="1566" y="178"/>
                </a:lnTo>
                <a:lnTo>
                  <a:pt x="1574" y="182"/>
                </a:lnTo>
                <a:lnTo>
                  <a:pt x="1582" y="176"/>
                </a:lnTo>
                <a:lnTo>
                  <a:pt x="1600" y="182"/>
                </a:lnTo>
                <a:lnTo>
                  <a:pt x="1598" y="158"/>
                </a:lnTo>
                <a:lnTo>
                  <a:pt x="1590" y="150"/>
                </a:lnTo>
                <a:lnTo>
                  <a:pt x="1602" y="144"/>
                </a:lnTo>
                <a:lnTo>
                  <a:pt x="1618" y="138"/>
                </a:lnTo>
                <a:lnTo>
                  <a:pt x="1664" y="144"/>
                </a:lnTo>
                <a:lnTo>
                  <a:pt x="1680" y="154"/>
                </a:lnTo>
                <a:lnTo>
                  <a:pt x="1704" y="154"/>
                </a:lnTo>
                <a:lnTo>
                  <a:pt x="1728" y="156"/>
                </a:lnTo>
                <a:lnTo>
                  <a:pt x="1730" y="166"/>
                </a:lnTo>
                <a:lnTo>
                  <a:pt x="1734" y="172"/>
                </a:lnTo>
                <a:lnTo>
                  <a:pt x="1752" y="178"/>
                </a:lnTo>
                <a:lnTo>
                  <a:pt x="1774" y="178"/>
                </a:lnTo>
                <a:lnTo>
                  <a:pt x="1776" y="188"/>
                </a:lnTo>
                <a:lnTo>
                  <a:pt x="1792" y="196"/>
                </a:lnTo>
                <a:lnTo>
                  <a:pt x="1832" y="188"/>
                </a:lnTo>
                <a:lnTo>
                  <a:pt x="1864" y="188"/>
                </a:lnTo>
                <a:lnTo>
                  <a:pt x="1876" y="194"/>
                </a:lnTo>
                <a:lnTo>
                  <a:pt x="1892" y="208"/>
                </a:lnTo>
                <a:lnTo>
                  <a:pt x="1898" y="226"/>
                </a:lnTo>
                <a:lnTo>
                  <a:pt x="1916" y="236"/>
                </a:lnTo>
                <a:lnTo>
                  <a:pt x="1922" y="242"/>
                </a:lnTo>
                <a:lnTo>
                  <a:pt x="1928" y="226"/>
                </a:lnTo>
                <a:lnTo>
                  <a:pt x="1946" y="224"/>
                </a:lnTo>
                <a:lnTo>
                  <a:pt x="1964" y="230"/>
                </a:lnTo>
                <a:lnTo>
                  <a:pt x="1994" y="228"/>
                </a:lnTo>
                <a:lnTo>
                  <a:pt x="2022" y="224"/>
                </a:lnTo>
                <a:lnTo>
                  <a:pt x="2034" y="240"/>
                </a:lnTo>
                <a:lnTo>
                  <a:pt x="2054" y="250"/>
                </a:lnTo>
                <a:lnTo>
                  <a:pt x="2054" y="232"/>
                </a:lnTo>
                <a:lnTo>
                  <a:pt x="2046" y="226"/>
                </a:lnTo>
                <a:lnTo>
                  <a:pt x="2042" y="216"/>
                </a:lnTo>
                <a:lnTo>
                  <a:pt x="2040" y="212"/>
                </a:lnTo>
                <a:lnTo>
                  <a:pt x="2054" y="214"/>
                </a:lnTo>
                <a:lnTo>
                  <a:pt x="2072" y="218"/>
                </a:lnTo>
                <a:lnTo>
                  <a:pt x="2088" y="220"/>
                </a:lnTo>
                <a:lnTo>
                  <a:pt x="2110" y="218"/>
                </a:lnTo>
                <a:lnTo>
                  <a:pt x="2128" y="220"/>
                </a:lnTo>
                <a:lnTo>
                  <a:pt x="2146" y="228"/>
                </a:lnTo>
                <a:lnTo>
                  <a:pt x="2166" y="236"/>
                </a:lnTo>
                <a:lnTo>
                  <a:pt x="2184" y="242"/>
                </a:lnTo>
                <a:lnTo>
                  <a:pt x="2200" y="246"/>
                </a:lnTo>
                <a:lnTo>
                  <a:pt x="2208" y="254"/>
                </a:lnTo>
                <a:lnTo>
                  <a:pt x="2222" y="258"/>
                </a:lnTo>
                <a:lnTo>
                  <a:pt x="2232" y="260"/>
                </a:lnTo>
                <a:lnTo>
                  <a:pt x="2236" y="268"/>
                </a:lnTo>
                <a:lnTo>
                  <a:pt x="2248" y="274"/>
                </a:lnTo>
                <a:lnTo>
                  <a:pt x="2260" y="272"/>
                </a:lnTo>
                <a:lnTo>
                  <a:pt x="2270" y="282"/>
                </a:lnTo>
                <a:lnTo>
                  <a:pt x="2278" y="292"/>
                </a:lnTo>
                <a:lnTo>
                  <a:pt x="2280" y="306"/>
                </a:lnTo>
                <a:lnTo>
                  <a:pt x="2280" y="320"/>
                </a:lnTo>
                <a:lnTo>
                  <a:pt x="2280" y="334"/>
                </a:lnTo>
                <a:lnTo>
                  <a:pt x="2260" y="334"/>
                </a:lnTo>
                <a:lnTo>
                  <a:pt x="2242" y="332"/>
                </a:lnTo>
                <a:lnTo>
                  <a:pt x="2236" y="320"/>
                </a:lnTo>
                <a:lnTo>
                  <a:pt x="2222" y="312"/>
                </a:lnTo>
                <a:lnTo>
                  <a:pt x="2220" y="328"/>
                </a:lnTo>
                <a:lnTo>
                  <a:pt x="2224" y="346"/>
                </a:lnTo>
                <a:lnTo>
                  <a:pt x="2220" y="350"/>
                </a:lnTo>
                <a:lnTo>
                  <a:pt x="2196" y="356"/>
                </a:lnTo>
                <a:lnTo>
                  <a:pt x="2198" y="368"/>
                </a:lnTo>
                <a:lnTo>
                  <a:pt x="2218" y="374"/>
                </a:lnTo>
                <a:lnTo>
                  <a:pt x="2232" y="386"/>
                </a:lnTo>
                <a:lnTo>
                  <a:pt x="2244" y="402"/>
                </a:lnTo>
                <a:lnTo>
                  <a:pt x="2238" y="416"/>
                </a:lnTo>
                <a:lnTo>
                  <a:pt x="2218" y="410"/>
                </a:lnTo>
                <a:lnTo>
                  <a:pt x="2194" y="420"/>
                </a:lnTo>
                <a:lnTo>
                  <a:pt x="2170" y="430"/>
                </a:lnTo>
                <a:lnTo>
                  <a:pt x="2150" y="450"/>
                </a:lnTo>
                <a:lnTo>
                  <a:pt x="2142" y="470"/>
                </a:lnTo>
                <a:lnTo>
                  <a:pt x="2130" y="472"/>
                </a:lnTo>
                <a:lnTo>
                  <a:pt x="2116" y="456"/>
                </a:lnTo>
                <a:lnTo>
                  <a:pt x="2098" y="460"/>
                </a:lnTo>
                <a:lnTo>
                  <a:pt x="2086" y="476"/>
                </a:lnTo>
                <a:lnTo>
                  <a:pt x="2074" y="468"/>
                </a:lnTo>
                <a:lnTo>
                  <a:pt x="2064" y="472"/>
                </a:lnTo>
                <a:lnTo>
                  <a:pt x="2050" y="472"/>
                </a:lnTo>
                <a:lnTo>
                  <a:pt x="2046" y="486"/>
                </a:lnTo>
                <a:lnTo>
                  <a:pt x="2042" y="500"/>
                </a:lnTo>
                <a:lnTo>
                  <a:pt x="2036" y="518"/>
                </a:lnTo>
                <a:lnTo>
                  <a:pt x="2052" y="520"/>
                </a:lnTo>
                <a:lnTo>
                  <a:pt x="2058" y="540"/>
                </a:lnTo>
                <a:lnTo>
                  <a:pt x="2072" y="550"/>
                </a:lnTo>
                <a:lnTo>
                  <a:pt x="2066" y="564"/>
                </a:lnTo>
                <a:lnTo>
                  <a:pt x="2058" y="582"/>
                </a:lnTo>
                <a:lnTo>
                  <a:pt x="2060" y="600"/>
                </a:lnTo>
                <a:lnTo>
                  <a:pt x="2038" y="606"/>
                </a:lnTo>
                <a:lnTo>
                  <a:pt x="2044" y="626"/>
                </a:lnTo>
                <a:lnTo>
                  <a:pt x="2032" y="634"/>
                </a:lnTo>
                <a:lnTo>
                  <a:pt x="2028" y="658"/>
                </a:lnTo>
                <a:lnTo>
                  <a:pt x="2010" y="676"/>
                </a:lnTo>
                <a:lnTo>
                  <a:pt x="1986" y="628"/>
                </a:lnTo>
                <a:lnTo>
                  <a:pt x="1970" y="598"/>
                </a:lnTo>
                <a:lnTo>
                  <a:pt x="1962" y="562"/>
                </a:lnTo>
                <a:lnTo>
                  <a:pt x="1964" y="532"/>
                </a:lnTo>
                <a:lnTo>
                  <a:pt x="1972" y="516"/>
                </a:lnTo>
                <a:lnTo>
                  <a:pt x="1984" y="512"/>
                </a:lnTo>
                <a:lnTo>
                  <a:pt x="2000" y="498"/>
                </a:lnTo>
                <a:lnTo>
                  <a:pt x="2004" y="474"/>
                </a:lnTo>
                <a:lnTo>
                  <a:pt x="2012" y="458"/>
                </a:lnTo>
                <a:lnTo>
                  <a:pt x="2026" y="446"/>
                </a:lnTo>
                <a:lnTo>
                  <a:pt x="2028" y="420"/>
                </a:lnTo>
                <a:lnTo>
                  <a:pt x="2026" y="400"/>
                </a:lnTo>
                <a:lnTo>
                  <a:pt x="2018" y="410"/>
                </a:lnTo>
                <a:lnTo>
                  <a:pt x="2018" y="426"/>
                </a:lnTo>
                <a:lnTo>
                  <a:pt x="2002" y="446"/>
                </a:lnTo>
                <a:lnTo>
                  <a:pt x="1982" y="446"/>
                </a:lnTo>
                <a:lnTo>
                  <a:pt x="1974" y="426"/>
                </a:lnTo>
                <a:lnTo>
                  <a:pt x="1960" y="424"/>
                </a:lnTo>
                <a:lnTo>
                  <a:pt x="1948" y="426"/>
                </a:lnTo>
                <a:lnTo>
                  <a:pt x="1940" y="432"/>
                </a:lnTo>
                <a:lnTo>
                  <a:pt x="1930" y="442"/>
                </a:lnTo>
                <a:lnTo>
                  <a:pt x="1926" y="450"/>
                </a:lnTo>
                <a:lnTo>
                  <a:pt x="1918" y="460"/>
                </a:lnTo>
                <a:lnTo>
                  <a:pt x="1914" y="470"/>
                </a:lnTo>
                <a:lnTo>
                  <a:pt x="1916" y="478"/>
                </a:lnTo>
                <a:lnTo>
                  <a:pt x="1926" y="484"/>
                </a:lnTo>
                <a:lnTo>
                  <a:pt x="1926" y="494"/>
                </a:lnTo>
                <a:lnTo>
                  <a:pt x="1912" y="494"/>
                </a:lnTo>
                <a:lnTo>
                  <a:pt x="1902" y="498"/>
                </a:lnTo>
                <a:lnTo>
                  <a:pt x="1898" y="502"/>
                </a:lnTo>
                <a:lnTo>
                  <a:pt x="1888" y="502"/>
                </a:lnTo>
                <a:lnTo>
                  <a:pt x="1880" y="500"/>
                </a:lnTo>
                <a:lnTo>
                  <a:pt x="1874" y="494"/>
                </a:lnTo>
                <a:lnTo>
                  <a:pt x="1874" y="486"/>
                </a:lnTo>
                <a:lnTo>
                  <a:pt x="1868" y="482"/>
                </a:lnTo>
                <a:lnTo>
                  <a:pt x="1850" y="480"/>
                </a:lnTo>
                <a:lnTo>
                  <a:pt x="1836" y="490"/>
                </a:lnTo>
                <a:lnTo>
                  <a:pt x="1824" y="488"/>
                </a:lnTo>
                <a:lnTo>
                  <a:pt x="1800" y="490"/>
                </a:lnTo>
                <a:lnTo>
                  <a:pt x="1786" y="488"/>
                </a:lnTo>
                <a:lnTo>
                  <a:pt x="1758" y="488"/>
                </a:lnTo>
                <a:lnTo>
                  <a:pt x="1744" y="494"/>
                </a:lnTo>
                <a:lnTo>
                  <a:pt x="1728" y="518"/>
                </a:lnTo>
                <a:lnTo>
                  <a:pt x="1722" y="534"/>
                </a:lnTo>
                <a:lnTo>
                  <a:pt x="1698" y="562"/>
                </a:lnTo>
                <a:lnTo>
                  <a:pt x="1682" y="586"/>
                </a:lnTo>
                <a:lnTo>
                  <a:pt x="1680" y="598"/>
                </a:lnTo>
                <a:lnTo>
                  <a:pt x="1704" y="606"/>
                </a:lnTo>
                <a:lnTo>
                  <a:pt x="1716" y="622"/>
                </a:lnTo>
                <a:lnTo>
                  <a:pt x="1878" y="592"/>
                </a:lnTo>
                <a:lnTo>
                  <a:pt x="1890" y="624"/>
                </a:lnTo>
                <a:lnTo>
                  <a:pt x="1890" y="648"/>
                </a:lnTo>
                <a:lnTo>
                  <a:pt x="1862" y="774"/>
                </a:lnTo>
                <a:lnTo>
                  <a:pt x="1834" y="808"/>
                </a:lnTo>
                <a:lnTo>
                  <a:pt x="1814" y="818"/>
                </a:lnTo>
                <a:lnTo>
                  <a:pt x="1786" y="814"/>
                </a:lnTo>
                <a:lnTo>
                  <a:pt x="1752" y="824"/>
                </a:lnTo>
                <a:lnTo>
                  <a:pt x="1728" y="806"/>
                </a:lnTo>
                <a:lnTo>
                  <a:pt x="1738" y="766"/>
                </a:lnTo>
                <a:lnTo>
                  <a:pt x="1738" y="756"/>
                </a:lnTo>
                <a:lnTo>
                  <a:pt x="1684" y="760"/>
                </a:lnTo>
                <a:lnTo>
                  <a:pt x="1590" y="768"/>
                </a:lnTo>
                <a:lnTo>
                  <a:pt x="928" y="1144"/>
                </a:lnTo>
                <a:lnTo>
                  <a:pt x="572" y="1076"/>
                </a:lnTo>
                <a:lnTo>
                  <a:pt x="562" y="1056"/>
                </a:lnTo>
                <a:lnTo>
                  <a:pt x="528" y="1028"/>
                </a:lnTo>
                <a:lnTo>
                  <a:pt x="480" y="1018"/>
                </a:lnTo>
                <a:lnTo>
                  <a:pt x="526" y="974"/>
                </a:lnTo>
                <a:lnTo>
                  <a:pt x="522" y="952"/>
                </a:lnTo>
                <a:lnTo>
                  <a:pt x="514" y="934"/>
                </a:lnTo>
                <a:lnTo>
                  <a:pt x="504" y="906"/>
                </a:lnTo>
                <a:lnTo>
                  <a:pt x="510" y="904"/>
                </a:lnTo>
                <a:lnTo>
                  <a:pt x="526" y="904"/>
                </a:lnTo>
                <a:lnTo>
                  <a:pt x="524" y="896"/>
                </a:lnTo>
                <a:lnTo>
                  <a:pt x="516" y="884"/>
                </a:lnTo>
                <a:lnTo>
                  <a:pt x="508" y="880"/>
                </a:lnTo>
                <a:lnTo>
                  <a:pt x="502" y="880"/>
                </a:lnTo>
                <a:lnTo>
                  <a:pt x="498" y="886"/>
                </a:lnTo>
                <a:lnTo>
                  <a:pt x="492" y="886"/>
                </a:lnTo>
                <a:lnTo>
                  <a:pt x="490" y="878"/>
                </a:lnTo>
                <a:lnTo>
                  <a:pt x="486" y="862"/>
                </a:lnTo>
                <a:lnTo>
                  <a:pt x="476" y="860"/>
                </a:lnTo>
                <a:lnTo>
                  <a:pt x="470" y="852"/>
                </a:lnTo>
                <a:lnTo>
                  <a:pt x="466" y="844"/>
                </a:lnTo>
                <a:lnTo>
                  <a:pt x="458" y="836"/>
                </a:lnTo>
                <a:lnTo>
                  <a:pt x="454" y="824"/>
                </a:lnTo>
                <a:lnTo>
                  <a:pt x="472" y="816"/>
                </a:lnTo>
                <a:lnTo>
                  <a:pt x="500" y="804"/>
                </a:lnTo>
                <a:lnTo>
                  <a:pt x="486" y="776"/>
                </a:lnTo>
                <a:lnTo>
                  <a:pt x="456" y="776"/>
                </a:lnTo>
                <a:lnTo>
                  <a:pt x="434" y="794"/>
                </a:lnTo>
                <a:lnTo>
                  <a:pt x="412" y="804"/>
                </a:lnTo>
                <a:lnTo>
                  <a:pt x="404" y="830"/>
                </a:lnTo>
                <a:lnTo>
                  <a:pt x="414" y="860"/>
                </a:lnTo>
                <a:lnTo>
                  <a:pt x="440" y="898"/>
                </a:lnTo>
                <a:lnTo>
                  <a:pt x="466" y="914"/>
                </a:lnTo>
                <a:lnTo>
                  <a:pt x="452" y="928"/>
                </a:lnTo>
                <a:lnTo>
                  <a:pt x="438" y="932"/>
                </a:lnTo>
                <a:lnTo>
                  <a:pt x="416" y="938"/>
                </a:lnTo>
                <a:lnTo>
                  <a:pt x="390" y="926"/>
                </a:lnTo>
                <a:lnTo>
                  <a:pt x="366" y="912"/>
                </a:lnTo>
                <a:lnTo>
                  <a:pt x="348" y="890"/>
                </a:lnTo>
                <a:lnTo>
                  <a:pt x="326" y="874"/>
                </a:lnTo>
                <a:lnTo>
                  <a:pt x="292" y="842"/>
                </a:lnTo>
                <a:lnTo>
                  <a:pt x="252" y="816"/>
                </a:lnTo>
                <a:lnTo>
                  <a:pt x="266" y="792"/>
                </a:lnTo>
                <a:lnTo>
                  <a:pt x="270" y="772"/>
                </a:lnTo>
                <a:lnTo>
                  <a:pt x="236" y="780"/>
                </a:lnTo>
                <a:lnTo>
                  <a:pt x="216" y="792"/>
                </a:lnTo>
                <a:lnTo>
                  <a:pt x="226" y="804"/>
                </a:lnTo>
                <a:lnTo>
                  <a:pt x="240" y="818"/>
                </a:lnTo>
                <a:lnTo>
                  <a:pt x="216" y="830"/>
                </a:lnTo>
                <a:lnTo>
                  <a:pt x="202" y="828"/>
                </a:lnTo>
                <a:lnTo>
                  <a:pt x="188" y="808"/>
                </a:lnTo>
                <a:lnTo>
                  <a:pt x="178" y="788"/>
                </a:lnTo>
                <a:lnTo>
                  <a:pt x="158" y="790"/>
                </a:lnTo>
                <a:lnTo>
                  <a:pt x="152" y="800"/>
                </a:lnTo>
                <a:lnTo>
                  <a:pt x="148" y="806"/>
                </a:lnTo>
                <a:lnTo>
                  <a:pt x="104" y="826"/>
                </a:lnTo>
                <a:lnTo>
                  <a:pt x="10" y="752"/>
                </a:lnTo>
                <a:lnTo>
                  <a:pt x="0" y="624"/>
                </a:lnTo>
                <a:lnTo>
                  <a:pt x="6" y="598"/>
                </a:lnTo>
                <a:lnTo>
                  <a:pt x="2" y="568"/>
                </a:lnTo>
                <a:lnTo>
                  <a:pt x="12" y="536"/>
                </a:lnTo>
                <a:lnTo>
                  <a:pt x="28" y="514"/>
                </a:lnTo>
                <a:lnTo>
                  <a:pt x="28" y="532"/>
                </a:lnTo>
                <a:lnTo>
                  <a:pt x="42" y="552"/>
                </a:lnTo>
                <a:lnTo>
                  <a:pt x="52" y="528"/>
                </a:lnTo>
                <a:lnTo>
                  <a:pt x="36" y="504"/>
                </a:lnTo>
                <a:lnTo>
                  <a:pt x="60" y="498"/>
                </a:lnTo>
                <a:lnTo>
                  <a:pt x="78" y="494"/>
                </a:lnTo>
                <a:lnTo>
                  <a:pt x="90" y="496"/>
                </a:lnTo>
                <a:lnTo>
                  <a:pt x="106" y="496"/>
                </a:lnTo>
                <a:lnTo>
                  <a:pt x="106" y="488"/>
                </a:lnTo>
                <a:lnTo>
                  <a:pt x="116" y="486"/>
                </a:lnTo>
                <a:lnTo>
                  <a:pt x="124" y="488"/>
                </a:lnTo>
                <a:lnTo>
                  <a:pt x="128" y="482"/>
                </a:lnTo>
                <a:lnTo>
                  <a:pt x="126" y="474"/>
                </a:lnTo>
                <a:lnTo>
                  <a:pt x="118" y="468"/>
                </a:lnTo>
                <a:lnTo>
                  <a:pt x="106" y="468"/>
                </a:lnTo>
                <a:lnTo>
                  <a:pt x="94" y="428"/>
                </a:lnTo>
                <a:lnTo>
                  <a:pt x="88" y="342"/>
                </a:lnTo>
                <a:lnTo>
                  <a:pt x="82" y="300"/>
                </a:lnTo>
                <a:lnTo>
                  <a:pt x="80" y="268"/>
                </a:lnTo>
                <a:lnTo>
                  <a:pt x="86" y="250"/>
                </a:lnTo>
                <a:lnTo>
                  <a:pt x="112" y="238"/>
                </a:lnTo>
                <a:lnTo>
                  <a:pt x="130" y="236"/>
                </a:lnTo>
                <a:lnTo>
                  <a:pt x="152" y="23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3" name="Freeform 519"/>
          <p:cNvSpPr>
            <a:spLocks/>
          </p:cNvSpPr>
          <p:nvPr/>
        </p:nvSpPr>
        <p:spPr bwMode="ltGray">
          <a:xfrm>
            <a:off x="4229322" y="1651022"/>
            <a:ext cx="281990" cy="188911"/>
          </a:xfrm>
          <a:custGeom>
            <a:avLst/>
            <a:gdLst/>
            <a:ahLst/>
            <a:cxnLst>
              <a:cxn ang="0">
                <a:pos x="16" y="48"/>
              </a:cxn>
              <a:cxn ang="0">
                <a:pos x="6" y="44"/>
              </a:cxn>
              <a:cxn ang="0">
                <a:pos x="2" y="38"/>
              </a:cxn>
              <a:cxn ang="0">
                <a:pos x="2" y="32"/>
              </a:cxn>
              <a:cxn ang="0">
                <a:pos x="10" y="32"/>
              </a:cxn>
              <a:cxn ang="0">
                <a:pos x="10" y="24"/>
              </a:cxn>
              <a:cxn ang="0">
                <a:pos x="4" y="16"/>
              </a:cxn>
              <a:cxn ang="0">
                <a:pos x="2" y="8"/>
              </a:cxn>
              <a:cxn ang="0">
                <a:pos x="14" y="2"/>
              </a:cxn>
              <a:cxn ang="0">
                <a:pos x="36" y="0"/>
              </a:cxn>
              <a:cxn ang="0">
                <a:pos x="52" y="2"/>
              </a:cxn>
              <a:cxn ang="0">
                <a:pos x="60" y="14"/>
              </a:cxn>
              <a:cxn ang="0">
                <a:pos x="68" y="16"/>
              </a:cxn>
              <a:cxn ang="0">
                <a:pos x="84" y="2"/>
              </a:cxn>
              <a:cxn ang="0">
                <a:pos x="106" y="12"/>
              </a:cxn>
              <a:cxn ang="0">
                <a:pos x="122" y="22"/>
              </a:cxn>
              <a:cxn ang="0">
                <a:pos x="138" y="30"/>
              </a:cxn>
              <a:cxn ang="0">
                <a:pos x="152" y="38"/>
              </a:cxn>
              <a:cxn ang="0">
                <a:pos x="162" y="46"/>
              </a:cxn>
              <a:cxn ang="0">
                <a:pos x="172" y="60"/>
              </a:cxn>
              <a:cxn ang="0">
                <a:pos x="182" y="70"/>
              </a:cxn>
              <a:cxn ang="0">
                <a:pos x="166" y="80"/>
              </a:cxn>
              <a:cxn ang="0">
                <a:pos x="154" y="80"/>
              </a:cxn>
              <a:cxn ang="0">
                <a:pos x="142" y="78"/>
              </a:cxn>
              <a:cxn ang="0">
                <a:pos x="132" y="74"/>
              </a:cxn>
              <a:cxn ang="0">
                <a:pos x="138" y="62"/>
              </a:cxn>
              <a:cxn ang="0">
                <a:pos x="128" y="46"/>
              </a:cxn>
              <a:cxn ang="0">
                <a:pos x="116" y="42"/>
              </a:cxn>
              <a:cxn ang="0">
                <a:pos x="108" y="54"/>
              </a:cxn>
              <a:cxn ang="0">
                <a:pos x="102" y="68"/>
              </a:cxn>
              <a:cxn ang="0">
                <a:pos x="94" y="80"/>
              </a:cxn>
              <a:cxn ang="0">
                <a:pos x="88" y="98"/>
              </a:cxn>
              <a:cxn ang="0">
                <a:pos x="76" y="104"/>
              </a:cxn>
              <a:cxn ang="0">
                <a:pos x="56" y="86"/>
              </a:cxn>
              <a:cxn ang="0">
                <a:pos x="46" y="76"/>
              </a:cxn>
              <a:cxn ang="0">
                <a:pos x="42" y="64"/>
              </a:cxn>
              <a:cxn ang="0">
                <a:pos x="40" y="52"/>
              </a:cxn>
              <a:cxn ang="0">
                <a:pos x="28" y="46"/>
              </a:cxn>
            </a:cxnLst>
            <a:rect l="0" t="0" r="r" b="b"/>
            <a:pathLst>
              <a:path w="183" h="105">
                <a:moveTo>
                  <a:pt x="18" y="42"/>
                </a:moveTo>
                <a:lnTo>
                  <a:pt x="16" y="48"/>
                </a:lnTo>
                <a:lnTo>
                  <a:pt x="16" y="54"/>
                </a:lnTo>
                <a:lnTo>
                  <a:pt x="6" y="44"/>
                </a:lnTo>
                <a:lnTo>
                  <a:pt x="4" y="42"/>
                </a:lnTo>
                <a:lnTo>
                  <a:pt x="2" y="38"/>
                </a:lnTo>
                <a:lnTo>
                  <a:pt x="0" y="34"/>
                </a:lnTo>
                <a:lnTo>
                  <a:pt x="2" y="32"/>
                </a:lnTo>
                <a:lnTo>
                  <a:pt x="6" y="32"/>
                </a:lnTo>
                <a:lnTo>
                  <a:pt x="10" y="32"/>
                </a:lnTo>
                <a:lnTo>
                  <a:pt x="12" y="30"/>
                </a:lnTo>
                <a:lnTo>
                  <a:pt x="10" y="24"/>
                </a:lnTo>
                <a:lnTo>
                  <a:pt x="6" y="20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8" y="4"/>
                </a:lnTo>
                <a:lnTo>
                  <a:pt x="14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52" y="2"/>
                </a:lnTo>
                <a:lnTo>
                  <a:pt x="56" y="8"/>
                </a:lnTo>
                <a:lnTo>
                  <a:pt x="60" y="14"/>
                </a:lnTo>
                <a:lnTo>
                  <a:pt x="62" y="18"/>
                </a:lnTo>
                <a:lnTo>
                  <a:pt x="68" y="16"/>
                </a:lnTo>
                <a:lnTo>
                  <a:pt x="68" y="6"/>
                </a:lnTo>
                <a:lnTo>
                  <a:pt x="84" y="2"/>
                </a:lnTo>
                <a:lnTo>
                  <a:pt x="96" y="6"/>
                </a:lnTo>
                <a:lnTo>
                  <a:pt x="106" y="12"/>
                </a:lnTo>
                <a:lnTo>
                  <a:pt x="116" y="18"/>
                </a:lnTo>
                <a:lnTo>
                  <a:pt x="122" y="22"/>
                </a:lnTo>
                <a:lnTo>
                  <a:pt x="128" y="24"/>
                </a:lnTo>
                <a:lnTo>
                  <a:pt x="138" y="30"/>
                </a:lnTo>
                <a:lnTo>
                  <a:pt x="146" y="34"/>
                </a:lnTo>
                <a:lnTo>
                  <a:pt x="152" y="38"/>
                </a:lnTo>
                <a:lnTo>
                  <a:pt x="156" y="44"/>
                </a:lnTo>
                <a:lnTo>
                  <a:pt x="162" y="46"/>
                </a:lnTo>
                <a:lnTo>
                  <a:pt x="166" y="54"/>
                </a:lnTo>
                <a:lnTo>
                  <a:pt x="172" y="60"/>
                </a:lnTo>
                <a:lnTo>
                  <a:pt x="182" y="62"/>
                </a:lnTo>
                <a:lnTo>
                  <a:pt x="182" y="70"/>
                </a:lnTo>
                <a:lnTo>
                  <a:pt x="176" y="74"/>
                </a:lnTo>
                <a:lnTo>
                  <a:pt x="166" y="80"/>
                </a:lnTo>
                <a:lnTo>
                  <a:pt x="160" y="82"/>
                </a:lnTo>
                <a:lnTo>
                  <a:pt x="154" y="80"/>
                </a:lnTo>
                <a:lnTo>
                  <a:pt x="150" y="76"/>
                </a:lnTo>
                <a:lnTo>
                  <a:pt x="142" y="78"/>
                </a:lnTo>
                <a:lnTo>
                  <a:pt x="136" y="78"/>
                </a:lnTo>
                <a:lnTo>
                  <a:pt x="132" y="74"/>
                </a:lnTo>
                <a:lnTo>
                  <a:pt x="134" y="68"/>
                </a:lnTo>
                <a:lnTo>
                  <a:pt x="138" y="62"/>
                </a:lnTo>
                <a:lnTo>
                  <a:pt x="134" y="54"/>
                </a:lnTo>
                <a:lnTo>
                  <a:pt x="128" y="46"/>
                </a:lnTo>
                <a:lnTo>
                  <a:pt x="122" y="42"/>
                </a:lnTo>
                <a:lnTo>
                  <a:pt x="116" y="42"/>
                </a:lnTo>
                <a:lnTo>
                  <a:pt x="110" y="48"/>
                </a:lnTo>
                <a:lnTo>
                  <a:pt x="108" y="54"/>
                </a:lnTo>
                <a:lnTo>
                  <a:pt x="104" y="62"/>
                </a:lnTo>
                <a:lnTo>
                  <a:pt x="102" y="68"/>
                </a:lnTo>
                <a:lnTo>
                  <a:pt x="98" y="76"/>
                </a:lnTo>
                <a:lnTo>
                  <a:pt x="94" y="80"/>
                </a:lnTo>
                <a:lnTo>
                  <a:pt x="90" y="88"/>
                </a:lnTo>
                <a:lnTo>
                  <a:pt x="88" y="98"/>
                </a:lnTo>
                <a:lnTo>
                  <a:pt x="84" y="104"/>
                </a:lnTo>
                <a:lnTo>
                  <a:pt x="76" y="104"/>
                </a:lnTo>
                <a:lnTo>
                  <a:pt x="64" y="88"/>
                </a:lnTo>
                <a:lnTo>
                  <a:pt x="56" y="86"/>
                </a:lnTo>
                <a:lnTo>
                  <a:pt x="50" y="80"/>
                </a:lnTo>
                <a:lnTo>
                  <a:pt x="46" y="76"/>
                </a:lnTo>
                <a:lnTo>
                  <a:pt x="42" y="70"/>
                </a:lnTo>
                <a:lnTo>
                  <a:pt x="42" y="64"/>
                </a:lnTo>
                <a:lnTo>
                  <a:pt x="44" y="56"/>
                </a:lnTo>
                <a:lnTo>
                  <a:pt x="40" y="52"/>
                </a:lnTo>
                <a:lnTo>
                  <a:pt x="34" y="50"/>
                </a:lnTo>
                <a:lnTo>
                  <a:pt x="28" y="46"/>
                </a:lnTo>
                <a:lnTo>
                  <a:pt x="18" y="4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4" name="Freeform 520"/>
          <p:cNvSpPr>
            <a:spLocks/>
          </p:cNvSpPr>
          <p:nvPr/>
        </p:nvSpPr>
        <p:spPr bwMode="ltGray">
          <a:xfrm>
            <a:off x="4368768" y="1606572"/>
            <a:ext cx="189026" cy="8890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30" y="0"/>
              </a:cxn>
              <a:cxn ang="0">
                <a:pos x="36" y="2"/>
              </a:cxn>
              <a:cxn ang="0">
                <a:pos x="50" y="12"/>
              </a:cxn>
              <a:cxn ang="0">
                <a:pos x="56" y="12"/>
              </a:cxn>
              <a:cxn ang="0">
                <a:pos x="62" y="8"/>
              </a:cxn>
              <a:cxn ang="0">
                <a:pos x="66" y="6"/>
              </a:cxn>
              <a:cxn ang="0">
                <a:pos x="72" y="8"/>
              </a:cxn>
              <a:cxn ang="0">
                <a:pos x="80" y="8"/>
              </a:cxn>
              <a:cxn ang="0">
                <a:pos x="88" y="6"/>
              </a:cxn>
              <a:cxn ang="0">
                <a:pos x="110" y="8"/>
              </a:cxn>
              <a:cxn ang="0">
                <a:pos x="122" y="18"/>
              </a:cxn>
              <a:cxn ang="0">
                <a:pos x="98" y="38"/>
              </a:cxn>
              <a:cxn ang="0">
                <a:pos x="86" y="40"/>
              </a:cxn>
              <a:cxn ang="0">
                <a:pos x="82" y="46"/>
              </a:cxn>
              <a:cxn ang="0">
                <a:pos x="72" y="48"/>
              </a:cxn>
              <a:cxn ang="0">
                <a:pos x="64" y="46"/>
              </a:cxn>
              <a:cxn ang="0">
                <a:pos x="48" y="40"/>
              </a:cxn>
              <a:cxn ang="0">
                <a:pos x="38" y="38"/>
              </a:cxn>
              <a:cxn ang="0">
                <a:pos x="6" y="22"/>
              </a:cxn>
              <a:cxn ang="0">
                <a:pos x="0" y="14"/>
              </a:cxn>
              <a:cxn ang="0">
                <a:pos x="0" y="8"/>
              </a:cxn>
              <a:cxn ang="0">
                <a:pos x="2" y="6"/>
              </a:cxn>
              <a:cxn ang="0">
                <a:pos x="14" y="8"/>
              </a:cxn>
              <a:cxn ang="0">
                <a:pos x="24" y="10"/>
              </a:cxn>
              <a:cxn ang="0">
                <a:pos x="24" y="4"/>
              </a:cxn>
            </a:cxnLst>
            <a:rect l="0" t="0" r="r" b="b"/>
            <a:pathLst>
              <a:path w="123" h="49">
                <a:moveTo>
                  <a:pt x="24" y="4"/>
                </a:moveTo>
                <a:lnTo>
                  <a:pt x="30" y="0"/>
                </a:lnTo>
                <a:lnTo>
                  <a:pt x="36" y="2"/>
                </a:lnTo>
                <a:lnTo>
                  <a:pt x="50" y="12"/>
                </a:lnTo>
                <a:lnTo>
                  <a:pt x="56" y="12"/>
                </a:lnTo>
                <a:lnTo>
                  <a:pt x="62" y="8"/>
                </a:lnTo>
                <a:lnTo>
                  <a:pt x="66" y="6"/>
                </a:lnTo>
                <a:lnTo>
                  <a:pt x="72" y="8"/>
                </a:lnTo>
                <a:lnTo>
                  <a:pt x="80" y="8"/>
                </a:lnTo>
                <a:lnTo>
                  <a:pt x="88" y="6"/>
                </a:lnTo>
                <a:lnTo>
                  <a:pt x="110" y="8"/>
                </a:lnTo>
                <a:lnTo>
                  <a:pt x="122" y="18"/>
                </a:lnTo>
                <a:lnTo>
                  <a:pt x="98" y="38"/>
                </a:lnTo>
                <a:lnTo>
                  <a:pt x="86" y="40"/>
                </a:lnTo>
                <a:lnTo>
                  <a:pt x="82" y="46"/>
                </a:lnTo>
                <a:lnTo>
                  <a:pt x="72" y="48"/>
                </a:lnTo>
                <a:lnTo>
                  <a:pt x="64" y="46"/>
                </a:lnTo>
                <a:lnTo>
                  <a:pt x="48" y="40"/>
                </a:lnTo>
                <a:lnTo>
                  <a:pt x="38" y="38"/>
                </a:lnTo>
                <a:lnTo>
                  <a:pt x="6" y="22"/>
                </a:lnTo>
                <a:lnTo>
                  <a:pt x="0" y="14"/>
                </a:lnTo>
                <a:lnTo>
                  <a:pt x="0" y="8"/>
                </a:lnTo>
                <a:lnTo>
                  <a:pt x="2" y="6"/>
                </a:lnTo>
                <a:lnTo>
                  <a:pt x="14" y="8"/>
                </a:lnTo>
                <a:lnTo>
                  <a:pt x="24" y="10"/>
                </a:lnTo>
                <a:lnTo>
                  <a:pt x="24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5" name="Freeform 521"/>
          <p:cNvSpPr>
            <a:spLocks/>
          </p:cNvSpPr>
          <p:nvPr/>
        </p:nvSpPr>
        <p:spPr bwMode="ltGray">
          <a:xfrm>
            <a:off x="4904858" y="1577998"/>
            <a:ext cx="137897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0" y="10"/>
              </a:cxn>
              <a:cxn ang="0">
                <a:pos x="26" y="2"/>
              </a:cxn>
              <a:cxn ang="0">
                <a:pos x="34" y="6"/>
              </a:cxn>
              <a:cxn ang="0">
                <a:pos x="44" y="8"/>
              </a:cxn>
              <a:cxn ang="0">
                <a:pos x="52" y="8"/>
              </a:cxn>
              <a:cxn ang="0">
                <a:pos x="62" y="2"/>
              </a:cxn>
              <a:cxn ang="0">
                <a:pos x="64" y="0"/>
              </a:cxn>
              <a:cxn ang="0">
                <a:pos x="78" y="6"/>
              </a:cxn>
              <a:cxn ang="0">
                <a:pos x="88" y="8"/>
              </a:cxn>
              <a:cxn ang="0">
                <a:pos x="88" y="16"/>
              </a:cxn>
              <a:cxn ang="0">
                <a:pos x="78" y="18"/>
              </a:cxn>
              <a:cxn ang="0">
                <a:pos x="70" y="20"/>
              </a:cxn>
              <a:cxn ang="0">
                <a:pos x="60" y="22"/>
              </a:cxn>
              <a:cxn ang="0">
                <a:pos x="54" y="26"/>
              </a:cxn>
              <a:cxn ang="0">
                <a:pos x="48" y="32"/>
              </a:cxn>
              <a:cxn ang="0">
                <a:pos x="40" y="34"/>
              </a:cxn>
              <a:cxn ang="0">
                <a:pos x="30" y="32"/>
              </a:cxn>
              <a:cxn ang="0">
                <a:pos x="22" y="24"/>
              </a:cxn>
              <a:cxn ang="0">
                <a:pos x="14" y="20"/>
              </a:cxn>
              <a:cxn ang="0">
                <a:pos x="4" y="18"/>
              </a:cxn>
              <a:cxn ang="0">
                <a:pos x="0" y="12"/>
              </a:cxn>
            </a:cxnLst>
            <a:rect l="0" t="0" r="r" b="b"/>
            <a:pathLst>
              <a:path w="89" h="35">
                <a:moveTo>
                  <a:pt x="0" y="12"/>
                </a:moveTo>
                <a:lnTo>
                  <a:pt x="10" y="10"/>
                </a:lnTo>
                <a:lnTo>
                  <a:pt x="26" y="2"/>
                </a:lnTo>
                <a:lnTo>
                  <a:pt x="34" y="6"/>
                </a:lnTo>
                <a:lnTo>
                  <a:pt x="44" y="8"/>
                </a:lnTo>
                <a:lnTo>
                  <a:pt x="52" y="8"/>
                </a:lnTo>
                <a:lnTo>
                  <a:pt x="62" y="2"/>
                </a:lnTo>
                <a:lnTo>
                  <a:pt x="64" y="0"/>
                </a:lnTo>
                <a:lnTo>
                  <a:pt x="78" y="6"/>
                </a:lnTo>
                <a:lnTo>
                  <a:pt x="88" y="8"/>
                </a:lnTo>
                <a:lnTo>
                  <a:pt x="88" y="16"/>
                </a:lnTo>
                <a:lnTo>
                  <a:pt x="78" y="18"/>
                </a:lnTo>
                <a:lnTo>
                  <a:pt x="70" y="20"/>
                </a:lnTo>
                <a:lnTo>
                  <a:pt x="60" y="22"/>
                </a:lnTo>
                <a:lnTo>
                  <a:pt x="54" y="26"/>
                </a:lnTo>
                <a:lnTo>
                  <a:pt x="48" y="32"/>
                </a:lnTo>
                <a:lnTo>
                  <a:pt x="40" y="34"/>
                </a:lnTo>
                <a:lnTo>
                  <a:pt x="30" y="32"/>
                </a:lnTo>
                <a:lnTo>
                  <a:pt x="22" y="24"/>
                </a:lnTo>
                <a:lnTo>
                  <a:pt x="14" y="20"/>
                </a:lnTo>
                <a:lnTo>
                  <a:pt x="4" y="18"/>
                </a:lnTo>
                <a:lnTo>
                  <a:pt x="0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6" name="Freeform 522"/>
          <p:cNvSpPr>
            <a:spLocks/>
          </p:cNvSpPr>
          <p:nvPr/>
        </p:nvSpPr>
        <p:spPr bwMode="ltGray">
          <a:xfrm>
            <a:off x="5048952" y="1522435"/>
            <a:ext cx="263397" cy="136524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6" y="50"/>
              </a:cxn>
              <a:cxn ang="0">
                <a:pos x="30" y="26"/>
              </a:cxn>
              <a:cxn ang="0">
                <a:pos x="36" y="24"/>
              </a:cxn>
              <a:cxn ang="0">
                <a:pos x="42" y="20"/>
              </a:cxn>
              <a:cxn ang="0">
                <a:pos x="50" y="14"/>
              </a:cxn>
              <a:cxn ang="0">
                <a:pos x="58" y="12"/>
              </a:cxn>
              <a:cxn ang="0">
                <a:pos x="68" y="12"/>
              </a:cxn>
              <a:cxn ang="0">
                <a:pos x="70" y="4"/>
              </a:cxn>
              <a:cxn ang="0">
                <a:pos x="76" y="0"/>
              </a:cxn>
              <a:cxn ang="0">
                <a:pos x="80" y="2"/>
              </a:cxn>
              <a:cxn ang="0">
                <a:pos x="82" y="10"/>
              </a:cxn>
              <a:cxn ang="0">
                <a:pos x="78" y="18"/>
              </a:cxn>
              <a:cxn ang="0">
                <a:pos x="72" y="24"/>
              </a:cxn>
              <a:cxn ang="0">
                <a:pos x="66" y="30"/>
              </a:cxn>
              <a:cxn ang="0">
                <a:pos x="74" y="34"/>
              </a:cxn>
              <a:cxn ang="0">
                <a:pos x="84" y="34"/>
              </a:cxn>
              <a:cxn ang="0">
                <a:pos x="92" y="34"/>
              </a:cxn>
              <a:cxn ang="0">
                <a:pos x="98" y="28"/>
              </a:cxn>
              <a:cxn ang="0">
                <a:pos x="106" y="24"/>
              </a:cxn>
              <a:cxn ang="0">
                <a:pos x="114" y="24"/>
              </a:cxn>
              <a:cxn ang="0">
                <a:pos x="118" y="32"/>
              </a:cxn>
              <a:cxn ang="0">
                <a:pos x="130" y="34"/>
              </a:cxn>
              <a:cxn ang="0">
                <a:pos x="138" y="32"/>
              </a:cxn>
              <a:cxn ang="0">
                <a:pos x="164" y="22"/>
              </a:cxn>
              <a:cxn ang="0">
                <a:pos x="170" y="30"/>
              </a:cxn>
              <a:cxn ang="0">
                <a:pos x="166" y="40"/>
              </a:cxn>
              <a:cxn ang="0">
                <a:pos x="156" y="44"/>
              </a:cxn>
              <a:cxn ang="0">
                <a:pos x="146" y="44"/>
              </a:cxn>
              <a:cxn ang="0">
                <a:pos x="138" y="44"/>
              </a:cxn>
              <a:cxn ang="0">
                <a:pos x="132" y="46"/>
              </a:cxn>
              <a:cxn ang="0">
                <a:pos x="128" y="52"/>
              </a:cxn>
              <a:cxn ang="0">
                <a:pos x="122" y="54"/>
              </a:cxn>
              <a:cxn ang="0">
                <a:pos x="112" y="54"/>
              </a:cxn>
              <a:cxn ang="0">
                <a:pos x="106" y="56"/>
              </a:cxn>
              <a:cxn ang="0">
                <a:pos x="100" y="60"/>
              </a:cxn>
              <a:cxn ang="0">
                <a:pos x="100" y="68"/>
              </a:cxn>
              <a:cxn ang="0">
                <a:pos x="96" y="74"/>
              </a:cxn>
              <a:cxn ang="0">
                <a:pos x="88" y="70"/>
              </a:cxn>
              <a:cxn ang="0">
                <a:pos x="82" y="62"/>
              </a:cxn>
              <a:cxn ang="0">
                <a:pos x="72" y="64"/>
              </a:cxn>
              <a:cxn ang="0">
                <a:pos x="60" y="62"/>
              </a:cxn>
              <a:cxn ang="0">
                <a:pos x="52" y="62"/>
              </a:cxn>
              <a:cxn ang="0">
                <a:pos x="46" y="58"/>
              </a:cxn>
              <a:cxn ang="0">
                <a:pos x="46" y="50"/>
              </a:cxn>
              <a:cxn ang="0">
                <a:pos x="44" y="44"/>
              </a:cxn>
              <a:cxn ang="0">
                <a:pos x="38" y="42"/>
              </a:cxn>
              <a:cxn ang="0">
                <a:pos x="32" y="44"/>
              </a:cxn>
              <a:cxn ang="0">
                <a:pos x="28" y="50"/>
              </a:cxn>
              <a:cxn ang="0">
                <a:pos x="22" y="56"/>
              </a:cxn>
              <a:cxn ang="0">
                <a:pos x="18" y="62"/>
              </a:cxn>
              <a:cxn ang="0">
                <a:pos x="10" y="62"/>
              </a:cxn>
              <a:cxn ang="0">
                <a:pos x="2" y="62"/>
              </a:cxn>
              <a:cxn ang="0">
                <a:pos x="0" y="56"/>
              </a:cxn>
            </a:cxnLst>
            <a:rect l="0" t="0" r="r" b="b"/>
            <a:pathLst>
              <a:path w="171" h="75">
                <a:moveTo>
                  <a:pt x="0" y="56"/>
                </a:moveTo>
                <a:lnTo>
                  <a:pt x="6" y="50"/>
                </a:lnTo>
                <a:lnTo>
                  <a:pt x="30" y="26"/>
                </a:lnTo>
                <a:lnTo>
                  <a:pt x="36" y="24"/>
                </a:lnTo>
                <a:lnTo>
                  <a:pt x="42" y="20"/>
                </a:lnTo>
                <a:lnTo>
                  <a:pt x="50" y="14"/>
                </a:lnTo>
                <a:lnTo>
                  <a:pt x="58" y="12"/>
                </a:lnTo>
                <a:lnTo>
                  <a:pt x="68" y="12"/>
                </a:lnTo>
                <a:lnTo>
                  <a:pt x="70" y="4"/>
                </a:lnTo>
                <a:lnTo>
                  <a:pt x="76" y="0"/>
                </a:lnTo>
                <a:lnTo>
                  <a:pt x="80" y="2"/>
                </a:lnTo>
                <a:lnTo>
                  <a:pt x="82" y="10"/>
                </a:lnTo>
                <a:lnTo>
                  <a:pt x="78" y="18"/>
                </a:lnTo>
                <a:lnTo>
                  <a:pt x="72" y="24"/>
                </a:lnTo>
                <a:lnTo>
                  <a:pt x="66" y="30"/>
                </a:lnTo>
                <a:lnTo>
                  <a:pt x="74" y="34"/>
                </a:lnTo>
                <a:lnTo>
                  <a:pt x="84" y="34"/>
                </a:lnTo>
                <a:lnTo>
                  <a:pt x="92" y="34"/>
                </a:lnTo>
                <a:lnTo>
                  <a:pt x="98" y="28"/>
                </a:lnTo>
                <a:lnTo>
                  <a:pt x="106" y="24"/>
                </a:lnTo>
                <a:lnTo>
                  <a:pt x="114" y="24"/>
                </a:lnTo>
                <a:lnTo>
                  <a:pt x="118" y="32"/>
                </a:lnTo>
                <a:lnTo>
                  <a:pt x="130" y="34"/>
                </a:lnTo>
                <a:lnTo>
                  <a:pt x="138" y="32"/>
                </a:lnTo>
                <a:lnTo>
                  <a:pt x="164" y="22"/>
                </a:lnTo>
                <a:lnTo>
                  <a:pt x="170" y="30"/>
                </a:lnTo>
                <a:lnTo>
                  <a:pt x="166" y="40"/>
                </a:lnTo>
                <a:lnTo>
                  <a:pt x="156" y="44"/>
                </a:lnTo>
                <a:lnTo>
                  <a:pt x="146" y="44"/>
                </a:lnTo>
                <a:lnTo>
                  <a:pt x="138" y="44"/>
                </a:lnTo>
                <a:lnTo>
                  <a:pt x="132" y="46"/>
                </a:lnTo>
                <a:lnTo>
                  <a:pt x="128" y="52"/>
                </a:lnTo>
                <a:lnTo>
                  <a:pt x="122" y="54"/>
                </a:lnTo>
                <a:lnTo>
                  <a:pt x="112" y="54"/>
                </a:lnTo>
                <a:lnTo>
                  <a:pt x="106" y="56"/>
                </a:lnTo>
                <a:lnTo>
                  <a:pt x="100" y="60"/>
                </a:lnTo>
                <a:lnTo>
                  <a:pt x="100" y="68"/>
                </a:lnTo>
                <a:lnTo>
                  <a:pt x="96" y="74"/>
                </a:lnTo>
                <a:lnTo>
                  <a:pt x="88" y="70"/>
                </a:lnTo>
                <a:lnTo>
                  <a:pt x="82" y="62"/>
                </a:lnTo>
                <a:lnTo>
                  <a:pt x="72" y="64"/>
                </a:lnTo>
                <a:lnTo>
                  <a:pt x="60" y="62"/>
                </a:lnTo>
                <a:lnTo>
                  <a:pt x="52" y="62"/>
                </a:lnTo>
                <a:lnTo>
                  <a:pt x="46" y="58"/>
                </a:lnTo>
                <a:lnTo>
                  <a:pt x="46" y="50"/>
                </a:lnTo>
                <a:lnTo>
                  <a:pt x="44" y="44"/>
                </a:lnTo>
                <a:lnTo>
                  <a:pt x="38" y="42"/>
                </a:lnTo>
                <a:lnTo>
                  <a:pt x="32" y="44"/>
                </a:lnTo>
                <a:lnTo>
                  <a:pt x="28" y="50"/>
                </a:lnTo>
                <a:lnTo>
                  <a:pt x="22" y="56"/>
                </a:lnTo>
                <a:lnTo>
                  <a:pt x="18" y="62"/>
                </a:lnTo>
                <a:lnTo>
                  <a:pt x="10" y="62"/>
                </a:lnTo>
                <a:lnTo>
                  <a:pt x="2" y="62"/>
                </a:lnTo>
                <a:lnTo>
                  <a:pt x="0" y="5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7" name="Freeform 523"/>
          <p:cNvSpPr>
            <a:spLocks/>
          </p:cNvSpPr>
          <p:nvPr/>
        </p:nvSpPr>
        <p:spPr bwMode="ltGray">
          <a:xfrm>
            <a:off x="5092335" y="1795484"/>
            <a:ext cx="331570" cy="346074"/>
          </a:xfrm>
          <a:custGeom>
            <a:avLst/>
            <a:gdLst/>
            <a:ahLst/>
            <a:cxnLst>
              <a:cxn ang="0">
                <a:pos x="136" y="24"/>
              </a:cxn>
              <a:cxn ang="0">
                <a:pos x="146" y="24"/>
              </a:cxn>
              <a:cxn ang="0">
                <a:pos x="178" y="6"/>
              </a:cxn>
              <a:cxn ang="0">
                <a:pos x="188" y="4"/>
              </a:cxn>
              <a:cxn ang="0">
                <a:pos x="198" y="0"/>
              </a:cxn>
              <a:cxn ang="0">
                <a:pos x="208" y="2"/>
              </a:cxn>
              <a:cxn ang="0">
                <a:pos x="214" y="8"/>
              </a:cxn>
              <a:cxn ang="0">
                <a:pos x="214" y="16"/>
              </a:cxn>
              <a:cxn ang="0">
                <a:pos x="212" y="22"/>
              </a:cxn>
              <a:cxn ang="0">
                <a:pos x="204" y="26"/>
              </a:cxn>
              <a:cxn ang="0">
                <a:pos x="194" y="28"/>
              </a:cxn>
              <a:cxn ang="0">
                <a:pos x="184" y="32"/>
              </a:cxn>
              <a:cxn ang="0">
                <a:pos x="172" y="36"/>
              </a:cxn>
              <a:cxn ang="0">
                <a:pos x="158" y="36"/>
              </a:cxn>
              <a:cxn ang="0">
                <a:pos x="148" y="42"/>
              </a:cxn>
              <a:cxn ang="0">
                <a:pos x="116" y="60"/>
              </a:cxn>
              <a:cxn ang="0">
                <a:pos x="112" y="64"/>
              </a:cxn>
              <a:cxn ang="0">
                <a:pos x="108" y="72"/>
              </a:cxn>
              <a:cxn ang="0">
                <a:pos x="100" y="74"/>
              </a:cxn>
              <a:cxn ang="0">
                <a:pos x="92" y="78"/>
              </a:cxn>
              <a:cxn ang="0">
                <a:pos x="86" y="86"/>
              </a:cxn>
              <a:cxn ang="0">
                <a:pos x="78" y="98"/>
              </a:cxn>
              <a:cxn ang="0">
                <a:pos x="70" y="108"/>
              </a:cxn>
              <a:cxn ang="0">
                <a:pos x="60" y="120"/>
              </a:cxn>
              <a:cxn ang="0">
                <a:pos x="58" y="132"/>
              </a:cxn>
              <a:cxn ang="0">
                <a:pos x="56" y="144"/>
              </a:cxn>
              <a:cxn ang="0">
                <a:pos x="60" y="162"/>
              </a:cxn>
              <a:cxn ang="0">
                <a:pos x="70" y="172"/>
              </a:cxn>
              <a:cxn ang="0">
                <a:pos x="80" y="178"/>
              </a:cxn>
              <a:cxn ang="0">
                <a:pos x="78" y="186"/>
              </a:cxn>
              <a:cxn ang="0">
                <a:pos x="68" y="188"/>
              </a:cxn>
              <a:cxn ang="0">
                <a:pos x="56" y="188"/>
              </a:cxn>
              <a:cxn ang="0">
                <a:pos x="46" y="190"/>
              </a:cxn>
              <a:cxn ang="0">
                <a:pos x="34" y="186"/>
              </a:cxn>
              <a:cxn ang="0">
                <a:pos x="26" y="180"/>
              </a:cxn>
              <a:cxn ang="0">
                <a:pos x="26" y="170"/>
              </a:cxn>
              <a:cxn ang="0">
                <a:pos x="24" y="162"/>
              </a:cxn>
              <a:cxn ang="0">
                <a:pos x="16" y="162"/>
              </a:cxn>
              <a:cxn ang="0">
                <a:pos x="6" y="162"/>
              </a:cxn>
              <a:cxn ang="0">
                <a:pos x="2" y="154"/>
              </a:cxn>
              <a:cxn ang="0">
                <a:pos x="0" y="140"/>
              </a:cxn>
              <a:cxn ang="0">
                <a:pos x="8" y="132"/>
              </a:cxn>
              <a:cxn ang="0">
                <a:pos x="12" y="122"/>
              </a:cxn>
              <a:cxn ang="0">
                <a:pos x="14" y="112"/>
              </a:cxn>
              <a:cxn ang="0">
                <a:pos x="22" y="106"/>
              </a:cxn>
              <a:cxn ang="0">
                <a:pos x="22" y="100"/>
              </a:cxn>
              <a:cxn ang="0">
                <a:pos x="36" y="80"/>
              </a:cxn>
              <a:cxn ang="0">
                <a:pos x="40" y="68"/>
              </a:cxn>
              <a:cxn ang="0">
                <a:pos x="42" y="58"/>
              </a:cxn>
              <a:cxn ang="0">
                <a:pos x="48" y="56"/>
              </a:cxn>
              <a:cxn ang="0">
                <a:pos x="58" y="58"/>
              </a:cxn>
              <a:cxn ang="0">
                <a:pos x="66" y="50"/>
              </a:cxn>
              <a:cxn ang="0">
                <a:pos x="80" y="38"/>
              </a:cxn>
              <a:cxn ang="0">
                <a:pos x="102" y="28"/>
              </a:cxn>
              <a:cxn ang="0">
                <a:pos x="112" y="24"/>
              </a:cxn>
              <a:cxn ang="0">
                <a:pos x="128" y="24"/>
              </a:cxn>
              <a:cxn ang="0">
                <a:pos x="136" y="24"/>
              </a:cxn>
            </a:cxnLst>
            <a:rect l="0" t="0" r="r" b="b"/>
            <a:pathLst>
              <a:path w="215" h="191">
                <a:moveTo>
                  <a:pt x="136" y="24"/>
                </a:moveTo>
                <a:lnTo>
                  <a:pt x="146" y="24"/>
                </a:lnTo>
                <a:lnTo>
                  <a:pt x="178" y="6"/>
                </a:lnTo>
                <a:lnTo>
                  <a:pt x="188" y="4"/>
                </a:lnTo>
                <a:lnTo>
                  <a:pt x="198" y="0"/>
                </a:lnTo>
                <a:lnTo>
                  <a:pt x="208" y="2"/>
                </a:lnTo>
                <a:lnTo>
                  <a:pt x="214" y="8"/>
                </a:lnTo>
                <a:lnTo>
                  <a:pt x="214" y="16"/>
                </a:lnTo>
                <a:lnTo>
                  <a:pt x="212" y="22"/>
                </a:lnTo>
                <a:lnTo>
                  <a:pt x="204" y="26"/>
                </a:lnTo>
                <a:lnTo>
                  <a:pt x="194" y="28"/>
                </a:lnTo>
                <a:lnTo>
                  <a:pt x="184" y="32"/>
                </a:lnTo>
                <a:lnTo>
                  <a:pt x="172" y="36"/>
                </a:lnTo>
                <a:lnTo>
                  <a:pt x="158" y="36"/>
                </a:lnTo>
                <a:lnTo>
                  <a:pt x="148" y="42"/>
                </a:lnTo>
                <a:lnTo>
                  <a:pt x="116" y="60"/>
                </a:lnTo>
                <a:lnTo>
                  <a:pt x="112" y="64"/>
                </a:lnTo>
                <a:lnTo>
                  <a:pt x="108" y="72"/>
                </a:lnTo>
                <a:lnTo>
                  <a:pt x="100" y="74"/>
                </a:lnTo>
                <a:lnTo>
                  <a:pt x="92" y="78"/>
                </a:lnTo>
                <a:lnTo>
                  <a:pt x="86" y="86"/>
                </a:lnTo>
                <a:lnTo>
                  <a:pt x="78" y="98"/>
                </a:lnTo>
                <a:lnTo>
                  <a:pt x="70" y="108"/>
                </a:lnTo>
                <a:lnTo>
                  <a:pt x="60" y="120"/>
                </a:lnTo>
                <a:lnTo>
                  <a:pt x="58" y="132"/>
                </a:lnTo>
                <a:lnTo>
                  <a:pt x="56" y="144"/>
                </a:lnTo>
                <a:lnTo>
                  <a:pt x="60" y="162"/>
                </a:lnTo>
                <a:lnTo>
                  <a:pt x="70" y="172"/>
                </a:lnTo>
                <a:lnTo>
                  <a:pt x="80" y="178"/>
                </a:lnTo>
                <a:lnTo>
                  <a:pt x="78" y="186"/>
                </a:lnTo>
                <a:lnTo>
                  <a:pt x="68" y="188"/>
                </a:lnTo>
                <a:lnTo>
                  <a:pt x="56" y="188"/>
                </a:lnTo>
                <a:lnTo>
                  <a:pt x="46" y="190"/>
                </a:lnTo>
                <a:lnTo>
                  <a:pt x="34" y="186"/>
                </a:lnTo>
                <a:lnTo>
                  <a:pt x="26" y="180"/>
                </a:lnTo>
                <a:lnTo>
                  <a:pt x="26" y="170"/>
                </a:lnTo>
                <a:lnTo>
                  <a:pt x="24" y="162"/>
                </a:lnTo>
                <a:lnTo>
                  <a:pt x="16" y="162"/>
                </a:lnTo>
                <a:lnTo>
                  <a:pt x="6" y="162"/>
                </a:lnTo>
                <a:lnTo>
                  <a:pt x="2" y="154"/>
                </a:lnTo>
                <a:lnTo>
                  <a:pt x="0" y="140"/>
                </a:lnTo>
                <a:lnTo>
                  <a:pt x="8" y="132"/>
                </a:lnTo>
                <a:lnTo>
                  <a:pt x="12" y="122"/>
                </a:lnTo>
                <a:lnTo>
                  <a:pt x="14" y="112"/>
                </a:lnTo>
                <a:lnTo>
                  <a:pt x="22" y="106"/>
                </a:lnTo>
                <a:lnTo>
                  <a:pt x="22" y="100"/>
                </a:lnTo>
                <a:lnTo>
                  <a:pt x="36" y="80"/>
                </a:lnTo>
                <a:lnTo>
                  <a:pt x="40" y="68"/>
                </a:lnTo>
                <a:lnTo>
                  <a:pt x="42" y="58"/>
                </a:lnTo>
                <a:lnTo>
                  <a:pt x="48" y="56"/>
                </a:lnTo>
                <a:lnTo>
                  <a:pt x="58" y="58"/>
                </a:lnTo>
                <a:lnTo>
                  <a:pt x="66" y="50"/>
                </a:lnTo>
                <a:lnTo>
                  <a:pt x="80" y="38"/>
                </a:lnTo>
                <a:lnTo>
                  <a:pt x="102" y="28"/>
                </a:lnTo>
                <a:lnTo>
                  <a:pt x="112" y="24"/>
                </a:lnTo>
                <a:lnTo>
                  <a:pt x="128" y="24"/>
                </a:lnTo>
                <a:lnTo>
                  <a:pt x="136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8" name="Freeform 524"/>
          <p:cNvSpPr>
            <a:spLocks/>
          </p:cNvSpPr>
          <p:nvPr/>
        </p:nvSpPr>
        <p:spPr bwMode="ltGray">
          <a:xfrm>
            <a:off x="5829847" y="1551010"/>
            <a:ext cx="196773" cy="160337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" y="30"/>
              </a:cxn>
              <a:cxn ang="0">
                <a:pos x="24" y="12"/>
              </a:cxn>
              <a:cxn ang="0">
                <a:pos x="42" y="8"/>
              </a:cxn>
              <a:cxn ang="0">
                <a:pos x="48" y="4"/>
              </a:cxn>
              <a:cxn ang="0">
                <a:pos x="54" y="0"/>
              </a:cxn>
              <a:cxn ang="0">
                <a:pos x="60" y="4"/>
              </a:cxn>
              <a:cxn ang="0">
                <a:pos x="66" y="12"/>
              </a:cxn>
              <a:cxn ang="0">
                <a:pos x="74" y="12"/>
              </a:cxn>
              <a:cxn ang="0">
                <a:pos x="80" y="12"/>
              </a:cxn>
              <a:cxn ang="0">
                <a:pos x="84" y="18"/>
              </a:cxn>
              <a:cxn ang="0">
                <a:pos x="86" y="28"/>
              </a:cxn>
              <a:cxn ang="0">
                <a:pos x="90" y="34"/>
              </a:cxn>
              <a:cxn ang="0">
                <a:pos x="98" y="38"/>
              </a:cxn>
              <a:cxn ang="0">
                <a:pos x="104" y="36"/>
              </a:cxn>
              <a:cxn ang="0">
                <a:pos x="112" y="36"/>
              </a:cxn>
              <a:cxn ang="0">
                <a:pos x="116" y="40"/>
              </a:cxn>
              <a:cxn ang="0">
                <a:pos x="120" y="48"/>
              </a:cxn>
              <a:cxn ang="0">
                <a:pos x="122" y="56"/>
              </a:cxn>
              <a:cxn ang="0">
                <a:pos x="124" y="68"/>
              </a:cxn>
              <a:cxn ang="0">
                <a:pos x="126" y="72"/>
              </a:cxn>
              <a:cxn ang="0">
                <a:pos x="126" y="80"/>
              </a:cxn>
              <a:cxn ang="0">
                <a:pos x="120" y="84"/>
              </a:cxn>
              <a:cxn ang="0">
                <a:pos x="112" y="86"/>
              </a:cxn>
              <a:cxn ang="0">
                <a:pos x="102" y="86"/>
              </a:cxn>
              <a:cxn ang="0">
                <a:pos x="76" y="74"/>
              </a:cxn>
              <a:cxn ang="0">
                <a:pos x="70" y="72"/>
              </a:cxn>
              <a:cxn ang="0">
                <a:pos x="62" y="72"/>
              </a:cxn>
              <a:cxn ang="0">
                <a:pos x="52" y="72"/>
              </a:cxn>
              <a:cxn ang="0">
                <a:pos x="46" y="64"/>
              </a:cxn>
              <a:cxn ang="0">
                <a:pos x="36" y="60"/>
              </a:cxn>
              <a:cxn ang="0">
                <a:pos x="30" y="58"/>
              </a:cxn>
              <a:cxn ang="0">
                <a:pos x="22" y="56"/>
              </a:cxn>
              <a:cxn ang="0">
                <a:pos x="14" y="52"/>
              </a:cxn>
              <a:cxn ang="0">
                <a:pos x="12" y="50"/>
              </a:cxn>
              <a:cxn ang="0">
                <a:pos x="0" y="40"/>
              </a:cxn>
            </a:cxnLst>
            <a:rect l="0" t="0" r="r" b="b"/>
            <a:pathLst>
              <a:path w="127" h="87">
                <a:moveTo>
                  <a:pt x="0" y="40"/>
                </a:moveTo>
                <a:lnTo>
                  <a:pt x="6" y="30"/>
                </a:lnTo>
                <a:lnTo>
                  <a:pt x="24" y="12"/>
                </a:lnTo>
                <a:lnTo>
                  <a:pt x="42" y="8"/>
                </a:lnTo>
                <a:lnTo>
                  <a:pt x="48" y="4"/>
                </a:lnTo>
                <a:lnTo>
                  <a:pt x="54" y="0"/>
                </a:lnTo>
                <a:lnTo>
                  <a:pt x="60" y="4"/>
                </a:lnTo>
                <a:lnTo>
                  <a:pt x="66" y="12"/>
                </a:lnTo>
                <a:lnTo>
                  <a:pt x="74" y="12"/>
                </a:lnTo>
                <a:lnTo>
                  <a:pt x="80" y="12"/>
                </a:lnTo>
                <a:lnTo>
                  <a:pt x="84" y="18"/>
                </a:lnTo>
                <a:lnTo>
                  <a:pt x="86" y="28"/>
                </a:lnTo>
                <a:lnTo>
                  <a:pt x="90" y="34"/>
                </a:lnTo>
                <a:lnTo>
                  <a:pt x="98" y="38"/>
                </a:lnTo>
                <a:lnTo>
                  <a:pt x="104" y="36"/>
                </a:lnTo>
                <a:lnTo>
                  <a:pt x="112" y="36"/>
                </a:lnTo>
                <a:lnTo>
                  <a:pt x="116" y="40"/>
                </a:lnTo>
                <a:lnTo>
                  <a:pt x="120" y="48"/>
                </a:lnTo>
                <a:lnTo>
                  <a:pt x="122" y="56"/>
                </a:lnTo>
                <a:lnTo>
                  <a:pt x="124" y="68"/>
                </a:lnTo>
                <a:lnTo>
                  <a:pt x="126" y="72"/>
                </a:lnTo>
                <a:lnTo>
                  <a:pt x="126" y="80"/>
                </a:lnTo>
                <a:lnTo>
                  <a:pt x="120" y="84"/>
                </a:lnTo>
                <a:lnTo>
                  <a:pt x="112" y="86"/>
                </a:lnTo>
                <a:lnTo>
                  <a:pt x="102" y="86"/>
                </a:lnTo>
                <a:lnTo>
                  <a:pt x="76" y="74"/>
                </a:lnTo>
                <a:lnTo>
                  <a:pt x="70" y="72"/>
                </a:lnTo>
                <a:lnTo>
                  <a:pt x="62" y="72"/>
                </a:lnTo>
                <a:lnTo>
                  <a:pt x="52" y="72"/>
                </a:lnTo>
                <a:lnTo>
                  <a:pt x="46" y="64"/>
                </a:lnTo>
                <a:lnTo>
                  <a:pt x="36" y="60"/>
                </a:lnTo>
                <a:lnTo>
                  <a:pt x="30" y="58"/>
                </a:lnTo>
                <a:lnTo>
                  <a:pt x="22" y="56"/>
                </a:lnTo>
                <a:lnTo>
                  <a:pt x="14" y="52"/>
                </a:lnTo>
                <a:lnTo>
                  <a:pt x="12" y="50"/>
                </a:lnTo>
                <a:lnTo>
                  <a:pt x="0" y="4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9" name="Freeform 525"/>
          <p:cNvSpPr>
            <a:spLocks/>
          </p:cNvSpPr>
          <p:nvPr/>
        </p:nvSpPr>
        <p:spPr bwMode="ltGray">
          <a:xfrm>
            <a:off x="6031268" y="1657372"/>
            <a:ext cx="105359" cy="88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" y="34"/>
              </a:cxn>
              <a:cxn ang="0">
                <a:pos x="20" y="10"/>
              </a:cxn>
              <a:cxn ang="0">
                <a:pos x="26" y="2"/>
              </a:cxn>
              <a:cxn ang="0">
                <a:pos x="28" y="0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4" y="14"/>
              </a:cxn>
              <a:cxn ang="0">
                <a:pos x="52" y="14"/>
              </a:cxn>
              <a:cxn ang="0">
                <a:pos x="60" y="14"/>
              </a:cxn>
              <a:cxn ang="0">
                <a:pos x="68" y="20"/>
              </a:cxn>
              <a:cxn ang="0">
                <a:pos x="68" y="26"/>
              </a:cxn>
              <a:cxn ang="0">
                <a:pos x="64" y="34"/>
              </a:cxn>
              <a:cxn ang="0">
                <a:pos x="54" y="38"/>
              </a:cxn>
              <a:cxn ang="0">
                <a:pos x="44" y="40"/>
              </a:cxn>
              <a:cxn ang="0">
                <a:pos x="34" y="42"/>
              </a:cxn>
              <a:cxn ang="0">
                <a:pos x="18" y="44"/>
              </a:cxn>
              <a:cxn ang="0">
                <a:pos x="8" y="48"/>
              </a:cxn>
              <a:cxn ang="0">
                <a:pos x="0" y="48"/>
              </a:cxn>
            </a:cxnLst>
            <a:rect l="0" t="0" r="r" b="b"/>
            <a:pathLst>
              <a:path w="69" h="49">
                <a:moveTo>
                  <a:pt x="0" y="48"/>
                </a:moveTo>
                <a:lnTo>
                  <a:pt x="2" y="34"/>
                </a:lnTo>
                <a:lnTo>
                  <a:pt x="20" y="10"/>
                </a:lnTo>
                <a:lnTo>
                  <a:pt x="26" y="2"/>
                </a:lnTo>
                <a:lnTo>
                  <a:pt x="28" y="0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4" y="14"/>
                </a:lnTo>
                <a:lnTo>
                  <a:pt x="52" y="14"/>
                </a:lnTo>
                <a:lnTo>
                  <a:pt x="60" y="14"/>
                </a:lnTo>
                <a:lnTo>
                  <a:pt x="68" y="20"/>
                </a:lnTo>
                <a:lnTo>
                  <a:pt x="68" y="26"/>
                </a:lnTo>
                <a:lnTo>
                  <a:pt x="64" y="34"/>
                </a:lnTo>
                <a:lnTo>
                  <a:pt x="54" y="38"/>
                </a:lnTo>
                <a:lnTo>
                  <a:pt x="44" y="40"/>
                </a:lnTo>
                <a:lnTo>
                  <a:pt x="34" y="42"/>
                </a:lnTo>
                <a:lnTo>
                  <a:pt x="18" y="44"/>
                </a:lnTo>
                <a:lnTo>
                  <a:pt x="8" y="48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0" name="Freeform 526"/>
          <p:cNvSpPr>
            <a:spLocks/>
          </p:cNvSpPr>
          <p:nvPr/>
        </p:nvSpPr>
        <p:spPr bwMode="ltGray">
          <a:xfrm>
            <a:off x="6826107" y="1827233"/>
            <a:ext cx="171983" cy="88900"/>
          </a:xfrm>
          <a:custGeom>
            <a:avLst/>
            <a:gdLst/>
            <a:ahLst/>
            <a:cxnLst>
              <a:cxn ang="0">
                <a:pos x="2" y="24"/>
              </a:cxn>
              <a:cxn ang="0">
                <a:pos x="0" y="18"/>
              </a:cxn>
              <a:cxn ang="0">
                <a:pos x="12" y="4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8" y="0"/>
              </a:cxn>
              <a:cxn ang="0">
                <a:pos x="30" y="0"/>
              </a:cxn>
              <a:cxn ang="0">
                <a:pos x="34" y="4"/>
              </a:cxn>
              <a:cxn ang="0">
                <a:pos x="36" y="6"/>
              </a:cxn>
              <a:cxn ang="0">
                <a:pos x="38" y="8"/>
              </a:cxn>
              <a:cxn ang="0">
                <a:pos x="40" y="10"/>
              </a:cxn>
              <a:cxn ang="0">
                <a:pos x="46" y="12"/>
              </a:cxn>
              <a:cxn ang="0">
                <a:pos x="46" y="8"/>
              </a:cxn>
              <a:cxn ang="0">
                <a:pos x="48" y="4"/>
              </a:cxn>
              <a:cxn ang="0">
                <a:pos x="52" y="0"/>
              </a:cxn>
              <a:cxn ang="0">
                <a:pos x="56" y="0"/>
              </a:cxn>
              <a:cxn ang="0">
                <a:pos x="64" y="0"/>
              </a:cxn>
              <a:cxn ang="0">
                <a:pos x="64" y="6"/>
              </a:cxn>
              <a:cxn ang="0">
                <a:pos x="68" y="8"/>
              </a:cxn>
              <a:cxn ang="0">
                <a:pos x="74" y="8"/>
              </a:cxn>
              <a:cxn ang="0">
                <a:pos x="78" y="6"/>
              </a:cxn>
              <a:cxn ang="0">
                <a:pos x="86" y="4"/>
              </a:cxn>
              <a:cxn ang="0">
                <a:pos x="90" y="6"/>
              </a:cxn>
              <a:cxn ang="0">
                <a:pos x="92" y="10"/>
              </a:cxn>
              <a:cxn ang="0">
                <a:pos x="98" y="12"/>
              </a:cxn>
              <a:cxn ang="0">
                <a:pos x="104" y="12"/>
              </a:cxn>
              <a:cxn ang="0">
                <a:pos x="108" y="16"/>
              </a:cxn>
              <a:cxn ang="0">
                <a:pos x="110" y="24"/>
              </a:cxn>
              <a:cxn ang="0">
                <a:pos x="102" y="36"/>
              </a:cxn>
              <a:cxn ang="0">
                <a:pos x="86" y="44"/>
              </a:cxn>
              <a:cxn ang="0">
                <a:pos x="82" y="42"/>
              </a:cxn>
              <a:cxn ang="0">
                <a:pos x="78" y="38"/>
              </a:cxn>
              <a:cxn ang="0">
                <a:pos x="76" y="38"/>
              </a:cxn>
              <a:cxn ang="0">
                <a:pos x="72" y="38"/>
              </a:cxn>
              <a:cxn ang="0">
                <a:pos x="68" y="38"/>
              </a:cxn>
              <a:cxn ang="0">
                <a:pos x="64" y="38"/>
              </a:cxn>
              <a:cxn ang="0">
                <a:pos x="62" y="40"/>
              </a:cxn>
              <a:cxn ang="0">
                <a:pos x="60" y="40"/>
              </a:cxn>
              <a:cxn ang="0">
                <a:pos x="56" y="42"/>
              </a:cxn>
              <a:cxn ang="0">
                <a:pos x="52" y="44"/>
              </a:cxn>
              <a:cxn ang="0">
                <a:pos x="48" y="46"/>
              </a:cxn>
              <a:cxn ang="0">
                <a:pos x="40" y="48"/>
              </a:cxn>
              <a:cxn ang="0">
                <a:pos x="32" y="46"/>
              </a:cxn>
              <a:cxn ang="0">
                <a:pos x="26" y="44"/>
              </a:cxn>
              <a:cxn ang="0">
                <a:pos x="18" y="40"/>
              </a:cxn>
              <a:cxn ang="0">
                <a:pos x="14" y="34"/>
              </a:cxn>
              <a:cxn ang="0">
                <a:pos x="6" y="32"/>
              </a:cxn>
              <a:cxn ang="0">
                <a:pos x="4" y="30"/>
              </a:cxn>
              <a:cxn ang="0">
                <a:pos x="2" y="24"/>
              </a:cxn>
            </a:cxnLst>
            <a:rect l="0" t="0" r="r" b="b"/>
            <a:pathLst>
              <a:path w="111" h="49">
                <a:moveTo>
                  <a:pt x="2" y="24"/>
                </a:moveTo>
                <a:lnTo>
                  <a:pt x="0" y="18"/>
                </a:lnTo>
                <a:lnTo>
                  <a:pt x="12" y="4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8" y="0"/>
                </a:lnTo>
                <a:lnTo>
                  <a:pt x="30" y="0"/>
                </a:lnTo>
                <a:lnTo>
                  <a:pt x="34" y="4"/>
                </a:lnTo>
                <a:lnTo>
                  <a:pt x="36" y="6"/>
                </a:lnTo>
                <a:lnTo>
                  <a:pt x="38" y="8"/>
                </a:lnTo>
                <a:lnTo>
                  <a:pt x="40" y="10"/>
                </a:lnTo>
                <a:lnTo>
                  <a:pt x="46" y="12"/>
                </a:lnTo>
                <a:lnTo>
                  <a:pt x="46" y="8"/>
                </a:lnTo>
                <a:lnTo>
                  <a:pt x="48" y="4"/>
                </a:lnTo>
                <a:lnTo>
                  <a:pt x="52" y="0"/>
                </a:lnTo>
                <a:lnTo>
                  <a:pt x="56" y="0"/>
                </a:lnTo>
                <a:lnTo>
                  <a:pt x="64" y="0"/>
                </a:lnTo>
                <a:lnTo>
                  <a:pt x="64" y="6"/>
                </a:lnTo>
                <a:lnTo>
                  <a:pt x="68" y="8"/>
                </a:lnTo>
                <a:lnTo>
                  <a:pt x="74" y="8"/>
                </a:lnTo>
                <a:lnTo>
                  <a:pt x="78" y="6"/>
                </a:lnTo>
                <a:lnTo>
                  <a:pt x="86" y="4"/>
                </a:lnTo>
                <a:lnTo>
                  <a:pt x="90" y="6"/>
                </a:lnTo>
                <a:lnTo>
                  <a:pt x="92" y="10"/>
                </a:lnTo>
                <a:lnTo>
                  <a:pt x="98" y="12"/>
                </a:lnTo>
                <a:lnTo>
                  <a:pt x="104" y="12"/>
                </a:lnTo>
                <a:lnTo>
                  <a:pt x="108" y="16"/>
                </a:lnTo>
                <a:lnTo>
                  <a:pt x="110" y="24"/>
                </a:lnTo>
                <a:lnTo>
                  <a:pt x="102" y="36"/>
                </a:lnTo>
                <a:lnTo>
                  <a:pt x="86" y="44"/>
                </a:lnTo>
                <a:lnTo>
                  <a:pt x="82" y="42"/>
                </a:lnTo>
                <a:lnTo>
                  <a:pt x="78" y="38"/>
                </a:lnTo>
                <a:lnTo>
                  <a:pt x="76" y="38"/>
                </a:lnTo>
                <a:lnTo>
                  <a:pt x="72" y="38"/>
                </a:lnTo>
                <a:lnTo>
                  <a:pt x="68" y="38"/>
                </a:lnTo>
                <a:lnTo>
                  <a:pt x="64" y="38"/>
                </a:lnTo>
                <a:lnTo>
                  <a:pt x="62" y="40"/>
                </a:lnTo>
                <a:lnTo>
                  <a:pt x="60" y="40"/>
                </a:lnTo>
                <a:lnTo>
                  <a:pt x="56" y="42"/>
                </a:lnTo>
                <a:lnTo>
                  <a:pt x="52" y="44"/>
                </a:lnTo>
                <a:lnTo>
                  <a:pt x="48" y="46"/>
                </a:lnTo>
                <a:lnTo>
                  <a:pt x="40" y="48"/>
                </a:lnTo>
                <a:lnTo>
                  <a:pt x="32" y="46"/>
                </a:lnTo>
                <a:lnTo>
                  <a:pt x="26" y="44"/>
                </a:lnTo>
                <a:lnTo>
                  <a:pt x="18" y="40"/>
                </a:lnTo>
                <a:lnTo>
                  <a:pt x="14" y="34"/>
                </a:lnTo>
                <a:lnTo>
                  <a:pt x="6" y="32"/>
                </a:lnTo>
                <a:lnTo>
                  <a:pt x="4" y="30"/>
                </a:lnTo>
                <a:lnTo>
                  <a:pt x="2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1" name="Freeform 527"/>
          <p:cNvSpPr>
            <a:spLocks/>
          </p:cNvSpPr>
          <p:nvPr/>
        </p:nvSpPr>
        <p:spPr bwMode="ltGray">
          <a:xfrm>
            <a:off x="7018231" y="1860571"/>
            <a:ext cx="106909" cy="4921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40" y="6"/>
              </a:cxn>
              <a:cxn ang="0">
                <a:pos x="44" y="4"/>
              </a:cxn>
              <a:cxn ang="0">
                <a:pos x="50" y="2"/>
              </a:cxn>
              <a:cxn ang="0">
                <a:pos x="54" y="2"/>
              </a:cxn>
              <a:cxn ang="0">
                <a:pos x="56" y="6"/>
              </a:cxn>
              <a:cxn ang="0">
                <a:pos x="64" y="8"/>
              </a:cxn>
              <a:cxn ang="0">
                <a:pos x="68" y="12"/>
              </a:cxn>
              <a:cxn ang="0">
                <a:pos x="68" y="16"/>
              </a:cxn>
              <a:cxn ang="0">
                <a:pos x="62" y="22"/>
              </a:cxn>
              <a:cxn ang="0">
                <a:pos x="54" y="24"/>
              </a:cxn>
              <a:cxn ang="0">
                <a:pos x="48" y="26"/>
              </a:cxn>
              <a:cxn ang="0">
                <a:pos x="40" y="26"/>
              </a:cxn>
              <a:cxn ang="0">
                <a:pos x="28" y="24"/>
              </a:cxn>
              <a:cxn ang="0">
                <a:pos x="20" y="18"/>
              </a:cxn>
              <a:cxn ang="0">
                <a:pos x="8" y="12"/>
              </a:cxn>
              <a:cxn ang="0">
                <a:pos x="0" y="4"/>
              </a:cxn>
            </a:cxnLst>
            <a:rect l="0" t="0" r="r" b="b"/>
            <a:pathLst>
              <a:path w="69" h="27">
                <a:moveTo>
                  <a:pt x="0" y="4"/>
                </a:moveTo>
                <a:lnTo>
                  <a:pt x="4" y="0"/>
                </a:lnTo>
                <a:lnTo>
                  <a:pt x="40" y="6"/>
                </a:lnTo>
                <a:lnTo>
                  <a:pt x="44" y="4"/>
                </a:lnTo>
                <a:lnTo>
                  <a:pt x="50" y="2"/>
                </a:lnTo>
                <a:lnTo>
                  <a:pt x="54" y="2"/>
                </a:lnTo>
                <a:lnTo>
                  <a:pt x="56" y="6"/>
                </a:lnTo>
                <a:lnTo>
                  <a:pt x="64" y="8"/>
                </a:lnTo>
                <a:lnTo>
                  <a:pt x="68" y="12"/>
                </a:lnTo>
                <a:lnTo>
                  <a:pt x="68" y="16"/>
                </a:lnTo>
                <a:lnTo>
                  <a:pt x="62" y="22"/>
                </a:lnTo>
                <a:lnTo>
                  <a:pt x="54" y="24"/>
                </a:lnTo>
                <a:lnTo>
                  <a:pt x="48" y="26"/>
                </a:lnTo>
                <a:lnTo>
                  <a:pt x="40" y="26"/>
                </a:lnTo>
                <a:lnTo>
                  <a:pt x="28" y="24"/>
                </a:lnTo>
                <a:lnTo>
                  <a:pt x="20" y="18"/>
                </a:lnTo>
                <a:lnTo>
                  <a:pt x="8" y="12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2" name="Freeform 528"/>
          <p:cNvSpPr>
            <a:spLocks/>
          </p:cNvSpPr>
          <p:nvPr/>
        </p:nvSpPr>
        <p:spPr bwMode="ltGray">
          <a:xfrm>
            <a:off x="6923719" y="1920896"/>
            <a:ext cx="77470" cy="57150"/>
          </a:xfrm>
          <a:custGeom>
            <a:avLst/>
            <a:gdLst/>
            <a:ahLst/>
            <a:cxnLst>
              <a:cxn ang="0">
                <a:pos x="50" y="30"/>
              </a:cxn>
              <a:cxn ang="0">
                <a:pos x="0" y="30"/>
              </a:cxn>
              <a:cxn ang="0">
                <a:pos x="0" y="6"/>
              </a:cxn>
              <a:cxn ang="0">
                <a:pos x="2" y="0"/>
              </a:cxn>
              <a:cxn ang="0">
                <a:pos x="8" y="2"/>
              </a:cxn>
              <a:cxn ang="0">
                <a:pos x="14" y="8"/>
              </a:cxn>
              <a:cxn ang="0">
                <a:pos x="22" y="12"/>
              </a:cxn>
              <a:cxn ang="0">
                <a:pos x="32" y="14"/>
              </a:cxn>
              <a:cxn ang="0">
                <a:pos x="42" y="20"/>
              </a:cxn>
              <a:cxn ang="0">
                <a:pos x="50" y="30"/>
              </a:cxn>
            </a:cxnLst>
            <a:rect l="0" t="0" r="r" b="b"/>
            <a:pathLst>
              <a:path w="51" h="31">
                <a:moveTo>
                  <a:pt x="50" y="30"/>
                </a:moveTo>
                <a:lnTo>
                  <a:pt x="0" y="30"/>
                </a:lnTo>
                <a:lnTo>
                  <a:pt x="0" y="6"/>
                </a:lnTo>
                <a:lnTo>
                  <a:pt x="2" y="0"/>
                </a:lnTo>
                <a:lnTo>
                  <a:pt x="8" y="2"/>
                </a:lnTo>
                <a:lnTo>
                  <a:pt x="14" y="8"/>
                </a:lnTo>
                <a:lnTo>
                  <a:pt x="22" y="12"/>
                </a:lnTo>
                <a:lnTo>
                  <a:pt x="32" y="14"/>
                </a:lnTo>
                <a:lnTo>
                  <a:pt x="42" y="20"/>
                </a:lnTo>
                <a:lnTo>
                  <a:pt x="50" y="3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" name="Freeform 529"/>
          <p:cNvSpPr>
            <a:spLocks/>
          </p:cNvSpPr>
          <p:nvPr/>
        </p:nvSpPr>
        <p:spPr bwMode="ltGray">
          <a:xfrm>
            <a:off x="4695690" y="3329002"/>
            <a:ext cx="492707" cy="261937"/>
          </a:xfrm>
          <a:custGeom>
            <a:avLst/>
            <a:gdLst/>
            <a:ahLst/>
            <a:cxnLst>
              <a:cxn ang="0">
                <a:pos x="296" y="68"/>
              </a:cxn>
              <a:cxn ang="0">
                <a:pos x="298" y="58"/>
              </a:cxn>
              <a:cxn ang="0">
                <a:pos x="282" y="48"/>
              </a:cxn>
              <a:cxn ang="0">
                <a:pos x="268" y="32"/>
              </a:cxn>
              <a:cxn ang="0">
                <a:pos x="248" y="32"/>
              </a:cxn>
              <a:cxn ang="0">
                <a:pos x="224" y="44"/>
              </a:cxn>
              <a:cxn ang="0">
                <a:pos x="210" y="38"/>
              </a:cxn>
              <a:cxn ang="0">
                <a:pos x="200" y="42"/>
              </a:cxn>
              <a:cxn ang="0">
                <a:pos x="164" y="30"/>
              </a:cxn>
              <a:cxn ang="0">
                <a:pos x="152" y="22"/>
              </a:cxn>
              <a:cxn ang="0">
                <a:pos x="148" y="14"/>
              </a:cxn>
              <a:cxn ang="0">
                <a:pos x="122" y="10"/>
              </a:cxn>
              <a:cxn ang="0">
                <a:pos x="104" y="16"/>
              </a:cxn>
              <a:cxn ang="0">
                <a:pos x="86" y="28"/>
              </a:cxn>
              <a:cxn ang="0">
                <a:pos x="52" y="22"/>
              </a:cxn>
              <a:cxn ang="0">
                <a:pos x="34" y="4"/>
              </a:cxn>
              <a:cxn ang="0">
                <a:pos x="22" y="0"/>
              </a:cxn>
              <a:cxn ang="0">
                <a:pos x="12" y="2"/>
              </a:cxn>
              <a:cxn ang="0">
                <a:pos x="14" y="10"/>
              </a:cxn>
              <a:cxn ang="0">
                <a:pos x="10" y="18"/>
              </a:cxn>
              <a:cxn ang="0">
                <a:pos x="12" y="30"/>
              </a:cxn>
              <a:cxn ang="0">
                <a:pos x="28" y="28"/>
              </a:cxn>
              <a:cxn ang="0">
                <a:pos x="50" y="24"/>
              </a:cxn>
              <a:cxn ang="0">
                <a:pos x="52" y="36"/>
              </a:cxn>
              <a:cxn ang="0">
                <a:pos x="32" y="40"/>
              </a:cxn>
              <a:cxn ang="0">
                <a:pos x="26" y="40"/>
              </a:cxn>
              <a:cxn ang="0">
                <a:pos x="16" y="38"/>
              </a:cxn>
              <a:cxn ang="0">
                <a:pos x="4" y="60"/>
              </a:cxn>
              <a:cxn ang="0">
                <a:pos x="10" y="68"/>
              </a:cxn>
              <a:cxn ang="0">
                <a:pos x="16" y="56"/>
              </a:cxn>
              <a:cxn ang="0">
                <a:pos x="14" y="76"/>
              </a:cxn>
              <a:cxn ang="0">
                <a:pos x="0" y="76"/>
              </a:cxn>
              <a:cxn ang="0">
                <a:pos x="16" y="86"/>
              </a:cxn>
              <a:cxn ang="0">
                <a:pos x="22" y="102"/>
              </a:cxn>
              <a:cxn ang="0">
                <a:pos x="18" y="112"/>
              </a:cxn>
              <a:cxn ang="0">
                <a:pos x="32" y="108"/>
              </a:cxn>
              <a:cxn ang="0">
                <a:pos x="40" y="118"/>
              </a:cxn>
              <a:cxn ang="0">
                <a:pos x="54" y="130"/>
              </a:cxn>
              <a:cxn ang="0">
                <a:pos x="72" y="128"/>
              </a:cxn>
              <a:cxn ang="0">
                <a:pos x="88" y="120"/>
              </a:cxn>
              <a:cxn ang="0">
                <a:pos x="106" y="138"/>
              </a:cxn>
              <a:cxn ang="0">
                <a:pos x="142" y="124"/>
              </a:cxn>
              <a:cxn ang="0">
                <a:pos x="160" y="126"/>
              </a:cxn>
              <a:cxn ang="0">
                <a:pos x="238" y="138"/>
              </a:cxn>
              <a:cxn ang="0">
                <a:pos x="318" y="118"/>
              </a:cxn>
              <a:cxn ang="0">
                <a:pos x="302" y="74"/>
              </a:cxn>
            </a:cxnLst>
            <a:rect l="0" t="0" r="r" b="b"/>
            <a:pathLst>
              <a:path w="319" h="145">
                <a:moveTo>
                  <a:pt x="302" y="74"/>
                </a:moveTo>
                <a:lnTo>
                  <a:pt x="296" y="68"/>
                </a:lnTo>
                <a:lnTo>
                  <a:pt x="298" y="62"/>
                </a:lnTo>
                <a:lnTo>
                  <a:pt x="298" y="58"/>
                </a:lnTo>
                <a:lnTo>
                  <a:pt x="284" y="52"/>
                </a:lnTo>
                <a:lnTo>
                  <a:pt x="282" y="48"/>
                </a:lnTo>
                <a:lnTo>
                  <a:pt x="276" y="40"/>
                </a:lnTo>
                <a:lnTo>
                  <a:pt x="268" y="32"/>
                </a:lnTo>
                <a:lnTo>
                  <a:pt x="262" y="34"/>
                </a:lnTo>
                <a:lnTo>
                  <a:pt x="248" y="32"/>
                </a:lnTo>
                <a:lnTo>
                  <a:pt x="238" y="42"/>
                </a:lnTo>
                <a:lnTo>
                  <a:pt x="224" y="44"/>
                </a:lnTo>
                <a:lnTo>
                  <a:pt x="214" y="38"/>
                </a:lnTo>
                <a:lnTo>
                  <a:pt x="210" y="38"/>
                </a:lnTo>
                <a:lnTo>
                  <a:pt x="208" y="40"/>
                </a:lnTo>
                <a:lnTo>
                  <a:pt x="200" y="42"/>
                </a:lnTo>
                <a:lnTo>
                  <a:pt x="180" y="36"/>
                </a:lnTo>
                <a:lnTo>
                  <a:pt x="164" y="30"/>
                </a:lnTo>
                <a:lnTo>
                  <a:pt x="164" y="22"/>
                </a:lnTo>
                <a:lnTo>
                  <a:pt x="152" y="22"/>
                </a:lnTo>
                <a:lnTo>
                  <a:pt x="148" y="20"/>
                </a:lnTo>
                <a:lnTo>
                  <a:pt x="148" y="14"/>
                </a:lnTo>
                <a:lnTo>
                  <a:pt x="140" y="14"/>
                </a:lnTo>
                <a:lnTo>
                  <a:pt x="122" y="10"/>
                </a:lnTo>
                <a:lnTo>
                  <a:pt x="116" y="12"/>
                </a:lnTo>
                <a:lnTo>
                  <a:pt x="104" y="16"/>
                </a:lnTo>
                <a:lnTo>
                  <a:pt x="92" y="24"/>
                </a:lnTo>
                <a:lnTo>
                  <a:pt x="86" y="28"/>
                </a:lnTo>
                <a:lnTo>
                  <a:pt x="74" y="26"/>
                </a:lnTo>
                <a:lnTo>
                  <a:pt x="52" y="22"/>
                </a:lnTo>
                <a:lnTo>
                  <a:pt x="38" y="18"/>
                </a:lnTo>
                <a:lnTo>
                  <a:pt x="34" y="4"/>
                </a:lnTo>
                <a:lnTo>
                  <a:pt x="28" y="2"/>
                </a:lnTo>
                <a:lnTo>
                  <a:pt x="22" y="0"/>
                </a:lnTo>
                <a:lnTo>
                  <a:pt x="16" y="0"/>
                </a:lnTo>
                <a:lnTo>
                  <a:pt x="12" y="2"/>
                </a:lnTo>
                <a:lnTo>
                  <a:pt x="12" y="8"/>
                </a:lnTo>
                <a:lnTo>
                  <a:pt x="14" y="10"/>
                </a:lnTo>
                <a:lnTo>
                  <a:pt x="14" y="14"/>
                </a:lnTo>
                <a:lnTo>
                  <a:pt x="10" y="18"/>
                </a:lnTo>
                <a:lnTo>
                  <a:pt x="8" y="26"/>
                </a:lnTo>
                <a:lnTo>
                  <a:pt x="12" y="30"/>
                </a:lnTo>
                <a:lnTo>
                  <a:pt x="14" y="34"/>
                </a:lnTo>
                <a:lnTo>
                  <a:pt x="28" y="28"/>
                </a:lnTo>
                <a:lnTo>
                  <a:pt x="44" y="26"/>
                </a:lnTo>
                <a:lnTo>
                  <a:pt x="50" y="24"/>
                </a:lnTo>
                <a:lnTo>
                  <a:pt x="58" y="32"/>
                </a:lnTo>
                <a:lnTo>
                  <a:pt x="52" y="36"/>
                </a:lnTo>
                <a:lnTo>
                  <a:pt x="42" y="42"/>
                </a:lnTo>
                <a:lnTo>
                  <a:pt x="32" y="40"/>
                </a:lnTo>
                <a:lnTo>
                  <a:pt x="28" y="34"/>
                </a:lnTo>
                <a:lnTo>
                  <a:pt x="26" y="40"/>
                </a:lnTo>
                <a:lnTo>
                  <a:pt x="22" y="38"/>
                </a:lnTo>
                <a:lnTo>
                  <a:pt x="16" y="38"/>
                </a:lnTo>
                <a:lnTo>
                  <a:pt x="8" y="50"/>
                </a:lnTo>
                <a:lnTo>
                  <a:pt x="4" y="60"/>
                </a:lnTo>
                <a:lnTo>
                  <a:pt x="2" y="64"/>
                </a:lnTo>
                <a:lnTo>
                  <a:pt x="10" y="68"/>
                </a:lnTo>
                <a:lnTo>
                  <a:pt x="8" y="58"/>
                </a:lnTo>
                <a:lnTo>
                  <a:pt x="16" y="56"/>
                </a:lnTo>
                <a:lnTo>
                  <a:pt x="16" y="64"/>
                </a:lnTo>
                <a:lnTo>
                  <a:pt x="14" y="76"/>
                </a:lnTo>
                <a:lnTo>
                  <a:pt x="6" y="74"/>
                </a:lnTo>
                <a:lnTo>
                  <a:pt x="0" y="76"/>
                </a:lnTo>
                <a:lnTo>
                  <a:pt x="6" y="84"/>
                </a:lnTo>
                <a:lnTo>
                  <a:pt x="16" y="86"/>
                </a:lnTo>
                <a:lnTo>
                  <a:pt x="18" y="98"/>
                </a:lnTo>
                <a:lnTo>
                  <a:pt x="22" y="102"/>
                </a:lnTo>
                <a:lnTo>
                  <a:pt x="20" y="108"/>
                </a:lnTo>
                <a:lnTo>
                  <a:pt x="18" y="112"/>
                </a:lnTo>
                <a:lnTo>
                  <a:pt x="24" y="114"/>
                </a:lnTo>
                <a:lnTo>
                  <a:pt x="32" y="108"/>
                </a:lnTo>
                <a:lnTo>
                  <a:pt x="30" y="116"/>
                </a:lnTo>
                <a:lnTo>
                  <a:pt x="40" y="118"/>
                </a:lnTo>
                <a:lnTo>
                  <a:pt x="46" y="122"/>
                </a:lnTo>
                <a:lnTo>
                  <a:pt x="54" y="130"/>
                </a:lnTo>
                <a:lnTo>
                  <a:pt x="62" y="128"/>
                </a:lnTo>
                <a:lnTo>
                  <a:pt x="72" y="128"/>
                </a:lnTo>
                <a:lnTo>
                  <a:pt x="74" y="118"/>
                </a:lnTo>
                <a:lnTo>
                  <a:pt x="88" y="120"/>
                </a:lnTo>
                <a:lnTo>
                  <a:pt x="102" y="130"/>
                </a:lnTo>
                <a:lnTo>
                  <a:pt x="106" y="138"/>
                </a:lnTo>
                <a:lnTo>
                  <a:pt x="130" y="136"/>
                </a:lnTo>
                <a:lnTo>
                  <a:pt x="142" y="124"/>
                </a:lnTo>
                <a:lnTo>
                  <a:pt x="148" y="128"/>
                </a:lnTo>
                <a:lnTo>
                  <a:pt x="160" y="126"/>
                </a:lnTo>
                <a:lnTo>
                  <a:pt x="162" y="134"/>
                </a:lnTo>
                <a:lnTo>
                  <a:pt x="238" y="138"/>
                </a:lnTo>
                <a:lnTo>
                  <a:pt x="288" y="144"/>
                </a:lnTo>
                <a:lnTo>
                  <a:pt x="318" y="118"/>
                </a:lnTo>
                <a:lnTo>
                  <a:pt x="300" y="86"/>
                </a:lnTo>
                <a:lnTo>
                  <a:pt x="302" y="7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4" name="Freeform 530"/>
          <p:cNvSpPr>
            <a:spLocks/>
          </p:cNvSpPr>
          <p:nvPr/>
        </p:nvSpPr>
        <p:spPr bwMode="ltGray">
          <a:xfrm>
            <a:off x="4932747" y="3546489"/>
            <a:ext cx="171983" cy="190499"/>
          </a:xfrm>
          <a:custGeom>
            <a:avLst/>
            <a:gdLst/>
            <a:ahLst/>
            <a:cxnLst>
              <a:cxn ang="0">
                <a:pos x="110" y="12"/>
              </a:cxn>
              <a:cxn ang="0">
                <a:pos x="104" y="2"/>
              </a:cxn>
              <a:cxn ang="0">
                <a:pos x="78" y="2"/>
              </a:cxn>
              <a:cxn ang="0">
                <a:pos x="64" y="4"/>
              </a:cxn>
              <a:cxn ang="0">
                <a:pos x="56" y="0"/>
              </a:cxn>
              <a:cxn ang="0">
                <a:pos x="34" y="0"/>
              </a:cxn>
              <a:cxn ang="0">
                <a:pos x="24" y="4"/>
              </a:cxn>
              <a:cxn ang="0">
                <a:pos x="18" y="4"/>
              </a:cxn>
              <a:cxn ang="0">
                <a:pos x="10" y="10"/>
              </a:cxn>
              <a:cxn ang="0">
                <a:pos x="4" y="16"/>
              </a:cxn>
              <a:cxn ang="0">
                <a:pos x="4" y="26"/>
              </a:cxn>
              <a:cxn ang="0">
                <a:pos x="6" y="38"/>
              </a:cxn>
              <a:cxn ang="0">
                <a:pos x="4" y="54"/>
              </a:cxn>
              <a:cxn ang="0">
                <a:pos x="0" y="74"/>
              </a:cxn>
              <a:cxn ang="0">
                <a:pos x="12" y="104"/>
              </a:cxn>
              <a:cxn ang="0">
                <a:pos x="94" y="64"/>
              </a:cxn>
              <a:cxn ang="0">
                <a:pos x="110" y="12"/>
              </a:cxn>
            </a:cxnLst>
            <a:rect l="0" t="0" r="r" b="b"/>
            <a:pathLst>
              <a:path w="111" h="105">
                <a:moveTo>
                  <a:pt x="110" y="12"/>
                </a:moveTo>
                <a:lnTo>
                  <a:pt x="104" y="2"/>
                </a:lnTo>
                <a:lnTo>
                  <a:pt x="78" y="2"/>
                </a:lnTo>
                <a:lnTo>
                  <a:pt x="64" y="4"/>
                </a:lnTo>
                <a:lnTo>
                  <a:pt x="56" y="0"/>
                </a:lnTo>
                <a:lnTo>
                  <a:pt x="34" y="0"/>
                </a:lnTo>
                <a:lnTo>
                  <a:pt x="24" y="4"/>
                </a:lnTo>
                <a:lnTo>
                  <a:pt x="18" y="4"/>
                </a:lnTo>
                <a:lnTo>
                  <a:pt x="10" y="10"/>
                </a:lnTo>
                <a:lnTo>
                  <a:pt x="4" y="16"/>
                </a:lnTo>
                <a:lnTo>
                  <a:pt x="4" y="26"/>
                </a:lnTo>
                <a:lnTo>
                  <a:pt x="6" y="38"/>
                </a:lnTo>
                <a:lnTo>
                  <a:pt x="4" y="54"/>
                </a:lnTo>
                <a:lnTo>
                  <a:pt x="0" y="74"/>
                </a:lnTo>
                <a:lnTo>
                  <a:pt x="12" y="104"/>
                </a:lnTo>
                <a:lnTo>
                  <a:pt x="94" y="64"/>
                </a:lnTo>
                <a:lnTo>
                  <a:pt x="110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5" name="Freeform 531"/>
          <p:cNvSpPr>
            <a:spLocks/>
          </p:cNvSpPr>
          <p:nvPr/>
        </p:nvSpPr>
        <p:spPr bwMode="ltGray">
          <a:xfrm>
            <a:off x="4866124" y="3684601"/>
            <a:ext cx="80568" cy="190499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30" y="6"/>
              </a:cxn>
              <a:cxn ang="0">
                <a:pos x="28" y="16"/>
              </a:cxn>
              <a:cxn ang="0">
                <a:pos x="18" y="38"/>
              </a:cxn>
              <a:cxn ang="0">
                <a:pos x="16" y="34"/>
              </a:cxn>
              <a:cxn ang="0">
                <a:pos x="8" y="44"/>
              </a:cxn>
              <a:cxn ang="0">
                <a:pos x="0" y="62"/>
              </a:cxn>
              <a:cxn ang="0">
                <a:pos x="10" y="104"/>
              </a:cxn>
              <a:cxn ang="0">
                <a:pos x="52" y="44"/>
              </a:cxn>
              <a:cxn ang="0">
                <a:pos x="48" y="10"/>
              </a:cxn>
              <a:cxn ang="0">
                <a:pos x="40" y="0"/>
              </a:cxn>
              <a:cxn ang="0">
                <a:pos x="36" y="2"/>
              </a:cxn>
            </a:cxnLst>
            <a:rect l="0" t="0" r="r" b="b"/>
            <a:pathLst>
              <a:path w="53" h="105">
                <a:moveTo>
                  <a:pt x="36" y="2"/>
                </a:moveTo>
                <a:lnTo>
                  <a:pt x="30" y="6"/>
                </a:lnTo>
                <a:lnTo>
                  <a:pt x="28" y="16"/>
                </a:lnTo>
                <a:lnTo>
                  <a:pt x="18" y="38"/>
                </a:lnTo>
                <a:lnTo>
                  <a:pt x="16" y="34"/>
                </a:lnTo>
                <a:lnTo>
                  <a:pt x="8" y="44"/>
                </a:lnTo>
                <a:lnTo>
                  <a:pt x="0" y="62"/>
                </a:lnTo>
                <a:lnTo>
                  <a:pt x="10" y="104"/>
                </a:lnTo>
                <a:lnTo>
                  <a:pt x="52" y="44"/>
                </a:lnTo>
                <a:lnTo>
                  <a:pt x="48" y="10"/>
                </a:lnTo>
                <a:lnTo>
                  <a:pt x="40" y="0"/>
                </a:lnTo>
                <a:lnTo>
                  <a:pt x="36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6" name="Freeform 532"/>
          <p:cNvSpPr>
            <a:spLocks/>
          </p:cNvSpPr>
          <p:nvPr/>
        </p:nvSpPr>
        <p:spPr bwMode="ltGray">
          <a:xfrm>
            <a:off x="4915704" y="3636976"/>
            <a:ext cx="41833" cy="6032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4" y="6"/>
              </a:cxn>
              <a:cxn ang="0">
                <a:pos x="26" y="12"/>
              </a:cxn>
              <a:cxn ang="0">
                <a:pos x="16" y="24"/>
              </a:cxn>
              <a:cxn ang="0">
                <a:pos x="10" y="32"/>
              </a:cxn>
              <a:cxn ang="0">
                <a:pos x="0" y="30"/>
              </a:cxn>
              <a:cxn ang="0">
                <a:pos x="8" y="12"/>
              </a:cxn>
              <a:cxn ang="0">
                <a:pos x="12" y="2"/>
              </a:cxn>
            </a:cxnLst>
            <a:rect l="0" t="0" r="r" b="b"/>
            <a:pathLst>
              <a:path w="27" h="33">
                <a:moveTo>
                  <a:pt x="12" y="2"/>
                </a:moveTo>
                <a:lnTo>
                  <a:pt x="18" y="0"/>
                </a:lnTo>
                <a:lnTo>
                  <a:pt x="24" y="6"/>
                </a:lnTo>
                <a:lnTo>
                  <a:pt x="26" y="12"/>
                </a:lnTo>
                <a:lnTo>
                  <a:pt x="16" y="24"/>
                </a:lnTo>
                <a:lnTo>
                  <a:pt x="10" y="32"/>
                </a:lnTo>
                <a:lnTo>
                  <a:pt x="0" y="30"/>
                </a:lnTo>
                <a:lnTo>
                  <a:pt x="8" y="12"/>
                </a:lnTo>
                <a:lnTo>
                  <a:pt x="12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7" name="Freeform 533"/>
          <p:cNvSpPr>
            <a:spLocks/>
          </p:cNvSpPr>
          <p:nvPr/>
        </p:nvSpPr>
        <p:spPr bwMode="ltGray">
          <a:xfrm>
            <a:off x="4914154" y="3673489"/>
            <a:ext cx="123952" cy="160336"/>
          </a:xfrm>
          <a:custGeom>
            <a:avLst/>
            <a:gdLst/>
            <a:ahLst/>
            <a:cxnLst>
              <a:cxn ang="0">
                <a:pos x="4" y="84"/>
              </a:cxn>
              <a:cxn ang="0">
                <a:pos x="0" y="78"/>
              </a:cxn>
              <a:cxn ang="0">
                <a:pos x="12" y="48"/>
              </a:cxn>
              <a:cxn ang="0">
                <a:pos x="14" y="26"/>
              </a:cxn>
              <a:cxn ang="0">
                <a:pos x="8" y="18"/>
              </a:cxn>
              <a:cxn ang="0">
                <a:pos x="20" y="0"/>
              </a:cxn>
              <a:cxn ang="0">
                <a:pos x="22" y="14"/>
              </a:cxn>
              <a:cxn ang="0">
                <a:pos x="26" y="26"/>
              </a:cxn>
              <a:cxn ang="0">
                <a:pos x="66" y="8"/>
              </a:cxn>
              <a:cxn ang="0">
                <a:pos x="80" y="46"/>
              </a:cxn>
              <a:cxn ang="0">
                <a:pos x="48" y="84"/>
              </a:cxn>
              <a:cxn ang="0">
                <a:pos x="18" y="88"/>
              </a:cxn>
              <a:cxn ang="0">
                <a:pos x="4" y="84"/>
              </a:cxn>
            </a:cxnLst>
            <a:rect l="0" t="0" r="r" b="b"/>
            <a:pathLst>
              <a:path w="81" h="89">
                <a:moveTo>
                  <a:pt x="4" y="84"/>
                </a:moveTo>
                <a:lnTo>
                  <a:pt x="0" y="78"/>
                </a:lnTo>
                <a:lnTo>
                  <a:pt x="12" y="48"/>
                </a:lnTo>
                <a:lnTo>
                  <a:pt x="14" y="26"/>
                </a:lnTo>
                <a:lnTo>
                  <a:pt x="8" y="18"/>
                </a:lnTo>
                <a:lnTo>
                  <a:pt x="20" y="0"/>
                </a:lnTo>
                <a:lnTo>
                  <a:pt x="22" y="14"/>
                </a:lnTo>
                <a:lnTo>
                  <a:pt x="26" y="26"/>
                </a:lnTo>
                <a:lnTo>
                  <a:pt x="66" y="8"/>
                </a:lnTo>
                <a:lnTo>
                  <a:pt x="80" y="46"/>
                </a:lnTo>
                <a:lnTo>
                  <a:pt x="48" y="84"/>
                </a:lnTo>
                <a:lnTo>
                  <a:pt x="18" y="88"/>
                </a:lnTo>
                <a:lnTo>
                  <a:pt x="4" y="8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8" name="Freeform 534"/>
          <p:cNvSpPr>
            <a:spLocks/>
          </p:cNvSpPr>
          <p:nvPr/>
        </p:nvSpPr>
        <p:spPr bwMode="ltGray">
          <a:xfrm>
            <a:off x="5079940" y="4210061"/>
            <a:ext cx="128599" cy="184149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2" y="32"/>
              </a:cxn>
              <a:cxn ang="0">
                <a:pos x="2" y="42"/>
              </a:cxn>
              <a:cxn ang="0">
                <a:pos x="0" y="52"/>
              </a:cxn>
              <a:cxn ang="0">
                <a:pos x="4" y="60"/>
              </a:cxn>
              <a:cxn ang="0">
                <a:pos x="4" y="72"/>
              </a:cxn>
              <a:cxn ang="0">
                <a:pos x="8" y="80"/>
              </a:cxn>
              <a:cxn ang="0">
                <a:pos x="10" y="90"/>
              </a:cxn>
              <a:cxn ang="0">
                <a:pos x="12" y="100"/>
              </a:cxn>
              <a:cxn ang="0">
                <a:pos x="34" y="98"/>
              </a:cxn>
              <a:cxn ang="0">
                <a:pos x="48" y="86"/>
              </a:cxn>
              <a:cxn ang="0">
                <a:pos x="70" y="86"/>
              </a:cxn>
              <a:cxn ang="0">
                <a:pos x="82" y="16"/>
              </a:cxn>
              <a:cxn ang="0">
                <a:pos x="14" y="0"/>
              </a:cxn>
              <a:cxn ang="0">
                <a:pos x="8" y="24"/>
              </a:cxn>
            </a:cxnLst>
            <a:rect l="0" t="0" r="r" b="b"/>
            <a:pathLst>
              <a:path w="83" h="101">
                <a:moveTo>
                  <a:pt x="8" y="24"/>
                </a:moveTo>
                <a:lnTo>
                  <a:pt x="2" y="32"/>
                </a:lnTo>
                <a:lnTo>
                  <a:pt x="2" y="42"/>
                </a:lnTo>
                <a:lnTo>
                  <a:pt x="0" y="52"/>
                </a:lnTo>
                <a:lnTo>
                  <a:pt x="4" y="60"/>
                </a:lnTo>
                <a:lnTo>
                  <a:pt x="4" y="72"/>
                </a:lnTo>
                <a:lnTo>
                  <a:pt x="8" y="80"/>
                </a:lnTo>
                <a:lnTo>
                  <a:pt x="10" y="90"/>
                </a:lnTo>
                <a:lnTo>
                  <a:pt x="12" y="100"/>
                </a:lnTo>
                <a:lnTo>
                  <a:pt x="34" y="98"/>
                </a:lnTo>
                <a:lnTo>
                  <a:pt x="48" y="86"/>
                </a:lnTo>
                <a:lnTo>
                  <a:pt x="70" y="86"/>
                </a:lnTo>
                <a:lnTo>
                  <a:pt x="82" y="16"/>
                </a:lnTo>
                <a:lnTo>
                  <a:pt x="14" y="0"/>
                </a:lnTo>
                <a:lnTo>
                  <a:pt x="8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9" name="Freeform 535"/>
          <p:cNvSpPr>
            <a:spLocks/>
          </p:cNvSpPr>
          <p:nvPr/>
        </p:nvSpPr>
        <p:spPr bwMode="ltGray">
          <a:xfrm>
            <a:off x="5095434" y="4217998"/>
            <a:ext cx="272693" cy="209549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6"/>
              </a:cxn>
              <a:cxn ang="0">
                <a:pos x="6" y="104"/>
              </a:cxn>
              <a:cxn ang="0">
                <a:pos x="14" y="104"/>
              </a:cxn>
              <a:cxn ang="0">
                <a:pos x="14" y="100"/>
              </a:cxn>
              <a:cxn ang="0">
                <a:pos x="20" y="94"/>
              </a:cxn>
              <a:cxn ang="0">
                <a:pos x="38" y="88"/>
              </a:cxn>
              <a:cxn ang="0">
                <a:pos x="42" y="90"/>
              </a:cxn>
              <a:cxn ang="0">
                <a:pos x="46" y="86"/>
              </a:cxn>
              <a:cxn ang="0">
                <a:pos x="44" y="78"/>
              </a:cxn>
              <a:cxn ang="0">
                <a:pos x="42" y="72"/>
              </a:cxn>
              <a:cxn ang="0">
                <a:pos x="56" y="52"/>
              </a:cxn>
              <a:cxn ang="0">
                <a:pos x="70" y="20"/>
              </a:cxn>
              <a:cxn ang="0">
                <a:pos x="122" y="6"/>
              </a:cxn>
              <a:cxn ang="0">
                <a:pos x="174" y="0"/>
              </a:cxn>
              <a:cxn ang="0">
                <a:pos x="174" y="54"/>
              </a:cxn>
              <a:cxn ang="0">
                <a:pos x="156" y="58"/>
              </a:cxn>
              <a:cxn ang="0">
                <a:pos x="152" y="74"/>
              </a:cxn>
              <a:cxn ang="0">
                <a:pos x="144" y="74"/>
              </a:cxn>
              <a:cxn ang="0">
                <a:pos x="140" y="76"/>
              </a:cxn>
              <a:cxn ang="0">
                <a:pos x="124" y="78"/>
              </a:cxn>
              <a:cxn ang="0">
                <a:pos x="118" y="82"/>
              </a:cxn>
              <a:cxn ang="0">
                <a:pos x="98" y="86"/>
              </a:cxn>
              <a:cxn ang="0">
                <a:pos x="90" y="94"/>
              </a:cxn>
              <a:cxn ang="0">
                <a:pos x="78" y="94"/>
              </a:cxn>
              <a:cxn ang="0">
                <a:pos x="74" y="98"/>
              </a:cxn>
              <a:cxn ang="0">
                <a:pos x="62" y="102"/>
              </a:cxn>
              <a:cxn ang="0">
                <a:pos x="48" y="100"/>
              </a:cxn>
              <a:cxn ang="0">
                <a:pos x="38" y="98"/>
              </a:cxn>
              <a:cxn ang="0">
                <a:pos x="32" y="104"/>
              </a:cxn>
              <a:cxn ang="0">
                <a:pos x="28" y="108"/>
              </a:cxn>
              <a:cxn ang="0">
                <a:pos x="18" y="114"/>
              </a:cxn>
              <a:cxn ang="0">
                <a:pos x="4" y="114"/>
              </a:cxn>
              <a:cxn ang="0">
                <a:pos x="0" y="108"/>
              </a:cxn>
            </a:cxnLst>
            <a:rect l="0" t="0" r="r" b="b"/>
            <a:pathLst>
              <a:path w="175" h="115">
                <a:moveTo>
                  <a:pt x="0" y="108"/>
                </a:moveTo>
                <a:lnTo>
                  <a:pt x="2" y="106"/>
                </a:lnTo>
                <a:lnTo>
                  <a:pt x="6" y="104"/>
                </a:lnTo>
                <a:lnTo>
                  <a:pt x="14" y="104"/>
                </a:lnTo>
                <a:lnTo>
                  <a:pt x="14" y="100"/>
                </a:lnTo>
                <a:lnTo>
                  <a:pt x="20" y="94"/>
                </a:lnTo>
                <a:lnTo>
                  <a:pt x="38" y="88"/>
                </a:lnTo>
                <a:lnTo>
                  <a:pt x="42" y="90"/>
                </a:lnTo>
                <a:lnTo>
                  <a:pt x="46" y="86"/>
                </a:lnTo>
                <a:lnTo>
                  <a:pt x="44" y="78"/>
                </a:lnTo>
                <a:lnTo>
                  <a:pt x="42" y="72"/>
                </a:lnTo>
                <a:lnTo>
                  <a:pt x="56" y="52"/>
                </a:lnTo>
                <a:lnTo>
                  <a:pt x="70" y="20"/>
                </a:lnTo>
                <a:lnTo>
                  <a:pt x="122" y="6"/>
                </a:lnTo>
                <a:lnTo>
                  <a:pt x="174" y="0"/>
                </a:lnTo>
                <a:lnTo>
                  <a:pt x="174" y="54"/>
                </a:lnTo>
                <a:lnTo>
                  <a:pt x="156" y="58"/>
                </a:lnTo>
                <a:lnTo>
                  <a:pt x="152" y="74"/>
                </a:lnTo>
                <a:lnTo>
                  <a:pt x="144" y="74"/>
                </a:lnTo>
                <a:lnTo>
                  <a:pt x="140" y="76"/>
                </a:lnTo>
                <a:lnTo>
                  <a:pt x="124" y="78"/>
                </a:lnTo>
                <a:lnTo>
                  <a:pt x="118" y="82"/>
                </a:lnTo>
                <a:lnTo>
                  <a:pt x="98" y="86"/>
                </a:lnTo>
                <a:lnTo>
                  <a:pt x="90" y="94"/>
                </a:lnTo>
                <a:lnTo>
                  <a:pt x="78" y="94"/>
                </a:lnTo>
                <a:lnTo>
                  <a:pt x="74" y="98"/>
                </a:lnTo>
                <a:lnTo>
                  <a:pt x="62" y="102"/>
                </a:lnTo>
                <a:lnTo>
                  <a:pt x="48" y="100"/>
                </a:lnTo>
                <a:lnTo>
                  <a:pt x="38" y="98"/>
                </a:lnTo>
                <a:lnTo>
                  <a:pt x="32" y="104"/>
                </a:lnTo>
                <a:lnTo>
                  <a:pt x="28" y="108"/>
                </a:lnTo>
                <a:lnTo>
                  <a:pt x="18" y="114"/>
                </a:lnTo>
                <a:lnTo>
                  <a:pt x="4" y="114"/>
                </a:lnTo>
                <a:lnTo>
                  <a:pt x="0" y="10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0" name="Freeform 537"/>
          <p:cNvSpPr>
            <a:spLocks/>
          </p:cNvSpPr>
          <p:nvPr/>
        </p:nvSpPr>
        <p:spPr bwMode="ltGray">
          <a:xfrm>
            <a:off x="5340238" y="4013212"/>
            <a:ext cx="202970" cy="282574"/>
          </a:xfrm>
          <a:custGeom>
            <a:avLst/>
            <a:gdLst/>
            <a:ahLst/>
            <a:cxnLst>
              <a:cxn ang="0">
                <a:pos x="72" y="4"/>
              </a:cxn>
              <a:cxn ang="0">
                <a:pos x="76" y="20"/>
              </a:cxn>
              <a:cxn ang="0">
                <a:pos x="84" y="32"/>
              </a:cxn>
              <a:cxn ang="0">
                <a:pos x="104" y="38"/>
              </a:cxn>
              <a:cxn ang="0">
                <a:pos x="112" y="40"/>
              </a:cxn>
              <a:cxn ang="0">
                <a:pos x="124" y="58"/>
              </a:cxn>
              <a:cxn ang="0">
                <a:pos x="130" y="62"/>
              </a:cxn>
              <a:cxn ang="0">
                <a:pos x="128" y="70"/>
              </a:cxn>
              <a:cxn ang="0">
                <a:pos x="106" y="98"/>
              </a:cxn>
              <a:cxn ang="0">
                <a:pos x="102" y="94"/>
              </a:cxn>
              <a:cxn ang="0">
                <a:pos x="92" y="108"/>
              </a:cxn>
              <a:cxn ang="0">
                <a:pos x="94" y="124"/>
              </a:cxn>
              <a:cxn ang="0">
                <a:pos x="80" y="124"/>
              </a:cxn>
              <a:cxn ang="0">
                <a:pos x="74" y="130"/>
              </a:cxn>
              <a:cxn ang="0">
                <a:pos x="72" y="138"/>
              </a:cxn>
              <a:cxn ang="0">
                <a:pos x="68" y="140"/>
              </a:cxn>
              <a:cxn ang="0">
                <a:pos x="50" y="138"/>
              </a:cxn>
              <a:cxn ang="0">
                <a:pos x="50" y="148"/>
              </a:cxn>
              <a:cxn ang="0">
                <a:pos x="44" y="156"/>
              </a:cxn>
              <a:cxn ang="0">
                <a:pos x="30" y="154"/>
              </a:cxn>
              <a:cxn ang="0">
                <a:pos x="16" y="156"/>
              </a:cxn>
              <a:cxn ang="0">
                <a:pos x="2" y="150"/>
              </a:cxn>
              <a:cxn ang="0">
                <a:pos x="8" y="136"/>
              </a:cxn>
              <a:cxn ang="0">
                <a:pos x="0" y="120"/>
              </a:cxn>
              <a:cxn ang="0">
                <a:pos x="4" y="102"/>
              </a:cxn>
              <a:cxn ang="0">
                <a:pos x="54" y="8"/>
              </a:cxn>
              <a:cxn ang="0">
                <a:pos x="64" y="0"/>
              </a:cxn>
              <a:cxn ang="0">
                <a:pos x="72" y="4"/>
              </a:cxn>
            </a:cxnLst>
            <a:rect l="0" t="0" r="r" b="b"/>
            <a:pathLst>
              <a:path w="131" h="157">
                <a:moveTo>
                  <a:pt x="72" y="4"/>
                </a:moveTo>
                <a:lnTo>
                  <a:pt x="76" y="20"/>
                </a:lnTo>
                <a:lnTo>
                  <a:pt x="84" y="32"/>
                </a:lnTo>
                <a:lnTo>
                  <a:pt x="104" y="38"/>
                </a:lnTo>
                <a:lnTo>
                  <a:pt x="112" y="40"/>
                </a:lnTo>
                <a:lnTo>
                  <a:pt x="124" y="58"/>
                </a:lnTo>
                <a:lnTo>
                  <a:pt x="130" y="62"/>
                </a:lnTo>
                <a:lnTo>
                  <a:pt x="128" y="70"/>
                </a:lnTo>
                <a:lnTo>
                  <a:pt x="106" y="98"/>
                </a:lnTo>
                <a:lnTo>
                  <a:pt x="102" y="94"/>
                </a:lnTo>
                <a:lnTo>
                  <a:pt x="92" y="108"/>
                </a:lnTo>
                <a:lnTo>
                  <a:pt x="94" y="124"/>
                </a:lnTo>
                <a:lnTo>
                  <a:pt x="80" y="124"/>
                </a:lnTo>
                <a:lnTo>
                  <a:pt x="74" y="130"/>
                </a:lnTo>
                <a:lnTo>
                  <a:pt x="72" y="138"/>
                </a:lnTo>
                <a:lnTo>
                  <a:pt x="68" y="140"/>
                </a:lnTo>
                <a:lnTo>
                  <a:pt x="50" y="138"/>
                </a:lnTo>
                <a:lnTo>
                  <a:pt x="50" y="148"/>
                </a:lnTo>
                <a:lnTo>
                  <a:pt x="44" y="156"/>
                </a:lnTo>
                <a:lnTo>
                  <a:pt x="30" y="154"/>
                </a:lnTo>
                <a:lnTo>
                  <a:pt x="16" y="156"/>
                </a:lnTo>
                <a:lnTo>
                  <a:pt x="2" y="150"/>
                </a:lnTo>
                <a:lnTo>
                  <a:pt x="8" y="136"/>
                </a:lnTo>
                <a:lnTo>
                  <a:pt x="0" y="120"/>
                </a:lnTo>
                <a:lnTo>
                  <a:pt x="4" y="102"/>
                </a:lnTo>
                <a:lnTo>
                  <a:pt x="54" y="8"/>
                </a:lnTo>
                <a:lnTo>
                  <a:pt x="64" y="0"/>
                </a:lnTo>
                <a:lnTo>
                  <a:pt x="72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1" name="Freeform 538"/>
          <p:cNvSpPr>
            <a:spLocks/>
          </p:cNvSpPr>
          <p:nvPr/>
        </p:nvSpPr>
        <p:spPr bwMode="ltGray">
          <a:xfrm>
            <a:off x="5284460" y="3971937"/>
            <a:ext cx="171982" cy="147636"/>
          </a:xfrm>
          <a:custGeom>
            <a:avLst/>
            <a:gdLst/>
            <a:ahLst/>
            <a:cxnLst>
              <a:cxn ang="0">
                <a:pos x="8" y="18"/>
              </a:cxn>
              <a:cxn ang="0">
                <a:pos x="16" y="22"/>
              </a:cxn>
              <a:cxn ang="0">
                <a:pos x="16" y="14"/>
              </a:cxn>
              <a:cxn ang="0">
                <a:pos x="20" y="0"/>
              </a:cxn>
              <a:cxn ang="0">
                <a:pos x="26" y="10"/>
              </a:cxn>
              <a:cxn ang="0">
                <a:pos x="24" y="16"/>
              </a:cxn>
              <a:cxn ang="0">
                <a:pos x="26" y="20"/>
              </a:cxn>
              <a:cxn ang="0">
                <a:pos x="26" y="30"/>
              </a:cxn>
              <a:cxn ang="0">
                <a:pos x="30" y="40"/>
              </a:cxn>
              <a:cxn ang="0">
                <a:pos x="34" y="44"/>
              </a:cxn>
              <a:cxn ang="0">
                <a:pos x="44" y="40"/>
              </a:cxn>
              <a:cxn ang="0">
                <a:pos x="50" y="42"/>
              </a:cxn>
              <a:cxn ang="0">
                <a:pos x="58" y="40"/>
              </a:cxn>
              <a:cxn ang="0">
                <a:pos x="66" y="44"/>
              </a:cxn>
              <a:cxn ang="0">
                <a:pos x="78" y="42"/>
              </a:cxn>
              <a:cxn ang="0">
                <a:pos x="78" y="34"/>
              </a:cxn>
              <a:cxn ang="0">
                <a:pos x="90" y="22"/>
              </a:cxn>
              <a:cxn ang="0">
                <a:pos x="104" y="12"/>
              </a:cxn>
              <a:cxn ang="0">
                <a:pos x="106" y="4"/>
              </a:cxn>
              <a:cxn ang="0">
                <a:pos x="108" y="2"/>
              </a:cxn>
              <a:cxn ang="0">
                <a:pos x="110" y="8"/>
              </a:cxn>
              <a:cxn ang="0">
                <a:pos x="110" y="32"/>
              </a:cxn>
              <a:cxn ang="0">
                <a:pos x="98" y="26"/>
              </a:cxn>
              <a:cxn ang="0">
                <a:pos x="98" y="44"/>
              </a:cxn>
              <a:cxn ang="0">
                <a:pos x="90" y="46"/>
              </a:cxn>
              <a:cxn ang="0">
                <a:pos x="94" y="52"/>
              </a:cxn>
              <a:cxn ang="0">
                <a:pos x="86" y="66"/>
              </a:cxn>
              <a:cxn ang="0">
                <a:pos x="88" y="80"/>
              </a:cxn>
              <a:cxn ang="0">
                <a:pos x="48" y="80"/>
              </a:cxn>
              <a:cxn ang="0">
                <a:pos x="6" y="42"/>
              </a:cxn>
              <a:cxn ang="0">
                <a:pos x="0" y="24"/>
              </a:cxn>
              <a:cxn ang="0">
                <a:pos x="8" y="18"/>
              </a:cxn>
            </a:cxnLst>
            <a:rect l="0" t="0" r="r" b="b"/>
            <a:pathLst>
              <a:path w="111" h="81">
                <a:moveTo>
                  <a:pt x="8" y="18"/>
                </a:moveTo>
                <a:lnTo>
                  <a:pt x="16" y="22"/>
                </a:lnTo>
                <a:lnTo>
                  <a:pt x="16" y="14"/>
                </a:lnTo>
                <a:lnTo>
                  <a:pt x="20" y="0"/>
                </a:lnTo>
                <a:lnTo>
                  <a:pt x="26" y="10"/>
                </a:lnTo>
                <a:lnTo>
                  <a:pt x="24" y="16"/>
                </a:lnTo>
                <a:lnTo>
                  <a:pt x="26" y="20"/>
                </a:lnTo>
                <a:lnTo>
                  <a:pt x="26" y="30"/>
                </a:lnTo>
                <a:lnTo>
                  <a:pt x="30" y="40"/>
                </a:lnTo>
                <a:lnTo>
                  <a:pt x="34" y="44"/>
                </a:lnTo>
                <a:lnTo>
                  <a:pt x="44" y="40"/>
                </a:lnTo>
                <a:lnTo>
                  <a:pt x="50" y="42"/>
                </a:lnTo>
                <a:lnTo>
                  <a:pt x="58" y="40"/>
                </a:lnTo>
                <a:lnTo>
                  <a:pt x="66" y="44"/>
                </a:lnTo>
                <a:lnTo>
                  <a:pt x="78" y="42"/>
                </a:lnTo>
                <a:lnTo>
                  <a:pt x="78" y="34"/>
                </a:lnTo>
                <a:lnTo>
                  <a:pt x="90" y="22"/>
                </a:lnTo>
                <a:lnTo>
                  <a:pt x="104" y="12"/>
                </a:lnTo>
                <a:lnTo>
                  <a:pt x="106" y="4"/>
                </a:lnTo>
                <a:lnTo>
                  <a:pt x="108" y="2"/>
                </a:lnTo>
                <a:lnTo>
                  <a:pt x="110" y="8"/>
                </a:lnTo>
                <a:lnTo>
                  <a:pt x="110" y="32"/>
                </a:lnTo>
                <a:lnTo>
                  <a:pt x="98" y="26"/>
                </a:lnTo>
                <a:lnTo>
                  <a:pt x="98" y="44"/>
                </a:lnTo>
                <a:lnTo>
                  <a:pt x="90" y="46"/>
                </a:lnTo>
                <a:lnTo>
                  <a:pt x="94" y="52"/>
                </a:lnTo>
                <a:lnTo>
                  <a:pt x="86" y="66"/>
                </a:lnTo>
                <a:lnTo>
                  <a:pt x="88" y="80"/>
                </a:lnTo>
                <a:lnTo>
                  <a:pt x="48" y="80"/>
                </a:lnTo>
                <a:lnTo>
                  <a:pt x="6" y="42"/>
                </a:lnTo>
                <a:lnTo>
                  <a:pt x="0" y="24"/>
                </a:lnTo>
                <a:lnTo>
                  <a:pt x="8" y="1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2" name="Freeform 539"/>
          <p:cNvSpPr>
            <a:spLocks/>
          </p:cNvSpPr>
          <p:nvPr/>
        </p:nvSpPr>
        <p:spPr bwMode="ltGray">
          <a:xfrm>
            <a:off x="4880068" y="3721113"/>
            <a:ext cx="559332" cy="585784"/>
          </a:xfrm>
          <a:custGeom>
            <a:avLst/>
            <a:gdLst/>
            <a:ahLst/>
            <a:cxnLst>
              <a:cxn ang="0">
                <a:pos x="266" y="112"/>
              </a:cxn>
              <a:cxn ang="0">
                <a:pos x="278" y="122"/>
              </a:cxn>
              <a:cxn ang="0">
                <a:pos x="282" y="138"/>
              </a:cxn>
              <a:cxn ang="0">
                <a:pos x="280" y="142"/>
              </a:cxn>
              <a:cxn ang="0">
                <a:pos x="284" y="160"/>
              </a:cxn>
              <a:cxn ang="0">
                <a:pos x="282" y="168"/>
              </a:cxn>
              <a:cxn ang="0">
                <a:pos x="296" y="176"/>
              </a:cxn>
              <a:cxn ang="0">
                <a:pos x="304" y="196"/>
              </a:cxn>
              <a:cxn ang="0">
                <a:pos x="348" y="212"/>
              </a:cxn>
              <a:cxn ang="0">
                <a:pos x="362" y="220"/>
              </a:cxn>
              <a:cxn ang="0">
                <a:pos x="242" y="280"/>
              </a:cxn>
              <a:cxn ang="0">
                <a:pos x="206" y="304"/>
              </a:cxn>
              <a:cxn ang="0">
                <a:pos x="164" y="288"/>
              </a:cxn>
              <a:cxn ang="0">
                <a:pos x="162" y="282"/>
              </a:cxn>
              <a:cxn ang="0">
                <a:pos x="156" y="292"/>
              </a:cxn>
              <a:cxn ang="0">
                <a:pos x="144" y="302"/>
              </a:cxn>
              <a:cxn ang="0">
                <a:pos x="136" y="292"/>
              </a:cxn>
              <a:cxn ang="0">
                <a:pos x="126" y="270"/>
              </a:cxn>
              <a:cxn ang="0">
                <a:pos x="104" y="234"/>
              </a:cxn>
              <a:cxn ang="0">
                <a:pos x="94" y="220"/>
              </a:cxn>
              <a:cxn ang="0">
                <a:pos x="86" y="188"/>
              </a:cxn>
              <a:cxn ang="0">
                <a:pos x="78" y="172"/>
              </a:cxn>
              <a:cxn ang="0">
                <a:pos x="68" y="160"/>
              </a:cxn>
              <a:cxn ang="0">
                <a:pos x="48" y="142"/>
              </a:cxn>
              <a:cxn ang="0">
                <a:pos x="38" y="122"/>
              </a:cxn>
              <a:cxn ang="0">
                <a:pos x="22" y="102"/>
              </a:cxn>
              <a:cxn ang="0">
                <a:pos x="24" y="68"/>
              </a:cxn>
              <a:cxn ang="0">
                <a:pos x="56" y="58"/>
              </a:cxn>
              <a:cxn ang="0">
                <a:pos x="78" y="52"/>
              </a:cxn>
              <a:cxn ang="0">
                <a:pos x="78" y="44"/>
              </a:cxn>
              <a:cxn ang="0">
                <a:pos x="68" y="18"/>
              </a:cxn>
              <a:cxn ang="0">
                <a:pos x="104" y="0"/>
              </a:cxn>
              <a:cxn ang="0">
                <a:pos x="196" y="58"/>
              </a:cxn>
              <a:cxn ang="0">
                <a:pos x="246" y="80"/>
              </a:cxn>
              <a:cxn ang="0">
                <a:pos x="258" y="104"/>
              </a:cxn>
            </a:cxnLst>
            <a:rect l="0" t="0" r="r" b="b"/>
            <a:pathLst>
              <a:path w="363" h="323">
                <a:moveTo>
                  <a:pt x="264" y="106"/>
                </a:moveTo>
                <a:lnTo>
                  <a:pt x="266" y="112"/>
                </a:lnTo>
                <a:lnTo>
                  <a:pt x="270" y="122"/>
                </a:lnTo>
                <a:lnTo>
                  <a:pt x="278" y="122"/>
                </a:lnTo>
                <a:lnTo>
                  <a:pt x="278" y="128"/>
                </a:lnTo>
                <a:lnTo>
                  <a:pt x="282" y="138"/>
                </a:lnTo>
                <a:lnTo>
                  <a:pt x="278" y="138"/>
                </a:lnTo>
                <a:lnTo>
                  <a:pt x="280" y="142"/>
                </a:lnTo>
                <a:lnTo>
                  <a:pt x="288" y="156"/>
                </a:lnTo>
                <a:lnTo>
                  <a:pt x="284" y="160"/>
                </a:lnTo>
                <a:lnTo>
                  <a:pt x="282" y="164"/>
                </a:lnTo>
                <a:lnTo>
                  <a:pt x="282" y="168"/>
                </a:lnTo>
                <a:lnTo>
                  <a:pt x="288" y="172"/>
                </a:lnTo>
                <a:lnTo>
                  <a:pt x="296" y="176"/>
                </a:lnTo>
                <a:lnTo>
                  <a:pt x="300" y="186"/>
                </a:lnTo>
                <a:lnTo>
                  <a:pt x="304" y="196"/>
                </a:lnTo>
                <a:lnTo>
                  <a:pt x="328" y="206"/>
                </a:lnTo>
                <a:lnTo>
                  <a:pt x="348" y="212"/>
                </a:lnTo>
                <a:lnTo>
                  <a:pt x="360" y="214"/>
                </a:lnTo>
                <a:lnTo>
                  <a:pt x="362" y="220"/>
                </a:lnTo>
                <a:lnTo>
                  <a:pt x="358" y="260"/>
                </a:lnTo>
                <a:lnTo>
                  <a:pt x="242" y="280"/>
                </a:lnTo>
                <a:lnTo>
                  <a:pt x="204" y="322"/>
                </a:lnTo>
                <a:lnTo>
                  <a:pt x="206" y="304"/>
                </a:lnTo>
                <a:lnTo>
                  <a:pt x="172" y="290"/>
                </a:lnTo>
                <a:lnTo>
                  <a:pt x="164" y="288"/>
                </a:lnTo>
                <a:lnTo>
                  <a:pt x="164" y="284"/>
                </a:lnTo>
                <a:lnTo>
                  <a:pt x="162" y="282"/>
                </a:lnTo>
                <a:lnTo>
                  <a:pt x="158" y="284"/>
                </a:lnTo>
                <a:lnTo>
                  <a:pt x="156" y="292"/>
                </a:lnTo>
                <a:lnTo>
                  <a:pt x="156" y="298"/>
                </a:lnTo>
                <a:lnTo>
                  <a:pt x="144" y="302"/>
                </a:lnTo>
                <a:lnTo>
                  <a:pt x="144" y="292"/>
                </a:lnTo>
                <a:lnTo>
                  <a:pt x="136" y="292"/>
                </a:lnTo>
                <a:lnTo>
                  <a:pt x="138" y="284"/>
                </a:lnTo>
                <a:lnTo>
                  <a:pt x="126" y="270"/>
                </a:lnTo>
                <a:lnTo>
                  <a:pt x="116" y="244"/>
                </a:lnTo>
                <a:lnTo>
                  <a:pt x="104" y="234"/>
                </a:lnTo>
                <a:lnTo>
                  <a:pt x="98" y="228"/>
                </a:lnTo>
                <a:lnTo>
                  <a:pt x="94" y="220"/>
                </a:lnTo>
                <a:lnTo>
                  <a:pt x="86" y="196"/>
                </a:lnTo>
                <a:lnTo>
                  <a:pt x="86" y="188"/>
                </a:lnTo>
                <a:lnTo>
                  <a:pt x="82" y="180"/>
                </a:lnTo>
                <a:lnTo>
                  <a:pt x="78" y="172"/>
                </a:lnTo>
                <a:lnTo>
                  <a:pt x="74" y="164"/>
                </a:lnTo>
                <a:lnTo>
                  <a:pt x="68" y="160"/>
                </a:lnTo>
                <a:lnTo>
                  <a:pt x="54" y="154"/>
                </a:lnTo>
                <a:lnTo>
                  <a:pt x="48" y="142"/>
                </a:lnTo>
                <a:lnTo>
                  <a:pt x="44" y="136"/>
                </a:lnTo>
                <a:lnTo>
                  <a:pt x="38" y="122"/>
                </a:lnTo>
                <a:lnTo>
                  <a:pt x="28" y="110"/>
                </a:lnTo>
                <a:lnTo>
                  <a:pt x="22" y="102"/>
                </a:lnTo>
                <a:lnTo>
                  <a:pt x="0" y="82"/>
                </a:lnTo>
                <a:lnTo>
                  <a:pt x="24" y="68"/>
                </a:lnTo>
                <a:lnTo>
                  <a:pt x="34" y="52"/>
                </a:lnTo>
                <a:lnTo>
                  <a:pt x="56" y="58"/>
                </a:lnTo>
                <a:lnTo>
                  <a:pt x="62" y="50"/>
                </a:lnTo>
                <a:lnTo>
                  <a:pt x="78" y="52"/>
                </a:lnTo>
                <a:lnTo>
                  <a:pt x="80" y="48"/>
                </a:lnTo>
                <a:lnTo>
                  <a:pt x="78" y="44"/>
                </a:lnTo>
                <a:lnTo>
                  <a:pt x="84" y="40"/>
                </a:lnTo>
                <a:lnTo>
                  <a:pt x="68" y="18"/>
                </a:lnTo>
                <a:lnTo>
                  <a:pt x="100" y="10"/>
                </a:lnTo>
                <a:lnTo>
                  <a:pt x="104" y="0"/>
                </a:lnTo>
                <a:lnTo>
                  <a:pt x="152" y="12"/>
                </a:lnTo>
                <a:lnTo>
                  <a:pt x="196" y="58"/>
                </a:lnTo>
                <a:lnTo>
                  <a:pt x="238" y="78"/>
                </a:lnTo>
                <a:lnTo>
                  <a:pt x="246" y="80"/>
                </a:lnTo>
                <a:lnTo>
                  <a:pt x="250" y="84"/>
                </a:lnTo>
                <a:lnTo>
                  <a:pt x="258" y="104"/>
                </a:lnTo>
                <a:lnTo>
                  <a:pt x="264" y="10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3" name="Freeform 540"/>
          <p:cNvSpPr>
            <a:spLocks/>
          </p:cNvSpPr>
          <p:nvPr/>
        </p:nvSpPr>
        <p:spPr bwMode="ltGray">
          <a:xfrm>
            <a:off x="5013315" y="3543314"/>
            <a:ext cx="251002" cy="320674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56" y="14"/>
              </a:cxn>
              <a:cxn ang="0">
                <a:pos x="44" y="16"/>
              </a:cxn>
              <a:cxn ang="0">
                <a:pos x="40" y="18"/>
              </a:cxn>
              <a:cxn ang="0">
                <a:pos x="36" y="22"/>
              </a:cxn>
              <a:cxn ang="0">
                <a:pos x="36" y="26"/>
              </a:cxn>
              <a:cxn ang="0">
                <a:pos x="38" y="36"/>
              </a:cxn>
              <a:cxn ang="0">
                <a:pos x="34" y="48"/>
              </a:cxn>
              <a:cxn ang="0">
                <a:pos x="32" y="62"/>
              </a:cxn>
              <a:cxn ang="0">
                <a:pos x="28" y="62"/>
              </a:cxn>
              <a:cxn ang="0">
                <a:pos x="0" y="80"/>
              </a:cxn>
              <a:cxn ang="0">
                <a:pos x="4" y="104"/>
              </a:cxn>
              <a:cxn ang="0">
                <a:pos x="18" y="104"/>
              </a:cxn>
              <a:cxn ang="0">
                <a:pos x="60" y="134"/>
              </a:cxn>
              <a:cxn ang="0">
                <a:pos x="64" y="140"/>
              </a:cxn>
              <a:cxn ang="0">
                <a:pos x="72" y="142"/>
              </a:cxn>
              <a:cxn ang="0">
                <a:pos x="72" y="160"/>
              </a:cxn>
              <a:cxn ang="0">
                <a:pos x="88" y="170"/>
              </a:cxn>
              <a:cxn ang="0">
                <a:pos x="130" y="176"/>
              </a:cxn>
              <a:cxn ang="0">
                <a:pos x="154" y="164"/>
              </a:cxn>
              <a:cxn ang="0">
                <a:pos x="162" y="156"/>
              </a:cxn>
              <a:cxn ang="0">
                <a:pos x="162" y="102"/>
              </a:cxn>
              <a:cxn ang="0">
                <a:pos x="114" y="6"/>
              </a:cxn>
              <a:cxn ang="0">
                <a:pos x="98" y="0"/>
              </a:cxn>
              <a:cxn ang="0">
                <a:pos x="90" y="14"/>
              </a:cxn>
              <a:cxn ang="0">
                <a:pos x="86" y="12"/>
              </a:cxn>
              <a:cxn ang="0">
                <a:pos x="64" y="4"/>
              </a:cxn>
            </a:cxnLst>
            <a:rect l="0" t="0" r="r" b="b"/>
            <a:pathLst>
              <a:path w="163" h="177">
                <a:moveTo>
                  <a:pt x="64" y="4"/>
                </a:moveTo>
                <a:lnTo>
                  <a:pt x="56" y="14"/>
                </a:lnTo>
                <a:lnTo>
                  <a:pt x="44" y="16"/>
                </a:lnTo>
                <a:lnTo>
                  <a:pt x="40" y="18"/>
                </a:lnTo>
                <a:lnTo>
                  <a:pt x="36" y="22"/>
                </a:lnTo>
                <a:lnTo>
                  <a:pt x="36" y="26"/>
                </a:lnTo>
                <a:lnTo>
                  <a:pt x="38" y="36"/>
                </a:lnTo>
                <a:lnTo>
                  <a:pt x="34" y="48"/>
                </a:lnTo>
                <a:lnTo>
                  <a:pt x="32" y="62"/>
                </a:lnTo>
                <a:lnTo>
                  <a:pt x="28" y="62"/>
                </a:lnTo>
                <a:lnTo>
                  <a:pt x="0" y="80"/>
                </a:lnTo>
                <a:lnTo>
                  <a:pt x="4" y="104"/>
                </a:lnTo>
                <a:lnTo>
                  <a:pt x="18" y="104"/>
                </a:lnTo>
                <a:lnTo>
                  <a:pt x="60" y="134"/>
                </a:lnTo>
                <a:lnTo>
                  <a:pt x="64" y="140"/>
                </a:lnTo>
                <a:lnTo>
                  <a:pt x="72" y="142"/>
                </a:lnTo>
                <a:lnTo>
                  <a:pt x="72" y="160"/>
                </a:lnTo>
                <a:lnTo>
                  <a:pt x="88" y="170"/>
                </a:lnTo>
                <a:lnTo>
                  <a:pt x="130" y="176"/>
                </a:lnTo>
                <a:lnTo>
                  <a:pt x="154" y="164"/>
                </a:lnTo>
                <a:lnTo>
                  <a:pt x="162" y="156"/>
                </a:lnTo>
                <a:lnTo>
                  <a:pt x="162" y="102"/>
                </a:lnTo>
                <a:lnTo>
                  <a:pt x="114" y="6"/>
                </a:lnTo>
                <a:lnTo>
                  <a:pt x="98" y="0"/>
                </a:lnTo>
                <a:lnTo>
                  <a:pt x="90" y="14"/>
                </a:lnTo>
                <a:lnTo>
                  <a:pt x="86" y="12"/>
                </a:lnTo>
                <a:lnTo>
                  <a:pt x="64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4" name="Freeform 541"/>
          <p:cNvSpPr>
            <a:spLocks/>
          </p:cNvSpPr>
          <p:nvPr/>
        </p:nvSpPr>
        <p:spPr bwMode="ltGray">
          <a:xfrm>
            <a:off x="5571097" y="3613164"/>
            <a:ext cx="429183" cy="506410"/>
          </a:xfrm>
          <a:custGeom>
            <a:avLst/>
            <a:gdLst/>
            <a:ahLst/>
            <a:cxnLst>
              <a:cxn ang="0">
                <a:pos x="120" y="264"/>
              </a:cxn>
              <a:cxn ang="0">
                <a:pos x="108" y="252"/>
              </a:cxn>
              <a:cxn ang="0">
                <a:pos x="98" y="236"/>
              </a:cxn>
              <a:cxn ang="0">
                <a:pos x="74" y="236"/>
              </a:cxn>
              <a:cxn ang="0">
                <a:pos x="60" y="236"/>
              </a:cxn>
              <a:cxn ang="0">
                <a:pos x="52" y="236"/>
              </a:cxn>
              <a:cxn ang="0">
                <a:pos x="42" y="234"/>
              </a:cxn>
              <a:cxn ang="0">
                <a:pos x="28" y="232"/>
              </a:cxn>
              <a:cxn ang="0">
                <a:pos x="14" y="236"/>
              </a:cxn>
              <a:cxn ang="0">
                <a:pos x="14" y="228"/>
              </a:cxn>
              <a:cxn ang="0">
                <a:pos x="14" y="220"/>
              </a:cxn>
              <a:cxn ang="0">
                <a:pos x="18" y="214"/>
              </a:cxn>
              <a:cxn ang="0">
                <a:pos x="24" y="208"/>
              </a:cxn>
              <a:cxn ang="0">
                <a:pos x="30" y="208"/>
              </a:cxn>
              <a:cxn ang="0">
                <a:pos x="40" y="208"/>
              </a:cxn>
              <a:cxn ang="0">
                <a:pos x="42" y="202"/>
              </a:cxn>
              <a:cxn ang="0">
                <a:pos x="48" y="192"/>
              </a:cxn>
              <a:cxn ang="0">
                <a:pos x="40" y="176"/>
              </a:cxn>
              <a:cxn ang="0">
                <a:pos x="28" y="174"/>
              </a:cxn>
              <a:cxn ang="0">
                <a:pos x="18" y="170"/>
              </a:cxn>
              <a:cxn ang="0">
                <a:pos x="10" y="164"/>
              </a:cxn>
              <a:cxn ang="0">
                <a:pos x="2" y="148"/>
              </a:cxn>
              <a:cxn ang="0">
                <a:pos x="0" y="144"/>
              </a:cxn>
              <a:cxn ang="0">
                <a:pos x="26" y="162"/>
              </a:cxn>
              <a:cxn ang="0">
                <a:pos x="44" y="164"/>
              </a:cxn>
              <a:cxn ang="0">
                <a:pos x="60" y="166"/>
              </a:cxn>
              <a:cxn ang="0">
                <a:pos x="72" y="164"/>
              </a:cxn>
              <a:cxn ang="0">
                <a:pos x="80" y="158"/>
              </a:cxn>
              <a:cxn ang="0">
                <a:pos x="88" y="152"/>
              </a:cxn>
              <a:cxn ang="0">
                <a:pos x="92" y="142"/>
              </a:cxn>
              <a:cxn ang="0">
                <a:pos x="90" y="128"/>
              </a:cxn>
              <a:cxn ang="0">
                <a:pos x="92" y="116"/>
              </a:cxn>
              <a:cxn ang="0">
                <a:pos x="100" y="116"/>
              </a:cxn>
              <a:cxn ang="0">
                <a:pos x="112" y="124"/>
              </a:cxn>
              <a:cxn ang="0">
                <a:pos x="120" y="112"/>
              </a:cxn>
              <a:cxn ang="0">
                <a:pos x="132" y="116"/>
              </a:cxn>
              <a:cxn ang="0">
                <a:pos x="138" y="114"/>
              </a:cxn>
              <a:cxn ang="0">
                <a:pos x="140" y="102"/>
              </a:cxn>
              <a:cxn ang="0">
                <a:pos x="142" y="90"/>
              </a:cxn>
              <a:cxn ang="0">
                <a:pos x="154" y="82"/>
              </a:cxn>
              <a:cxn ang="0">
                <a:pos x="148" y="72"/>
              </a:cxn>
              <a:cxn ang="0">
                <a:pos x="154" y="68"/>
              </a:cxn>
              <a:cxn ang="0">
                <a:pos x="162" y="68"/>
              </a:cxn>
              <a:cxn ang="0">
                <a:pos x="160" y="58"/>
              </a:cxn>
              <a:cxn ang="0">
                <a:pos x="170" y="56"/>
              </a:cxn>
              <a:cxn ang="0">
                <a:pos x="178" y="46"/>
              </a:cxn>
              <a:cxn ang="0">
                <a:pos x="182" y="28"/>
              </a:cxn>
              <a:cxn ang="0">
                <a:pos x="194" y="10"/>
              </a:cxn>
              <a:cxn ang="0">
                <a:pos x="212" y="0"/>
              </a:cxn>
              <a:cxn ang="0">
                <a:pos x="216" y="8"/>
              </a:cxn>
              <a:cxn ang="0">
                <a:pos x="232" y="6"/>
              </a:cxn>
              <a:cxn ang="0">
                <a:pos x="248" y="18"/>
              </a:cxn>
              <a:cxn ang="0">
                <a:pos x="256" y="30"/>
              </a:cxn>
              <a:cxn ang="0">
                <a:pos x="276" y="126"/>
              </a:cxn>
              <a:cxn ang="0">
                <a:pos x="184" y="278"/>
              </a:cxn>
              <a:cxn ang="0">
                <a:pos x="132" y="266"/>
              </a:cxn>
              <a:cxn ang="0">
                <a:pos x="120" y="264"/>
              </a:cxn>
            </a:cxnLst>
            <a:rect l="0" t="0" r="r" b="b"/>
            <a:pathLst>
              <a:path w="277" h="279">
                <a:moveTo>
                  <a:pt x="120" y="264"/>
                </a:moveTo>
                <a:lnTo>
                  <a:pt x="108" y="252"/>
                </a:lnTo>
                <a:lnTo>
                  <a:pt x="98" y="236"/>
                </a:lnTo>
                <a:lnTo>
                  <a:pt x="74" y="236"/>
                </a:lnTo>
                <a:lnTo>
                  <a:pt x="60" y="236"/>
                </a:lnTo>
                <a:lnTo>
                  <a:pt x="52" y="236"/>
                </a:lnTo>
                <a:lnTo>
                  <a:pt x="42" y="234"/>
                </a:lnTo>
                <a:lnTo>
                  <a:pt x="28" y="232"/>
                </a:lnTo>
                <a:lnTo>
                  <a:pt x="14" y="236"/>
                </a:lnTo>
                <a:lnTo>
                  <a:pt x="14" y="228"/>
                </a:lnTo>
                <a:lnTo>
                  <a:pt x="14" y="220"/>
                </a:lnTo>
                <a:lnTo>
                  <a:pt x="18" y="214"/>
                </a:lnTo>
                <a:lnTo>
                  <a:pt x="24" y="208"/>
                </a:lnTo>
                <a:lnTo>
                  <a:pt x="30" y="208"/>
                </a:lnTo>
                <a:lnTo>
                  <a:pt x="40" y="208"/>
                </a:lnTo>
                <a:lnTo>
                  <a:pt x="42" y="202"/>
                </a:lnTo>
                <a:lnTo>
                  <a:pt x="48" y="192"/>
                </a:lnTo>
                <a:lnTo>
                  <a:pt x="40" y="176"/>
                </a:lnTo>
                <a:lnTo>
                  <a:pt x="28" y="174"/>
                </a:lnTo>
                <a:lnTo>
                  <a:pt x="18" y="170"/>
                </a:lnTo>
                <a:lnTo>
                  <a:pt x="10" y="164"/>
                </a:lnTo>
                <a:lnTo>
                  <a:pt x="2" y="148"/>
                </a:lnTo>
                <a:lnTo>
                  <a:pt x="0" y="144"/>
                </a:lnTo>
                <a:lnTo>
                  <a:pt x="26" y="162"/>
                </a:lnTo>
                <a:lnTo>
                  <a:pt x="44" y="164"/>
                </a:lnTo>
                <a:lnTo>
                  <a:pt x="60" y="166"/>
                </a:lnTo>
                <a:lnTo>
                  <a:pt x="72" y="164"/>
                </a:lnTo>
                <a:lnTo>
                  <a:pt x="80" y="158"/>
                </a:lnTo>
                <a:lnTo>
                  <a:pt x="88" y="152"/>
                </a:lnTo>
                <a:lnTo>
                  <a:pt x="92" y="142"/>
                </a:lnTo>
                <a:lnTo>
                  <a:pt x="90" y="128"/>
                </a:lnTo>
                <a:lnTo>
                  <a:pt x="92" y="116"/>
                </a:lnTo>
                <a:lnTo>
                  <a:pt x="100" y="116"/>
                </a:lnTo>
                <a:lnTo>
                  <a:pt x="112" y="124"/>
                </a:lnTo>
                <a:lnTo>
                  <a:pt x="120" y="112"/>
                </a:lnTo>
                <a:lnTo>
                  <a:pt x="132" y="116"/>
                </a:lnTo>
                <a:lnTo>
                  <a:pt x="138" y="114"/>
                </a:lnTo>
                <a:lnTo>
                  <a:pt x="140" y="102"/>
                </a:lnTo>
                <a:lnTo>
                  <a:pt x="142" y="90"/>
                </a:lnTo>
                <a:lnTo>
                  <a:pt x="154" y="82"/>
                </a:lnTo>
                <a:lnTo>
                  <a:pt x="148" y="72"/>
                </a:lnTo>
                <a:lnTo>
                  <a:pt x="154" y="68"/>
                </a:lnTo>
                <a:lnTo>
                  <a:pt x="162" y="68"/>
                </a:lnTo>
                <a:lnTo>
                  <a:pt x="160" y="58"/>
                </a:lnTo>
                <a:lnTo>
                  <a:pt x="170" y="56"/>
                </a:lnTo>
                <a:lnTo>
                  <a:pt x="178" y="46"/>
                </a:lnTo>
                <a:lnTo>
                  <a:pt x="182" y="28"/>
                </a:lnTo>
                <a:lnTo>
                  <a:pt x="194" y="10"/>
                </a:lnTo>
                <a:lnTo>
                  <a:pt x="212" y="0"/>
                </a:lnTo>
                <a:lnTo>
                  <a:pt x="216" y="8"/>
                </a:lnTo>
                <a:lnTo>
                  <a:pt x="232" y="6"/>
                </a:lnTo>
                <a:lnTo>
                  <a:pt x="248" y="18"/>
                </a:lnTo>
                <a:lnTo>
                  <a:pt x="256" y="30"/>
                </a:lnTo>
                <a:lnTo>
                  <a:pt x="276" y="126"/>
                </a:lnTo>
                <a:lnTo>
                  <a:pt x="184" y="278"/>
                </a:lnTo>
                <a:lnTo>
                  <a:pt x="132" y="266"/>
                </a:lnTo>
                <a:lnTo>
                  <a:pt x="120" y="26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5" name="Freeform 542"/>
          <p:cNvSpPr>
            <a:spLocks/>
          </p:cNvSpPr>
          <p:nvPr/>
        </p:nvSpPr>
        <p:spPr bwMode="ltGray">
          <a:xfrm>
            <a:off x="6265226" y="3119453"/>
            <a:ext cx="672437" cy="401636"/>
          </a:xfrm>
          <a:custGeom>
            <a:avLst/>
            <a:gdLst/>
            <a:ahLst/>
            <a:cxnLst>
              <a:cxn ang="0">
                <a:pos x="366" y="18"/>
              </a:cxn>
              <a:cxn ang="0">
                <a:pos x="356" y="6"/>
              </a:cxn>
              <a:cxn ang="0">
                <a:pos x="354" y="0"/>
              </a:cxn>
              <a:cxn ang="0">
                <a:pos x="342" y="8"/>
              </a:cxn>
              <a:cxn ang="0">
                <a:pos x="336" y="8"/>
              </a:cxn>
              <a:cxn ang="0">
                <a:pos x="332" y="4"/>
              </a:cxn>
              <a:cxn ang="0">
                <a:pos x="320" y="12"/>
              </a:cxn>
              <a:cxn ang="0">
                <a:pos x="314" y="22"/>
              </a:cxn>
              <a:cxn ang="0">
                <a:pos x="308" y="22"/>
              </a:cxn>
              <a:cxn ang="0">
                <a:pos x="306" y="28"/>
              </a:cxn>
              <a:cxn ang="0">
                <a:pos x="292" y="32"/>
              </a:cxn>
              <a:cxn ang="0">
                <a:pos x="288" y="32"/>
              </a:cxn>
              <a:cxn ang="0">
                <a:pos x="264" y="36"/>
              </a:cxn>
              <a:cxn ang="0">
                <a:pos x="256" y="32"/>
              </a:cxn>
              <a:cxn ang="0">
                <a:pos x="250" y="28"/>
              </a:cxn>
              <a:cxn ang="0">
                <a:pos x="240" y="28"/>
              </a:cxn>
              <a:cxn ang="0">
                <a:pos x="226" y="22"/>
              </a:cxn>
              <a:cxn ang="0">
                <a:pos x="216" y="22"/>
              </a:cxn>
              <a:cxn ang="0">
                <a:pos x="200" y="28"/>
              </a:cxn>
              <a:cxn ang="0">
                <a:pos x="198" y="34"/>
              </a:cxn>
              <a:cxn ang="0">
                <a:pos x="186" y="34"/>
              </a:cxn>
              <a:cxn ang="0">
                <a:pos x="178" y="32"/>
              </a:cxn>
              <a:cxn ang="0">
                <a:pos x="174" y="26"/>
              </a:cxn>
              <a:cxn ang="0">
                <a:pos x="174" y="16"/>
              </a:cxn>
              <a:cxn ang="0">
                <a:pos x="168" y="12"/>
              </a:cxn>
              <a:cxn ang="0">
                <a:pos x="158" y="8"/>
              </a:cxn>
              <a:cxn ang="0">
                <a:pos x="146" y="8"/>
              </a:cxn>
              <a:cxn ang="0">
                <a:pos x="138" y="6"/>
              </a:cxn>
              <a:cxn ang="0">
                <a:pos x="128" y="4"/>
              </a:cxn>
              <a:cxn ang="0">
                <a:pos x="128" y="10"/>
              </a:cxn>
              <a:cxn ang="0">
                <a:pos x="124" y="16"/>
              </a:cxn>
              <a:cxn ang="0">
                <a:pos x="124" y="28"/>
              </a:cxn>
              <a:cxn ang="0">
                <a:pos x="130" y="40"/>
              </a:cxn>
              <a:cxn ang="0">
                <a:pos x="130" y="46"/>
              </a:cxn>
              <a:cxn ang="0">
                <a:pos x="122" y="52"/>
              </a:cxn>
              <a:cxn ang="0">
                <a:pos x="110" y="48"/>
              </a:cxn>
              <a:cxn ang="0">
                <a:pos x="106" y="46"/>
              </a:cxn>
              <a:cxn ang="0">
                <a:pos x="104" y="46"/>
              </a:cxn>
              <a:cxn ang="0">
                <a:pos x="98" y="50"/>
              </a:cxn>
              <a:cxn ang="0">
                <a:pos x="88" y="48"/>
              </a:cxn>
              <a:cxn ang="0">
                <a:pos x="80" y="46"/>
              </a:cxn>
              <a:cxn ang="0">
                <a:pos x="82" y="42"/>
              </a:cxn>
              <a:cxn ang="0">
                <a:pos x="80" y="38"/>
              </a:cxn>
              <a:cxn ang="0">
                <a:pos x="70" y="38"/>
              </a:cxn>
              <a:cxn ang="0">
                <a:pos x="62" y="38"/>
              </a:cxn>
              <a:cxn ang="0">
                <a:pos x="56" y="36"/>
              </a:cxn>
              <a:cxn ang="0">
                <a:pos x="44" y="42"/>
              </a:cxn>
              <a:cxn ang="0">
                <a:pos x="36" y="42"/>
              </a:cxn>
              <a:cxn ang="0">
                <a:pos x="24" y="52"/>
              </a:cxn>
              <a:cxn ang="0">
                <a:pos x="22" y="58"/>
              </a:cxn>
              <a:cxn ang="0">
                <a:pos x="14" y="60"/>
              </a:cxn>
              <a:cxn ang="0">
                <a:pos x="0" y="72"/>
              </a:cxn>
              <a:cxn ang="0">
                <a:pos x="44" y="154"/>
              </a:cxn>
              <a:cxn ang="0">
                <a:pos x="134" y="204"/>
              </a:cxn>
              <a:cxn ang="0">
                <a:pos x="290" y="220"/>
              </a:cxn>
              <a:cxn ang="0">
                <a:pos x="434" y="36"/>
              </a:cxn>
              <a:cxn ang="0">
                <a:pos x="366" y="18"/>
              </a:cxn>
            </a:cxnLst>
            <a:rect l="0" t="0" r="r" b="b"/>
            <a:pathLst>
              <a:path w="435" h="221">
                <a:moveTo>
                  <a:pt x="366" y="18"/>
                </a:moveTo>
                <a:lnTo>
                  <a:pt x="356" y="6"/>
                </a:lnTo>
                <a:lnTo>
                  <a:pt x="354" y="0"/>
                </a:lnTo>
                <a:lnTo>
                  <a:pt x="342" y="8"/>
                </a:lnTo>
                <a:lnTo>
                  <a:pt x="336" y="8"/>
                </a:lnTo>
                <a:lnTo>
                  <a:pt x="332" y="4"/>
                </a:lnTo>
                <a:lnTo>
                  <a:pt x="320" y="12"/>
                </a:lnTo>
                <a:lnTo>
                  <a:pt x="314" y="22"/>
                </a:lnTo>
                <a:lnTo>
                  <a:pt x="308" y="22"/>
                </a:lnTo>
                <a:lnTo>
                  <a:pt x="306" y="28"/>
                </a:lnTo>
                <a:lnTo>
                  <a:pt x="292" y="32"/>
                </a:lnTo>
                <a:lnTo>
                  <a:pt x="288" y="32"/>
                </a:lnTo>
                <a:lnTo>
                  <a:pt x="264" y="36"/>
                </a:lnTo>
                <a:lnTo>
                  <a:pt x="256" y="32"/>
                </a:lnTo>
                <a:lnTo>
                  <a:pt x="250" y="28"/>
                </a:lnTo>
                <a:lnTo>
                  <a:pt x="240" y="28"/>
                </a:lnTo>
                <a:lnTo>
                  <a:pt x="226" y="22"/>
                </a:lnTo>
                <a:lnTo>
                  <a:pt x="216" y="22"/>
                </a:lnTo>
                <a:lnTo>
                  <a:pt x="200" y="28"/>
                </a:lnTo>
                <a:lnTo>
                  <a:pt x="198" y="34"/>
                </a:lnTo>
                <a:lnTo>
                  <a:pt x="186" y="34"/>
                </a:lnTo>
                <a:lnTo>
                  <a:pt x="178" y="32"/>
                </a:lnTo>
                <a:lnTo>
                  <a:pt x="174" y="26"/>
                </a:lnTo>
                <a:lnTo>
                  <a:pt x="174" y="16"/>
                </a:lnTo>
                <a:lnTo>
                  <a:pt x="168" y="12"/>
                </a:lnTo>
                <a:lnTo>
                  <a:pt x="158" y="8"/>
                </a:lnTo>
                <a:lnTo>
                  <a:pt x="146" y="8"/>
                </a:lnTo>
                <a:lnTo>
                  <a:pt x="138" y="6"/>
                </a:lnTo>
                <a:lnTo>
                  <a:pt x="128" y="4"/>
                </a:lnTo>
                <a:lnTo>
                  <a:pt x="128" y="10"/>
                </a:lnTo>
                <a:lnTo>
                  <a:pt x="124" y="16"/>
                </a:lnTo>
                <a:lnTo>
                  <a:pt x="124" y="28"/>
                </a:lnTo>
                <a:lnTo>
                  <a:pt x="130" y="40"/>
                </a:lnTo>
                <a:lnTo>
                  <a:pt x="130" y="46"/>
                </a:lnTo>
                <a:lnTo>
                  <a:pt x="122" y="52"/>
                </a:lnTo>
                <a:lnTo>
                  <a:pt x="110" y="48"/>
                </a:lnTo>
                <a:lnTo>
                  <a:pt x="106" y="46"/>
                </a:lnTo>
                <a:lnTo>
                  <a:pt x="104" y="46"/>
                </a:lnTo>
                <a:lnTo>
                  <a:pt x="98" y="50"/>
                </a:lnTo>
                <a:lnTo>
                  <a:pt x="88" y="48"/>
                </a:lnTo>
                <a:lnTo>
                  <a:pt x="80" y="46"/>
                </a:lnTo>
                <a:lnTo>
                  <a:pt x="82" y="42"/>
                </a:lnTo>
                <a:lnTo>
                  <a:pt x="80" y="38"/>
                </a:lnTo>
                <a:lnTo>
                  <a:pt x="70" y="38"/>
                </a:lnTo>
                <a:lnTo>
                  <a:pt x="62" y="38"/>
                </a:lnTo>
                <a:lnTo>
                  <a:pt x="56" y="36"/>
                </a:lnTo>
                <a:lnTo>
                  <a:pt x="44" y="42"/>
                </a:lnTo>
                <a:lnTo>
                  <a:pt x="36" y="42"/>
                </a:lnTo>
                <a:lnTo>
                  <a:pt x="24" y="52"/>
                </a:lnTo>
                <a:lnTo>
                  <a:pt x="22" y="58"/>
                </a:lnTo>
                <a:lnTo>
                  <a:pt x="14" y="60"/>
                </a:lnTo>
                <a:lnTo>
                  <a:pt x="0" y="72"/>
                </a:lnTo>
                <a:lnTo>
                  <a:pt x="44" y="154"/>
                </a:lnTo>
                <a:lnTo>
                  <a:pt x="134" y="204"/>
                </a:lnTo>
                <a:lnTo>
                  <a:pt x="290" y="220"/>
                </a:lnTo>
                <a:lnTo>
                  <a:pt x="434" y="36"/>
                </a:lnTo>
                <a:lnTo>
                  <a:pt x="366" y="1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6" name="Freeform 543"/>
          <p:cNvSpPr>
            <a:spLocks/>
          </p:cNvSpPr>
          <p:nvPr/>
        </p:nvSpPr>
        <p:spPr bwMode="ltGray">
          <a:xfrm>
            <a:off x="7106547" y="3243277"/>
            <a:ext cx="189026" cy="29209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0" y="6"/>
              </a:cxn>
              <a:cxn ang="0">
                <a:pos x="70" y="22"/>
              </a:cxn>
              <a:cxn ang="0">
                <a:pos x="74" y="38"/>
              </a:cxn>
              <a:cxn ang="0">
                <a:pos x="64" y="54"/>
              </a:cxn>
              <a:cxn ang="0">
                <a:pos x="58" y="62"/>
              </a:cxn>
              <a:cxn ang="0">
                <a:pos x="58" y="72"/>
              </a:cxn>
              <a:cxn ang="0">
                <a:pos x="80" y="78"/>
              </a:cxn>
              <a:cxn ang="0">
                <a:pos x="88" y="92"/>
              </a:cxn>
              <a:cxn ang="0">
                <a:pos x="92" y="92"/>
              </a:cxn>
              <a:cxn ang="0">
                <a:pos x="104" y="104"/>
              </a:cxn>
              <a:cxn ang="0">
                <a:pos x="110" y="114"/>
              </a:cxn>
              <a:cxn ang="0">
                <a:pos x="112" y="118"/>
              </a:cxn>
              <a:cxn ang="0">
                <a:pos x="110" y="120"/>
              </a:cxn>
              <a:cxn ang="0">
                <a:pos x="120" y="114"/>
              </a:cxn>
              <a:cxn ang="0">
                <a:pos x="118" y="136"/>
              </a:cxn>
              <a:cxn ang="0">
                <a:pos x="112" y="140"/>
              </a:cxn>
              <a:cxn ang="0">
                <a:pos x="108" y="144"/>
              </a:cxn>
              <a:cxn ang="0">
                <a:pos x="106" y="144"/>
              </a:cxn>
              <a:cxn ang="0">
                <a:pos x="102" y="144"/>
              </a:cxn>
              <a:cxn ang="0">
                <a:pos x="100" y="150"/>
              </a:cxn>
              <a:cxn ang="0">
                <a:pos x="94" y="154"/>
              </a:cxn>
              <a:cxn ang="0">
                <a:pos x="92" y="152"/>
              </a:cxn>
              <a:cxn ang="0">
                <a:pos x="88" y="158"/>
              </a:cxn>
              <a:cxn ang="0">
                <a:pos x="86" y="160"/>
              </a:cxn>
              <a:cxn ang="0">
                <a:pos x="82" y="158"/>
              </a:cxn>
              <a:cxn ang="0">
                <a:pos x="76" y="150"/>
              </a:cxn>
              <a:cxn ang="0">
                <a:pos x="76" y="144"/>
              </a:cxn>
              <a:cxn ang="0">
                <a:pos x="78" y="134"/>
              </a:cxn>
              <a:cxn ang="0">
                <a:pos x="74" y="132"/>
              </a:cxn>
              <a:cxn ang="0">
                <a:pos x="70" y="122"/>
              </a:cxn>
              <a:cxn ang="0">
                <a:pos x="66" y="126"/>
              </a:cxn>
              <a:cxn ang="0">
                <a:pos x="62" y="122"/>
              </a:cxn>
              <a:cxn ang="0">
                <a:pos x="66" y="116"/>
              </a:cxn>
              <a:cxn ang="0">
                <a:pos x="70" y="112"/>
              </a:cxn>
              <a:cxn ang="0">
                <a:pos x="68" y="108"/>
              </a:cxn>
              <a:cxn ang="0">
                <a:pos x="60" y="108"/>
              </a:cxn>
              <a:cxn ang="0">
                <a:pos x="58" y="106"/>
              </a:cxn>
              <a:cxn ang="0">
                <a:pos x="56" y="112"/>
              </a:cxn>
              <a:cxn ang="0">
                <a:pos x="44" y="108"/>
              </a:cxn>
              <a:cxn ang="0">
                <a:pos x="38" y="104"/>
              </a:cxn>
              <a:cxn ang="0">
                <a:pos x="34" y="104"/>
              </a:cxn>
              <a:cxn ang="0">
                <a:pos x="38" y="96"/>
              </a:cxn>
              <a:cxn ang="0">
                <a:pos x="38" y="86"/>
              </a:cxn>
              <a:cxn ang="0">
                <a:pos x="32" y="78"/>
              </a:cxn>
              <a:cxn ang="0">
                <a:pos x="22" y="78"/>
              </a:cxn>
              <a:cxn ang="0">
                <a:pos x="0" y="62"/>
              </a:cxn>
              <a:cxn ang="0">
                <a:pos x="16" y="16"/>
              </a:cxn>
              <a:cxn ang="0">
                <a:pos x="58" y="0"/>
              </a:cxn>
            </a:cxnLst>
            <a:rect l="0" t="0" r="r" b="b"/>
            <a:pathLst>
              <a:path w="121" h="161">
                <a:moveTo>
                  <a:pt x="58" y="0"/>
                </a:moveTo>
                <a:lnTo>
                  <a:pt x="70" y="6"/>
                </a:lnTo>
                <a:lnTo>
                  <a:pt x="70" y="22"/>
                </a:lnTo>
                <a:lnTo>
                  <a:pt x="74" y="38"/>
                </a:lnTo>
                <a:lnTo>
                  <a:pt x="64" y="54"/>
                </a:lnTo>
                <a:lnTo>
                  <a:pt x="58" y="62"/>
                </a:lnTo>
                <a:lnTo>
                  <a:pt x="58" y="72"/>
                </a:lnTo>
                <a:lnTo>
                  <a:pt x="80" y="78"/>
                </a:lnTo>
                <a:lnTo>
                  <a:pt x="88" y="92"/>
                </a:lnTo>
                <a:lnTo>
                  <a:pt x="92" y="92"/>
                </a:lnTo>
                <a:lnTo>
                  <a:pt x="104" y="104"/>
                </a:lnTo>
                <a:lnTo>
                  <a:pt x="110" y="114"/>
                </a:lnTo>
                <a:lnTo>
                  <a:pt x="112" y="118"/>
                </a:lnTo>
                <a:lnTo>
                  <a:pt x="110" y="120"/>
                </a:lnTo>
                <a:lnTo>
                  <a:pt x="120" y="114"/>
                </a:lnTo>
                <a:lnTo>
                  <a:pt x="118" y="136"/>
                </a:lnTo>
                <a:lnTo>
                  <a:pt x="112" y="140"/>
                </a:lnTo>
                <a:lnTo>
                  <a:pt x="108" y="144"/>
                </a:lnTo>
                <a:lnTo>
                  <a:pt x="106" y="144"/>
                </a:lnTo>
                <a:lnTo>
                  <a:pt x="102" y="144"/>
                </a:lnTo>
                <a:lnTo>
                  <a:pt x="100" y="150"/>
                </a:lnTo>
                <a:lnTo>
                  <a:pt x="94" y="154"/>
                </a:lnTo>
                <a:lnTo>
                  <a:pt x="92" y="152"/>
                </a:lnTo>
                <a:lnTo>
                  <a:pt x="88" y="158"/>
                </a:lnTo>
                <a:lnTo>
                  <a:pt x="86" y="160"/>
                </a:lnTo>
                <a:lnTo>
                  <a:pt x="82" y="158"/>
                </a:lnTo>
                <a:lnTo>
                  <a:pt x="76" y="150"/>
                </a:lnTo>
                <a:lnTo>
                  <a:pt x="76" y="144"/>
                </a:lnTo>
                <a:lnTo>
                  <a:pt x="78" y="134"/>
                </a:lnTo>
                <a:lnTo>
                  <a:pt x="74" y="132"/>
                </a:lnTo>
                <a:lnTo>
                  <a:pt x="70" y="122"/>
                </a:lnTo>
                <a:lnTo>
                  <a:pt x="66" y="126"/>
                </a:lnTo>
                <a:lnTo>
                  <a:pt x="62" y="122"/>
                </a:lnTo>
                <a:lnTo>
                  <a:pt x="66" y="116"/>
                </a:lnTo>
                <a:lnTo>
                  <a:pt x="70" y="112"/>
                </a:lnTo>
                <a:lnTo>
                  <a:pt x="68" y="108"/>
                </a:lnTo>
                <a:lnTo>
                  <a:pt x="60" y="108"/>
                </a:lnTo>
                <a:lnTo>
                  <a:pt x="58" y="106"/>
                </a:lnTo>
                <a:lnTo>
                  <a:pt x="56" y="112"/>
                </a:lnTo>
                <a:lnTo>
                  <a:pt x="44" y="108"/>
                </a:lnTo>
                <a:lnTo>
                  <a:pt x="38" y="104"/>
                </a:lnTo>
                <a:lnTo>
                  <a:pt x="34" y="104"/>
                </a:lnTo>
                <a:lnTo>
                  <a:pt x="38" y="96"/>
                </a:lnTo>
                <a:lnTo>
                  <a:pt x="38" y="86"/>
                </a:lnTo>
                <a:lnTo>
                  <a:pt x="32" y="78"/>
                </a:lnTo>
                <a:lnTo>
                  <a:pt x="22" y="78"/>
                </a:lnTo>
                <a:lnTo>
                  <a:pt x="0" y="62"/>
                </a:lnTo>
                <a:lnTo>
                  <a:pt x="16" y="16"/>
                </a:lnTo>
                <a:lnTo>
                  <a:pt x="5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7" name="Freeform 544"/>
          <p:cNvSpPr>
            <a:spLocks/>
          </p:cNvSpPr>
          <p:nvPr/>
        </p:nvSpPr>
        <p:spPr bwMode="ltGray">
          <a:xfrm>
            <a:off x="5956897" y="2982929"/>
            <a:ext cx="1244163" cy="1228720"/>
          </a:xfrm>
          <a:custGeom>
            <a:avLst/>
            <a:gdLst/>
            <a:ahLst/>
            <a:cxnLst>
              <a:cxn ang="0">
                <a:pos x="18" y="360"/>
              </a:cxn>
              <a:cxn ang="0">
                <a:pos x="10" y="340"/>
              </a:cxn>
              <a:cxn ang="0">
                <a:pos x="6" y="334"/>
              </a:cxn>
              <a:cxn ang="0">
                <a:pos x="12" y="310"/>
              </a:cxn>
              <a:cxn ang="0">
                <a:pos x="30" y="300"/>
              </a:cxn>
              <a:cxn ang="0">
                <a:pos x="50" y="304"/>
              </a:cxn>
              <a:cxn ang="0">
                <a:pos x="74" y="298"/>
              </a:cxn>
              <a:cxn ang="0">
                <a:pos x="88" y="288"/>
              </a:cxn>
              <a:cxn ang="0">
                <a:pos x="102" y="280"/>
              </a:cxn>
              <a:cxn ang="0">
                <a:pos x="110" y="228"/>
              </a:cxn>
              <a:cxn ang="0">
                <a:pos x="122" y="220"/>
              </a:cxn>
              <a:cxn ang="0">
                <a:pos x="140" y="194"/>
              </a:cxn>
              <a:cxn ang="0">
                <a:pos x="174" y="180"/>
              </a:cxn>
              <a:cxn ang="0">
                <a:pos x="188" y="156"/>
              </a:cxn>
              <a:cxn ang="0">
                <a:pos x="218" y="162"/>
              </a:cxn>
              <a:cxn ang="0">
                <a:pos x="234" y="162"/>
              </a:cxn>
              <a:cxn ang="0">
                <a:pos x="242" y="182"/>
              </a:cxn>
              <a:cxn ang="0">
                <a:pos x="246" y="222"/>
              </a:cxn>
              <a:cxn ang="0">
                <a:pos x="310" y="236"/>
              </a:cxn>
              <a:cxn ang="0">
                <a:pos x="342" y="264"/>
              </a:cxn>
              <a:cxn ang="0">
                <a:pos x="396" y="252"/>
              </a:cxn>
              <a:cxn ang="0">
                <a:pos x="434" y="268"/>
              </a:cxn>
              <a:cxn ang="0">
                <a:pos x="456" y="264"/>
              </a:cxn>
              <a:cxn ang="0">
                <a:pos x="502" y="244"/>
              </a:cxn>
              <a:cxn ang="0">
                <a:pos x="540" y="216"/>
              </a:cxn>
              <a:cxn ang="0">
                <a:pos x="536" y="192"/>
              </a:cxn>
              <a:cxn ang="0">
                <a:pos x="552" y="190"/>
              </a:cxn>
              <a:cxn ang="0">
                <a:pos x="568" y="180"/>
              </a:cxn>
              <a:cxn ang="0">
                <a:pos x="590" y="148"/>
              </a:cxn>
              <a:cxn ang="0">
                <a:pos x="612" y="134"/>
              </a:cxn>
              <a:cxn ang="0">
                <a:pos x="596" y="110"/>
              </a:cxn>
              <a:cxn ang="0">
                <a:pos x="560" y="102"/>
              </a:cxn>
              <a:cxn ang="0">
                <a:pos x="564" y="84"/>
              </a:cxn>
              <a:cxn ang="0">
                <a:pos x="582" y="70"/>
              </a:cxn>
              <a:cxn ang="0">
                <a:pos x="584" y="30"/>
              </a:cxn>
              <a:cxn ang="0">
                <a:pos x="582" y="10"/>
              </a:cxn>
              <a:cxn ang="0">
                <a:pos x="626" y="2"/>
              </a:cxn>
              <a:cxn ang="0">
                <a:pos x="668" y="28"/>
              </a:cxn>
              <a:cxn ang="0">
                <a:pos x="746" y="66"/>
              </a:cxn>
              <a:cxn ang="0">
                <a:pos x="782" y="36"/>
              </a:cxn>
              <a:cxn ang="0">
                <a:pos x="782" y="106"/>
              </a:cxn>
              <a:cxn ang="0">
                <a:pos x="792" y="148"/>
              </a:cxn>
              <a:cxn ang="0">
                <a:pos x="782" y="192"/>
              </a:cxn>
              <a:cxn ang="0">
                <a:pos x="758" y="190"/>
              </a:cxn>
              <a:cxn ang="0">
                <a:pos x="720" y="244"/>
              </a:cxn>
              <a:cxn ang="0">
                <a:pos x="690" y="226"/>
              </a:cxn>
              <a:cxn ang="0">
                <a:pos x="648" y="282"/>
              </a:cxn>
              <a:cxn ang="0">
                <a:pos x="684" y="304"/>
              </a:cxn>
              <a:cxn ang="0">
                <a:pos x="736" y="296"/>
              </a:cxn>
              <a:cxn ang="0">
                <a:pos x="720" y="354"/>
              </a:cxn>
              <a:cxn ang="0">
                <a:pos x="748" y="400"/>
              </a:cxn>
              <a:cxn ang="0">
                <a:pos x="774" y="440"/>
              </a:cxn>
              <a:cxn ang="0">
                <a:pos x="760" y="500"/>
              </a:cxn>
              <a:cxn ang="0">
                <a:pos x="744" y="540"/>
              </a:cxn>
              <a:cxn ang="0">
                <a:pos x="716" y="580"/>
              </a:cxn>
              <a:cxn ang="0">
                <a:pos x="656" y="602"/>
              </a:cxn>
              <a:cxn ang="0">
                <a:pos x="618" y="640"/>
              </a:cxn>
              <a:cxn ang="0">
                <a:pos x="614" y="656"/>
              </a:cxn>
              <a:cxn ang="0">
                <a:pos x="604" y="630"/>
              </a:cxn>
              <a:cxn ang="0">
                <a:pos x="590" y="630"/>
              </a:cxn>
              <a:cxn ang="0">
                <a:pos x="454" y="678"/>
              </a:cxn>
              <a:cxn ang="0">
                <a:pos x="4" y="380"/>
              </a:cxn>
            </a:cxnLst>
            <a:rect l="0" t="0" r="r" b="b"/>
            <a:pathLst>
              <a:path w="805" h="679">
                <a:moveTo>
                  <a:pt x="4" y="380"/>
                </a:moveTo>
                <a:lnTo>
                  <a:pt x="8" y="368"/>
                </a:lnTo>
                <a:lnTo>
                  <a:pt x="18" y="360"/>
                </a:lnTo>
                <a:lnTo>
                  <a:pt x="12" y="356"/>
                </a:lnTo>
                <a:lnTo>
                  <a:pt x="14" y="346"/>
                </a:lnTo>
                <a:lnTo>
                  <a:pt x="10" y="340"/>
                </a:lnTo>
                <a:lnTo>
                  <a:pt x="4" y="342"/>
                </a:lnTo>
                <a:lnTo>
                  <a:pt x="0" y="340"/>
                </a:lnTo>
                <a:lnTo>
                  <a:pt x="6" y="334"/>
                </a:lnTo>
                <a:lnTo>
                  <a:pt x="2" y="326"/>
                </a:lnTo>
                <a:lnTo>
                  <a:pt x="12" y="320"/>
                </a:lnTo>
                <a:lnTo>
                  <a:pt x="12" y="310"/>
                </a:lnTo>
                <a:lnTo>
                  <a:pt x="20" y="308"/>
                </a:lnTo>
                <a:lnTo>
                  <a:pt x="22" y="302"/>
                </a:lnTo>
                <a:lnTo>
                  <a:pt x="30" y="300"/>
                </a:lnTo>
                <a:lnTo>
                  <a:pt x="36" y="308"/>
                </a:lnTo>
                <a:lnTo>
                  <a:pt x="44" y="308"/>
                </a:lnTo>
                <a:lnTo>
                  <a:pt x="50" y="304"/>
                </a:lnTo>
                <a:lnTo>
                  <a:pt x="52" y="292"/>
                </a:lnTo>
                <a:lnTo>
                  <a:pt x="56" y="296"/>
                </a:lnTo>
                <a:lnTo>
                  <a:pt x="74" y="298"/>
                </a:lnTo>
                <a:lnTo>
                  <a:pt x="74" y="290"/>
                </a:lnTo>
                <a:lnTo>
                  <a:pt x="82" y="288"/>
                </a:lnTo>
                <a:lnTo>
                  <a:pt x="88" y="288"/>
                </a:lnTo>
                <a:lnTo>
                  <a:pt x="92" y="288"/>
                </a:lnTo>
                <a:lnTo>
                  <a:pt x="98" y="280"/>
                </a:lnTo>
                <a:lnTo>
                  <a:pt x="102" y="280"/>
                </a:lnTo>
                <a:lnTo>
                  <a:pt x="110" y="256"/>
                </a:lnTo>
                <a:lnTo>
                  <a:pt x="108" y="248"/>
                </a:lnTo>
                <a:lnTo>
                  <a:pt x="110" y="228"/>
                </a:lnTo>
                <a:lnTo>
                  <a:pt x="102" y="228"/>
                </a:lnTo>
                <a:lnTo>
                  <a:pt x="106" y="224"/>
                </a:lnTo>
                <a:lnTo>
                  <a:pt x="122" y="220"/>
                </a:lnTo>
                <a:lnTo>
                  <a:pt x="140" y="218"/>
                </a:lnTo>
                <a:lnTo>
                  <a:pt x="134" y="214"/>
                </a:lnTo>
                <a:lnTo>
                  <a:pt x="140" y="194"/>
                </a:lnTo>
                <a:lnTo>
                  <a:pt x="162" y="196"/>
                </a:lnTo>
                <a:lnTo>
                  <a:pt x="172" y="186"/>
                </a:lnTo>
                <a:lnTo>
                  <a:pt x="174" y="180"/>
                </a:lnTo>
                <a:lnTo>
                  <a:pt x="174" y="164"/>
                </a:lnTo>
                <a:lnTo>
                  <a:pt x="180" y="158"/>
                </a:lnTo>
                <a:lnTo>
                  <a:pt x="188" y="156"/>
                </a:lnTo>
                <a:lnTo>
                  <a:pt x="194" y="142"/>
                </a:lnTo>
                <a:lnTo>
                  <a:pt x="204" y="144"/>
                </a:lnTo>
                <a:lnTo>
                  <a:pt x="218" y="162"/>
                </a:lnTo>
                <a:lnTo>
                  <a:pt x="224" y="160"/>
                </a:lnTo>
                <a:lnTo>
                  <a:pt x="230" y="164"/>
                </a:lnTo>
                <a:lnTo>
                  <a:pt x="234" y="162"/>
                </a:lnTo>
                <a:lnTo>
                  <a:pt x="240" y="170"/>
                </a:lnTo>
                <a:lnTo>
                  <a:pt x="238" y="180"/>
                </a:lnTo>
                <a:lnTo>
                  <a:pt x="242" y="182"/>
                </a:lnTo>
                <a:lnTo>
                  <a:pt x="250" y="196"/>
                </a:lnTo>
                <a:lnTo>
                  <a:pt x="250" y="214"/>
                </a:lnTo>
                <a:lnTo>
                  <a:pt x="246" y="222"/>
                </a:lnTo>
                <a:lnTo>
                  <a:pt x="268" y="220"/>
                </a:lnTo>
                <a:lnTo>
                  <a:pt x="280" y="220"/>
                </a:lnTo>
                <a:lnTo>
                  <a:pt x="310" y="236"/>
                </a:lnTo>
                <a:lnTo>
                  <a:pt x="314" y="250"/>
                </a:lnTo>
                <a:lnTo>
                  <a:pt x="328" y="266"/>
                </a:lnTo>
                <a:lnTo>
                  <a:pt x="342" y="264"/>
                </a:lnTo>
                <a:lnTo>
                  <a:pt x="356" y="254"/>
                </a:lnTo>
                <a:lnTo>
                  <a:pt x="376" y="254"/>
                </a:lnTo>
                <a:lnTo>
                  <a:pt x="396" y="252"/>
                </a:lnTo>
                <a:lnTo>
                  <a:pt x="400" y="256"/>
                </a:lnTo>
                <a:lnTo>
                  <a:pt x="416" y="266"/>
                </a:lnTo>
                <a:lnTo>
                  <a:pt x="434" y="268"/>
                </a:lnTo>
                <a:lnTo>
                  <a:pt x="442" y="266"/>
                </a:lnTo>
                <a:lnTo>
                  <a:pt x="444" y="276"/>
                </a:lnTo>
                <a:lnTo>
                  <a:pt x="456" y="264"/>
                </a:lnTo>
                <a:lnTo>
                  <a:pt x="482" y="248"/>
                </a:lnTo>
                <a:lnTo>
                  <a:pt x="492" y="246"/>
                </a:lnTo>
                <a:lnTo>
                  <a:pt x="502" y="244"/>
                </a:lnTo>
                <a:lnTo>
                  <a:pt x="508" y="244"/>
                </a:lnTo>
                <a:lnTo>
                  <a:pt x="524" y="236"/>
                </a:lnTo>
                <a:lnTo>
                  <a:pt x="540" y="216"/>
                </a:lnTo>
                <a:lnTo>
                  <a:pt x="534" y="204"/>
                </a:lnTo>
                <a:lnTo>
                  <a:pt x="534" y="196"/>
                </a:lnTo>
                <a:lnTo>
                  <a:pt x="536" y="192"/>
                </a:lnTo>
                <a:lnTo>
                  <a:pt x="540" y="190"/>
                </a:lnTo>
                <a:lnTo>
                  <a:pt x="548" y="188"/>
                </a:lnTo>
                <a:lnTo>
                  <a:pt x="552" y="190"/>
                </a:lnTo>
                <a:lnTo>
                  <a:pt x="554" y="196"/>
                </a:lnTo>
                <a:lnTo>
                  <a:pt x="564" y="190"/>
                </a:lnTo>
                <a:lnTo>
                  <a:pt x="568" y="180"/>
                </a:lnTo>
                <a:lnTo>
                  <a:pt x="572" y="172"/>
                </a:lnTo>
                <a:lnTo>
                  <a:pt x="586" y="166"/>
                </a:lnTo>
                <a:lnTo>
                  <a:pt x="590" y="148"/>
                </a:lnTo>
                <a:lnTo>
                  <a:pt x="590" y="138"/>
                </a:lnTo>
                <a:lnTo>
                  <a:pt x="604" y="130"/>
                </a:lnTo>
                <a:lnTo>
                  <a:pt x="612" y="134"/>
                </a:lnTo>
                <a:lnTo>
                  <a:pt x="616" y="122"/>
                </a:lnTo>
                <a:lnTo>
                  <a:pt x="610" y="114"/>
                </a:lnTo>
                <a:lnTo>
                  <a:pt x="596" y="110"/>
                </a:lnTo>
                <a:lnTo>
                  <a:pt x="584" y="118"/>
                </a:lnTo>
                <a:lnTo>
                  <a:pt x="564" y="120"/>
                </a:lnTo>
                <a:lnTo>
                  <a:pt x="560" y="102"/>
                </a:lnTo>
                <a:lnTo>
                  <a:pt x="554" y="88"/>
                </a:lnTo>
                <a:lnTo>
                  <a:pt x="556" y="80"/>
                </a:lnTo>
                <a:lnTo>
                  <a:pt x="564" y="84"/>
                </a:lnTo>
                <a:lnTo>
                  <a:pt x="578" y="84"/>
                </a:lnTo>
                <a:lnTo>
                  <a:pt x="578" y="76"/>
                </a:lnTo>
                <a:lnTo>
                  <a:pt x="582" y="70"/>
                </a:lnTo>
                <a:lnTo>
                  <a:pt x="578" y="66"/>
                </a:lnTo>
                <a:lnTo>
                  <a:pt x="582" y="40"/>
                </a:lnTo>
                <a:lnTo>
                  <a:pt x="584" y="30"/>
                </a:lnTo>
                <a:lnTo>
                  <a:pt x="572" y="22"/>
                </a:lnTo>
                <a:lnTo>
                  <a:pt x="574" y="16"/>
                </a:lnTo>
                <a:lnTo>
                  <a:pt x="582" y="10"/>
                </a:lnTo>
                <a:lnTo>
                  <a:pt x="598" y="4"/>
                </a:lnTo>
                <a:lnTo>
                  <a:pt x="616" y="0"/>
                </a:lnTo>
                <a:lnTo>
                  <a:pt x="626" y="2"/>
                </a:lnTo>
                <a:lnTo>
                  <a:pt x="634" y="6"/>
                </a:lnTo>
                <a:lnTo>
                  <a:pt x="656" y="18"/>
                </a:lnTo>
                <a:lnTo>
                  <a:pt x="668" y="28"/>
                </a:lnTo>
                <a:lnTo>
                  <a:pt x="690" y="46"/>
                </a:lnTo>
                <a:lnTo>
                  <a:pt x="730" y="52"/>
                </a:lnTo>
                <a:lnTo>
                  <a:pt x="746" y="66"/>
                </a:lnTo>
                <a:lnTo>
                  <a:pt x="768" y="56"/>
                </a:lnTo>
                <a:lnTo>
                  <a:pt x="768" y="50"/>
                </a:lnTo>
                <a:lnTo>
                  <a:pt x="782" y="36"/>
                </a:lnTo>
                <a:lnTo>
                  <a:pt x="792" y="42"/>
                </a:lnTo>
                <a:lnTo>
                  <a:pt x="798" y="100"/>
                </a:lnTo>
                <a:lnTo>
                  <a:pt x="782" y="106"/>
                </a:lnTo>
                <a:lnTo>
                  <a:pt x="804" y="144"/>
                </a:lnTo>
                <a:lnTo>
                  <a:pt x="798" y="156"/>
                </a:lnTo>
                <a:lnTo>
                  <a:pt x="792" y="148"/>
                </a:lnTo>
                <a:lnTo>
                  <a:pt x="788" y="164"/>
                </a:lnTo>
                <a:lnTo>
                  <a:pt x="778" y="180"/>
                </a:lnTo>
                <a:lnTo>
                  <a:pt x="782" y="192"/>
                </a:lnTo>
                <a:lnTo>
                  <a:pt x="768" y="188"/>
                </a:lnTo>
                <a:lnTo>
                  <a:pt x="758" y="184"/>
                </a:lnTo>
                <a:lnTo>
                  <a:pt x="758" y="190"/>
                </a:lnTo>
                <a:lnTo>
                  <a:pt x="754" y="204"/>
                </a:lnTo>
                <a:lnTo>
                  <a:pt x="742" y="228"/>
                </a:lnTo>
                <a:lnTo>
                  <a:pt x="720" y="244"/>
                </a:lnTo>
                <a:lnTo>
                  <a:pt x="714" y="260"/>
                </a:lnTo>
                <a:lnTo>
                  <a:pt x="702" y="238"/>
                </a:lnTo>
                <a:lnTo>
                  <a:pt x="690" y="226"/>
                </a:lnTo>
                <a:lnTo>
                  <a:pt x="674" y="250"/>
                </a:lnTo>
                <a:lnTo>
                  <a:pt x="666" y="274"/>
                </a:lnTo>
                <a:lnTo>
                  <a:pt x="648" y="282"/>
                </a:lnTo>
                <a:lnTo>
                  <a:pt x="658" y="294"/>
                </a:lnTo>
                <a:lnTo>
                  <a:pt x="670" y="292"/>
                </a:lnTo>
                <a:lnTo>
                  <a:pt x="684" y="304"/>
                </a:lnTo>
                <a:lnTo>
                  <a:pt x="704" y="292"/>
                </a:lnTo>
                <a:lnTo>
                  <a:pt x="724" y="290"/>
                </a:lnTo>
                <a:lnTo>
                  <a:pt x="736" y="296"/>
                </a:lnTo>
                <a:lnTo>
                  <a:pt x="710" y="316"/>
                </a:lnTo>
                <a:lnTo>
                  <a:pt x="698" y="350"/>
                </a:lnTo>
                <a:lnTo>
                  <a:pt x="720" y="354"/>
                </a:lnTo>
                <a:lnTo>
                  <a:pt x="742" y="380"/>
                </a:lnTo>
                <a:lnTo>
                  <a:pt x="760" y="392"/>
                </a:lnTo>
                <a:lnTo>
                  <a:pt x="748" y="400"/>
                </a:lnTo>
                <a:lnTo>
                  <a:pt x="742" y="412"/>
                </a:lnTo>
                <a:lnTo>
                  <a:pt x="772" y="416"/>
                </a:lnTo>
                <a:lnTo>
                  <a:pt x="774" y="440"/>
                </a:lnTo>
                <a:lnTo>
                  <a:pt x="772" y="464"/>
                </a:lnTo>
                <a:lnTo>
                  <a:pt x="762" y="488"/>
                </a:lnTo>
                <a:lnTo>
                  <a:pt x="760" y="500"/>
                </a:lnTo>
                <a:lnTo>
                  <a:pt x="762" y="502"/>
                </a:lnTo>
                <a:lnTo>
                  <a:pt x="758" y="520"/>
                </a:lnTo>
                <a:lnTo>
                  <a:pt x="744" y="540"/>
                </a:lnTo>
                <a:lnTo>
                  <a:pt x="734" y="560"/>
                </a:lnTo>
                <a:lnTo>
                  <a:pt x="720" y="564"/>
                </a:lnTo>
                <a:lnTo>
                  <a:pt x="716" y="580"/>
                </a:lnTo>
                <a:lnTo>
                  <a:pt x="684" y="594"/>
                </a:lnTo>
                <a:lnTo>
                  <a:pt x="668" y="594"/>
                </a:lnTo>
                <a:lnTo>
                  <a:pt x="656" y="602"/>
                </a:lnTo>
                <a:lnTo>
                  <a:pt x="658" y="616"/>
                </a:lnTo>
                <a:lnTo>
                  <a:pt x="618" y="632"/>
                </a:lnTo>
                <a:lnTo>
                  <a:pt x="618" y="640"/>
                </a:lnTo>
                <a:lnTo>
                  <a:pt x="614" y="644"/>
                </a:lnTo>
                <a:lnTo>
                  <a:pt x="618" y="650"/>
                </a:lnTo>
                <a:lnTo>
                  <a:pt x="614" y="656"/>
                </a:lnTo>
                <a:lnTo>
                  <a:pt x="608" y="652"/>
                </a:lnTo>
                <a:lnTo>
                  <a:pt x="602" y="642"/>
                </a:lnTo>
                <a:lnTo>
                  <a:pt x="604" y="630"/>
                </a:lnTo>
                <a:lnTo>
                  <a:pt x="600" y="630"/>
                </a:lnTo>
                <a:lnTo>
                  <a:pt x="594" y="636"/>
                </a:lnTo>
                <a:lnTo>
                  <a:pt x="590" y="630"/>
                </a:lnTo>
                <a:lnTo>
                  <a:pt x="582" y="632"/>
                </a:lnTo>
                <a:lnTo>
                  <a:pt x="572" y="634"/>
                </a:lnTo>
                <a:lnTo>
                  <a:pt x="454" y="678"/>
                </a:lnTo>
                <a:lnTo>
                  <a:pt x="124" y="560"/>
                </a:lnTo>
                <a:lnTo>
                  <a:pt x="34" y="486"/>
                </a:lnTo>
                <a:lnTo>
                  <a:pt x="4" y="38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8" name="Freeform 545"/>
          <p:cNvSpPr>
            <a:spLocks/>
          </p:cNvSpPr>
          <p:nvPr/>
        </p:nvSpPr>
        <p:spPr bwMode="ltGray">
          <a:xfrm>
            <a:off x="6643278" y="4695834"/>
            <a:ext cx="113106" cy="173036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10"/>
              </a:cxn>
              <a:cxn ang="0">
                <a:pos x="2" y="30"/>
              </a:cxn>
              <a:cxn ang="0">
                <a:pos x="8" y="36"/>
              </a:cxn>
              <a:cxn ang="0">
                <a:pos x="6" y="42"/>
              </a:cxn>
              <a:cxn ang="0">
                <a:pos x="14" y="58"/>
              </a:cxn>
              <a:cxn ang="0">
                <a:pos x="20" y="68"/>
              </a:cxn>
              <a:cxn ang="0">
                <a:pos x="20" y="72"/>
              </a:cxn>
              <a:cxn ang="0">
                <a:pos x="30" y="74"/>
              </a:cxn>
              <a:cxn ang="0">
                <a:pos x="38" y="80"/>
              </a:cxn>
              <a:cxn ang="0">
                <a:pos x="42" y="84"/>
              </a:cxn>
              <a:cxn ang="0">
                <a:pos x="54" y="88"/>
              </a:cxn>
              <a:cxn ang="0">
                <a:pos x="58" y="92"/>
              </a:cxn>
              <a:cxn ang="0">
                <a:pos x="66" y="94"/>
              </a:cxn>
              <a:cxn ang="0">
                <a:pos x="74" y="90"/>
              </a:cxn>
              <a:cxn ang="0">
                <a:pos x="74" y="84"/>
              </a:cxn>
              <a:cxn ang="0">
                <a:pos x="68" y="68"/>
              </a:cxn>
              <a:cxn ang="0">
                <a:pos x="62" y="62"/>
              </a:cxn>
              <a:cxn ang="0">
                <a:pos x="60" y="62"/>
              </a:cxn>
              <a:cxn ang="0">
                <a:pos x="58" y="50"/>
              </a:cxn>
              <a:cxn ang="0">
                <a:pos x="62" y="42"/>
              </a:cxn>
              <a:cxn ang="0">
                <a:pos x="62" y="36"/>
              </a:cxn>
              <a:cxn ang="0">
                <a:pos x="56" y="22"/>
              </a:cxn>
              <a:cxn ang="0">
                <a:pos x="36" y="4"/>
              </a:cxn>
              <a:cxn ang="0">
                <a:pos x="20" y="0"/>
              </a:cxn>
              <a:cxn ang="0">
                <a:pos x="0" y="2"/>
              </a:cxn>
            </a:cxnLst>
            <a:rect l="0" t="0" r="r" b="b"/>
            <a:pathLst>
              <a:path w="75" h="95">
                <a:moveTo>
                  <a:pt x="0" y="2"/>
                </a:moveTo>
                <a:lnTo>
                  <a:pt x="2" y="10"/>
                </a:lnTo>
                <a:lnTo>
                  <a:pt x="2" y="30"/>
                </a:lnTo>
                <a:lnTo>
                  <a:pt x="8" y="36"/>
                </a:lnTo>
                <a:lnTo>
                  <a:pt x="6" y="42"/>
                </a:lnTo>
                <a:lnTo>
                  <a:pt x="14" y="58"/>
                </a:lnTo>
                <a:lnTo>
                  <a:pt x="20" y="68"/>
                </a:lnTo>
                <a:lnTo>
                  <a:pt x="20" y="72"/>
                </a:lnTo>
                <a:lnTo>
                  <a:pt x="30" y="74"/>
                </a:lnTo>
                <a:lnTo>
                  <a:pt x="38" y="80"/>
                </a:lnTo>
                <a:lnTo>
                  <a:pt x="42" y="84"/>
                </a:lnTo>
                <a:lnTo>
                  <a:pt x="54" y="88"/>
                </a:lnTo>
                <a:lnTo>
                  <a:pt x="58" y="92"/>
                </a:lnTo>
                <a:lnTo>
                  <a:pt x="66" y="94"/>
                </a:lnTo>
                <a:lnTo>
                  <a:pt x="74" y="90"/>
                </a:lnTo>
                <a:lnTo>
                  <a:pt x="74" y="84"/>
                </a:lnTo>
                <a:lnTo>
                  <a:pt x="68" y="68"/>
                </a:lnTo>
                <a:lnTo>
                  <a:pt x="62" y="62"/>
                </a:lnTo>
                <a:lnTo>
                  <a:pt x="60" y="62"/>
                </a:lnTo>
                <a:lnTo>
                  <a:pt x="58" y="50"/>
                </a:lnTo>
                <a:lnTo>
                  <a:pt x="62" y="42"/>
                </a:lnTo>
                <a:lnTo>
                  <a:pt x="62" y="36"/>
                </a:lnTo>
                <a:lnTo>
                  <a:pt x="56" y="22"/>
                </a:lnTo>
                <a:lnTo>
                  <a:pt x="36" y="4"/>
                </a:lnTo>
                <a:lnTo>
                  <a:pt x="20" y="0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9" name="Freeform 546"/>
          <p:cNvSpPr>
            <a:spLocks/>
          </p:cNvSpPr>
          <p:nvPr/>
        </p:nvSpPr>
        <p:spPr bwMode="ltGray">
          <a:xfrm>
            <a:off x="6675816" y="4087824"/>
            <a:ext cx="227760" cy="514348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24" y="20"/>
              </a:cxn>
              <a:cxn ang="0">
                <a:pos x="26" y="14"/>
              </a:cxn>
              <a:cxn ang="0">
                <a:pos x="40" y="14"/>
              </a:cxn>
              <a:cxn ang="0">
                <a:pos x="54" y="8"/>
              </a:cxn>
              <a:cxn ang="0">
                <a:pos x="52" y="0"/>
              </a:cxn>
              <a:cxn ang="0">
                <a:pos x="62" y="2"/>
              </a:cxn>
              <a:cxn ang="0">
                <a:pos x="64" y="8"/>
              </a:cxn>
              <a:cxn ang="0">
                <a:pos x="80" y="8"/>
              </a:cxn>
              <a:cxn ang="0">
                <a:pos x="90" y="8"/>
              </a:cxn>
              <a:cxn ang="0">
                <a:pos x="92" y="12"/>
              </a:cxn>
              <a:cxn ang="0">
                <a:pos x="88" y="16"/>
              </a:cxn>
              <a:cxn ang="0">
                <a:pos x="90" y="24"/>
              </a:cxn>
              <a:cxn ang="0">
                <a:pos x="98" y="22"/>
              </a:cxn>
              <a:cxn ang="0">
                <a:pos x="108" y="22"/>
              </a:cxn>
              <a:cxn ang="0">
                <a:pos x="104" y="28"/>
              </a:cxn>
              <a:cxn ang="0">
                <a:pos x="100" y="36"/>
              </a:cxn>
              <a:cxn ang="0">
                <a:pos x="90" y="40"/>
              </a:cxn>
              <a:cxn ang="0">
                <a:pos x="88" y="50"/>
              </a:cxn>
              <a:cxn ang="0">
                <a:pos x="76" y="68"/>
              </a:cxn>
              <a:cxn ang="0">
                <a:pos x="74" y="76"/>
              </a:cxn>
              <a:cxn ang="0">
                <a:pos x="74" y="80"/>
              </a:cxn>
              <a:cxn ang="0">
                <a:pos x="72" y="84"/>
              </a:cxn>
              <a:cxn ang="0">
                <a:pos x="88" y="100"/>
              </a:cxn>
              <a:cxn ang="0">
                <a:pos x="90" y="106"/>
              </a:cxn>
              <a:cxn ang="0">
                <a:pos x="90" y="108"/>
              </a:cxn>
              <a:cxn ang="0">
                <a:pos x="102" y="116"/>
              </a:cxn>
              <a:cxn ang="0">
                <a:pos x="108" y="118"/>
              </a:cxn>
              <a:cxn ang="0">
                <a:pos x="118" y="124"/>
              </a:cxn>
              <a:cxn ang="0">
                <a:pos x="128" y="136"/>
              </a:cxn>
              <a:cxn ang="0">
                <a:pos x="130" y="140"/>
              </a:cxn>
              <a:cxn ang="0">
                <a:pos x="132" y="144"/>
              </a:cxn>
              <a:cxn ang="0">
                <a:pos x="134" y="152"/>
              </a:cxn>
              <a:cxn ang="0">
                <a:pos x="142" y="168"/>
              </a:cxn>
              <a:cxn ang="0">
                <a:pos x="140" y="174"/>
              </a:cxn>
              <a:cxn ang="0">
                <a:pos x="146" y="186"/>
              </a:cxn>
              <a:cxn ang="0">
                <a:pos x="142" y="198"/>
              </a:cxn>
              <a:cxn ang="0">
                <a:pos x="144" y="202"/>
              </a:cxn>
              <a:cxn ang="0">
                <a:pos x="144" y="208"/>
              </a:cxn>
              <a:cxn ang="0">
                <a:pos x="142" y="216"/>
              </a:cxn>
              <a:cxn ang="0">
                <a:pos x="132" y="226"/>
              </a:cxn>
              <a:cxn ang="0">
                <a:pos x="126" y="230"/>
              </a:cxn>
              <a:cxn ang="0">
                <a:pos x="124" y="236"/>
              </a:cxn>
              <a:cxn ang="0">
                <a:pos x="120" y="246"/>
              </a:cxn>
              <a:cxn ang="0">
                <a:pos x="100" y="252"/>
              </a:cxn>
              <a:cxn ang="0">
                <a:pos x="92" y="258"/>
              </a:cxn>
              <a:cxn ang="0">
                <a:pos x="88" y="266"/>
              </a:cxn>
              <a:cxn ang="0">
                <a:pos x="78" y="274"/>
              </a:cxn>
              <a:cxn ang="0">
                <a:pos x="72" y="280"/>
              </a:cxn>
              <a:cxn ang="0">
                <a:pos x="72" y="282"/>
              </a:cxn>
              <a:cxn ang="0">
                <a:pos x="60" y="284"/>
              </a:cxn>
              <a:cxn ang="0">
                <a:pos x="64" y="280"/>
              </a:cxn>
              <a:cxn ang="0">
                <a:pos x="64" y="262"/>
              </a:cxn>
              <a:cxn ang="0">
                <a:pos x="64" y="256"/>
              </a:cxn>
              <a:cxn ang="0">
                <a:pos x="54" y="256"/>
              </a:cxn>
              <a:cxn ang="0">
                <a:pos x="74" y="200"/>
              </a:cxn>
              <a:cxn ang="0">
                <a:pos x="84" y="136"/>
              </a:cxn>
              <a:cxn ang="0">
                <a:pos x="16" y="70"/>
              </a:cxn>
              <a:cxn ang="0">
                <a:pos x="0" y="38"/>
              </a:cxn>
              <a:cxn ang="0">
                <a:pos x="8" y="28"/>
              </a:cxn>
              <a:cxn ang="0">
                <a:pos x="12" y="20"/>
              </a:cxn>
            </a:cxnLst>
            <a:rect l="0" t="0" r="r" b="b"/>
            <a:pathLst>
              <a:path w="147" h="285">
                <a:moveTo>
                  <a:pt x="12" y="20"/>
                </a:moveTo>
                <a:lnTo>
                  <a:pt x="24" y="20"/>
                </a:lnTo>
                <a:lnTo>
                  <a:pt x="26" y="14"/>
                </a:lnTo>
                <a:lnTo>
                  <a:pt x="40" y="14"/>
                </a:lnTo>
                <a:lnTo>
                  <a:pt x="54" y="8"/>
                </a:lnTo>
                <a:lnTo>
                  <a:pt x="52" y="0"/>
                </a:lnTo>
                <a:lnTo>
                  <a:pt x="62" y="2"/>
                </a:lnTo>
                <a:lnTo>
                  <a:pt x="64" y="8"/>
                </a:lnTo>
                <a:lnTo>
                  <a:pt x="80" y="8"/>
                </a:lnTo>
                <a:lnTo>
                  <a:pt x="90" y="8"/>
                </a:lnTo>
                <a:lnTo>
                  <a:pt x="92" y="12"/>
                </a:lnTo>
                <a:lnTo>
                  <a:pt x="88" y="16"/>
                </a:lnTo>
                <a:lnTo>
                  <a:pt x="90" y="24"/>
                </a:lnTo>
                <a:lnTo>
                  <a:pt x="98" y="22"/>
                </a:lnTo>
                <a:lnTo>
                  <a:pt x="108" y="22"/>
                </a:lnTo>
                <a:lnTo>
                  <a:pt x="104" y="28"/>
                </a:lnTo>
                <a:lnTo>
                  <a:pt x="100" y="36"/>
                </a:lnTo>
                <a:lnTo>
                  <a:pt x="90" y="40"/>
                </a:lnTo>
                <a:lnTo>
                  <a:pt x="88" y="50"/>
                </a:lnTo>
                <a:lnTo>
                  <a:pt x="76" y="68"/>
                </a:lnTo>
                <a:lnTo>
                  <a:pt x="74" y="76"/>
                </a:lnTo>
                <a:lnTo>
                  <a:pt x="74" y="80"/>
                </a:lnTo>
                <a:lnTo>
                  <a:pt x="72" y="84"/>
                </a:lnTo>
                <a:lnTo>
                  <a:pt x="88" y="100"/>
                </a:lnTo>
                <a:lnTo>
                  <a:pt x="90" y="106"/>
                </a:lnTo>
                <a:lnTo>
                  <a:pt x="90" y="108"/>
                </a:lnTo>
                <a:lnTo>
                  <a:pt x="102" y="116"/>
                </a:lnTo>
                <a:lnTo>
                  <a:pt x="108" y="118"/>
                </a:lnTo>
                <a:lnTo>
                  <a:pt x="118" y="124"/>
                </a:lnTo>
                <a:lnTo>
                  <a:pt x="128" y="136"/>
                </a:lnTo>
                <a:lnTo>
                  <a:pt x="130" y="140"/>
                </a:lnTo>
                <a:lnTo>
                  <a:pt x="132" y="144"/>
                </a:lnTo>
                <a:lnTo>
                  <a:pt x="134" y="152"/>
                </a:lnTo>
                <a:lnTo>
                  <a:pt x="142" y="168"/>
                </a:lnTo>
                <a:lnTo>
                  <a:pt x="140" y="174"/>
                </a:lnTo>
                <a:lnTo>
                  <a:pt x="146" y="186"/>
                </a:lnTo>
                <a:lnTo>
                  <a:pt x="142" y="198"/>
                </a:lnTo>
                <a:lnTo>
                  <a:pt x="144" y="202"/>
                </a:lnTo>
                <a:lnTo>
                  <a:pt x="144" y="208"/>
                </a:lnTo>
                <a:lnTo>
                  <a:pt x="142" y="216"/>
                </a:lnTo>
                <a:lnTo>
                  <a:pt x="132" y="226"/>
                </a:lnTo>
                <a:lnTo>
                  <a:pt x="126" y="230"/>
                </a:lnTo>
                <a:lnTo>
                  <a:pt x="124" y="236"/>
                </a:lnTo>
                <a:lnTo>
                  <a:pt x="120" y="246"/>
                </a:lnTo>
                <a:lnTo>
                  <a:pt x="100" y="252"/>
                </a:lnTo>
                <a:lnTo>
                  <a:pt x="92" y="258"/>
                </a:lnTo>
                <a:lnTo>
                  <a:pt x="88" y="266"/>
                </a:lnTo>
                <a:lnTo>
                  <a:pt x="78" y="274"/>
                </a:lnTo>
                <a:lnTo>
                  <a:pt x="72" y="280"/>
                </a:lnTo>
                <a:lnTo>
                  <a:pt x="72" y="282"/>
                </a:lnTo>
                <a:lnTo>
                  <a:pt x="60" y="284"/>
                </a:lnTo>
                <a:lnTo>
                  <a:pt x="64" y="280"/>
                </a:lnTo>
                <a:lnTo>
                  <a:pt x="64" y="262"/>
                </a:lnTo>
                <a:lnTo>
                  <a:pt x="64" y="256"/>
                </a:lnTo>
                <a:lnTo>
                  <a:pt x="54" y="256"/>
                </a:lnTo>
                <a:lnTo>
                  <a:pt x="74" y="200"/>
                </a:lnTo>
                <a:lnTo>
                  <a:pt x="84" y="136"/>
                </a:lnTo>
                <a:lnTo>
                  <a:pt x="16" y="70"/>
                </a:lnTo>
                <a:lnTo>
                  <a:pt x="0" y="38"/>
                </a:lnTo>
                <a:lnTo>
                  <a:pt x="8" y="28"/>
                </a:lnTo>
                <a:lnTo>
                  <a:pt x="12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0" name="Freeform 547"/>
          <p:cNvSpPr>
            <a:spLocks/>
          </p:cNvSpPr>
          <p:nvPr/>
        </p:nvSpPr>
        <p:spPr bwMode="ltGray">
          <a:xfrm>
            <a:off x="6620038" y="4138624"/>
            <a:ext cx="227760" cy="296862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30" y="24"/>
              </a:cxn>
              <a:cxn ang="0">
                <a:pos x="32" y="20"/>
              </a:cxn>
              <a:cxn ang="0">
                <a:pos x="28" y="16"/>
              </a:cxn>
              <a:cxn ang="0">
                <a:pos x="30" y="10"/>
              </a:cxn>
              <a:cxn ang="0">
                <a:pos x="30" y="2"/>
              </a:cxn>
              <a:cxn ang="0">
                <a:pos x="34" y="0"/>
              </a:cxn>
              <a:cxn ang="0">
                <a:pos x="38" y="2"/>
              </a:cxn>
              <a:cxn ang="0">
                <a:pos x="40" y="0"/>
              </a:cxn>
              <a:cxn ang="0">
                <a:pos x="44" y="0"/>
              </a:cxn>
              <a:cxn ang="0">
                <a:pos x="44" y="8"/>
              </a:cxn>
              <a:cxn ang="0">
                <a:pos x="56" y="20"/>
              </a:cxn>
              <a:cxn ang="0">
                <a:pos x="56" y="24"/>
              </a:cxn>
              <a:cxn ang="0">
                <a:pos x="64" y="36"/>
              </a:cxn>
              <a:cxn ang="0">
                <a:pos x="74" y="32"/>
              </a:cxn>
              <a:cxn ang="0">
                <a:pos x="78" y="32"/>
              </a:cxn>
              <a:cxn ang="0">
                <a:pos x="80" y="44"/>
              </a:cxn>
              <a:cxn ang="0">
                <a:pos x="78" y="48"/>
              </a:cxn>
              <a:cxn ang="0">
                <a:pos x="72" y="48"/>
              </a:cxn>
              <a:cxn ang="0">
                <a:pos x="96" y="64"/>
              </a:cxn>
              <a:cxn ang="0">
                <a:pos x="96" y="70"/>
              </a:cxn>
              <a:cxn ang="0">
                <a:pos x="116" y="90"/>
              </a:cxn>
              <a:cxn ang="0">
                <a:pos x="124" y="92"/>
              </a:cxn>
              <a:cxn ang="0">
                <a:pos x="126" y="100"/>
              </a:cxn>
              <a:cxn ang="0">
                <a:pos x="132" y="100"/>
              </a:cxn>
              <a:cxn ang="0">
                <a:pos x="134" y="106"/>
              </a:cxn>
              <a:cxn ang="0">
                <a:pos x="142" y="110"/>
              </a:cxn>
              <a:cxn ang="0">
                <a:pos x="142" y="112"/>
              </a:cxn>
              <a:cxn ang="0">
                <a:pos x="138" y="116"/>
              </a:cxn>
              <a:cxn ang="0">
                <a:pos x="140" y="122"/>
              </a:cxn>
              <a:cxn ang="0">
                <a:pos x="144" y="126"/>
              </a:cxn>
              <a:cxn ang="0">
                <a:pos x="144" y="128"/>
              </a:cxn>
              <a:cxn ang="0">
                <a:pos x="138" y="130"/>
              </a:cxn>
              <a:cxn ang="0">
                <a:pos x="142" y="134"/>
              </a:cxn>
              <a:cxn ang="0">
                <a:pos x="146" y="146"/>
              </a:cxn>
              <a:cxn ang="0">
                <a:pos x="136" y="160"/>
              </a:cxn>
              <a:cxn ang="0">
                <a:pos x="92" y="164"/>
              </a:cxn>
              <a:cxn ang="0">
                <a:pos x="18" y="100"/>
              </a:cxn>
              <a:cxn ang="0">
                <a:pos x="0" y="36"/>
              </a:cxn>
              <a:cxn ang="0">
                <a:pos x="18" y="20"/>
              </a:cxn>
            </a:cxnLst>
            <a:rect l="0" t="0" r="r" b="b"/>
            <a:pathLst>
              <a:path w="147" h="165">
                <a:moveTo>
                  <a:pt x="18" y="20"/>
                </a:moveTo>
                <a:lnTo>
                  <a:pt x="30" y="24"/>
                </a:lnTo>
                <a:lnTo>
                  <a:pt x="32" y="20"/>
                </a:lnTo>
                <a:lnTo>
                  <a:pt x="28" y="16"/>
                </a:lnTo>
                <a:lnTo>
                  <a:pt x="30" y="10"/>
                </a:lnTo>
                <a:lnTo>
                  <a:pt x="30" y="2"/>
                </a:lnTo>
                <a:lnTo>
                  <a:pt x="34" y="0"/>
                </a:lnTo>
                <a:lnTo>
                  <a:pt x="38" y="2"/>
                </a:lnTo>
                <a:lnTo>
                  <a:pt x="40" y="0"/>
                </a:lnTo>
                <a:lnTo>
                  <a:pt x="44" y="0"/>
                </a:lnTo>
                <a:lnTo>
                  <a:pt x="44" y="8"/>
                </a:lnTo>
                <a:lnTo>
                  <a:pt x="56" y="20"/>
                </a:lnTo>
                <a:lnTo>
                  <a:pt x="56" y="24"/>
                </a:lnTo>
                <a:lnTo>
                  <a:pt x="64" y="36"/>
                </a:lnTo>
                <a:lnTo>
                  <a:pt x="74" y="32"/>
                </a:lnTo>
                <a:lnTo>
                  <a:pt x="78" y="32"/>
                </a:lnTo>
                <a:lnTo>
                  <a:pt x="80" y="44"/>
                </a:lnTo>
                <a:lnTo>
                  <a:pt x="78" y="48"/>
                </a:lnTo>
                <a:lnTo>
                  <a:pt x="72" y="48"/>
                </a:lnTo>
                <a:lnTo>
                  <a:pt x="96" y="64"/>
                </a:lnTo>
                <a:lnTo>
                  <a:pt x="96" y="70"/>
                </a:lnTo>
                <a:lnTo>
                  <a:pt x="116" y="90"/>
                </a:lnTo>
                <a:lnTo>
                  <a:pt x="124" y="92"/>
                </a:lnTo>
                <a:lnTo>
                  <a:pt x="126" y="100"/>
                </a:lnTo>
                <a:lnTo>
                  <a:pt x="132" y="100"/>
                </a:lnTo>
                <a:lnTo>
                  <a:pt x="134" y="106"/>
                </a:lnTo>
                <a:lnTo>
                  <a:pt x="142" y="110"/>
                </a:lnTo>
                <a:lnTo>
                  <a:pt x="142" y="112"/>
                </a:lnTo>
                <a:lnTo>
                  <a:pt x="138" y="116"/>
                </a:lnTo>
                <a:lnTo>
                  <a:pt x="140" y="122"/>
                </a:lnTo>
                <a:lnTo>
                  <a:pt x="144" y="126"/>
                </a:lnTo>
                <a:lnTo>
                  <a:pt x="144" y="128"/>
                </a:lnTo>
                <a:lnTo>
                  <a:pt x="138" y="130"/>
                </a:lnTo>
                <a:lnTo>
                  <a:pt x="142" y="134"/>
                </a:lnTo>
                <a:lnTo>
                  <a:pt x="146" y="146"/>
                </a:lnTo>
                <a:lnTo>
                  <a:pt x="136" y="160"/>
                </a:lnTo>
                <a:lnTo>
                  <a:pt x="92" y="164"/>
                </a:lnTo>
                <a:lnTo>
                  <a:pt x="18" y="100"/>
                </a:lnTo>
                <a:lnTo>
                  <a:pt x="0" y="36"/>
                </a:lnTo>
                <a:lnTo>
                  <a:pt x="18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1" name="Freeform 548"/>
          <p:cNvSpPr>
            <a:spLocks/>
          </p:cNvSpPr>
          <p:nvPr/>
        </p:nvSpPr>
        <p:spPr bwMode="ltGray">
          <a:xfrm>
            <a:off x="6686661" y="4392623"/>
            <a:ext cx="167335" cy="160337"/>
          </a:xfrm>
          <a:custGeom>
            <a:avLst/>
            <a:gdLst/>
            <a:ahLst/>
            <a:cxnLst>
              <a:cxn ang="0">
                <a:pos x="100" y="10"/>
              </a:cxn>
              <a:cxn ang="0">
                <a:pos x="100" y="20"/>
              </a:cxn>
              <a:cxn ang="0">
                <a:pos x="108" y="26"/>
              </a:cxn>
              <a:cxn ang="0">
                <a:pos x="108" y="28"/>
              </a:cxn>
              <a:cxn ang="0">
                <a:pos x="102" y="34"/>
              </a:cxn>
              <a:cxn ang="0">
                <a:pos x="102" y="42"/>
              </a:cxn>
              <a:cxn ang="0">
                <a:pos x="98" y="48"/>
              </a:cxn>
              <a:cxn ang="0">
                <a:pos x="96" y="50"/>
              </a:cxn>
              <a:cxn ang="0">
                <a:pos x="92" y="46"/>
              </a:cxn>
              <a:cxn ang="0">
                <a:pos x="90" y="48"/>
              </a:cxn>
              <a:cxn ang="0">
                <a:pos x="90" y="52"/>
              </a:cxn>
              <a:cxn ang="0">
                <a:pos x="82" y="52"/>
              </a:cxn>
              <a:cxn ang="0">
                <a:pos x="84" y="58"/>
              </a:cxn>
              <a:cxn ang="0">
                <a:pos x="82" y="68"/>
              </a:cxn>
              <a:cxn ang="0">
                <a:pos x="74" y="66"/>
              </a:cxn>
              <a:cxn ang="0">
                <a:pos x="72" y="70"/>
              </a:cxn>
              <a:cxn ang="0">
                <a:pos x="62" y="70"/>
              </a:cxn>
              <a:cxn ang="0">
                <a:pos x="60" y="78"/>
              </a:cxn>
              <a:cxn ang="0">
                <a:pos x="56" y="80"/>
              </a:cxn>
              <a:cxn ang="0">
                <a:pos x="50" y="88"/>
              </a:cxn>
              <a:cxn ang="0">
                <a:pos x="46" y="86"/>
              </a:cxn>
              <a:cxn ang="0">
                <a:pos x="36" y="84"/>
              </a:cxn>
              <a:cxn ang="0">
                <a:pos x="34" y="82"/>
              </a:cxn>
              <a:cxn ang="0">
                <a:pos x="36" y="74"/>
              </a:cxn>
              <a:cxn ang="0">
                <a:pos x="36" y="72"/>
              </a:cxn>
              <a:cxn ang="0">
                <a:pos x="32" y="78"/>
              </a:cxn>
              <a:cxn ang="0">
                <a:pos x="28" y="76"/>
              </a:cxn>
              <a:cxn ang="0">
                <a:pos x="24" y="64"/>
              </a:cxn>
              <a:cxn ang="0">
                <a:pos x="0" y="18"/>
              </a:cxn>
              <a:cxn ang="0">
                <a:pos x="34" y="0"/>
              </a:cxn>
              <a:cxn ang="0">
                <a:pos x="58" y="8"/>
              </a:cxn>
              <a:cxn ang="0">
                <a:pos x="62" y="16"/>
              </a:cxn>
              <a:cxn ang="0">
                <a:pos x="70" y="14"/>
              </a:cxn>
              <a:cxn ang="0">
                <a:pos x="74" y="16"/>
              </a:cxn>
              <a:cxn ang="0">
                <a:pos x="80" y="18"/>
              </a:cxn>
              <a:cxn ang="0">
                <a:pos x="80" y="10"/>
              </a:cxn>
              <a:cxn ang="0">
                <a:pos x="88" y="8"/>
              </a:cxn>
              <a:cxn ang="0">
                <a:pos x="92" y="14"/>
              </a:cxn>
              <a:cxn ang="0">
                <a:pos x="100" y="10"/>
              </a:cxn>
            </a:cxnLst>
            <a:rect l="0" t="0" r="r" b="b"/>
            <a:pathLst>
              <a:path w="109" h="89">
                <a:moveTo>
                  <a:pt x="100" y="10"/>
                </a:moveTo>
                <a:lnTo>
                  <a:pt x="100" y="20"/>
                </a:lnTo>
                <a:lnTo>
                  <a:pt x="108" y="26"/>
                </a:lnTo>
                <a:lnTo>
                  <a:pt x="108" y="28"/>
                </a:lnTo>
                <a:lnTo>
                  <a:pt x="102" y="34"/>
                </a:lnTo>
                <a:lnTo>
                  <a:pt x="102" y="42"/>
                </a:lnTo>
                <a:lnTo>
                  <a:pt x="98" y="48"/>
                </a:lnTo>
                <a:lnTo>
                  <a:pt x="96" y="50"/>
                </a:lnTo>
                <a:lnTo>
                  <a:pt x="92" y="46"/>
                </a:lnTo>
                <a:lnTo>
                  <a:pt x="90" y="48"/>
                </a:lnTo>
                <a:lnTo>
                  <a:pt x="90" y="52"/>
                </a:lnTo>
                <a:lnTo>
                  <a:pt x="82" y="52"/>
                </a:lnTo>
                <a:lnTo>
                  <a:pt x="84" y="58"/>
                </a:lnTo>
                <a:lnTo>
                  <a:pt x="82" y="68"/>
                </a:lnTo>
                <a:lnTo>
                  <a:pt x="74" y="66"/>
                </a:lnTo>
                <a:lnTo>
                  <a:pt x="72" y="70"/>
                </a:lnTo>
                <a:lnTo>
                  <a:pt x="62" y="70"/>
                </a:lnTo>
                <a:lnTo>
                  <a:pt x="60" y="78"/>
                </a:lnTo>
                <a:lnTo>
                  <a:pt x="56" y="80"/>
                </a:lnTo>
                <a:lnTo>
                  <a:pt x="50" y="88"/>
                </a:lnTo>
                <a:lnTo>
                  <a:pt x="46" y="86"/>
                </a:lnTo>
                <a:lnTo>
                  <a:pt x="36" y="84"/>
                </a:lnTo>
                <a:lnTo>
                  <a:pt x="34" y="82"/>
                </a:lnTo>
                <a:lnTo>
                  <a:pt x="36" y="74"/>
                </a:lnTo>
                <a:lnTo>
                  <a:pt x="36" y="72"/>
                </a:lnTo>
                <a:lnTo>
                  <a:pt x="32" y="78"/>
                </a:lnTo>
                <a:lnTo>
                  <a:pt x="28" y="76"/>
                </a:lnTo>
                <a:lnTo>
                  <a:pt x="24" y="64"/>
                </a:lnTo>
                <a:lnTo>
                  <a:pt x="0" y="18"/>
                </a:lnTo>
                <a:lnTo>
                  <a:pt x="34" y="0"/>
                </a:lnTo>
                <a:lnTo>
                  <a:pt x="58" y="8"/>
                </a:lnTo>
                <a:lnTo>
                  <a:pt x="62" y="16"/>
                </a:lnTo>
                <a:lnTo>
                  <a:pt x="70" y="14"/>
                </a:lnTo>
                <a:lnTo>
                  <a:pt x="74" y="16"/>
                </a:lnTo>
                <a:lnTo>
                  <a:pt x="80" y="18"/>
                </a:lnTo>
                <a:lnTo>
                  <a:pt x="80" y="10"/>
                </a:lnTo>
                <a:lnTo>
                  <a:pt x="88" y="8"/>
                </a:lnTo>
                <a:lnTo>
                  <a:pt x="92" y="14"/>
                </a:lnTo>
                <a:lnTo>
                  <a:pt x="10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2" name="Freeform 549"/>
          <p:cNvSpPr>
            <a:spLocks/>
          </p:cNvSpPr>
          <p:nvPr/>
        </p:nvSpPr>
        <p:spPr bwMode="ltGray">
          <a:xfrm>
            <a:off x="6544117" y="4200536"/>
            <a:ext cx="251002" cy="525460"/>
          </a:xfrm>
          <a:custGeom>
            <a:avLst/>
            <a:gdLst/>
            <a:ahLst/>
            <a:cxnLst>
              <a:cxn ang="0">
                <a:pos x="158" y="110"/>
              </a:cxn>
              <a:cxn ang="0">
                <a:pos x="156" y="92"/>
              </a:cxn>
              <a:cxn ang="0">
                <a:pos x="158" y="82"/>
              </a:cxn>
              <a:cxn ang="0">
                <a:pos x="142" y="72"/>
              </a:cxn>
              <a:cxn ang="0">
                <a:pos x="140" y="50"/>
              </a:cxn>
              <a:cxn ang="0">
                <a:pos x="114" y="38"/>
              </a:cxn>
              <a:cxn ang="0">
                <a:pos x="106" y="46"/>
              </a:cxn>
              <a:cxn ang="0">
                <a:pos x="102" y="48"/>
              </a:cxn>
              <a:cxn ang="0">
                <a:pos x="96" y="42"/>
              </a:cxn>
              <a:cxn ang="0">
                <a:pos x="86" y="50"/>
              </a:cxn>
              <a:cxn ang="0">
                <a:pos x="82" y="58"/>
              </a:cxn>
              <a:cxn ang="0">
                <a:pos x="76" y="48"/>
              </a:cxn>
              <a:cxn ang="0">
                <a:pos x="78" y="40"/>
              </a:cxn>
              <a:cxn ang="0">
                <a:pos x="80" y="30"/>
              </a:cxn>
              <a:cxn ang="0">
                <a:pos x="78" y="22"/>
              </a:cxn>
              <a:cxn ang="0">
                <a:pos x="66" y="26"/>
              </a:cxn>
              <a:cxn ang="0">
                <a:pos x="66" y="12"/>
              </a:cxn>
              <a:cxn ang="0">
                <a:pos x="0" y="26"/>
              </a:cxn>
              <a:cxn ang="0">
                <a:pos x="24" y="132"/>
              </a:cxn>
              <a:cxn ang="0">
                <a:pos x="34" y="204"/>
              </a:cxn>
              <a:cxn ang="0">
                <a:pos x="26" y="228"/>
              </a:cxn>
              <a:cxn ang="0">
                <a:pos x="30" y="248"/>
              </a:cxn>
              <a:cxn ang="0">
                <a:pos x="48" y="262"/>
              </a:cxn>
              <a:cxn ang="0">
                <a:pos x="66" y="274"/>
              </a:cxn>
              <a:cxn ang="0">
                <a:pos x="86" y="290"/>
              </a:cxn>
              <a:cxn ang="0">
                <a:pos x="100" y="286"/>
              </a:cxn>
              <a:cxn ang="0">
                <a:pos x="94" y="272"/>
              </a:cxn>
              <a:cxn ang="0">
                <a:pos x="78" y="266"/>
              </a:cxn>
              <a:cxn ang="0">
                <a:pos x="70" y="256"/>
              </a:cxn>
              <a:cxn ang="0">
                <a:pos x="58" y="224"/>
              </a:cxn>
              <a:cxn ang="0">
                <a:pos x="50" y="216"/>
              </a:cxn>
              <a:cxn ang="0">
                <a:pos x="60" y="174"/>
              </a:cxn>
              <a:cxn ang="0">
                <a:pos x="58" y="164"/>
              </a:cxn>
              <a:cxn ang="0">
                <a:pos x="62" y="144"/>
              </a:cxn>
              <a:cxn ang="0">
                <a:pos x="68" y="138"/>
              </a:cxn>
              <a:cxn ang="0">
                <a:pos x="72" y="142"/>
              </a:cxn>
              <a:cxn ang="0">
                <a:pos x="76" y="154"/>
              </a:cxn>
              <a:cxn ang="0">
                <a:pos x="88" y="152"/>
              </a:cxn>
              <a:cxn ang="0">
                <a:pos x="110" y="162"/>
              </a:cxn>
              <a:cxn ang="0">
                <a:pos x="116" y="164"/>
              </a:cxn>
              <a:cxn ang="0">
                <a:pos x="112" y="154"/>
              </a:cxn>
              <a:cxn ang="0">
                <a:pos x="112" y="144"/>
              </a:cxn>
              <a:cxn ang="0">
                <a:pos x="108" y="130"/>
              </a:cxn>
              <a:cxn ang="0">
                <a:pos x="116" y="116"/>
              </a:cxn>
              <a:cxn ang="0">
                <a:pos x="136" y="114"/>
              </a:cxn>
            </a:cxnLst>
            <a:rect l="0" t="0" r="r" b="b"/>
            <a:pathLst>
              <a:path w="163" h="291">
                <a:moveTo>
                  <a:pt x="150" y="114"/>
                </a:moveTo>
                <a:lnTo>
                  <a:pt x="158" y="110"/>
                </a:lnTo>
                <a:lnTo>
                  <a:pt x="160" y="98"/>
                </a:lnTo>
                <a:lnTo>
                  <a:pt x="156" y="92"/>
                </a:lnTo>
                <a:lnTo>
                  <a:pt x="162" y="82"/>
                </a:lnTo>
                <a:lnTo>
                  <a:pt x="158" y="82"/>
                </a:lnTo>
                <a:lnTo>
                  <a:pt x="154" y="76"/>
                </a:lnTo>
                <a:lnTo>
                  <a:pt x="142" y="72"/>
                </a:lnTo>
                <a:lnTo>
                  <a:pt x="142" y="58"/>
                </a:lnTo>
                <a:lnTo>
                  <a:pt x="140" y="50"/>
                </a:lnTo>
                <a:lnTo>
                  <a:pt x="128" y="40"/>
                </a:lnTo>
                <a:lnTo>
                  <a:pt x="114" y="38"/>
                </a:lnTo>
                <a:lnTo>
                  <a:pt x="114" y="44"/>
                </a:lnTo>
                <a:lnTo>
                  <a:pt x="106" y="46"/>
                </a:lnTo>
                <a:lnTo>
                  <a:pt x="104" y="52"/>
                </a:lnTo>
                <a:lnTo>
                  <a:pt x="102" y="48"/>
                </a:lnTo>
                <a:lnTo>
                  <a:pt x="100" y="46"/>
                </a:lnTo>
                <a:lnTo>
                  <a:pt x="96" y="42"/>
                </a:lnTo>
                <a:lnTo>
                  <a:pt x="90" y="42"/>
                </a:lnTo>
                <a:lnTo>
                  <a:pt x="86" y="50"/>
                </a:lnTo>
                <a:lnTo>
                  <a:pt x="84" y="56"/>
                </a:lnTo>
                <a:lnTo>
                  <a:pt x="82" y="58"/>
                </a:lnTo>
                <a:lnTo>
                  <a:pt x="74" y="54"/>
                </a:lnTo>
                <a:lnTo>
                  <a:pt x="76" y="48"/>
                </a:lnTo>
                <a:lnTo>
                  <a:pt x="76" y="44"/>
                </a:lnTo>
                <a:lnTo>
                  <a:pt x="78" y="40"/>
                </a:lnTo>
                <a:lnTo>
                  <a:pt x="76" y="36"/>
                </a:lnTo>
                <a:lnTo>
                  <a:pt x="80" y="30"/>
                </a:lnTo>
                <a:lnTo>
                  <a:pt x="80" y="26"/>
                </a:lnTo>
                <a:lnTo>
                  <a:pt x="78" y="22"/>
                </a:lnTo>
                <a:lnTo>
                  <a:pt x="72" y="20"/>
                </a:lnTo>
                <a:lnTo>
                  <a:pt x="66" y="26"/>
                </a:lnTo>
                <a:lnTo>
                  <a:pt x="62" y="16"/>
                </a:lnTo>
                <a:lnTo>
                  <a:pt x="66" y="12"/>
                </a:lnTo>
                <a:lnTo>
                  <a:pt x="48" y="0"/>
                </a:lnTo>
                <a:lnTo>
                  <a:pt x="0" y="26"/>
                </a:lnTo>
                <a:lnTo>
                  <a:pt x="12" y="80"/>
                </a:lnTo>
                <a:lnTo>
                  <a:pt x="24" y="132"/>
                </a:lnTo>
                <a:lnTo>
                  <a:pt x="46" y="170"/>
                </a:lnTo>
                <a:lnTo>
                  <a:pt x="34" y="204"/>
                </a:lnTo>
                <a:lnTo>
                  <a:pt x="32" y="214"/>
                </a:lnTo>
                <a:lnTo>
                  <a:pt x="26" y="228"/>
                </a:lnTo>
                <a:lnTo>
                  <a:pt x="26" y="240"/>
                </a:lnTo>
                <a:lnTo>
                  <a:pt x="30" y="248"/>
                </a:lnTo>
                <a:lnTo>
                  <a:pt x="36" y="244"/>
                </a:lnTo>
                <a:lnTo>
                  <a:pt x="48" y="262"/>
                </a:lnTo>
                <a:lnTo>
                  <a:pt x="62" y="278"/>
                </a:lnTo>
                <a:lnTo>
                  <a:pt x="66" y="274"/>
                </a:lnTo>
                <a:lnTo>
                  <a:pt x="84" y="284"/>
                </a:lnTo>
                <a:lnTo>
                  <a:pt x="86" y="290"/>
                </a:lnTo>
                <a:lnTo>
                  <a:pt x="92" y="284"/>
                </a:lnTo>
                <a:lnTo>
                  <a:pt x="100" y="286"/>
                </a:lnTo>
                <a:lnTo>
                  <a:pt x="102" y="276"/>
                </a:lnTo>
                <a:lnTo>
                  <a:pt x="94" y="272"/>
                </a:lnTo>
                <a:lnTo>
                  <a:pt x="88" y="266"/>
                </a:lnTo>
                <a:lnTo>
                  <a:pt x="78" y="266"/>
                </a:lnTo>
                <a:lnTo>
                  <a:pt x="74" y="260"/>
                </a:lnTo>
                <a:lnTo>
                  <a:pt x="70" y="256"/>
                </a:lnTo>
                <a:lnTo>
                  <a:pt x="66" y="246"/>
                </a:lnTo>
                <a:lnTo>
                  <a:pt x="58" y="224"/>
                </a:lnTo>
                <a:lnTo>
                  <a:pt x="52" y="222"/>
                </a:lnTo>
                <a:lnTo>
                  <a:pt x="50" y="216"/>
                </a:lnTo>
                <a:lnTo>
                  <a:pt x="50" y="204"/>
                </a:lnTo>
                <a:lnTo>
                  <a:pt x="60" y="174"/>
                </a:lnTo>
                <a:lnTo>
                  <a:pt x="62" y="168"/>
                </a:lnTo>
                <a:lnTo>
                  <a:pt x="5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0"/>
                </a:lnTo>
                <a:lnTo>
                  <a:pt x="68" y="138"/>
                </a:lnTo>
                <a:lnTo>
                  <a:pt x="72" y="140"/>
                </a:lnTo>
                <a:lnTo>
                  <a:pt x="72" y="142"/>
                </a:lnTo>
                <a:lnTo>
                  <a:pt x="72" y="152"/>
                </a:lnTo>
                <a:lnTo>
                  <a:pt x="76" y="154"/>
                </a:lnTo>
                <a:lnTo>
                  <a:pt x="80" y="154"/>
                </a:lnTo>
                <a:lnTo>
                  <a:pt x="88" y="152"/>
                </a:lnTo>
                <a:lnTo>
                  <a:pt x="100" y="164"/>
                </a:lnTo>
                <a:lnTo>
                  <a:pt x="110" y="162"/>
                </a:lnTo>
                <a:lnTo>
                  <a:pt x="116" y="172"/>
                </a:lnTo>
                <a:lnTo>
                  <a:pt x="116" y="164"/>
                </a:lnTo>
                <a:lnTo>
                  <a:pt x="114" y="156"/>
                </a:lnTo>
                <a:lnTo>
                  <a:pt x="112" y="154"/>
                </a:lnTo>
                <a:lnTo>
                  <a:pt x="112" y="148"/>
                </a:lnTo>
                <a:lnTo>
                  <a:pt x="112" y="144"/>
                </a:lnTo>
                <a:lnTo>
                  <a:pt x="112" y="138"/>
                </a:lnTo>
                <a:lnTo>
                  <a:pt x="108" y="130"/>
                </a:lnTo>
                <a:lnTo>
                  <a:pt x="106" y="120"/>
                </a:lnTo>
                <a:lnTo>
                  <a:pt x="116" y="116"/>
                </a:lnTo>
                <a:lnTo>
                  <a:pt x="126" y="116"/>
                </a:lnTo>
                <a:lnTo>
                  <a:pt x="136" y="114"/>
                </a:lnTo>
                <a:lnTo>
                  <a:pt x="150" y="1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3" name="Freeform 550"/>
          <p:cNvSpPr>
            <a:spLocks/>
          </p:cNvSpPr>
          <p:nvPr/>
        </p:nvSpPr>
        <p:spPr bwMode="ltGray">
          <a:xfrm>
            <a:off x="6404671" y="3949712"/>
            <a:ext cx="252552" cy="625472"/>
          </a:xfrm>
          <a:custGeom>
            <a:avLst/>
            <a:gdLst/>
            <a:ahLst/>
            <a:cxnLst>
              <a:cxn ang="0">
                <a:pos x="130" y="336"/>
              </a:cxn>
              <a:cxn ang="0">
                <a:pos x="134" y="326"/>
              </a:cxn>
              <a:cxn ang="0">
                <a:pos x="144" y="308"/>
              </a:cxn>
              <a:cxn ang="0">
                <a:pos x="134" y="288"/>
              </a:cxn>
              <a:cxn ang="0">
                <a:pos x="122" y="262"/>
              </a:cxn>
              <a:cxn ang="0">
                <a:pos x="116" y="248"/>
              </a:cxn>
              <a:cxn ang="0">
                <a:pos x="126" y="232"/>
              </a:cxn>
              <a:cxn ang="0">
                <a:pos x="116" y="216"/>
              </a:cxn>
              <a:cxn ang="0">
                <a:pos x="108" y="206"/>
              </a:cxn>
              <a:cxn ang="0">
                <a:pos x="98" y="190"/>
              </a:cxn>
              <a:cxn ang="0">
                <a:pos x="106" y="178"/>
              </a:cxn>
              <a:cxn ang="0">
                <a:pos x="120" y="162"/>
              </a:cxn>
              <a:cxn ang="0">
                <a:pos x="124" y="152"/>
              </a:cxn>
              <a:cxn ang="0">
                <a:pos x="134" y="150"/>
              </a:cxn>
              <a:cxn ang="0">
                <a:pos x="142" y="146"/>
              </a:cxn>
              <a:cxn ang="0">
                <a:pos x="148" y="142"/>
              </a:cxn>
              <a:cxn ang="0">
                <a:pos x="154" y="130"/>
              </a:cxn>
              <a:cxn ang="0">
                <a:pos x="162" y="120"/>
              </a:cxn>
              <a:cxn ang="0">
                <a:pos x="154" y="122"/>
              </a:cxn>
              <a:cxn ang="0">
                <a:pos x="146" y="126"/>
              </a:cxn>
              <a:cxn ang="0">
                <a:pos x="140" y="114"/>
              </a:cxn>
              <a:cxn ang="0">
                <a:pos x="130" y="98"/>
              </a:cxn>
              <a:cxn ang="0">
                <a:pos x="120" y="82"/>
              </a:cxn>
              <a:cxn ang="0">
                <a:pos x="106" y="80"/>
              </a:cxn>
              <a:cxn ang="0">
                <a:pos x="106" y="62"/>
              </a:cxn>
              <a:cxn ang="0">
                <a:pos x="108" y="50"/>
              </a:cxn>
              <a:cxn ang="0">
                <a:pos x="116" y="28"/>
              </a:cxn>
              <a:cxn ang="0">
                <a:pos x="108" y="16"/>
              </a:cxn>
              <a:cxn ang="0">
                <a:pos x="100" y="0"/>
              </a:cxn>
              <a:cxn ang="0">
                <a:pos x="86" y="10"/>
              </a:cxn>
              <a:cxn ang="0">
                <a:pos x="0" y="132"/>
              </a:cxn>
              <a:cxn ang="0">
                <a:pos x="14" y="164"/>
              </a:cxn>
              <a:cxn ang="0">
                <a:pos x="26" y="168"/>
              </a:cxn>
              <a:cxn ang="0">
                <a:pos x="30" y="188"/>
              </a:cxn>
              <a:cxn ang="0">
                <a:pos x="46" y="208"/>
              </a:cxn>
              <a:cxn ang="0">
                <a:pos x="52" y="242"/>
              </a:cxn>
              <a:cxn ang="0">
                <a:pos x="84" y="224"/>
              </a:cxn>
              <a:cxn ang="0">
                <a:pos x="86" y="216"/>
              </a:cxn>
              <a:cxn ang="0">
                <a:pos x="100" y="232"/>
              </a:cxn>
              <a:cxn ang="0">
                <a:pos x="114" y="276"/>
              </a:cxn>
              <a:cxn ang="0">
                <a:pos x="128" y="310"/>
              </a:cxn>
            </a:cxnLst>
            <a:rect l="0" t="0" r="r" b="b"/>
            <a:pathLst>
              <a:path w="163" h="345">
                <a:moveTo>
                  <a:pt x="124" y="344"/>
                </a:moveTo>
                <a:lnTo>
                  <a:pt x="130" y="336"/>
                </a:lnTo>
                <a:lnTo>
                  <a:pt x="136" y="332"/>
                </a:lnTo>
                <a:lnTo>
                  <a:pt x="134" y="326"/>
                </a:lnTo>
                <a:lnTo>
                  <a:pt x="140" y="324"/>
                </a:lnTo>
                <a:lnTo>
                  <a:pt x="144" y="308"/>
                </a:lnTo>
                <a:lnTo>
                  <a:pt x="140" y="298"/>
                </a:lnTo>
                <a:lnTo>
                  <a:pt x="134" y="288"/>
                </a:lnTo>
                <a:lnTo>
                  <a:pt x="134" y="276"/>
                </a:lnTo>
                <a:lnTo>
                  <a:pt x="122" y="262"/>
                </a:lnTo>
                <a:lnTo>
                  <a:pt x="118" y="258"/>
                </a:lnTo>
                <a:lnTo>
                  <a:pt x="116" y="248"/>
                </a:lnTo>
                <a:lnTo>
                  <a:pt x="124" y="240"/>
                </a:lnTo>
                <a:lnTo>
                  <a:pt x="126" y="232"/>
                </a:lnTo>
                <a:lnTo>
                  <a:pt x="124" y="222"/>
                </a:lnTo>
                <a:lnTo>
                  <a:pt x="116" y="216"/>
                </a:lnTo>
                <a:lnTo>
                  <a:pt x="114" y="210"/>
                </a:lnTo>
                <a:lnTo>
                  <a:pt x="108" y="206"/>
                </a:lnTo>
                <a:lnTo>
                  <a:pt x="106" y="200"/>
                </a:lnTo>
                <a:lnTo>
                  <a:pt x="98" y="190"/>
                </a:lnTo>
                <a:lnTo>
                  <a:pt x="108" y="186"/>
                </a:lnTo>
                <a:lnTo>
                  <a:pt x="106" y="178"/>
                </a:lnTo>
                <a:lnTo>
                  <a:pt x="108" y="162"/>
                </a:lnTo>
                <a:lnTo>
                  <a:pt x="120" y="162"/>
                </a:lnTo>
                <a:lnTo>
                  <a:pt x="122" y="158"/>
                </a:lnTo>
                <a:lnTo>
                  <a:pt x="124" y="152"/>
                </a:lnTo>
                <a:lnTo>
                  <a:pt x="132" y="152"/>
                </a:lnTo>
                <a:lnTo>
                  <a:pt x="134" y="150"/>
                </a:lnTo>
                <a:lnTo>
                  <a:pt x="142" y="150"/>
                </a:lnTo>
                <a:lnTo>
                  <a:pt x="142" y="146"/>
                </a:lnTo>
                <a:lnTo>
                  <a:pt x="152" y="148"/>
                </a:lnTo>
                <a:lnTo>
                  <a:pt x="148" y="142"/>
                </a:lnTo>
                <a:lnTo>
                  <a:pt x="154" y="140"/>
                </a:lnTo>
                <a:lnTo>
                  <a:pt x="154" y="130"/>
                </a:lnTo>
                <a:lnTo>
                  <a:pt x="162" y="124"/>
                </a:lnTo>
                <a:lnTo>
                  <a:pt x="162" y="120"/>
                </a:lnTo>
                <a:lnTo>
                  <a:pt x="158" y="118"/>
                </a:lnTo>
                <a:lnTo>
                  <a:pt x="154" y="122"/>
                </a:lnTo>
                <a:lnTo>
                  <a:pt x="148" y="122"/>
                </a:lnTo>
                <a:lnTo>
                  <a:pt x="146" y="126"/>
                </a:lnTo>
                <a:lnTo>
                  <a:pt x="142" y="122"/>
                </a:lnTo>
                <a:lnTo>
                  <a:pt x="140" y="114"/>
                </a:lnTo>
                <a:lnTo>
                  <a:pt x="128" y="116"/>
                </a:lnTo>
                <a:lnTo>
                  <a:pt x="130" y="98"/>
                </a:lnTo>
                <a:lnTo>
                  <a:pt x="126" y="98"/>
                </a:lnTo>
                <a:lnTo>
                  <a:pt x="120" y="82"/>
                </a:lnTo>
                <a:lnTo>
                  <a:pt x="112" y="82"/>
                </a:lnTo>
                <a:lnTo>
                  <a:pt x="106" y="80"/>
                </a:lnTo>
                <a:lnTo>
                  <a:pt x="102" y="76"/>
                </a:lnTo>
                <a:lnTo>
                  <a:pt x="106" y="62"/>
                </a:lnTo>
                <a:lnTo>
                  <a:pt x="108" y="56"/>
                </a:lnTo>
                <a:lnTo>
                  <a:pt x="108" y="50"/>
                </a:lnTo>
                <a:lnTo>
                  <a:pt x="114" y="48"/>
                </a:lnTo>
                <a:lnTo>
                  <a:pt x="116" y="28"/>
                </a:lnTo>
                <a:lnTo>
                  <a:pt x="114" y="18"/>
                </a:lnTo>
                <a:lnTo>
                  <a:pt x="108" y="16"/>
                </a:lnTo>
                <a:lnTo>
                  <a:pt x="106" y="8"/>
                </a:lnTo>
                <a:lnTo>
                  <a:pt x="100" y="0"/>
                </a:lnTo>
                <a:lnTo>
                  <a:pt x="96" y="0"/>
                </a:lnTo>
                <a:lnTo>
                  <a:pt x="86" y="10"/>
                </a:lnTo>
                <a:lnTo>
                  <a:pt x="30" y="36"/>
                </a:lnTo>
                <a:lnTo>
                  <a:pt x="0" y="132"/>
                </a:lnTo>
                <a:lnTo>
                  <a:pt x="6" y="154"/>
                </a:lnTo>
                <a:lnTo>
                  <a:pt x="14" y="164"/>
                </a:lnTo>
                <a:lnTo>
                  <a:pt x="20" y="170"/>
                </a:lnTo>
                <a:lnTo>
                  <a:pt x="26" y="168"/>
                </a:lnTo>
                <a:lnTo>
                  <a:pt x="32" y="184"/>
                </a:lnTo>
                <a:lnTo>
                  <a:pt x="30" y="188"/>
                </a:lnTo>
                <a:lnTo>
                  <a:pt x="36" y="190"/>
                </a:lnTo>
                <a:lnTo>
                  <a:pt x="46" y="208"/>
                </a:lnTo>
                <a:lnTo>
                  <a:pt x="40" y="238"/>
                </a:lnTo>
                <a:lnTo>
                  <a:pt x="52" y="242"/>
                </a:lnTo>
                <a:lnTo>
                  <a:pt x="62" y="242"/>
                </a:lnTo>
                <a:lnTo>
                  <a:pt x="84" y="224"/>
                </a:lnTo>
                <a:lnTo>
                  <a:pt x="86" y="218"/>
                </a:lnTo>
                <a:lnTo>
                  <a:pt x="86" y="216"/>
                </a:lnTo>
                <a:lnTo>
                  <a:pt x="90" y="220"/>
                </a:lnTo>
                <a:lnTo>
                  <a:pt x="100" y="232"/>
                </a:lnTo>
                <a:lnTo>
                  <a:pt x="106" y="254"/>
                </a:lnTo>
                <a:lnTo>
                  <a:pt x="114" y="276"/>
                </a:lnTo>
                <a:lnTo>
                  <a:pt x="124" y="294"/>
                </a:lnTo>
                <a:lnTo>
                  <a:pt x="128" y="310"/>
                </a:lnTo>
                <a:lnTo>
                  <a:pt x="124" y="34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4" name="Freeform 552"/>
          <p:cNvSpPr>
            <a:spLocks/>
          </p:cNvSpPr>
          <p:nvPr/>
        </p:nvSpPr>
        <p:spPr bwMode="ltGray">
          <a:xfrm>
            <a:off x="6282270" y="4014799"/>
            <a:ext cx="148742" cy="227012"/>
          </a:xfrm>
          <a:custGeom>
            <a:avLst/>
            <a:gdLst/>
            <a:ahLst/>
            <a:cxnLst>
              <a:cxn ang="0">
                <a:pos x="28" y="98"/>
              </a:cxn>
              <a:cxn ang="0">
                <a:pos x="0" y="36"/>
              </a:cxn>
              <a:cxn ang="0">
                <a:pos x="18" y="0"/>
              </a:cxn>
              <a:cxn ang="0">
                <a:pos x="82" y="22"/>
              </a:cxn>
              <a:cxn ang="0">
                <a:pos x="96" y="26"/>
              </a:cxn>
              <a:cxn ang="0">
                <a:pos x="94" y="94"/>
              </a:cxn>
              <a:cxn ang="0">
                <a:pos x="90" y="94"/>
              </a:cxn>
              <a:cxn ang="0">
                <a:pos x="90" y="104"/>
              </a:cxn>
              <a:cxn ang="0">
                <a:pos x="92" y="108"/>
              </a:cxn>
              <a:cxn ang="0">
                <a:pos x="92" y="110"/>
              </a:cxn>
              <a:cxn ang="0">
                <a:pos x="88" y="110"/>
              </a:cxn>
              <a:cxn ang="0">
                <a:pos x="86" y="112"/>
              </a:cxn>
              <a:cxn ang="0">
                <a:pos x="90" y="124"/>
              </a:cxn>
              <a:cxn ang="0">
                <a:pos x="82" y="110"/>
              </a:cxn>
              <a:cxn ang="0">
                <a:pos x="74" y="88"/>
              </a:cxn>
              <a:cxn ang="0">
                <a:pos x="72" y="80"/>
              </a:cxn>
              <a:cxn ang="0">
                <a:pos x="70" y="80"/>
              </a:cxn>
              <a:cxn ang="0">
                <a:pos x="66" y="82"/>
              </a:cxn>
              <a:cxn ang="0">
                <a:pos x="62" y="82"/>
              </a:cxn>
              <a:cxn ang="0">
                <a:pos x="58" y="86"/>
              </a:cxn>
              <a:cxn ang="0">
                <a:pos x="46" y="94"/>
              </a:cxn>
              <a:cxn ang="0">
                <a:pos x="34" y="96"/>
              </a:cxn>
              <a:cxn ang="0">
                <a:pos x="28" y="98"/>
              </a:cxn>
            </a:cxnLst>
            <a:rect l="0" t="0" r="r" b="b"/>
            <a:pathLst>
              <a:path w="97" h="125">
                <a:moveTo>
                  <a:pt x="28" y="98"/>
                </a:moveTo>
                <a:lnTo>
                  <a:pt x="0" y="36"/>
                </a:lnTo>
                <a:lnTo>
                  <a:pt x="18" y="0"/>
                </a:lnTo>
                <a:lnTo>
                  <a:pt x="82" y="22"/>
                </a:lnTo>
                <a:lnTo>
                  <a:pt x="96" y="26"/>
                </a:lnTo>
                <a:lnTo>
                  <a:pt x="94" y="94"/>
                </a:lnTo>
                <a:lnTo>
                  <a:pt x="90" y="94"/>
                </a:lnTo>
                <a:lnTo>
                  <a:pt x="90" y="104"/>
                </a:lnTo>
                <a:lnTo>
                  <a:pt x="92" y="108"/>
                </a:lnTo>
                <a:lnTo>
                  <a:pt x="92" y="110"/>
                </a:lnTo>
                <a:lnTo>
                  <a:pt x="88" y="110"/>
                </a:lnTo>
                <a:lnTo>
                  <a:pt x="86" y="112"/>
                </a:lnTo>
                <a:lnTo>
                  <a:pt x="90" y="124"/>
                </a:lnTo>
                <a:lnTo>
                  <a:pt x="82" y="110"/>
                </a:lnTo>
                <a:lnTo>
                  <a:pt x="74" y="88"/>
                </a:lnTo>
                <a:lnTo>
                  <a:pt x="72" y="80"/>
                </a:lnTo>
                <a:lnTo>
                  <a:pt x="70" y="80"/>
                </a:lnTo>
                <a:lnTo>
                  <a:pt x="66" y="82"/>
                </a:lnTo>
                <a:lnTo>
                  <a:pt x="62" y="82"/>
                </a:lnTo>
                <a:lnTo>
                  <a:pt x="58" y="86"/>
                </a:lnTo>
                <a:lnTo>
                  <a:pt x="46" y="94"/>
                </a:lnTo>
                <a:lnTo>
                  <a:pt x="34" y="96"/>
                </a:lnTo>
                <a:lnTo>
                  <a:pt x="28" y="9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5" name="Freeform 553"/>
          <p:cNvSpPr>
            <a:spLocks/>
          </p:cNvSpPr>
          <p:nvPr/>
        </p:nvSpPr>
        <p:spPr bwMode="ltGray">
          <a:xfrm>
            <a:off x="6314806" y="3968762"/>
            <a:ext cx="85217" cy="66675"/>
          </a:xfrm>
          <a:custGeom>
            <a:avLst/>
            <a:gdLst/>
            <a:ahLst/>
            <a:cxnLst>
              <a:cxn ang="0">
                <a:pos x="54" y="22"/>
              </a:cxn>
              <a:cxn ang="0">
                <a:pos x="20" y="36"/>
              </a:cxn>
              <a:cxn ang="0">
                <a:pos x="0" y="24"/>
              </a:cxn>
              <a:cxn ang="0">
                <a:pos x="8" y="10"/>
              </a:cxn>
              <a:cxn ang="0">
                <a:pos x="10" y="8"/>
              </a:cxn>
              <a:cxn ang="0">
                <a:pos x="12" y="6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6" y="4"/>
              </a:cxn>
              <a:cxn ang="0">
                <a:pos x="32" y="4"/>
              </a:cxn>
              <a:cxn ang="0">
                <a:pos x="38" y="8"/>
              </a:cxn>
              <a:cxn ang="0">
                <a:pos x="40" y="10"/>
              </a:cxn>
              <a:cxn ang="0">
                <a:pos x="46" y="6"/>
              </a:cxn>
              <a:cxn ang="0">
                <a:pos x="52" y="8"/>
              </a:cxn>
              <a:cxn ang="0">
                <a:pos x="52" y="16"/>
              </a:cxn>
              <a:cxn ang="0">
                <a:pos x="54" y="22"/>
              </a:cxn>
            </a:cxnLst>
            <a:rect l="0" t="0" r="r" b="b"/>
            <a:pathLst>
              <a:path w="55" h="37">
                <a:moveTo>
                  <a:pt x="54" y="22"/>
                </a:moveTo>
                <a:lnTo>
                  <a:pt x="20" y="36"/>
                </a:lnTo>
                <a:lnTo>
                  <a:pt x="0" y="24"/>
                </a:lnTo>
                <a:lnTo>
                  <a:pt x="8" y="10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6" y="4"/>
                </a:lnTo>
                <a:lnTo>
                  <a:pt x="32" y="4"/>
                </a:lnTo>
                <a:lnTo>
                  <a:pt x="38" y="8"/>
                </a:lnTo>
                <a:lnTo>
                  <a:pt x="40" y="10"/>
                </a:lnTo>
                <a:lnTo>
                  <a:pt x="46" y="6"/>
                </a:lnTo>
                <a:lnTo>
                  <a:pt x="52" y="8"/>
                </a:lnTo>
                <a:lnTo>
                  <a:pt x="52" y="16"/>
                </a:lnTo>
                <a:lnTo>
                  <a:pt x="54" y="2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6" name="Freeform 554"/>
          <p:cNvSpPr>
            <a:spLocks/>
          </p:cNvSpPr>
          <p:nvPr/>
        </p:nvSpPr>
        <p:spPr bwMode="ltGray">
          <a:xfrm>
            <a:off x="6087046" y="3906850"/>
            <a:ext cx="213816" cy="13652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4"/>
              </a:cxn>
              <a:cxn ang="0">
                <a:pos x="78" y="74"/>
              </a:cxn>
              <a:cxn ang="0">
                <a:pos x="138" y="74"/>
              </a:cxn>
              <a:cxn ang="0">
                <a:pos x="138" y="44"/>
              </a:cxn>
              <a:cxn ang="0">
                <a:pos x="128" y="44"/>
              </a:cxn>
              <a:cxn ang="0">
                <a:pos x="126" y="46"/>
              </a:cxn>
              <a:cxn ang="0">
                <a:pos x="122" y="42"/>
              </a:cxn>
              <a:cxn ang="0">
                <a:pos x="112" y="40"/>
              </a:cxn>
              <a:cxn ang="0">
                <a:pos x="112" y="44"/>
              </a:cxn>
              <a:cxn ang="0">
                <a:pos x="102" y="42"/>
              </a:cxn>
              <a:cxn ang="0">
                <a:pos x="100" y="38"/>
              </a:cxn>
              <a:cxn ang="0">
                <a:pos x="98" y="38"/>
              </a:cxn>
              <a:cxn ang="0">
                <a:pos x="92" y="40"/>
              </a:cxn>
              <a:cxn ang="0">
                <a:pos x="88" y="38"/>
              </a:cxn>
              <a:cxn ang="0">
                <a:pos x="80" y="26"/>
              </a:cxn>
              <a:cxn ang="0">
                <a:pos x="76" y="26"/>
              </a:cxn>
              <a:cxn ang="0">
                <a:pos x="42" y="2"/>
              </a:cxn>
              <a:cxn ang="0">
                <a:pos x="28" y="0"/>
              </a:cxn>
              <a:cxn ang="0">
                <a:pos x="26" y="4"/>
              </a:cxn>
              <a:cxn ang="0">
                <a:pos x="4" y="0"/>
              </a:cxn>
            </a:cxnLst>
            <a:rect l="0" t="0" r="r" b="b"/>
            <a:pathLst>
              <a:path w="139" h="75">
                <a:moveTo>
                  <a:pt x="4" y="0"/>
                </a:moveTo>
                <a:lnTo>
                  <a:pt x="0" y="34"/>
                </a:lnTo>
                <a:lnTo>
                  <a:pt x="78" y="74"/>
                </a:lnTo>
                <a:lnTo>
                  <a:pt x="138" y="74"/>
                </a:lnTo>
                <a:lnTo>
                  <a:pt x="138" y="44"/>
                </a:lnTo>
                <a:lnTo>
                  <a:pt x="128" y="44"/>
                </a:lnTo>
                <a:lnTo>
                  <a:pt x="126" y="46"/>
                </a:lnTo>
                <a:lnTo>
                  <a:pt x="122" y="42"/>
                </a:lnTo>
                <a:lnTo>
                  <a:pt x="112" y="40"/>
                </a:lnTo>
                <a:lnTo>
                  <a:pt x="112" y="44"/>
                </a:lnTo>
                <a:lnTo>
                  <a:pt x="102" y="42"/>
                </a:lnTo>
                <a:lnTo>
                  <a:pt x="100" y="38"/>
                </a:lnTo>
                <a:lnTo>
                  <a:pt x="98" y="38"/>
                </a:lnTo>
                <a:lnTo>
                  <a:pt x="92" y="40"/>
                </a:lnTo>
                <a:lnTo>
                  <a:pt x="88" y="38"/>
                </a:lnTo>
                <a:lnTo>
                  <a:pt x="80" y="26"/>
                </a:lnTo>
                <a:lnTo>
                  <a:pt x="76" y="26"/>
                </a:lnTo>
                <a:lnTo>
                  <a:pt x="42" y="2"/>
                </a:lnTo>
                <a:lnTo>
                  <a:pt x="28" y="0"/>
                </a:lnTo>
                <a:lnTo>
                  <a:pt x="26" y="4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7" name="Freeform 555"/>
          <p:cNvSpPr>
            <a:spLocks/>
          </p:cNvSpPr>
          <p:nvPr/>
        </p:nvSpPr>
        <p:spPr bwMode="ltGray">
          <a:xfrm>
            <a:off x="5753926" y="3646501"/>
            <a:ext cx="791741" cy="1014409"/>
          </a:xfrm>
          <a:custGeom>
            <a:avLst/>
            <a:gdLst/>
            <a:ahLst/>
            <a:cxnLst>
              <a:cxn ang="0">
                <a:pos x="22" y="238"/>
              </a:cxn>
              <a:cxn ang="0">
                <a:pos x="52" y="230"/>
              </a:cxn>
              <a:cxn ang="0">
                <a:pos x="44" y="202"/>
              </a:cxn>
              <a:cxn ang="0">
                <a:pos x="50" y="174"/>
              </a:cxn>
              <a:cxn ang="0">
                <a:pos x="68" y="178"/>
              </a:cxn>
              <a:cxn ang="0">
                <a:pos x="86" y="164"/>
              </a:cxn>
              <a:cxn ang="0">
                <a:pos x="124" y="118"/>
              </a:cxn>
              <a:cxn ang="0">
                <a:pos x="140" y="102"/>
              </a:cxn>
              <a:cxn ang="0">
                <a:pos x="120" y="72"/>
              </a:cxn>
              <a:cxn ang="0">
                <a:pos x="130" y="48"/>
              </a:cxn>
              <a:cxn ang="0">
                <a:pos x="120" y="32"/>
              </a:cxn>
              <a:cxn ang="0">
                <a:pos x="108" y="20"/>
              </a:cxn>
              <a:cxn ang="0">
                <a:pos x="122" y="8"/>
              </a:cxn>
              <a:cxn ang="0">
                <a:pos x="142" y="4"/>
              </a:cxn>
              <a:cxn ang="0">
                <a:pos x="164" y="16"/>
              </a:cxn>
              <a:cxn ang="0">
                <a:pos x="202" y="32"/>
              </a:cxn>
              <a:cxn ang="0">
                <a:pos x="222" y="60"/>
              </a:cxn>
              <a:cxn ang="0">
                <a:pos x="202" y="76"/>
              </a:cxn>
              <a:cxn ang="0">
                <a:pos x="198" y="100"/>
              </a:cxn>
              <a:cxn ang="0">
                <a:pos x="210" y="128"/>
              </a:cxn>
              <a:cxn ang="0">
                <a:pos x="222" y="166"/>
              </a:cxn>
              <a:cxn ang="0">
                <a:pos x="246" y="190"/>
              </a:cxn>
              <a:cxn ang="0">
                <a:pos x="286" y="196"/>
              </a:cxn>
              <a:cxn ang="0">
                <a:pos x="324" y="212"/>
              </a:cxn>
              <a:cxn ang="0">
                <a:pos x="352" y="208"/>
              </a:cxn>
              <a:cxn ang="0">
                <a:pos x="372" y="190"/>
              </a:cxn>
              <a:cxn ang="0">
                <a:pos x="390" y="204"/>
              </a:cxn>
              <a:cxn ang="0">
                <a:pos x="434" y="182"/>
              </a:cxn>
              <a:cxn ang="0">
                <a:pos x="474" y="156"/>
              </a:cxn>
              <a:cxn ang="0">
                <a:pos x="502" y="184"/>
              </a:cxn>
              <a:cxn ang="0">
                <a:pos x="484" y="204"/>
              </a:cxn>
              <a:cxn ang="0">
                <a:pos x="462" y="232"/>
              </a:cxn>
              <a:cxn ang="0">
                <a:pos x="456" y="262"/>
              </a:cxn>
              <a:cxn ang="0">
                <a:pos x="436" y="298"/>
              </a:cxn>
              <a:cxn ang="0">
                <a:pos x="424" y="262"/>
              </a:cxn>
              <a:cxn ang="0">
                <a:pos x="410" y="264"/>
              </a:cxn>
              <a:cxn ang="0">
                <a:pos x="434" y="232"/>
              </a:cxn>
              <a:cxn ang="0">
                <a:pos x="386" y="238"/>
              </a:cxn>
              <a:cxn ang="0">
                <a:pos x="366" y="214"/>
              </a:cxn>
              <a:cxn ang="0">
                <a:pos x="362" y="240"/>
              </a:cxn>
              <a:cxn ang="0">
                <a:pos x="370" y="274"/>
              </a:cxn>
              <a:cxn ang="0">
                <a:pos x="336" y="308"/>
              </a:cxn>
              <a:cxn ang="0">
                <a:pos x="304" y="344"/>
              </a:cxn>
              <a:cxn ang="0">
                <a:pos x="242" y="404"/>
              </a:cxn>
              <a:cxn ang="0">
                <a:pos x="212" y="418"/>
              </a:cxn>
              <a:cxn ang="0">
                <a:pos x="206" y="478"/>
              </a:cxn>
              <a:cxn ang="0">
                <a:pos x="184" y="522"/>
              </a:cxn>
              <a:cxn ang="0">
                <a:pos x="160" y="550"/>
              </a:cxn>
              <a:cxn ang="0">
                <a:pos x="126" y="520"/>
              </a:cxn>
              <a:cxn ang="0">
                <a:pos x="90" y="422"/>
              </a:cxn>
              <a:cxn ang="0">
                <a:pos x="72" y="348"/>
              </a:cxn>
              <a:cxn ang="0">
                <a:pos x="74" y="284"/>
              </a:cxn>
              <a:cxn ang="0">
                <a:pos x="18" y="280"/>
              </a:cxn>
              <a:cxn ang="0">
                <a:pos x="24" y="264"/>
              </a:cxn>
            </a:cxnLst>
            <a:rect l="0" t="0" r="r" b="b"/>
            <a:pathLst>
              <a:path w="513" h="561">
                <a:moveTo>
                  <a:pt x="4" y="244"/>
                </a:moveTo>
                <a:lnTo>
                  <a:pt x="8" y="240"/>
                </a:lnTo>
                <a:lnTo>
                  <a:pt x="14" y="240"/>
                </a:lnTo>
                <a:lnTo>
                  <a:pt x="18" y="236"/>
                </a:lnTo>
                <a:lnTo>
                  <a:pt x="22" y="238"/>
                </a:lnTo>
                <a:lnTo>
                  <a:pt x="32" y="240"/>
                </a:lnTo>
                <a:lnTo>
                  <a:pt x="44" y="238"/>
                </a:lnTo>
                <a:lnTo>
                  <a:pt x="48" y="244"/>
                </a:lnTo>
                <a:lnTo>
                  <a:pt x="56" y="234"/>
                </a:lnTo>
                <a:lnTo>
                  <a:pt x="52" y="230"/>
                </a:lnTo>
                <a:lnTo>
                  <a:pt x="50" y="220"/>
                </a:lnTo>
                <a:lnTo>
                  <a:pt x="52" y="216"/>
                </a:lnTo>
                <a:lnTo>
                  <a:pt x="42" y="214"/>
                </a:lnTo>
                <a:lnTo>
                  <a:pt x="42" y="212"/>
                </a:lnTo>
                <a:lnTo>
                  <a:pt x="44" y="202"/>
                </a:lnTo>
                <a:lnTo>
                  <a:pt x="44" y="196"/>
                </a:lnTo>
                <a:lnTo>
                  <a:pt x="38" y="196"/>
                </a:lnTo>
                <a:lnTo>
                  <a:pt x="34" y="194"/>
                </a:lnTo>
                <a:lnTo>
                  <a:pt x="36" y="188"/>
                </a:lnTo>
                <a:lnTo>
                  <a:pt x="50" y="174"/>
                </a:lnTo>
                <a:lnTo>
                  <a:pt x="54" y="174"/>
                </a:lnTo>
                <a:lnTo>
                  <a:pt x="56" y="176"/>
                </a:lnTo>
                <a:lnTo>
                  <a:pt x="60" y="184"/>
                </a:lnTo>
                <a:lnTo>
                  <a:pt x="64" y="180"/>
                </a:lnTo>
                <a:lnTo>
                  <a:pt x="68" y="178"/>
                </a:lnTo>
                <a:lnTo>
                  <a:pt x="72" y="182"/>
                </a:lnTo>
                <a:lnTo>
                  <a:pt x="78" y="180"/>
                </a:lnTo>
                <a:lnTo>
                  <a:pt x="78" y="174"/>
                </a:lnTo>
                <a:lnTo>
                  <a:pt x="84" y="170"/>
                </a:lnTo>
                <a:lnTo>
                  <a:pt x="86" y="164"/>
                </a:lnTo>
                <a:lnTo>
                  <a:pt x="100" y="160"/>
                </a:lnTo>
                <a:lnTo>
                  <a:pt x="108" y="144"/>
                </a:lnTo>
                <a:lnTo>
                  <a:pt x="114" y="138"/>
                </a:lnTo>
                <a:lnTo>
                  <a:pt x="114" y="130"/>
                </a:lnTo>
                <a:lnTo>
                  <a:pt x="124" y="118"/>
                </a:lnTo>
                <a:lnTo>
                  <a:pt x="128" y="120"/>
                </a:lnTo>
                <a:lnTo>
                  <a:pt x="130" y="112"/>
                </a:lnTo>
                <a:lnTo>
                  <a:pt x="132" y="110"/>
                </a:lnTo>
                <a:lnTo>
                  <a:pt x="132" y="104"/>
                </a:lnTo>
                <a:lnTo>
                  <a:pt x="140" y="102"/>
                </a:lnTo>
                <a:lnTo>
                  <a:pt x="138" y="96"/>
                </a:lnTo>
                <a:lnTo>
                  <a:pt x="134" y="94"/>
                </a:lnTo>
                <a:lnTo>
                  <a:pt x="132" y="94"/>
                </a:lnTo>
                <a:lnTo>
                  <a:pt x="120" y="84"/>
                </a:lnTo>
                <a:lnTo>
                  <a:pt x="120" y="72"/>
                </a:lnTo>
                <a:lnTo>
                  <a:pt x="118" y="68"/>
                </a:lnTo>
                <a:lnTo>
                  <a:pt x="120" y="64"/>
                </a:lnTo>
                <a:lnTo>
                  <a:pt x="116" y="58"/>
                </a:lnTo>
                <a:lnTo>
                  <a:pt x="124" y="50"/>
                </a:lnTo>
                <a:lnTo>
                  <a:pt x="130" y="48"/>
                </a:lnTo>
                <a:lnTo>
                  <a:pt x="132" y="44"/>
                </a:lnTo>
                <a:lnTo>
                  <a:pt x="130" y="42"/>
                </a:lnTo>
                <a:lnTo>
                  <a:pt x="126" y="42"/>
                </a:lnTo>
                <a:lnTo>
                  <a:pt x="126" y="36"/>
                </a:lnTo>
                <a:lnTo>
                  <a:pt x="120" y="32"/>
                </a:lnTo>
                <a:lnTo>
                  <a:pt x="118" y="32"/>
                </a:lnTo>
                <a:lnTo>
                  <a:pt x="118" y="28"/>
                </a:lnTo>
                <a:lnTo>
                  <a:pt x="112" y="26"/>
                </a:lnTo>
                <a:lnTo>
                  <a:pt x="108" y="26"/>
                </a:lnTo>
                <a:lnTo>
                  <a:pt x="108" y="20"/>
                </a:lnTo>
                <a:lnTo>
                  <a:pt x="110" y="20"/>
                </a:lnTo>
                <a:lnTo>
                  <a:pt x="116" y="18"/>
                </a:lnTo>
                <a:lnTo>
                  <a:pt x="118" y="12"/>
                </a:lnTo>
                <a:lnTo>
                  <a:pt x="118" y="10"/>
                </a:lnTo>
                <a:lnTo>
                  <a:pt x="122" y="8"/>
                </a:lnTo>
                <a:lnTo>
                  <a:pt x="126" y="8"/>
                </a:lnTo>
                <a:lnTo>
                  <a:pt x="132" y="8"/>
                </a:lnTo>
                <a:lnTo>
                  <a:pt x="138" y="4"/>
                </a:lnTo>
                <a:lnTo>
                  <a:pt x="138" y="0"/>
                </a:lnTo>
                <a:lnTo>
                  <a:pt x="142" y="4"/>
                </a:lnTo>
                <a:lnTo>
                  <a:pt x="146" y="6"/>
                </a:lnTo>
                <a:lnTo>
                  <a:pt x="154" y="8"/>
                </a:lnTo>
                <a:lnTo>
                  <a:pt x="154" y="14"/>
                </a:lnTo>
                <a:lnTo>
                  <a:pt x="158" y="12"/>
                </a:lnTo>
                <a:lnTo>
                  <a:pt x="164" y="16"/>
                </a:lnTo>
                <a:lnTo>
                  <a:pt x="170" y="30"/>
                </a:lnTo>
                <a:lnTo>
                  <a:pt x="178" y="30"/>
                </a:lnTo>
                <a:lnTo>
                  <a:pt x="186" y="36"/>
                </a:lnTo>
                <a:lnTo>
                  <a:pt x="192" y="38"/>
                </a:lnTo>
                <a:lnTo>
                  <a:pt x="202" y="32"/>
                </a:lnTo>
                <a:lnTo>
                  <a:pt x="206" y="30"/>
                </a:lnTo>
                <a:lnTo>
                  <a:pt x="220" y="38"/>
                </a:lnTo>
                <a:lnTo>
                  <a:pt x="230" y="42"/>
                </a:lnTo>
                <a:lnTo>
                  <a:pt x="230" y="50"/>
                </a:lnTo>
                <a:lnTo>
                  <a:pt x="222" y="60"/>
                </a:lnTo>
                <a:lnTo>
                  <a:pt x="218" y="64"/>
                </a:lnTo>
                <a:lnTo>
                  <a:pt x="210" y="66"/>
                </a:lnTo>
                <a:lnTo>
                  <a:pt x="210" y="74"/>
                </a:lnTo>
                <a:lnTo>
                  <a:pt x="198" y="72"/>
                </a:lnTo>
                <a:lnTo>
                  <a:pt x="202" y="76"/>
                </a:lnTo>
                <a:lnTo>
                  <a:pt x="208" y="90"/>
                </a:lnTo>
                <a:lnTo>
                  <a:pt x="206" y="100"/>
                </a:lnTo>
                <a:lnTo>
                  <a:pt x="202" y="100"/>
                </a:lnTo>
                <a:lnTo>
                  <a:pt x="200" y="98"/>
                </a:lnTo>
                <a:lnTo>
                  <a:pt x="198" y="100"/>
                </a:lnTo>
                <a:lnTo>
                  <a:pt x="196" y="104"/>
                </a:lnTo>
                <a:lnTo>
                  <a:pt x="196" y="118"/>
                </a:lnTo>
                <a:lnTo>
                  <a:pt x="198" y="124"/>
                </a:lnTo>
                <a:lnTo>
                  <a:pt x="200" y="126"/>
                </a:lnTo>
                <a:lnTo>
                  <a:pt x="210" y="128"/>
                </a:lnTo>
                <a:lnTo>
                  <a:pt x="214" y="132"/>
                </a:lnTo>
                <a:lnTo>
                  <a:pt x="220" y="130"/>
                </a:lnTo>
                <a:lnTo>
                  <a:pt x="234" y="142"/>
                </a:lnTo>
                <a:lnTo>
                  <a:pt x="224" y="154"/>
                </a:lnTo>
                <a:lnTo>
                  <a:pt x="222" y="166"/>
                </a:lnTo>
                <a:lnTo>
                  <a:pt x="228" y="174"/>
                </a:lnTo>
                <a:lnTo>
                  <a:pt x="236" y="174"/>
                </a:lnTo>
                <a:lnTo>
                  <a:pt x="240" y="182"/>
                </a:lnTo>
                <a:lnTo>
                  <a:pt x="242" y="184"/>
                </a:lnTo>
                <a:lnTo>
                  <a:pt x="246" y="190"/>
                </a:lnTo>
                <a:lnTo>
                  <a:pt x="258" y="190"/>
                </a:lnTo>
                <a:lnTo>
                  <a:pt x="262" y="196"/>
                </a:lnTo>
                <a:lnTo>
                  <a:pt x="272" y="198"/>
                </a:lnTo>
                <a:lnTo>
                  <a:pt x="282" y="198"/>
                </a:lnTo>
                <a:lnTo>
                  <a:pt x="286" y="196"/>
                </a:lnTo>
                <a:lnTo>
                  <a:pt x="292" y="204"/>
                </a:lnTo>
                <a:lnTo>
                  <a:pt x="302" y="206"/>
                </a:lnTo>
                <a:lnTo>
                  <a:pt x="308" y="212"/>
                </a:lnTo>
                <a:lnTo>
                  <a:pt x="314" y="208"/>
                </a:lnTo>
                <a:lnTo>
                  <a:pt x="324" y="212"/>
                </a:lnTo>
                <a:lnTo>
                  <a:pt x="334" y="210"/>
                </a:lnTo>
                <a:lnTo>
                  <a:pt x="340" y="216"/>
                </a:lnTo>
                <a:lnTo>
                  <a:pt x="346" y="214"/>
                </a:lnTo>
                <a:lnTo>
                  <a:pt x="352" y="216"/>
                </a:lnTo>
                <a:lnTo>
                  <a:pt x="352" y="208"/>
                </a:lnTo>
                <a:lnTo>
                  <a:pt x="350" y="200"/>
                </a:lnTo>
                <a:lnTo>
                  <a:pt x="354" y="188"/>
                </a:lnTo>
                <a:lnTo>
                  <a:pt x="364" y="186"/>
                </a:lnTo>
                <a:lnTo>
                  <a:pt x="370" y="182"/>
                </a:lnTo>
                <a:lnTo>
                  <a:pt x="372" y="190"/>
                </a:lnTo>
                <a:lnTo>
                  <a:pt x="368" y="198"/>
                </a:lnTo>
                <a:lnTo>
                  <a:pt x="372" y="206"/>
                </a:lnTo>
                <a:lnTo>
                  <a:pt x="382" y="206"/>
                </a:lnTo>
                <a:lnTo>
                  <a:pt x="388" y="208"/>
                </a:lnTo>
                <a:lnTo>
                  <a:pt x="390" y="204"/>
                </a:lnTo>
                <a:lnTo>
                  <a:pt x="402" y="204"/>
                </a:lnTo>
                <a:lnTo>
                  <a:pt x="418" y="194"/>
                </a:lnTo>
                <a:lnTo>
                  <a:pt x="424" y="188"/>
                </a:lnTo>
                <a:lnTo>
                  <a:pt x="430" y="184"/>
                </a:lnTo>
                <a:lnTo>
                  <a:pt x="434" y="182"/>
                </a:lnTo>
                <a:lnTo>
                  <a:pt x="446" y="168"/>
                </a:lnTo>
                <a:lnTo>
                  <a:pt x="458" y="156"/>
                </a:lnTo>
                <a:lnTo>
                  <a:pt x="460" y="154"/>
                </a:lnTo>
                <a:lnTo>
                  <a:pt x="462" y="156"/>
                </a:lnTo>
                <a:lnTo>
                  <a:pt x="474" y="156"/>
                </a:lnTo>
                <a:lnTo>
                  <a:pt x="490" y="150"/>
                </a:lnTo>
                <a:lnTo>
                  <a:pt x="492" y="156"/>
                </a:lnTo>
                <a:lnTo>
                  <a:pt x="498" y="170"/>
                </a:lnTo>
                <a:lnTo>
                  <a:pt x="512" y="176"/>
                </a:lnTo>
                <a:lnTo>
                  <a:pt x="502" y="184"/>
                </a:lnTo>
                <a:lnTo>
                  <a:pt x="508" y="194"/>
                </a:lnTo>
                <a:lnTo>
                  <a:pt x="506" y="198"/>
                </a:lnTo>
                <a:lnTo>
                  <a:pt x="498" y="194"/>
                </a:lnTo>
                <a:lnTo>
                  <a:pt x="488" y="196"/>
                </a:lnTo>
                <a:lnTo>
                  <a:pt x="484" y="204"/>
                </a:lnTo>
                <a:lnTo>
                  <a:pt x="478" y="204"/>
                </a:lnTo>
                <a:lnTo>
                  <a:pt x="470" y="214"/>
                </a:lnTo>
                <a:lnTo>
                  <a:pt x="470" y="224"/>
                </a:lnTo>
                <a:lnTo>
                  <a:pt x="464" y="224"/>
                </a:lnTo>
                <a:lnTo>
                  <a:pt x="462" y="232"/>
                </a:lnTo>
                <a:lnTo>
                  <a:pt x="464" y="236"/>
                </a:lnTo>
                <a:lnTo>
                  <a:pt x="462" y="248"/>
                </a:lnTo>
                <a:lnTo>
                  <a:pt x="460" y="256"/>
                </a:lnTo>
                <a:lnTo>
                  <a:pt x="458" y="260"/>
                </a:lnTo>
                <a:lnTo>
                  <a:pt x="456" y="262"/>
                </a:lnTo>
                <a:lnTo>
                  <a:pt x="448" y="262"/>
                </a:lnTo>
                <a:lnTo>
                  <a:pt x="444" y="272"/>
                </a:lnTo>
                <a:lnTo>
                  <a:pt x="442" y="290"/>
                </a:lnTo>
                <a:lnTo>
                  <a:pt x="440" y="296"/>
                </a:lnTo>
                <a:lnTo>
                  <a:pt x="436" y="298"/>
                </a:lnTo>
                <a:lnTo>
                  <a:pt x="430" y="288"/>
                </a:lnTo>
                <a:lnTo>
                  <a:pt x="430" y="280"/>
                </a:lnTo>
                <a:lnTo>
                  <a:pt x="432" y="266"/>
                </a:lnTo>
                <a:lnTo>
                  <a:pt x="430" y="254"/>
                </a:lnTo>
                <a:lnTo>
                  <a:pt x="424" y="262"/>
                </a:lnTo>
                <a:lnTo>
                  <a:pt x="422" y="268"/>
                </a:lnTo>
                <a:lnTo>
                  <a:pt x="420" y="280"/>
                </a:lnTo>
                <a:lnTo>
                  <a:pt x="418" y="278"/>
                </a:lnTo>
                <a:lnTo>
                  <a:pt x="412" y="274"/>
                </a:lnTo>
                <a:lnTo>
                  <a:pt x="410" y="264"/>
                </a:lnTo>
                <a:lnTo>
                  <a:pt x="416" y="254"/>
                </a:lnTo>
                <a:lnTo>
                  <a:pt x="424" y="248"/>
                </a:lnTo>
                <a:lnTo>
                  <a:pt x="430" y="240"/>
                </a:lnTo>
                <a:lnTo>
                  <a:pt x="434" y="238"/>
                </a:lnTo>
                <a:lnTo>
                  <a:pt x="434" y="232"/>
                </a:lnTo>
                <a:lnTo>
                  <a:pt x="422" y="232"/>
                </a:lnTo>
                <a:lnTo>
                  <a:pt x="418" y="236"/>
                </a:lnTo>
                <a:lnTo>
                  <a:pt x="412" y="234"/>
                </a:lnTo>
                <a:lnTo>
                  <a:pt x="408" y="240"/>
                </a:lnTo>
                <a:lnTo>
                  <a:pt x="386" y="238"/>
                </a:lnTo>
                <a:lnTo>
                  <a:pt x="386" y="228"/>
                </a:lnTo>
                <a:lnTo>
                  <a:pt x="380" y="214"/>
                </a:lnTo>
                <a:lnTo>
                  <a:pt x="374" y="222"/>
                </a:lnTo>
                <a:lnTo>
                  <a:pt x="374" y="216"/>
                </a:lnTo>
                <a:lnTo>
                  <a:pt x="366" y="214"/>
                </a:lnTo>
                <a:lnTo>
                  <a:pt x="360" y="208"/>
                </a:lnTo>
                <a:lnTo>
                  <a:pt x="358" y="218"/>
                </a:lnTo>
                <a:lnTo>
                  <a:pt x="356" y="224"/>
                </a:lnTo>
                <a:lnTo>
                  <a:pt x="360" y="234"/>
                </a:lnTo>
                <a:lnTo>
                  <a:pt x="362" y="240"/>
                </a:lnTo>
                <a:lnTo>
                  <a:pt x="352" y="242"/>
                </a:lnTo>
                <a:lnTo>
                  <a:pt x="358" y="258"/>
                </a:lnTo>
                <a:lnTo>
                  <a:pt x="366" y="258"/>
                </a:lnTo>
                <a:lnTo>
                  <a:pt x="364" y="272"/>
                </a:lnTo>
                <a:lnTo>
                  <a:pt x="370" y="274"/>
                </a:lnTo>
                <a:lnTo>
                  <a:pt x="374" y="284"/>
                </a:lnTo>
                <a:lnTo>
                  <a:pt x="368" y="302"/>
                </a:lnTo>
                <a:lnTo>
                  <a:pt x="354" y="302"/>
                </a:lnTo>
                <a:lnTo>
                  <a:pt x="344" y="304"/>
                </a:lnTo>
                <a:lnTo>
                  <a:pt x="336" y="308"/>
                </a:lnTo>
                <a:lnTo>
                  <a:pt x="330" y="312"/>
                </a:lnTo>
                <a:lnTo>
                  <a:pt x="330" y="324"/>
                </a:lnTo>
                <a:lnTo>
                  <a:pt x="328" y="330"/>
                </a:lnTo>
                <a:lnTo>
                  <a:pt x="322" y="336"/>
                </a:lnTo>
                <a:lnTo>
                  <a:pt x="304" y="344"/>
                </a:lnTo>
                <a:lnTo>
                  <a:pt x="294" y="354"/>
                </a:lnTo>
                <a:lnTo>
                  <a:pt x="274" y="372"/>
                </a:lnTo>
                <a:lnTo>
                  <a:pt x="246" y="394"/>
                </a:lnTo>
                <a:lnTo>
                  <a:pt x="246" y="400"/>
                </a:lnTo>
                <a:lnTo>
                  <a:pt x="242" y="404"/>
                </a:lnTo>
                <a:lnTo>
                  <a:pt x="234" y="406"/>
                </a:lnTo>
                <a:lnTo>
                  <a:pt x="224" y="410"/>
                </a:lnTo>
                <a:lnTo>
                  <a:pt x="226" y="412"/>
                </a:lnTo>
                <a:lnTo>
                  <a:pt x="222" y="418"/>
                </a:lnTo>
                <a:lnTo>
                  <a:pt x="212" y="418"/>
                </a:lnTo>
                <a:lnTo>
                  <a:pt x="206" y="424"/>
                </a:lnTo>
                <a:lnTo>
                  <a:pt x="206" y="434"/>
                </a:lnTo>
                <a:lnTo>
                  <a:pt x="204" y="458"/>
                </a:lnTo>
                <a:lnTo>
                  <a:pt x="208" y="468"/>
                </a:lnTo>
                <a:lnTo>
                  <a:pt x="206" y="478"/>
                </a:lnTo>
                <a:lnTo>
                  <a:pt x="200" y="480"/>
                </a:lnTo>
                <a:lnTo>
                  <a:pt x="196" y="486"/>
                </a:lnTo>
                <a:lnTo>
                  <a:pt x="194" y="494"/>
                </a:lnTo>
                <a:lnTo>
                  <a:pt x="196" y="522"/>
                </a:lnTo>
                <a:lnTo>
                  <a:pt x="184" y="522"/>
                </a:lnTo>
                <a:lnTo>
                  <a:pt x="180" y="538"/>
                </a:lnTo>
                <a:lnTo>
                  <a:pt x="174" y="538"/>
                </a:lnTo>
                <a:lnTo>
                  <a:pt x="164" y="542"/>
                </a:lnTo>
                <a:lnTo>
                  <a:pt x="160" y="546"/>
                </a:lnTo>
                <a:lnTo>
                  <a:pt x="160" y="550"/>
                </a:lnTo>
                <a:lnTo>
                  <a:pt x="160" y="554"/>
                </a:lnTo>
                <a:lnTo>
                  <a:pt x="150" y="560"/>
                </a:lnTo>
                <a:lnTo>
                  <a:pt x="140" y="558"/>
                </a:lnTo>
                <a:lnTo>
                  <a:pt x="132" y="546"/>
                </a:lnTo>
                <a:lnTo>
                  <a:pt x="126" y="520"/>
                </a:lnTo>
                <a:lnTo>
                  <a:pt x="116" y="494"/>
                </a:lnTo>
                <a:lnTo>
                  <a:pt x="106" y="474"/>
                </a:lnTo>
                <a:lnTo>
                  <a:pt x="102" y="452"/>
                </a:lnTo>
                <a:lnTo>
                  <a:pt x="100" y="432"/>
                </a:lnTo>
                <a:lnTo>
                  <a:pt x="90" y="422"/>
                </a:lnTo>
                <a:lnTo>
                  <a:pt x="90" y="412"/>
                </a:lnTo>
                <a:lnTo>
                  <a:pt x="82" y="402"/>
                </a:lnTo>
                <a:lnTo>
                  <a:pt x="80" y="392"/>
                </a:lnTo>
                <a:lnTo>
                  <a:pt x="80" y="376"/>
                </a:lnTo>
                <a:lnTo>
                  <a:pt x="72" y="348"/>
                </a:lnTo>
                <a:lnTo>
                  <a:pt x="74" y="342"/>
                </a:lnTo>
                <a:lnTo>
                  <a:pt x="80" y="320"/>
                </a:lnTo>
                <a:lnTo>
                  <a:pt x="82" y="298"/>
                </a:lnTo>
                <a:lnTo>
                  <a:pt x="84" y="288"/>
                </a:lnTo>
                <a:lnTo>
                  <a:pt x="74" y="284"/>
                </a:lnTo>
                <a:lnTo>
                  <a:pt x="68" y="300"/>
                </a:lnTo>
                <a:lnTo>
                  <a:pt x="54" y="308"/>
                </a:lnTo>
                <a:lnTo>
                  <a:pt x="42" y="310"/>
                </a:lnTo>
                <a:lnTo>
                  <a:pt x="32" y="300"/>
                </a:lnTo>
                <a:lnTo>
                  <a:pt x="18" y="280"/>
                </a:lnTo>
                <a:lnTo>
                  <a:pt x="14" y="276"/>
                </a:lnTo>
                <a:lnTo>
                  <a:pt x="28" y="274"/>
                </a:lnTo>
                <a:lnTo>
                  <a:pt x="42" y="264"/>
                </a:lnTo>
                <a:lnTo>
                  <a:pt x="32" y="266"/>
                </a:lnTo>
                <a:lnTo>
                  <a:pt x="24" y="264"/>
                </a:lnTo>
                <a:lnTo>
                  <a:pt x="12" y="256"/>
                </a:lnTo>
                <a:lnTo>
                  <a:pt x="0" y="244"/>
                </a:lnTo>
                <a:lnTo>
                  <a:pt x="4" y="24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8" name="Freeform 556"/>
          <p:cNvSpPr>
            <a:spLocks/>
          </p:cNvSpPr>
          <p:nvPr/>
        </p:nvSpPr>
        <p:spPr bwMode="ltGray">
          <a:xfrm>
            <a:off x="6866391" y="4170373"/>
            <a:ext cx="63526" cy="7778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4" y="2"/>
              </a:cxn>
              <a:cxn ang="0">
                <a:pos x="18" y="6"/>
              </a:cxn>
              <a:cxn ang="0">
                <a:pos x="12" y="8"/>
              </a:cxn>
              <a:cxn ang="0">
                <a:pos x="0" y="20"/>
              </a:cxn>
              <a:cxn ang="0">
                <a:pos x="0" y="34"/>
              </a:cxn>
              <a:cxn ang="0">
                <a:pos x="8" y="42"/>
              </a:cxn>
              <a:cxn ang="0">
                <a:pos x="20" y="40"/>
              </a:cxn>
              <a:cxn ang="0">
                <a:pos x="20" y="36"/>
              </a:cxn>
              <a:cxn ang="0">
                <a:pos x="26" y="36"/>
              </a:cxn>
              <a:cxn ang="0">
                <a:pos x="28" y="30"/>
              </a:cxn>
              <a:cxn ang="0">
                <a:pos x="36" y="28"/>
              </a:cxn>
              <a:cxn ang="0">
                <a:pos x="32" y="18"/>
              </a:cxn>
              <a:cxn ang="0">
                <a:pos x="38" y="18"/>
              </a:cxn>
              <a:cxn ang="0">
                <a:pos x="36" y="10"/>
              </a:cxn>
              <a:cxn ang="0">
                <a:pos x="42" y="8"/>
              </a:cxn>
              <a:cxn ang="0">
                <a:pos x="36" y="2"/>
              </a:cxn>
              <a:cxn ang="0">
                <a:pos x="32" y="0"/>
              </a:cxn>
            </a:cxnLst>
            <a:rect l="0" t="0" r="r" b="b"/>
            <a:pathLst>
              <a:path w="43" h="43">
                <a:moveTo>
                  <a:pt x="32" y="0"/>
                </a:moveTo>
                <a:lnTo>
                  <a:pt x="24" y="2"/>
                </a:lnTo>
                <a:lnTo>
                  <a:pt x="18" y="6"/>
                </a:lnTo>
                <a:lnTo>
                  <a:pt x="12" y="8"/>
                </a:lnTo>
                <a:lnTo>
                  <a:pt x="0" y="20"/>
                </a:lnTo>
                <a:lnTo>
                  <a:pt x="0" y="34"/>
                </a:lnTo>
                <a:lnTo>
                  <a:pt x="8" y="42"/>
                </a:lnTo>
                <a:lnTo>
                  <a:pt x="20" y="40"/>
                </a:lnTo>
                <a:lnTo>
                  <a:pt x="20" y="36"/>
                </a:lnTo>
                <a:lnTo>
                  <a:pt x="26" y="36"/>
                </a:lnTo>
                <a:lnTo>
                  <a:pt x="28" y="30"/>
                </a:lnTo>
                <a:lnTo>
                  <a:pt x="36" y="28"/>
                </a:lnTo>
                <a:lnTo>
                  <a:pt x="32" y="18"/>
                </a:lnTo>
                <a:lnTo>
                  <a:pt x="38" y="18"/>
                </a:lnTo>
                <a:lnTo>
                  <a:pt x="36" y="10"/>
                </a:lnTo>
                <a:lnTo>
                  <a:pt x="42" y="8"/>
                </a:lnTo>
                <a:lnTo>
                  <a:pt x="36" y="2"/>
                </a:lnTo>
                <a:lnTo>
                  <a:pt x="3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9" name="Freeform 557"/>
          <p:cNvSpPr>
            <a:spLocks/>
          </p:cNvSpPr>
          <p:nvPr/>
        </p:nvSpPr>
        <p:spPr bwMode="ltGray">
          <a:xfrm>
            <a:off x="7135985" y="4398973"/>
            <a:ext cx="65075" cy="12858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8" y="64"/>
              </a:cxn>
              <a:cxn ang="0">
                <a:pos x="16" y="54"/>
              </a:cxn>
              <a:cxn ang="0">
                <a:pos x="24" y="44"/>
              </a:cxn>
              <a:cxn ang="0">
                <a:pos x="24" y="34"/>
              </a:cxn>
              <a:cxn ang="0">
                <a:pos x="36" y="30"/>
              </a:cxn>
              <a:cxn ang="0">
                <a:pos x="36" y="26"/>
              </a:cxn>
              <a:cxn ang="0">
                <a:pos x="42" y="16"/>
              </a:cxn>
              <a:cxn ang="0">
                <a:pos x="40" y="8"/>
              </a:cxn>
              <a:cxn ang="0">
                <a:pos x="36" y="0"/>
              </a:cxn>
              <a:cxn ang="0">
                <a:pos x="36" y="12"/>
              </a:cxn>
              <a:cxn ang="0">
                <a:pos x="32" y="14"/>
              </a:cxn>
              <a:cxn ang="0">
                <a:pos x="32" y="20"/>
              </a:cxn>
              <a:cxn ang="0">
                <a:pos x="26" y="26"/>
              </a:cxn>
              <a:cxn ang="0">
                <a:pos x="24" y="30"/>
              </a:cxn>
              <a:cxn ang="0">
                <a:pos x="20" y="40"/>
              </a:cxn>
              <a:cxn ang="0">
                <a:pos x="0" y="62"/>
              </a:cxn>
              <a:cxn ang="0">
                <a:pos x="0" y="70"/>
              </a:cxn>
            </a:cxnLst>
            <a:rect l="0" t="0" r="r" b="b"/>
            <a:pathLst>
              <a:path w="43" h="71">
                <a:moveTo>
                  <a:pt x="0" y="70"/>
                </a:moveTo>
                <a:lnTo>
                  <a:pt x="8" y="64"/>
                </a:lnTo>
                <a:lnTo>
                  <a:pt x="16" y="54"/>
                </a:lnTo>
                <a:lnTo>
                  <a:pt x="24" y="44"/>
                </a:lnTo>
                <a:lnTo>
                  <a:pt x="24" y="34"/>
                </a:lnTo>
                <a:lnTo>
                  <a:pt x="36" y="30"/>
                </a:lnTo>
                <a:lnTo>
                  <a:pt x="36" y="26"/>
                </a:lnTo>
                <a:lnTo>
                  <a:pt x="42" y="16"/>
                </a:lnTo>
                <a:lnTo>
                  <a:pt x="40" y="8"/>
                </a:lnTo>
                <a:lnTo>
                  <a:pt x="36" y="0"/>
                </a:lnTo>
                <a:lnTo>
                  <a:pt x="36" y="12"/>
                </a:lnTo>
                <a:lnTo>
                  <a:pt x="32" y="14"/>
                </a:lnTo>
                <a:lnTo>
                  <a:pt x="32" y="20"/>
                </a:lnTo>
                <a:lnTo>
                  <a:pt x="26" y="26"/>
                </a:lnTo>
                <a:lnTo>
                  <a:pt x="24" y="30"/>
                </a:lnTo>
                <a:lnTo>
                  <a:pt x="20" y="40"/>
                </a:lnTo>
                <a:lnTo>
                  <a:pt x="0" y="62"/>
                </a:lnTo>
                <a:lnTo>
                  <a:pt x="0" y="7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0" name="Freeform 559"/>
          <p:cNvSpPr>
            <a:spLocks/>
          </p:cNvSpPr>
          <p:nvPr/>
        </p:nvSpPr>
        <p:spPr bwMode="ltGray">
          <a:xfrm>
            <a:off x="7317265" y="4305311"/>
            <a:ext cx="48031" cy="49212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24" y="26"/>
              </a:cxn>
              <a:cxn ang="0">
                <a:pos x="30" y="26"/>
              </a:cxn>
              <a:cxn ang="0">
                <a:pos x="24" y="18"/>
              </a:cxn>
              <a:cxn ang="0">
                <a:pos x="22" y="10"/>
              </a:cxn>
              <a:cxn ang="0">
                <a:pos x="20" y="2"/>
              </a:cxn>
              <a:cxn ang="0">
                <a:pos x="16" y="0"/>
              </a:cxn>
              <a:cxn ang="0">
                <a:pos x="0" y="4"/>
              </a:cxn>
              <a:cxn ang="0">
                <a:pos x="8" y="14"/>
              </a:cxn>
              <a:cxn ang="0">
                <a:pos x="16" y="26"/>
              </a:cxn>
            </a:cxnLst>
            <a:rect l="0" t="0" r="r" b="b"/>
            <a:pathLst>
              <a:path w="31" h="27">
                <a:moveTo>
                  <a:pt x="16" y="26"/>
                </a:moveTo>
                <a:lnTo>
                  <a:pt x="24" y="26"/>
                </a:lnTo>
                <a:lnTo>
                  <a:pt x="30" y="26"/>
                </a:lnTo>
                <a:lnTo>
                  <a:pt x="24" y="18"/>
                </a:lnTo>
                <a:lnTo>
                  <a:pt x="22" y="10"/>
                </a:lnTo>
                <a:lnTo>
                  <a:pt x="20" y="2"/>
                </a:lnTo>
                <a:lnTo>
                  <a:pt x="16" y="0"/>
                </a:lnTo>
                <a:lnTo>
                  <a:pt x="0" y="4"/>
                </a:lnTo>
                <a:lnTo>
                  <a:pt x="8" y="14"/>
                </a:lnTo>
                <a:lnTo>
                  <a:pt x="16" y="2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1" name="Freeform 560"/>
          <p:cNvSpPr>
            <a:spLocks/>
          </p:cNvSpPr>
          <p:nvPr/>
        </p:nvSpPr>
        <p:spPr bwMode="ltGray">
          <a:xfrm>
            <a:off x="7287826" y="4319598"/>
            <a:ext cx="27889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16"/>
              </a:cxn>
              <a:cxn ang="0">
                <a:pos x="8" y="10"/>
              </a:cxn>
              <a:cxn ang="0">
                <a:pos x="18" y="14"/>
              </a:cxn>
              <a:cxn ang="0">
                <a:pos x="14" y="6"/>
              </a:cxn>
              <a:cxn ang="0">
                <a:pos x="12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2" y="16"/>
                </a:lnTo>
                <a:lnTo>
                  <a:pt x="8" y="10"/>
                </a:lnTo>
                <a:lnTo>
                  <a:pt x="18" y="14"/>
                </a:lnTo>
                <a:lnTo>
                  <a:pt x="14" y="6"/>
                </a:lnTo>
                <a:lnTo>
                  <a:pt x="12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2" name="Freeform 561"/>
          <p:cNvSpPr>
            <a:spLocks/>
          </p:cNvSpPr>
          <p:nvPr/>
        </p:nvSpPr>
        <p:spPr bwMode="ltGray">
          <a:xfrm>
            <a:off x="7269233" y="4395798"/>
            <a:ext cx="131699" cy="165099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4" y="76"/>
              </a:cxn>
              <a:cxn ang="0">
                <a:pos x="10" y="64"/>
              </a:cxn>
              <a:cxn ang="0">
                <a:pos x="10" y="62"/>
              </a:cxn>
              <a:cxn ang="0">
                <a:pos x="14" y="62"/>
              </a:cxn>
              <a:cxn ang="0">
                <a:pos x="18" y="58"/>
              </a:cxn>
              <a:cxn ang="0">
                <a:pos x="20" y="64"/>
              </a:cxn>
              <a:cxn ang="0">
                <a:pos x="26" y="66"/>
              </a:cxn>
              <a:cxn ang="0">
                <a:pos x="26" y="60"/>
              </a:cxn>
              <a:cxn ang="0">
                <a:pos x="28" y="58"/>
              </a:cxn>
              <a:cxn ang="0">
                <a:pos x="38" y="58"/>
              </a:cxn>
              <a:cxn ang="0">
                <a:pos x="36" y="68"/>
              </a:cxn>
              <a:cxn ang="0">
                <a:pos x="38" y="76"/>
              </a:cxn>
              <a:cxn ang="0">
                <a:pos x="38" y="82"/>
              </a:cxn>
              <a:cxn ang="0">
                <a:pos x="50" y="86"/>
              </a:cxn>
              <a:cxn ang="0">
                <a:pos x="56" y="80"/>
              </a:cxn>
              <a:cxn ang="0">
                <a:pos x="60" y="78"/>
              </a:cxn>
              <a:cxn ang="0">
                <a:pos x="60" y="86"/>
              </a:cxn>
              <a:cxn ang="0">
                <a:pos x="64" y="90"/>
              </a:cxn>
              <a:cxn ang="0">
                <a:pos x="66" y="80"/>
              </a:cxn>
              <a:cxn ang="0">
                <a:pos x="68" y="72"/>
              </a:cxn>
              <a:cxn ang="0">
                <a:pos x="66" y="62"/>
              </a:cxn>
              <a:cxn ang="0">
                <a:pos x="72" y="54"/>
              </a:cxn>
              <a:cxn ang="0">
                <a:pos x="80" y="68"/>
              </a:cxn>
              <a:cxn ang="0">
                <a:pos x="80" y="60"/>
              </a:cxn>
              <a:cxn ang="0">
                <a:pos x="78" y="56"/>
              </a:cxn>
              <a:cxn ang="0">
                <a:pos x="84" y="52"/>
              </a:cxn>
              <a:cxn ang="0">
                <a:pos x="86" y="48"/>
              </a:cxn>
              <a:cxn ang="0">
                <a:pos x="86" y="42"/>
              </a:cxn>
              <a:cxn ang="0">
                <a:pos x="80" y="30"/>
              </a:cxn>
              <a:cxn ang="0">
                <a:pos x="78" y="24"/>
              </a:cxn>
              <a:cxn ang="0">
                <a:pos x="74" y="10"/>
              </a:cxn>
              <a:cxn ang="0">
                <a:pos x="70" y="8"/>
              </a:cxn>
              <a:cxn ang="0">
                <a:pos x="66" y="8"/>
              </a:cxn>
              <a:cxn ang="0">
                <a:pos x="60" y="0"/>
              </a:cxn>
              <a:cxn ang="0">
                <a:pos x="56" y="4"/>
              </a:cxn>
              <a:cxn ang="0">
                <a:pos x="62" y="18"/>
              </a:cxn>
              <a:cxn ang="0">
                <a:pos x="54" y="18"/>
              </a:cxn>
              <a:cxn ang="0">
                <a:pos x="56" y="22"/>
              </a:cxn>
              <a:cxn ang="0">
                <a:pos x="50" y="22"/>
              </a:cxn>
              <a:cxn ang="0">
                <a:pos x="48" y="24"/>
              </a:cxn>
              <a:cxn ang="0">
                <a:pos x="50" y="34"/>
              </a:cxn>
              <a:cxn ang="0">
                <a:pos x="42" y="32"/>
              </a:cxn>
              <a:cxn ang="0">
                <a:pos x="40" y="40"/>
              </a:cxn>
              <a:cxn ang="0">
                <a:pos x="38" y="42"/>
              </a:cxn>
              <a:cxn ang="0">
                <a:pos x="32" y="44"/>
              </a:cxn>
              <a:cxn ang="0">
                <a:pos x="30" y="40"/>
              </a:cxn>
              <a:cxn ang="0">
                <a:pos x="24" y="36"/>
              </a:cxn>
              <a:cxn ang="0">
                <a:pos x="18" y="42"/>
              </a:cxn>
              <a:cxn ang="0">
                <a:pos x="18" y="52"/>
              </a:cxn>
              <a:cxn ang="0">
                <a:pos x="6" y="54"/>
              </a:cxn>
              <a:cxn ang="0">
                <a:pos x="2" y="62"/>
              </a:cxn>
              <a:cxn ang="0">
                <a:pos x="2" y="70"/>
              </a:cxn>
              <a:cxn ang="0">
                <a:pos x="0" y="78"/>
              </a:cxn>
            </a:cxnLst>
            <a:rect l="0" t="0" r="r" b="b"/>
            <a:pathLst>
              <a:path w="87" h="91">
                <a:moveTo>
                  <a:pt x="0" y="78"/>
                </a:moveTo>
                <a:lnTo>
                  <a:pt x="4" y="76"/>
                </a:lnTo>
                <a:lnTo>
                  <a:pt x="10" y="64"/>
                </a:lnTo>
                <a:lnTo>
                  <a:pt x="10" y="62"/>
                </a:lnTo>
                <a:lnTo>
                  <a:pt x="14" y="62"/>
                </a:lnTo>
                <a:lnTo>
                  <a:pt x="18" y="58"/>
                </a:lnTo>
                <a:lnTo>
                  <a:pt x="20" y="64"/>
                </a:lnTo>
                <a:lnTo>
                  <a:pt x="26" y="66"/>
                </a:lnTo>
                <a:lnTo>
                  <a:pt x="26" y="60"/>
                </a:lnTo>
                <a:lnTo>
                  <a:pt x="28" y="58"/>
                </a:lnTo>
                <a:lnTo>
                  <a:pt x="38" y="58"/>
                </a:lnTo>
                <a:lnTo>
                  <a:pt x="36" y="68"/>
                </a:lnTo>
                <a:lnTo>
                  <a:pt x="38" y="76"/>
                </a:lnTo>
                <a:lnTo>
                  <a:pt x="38" y="82"/>
                </a:lnTo>
                <a:lnTo>
                  <a:pt x="50" y="86"/>
                </a:lnTo>
                <a:lnTo>
                  <a:pt x="56" y="80"/>
                </a:lnTo>
                <a:lnTo>
                  <a:pt x="60" y="78"/>
                </a:lnTo>
                <a:lnTo>
                  <a:pt x="60" y="86"/>
                </a:lnTo>
                <a:lnTo>
                  <a:pt x="64" y="90"/>
                </a:lnTo>
                <a:lnTo>
                  <a:pt x="66" y="80"/>
                </a:lnTo>
                <a:lnTo>
                  <a:pt x="68" y="72"/>
                </a:lnTo>
                <a:lnTo>
                  <a:pt x="66" y="62"/>
                </a:lnTo>
                <a:lnTo>
                  <a:pt x="72" y="54"/>
                </a:lnTo>
                <a:lnTo>
                  <a:pt x="80" y="68"/>
                </a:lnTo>
                <a:lnTo>
                  <a:pt x="80" y="60"/>
                </a:lnTo>
                <a:lnTo>
                  <a:pt x="78" y="56"/>
                </a:lnTo>
                <a:lnTo>
                  <a:pt x="84" y="52"/>
                </a:lnTo>
                <a:lnTo>
                  <a:pt x="86" y="48"/>
                </a:lnTo>
                <a:lnTo>
                  <a:pt x="86" y="42"/>
                </a:lnTo>
                <a:lnTo>
                  <a:pt x="80" y="30"/>
                </a:lnTo>
                <a:lnTo>
                  <a:pt x="78" y="24"/>
                </a:lnTo>
                <a:lnTo>
                  <a:pt x="74" y="10"/>
                </a:lnTo>
                <a:lnTo>
                  <a:pt x="70" y="8"/>
                </a:lnTo>
                <a:lnTo>
                  <a:pt x="66" y="8"/>
                </a:lnTo>
                <a:lnTo>
                  <a:pt x="60" y="0"/>
                </a:lnTo>
                <a:lnTo>
                  <a:pt x="56" y="4"/>
                </a:lnTo>
                <a:lnTo>
                  <a:pt x="62" y="18"/>
                </a:lnTo>
                <a:lnTo>
                  <a:pt x="54" y="18"/>
                </a:lnTo>
                <a:lnTo>
                  <a:pt x="56" y="22"/>
                </a:lnTo>
                <a:lnTo>
                  <a:pt x="50" y="22"/>
                </a:lnTo>
                <a:lnTo>
                  <a:pt x="48" y="24"/>
                </a:lnTo>
                <a:lnTo>
                  <a:pt x="50" y="34"/>
                </a:lnTo>
                <a:lnTo>
                  <a:pt x="42" y="32"/>
                </a:lnTo>
                <a:lnTo>
                  <a:pt x="40" y="40"/>
                </a:lnTo>
                <a:lnTo>
                  <a:pt x="38" y="42"/>
                </a:lnTo>
                <a:lnTo>
                  <a:pt x="32" y="44"/>
                </a:lnTo>
                <a:lnTo>
                  <a:pt x="30" y="40"/>
                </a:lnTo>
                <a:lnTo>
                  <a:pt x="24" y="36"/>
                </a:lnTo>
                <a:lnTo>
                  <a:pt x="18" y="42"/>
                </a:lnTo>
                <a:lnTo>
                  <a:pt x="18" y="52"/>
                </a:lnTo>
                <a:lnTo>
                  <a:pt x="6" y="54"/>
                </a:lnTo>
                <a:lnTo>
                  <a:pt x="2" y="62"/>
                </a:lnTo>
                <a:lnTo>
                  <a:pt x="2" y="70"/>
                </a:lnTo>
                <a:lnTo>
                  <a:pt x="0" y="7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3" name="Freeform 562"/>
          <p:cNvSpPr>
            <a:spLocks/>
          </p:cNvSpPr>
          <p:nvPr/>
        </p:nvSpPr>
        <p:spPr bwMode="ltGray">
          <a:xfrm>
            <a:off x="7278530" y="4381511"/>
            <a:ext cx="27889" cy="666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" y="0"/>
              </a:cxn>
              <a:cxn ang="0">
                <a:pos x="6" y="12"/>
              </a:cxn>
              <a:cxn ang="0">
                <a:pos x="6" y="18"/>
              </a:cxn>
              <a:cxn ang="0">
                <a:pos x="2" y="24"/>
              </a:cxn>
              <a:cxn ang="0">
                <a:pos x="0" y="30"/>
              </a:cxn>
              <a:cxn ang="0">
                <a:pos x="12" y="36"/>
              </a:cxn>
              <a:cxn ang="0">
                <a:pos x="16" y="32"/>
              </a:cxn>
              <a:cxn ang="0">
                <a:pos x="12" y="26"/>
              </a:cxn>
              <a:cxn ang="0">
                <a:pos x="14" y="16"/>
              </a:cxn>
              <a:cxn ang="0">
                <a:pos x="18" y="8"/>
              </a:cxn>
              <a:cxn ang="0">
                <a:pos x="16" y="0"/>
              </a:cxn>
            </a:cxnLst>
            <a:rect l="0" t="0" r="r" b="b"/>
            <a:pathLst>
              <a:path w="19" h="37">
                <a:moveTo>
                  <a:pt x="16" y="0"/>
                </a:moveTo>
                <a:lnTo>
                  <a:pt x="10" y="0"/>
                </a:lnTo>
                <a:lnTo>
                  <a:pt x="6" y="12"/>
                </a:lnTo>
                <a:lnTo>
                  <a:pt x="6" y="18"/>
                </a:lnTo>
                <a:lnTo>
                  <a:pt x="2" y="24"/>
                </a:lnTo>
                <a:lnTo>
                  <a:pt x="0" y="30"/>
                </a:lnTo>
                <a:lnTo>
                  <a:pt x="12" y="36"/>
                </a:lnTo>
                <a:lnTo>
                  <a:pt x="16" y="32"/>
                </a:lnTo>
                <a:lnTo>
                  <a:pt x="12" y="26"/>
                </a:lnTo>
                <a:lnTo>
                  <a:pt x="14" y="16"/>
                </a:lnTo>
                <a:lnTo>
                  <a:pt x="18" y="8"/>
                </a:ln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4" name="Freeform 563"/>
          <p:cNvSpPr>
            <a:spLocks/>
          </p:cNvSpPr>
          <p:nvPr/>
        </p:nvSpPr>
        <p:spPr bwMode="ltGray">
          <a:xfrm>
            <a:off x="7320364" y="4402147"/>
            <a:ext cx="29438" cy="2698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8" y="10"/>
              </a:cxn>
              <a:cxn ang="0">
                <a:pos x="12" y="14"/>
              </a:cxn>
              <a:cxn ang="0">
                <a:pos x="18" y="8"/>
              </a:cxn>
              <a:cxn ang="0">
                <a:pos x="12" y="2"/>
              </a:cxn>
              <a:cxn ang="0">
                <a:pos x="6" y="0"/>
              </a:cxn>
              <a:cxn ang="0">
                <a:pos x="0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8" y="10"/>
                </a:lnTo>
                <a:lnTo>
                  <a:pt x="12" y="14"/>
                </a:lnTo>
                <a:lnTo>
                  <a:pt x="18" y="8"/>
                </a:lnTo>
                <a:lnTo>
                  <a:pt x="12" y="2"/>
                </a:lnTo>
                <a:lnTo>
                  <a:pt x="6" y="0"/>
                </a:lnTo>
                <a:lnTo>
                  <a:pt x="0" y="6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5" name="Freeform 564"/>
          <p:cNvSpPr>
            <a:spLocks/>
          </p:cNvSpPr>
          <p:nvPr/>
        </p:nvSpPr>
        <p:spPr bwMode="ltGray">
          <a:xfrm>
            <a:off x="7304870" y="4364048"/>
            <a:ext cx="17043" cy="682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14"/>
              </a:cxn>
              <a:cxn ang="0">
                <a:pos x="0" y="26"/>
              </a:cxn>
              <a:cxn ang="0">
                <a:pos x="0" y="38"/>
              </a:cxn>
              <a:cxn ang="0">
                <a:pos x="4" y="28"/>
              </a:cxn>
              <a:cxn ang="0">
                <a:pos x="8" y="20"/>
              </a:cxn>
              <a:cxn ang="0">
                <a:pos x="10" y="10"/>
              </a:cxn>
              <a:cxn ang="0">
                <a:pos x="4" y="0"/>
              </a:cxn>
            </a:cxnLst>
            <a:rect l="0" t="0" r="r" b="b"/>
            <a:pathLst>
              <a:path w="11" h="39">
                <a:moveTo>
                  <a:pt x="4" y="0"/>
                </a:moveTo>
                <a:lnTo>
                  <a:pt x="6" y="14"/>
                </a:lnTo>
                <a:lnTo>
                  <a:pt x="0" y="26"/>
                </a:lnTo>
                <a:lnTo>
                  <a:pt x="0" y="38"/>
                </a:lnTo>
                <a:lnTo>
                  <a:pt x="4" y="28"/>
                </a:lnTo>
                <a:lnTo>
                  <a:pt x="8" y="20"/>
                </a:lnTo>
                <a:lnTo>
                  <a:pt x="10" y="10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6" name="Freeform 565"/>
          <p:cNvSpPr>
            <a:spLocks/>
          </p:cNvSpPr>
          <p:nvPr/>
        </p:nvSpPr>
        <p:spPr bwMode="ltGray">
          <a:xfrm>
            <a:off x="7320364" y="4348173"/>
            <a:ext cx="32537" cy="523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12"/>
              </a:cxn>
              <a:cxn ang="0">
                <a:pos x="8" y="14"/>
              </a:cxn>
              <a:cxn ang="0">
                <a:pos x="12" y="20"/>
              </a:cxn>
              <a:cxn ang="0">
                <a:pos x="14" y="28"/>
              </a:cxn>
              <a:cxn ang="0">
                <a:pos x="20" y="22"/>
              </a:cxn>
              <a:cxn ang="0">
                <a:pos x="20" y="14"/>
              </a:cxn>
              <a:cxn ang="0">
                <a:pos x="16" y="12"/>
              </a:cxn>
              <a:cxn ang="0">
                <a:pos x="12" y="4"/>
              </a:cxn>
              <a:cxn ang="0">
                <a:pos x="8" y="0"/>
              </a:cxn>
            </a:cxnLst>
            <a:rect l="0" t="0" r="r" b="b"/>
            <a:pathLst>
              <a:path w="21" h="29">
                <a:moveTo>
                  <a:pt x="8" y="0"/>
                </a:moveTo>
                <a:lnTo>
                  <a:pt x="0" y="4"/>
                </a:lnTo>
                <a:lnTo>
                  <a:pt x="2" y="12"/>
                </a:lnTo>
                <a:lnTo>
                  <a:pt x="8" y="14"/>
                </a:lnTo>
                <a:lnTo>
                  <a:pt x="12" y="20"/>
                </a:lnTo>
                <a:lnTo>
                  <a:pt x="14" y="28"/>
                </a:lnTo>
                <a:lnTo>
                  <a:pt x="20" y="22"/>
                </a:lnTo>
                <a:lnTo>
                  <a:pt x="20" y="14"/>
                </a:lnTo>
                <a:lnTo>
                  <a:pt x="16" y="12"/>
                </a:lnTo>
                <a:lnTo>
                  <a:pt x="12" y="4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7" name="Freeform 566"/>
          <p:cNvSpPr>
            <a:spLocks/>
          </p:cNvSpPr>
          <p:nvPr/>
        </p:nvSpPr>
        <p:spPr bwMode="ltGray">
          <a:xfrm>
            <a:off x="7253739" y="4359286"/>
            <a:ext cx="35637" cy="5556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10" y="4"/>
              </a:cxn>
              <a:cxn ang="0">
                <a:pos x="22" y="4"/>
              </a:cxn>
              <a:cxn ang="0">
                <a:pos x="22" y="8"/>
              </a:cxn>
              <a:cxn ang="0">
                <a:pos x="18" y="16"/>
              </a:cxn>
              <a:cxn ang="0">
                <a:pos x="16" y="28"/>
              </a:cxn>
              <a:cxn ang="0">
                <a:pos x="14" y="22"/>
              </a:cxn>
              <a:cxn ang="0">
                <a:pos x="4" y="30"/>
              </a:cxn>
              <a:cxn ang="0">
                <a:pos x="4" y="16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23" h="31">
                <a:moveTo>
                  <a:pt x="0" y="2"/>
                </a:moveTo>
                <a:lnTo>
                  <a:pt x="4" y="0"/>
                </a:lnTo>
                <a:lnTo>
                  <a:pt x="10" y="4"/>
                </a:lnTo>
                <a:lnTo>
                  <a:pt x="22" y="4"/>
                </a:lnTo>
                <a:lnTo>
                  <a:pt x="22" y="8"/>
                </a:lnTo>
                <a:lnTo>
                  <a:pt x="18" y="16"/>
                </a:lnTo>
                <a:lnTo>
                  <a:pt x="16" y="28"/>
                </a:lnTo>
                <a:lnTo>
                  <a:pt x="14" y="22"/>
                </a:lnTo>
                <a:lnTo>
                  <a:pt x="4" y="30"/>
                </a:lnTo>
                <a:lnTo>
                  <a:pt x="4" y="16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8" name="Freeform 567"/>
          <p:cNvSpPr>
            <a:spLocks/>
          </p:cNvSpPr>
          <p:nvPr/>
        </p:nvSpPr>
        <p:spPr bwMode="ltGray">
          <a:xfrm>
            <a:off x="7207257" y="4316423"/>
            <a:ext cx="37185" cy="412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10"/>
              </a:cxn>
              <a:cxn ang="0">
                <a:pos x="10" y="16"/>
              </a:cxn>
              <a:cxn ang="0">
                <a:pos x="18" y="22"/>
              </a:cxn>
              <a:cxn ang="0">
                <a:pos x="20" y="14"/>
              </a:cxn>
              <a:cxn ang="0">
                <a:pos x="20" y="10"/>
              </a:cxn>
              <a:cxn ang="0">
                <a:pos x="22" y="4"/>
              </a:cxn>
              <a:cxn ang="0">
                <a:pos x="20" y="2"/>
              </a:cxn>
              <a:cxn ang="0">
                <a:pos x="16" y="0"/>
              </a:cxn>
              <a:cxn ang="0">
                <a:pos x="10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23" h="23">
                <a:moveTo>
                  <a:pt x="0" y="4"/>
                </a:moveTo>
                <a:lnTo>
                  <a:pt x="8" y="10"/>
                </a:lnTo>
                <a:lnTo>
                  <a:pt x="10" y="16"/>
                </a:lnTo>
                <a:lnTo>
                  <a:pt x="18" y="22"/>
                </a:lnTo>
                <a:lnTo>
                  <a:pt x="20" y="14"/>
                </a:lnTo>
                <a:lnTo>
                  <a:pt x="20" y="10"/>
                </a:lnTo>
                <a:lnTo>
                  <a:pt x="22" y="4"/>
                </a:lnTo>
                <a:lnTo>
                  <a:pt x="20" y="2"/>
                </a:lnTo>
                <a:lnTo>
                  <a:pt x="16" y="0"/>
                </a:lnTo>
                <a:lnTo>
                  <a:pt x="10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9" name="Freeform 568"/>
          <p:cNvSpPr>
            <a:spLocks/>
          </p:cNvSpPr>
          <p:nvPr/>
        </p:nvSpPr>
        <p:spPr bwMode="ltGray">
          <a:xfrm>
            <a:off x="7179368" y="4138624"/>
            <a:ext cx="131699" cy="174624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8" y="6"/>
              </a:cxn>
              <a:cxn ang="0">
                <a:pos x="16" y="0"/>
              </a:cxn>
              <a:cxn ang="0">
                <a:pos x="8" y="6"/>
              </a:cxn>
              <a:cxn ang="0">
                <a:pos x="6" y="14"/>
              </a:cxn>
              <a:cxn ang="0">
                <a:pos x="6" y="26"/>
              </a:cxn>
              <a:cxn ang="0">
                <a:pos x="8" y="32"/>
              </a:cxn>
              <a:cxn ang="0">
                <a:pos x="6" y="40"/>
              </a:cxn>
              <a:cxn ang="0">
                <a:pos x="8" y="46"/>
              </a:cxn>
              <a:cxn ang="0">
                <a:pos x="8" y="54"/>
              </a:cxn>
              <a:cxn ang="0">
                <a:pos x="0" y="48"/>
              </a:cxn>
              <a:cxn ang="0">
                <a:pos x="0" y="58"/>
              </a:cxn>
              <a:cxn ang="0">
                <a:pos x="4" y="60"/>
              </a:cxn>
              <a:cxn ang="0">
                <a:pos x="16" y="84"/>
              </a:cxn>
              <a:cxn ang="0">
                <a:pos x="20" y="94"/>
              </a:cxn>
              <a:cxn ang="0">
                <a:pos x="36" y="94"/>
              </a:cxn>
              <a:cxn ang="0">
                <a:pos x="38" y="88"/>
              </a:cxn>
              <a:cxn ang="0">
                <a:pos x="50" y="88"/>
              </a:cxn>
              <a:cxn ang="0">
                <a:pos x="60" y="96"/>
              </a:cxn>
              <a:cxn ang="0">
                <a:pos x="60" y="90"/>
              </a:cxn>
              <a:cxn ang="0">
                <a:pos x="54" y="82"/>
              </a:cxn>
              <a:cxn ang="0">
                <a:pos x="66" y="90"/>
              </a:cxn>
              <a:cxn ang="0">
                <a:pos x="76" y="94"/>
              </a:cxn>
              <a:cxn ang="0">
                <a:pos x="86" y="96"/>
              </a:cxn>
              <a:cxn ang="0">
                <a:pos x="86" y="86"/>
              </a:cxn>
              <a:cxn ang="0">
                <a:pos x="80" y="82"/>
              </a:cxn>
              <a:cxn ang="0">
                <a:pos x="78" y="76"/>
              </a:cxn>
              <a:cxn ang="0">
                <a:pos x="80" y="74"/>
              </a:cxn>
              <a:cxn ang="0">
                <a:pos x="70" y="70"/>
              </a:cxn>
              <a:cxn ang="0">
                <a:pos x="70" y="80"/>
              </a:cxn>
              <a:cxn ang="0">
                <a:pos x="62" y="70"/>
              </a:cxn>
              <a:cxn ang="0">
                <a:pos x="48" y="76"/>
              </a:cxn>
              <a:cxn ang="0">
                <a:pos x="46" y="82"/>
              </a:cxn>
              <a:cxn ang="0">
                <a:pos x="40" y="74"/>
              </a:cxn>
              <a:cxn ang="0">
                <a:pos x="34" y="66"/>
              </a:cxn>
              <a:cxn ang="0">
                <a:pos x="36" y="56"/>
              </a:cxn>
              <a:cxn ang="0">
                <a:pos x="34" y="52"/>
              </a:cxn>
              <a:cxn ang="0">
                <a:pos x="36" y="44"/>
              </a:cxn>
              <a:cxn ang="0">
                <a:pos x="42" y="42"/>
              </a:cxn>
              <a:cxn ang="0">
                <a:pos x="46" y="24"/>
              </a:cxn>
              <a:cxn ang="0">
                <a:pos x="36" y="14"/>
              </a:cxn>
              <a:cxn ang="0">
                <a:pos x="38" y="0"/>
              </a:cxn>
            </a:cxnLst>
            <a:rect l="0" t="0" r="r" b="b"/>
            <a:pathLst>
              <a:path w="87" h="97">
                <a:moveTo>
                  <a:pt x="38" y="0"/>
                </a:moveTo>
                <a:lnTo>
                  <a:pt x="28" y="6"/>
                </a:lnTo>
                <a:lnTo>
                  <a:pt x="16" y="0"/>
                </a:lnTo>
                <a:lnTo>
                  <a:pt x="8" y="6"/>
                </a:lnTo>
                <a:lnTo>
                  <a:pt x="6" y="14"/>
                </a:lnTo>
                <a:lnTo>
                  <a:pt x="6" y="26"/>
                </a:lnTo>
                <a:lnTo>
                  <a:pt x="8" y="32"/>
                </a:lnTo>
                <a:lnTo>
                  <a:pt x="6" y="40"/>
                </a:lnTo>
                <a:lnTo>
                  <a:pt x="8" y="46"/>
                </a:lnTo>
                <a:lnTo>
                  <a:pt x="8" y="54"/>
                </a:lnTo>
                <a:lnTo>
                  <a:pt x="0" y="48"/>
                </a:lnTo>
                <a:lnTo>
                  <a:pt x="0" y="58"/>
                </a:lnTo>
                <a:lnTo>
                  <a:pt x="4" y="60"/>
                </a:lnTo>
                <a:lnTo>
                  <a:pt x="16" y="84"/>
                </a:lnTo>
                <a:lnTo>
                  <a:pt x="20" y="94"/>
                </a:lnTo>
                <a:lnTo>
                  <a:pt x="36" y="94"/>
                </a:lnTo>
                <a:lnTo>
                  <a:pt x="38" y="88"/>
                </a:lnTo>
                <a:lnTo>
                  <a:pt x="50" y="88"/>
                </a:lnTo>
                <a:lnTo>
                  <a:pt x="60" y="96"/>
                </a:lnTo>
                <a:lnTo>
                  <a:pt x="60" y="90"/>
                </a:lnTo>
                <a:lnTo>
                  <a:pt x="54" y="82"/>
                </a:lnTo>
                <a:lnTo>
                  <a:pt x="66" y="90"/>
                </a:lnTo>
                <a:lnTo>
                  <a:pt x="76" y="94"/>
                </a:lnTo>
                <a:lnTo>
                  <a:pt x="86" y="96"/>
                </a:lnTo>
                <a:lnTo>
                  <a:pt x="86" y="86"/>
                </a:lnTo>
                <a:lnTo>
                  <a:pt x="80" y="82"/>
                </a:lnTo>
                <a:lnTo>
                  <a:pt x="78" y="76"/>
                </a:lnTo>
                <a:lnTo>
                  <a:pt x="80" y="74"/>
                </a:lnTo>
                <a:lnTo>
                  <a:pt x="70" y="70"/>
                </a:lnTo>
                <a:lnTo>
                  <a:pt x="70" y="80"/>
                </a:lnTo>
                <a:lnTo>
                  <a:pt x="62" y="70"/>
                </a:lnTo>
                <a:lnTo>
                  <a:pt x="48" y="76"/>
                </a:lnTo>
                <a:lnTo>
                  <a:pt x="46" y="82"/>
                </a:lnTo>
                <a:lnTo>
                  <a:pt x="40" y="74"/>
                </a:lnTo>
                <a:lnTo>
                  <a:pt x="34" y="66"/>
                </a:lnTo>
                <a:lnTo>
                  <a:pt x="36" y="56"/>
                </a:lnTo>
                <a:lnTo>
                  <a:pt x="34" y="52"/>
                </a:lnTo>
                <a:lnTo>
                  <a:pt x="36" y="44"/>
                </a:lnTo>
                <a:lnTo>
                  <a:pt x="42" y="42"/>
                </a:lnTo>
                <a:lnTo>
                  <a:pt x="46" y="24"/>
                </a:lnTo>
                <a:lnTo>
                  <a:pt x="36" y="14"/>
                </a:lnTo>
                <a:lnTo>
                  <a:pt x="3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0" name="Freeform 569"/>
          <p:cNvSpPr>
            <a:spLocks/>
          </p:cNvSpPr>
          <p:nvPr/>
        </p:nvSpPr>
        <p:spPr bwMode="ltGray">
          <a:xfrm>
            <a:off x="6043663" y="4595822"/>
            <a:ext cx="65075" cy="146049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16"/>
              </a:cxn>
              <a:cxn ang="0">
                <a:pos x="28" y="24"/>
              </a:cxn>
              <a:cxn ang="0">
                <a:pos x="38" y="44"/>
              </a:cxn>
              <a:cxn ang="0">
                <a:pos x="42" y="54"/>
              </a:cxn>
              <a:cxn ang="0">
                <a:pos x="40" y="64"/>
              </a:cxn>
              <a:cxn ang="0">
                <a:pos x="38" y="68"/>
              </a:cxn>
              <a:cxn ang="0">
                <a:pos x="34" y="72"/>
              </a:cxn>
              <a:cxn ang="0">
                <a:pos x="26" y="78"/>
              </a:cxn>
              <a:cxn ang="0">
                <a:pos x="20" y="80"/>
              </a:cxn>
              <a:cxn ang="0">
                <a:pos x="8" y="78"/>
              </a:cxn>
              <a:cxn ang="0">
                <a:pos x="2" y="70"/>
              </a:cxn>
              <a:cxn ang="0">
                <a:pos x="0" y="64"/>
              </a:cxn>
              <a:cxn ang="0">
                <a:pos x="0" y="54"/>
              </a:cxn>
              <a:cxn ang="0">
                <a:pos x="0" y="40"/>
              </a:cxn>
              <a:cxn ang="0">
                <a:pos x="4" y="26"/>
              </a:cxn>
              <a:cxn ang="0">
                <a:pos x="0" y="18"/>
              </a:cxn>
              <a:cxn ang="0">
                <a:pos x="6" y="6"/>
              </a:cxn>
              <a:cxn ang="0">
                <a:pos x="10" y="0"/>
              </a:cxn>
            </a:cxnLst>
            <a:rect l="0" t="0" r="r" b="b"/>
            <a:pathLst>
              <a:path w="43" h="81">
                <a:moveTo>
                  <a:pt x="10" y="0"/>
                </a:moveTo>
                <a:lnTo>
                  <a:pt x="18" y="16"/>
                </a:lnTo>
                <a:lnTo>
                  <a:pt x="28" y="24"/>
                </a:lnTo>
                <a:lnTo>
                  <a:pt x="38" y="44"/>
                </a:lnTo>
                <a:lnTo>
                  <a:pt x="42" y="54"/>
                </a:lnTo>
                <a:lnTo>
                  <a:pt x="40" y="64"/>
                </a:lnTo>
                <a:lnTo>
                  <a:pt x="38" y="68"/>
                </a:lnTo>
                <a:lnTo>
                  <a:pt x="34" y="72"/>
                </a:lnTo>
                <a:lnTo>
                  <a:pt x="26" y="78"/>
                </a:lnTo>
                <a:lnTo>
                  <a:pt x="20" y="80"/>
                </a:lnTo>
                <a:lnTo>
                  <a:pt x="8" y="78"/>
                </a:lnTo>
                <a:lnTo>
                  <a:pt x="2" y="70"/>
                </a:lnTo>
                <a:lnTo>
                  <a:pt x="0" y="64"/>
                </a:lnTo>
                <a:lnTo>
                  <a:pt x="0" y="54"/>
                </a:lnTo>
                <a:lnTo>
                  <a:pt x="0" y="40"/>
                </a:lnTo>
                <a:lnTo>
                  <a:pt x="4" y="26"/>
                </a:lnTo>
                <a:lnTo>
                  <a:pt x="0" y="18"/>
                </a:lnTo>
                <a:lnTo>
                  <a:pt x="6" y="6"/>
                </a:lnTo>
                <a:lnTo>
                  <a:pt x="1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1" name="Freeform 570"/>
          <p:cNvSpPr>
            <a:spLocks/>
          </p:cNvSpPr>
          <p:nvPr/>
        </p:nvSpPr>
        <p:spPr bwMode="ltGray">
          <a:xfrm>
            <a:off x="7325011" y="3532201"/>
            <a:ext cx="71272" cy="10001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" y="22"/>
              </a:cxn>
              <a:cxn ang="0">
                <a:pos x="6" y="32"/>
              </a:cxn>
              <a:cxn ang="0">
                <a:pos x="16" y="26"/>
              </a:cxn>
              <a:cxn ang="0">
                <a:pos x="14" y="20"/>
              </a:cxn>
              <a:cxn ang="0">
                <a:pos x="22" y="24"/>
              </a:cxn>
              <a:cxn ang="0">
                <a:pos x="22" y="34"/>
              </a:cxn>
              <a:cxn ang="0">
                <a:pos x="24" y="48"/>
              </a:cxn>
              <a:cxn ang="0">
                <a:pos x="30" y="52"/>
              </a:cxn>
              <a:cxn ang="0">
                <a:pos x="32" y="42"/>
              </a:cxn>
              <a:cxn ang="0">
                <a:pos x="36" y="54"/>
              </a:cxn>
              <a:cxn ang="0">
                <a:pos x="42" y="48"/>
              </a:cxn>
              <a:cxn ang="0">
                <a:pos x="38" y="42"/>
              </a:cxn>
              <a:cxn ang="0">
                <a:pos x="44" y="40"/>
              </a:cxn>
              <a:cxn ang="0">
                <a:pos x="42" y="24"/>
              </a:cxn>
              <a:cxn ang="0">
                <a:pos x="40" y="20"/>
              </a:cxn>
              <a:cxn ang="0">
                <a:pos x="42" y="14"/>
              </a:cxn>
              <a:cxn ang="0">
                <a:pos x="34" y="6"/>
              </a:cxn>
              <a:cxn ang="0">
                <a:pos x="32" y="8"/>
              </a:cxn>
              <a:cxn ang="0">
                <a:pos x="32" y="2"/>
              </a:cxn>
              <a:cxn ang="0">
                <a:pos x="30" y="0"/>
              </a:cxn>
              <a:cxn ang="0">
                <a:pos x="26" y="6"/>
              </a:cxn>
              <a:cxn ang="0">
                <a:pos x="12" y="4"/>
              </a:cxn>
              <a:cxn ang="0">
                <a:pos x="8" y="4"/>
              </a:cxn>
              <a:cxn ang="0">
                <a:pos x="8" y="12"/>
              </a:cxn>
              <a:cxn ang="0">
                <a:pos x="0" y="20"/>
              </a:cxn>
            </a:cxnLst>
            <a:rect l="0" t="0" r="r" b="b"/>
            <a:pathLst>
              <a:path w="45" h="55">
                <a:moveTo>
                  <a:pt x="0" y="20"/>
                </a:moveTo>
                <a:lnTo>
                  <a:pt x="4" y="22"/>
                </a:lnTo>
                <a:lnTo>
                  <a:pt x="6" y="32"/>
                </a:lnTo>
                <a:lnTo>
                  <a:pt x="16" y="26"/>
                </a:lnTo>
                <a:lnTo>
                  <a:pt x="14" y="20"/>
                </a:lnTo>
                <a:lnTo>
                  <a:pt x="22" y="24"/>
                </a:lnTo>
                <a:lnTo>
                  <a:pt x="22" y="34"/>
                </a:lnTo>
                <a:lnTo>
                  <a:pt x="24" y="48"/>
                </a:lnTo>
                <a:lnTo>
                  <a:pt x="30" y="52"/>
                </a:lnTo>
                <a:lnTo>
                  <a:pt x="32" y="42"/>
                </a:lnTo>
                <a:lnTo>
                  <a:pt x="36" y="54"/>
                </a:lnTo>
                <a:lnTo>
                  <a:pt x="42" y="48"/>
                </a:lnTo>
                <a:lnTo>
                  <a:pt x="38" y="42"/>
                </a:lnTo>
                <a:lnTo>
                  <a:pt x="44" y="40"/>
                </a:lnTo>
                <a:lnTo>
                  <a:pt x="42" y="24"/>
                </a:lnTo>
                <a:lnTo>
                  <a:pt x="40" y="20"/>
                </a:lnTo>
                <a:lnTo>
                  <a:pt x="42" y="14"/>
                </a:lnTo>
                <a:lnTo>
                  <a:pt x="34" y="6"/>
                </a:lnTo>
                <a:lnTo>
                  <a:pt x="32" y="8"/>
                </a:lnTo>
                <a:lnTo>
                  <a:pt x="32" y="2"/>
                </a:lnTo>
                <a:lnTo>
                  <a:pt x="30" y="0"/>
                </a:lnTo>
                <a:lnTo>
                  <a:pt x="26" y="6"/>
                </a:lnTo>
                <a:lnTo>
                  <a:pt x="12" y="4"/>
                </a:lnTo>
                <a:lnTo>
                  <a:pt x="8" y="4"/>
                </a:lnTo>
                <a:lnTo>
                  <a:pt x="8" y="12"/>
                </a:lnTo>
                <a:lnTo>
                  <a:pt x="0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2" name="Freeform 572"/>
          <p:cNvSpPr>
            <a:spLocks/>
          </p:cNvSpPr>
          <p:nvPr/>
        </p:nvSpPr>
        <p:spPr bwMode="ltGray">
          <a:xfrm>
            <a:off x="7388537" y="3478226"/>
            <a:ext cx="54228" cy="77788"/>
          </a:xfrm>
          <a:custGeom>
            <a:avLst/>
            <a:gdLst/>
            <a:ahLst/>
            <a:cxnLst>
              <a:cxn ang="0">
                <a:pos x="34" y="12"/>
              </a:cxn>
              <a:cxn ang="0">
                <a:pos x="30" y="8"/>
              </a:cxn>
              <a:cxn ang="0">
                <a:pos x="30" y="0"/>
              </a:cxn>
              <a:cxn ang="0">
                <a:pos x="26" y="6"/>
              </a:cxn>
              <a:cxn ang="0">
                <a:pos x="22" y="4"/>
              </a:cxn>
              <a:cxn ang="0">
                <a:pos x="20" y="4"/>
              </a:cxn>
              <a:cxn ang="0">
                <a:pos x="20" y="8"/>
              </a:cxn>
              <a:cxn ang="0">
                <a:pos x="14" y="12"/>
              </a:cxn>
              <a:cxn ang="0">
                <a:pos x="16" y="14"/>
              </a:cxn>
              <a:cxn ang="0">
                <a:pos x="10" y="20"/>
              </a:cxn>
              <a:cxn ang="0">
                <a:pos x="8" y="18"/>
              </a:cxn>
              <a:cxn ang="0">
                <a:pos x="6" y="26"/>
              </a:cxn>
              <a:cxn ang="0">
                <a:pos x="0" y="34"/>
              </a:cxn>
              <a:cxn ang="0">
                <a:pos x="6" y="34"/>
              </a:cxn>
              <a:cxn ang="0">
                <a:pos x="8" y="42"/>
              </a:cxn>
              <a:cxn ang="0">
                <a:pos x="20" y="42"/>
              </a:cxn>
              <a:cxn ang="0">
                <a:pos x="18" y="30"/>
              </a:cxn>
              <a:cxn ang="0">
                <a:pos x="24" y="20"/>
              </a:cxn>
              <a:cxn ang="0">
                <a:pos x="28" y="26"/>
              </a:cxn>
              <a:cxn ang="0">
                <a:pos x="30" y="16"/>
              </a:cxn>
              <a:cxn ang="0">
                <a:pos x="34" y="12"/>
              </a:cxn>
            </a:cxnLst>
            <a:rect l="0" t="0" r="r" b="b"/>
            <a:pathLst>
              <a:path w="35" h="43">
                <a:moveTo>
                  <a:pt x="34" y="12"/>
                </a:moveTo>
                <a:lnTo>
                  <a:pt x="30" y="8"/>
                </a:lnTo>
                <a:lnTo>
                  <a:pt x="30" y="0"/>
                </a:lnTo>
                <a:lnTo>
                  <a:pt x="26" y="6"/>
                </a:lnTo>
                <a:lnTo>
                  <a:pt x="22" y="4"/>
                </a:lnTo>
                <a:lnTo>
                  <a:pt x="20" y="4"/>
                </a:lnTo>
                <a:lnTo>
                  <a:pt x="20" y="8"/>
                </a:lnTo>
                <a:lnTo>
                  <a:pt x="14" y="12"/>
                </a:lnTo>
                <a:lnTo>
                  <a:pt x="16" y="14"/>
                </a:lnTo>
                <a:lnTo>
                  <a:pt x="10" y="20"/>
                </a:lnTo>
                <a:lnTo>
                  <a:pt x="8" y="18"/>
                </a:lnTo>
                <a:lnTo>
                  <a:pt x="6" y="26"/>
                </a:lnTo>
                <a:lnTo>
                  <a:pt x="0" y="34"/>
                </a:lnTo>
                <a:lnTo>
                  <a:pt x="6" y="34"/>
                </a:lnTo>
                <a:lnTo>
                  <a:pt x="8" y="42"/>
                </a:lnTo>
                <a:lnTo>
                  <a:pt x="20" y="42"/>
                </a:lnTo>
                <a:lnTo>
                  <a:pt x="18" y="30"/>
                </a:lnTo>
                <a:lnTo>
                  <a:pt x="24" y="20"/>
                </a:lnTo>
                <a:lnTo>
                  <a:pt x="28" y="26"/>
                </a:lnTo>
                <a:lnTo>
                  <a:pt x="30" y="16"/>
                </a:lnTo>
                <a:lnTo>
                  <a:pt x="34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3" name="Freeform 573"/>
          <p:cNvSpPr>
            <a:spLocks/>
          </p:cNvSpPr>
          <p:nvPr/>
        </p:nvSpPr>
        <p:spPr bwMode="ltGray">
          <a:xfrm>
            <a:off x="7346703" y="3181366"/>
            <a:ext cx="201421" cy="354010"/>
          </a:xfrm>
          <a:custGeom>
            <a:avLst/>
            <a:gdLst/>
            <a:ahLst/>
            <a:cxnLst>
              <a:cxn ang="0">
                <a:pos x="4" y="194"/>
              </a:cxn>
              <a:cxn ang="0">
                <a:pos x="20" y="188"/>
              </a:cxn>
              <a:cxn ang="0">
                <a:pos x="30" y="178"/>
              </a:cxn>
              <a:cxn ang="0">
                <a:pos x="58" y="156"/>
              </a:cxn>
              <a:cxn ang="0">
                <a:pos x="62" y="158"/>
              </a:cxn>
              <a:cxn ang="0">
                <a:pos x="72" y="174"/>
              </a:cxn>
              <a:cxn ang="0">
                <a:pos x="80" y="162"/>
              </a:cxn>
              <a:cxn ang="0">
                <a:pos x="90" y="154"/>
              </a:cxn>
              <a:cxn ang="0">
                <a:pos x="76" y="146"/>
              </a:cxn>
              <a:cxn ang="0">
                <a:pos x="82" y="142"/>
              </a:cxn>
              <a:cxn ang="0">
                <a:pos x="90" y="144"/>
              </a:cxn>
              <a:cxn ang="0">
                <a:pos x="112" y="130"/>
              </a:cxn>
              <a:cxn ang="0">
                <a:pos x="122" y="112"/>
              </a:cxn>
              <a:cxn ang="0">
                <a:pos x="128" y="104"/>
              </a:cxn>
              <a:cxn ang="0">
                <a:pos x="124" y="86"/>
              </a:cxn>
              <a:cxn ang="0">
                <a:pos x="106" y="60"/>
              </a:cxn>
              <a:cxn ang="0">
                <a:pos x="108" y="34"/>
              </a:cxn>
              <a:cxn ang="0">
                <a:pos x="94" y="12"/>
              </a:cxn>
              <a:cxn ang="0">
                <a:pos x="78" y="4"/>
              </a:cxn>
              <a:cxn ang="0">
                <a:pos x="66" y="2"/>
              </a:cxn>
              <a:cxn ang="0">
                <a:pos x="74" y="4"/>
              </a:cxn>
              <a:cxn ang="0">
                <a:pos x="74" y="14"/>
              </a:cxn>
              <a:cxn ang="0">
                <a:pos x="66" y="18"/>
              </a:cxn>
              <a:cxn ang="0">
                <a:pos x="68" y="26"/>
              </a:cxn>
              <a:cxn ang="0">
                <a:pos x="76" y="36"/>
              </a:cxn>
              <a:cxn ang="0">
                <a:pos x="84" y="70"/>
              </a:cxn>
              <a:cxn ang="0">
                <a:pos x="70" y="106"/>
              </a:cxn>
              <a:cxn ang="0">
                <a:pos x="72" y="80"/>
              </a:cxn>
              <a:cxn ang="0">
                <a:pos x="58" y="98"/>
              </a:cxn>
              <a:cxn ang="0">
                <a:pos x="62" y="118"/>
              </a:cxn>
              <a:cxn ang="0">
                <a:pos x="42" y="142"/>
              </a:cxn>
              <a:cxn ang="0">
                <a:pos x="28" y="144"/>
              </a:cxn>
              <a:cxn ang="0">
                <a:pos x="14" y="172"/>
              </a:cxn>
            </a:cxnLst>
            <a:rect l="0" t="0" r="r" b="b"/>
            <a:pathLst>
              <a:path w="131" h="195">
                <a:moveTo>
                  <a:pt x="0" y="190"/>
                </a:moveTo>
                <a:lnTo>
                  <a:pt x="4" y="194"/>
                </a:lnTo>
                <a:lnTo>
                  <a:pt x="14" y="188"/>
                </a:lnTo>
                <a:lnTo>
                  <a:pt x="20" y="188"/>
                </a:lnTo>
                <a:lnTo>
                  <a:pt x="22" y="180"/>
                </a:lnTo>
                <a:lnTo>
                  <a:pt x="30" y="178"/>
                </a:lnTo>
                <a:lnTo>
                  <a:pt x="46" y="164"/>
                </a:lnTo>
                <a:lnTo>
                  <a:pt x="58" y="156"/>
                </a:lnTo>
                <a:lnTo>
                  <a:pt x="66" y="150"/>
                </a:lnTo>
                <a:lnTo>
                  <a:pt x="62" y="158"/>
                </a:lnTo>
                <a:lnTo>
                  <a:pt x="66" y="170"/>
                </a:lnTo>
                <a:lnTo>
                  <a:pt x="72" y="174"/>
                </a:lnTo>
                <a:lnTo>
                  <a:pt x="80" y="170"/>
                </a:lnTo>
                <a:lnTo>
                  <a:pt x="80" y="162"/>
                </a:lnTo>
                <a:lnTo>
                  <a:pt x="84" y="158"/>
                </a:lnTo>
                <a:lnTo>
                  <a:pt x="90" y="154"/>
                </a:lnTo>
                <a:lnTo>
                  <a:pt x="92" y="146"/>
                </a:lnTo>
                <a:lnTo>
                  <a:pt x="76" y="146"/>
                </a:lnTo>
                <a:lnTo>
                  <a:pt x="80" y="132"/>
                </a:lnTo>
                <a:lnTo>
                  <a:pt x="82" y="142"/>
                </a:lnTo>
                <a:lnTo>
                  <a:pt x="86" y="140"/>
                </a:lnTo>
                <a:lnTo>
                  <a:pt x="90" y="144"/>
                </a:lnTo>
                <a:lnTo>
                  <a:pt x="106" y="138"/>
                </a:lnTo>
                <a:lnTo>
                  <a:pt x="112" y="130"/>
                </a:lnTo>
                <a:lnTo>
                  <a:pt x="114" y="122"/>
                </a:lnTo>
                <a:lnTo>
                  <a:pt x="122" y="112"/>
                </a:lnTo>
                <a:lnTo>
                  <a:pt x="128" y="118"/>
                </a:lnTo>
                <a:lnTo>
                  <a:pt x="128" y="104"/>
                </a:lnTo>
                <a:lnTo>
                  <a:pt x="130" y="90"/>
                </a:lnTo>
                <a:lnTo>
                  <a:pt x="124" y="86"/>
                </a:lnTo>
                <a:lnTo>
                  <a:pt x="118" y="68"/>
                </a:lnTo>
                <a:lnTo>
                  <a:pt x="106" y="60"/>
                </a:lnTo>
                <a:lnTo>
                  <a:pt x="110" y="50"/>
                </a:lnTo>
                <a:lnTo>
                  <a:pt x="108" y="34"/>
                </a:lnTo>
                <a:lnTo>
                  <a:pt x="100" y="20"/>
                </a:lnTo>
                <a:lnTo>
                  <a:pt x="94" y="12"/>
                </a:lnTo>
                <a:lnTo>
                  <a:pt x="86" y="10"/>
                </a:lnTo>
                <a:lnTo>
                  <a:pt x="78" y="4"/>
                </a:lnTo>
                <a:lnTo>
                  <a:pt x="76" y="0"/>
                </a:lnTo>
                <a:lnTo>
                  <a:pt x="66" y="2"/>
                </a:lnTo>
                <a:lnTo>
                  <a:pt x="70" y="6"/>
                </a:lnTo>
                <a:lnTo>
                  <a:pt x="74" y="4"/>
                </a:lnTo>
                <a:lnTo>
                  <a:pt x="76" y="12"/>
                </a:lnTo>
                <a:lnTo>
                  <a:pt x="74" y="14"/>
                </a:lnTo>
                <a:lnTo>
                  <a:pt x="64" y="12"/>
                </a:lnTo>
                <a:lnTo>
                  <a:pt x="66" y="18"/>
                </a:lnTo>
                <a:lnTo>
                  <a:pt x="64" y="26"/>
                </a:lnTo>
                <a:lnTo>
                  <a:pt x="68" y="26"/>
                </a:lnTo>
                <a:lnTo>
                  <a:pt x="70" y="38"/>
                </a:lnTo>
                <a:lnTo>
                  <a:pt x="76" y="36"/>
                </a:lnTo>
                <a:lnTo>
                  <a:pt x="82" y="48"/>
                </a:lnTo>
                <a:lnTo>
                  <a:pt x="84" y="70"/>
                </a:lnTo>
                <a:lnTo>
                  <a:pt x="82" y="88"/>
                </a:lnTo>
                <a:lnTo>
                  <a:pt x="70" y="106"/>
                </a:lnTo>
                <a:lnTo>
                  <a:pt x="64" y="98"/>
                </a:lnTo>
                <a:lnTo>
                  <a:pt x="72" y="80"/>
                </a:lnTo>
                <a:lnTo>
                  <a:pt x="60" y="92"/>
                </a:lnTo>
                <a:lnTo>
                  <a:pt x="58" y="98"/>
                </a:lnTo>
                <a:lnTo>
                  <a:pt x="62" y="102"/>
                </a:lnTo>
                <a:lnTo>
                  <a:pt x="62" y="118"/>
                </a:lnTo>
                <a:lnTo>
                  <a:pt x="60" y="134"/>
                </a:lnTo>
                <a:lnTo>
                  <a:pt x="42" y="142"/>
                </a:lnTo>
                <a:lnTo>
                  <a:pt x="32" y="148"/>
                </a:lnTo>
                <a:lnTo>
                  <a:pt x="28" y="144"/>
                </a:lnTo>
                <a:lnTo>
                  <a:pt x="18" y="158"/>
                </a:lnTo>
                <a:lnTo>
                  <a:pt x="14" y="172"/>
                </a:lnTo>
                <a:lnTo>
                  <a:pt x="0" y="19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4" name="Freeform 574"/>
          <p:cNvSpPr>
            <a:spLocks/>
          </p:cNvSpPr>
          <p:nvPr/>
        </p:nvSpPr>
        <p:spPr bwMode="ltGray">
          <a:xfrm>
            <a:off x="7396284" y="3049603"/>
            <a:ext cx="108458" cy="141287"/>
          </a:xfrm>
          <a:custGeom>
            <a:avLst/>
            <a:gdLst/>
            <a:ahLst/>
            <a:cxnLst>
              <a:cxn ang="0">
                <a:pos x="28" y="76"/>
              </a:cxn>
              <a:cxn ang="0">
                <a:pos x="30" y="68"/>
              </a:cxn>
              <a:cxn ang="0">
                <a:pos x="38" y="66"/>
              </a:cxn>
              <a:cxn ang="0">
                <a:pos x="30" y="60"/>
              </a:cxn>
              <a:cxn ang="0">
                <a:pos x="22" y="64"/>
              </a:cxn>
              <a:cxn ang="0">
                <a:pos x="20" y="56"/>
              </a:cxn>
              <a:cxn ang="0">
                <a:pos x="28" y="58"/>
              </a:cxn>
              <a:cxn ang="0">
                <a:pos x="42" y="52"/>
              </a:cxn>
              <a:cxn ang="0">
                <a:pos x="62" y="50"/>
              </a:cxn>
              <a:cxn ang="0">
                <a:pos x="60" y="48"/>
              </a:cxn>
              <a:cxn ang="0">
                <a:pos x="58" y="30"/>
              </a:cxn>
              <a:cxn ang="0">
                <a:pos x="66" y="26"/>
              </a:cxn>
              <a:cxn ang="0">
                <a:pos x="68" y="16"/>
              </a:cxn>
              <a:cxn ang="0">
                <a:pos x="70" y="6"/>
              </a:cxn>
              <a:cxn ang="0">
                <a:pos x="62" y="12"/>
              </a:cxn>
              <a:cxn ang="0">
                <a:pos x="52" y="0"/>
              </a:cxn>
              <a:cxn ang="0">
                <a:pos x="52" y="12"/>
              </a:cxn>
              <a:cxn ang="0">
                <a:pos x="44" y="12"/>
              </a:cxn>
              <a:cxn ang="0">
                <a:pos x="34" y="16"/>
              </a:cxn>
              <a:cxn ang="0">
                <a:pos x="18" y="12"/>
              </a:cxn>
              <a:cxn ang="0">
                <a:pos x="2" y="8"/>
              </a:cxn>
              <a:cxn ang="0">
                <a:pos x="0" y="14"/>
              </a:cxn>
              <a:cxn ang="0">
                <a:pos x="2" y="14"/>
              </a:cxn>
              <a:cxn ang="0">
                <a:pos x="10" y="22"/>
              </a:cxn>
              <a:cxn ang="0">
                <a:pos x="18" y="38"/>
              </a:cxn>
              <a:cxn ang="0">
                <a:pos x="18" y="46"/>
              </a:cxn>
              <a:cxn ang="0">
                <a:pos x="4" y="50"/>
              </a:cxn>
              <a:cxn ang="0">
                <a:pos x="8" y="56"/>
              </a:cxn>
              <a:cxn ang="0">
                <a:pos x="12" y="68"/>
              </a:cxn>
              <a:cxn ang="0">
                <a:pos x="20" y="74"/>
              </a:cxn>
              <a:cxn ang="0">
                <a:pos x="26" y="72"/>
              </a:cxn>
              <a:cxn ang="0">
                <a:pos x="28" y="76"/>
              </a:cxn>
            </a:cxnLst>
            <a:rect l="0" t="0" r="r" b="b"/>
            <a:pathLst>
              <a:path w="71" h="77">
                <a:moveTo>
                  <a:pt x="28" y="76"/>
                </a:moveTo>
                <a:lnTo>
                  <a:pt x="30" y="68"/>
                </a:lnTo>
                <a:lnTo>
                  <a:pt x="38" y="66"/>
                </a:lnTo>
                <a:lnTo>
                  <a:pt x="30" y="60"/>
                </a:lnTo>
                <a:lnTo>
                  <a:pt x="22" y="64"/>
                </a:lnTo>
                <a:lnTo>
                  <a:pt x="20" y="56"/>
                </a:lnTo>
                <a:lnTo>
                  <a:pt x="28" y="58"/>
                </a:lnTo>
                <a:lnTo>
                  <a:pt x="42" y="52"/>
                </a:lnTo>
                <a:lnTo>
                  <a:pt x="62" y="50"/>
                </a:lnTo>
                <a:lnTo>
                  <a:pt x="60" y="48"/>
                </a:lnTo>
                <a:lnTo>
                  <a:pt x="58" y="30"/>
                </a:lnTo>
                <a:lnTo>
                  <a:pt x="66" y="26"/>
                </a:lnTo>
                <a:lnTo>
                  <a:pt x="68" y="16"/>
                </a:lnTo>
                <a:lnTo>
                  <a:pt x="70" y="6"/>
                </a:lnTo>
                <a:lnTo>
                  <a:pt x="62" y="12"/>
                </a:lnTo>
                <a:lnTo>
                  <a:pt x="52" y="0"/>
                </a:lnTo>
                <a:lnTo>
                  <a:pt x="52" y="12"/>
                </a:lnTo>
                <a:lnTo>
                  <a:pt x="44" y="12"/>
                </a:lnTo>
                <a:lnTo>
                  <a:pt x="34" y="16"/>
                </a:lnTo>
                <a:lnTo>
                  <a:pt x="18" y="12"/>
                </a:lnTo>
                <a:lnTo>
                  <a:pt x="2" y="8"/>
                </a:lnTo>
                <a:lnTo>
                  <a:pt x="0" y="14"/>
                </a:lnTo>
                <a:lnTo>
                  <a:pt x="2" y="14"/>
                </a:lnTo>
                <a:lnTo>
                  <a:pt x="10" y="22"/>
                </a:lnTo>
                <a:lnTo>
                  <a:pt x="18" y="38"/>
                </a:lnTo>
                <a:lnTo>
                  <a:pt x="18" y="46"/>
                </a:lnTo>
                <a:lnTo>
                  <a:pt x="4" y="50"/>
                </a:lnTo>
                <a:lnTo>
                  <a:pt x="8" y="56"/>
                </a:lnTo>
                <a:lnTo>
                  <a:pt x="12" y="68"/>
                </a:lnTo>
                <a:lnTo>
                  <a:pt x="20" y="74"/>
                </a:lnTo>
                <a:lnTo>
                  <a:pt x="26" y="72"/>
                </a:lnTo>
                <a:lnTo>
                  <a:pt x="28" y="7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5" name="Freeform 575"/>
          <p:cNvSpPr>
            <a:spLocks/>
          </p:cNvSpPr>
          <p:nvPr/>
        </p:nvSpPr>
        <p:spPr bwMode="ltGray">
          <a:xfrm>
            <a:off x="6731594" y="4841884"/>
            <a:ext cx="29438" cy="2698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4" y="6"/>
              </a:cxn>
              <a:cxn ang="0">
                <a:pos x="0" y="12"/>
              </a:cxn>
              <a:cxn ang="0">
                <a:pos x="8" y="14"/>
              </a:cxn>
              <a:cxn ang="0">
                <a:pos x="18" y="12"/>
              </a:cxn>
              <a:cxn ang="0">
                <a:pos x="16" y="0"/>
              </a:cxn>
            </a:cxnLst>
            <a:rect l="0" t="0" r="r" b="b"/>
            <a:pathLst>
              <a:path w="19" h="15">
                <a:moveTo>
                  <a:pt x="16" y="0"/>
                </a:moveTo>
                <a:lnTo>
                  <a:pt x="4" y="6"/>
                </a:lnTo>
                <a:lnTo>
                  <a:pt x="0" y="12"/>
                </a:lnTo>
                <a:lnTo>
                  <a:pt x="8" y="14"/>
                </a:lnTo>
                <a:lnTo>
                  <a:pt x="18" y="12"/>
                </a:ln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6" name="Freeform 576"/>
          <p:cNvSpPr>
            <a:spLocks/>
          </p:cNvSpPr>
          <p:nvPr/>
        </p:nvSpPr>
        <p:spPr bwMode="ltGray">
          <a:xfrm>
            <a:off x="7092602" y="5111757"/>
            <a:ext cx="932735" cy="841371"/>
          </a:xfrm>
          <a:custGeom>
            <a:avLst/>
            <a:gdLst/>
            <a:ahLst/>
            <a:cxnLst>
              <a:cxn ang="0">
                <a:pos x="138" y="130"/>
              </a:cxn>
              <a:cxn ang="0">
                <a:pos x="154" y="96"/>
              </a:cxn>
              <a:cxn ang="0">
                <a:pos x="180" y="75"/>
              </a:cxn>
              <a:cxn ang="0">
                <a:pos x="223" y="88"/>
              </a:cxn>
              <a:cxn ang="0">
                <a:pos x="229" y="49"/>
              </a:cxn>
              <a:cxn ang="0">
                <a:pos x="268" y="28"/>
              </a:cxn>
              <a:cxn ang="0">
                <a:pos x="320" y="22"/>
              </a:cxn>
              <a:cxn ang="0">
                <a:pos x="328" y="47"/>
              </a:cxn>
              <a:cxn ang="0">
                <a:pos x="345" y="87"/>
              </a:cxn>
              <a:cxn ang="0">
                <a:pos x="391" y="112"/>
              </a:cxn>
              <a:cxn ang="0">
                <a:pos x="416" y="87"/>
              </a:cxn>
              <a:cxn ang="0">
                <a:pos x="416" y="28"/>
              </a:cxn>
              <a:cxn ang="0">
                <a:pos x="432" y="4"/>
              </a:cxn>
              <a:cxn ang="0">
                <a:pos x="452" y="59"/>
              </a:cxn>
              <a:cxn ang="0">
                <a:pos x="488" y="75"/>
              </a:cxn>
              <a:cxn ang="0">
                <a:pos x="491" y="120"/>
              </a:cxn>
              <a:cxn ang="0">
                <a:pos x="531" y="157"/>
              </a:cxn>
              <a:cxn ang="0">
                <a:pos x="543" y="189"/>
              </a:cxn>
              <a:cxn ang="0">
                <a:pos x="596" y="250"/>
              </a:cxn>
              <a:cxn ang="0">
                <a:pos x="598" y="313"/>
              </a:cxn>
              <a:cxn ang="0">
                <a:pos x="564" y="377"/>
              </a:cxn>
              <a:cxn ang="0">
                <a:pos x="545" y="419"/>
              </a:cxn>
              <a:cxn ang="0">
                <a:pos x="491" y="462"/>
              </a:cxn>
              <a:cxn ang="0">
                <a:pos x="464" y="450"/>
              </a:cxn>
              <a:cxn ang="0">
                <a:pos x="430" y="448"/>
              </a:cxn>
              <a:cxn ang="0">
                <a:pos x="405" y="419"/>
              </a:cxn>
              <a:cxn ang="0">
                <a:pos x="385" y="383"/>
              </a:cxn>
              <a:cxn ang="0">
                <a:pos x="375" y="372"/>
              </a:cxn>
              <a:cxn ang="0">
                <a:pos x="351" y="397"/>
              </a:cxn>
              <a:cxn ang="0">
                <a:pos x="320" y="356"/>
              </a:cxn>
              <a:cxn ang="0">
                <a:pos x="286" y="356"/>
              </a:cxn>
              <a:cxn ang="0">
                <a:pos x="264" y="356"/>
              </a:cxn>
              <a:cxn ang="0">
                <a:pos x="239" y="362"/>
              </a:cxn>
              <a:cxn ang="0">
                <a:pos x="215" y="379"/>
              </a:cxn>
              <a:cxn ang="0">
                <a:pos x="201" y="379"/>
              </a:cxn>
              <a:cxn ang="0">
                <a:pos x="176" y="411"/>
              </a:cxn>
              <a:cxn ang="0">
                <a:pos x="134" y="421"/>
              </a:cxn>
              <a:cxn ang="0">
                <a:pos x="105" y="444"/>
              </a:cxn>
              <a:cxn ang="0">
                <a:pos x="71" y="440"/>
              </a:cxn>
              <a:cxn ang="0">
                <a:pos x="69" y="401"/>
              </a:cxn>
              <a:cxn ang="0">
                <a:pos x="36" y="352"/>
              </a:cxn>
              <a:cxn ang="0">
                <a:pos x="4" y="313"/>
              </a:cxn>
              <a:cxn ang="0">
                <a:pos x="24" y="319"/>
              </a:cxn>
              <a:cxn ang="0">
                <a:pos x="0" y="258"/>
              </a:cxn>
              <a:cxn ang="0">
                <a:pos x="43" y="208"/>
              </a:cxn>
              <a:cxn ang="0">
                <a:pos x="67" y="204"/>
              </a:cxn>
              <a:cxn ang="0">
                <a:pos x="93" y="191"/>
              </a:cxn>
              <a:cxn ang="0">
                <a:pos x="111" y="155"/>
              </a:cxn>
            </a:cxnLst>
            <a:rect l="0" t="0" r="r" b="b"/>
            <a:pathLst>
              <a:path w="603" h="465">
                <a:moveTo>
                  <a:pt x="120" y="124"/>
                </a:moveTo>
                <a:lnTo>
                  <a:pt x="134" y="145"/>
                </a:lnTo>
                <a:lnTo>
                  <a:pt x="138" y="130"/>
                </a:lnTo>
                <a:lnTo>
                  <a:pt x="132" y="124"/>
                </a:lnTo>
                <a:lnTo>
                  <a:pt x="146" y="112"/>
                </a:lnTo>
                <a:lnTo>
                  <a:pt x="154" y="96"/>
                </a:lnTo>
                <a:lnTo>
                  <a:pt x="162" y="87"/>
                </a:lnTo>
                <a:lnTo>
                  <a:pt x="172" y="77"/>
                </a:lnTo>
                <a:lnTo>
                  <a:pt x="180" y="75"/>
                </a:lnTo>
                <a:lnTo>
                  <a:pt x="201" y="87"/>
                </a:lnTo>
                <a:lnTo>
                  <a:pt x="211" y="85"/>
                </a:lnTo>
                <a:lnTo>
                  <a:pt x="223" y="88"/>
                </a:lnTo>
                <a:lnTo>
                  <a:pt x="219" y="77"/>
                </a:lnTo>
                <a:lnTo>
                  <a:pt x="233" y="63"/>
                </a:lnTo>
                <a:lnTo>
                  <a:pt x="229" y="49"/>
                </a:lnTo>
                <a:lnTo>
                  <a:pt x="251" y="35"/>
                </a:lnTo>
                <a:lnTo>
                  <a:pt x="263" y="39"/>
                </a:lnTo>
                <a:lnTo>
                  <a:pt x="268" y="28"/>
                </a:lnTo>
                <a:lnTo>
                  <a:pt x="268" y="20"/>
                </a:lnTo>
                <a:lnTo>
                  <a:pt x="296" y="28"/>
                </a:lnTo>
                <a:lnTo>
                  <a:pt x="320" y="22"/>
                </a:lnTo>
                <a:lnTo>
                  <a:pt x="330" y="28"/>
                </a:lnTo>
                <a:lnTo>
                  <a:pt x="338" y="29"/>
                </a:lnTo>
                <a:lnTo>
                  <a:pt x="328" y="47"/>
                </a:lnTo>
                <a:lnTo>
                  <a:pt x="328" y="55"/>
                </a:lnTo>
                <a:lnTo>
                  <a:pt x="320" y="73"/>
                </a:lnTo>
                <a:lnTo>
                  <a:pt x="345" y="87"/>
                </a:lnTo>
                <a:lnTo>
                  <a:pt x="379" y="104"/>
                </a:lnTo>
                <a:lnTo>
                  <a:pt x="391" y="94"/>
                </a:lnTo>
                <a:lnTo>
                  <a:pt x="391" y="112"/>
                </a:lnTo>
                <a:lnTo>
                  <a:pt x="403" y="114"/>
                </a:lnTo>
                <a:lnTo>
                  <a:pt x="407" y="106"/>
                </a:lnTo>
                <a:lnTo>
                  <a:pt x="416" y="87"/>
                </a:lnTo>
                <a:lnTo>
                  <a:pt x="418" y="65"/>
                </a:lnTo>
                <a:lnTo>
                  <a:pt x="414" y="47"/>
                </a:lnTo>
                <a:lnTo>
                  <a:pt x="416" y="28"/>
                </a:lnTo>
                <a:lnTo>
                  <a:pt x="418" y="16"/>
                </a:lnTo>
                <a:lnTo>
                  <a:pt x="422" y="0"/>
                </a:lnTo>
                <a:lnTo>
                  <a:pt x="432" y="4"/>
                </a:lnTo>
                <a:lnTo>
                  <a:pt x="444" y="29"/>
                </a:lnTo>
                <a:lnTo>
                  <a:pt x="448" y="51"/>
                </a:lnTo>
                <a:lnTo>
                  <a:pt x="452" y="59"/>
                </a:lnTo>
                <a:lnTo>
                  <a:pt x="460" y="51"/>
                </a:lnTo>
                <a:lnTo>
                  <a:pt x="480" y="67"/>
                </a:lnTo>
                <a:lnTo>
                  <a:pt x="488" y="75"/>
                </a:lnTo>
                <a:lnTo>
                  <a:pt x="478" y="81"/>
                </a:lnTo>
                <a:lnTo>
                  <a:pt x="489" y="96"/>
                </a:lnTo>
                <a:lnTo>
                  <a:pt x="491" y="120"/>
                </a:lnTo>
                <a:lnTo>
                  <a:pt x="497" y="140"/>
                </a:lnTo>
                <a:lnTo>
                  <a:pt x="507" y="142"/>
                </a:lnTo>
                <a:lnTo>
                  <a:pt x="531" y="157"/>
                </a:lnTo>
                <a:lnTo>
                  <a:pt x="539" y="169"/>
                </a:lnTo>
                <a:lnTo>
                  <a:pt x="541" y="179"/>
                </a:lnTo>
                <a:lnTo>
                  <a:pt x="543" y="189"/>
                </a:lnTo>
                <a:lnTo>
                  <a:pt x="547" y="197"/>
                </a:lnTo>
                <a:lnTo>
                  <a:pt x="590" y="238"/>
                </a:lnTo>
                <a:lnTo>
                  <a:pt x="596" y="250"/>
                </a:lnTo>
                <a:lnTo>
                  <a:pt x="602" y="289"/>
                </a:lnTo>
                <a:lnTo>
                  <a:pt x="602" y="305"/>
                </a:lnTo>
                <a:lnTo>
                  <a:pt x="598" y="313"/>
                </a:lnTo>
                <a:lnTo>
                  <a:pt x="588" y="350"/>
                </a:lnTo>
                <a:lnTo>
                  <a:pt x="582" y="358"/>
                </a:lnTo>
                <a:lnTo>
                  <a:pt x="564" y="377"/>
                </a:lnTo>
                <a:lnTo>
                  <a:pt x="545" y="395"/>
                </a:lnTo>
                <a:lnTo>
                  <a:pt x="539" y="405"/>
                </a:lnTo>
                <a:lnTo>
                  <a:pt x="545" y="419"/>
                </a:lnTo>
                <a:lnTo>
                  <a:pt x="539" y="444"/>
                </a:lnTo>
                <a:lnTo>
                  <a:pt x="513" y="440"/>
                </a:lnTo>
                <a:lnTo>
                  <a:pt x="491" y="462"/>
                </a:lnTo>
                <a:lnTo>
                  <a:pt x="482" y="452"/>
                </a:lnTo>
                <a:lnTo>
                  <a:pt x="482" y="440"/>
                </a:lnTo>
                <a:lnTo>
                  <a:pt x="464" y="450"/>
                </a:lnTo>
                <a:lnTo>
                  <a:pt x="458" y="464"/>
                </a:lnTo>
                <a:lnTo>
                  <a:pt x="442" y="452"/>
                </a:lnTo>
                <a:lnTo>
                  <a:pt x="430" y="448"/>
                </a:lnTo>
                <a:lnTo>
                  <a:pt x="426" y="448"/>
                </a:lnTo>
                <a:lnTo>
                  <a:pt x="403" y="433"/>
                </a:lnTo>
                <a:lnTo>
                  <a:pt x="405" y="419"/>
                </a:lnTo>
                <a:lnTo>
                  <a:pt x="391" y="405"/>
                </a:lnTo>
                <a:lnTo>
                  <a:pt x="395" y="395"/>
                </a:lnTo>
                <a:lnTo>
                  <a:pt x="385" y="383"/>
                </a:lnTo>
                <a:lnTo>
                  <a:pt x="381" y="399"/>
                </a:lnTo>
                <a:lnTo>
                  <a:pt x="373" y="385"/>
                </a:lnTo>
                <a:lnTo>
                  <a:pt x="375" y="372"/>
                </a:lnTo>
                <a:lnTo>
                  <a:pt x="361" y="381"/>
                </a:lnTo>
                <a:lnTo>
                  <a:pt x="353" y="391"/>
                </a:lnTo>
                <a:lnTo>
                  <a:pt x="351" y="397"/>
                </a:lnTo>
                <a:lnTo>
                  <a:pt x="339" y="377"/>
                </a:lnTo>
                <a:lnTo>
                  <a:pt x="330" y="374"/>
                </a:lnTo>
                <a:lnTo>
                  <a:pt x="320" y="356"/>
                </a:lnTo>
                <a:lnTo>
                  <a:pt x="300" y="356"/>
                </a:lnTo>
                <a:lnTo>
                  <a:pt x="296" y="364"/>
                </a:lnTo>
                <a:lnTo>
                  <a:pt x="286" y="356"/>
                </a:lnTo>
                <a:lnTo>
                  <a:pt x="276" y="352"/>
                </a:lnTo>
                <a:lnTo>
                  <a:pt x="272" y="352"/>
                </a:lnTo>
                <a:lnTo>
                  <a:pt x="264" y="356"/>
                </a:lnTo>
                <a:lnTo>
                  <a:pt x="255" y="360"/>
                </a:lnTo>
                <a:lnTo>
                  <a:pt x="245" y="362"/>
                </a:lnTo>
                <a:lnTo>
                  <a:pt x="239" y="362"/>
                </a:lnTo>
                <a:lnTo>
                  <a:pt x="229" y="370"/>
                </a:lnTo>
                <a:lnTo>
                  <a:pt x="221" y="377"/>
                </a:lnTo>
                <a:lnTo>
                  <a:pt x="215" y="379"/>
                </a:lnTo>
                <a:lnTo>
                  <a:pt x="211" y="377"/>
                </a:lnTo>
                <a:lnTo>
                  <a:pt x="209" y="376"/>
                </a:lnTo>
                <a:lnTo>
                  <a:pt x="201" y="379"/>
                </a:lnTo>
                <a:lnTo>
                  <a:pt x="193" y="383"/>
                </a:lnTo>
                <a:lnTo>
                  <a:pt x="188" y="391"/>
                </a:lnTo>
                <a:lnTo>
                  <a:pt x="176" y="411"/>
                </a:lnTo>
                <a:lnTo>
                  <a:pt x="160" y="409"/>
                </a:lnTo>
                <a:lnTo>
                  <a:pt x="142" y="413"/>
                </a:lnTo>
                <a:lnTo>
                  <a:pt x="134" y="421"/>
                </a:lnTo>
                <a:lnTo>
                  <a:pt x="124" y="427"/>
                </a:lnTo>
                <a:lnTo>
                  <a:pt x="113" y="440"/>
                </a:lnTo>
                <a:lnTo>
                  <a:pt x="105" y="444"/>
                </a:lnTo>
                <a:lnTo>
                  <a:pt x="97" y="446"/>
                </a:lnTo>
                <a:lnTo>
                  <a:pt x="81" y="438"/>
                </a:lnTo>
                <a:lnTo>
                  <a:pt x="71" y="440"/>
                </a:lnTo>
                <a:lnTo>
                  <a:pt x="69" y="431"/>
                </a:lnTo>
                <a:lnTo>
                  <a:pt x="71" y="419"/>
                </a:lnTo>
                <a:lnTo>
                  <a:pt x="69" y="401"/>
                </a:lnTo>
                <a:lnTo>
                  <a:pt x="53" y="385"/>
                </a:lnTo>
                <a:lnTo>
                  <a:pt x="51" y="376"/>
                </a:lnTo>
                <a:lnTo>
                  <a:pt x="36" y="352"/>
                </a:lnTo>
                <a:lnTo>
                  <a:pt x="22" y="338"/>
                </a:lnTo>
                <a:lnTo>
                  <a:pt x="12" y="326"/>
                </a:lnTo>
                <a:lnTo>
                  <a:pt x="4" y="313"/>
                </a:lnTo>
                <a:lnTo>
                  <a:pt x="20" y="324"/>
                </a:lnTo>
                <a:lnTo>
                  <a:pt x="14" y="313"/>
                </a:lnTo>
                <a:lnTo>
                  <a:pt x="24" y="319"/>
                </a:lnTo>
                <a:lnTo>
                  <a:pt x="2" y="289"/>
                </a:lnTo>
                <a:lnTo>
                  <a:pt x="6" y="263"/>
                </a:lnTo>
                <a:lnTo>
                  <a:pt x="0" y="258"/>
                </a:lnTo>
                <a:lnTo>
                  <a:pt x="8" y="246"/>
                </a:lnTo>
                <a:lnTo>
                  <a:pt x="30" y="226"/>
                </a:lnTo>
                <a:lnTo>
                  <a:pt x="43" y="208"/>
                </a:lnTo>
                <a:lnTo>
                  <a:pt x="55" y="214"/>
                </a:lnTo>
                <a:lnTo>
                  <a:pt x="57" y="206"/>
                </a:lnTo>
                <a:lnTo>
                  <a:pt x="67" y="204"/>
                </a:lnTo>
                <a:lnTo>
                  <a:pt x="73" y="199"/>
                </a:lnTo>
                <a:lnTo>
                  <a:pt x="83" y="197"/>
                </a:lnTo>
                <a:lnTo>
                  <a:pt x="93" y="191"/>
                </a:lnTo>
                <a:lnTo>
                  <a:pt x="103" y="181"/>
                </a:lnTo>
                <a:lnTo>
                  <a:pt x="109" y="169"/>
                </a:lnTo>
                <a:lnTo>
                  <a:pt x="111" y="155"/>
                </a:lnTo>
                <a:lnTo>
                  <a:pt x="113" y="144"/>
                </a:lnTo>
                <a:lnTo>
                  <a:pt x="120" y="1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7" name="Freeform 577"/>
          <p:cNvSpPr>
            <a:spLocks/>
          </p:cNvSpPr>
          <p:nvPr/>
        </p:nvSpPr>
        <p:spPr bwMode="ltGray">
          <a:xfrm>
            <a:off x="7091053" y="5110169"/>
            <a:ext cx="942032" cy="855659"/>
          </a:xfrm>
          <a:custGeom>
            <a:avLst/>
            <a:gdLst/>
            <a:ahLst/>
            <a:cxnLst>
              <a:cxn ang="0">
                <a:pos x="140" y="132"/>
              </a:cxn>
              <a:cxn ang="0">
                <a:pos x="156" y="98"/>
              </a:cxn>
              <a:cxn ang="0">
                <a:pos x="182" y="76"/>
              </a:cxn>
              <a:cxn ang="0">
                <a:pos x="226" y="90"/>
              </a:cxn>
              <a:cxn ang="0">
                <a:pos x="232" y="50"/>
              </a:cxn>
              <a:cxn ang="0">
                <a:pos x="272" y="28"/>
              </a:cxn>
              <a:cxn ang="0">
                <a:pos x="324" y="22"/>
              </a:cxn>
              <a:cxn ang="0">
                <a:pos x="332" y="48"/>
              </a:cxn>
              <a:cxn ang="0">
                <a:pos x="350" y="88"/>
              </a:cxn>
              <a:cxn ang="0">
                <a:pos x="396" y="114"/>
              </a:cxn>
              <a:cxn ang="0">
                <a:pos x="422" y="88"/>
              </a:cxn>
              <a:cxn ang="0">
                <a:pos x="422" y="28"/>
              </a:cxn>
              <a:cxn ang="0">
                <a:pos x="438" y="4"/>
              </a:cxn>
              <a:cxn ang="0">
                <a:pos x="458" y="60"/>
              </a:cxn>
              <a:cxn ang="0">
                <a:pos x="494" y="76"/>
              </a:cxn>
              <a:cxn ang="0">
                <a:pos x="498" y="122"/>
              </a:cxn>
              <a:cxn ang="0">
                <a:pos x="538" y="160"/>
              </a:cxn>
              <a:cxn ang="0">
                <a:pos x="550" y="192"/>
              </a:cxn>
              <a:cxn ang="0">
                <a:pos x="604" y="254"/>
              </a:cxn>
              <a:cxn ang="0">
                <a:pos x="606" y="318"/>
              </a:cxn>
              <a:cxn ang="0">
                <a:pos x="572" y="384"/>
              </a:cxn>
              <a:cxn ang="0">
                <a:pos x="552" y="426"/>
              </a:cxn>
              <a:cxn ang="0">
                <a:pos x="498" y="470"/>
              </a:cxn>
              <a:cxn ang="0">
                <a:pos x="470" y="458"/>
              </a:cxn>
              <a:cxn ang="0">
                <a:pos x="436" y="456"/>
              </a:cxn>
              <a:cxn ang="0">
                <a:pos x="410" y="426"/>
              </a:cxn>
              <a:cxn ang="0">
                <a:pos x="390" y="390"/>
              </a:cxn>
              <a:cxn ang="0">
                <a:pos x="380" y="378"/>
              </a:cxn>
              <a:cxn ang="0">
                <a:pos x="356" y="404"/>
              </a:cxn>
              <a:cxn ang="0">
                <a:pos x="324" y="362"/>
              </a:cxn>
              <a:cxn ang="0">
                <a:pos x="290" y="362"/>
              </a:cxn>
              <a:cxn ang="0">
                <a:pos x="268" y="362"/>
              </a:cxn>
              <a:cxn ang="0">
                <a:pos x="242" y="368"/>
              </a:cxn>
              <a:cxn ang="0">
                <a:pos x="218" y="386"/>
              </a:cxn>
              <a:cxn ang="0">
                <a:pos x="204" y="386"/>
              </a:cxn>
              <a:cxn ang="0">
                <a:pos x="178" y="418"/>
              </a:cxn>
              <a:cxn ang="0">
                <a:pos x="136" y="428"/>
              </a:cxn>
              <a:cxn ang="0">
                <a:pos x="106" y="452"/>
              </a:cxn>
              <a:cxn ang="0">
                <a:pos x="72" y="448"/>
              </a:cxn>
              <a:cxn ang="0">
                <a:pos x="70" y="408"/>
              </a:cxn>
              <a:cxn ang="0">
                <a:pos x="36" y="358"/>
              </a:cxn>
              <a:cxn ang="0">
                <a:pos x="4" y="318"/>
              </a:cxn>
              <a:cxn ang="0">
                <a:pos x="24" y="324"/>
              </a:cxn>
              <a:cxn ang="0">
                <a:pos x="0" y="262"/>
              </a:cxn>
              <a:cxn ang="0">
                <a:pos x="44" y="212"/>
              </a:cxn>
              <a:cxn ang="0">
                <a:pos x="68" y="208"/>
              </a:cxn>
              <a:cxn ang="0">
                <a:pos x="94" y="194"/>
              </a:cxn>
              <a:cxn ang="0">
                <a:pos x="112" y="158"/>
              </a:cxn>
            </a:cxnLst>
            <a:rect l="0" t="0" r="r" b="b"/>
            <a:pathLst>
              <a:path w="611" h="473">
                <a:moveTo>
                  <a:pt x="122" y="126"/>
                </a:moveTo>
                <a:lnTo>
                  <a:pt x="136" y="148"/>
                </a:lnTo>
                <a:lnTo>
                  <a:pt x="140" y="132"/>
                </a:lnTo>
                <a:lnTo>
                  <a:pt x="134" y="126"/>
                </a:lnTo>
                <a:lnTo>
                  <a:pt x="148" y="114"/>
                </a:lnTo>
                <a:lnTo>
                  <a:pt x="156" y="98"/>
                </a:lnTo>
                <a:lnTo>
                  <a:pt x="164" y="88"/>
                </a:lnTo>
                <a:lnTo>
                  <a:pt x="174" y="78"/>
                </a:lnTo>
                <a:lnTo>
                  <a:pt x="182" y="76"/>
                </a:lnTo>
                <a:lnTo>
                  <a:pt x="204" y="88"/>
                </a:lnTo>
                <a:lnTo>
                  <a:pt x="214" y="86"/>
                </a:lnTo>
                <a:lnTo>
                  <a:pt x="226" y="90"/>
                </a:lnTo>
                <a:lnTo>
                  <a:pt x="222" y="78"/>
                </a:lnTo>
                <a:lnTo>
                  <a:pt x="236" y="64"/>
                </a:lnTo>
                <a:lnTo>
                  <a:pt x="232" y="50"/>
                </a:lnTo>
                <a:lnTo>
                  <a:pt x="254" y="36"/>
                </a:lnTo>
                <a:lnTo>
                  <a:pt x="266" y="40"/>
                </a:lnTo>
                <a:lnTo>
                  <a:pt x="272" y="28"/>
                </a:lnTo>
                <a:lnTo>
                  <a:pt x="272" y="20"/>
                </a:lnTo>
                <a:lnTo>
                  <a:pt x="300" y="28"/>
                </a:lnTo>
                <a:lnTo>
                  <a:pt x="324" y="22"/>
                </a:lnTo>
                <a:lnTo>
                  <a:pt x="334" y="28"/>
                </a:lnTo>
                <a:lnTo>
                  <a:pt x="342" y="30"/>
                </a:lnTo>
                <a:lnTo>
                  <a:pt x="332" y="48"/>
                </a:lnTo>
                <a:lnTo>
                  <a:pt x="332" y="56"/>
                </a:lnTo>
                <a:lnTo>
                  <a:pt x="324" y="74"/>
                </a:lnTo>
                <a:lnTo>
                  <a:pt x="350" y="88"/>
                </a:lnTo>
                <a:lnTo>
                  <a:pt x="384" y="106"/>
                </a:lnTo>
                <a:lnTo>
                  <a:pt x="396" y="96"/>
                </a:lnTo>
                <a:lnTo>
                  <a:pt x="396" y="114"/>
                </a:lnTo>
                <a:lnTo>
                  <a:pt x="408" y="116"/>
                </a:lnTo>
                <a:lnTo>
                  <a:pt x="412" y="108"/>
                </a:lnTo>
                <a:lnTo>
                  <a:pt x="422" y="88"/>
                </a:lnTo>
                <a:lnTo>
                  <a:pt x="424" y="66"/>
                </a:lnTo>
                <a:lnTo>
                  <a:pt x="420" y="48"/>
                </a:lnTo>
                <a:lnTo>
                  <a:pt x="422" y="28"/>
                </a:lnTo>
                <a:lnTo>
                  <a:pt x="424" y="16"/>
                </a:lnTo>
                <a:lnTo>
                  <a:pt x="428" y="0"/>
                </a:lnTo>
                <a:lnTo>
                  <a:pt x="438" y="4"/>
                </a:lnTo>
                <a:lnTo>
                  <a:pt x="450" y="30"/>
                </a:lnTo>
                <a:lnTo>
                  <a:pt x="454" y="52"/>
                </a:lnTo>
                <a:lnTo>
                  <a:pt x="458" y="60"/>
                </a:lnTo>
                <a:lnTo>
                  <a:pt x="466" y="52"/>
                </a:lnTo>
                <a:lnTo>
                  <a:pt x="486" y="68"/>
                </a:lnTo>
                <a:lnTo>
                  <a:pt x="494" y="76"/>
                </a:lnTo>
                <a:lnTo>
                  <a:pt x="484" y="82"/>
                </a:lnTo>
                <a:lnTo>
                  <a:pt x="496" y="98"/>
                </a:lnTo>
                <a:lnTo>
                  <a:pt x="498" y="122"/>
                </a:lnTo>
                <a:lnTo>
                  <a:pt x="504" y="142"/>
                </a:lnTo>
                <a:lnTo>
                  <a:pt x="514" y="144"/>
                </a:lnTo>
                <a:lnTo>
                  <a:pt x="538" y="160"/>
                </a:lnTo>
                <a:lnTo>
                  <a:pt x="546" y="172"/>
                </a:lnTo>
                <a:lnTo>
                  <a:pt x="548" y="182"/>
                </a:lnTo>
                <a:lnTo>
                  <a:pt x="550" y="192"/>
                </a:lnTo>
                <a:lnTo>
                  <a:pt x="554" y="200"/>
                </a:lnTo>
                <a:lnTo>
                  <a:pt x="598" y="242"/>
                </a:lnTo>
                <a:lnTo>
                  <a:pt x="604" y="254"/>
                </a:lnTo>
                <a:lnTo>
                  <a:pt x="610" y="294"/>
                </a:lnTo>
                <a:lnTo>
                  <a:pt x="610" y="310"/>
                </a:lnTo>
                <a:lnTo>
                  <a:pt x="606" y="318"/>
                </a:lnTo>
                <a:lnTo>
                  <a:pt x="596" y="356"/>
                </a:lnTo>
                <a:lnTo>
                  <a:pt x="590" y="364"/>
                </a:lnTo>
                <a:lnTo>
                  <a:pt x="572" y="384"/>
                </a:lnTo>
                <a:lnTo>
                  <a:pt x="552" y="402"/>
                </a:lnTo>
                <a:lnTo>
                  <a:pt x="546" y="412"/>
                </a:lnTo>
                <a:lnTo>
                  <a:pt x="552" y="426"/>
                </a:lnTo>
                <a:lnTo>
                  <a:pt x="546" y="452"/>
                </a:lnTo>
                <a:lnTo>
                  <a:pt x="520" y="448"/>
                </a:lnTo>
                <a:lnTo>
                  <a:pt x="498" y="470"/>
                </a:lnTo>
                <a:lnTo>
                  <a:pt x="488" y="460"/>
                </a:lnTo>
                <a:lnTo>
                  <a:pt x="488" y="448"/>
                </a:lnTo>
                <a:lnTo>
                  <a:pt x="470" y="458"/>
                </a:lnTo>
                <a:lnTo>
                  <a:pt x="464" y="472"/>
                </a:lnTo>
                <a:lnTo>
                  <a:pt x="448" y="460"/>
                </a:lnTo>
                <a:lnTo>
                  <a:pt x="436" y="456"/>
                </a:lnTo>
                <a:lnTo>
                  <a:pt x="432" y="456"/>
                </a:lnTo>
                <a:lnTo>
                  <a:pt x="408" y="440"/>
                </a:lnTo>
                <a:lnTo>
                  <a:pt x="410" y="426"/>
                </a:lnTo>
                <a:lnTo>
                  <a:pt x="396" y="412"/>
                </a:lnTo>
                <a:lnTo>
                  <a:pt x="400" y="402"/>
                </a:lnTo>
                <a:lnTo>
                  <a:pt x="390" y="390"/>
                </a:lnTo>
                <a:lnTo>
                  <a:pt x="386" y="406"/>
                </a:lnTo>
                <a:lnTo>
                  <a:pt x="378" y="392"/>
                </a:lnTo>
                <a:lnTo>
                  <a:pt x="380" y="378"/>
                </a:lnTo>
                <a:lnTo>
                  <a:pt x="366" y="388"/>
                </a:lnTo>
                <a:lnTo>
                  <a:pt x="358" y="398"/>
                </a:lnTo>
                <a:lnTo>
                  <a:pt x="356" y="404"/>
                </a:lnTo>
                <a:lnTo>
                  <a:pt x="344" y="384"/>
                </a:lnTo>
                <a:lnTo>
                  <a:pt x="334" y="380"/>
                </a:lnTo>
                <a:lnTo>
                  <a:pt x="324" y="362"/>
                </a:lnTo>
                <a:lnTo>
                  <a:pt x="304" y="362"/>
                </a:lnTo>
                <a:lnTo>
                  <a:pt x="300" y="370"/>
                </a:lnTo>
                <a:lnTo>
                  <a:pt x="290" y="362"/>
                </a:lnTo>
                <a:lnTo>
                  <a:pt x="280" y="358"/>
                </a:lnTo>
                <a:lnTo>
                  <a:pt x="276" y="358"/>
                </a:lnTo>
                <a:lnTo>
                  <a:pt x="268" y="362"/>
                </a:lnTo>
                <a:lnTo>
                  <a:pt x="258" y="366"/>
                </a:lnTo>
                <a:lnTo>
                  <a:pt x="248" y="368"/>
                </a:lnTo>
                <a:lnTo>
                  <a:pt x="242" y="368"/>
                </a:lnTo>
                <a:lnTo>
                  <a:pt x="232" y="376"/>
                </a:lnTo>
                <a:lnTo>
                  <a:pt x="224" y="384"/>
                </a:lnTo>
                <a:lnTo>
                  <a:pt x="218" y="386"/>
                </a:lnTo>
                <a:lnTo>
                  <a:pt x="214" y="384"/>
                </a:lnTo>
                <a:lnTo>
                  <a:pt x="212" y="382"/>
                </a:lnTo>
                <a:lnTo>
                  <a:pt x="204" y="386"/>
                </a:lnTo>
                <a:lnTo>
                  <a:pt x="196" y="390"/>
                </a:lnTo>
                <a:lnTo>
                  <a:pt x="190" y="398"/>
                </a:lnTo>
                <a:lnTo>
                  <a:pt x="178" y="418"/>
                </a:lnTo>
                <a:lnTo>
                  <a:pt x="162" y="416"/>
                </a:lnTo>
                <a:lnTo>
                  <a:pt x="144" y="420"/>
                </a:lnTo>
                <a:lnTo>
                  <a:pt x="136" y="428"/>
                </a:lnTo>
                <a:lnTo>
                  <a:pt x="126" y="434"/>
                </a:lnTo>
                <a:lnTo>
                  <a:pt x="114" y="448"/>
                </a:lnTo>
                <a:lnTo>
                  <a:pt x="106" y="452"/>
                </a:lnTo>
                <a:lnTo>
                  <a:pt x="98" y="454"/>
                </a:lnTo>
                <a:lnTo>
                  <a:pt x="82" y="446"/>
                </a:lnTo>
                <a:lnTo>
                  <a:pt x="72" y="448"/>
                </a:lnTo>
                <a:lnTo>
                  <a:pt x="70" y="438"/>
                </a:lnTo>
                <a:lnTo>
                  <a:pt x="72" y="426"/>
                </a:lnTo>
                <a:lnTo>
                  <a:pt x="70" y="408"/>
                </a:lnTo>
                <a:lnTo>
                  <a:pt x="54" y="392"/>
                </a:lnTo>
                <a:lnTo>
                  <a:pt x="52" y="382"/>
                </a:lnTo>
                <a:lnTo>
                  <a:pt x="36" y="358"/>
                </a:lnTo>
                <a:lnTo>
                  <a:pt x="22" y="344"/>
                </a:lnTo>
                <a:lnTo>
                  <a:pt x="12" y="332"/>
                </a:lnTo>
                <a:lnTo>
                  <a:pt x="4" y="318"/>
                </a:lnTo>
                <a:lnTo>
                  <a:pt x="20" y="330"/>
                </a:lnTo>
                <a:lnTo>
                  <a:pt x="14" y="318"/>
                </a:lnTo>
                <a:lnTo>
                  <a:pt x="24" y="324"/>
                </a:lnTo>
                <a:lnTo>
                  <a:pt x="2" y="294"/>
                </a:lnTo>
                <a:lnTo>
                  <a:pt x="6" y="268"/>
                </a:lnTo>
                <a:lnTo>
                  <a:pt x="0" y="262"/>
                </a:lnTo>
                <a:lnTo>
                  <a:pt x="8" y="250"/>
                </a:lnTo>
                <a:lnTo>
                  <a:pt x="30" y="230"/>
                </a:lnTo>
                <a:lnTo>
                  <a:pt x="44" y="212"/>
                </a:lnTo>
                <a:lnTo>
                  <a:pt x="56" y="218"/>
                </a:lnTo>
                <a:lnTo>
                  <a:pt x="58" y="210"/>
                </a:lnTo>
                <a:lnTo>
                  <a:pt x="68" y="208"/>
                </a:lnTo>
                <a:lnTo>
                  <a:pt x="74" y="202"/>
                </a:lnTo>
                <a:lnTo>
                  <a:pt x="84" y="200"/>
                </a:lnTo>
                <a:lnTo>
                  <a:pt x="94" y="194"/>
                </a:lnTo>
                <a:lnTo>
                  <a:pt x="104" y="184"/>
                </a:lnTo>
                <a:lnTo>
                  <a:pt x="110" y="172"/>
                </a:lnTo>
                <a:lnTo>
                  <a:pt x="112" y="158"/>
                </a:lnTo>
                <a:lnTo>
                  <a:pt x="114" y="146"/>
                </a:lnTo>
                <a:lnTo>
                  <a:pt x="122" y="12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8" name="Freeform 578"/>
          <p:cNvSpPr>
            <a:spLocks/>
          </p:cNvSpPr>
          <p:nvPr/>
        </p:nvSpPr>
        <p:spPr bwMode="ltGray">
          <a:xfrm>
            <a:off x="7827015" y="6002341"/>
            <a:ext cx="65075" cy="88900"/>
          </a:xfrm>
          <a:custGeom>
            <a:avLst/>
            <a:gdLst/>
            <a:ahLst/>
            <a:cxnLst>
              <a:cxn ang="0">
                <a:pos x="29" y="9"/>
              </a:cxn>
              <a:cxn ang="0">
                <a:pos x="40" y="2"/>
              </a:cxn>
              <a:cxn ang="0">
                <a:pos x="42" y="21"/>
              </a:cxn>
              <a:cxn ang="0">
                <a:pos x="34" y="38"/>
              </a:cxn>
              <a:cxn ang="0">
                <a:pos x="27" y="48"/>
              </a:cxn>
              <a:cxn ang="0">
                <a:pos x="7" y="26"/>
              </a:cxn>
              <a:cxn ang="0">
                <a:pos x="0" y="5"/>
              </a:cxn>
              <a:cxn ang="0">
                <a:pos x="10" y="0"/>
              </a:cxn>
              <a:cxn ang="0">
                <a:pos x="29" y="9"/>
              </a:cxn>
            </a:cxnLst>
            <a:rect l="0" t="0" r="r" b="b"/>
            <a:pathLst>
              <a:path w="43" h="49">
                <a:moveTo>
                  <a:pt x="29" y="9"/>
                </a:moveTo>
                <a:lnTo>
                  <a:pt x="40" y="2"/>
                </a:lnTo>
                <a:lnTo>
                  <a:pt x="42" y="21"/>
                </a:lnTo>
                <a:lnTo>
                  <a:pt x="34" y="38"/>
                </a:lnTo>
                <a:lnTo>
                  <a:pt x="27" y="48"/>
                </a:lnTo>
                <a:lnTo>
                  <a:pt x="7" y="26"/>
                </a:lnTo>
                <a:lnTo>
                  <a:pt x="0" y="5"/>
                </a:lnTo>
                <a:lnTo>
                  <a:pt x="10" y="0"/>
                </a:lnTo>
                <a:lnTo>
                  <a:pt x="29" y="9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9" name="Freeform 580"/>
          <p:cNvSpPr>
            <a:spLocks/>
          </p:cNvSpPr>
          <p:nvPr/>
        </p:nvSpPr>
        <p:spPr bwMode="ltGray">
          <a:xfrm>
            <a:off x="6988793" y="5105407"/>
            <a:ext cx="35636" cy="158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8"/>
              </a:cxn>
              <a:cxn ang="0">
                <a:pos x="22" y="0"/>
              </a:cxn>
              <a:cxn ang="0">
                <a:pos x="8" y="2"/>
              </a:cxn>
              <a:cxn ang="0">
                <a:pos x="0" y="6"/>
              </a:cxn>
            </a:cxnLst>
            <a:rect l="0" t="0" r="r" b="b"/>
            <a:pathLst>
              <a:path w="23" h="9">
                <a:moveTo>
                  <a:pt x="0" y="6"/>
                </a:moveTo>
                <a:lnTo>
                  <a:pt x="10" y="8"/>
                </a:lnTo>
                <a:lnTo>
                  <a:pt x="22" y="0"/>
                </a:lnTo>
                <a:lnTo>
                  <a:pt x="8" y="2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0" name="Freeform 581"/>
          <p:cNvSpPr>
            <a:spLocks/>
          </p:cNvSpPr>
          <p:nvPr/>
        </p:nvSpPr>
        <p:spPr bwMode="ltGray">
          <a:xfrm>
            <a:off x="7263036" y="5160969"/>
            <a:ext cx="17044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6"/>
              </a:cxn>
              <a:cxn ang="0">
                <a:pos x="10" y="0"/>
              </a:cxn>
              <a:cxn ang="0">
                <a:pos x="2" y="6"/>
              </a:cxn>
              <a:cxn ang="0">
                <a:pos x="0" y="10"/>
              </a:cxn>
            </a:cxnLst>
            <a:rect l="0" t="0" r="r" b="b"/>
            <a:pathLst>
              <a:path w="11" h="11">
                <a:moveTo>
                  <a:pt x="0" y="10"/>
                </a:moveTo>
                <a:lnTo>
                  <a:pt x="8" y="6"/>
                </a:lnTo>
                <a:lnTo>
                  <a:pt x="10" y="0"/>
                </a:lnTo>
                <a:lnTo>
                  <a:pt x="2" y="6"/>
                </a:lnTo>
                <a:lnTo>
                  <a:pt x="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1" name="Freeform 582"/>
          <p:cNvSpPr>
            <a:spLocks/>
          </p:cNvSpPr>
          <p:nvPr/>
        </p:nvSpPr>
        <p:spPr bwMode="ltGray">
          <a:xfrm>
            <a:off x="7035275" y="5140332"/>
            <a:ext cx="27889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10"/>
              </a:cxn>
              <a:cxn ang="0">
                <a:pos x="8" y="14"/>
              </a:cxn>
              <a:cxn ang="0">
                <a:pos x="10" y="8"/>
              </a:cxn>
              <a:cxn ang="0">
                <a:pos x="18" y="2"/>
              </a:cxn>
              <a:cxn ang="0">
                <a:pos x="12" y="0"/>
              </a:cxn>
              <a:cxn ang="0">
                <a:pos x="4" y="2"/>
              </a:cxn>
              <a:cxn ang="0">
                <a:pos x="0" y="6"/>
              </a:cxn>
            </a:cxnLst>
            <a:rect l="0" t="0" r="r" b="b"/>
            <a:pathLst>
              <a:path w="19" h="15">
                <a:moveTo>
                  <a:pt x="0" y="6"/>
                </a:moveTo>
                <a:lnTo>
                  <a:pt x="4" y="10"/>
                </a:lnTo>
                <a:lnTo>
                  <a:pt x="8" y="14"/>
                </a:lnTo>
                <a:lnTo>
                  <a:pt x="10" y="8"/>
                </a:lnTo>
                <a:lnTo>
                  <a:pt x="18" y="2"/>
                </a:lnTo>
                <a:lnTo>
                  <a:pt x="12" y="0"/>
                </a:lnTo>
                <a:lnTo>
                  <a:pt x="4" y="2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2" name="Freeform 583"/>
          <p:cNvSpPr>
            <a:spLocks/>
          </p:cNvSpPr>
          <p:nvPr/>
        </p:nvSpPr>
        <p:spPr bwMode="ltGray">
          <a:xfrm>
            <a:off x="7064713" y="5137157"/>
            <a:ext cx="29439" cy="285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0" y="14"/>
              </a:cxn>
              <a:cxn ang="0">
                <a:pos x="14" y="8"/>
              </a:cxn>
              <a:cxn ang="0">
                <a:pos x="18" y="4"/>
              </a:cxn>
              <a:cxn ang="0">
                <a:pos x="14" y="0"/>
              </a:cxn>
              <a:cxn ang="0">
                <a:pos x="8" y="2"/>
              </a:cxn>
              <a:cxn ang="0">
                <a:pos x="4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10" y="14"/>
                </a:lnTo>
                <a:lnTo>
                  <a:pt x="14" y="8"/>
                </a:lnTo>
                <a:lnTo>
                  <a:pt x="18" y="4"/>
                </a:lnTo>
                <a:lnTo>
                  <a:pt x="14" y="0"/>
                </a:lnTo>
                <a:lnTo>
                  <a:pt x="8" y="2"/>
                </a:lnTo>
                <a:lnTo>
                  <a:pt x="4" y="6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3" name="Freeform 584"/>
          <p:cNvSpPr>
            <a:spLocks/>
          </p:cNvSpPr>
          <p:nvPr/>
        </p:nvSpPr>
        <p:spPr bwMode="ltGray">
          <a:xfrm>
            <a:off x="7160776" y="5146682"/>
            <a:ext cx="48032" cy="30162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10"/>
              </a:cxn>
              <a:cxn ang="0">
                <a:pos x="12" y="12"/>
              </a:cxn>
              <a:cxn ang="0">
                <a:pos x="22" y="16"/>
              </a:cxn>
              <a:cxn ang="0">
                <a:pos x="28" y="12"/>
              </a:cxn>
              <a:cxn ang="0">
                <a:pos x="30" y="8"/>
              </a:cxn>
              <a:cxn ang="0">
                <a:pos x="24" y="4"/>
              </a:cxn>
              <a:cxn ang="0">
                <a:pos x="20" y="4"/>
              </a:cxn>
              <a:cxn ang="0">
                <a:pos x="18" y="0"/>
              </a:cxn>
              <a:cxn ang="0">
                <a:pos x="12" y="0"/>
              </a:cxn>
              <a:cxn ang="0">
                <a:pos x="8" y="2"/>
              </a:cxn>
              <a:cxn ang="0">
                <a:pos x="2" y="6"/>
              </a:cxn>
              <a:cxn ang="0">
                <a:pos x="0" y="12"/>
              </a:cxn>
            </a:cxnLst>
            <a:rect l="0" t="0" r="r" b="b"/>
            <a:pathLst>
              <a:path w="31" h="17">
                <a:moveTo>
                  <a:pt x="0" y="12"/>
                </a:moveTo>
                <a:lnTo>
                  <a:pt x="6" y="10"/>
                </a:lnTo>
                <a:lnTo>
                  <a:pt x="12" y="12"/>
                </a:lnTo>
                <a:lnTo>
                  <a:pt x="22" y="16"/>
                </a:lnTo>
                <a:lnTo>
                  <a:pt x="28" y="12"/>
                </a:lnTo>
                <a:lnTo>
                  <a:pt x="30" y="8"/>
                </a:lnTo>
                <a:lnTo>
                  <a:pt x="24" y="4"/>
                </a:lnTo>
                <a:lnTo>
                  <a:pt x="20" y="4"/>
                </a:lnTo>
                <a:lnTo>
                  <a:pt x="18" y="0"/>
                </a:lnTo>
                <a:lnTo>
                  <a:pt x="12" y="0"/>
                </a:lnTo>
                <a:lnTo>
                  <a:pt x="8" y="2"/>
                </a:lnTo>
                <a:lnTo>
                  <a:pt x="2" y="6"/>
                </a:lnTo>
                <a:lnTo>
                  <a:pt x="0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4" name="Freeform 585"/>
          <p:cNvSpPr>
            <a:spLocks/>
          </p:cNvSpPr>
          <p:nvPr/>
        </p:nvSpPr>
        <p:spPr bwMode="ltGray">
          <a:xfrm>
            <a:off x="6781175" y="4956183"/>
            <a:ext cx="44932" cy="539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6" y="12"/>
              </a:cxn>
              <a:cxn ang="0">
                <a:pos x="10" y="22"/>
              </a:cxn>
              <a:cxn ang="0">
                <a:pos x="20" y="28"/>
              </a:cxn>
              <a:cxn ang="0">
                <a:pos x="28" y="26"/>
              </a:cxn>
              <a:cxn ang="0">
                <a:pos x="24" y="22"/>
              </a:cxn>
              <a:cxn ang="0">
                <a:pos x="26" y="16"/>
              </a:cxn>
              <a:cxn ang="0">
                <a:pos x="16" y="14"/>
              </a:cxn>
              <a:cxn ang="0">
                <a:pos x="16" y="8"/>
              </a:cxn>
              <a:cxn ang="0">
                <a:pos x="16" y="2"/>
              </a:cxn>
              <a:cxn ang="0">
                <a:pos x="12" y="0"/>
              </a:cxn>
              <a:cxn ang="0">
                <a:pos x="8" y="6"/>
              </a:cxn>
              <a:cxn ang="0">
                <a:pos x="6" y="2"/>
              </a:cxn>
              <a:cxn ang="0">
                <a:pos x="2" y="8"/>
              </a:cxn>
              <a:cxn ang="0">
                <a:pos x="0" y="14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6" y="12"/>
                </a:lnTo>
                <a:lnTo>
                  <a:pt x="10" y="22"/>
                </a:lnTo>
                <a:lnTo>
                  <a:pt x="20" y="28"/>
                </a:lnTo>
                <a:lnTo>
                  <a:pt x="28" y="26"/>
                </a:lnTo>
                <a:lnTo>
                  <a:pt x="24" y="22"/>
                </a:lnTo>
                <a:lnTo>
                  <a:pt x="26" y="16"/>
                </a:lnTo>
                <a:lnTo>
                  <a:pt x="16" y="14"/>
                </a:lnTo>
                <a:lnTo>
                  <a:pt x="16" y="8"/>
                </a:lnTo>
                <a:lnTo>
                  <a:pt x="16" y="2"/>
                </a:lnTo>
                <a:lnTo>
                  <a:pt x="12" y="0"/>
                </a:lnTo>
                <a:lnTo>
                  <a:pt x="8" y="6"/>
                </a:lnTo>
                <a:lnTo>
                  <a:pt x="6" y="2"/>
                </a:lnTo>
                <a:lnTo>
                  <a:pt x="2" y="8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5" name="Freeform 586"/>
          <p:cNvSpPr>
            <a:spLocks/>
          </p:cNvSpPr>
          <p:nvPr/>
        </p:nvSpPr>
        <p:spPr bwMode="ltGray">
          <a:xfrm>
            <a:off x="6841600" y="4984758"/>
            <a:ext cx="29439" cy="285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14"/>
              </a:cxn>
              <a:cxn ang="0">
                <a:pos x="18" y="14"/>
              </a:cxn>
              <a:cxn ang="0">
                <a:pos x="16" y="4"/>
              </a:cxn>
              <a:cxn ang="0">
                <a:pos x="10" y="0"/>
              </a:cxn>
              <a:cxn ang="0">
                <a:pos x="4" y="0"/>
              </a:cxn>
              <a:cxn ang="0">
                <a:pos x="0" y="10"/>
              </a:cxn>
            </a:cxnLst>
            <a:rect l="0" t="0" r="r" b="b"/>
            <a:pathLst>
              <a:path w="19" h="15">
                <a:moveTo>
                  <a:pt x="0" y="10"/>
                </a:moveTo>
                <a:lnTo>
                  <a:pt x="8" y="14"/>
                </a:lnTo>
                <a:lnTo>
                  <a:pt x="18" y="14"/>
                </a:lnTo>
                <a:lnTo>
                  <a:pt x="16" y="4"/>
                </a:lnTo>
                <a:lnTo>
                  <a:pt x="10" y="0"/>
                </a:lnTo>
                <a:lnTo>
                  <a:pt x="4" y="0"/>
                </a:lnTo>
                <a:lnTo>
                  <a:pt x="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6" name="Freeform 587"/>
          <p:cNvSpPr>
            <a:spLocks/>
          </p:cNvSpPr>
          <p:nvPr/>
        </p:nvSpPr>
        <p:spPr bwMode="ltGray">
          <a:xfrm>
            <a:off x="6547216" y="4884745"/>
            <a:ext cx="23241" cy="301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16"/>
              </a:cxn>
              <a:cxn ang="0">
                <a:pos x="14" y="14"/>
              </a:cxn>
              <a:cxn ang="0">
                <a:pos x="14" y="6"/>
              </a:cxn>
              <a:cxn ang="0">
                <a:pos x="6" y="0"/>
              </a:cxn>
              <a:cxn ang="0">
                <a:pos x="0" y="4"/>
              </a:cxn>
            </a:cxnLst>
            <a:rect l="0" t="0" r="r" b="b"/>
            <a:pathLst>
              <a:path w="15" h="17">
                <a:moveTo>
                  <a:pt x="0" y="4"/>
                </a:moveTo>
                <a:lnTo>
                  <a:pt x="10" y="16"/>
                </a:lnTo>
                <a:lnTo>
                  <a:pt x="14" y="14"/>
                </a:lnTo>
                <a:lnTo>
                  <a:pt x="14" y="6"/>
                </a:lnTo>
                <a:lnTo>
                  <a:pt x="6" y="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7" name="Freeform 588"/>
          <p:cNvSpPr>
            <a:spLocks/>
          </p:cNvSpPr>
          <p:nvPr/>
        </p:nvSpPr>
        <p:spPr bwMode="ltGray">
          <a:xfrm>
            <a:off x="6587500" y="4960945"/>
            <a:ext cx="21692" cy="333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16"/>
              </a:cxn>
              <a:cxn ang="0">
                <a:pos x="14" y="18"/>
              </a:cxn>
              <a:cxn ang="0">
                <a:pos x="14" y="14"/>
              </a:cxn>
              <a:cxn ang="0">
                <a:pos x="8" y="4"/>
              </a:cxn>
              <a:cxn ang="0">
                <a:pos x="4" y="2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15" h="19">
                <a:moveTo>
                  <a:pt x="0" y="6"/>
                </a:moveTo>
                <a:lnTo>
                  <a:pt x="6" y="16"/>
                </a:lnTo>
                <a:lnTo>
                  <a:pt x="14" y="18"/>
                </a:lnTo>
                <a:lnTo>
                  <a:pt x="14" y="14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798" name="Group 589"/>
          <p:cNvGrpSpPr>
            <a:grpSpLocks/>
          </p:cNvGrpSpPr>
          <p:nvPr/>
        </p:nvGrpSpPr>
        <p:grpSpPr bwMode="auto">
          <a:xfrm>
            <a:off x="6491427" y="4741861"/>
            <a:ext cx="903296" cy="438147"/>
            <a:chOff x="4157" y="2769"/>
            <a:chExt cx="582" cy="270"/>
          </a:xfrm>
          <a:solidFill>
            <a:schemeClr val="bg2"/>
          </a:solidFill>
        </p:grpSpPr>
        <p:sp>
          <p:nvSpPr>
            <p:cNvPr id="768" name="Freeform 590"/>
            <p:cNvSpPr>
              <a:spLocks/>
            </p:cNvSpPr>
            <p:nvPr/>
          </p:nvSpPr>
          <p:spPr bwMode="ltGray">
            <a:xfrm>
              <a:off x="4157" y="2769"/>
              <a:ext cx="199" cy="232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6" y="34"/>
                </a:cxn>
                <a:cxn ang="0">
                  <a:pos x="46" y="62"/>
                </a:cxn>
                <a:cxn ang="0">
                  <a:pos x="76" y="98"/>
                </a:cxn>
                <a:cxn ang="0">
                  <a:pos x="92" y="110"/>
                </a:cxn>
                <a:cxn ang="0">
                  <a:pos x="104" y="136"/>
                </a:cxn>
                <a:cxn ang="0">
                  <a:pos x="110" y="150"/>
                </a:cxn>
                <a:cxn ang="0">
                  <a:pos x="116" y="164"/>
                </a:cxn>
                <a:cxn ang="0">
                  <a:pos x="126" y="172"/>
                </a:cxn>
                <a:cxn ang="0">
                  <a:pos x="150" y="186"/>
                </a:cxn>
                <a:cxn ang="0">
                  <a:pos x="172" y="204"/>
                </a:cxn>
                <a:cxn ang="0">
                  <a:pos x="182" y="202"/>
                </a:cxn>
                <a:cxn ang="0">
                  <a:pos x="190" y="206"/>
                </a:cxn>
                <a:cxn ang="0">
                  <a:pos x="196" y="180"/>
                </a:cxn>
                <a:cxn ang="0">
                  <a:pos x="198" y="166"/>
                </a:cxn>
                <a:cxn ang="0">
                  <a:pos x="196" y="158"/>
                </a:cxn>
                <a:cxn ang="0">
                  <a:pos x="200" y="148"/>
                </a:cxn>
                <a:cxn ang="0">
                  <a:pos x="190" y="134"/>
                </a:cxn>
                <a:cxn ang="0">
                  <a:pos x="180" y="138"/>
                </a:cxn>
                <a:cxn ang="0">
                  <a:pos x="178" y="128"/>
                </a:cxn>
                <a:cxn ang="0">
                  <a:pos x="174" y="110"/>
                </a:cxn>
                <a:cxn ang="0">
                  <a:pos x="162" y="112"/>
                </a:cxn>
                <a:cxn ang="0">
                  <a:pos x="160" y="100"/>
                </a:cxn>
                <a:cxn ang="0">
                  <a:pos x="164" y="92"/>
                </a:cxn>
                <a:cxn ang="0">
                  <a:pos x="150" y="88"/>
                </a:cxn>
                <a:cxn ang="0">
                  <a:pos x="140" y="82"/>
                </a:cxn>
                <a:cxn ang="0">
                  <a:pos x="120" y="66"/>
                </a:cxn>
                <a:cxn ang="0">
                  <a:pos x="110" y="56"/>
                </a:cxn>
                <a:cxn ang="0">
                  <a:pos x="98" y="50"/>
                </a:cxn>
                <a:cxn ang="0">
                  <a:pos x="92" y="46"/>
                </a:cxn>
                <a:cxn ang="0">
                  <a:pos x="70" y="32"/>
                </a:cxn>
                <a:cxn ang="0">
                  <a:pos x="56" y="28"/>
                </a:cxn>
                <a:cxn ang="0">
                  <a:pos x="56" y="20"/>
                </a:cxn>
                <a:cxn ang="0">
                  <a:pos x="48" y="6"/>
                </a:cxn>
                <a:cxn ang="0">
                  <a:pos x="38" y="6"/>
                </a:cxn>
                <a:cxn ang="0">
                  <a:pos x="18" y="6"/>
                </a:cxn>
                <a:cxn ang="0">
                  <a:pos x="0" y="0"/>
                </a:cxn>
              </a:cxnLst>
              <a:rect l="0" t="0" r="r" b="b"/>
              <a:pathLst>
                <a:path w="201" h="207">
                  <a:moveTo>
                    <a:pt x="0" y="0"/>
                  </a:moveTo>
                  <a:lnTo>
                    <a:pt x="2" y="4"/>
                  </a:lnTo>
                  <a:lnTo>
                    <a:pt x="6" y="14"/>
                  </a:lnTo>
                  <a:lnTo>
                    <a:pt x="26" y="34"/>
                  </a:lnTo>
                  <a:lnTo>
                    <a:pt x="50" y="56"/>
                  </a:lnTo>
                  <a:lnTo>
                    <a:pt x="46" y="62"/>
                  </a:lnTo>
                  <a:lnTo>
                    <a:pt x="66" y="72"/>
                  </a:lnTo>
                  <a:lnTo>
                    <a:pt x="76" y="98"/>
                  </a:lnTo>
                  <a:lnTo>
                    <a:pt x="80" y="100"/>
                  </a:lnTo>
                  <a:lnTo>
                    <a:pt x="92" y="110"/>
                  </a:lnTo>
                  <a:lnTo>
                    <a:pt x="100" y="130"/>
                  </a:lnTo>
                  <a:lnTo>
                    <a:pt x="104" y="136"/>
                  </a:lnTo>
                  <a:lnTo>
                    <a:pt x="104" y="142"/>
                  </a:lnTo>
                  <a:lnTo>
                    <a:pt x="110" y="150"/>
                  </a:lnTo>
                  <a:lnTo>
                    <a:pt x="112" y="158"/>
                  </a:lnTo>
                  <a:lnTo>
                    <a:pt x="116" y="164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36" y="176"/>
                  </a:lnTo>
                  <a:lnTo>
                    <a:pt x="150" y="186"/>
                  </a:lnTo>
                  <a:lnTo>
                    <a:pt x="166" y="202"/>
                  </a:lnTo>
                  <a:lnTo>
                    <a:pt x="172" y="204"/>
                  </a:lnTo>
                  <a:lnTo>
                    <a:pt x="170" y="198"/>
                  </a:lnTo>
                  <a:lnTo>
                    <a:pt x="182" y="202"/>
                  </a:lnTo>
                  <a:lnTo>
                    <a:pt x="182" y="196"/>
                  </a:lnTo>
                  <a:lnTo>
                    <a:pt x="190" y="206"/>
                  </a:lnTo>
                  <a:lnTo>
                    <a:pt x="194" y="188"/>
                  </a:lnTo>
                  <a:lnTo>
                    <a:pt x="196" y="180"/>
                  </a:lnTo>
                  <a:lnTo>
                    <a:pt x="192" y="174"/>
                  </a:lnTo>
                  <a:lnTo>
                    <a:pt x="198" y="166"/>
                  </a:lnTo>
                  <a:lnTo>
                    <a:pt x="196" y="164"/>
                  </a:lnTo>
                  <a:lnTo>
                    <a:pt x="196" y="158"/>
                  </a:lnTo>
                  <a:lnTo>
                    <a:pt x="200" y="152"/>
                  </a:lnTo>
                  <a:lnTo>
                    <a:pt x="200" y="148"/>
                  </a:lnTo>
                  <a:lnTo>
                    <a:pt x="196" y="140"/>
                  </a:lnTo>
                  <a:lnTo>
                    <a:pt x="190" y="134"/>
                  </a:lnTo>
                  <a:lnTo>
                    <a:pt x="184" y="136"/>
                  </a:lnTo>
                  <a:lnTo>
                    <a:pt x="180" y="138"/>
                  </a:lnTo>
                  <a:lnTo>
                    <a:pt x="182" y="132"/>
                  </a:lnTo>
                  <a:lnTo>
                    <a:pt x="178" y="128"/>
                  </a:lnTo>
                  <a:lnTo>
                    <a:pt x="174" y="118"/>
                  </a:lnTo>
                  <a:lnTo>
                    <a:pt x="174" y="110"/>
                  </a:lnTo>
                  <a:lnTo>
                    <a:pt x="166" y="112"/>
                  </a:lnTo>
                  <a:lnTo>
                    <a:pt x="162" y="112"/>
                  </a:lnTo>
                  <a:lnTo>
                    <a:pt x="158" y="106"/>
                  </a:lnTo>
                  <a:lnTo>
                    <a:pt x="160" y="100"/>
                  </a:lnTo>
                  <a:lnTo>
                    <a:pt x="158" y="100"/>
                  </a:lnTo>
                  <a:lnTo>
                    <a:pt x="164" y="92"/>
                  </a:lnTo>
                  <a:lnTo>
                    <a:pt x="158" y="84"/>
                  </a:lnTo>
                  <a:lnTo>
                    <a:pt x="150" y="88"/>
                  </a:lnTo>
                  <a:lnTo>
                    <a:pt x="146" y="80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20" y="66"/>
                  </a:lnTo>
                  <a:lnTo>
                    <a:pt x="112" y="58"/>
                  </a:lnTo>
                  <a:lnTo>
                    <a:pt x="110" y="56"/>
                  </a:lnTo>
                  <a:lnTo>
                    <a:pt x="110" y="66"/>
                  </a:lnTo>
                  <a:lnTo>
                    <a:pt x="98" y="50"/>
                  </a:lnTo>
                  <a:lnTo>
                    <a:pt x="98" y="54"/>
                  </a:lnTo>
                  <a:lnTo>
                    <a:pt x="92" y="46"/>
                  </a:lnTo>
                  <a:lnTo>
                    <a:pt x="76" y="36"/>
                  </a:lnTo>
                  <a:lnTo>
                    <a:pt x="70" y="32"/>
                  </a:lnTo>
                  <a:lnTo>
                    <a:pt x="66" y="28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6" y="20"/>
                  </a:lnTo>
                  <a:lnTo>
                    <a:pt x="56" y="14"/>
                  </a:lnTo>
                  <a:lnTo>
                    <a:pt x="48" y="6"/>
                  </a:lnTo>
                  <a:lnTo>
                    <a:pt x="42" y="8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9" name="Freeform 591"/>
            <p:cNvSpPr>
              <a:spLocks/>
            </p:cNvSpPr>
            <p:nvPr/>
          </p:nvSpPr>
          <p:spPr bwMode="ltGray">
            <a:xfrm>
              <a:off x="4337" y="2993"/>
              <a:ext cx="169" cy="4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0" y="14"/>
                </a:cxn>
                <a:cxn ang="0">
                  <a:pos x="0" y="22"/>
                </a:cxn>
                <a:cxn ang="0">
                  <a:pos x="12" y="24"/>
                </a:cxn>
                <a:cxn ang="0">
                  <a:pos x="20" y="26"/>
                </a:cxn>
                <a:cxn ang="0">
                  <a:pos x="28" y="40"/>
                </a:cxn>
                <a:cxn ang="0">
                  <a:pos x="36" y="34"/>
                </a:cxn>
                <a:cxn ang="0">
                  <a:pos x="40" y="40"/>
                </a:cxn>
                <a:cxn ang="0">
                  <a:pos x="52" y="38"/>
                </a:cxn>
                <a:cxn ang="0">
                  <a:pos x="62" y="40"/>
                </a:cxn>
                <a:cxn ang="0">
                  <a:pos x="64" y="38"/>
                </a:cxn>
                <a:cxn ang="0">
                  <a:pos x="64" y="34"/>
                </a:cxn>
                <a:cxn ang="0">
                  <a:pos x="70" y="32"/>
                </a:cxn>
                <a:cxn ang="0">
                  <a:pos x="76" y="30"/>
                </a:cxn>
                <a:cxn ang="0">
                  <a:pos x="82" y="28"/>
                </a:cxn>
                <a:cxn ang="0">
                  <a:pos x="90" y="30"/>
                </a:cxn>
                <a:cxn ang="0">
                  <a:pos x="100" y="40"/>
                </a:cxn>
                <a:cxn ang="0">
                  <a:pos x="112" y="36"/>
                </a:cxn>
                <a:cxn ang="0">
                  <a:pos x="124" y="34"/>
                </a:cxn>
                <a:cxn ang="0">
                  <a:pos x="134" y="38"/>
                </a:cxn>
                <a:cxn ang="0">
                  <a:pos x="136" y="34"/>
                </a:cxn>
                <a:cxn ang="0">
                  <a:pos x="144" y="30"/>
                </a:cxn>
                <a:cxn ang="0">
                  <a:pos x="162" y="34"/>
                </a:cxn>
                <a:cxn ang="0">
                  <a:pos x="166" y="38"/>
                </a:cxn>
                <a:cxn ang="0">
                  <a:pos x="168" y="36"/>
                </a:cxn>
                <a:cxn ang="0">
                  <a:pos x="164" y="30"/>
                </a:cxn>
                <a:cxn ang="0">
                  <a:pos x="164" y="20"/>
                </a:cxn>
                <a:cxn ang="0">
                  <a:pos x="160" y="14"/>
                </a:cxn>
                <a:cxn ang="0">
                  <a:pos x="158" y="16"/>
                </a:cxn>
                <a:cxn ang="0">
                  <a:pos x="148" y="18"/>
                </a:cxn>
                <a:cxn ang="0">
                  <a:pos x="138" y="16"/>
                </a:cxn>
                <a:cxn ang="0">
                  <a:pos x="134" y="6"/>
                </a:cxn>
                <a:cxn ang="0">
                  <a:pos x="124" y="4"/>
                </a:cxn>
                <a:cxn ang="0">
                  <a:pos x="110" y="0"/>
                </a:cxn>
                <a:cxn ang="0">
                  <a:pos x="96" y="0"/>
                </a:cxn>
                <a:cxn ang="0">
                  <a:pos x="92" y="4"/>
                </a:cxn>
                <a:cxn ang="0">
                  <a:pos x="92" y="10"/>
                </a:cxn>
                <a:cxn ang="0">
                  <a:pos x="98" y="14"/>
                </a:cxn>
                <a:cxn ang="0">
                  <a:pos x="86" y="18"/>
                </a:cxn>
                <a:cxn ang="0">
                  <a:pos x="76" y="18"/>
                </a:cxn>
                <a:cxn ang="0">
                  <a:pos x="64" y="18"/>
                </a:cxn>
                <a:cxn ang="0">
                  <a:pos x="60" y="10"/>
                </a:cxn>
                <a:cxn ang="0">
                  <a:pos x="58" y="6"/>
                </a:cxn>
                <a:cxn ang="0">
                  <a:pos x="44" y="2"/>
                </a:cxn>
                <a:cxn ang="0">
                  <a:pos x="30" y="2"/>
                </a:cxn>
                <a:cxn ang="0">
                  <a:pos x="18" y="4"/>
                </a:cxn>
              </a:cxnLst>
              <a:rect l="0" t="0" r="r" b="b"/>
              <a:pathLst>
                <a:path w="169" h="41">
                  <a:moveTo>
                    <a:pt x="18" y="4"/>
                  </a:moveTo>
                  <a:lnTo>
                    <a:pt x="10" y="14"/>
                  </a:lnTo>
                  <a:lnTo>
                    <a:pt x="0" y="22"/>
                  </a:lnTo>
                  <a:lnTo>
                    <a:pt x="12" y="24"/>
                  </a:lnTo>
                  <a:lnTo>
                    <a:pt x="20" y="26"/>
                  </a:lnTo>
                  <a:lnTo>
                    <a:pt x="28" y="40"/>
                  </a:lnTo>
                  <a:lnTo>
                    <a:pt x="36" y="34"/>
                  </a:lnTo>
                  <a:lnTo>
                    <a:pt x="40" y="40"/>
                  </a:lnTo>
                  <a:lnTo>
                    <a:pt x="52" y="38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70" y="32"/>
                  </a:lnTo>
                  <a:lnTo>
                    <a:pt x="76" y="30"/>
                  </a:lnTo>
                  <a:lnTo>
                    <a:pt x="82" y="28"/>
                  </a:lnTo>
                  <a:lnTo>
                    <a:pt x="90" y="30"/>
                  </a:lnTo>
                  <a:lnTo>
                    <a:pt x="100" y="40"/>
                  </a:lnTo>
                  <a:lnTo>
                    <a:pt x="112" y="36"/>
                  </a:lnTo>
                  <a:lnTo>
                    <a:pt x="124" y="34"/>
                  </a:lnTo>
                  <a:lnTo>
                    <a:pt x="134" y="38"/>
                  </a:lnTo>
                  <a:lnTo>
                    <a:pt x="136" y="34"/>
                  </a:lnTo>
                  <a:lnTo>
                    <a:pt x="144" y="30"/>
                  </a:lnTo>
                  <a:lnTo>
                    <a:pt x="162" y="34"/>
                  </a:lnTo>
                  <a:lnTo>
                    <a:pt x="166" y="38"/>
                  </a:lnTo>
                  <a:lnTo>
                    <a:pt x="168" y="36"/>
                  </a:lnTo>
                  <a:lnTo>
                    <a:pt x="164" y="30"/>
                  </a:lnTo>
                  <a:lnTo>
                    <a:pt x="164" y="2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48" y="18"/>
                  </a:lnTo>
                  <a:lnTo>
                    <a:pt x="138" y="16"/>
                  </a:lnTo>
                  <a:lnTo>
                    <a:pt x="134" y="6"/>
                  </a:lnTo>
                  <a:lnTo>
                    <a:pt x="124" y="4"/>
                  </a:lnTo>
                  <a:lnTo>
                    <a:pt x="110" y="0"/>
                  </a:lnTo>
                  <a:lnTo>
                    <a:pt x="96" y="0"/>
                  </a:lnTo>
                  <a:lnTo>
                    <a:pt x="92" y="4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86" y="18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60" y="10"/>
                  </a:lnTo>
                  <a:lnTo>
                    <a:pt x="58" y="6"/>
                  </a:lnTo>
                  <a:lnTo>
                    <a:pt x="44" y="2"/>
                  </a:lnTo>
                  <a:lnTo>
                    <a:pt x="30" y="2"/>
                  </a:lnTo>
                  <a:lnTo>
                    <a:pt x="1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0" name="Freeform 592"/>
            <p:cNvSpPr>
              <a:spLocks/>
            </p:cNvSpPr>
            <p:nvPr/>
          </p:nvSpPr>
          <p:spPr bwMode="ltGray">
            <a:xfrm>
              <a:off x="4547" y="3004"/>
              <a:ext cx="42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2" y="16"/>
                </a:cxn>
                <a:cxn ang="0">
                  <a:pos x="18" y="14"/>
                </a:cxn>
                <a:cxn ang="0">
                  <a:pos x="24" y="10"/>
                </a:cxn>
                <a:cxn ang="0">
                  <a:pos x="28" y="8"/>
                </a:cxn>
                <a:cxn ang="0">
                  <a:pos x="34" y="10"/>
                </a:cxn>
                <a:cxn ang="0">
                  <a:pos x="42" y="6"/>
                </a:cxn>
                <a:cxn ang="0">
                  <a:pos x="40" y="2"/>
                </a:cxn>
                <a:cxn ang="0">
                  <a:pos x="32" y="2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0" y="8"/>
                </a:cxn>
                <a:cxn ang="0">
                  <a:pos x="2" y="12"/>
                </a:cxn>
                <a:cxn ang="0">
                  <a:pos x="0" y="20"/>
                </a:cxn>
              </a:cxnLst>
              <a:rect l="0" t="0" r="r" b="b"/>
              <a:pathLst>
                <a:path w="43" h="21">
                  <a:moveTo>
                    <a:pt x="0" y="20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1" name="Freeform 593"/>
            <p:cNvSpPr>
              <a:spLocks/>
            </p:cNvSpPr>
            <p:nvPr/>
          </p:nvSpPr>
          <p:spPr bwMode="ltGray">
            <a:xfrm>
              <a:off x="4598" y="2982"/>
              <a:ext cx="59" cy="2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32" y="18"/>
                </a:cxn>
                <a:cxn ang="0">
                  <a:pos x="38" y="18"/>
                </a:cxn>
                <a:cxn ang="0">
                  <a:pos x="58" y="8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2" y="8"/>
                </a:cxn>
                <a:cxn ang="0">
                  <a:pos x="36" y="10"/>
                </a:cxn>
                <a:cxn ang="0">
                  <a:pos x="30" y="14"/>
                </a:cxn>
                <a:cxn ang="0">
                  <a:pos x="24" y="10"/>
                </a:cxn>
                <a:cxn ang="0">
                  <a:pos x="18" y="8"/>
                </a:cxn>
                <a:cxn ang="0">
                  <a:pos x="8" y="14"/>
                </a:cxn>
                <a:cxn ang="0">
                  <a:pos x="0" y="22"/>
                </a:cxn>
              </a:cxnLst>
              <a:rect l="0" t="0" r="r" b="b"/>
              <a:pathLst>
                <a:path w="59" h="25">
                  <a:moveTo>
                    <a:pt x="0" y="22"/>
                  </a:moveTo>
                  <a:lnTo>
                    <a:pt x="6" y="24"/>
                  </a:lnTo>
                  <a:lnTo>
                    <a:pt x="8" y="20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4" y="10"/>
                  </a:lnTo>
                  <a:lnTo>
                    <a:pt x="18" y="8"/>
                  </a:lnTo>
                  <a:lnTo>
                    <a:pt x="8" y="14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2" name="Freeform 594"/>
            <p:cNvSpPr>
              <a:spLocks/>
            </p:cNvSpPr>
            <p:nvPr/>
          </p:nvSpPr>
          <p:spPr bwMode="ltGray">
            <a:xfrm>
              <a:off x="4666" y="2957"/>
              <a:ext cx="73" cy="7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" y="54"/>
                </a:cxn>
                <a:cxn ang="0">
                  <a:pos x="2" y="54"/>
                </a:cxn>
                <a:cxn ang="0">
                  <a:pos x="4" y="42"/>
                </a:cxn>
                <a:cxn ang="0">
                  <a:pos x="22" y="32"/>
                </a:cxn>
                <a:cxn ang="0">
                  <a:pos x="28" y="24"/>
                </a:cxn>
                <a:cxn ang="0">
                  <a:pos x="28" y="22"/>
                </a:cxn>
                <a:cxn ang="0">
                  <a:pos x="52" y="8"/>
                </a:cxn>
                <a:cxn ang="0">
                  <a:pos x="60" y="8"/>
                </a:cxn>
                <a:cxn ang="0">
                  <a:pos x="68" y="0"/>
                </a:cxn>
                <a:cxn ang="0">
                  <a:pos x="72" y="2"/>
                </a:cxn>
                <a:cxn ang="0">
                  <a:pos x="64" y="12"/>
                </a:cxn>
                <a:cxn ang="0">
                  <a:pos x="60" y="14"/>
                </a:cxn>
                <a:cxn ang="0">
                  <a:pos x="54" y="18"/>
                </a:cxn>
                <a:cxn ang="0">
                  <a:pos x="40" y="32"/>
                </a:cxn>
                <a:cxn ang="0">
                  <a:pos x="36" y="34"/>
                </a:cxn>
                <a:cxn ang="0">
                  <a:pos x="34" y="42"/>
                </a:cxn>
                <a:cxn ang="0">
                  <a:pos x="28" y="44"/>
                </a:cxn>
                <a:cxn ang="0">
                  <a:pos x="26" y="50"/>
                </a:cxn>
                <a:cxn ang="0">
                  <a:pos x="18" y="52"/>
                </a:cxn>
                <a:cxn ang="0">
                  <a:pos x="14" y="52"/>
                </a:cxn>
                <a:cxn ang="0">
                  <a:pos x="6" y="62"/>
                </a:cxn>
                <a:cxn ang="0">
                  <a:pos x="0" y="60"/>
                </a:cxn>
              </a:cxnLst>
              <a:rect l="0" t="0" r="r" b="b"/>
              <a:pathLst>
                <a:path w="73" h="63">
                  <a:moveTo>
                    <a:pt x="0" y="60"/>
                  </a:moveTo>
                  <a:lnTo>
                    <a:pt x="6" y="54"/>
                  </a:lnTo>
                  <a:lnTo>
                    <a:pt x="2" y="54"/>
                  </a:lnTo>
                  <a:lnTo>
                    <a:pt x="4" y="42"/>
                  </a:lnTo>
                  <a:lnTo>
                    <a:pt x="22" y="32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52" y="8"/>
                  </a:lnTo>
                  <a:lnTo>
                    <a:pt x="60" y="8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64" y="12"/>
                  </a:lnTo>
                  <a:lnTo>
                    <a:pt x="60" y="14"/>
                  </a:lnTo>
                  <a:lnTo>
                    <a:pt x="54" y="18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26" y="50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6" y="62"/>
                  </a:lnTo>
                  <a:lnTo>
                    <a:pt x="0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9" name="Freeform 596"/>
          <p:cNvSpPr>
            <a:spLocks/>
          </p:cNvSpPr>
          <p:nvPr/>
        </p:nvSpPr>
        <p:spPr bwMode="ltGray">
          <a:xfrm>
            <a:off x="7039923" y="4638684"/>
            <a:ext cx="65075" cy="87312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8"/>
              </a:cxn>
              <a:cxn ang="0">
                <a:pos x="20" y="48"/>
              </a:cxn>
              <a:cxn ang="0">
                <a:pos x="42" y="24"/>
              </a:cxn>
              <a:cxn ang="0">
                <a:pos x="26" y="0"/>
              </a:cxn>
            </a:cxnLst>
            <a:rect l="0" t="0" r="r" b="b"/>
            <a:pathLst>
              <a:path w="43" h="49">
                <a:moveTo>
                  <a:pt x="26" y="0"/>
                </a:moveTo>
                <a:lnTo>
                  <a:pt x="0" y="28"/>
                </a:lnTo>
                <a:lnTo>
                  <a:pt x="20" y="48"/>
                </a:lnTo>
                <a:lnTo>
                  <a:pt x="42" y="24"/>
                </a:lnTo>
                <a:lnTo>
                  <a:pt x="2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0" name="Freeform 597"/>
          <p:cNvSpPr>
            <a:spLocks/>
          </p:cNvSpPr>
          <p:nvPr/>
        </p:nvSpPr>
        <p:spPr bwMode="ltGray">
          <a:xfrm>
            <a:off x="7083306" y="4870458"/>
            <a:ext cx="24790" cy="2698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4"/>
              </a:cxn>
              <a:cxn ang="0">
                <a:pos x="10" y="14"/>
              </a:cxn>
              <a:cxn ang="0">
                <a:pos x="16" y="0"/>
              </a:cxn>
              <a:cxn ang="0">
                <a:pos x="4" y="2"/>
              </a:cxn>
              <a:cxn ang="0">
                <a:pos x="0" y="4"/>
              </a:cxn>
              <a:cxn ang="0">
                <a:pos x="0" y="10"/>
              </a:cxn>
            </a:cxnLst>
            <a:rect l="0" t="0" r="r" b="b"/>
            <a:pathLst>
              <a:path w="17" h="15">
                <a:moveTo>
                  <a:pt x="0" y="10"/>
                </a:moveTo>
                <a:lnTo>
                  <a:pt x="6" y="14"/>
                </a:lnTo>
                <a:lnTo>
                  <a:pt x="10" y="14"/>
                </a:lnTo>
                <a:lnTo>
                  <a:pt x="16" y="0"/>
                </a:lnTo>
                <a:lnTo>
                  <a:pt x="4" y="2"/>
                </a:lnTo>
                <a:lnTo>
                  <a:pt x="0" y="4"/>
                </a:lnTo>
                <a:lnTo>
                  <a:pt x="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1" name="Freeform 598"/>
          <p:cNvSpPr>
            <a:spLocks/>
          </p:cNvSpPr>
          <p:nvPr/>
        </p:nvSpPr>
        <p:spPr bwMode="ltGray">
          <a:xfrm>
            <a:off x="7166973" y="4818071"/>
            <a:ext cx="23241" cy="222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8"/>
              </a:cxn>
              <a:cxn ang="0">
                <a:pos x="8" y="10"/>
              </a:cxn>
              <a:cxn ang="0">
                <a:pos x="14" y="4"/>
              </a:cxn>
              <a:cxn ang="0">
                <a:pos x="8" y="0"/>
              </a:cxn>
            </a:cxnLst>
            <a:rect l="0" t="0" r="r" b="b"/>
            <a:pathLst>
              <a:path w="15" h="11">
                <a:moveTo>
                  <a:pt x="8" y="0"/>
                </a:moveTo>
                <a:lnTo>
                  <a:pt x="0" y="4"/>
                </a:lnTo>
                <a:lnTo>
                  <a:pt x="2" y="8"/>
                </a:lnTo>
                <a:lnTo>
                  <a:pt x="8" y="10"/>
                </a:lnTo>
                <a:lnTo>
                  <a:pt x="14" y="4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2" name="Freeform 599"/>
          <p:cNvSpPr>
            <a:spLocks/>
          </p:cNvSpPr>
          <p:nvPr/>
        </p:nvSpPr>
        <p:spPr bwMode="ltGray">
          <a:xfrm>
            <a:off x="7318814" y="4924433"/>
            <a:ext cx="37185" cy="301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8" y="16"/>
              </a:cxn>
              <a:cxn ang="0">
                <a:pos x="16" y="12"/>
              </a:cxn>
              <a:cxn ang="0">
                <a:pos x="24" y="10"/>
              </a:cxn>
              <a:cxn ang="0">
                <a:pos x="14" y="0"/>
              </a:cxn>
              <a:cxn ang="0">
                <a:pos x="0" y="6"/>
              </a:cxn>
            </a:cxnLst>
            <a:rect l="0" t="0" r="r" b="b"/>
            <a:pathLst>
              <a:path w="25" h="17">
                <a:moveTo>
                  <a:pt x="0" y="6"/>
                </a:moveTo>
                <a:lnTo>
                  <a:pt x="8" y="16"/>
                </a:lnTo>
                <a:lnTo>
                  <a:pt x="16" y="12"/>
                </a:lnTo>
                <a:lnTo>
                  <a:pt x="24" y="10"/>
                </a:lnTo>
                <a:lnTo>
                  <a:pt x="14" y="0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800" name="Group 600"/>
          <p:cNvGrpSpPr>
            <a:grpSpLocks/>
          </p:cNvGrpSpPr>
          <p:nvPr/>
        </p:nvGrpSpPr>
        <p:grpSpPr bwMode="auto">
          <a:xfrm>
            <a:off x="6888082" y="4576772"/>
            <a:ext cx="480312" cy="444498"/>
            <a:chOff x="4413" y="2667"/>
            <a:chExt cx="309" cy="274"/>
          </a:xfrm>
          <a:solidFill>
            <a:schemeClr val="bg2"/>
          </a:solidFill>
        </p:grpSpPr>
        <p:sp>
          <p:nvSpPr>
            <p:cNvPr id="765" name="Freeform 601"/>
            <p:cNvSpPr>
              <a:spLocks/>
            </p:cNvSpPr>
            <p:nvPr/>
          </p:nvSpPr>
          <p:spPr bwMode="ltGray">
            <a:xfrm>
              <a:off x="4427" y="2667"/>
              <a:ext cx="184" cy="182"/>
            </a:xfrm>
            <a:custGeom>
              <a:avLst/>
              <a:gdLst/>
              <a:ahLst/>
              <a:cxnLst>
                <a:cxn ang="0">
                  <a:pos x="144" y="58"/>
                </a:cxn>
                <a:cxn ang="0">
                  <a:pos x="154" y="50"/>
                </a:cxn>
                <a:cxn ang="0">
                  <a:pos x="156" y="48"/>
                </a:cxn>
                <a:cxn ang="0">
                  <a:pos x="166" y="50"/>
                </a:cxn>
                <a:cxn ang="0">
                  <a:pos x="178" y="42"/>
                </a:cxn>
                <a:cxn ang="0">
                  <a:pos x="168" y="40"/>
                </a:cxn>
                <a:cxn ang="0">
                  <a:pos x="174" y="34"/>
                </a:cxn>
                <a:cxn ang="0">
                  <a:pos x="184" y="30"/>
                </a:cxn>
                <a:cxn ang="0">
                  <a:pos x="184" y="24"/>
                </a:cxn>
                <a:cxn ang="0">
                  <a:pos x="180" y="24"/>
                </a:cxn>
                <a:cxn ang="0">
                  <a:pos x="174" y="20"/>
                </a:cxn>
                <a:cxn ang="0">
                  <a:pos x="164" y="20"/>
                </a:cxn>
                <a:cxn ang="0">
                  <a:pos x="164" y="14"/>
                </a:cxn>
                <a:cxn ang="0">
                  <a:pos x="152" y="8"/>
                </a:cxn>
                <a:cxn ang="0">
                  <a:pos x="150" y="10"/>
                </a:cxn>
                <a:cxn ang="0">
                  <a:pos x="146" y="0"/>
                </a:cxn>
                <a:cxn ang="0">
                  <a:pos x="140" y="8"/>
                </a:cxn>
                <a:cxn ang="0">
                  <a:pos x="136" y="4"/>
                </a:cxn>
                <a:cxn ang="0">
                  <a:pos x="126" y="20"/>
                </a:cxn>
                <a:cxn ang="0">
                  <a:pos x="118" y="36"/>
                </a:cxn>
                <a:cxn ang="0">
                  <a:pos x="112" y="36"/>
                </a:cxn>
                <a:cxn ang="0">
                  <a:pos x="106" y="42"/>
                </a:cxn>
                <a:cxn ang="0">
                  <a:pos x="114" y="48"/>
                </a:cxn>
                <a:cxn ang="0">
                  <a:pos x="108" y="48"/>
                </a:cxn>
                <a:cxn ang="0">
                  <a:pos x="112" y="60"/>
                </a:cxn>
                <a:cxn ang="0">
                  <a:pos x="104" y="52"/>
                </a:cxn>
                <a:cxn ang="0">
                  <a:pos x="102" y="60"/>
                </a:cxn>
                <a:cxn ang="0">
                  <a:pos x="100" y="66"/>
                </a:cxn>
                <a:cxn ang="0">
                  <a:pos x="96" y="66"/>
                </a:cxn>
                <a:cxn ang="0">
                  <a:pos x="90" y="56"/>
                </a:cxn>
                <a:cxn ang="0">
                  <a:pos x="84" y="60"/>
                </a:cxn>
                <a:cxn ang="0">
                  <a:pos x="80" y="70"/>
                </a:cxn>
                <a:cxn ang="0">
                  <a:pos x="68" y="82"/>
                </a:cxn>
                <a:cxn ang="0">
                  <a:pos x="66" y="88"/>
                </a:cxn>
                <a:cxn ang="0">
                  <a:pos x="52" y="100"/>
                </a:cxn>
                <a:cxn ang="0">
                  <a:pos x="38" y="108"/>
                </a:cxn>
                <a:cxn ang="0">
                  <a:pos x="38" y="114"/>
                </a:cxn>
                <a:cxn ang="0">
                  <a:pos x="30" y="134"/>
                </a:cxn>
                <a:cxn ang="0">
                  <a:pos x="18" y="130"/>
                </a:cxn>
                <a:cxn ang="0">
                  <a:pos x="12" y="132"/>
                </a:cxn>
                <a:cxn ang="0">
                  <a:pos x="6" y="134"/>
                </a:cxn>
                <a:cxn ang="0">
                  <a:pos x="4" y="128"/>
                </a:cxn>
                <a:cxn ang="0">
                  <a:pos x="0" y="138"/>
                </a:cxn>
                <a:cxn ang="0">
                  <a:pos x="26" y="162"/>
                </a:cxn>
                <a:cxn ang="0">
                  <a:pos x="76" y="140"/>
                </a:cxn>
                <a:cxn ang="0">
                  <a:pos x="128" y="84"/>
                </a:cxn>
                <a:cxn ang="0">
                  <a:pos x="134" y="60"/>
                </a:cxn>
                <a:cxn ang="0">
                  <a:pos x="144" y="58"/>
                </a:cxn>
              </a:cxnLst>
              <a:rect l="0" t="0" r="r" b="b"/>
              <a:pathLst>
                <a:path w="185" h="163">
                  <a:moveTo>
                    <a:pt x="144" y="58"/>
                  </a:moveTo>
                  <a:lnTo>
                    <a:pt x="154" y="50"/>
                  </a:lnTo>
                  <a:lnTo>
                    <a:pt x="156" y="48"/>
                  </a:lnTo>
                  <a:lnTo>
                    <a:pt x="166" y="50"/>
                  </a:lnTo>
                  <a:lnTo>
                    <a:pt x="178" y="42"/>
                  </a:lnTo>
                  <a:lnTo>
                    <a:pt x="168" y="40"/>
                  </a:lnTo>
                  <a:lnTo>
                    <a:pt x="174" y="34"/>
                  </a:lnTo>
                  <a:lnTo>
                    <a:pt x="184" y="30"/>
                  </a:lnTo>
                  <a:lnTo>
                    <a:pt x="184" y="24"/>
                  </a:lnTo>
                  <a:lnTo>
                    <a:pt x="180" y="24"/>
                  </a:lnTo>
                  <a:lnTo>
                    <a:pt x="174" y="20"/>
                  </a:lnTo>
                  <a:lnTo>
                    <a:pt x="164" y="20"/>
                  </a:lnTo>
                  <a:lnTo>
                    <a:pt x="164" y="14"/>
                  </a:lnTo>
                  <a:lnTo>
                    <a:pt x="152" y="8"/>
                  </a:lnTo>
                  <a:lnTo>
                    <a:pt x="150" y="10"/>
                  </a:lnTo>
                  <a:lnTo>
                    <a:pt x="146" y="0"/>
                  </a:lnTo>
                  <a:lnTo>
                    <a:pt x="140" y="8"/>
                  </a:lnTo>
                  <a:lnTo>
                    <a:pt x="136" y="4"/>
                  </a:lnTo>
                  <a:lnTo>
                    <a:pt x="126" y="20"/>
                  </a:lnTo>
                  <a:lnTo>
                    <a:pt x="118" y="36"/>
                  </a:lnTo>
                  <a:lnTo>
                    <a:pt x="112" y="36"/>
                  </a:lnTo>
                  <a:lnTo>
                    <a:pt x="106" y="42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12" y="60"/>
                  </a:lnTo>
                  <a:lnTo>
                    <a:pt x="104" y="52"/>
                  </a:lnTo>
                  <a:lnTo>
                    <a:pt x="102" y="60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0" y="56"/>
                  </a:lnTo>
                  <a:lnTo>
                    <a:pt x="84" y="60"/>
                  </a:lnTo>
                  <a:lnTo>
                    <a:pt x="80" y="70"/>
                  </a:lnTo>
                  <a:lnTo>
                    <a:pt x="68" y="82"/>
                  </a:lnTo>
                  <a:lnTo>
                    <a:pt x="66" y="88"/>
                  </a:lnTo>
                  <a:lnTo>
                    <a:pt x="52" y="100"/>
                  </a:lnTo>
                  <a:lnTo>
                    <a:pt x="38" y="108"/>
                  </a:lnTo>
                  <a:lnTo>
                    <a:pt x="38" y="114"/>
                  </a:lnTo>
                  <a:lnTo>
                    <a:pt x="30" y="134"/>
                  </a:lnTo>
                  <a:lnTo>
                    <a:pt x="18" y="130"/>
                  </a:lnTo>
                  <a:lnTo>
                    <a:pt x="12" y="132"/>
                  </a:lnTo>
                  <a:lnTo>
                    <a:pt x="6" y="134"/>
                  </a:lnTo>
                  <a:lnTo>
                    <a:pt x="4" y="128"/>
                  </a:lnTo>
                  <a:lnTo>
                    <a:pt x="0" y="138"/>
                  </a:lnTo>
                  <a:lnTo>
                    <a:pt x="26" y="162"/>
                  </a:lnTo>
                  <a:lnTo>
                    <a:pt x="76" y="140"/>
                  </a:lnTo>
                  <a:lnTo>
                    <a:pt x="128" y="84"/>
                  </a:lnTo>
                  <a:lnTo>
                    <a:pt x="134" y="60"/>
                  </a:lnTo>
                  <a:lnTo>
                    <a:pt x="144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6" name="Freeform 602"/>
            <p:cNvSpPr>
              <a:spLocks/>
            </p:cNvSpPr>
            <p:nvPr/>
          </p:nvSpPr>
          <p:spPr bwMode="ltGray">
            <a:xfrm>
              <a:off x="4592" y="2738"/>
              <a:ext cx="130" cy="203"/>
            </a:xfrm>
            <a:custGeom>
              <a:avLst/>
              <a:gdLst/>
              <a:ahLst/>
              <a:cxnLst>
                <a:cxn ang="0">
                  <a:pos x="116" y="10"/>
                </a:cxn>
                <a:cxn ang="0">
                  <a:pos x="110" y="18"/>
                </a:cxn>
                <a:cxn ang="0">
                  <a:pos x="86" y="30"/>
                </a:cxn>
                <a:cxn ang="0">
                  <a:pos x="64" y="32"/>
                </a:cxn>
                <a:cxn ang="0">
                  <a:pos x="50" y="30"/>
                </a:cxn>
                <a:cxn ang="0">
                  <a:pos x="42" y="42"/>
                </a:cxn>
                <a:cxn ang="0">
                  <a:pos x="30" y="46"/>
                </a:cxn>
                <a:cxn ang="0">
                  <a:pos x="22" y="66"/>
                </a:cxn>
                <a:cxn ang="0">
                  <a:pos x="18" y="84"/>
                </a:cxn>
                <a:cxn ang="0">
                  <a:pos x="12" y="108"/>
                </a:cxn>
                <a:cxn ang="0">
                  <a:pos x="0" y="124"/>
                </a:cxn>
                <a:cxn ang="0">
                  <a:pos x="4" y="142"/>
                </a:cxn>
                <a:cxn ang="0">
                  <a:pos x="12" y="144"/>
                </a:cxn>
                <a:cxn ang="0">
                  <a:pos x="8" y="168"/>
                </a:cxn>
                <a:cxn ang="0">
                  <a:pos x="12" y="180"/>
                </a:cxn>
                <a:cxn ang="0">
                  <a:pos x="32" y="176"/>
                </a:cxn>
                <a:cxn ang="0">
                  <a:pos x="28" y="162"/>
                </a:cxn>
                <a:cxn ang="0">
                  <a:pos x="32" y="150"/>
                </a:cxn>
                <a:cxn ang="0">
                  <a:pos x="34" y="130"/>
                </a:cxn>
                <a:cxn ang="0">
                  <a:pos x="36" y="118"/>
                </a:cxn>
                <a:cxn ang="0">
                  <a:pos x="48" y="114"/>
                </a:cxn>
                <a:cxn ang="0">
                  <a:pos x="40" y="128"/>
                </a:cxn>
                <a:cxn ang="0">
                  <a:pos x="50" y="142"/>
                </a:cxn>
                <a:cxn ang="0">
                  <a:pos x="50" y="152"/>
                </a:cxn>
                <a:cxn ang="0">
                  <a:pos x="58" y="148"/>
                </a:cxn>
                <a:cxn ang="0">
                  <a:pos x="76" y="142"/>
                </a:cxn>
                <a:cxn ang="0">
                  <a:pos x="72" y="134"/>
                </a:cxn>
                <a:cxn ang="0">
                  <a:pos x="68" y="128"/>
                </a:cxn>
                <a:cxn ang="0">
                  <a:pos x="64" y="102"/>
                </a:cxn>
                <a:cxn ang="0">
                  <a:pos x="64" y="90"/>
                </a:cxn>
                <a:cxn ang="0">
                  <a:pos x="76" y="70"/>
                </a:cxn>
                <a:cxn ang="0">
                  <a:pos x="92" y="66"/>
                </a:cxn>
                <a:cxn ang="0">
                  <a:pos x="80" y="60"/>
                </a:cxn>
                <a:cxn ang="0">
                  <a:pos x="66" y="68"/>
                </a:cxn>
                <a:cxn ang="0">
                  <a:pos x="54" y="72"/>
                </a:cxn>
                <a:cxn ang="0">
                  <a:pos x="44" y="82"/>
                </a:cxn>
                <a:cxn ang="0">
                  <a:pos x="34" y="74"/>
                </a:cxn>
                <a:cxn ang="0">
                  <a:pos x="38" y="54"/>
                </a:cxn>
                <a:cxn ang="0">
                  <a:pos x="52" y="48"/>
                </a:cxn>
                <a:cxn ang="0">
                  <a:pos x="66" y="44"/>
                </a:cxn>
                <a:cxn ang="0">
                  <a:pos x="88" y="36"/>
                </a:cxn>
                <a:cxn ang="0">
                  <a:pos x="106" y="32"/>
                </a:cxn>
                <a:cxn ang="0">
                  <a:pos x="120" y="18"/>
                </a:cxn>
                <a:cxn ang="0">
                  <a:pos x="130" y="0"/>
                </a:cxn>
              </a:cxnLst>
              <a:rect l="0" t="0" r="r" b="b"/>
              <a:pathLst>
                <a:path w="131" h="181">
                  <a:moveTo>
                    <a:pt x="124" y="0"/>
                  </a:moveTo>
                  <a:lnTo>
                    <a:pt x="116" y="10"/>
                  </a:lnTo>
                  <a:lnTo>
                    <a:pt x="112" y="14"/>
                  </a:lnTo>
                  <a:lnTo>
                    <a:pt x="110" y="18"/>
                  </a:lnTo>
                  <a:lnTo>
                    <a:pt x="100" y="26"/>
                  </a:lnTo>
                  <a:lnTo>
                    <a:pt x="86" y="30"/>
                  </a:lnTo>
                  <a:lnTo>
                    <a:pt x="68" y="28"/>
                  </a:lnTo>
                  <a:lnTo>
                    <a:pt x="64" y="32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4" y="34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0" y="46"/>
                  </a:lnTo>
                  <a:lnTo>
                    <a:pt x="26" y="56"/>
                  </a:lnTo>
                  <a:lnTo>
                    <a:pt x="22" y="66"/>
                  </a:lnTo>
                  <a:lnTo>
                    <a:pt x="24" y="82"/>
                  </a:lnTo>
                  <a:lnTo>
                    <a:pt x="18" y="84"/>
                  </a:lnTo>
                  <a:lnTo>
                    <a:pt x="14" y="100"/>
                  </a:lnTo>
                  <a:lnTo>
                    <a:pt x="12" y="108"/>
                  </a:lnTo>
                  <a:lnTo>
                    <a:pt x="6" y="120"/>
                  </a:lnTo>
                  <a:lnTo>
                    <a:pt x="0" y="124"/>
                  </a:lnTo>
                  <a:lnTo>
                    <a:pt x="2" y="134"/>
                  </a:lnTo>
                  <a:lnTo>
                    <a:pt x="4" y="142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6" y="150"/>
                  </a:lnTo>
                  <a:lnTo>
                    <a:pt x="8" y="168"/>
                  </a:lnTo>
                  <a:lnTo>
                    <a:pt x="8" y="178"/>
                  </a:lnTo>
                  <a:lnTo>
                    <a:pt x="12" y="180"/>
                  </a:lnTo>
                  <a:lnTo>
                    <a:pt x="20" y="176"/>
                  </a:lnTo>
                  <a:lnTo>
                    <a:pt x="32" y="176"/>
                  </a:lnTo>
                  <a:lnTo>
                    <a:pt x="26" y="168"/>
                  </a:lnTo>
                  <a:lnTo>
                    <a:pt x="28" y="162"/>
                  </a:lnTo>
                  <a:lnTo>
                    <a:pt x="34" y="158"/>
                  </a:lnTo>
                  <a:lnTo>
                    <a:pt x="32" y="150"/>
                  </a:lnTo>
                  <a:lnTo>
                    <a:pt x="34" y="142"/>
                  </a:lnTo>
                  <a:lnTo>
                    <a:pt x="34" y="130"/>
                  </a:lnTo>
                  <a:lnTo>
                    <a:pt x="32" y="120"/>
                  </a:lnTo>
                  <a:lnTo>
                    <a:pt x="36" y="118"/>
                  </a:lnTo>
                  <a:lnTo>
                    <a:pt x="38" y="114"/>
                  </a:lnTo>
                  <a:lnTo>
                    <a:pt x="48" y="114"/>
                  </a:lnTo>
                  <a:lnTo>
                    <a:pt x="42" y="120"/>
                  </a:lnTo>
                  <a:lnTo>
                    <a:pt x="40" y="128"/>
                  </a:lnTo>
                  <a:lnTo>
                    <a:pt x="46" y="136"/>
                  </a:lnTo>
                  <a:lnTo>
                    <a:pt x="50" y="142"/>
                  </a:lnTo>
                  <a:lnTo>
                    <a:pt x="48" y="146"/>
                  </a:lnTo>
                  <a:lnTo>
                    <a:pt x="50" y="152"/>
                  </a:lnTo>
                  <a:lnTo>
                    <a:pt x="62" y="152"/>
                  </a:lnTo>
                  <a:lnTo>
                    <a:pt x="58" y="148"/>
                  </a:lnTo>
                  <a:lnTo>
                    <a:pt x="66" y="142"/>
                  </a:lnTo>
                  <a:lnTo>
                    <a:pt x="76" y="142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70" y="116"/>
                  </a:lnTo>
                  <a:lnTo>
                    <a:pt x="64" y="102"/>
                  </a:lnTo>
                  <a:lnTo>
                    <a:pt x="58" y="96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76" y="70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0" y="58"/>
                  </a:lnTo>
                  <a:lnTo>
                    <a:pt x="80" y="60"/>
                  </a:lnTo>
                  <a:lnTo>
                    <a:pt x="76" y="64"/>
                  </a:lnTo>
                  <a:lnTo>
                    <a:pt x="66" y="68"/>
                  </a:lnTo>
                  <a:lnTo>
                    <a:pt x="62" y="72"/>
                  </a:lnTo>
                  <a:lnTo>
                    <a:pt x="54" y="72"/>
                  </a:lnTo>
                  <a:lnTo>
                    <a:pt x="46" y="80"/>
                  </a:lnTo>
                  <a:lnTo>
                    <a:pt x="44" y="82"/>
                  </a:lnTo>
                  <a:lnTo>
                    <a:pt x="38" y="78"/>
                  </a:lnTo>
                  <a:lnTo>
                    <a:pt x="34" y="74"/>
                  </a:lnTo>
                  <a:lnTo>
                    <a:pt x="36" y="66"/>
                  </a:lnTo>
                  <a:lnTo>
                    <a:pt x="38" y="54"/>
                  </a:lnTo>
                  <a:lnTo>
                    <a:pt x="46" y="48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66" y="44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102" y="38"/>
                  </a:lnTo>
                  <a:lnTo>
                    <a:pt x="106" y="32"/>
                  </a:lnTo>
                  <a:lnTo>
                    <a:pt x="112" y="32"/>
                  </a:lnTo>
                  <a:lnTo>
                    <a:pt x="120" y="18"/>
                  </a:lnTo>
                  <a:lnTo>
                    <a:pt x="124" y="10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7" name="Freeform 603"/>
            <p:cNvSpPr>
              <a:spLocks/>
            </p:cNvSpPr>
            <p:nvPr/>
          </p:nvSpPr>
          <p:spPr bwMode="ltGray">
            <a:xfrm>
              <a:off x="4413" y="2723"/>
              <a:ext cx="191" cy="206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62" y="18"/>
                </a:cxn>
                <a:cxn ang="0">
                  <a:pos x="164" y="22"/>
                </a:cxn>
                <a:cxn ang="0">
                  <a:pos x="174" y="46"/>
                </a:cxn>
                <a:cxn ang="0">
                  <a:pos x="190" y="62"/>
                </a:cxn>
                <a:cxn ang="0">
                  <a:pos x="174" y="66"/>
                </a:cxn>
                <a:cxn ang="0">
                  <a:pos x="170" y="70"/>
                </a:cxn>
                <a:cxn ang="0">
                  <a:pos x="162" y="82"/>
                </a:cxn>
                <a:cxn ang="0">
                  <a:pos x="160" y="106"/>
                </a:cxn>
                <a:cxn ang="0">
                  <a:pos x="154" y="116"/>
                </a:cxn>
                <a:cxn ang="0">
                  <a:pos x="142" y="120"/>
                </a:cxn>
                <a:cxn ang="0">
                  <a:pos x="138" y="134"/>
                </a:cxn>
                <a:cxn ang="0">
                  <a:pos x="146" y="140"/>
                </a:cxn>
                <a:cxn ang="0">
                  <a:pos x="138" y="152"/>
                </a:cxn>
                <a:cxn ang="0">
                  <a:pos x="132" y="162"/>
                </a:cxn>
                <a:cxn ang="0">
                  <a:pos x="110" y="182"/>
                </a:cxn>
                <a:cxn ang="0">
                  <a:pos x="100" y="184"/>
                </a:cxn>
                <a:cxn ang="0">
                  <a:pos x="96" y="168"/>
                </a:cxn>
                <a:cxn ang="0">
                  <a:pos x="78" y="176"/>
                </a:cxn>
                <a:cxn ang="0">
                  <a:pos x="66" y="178"/>
                </a:cxn>
                <a:cxn ang="0">
                  <a:pos x="52" y="180"/>
                </a:cxn>
                <a:cxn ang="0">
                  <a:pos x="54" y="166"/>
                </a:cxn>
                <a:cxn ang="0">
                  <a:pos x="44" y="174"/>
                </a:cxn>
                <a:cxn ang="0">
                  <a:pos x="28" y="172"/>
                </a:cxn>
                <a:cxn ang="0">
                  <a:pos x="22" y="150"/>
                </a:cxn>
                <a:cxn ang="0">
                  <a:pos x="22" y="140"/>
                </a:cxn>
                <a:cxn ang="0">
                  <a:pos x="14" y="144"/>
                </a:cxn>
                <a:cxn ang="0">
                  <a:pos x="2" y="112"/>
                </a:cxn>
                <a:cxn ang="0">
                  <a:pos x="8" y="92"/>
                </a:cxn>
                <a:cxn ang="0">
                  <a:pos x="10" y="82"/>
                </a:cxn>
                <a:cxn ang="0">
                  <a:pos x="18" y="84"/>
                </a:cxn>
                <a:cxn ang="0">
                  <a:pos x="36" y="98"/>
                </a:cxn>
                <a:cxn ang="0">
                  <a:pos x="50" y="94"/>
                </a:cxn>
                <a:cxn ang="0">
                  <a:pos x="70" y="88"/>
                </a:cxn>
                <a:cxn ang="0">
                  <a:pos x="86" y="68"/>
                </a:cxn>
                <a:cxn ang="0">
                  <a:pos x="92" y="70"/>
                </a:cxn>
                <a:cxn ang="0">
                  <a:pos x="104" y="64"/>
                </a:cxn>
                <a:cxn ang="0">
                  <a:pos x="116" y="50"/>
                </a:cxn>
                <a:cxn ang="0">
                  <a:pos x="128" y="34"/>
                </a:cxn>
                <a:cxn ang="0">
                  <a:pos x="130" y="20"/>
                </a:cxn>
                <a:cxn ang="0">
                  <a:pos x="132" y="12"/>
                </a:cxn>
                <a:cxn ang="0">
                  <a:pos x="164" y="0"/>
                </a:cxn>
              </a:cxnLst>
              <a:rect l="0" t="0" r="r" b="b"/>
              <a:pathLst>
                <a:path w="191" h="185">
                  <a:moveTo>
                    <a:pt x="164" y="0"/>
                  </a:moveTo>
                  <a:lnTo>
                    <a:pt x="172" y="12"/>
                  </a:lnTo>
                  <a:lnTo>
                    <a:pt x="154" y="14"/>
                  </a:lnTo>
                  <a:lnTo>
                    <a:pt x="162" y="18"/>
                  </a:lnTo>
                  <a:lnTo>
                    <a:pt x="156" y="22"/>
                  </a:lnTo>
                  <a:lnTo>
                    <a:pt x="164" y="22"/>
                  </a:lnTo>
                  <a:lnTo>
                    <a:pt x="178" y="40"/>
                  </a:lnTo>
                  <a:lnTo>
                    <a:pt x="174" y="46"/>
                  </a:lnTo>
                  <a:lnTo>
                    <a:pt x="186" y="58"/>
                  </a:lnTo>
                  <a:lnTo>
                    <a:pt x="190" y="62"/>
                  </a:lnTo>
                  <a:lnTo>
                    <a:pt x="186" y="66"/>
                  </a:lnTo>
                  <a:lnTo>
                    <a:pt x="174" y="66"/>
                  </a:lnTo>
                  <a:lnTo>
                    <a:pt x="176" y="68"/>
                  </a:lnTo>
                  <a:lnTo>
                    <a:pt x="170" y="70"/>
                  </a:lnTo>
                  <a:lnTo>
                    <a:pt x="166" y="72"/>
                  </a:lnTo>
                  <a:lnTo>
                    <a:pt x="162" y="82"/>
                  </a:lnTo>
                  <a:lnTo>
                    <a:pt x="160" y="100"/>
                  </a:lnTo>
                  <a:lnTo>
                    <a:pt x="160" y="106"/>
                  </a:lnTo>
                  <a:lnTo>
                    <a:pt x="154" y="108"/>
                  </a:lnTo>
                  <a:lnTo>
                    <a:pt x="154" y="116"/>
                  </a:lnTo>
                  <a:lnTo>
                    <a:pt x="146" y="116"/>
                  </a:lnTo>
                  <a:lnTo>
                    <a:pt x="142" y="120"/>
                  </a:lnTo>
                  <a:lnTo>
                    <a:pt x="138" y="126"/>
                  </a:lnTo>
                  <a:lnTo>
                    <a:pt x="138" y="134"/>
                  </a:lnTo>
                  <a:lnTo>
                    <a:pt x="142" y="138"/>
                  </a:lnTo>
                  <a:lnTo>
                    <a:pt x="146" y="140"/>
                  </a:lnTo>
                  <a:lnTo>
                    <a:pt x="140" y="144"/>
                  </a:lnTo>
                  <a:lnTo>
                    <a:pt x="138" y="152"/>
                  </a:lnTo>
                  <a:lnTo>
                    <a:pt x="134" y="154"/>
                  </a:lnTo>
                  <a:lnTo>
                    <a:pt x="132" y="162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106" y="184"/>
                  </a:lnTo>
                  <a:lnTo>
                    <a:pt x="100" y="184"/>
                  </a:lnTo>
                  <a:lnTo>
                    <a:pt x="100" y="172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8" y="176"/>
                  </a:lnTo>
                  <a:lnTo>
                    <a:pt x="74" y="172"/>
                  </a:lnTo>
                  <a:lnTo>
                    <a:pt x="66" y="178"/>
                  </a:lnTo>
                  <a:lnTo>
                    <a:pt x="60" y="176"/>
                  </a:lnTo>
                  <a:lnTo>
                    <a:pt x="52" y="180"/>
                  </a:lnTo>
                  <a:lnTo>
                    <a:pt x="54" y="174"/>
                  </a:lnTo>
                  <a:lnTo>
                    <a:pt x="54" y="166"/>
                  </a:lnTo>
                  <a:lnTo>
                    <a:pt x="50" y="168"/>
                  </a:lnTo>
                  <a:lnTo>
                    <a:pt x="44" y="174"/>
                  </a:lnTo>
                  <a:lnTo>
                    <a:pt x="32" y="172"/>
                  </a:lnTo>
                  <a:lnTo>
                    <a:pt x="28" y="172"/>
                  </a:lnTo>
                  <a:lnTo>
                    <a:pt x="22" y="15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22" y="140"/>
                  </a:lnTo>
                  <a:lnTo>
                    <a:pt x="18" y="140"/>
                  </a:lnTo>
                  <a:lnTo>
                    <a:pt x="14" y="144"/>
                  </a:lnTo>
                  <a:lnTo>
                    <a:pt x="10" y="124"/>
                  </a:lnTo>
                  <a:lnTo>
                    <a:pt x="2" y="112"/>
                  </a:lnTo>
                  <a:lnTo>
                    <a:pt x="0" y="104"/>
                  </a:lnTo>
                  <a:lnTo>
                    <a:pt x="8" y="92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42" y="98"/>
                  </a:lnTo>
                  <a:lnTo>
                    <a:pt x="50" y="94"/>
                  </a:lnTo>
                  <a:lnTo>
                    <a:pt x="66" y="92"/>
                  </a:lnTo>
                  <a:lnTo>
                    <a:pt x="70" y="88"/>
                  </a:lnTo>
                  <a:lnTo>
                    <a:pt x="74" y="76"/>
                  </a:lnTo>
                  <a:lnTo>
                    <a:pt x="86" y="68"/>
                  </a:lnTo>
                  <a:lnTo>
                    <a:pt x="88" y="74"/>
                  </a:lnTo>
                  <a:lnTo>
                    <a:pt x="92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4" y="60"/>
                  </a:lnTo>
                  <a:lnTo>
                    <a:pt x="116" y="50"/>
                  </a:lnTo>
                  <a:lnTo>
                    <a:pt x="122" y="40"/>
                  </a:lnTo>
                  <a:lnTo>
                    <a:pt x="128" y="34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2" y="16"/>
                  </a:lnTo>
                  <a:lnTo>
                    <a:pt x="132" y="12"/>
                  </a:lnTo>
                  <a:lnTo>
                    <a:pt x="142" y="6"/>
                  </a:lnTo>
                  <a:lnTo>
                    <a:pt x="16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74" name="Freeform 604"/>
          <p:cNvSpPr>
            <a:spLocks/>
          </p:cNvSpPr>
          <p:nvPr/>
        </p:nvSpPr>
        <p:spPr bwMode="ltGray">
          <a:xfrm>
            <a:off x="6990342" y="4059249"/>
            <a:ext cx="26340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4"/>
              </a:cxn>
              <a:cxn ang="0">
                <a:pos x="8" y="22"/>
              </a:cxn>
              <a:cxn ang="0">
                <a:pos x="16" y="16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17" h="23">
                <a:moveTo>
                  <a:pt x="0" y="0"/>
                </a:moveTo>
                <a:lnTo>
                  <a:pt x="2" y="14"/>
                </a:lnTo>
                <a:lnTo>
                  <a:pt x="8" y="22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5" name="Freeform 605"/>
          <p:cNvSpPr>
            <a:spLocks/>
          </p:cNvSpPr>
          <p:nvPr/>
        </p:nvSpPr>
        <p:spPr bwMode="ltGray">
          <a:xfrm>
            <a:off x="6965552" y="4081474"/>
            <a:ext cx="15494" cy="25400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12"/>
              </a:cxn>
              <a:cxn ang="0">
                <a:pos x="10" y="12"/>
              </a:cxn>
              <a:cxn ang="0">
                <a:pos x="10" y="0"/>
              </a:cxn>
              <a:cxn ang="0">
                <a:pos x="2" y="2"/>
              </a:cxn>
            </a:cxnLst>
            <a:rect l="0" t="0" r="r" b="b"/>
            <a:pathLst>
              <a:path w="11" h="13">
                <a:moveTo>
                  <a:pt x="2" y="2"/>
                </a:moveTo>
                <a:lnTo>
                  <a:pt x="0" y="12"/>
                </a:lnTo>
                <a:lnTo>
                  <a:pt x="10" y="12"/>
                </a:lnTo>
                <a:lnTo>
                  <a:pt x="10" y="0"/>
                </a:lnTo>
                <a:lnTo>
                  <a:pt x="2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6" name="Freeform 606"/>
          <p:cNvSpPr>
            <a:spLocks/>
          </p:cNvSpPr>
          <p:nvPr/>
        </p:nvSpPr>
        <p:spPr bwMode="ltGray">
          <a:xfrm>
            <a:off x="5203891" y="3830650"/>
            <a:ext cx="48031" cy="50800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4" y="0"/>
              </a:cxn>
              <a:cxn ang="0">
                <a:pos x="10" y="0"/>
              </a:cxn>
              <a:cxn ang="0">
                <a:pos x="0" y="12"/>
              </a:cxn>
              <a:cxn ang="0">
                <a:pos x="6" y="18"/>
              </a:cxn>
              <a:cxn ang="0">
                <a:pos x="10" y="20"/>
              </a:cxn>
              <a:cxn ang="0">
                <a:pos x="16" y="28"/>
              </a:cxn>
              <a:cxn ang="0">
                <a:pos x="26" y="22"/>
              </a:cxn>
              <a:cxn ang="0">
                <a:pos x="24" y="16"/>
              </a:cxn>
              <a:cxn ang="0">
                <a:pos x="20" y="12"/>
              </a:cxn>
              <a:cxn ang="0">
                <a:pos x="28" y="10"/>
              </a:cxn>
              <a:cxn ang="0">
                <a:pos x="30" y="4"/>
              </a:cxn>
            </a:cxnLst>
            <a:rect l="0" t="0" r="r" b="b"/>
            <a:pathLst>
              <a:path w="31" h="29">
                <a:moveTo>
                  <a:pt x="30" y="4"/>
                </a:moveTo>
                <a:lnTo>
                  <a:pt x="24" y="0"/>
                </a:lnTo>
                <a:lnTo>
                  <a:pt x="10" y="0"/>
                </a:lnTo>
                <a:lnTo>
                  <a:pt x="0" y="12"/>
                </a:lnTo>
                <a:lnTo>
                  <a:pt x="6" y="18"/>
                </a:lnTo>
                <a:lnTo>
                  <a:pt x="10" y="20"/>
                </a:lnTo>
                <a:lnTo>
                  <a:pt x="16" y="28"/>
                </a:lnTo>
                <a:lnTo>
                  <a:pt x="26" y="22"/>
                </a:lnTo>
                <a:lnTo>
                  <a:pt x="24" y="16"/>
                </a:lnTo>
                <a:lnTo>
                  <a:pt x="20" y="12"/>
                </a:lnTo>
                <a:lnTo>
                  <a:pt x="28" y="10"/>
                </a:lnTo>
                <a:lnTo>
                  <a:pt x="3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7" name="Freeform 607"/>
          <p:cNvSpPr>
            <a:spLocks/>
          </p:cNvSpPr>
          <p:nvPr/>
        </p:nvSpPr>
        <p:spPr bwMode="ltGray">
          <a:xfrm>
            <a:off x="5110928" y="2797192"/>
            <a:ext cx="1162046" cy="627059"/>
          </a:xfrm>
          <a:custGeom>
            <a:avLst/>
            <a:gdLst/>
            <a:ahLst/>
            <a:cxnLst>
              <a:cxn ang="0">
                <a:pos x="62" y="138"/>
              </a:cxn>
              <a:cxn ang="0">
                <a:pos x="6" y="164"/>
              </a:cxn>
              <a:cxn ang="0">
                <a:pos x="2" y="226"/>
              </a:cxn>
              <a:cxn ang="0">
                <a:pos x="46" y="198"/>
              </a:cxn>
              <a:cxn ang="0">
                <a:pos x="90" y="226"/>
              </a:cxn>
              <a:cxn ang="0">
                <a:pos x="44" y="246"/>
              </a:cxn>
              <a:cxn ang="0">
                <a:pos x="56" y="270"/>
              </a:cxn>
              <a:cxn ang="0">
                <a:pos x="76" y="284"/>
              </a:cxn>
              <a:cxn ang="0">
                <a:pos x="88" y="308"/>
              </a:cxn>
              <a:cxn ang="0">
                <a:pos x="114" y="302"/>
              </a:cxn>
              <a:cxn ang="0">
                <a:pos x="134" y="264"/>
              </a:cxn>
              <a:cxn ang="0">
                <a:pos x="204" y="282"/>
              </a:cxn>
              <a:cxn ang="0">
                <a:pos x="232" y="276"/>
              </a:cxn>
              <a:cxn ang="0">
                <a:pos x="294" y="262"/>
              </a:cxn>
              <a:cxn ang="0">
                <a:pos x="310" y="292"/>
              </a:cxn>
              <a:cxn ang="0">
                <a:pos x="340" y="320"/>
              </a:cxn>
              <a:cxn ang="0">
                <a:pos x="392" y="342"/>
              </a:cxn>
              <a:cxn ang="0">
                <a:pos x="428" y="318"/>
              </a:cxn>
              <a:cxn ang="0">
                <a:pos x="472" y="302"/>
              </a:cxn>
              <a:cxn ang="0">
                <a:pos x="516" y="316"/>
              </a:cxn>
              <a:cxn ang="0">
                <a:pos x="564" y="322"/>
              </a:cxn>
              <a:cxn ang="0">
                <a:pos x="642" y="336"/>
              </a:cxn>
              <a:cxn ang="0">
                <a:pos x="650" y="330"/>
              </a:cxn>
              <a:cxn ang="0">
                <a:pos x="688" y="320"/>
              </a:cxn>
              <a:cxn ang="0">
                <a:pos x="688" y="296"/>
              </a:cxn>
              <a:cxn ang="0">
                <a:pos x="720" y="288"/>
              </a:cxn>
              <a:cxn ang="0">
                <a:pos x="726" y="266"/>
              </a:cxn>
              <a:cxn ang="0">
                <a:pos x="752" y="246"/>
              </a:cxn>
              <a:cxn ang="0">
                <a:pos x="732" y="242"/>
              </a:cxn>
              <a:cxn ang="0">
                <a:pos x="702" y="192"/>
              </a:cxn>
              <a:cxn ang="0">
                <a:pos x="660" y="158"/>
              </a:cxn>
              <a:cxn ang="0">
                <a:pos x="610" y="106"/>
              </a:cxn>
              <a:cxn ang="0">
                <a:pos x="574" y="54"/>
              </a:cxn>
              <a:cxn ang="0">
                <a:pos x="494" y="60"/>
              </a:cxn>
              <a:cxn ang="0">
                <a:pos x="458" y="32"/>
              </a:cxn>
              <a:cxn ang="0">
                <a:pos x="390" y="0"/>
              </a:cxn>
              <a:cxn ang="0">
                <a:pos x="318" y="28"/>
              </a:cxn>
              <a:cxn ang="0">
                <a:pos x="258" y="50"/>
              </a:cxn>
              <a:cxn ang="0">
                <a:pos x="194" y="62"/>
              </a:cxn>
              <a:cxn ang="0">
                <a:pos x="122" y="66"/>
              </a:cxn>
              <a:cxn ang="0">
                <a:pos x="84" y="98"/>
              </a:cxn>
              <a:cxn ang="0">
                <a:pos x="62" y="132"/>
              </a:cxn>
            </a:cxnLst>
            <a:rect l="0" t="0" r="r" b="b"/>
            <a:pathLst>
              <a:path w="753" h="347">
                <a:moveTo>
                  <a:pt x="62" y="132"/>
                </a:moveTo>
                <a:lnTo>
                  <a:pt x="62" y="138"/>
                </a:lnTo>
                <a:lnTo>
                  <a:pt x="34" y="156"/>
                </a:lnTo>
                <a:lnTo>
                  <a:pt x="6" y="164"/>
                </a:lnTo>
                <a:lnTo>
                  <a:pt x="0" y="188"/>
                </a:lnTo>
                <a:lnTo>
                  <a:pt x="2" y="226"/>
                </a:lnTo>
                <a:lnTo>
                  <a:pt x="24" y="216"/>
                </a:lnTo>
                <a:lnTo>
                  <a:pt x="46" y="198"/>
                </a:lnTo>
                <a:lnTo>
                  <a:pt x="76" y="198"/>
                </a:lnTo>
                <a:lnTo>
                  <a:pt x="90" y="226"/>
                </a:lnTo>
                <a:lnTo>
                  <a:pt x="62" y="238"/>
                </a:lnTo>
                <a:lnTo>
                  <a:pt x="44" y="246"/>
                </a:lnTo>
                <a:lnTo>
                  <a:pt x="48" y="258"/>
                </a:lnTo>
                <a:lnTo>
                  <a:pt x="56" y="270"/>
                </a:lnTo>
                <a:lnTo>
                  <a:pt x="66" y="282"/>
                </a:lnTo>
                <a:lnTo>
                  <a:pt x="76" y="284"/>
                </a:lnTo>
                <a:lnTo>
                  <a:pt x="82" y="308"/>
                </a:lnTo>
                <a:lnTo>
                  <a:pt x="88" y="308"/>
                </a:lnTo>
                <a:lnTo>
                  <a:pt x="92" y="302"/>
                </a:lnTo>
                <a:lnTo>
                  <a:pt x="114" y="302"/>
                </a:lnTo>
                <a:lnTo>
                  <a:pt x="134" y="318"/>
                </a:lnTo>
                <a:lnTo>
                  <a:pt x="134" y="264"/>
                </a:lnTo>
                <a:lnTo>
                  <a:pt x="178" y="248"/>
                </a:lnTo>
                <a:lnTo>
                  <a:pt x="204" y="282"/>
                </a:lnTo>
                <a:lnTo>
                  <a:pt x="218" y="290"/>
                </a:lnTo>
                <a:lnTo>
                  <a:pt x="232" y="276"/>
                </a:lnTo>
                <a:lnTo>
                  <a:pt x="252" y="270"/>
                </a:lnTo>
                <a:lnTo>
                  <a:pt x="294" y="262"/>
                </a:lnTo>
                <a:lnTo>
                  <a:pt x="302" y="272"/>
                </a:lnTo>
                <a:lnTo>
                  <a:pt x="310" y="292"/>
                </a:lnTo>
                <a:lnTo>
                  <a:pt x="322" y="308"/>
                </a:lnTo>
                <a:lnTo>
                  <a:pt x="340" y="320"/>
                </a:lnTo>
                <a:lnTo>
                  <a:pt x="366" y="346"/>
                </a:lnTo>
                <a:lnTo>
                  <a:pt x="392" y="342"/>
                </a:lnTo>
                <a:lnTo>
                  <a:pt x="408" y="326"/>
                </a:lnTo>
                <a:lnTo>
                  <a:pt x="428" y="318"/>
                </a:lnTo>
                <a:lnTo>
                  <a:pt x="446" y="304"/>
                </a:lnTo>
                <a:lnTo>
                  <a:pt x="472" y="302"/>
                </a:lnTo>
                <a:lnTo>
                  <a:pt x="496" y="324"/>
                </a:lnTo>
                <a:lnTo>
                  <a:pt x="516" y="316"/>
                </a:lnTo>
                <a:lnTo>
                  <a:pt x="538" y="306"/>
                </a:lnTo>
                <a:lnTo>
                  <a:pt x="564" y="322"/>
                </a:lnTo>
                <a:lnTo>
                  <a:pt x="624" y="330"/>
                </a:lnTo>
                <a:lnTo>
                  <a:pt x="642" y="336"/>
                </a:lnTo>
                <a:lnTo>
                  <a:pt x="658" y="330"/>
                </a:lnTo>
                <a:lnTo>
                  <a:pt x="650" y="330"/>
                </a:lnTo>
                <a:lnTo>
                  <a:pt x="654" y="326"/>
                </a:lnTo>
                <a:lnTo>
                  <a:pt x="688" y="320"/>
                </a:lnTo>
                <a:lnTo>
                  <a:pt x="682" y="316"/>
                </a:lnTo>
                <a:lnTo>
                  <a:pt x="688" y="296"/>
                </a:lnTo>
                <a:lnTo>
                  <a:pt x="710" y="298"/>
                </a:lnTo>
                <a:lnTo>
                  <a:pt x="720" y="288"/>
                </a:lnTo>
                <a:lnTo>
                  <a:pt x="722" y="282"/>
                </a:lnTo>
                <a:lnTo>
                  <a:pt x="726" y="266"/>
                </a:lnTo>
                <a:lnTo>
                  <a:pt x="750" y="246"/>
                </a:lnTo>
                <a:lnTo>
                  <a:pt x="752" y="246"/>
                </a:lnTo>
                <a:lnTo>
                  <a:pt x="746" y="236"/>
                </a:lnTo>
                <a:lnTo>
                  <a:pt x="732" y="242"/>
                </a:lnTo>
                <a:lnTo>
                  <a:pt x="710" y="224"/>
                </a:lnTo>
                <a:lnTo>
                  <a:pt x="702" y="192"/>
                </a:lnTo>
                <a:lnTo>
                  <a:pt x="694" y="166"/>
                </a:lnTo>
                <a:lnTo>
                  <a:pt x="660" y="158"/>
                </a:lnTo>
                <a:lnTo>
                  <a:pt x="636" y="150"/>
                </a:lnTo>
                <a:lnTo>
                  <a:pt x="610" y="106"/>
                </a:lnTo>
                <a:lnTo>
                  <a:pt x="570" y="70"/>
                </a:lnTo>
                <a:lnTo>
                  <a:pt x="574" y="54"/>
                </a:lnTo>
                <a:lnTo>
                  <a:pt x="502" y="68"/>
                </a:lnTo>
                <a:lnTo>
                  <a:pt x="494" y="60"/>
                </a:lnTo>
                <a:lnTo>
                  <a:pt x="474" y="62"/>
                </a:lnTo>
                <a:lnTo>
                  <a:pt x="458" y="32"/>
                </a:lnTo>
                <a:lnTo>
                  <a:pt x="436" y="10"/>
                </a:lnTo>
                <a:lnTo>
                  <a:pt x="390" y="0"/>
                </a:lnTo>
                <a:lnTo>
                  <a:pt x="350" y="10"/>
                </a:lnTo>
                <a:lnTo>
                  <a:pt x="318" y="28"/>
                </a:lnTo>
                <a:lnTo>
                  <a:pt x="300" y="38"/>
                </a:lnTo>
                <a:lnTo>
                  <a:pt x="258" y="50"/>
                </a:lnTo>
                <a:lnTo>
                  <a:pt x="230" y="54"/>
                </a:lnTo>
                <a:lnTo>
                  <a:pt x="194" y="62"/>
                </a:lnTo>
                <a:lnTo>
                  <a:pt x="156" y="60"/>
                </a:lnTo>
                <a:lnTo>
                  <a:pt x="122" y="66"/>
                </a:lnTo>
                <a:lnTo>
                  <a:pt x="100" y="68"/>
                </a:lnTo>
                <a:lnTo>
                  <a:pt x="84" y="98"/>
                </a:lnTo>
                <a:lnTo>
                  <a:pt x="60" y="106"/>
                </a:lnTo>
                <a:lnTo>
                  <a:pt x="62" y="1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8" name="Freeform 608"/>
          <p:cNvSpPr>
            <a:spLocks/>
          </p:cNvSpPr>
          <p:nvPr/>
        </p:nvSpPr>
        <p:spPr bwMode="ltGray">
          <a:xfrm>
            <a:off x="7160776" y="3373452"/>
            <a:ext cx="134798" cy="1619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6" y="6"/>
              </a:cxn>
              <a:cxn ang="0">
                <a:pos x="54" y="20"/>
              </a:cxn>
              <a:cxn ang="0">
                <a:pos x="58" y="20"/>
              </a:cxn>
              <a:cxn ang="0">
                <a:pos x="70" y="32"/>
              </a:cxn>
              <a:cxn ang="0">
                <a:pos x="76" y="42"/>
              </a:cxn>
              <a:cxn ang="0">
                <a:pos x="78" y="46"/>
              </a:cxn>
              <a:cxn ang="0">
                <a:pos x="76" y="48"/>
              </a:cxn>
              <a:cxn ang="0">
                <a:pos x="86" y="42"/>
              </a:cxn>
              <a:cxn ang="0">
                <a:pos x="84" y="64"/>
              </a:cxn>
              <a:cxn ang="0">
                <a:pos x="78" y="68"/>
              </a:cxn>
              <a:cxn ang="0">
                <a:pos x="74" y="72"/>
              </a:cxn>
              <a:cxn ang="0">
                <a:pos x="72" y="72"/>
              </a:cxn>
              <a:cxn ang="0">
                <a:pos x="68" y="72"/>
              </a:cxn>
              <a:cxn ang="0">
                <a:pos x="66" y="78"/>
              </a:cxn>
              <a:cxn ang="0">
                <a:pos x="60" y="82"/>
              </a:cxn>
              <a:cxn ang="0">
                <a:pos x="58" y="80"/>
              </a:cxn>
              <a:cxn ang="0">
                <a:pos x="54" y="86"/>
              </a:cxn>
              <a:cxn ang="0">
                <a:pos x="52" y="88"/>
              </a:cxn>
              <a:cxn ang="0">
                <a:pos x="48" y="86"/>
              </a:cxn>
              <a:cxn ang="0">
                <a:pos x="42" y="78"/>
              </a:cxn>
              <a:cxn ang="0">
                <a:pos x="42" y="72"/>
              </a:cxn>
              <a:cxn ang="0">
                <a:pos x="44" y="62"/>
              </a:cxn>
              <a:cxn ang="0">
                <a:pos x="40" y="60"/>
              </a:cxn>
              <a:cxn ang="0">
                <a:pos x="36" y="50"/>
              </a:cxn>
              <a:cxn ang="0">
                <a:pos x="32" y="54"/>
              </a:cxn>
              <a:cxn ang="0">
                <a:pos x="28" y="50"/>
              </a:cxn>
              <a:cxn ang="0">
                <a:pos x="32" y="44"/>
              </a:cxn>
              <a:cxn ang="0">
                <a:pos x="36" y="40"/>
              </a:cxn>
              <a:cxn ang="0">
                <a:pos x="34" y="36"/>
              </a:cxn>
              <a:cxn ang="0">
                <a:pos x="26" y="36"/>
              </a:cxn>
              <a:cxn ang="0">
                <a:pos x="24" y="34"/>
              </a:cxn>
              <a:cxn ang="0">
                <a:pos x="22" y="40"/>
              </a:cxn>
              <a:cxn ang="0">
                <a:pos x="10" y="36"/>
              </a:cxn>
              <a:cxn ang="0">
                <a:pos x="4" y="32"/>
              </a:cxn>
              <a:cxn ang="0">
                <a:pos x="0" y="32"/>
              </a:cxn>
              <a:cxn ang="0">
                <a:pos x="4" y="24"/>
              </a:cxn>
              <a:cxn ang="0">
                <a:pos x="4" y="14"/>
              </a:cxn>
              <a:cxn ang="0">
                <a:pos x="6" y="10"/>
              </a:cxn>
              <a:cxn ang="0">
                <a:pos x="12" y="6"/>
              </a:cxn>
              <a:cxn ang="0">
                <a:pos x="24" y="0"/>
              </a:cxn>
            </a:cxnLst>
            <a:rect l="0" t="0" r="r" b="b"/>
            <a:pathLst>
              <a:path w="87" h="89">
                <a:moveTo>
                  <a:pt x="24" y="0"/>
                </a:moveTo>
                <a:lnTo>
                  <a:pt x="46" y="6"/>
                </a:lnTo>
                <a:lnTo>
                  <a:pt x="54" y="20"/>
                </a:lnTo>
                <a:lnTo>
                  <a:pt x="58" y="20"/>
                </a:lnTo>
                <a:lnTo>
                  <a:pt x="70" y="32"/>
                </a:lnTo>
                <a:lnTo>
                  <a:pt x="76" y="42"/>
                </a:lnTo>
                <a:lnTo>
                  <a:pt x="78" y="46"/>
                </a:lnTo>
                <a:lnTo>
                  <a:pt x="76" y="48"/>
                </a:lnTo>
                <a:lnTo>
                  <a:pt x="86" y="42"/>
                </a:lnTo>
                <a:lnTo>
                  <a:pt x="84" y="64"/>
                </a:lnTo>
                <a:lnTo>
                  <a:pt x="78" y="68"/>
                </a:lnTo>
                <a:lnTo>
                  <a:pt x="74" y="72"/>
                </a:lnTo>
                <a:lnTo>
                  <a:pt x="72" y="72"/>
                </a:lnTo>
                <a:lnTo>
                  <a:pt x="68" y="72"/>
                </a:lnTo>
                <a:lnTo>
                  <a:pt x="66" y="78"/>
                </a:lnTo>
                <a:lnTo>
                  <a:pt x="60" y="82"/>
                </a:lnTo>
                <a:lnTo>
                  <a:pt x="58" y="80"/>
                </a:lnTo>
                <a:lnTo>
                  <a:pt x="54" y="86"/>
                </a:lnTo>
                <a:lnTo>
                  <a:pt x="52" y="88"/>
                </a:lnTo>
                <a:lnTo>
                  <a:pt x="48" y="86"/>
                </a:lnTo>
                <a:lnTo>
                  <a:pt x="42" y="78"/>
                </a:lnTo>
                <a:lnTo>
                  <a:pt x="42" y="72"/>
                </a:lnTo>
                <a:lnTo>
                  <a:pt x="44" y="62"/>
                </a:lnTo>
                <a:lnTo>
                  <a:pt x="40" y="60"/>
                </a:lnTo>
                <a:lnTo>
                  <a:pt x="36" y="50"/>
                </a:lnTo>
                <a:lnTo>
                  <a:pt x="32" y="54"/>
                </a:lnTo>
                <a:lnTo>
                  <a:pt x="28" y="50"/>
                </a:lnTo>
                <a:lnTo>
                  <a:pt x="32" y="44"/>
                </a:lnTo>
                <a:lnTo>
                  <a:pt x="36" y="40"/>
                </a:lnTo>
                <a:lnTo>
                  <a:pt x="34" y="36"/>
                </a:lnTo>
                <a:lnTo>
                  <a:pt x="26" y="36"/>
                </a:lnTo>
                <a:lnTo>
                  <a:pt x="24" y="34"/>
                </a:lnTo>
                <a:lnTo>
                  <a:pt x="22" y="40"/>
                </a:lnTo>
                <a:lnTo>
                  <a:pt x="10" y="36"/>
                </a:lnTo>
                <a:lnTo>
                  <a:pt x="4" y="32"/>
                </a:lnTo>
                <a:lnTo>
                  <a:pt x="0" y="32"/>
                </a:lnTo>
                <a:lnTo>
                  <a:pt x="4" y="24"/>
                </a:lnTo>
                <a:lnTo>
                  <a:pt x="4" y="14"/>
                </a:lnTo>
                <a:lnTo>
                  <a:pt x="6" y="10"/>
                </a:lnTo>
                <a:lnTo>
                  <a:pt x="12" y="6"/>
                </a:lnTo>
                <a:lnTo>
                  <a:pt x="2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9" name="Freeform 609"/>
          <p:cNvSpPr>
            <a:spLocks/>
          </p:cNvSpPr>
          <p:nvPr/>
        </p:nvSpPr>
        <p:spPr bwMode="ltGray">
          <a:xfrm>
            <a:off x="4048043" y="3338527"/>
            <a:ext cx="15494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4" y="8"/>
              </a:cxn>
              <a:cxn ang="0">
                <a:pos x="8" y="2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0" y="4"/>
                </a:lnTo>
                <a:lnTo>
                  <a:pt x="4" y="8"/>
                </a:lnTo>
                <a:lnTo>
                  <a:pt x="8" y="2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0" name="Freeform 610"/>
          <p:cNvSpPr>
            <a:spLocks/>
          </p:cNvSpPr>
          <p:nvPr/>
        </p:nvSpPr>
        <p:spPr bwMode="ltGray">
          <a:xfrm>
            <a:off x="4285100" y="5551493"/>
            <a:ext cx="444677" cy="423861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6" y="122"/>
              </a:cxn>
              <a:cxn ang="0">
                <a:pos x="6" y="128"/>
              </a:cxn>
              <a:cxn ang="0">
                <a:pos x="8" y="134"/>
              </a:cxn>
              <a:cxn ang="0">
                <a:pos x="14" y="144"/>
              </a:cxn>
              <a:cxn ang="0">
                <a:pos x="30" y="174"/>
              </a:cxn>
              <a:cxn ang="0">
                <a:pos x="32" y="178"/>
              </a:cxn>
              <a:cxn ang="0">
                <a:pos x="32" y="192"/>
              </a:cxn>
              <a:cxn ang="0">
                <a:pos x="18" y="194"/>
              </a:cxn>
              <a:cxn ang="0">
                <a:pos x="30" y="206"/>
              </a:cxn>
              <a:cxn ang="0">
                <a:pos x="40" y="218"/>
              </a:cxn>
              <a:cxn ang="0">
                <a:pos x="46" y="224"/>
              </a:cxn>
              <a:cxn ang="0">
                <a:pos x="56" y="232"/>
              </a:cxn>
              <a:cxn ang="0">
                <a:pos x="64" y="226"/>
              </a:cxn>
              <a:cxn ang="0">
                <a:pos x="90" y="224"/>
              </a:cxn>
              <a:cxn ang="0">
                <a:pos x="94" y="222"/>
              </a:cxn>
              <a:cxn ang="0">
                <a:pos x="108" y="222"/>
              </a:cxn>
              <a:cxn ang="0">
                <a:pos x="114" y="218"/>
              </a:cxn>
              <a:cxn ang="0">
                <a:pos x="120" y="222"/>
              </a:cxn>
              <a:cxn ang="0">
                <a:pos x="136" y="228"/>
              </a:cxn>
              <a:cxn ang="0">
                <a:pos x="140" y="220"/>
              </a:cxn>
              <a:cxn ang="0">
                <a:pos x="148" y="228"/>
              </a:cxn>
              <a:cxn ang="0">
                <a:pos x="158" y="224"/>
              </a:cxn>
              <a:cxn ang="0">
                <a:pos x="180" y="216"/>
              </a:cxn>
              <a:cxn ang="0">
                <a:pos x="196" y="204"/>
              </a:cxn>
              <a:cxn ang="0">
                <a:pos x="202" y="200"/>
              </a:cxn>
              <a:cxn ang="0">
                <a:pos x="208" y="190"/>
              </a:cxn>
              <a:cxn ang="0">
                <a:pos x="222" y="182"/>
              </a:cxn>
              <a:cxn ang="0">
                <a:pos x="234" y="170"/>
              </a:cxn>
              <a:cxn ang="0">
                <a:pos x="246" y="154"/>
              </a:cxn>
              <a:cxn ang="0">
                <a:pos x="250" y="150"/>
              </a:cxn>
              <a:cxn ang="0">
                <a:pos x="256" y="146"/>
              </a:cxn>
              <a:cxn ang="0">
                <a:pos x="268" y="136"/>
              </a:cxn>
              <a:cxn ang="0">
                <a:pos x="276" y="122"/>
              </a:cxn>
              <a:cxn ang="0">
                <a:pos x="286" y="102"/>
              </a:cxn>
              <a:cxn ang="0">
                <a:pos x="284" y="58"/>
              </a:cxn>
              <a:cxn ang="0">
                <a:pos x="270" y="16"/>
              </a:cxn>
              <a:cxn ang="0">
                <a:pos x="204" y="0"/>
              </a:cxn>
              <a:cxn ang="0">
                <a:pos x="64" y="50"/>
              </a:cxn>
              <a:cxn ang="0">
                <a:pos x="0" y="110"/>
              </a:cxn>
            </a:cxnLst>
            <a:rect l="0" t="0" r="r" b="b"/>
            <a:pathLst>
              <a:path w="287" h="233">
                <a:moveTo>
                  <a:pt x="0" y="110"/>
                </a:moveTo>
                <a:lnTo>
                  <a:pt x="6" y="122"/>
                </a:lnTo>
                <a:lnTo>
                  <a:pt x="6" y="128"/>
                </a:lnTo>
                <a:lnTo>
                  <a:pt x="8" y="134"/>
                </a:lnTo>
                <a:lnTo>
                  <a:pt x="14" y="144"/>
                </a:lnTo>
                <a:lnTo>
                  <a:pt x="30" y="174"/>
                </a:lnTo>
                <a:lnTo>
                  <a:pt x="32" y="178"/>
                </a:lnTo>
                <a:lnTo>
                  <a:pt x="32" y="192"/>
                </a:lnTo>
                <a:lnTo>
                  <a:pt x="18" y="194"/>
                </a:lnTo>
                <a:lnTo>
                  <a:pt x="30" y="206"/>
                </a:lnTo>
                <a:lnTo>
                  <a:pt x="40" y="218"/>
                </a:lnTo>
                <a:lnTo>
                  <a:pt x="46" y="224"/>
                </a:lnTo>
                <a:lnTo>
                  <a:pt x="56" y="232"/>
                </a:lnTo>
                <a:lnTo>
                  <a:pt x="64" y="226"/>
                </a:lnTo>
                <a:lnTo>
                  <a:pt x="90" y="224"/>
                </a:lnTo>
                <a:lnTo>
                  <a:pt x="94" y="222"/>
                </a:lnTo>
                <a:lnTo>
                  <a:pt x="108" y="222"/>
                </a:lnTo>
                <a:lnTo>
                  <a:pt x="114" y="218"/>
                </a:lnTo>
                <a:lnTo>
                  <a:pt x="120" y="222"/>
                </a:lnTo>
                <a:lnTo>
                  <a:pt x="136" y="228"/>
                </a:lnTo>
                <a:lnTo>
                  <a:pt x="140" y="220"/>
                </a:lnTo>
                <a:lnTo>
                  <a:pt x="148" y="228"/>
                </a:lnTo>
                <a:lnTo>
                  <a:pt x="158" y="224"/>
                </a:lnTo>
                <a:lnTo>
                  <a:pt x="180" y="216"/>
                </a:lnTo>
                <a:lnTo>
                  <a:pt x="196" y="204"/>
                </a:lnTo>
                <a:lnTo>
                  <a:pt x="202" y="200"/>
                </a:lnTo>
                <a:lnTo>
                  <a:pt x="208" y="190"/>
                </a:lnTo>
                <a:lnTo>
                  <a:pt x="222" y="182"/>
                </a:lnTo>
                <a:lnTo>
                  <a:pt x="234" y="170"/>
                </a:lnTo>
                <a:lnTo>
                  <a:pt x="246" y="154"/>
                </a:lnTo>
                <a:lnTo>
                  <a:pt x="250" y="150"/>
                </a:lnTo>
                <a:lnTo>
                  <a:pt x="256" y="146"/>
                </a:lnTo>
                <a:lnTo>
                  <a:pt x="268" y="136"/>
                </a:lnTo>
                <a:lnTo>
                  <a:pt x="276" y="122"/>
                </a:lnTo>
                <a:lnTo>
                  <a:pt x="286" y="102"/>
                </a:lnTo>
                <a:lnTo>
                  <a:pt x="284" y="58"/>
                </a:lnTo>
                <a:lnTo>
                  <a:pt x="270" y="16"/>
                </a:lnTo>
                <a:lnTo>
                  <a:pt x="204" y="0"/>
                </a:lnTo>
                <a:lnTo>
                  <a:pt x="64" y="50"/>
                </a:lnTo>
                <a:lnTo>
                  <a:pt x="0" y="11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1" name="Freeform 611"/>
          <p:cNvSpPr>
            <a:spLocks/>
          </p:cNvSpPr>
          <p:nvPr/>
        </p:nvSpPr>
        <p:spPr bwMode="ltGray">
          <a:xfrm>
            <a:off x="4666251" y="5703892"/>
            <a:ext cx="49581" cy="603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0" y="4"/>
              </a:cxn>
              <a:cxn ang="0">
                <a:pos x="12" y="2"/>
              </a:cxn>
              <a:cxn ang="0">
                <a:pos x="10" y="8"/>
              </a:cxn>
              <a:cxn ang="0">
                <a:pos x="0" y="12"/>
              </a:cxn>
              <a:cxn ang="0">
                <a:pos x="0" y="18"/>
              </a:cxn>
              <a:cxn ang="0">
                <a:pos x="0" y="28"/>
              </a:cxn>
              <a:cxn ang="0">
                <a:pos x="8" y="32"/>
              </a:cxn>
              <a:cxn ang="0">
                <a:pos x="20" y="32"/>
              </a:cxn>
              <a:cxn ang="0">
                <a:pos x="20" y="24"/>
              </a:cxn>
              <a:cxn ang="0">
                <a:pos x="30" y="12"/>
              </a:cxn>
              <a:cxn ang="0">
                <a:pos x="26" y="0"/>
              </a:cxn>
            </a:cxnLst>
            <a:rect l="0" t="0" r="r" b="b"/>
            <a:pathLst>
              <a:path w="31" h="33">
                <a:moveTo>
                  <a:pt x="26" y="0"/>
                </a:moveTo>
                <a:lnTo>
                  <a:pt x="20" y="4"/>
                </a:lnTo>
                <a:lnTo>
                  <a:pt x="12" y="2"/>
                </a:lnTo>
                <a:lnTo>
                  <a:pt x="10" y="8"/>
                </a:lnTo>
                <a:lnTo>
                  <a:pt x="0" y="12"/>
                </a:lnTo>
                <a:lnTo>
                  <a:pt x="0" y="18"/>
                </a:lnTo>
                <a:lnTo>
                  <a:pt x="0" y="28"/>
                </a:lnTo>
                <a:lnTo>
                  <a:pt x="8" y="32"/>
                </a:lnTo>
                <a:lnTo>
                  <a:pt x="20" y="32"/>
                </a:lnTo>
                <a:lnTo>
                  <a:pt x="20" y="24"/>
                </a:lnTo>
                <a:lnTo>
                  <a:pt x="30" y="12"/>
                </a:lnTo>
                <a:lnTo>
                  <a:pt x="26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2" name="Freeform 612"/>
          <p:cNvSpPr>
            <a:spLocks/>
          </p:cNvSpPr>
          <p:nvPr/>
        </p:nvSpPr>
        <p:spPr bwMode="ltGray">
          <a:xfrm>
            <a:off x="4562442" y="5792792"/>
            <a:ext cx="55778" cy="587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20" y="0"/>
              </a:cxn>
              <a:cxn ang="0">
                <a:pos x="16" y="6"/>
              </a:cxn>
              <a:cxn ang="0">
                <a:pos x="0" y="12"/>
              </a:cxn>
              <a:cxn ang="0">
                <a:pos x="0" y="16"/>
              </a:cxn>
              <a:cxn ang="0">
                <a:pos x="8" y="18"/>
              </a:cxn>
              <a:cxn ang="0">
                <a:pos x="6" y="26"/>
              </a:cxn>
              <a:cxn ang="0">
                <a:pos x="8" y="32"/>
              </a:cxn>
              <a:cxn ang="0">
                <a:pos x="12" y="32"/>
              </a:cxn>
              <a:cxn ang="0">
                <a:pos x="14" y="28"/>
              </a:cxn>
              <a:cxn ang="0">
                <a:pos x="20" y="28"/>
              </a:cxn>
              <a:cxn ang="0">
                <a:pos x="30" y="22"/>
              </a:cxn>
              <a:cxn ang="0">
                <a:pos x="34" y="8"/>
              </a:cxn>
              <a:cxn ang="0">
                <a:pos x="34" y="2"/>
              </a:cxn>
              <a:cxn ang="0">
                <a:pos x="30" y="0"/>
              </a:cxn>
            </a:cxnLst>
            <a:rect l="0" t="0" r="r" b="b"/>
            <a:pathLst>
              <a:path w="35" h="33">
                <a:moveTo>
                  <a:pt x="30" y="0"/>
                </a:moveTo>
                <a:lnTo>
                  <a:pt x="20" y="0"/>
                </a:lnTo>
                <a:lnTo>
                  <a:pt x="16" y="6"/>
                </a:lnTo>
                <a:lnTo>
                  <a:pt x="0" y="12"/>
                </a:lnTo>
                <a:lnTo>
                  <a:pt x="0" y="16"/>
                </a:lnTo>
                <a:lnTo>
                  <a:pt x="8" y="18"/>
                </a:lnTo>
                <a:lnTo>
                  <a:pt x="6" y="26"/>
                </a:lnTo>
                <a:lnTo>
                  <a:pt x="8" y="32"/>
                </a:lnTo>
                <a:lnTo>
                  <a:pt x="12" y="32"/>
                </a:lnTo>
                <a:lnTo>
                  <a:pt x="14" y="28"/>
                </a:lnTo>
                <a:lnTo>
                  <a:pt x="20" y="28"/>
                </a:lnTo>
                <a:lnTo>
                  <a:pt x="30" y="22"/>
                </a:lnTo>
                <a:lnTo>
                  <a:pt x="34" y="8"/>
                </a:lnTo>
                <a:lnTo>
                  <a:pt x="34" y="2"/>
                </a:lnTo>
                <a:lnTo>
                  <a:pt x="30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3" name="Freeform 613"/>
          <p:cNvSpPr>
            <a:spLocks/>
          </p:cNvSpPr>
          <p:nvPr/>
        </p:nvSpPr>
        <p:spPr bwMode="ltGray">
          <a:xfrm>
            <a:off x="4381163" y="5399093"/>
            <a:ext cx="278891" cy="309562"/>
          </a:xfrm>
          <a:custGeom>
            <a:avLst/>
            <a:gdLst/>
            <a:ahLst/>
            <a:cxnLst>
              <a:cxn ang="0">
                <a:pos x="178" y="92"/>
              </a:cxn>
              <a:cxn ang="0">
                <a:pos x="166" y="100"/>
              </a:cxn>
              <a:cxn ang="0">
                <a:pos x="162" y="102"/>
              </a:cxn>
              <a:cxn ang="0">
                <a:pos x="158" y="108"/>
              </a:cxn>
              <a:cxn ang="0">
                <a:pos x="148" y="108"/>
              </a:cxn>
              <a:cxn ang="0">
                <a:pos x="144" y="112"/>
              </a:cxn>
              <a:cxn ang="0">
                <a:pos x="132" y="118"/>
              </a:cxn>
              <a:cxn ang="0">
                <a:pos x="126" y="126"/>
              </a:cxn>
              <a:cxn ang="0">
                <a:pos x="124" y="126"/>
              </a:cxn>
              <a:cxn ang="0">
                <a:pos x="122" y="136"/>
              </a:cxn>
              <a:cxn ang="0">
                <a:pos x="116" y="136"/>
              </a:cxn>
              <a:cxn ang="0">
                <a:pos x="112" y="142"/>
              </a:cxn>
              <a:cxn ang="0">
                <a:pos x="102" y="142"/>
              </a:cxn>
              <a:cxn ang="0">
                <a:pos x="102" y="150"/>
              </a:cxn>
              <a:cxn ang="0">
                <a:pos x="100" y="158"/>
              </a:cxn>
              <a:cxn ang="0">
                <a:pos x="72" y="156"/>
              </a:cxn>
              <a:cxn ang="0">
                <a:pos x="64" y="146"/>
              </a:cxn>
              <a:cxn ang="0">
                <a:pos x="56" y="146"/>
              </a:cxn>
              <a:cxn ang="0">
                <a:pos x="52" y="154"/>
              </a:cxn>
              <a:cxn ang="0">
                <a:pos x="48" y="160"/>
              </a:cxn>
              <a:cxn ang="0">
                <a:pos x="36" y="168"/>
              </a:cxn>
              <a:cxn ang="0">
                <a:pos x="20" y="170"/>
              </a:cxn>
              <a:cxn ang="0">
                <a:pos x="12" y="170"/>
              </a:cxn>
              <a:cxn ang="0">
                <a:pos x="16" y="154"/>
              </a:cxn>
              <a:cxn ang="0">
                <a:pos x="10" y="146"/>
              </a:cxn>
              <a:cxn ang="0">
                <a:pos x="0" y="138"/>
              </a:cxn>
              <a:cxn ang="0">
                <a:pos x="8" y="4"/>
              </a:cxn>
              <a:cxn ang="0">
                <a:pos x="162" y="0"/>
              </a:cxn>
              <a:cxn ang="0">
                <a:pos x="178" y="92"/>
              </a:cxn>
            </a:cxnLst>
            <a:rect l="0" t="0" r="r" b="b"/>
            <a:pathLst>
              <a:path w="179" h="171">
                <a:moveTo>
                  <a:pt x="178" y="92"/>
                </a:moveTo>
                <a:lnTo>
                  <a:pt x="166" y="100"/>
                </a:lnTo>
                <a:lnTo>
                  <a:pt x="162" y="102"/>
                </a:lnTo>
                <a:lnTo>
                  <a:pt x="158" y="108"/>
                </a:lnTo>
                <a:lnTo>
                  <a:pt x="148" y="108"/>
                </a:lnTo>
                <a:lnTo>
                  <a:pt x="144" y="112"/>
                </a:lnTo>
                <a:lnTo>
                  <a:pt x="132" y="118"/>
                </a:lnTo>
                <a:lnTo>
                  <a:pt x="126" y="126"/>
                </a:lnTo>
                <a:lnTo>
                  <a:pt x="124" y="126"/>
                </a:lnTo>
                <a:lnTo>
                  <a:pt x="122" y="136"/>
                </a:lnTo>
                <a:lnTo>
                  <a:pt x="116" y="136"/>
                </a:lnTo>
                <a:lnTo>
                  <a:pt x="112" y="142"/>
                </a:lnTo>
                <a:lnTo>
                  <a:pt x="102" y="142"/>
                </a:lnTo>
                <a:lnTo>
                  <a:pt x="102" y="150"/>
                </a:lnTo>
                <a:lnTo>
                  <a:pt x="100" y="158"/>
                </a:lnTo>
                <a:lnTo>
                  <a:pt x="72" y="156"/>
                </a:lnTo>
                <a:lnTo>
                  <a:pt x="64" y="146"/>
                </a:lnTo>
                <a:lnTo>
                  <a:pt x="56" y="146"/>
                </a:lnTo>
                <a:lnTo>
                  <a:pt x="52" y="154"/>
                </a:lnTo>
                <a:lnTo>
                  <a:pt x="48" y="160"/>
                </a:lnTo>
                <a:lnTo>
                  <a:pt x="36" y="168"/>
                </a:lnTo>
                <a:lnTo>
                  <a:pt x="20" y="170"/>
                </a:lnTo>
                <a:lnTo>
                  <a:pt x="12" y="170"/>
                </a:lnTo>
                <a:lnTo>
                  <a:pt x="16" y="154"/>
                </a:lnTo>
                <a:lnTo>
                  <a:pt x="10" y="146"/>
                </a:lnTo>
                <a:lnTo>
                  <a:pt x="0" y="138"/>
                </a:lnTo>
                <a:lnTo>
                  <a:pt x="8" y="4"/>
                </a:lnTo>
                <a:lnTo>
                  <a:pt x="162" y="0"/>
                </a:lnTo>
                <a:lnTo>
                  <a:pt x="178" y="92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4" name="Freeform 614"/>
          <p:cNvSpPr>
            <a:spLocks/>
          </p:cNvSpPr>
          <p:nvPr/>
        </p:nvSpPr>
        <p:spPr bwMode="ltGray">
          <a:xfrm>
            <a:off x="4537652" y="5348293"/>
            <a:ext cx="244804" cy="249237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4" y="48"/>
              </a:cxn>
              <a:cxn ang="0">
                <a:pos x="6" y="52"/>
              </a:cxn>
              <a:cxn ang="0">
                <a:pos x="8" y="60"/>
              </a:cxn>
              <a:cxn ang="0">
                <a:pos x="14" y="62"/>
              </a:cxn>
              <a:cxn ang="0">
                <a:pos x="20" y="74"/>
              </a:cxn>
              <a:cxn ang="0">
                <a:pos x="30" y="80"/>
              </a:cxn>
              <a:cxn ang="0">
                <a:pos x="34" y="84"/>
              </a:cxn>
              <a:cxn ang="0">
                <a:pos x="36" y="92"/>
              </a:cxn>
              <a:cxn ang="0">
                <a:pos x="40" y="94"/>
              </a:cxn>
              <a:cxn ang="0">
                <a:pos x="46" y="94"/>
              </a:cxn>
              <a:cxn ang="0">
                <a:pos x="48" y="96"/>
              </a:cxn>
              <a:cxn ang="0">
                <a:pos x="42" y="102"/>
              </a:cxn>
              <a:cxn ang="0">
                <a:pos x="42" y="108"/>
              </a:cxn>
              <a:cxn ang="0">
                <a:pos x="44" y="116"/>
              </a:cxn>
              <a:cxn ang="0">
                <a:pos x="52" y="116"/>
              </a:cxn>
              <a:cxn ang="0">
                <a:pos x="66" y="118"/>
              </a:cxn>
              <a:cxn ang="0">
                <a:pos x="72" y="124"/>
              </a:cxn>
              <a:cxn ang="0">
                <a:pos x="74" y="128"/>
              </a:cxn>
              <a:cxn ang="0">
                <a:pos x="78" y="132"/>
              </a:cxn>
              <a:cxn ang="0">
                <a:pos x="92" y="132"/>
              </a:cxn>
              <a:cxn ang="0">
                <a:pos x="110" y="136"/>
              </a:cxn>
              <a:cxn ang="0">
                <a:pos x="148" y="98"/>
              </a:cxn>
              <a:cxn ang="0">
                <a:pos x="158" y="32"/>
              </a:cxn>
              <a:cxn ang="0">
                <a:pos x="96" y="0"/>
              </a:cxn>
              <a:cxn ang="0">
                <a:pos x="60" y="8"/>
              </a:cxn>
              <a:cxn ang="0">
                <a:pos x="0" y="34"/>
              </a:cxn>
            </a:cxnLst>
            <a:rect l="0" t="0" r="r" b="b"/>
            <a:pathLst>
              <a:path w="159" h="137">
                <a:moveTo>
                  <a:pt x="0" y="34"/>
                </a:moveTo>
                <a:lnTo>
                  <a:pt x="4" y="48"/>
                </a:lnTo>
                <a:lnTo>
                  <a:pt x="6" y="52"/>
                </a:lnTo>
                <a:lnTo>
                  <a:pt x="8" y="60"/>
                </a:lnTo>
                <a:lnTo>
                  <a:pt x="14" y="62"/>
                </a:lnTo>
                <a:lnTo>
                  <a:pt x="20" y="74"/>
                </a:lnTo>
                <a:lnTo>
                  <a:pt x="30" y="80"/>
                </a:lnTo>
                <a:lnTo>
                  <a:pt x="34" y="84"/>
                </a:lnTo>
                <a:lnTo>
                  <a:pt x="36" y="92"/>
                </a:lnTo>
                <a:lnTo>
                  <a:pt x="40" y="94"/>
                </a:lnTo>
                <a:lnTo>
                  <a:pt x="46" y="94"/>
                </a:lnTo>
                <a:lnTo>
                  <a:pt x="48" y="96"/>
                </a:lnTo>
                <a:lnTo>
                  <a:pt x="42" y="102"/>
                </a:lnTo>
                <a:lnTo>
                  <a:pt x="42" y="108"/>
                </a:lnTo>
                <a:lnTo>
                  <a:pt x="44" y="116"/>
                </a:lnTo>
                <a:lnTo>
                  <a:pt x="52" y="116"/>
                </a:lnTo>
                <a:lnTo>
                  <a:pt x="66" y="118"/>
                </a:lnTo>
                <a:lnTo>
                  <a:pt x="72" y="124"/>
                </a:lnTo>
                <a:lnTo>
                  <a:pt x="74" y="128"/>
                </a:lnTo>
                <a:lnTo>
                  <a:pt x="78" y="132"/>
                </a:lnTo>
                <a:lnTo>
                  <a:pt x="92" y="132"/>
                </a:lnTo>
                <a:lnTo>
                  <a:pt x="110" y="136"/>
                </a:lnTo>
                <a:lnTo>
                  <a:pt x="148" y="98"/>
                </a:lnTo>
                <a:lnTo>
                  <a:pt x="158" y="32"/>
                </a:lnTo>
                <a:lnTo>
                  <a:pt x="96" y="0"/>
                </a:lnTo>
                <a:lnTo>
                  <a:pt x="60" y="8"/>
                </a:lnTo>
                <a:lnTo>
                  <a:pt x="0" y="3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5" name="Freeform 615"/>
          <p:cNvSpPr>
            <a:spLocks/>
          </p:cNvSpPr>
          <p:nvPr/>
        </p:nvSpPr>
        <p:spPr bwMode="ltGray">
          <a:xfrm>
            <a:off x="4687943" y="5224469"/>
            <a:ext cx="289737" cy="503236"/>
          </a:xfrm>
          <a:custGeom>
            <a:avLst/>
            <a:gdLst/>
            <a:ahLst/>
            <a:cxnLst>
              <a:cxn ang="0">
                <a:pos x="186" y="2"/>
              </a:cxn>
              <a:cxn ang="0">
                <a:pos x="186" y="14"/>
              </a:cxn>
              <a:cxn ang="0">
                <a:pos x="184" y="31"/>
              </a:cxn>
              <a:cxn ang="0">
                <a:pos x="186" y="41"/>
              </a:cxn>
              <a:cxn ang="0">
                <a:pos x="182" y="60"/>
              </a:cxn>
              <a:cxn ang="0">
                <a:pos x="180" y="82"/>
              </a:cxn>
              <a:cxn ang="0">
                <a:pos x="173" y="91"/>
              </a:cxn>
              <a:cxn ang="0">
                <a:pos x="155" y="111"/>
              </a:cxn>
              <a:cxn ang="0">
                <a:pos x="134" y="117"/>
              </a:cxn>
              <a:cxn ang="0">
                <a:pos x="107" y="132"/>
              </a:cxn>
              <a:cxn ang="0">
                <a:pos x="96" y="146"/>
              </a:cxn>
              <a:cxn ang="0">
                <a:pos x="77" y="157"/>
              </a:cxn>
              <a:cxn ang="0">
                <a:pos x="69" y="159"/>
              </a:cxn>
              <a:cxn ang="0">
                <a:pos x="65" y="169"/>
              </a:cxn>
              <a:cxn ang="0">
                <a:pos x="73" y="189"/>
              </a:cxn>
              <a:cxn ang="0">
                <a:pos x="73" y="231"/>
              </a:cxn>
              <a:cxn ang="0">
                <a:pos x="63" y="243"/>
              </a:cxn>
              <a:cxn ang="0">
                <a:pos x="38" y="251"/>
              </a:cxn>
              <a:cxn ang="0">
                <a:pos x="29" y="257"/>
              </a:cxn>
              <a:cxn ang="0">
                <a:pos x="27" y="276"/>
              </a:cxn>
              <a:cxn ang="0">
                <a:pos x="13" y="262"/>
              </a:cxn>
              <a:cxn ang="0">
                <a:pos x="13" y="235"/>
              </a:cxn>
              <a:cxn ang="0">
                <a:pos x="10" y="198"/>
              </a:cxn>
              <a:cxn ang="0">
                <a:pos x="23" y="187"/>
              </a:cxn>
              <a:cxn ang="0">
                <a:pos x="25" y="183"/>
              </a:cxn>
              <a:cxn ang="0">
                <a:pos x="29" y="171"/>
              </a:cxn>
              <a:cxn ang="0">
                <a:pos x="40" y="152"/>
              </a:cxn>
              <a:cxn ang="0">
                <a:pos x="40" y="134"/>
              </a:cxn>
              <a:cxn ang="0">
                <a:pos x="44" y="99"/>
              </a:cxn>
              <a:cxn ang="0">
                <a:pos x="4" y="86"/>
              </a:cxn>
              <a:cxn ang="0">
                <a:pos x="0" y="56"/>
              </a:cxn>
              <a:cxn ang="0">
                <a:pos x="182" y="0"/>
              </a:cxn>
            </a:cxnLst>
            <a:rect l="0" t="0" r="r" b="b"/>
            <a:pathLst>
              <a:path w="189" h="277">
                <a:moveTo>
                  <a:pt x="182" y="0"/>
                </a:moveTo>
                <a:lnTo>
                  <a:pt x="186" y="2"/>
                </a:lnTo>
                <a:lnTo>
                  <a:pt x="188" y="8"/>
                </a:lnTo>
                <a:lnTo>
                  <a:pt x="186" y="14"/>
                </a:lnTo>
                <a:lnTo>
                  <a:pt x="184" y="23"/>
                </a:lnTo>
                <a:lnTo>
                  <a:pt x="184" y="31"/>
                </a:lnTo>
                <a:lnTo>
                  <a:pt x="184" y="35"/>
                </a:lnTo>
                <a:lnTo>
                  <a:pt x="186" y="41"/>
                </a:lnTo>
                <a:lnTo>
                  <a:pt x="182" y="45"/>
                </a:lnTo>
                <a:lnTo>
                  <a:pt x="182" y="60"/>
                </a:lnTo>
                <a:lnTo>
                  <a:pt x="182" y="70"/>
                </a:lnTo>
                <a:lnTo>
                  <a:pt x="180" y="82"/>
                </a:lnTo>
                <a:lnTo>
                  <a:pt x="178" y="89"/>
                </a:lnTo>
                <a:lnTo>
                  <a:pt x="173" y="91"/>
                </a:lnTo>
                <a:lnTo>
                  <a:pt x="163" y="105"/>
                </a:lnTo>
                <a:lnTo>
                  <a:pt x="155" y="111"/>
                </a:lnTo>
                <a:lnTo>
                  <a:pt x="148" y="115"/>
                </a:lnTo>
                <a:lnTo>
                  <a:pt x="134" y="117"/>
                </a:lnTo>
                <a:lnTo>
                  <a:pt x="111" y="126"/>
                </a:lnTo>
                <a:lnTo>
                  <a:pt x="107" y="132"/>
                </a:lnTo>
                <a:lnTo>
                  <a:pt x="102" y="142"/>
                </a:lnTo>
                <a:lnTo>
                  <a:pt x="96" y="146"/>
                </a:lnTo>
                <a:lnTo>
                  <a:pt x="90" y="148"/>
                </a:lnTo>
                <a:lnTo>
                  <a:pt x="77" y="157"/>
                </a:lnTo>
                <a:lnTo>
                  <a:pt x="73" y="155"/>
                </a:lnTo>
                <a:lnTo>
                  <a:pt x="69" y="159"/>
                </a:lnTo>
                <a:lnTo>
                  <a:pt x="69" y="163"/>
                </a:lnTo>
                <a:lnTo>
                  <a:pt x="65" y="169"/>
                </a:lnTo>
                <a:lnTo>
                  <a:pt x="71" y="173"/>
                </a:lnTo>
                <a:lnTo>
                  <a:pt x="73" y="189"/>
                </a:lnTo>
                <a:lnTo>
                  <a:pt x="75" y="212"/>
                </a:lnTo>
                <a:lnTo>
                  <a:pt x="73" y="231"/>
                </a:lnTo>
                <a:lnTo>
                  <a:pt x="71" y="239"/>
                </a:lnTo>
                <a:lnTo>
                  <a:pt x="63" y="243"/>
                </a:lnTo>
                <a:lnTo>
                  <a:pt x="50" y="249"/>
                </a:lnTo>
                <a:lnTo>
                  <a:pt x="38" y="251"/>
                </a:lnTo>
                <a:lnTo>
                  <a:pt x="33" y="253"/>
                </a:lnTo>
                <a:lnTo>
                  <a:pt x="29" y="257"/>
                </a:lnTo>
                <a:lnTo>
                  <a:pt x="27" y="266"/>
                </a:lnTo>
                <a:lnTo>
                  <a:pt x="27" y="276"/>
                </a:lnTo>
                <a:lnTo>
                  <a:pt x="10" y="274"/>
                </a:lnTo>
                <a:lnTo>
                  <a:pt x="13" y="262"/>
                </a:lnTo>
                <a:lnTo>
                  <a:pt x="8" y="262"/>
                </a:lnTo>
                <a:lnTo>
                  <a:pt x="13" y="235"/>
                </a:lnTo>
                <a:lnTo>
                  <a:pt x="12" y="212"/>
                </a:lnTo>
                <a:lnTo>
                  <a:pt x="10" y="198"/>
                </a:lnTo>
                <a:lnTo>
                  <a:pt x="15" y="192"/>
                </a:lnTo>
                <a:lnTo>
                  <a:pt x="23" y="187"/>
                </a:lnTo>
                <a:lnTo>
                  <a:pt x="25" y="187"/>
                </a:lnTo>
                <a:lnTo>
                  <a:pt x="25" y="183"/>
                </a:lnTo>
                <a:lnTo>
                  <a:pt x="25" y="177"/>
                </a:lnTo>
                <a:lnTo>
                  <a:pt x="29" y="171"/>
                </a:lnTo>
                <a:lnTo>
                  <a:pt x="40" y="161"/>
                </a:lnTo>
                <a:lnTo>
                  <a:pt x="40" y="152"/>
                </a:lnTo>
                <a:lnTo>
                  <a:pt x="36" y="142"/>
                </a:lnTo>
                <a:lnTo>
                  <a:pt x="40" y="134"/>
                </a:lnTo>
                <a:lnTo>
                  <a:pt x="44" y="128"/>
                </a:lnTo>
                <a:lnTo>
                  <a:pt x="44" y="99"/>
                </a:lnTo>
                <a:lnTo>
                  <a:pt x="23" y="87"/>
                </a:lnTo>
                <a:lnTo>
                  <a:pt x="4" y="86"/>
                </a:lnTo>
                <a:lnTo>
                  <a:pt x="2" y="74"/>
                </a:lnTo>
                <a:lnTo>
                  <a:pt x="0" y="56"/>
                </a:lnTo>
                <a:lnTo>
                  <a:pt x="84" y="8"/>
                </a:lnTo>
                <a:lnTo>
                  <a:pt x="18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6" name="Freeform 616"/>
          <p:cNvSpPr>
            <a:spLocks/>
          </p:cNvSpPr>
          <p:nvPr/>
        </p:nvSpPr>
        <p:spPr bwMode="ltGray">
          <a:xfrm>
            <a:off x="4684844" y="5222882"/>
            <a:ext cx="305231" cy="514348"/>
          </a:xfrm>
          <a:custGeom>
            <a:avLst/>
            <a:gdLst/>
            <a:ahLst/>
            <a:cxnLst>
              <a:cxn ang="0">
                <a:pos x="194" y="2"/>
              </a:cxn>
              <a:cxn ang="0">
                <a:pos x="194" y="14"/>
              </a:cxn>
              <a:cxn ang="0">
                <a:pos x="192" y="32"/>
              </a:cxn>
              <a:cxn ang="0">
                <a:pos x="194" y="42"/>
              </a:cxn>
              <a:cxn ang="0">
                <a:pos x="190" y="62"/>
              </a:cxn>
              <a:cxn ang="0">
                <a:pos x="188" y="84"/>
              </a:cxn>
              <a:cxn ang="0">
                <a:pos x="180" y="94"/>
              </a:cxn>
              <a:cxn ang="0">
                <a:pos x="162" y="114"/>
              </a:cxn>
              <a:cxn ang="0">
                <a:pos x="140" y="120"/>
              </a:cxn>
              <a:cxn ang="0">
                <a:pos x="112" y="136"/>
              </a:cxn>
              <a:cxn ang="0">
                <a:pos x="100" y="150"/>
              </a:cxn>
              <a:cxn ang="0">
                <a:pos x="80" y="162"/>
              </a:cxn>
              <a:cxn ang="0">
                <a:pos x="72" y="164"/>
              </a:cxn>
              <a:cxn ang="0">
                <a:pos x="68" y="174"/>
              </a:cxn>
              <a:cxn ang="0">
                <a:pos x="76" y="194"/>
              </a:cxn>
              <a:cxn ang="0">
                <a:pos x="76" y="238"/>
              </a:cxn>
              <a:cxn ang="0">
                <a:pos x="66" y="250"/>
              </a:cxn>
              <a:cxn ang="0">
                <a:pos x="40" y="258"/>
              </a:cxn>
              <a:cxn ang="0">
                <a:pos x="30" y="264"/>
              </a:cxn>
              <a:cxn ang="0">
                <a:pos x="28" y="284"/>
              </a:cxn>
              <a:cxn ang="0">
                <a:pos x="14" y="270"/>
              </a:cxn>
              <a:cxn ang="0">
                <a:pos x="14" y="242"/>
              </a:cxn>
              <a:cxn ang="0">
                <a:pos x="10" y="204"/>
              </a:cxn>
              <a:cxn ang="0">
                <a:pos x="24" y="192"/>
              </a:cxn>
              <a:cxn ang="0">
                <a:pos x="26" y="188"/>
              </a:cxn>
              <a:cxn ang="0">
                <a:pos x="30" y="176"/>
              </a:cxn>
              <a:cxn ang="0">
                <a:pos x="42" y="156"/>
              </a:cxn>
              <a:cxn ang="0">
                <a:pos x="42" y="138"/>
              </a:cxn>
              <a:cxn ang="0">
                <a:pos x="46" y="102"/>
              </a:cxn>
              <a:cxn ang="0">
                <a:pos x="4" y="88"/>
              </a:cxn>
              <a:cxn ang="0">
                <a:pos x="0" y="58"/>
              </a:cxn>
              <a:cxn ang="0">
                <a:pos x="190" y="0"/>
              </a:cxn>
            </a:cxnLst>
            <a:rect l="0" t="0" r="r" b="b"/>
            <a:pathLst>
              <a:path w="197" h="285">
                <a:moveTo>
                  <a:pt x="190" y="0"/>
                </a:moveTo>
                <a:lnTo>
                  <a:pt x="194" y="2"/>
                </a:lnTo>
                <a:lnTo>
                  <a:pt x="196" y="8"/>
                </a:lnTo>
                <a:lnTo>
                  <a:pt x="194" y="14"/>
                </a:lnTo>
                <a:lnTo>
                  <a:pt x="192" y="24"/>
                </a:lnTo>
                <a:lnTo>
                  <a:pt x="192" y="32"/>
                </a:lnTo>
                <a:lnTo>
                  <a:pt x="192" y="36"/>
                </a:lnTo>
                <a:lnTo>
                  <a:pt x="194" y="42"/>
                </a:lnTo>
                <a:lnTo>
                  <a:pt x="190" y="46"/>
                </a:lnTo>
                <a:lnTo>
                  <a:pt x="190" y="62"/>
                </a:lnTo>
                <a:lnTo>
                  <a:pt x="190" y="72"/>
                </a:lnTo>
                <a:lnTo>
                  <a:pt x="188" y="84"/>
                </a:lnTo>
                <a:lnTo>
                  <a:pt x="186" y="92"/>
                </a:lnTo>
                <a:lnTo>
                  <a:pt x="180" y="94"/>
                </a:lnTo>
                <a:lnTo>
                  <a:pt x="170" y="108"/>
                </a:lnTo>
                <a:lnTo>
                  <a:pt x="162" y="114"/>
                </a:lnTo>
                <a:lnTo>
                  <a:pt x="154" y="118"/>
                </a:lnTo>
                <a:lnTo>
                  <a:pt x="140" y="120"/>
                </a:lnTo>
                <a:lnTo>
                  <a:pt x="116" y="130"/>
                </a:lnTo>
                <a:lnTo>
                  <a:pt x="112" y="136"/>
                </a:lnTo>
                <a:lnTo>
                  <a:pt x="106" y="146"/>
                </a:lnTo>
                <a:lnTo>
                  <a:pt x="100" y="150"/>
                </a:lnTo>
                <a:lnTo>
                  <a:pt x="94" y="152"/>
                </a:lnTo>
                <a:lnTo>
                  <a:pt x="80" y="162"/>
                </a:lnTo>
                <a:lnTo>
                  <a:pt x="76" y="160"/>
                </a:lnTo>
                <a:lnTo>
                  <a:pt x="72" y="164"/>
                </a:lnTo>
                <a:lnTo>
                  <a:pt x="72" y="168"/>
                </a:lnTo>
                <a:lnTo>
                  <a:pt x="68" y="174"/>
                </a:lnTo>
                <a:lnTo>
                  <a:pt x="74" y="178"/>
                </a:lnTo>
                <a:lnTo>
                  <a:pt x="76" y="194"/>
                </a:lnTo>
                <a:lnTo>
                  <a:pt x="78" y="218"/>
                </a:lnTo>
                <a:lnTo>
                  <a:pt x="76" y="238"/>
                </a:lnTo>
                <a:lnTo>
                  <a:pt x="74" y="246"/>
                </a:lnTo>
                <a:lnTo>
                  <a:pt x="66" y="250"/>
                </a:lnTo>
                <a:lnTo>
                  <a:pt x="52" y="256"/>
                </a:lnTo>
                <a:lnTo>
                  <a:pt x="40" y="258"/>
                </a:lnTo>
                <a:lnTo>
                  <a:pt x="34" y="260"/>
                </a:lnTo>
                <a:lnTo>
                  <a:pt x="30" y="264"/>
                </a:lnTo>
                <a:lnTo>
                  <a:pt x="28" y="274"/>
                </a:lnTo>
                <a:lnTo>
                  <a:pt x="28" y="284"/>
                </a:lnTo>
                <a:lnTo>
                  <a:pt x="10" y="282"/>
                </a:lnTo>
                <a:lnTo>
                  <a:pt x="14" y="270"/>
                </a:lnTo>
                <a:lnTo>
                  <a:pt x="8" y="270"/>
                </a:lnTo>
                <a:lnTo>
                  <a:pt x="14" y="242"/>
                </a:lnTo>
                <a:lnTo>
                  <a:pt x="12" y="218"/>
                </a:lnTo>
                <a:lnTo>
                  <a:pt x="10" y="204"/>
                </a:lnTo>
                <a:lnTo>
                  <a:pt x="16" y="198"/>
                </a:lnTo>
                <a:lnTo>
                  <a:pt x="24" y="192"/>
                </a:lnTo>
                <a:lnTo>
                  <a:pt x="26" y="192"/>
                </a:lnTo>
                <a:lnTo>
                  <a:pt x="26" y="188"/>
                </a:lnTo>
                <a:lnTo>
                  <a:pt x="26" y="182"/>
                </a:lnTo>
                <a:lnTo>
                  <a:pt x="30" y="176"/>
                </a:lnTo>
                <a:lnTo>
                  <a:pt x="42" y="166"/>
                </a:lnTo>
                <a:lnTo>
                  <a:pt x="42" y="156"/>
                </a:lnTo>
                <a:lnTo>
                  <a:pt x="38" y="146"/>
                </a:lnTo>
                <a:lnTo>
                  <a:pt x="42" y="138"/>
                </a:lnTo>
                <a:lnTo>
                  <a:pt x="46" y="132"/>
                </a:lnTo>
                <a:lnTo>
                  <a:pt x="46" y="102"/>
                </a:lnTo>
                <a:lnTo>
                  <a:pt x="24" y="90"/>
                </a:lnTo>
                <a:lnTo>
                  <a:pt x="4" y="88"/>
                </a:lnTo>
                <a:lnTo>
                  <a:pt x="2" y="76"/>
                </a:lnTo>
                <a:lnTo>
                  <a:pt x="0" y="58"/>
                </a:lnTo>
                <a:lnTo>
                  <a:pt x="88" y="8"/>
                </a:lnTo>
                <a:lnTo>
                  <a:pt x="190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7" name="Freeform 617"/>
          <p:cNvSpPr>
            <a:spLocks/>
          </p:cNvSpPr>
          <p:nvPr/>
        </p:nvSpPr>
        <p:spPr bwMode="ltGray">
          <a:xfrm>
            <a:off x="4760765" y="5172082"/>
            <a:ext cx="69722" cy="246061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15" y="89"/>
              </a:cxn>
              <a:cxn ang="0">
                <a:pos x="24" y="85"/>
              </a:cxn>
              <a:cxn ang="0">
                <a:pos x="24" y="94"/>
              </a:cxn>
              <a:cxn ang="0">
                <a:pos x="22" y="98"/>
              </a:cxn>
              <a:cxn ang="0">
                <a:pos x="20" y="104"/>
              </a:cxn>
              <a:cxn ang="0">
                <a:pos x="20" y="108"/>
              </a:cxn>
              <a:cxn ang="0">
                <a:pos x="20" y="119"/>
              </a:cxn>
              <a:cxn ang="0">
                <a:pos x="24" y="121"/>
              </a:cxn>
              <a:cxn ang="0">
                <a:pos x="29" y="132"/>
              </a:cxn>
              <a:cxn ang="0">
                <a:pos x="36" y="134"/>
              </a:cxn>
              <a:cxn ang="0">
                <a:pos x="34" y="125"/>
              </a:cxn>
              <a:cxn ang="0">
                <a:pos x="39" y="119"/>
              </a:cxn>
              <a:cxn ang="0">
                <a:pos x="41" y="111"/>
              </a:cxn>
              <a:cxn ang="0">
                <a:pos x="39" y="104"/>
              </a:cxn>
              <a:cxn ang="0">
                <a:pos x="44" y="92"/>
              </a:cxn>
              <a:cxn ang="0">
                <a:pos x="42" y="89"/>
              </a:cxn>
              <a:cxn ang="0">
                <a:pos x="36" y="77"/>
              </a:cxn>
              <a:cxn ang="0">
                <a:pos x="32" y="66"/>
              </a:cxn>
              <a:cxn ang="0">
                <a:pos x="25" y="62"/>
              </a:cxn>
              <a:cxn ang="0">
                <a:pos x="27" y="57"/>
              </a:cxn>
              <a:cxn ang="0">
                <a:pos x="36" y="47"/>
              </a:cxn>
              <a:cxn ang="0">
                <a:pos x="41" y="36"/>
              </a:cxn>
              <a:cxn ang="0">
                <a:pos x="30" y="0"/>
              </a:cxn>
              <a:cxn ang="0">
                <a:pos x="3" y="0"/>
              </a:cxn>
              <a:cxn ang="0">
                <a:pos x="0" y="72"/>
              </a:cxn>
            </a:cxnLst>
            <a:rect l="0" t="0" r="r" b="b"/>
            <a:pathLst>
              <a:path w="45" h="135">
                <a:moveTo>
                  <a:pt x="0" y="72"/>
                </a:moveTo>
                <a:lnTo>
                  <a:pt x="15" y="89"/>
                </a:lnTo>
                <a:lnTo>
                  <a:pt x="24" y="85"/>
                </a:lnTo>
                <a:lnTo>
                  <a:pt x="24" y="94"/>
                </a:lnTo>
                <a:lnTo>
                  <a:pt x="22" y="98"/>
                </a:lnTo>
                <a:lnTo>
                  <a:pt x="20" y="104"/>
                </a:lnTo>
                <a:lnTo>
                  <a:pt x="20" y="108"/>
                </a:lnTo>
                <a:lnTo>
                  <a:pt x="20" y="119"/>
                </a:lnTo>
                <a:lnTo>
                  <a:pt x="24" y="121"/>
                </a:lnTo>
                <a:lnTo>
                  <a:pt x="29" y="132"/>
                </a:lnTo>
                <a:lnTo>
                  <a:pt x="36" y="134"/>
                </a:lnTo>
                <a:lnTo>
                  <a:pt x="34" y="125"/>
                </a:lnTo>
                <a:lnTo>
                  <a:pt x="39" y="119"/>
                </a:lnTo>
                <a:lnTo>
                  <a:pt x="41" y="111"/>
                </a:lnTo>
                <a:lnTo>
                  <a:pt x="39" y="104"/>
                </a:lnTo>
                <a:lnTo>
                  <a:pt x="44" y="92"/>
                </a:lnTo>
                <a:lnTo>
                  <a:pt x="42" y="89"/>
                </a:lnTo>
                <a:lnTo>
                  <a:pt x="36" y="77"/>
                </a:lnTo>
                <a:lnTo>
                  <a:pt x="32" y="66"/>
                </a:lnTo>
                <a:lnTo>
                  <a:pt x="25" y="62"/>
                </a:lnTo>
                <a:lnTo>
                  <a:pt x="27" y="57"/>
                </a:lnTo>
                <a:lnTo>
                  <a:pt x="36" y="47"/>
                </a:lnTo>
                <a:lnTo>
                  <a:pt x="41" y="36"/>
                </a:lnTo>
                <a:lnTo>
                  <a:pt x="30" y="0"/>
                </a:lnTo>
                <a:lnTo>
                  <a:pt x="3" y="0"/>
                </a:lnTo>
                <a:lnTo>
                  <a:pt x="0" y="7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8" name="Freeform 618"/>
          <p:cNvSpPr>
            <a:spLocks/>
          </p:cNvSpPr>
          <p:nvPr/>
        </p:nvSpPr>
        <p:spPr bwMode="ltGray">
          <a:xfrm>
            <a:off x="4757666" y="5170494"/>
            <a:ext cx="82117" cy="258762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8" y="94"/>
              </a:cxn>
              <a:cxn ang="0">
                <a:pos x="28" y="90"/>
              </a:cxn>
              <a:cxn ang="0">
                <a:pos x="28" y="100"/>
              </a:cxn>
              <a:cxn ang="0">
                <a:pos x="26" y="104"/>
              </a:cxn>
              <a:cxn ang="0">
                <a:pos x="24" y="110"/>
              </a:cxn>
              <a:cxn ang="0">
                <a:pos x="24" y="114"/>
              </a:cxn>
              <a:cxn ang="0">
                <a:pos x="24" y="126"/>
              </a:cxn>
              <a:cxn ang="0">
                <a:pos x="28" y="128"/>
              </a:cxn>
              <a:cxn ang="0">
                <a:pos x="34" y="140"/>
              </a:cxn>
              <a:cxn ang="0">
                <a:pos x="42" y="142"/>
              </a:cxn>
              <a:cxn ang="0">
                <a:pos x="40" y="132"/>
              </a:cxn>
              <a:cxn ang="0">
                <a:pos x="46" y="126"/>
              </a:cxn>
              <a:cxn ang="0">
                <a:pos x="48" y="118"/>
              </a:cxn>
              <a:cxn ang="0">
                <a:pos x="46" y="110"/>
              </a:cxn>
              <a:cxn ang="0">
                <a:pos x="52" y="98"/>
              </a:cxn>
              <a:cxn ang="0">
                <a:pos x="50" y="94"/>
              </a:cxn>
              <a:cxn ang="0">
                <a:pos x="42" y="82"/>
              </a:cxn>
              <a:cxn ang="0">
                <a:pos x="38" y="70"/>
              </a:cxn>
              <a:cxn ang="0">
                <a:pos x="30" y="66"/>
              </a:cxn>
              <a:cxn ang="0">
                <a:pos x="32" y="60"/>
              </a:cxn>
              <a:cxn ang="0">
                <a:pos x="42" y="50"/>
              </a:cxn>
              <a:cxn ang="0">
                <a:pos x="48" y="38"/>
              </a:cxn>
              <a:cxn ang="0">
                <a:pos x="36" y="0"/>
              </a:cxn>
              <a:cxn ang="0">
                <a:pos x="4" y="0"/>
              </a:cxn>
              <a:cxn ang="0">
                <a:pos x="0" y="76"/>
              </a:cxn>
            </a:cxnLst>
            <a:rect l="0" t="0" r="r" b="b"/>
            <a:pathLst>
              <a:path w="53" h="143">
                <a:moveTo>
                  <a:pt x="0" y="76"/>
                </a:moveTo>
                <a:lnTo>
                  <a:pt x="18" y="94"/>
                </a:lnTo>
                <a:lnTo>
                  <a:pt x="28" y="90"/>
                </a:lnTo>
                <a:lnTo>
                  <a:pt x="28" y="100"/>
                </a:lnTo>
                <a:lnTo>
                  <a:pt x="26" y="104"/>
                </a:lnTo>
                <a:lnTo>
                  <a:pt x="24" y="110"/>
                </a:lnTo>
                <a:lnTo>
                  <a:pt x="24" y="114"/>
                </a:lnTo>
                <a:lnTo>
                  <a:pt x="24" y="126"/>
                </a:lnTo>
                <a:lnTo>
                  <a:pt x="28" y="128"/>
                </a:lnTo>
                <a:lnTo>
                  <a:pt x="34" y="140"/>
                </a:lnTo>
                <a:lnTo>
                  <a:pt x="42" y="142"/>
                </a:lnTo>
                <a:lnTo>
                  <a:pt x="40" y="132"/>
                </a:lnTo>
                <a:lnTo>
                  <a:pt x="46" y="126"/>
                </a:lnTo>
                <a:lnTo>
                  <a:pt x="48" y="118"/>
                </a:lnTo>
                <a:lnTo>
                  <a:pt x="46" y="110"/>
                </a:lnTo>
                <a:lnTo>
                  <a:pt x="52" y="98"/>
                </a:lnTo>
                <a:lnTo>
                  <a:pt x="50" y="94"/>
                </a:lnTo>
                <a:lnTo>
                  <a:pt x="42" y="82"/>
                </a:lnTo>
                <a:lnTo>
                  <a:pt x="38" y="70"/>
                </a:lnTo>
                <a:lnTo>
                  <a:pt x="30" y="66"/>
                </a:lnTo>
                <a:lnTo>
                  <a:pt x="32" y="60"/>
                </a:lnTo>
                <a:lnTo>
                  <a:pt x="42" y="50"/>
                </a:lnTo>
                <a:lnTo>
                  <a:pt x="48" y="38"/>
                </a:lnTo>
                <a:lnTo>
                  <a:pt x="36" y="0"/>
                </a:lnTo>
                <a:lnTo>
                  <a:pt x="4" y="0"/>
                </a:lnTo>
                <a:lnTo>
                  <a:pt x="0" y="7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9" name="Freeform 619"/>
          <p:cNvSpPr>
            <a:spLocks/>
          </p:cNvSpPr>
          <p:nvPr/>
        </p:nvSpPr>
        <p:spPr bwMode="ltGray">
          <a:xfrm>
            <a:off x="5013315" y="4484697"/>
            <a:ext cx="299034" cy="42227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0" y="12"/>
              </a:cxn>
              <a:cxn ang="0">
                <a:pos x="63" y="17"/>
              </a:cxn>
              <a:cxn ang="0">
                <a:pos x="69" y="23"/>
              </a:cxn>
              <a:cxn ang="0">
                <a:pos x="83" y="23"/>
              </a:cxn>
              <a:cxn ang="0">
                <a:pos x="94" y="17"/>
              </a:cxn>
              <a:cxn ang="0">
                <a:pos x="104" y="21"/>
              </a:cxn>
              <a:cxn ang="0">
                <a:pos x="113" y="17"/>
              </a:cxn>
              <a:cxn ang="0">
                <a:pos x="119" y="12"/>
              </a:cxn>
              <a:cxn ang="0">
                <a:pos x="125" y="14"/>
              </a:cxn>
              <a:cxn ang="0">
                <a:pos x="129" y="14"/>
              </a:cxn>
              <a:cxn ang="0">
                <a:pos x="138" y="10"/>
              </a:cxn>
              <a:cxn ang="0">
                <a:pos x="152" y="12"/>
              </a:cxn>
              <a:cxn ang="0">
                <a:pos x="161" y="8"/>
              </a:cxn>
              <a:cxn ang="0">
                <a:pos x="173" y="6"/>
              </a:cxn>
              <a:cxn ang="0">
                <a:pos x="175" y="0"/>
              </a:cxn>
              <a:cxn ang="0">
                <a:pos x="184" y="0"/>
              </a:cxn>
              <a:cxn ang="0">
                <a:pos x="192" y="4"/>
              </a:cxn>
              <a:cxn ang="0">
                <a:pos x="188" y="8"/>
              </a:cxn>
              <a:cxn ang="0">
                <a:pos x="188" y="15"/>
              </a:cxn>
              <a:cxn ang="0">
                <a:pos x="186" y="25"/>
              </a:cxn>
              <a:cxn ang="0">
                <a:pos x="182" y="41"/>
              </a:cxn>
              <a:cxn ang="0">
                <a:pos x="177" y="50"/>
              </a:cxn>
              <a:cxn ang="0">
                <a:pos x="169" y="60"/>
              </a:cxn>
              <a:cxn ang="0">
                <a:pos x="167" y="68"/>
              </a:cxn>
              <a:cxn ang="0">
                <a:pos x="161" y="73"/>
              </a:cxn>
              <a:cxn ang="0">
                <a:pos x="159" y="81"/>
              </a:cxn>
              <a:cxn ang="0">
                <a:pos x="154" y="89"/>
              </a:cxn>
              <a:cxn ang="0">
                <a:pos x="148" y="108"/>
              </a:cxn>
              <a:cxn ang="0">
                <a:pos x="138" y="120"/>
              </a:cxn>
              <a:cxn ang="0">
                <a:pos x="132" y="124"/>
              </a:cxn>
              <a:cxn ang="0">
                <a:pos x="131" y="130"/>
              </a:cxn>
              <a:cxn ang="0">
                <a:pos x="123" y="141"/>
              </a:cxn>
              <a:cxn ang="0">
                <a:pos x="106" y="157"/>
              </a:cxn>
              <a:cxn ang="0">
                <a:pos x="98" y="164"/>
              </a:cxn>
              <a:cxn ang="0">
                <a:pos x="88" y="172"/>
              </a:cxn>
              <a:cxn ang="0">
                <a:pos x="83" y="172"/>
              </a:cxn>
              <a:cxn ang="0">
                <a:pos x="75" y="180"/>
              </a:cxn>
              <a:cxn ang="0">
                <a:pos x="69" y="182"/>
              </a:cxn>
              <a:cxn ang="0">
                <a:pos x="60" y="191"/>
              </a:cxn>
              <a:cxn ang="0">
                <a:pos x="44" y="203"/>
              </a:cxn>
              <a:cxn ang="0">
                <a:pos x="33" y="215"/>
              </a:cxn>
              <a:cxn ang="0">
                <a:pos x="23" y="224"/>
              </a:cxn>
              <a:cxn ang="0">
                <a:pos x="17" y="232"/>
              </a:cxn>
              <a:cxn ang="0">
                <a:pos x="2" y="230"/>
              </a:cxn>
              <a:cxn ang="0">
                <a:pos x="0" y="159"/>
              </a:cxn>
              <a:cxn ang="0">
                <a:pos x="33" y="10"/>
              </a:cxn>
              <a:cxn ang="0">
                <a:pos x="48" y="0"/>
              </a:cxn>
            </a:cxnLst>
            <a:rect l="0" t="0" r="r" b="b"/>
            <a:pathLst>
              <a:path w="193" h="233">
                <a:moveTo>
                  <a:pt x="48" y="0"/>
                </a:moveTo>
                <a:lnTo>
                  <a:pt x="56" y="4"/>
                </a:lnTo>
                <a:lnTo>
                  <a:pt x="60" y="12"/>
                </a:lnTo>
                <a:lnTo>
                  <a:pt x="63" y="17"/>
                </a:lnTo>
                <a:lnTo>
                  <a:pt x="69" y="23"/>
                </a:lnTo>
                <a:lnTo>
                  <a:pt x="83" y="23"/>
                </a:lnTo>
                <a:lnTo>
                  <a:pt x="94" y="17"/>
                </a:lnTo>
                <a:lnTo>
                  <a:pt x="104" y="21"/>
                </a:lnTo>
                <a:lnTo>
                  <a:pt x="113" y="17"/>
                </a:lnTo>
                <a:lnTo>
                  <a:pt x="119" y="12"/>
                </a:lnTo>
                <a:lnTo>
                  <a:pt x="125" y="14"/>
                </a:lnTo>
                <a:lnTo>
                  <a:pt x="129" y="14"/>
                </a:lnTo>
                <a:lnTo>
                  <a:pt x="138" y="10"/>
                </a:lnTo>
                <a:lnTo>
                  <a:pt x="152" y="12"/>
                </a:lnTo>
                <a:lnTo>
                  <a:pt x="161" y="8"/>
                </a:lnTo>
                <a:lnTo>
                  <a:pt x="173" y="6"/>
                </a:lnTo>
                <a:lnTo>
                  <a:pt x="175" y="0"/>
                </a:lnTo>
                <a:lnTo>
                  <a:pt x="184" y="0"/>
                </a:lnTo>
                <a:lnTo>
                  <a:pt x="192" y="4"/>
                </a:lnTo>
                <a:lnTo>
                  <a:pt x="188" y="8"/>
                </a:lnTo>
                <a:lnTo>
                  <a:pt x="188" y="15"/>
                </a:lnTo>
                <a:lnTo>
                  <a:pt x="186" y="25"/>
                </a:lnTo>
                <a:lnTo>
                  <a:pt x="182" y="41"/>
                </a:lnTo>
                <a:lnTo>
                  <a:pt x="177" y="50"/>
                </a:lnTo>
                <a:lnTo>
                  <a:pt x="169" y="60"/>
                </a:lnTo>
                <a:lnTo>
                  <a:pt x="167" y="68"/>
                </a:lnTo>
                <a:lnTo>
                  <a:pt x="161" y="73"/>
                </a:lnTo>
                <a:lnTo>
                  <a:pt x="159" y="81"/>
                </a:lnTo>
                <a:lnTo>
                  <a:pt x="154" y="89"/>
                </a:lnTo>
                <a:lnTo>
                  <a:pt x="148" y="108"/>
                </a:lnTo>
                <a:lnTo>
                  <a:pt x="138" y="120"/>
                </a:lnTo>
                <a:lnTo>
                  <a:pt x="132" y="124"/>
                </a:lnTo>
                <a:lnTo>
                  <a:pt x="131" y="130"/>
                </a:lnTo>
                <a:lnTo>
                  <a:pt x="123" y="141"/>
                </a:lnTo>
                <a:lnTo>
                  <a:pt x="106" y="157"/>
                </a:lnTo>
                <a:lnTo>
                  <a:pt x="98" y="164"/>
                </a:lnTo>
                <a:lnTo>
                  <a:pt x="88" y="172"/>
                </a:lnTo>
                <a:lnTo>
                  <a:pt x="83" y="172"/>
                </a:lnTo>
                <a:lnTo>
                  <a:pt x="75" y="180"/>
                </a:lnTo>
                <a:lnTo>
                  <a:pt x="69" y="182"/>
                </a:lnTo>
                <a:lnTo>
                  <a:pt x="60" y="191"/>
                </a:lnTo>
                <a:lnTo>
                  <a:pt x="44" y="203"/>
                </a:lnTo>
                <a:lnTo>
                  <a:pt x="33" y="215"/>
                </a:lnTo>
                <a:lnTo>
                  <a:pt x="23" y="224"/>
                </a:lnTo>
                <a:lnTo>
                  <a:pt x="17" y="232"/>
                </a:lnTo>
                <a:lnTo>
                  <a:pt x="2" y="230"/>
                </a:lnTo>
                <a:lnTo>
                  <a:pt x="0" y="159"/>
                </a:lnTo>
                <a:lnTo>
                  <a:pt x="33" y="10"/>
                </a:lnTo>
                <a:lnTo>
                  <a:pt x="4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0" name="Freeform 620"/>
          <p:cNvSpPr>
            <a:spLocks/>
          </p:cNvSpPr>
          <p:nvPr/>
        </p:nvSpPr>
        <p:spPr bwMode="ltGray">
          <a:xfrm>
            <a:off x="5013315" y="4481522"/>
            <a:ext cx="309879" cy="43814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8" y="4"/>
              </a:cxn>
              <a:cxn ang="0">
                <a:pos x="62" y="12"/>
              </a:cxn>
              <a:cxn ang="0">
                <a:pos x="66" y="18"/>
              </a:cxn>
              <a:cxn ang="0">
                <a:pos x="72" y="24"/>
              </a:cxn>
              <a:cxn ang="0">
                <a:pos x="86" y="24"/>
              </a:cxn>
              <a:cxn ang="0">
                <a:pos x="98" y="18"/>
              </a:cxn>
              <a:cxn ang="0">
                <a:pos x="108" y="22"/>
              </a:cxn>
              <a:cxn ang="0">
                <a:pos x="118" y="18"/>
              </a:cxn>
              <a:cxn ang="0">
                <a:pos x="124" y="12"/>
              </a:cxn>
              <a:cxn ang="0">
                <a:pos x="130" y="14"/>
              </a:cxn>
              <a:cxn ang="0">
                <a:pos x="134" y="14"/>
              </a:cxn>
              <a:cxn ang="0">
                <a:pos x="144" y="10"/>
              </a:cxn>
              <a:cxn ang="0">
                <a:pos x="158" y="12"/>
              </a:cxn>
              <a:cxn ang="0">
                <a:pos x="168" y="8"/>
              </a:cxn>
              <a:cxn ang="0">
                <a:pos x="180" y="6"/>
              </a:cxn>
              <a:cxn ang="0">
                <a:pos x="182" y="0"/>
              </a:cxn>
              <a:cxn ang="0">
                <a:pos x="192" y="0"/>
              </a:cxn>
              <a:cxn ang="0">
                <a:pos x="200" y="4"/>
              </a:cxn>
              <a:cxn ang="0">
                <a:pos x="196" y="8"/>
              </a:cxn>
              <a:cxn ang="0">
                <a:pos x="196" y="16"/>
              </a:cxn>
              <a:cxn ang="0">
                <a:pos x="194" y="26"/>
              </a:cxn>
              <a:cxn ang="0">
                <a:pos x="190" y="42"/>
              </a:cxn>
              <a:cxn ang="0">
                <a:pos x="184" y="52"/>
              </a:cxn>
              <a:cxn ang="0">
                <a:pos x="176" y="62"/>
              </a:cxn>
              <a:cxn ang="0">
                <a:pos x="174" y="70"/>
              </a:cxn>
              <a:cxn ang="0">
                <a:pos x="168" y="76"/>
              </a:cxn>
              <a:cxn ang="0">
                <a:pos x="166" y="84"/>
              </a:cxn>
              <a:cxn ang="0">
                <a:pos x="160" y="92"/>
              </a:cxn>
              <a:cxn ang="0">
                <a:pos x="154" y="112"/>
              </a:cxn>
              <a:cxn ang="0">
                <a:pos x="144" y="124"/>
              </a:cxn>
              <a:cxn ang="0">
                <a:pos x="138" y="128"/>
              </a:cxn>
              <a:cxn ang="0">
                <a:pos x="136" y="134"/>
              </a:cxn>
              <a:cxn ang="0">
                <a:pos x="128" y="146"/>
              </a:cxn>
              <a:cxn ang="0">
                <a:pos x="110" y="162"/>
              </a:cxn>
              <a:cxn ang="0">
                <a:pos x="102" y="170"/>
              </a:cxn>
              <a:cxn ang="0">
                <a:pos x="92" y="178"/>
              </a:cxn>
              <a:cxn ang="0">
                <a:pos x="86" y="178"/>
              </a:cxn>
              <a:cxn ang="0">
                <a:pos x="78" y="186"/>
              </a:cxn>
              <a:cxn ang="0">
                <a:pos x="72" y="188"/>
              </a:cxn>
              <a:cxn ang="0">
                <a:pos x="62" y="198"/>
              </a:cxn>
              <a:cxn ang="0">
                <a:pos x="46" y="210"/>
              </a:cxn>
              <a:cxn ang="0">
                <a:pos x="34" y="222"/>
              </a:cxn>
              <a:cxn ang="0">
                <a:pos x="24" y="232"/>
              </a:cxn>
              <a:cxn ang="0">
                <a:pos x="18" y="240"/>
              </a:cxn>
              <a:cxn ang="0">
                <a:pos x="2" y="238"/>
              </a:cxn>
              <a:cxn ang="0">
                <a:pos x="0" y="164"/>
              </a:cxn>
              <a:cxn ang="0">
                <a:pos x="34" y="10"/>
              </a:cxn>
              <a:cxn ang="0">
                <a:pos x="50" y="0"/>
              </a:cxn>
            </a:cxnLst>
            <a:rect l="0" t="0" r="r" b="b"/>
            <a:pathLst>
              <a:path w="201" h="241">
                <a:moveTo>
                  <a:pt x="50" y="0"/>
                </a:moveTo>
                <a:lnTo>
                  <a:pt x="58" y="4"/>
                </a:lnTo>
                <a:lnTo>
                  <a:pt x="62" y="12"/>
                </a:lnTo>
                <a:lnTo>
                  <a:pt x="66" y="18"/>
                </a:lnTo>
                <a:lnTo>
                  <a:pt x="72" y="24"/>
                </a:lnTo>
                <a:lnTo>
                  <a:pt x="86" y="24"/>
                </a:lnTo>
                <a:lnTo>
                  <a:pt x="98" y="18"/>
                </a:lnTo>
                <a:lnTo>
                  <a:pt x="108" y="22"/>
                </a:lnTo>
                <a:lnTo>
                  <a:pt x="118" y="18"/>
                </a:lnTo>
                <a:lnTo>
                  <a:pt x="124" y="12"/>
                </a:lnTo>
                <a:lnTo>
                  <a:pt x="130" y="14"/>
                </a:lnTo>
                <a:lnTo>
                  <a:pt x="134" y="14"/>
                </a:lnTo>
                <a:lnTo>
                  <a:pt x="144" y="10"/>
                </a:lnTo>
                <a:lnTo>
                  <a:pt x="158" y="12"/>
                </a:lnTo>
                <a:lnTo>
                  <a:pt x="168" y="8"/>
                </a:lnTo>
                <a:lnTo>
                  <a:pt x="180" y="6"/>
                </a:lnTo>
                <a:lnTo>
                  <a:pt x="182" y="0"/>
                </a:lnTo>
                <a:lnTo>
                  <a:pt x="192" y="0"/>
                </a:lnTo>
                <a:lnTo>
                  <a:pt x="200" y="4"/>
                </a:lnTo>
                <a:lnTo>
                  <a:pt x="196" y="8"/>
                </a:lnTo>
                <a:lnTo>
                  <a:pt x="196" y="16"/>
                </a:lnTo>
                <a:lnTo>
                  <a:pt x="194" y="26"/>
                </a:lnTo>
                <a:lnTo>
                  <a:pt x="190" y="42"/>
                </a:lnTo>
                <a:lnTo>
                  <a:pt x="184" y="52"/>
                </a:lnTo>
                <a:lnTo>
                  <a:pt x="176" y="62"/>
                </a:lnTo>
                <a:lnTo>
                  <a:pt x="174" y="70"/>
                </a:lnTo>
                <a:lnTo>
                  <a:pt x="168" y="76"/>
                </a:lnTo>
                <a:lnTo>
                  <a:pt x="166" y="84"/>
                </a:lnTo>
                <a:lnTo>
                  <a:pt x="160" y="92"/>
                </a:lnTo>
                <a:lnTo>
                  <a:pt x="154" y="112"/>
                </a:lnTo>
                <a:lnTo>
                  <a:pt x="144" y="124"/>
                </a:lnTo>
                <a:lnTo>
                  <a:pt x="138" y="128"/>
                </a:lnTo>
                <a:lnTo>
                  <a:pt x="136" y="134"/>
                </a:lnTo>
                <a:lnTo>
                  <a:pt x="128" y="146"/>
                </a:lnTo>
                <a:lnTo>
                  <a:pt x="110" y="162"/>
                </a:lnTo>
                <a:lnTo>
                  <a:pt x="102" y="170"/>
                </a:lnTo>
                <a:lnTo>
                  <a:pt x="92" y="178"/>
                </a:lnTo>
                <a:lnTo>
                  <a:pt x="86" y="178"/>
                </a:lnTo>
                <a:lnTo>
                  <a:pt x="78" y="186"/>
                </a:lnTo>
                <a:lnTo>
                  <a:pt x="72" y="188"/>
                </a:lnTo>
                <a:lnTo>
                  <a:pt x="62" y="198"/>
                </a:lnTo>
                <a:lnTo>
                  <a:pt x="46" y="210"/>
                </a:lnTo>
                <a:lnTo>
                  <a:pt x="34" y="222"/>
                </a:lnTo>
                <a:lnTo>
                  <a:pt x="24" y="232"/>
                </a:lnTo>
                <a:lnTo>
                  <a:pt x="18" y="240"/>
                </a:lnTo>
                <a:lnTo>
                  <a:pt x="2" y="238"/>
                </a:lnTo>
                <a:lnTo>
                  <a:pt x="0" y="164"/>
                </a:lnTo>
                <a:lnTo>
                  <a:pt x="34" y="10"/>
                </a:lnTo>
                <a:lnTo>
                  <a:pt x="5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1" name="Freeform 621"/>
          <p:cNvSpPr>
            <a:spLocks/>
          </p:cNvSpPr>
          <p:nvPr/>
        </p:nvSpPr>
        <p:spPr bwMode="ltGray">
          <a:xfrm>
            <a:off x="4794851" y="4659321"/>
            <a:ext cx="255650" cy="369886"/>
          </a:xfrm>
          <a:custGeom>
            <a:avLst/>
            <a:gdLst/>
            <a:ahLst/>
            <a:cxnLst>
              <a:cxn ang="0">
                <a:pos x="160" y="32"/>
              </a:cxn>
              <a:cxn ang="0">
                <a:pos x="166" y="40"/>
              </a:cxn>
              <a:cxn ang="0">
                <a:pos x="152" y="70"/>
              </a:cxn>
              <a:cxn ang="0">
                <a:pos x="148" y="132"/>
              </a:cxn>
              <a:cxn ang="0">
                <a:pos x="160" y="142"/>
              </a:cxn>
              <a:cxn ang="0">
                <a:pos x="154" y="152"/>
              </a:cxn>
              <a:cxn ang="0">
                <a:pos x="148" y="158"/>
              </a:cxn>
              <a:cxn ang="0">
                <a:pos x="142" y="158"/>
              </a:cxn>
              <a:cxn ang="0">
                <a:pos x="140" y="162"/>
              </a:cxn>
              <a:cxn ang="0">
                <a:pos x="134" y="162"/>
              </a:cxn>
              <a:cxn ang="0">
                <a:pos x="128" y="176"/>
              </a:cxn>
              <a:cxn ang="0">
                <a:pos x="120" y="190"/>
              </a:cxn>
              <a:cxn ang="0">
                <a:pos x="118" y="194"/>
              </a:cxn>
              <a:cxn ang="0">
                <a:pos x="114" y="200"/>
              </a:cxn>
              <a:cxn ang="0">
                <a:pos x="86" y="202"/>
              </a:cxn>
              <a:cxn ang="0">
                <a:pos x="0" y="128"/>
              </a:cxn>
              <a:cxn ang="0">
                <a:pos x="4" y="38"/>
              </a:cxn>
              <a:cxn ang="0">
                <a:pos x="46" y="0"/>
              </a:cxn>
              <a:cxn ang="0">
                <a:pos x="160" y="32"/>
              </a:cxn>
            </a:cxnLst>
            <a:rect l="0" t="0" r="r" b="b"/>
            <a:pathLst>
              <a:path w="167" h="203">
                <a:moveTo>
                  <a:pt x="160" y="32"/>
                </a:moveTo>
                <a:lnTo>
                  <a:pt x="166" y="40"/>
                </a:lnTo>
                <a:lnTo>
                  <a:pt x="152" y="70"/>
                </a:lnTo>
                <a:lnTo>
                  <a:pt x="148" y="132"/>
                </a:lnTo>
                <a:lnTo>
                  <a:pt x="160" y="142"/>
                </a:lnTo>
                <a:lnTo>
                  <a:pt x="154" y="152"/>
                </a:lnTo>
                <a:lnTo>
                  <a:pt x="148" y="158"/>
                </a:lnTo>
                <a:lnTo>
                  <a:pt x="142" y="158"/>
                </a:lnTo>
                <a:lnTo>
                  <a:pt x="140" y="162"/>
                </a:lnTo>
                <a:lnTo>
                  <a:pt x="134" y="162"/>
                </a:lnTo>
                <a:lnTo>
                  <a:pt x="128" y="176"/>
                </a:lnTo>
                <a:lnTo>
                  <a:pt x="120" y="190"/>
                </a:lnTo>
                <a:lnTo>
                  <a:pt x="118" y="194"/>
                </a:lnTo>
                <a:lnTo>
                  <a:pt x="114" y="200"/>
                </a:lnTo>
                <a:lnTo>
                  <a:pt x="86" y="202"/>
                </a:lnTo>
                <a:lnTo>
                  <a:pt x="0" y="128"/>
                </a:lnTo>
                <a:lnTo>
                  <a:pt x="4" y="38"/>
                </a:lnTo>
                <a:lnTo>
                  <a:pt x="46" y="0"/>
                </a:lnTo>
                <a:lnTo>
                  <a:pt x="160" y="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2" name="Freeform 623"/>
          <p:cNvSpPr>
            <a:spLocks/>
          </p:cNvSpPr>
          <p:nvPr/>
        </p:nvSpPr>
        <p:spPr bwMode="ltGray">
          <a:xfrm>
            <a:off x="4650757" y="4856171"/>
            <a:ext cx="336219" cy="406398"/>
          </a:xfrm>
          <a:custGeom>
            <a:avLst/>
            <a:gdLst/>
            <a:ahLst/>
            <a:cxnLst>
              <a:cxn ang="0">
                <a:pos x="98" y="16"/>
              </a:cxn>
              <a:cxn ang="0">
                <a:pos x="108" y="20"/>
              </a:cxn>
              <a:cxn ang="0">
                <a:pos x="118" y="22"/>
              </a:cxn>
              <a:cxn ang="0">
                <a:pos x="176" y="64"/>
              </a:cxn>
              <a:cxn ang="0">
                <a:pos x="174" y="72"/>
              </a:cxn>
              <a:cxn ang="0">
                <a:pos x="206" y="92"/>
              </a:cxn>
              <a:cxn ang="0">
                <a:pos x="202" y="98"/>
              </a:cxn>
              <a:cxn ang="0">
                <a:pos x="202" y="104"/>
              </a:cxn>
              <a:cxn ang="0">
                <a:pos x="196" y="108"/>
              </a:cxn>
              <a:cxn ang="0">
                <a:pos x="192" y="118"/>
              </a:cxn>
              <a:cxn ang="0">
                <a:pos x="196" y="128"/>
              </a:cxn>
              <a:cxn ang="0">
                <a:pos x="198" y="130"/>
              </a:cxn>
              <a:cxn ang="0">
                <a:pos x="206" y="136"/>
              </a:cxn>
              <a:cxn ang="0">
                <a:pos x="202" y="140"/>
              </a:cxn>
              <a:cxn ang="0">
                <a:pos x="198" y="154"/>
              </a:cxn>
              <a:cxn ang="0">
                <a:pos x="202" y="162"/>
              </a:cxn>
              <a:cxn ang="0">
                <a:pos x="204" y="170"/>
              </a:cxn>
              <a:cxn ang="0">
                <a:pos x="204" y="174"/>
              </a:cxn>
              <a:cxn ang="0">
                <a:pos x="204" y="182"/>
              </a:cxn>
              <a:cxn ang="0">
                <a:pos x="210" y="192"/>
              </a:cxn>
              <a:cxn ang="0">
                <a:pos x="216" y="204"/>
              </a:cxn>
              <a:cxn ang="0">
                <a:pos x="208" y="208"/>
              </a:cxn>
              <a:cxn ang="0">
                <a:pos x="204" y="212"/>
              </a:cxn>
              <a:cxn ang="0">
                <a:pos x="194" y="216"/>
              </a:cxn>
              <a:cxn ang="0">
                <a:pos x="186" y="218"/>
              </a:cxn>
              <a:cxn ang="0">
                <a:pos x="182" y="220"/>
              </a:cxn>
              <a:cxn ang="0">
                <a:pos x="170" y="218"/>
              </a:cxn>
              <a:cxn ang="0">
                <a:pos x="166" y="224"/>
              </a:cxn>
              <a:cxn ang="0">
                <a:pos x="136" y="222"/>
              </a:cxn>
              <a:cxn ang="0">
                <a:pos x="132" y="218"/>
              </a:cxn>
              <a:cxn ang="0">
                <a:pos x="120" y="218"/>
              </a:cxn>
              <a:cxn ang="0">
                <a:pos x="108" y="216"/>
              </a:cxn>
              <a:cxn ang="0">
                <a:pos x="106" y="190"/>
              </a:cxn>
              <a:cxn ang="0">
                <a:pos x="102" y="184"/>
              </a:cxn>
              <a:cxn ang="0">
                <a:pos x="84" y="176"/>
              </a:cxn>
              <a:cxn ang="0">
                <a:pos x="44" y="176"/>
              </a:cxn>
              <a:cxn ang="0">
                <a:pos x="0" y="42"/>
              </a:cxn>
              <a:cxn ang="0">
                <a:pos x="70" y="0"/>
              </a:cxn>
              <a:cxn ang="0">
                <a:pos x="98" y="16"/>
              </a:cxn>
            </a:cxnLst>
            <a:rect l="0" t="0" r="r" b="b"/>
            <a:pathLst>
              <a:path w="217" h="225">
                <a:moveTo>
                  <a:pt x="98" y="16"/>
                </a:moveTo>
                <a:lnTo>
                  <a:pt x="108" y="20"/>
                </a:lnTo>
                <a:lnTo>
                  <a:pt x="118" y="22"/>
                </a:lnTo>
                <a:lnTo>
                  <a:pt x="176" y="64"/>
                </a:lnTo>
                <a:lnTo>
                  <a:pt x="174" y="72"/>
                </a:lnTo>
                <a:lnTo>
                  <a:pt x="206" y="92"/>
                </a:lnTo>
                <a:lnTo>
                  <a:pt x="202" y="98"/>
                </a:lnTo>
                <a:lnTo>
                  <a:pt x="202" y="104"/>
                </a:lnTo>
                <a:lnTo>
                  <a:pt x="196" y="108"/>
                </a:lnTo>
                <a:lnTo>
                  <a:pt x="192" y="118"/>
                </a:lnTo>
                <a:lnTo>
                  <a:pt x="196" y="128"/>
                </a:lnTo>
                <a:lnTo>
                  <a:pt x="198" y="130"/>
                </a:lnTo>
                <a:lnTo>
                  <a:pt x="206" y="136"/>
                </a:lnTo>
                <a:lnTo>
                  <a:pt x="202" y="140"/>
                </a:lnTo>
                <a:lnTo>
                  <a:pt x="198" y="154"/>
                </a:lnTo>
                <a:lnTo>
                  <a:pt x="202" y="162"/>
                </a:lnTo>
                <a:lnTo>
                  <a:pt x="204" y="170"/>
                </a:lnTo>
                <a:lnTo>
                  <a:pt x="204" y="174"/>
                </a:lnTo>
                <a:lnTo>
                  <a:pt x="204" y="182"/>
                </a:lnTo>
                <a:lnTo>
                  <a:pt x="210" y="192"/>
                </a:lnTo>
                <a:lnTo>
                  <a:pt x="216" y="204"/>
                </a:lnTo>
                <a:lnTo>
                  <a:pt x="208" y="208"/>
                </a:lnTo>
                <a:lnTo>
                  <a:pt x="204" y="212"/>
                </a:lnTo>
                <a:lnTo>
                  <a:pt x="194" y="216"/>
                </a:lnTo>
                <a:lnTo>
                  <a:pt x="186" y="218"/>
                </a:lnTo>
                <a:lnTo>
                  <a:pt x="182" y="220"/>
                </a:lnTo>
                <a:lnTo>
                  <a:pt x="170" y="218"/>
                </a:lnTo>
                <a:lnTo>
                  <a:pt x="166" y="224"/>
                </a:lnTo>
                <a:lnTo>
                  <a:pt x="136" y="222"/>
                </a:lnTo>
                <a:lnTo>
                  <a:pt x="132" y="218"/>
                </a:lnTo>
                <a:lnTo>
                  <a:pt x="120" y="218"/>
                </a:lnTo>
                <a:lnTo>
                  <a:pt x="108" y="216"/>
                </a:lnTo>
                <a:lnTo>
                  <a:pt x="106" y="190"/>
                </a:lnTo>
                <a:lnTo>
                  <a:pt x="102" y="184"/>
                </a:lnTo>
                <a:lnTo>
                  <a:pt x="84" y="176"/>
                </a:lnTo>
                <a:lnTo>
                  <a:pt x="44" y="176"/>
                </a:lnTo>
                <a:lnTo>
                  <a:pt x="0" y="42"/>
                </a:lnTo>
                <a:lnTo>
                  <a:pt x="70" y="0"/>
                </a:lnTo>
                <a:lnTo>
                  <a:pt x="98" y="1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3" name="Freeform 624"/>
          <p:cNvSpPr>
            <a:spLocks/>
          </p:cNvSpPr>
          <p:nvPr/>
        </p:nvSpPr>
        <p:spPr bwMode="ltGray">
          <a:xfrm>
            <a:off x="4666251" y="4910145"/>
            <a:ext cx="60427" cy="100013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38" y="18"/>
              </a:cxn>
              <a:cxn ang="0">
                <a:pos x="38" y="30"/>
              </a:cxn>
              <a:cxn ang="0">
                <a:pos x="36" y="34"/>
              </a:cxn>
              <a:cxn ang="0">
                <a:pos x="32" y="40"/>
              </a:cxn>
              <a:cxn ang="0">
                <a:pos x="32" y="44"/>
              </a:cxn>
              <a:cxn ang="0">
                <a:pos x="22" y="50"/>
              </a:cxn>
              <a:cxn ang="0">
                <a:pos x="12" y="54"/>
              </a:cxn>
              <a:cxn ang="0">
                <a:pos x="0" y="2"/>
              </a:cxn>
              <a:cxn ang="0">
                <a:pos x="34" y="0"/>
              </a:cxn>
              <a:cxn ang="0">
                <a:pos x="38" y="10"/>
              </a:cxn>
            </a:cxnLst>
            <a:rect l="0" t="0" r="r" b="b"/>
            <a:pathLst>
              <a:path w="39" h="55">
                <a:moveTo>
                  <a:pt x="38" y="10"/>
                </a:moveTo>
                <a:lnTo>
                  <a:pt x="38" y="18"/>
                </a:lnTo>
                <a:lnTo>
                  <a:pt x="38" y="30"/>
                </a:lnTo>
                <a:lnTo>
                  <a:pt x="36" y="34"/>
                </a:lnTo>
                <a:lnTo>
                  <a:pt x="32" y="40"/>
                </a:lnTo>
                <a:lnTo>
                  <a:pt x="32" y="44"/>
                </a:lnTo>
                <a:lnTo>
                  <a:pt x="22" y="50"/>
                </a:lnTo>
                <a:lnTo>
                  <a:pt x="12" y="54"/>
                </a:lnTo>
                <a:lnTo>
                  <a:pt x="0" y="2"/>
                </a:lnTo>
                <a:lnTo>
                  <a:pt x="34" y="0"/>
                </a:lnTo>
                <a:lnTo>
                  <a:pt x="38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4" name="Freeform 625"/>
          <p:cNvSpPr>
            <a:spLocks/>
          </p:cNvSpPr>
          <p:nvPr/>
        </p:nvSpPr>
        <p:spPr bwMode="ltGray">
          <a:xfrm>
            <a:off x="4675548" y="4879983"/>
            <a:ext cx="51130" cy="6508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2" y="16"/>
              </a:cxn>
              <a:cxn ang="0">
                <a:pos x="32" y="26"/>
              </a:cxn>
              <a:cxn ang="0">
                <a:pos x="32" y="34"/>
              </a:cxn>
              <a:cxn ang="0">
                <a:pos x="28" y="26"/>
              </a:cxn>
              <a:cxn ang="0">
                <a:pos x="26" y="20"/>
              </a:cxn>
              <a:cxn ang="0">
                <a:pos x="18" y="22"/>
              </a:cxn>
              <a:cxn ang="0">
                <a:pos x="18" y="26"/>
              </a:cxn>
              <a:cxn ang="0">
                <a:pos x="14" y="30"/>
              </a:cxn>
              <a:cxn ang="0">
                <a:pos x="10" y="28"/>
              </a:cxn>
              <a:cxn ang="0">
                <a:pos x="0" y="18"/>
              </a:cxn>
              <a:cxn ang="0">
                <a:pos x="6" y="2"/>
              </a:cxn>
              <a:cxn ang="0">
                <a:pos x="28" y="0"/>
              </a:cxn>
            </a:cxnLst>
            <a:rect l="0" t="0" r="r" b="b"/>
            <a:pathLst>
              <a:path w="33" h="35">
                <a:moveTo>
                  <a:pt x="28" y="0"/>
                </a:moveTo>
                <a:lnTo>
                  <a:pt x="32" y="16"/>
                </a:lnTo>
                <a:lnTo>
                  <a:pt x="32" y="26"/>
                </a:lnTo>
                <a:lnTo>
                  <a:pt x="32" y="34"/>
                </a:lnTo>
                <a:lnTo>
                  <a:pt x="28" y="26"/>
                </a:lnTo>
                <a:lnTo>
                  <a:pt x="26" y="20"/>
                </a:lnTo>
                <a:lnTo>
                  <a:pt x="18" y="22"/>
                </a:lnTo>
                <a:lnTo>
                  <a:pt x="18" y="26"/>
                </a:lnTo>
                <a:lnTo>
                  <a:pt x="14" y="30"/>
                </a:lnTo>
                <a:lnTo>
                  <a:pt x="10" y="28"/>
                </a:lnTo>
                <a:lnTo>
                  <a:pt x="0" y="18"/>
                </a:lnTo>
                <a:lnTo>
                  <a:pt x="6" y="2"/>
                </a:lnTo>
                <a:lnTo>
                  <a:pt x="2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5" name="Freeform 626"/>
          <p:cNvSpPr>
            <a:spLocks/>
          </p:cNvSpPr>
          <p:nvPr/>
        </p:nvSpPr>
        <p:spPr bwMode="ltGray">
          <a:xfrm>
            <a:off x="4687943" y="4694246"/>
            <a:ext cx="162687" cy="193674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104" y="32"/>
              </a:cxn>
              <a:cxn ang="0">
                <a:pos x="104" y="37"/>
              </a:cxn>
              <a:cxn ang="0">
                <a:pos x="104" y="46"/>
              </a:cxn>
              <a:cxn ang="0">
                <a:pos x="102" y="56"/>
              </a:cxn>
              <a:cxn ang="0">
                <a:pos x="102" y="60"/>
              </a:cxn>
              <a:cxn ang="0">
                <a:pos x="91" y="69"/>
              </a:cxn>
              <a:cxn ang="0">
                <a:pos x="89" y="73"/>
              </a:cxn>
              <a:cxn ang="0">
                <a:pos x="89" y="78"/>
              </a:cxn>
              <a:cxn ang="0">
                <a:pos x="84" y="80"/>
              </a:cxn>
              <a:cxn ang="0">
                <a:pos x="80" y="91"/>
              </a:cxn>
              <a:cxn ang="0">
                <a:pos x="80" y="102"/>
              </a:cxn>
              <a:cxn ang="0">
                <a:pos x="24" y="100"/>
              </a:cxn>
              <a:cxn ang="0">
                <a:pos x="17" y="106"/>
              </a:cxn>
              <a:cxn ang="0">
                <a:pos x="7" y="102"/>
              </a:cxn>
              <a:cxn ang="0">
                <a:pos x="0" y="106"/>
              </a:cxn>
              <a:cxn ang="0">
                <a:pos x="26" y="0"/>
              </a:cxn>
              <a:cxn ang="0">
                <a:pos x="82" y="6"/>
              </a:cxn>
            </a:cxnLst>
            <a:rect l="0" t="0" r="r" b="b"/>
            <a:pathLst>
              <a:path w="105" h="107">
                <a:moveTo>
                  <a:pt x="82" y="6"/>
                </a:moveTo>
                <a:lnTo>
                  <a:pt x="104" y="32"/>
                </a:lnTo>
                <a:lnTo>
                  <a:pt x="104" y="37"/>
                </a:lnTo>
                <a:lnTo>
                  <a:pt x="104" y="46"/>
                </a:lnTo>
                <a:lnTo>
                  <a:pt x="102" y="56"/>
                </a:lnTo>
                <a:lnTo>
                  <a:pt x="102" y="60"/>
                </a:lnTo>
                <a:lnTo>
                  <a:pt x="91" y="69"/>
                </a:lnTo>
                <a:lnTo>
                  <a:pt x="89" y="73"/>
                </a:lnTo>
                <a:lnTo>
                  <a:pt x="89" y="78"/>
                </a:lnTo>
                <a:lnTo>
                  <a:pt x="84" y="80"/>
                </a:lnTo>
                <a:lnTo>
                  <a:pt x="80" y="91"/>
                </a:lnTo>
                <a:lnTo>
                  <a:pt x="80" y="102"/>
                </a:lnTo>
                <a:lnTo>
                  <a:pt x="24" y="100"/>
                </a:lnTo>
                <a:lnTo>
                  <a:pt x="17" y="106"/>
                </a:lnTo>
                <a:lnTo>
                  <a:pt x="7" y="102"/>
                </a:lnTo>
                <a:lnTo>
                  <a:pt x="0" y="106"/>
                </a:lnTo>
                <a:lnTo>
                  <a:pt x="26" y="0"/>
                </a:lnTo>
                <a:lnTo>
                  <a:pt x="82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6" name="Freeform 627"/>
          <p:cNvSpPr>
            <a:spLocks/>
          </p:cNvSpPr>
          <p:nvPr/>
        </p:nvSpPr>
        <p:spPr bwMode="ltGray">
          <a:xfrm>
            <a:off x="4684844" y="4692659"/>
            <a:ext cx="173532" cy="209549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112" y="34"/>
              </a:cxn>
              <a:cxn ang="0">
                <a:pos x="112" y="40"/>
              </a:cxn>
              <a:cxn ang="0">
                <a:pos x="112" y="50"/>
              </a:cxn>
              <a:cxn ang="0">
                <a:pos x="110" y="60"/>
              </a:cxn>
              <a:cxn ang="0">
                <a:pos x="110" y="64"/>
              </a:cxn>
              <a:cxn ang="0">
                <a:pos x="98" y="74"/>
              </a:cxn>
              <a:cxn ang="0">
                <a:pos x="96" y="78"/>
              </a:cxn>
              <a:cxn ang="0">
                <a:pos x="96" y="84"/>
              </a:cxn>
              <a:cxn ang="0">
                <a:pos x="90" y="86"/>
              </a:cxn>
              <a:cxn ang="0">
                <a:pos x="86" y="98"/>
              </a:cxn>
              <a:cxn ang="0">
                <a:pos x="86" y="110"/>
              </a:cxn>
              <a:cxn ang="0">
                <a:pos x="26" y="108"/>
              </a:cxn>
              <a:cxn ang="0">
                <a:pos x="18" y="114"/>
              </a:cxn>
              <a:cxn ang="0">
                <a:pos x="8" y="110"/>
              </a:cxn>
              <a:cxn ang="0">
                <a:pos x="0" y="114"/>
              </a:cxn>
              <a:cxn ang="0">
                <a:pos x="28" y="0"/>
              </a:cxn>
              <a:cxn ang="0">
                <a:pos x="88" y="6"/>
              </a:cxn>
            </a:cxnLst>
            <a:rect l="0" t="0" r="r" b="b"/>
            <a:pathLst>
              <a:path w="113" h="115">
                <a:moveTo>
                  <a:pt x="88" y="6"/>
                </a:moveTo>
                <a:lnTo>
                  <a:pt x="112" y="34"/>
                </a:lnTo>
                <a:lnTo>
                  <a:pt x="112" y="40"/>
                </a:lnTo>
                <a:lnTo>
                  <a:pt x="112" y="50"/>
                </a:lnTo>
                <a:lnTo>
                  <a:pt x="110" y="60"/>
                </a:lnTo>
                <a:lnTo>
                  <a:pt x="110" y="64"/>
                </a:lnTo>
                <a:lnTo>
                  <a:pt x="98" y="74"/>
                </a:lnTo>
                <a:lnTo>
                  <a:pt x="96" y="78"/>
                </a:lnTo>
                <a:lnTo>
                  <a:pt x="96" y="84"/>
                </a:lnTo>
                <a:lnTo>
                  <a:pt x="90" y="86"/>
                </a:lnTo>
                <a:lnTo>
                  <a:pt x="86" y="98"/>
                </a:lnTo>
                <a:lnTo>
                  <a:pt x="86" y="110"/>
                </a:lnTo>
                <a:lnTo>
                  <a:pt x="26" y="108"/>
                </a:lnTo>
                <a:lnTo>
                  <a:pt x="18" y="114"/>
                </a:lnTo>
                <a:lnTo>
                  <a:pt x="8" y="110"/>
                </a:lnTo>
                <a:lnTo>
                  <a:pt x="0" y="114"/>
                </a:lnTo>
                <a:lnTo>
                  <a:pt x="28" y="0"/>
                </a:lnTo>
                <a:lnTo>
                  <a:pt x="88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7" name="Freeform 628"/>
          <p:cNvSpPr>
            <a:spLocks/>
          </p:cNvSpPr>
          <p:nvPr/>
        </p:nvSpPr>
        <p:spPr bwMode="ltGray">
          <a:xfrm>
            <a:off x="4193687" y="4649796"/>
            <a:ext cx="553133" cy="649285"/>
          </a:xfrm>
          <a:custGeom>
            <a:avLst/>
            <a:gdLst/>
            <a:ahLst/>
            <a:cxnLst>
              <a:cxn ang="0">
                <a:pos x="2" y="201"/>
              </a:cxn>
              <a:cxn ang="0">
                <a:pos x="2" y="190"/>
              </a:cxn>
              <a:cxn ang="0">
                <a:pos x="0" y="174"/>
              </a:cxn>
              <a:cxn ang="0">
                <a:pos x="12" y="160"/>
              </a:cxn>
              <a:cxn ang="0">
                <a:pos x="143" y="0"/>
              </a:cxn>
              <a:cxn ang="0">
                <a:pos x="280" y="0"/>
              </a:cxn>
              <a:cxn ang="0">
                <a:pos x="333" y="22"/>
              </a:cxn>
              <a:cxn ang="0">
                <a:pos x="346" y="45"/>
              </a:cxn>
              <a:cxn ang="0">
                <a:pos x="352" y="49"/>
              </a:cxn>
              <a:cxn ang="0">
                <a:pos x="352" y="63"/>
              </a:cxn>
              <a:cxn ang="0">
                <a:pos x="358" y="68"/>
              </a:cxn>
              <a:cxn ang="0">
                <a:pos x="348" y="80"/>
              </a:cxn>
              <a:cxn ang="0">
                <a:pos x="329" y="98"/>
              </a:cxn>
              <a:cxn ang="0">
                <a:pos x="321" y="117"/>
              </a:cxn>
              <a:cxn ang="0">
                <a:pos x="317" y="123"/>
              </a:cxn>
              <a:cxn ang="0">
                <a:pos x="317" y="131"/>
              </a:cxn>
              <a:cxn ang="0">
                <a:pos x="313" y="135"/>
              </a:cxn>
              <a:cxn ang="0">
                <a:pos x="313" y="147"/>
              </a:cxn>
              <a:cxn ang="0">
                <a:pos x="309" y="149"/>
              </a:cxn>
              <a:cxn ang="0">
                <a:pos x="309" y="155"/>
              </a:cxn>
              <a:cxn ang="0">
                <a:pos x="315" y="162"/>
              </a:cxn>
              <a:cxn ang="0">
                <a:pos x="315" y="172"/>
              </a:cxn>
              <a:cxn ang="0">
                <a:pos x="313" y="188"/>
              </a:cxn>
              <a:cxn ang="0">
                <a:pos x="319" y="194"/>
              </a:cxn>
              <a:cxn ang="0">
                <a:pos x="319" y="205"/>
              </a:cxn>
              <a:cxn ang="0">
                <a:pos x="321" y="209"/>
              </a:cxn>
              <a:cxn ang="0">
                <a:pos x="317" y="219"/>
              </a:cxn>
              <a:cxn ang="0">
                <a:pos x="325" y="225"/>
              </a:cxn>
              <a:cxn ang="0">
                <a:pos x="333" y="233"/>
              </a:cxn>
              <a:cxn ang="0">
                <a:pos x="333" y="239"/>
              </a:cxn>
              <a:cxn ang="0">
                <a:pos x="335" y="246"/>
              </a:cxn>
              <a:cxn ang="0">
                <a:pos x="333" y="262"/>
              </a:cxn>
              <a:cxn ang="0">
                <a:pos x="315" y="356"/>
              </a:cxn>
              <a:cxn ang="0">
                <a:pos x="188" y="303"/>
              </a:cxn>
              <a:cxn ang="0">
                <a:pos x="2" y="201"/>
              </a:cxn>
            </a:cxnLst>
            <a:rect l="0" t="0" r="r" b="b"/>
            <a:pathLst>
              <a:path w="359" h="357">
                <a:moveTo>
                  <a:pt x="2" y="201"/>
                </a:moveTo>
                <a:lnTo>
                  <a:pt x="2" y="190"/>
                </a:lnTo>
                <a:lnTo>
                  <a:pt x="0" y="174"/>
                </a:lnTo>
                <a:lnTo>
                  <a:pt x="12" y="160"/>
                </a:lnTo>
                <a:lnTo>
                  <a:pt x="143" y="0"/>
                </a:lnTo>
                <a:lnTo>
                  <a:pt x="280" y="0"/>
                </a:lnTo>
                <a:lnTo>
                  <a:pt x="333" y="22"/>
                </a:lnTo>
                <a:lnTo>
                  <a:pt x="346" y="45"/>
                </a:lnTo>
                <a:lnTo>
                  <a:pt x="352" y="49"/>
                </a:lnTo>
                <a:lnTo>
                  <a:pt x="352" y="63"/>
                </a:lnTo>
                <a:lnTo>
                  <a:pt x="358" y="68"/>
                </a:lnTo>
                <a:lnTo>
                  <a:pt x="348" y="80"/>
                </a:lnTo>
                <a:lnTo>
                  <a:pt x="329" y="98"/>
                </a:lnTo>
                <a:lnTo>
                  <a:pt x="321" y="117"/>
                </a:lnTo>
                <a:lnTo>
                  <a:pt x="317" y="123"/>
                </a:lnTo>
                <a:lnTo>
                  <a:pt x="317" y="131"/>
                </a:lnTo>
                <a:lnTo>
                  <a:pt x="313" y="135"/>
                </a:lnTo>
                <a:lnTo>
                  <a:pt x="313" y="147"/>
                </a:lnTo>
                <a:lnTo>
                  <a:pt x="309" y="149"/>
                </a:lnTo>
                <a:lnTo>
                  <a:pt x="309" y="155"/>
                </a:lnTo>
                <a:lnTo>
                  <a:pt x="315" y="162"/>
                </a:lnTo>
                <a:lnTo>
                  <a:pt x="315" y="172"/>
                </a:lnTo>
                <a:lnTo>
                  <a:pt x="313" y="188"/>
                </a:lnTo>
                <a:lnTo>
                  <a:pt x="319" y="194"/>
                </a:lnTo>
                <a:lnTo>
                  <a:pt x="319" y="205"/>
                </a:lnTo>
                <a:lnTo>
                  <a:pt x="321" y="209"/>
                </a:lnTo>
                <a:lnTo>
                  <a:pt x="317" y="219"/>
                </a:lnTo>
                <a:lnTo>
                  <a:pt x="325" y="225"/>
                </a:lnTo>
                <a:lnTo>
                  <a:pt x="333" y="233"/>
                </a:lnTo>
                <a:lnTo>
                  <a:pt x="333" y="239"/>
                </a:lnTo>
                <a:lnTo>
                  <a:pt x="335" y="246"/>
                </a:lnTo>
                <a:lnTo>
                  <a:pt x="333" y="262"/>
                </a:lnTo>
                <a:lnTo>
                  <a:pt x="315" y="356"/>
                </a:lnTo>
                <a:lnTo>
                  <a:pt x="188" y="303"/>
                </a:lnTo>
                <a:lnTo>
                  <a:pt x="2" y="201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8" name="Freeform 629"/>
          <p:cNvSpPr>
            <a:spLocks/>
          </p:cNvSpPr>
          <p:nvPr/>
        </p:nvSpPr>
        <p:spPr bwMode="ltGray">
          <a:xfrm>
            <a:off x="4192137" y="4648209"/>
            <a:ext cx="563979" cy="661984"/>
          </a:xfrm>
          <a:custGeom>
            <a:avLst/>
            <a:gdLst/>
            <a:ahLst/>
            <a:cxnLst>
              <a:cxn ang="0">
                <a:pos x="2" y="206"/>
              </a:cxn>
              <a:cxn ang="0">
                <a:pos x="2" y="194"/>
              </a:cxn>
              <a:cxn ang="0">
                <a:pos x="0" y="178"/>
              </a:cxn>
              <a:cxn ang="0">
                <a:pos x="12" y="164"/>
              </a:cxn>
              <a:cxn ang="0">
                <a:pos x="146" y="0"/>
              </a:cxn>
              <a:cxn ang="0">
                <a:pos x="286" y="0"/>
              </a:cxn>
              <a:cxn ang="0">
                <a:pos x="340" y="22"/>
              </a:cxn>
              <a:cxn ang="0">
                <a:pos x="354" y="46"/>
              </a:cxn>
              <a:cxn ang="0">
                <a:pos x="360" y="50"/>
              </a:cxn>
              <a:cxn ang="0">
                <a:pos x="360" y="64"/>
              </a:cxn>
              <a:cxn ang="0">
                <a:pos x="366" y="70"/>
              </a:cxn>
              <a:cxn ang="0">
                <a:pos x="356" y="82"/>
              </a:cxn>
              <a:cxn ang="0">
                <a:pos x="336" y="100"/>
              </a:cxn>
              <a:cxn ang="0">
                <a:pos x="328" y="120"/>
              </a:cxn>
              <a:cxn ang="0">
                <a:pos x="324" y="126"/>
              </a:cxn>
              <a:cxn ang="0">
                <a:pos x="324" y="134"/>
              </a:cxn>
              <a:cxn ang="0">
                <a:pos x="320" y="138"/>
              </a:cxn>
              <a:cxn ang="0">
                <a:pos x="320" y="150"/>
              </a:cxn>
              <a:cxn ang="0">
                <a:pos x="316" y="152"/>
              </a:cxn>
              <a:cxn ang="0">
                <a:pos x="316" y="158"/>
              </a:cxn>
              <a:cxn ang="0">
                <a:pos x="322" y="166"/>
              </a:cxn>
              <a:cxn ang="0">
                <a:pos x="322" y="176"/>
              </a:cxn>
              <a:cxn ang="0">
                <a:pos x="320" y="192"/>
              </a:cxn>
              <a:cxn ang="0">
                <a:pos x="326" y="190"/>
              </a:cxn>
              <a:cxn ang="0">
                <a:pos x="326" y="210"/>
              </a:cxn>
              <a:cxn ang="0">
                <a:pos x="328" y="214"/>
              </a:cxn>
              <a:cxn ang="0">
                <a:pos x="324" y="224"/>
              </a:cxn>
              <a:cxn ang="0">
                <a:pos x="332" y="230"/>
              </a:cxn>
              <a:cxn ang="0">
                <a:pos x="340" y="238"/>
              </a:cxn>
              <a:cxn ang="0">
                <a:pos x="340" y="244"/>
              </a:cxn>
              <a:cxn ang="0">
                <a:pos x="342" y="252"/>
              </a:cxn>
              <a:cxn ang="0">
                <a:pos x="340" y="268"/>
              </a:cxn>
              <a:cxn ang="0">
                <a:pos x="322" y="364"/>
              </a:cxn>
              <a:cxn ang="0">
                <a:pos x="192" y="310"/>
              </a:cxn>
              <a:cxn ang="0">
                <a:pos x="2" y="206"/>
              </a:cxn>
            </a:cxnLst>
            <a:rect l="0" t="0" r="r" b="b"/>
            <a:pathLst>
              <a:path w="367" h="365">
                <a:moveTo>
                  <a:pt x="2" y="206"/>
                </a:moveTo>
                <a:lnTo>
                  <a:pt x="2" y="194"/>
                </a:lnTo>
                <a:lnTo>
                  <a:pt x="0" y="178"/>
                </a:lnTo>
                <a:lnTo>
                  <a:pt x="12" y="164"/>
                </a:lnTo>
                <a:lnTo>
                  <a:pt x="146" y="0"/>
                </a:lnTo>
                <a:lnTo>
                  <a:pt x="286" y="0"/>
                </a:lnTo>
                <a:lnTo>
                  <a:pt x="340" y="22"/>
                </a:lnTo>
                <a:lnTo>
                  <a:pt x="354" y="46"/>
                </a:lnTo>
                <a:lnTo>
                  <a:pt x="360" y="50"/>
                </a:lnTo>
                <a:lnTo>
                  <a:pt x="360" y="64"/>
                </a:lnTo>
                <a:lnTo>
                  <a:pt x="366" y="70"/>
                </a:lnTo>
                <a:lnTo>
                  <a:pt x="356" y="82"/>
                </a:lnTo>
                <a:lnTo>
                  <a:pt x="336" y="100"/>
                </a:lnTo>
                <a:lnTo>
                  <a:pt x="328" y="120"/>
                </a:lnTo>
                <a:lnTo>
                  <a:pt x="324" y="126"/>
                </a:lnTo>
                <a:lnTo>
                  <a:pt x="324" y="134"/>
                </a:lnTo>
                <a:lnTo>
                  <a:pt x="320" y="138"/>
                </a:lnTo>
                <a:lnTo>
                  <a:pt x="320" y="150"/>
                </a:lnTo>
                <a:lnTo>
                  <a:pt x="316" y="152"/>
                </a:lnTo>
                <a:lnTo>
                  <a:pt x="316" y="158"/>
                </a:lnTo>
                <a:lnTo>
                  <a:pt x="322" y="166"/>
                </a:lnTo>
                <a:lnTo>
                  <a:pt x="322" y="176"/>
                </a:lnTo>
                <a:lnTo>
                  <a:pt x="320" y="192"/>
                </a:lnTo>
                <a:lnTo>
                  <a:pt x="326" y="190"/>
                </a:lnTo>
                <a:lnTo>
                  <a:pt x="326" y="210"/>
                </a:lnTo>
                <a:lnTo>
                  <a:pt x="328" y="214"/>
                </a:lnTo>
                <a:lnTo>
                  <a:pt x="324" y="224"/>
                </a:lnTo>
                <a:lnTo>
                  <a:pt x="332" y="230"/>
                </a:lnTo>
                <a:lnTo>
                  <a:pt x="340" y="238"/>
                </a:lnTo>
                <a:lnTo>
                  <a:pt x="340" y="244"/>
                </a:lnTo>
                <a:lnTo>
                  <a:pt x="342" y="252"/>
                </a:lnTo>
                <a:lnTo>
                  <a:pt x="340" y="268"/>
                </a:lnTo>
                <a:lnTo>
                  <a:pt x="322" y="364"/>
                </a:lnTo>
                <a:lnTo>
                  <a:pt x="192" y="310"/>
                </a:lnTo>
                <a:lnTo>
                  <a:pt x="2" y="20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9" name="Freeform 630"/>
          <p:cNvSpPr>
            <a:spLocks/>
          </p:cNvSpPr>
          <p:nvPr/>
        </p:nvSpPr>
        <p:spPr bwMode="ltGray">
          <a:xfrm>
            <a:off x="4441590" y="5118107"/>
            <a:ext cx="339317" cy="309561"/>
          </a:xfrm>
          <a:custGeom>
            <a:avLst/>
            <a:gdLst/>
            <a:ahLst/>
            <a:cxnLst>
              <a:cxn ang="0">
                <a:pos x="108" y="55"/>
              </a:cxn>
              <a:cxn ang="0">
                <a:pos x="112" y="59"/>
              </a:cxn>
              <a:cxn ang="0">
                <a:pos x="112" y="69"/>
              </a:cxn>
              <a:cxn ang="0">
                <a:pos x="124" y="71"/>
              </a:cxn>
              <a:cxn ang="0">
                <a:pos x="129" y="78"/>
              </a:cxn>
              <a:cxn ang="0">
                <a:pos x="133" y="82"/>
              </a:cxn>
              <a:cxn ang="0">
                <a:pos x="139" y="90"/>
              </a:cxn>
              <a:cxn ang="0">
                <a:pos x="145" y="90"/>
              </a:cxn>
              <a:cxn ang="0">
                <a:pos x="151" y="92"/>
              </a:cxn>
              <a:cxn ang="0">
                <a:pos x="152" y="73"/>
              </a:cxn>
              <a:cxn ang="0">
                <a:pos x="139" y="71"/>
              </a:cxn>
              <a:cxn ang="0">
                <a:pos x="131" y="61"/>
              </a:cxn>
              <a:cxn ang="0">
                <a:pos x="131" y="48"/>
              </a:cxn>
              <a:cxn ang="0">
                <a:pos x="135" y="48"/>
              </a:cxn>
              <a:cxn ang="0">
                <a:pos x="137" y="40"/>
              </a:cxn>
              <a:cxn ang="0">
                <a:pos x="137" y="29"/>
              </a:cxn>
              <a:cxn ang="0">
                <a:pos x="135" y="25"/>
              </a:cxn>
              <a:cxn ang="0">
                <a:pos x="141" y="15"/>
              </a:cxn>
              <a:cxn ang="0">
                <a:pos x="141" y="4"/>
              </a:cxn>
              <a:cxn ang="0">
                <a:pos x="170" y="2"/>
              </a:cxn>
              <a:cxn ang="0">
                <a:pos x="174" y="0"/>
              </a:cxn>
              <a:cxn ang="0">
                <a:pos x="179" y="6"/>
              </a:cxn>
              <a:cxn ang="0">
                <a:pos x="195" y="19"/>
              </a:cxn>
              <a:cxn ang="0">
                <a:pos x="214" y="31"/>
              </a:cxn>
              <a:cxn ang="0">
                <a:pos x="220" y="42"/>
              </a:cxn>
              <a:cxn ang="0">
                <a:pos x="218" y="48"/>
              </a:cxn>
              <a:cxn ang="0">
                <a:pos x="214" y="52"/>
              </a:cxn>
              <a:cxn ang="0">
                <a:pos x="216" y="61"/>
              </a:cxn>
              <a:cxn ang="0">
                <a:pos x="212" y="65"/>
              </a:cxn>
              <a:cxn ang="0">
                <a:pos x="208" y="73"/>
              </a:cxn>
              <a:cxn ang="0">
                <a:pos x="212" y="80"/>
              </a:cxn>
              <a:cxn ang="0">
                <a:pos x="206" y="84"/>
              </a:cxn>
              <a:cxn ang="0">
                <a:pos x="203" y="88"/>
              </a:cxn>
              <a:cxn ang="0">
                <a:pos x="203" y="97"/>
              </a:cxn>
              <a:cxn ang="0">
                <a:pos x="203" y="105"/>
              </a:cxn>
              <a:cxn ang="0">
                <a:pos x="158" y="118"/>
              </a:cxn>
              <a:cxn ang="0">
                <a:pos x="158" y="134"/>
              </a:cxn>
              <a:cxn ang="0">
                <a:pos x="149" y="134"/>
              </a:cxn>
              <a:cxn ang="0">
                <a:pos x="141" y="132"/>
              </a:cxn>
              <a:cxn ang="0">
                <a:pos x="131" y="134"/>
              </a:cxn>
              <a:cxn ang="0">
                <a:pos x="125" y="141"/>
              </a:cxn>
              <a:cxn ang="0">
                <a:pos x="125" y="145"/>
              </a:cxn>
              <a:cxn ang="0">
                <a:pos x="120" y="151"/>
              </a:cxn>
              <a:cxn ang="0">
                <a:pos x="106" y="160"/>
              </a:cxn>
              <a:cxn ang="0">
                <a:pos x="93" y="170"/>
              </a:cxn>
              <a:cxn ang="0">
                <a:pos x="75" y="164"/>
              </a:cxn>
              <a:cxn ang="0">
                <a:pos x="56" y="159"/>
              </a:cxn>
              <a:cxn ang="0">
                <a:pos x="29" y="164"/>
              </a:cxn>
              <a:cxn ang="0">
                <a:pos x="0" y="132"/>
              </a:cxn>
              <a:cxn ang="0">
                <a:pos x="10" y="69"/>
              </a:cxn>
              <a:cxn ang="0">
                <a:pos x="52" y="38"/>
              </a:cxn>
              <a:cxn ang="0">
                <a:pos x="58" y="38"/>
              </a:cxn>
              <a:cxn ang="0">
                <a:pos x="62" y="46"/>
              </a:cxn>
              <a:cxn ang="0">
                <a:pos x="64" y="52"/>
              </a:cxn>
              <a:cxn ang="0">
                <a:pos x="68" y="48"/>
              </a:cxn>
              <a:cxn ang="0">
                <a:pos x="79" y="48"/>
              </a:cxn>
              <a:cxn ang="0">
                <a:pos x="81" y="57"/>
              </a:cxn>
              <a:cxn ang="0">
                <a:pos x="91" y="59"/>
              </a:cxn>
              <a:cxn ang="0">
                <a:pos x="102" y="61"/>
              </a:cxn>
              <a:cxn ang="0">
                <a:pos x="108" y="55"/>
              </a:cxn>
            </a:cxnLst>
            <a:rect l="0" t="0" r="r" b="b"/>
            <a:pathLst>
              <a:path w="221" h="171">
                <a:moveTo>
                  <a:pt x="108" y="55"/>
                </a:moveTo>
                <a:lnTo>
                  <a:pt x="112" y="59"/>
                </a:lnTo>
                <a:lnTo>
                  <a:pt x="112" y="69"/>
                </a:lnTo>
                <a:lnTo>
                  <a:pt x="124" y="71"/>
                </a:lnTo>
                <a:lnTo>
                  <a:pt x="129" y="78"/>
                </a:lnTo>
                <a:lnTo>
                  <a:pt x="133" y="82"/>
                </a:lnTo>
                <a:lnTo>
                  <a:pt x="139" y="90"/>
                </a:lnTo>
                <a:lnTo>
                  <a:pt x="145" y="90"/>
                </a:lnTo>
                <a:lnTo>
                  <a:pt x="151" y="92"/>
                </a:lnTo>
                <a:lnTo>
                  <a:pt x="152" y="73"/>
                </a:lnTo>
                <a:lnTo>
                  <a:pt x="139" y="71"/>
                </a:lnTo>
                <a:lnTo>
                  <a:pt x="131" y="61"/>
                </a:lnTo>
                <a:lnTo>
                  <a:pt x="131" y="48"/>
                </a:lnTo>
                <a:lnTo>
                  <a:pt x="135" y="48"/>
                </a:lnTo>
                <a:lnTo>
                  <a:pt x="137" y="40"/>
                </a:lnTo>
                <a:lnTo>
                  <a:pt x="137" y="29"/>
                </a:lnTo>
                <a:lnTo>
                  <a:pt x="135" y="25"/>
                </a:lnTo>
                <a:lnTo>
                  <a:pt x="141" y="15"/>
                </a:lnTo>
                <a:lnTo>
                  <a:pt x="141" y="4"/>
                </a:lnTo>
                <a:lnTo>
                  <a:pt x="170" y="2"/>
                </a:lnTo>
                <a:lnTo>
                  <a:pt x="174" y="0"/>
                </a:lnTo>
                <a:lnTo>
                  <a:pt x="179" y="6"/>
                </a:lnTo>
                <a:lnTo>
                  <a:pt x="195" y="19"/>
                </a:lnTo>
                <a:lnTo>
                  <a:pt x="214" y="31"/>
                </a:lnTo>
                <a:lnTo>
                  <a:pt x="220" y="42"/>
                </a:lnTo>
                <a:lnTo>
                  <a:pt x="218" y="48"/>
                </a:lnTo>
                <a:lnTo>
                  <a:pt x="214" y="52"/>
                </a:lnTo>
                <a:lnTo>
                  <a:pt x="216" y="61"/>
                </a:lnTo>
                <a:lnTo>
                  <a:pt x="212" y="65"/>
                </a:lnTo>
                <a:lnTo>
                  <a:pt x="208" y="73"/>
                </a:lnTo>
                <a:lnTo>
                  <a:pt x="212" y="80"/>
                </a:lnTo>
                <a:lnTo>
                  <a:pt x="206" y="84"/>
                </a:lnTo>
                <a:lnTo>
                  <a:pt x="203" y="88"/>
                </a:lnTo>
                <a:lnTo>
                  <a:pt x="203" y="97"/>
                </a:lnTo>
                <a:lnTo>
                  <a:pt x="203" y="105"/>
                </a:lnTo>
                <a:lnTo>
                  <a:pt x="158" y="118"/>
                </a:lnTo>
                <a:lnTo>
                  <a:pt x="158" y="134"/>
                </a:lnTo>
                <a:lnTo>
                  <a:pt x="149" y="134"/>
                </a:lnTo>
                <a:lnTo>
                  <a:pt x="141" y="132"/>
                </a:lnTo>
                <a:lnTo>
                  <a:pt x="131" y="134"/>
                </a:lnTo>
                <a:lnTo>
                  <a:pt x="125" y="141"/>
                </a:lnTo>
                <a:lnTo>
                  <a:pt x="125" y="145"/>
                </a:lnTo>
                <a:lnTo>
                  <a:pt x="120" y="151"/>
                </a:lnTo>
                <a:lnTo>
                  <a:pt x="106" y="160"/>
                </a:lnTo>
                <a:lnTo>
                  <a:pt x="93" y="170"/>
                </a:lnTo>
                <a:lnTo>
                  <a:pt x="75" y="164"/>
                </a:lnTo>
                <a:lnTo>
                  <a:pt x="56" y="159"/>
                </a:lnTo>
                <a:lnTo>
                  <a:pt x="29" y="164"/>
                </a:lnTo>
                <a:lnTo>
                  <a:pt x="0" y="132"/>
                </a:lnTo>
                <a:lnTo>
                  <a:pt x="10" y="69"/>
                </a:lnTo>
                <a:lnTo>
                  <a:pt x="52" y="38"/>
                </a:lnTo>
                <a:lnTo>
                  <a:pt x="58" y="38"/>
                </a:lnTo>
                <a:lnTo>
                  <a:pt x="62" y="46"/>
                </a:lnTo>
                <a:lnTo>
                  <a:pt x="64" y="52"/>
                </a:lnTo>
                <a:lnTo>
                  <a:pt x="68" y="48"/>
                </a:lnTo>
                <a:lnTo>
                  <a:pt x="79" y="48"/>
                </a:lnTo>
                <a:lnTo>
                  <a:pt x="81" y="57"/>
                </a:lnTo>
                <a:lnTo>
                  <a:pt x="91" y="59"/>
                </a:lnTo>
                <a:lnTo>
                  <a:pt x="102" y="61"/>
                </a:lnTo>
                <a:lnTo>
                  <a:pt x="108" y="55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0" name="Freeform 631"/>
          <p:cNvSpPr>
            <a:spLocks/>
          </p:cNvSpPr>
          <p:nvPr/>
        </p:nvSpPr>
        <p:spPr bwMode="ltGray">
          <a:xfrm>
            <a:off x="4438491" y="5116519"/>
            <a:ext cx="354811" cy="325437"/>
          </a:xfrm>
          <a:custGeom>
            <a:avLst/>
            <a:gdLst/>
            <a:ahLst/>
            <a:cxnLst>
              <a:cxn ang="0">
                <a:pos x="112" y="58"/>
              </a:cxn>
              <a:cxn ang="0">
                <a:pos x="116" y="62"/>
              </a:cxn>
              <a:cxn ang="0">
                <a:pos x="116" y="72"/>
              </a:cxn>
              <a:cxn ang="0">
                <a:pos x="128" y="74"/>
              </a:cxn>
              <a:cxn ang="0">
                <a:pos x="134" y="82"/>
              </a:cxn>
              <a:cxn ang="0">
                <a:pos x="138" y="86"/>
              </a:cxn>
              <a:cxn ang="0">
                <a:pos x="144" y="94"/>
              </a:cxn>
              <a:cxn ang="0">
                <a:pos x="150" y="94"/>
              </a:cxn>
              <a:cxn ang="0">
                <a:pos x="156" y="96"/>
              </a:cxn>
              <a:cxn ang="0">
                <a:pos x="158" y="76"/>
              </a:cxn>
              <a:cxn ang="0">
                <a:pos x="144" y="74"/>
              </a:cxn>
              <a:cxn ang="0">
                <a:pos x="136" y="64"/>
              </a:cxn>
              <a:cxn ang="0">
                <a:pos x="136" y="50"/>
              </a:cxn>
              <a:cxn ang="0">
                <a:pos x="140" y="50"/>
              </a:cxn>
              <a:cxn ang="0">
                <a:pos x="142" y="42"/>
              </a:cxn>
              <a:cxn ang="0">
                <a:pos x="142" y="30"/>
              </a:cxn>
              <a:cxn ang="0">
                <a:pos x="140" y="26"/>
              </a:cxn>
              <a:cxn ang="0">
                <a:pos x="146" y="16"/>
              </a:cxn>
              <a:cxn ang="0">
                <a:pos x="146" y="4"/>
              </a:cxn>
              <a:cxn ang="0">
                <a:pos x="176" y="2"/>
              </a:cxn>
              <a:cxn ang="0">
                <a:pos x="180" y="0"/>
              </a:cxn>
              <a:cxn ang="0">
                <a:pos x="186" y="6"/>
              </a:cxn>
              <a:cxn ang="0">
                <a:pos x="202" y="20"/>
              </a:cxn>
              <a:cxn ang="0">
                <a:pos x="222" y="32"/>
              </a:cxn>
              <a:cxn ang="0">
                <a:pos x="228" y="44"/>
              </a:cxn>
              <a:cxn ang="0">
                <a:pos x="226" y="50"/>
              </a:cxn>
              <a:cxn ang="0">
                <a:pos x="222" y="54"/>
              </a:cxn>
              <a:cxn ang="0">
                <a:pos x="224" y="64"/>
              </a:cxn>
              <a:cxn ang="0">
                <a:pos x="220" y="68"/>
              </a:cxn>
              <a:cxn ang="0">
                <a:pos x="216" y="76"/>
              </a:cxn>
              <a:cxn ang="0">
                <a:pos x="220" y="84"/>
              </a:cxn>
              <a:cxn ang="0">
                <a:pos x="214" y="88"/>
              </a:cxn>
              <a:cxn ang="0">
                <a:pos x="210" y="92"/>
              </a:cxn>
              <a:cxn ang="0">
                <a:pos x="210" y="102"/>
              </a:cxn>
              <a:cxn ang="0">
                <a:pos x="210" y="110"/>
              </a:cxn>
              <a:cxn ang="0">
                <a:pos x="164" y="124"/>
              </a:cxn>
              <a:cxn ang="0">
                <a:pos x="164" y="140"/>
              </a:cxn>
              <a:cxn ang="0">
                <a:pos x="154" y="140"/>
              </a:cxn>
              <a:cxn ang="0">
                <a:pos x="146" y="138"/>
              </a:cxn>
              <a:cxn ang="0">
                <a:pos x="136" y="140"/>
              </a:cxn>
              <a:cxn ang="0">
                <a:pos x="130" y="148"/>
              </a:cxn>
              <a:cxn ang="0">
                <a:pos x="130" y="152"/>
              </a:cxn>
              <a:cxn ang="0">
                <a:pos x="124" y="158"/>
              </a:cxn>
              <a:cxn ang="0">
                <a:pos x="110" y="168"/>
              </a:cxn>
              <a:cxn ang="0">
                <a:pos x="96" y="178"/>
              </a:cxn>
              <a:cxn ang="0">
                <a:pos x="78" y="172"/>
              </a:cxn>
              <a:cxn ang="0">
                <a:pos x="58" y="166"/>
              </a:cxn>
              <a:cxn ang="0">
                <a:pos x="30" y="172"/>
              </a:cxn>
              <a:cxn ang="0">
                <a:pos x="0" y="138"/>
              </a:cxn>
              <a:cxn ang="0">
                <a:pos x="10" y="72"/>
              </a:cxn>
              <a:cxn ang="0">
                <a:pos x="54" y="40"/>
              </a:cxn>
              <a:cxn ang="0">
                <a:pos x="60" y="40"/>
              </a:cxn>
              <a:cxn ang="0">
                <a:pos x="64" y="48"/>
              </a:cxn>
              <a:cxn ang="0">
                <a:pos x="66" y="54"/>
              </a:cxn>
              <a:cxn ang="0">
                <a:pos x="70" y="50"/>
              </a:cxn>
              <a:cxn ang="0">
                <a:pos x="82" y="50"/>
              </a:cxn>
              <a:cxn ang="0">
                <a:pos x="84" y="60"/>
              </a:cxn>
              <a:cxn ang="0">
                <a:pos x="94" y="62"/>
              </a:cxn>
              <a:cxn ang="0">
                <a:pos x="106" y="64"/>
              </a:cxn>
              <a:cxn ang="0">
                <a:pos x="112" y="58"/>
              </a:cxn>
            </a:cxnLst>
            <a:rect l="0" t="0" r="r" b="b"/>
            <a:pathLst>
              <a:path w="229" h="179">
                <a:moveTo>
                  <a:pt x="112" y="58"/>
                </a:moveTo>
                <a:lnTo>
                  <a:pt x="116" y="62"/>
                </a:lnTo>
                <a:lnTo>
                  <a:pt x="116" y="72"/>
                </a:lnTo>
                <a:lnTo>
                  <a:pt x="128" y="74"/>
                </a:lnTo>
                <a:lnTo>
                  <a:pt x="134" y="82"/>
                </a:lnTo>
                <a:lnTo>
                  <a:pt x="138" y="86"/>
                </a:lnTo>
                <a:lnTo>
                  <a:pt x="144" y="94"/>
                </a:lnTo>
                <a:lnTo>
                  <a:pt x="150" y="94"/>
                </a:lnTo>
                <a:lnTo>
                  <a:pt x="156" y="96"/>
                </a:lnTo>
                <a:lnTo>
                  <a:pt x="158" y="76"/>
                </a:lnTo>
                <a:lnTo>
                  <a:pt x="144" y="74"/>
                </a:lnTo>
                <a:lnTo>
                  <a:pt x="136" y="64"/>
                </a:lnTo>
                <a:lnTo>
                  <a:pt x="136" y="50"/>
                </a:lnTo>
                <a:lnTo>
                  <a:pt x="140" y="50"/>
                </a:lnTo>
                <a:lnTo>
                  <a:pt x="142" y="42"/>
                </a:lnTo>
                <a:lnTo>
                  <a:pt x="142" y="30"/>
                </a:lnTo>
                <a:lnTo>
                  <a:pt x="140" y="26"/>
                </a:lnTo>
                <a:lnTo>
                  <a:pt x="146" y="16"/>
                </a:lnTo>
                <a:lnTo>
                  <a:pt x="146" y="4"/>
                </a:lnTo>
                <a:lnTo>
                  <a:pt x="176" y="2"/>
                </a:lnTo>
                <a:lnTo>
                  <a:pt x="180" y="0"/>
                </a:lnTo>
                <a:lnTo>
                  <a:pt x="186" y="6"/>
                </a:lnTo>
                <a:lnTo>
                  <a:pt x="202" y="20"/>
                </a:lnTo>
                <a:lnTo>
                  <a:pt x="222" y="32"/>
                </a:lnTo>
                <a:lnTo>
                  <a:pt x="228" y="44"/>
                </a:lnTo>
                <a:lnTo>
                  <a:pt x="226" y="50"/>
                </a:lnTo>
                <a:lnTo>
                  <a:pt x="222" y="54"/>
                </a:lnTo>
                <a:lnTo>
                  <a:pt x="224" y="64"/>
                </a:lnTo>
                <a:lnTo>
                  <a:pt x="220" y="68"/>
                </a:lnTo>
                <a:lnTo>
                  <a:pt x="216" y="76"/>
                </a:lnTo>
                <a:lnTo>
                  <a:pt x="220" y="84"/>
                </a:lnTo>
                <a:lnTo>
                  <a:pt x="214" y="88"/>
                </a:lnTo>
                <a:lnTo>
                  <a:pt x="210" y="92"/>
                </a:lnTo>
                <a:lnTo>
                  <a:pt x="210" y="102"/>
                </a:lnTo>
                <a:lnTo>
                  <a:pt x="210" y="110"/>
                </a:lnTo>
                <a:lnTo>
                  <a:pt x="164" y="124"/>
                </a:lnTo>
                <a:lnTo>
                  <a:pt x="164" y="140"/>
                </a:lnTo>
                <a:lnTo>
                  <a:pt x="154" y="140"/>
                </a:lnTo>
                <a:lnTo>
                  <a:pt x="146" y="138"/>
                </a:lnTo>
                <a:lnTo>
                  <a:pt x="136" y="140"/>
                </a:lnTo>
                <a:lnTo>
                  <a:pt x="130" y="148"/>
                </a:lnTo>
                <a:lnTo>
                  <a:pt x="130" y="152"/>
                </a:lnTo>
                <a:lnTo>
                  <a:pt x="124" y="158"/>
                </a:lnTo>
                <a:lnTo>
                  <a:pt x="110" y="168"/>
                </a:lnTo>
                <a:lnTo>
                  <a:pt x="96" y="178"/>
                </a:lnTo>
                <a:lnTo>
                  <a:pt x="78" y="172"/>
                </a:lnTo>
                <a:lnTo>
                  <a:pt x="58" y="166"/>
                </a:lnTo>
                <a:lnTo>
                  <a:pt x="30" y="172"/>
                </a:lnTo>
                <a:lnTo>
                  <a:pt x="0" y="138"/>
                </a:lnTo>
                <a:lnTo>
                  <a:pt x="10" y="72"/>
                </a:lnTo>
                <a:lnTo>
                  <a:pt x="54" y="40"/>
                </a:lnTo>
                <a:lnTo>
                  <a:pt x="60" y="40"/>
                </a:lnTo>
                <a:lnTo>
                  <a:pt x="64" y="48"/>
                </a:lnTo>
                <a:lnTo>
                  <a:pt x="66" y="54"/>
                </a:lnTo>
                <a:lnTo>
                  <a:pt x="70" y="50"/>
                </a:lnTo>
                <a:lnTo>
                  <a:pt x="82" y="50"/>
                </a:lnTo>
                <a:lnTo>
                  <a:pt x="84" y="60"/>
                </a:lnTo>
                <a:lnTo>
                  <a:pt x="94" y="62"/>
                </a:lnTo>
                <a:lnTo>
                  <a:pt x="106" y="64"/>
                </a:lnTo>
                <a:lnTo>
                  <a:pt x="112" y="5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1" name="Freeform 632"/>
          <p:cNvSpPr>
            <a:spLocks/>
          </p:cNvSpPr>
          <p:nvPr/>
        </p:nvSpPr>
        <p:spPr bwMode="ltGray">
          <a:xfrm>
            <a:off x="4175094" y="5367343"/>
            <a:ext cx="353262" cy="398461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66" y="10"/>
              </a:cxn>
              <a:cxn ang="0">
                <a:pos x="199" y="29"/>
              </a:cxn>
              <a:cxn ang="0">
                <a:pos x="214" y="23"/>
              </a:cxn>
              <a:cxn ang="0">
                <a:pos x="228" y="27"/>
              </a:cxn>
              <a:cxn ang="0">
                <a:pos x="218" y="35"/>
              </a:cxn>
              <a:cxn ang="0">
                <a:pos x="209" y="39"/>
              </a:cxn>
              <a:cxn ang="0">
                <a:pos x="158" y="37"/>
              </a:cxn>
              <a:cxn ang="0">
                <a:pos x="155" y="102"/>
              </a:cxn>
              <a:cxn ang="0">
                <a:pos x="147" y="104"/>
              </a:cxn>
              <a:cxn ang="0">
                <a:pos x="139" y="102"/>
              </a:cxn>
              <a:cxn ang="0">
                <a:pos x="133" y="210"/>
              </a:cxn>
              <a:cxn ang="0">
                <a:pos x="120" y="218"/>
              </a:cxn>
              <a:cxn ang="0">
                <a:pos x="114" y="218"/>
              </a:cxn>
              <a:cxn ang="0">
                <a:pos x="108" y="216"/>
              </a:cxn>
              <a:cxn ang="0">
                <a:pos x="97" y="218"/>
              </a:cxn>
              <a:cxn ang="0">
                <a:pos x="93" y="216"/>
              </a:cxn>
              <a:cxn ang="0">
                <a:pos x="89" y="214"/>
              </a:cxn>
              <a:cxn ang="0">
                <a:pos x="87" y="208"/>
              </a:cxn>
              <a:cxn ang="0">
                <a:pos x="87" y="204"/>
              </a:cxn>
              <a:cxn ang="0">
                <a:pos x="81" y="204"/>
              </a:cxn>
              <a:cxn ang="0">
                <a:pos x="81" y="210"/>
              </a:cxn>
              <a:cxn ang="0">
                <a:pos x="75" y="210"/>
              </a:cxn>
              <a:cxn ang="0">
                <a:pos x="70" y="206"/>
              </a:cxn>
              <a:cxn ang="0">
                <a:pos x="58" y="193"/>
              </a:cxn>
              <a:cxn ang="0">
                <a:pos x="54" y="181"/>
              </a:cxn>
              <a:cxn ang="0">
                <a:pos x="54" y="179"/>
              </a:cxn>
              <a:cxn ang="0">
                <a:pos x="58" y="176"/>
              </a:cxn>
              <a:cxn ang="0">
                <a:pos x="50" y="172"/>
              </a:cxn>
              <a:cxn ang="0">
                <a:pos x="52" y="166"/>
              </a:cxn>
              <a:cxn ang="0">
                <a:pos x="50" y="152"/>
              </a:cxn>
              <a:cxn ang="0">
                <a:pos x="44" y="131"/>
              </a:cxn>
              <a:cxn ang="0">
                <a:pos x="46" y="123"/>
              </a:cxn>
              <a:cxn ang="0">
                <a:pos x="43" y="118"/>
              </a:cxn>
              <a:cxn ang="0">
                <a:pos x="41" y="110"/>
              </a:cxn>
              <a:cxn ang="0">
                <a:pos x="44" y="104"/>
              </a:cxn>
              <a:cxn ang="0">
                <a:pos x="41" y="100"/>
              </a:cxn>
              <a:cxn ang="0">
                <a:pos x="27" y="77"/>
              </a:cxn>
              <a:cxn ang="0">
                <a:pos x="23" y="62"/>
              </a:cxn>
              <a:cxn ang="0">
                <a:pos x="17" y="46"/>
              </a:cxn>
              <a:cxn ang="0">
                <a:pos x="0" y="27"/>
              </a:cxn>
              <a:cxn ang="0">
                <a:pos x="0" y="19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29" h="219">
                <a:moveTo>
                  <a:pt x="10" y="0"/>
                </a:moveTo>
                <a:lnTo>
                  <a:pt x="166" y="10"/>
                </a:lnTo>
                <a:lnTo>
                  <a:pt x="199" y="29"/>
                </a:lnTo>
                <a:lnTo>
                  <a:pt x="214" y="23"/>
                </a:lnTo>
                <a:lnTo>
                  <a:pt x="228" y="27"/>
                </a:lnTo>
                <a:lnTo>
                  <a:pt x="218" y="35"/>
                </a:lnTo>
                <a:lnTo>
                  <a:pt x="209" y="39"/>
                </a:lnTo>
                <a:lnTo>
                  <a:pt x="158" y="37"/>
                </a:lnTo>
                <a:lnTo>
                  <a:pt x="155" y="102"/>
                </a:lnTo>
                <a:lnTo>
                  <a:pt x="147" y="104"/>
                </a:lnTo>
                <a:lnTo>
                  <a:pt x="139" y="102"/>
                </a:lnTo>
                <a:lnTo>
                  <a:pt x="133" y="210"/>
                </a:lnTo>
                <a:lnTo>
                  <a:pt x="120" y="218"/>
                </a:lnTo>
                <a:lnTo>
                  <a:pt x="114" y="218"/>
                </a:lnTo>
                <a:lnTo>
                  <a:pt x="108" y="216"/>
                </a:lnTo>
                <a:lnTo>
                  <a:pt x="97" y="218"/>
                </a:lnTo>
                <a:lnTo>
                  <a:pt x="93" y="216"/>
                </a:lnTo>
                <a:lnTo>
                  <a:pt x="89" y="214"/>
                </a:lnTo>
                <a:lnTo>
                  <a:pt x="87" y="208"/>
                </a:lnTo>
                <a:lnTo>
                  <a:pt x="87" y="204"/>
                </a:lnTo>
                <a:lnTo>
                  <a:pt x="81" y="204"/>
                </a:lnTo>
                <a:lnTo>
                  <a:pt x="81" y="210"/>
                </a:lnTo>
                <a:lnTo>
                  <a:pt x="75" y="210"/>
                </a:lnTo>
                <a:lnTo>
                  <a:pt x="70" y="206"/>
                </a:lnTo>
                <a:lnTo>
                  <a:pt x="58" y="193"/>
                </a:lnTo>
                <a:lnTo>
                  <a:pt x="54" y="181"/>
                </a:lnTo>
                <a:lnTo>
                  <a:pt x="54" y="179"/>
                </a:lnTo>
                <a:lnTo>
                  <a:pt x="58" y="176"/>
                </a:lnTo>
                <a:lnTo>
                  <a:pt x="50" y="172"/>
                </a:lnTo>
                <a:lnTo>
                  <a:pt x="52" y="166"/>
                </a:lnTo>
                <a:lnTo>
                  <a:pt x="50" y="152"/>
                </a:lnTo>
                <a:lnTo>
                  <a:pt x="44" y="131"/>
                </a:lnTo>
                <a:lnTo>
                  <a:pt x="46" y="123"/>
                </a:lnTo>
                <a:lnTo>
                  <a:pt x="43" y="118"/>
                </a:lnTo>
                <a:lnTo>
                  <a:pt x="41" y="110"/>
                </a:lnTo>
                <a:lnTo>
                  <a:pt x="44" y="104"/>
                </a:lnTo>
                <a:lnTo>
                  <a:pt x="41" y="100"/>
                </a:lnTo>
                <a:lnTo>
                  <a:pt x="27" y="77"/>
                </a:lnTo>
                <a:lnTo>
                  <a:pt x="23" y="62"/>
                </a:lnTo>
                <a:lnTo>
                  <a:pt x="17" y="46"/>
                </a:lnTo>
                <a:lnTo>
                  <a:pt x="0" y="27"/>
                </a:lnTo>
                <a:lnTo>
                  <a:pt x="0" y="19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2" name="Freeform 633"/>
          <p:cNvSpPr>
            <a:spLocks/>
          </p:cNvSpPr>
          <p:nvPr/>
        </p:nvSpPr>
        <p:spPr bwMode="ltGray">
          <a:xfrm>
            <a:off x="4175094" y="5365756"/>
            <a:ext cx="364107" cy="41274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72" y="10"/>
              </a:cxn>
              <a:cxn ang="0">
                <a:pos x="206" y="30"/>
              </a:cxn>
              <a:cxn ang="0">
                <a:pos x="222" y="24"/>
              </a:cxn>
              <a:cxn ang="0">
                <a:pos x="236" y="28"/>
              </a:cxn>
              <a:cxn ang="0">
                <a:pos x="226" y="36"/>
              </a:cxn>
              <a:cxn ang="0">
                <a:pos x="216" y="40"/>
              </a:cxn>
              <a:cxn ang="0">
                <a:pos x="164" y="38"/>
              </a:cxn>
              <a:cxn ang="0">
                <a:pos x="160" y="106"/>
              </a:cxn>
              <a:cxn ang="0">
                <a:pos x="152" y="108"/>
              </a:cxn>
              <a:cxn ang="0">
                <a:pos x="144" y="106"/>
              </a:cxn>
              <a:cxn ang="0">
                <a:pos x="138" y="218"/>
              </a:cxn>
              <a:cxn ang="0">
                <a:pos x="124" y="226"/>
              </a:cxn>
              <a:cxn ang="0">
                <a:pos x="118" y="226"/>
              </a:cxn>
              <a:cxn ang="0">
                <a:pos x="112" y="224"/>
              </a:cxn>
              <a:cxn ang="0">
                <a:pos x="100" y="226"/>
              </a:cxn>
              <a:cxn ang="0">
                <a:pos x="96" y="224"/>
              </a:cxn>
              <a:cxn ang="0">
                <a:pos x="92" y="222"/>
              </a:cxn>
              <a:cxn ang="0">
                <a:pos x="90" y="216"/>
              </a:cxn>
              <a:cxn ang="0">
                <a:pos x="90" y="212"/>
              </a:cxn>
              <a:cxn ang="0">
                <a:pos x="84" y="212"/>
              </a:cxn>
              <a:cxn ang="0">
                <a:pos x="84" y="218"/>
              </a:cxn>
              <a:cxn ang="0">
                <a:pos x="78" y="218"/>
              </a:cxn>
              <a:cxn ang="0">
                <a:pos x="72" y="214"/>
              </a:cxn>
              <a:cxn ang="0">
                <a:pos x="60" y="200"/>
              </a:cxn>
              <a:cxn ang="0">
                <a:pos x="56" y="188"/>
              </a:cxn>
              <a:cxn ang="0">
                <a:pos x="56" y="186"/>
              </a:cxn>
              <a:cxn ang="0">
                <a:pos x="60" y="182"/>
              </a:cxn>
              <a:cxn ang="0">
                <a:pos x="52" y="178"/>
              </a:cxn>
              <a:cxn ang="0">
                <a:pos x="54" y="172"/>
              </a:cxn>
              <a:cxn ang="0">
                <a:pos x="52" y="158"/>
              </a:cxn>
              <a:cxn ang="0">
                <a:pos x="46" y="136"/>
              </a:cxn>
              <a:cxn ang="0">
                <a:pos x="48" y="128"/>
              </a:cxn>
              <a:cxn ang="0">
                <a:pos x="44" y="122"/>
              </a:cxn>
              <a:cxn ang="0">
                <a:pos x="42" y="114"/>
              </a:cxn>
              <a:cxn ang="0">
                <a:pos x="46" y="108"/>
              </a:cxn>
              <a:cxn ang="0">
                <a:pos x="42" y="104"/>
              </a:cxn>
              <a:cxn ang="0">
                <a:pos x="28" y="80"/>
              </a:cxn>
              <a:cxn ang="0">
                <a:pos x="24" y="64"/>
              </a:cxn>
              <a:cxn ang="0">
                <a:pos x="18" y="48"/>
              </a:cxn>
              <a:cxn ang="0">
                <a:pos x="0" y="28"/>
              </a:cxn>
              <a:cxn ang="0">
                <a:pos x="0" y="20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37" h="227">
                <a:moveTo>
                  <a:pt x="10" y="0"/>
                </a:moveTo>
                <a:lnTo>
                  <a:pt x="172" y="10"/>
                </a:lnTo>
                <a:lnTo>
                  <a:pt x="206" y="30"/>
                </a:lnTo>
                <a:lnTo>
                  <a:pt x="222" y="24"/>
                </a:lnTo>
                <a:lnTo>
                  <a:pt x="236" y="28"/>
                </a:lnTo>
                <a:lnTo>
                  <a:pt x="226" y="36"/>
                </a:lnTo>
                <a:lnTo>
                  <a:pt x="216" y="40"/>
                </a:lnTo>
                <a:lnTo>
                  <a:pt x="164" y="38"/>
                </a:lnTo>
                <a:lnTo>
                  <a:pt x="160" y="106"/>
                </a:lnTo>
                <a:lnTo>
                  <a:pt x="152" y="108"/>
                </a:lnTo>
                <a:lnTo>
                  <a:pt x="144" y="106"/>
                </a:lnTo>
                <a:lnTo>
                  <a:pt x="138" y="218"/>
                </a:lnTo>
                <a:lnTo>
                  <a:pt x="124" y="226"/>
                </a:lnTo>
                <a:lnTo>
                  <a:pt x="118" y="226"/>
                </a:lnTo>
                <a:lnTo>
                  <a:pt x="112" y="224"/>
                </a:lnTo>
                <a:lnTo>
                  <a:pt x="100" y="226"/>
                </a:lnTo>
                <a:lnTo>
                  <a:pt x="96" y="224"/>
                </a:lnTo>
                <a:lnTo>
                  <a:pt x="92" y="222"/>
                </a:lnTo>
                <a:lnTo>
                  <a:pt x="90" y="216"/>
                </a:lnTo>
                <a:lnTo>
                  <a:pt x="90" y="212"/>
                </a:lnTo>
                <a:lnTo>
                  <a:pt x="84" y="212"/>
                </a:lnTo>
                <a:lnTo>
                  <a:pt x="84" y="218"/>
                </a:lnTo>
                <a:lnTo>
                  <a:pt x="78" y="218"/>
                </a:lnTo>
                <a:lnTo>
                  <a:pt x="72" y="214"/>
                </a:lnTo>
                <a:lnTo>
                  <a:pt x="60" y="200"/>
                </a:lnTo>
                <a:lnTo>
                  <a:pt x="56" y="188"/>
                </a:lnTo>
                <a:lnTo>
                  <a:pt x="56" y="186"/>
                </a:lnTo>
                <a:lnTo>
                  <a:pt x="60" y="182"/>
                </a:lnTo>
                <a:lnTo>
                  <a:pt x="52" y="178"/>
                </a:lnTo>
                <a:lnTo>
                  <a:pt x="54" y="172"/>
                </a:lnTo>
                <a:lnTo>
                  <a:pt x="52" y="158"/>
                </a:lnTo>
                <a:lnTo>
                  <a:pt x="46" y="136"/>
                </a:lnTo>
                <a:lnTo>
                  <a:pt x="48" y="128"/>
                </a:lnTo>
                <a:lnTo>
                  <a:pt x="44" y="122"/>
                </a:lnTo>
                <a:lnTo>
                  <a:pt x="42" y="114"/>
                </a:lnTo>
                <a:lnTo>
                  <a:pt x="46" y="108"/>
                </a:lnTo>
                <a:lnTo>
                  <a:pt x="42" y="104"/>
                </a:lnTo>
                <a:lnTo>
                  <a:pt x="28" y="80"/>
                </a:lnTo>
                <a:lnTo>
                  <a:pt x="24" y="64"/>
                </a:lnTo>
                <a:lnTo>
                  <a:pt x="18" y="48"/>
                </a:lnTo>
                <a:lnTo>
                  <a:pt x="0" y="28"/>
                </a:lnTo>
                <a:lnTo>
                  <a:pt x="0" y="20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3" name="Freeform 634"/>
          <p:cNvSpPr>
            <a:spLocks/>
          </p:cNvSpPr>
          <p:nvPr/>
        </p:nvSpPr>
        <p:spPr bwMode="ltGray">
          <a:xfrm>
            <a:off x="4164248" y="4691071"/>
            <a:ext cx="221564" cy="288924"/>
          </a:xfrm>
          <a:custGeom>
            <a:avLst/>
            <a:gdLst/>
            <a:ahLst/>
            <a:cxnLst>
              <a:cxn ang="0">
                <a:pos x="138" y="4"/>
              </a:cxn>
              <a:cxn ang="0">
                <a:pos x="142" y="19"/>
              </a:cxn>
              <a:cxn ang="0">
                <a:pos x="125" y="51"/>
              </a:cxn>
              <a:cxn ang="0">
                <a:pos x="125" y="63"/>
              </a:cxn>
              <a:cxn ang="0">
                <a:pos x="129" y="65"/>
              </a:cxn>
              <a:cxn ang="0">
                <a:pos x="119" y="74"/>
              </a:cxn>
              <a:cxn ang="0">
                <a:pos x="119" y="88"/>
              </a:cxn>
              <a:cxn ang="0">
                <a:pos x="110" y="89"/>
              </a:cxn>
              <a:cxn ang="0">
                <a:pos x="106" y="93"/>
              </a:cxn>
              <a:cxn ang="0">
                <a:pos x="102" y="103"/>
              </a:cxn>
              <a:cxn ang="0">
                <a:pos x="95" y="110"/>
              </a:cxn>
              <a:cxn ang="0">
                <a:pos x="93" y="126"/>
              </a:cxn>
              <a:cxn ang="0">
                <a:pos x="89" y="131"/>
              </a:cxn>
              <a:cxn ang="0">
                <a:pos x="83" y="139"/>
              </a:cxn>
              <a:cxn ang="0">
                <a:pos x="74" y="147"/>
              </a:cxn>
              <a:cxn ang="0">
                <a:pos x="68" y="150"/>
              </a:cxn>
              <a:cxn ang="0">
                <a:pos x="66" y="154"/>
              </a:cxn>
              <a:cxn ang="0">
                <a:pos x="57" y="158"/>
              </a:cxn>
              <a:cxn ang="0">
                <a:pos x="59" y="143"/>
              </a:cxn>
              <a:cxn ang="0">
                <a:pos x="49" y="145"/>
              </a:cxn>
              <a:cxn ang="0">
                <a:pos x="47" y="150"/>
              </a:cxn>
              <a:cxn ang="0">
                <a:pos x="32" y="150"/>
              </a:cxn>
              <a:cxn ang="0">
                <a:pos x="27" y="145"/>
              </a:cxn>
              <a:cxn ang="0">
                <a:pos x="23" y="148"/>
              </a:cxn>
              <a:cxn ang="0">
                <a:pos x="17" y="148"/>
              </a:cxn>
              <a:cxn ang="0">
                <a:pos x="9" y="141"/>
              </a:cxn>
              <a:cxn ang="0">
                <a:pos x="4" y="137"/>
              </a:cxn>
              <a:cxn ang="0">
                <a:pos x="0" y="131"/>
              </a:cxn>
              <a:cxn ang="0">
                <a:pos x="11" y="110"/>
              </a:cxn>
              <a:cxn ang="0">
                <a:pos x="49" y="19"/>
              </a:cxn>
              <a:cxn ang="0">
                <a:pos x="110" y="0"/>
              </a:cxn>
              <a:cxn ang="0">
                <a:pos x="138" y="4"/>
              </a:cxn>
            </a:cxnLst>
            <a:rect l="0" t="0" r="r" b="b"/>
            <a:pathLst>
              <a:path w="143" h="159">
                <a:moveTo>
                  <a:pt x="138" y="4"/>
                </a:moveTo>
                <a:lnTo>
                  <a:pt x="142" y="19"/>
                </a:lnTo>
                <a:lnTo>
                  <a:pt x="125" y="51"/>
                </a:lnTo>
                <a:lnTo>
                  <a:pt x="125" y="63"/>
                </a:lnTo>
                <a:lnTo>
                  <a:pt x="129" y="65"/>
                </a:lnTo>
                <a:lnTo>
                  <a:pt x="119" y="74"/>
                </a:lnTo>
                <a:lnTo>
                  <a:pt x="119" y="88"/>
                </a:lnTo>
                <a:lnTo>
                  <a:pt x="110" y="89"/>
                </a:lnTo>
                <a:lnTo>
                  <a:pt x="106" y="93"/>
                </a:lnTo>
                <a:lnTo>
                  <a:pt x="102" y="103"/>
                </a:lnTo>
                <a:lnTo>
                  <a:pt x="95" y="110"/>
                </a:lnTo>
                <a:lnTo>
                  <a:pt x="93" y="126"/>
                </a:lnTo>
                <a:lnTo>
                  <a:pt x="89" y="131"/>
                </a:lnTo>
                <a:lnTo>
                  <a:pt x="83" y="139"/>
                </a:lnTo>
                <a:lnTo>
                  <a:pt x="74" y="147"/>
                </a:lnTo>
                <a:lnTo>
                  <a:pt x="68" y="150"/>
                </a:lnTo>
                <a:lnTo>
                  <a:pt x="66" y="154"/>
                </a:lnTo>
                <a:lnTo>
                  <a:pt x="57" y="158"/>
                </a:lnTo>
                <a:lnTo>
                  <a:pt x="59" y="143"/>
                </a:lnTo>
                <a:lnTo>
                  <a:pt x="49" y="145"/>
                </a:lnTo>
                <a:lnTo>
                  <a:pt x="47" y="150"/>
                </a:lnTo>
                <a:lnTo>
                  <a:pt x="32" y="150"/>
                </a:lnTo>
                <a:lnTo>
                  <a:pt x="27" y="145"/>
                </a:lnTo>
                <a:lnTo>
                  <a:pt x="23" y="148"/>
                </a:lnTo>
                <a:lnTo>
                  <a:pt x="17" y="148"/>
                </a:lnTo>
                <a:lnTo>
                  <a:pt x="9" y="141"/>
                </a:lnTo>
                <a:lnTo>
                  <a:pt x="4" y="137"/>
                </a:lnTo>
                <a:lnTo>
                  <a:pt x="0" y="131"/>
                </a:lnTo>
                <a:lnTo>
                  <a:pt x="11" y="110"/>
                </a:lnTo>
                <a:lnTo>
                  <a:pt x="49" y="19"/>
                </a:lnTo>
                <a:lnTo>
                  <a:pt x="110" y="0"/>
                </a:lnTo>
                <a:lnTo>
                  <a:pt x="138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4" name="Freeform 635"/>
          <p:cNvSpPr>
            <a:spLocks/>
          </p:cNvSpPr>
          <p:nvPr/>
        </p:nvSpPr>
        <p:spPr bwMode="ltGray">
          <a:xfrm>
            <a:off x="4164248" y="4689484"/>
            <a:ext cx="232409" cy="301624"/>
          </a:xfrm>
          <a:custGeom>
            <a:avLst/>
            <a:gdLst/>
            <a:ahLst/>
            <a:cxnLst>
              <a:cxn ang="0">
                <a:pos x="146" y="4"/>
              </a:cxn>
              <a:cxn ang="0">
                <a:pos x="150" y="20"/>
              </a:cxn>
              <a:cxn ang="0">
                <a:pos x="132" y="54"/>
              </a:cxn>
              <a:cxn ang="0">
                <a:pos x="132" y="66"/>
              </a:cxn>
              <a:cxn ang="0">
                <a:pos x="136" y="68"/>
              </a:cxn>
              <a:cxn ang="0">
                <a:pos x="126" y="78"/>
              </a:cxn>
              <a:cxn ang="0">
                <a:pos x="126" y="92"/>
              </a:cxn>
              <a:cxn ang="0">
                <a:pos x="116" y="94"/>
              </a:cxn>
              <a:cxn ang="0">
                <a:pos x="112" y="98"/>
              </a:cxn>
              <a:cxn ang="0">
                <a:pos x="108" y="108"/>
              </a:cxn>
              <a:cxn ang="0">
                <a:pos x="100" y="116"/>
              </a:cxn>
              <a:cxn ang="0">
                <a:pos x="98" y="132"/>
              </a:cxn>
              <a:cxn ang="0">
                <a:pos x="94" y="138"/>
              </a:cxn>
              <a:cxn ang="0">
                <a:pos x="88" y="146"/>
              </a:cxn>
              <a:cxn ang="0">
                <a:pos x="78" y="154"/>
              </a:cxn>
              <a:cxn ang="0">
                <a:pos x="72" y="158"/>
              </a:cxn>
              <a:cxn ang="0">
                <a:pos x="70" y="162"/>
              </a:cxn>
              <a:cxn ang="0">
                <a:pos x="60" y="166"/>
              </a:cxn>
              <a:cxn ang="0">
                <a:pos x="62" y="150"/>
              </a:cxn>
              <a:cxn ang="0">
                <a:pos x="52" y="152"/>
              </a:cxn>
              <a:cxn ang="0">
                <a:pos x="50" y="158"/>
              </a:cxn>
              <a:cxn ang="0">
                <a:pos x="34" y="158"/>
              </a:cxn>
              <a:cxn ang="0">
                <a:pos x="28" y="152"/>
              </a:cxn>
              <a:cxn ang="0">
                <a:pos x="24" y="156"/>
              </a:cxn>
              <a:cxn ang="0">
                <a:pos x="18" y="156"/>
              </a:cxn>
              <a:cxn ang="0">
                <a:pos x="10" y="148"/>
              </a:cxn>
              <a:cxn ang="0">
                <a:pos x="4" y="144"/>
              </a:cxn>
              <a:cxn ang="0">
                <a:pos x="0" y="138"/>
              </a:cxn>
              <a:cxn ang="0">
                <a:pos x="12" y="116"/>
              </a:cxn>
              <a:cxn ang="0">
                <a:pos x="52" y="20"/>
              </a:cxn>
              <a:cxn ang="0">
                <a:pos x="116" y="0"/>
              </a:cxn>
              <a:cxn ang="0">
                <a:pos x="146" y="4"/>
              </a:cxn>
            </a:cxnLst>
            <a:rect l="0" t="0" r="r" b="b"/>
            <a:pathLst>
              <a:path w="151" h="167">
                <a:moveTo>
                  <a:pt x="146" y="4"/>
                </a:moveTo>
                <a:lnTo>
                  <a:pt x="150" y="20"/>
                </a:lnTo>
                <a:lnTo>
                  <a:pt x="132" y="54"/>
                </a:lnTo>
                <a:lnTo>
                  <a:pt x="132" y="66"/>
                </a:lnTo>
                <a:lnTo>
                  <a:pt x="136" y="68"/>
                </a:lnTo>
                <a:lnTo>
                  <a:pt x="126" y="78"/>
                </a:lnTo>
                <a:lnTo>
                  <a:pt x="126" y="92"/>
                </a:lnTo>
                <a:lnTo>
                  <a:pt x="116" y="94"/>
                </a:lnTo>
                <a:lnTo>
                  <a:pt x="112" y="98"/>
                </a:lnTo>
                <a:lnTo>
                  <a:pt x="108" y="108"/>
                </a:lnTo>
                <a:lnTo>
                  <a:pt x="100" y="116"/>
                </a:lnTo>
                <a:lnTo>
                  <a:pt x="98" y="132"/>
                </a:lnTo>
                <a:lnTo>
                  <a:pt x="94" y="138"/>
                </a:lnTo>
                <a:lnTo>
                  <a:pt x="88" y="146"/>
                </a:lnTo>
                <a:lnTo>
                  <a:pt x="78" y="154"/>
                </a:lnTo>
                <a:lnTo>
                  <a:pt x="72" y="158"/>
                </a:lnTo>
                <a:lnTo>
                  <a:pt x="70" y="162"/>
                </a:lnTo>
                <a:lnTo>
                  <a:pt x="60" y="166"/>
                </a:lnTo>
                <a:lnTo>
                  <a:pt x="62" y="150"/>
                </a:lnTo>
                <a:lnTo>
                  <a:pt x="52" y="152"/>
                </a:lnTo>
                <a:lnTo>
                  <a:pt x="50" y="158"/>
                </a:lnTo>
                <a:lnTo>
                  <a:pt x="34" y="158"/>
                </a:lnTo>
                <a:lnTo>
                  <a:pt x="28" y="152"/>
                </a:lnTo>
                <a:lnTo>
                  <a:pt x="24" y="156"/>
                </a:lnTo>
                <a:lnTo>
                  <a:pt x="18" y="156"/>
                </a:lnTo>
                <a:lnTo>
                  <a:pt x="10" y="148"/>
                </a:lnTo>
                <a:lnTo>
                  <a:pt x="4" y="144"/>
                </a:lnTo>
                <a:lnTo>
                  <a:pt x="0" y="138"/>
                </a:lnTo>
                <a:lnTo>
                  <a:pt x="12" y="116"/>
                </a:lnTo>
                <a:lnTo>
                  <a:pt x="52" y="20"/>
                </a:lnTo>
                <a:lnTo>
                  <a:pt x="116" y="0"/>
                </a:lnTo>
                <a:lnTo>
                  <a:pt x="146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5" name="Freeform 636"/>
          <p:cNvSpPr>
            <a:spLocks/>
          </p:cNvSpPr>
          <p:nvPr/>
        </p:nvSpPr>
        <p:spPr bwMode="ltGray">
          <a:xfrm>
            <a:off x="4105371" y="4725996"/>
            <a:ext cx="153390" cy="201612"/>
          </a:xfrm>
          <a:custGeom>
            <a:avLst/>
            <a:gdLst/>
            <a:ahLst/>
            <a:cxnLst>
              <a:cxn ang="0">
                <a:pos x="17" y="28"/>
              </a:cxn>
              <a:cxn ang="0">
                <a:pos x="15" y="35"/>
              </a:cxn>
              <a:cxn ang="0">
                <a:pos x="13" y="41"/>
              </a:cxn>
              <a:cxn ang="0">
                <a:pos x="11" y="48"/>
              </a:cxn>
              <a:cxn ang="0">
                <a:pos x="7" y="54"/>
              </a:cxn>
              <a:cxn ang="0">
                <a:pos x="7" y="47"/>
              </a:cxn>
              <a:cxn ang="0">
                <a:pos x="0" y="54"/>
              </a:cxn>
              <a:cxn ang="0">
                <a:pos x="9" y="65"/>
              </a:cxn>
              <a:cxn ang="0">
                <a:pos x="13" y="76"/>
              </a:cxn>
              <a:cxn ang="0">
                <a:pos x="24" y="93"/>
              </a:cxn>
              <a:cxn ang="0">
                <a:pos x="37" y="110"/>
              </a:cxn>
              <a:cxn ang="0">
                <a:pos x="44" y="104"/>
              </a:cxn>
              <a:cxn ang="0">
                <a:pos x="52" y="110"/>
              </a:cxn>
              <a:cxn ang="0">
                <a:pos x="52" y="97"/>
              </a:cxn>
              <a:cxn ang="0">
                <a:pos x="54" y="86"/>
              </a:cxn>
              <a:cxn ang="0">
                <a:pos x="65" y="88"/>
              </a:cxn>
              <a:cxn ang="0">
                <a:pos x="70" y="82"/>
              </a:cxn>
              <a:cxn ang="0">
                <a:pos x="74" y="84"/>
              </a:cxn>
              <a:cxn ang="0">
                <a:pos x="70" y="89"/>
              </a:cxn>
              <a:cxn ang="0">
                <a:pos x="80" y="89"/>
              </a:cxn>
              <a:cxn ang="0">
                <a:pos x="89" y="88"/>
              </a:cxn>
              <a:cxn ang="0">
                <a:pos x="89" y="101"/>
              </a:cxn>
              <a:cxn ang="0">
                <a:pos x="93" y="101"/>
              </a:cxn>
              <a:cxn ang="0">
                <a:pos x="94" y="95"/>
              </a:cxn>
              <a:cxn ang="0">
                <a:pos x="98" y="88"/>
              </a:cxn>
              <a:cxn ang="0">
                <a:pos x="98" y="82"/>
              </a:cxn>
              <a:cxn ang="0">
                <a:pos x="98" y="75"/>
              </a:cxn>
              <a:cxn ang="0">
                <a:pos x="100" y="71"/>
              </a:cxn>
              <a:cxn ang="0">
                <a:pos x="98" y="65"/>
              </a:cxn>
              <a:cxn ang="0">
                <a:pos x="94" y="63"/>
              </a:cxn>
              <a:cxn ang="0">
                <a:pos x="94" y="52"/>
              </a:cxn>
              <a:cxn ang="0">
                <a:pos x="89" y="52"/>
              </a:cxn>
              <a:cxn ang="0">
                <a:pos x="89" y="45"/>
              </a:cxn>
              <a:cxn ang="0">
                <a:pos x="93" y="37"/>
              </a:cxn>
              <a:cxn ang="0">
                <a:pos x="98" y="39"/>
              </a:cxn>
              <a:cxn ang="0">
                <a:pos x="96" y="32"/>
              </a:cxn>
              <a:cxn ang="0">
                <a:pos x="94" y="26"/>
              </a:cxn>
              <a:cxn ang="0">
                <a:pos x="81" y="28"/>
              </a:cxn>
              <a:cxn ang="0">
                <a:pos x="76" y="22"/>
              </a:cxn>
              <a:cxn ang="0">
                <a:pos x="85" y="0"/>
              </a:cxn>
              <a:cxn ang="0">
                <a:pos x="26" y="2"/>
              </a:cxn>
              <a:cxn ang="0">
                <a:pos x="17" y="28"/>
              </a:cxn>
            </a:cxnLst>
            <a:rect l="0" t="0" r="r" b="b"/>
            <a:pathLst>
              <a:path w="101" h="111">
                <a:moveTo>
                  <a:pt x="17" y="28"/>
                </a:moveTo>
                <a:lnTo>
                  <a:pt x="15" y="35"/>
                </a:lnTo>
                <a:lnTo>
                  <a:pt x="13" y="41"/>
                </a:lnTo>
                <a:lnTo>
                  <a:pt x="11" y="48"/>
                </a:lnTo>
                <a:lnTo>
                  <a:pt x="7" y="54"/>
                </a:lnTo>
                <a:lnTo>
                  <a:pt x="7" y="47"/>
                </a:lnTo>
                <a:lnTo>
                  <a:pt x="0" y="54"/>
                </a:lnTo>
                <a:lnTo>
                  <a:pt x="9" y="65"/>
                </a:lnTo>
                <a:lnTo>
                  <a:pt x="13" y="76"/>
                </a:lnTo>
                <a:lnTo>
                  <a:pt x="24" y="93"/>
                </a:lnTo>
                <a:lnTo>
                  <a:pt x="37" y="110"/>
                </a:lnTo>
                <a:lnTo>
                  <a:pt x="44" y="104"/>
                </a:lnTo>
                <a:lnTo>
                  <a:pt x="52" y="110"/>
                </a:lnTo>
                <a:lnTo>
                  <a:pt x="52" y="97"/>
                </a:lnTo>
                <a:lnTo>
                  <a:pt x="54" y="86"/>
                </a:lnTo>
                <a:lnTo>
                  <a:pt x="65" y="88"/>
                </a:lnTo>
                <a:lnTo>
                  <a:pt x="70" y="82"/>
                </a:lnTo>
                <a:lnTo>
                  <a:pt x="74" y="84"/>
                </a:lnTo>
                <a:lnTo>
                  <a:pt x="70" y="89"/>
                </a:lnTo>
                <a:lnTo>
                  <a:pt x="80" y="89"/>
                </a:lnTo>
                <a:lnTo>
                  <a:pt x="89" y="88"/>
                </a:lnTo>
                <a:lnTo>
                  <a:pt x="89" y="101"/>
                </a:lnTo>
                <a:lnTo>
                  <a:pt x="93" y="101"/>
                </a:lnTo>
                <a:lnTo>
                  <a:pt x="94" y="95"/>
                </a:lnTo>
                <a:lnTo>
                  <a:pt x="98" y="88"/>
                </a:lnTo>
                <a:lnTo>
                  <a:pt x="98" y="82"/>
                </a:lnTo>
                <a:lnTo>
                  <a:pt x="98" y="75"/>
                </a:lnTo>
                <a:lnTo>
                  <a:pt x="100" y="71"/>
                </a:lnTo>
                <a:lnTo>
                  <a:pt x="98" y="65"/>
                </a:lnTo>
                <a:lnTo>
                  <a:pt x="94" y="63"/>
                </a:lnTo>
                <a:lnTo>
                  <a:pt x="94" y="52"/>
                </a:lnTo>
                <a:lnTo>
                  <a:pt x="89" y="52"/>
                </a:lnTo>
                <a:lnTo>
                  <a:pt x="89" y="45"/>
                </a:lnTo>
                <a:lnTo>
                  <a:pt x="93" y="37"/>
                </a:lnTo>
                <a:lnTo>
                  <a:pt x="98" y="39"/>
                </a:lnTo>
                <a:lnTo>
                  <a:pt x="96" y="32"/>
                </a:lnTo>
                <a:lnTo>
                  <a:pt x="94" y="26"/>
                </a:lnTo>
                <a:lnTo>
                  <a:pt x="81" y="28"/>
                </a:lnTo>
                <a:lnTo>
                  <a:pt x="76" y="22"/>
                </a:lnTo>
                <a:lnTo>
                  <a:pt x="85" y="0"/>
                </a:lnTo>
                <a:lnTo>
                  <a:pt x="26" y="2"/>
                </a:lnTo>
                <a:lnTo>
                  <a:pt x="17" y="2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6" name="Freeform 638"/>
          <p:cNvSpPr>
            <a:spLocks/>
          </p:cNvSpPr>
          <p:nvPr/>
        </p:nvSpPr>
        <p:spPr bwMode="ltGray">
          <a:xfrm>
            <a:off x="4103822" y="4724409"/>
            <a:ext cx="167335" cy="215899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16" y="38"/>
              </a:cxn>
              <a:cxn ang="0">
                <a:pos x="14" y="44"/>
              </a:cxn>
              <a:cxn ang="0">
                <a:pos x="12" y="52"/>
              </a:cxn>
              <a:cxn ang="0">
                <a:pos x="8" y="58"/>
              </a:cxn>
              <a:cxn ang="0">
                <a:pos x="8" y="50"/>
              </a:cxn>
              <a:cxn ang="0">
                <a:pos x="0" y="58"/>
              </a:cxn>
              <a:cxn ang="0">
                <a:pos x="10" y="70"/>
              </a:cxn>
              <a:cxn ang="0">
                <a:pos x="14" y="82"/>
              </a:cxn>
              <a:cxn ang="0">
                <a:pos x="26" y="100"/>
              </a:cxn>
              <a:cxn ang="0">
                <a:pos x="40" y="118"/>
              </a:cxn>
              <a:cxn ang="0">
                <a:pos x="48" y="112"/>
              </a:cxn>
              <a:cxn ang="0">
                <a:pos x="56" y="118"/>
              </a:cxn>
              <a:cxn ang="0">
                <a:pos x="56" y="104"/>
              </a:cxn>
              <a:cxn ang="0">
                <a:pos x="58" y="92"/>
              </a:cxn>
              <a:cxn ang="0">
                <a:pos x="70" y="94"/>
              </a:cxn>
              <a:cxn ang="0">
                <a:pos x="76" y="88"/>
              </a:cxn>
              <a:cxn ang="0">
                <a:pos x="80" y="90"/>
              </a:cxn>
              <a:cxn ang="0">
                <a:pos x="76" y="96"/>
              </a:cxn>
              <a:cxn ang="0">
                <a:pos x="86" y="96"/>
              </a:cxn>
              <a:cxn ang="0">
                <a:pos x="96" y="94"/>
              </a:cxn>
              <a:cxn ang="0">
                <a:pos x="96" y="108"/>
              </a:cxn>
              <a:cxn ang="0">
                <a:pos x="100" y="108"/>
              </a:cxn>
              <a:cxn ang="0">
                <a:pos x="102" y="102"/>
              </a:cxn>
              <a:cxn ang="0">
                <a:pos x="106" y="94"/>
              </a:cxn>
              <a:cxn ang="0">
                <a:pos x="106" y="88"/>
              </a:cxn>
              <a:cxn ang="0">
                <a:pos x="106" y="80"/>
              </a:cxn>
              <a:cxn ang="0">
                <a:pos x="108" y="76"/>
              </a:cxn>
              <a:cxn ang="0">
                <a:pos x="106" y="70"/>
              </a:cxn>
              <a:cxn ang="0">
                <a:pos x="102" y="68"/>
              </a:cxn>
              <a:cxn ang="0">
                <a:pos x="102" y="56"/>
              </a:cxn>
              <a:cxn ang="0">
                <a:pos x="96" y="56"/>
              </a:cxn>
              <a:cxn ang="0">
                <a:pos x="96" y="48"/>
              </a:cxn>
              <a:cxn ang="0">
                <a:pos x="100" y="40"/>
              </a:cxn>
              <a:cxn ang="0">
                <a:pos x="106" y="42"/>
              </a:cxn>
              <a:cxn ang="0">
                <a:pos x="104" y="34"/>
              </a:cxn>
              <a:cxn ang="0">
                <a:pos x="102" y="28"/>
              </a:cxn>
              <a:cxn ang="0">
                <a:pos x="88" y="30"/>
              </a:cxn>
              <a:cxn ang="0">
                <a:pos x="82" y="24"/>
              </a:cxn>
              <a:cxn ang="0">
                <a:pos x="92" y="0"/>
              </a:cxn>
              <a:cxn ang="0">
                <a:pos x="28" y="2"/>
              </a:cxn>
              <a:cxn ang="0">
                <a:pos x="18" y="30"/>
              </a:cxn>
            </a:cxnLst>
            <a:rect l="0" t="0" r="r" b="b"/>
            <a:pathLst>
              <a:path w="109" h="119">
                <a:moveTo>
                  <a:pt x="18" y="30"/>
                </a:moveTo>
                <a:lnTo>
                  <a:pt x="16" y="38"/>
                </a:lnTo>
                <a:lnTo>
                  <a:pt x="14" y="44"/>
                </a:lnTo>
                <a:lnTo>
                  <a:pt x="12" y="52"/>
                </a:lnTo>
                <a:lnTo>
                  <a:pt x="8" y="58"/>
                </a:lnTo>
                <a:lnTo>
                  <a:pt x="8" y="50"/>
                </a:lnTo>
                <a:lnTo>
                  <a:pt x="0" y="58"/>
                </a:lnTo>
                <a:lnTo>
                  <a:pt x="10" y="70"/>
                </a:lnTo>
                <a:lnTo>
                  <a:pt x="14" y="82"/>
                </a:lnTo>
                <a:lnTo>
                  <a:pt x="26" y="100"/>
                </a:lnTo>
                <a:lnTo>
                  <a:pt x="40" y="118"/>
                </a:lnTo>
                <a:lnTo>
                  <a:pt x="48" y="112"/>
                </a:lnTo>
                <a:lnTo>
                  <a:pt x="56" y="118"/>
                </a:lnTo>
                <a:lnTo>
                  <a:pt x="56" y="104"/>
                </a:lnTo>
                <a:lnTo>
                  <a:pt x="58" y="92"/>
                </a:lnTo>
                <a:lnTo>
                  <a:pt x="70" y="94"/>
                </a:lnTo>
                <a:lnTo>
                  <a:pt x="76" y="88"/>
                </a:lnTo>
                <a:lnTo>
                  <a:pt x="80" y="90"/>
                </a:lnTo>
                <a:lnTo>
                  <a:pt x="76" y="96"/>
                </a:lnTo>
                <a:lnTo>
                  <a:pt x="86" y="96"/>
                </a:lnTo>
                <a:lnTo>
                  <a:pt x="96" y="94"/>
                </a:lnTo>
                <a:lnTo>
                  <a:pt x="96" y="108"/>
                </a:lnTo>
                <a:lnTo>
                  <a:pt x="100" y="108"/>
                </a:lnTo>
                <a:lnTo>
                  <a:pt x="102" y="102"/>
                </a:lnTo>
                <a:lnTo>
                  <a:pt x="106" y="94"/>
                </a:lnTo>
                <a:lnTo>
                  <a:pt x="106" y="88"/>
                </a:lnTo>
                <a:lnTo>
                  <a:pt x="106" y="80"/>
                </a:lnTo>
                <a:lnTo>
                  <a:pt x="108" y="76"/>
                </a:lnTo>
                <a:lnTo>
                  <a:pt x="106" y="70"/>
                </a:lnTo>
                <a:lnTo>
                  <a:pt x="102" y="68"/>
                </a:lnTo>
                <a:lnTo>
                  <a:pt x="102" y="56"/>
                </a:lnTo>
                <a:lnTo>
                  <a:pt x="96" y="56"/>
                </a:lnTo>
                <a:lnTo>
                  <a:pt x="96" y="48"/>
                </a:lnTo>
                <a:lnTo>
                  <a:pt x="100" y="40"/>
                </a:lnTo>
                <a:lnTo>
                  <a:pt x="106" y="42"/>
                </a:lnTo>
                <a:lnTo>
                  <a:pt x="104" y="34"/>
                </a:lnTo>
                <a:lnTo>
                  <a:pt x="102" y="28"/>
                </a:lnTo>
                <a:lnTo>
                  <a:pt x="88" y="30"/>
                </a:lnTo>
                <a:lnTo>
                  <a:pt x="82" y="24"/>
                </a:lnTo>
                <a:lnTo>
                  <a:pt x="92" y="0"/>
                </a:lnTo>
                <a:lnTo>
                  <a:pt x="28" y="2"/>
                </a:lnTo>
                <a:lnTo>
                  <a:pt x="18" y="3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7" name="Freeform 639"/>
          <p:cNvSpPr>
            <a:spLocks/>
          </p:cNvSpPr>
          <p:nvPr/>
        </p:nvSpPr>
        <p:spPr bwMode="ltGray">
          <a:xfrm>
            <a:off x="4131711" y="4729171"/>
            <a:ext cx="65075" cy="55563"/>
          </a:xfrm>
          <a:custGeom>
            <a:avLst/>
            <a:gdLst/>
            <a:ahLst/>
            <a:cxnLst>
              <a:cxn ang="0">
                <a:pos x="42" y="2"/>
              </a:cxn>
              <a:cxn ang="0">
                <a:pos x="36" y="12"/>
              </a:cxn>
              <a:cxn ang="0">
                <a:pos x="34" y="30"/>
              </a:cxn>
              <a:cxn ang="0">
                <a:pos x="0" y="28"/>
              </a:cxn>
              <a:cxn ang="0">
                <a:pos x="2" y="18"/>
              </a:cxn>
              <a:cxn ang="0">
                <a:pos x="4" y="10"/>
              </a:cxn>
              <a:cxn ang="0">
                <a:pos x="10" y="0"/>
              </a:cxn>
              <a:cxn ang="0">
                <a:pos x="42" y="2"/>
              </a:cxn>
            </a:cxnLst>
            <a:rect l="0" t="0" r="r" b="b"/>
            <a:pathLst>
              <a:path w="43" h="31">
                <a:moveTo>
                  <a:pt x="42" y="2"/>
                </a:moveTo>
                <a:lnTo>
                  <a:pt x="36" y="12"/>
                </a:lnTo>
                <a:lnTo>
                  <a:pt x="34" y="30"/>
                </a:lnTo>
                <a:lnTo>
                  <a:pt x="0" y="28"/>
                </a:lnTo>
                <a:lnTo>
                  <a:pt x="2" y="18"/>
                </a:lnTo>
                <a:lnTo>
                  <a:pt x="4" y="10"/>
                </a:lnTo>
                <a:lnTo>
                  <a:pt x="10" y="0"/>
                </a:lnTo>
                <a:lnTo>
                  <a:pt x="42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8" name="Freeform 640"/>
          <p:cNvSpPr>
            <a:spLocks/>
          </p:cNvSpPr>
          <p:nvPr/>
        </p:nvSpPr>
        <p:spPr bwMode="ltGray">
          <a:xfrm>
            <a:off x="4460182" y="4092587"/>
            <a:ext cx="488059" cy="628647"/>
          </a:xfrm>
          <a:custGeom>
            <a:avLst/>
            <a:gdLst/>
            <a:ahLst/>
            <a:cxnLst>
              <a:cxn ang="0">
                <a:pos x="277" y="4"/>
              </a:cxn>
              <a:cxn ang="0">
                <a:pos x="289" y="16"/>
              </a:cxn>
              <a:cxn ang="0">
                <a:pos x="296" y="33"/>
              </a:cxn>
              <a:cxn ang="0">
                <a:pos x="298" y="61"/>
              </a:cxn>
              <a:cxn ang="0">
                <a:pos x="310" y="80"/>
              </a:cxn>
              <a:cxn ang="0">
                <a:pos x="312" y="94"/>
              </a:cxn>
              <a:cxn ang="0">
                <a:pos x="293" y="115"/>
              </a:cxn>
              <a:cxn ang="0">
                <a:pos x="283" y="143"/>
              </a:cxn>
              <a:cxn ang="0">
                <a:pos x="285" y="166"/>
              </a:cxn>
              <a:cxn ang="0">
                <a:pos x="275" y="184"/>
              </a:cxn>
              <a:cxn ang="0">
                <a:pos x="259" y="195"/>
              </a:cxn>
              <a:cxn ang="0">
                <a:pos x="256" y="213"/>
              </a:cxn>
              <a:cxn ang="0">
                <a:pos x="242" y="225"/>
              </a:cxn>
              <a:cxn ang="0">
                <a:pos x="240" y="252"/>
              </a:cxn>
              <a:cxn ang="0">
                <a:pos x="228" y="260"/>
              </a:cxn>
              <a:cxn ang="0">
                <a:pos x="220" y="262"/>
              </a:cxn>
              <a:cxn ang="0">
                <a:pos x="228" y="272"/>
              </a:cxn>
              <a:cxn ang="0">
                <a:pos x="238" y="280"/>
              </a:cxn>
              <a:cxn ang="0">
                <a:pos x="256" y="311"/>
              </a:cxn>
              <a:cxn ang="0">
                <a:pos x="267" y="326"/>
              </a:cxn>
              <a:cxn ang="0">
                <a:pos x="263" y="324"/>
              </a:cxn>
              <a:cxn ang="0">
                <a:pos x="259" y="321"/>
              </a:cxn>
              <a:cxn ang="0">
                <a:pos x="248" y="323"/>
              </a:cxn>
              <a:cxn ang="0">
                <a:pos x="217" y="338"/>
              </a:cxn>
              <a:cxn ang="0">
                <a:pos x="199" y="346"/>
              </a:cxn>
              <a:cxn ang="0">
                <a:pos x="187" y="338"/>
              </a:cxn>
              <a:cxn ang="0">
                <a:pos x="178" y="346"/>
              </a:cxn>
              <a:cxn ang="0">
                <a:pos x="172" y="342"/>
              </a:cxn>
              <a:cxn ang="0">
                <a:pos x="162" y="332"/>
              </a:cxn>
              <a:cxn ang="0">
                <a:pos x="156" y="324"/>
              </a:cxn>
              <a:cxn ang="0">
                <a:pos x="146" y="330"/>
              </a:cxn>
              <a:cxn ang="0">
                <a:pos x="140" y="328"/>
              </a:cxn>
              <a:cxn ang="0">
                <a:pos x="115" y="307"/>
              </a:cxn>
              <a:cxn ang="0">
                <a:pos x="0" y="178"/>
              </a:cxn>
              <a:cxn ang="0">
                <a:pos x="94" y="0"/>
              </a:cxn>
            </a:cxnLst>
            <a:rect l="0" t="0" r="r" b="b"/>
            <a:pathLst>
              <a:path w="317" h="347">
                <a:moveTo>
                  <a:pt x="269" y="0"/>
                </a:moveTo>
                <a:lnTo>
                  <a:pt x="277" y="4"/>
                </a:lnTo>
                <a:lnTo>
                  <a:pt x="285" y="14"/>
                </a:lnTo>
                <a:lnTo>
                  <a:pt x="289" y="16"/>
                </a:lnTo>
                <a:lnTo>
                  <a:pt x="293" y="25"/>
                </a:lnTo>
                <a:lnTo>
                  <a:pt x="296" y="33"/>
                </a:lnTo>
                <a:lnTo>
                  <a:pt x="296" y="51"/>
                </a:lnTo>
                <a:lnTo>
                  <a:pt x="298" y="61"/>
                </a:lnTo>
                <a:lnTo>
                  <a:pt x="300" y="72"/>
                </a:lnTo>
                <a:lnTo>
                  <a:pt x="310" y="80"/>
                </a:lnTo>
                <a:lnTo>
                  <a:pt x="316" y="84"/>
                </a:lnTo>
                <a:lnTo>
                  <a:pt x="312" y="94"/>
                </a:lnTo>
                <a:lnTo>
                  <a:pt x="295" y="102"/>
                </a:lnTo>
                <a:lnTo>
                  <a:pt x="293" y="115"/>
                </a:lnTo>
                <a:lnTo>
                  <a:pt x="287" y="135"/>
                </a:lnTo>
                <a:lnTo>
                  <a:pt x="283" y="143"/>
                </a:lnTo>
                <a:lnTo>
                  <a:pt x="285" y="149"/>
                </a:lnTo>
                <a:lnTo>
                  <a:pt x="285" y="166"/>
                </a:lnTo>
                <a:lnTo>
                  <a:pt x="281" y="174"/>
                </a:lnTo>
                <a:lnTo>
                  <a:pt x="275" y="184"/>
                </a:lnTo>
                <a:lnTo>
                  <a:pt x="269" y="184"/>
                </a:lnTo>
                <a:lnTo>
                  <a:pt x="259" y="195"/>
                </a:lnTo>
                <a:lnTo>
                  <a:pt x="259" y="207"/>
                </a:lnTo>
                <a:lnTo>
                  <a:pt x="256" y="213"/>
                </a:lnTo>
                <a:lnTo>
                  <a:pt x="248" y="213"/>
                </a:lnTo>
                <a:lnTo>
                  <a:pt x="242" y="225"/>
                </a:lnTo>
                <a:lnTo>
                  <a:pt x="240" y="244"/>
                </a:lnTo>
                <a:lnTo>
                  <a:pt x="240" y="252"/>
                </a:lnTo>
                <a:lnTo>
                  <a:pt x="234" y="256"/>
                </a:lnTo>
                <a:lnTo>
                  <a:pt x="228" y="260"/>
                </a:lnTo>
                <a:lnTo>
                  <a:pt x="224" y="260"/>
                </a:lnTo>
                <a:lnTo>
                  <a:pt x="220" y="262"/>
                </a:lnTo>
                <a:lnTo>
                  <a:pt x="220" y="266"/>
                </a:lnTo>
                <a:lnTo>
                  <a:pt x="228" y="272"/>
                </a:lnTo>
                <a:lnTo>
                  <a:pt x="232" y="272"/>
                </a:lnTo>
                <a:lnTo>
                  <a:pt x="238" y="280"/>
                </a:lnTo>
                <a:lnTo>
                  <a:pt x="248" y="293"/>
                </a:lnTo>
                <a:lnTo>
                  <a:pt x="256" y="311"/>
                </a:lnTo>
                <a:lnTo>
                  <a:pt x="265" y="315"/>
                </a:lnTo>
                <a:lnTo>
                  <a:pt x="267" y="326"/>
                </a:lnTo>
                <a:lnTo>
                  <a:pt x="259" y="326"/>
                </a:lnTo>
                <a:lnTo>
                  <a:pt x="263" y="324"/>
                </a:lnTo>
                <a:lnTo>
                  <a:pt x="263" y="323"/>
                </a:lnTo>
                <a:lnTo>
                  <a:pt x="259" y="321"/>
                </a:lnTo>
                <a:lnTo>
                  <a:pt x="250" y="321"/>
                </a:lnTo>
                <a:lnTo>
                  <a:pt x="248" y="323"/>
                </a:lnTo>
                <a:lnTo>
                  <a:pt x="230" y="334"/>
                </a:lnTo>
                <a:lnTo>
                  <a:pt x="217" y="338"/>
                </a:lnTo>
                <a:lnTo>
                  <a:pt x="205" y="346"/>
                </a:lnTo>
                <a:lnTo>
                  <a:pt x="199" y="346"/>
                </a:lnTo>
                <a:lnTo>
                  <a:pt x="197" y="342"/>
                </a:lnTo>
                <a:lnTo>
                  <a:pt x="187" y="338"/>
                </a:lnTo>
                <a:lnTo>
                  <a:pt x="179" y="342"/>
                </a:lnTo>
                <a:lnTo>
                  <a:pt x="178" y="346"/>
                </a:lnTo>
                <a:lnTo>
                  <a:pt x="172" y="346"/>
                </a:lnTo>
                <a:lnTo>
                  <a:pt x="172" y="342"/>
                </a:lnTo>
                <a:lnTo>
                  <a:pt x="162" y="336"/>
                </a:lnTo>
                <a:lnTo>
                  <a:pt x="162" y="332"/>
                </a:lnTo>
                <a:lnTo>
                  <a:pt x="160" y="326"/>
                </a:lnTo>
                <a:lnTo>
                  <a:pt x="156" y="324"/>
                </a:lnTo>
                <a:lnTo>
                  <a:pt x="152" y="328"/>
                </a:lnTo>
                <a:lnTo>
                  <a:pt x="146" y="330"/>
                </a:lnTo>
                <a:lnTo>
                  <a:pt x="146" y="326"/>
                </a:lnTo>
                <a:lnTo>
                  <a:pt x="140" y="328"/>
                </a:lnTo>
                <a:lnTo>
                  <a:pt x="129" y="324"/>
                </a:lnTo>
                <a:lnTo>
                  <a:pt x="115" y="307"/>
                </a:lnTo>
                <a:lnTo>
                  <a:pt x="72" y="297"/>
                </a:lnTo>
                <a:lnTo>
                  <a:pt x="0" y="178"/>
                </a:lnTo>
                <a:lnTo>
                  <a:pt x="47" y="78"/>
                </a:lnTo>
                <a:lnTo>
                  <a:pt x="94" y="0"/>
                </a:lnTo>
                <a:lnTo>
                  <a:pt x="269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9" name="Freeform 641"/>
          <p:cNvSpPr>
            <a:spLocks/>
          </p:cNvSpPr>
          <p:nvPr/>
        </p:nvSpPr>
        <p:spPr bwMode="ltGray">
          <a:xfrm>
            <a:off x="4457084" y="4090999"/>
            <a:ext cx="500454" cy="644522"/>
          </a:xfrm>
          <a:custGeom>
            <a:avLst/>
            <a:gdLst/>
            <a:ahLst/>
            <a:cxnLst>
              <a:cxn ang="0">
                <a:pos x="284" y="4"/>
              </a:cxn>
              <a:cxn ang="0">
                <a:pos x="296" y="16"/>
              </a:cxn>
              <a:cxn ang="0">
                <a:pos x="304" y="34"/>
              </a:cxn>
              <a:cxn ang="0">
                <a:pos x="306" y="62"/>
              </a:cxn>
              <a:cxn ang="0">
                <a:pos x="318" y="82"/>
              </a:cxn>
              <a:cxn ang="0">
                <a:pos x="320" y="96"/>
              </a:cxn>
              <a:cxn ang="0">
                <a:pos x="300" y="118"/>
              </a:cxn>
              <a:cxn ang="0">
                <a:pos x="290" y="146"/>
              </a:cxn>
              <a:cxn ang="0">
                <a:pos x="292" y="170"/>
              </a:cxn>
              <a:cxn ang="0">
                <a:pos x="282" y="188"/>
              </a:cxn>
              <a:cxn ang="0">
                <a:pos x="266" y="200"/>
              </a:cxn>
              <a:cxn ang="0">
                <a:pos x="262" y="218"/>
              </a:cxn>
              <a:cxn ang="0">
                <a:pos x="248" y="230"/>
              </a:cxn>
              <a:cxn ang="0">
                <a:pos x="246" y="258"/>
              </a:cxn>
              <a:cxn ang="0">
                <a:pos x="234" y="266"/>
              </a:cxn>
              <a:cxn ang="0">
                <a:pos x="226" y="268"/>
              </a:cxn>
              <a:cxn ang="0">
                <a:pos x="234" y="278"/>
              </a:cxn>
              <a:cxn ang="0">
                <a:pos x="244" y="286"/>
              </a:cxn>
              <a:cxn ang="0">
                <a:pos x="262" y="318"/>
              </a:cxn>
              <a:cxn ang="0">
                <a:pos x="274" y="334"/>
              </a:cxn>
              <a:cxn ang="0">
                <a:pos x="270" y="332"/>
              </a:cxn>
              <a:cxn ang="0">
                <a:pos x="266" y="328"/>
              </a:cxn>
              <a:cxn ang="0">
                <a:pos x="254" y="330"/>
              </a:cxn>
              <a:cxn ang="0">
                <a:pos x="222" y="346"/>
              </a:cxn>
              <a:cxn ang="0">
                <a:pos x="204" y="354"/>
              </a:cxn>
              <a:cxn ang="0">
                <a:pos x="192" y="346"/>
              </a:cxn>
              <a:cxn ang="0">
                <a:pos x="182" y="354"/>
              </a:cxn>
              <a:cxn ang="0">
                <a:pos x="176" y="350"/>
              </a:cxn>
              <a:cxn ang="0">
                <a:pos x="166" y="340"/>
              </a:cxn>
              <a:cxn ang="0">
                <a:pos x="160" y="332"/>
              </a:cxn>
              <a:cxn ang="0">
                <a:pos x="150" y="338"/>
              </a:cxn>
              <a:cxn ang="0">
                <a:pos x="144" y="336"/>
              </a:cxn>
              <a:cxn ang="0">
                <a:pos x="118" y="314"/>
              </a:cxn>
              <a:cxn ang="0">
                <a:pos x="0" y="182"/>
              </a:cxn>
              <a:cxn ang="0">
                <a:pos x="96" y="0"/>
              </a:cxn>
            </a:cxnLst>
            <a:rect l="0" t="0" r="r" b="b"/>
            <a:pathLst>
              <a:path w="325" h="355">
                <a:moveTo>
                  <a:pt x="276" y="0"/>
                </a:moveTo>
                <a:lnTo>
                  <a:pt x="284" y="4"/>
                </a:lnTo>
                <a:lnTo>
                  <a:pt x="292" y="14"/>
                </a:lnTo>
                <a:lnTo>
                  <a:pt x="296" y="16"/>
                </a:lnTo>
                <a:lnTo>
                  <a:pt x="300" y="26"/>
                </a:lnTo>
                <a:lnTo>
                  <a:pt x="304" y="34"/>
                </a:lnTo>
                <a:lnTo>
                  <a:pt x="304" y="52"/>
                </a:lnTo>
                <a:lnTo>
                  <a:pt x="306" y="62"/>
                </a:lnTo>
                <a:lnTo>
                  <a:pt x="308" y="74"/>
                </a:lnTo>
                <a:lnTo>
                  <a:pt x="318" y="82"/>
                </a:lnTo>
                <a:lnTo>
                  <a:pt x="324" y="86"/>
                </a:lnTo>
                <a:lnTo>
                  <a:pt x="320" y="96"/>
                </a:lnTo>
                <a:lnTo>
                  <a:pt x="302" y="104"/>
                </a:lnTo>
                <a:lnTo>
                  <a:pt x="300" y="118"/>
                </a:lnTo>
                <a:lnTo>
                  <a:pt x="294" y="138"/>
                </a:lnTo>
                <a:lnTo>
                  <a:pt x="290" y="146"/>
                </a:lnTo>
                <a:lnTo>
                  <a:pt x="292" y="152"/>
                </a:lnTo>
                <a:lnTo>
                  <a:pt x="292" y="170"/>
                </a:lnTo>
                <a:lnTo>
                  <a:pt x="288" y="178"/>
                </a:lnTo>
                <a:lnTo>
                  <a:pt x="282" y="188"/>
                </a:lnTo>
                <a:lnTo>
                  <a:pt x="276" y="188"/>
                </a:lnTo>
                <a:lnTo>
                  <a:pt x="266" y="200"/>
                </a:lnTo>
                <a:lnTo>
                  <a:pt x="266" y="212"/>
                </a:lnTo>
                <a:lnTo>
                  <a:pt x="262" y="218"/>
                </a:lnTo>
                <a:lnTo>
                  <a:pt x="254" y="218"/>
                </a:lnTo>
                <a:lnTo>
                  <a:pt x="248" y="230"/>
                </a:lnTo>
                <a:lnTo>
                  <a:pt x="246" y="250"/>
                </a:lnTo>
                <a:lnTo>
                  <a:pt x="246" y="258"/>
                </a:lnTo>
                <a:lnTo>
                  <a:pt x="240" y="262"/>
                </a:lnTo>
                <a:lnTo>
                  <a:pt x="234" y="266"/>
                </a:lnTo>
                <a:lnTo>
                  <a:pt x="230" y="266"/>
                </a:lnTo>
                <a:lnTo>
                  <a:pt x="226" y="268"/>
                </a:lnTo>
                <a:lnTo>
                  <a:pt x="226" y="272"/>
                </a:lnTo>
                <a:lnTo>
                  <a:pt x="234" y="278"/>
                </a:lnTo>
                <a:lnTo>
                  <a:pt x="238" y="278"/>
                </a:lnTo>
                <a:lnTo>
                  <a:pt x="244" y="286"/>
                </a:lnTo>
                <a:lnTo>
                  <a:pt x="254" y="300"/>
                </a:lnTo>
                <a:lnTo>
                  <a:pt x="262" y="318"/>
                </a:lnTo>
                <a:lnTo>
                  <a:pt x="272" y="322"/>
                </a:lnTo>
                <a:lnTo>
                  <a:pt x="274" y="334"/>
                </a:lnTo>
                <a:lnTo>
                  <a:pt x="266" y="334"/>
                </a:lnTo>
                <a:lnTo>
                  <a:pt x="270" y="332"/>
                </a:lnTo>
                <a:lnTo>
                  <a:pt x="270" y="330"/>
                </a:lnTo>
                <a:lnTo>
                  <a:pt x="266" y="328"/>
                </a:lnTo>
                <a:lnTo>
                  <a:pt x="256" y="328"/>
                </a:lnTo>
                <a:lnTo>
                  <a:pt x="254" y="330"/>
                </a:lnTo>
                <a:lnTo>
                  <a:pt x="236" y="342"/>
                </a:lnTo>
                <a:lnTo>
                  <a:pt x="222" y="346"/>
                </a:lnTo>
                <a:lnTo>
                  <a:pt x="210" y="354"/>
                </a:lnTo>
                <a:lnTo>
                  <a:pt x="204" y="354"/>
                </a:lnTo>
                <a:lnTo>
                  <a:pt x="202" y="350"/>
                </a:lnTo>
                <a:lnTo>
                  <a:pt x="192" y="346"/>
                </a:lnTo>
                <a:lnTo>
                  <a:pt x="184" y="350"/>
                </a:lnTo>
                <a:lnTo>
                  <a:pt x="182" y="354"/>
                </a:lnTo>
                <a:lnTo>
                  <a:pt x="176" y="354"/>
                </a:lnTo>
                <a:lnTo>
                  <a:pt x="176" y="350"/>
                </a:lnTo>
                <a:lnTo>
                  <a:pt x="166" y="344"/>
                </a:lnTo>
                <a:lnTo>
                  <a:pt x="166" y="340"/>
                </a:lnTo>
                <a:lnTo>
                  <a:pt x="164" y="334"/>
                </a:lnTo>
                <a:lnTo>
                  <a:pt x="160" y="332"/>
                </a:lnTo>
                <a:lnTo>
                  <a:pt x="156" y="336"/>
                </a:lnTo>
                <a:lnTo>
                  <a:pt x="150" y="338"/>
                </a:lnTo>
                <a:lnTo>
                  <a:pt x="150" y="334"/>
                </a:lnTo>
                <a:lnTo>
                  <a:pt x="144" y="336"/>
                </a:lnTo>
                <a:lnTo>
                  <a:pt x="132" y="332"/>
                </a:lnTo>
                <a:lnTo>
                  <a:pt x="118" y="314"/>
                </a:lnTo>
                <a:lnTo>
                  <a:pt x="74" y="304"/>
                </a:lnTo>
                <a:lnTo>
                  <a:pt x="0" y="182"/>
                </a:lnTo>
                <a:lnTo>
                  <a:pt x="48" y="80"/>
                </a:lnTo>
                <a:lnTo>
                  <a:pt x="96" y="0"/>
                </a:lnTo>
                <a:lnTo>
                  <a:pt x="27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0" name="Freeform 642"/>
          <p:cNvSpPr>
            <a:spLocks/>
          </p:cNvSpPr>
          <p:nvPr/>
        </p:nvSpPr>
        <p:spPr bwMode="ltGray">
          <a:xfrm>
            <a:off x="4272705" y="4471997"/>
            <a:ext cx="357911" cy="234949"/>
          </a:xfrm>
          <a:custGeom>
            <a:avLst/>
            <a:gdLst/>
            <a:ahLst/>
            <a:cxnLst>
              <a:cxn ang="0">
                <a:pos x="158" y="2"/>
              </a:cxn>
              <a:cxn ang="0">
                <a:pos x="168" y="15"/>
              </a:cxn>
              <a:cxn ang="0">
                <a:pos x="168" y="28"/>
              </a:cxn>
              <a:cxn ang="0">
                <a:pos x="170" y="41"/>
              </a:cxn>
              <a:cxn ang="0">
                <a:pos x="178" y="43"/>
              </a:cxn>
              <a:cxn ang="0">
                <a:pos x="180" y="47"/>
              </a:cxn>
              <a:cxn ang="0">
                <a:pos x="186" y="49"/>
              </a:cxn>
              <a:cxn ang="0">
                <a:pos x="193" y="53"/>
              </a:cxn>
              <a:cxn ang="0">
                <a:pos x="197" y="56"/>
              </a:cxn>
              <a:cxn ang="0">
                <a:pos x="199" y="60"/>
              </a:cxn>
              <a:cxn ang="0">
                <a:pos x="197" y="64"/>
              </a:cxn>
              <a:cxn ang="0">
                <a:pos x="213" y="75"/>
              </a:cxn>
              <a:cxn ang="0">
                <a:pos x="216" y="83"/>
              </a:cxn>
              <a:cxn ang="0">
                <a:pos x="218" y="90"/>
              </a:cxn>
              <a:cxn ang="0">
                <a:pos x="226" y="92"/>
              </a:cxn>
              <a:cxn ang="0">
                <a:pos x="230" y="98"/>
              </a:cxn>
              <a:cxn ang="0">
                <a:pos x="222" y="96"/>
              </a:cxn>
              <a:cxn ang="0">
                <a:pos x="218" y="98"/>
              </a:cxn>
              <a:cxn ang="0">
                <a:pos x="213" y="100"/>
              </a:cxn>
              <a:cxn ang="0">
                <a:pos x="207" y="100"/>
              </a:cxn>
              <a:cxn ang="0">
                <a:pos x="197" y="100"/>
              </a:cxn>
              <a:cxn ang="0">
                <a:pos x="193" y="104"/>
              </a:cxn>
              <a:cxn ang="0">
                <a:pos x="184" y="105"/>
              </a:cxn>
              <a:cxn ang="0">
                <a:pos x="176" y="105"/>
              </a:cxn>
              <a:cxn ang="0">
                <a:pos x="172" y="105"/>
              </a:cxn>
              <a:cxn ang="0">
                <a:pos x="166" y="107"/>
              </a:cxn>
              <a:cxn ang="0">
                <a:pos x="158" y="105"/>
              </a:cxn>
              <a:cxn ang="0">
                <a:pos x="149" y="105"/>
              </a:cxn>
              <a:cxn ang="0">
                <a:pos x="147" y="113"/>
              </a:cxn>
              <a:cxn ang="0">
                <a:pos x="141" y="117"/>
              </a:cxn>
              <a:cxn ang="0">
                <a:pos x="133" y="115"/>
              </a:cxn>
              <a:cxn ang="0">
                <a:pos x="120" y="111"/>
              </a:cxn>
              <a:cxn ang="0">
                <a:pos x="110" y="109"/>
              </a:cxn>
              <a:cxn ang="0">
                <a:pos x="106" y="105"/>
              </a:cxn>
              <a:cxn ang="0">
                <a:pos x="101" y="102"/>
              </a:cxn>
              <a:cxn ang="0">
                <a:pos x="97" y="100"/>
              </a:cxn>
              <a:cxn ang="0">
                <a:pos x="91" y="100"/>
              </a:cxn>
              <a:cxn ang="0">
                <a:pos x="81" y="113"/>
              </a:cxn>
              <a:cxn ang="0">
                <a:pos x="79" y="119"/>
              </a:cxn>
              <a:cxn ang="0">
                <a:pos x="73" y="122"/>
              </a:cxn>
              <a:cxn ang="0">
                <a:pos x="62" y="120"/>
              </a:cxn>
              <a:cxn ang="0">
                <a:pos x="46" y="119"/>
              </a:cxn>
              <a:cxn ang="0">
                <a:pos x="35" y="128"/>
              </a:cxn>
              <a:cxn ang="0">
                <a:pos x="17" y="128"/>
              </a:cxn>
              <a:cxn ang="0">
                <a:pos x="0" y="73"/>
              </a:cxn>
              <a:cxn ang="0">
                <a:pos x="58" y="30"/>
              </a:cxn>
              <a:cxn ang="0">
                <a:pos x="143" y="0"/>
              </a:cxn>
              <a:cxn ang="0">
                <a:pos x="158" y="2"/>
              </a:cxn>
            </a:cxnLst>
            <a:rect l="0" t="0" r="r" b="b"/>
            <a:pathLst>
              <a:path w="231" h="129">
                <a:moveTo>
                  <a:pt x="158" y="2"/>
                </a:moveTo>
                <a:lnTo>
                  <a:pt x="168" y="15"/>
                </a:lnTo>
                <a:lnTo>
                  <a:pt x="168" y="28"/>
                </a:lnTo>
                <a:lnTo>
                  <a:pt x="170" y="41"/>
                </a:lnTo>
                <a:lnTo>
                  <a:pt x="178" y="43"/>
                </a:lnTo>
                <a:lnTo>
                  <a:pt x="180" y="47"/>
                </a:lnTo>
                <a:lnTo>
                  <a:pt x="186" y="49"/>
                </a:lnTo>
                <a:lnTo>
                  <a:pt x="193" y="53"/>
                </a:lnTo>
                <a:lnTo>
                  <a:pt x="197" y="56"/>
                </a:lnTo>
                <a:lnTo>
                  <a:pt x="199" y="60"/>
                </a:lnTo>
                <a:lnTo>
                  <a:pt x="197" y="64"/>
                </a:lnTo>
                <a:lnTo>
                  <a:pt x="213" y="75"/>
                </a:lnTo>
                <a:lnTo>
                  <a:pt x="216" y="83"/>
                </a:lnTo>
                <a:lnTo>
                  <a:pt x="218" y="90"/>
                </a:lnTo>
                <a:lnTo>
                  <a:pt x="226" y="92"/>
                </a:lnTo>
                <a:lnTo>
                  <a:pt x="230" y="98"/>
                </a:lnTo>
                <a:lnTo>
                  <a:pt x="222" y="96"/>
                </a:lnTo>
                <a:lnTo>
                  <a:pt x="218" y="98"/>
                </a:lnTo>
                <a:lnTo>
                  <a:pt x="213" y="100"/>
                </a:lnTo>
                <a:lnTo>
                  <a:pt x="207" y="100"/>
                </a:lnTo>
                <a:lnTo>
                  <a:pt x="197" y="100"/>
                </a:lnTo>
                <a:lnTo>
                  <a:pt x="193" y="104"/>
                </a:lnTo>
                <a:lnTo>
                  <a:pt x="184" y="105"/>
                </a:lnTo>
                <a:lnTo>
                  <a:pt x="176" y="105"/>
                </a:lnTo>
                <a:lnTo>
                  <a:pt x="172" y="105"/>
                </a:lnTo>
                <a:lnTo>
                  <a:pt x="166" y="107"/>
                </a:lnTo>
                <a:lnTo>
                  <a:pt x="158" y="105"/>
                </a:lnTo>
                <a:lnTo>
                  <a:pt x="149" y="105"/>
                </a:lnTo>
                <a:lnTo>
                  <a:pt x="147" y="113"/>
                </a:lnTo>
                <a:lnTo>
                  <a:pt x="141" y="117"/>
                </a:lnTo>
                <a:lnTo>
                  <a:pt x="133" y="115"/>
                </a:lnTo>
                <a:lnTo>
                  <a:pt x="120" y="111"/>
                </a:lnTo>
                <a:lnTo>
                  <a:pt x="110" y="109"/>
                </a:lnTo>
                <a:lnTo>
                  <a:pt x="106" y="105"/>
                </a:lnTo>
                <a:lnTo>
                  <a:pt x="101" y="102"/>
                </a:lnTo>
                <a:lnTo>
                  <a:pt x="97" y="100"/>
                </a:lnTo>
                <a:lnTo>
                  <a:pt x="91" y="100"/>
                </a:lnTo>
                <a:lnTo>
                  <a:pt x="81" y="113"/>
                </a:lnTo>
                <a:lnTo>
                  <a:pt x="79" y="119"/>
                </a:lnTo>
                <a:lnTo>
                  <a:pt x="73" y="122"/>
                </a:lnTo>
                <a:lnTo>
                  <a:pt x="62" y="120"/>
                </a:lnTo>
                <a:lnTo>
                  <a:pt x="46" y="119"/>
                </a:lnTo>
                <a:lnTo>
                  <a:pt x="35" y="128"/>
                </a:lnTo>
                <a:lnTo>
                  <a:pt x="17" y="128"/>
                </a:lnTo>
                <a:lnTo>
                  <a:pt x="0" y="73"/>
                </a:lnTo>
                <a:lnTo>
                  <a:pt x="58" y="30"/>
                </a:lnTo>
                <a:lnTo>
                  <a:pt x="143" y="0"/>
                </a:lnTo>
                <a:lnTo>
                  <a:pt x="158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1" name="Freeform 643"/>
          <p:cNvSpPr>
            <a:spLocks/>
          </p:cNvSpPr>
          <p:nvPr/>
        </p:nvSpPr>
        <p:spPr bwMode="ltGray">
          <a:xfrm>
            <a:off x="4271156" y="4471997"/>
            <a:ext cx="368756" cy="249237"/>
          </a:xfrm>
          <a:custGeom>
            <a:avLst/>
            <a:gdLst/>
            <a:ahLst/>
            <a:cxnLst>
              <a:cxn ang="0">
                <a:pos x="164" y="2"/>
              </a:cxn>
              <a:cxn ang="0">
                <a:pos x="174" y="16"/>
              </a:cxn>
              <a:cxn ang="0">
                <a:pos x="174" y="30"/>
              </a:cxn>
              <a:cxn ang="0">
                <a:pos x="176" y="44"/>
              </a:cxn>
              <a:cxn ang="0">
                <a:pos x="184" y="46"/>
              </a:cxn>
              <a:cxn ang="0">
                <a:pos x="186" y="50"/>
              </a:cxn>
              <a:cxn ang="0">
                <a:pos x="192" y="52"/>
              </a:cxn>
              <a:cxn ang="0">
                <a:pos x="200" y="56"/>
              </a:cxn>
              <a:cxn ang="0">
                <a:pos x="204" y="60"/>
              </a:cxn>
              <a:cxn ang="0">
                <a:pos x="206" y="64"/>
              </a:cxn>
              <a:cxn ang="0">
                <a:pos x="204" y="68"/>
              </a:cxn>
              <a:cxn ang="0">
                <a:pos x="220" y="80"/>
              </a:cxn>
              <a:cxn ang="0">
                <a:pos x="224" y="88"/>
              </a:cxn>
              <a:cxn ang="0">
                <a:pos x="226" y="96"/>
              </a:cxn>
              <a:cxn ang="0">
                <a:pos x="234" y="98"/>
              </a:cxn>
              <a:cxn ang="0">
                <a:pos x="238" y="104"/>
              </a:cxn>
              <a:cxn ang="0">
                <a:pos x="230" y="102"/>
              </a:cxn>
              <a:cxn ang="0">
                <a:pos x="226" y="104"/>
              </a:cxn>
              <a:cxn ang="0">
                <a:pos x="220" y="106"/>
              </a:cxn>
              <a:cxn ang="0">
                <a:pos x="214" y="106"/>
              </a:cxn>
              <a:cxn ang="0">
                <a:pos x="204" y="106"/>
              </a:cxn>
              <a:cxn ang="0">
                <a:pos x="200" y="110"/>
              </a:cxn>
              <a:cxn ang="0">
                <a:pos x="190" y="112"/>
              </a:cxn>
              <a:cxn ang="0">
                <a:pos x="182" y="112"/>
              </a:cxn>
              <a:cxn ang="0">
                <a:pos x="178" y="112"/>
              </a:cxn>
              <a:cxn ang="0">
                <a:pos x="172" y="114"/>
              </a:cxn>
              <a:cxn ang="0">
                <a:pos x="164" y="112"/>
              </a:cxn>
              <a:cxn ang="0">
                <a:pos x="154" y="112"/>
              </a:cxn>
              <a:cxn ang="0">
                <a:pos x="152" y="120"/>
              </a:cxn>
              <a:cxn ang="0">
                <a:pos x="146" y="124"/>
              </a:cxn>
              <a:cxn ang="0">
                <a:pos x="138" y="122"/>
              </a:cxn>
              <a:cxn ang="0">
                <a:pos x="124" y="118"/>
              </a:cxn>
              <a:cxn ang="0">
                <a:pos x="114" y="116"/>
              </a:cxn>
              <a:cxn ang="0">
                <a:pos x="110" y="112"/>
              </a:cxn>
              <a:cxn ang="0">
                <a:pos x="104" y="108"/>
              </a:cxn>
              <a:cxn ang="0">
                <a:pos x="100" y="106"/>
              </a:cxn>
              <a:cxn ang="0">
                <a:pos x="94" y="106"/>
              </a:cxn>
              <a:cxn ang="0">
                <a:pos x="84" y="120"/>
              </a:cxn>
              <a:cxn ang="0">
                <a:pos x="82" y="126"/>
              </a:cxn>
              <a:cxn ang="0">
                <a:pos x="76" y="130"/>
              </a:cxn>
              <a:cxn ang="0">
                <a:pos x="64" y="128"/>
              </a:cxn>
              <a:cxn ang="0">
                <a:pos x="48" y="126"/>
              </a:cxn>
              <a:cxn ang="0">
                <a:pos x="36" y="136"/>
              </a:cxn>
              <a:cxn ang="0">
                <a:pos x="18" y="136"/>
              </a:cxn>
              <a:cxn ang="0">
                <a:pos x="0" y="78"/>
              </a:cxn>
              <a:cxn ang="0">
                <a:pos x="60" y="32"/>
              </a:cxn>
              <a:cxn ang="0">
                <a:pos x="148" y="0"/>
              </a:cxn>
              <a:cxn ang="0">
                <a:pos x="164" y="2"/>
              </a:cxn>
            </a:cxnLst>
            <a:rect l="0" t="0" r="r" b="b"/>
            <a:pathLst>
              <a:path w="239" h="137">
                <a:moveTo>
                  <a:pt x="164" y="2"/>
                </a:moveTo>
                <a:lnTo>
                  <a:pt x="174" y="16"/>
                </a:lnTo>
                <a:lnTo>
                  <a:pt x="174" y="30"/>
                </a:lnTo>
                <a:lnTo>
                  <a:pt x="176" y="44"/>
                </a:lnTo>
                <a:lnTo>
                  <a:pt x="184" y="46"/>
                </a:lnTo>
                <a:lnTo>
                  <a:pt x="186" y="50"/>
                </a:lnTo>
                <a:lnTo>
                  <a:pt x="192" y="52"/>
                </a:lnTo>
                <a:lnTo>
                  <a:pt x="200" y="56"/>
                </a:lnTo>
                <a:lnTo>
                  <a:pt x="204" y="60"/>
                </a:lnTo>
                <a:lnTo>
                  <a:pt x="206" y="64"/>
                </a:lnTo>
                <a:lnTo>
                  <a:pt x="204" y="68"/>
                </a:lnTo>
                <a:lnTo>
                  <a:pt x="220" y="80"/>
                </a:lnTo>
                <a:lnTo>
                  <a:pt x="224" y="88"/>
                </a:lnTo>
                <a:lnTo>
                  <a:pt x="226" y="96"/>
                </a:lnTo>
                <a:lnTo>
                  <a:pt x="234" y="98"/>
                </a:lnTo>
                <a:lnTo>
                  <a:pt x="238" y="104"/>
                </a:lnTo>
                <a:lnTo>
                  <a:pt x="230" y="102"/>
                </a:lnTo>
                <a:lnTo>
                  <a:pt x="226" y="104"/>
                </a:lnTo>
                <a:lnTo>
                  <a:pt x="220" y="106"/>
                </a:lnTo>
                <a:lnTo>
                  <a:pt x="214" y="106"/>
                </a:lnTo>
                <a:lnTo>
                  <a:pt x="204" y="106"/>
                </a:lnTo>
                <a:lnTo>
                  <a:pt x="200" y="110"/>
                </a:lnTo>
                <a:lnTo>
                  <a:pt x="190" y="112"/>
                </a:lnTo>
                <a:lnTo>
                  <a:pt x="182" y="112"/>
                </a:lnTo>
                <a:lnTo>
                  <a:pt x="178" y="112"/>
                </a:lnTo>
                <a:lnTo>
                  <a:pt x="172" y="114"/>
                </a:lnTo>
                <a:lnTo>
                  <a:pt x="164" y="112"/>
                </a:lnTo>
                <a:lnTo>
                  <a:pt x="154" y="112"/>
                </a:lnTo>
                <a:lnTo>
                  <a:pt x="152" y="120"/>
                </a:lnTo>
                <a:lnTo>
                  <a:pt x="146" y="124"/>
                </a:lnTo>
                <a:lnTo>
                  <a:pt x="138" y="122"/>
                </a:lnTo>
                <a:lnTo>
                  <a:pt x="124" y="118"/>
                </a:lnTo>
                <a:lnTo>
                  <a:pt x="114" y="116"/>
                </a:lnTo>
                <a:lnTo>
                  <a:pt x="110" y="112"/>
                </a:lnTo>
                <a:lnTo>
                  <a:pt x="104" y="108"/>
                </a:lnTo>
                <a:lnTo>
                  <a:pt x="100" y="106"/>
                </a:lnTo>
                <a:lnTo>
                  <a:pt x="94" y="106"/>
                </a:lnTo>
                <a:lnTo>
                  <a:pt x="84" y="120"/>
                </a:lnTo>
                <a:lnTo>
                  <a:pt x="82" y="126"/>
                </a:lnTo>
                <a:lnTo>
                  <a:pt x="76" y="130"/>
                </a:lnTo>
                <a:lnTo>
                  <a:pt x="64" y="128"/>
                </a:lnTo>
                <a:lnTo>
                  <a:pt x="48" y="126"/>
                </a:lnTo>
                <a:lnTo>
                  <a:pt x="36" y="136"/>
                </a:lnTo>
                <a:lnTo>
                  <a:pt x="18" y="136"/>
                </a:lnTo>
                <a:lnTo>
                  <a:pt x="0" y="78"/>
                </a:lnTo>
                <a:lnTo>
                  <a:pt x="60" y="32"/>
                </a:lnTo>
                <a:lnTo>
                  <a:pt x="148" y="0"/>
                </a:lnTo>
                <a:lnTo>
                  <a:pt x="164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2" name="Freeform 644"/>
          <p:cNvSpPr>
            <a:spLocks/>
          </p:cNvSpPr>
          <p:nvPr/>
        </p:nvSpPr>
        <p:spPr bwMode="ltGray">
          <a:xfrm>
            <a:off x="4255662" y="4038612"/>
            <a:ext cx="302131" cy="538160"/>
          </a:xfrm>
          <a:custGeom>
            <a:avLst/>
            <a:gdLst/>
            <a:ahLst/>
            <a:cxnLst>
              <a:cxn ang="0">
                <a:pos x="194" y="86"/>
              </a:cxn>
              <a:cxn ang="0">
                <a:pos x="192" y="132"/>
              </a:cxn>
              <a:cxn ang="0">
                <a:pos x="186" y="132"/>
              </a:cxn>
              <a:cxn ang="0">
                <a:pos x="181" y="136"/>
              </a:cxn>
              <a:cxn ang="0">
                <a:pos x="177" y="134"/>
              </a:cxn>
              <a:cxn ang="0">
                <a:pos x="169" y="132"/>
              </a:cxn>
              <a:cxn ang="0">
                <a:pos x="165" y="134"/>
              </a:cxn>
              <a:cxn ang="0">
                <a:pos x="163" y="138"/>
              </a:cxn>
              <a:cxn ang="0">
                <a:pos x="163" y="142"/>
              </a:cxn>
              <a:cxn ang="0">
                <a:pos x="161" y="152"/>
              </a:cxn>
              <a:cxn ang="0">
                <a:pos x="159" y="162"/>
              </a:cxn>
              <a:cxn ang="0">
                <a:pos x="161" y="166"/>
              </a:cxn>
              <a:cxn ang="0">
                <a:pos x="158" y="173"/>
              </a:cxn>
              <a:cxn ang="0">
                <a:pos x="152" y="183"/>
              </a:cxn>
              <a:cxn ang="0">
                <a:pos x="152" y="195"/>
              </a:cxn>
              <a:cxn ang="0">
                <a:pos x="150" y="201"/>
              </a:cxn>
              <a:cxn ang="0">
                <a:pos x="154" y="204"/>
              </a:cxn>
              <a:cxn ang="0">
                <a:pos x="158" y="204"/>
              </a:cxn>
              <a:cxn ang="0">
                <a:pos x="161" y="208"/>
              </a:cxn>
              <a:cxn ang="0">
                <a:pos x="161" y="222"/>
              </a:cxn>
              <a:cxn ang="0">
                <a:pos x="167" y="226"/>
              </a:cxn>
              <a:cxn ang="0">
                <a:pos x="171" y="228"/>
              </a:cxn>
              <a:cxn ang="0">
                <a:pos x="169" y="236"/>
              </a:cxn>
              <a:cxn ang="0">
                <a:pos x="129" y="261"/>
              </a:cxn>
              <a:cxn ang="0">
                <a:pos x="104" y="269"/>
              </a:cxn>
              <a:cxn ang="0">
                <a:pos x="96" y="267"/>
              </a:cxn>
              <a:cxn ang="0">
                <a:pos x="94" y="271"/>
              </a:cxn>
              <a:cxn ang="0">
                <a:pos x="94" y="277"/>
              </a:cxn>
              <a:cxn ang="0">
                <a:pos x="88" y="278"/>
              </a:cxn>
              <a:cxn ang="0">
                <a:pos x="75" y="278"/>
              </a:cxn>
              <a:cxn ang="0">
                <a:pos x="67" y="282"/>
              </a:cxn>
              <a:cxn ang="0">
                <a:pos x="67" y="286"/>
              </a:cxn>
              <a:cxn ang="0">
                <a:pos x="54" y="290"/>
              </a:cxn>
              <a:cxn ang="0">
                <a:pos x="50" y="286"/>
              </a:cxn>
              <a:cxn ang="0">
                <a:pos x="44" y="292"/>
              </a:cxn>
              <a:cxn ang="0">
                <a:pos x="42" y="296"/>
              </a:cxn>
              <a:cxn ang="0">
                <a:pos x="27" y="290"/>
              </a:cxn>
              <a:cxn ang="0">
                <a:pos x="0" y="240"/>
              </a:cxn>
              <a:cxn ang="0">
                <a:pos x="6" y="123"/>
              </a:cxn>
              <a:cxn ang="0">
                <a:pos x="65" y="0"/>
              </a:cxn>
              <a:cxn ang="0">
                <a:pos x="194" y="86"/>
              </a:cxn>
            </a:cxnLst>
            <a:rect l="0" t="0" r="r" b="b"/>
            <a:pathLst>
              <a:path w="195" h="297">
                <a:moveTo>
                  <a:pt x="194" y="86"/>
                </a:moveTo>
                <a:lnTo>
                  <a:pt x="192" y="132"/>
                </a:lnTo>
                <a:lnTo>
                  <a:pt x="186" y="132"/>
                </a:lnTo>
                <a:lnTo>
                  <a:pt x="181" y="136"/>
                </a:lnTo>
                <a:lnTo>
                  <a:pt x="177" y="134"/>
                </a:lnTo>
                <a:lnTo>
                  <a:pt x="169" y="132"/>
                </a:lnTo>
                <a:lnTo>
                  <a:pt x="165" y="134"/>
                </a:lnTo>
                <a:lnTo>
                  <a:pt x="163" y="138"/>
                </a:lnTo>
                <a:lnTo>
                  <a:pt x="163" y="142"/>
                </a:lnTo>
                <a:lnTo>
                  <a:pt x="161" y="152"/>
                </a:lnTo>
                <a:lnTo>
                  <a:pt x="159" y="162"/>
                </a:lnTo>
                <a:lnTo>
                  <a:pt x="161" y="166"/>
                </a:lnTo>
                <a:lnTo>
                  <a:pt x="158" y="173"/>
                </a:lnTo>
                <a:lnTo>
                  <a:pt x="152" y="183"/>
                </a:lnTo>
                <a:lnTo>
                  <a:pt x="152" y="195"/>
                </a:lnTo>
                <a:lnTo>
                  <a:pt x="150" y="201"/>
                </a:lnTo>
                <a:lnTo>
                  <a:pt x="154" y="204"/>
                </a:lnTo>
                <a:lnTo>
                  <a:pt x="158" y="204"/>
                </a:lnTo>
                <a:lnTo>
                  <a:pt x="161" y="208"/>
                </a:lnTo>
                <a:lnTo>
                  <a:pt x="161" y="222"/>
                </a:lnTo>
                <a:lnTo>
                  <a:pt x="167" y="226"/>
                </a:lnTo>
                <a:lnTo>
                  <a:pt x="171" y="228"/>
                </a:lnTo>
                <a:lnTo>
                  <a:pt x="169" y="236"/>
                </a:lnTo>
                <a:lnTo>
                  <a:pt x="129" y="261"/>
                </a:lnTo>
                <a:lnTo>
                  <a:pt x="104" y="269"/>
                </a:lnTo>
                <a:lnTo>
                  <a:pt x="96" y="267"/>
                </a:lnTo>
                <a:lnTo>
                  <a:pt x="94" y="271"/>
                </a:lnTo>
                <a:lnTo>
                  <a:pt x="94" y="277"/>
                </a:lnTo>
                <a:lnTo>
                  <a:pt x="88" y="278"/>
                </a:lnTo>
                <a:lnTo>
                  <a:pt x="75" y="278"/>
                </a:lnTo>
                <a:lnTo>
                  <a:pt x="67" y="282"/>
                </a:lnTo>
                <a:lnTo>
                  <a:pt x="67" y="286"/>
                </a:lnTo>
                <a:lnTo>
                  <a:pt x="54" y="290"/>
                </a:lnTo>
                <a:lnTo>
                  <a:pt x="50" y="286"/>
                </a:lnTo>
                <a:lnTo>
                  <a:pt x="44" y="292"/>
                </a:lnTo>
                <a:lnTo>
                  <a:pt x="42" y="296"/>
                </a:lnTo>
                <a:lnTo>
                  <a:pt x="27" y="290"/>
                </a:lnTo>
                <a:lnTo>
                  <a:pt x="0" y="240"/>
                </a:lnTo>
                <a:lnTo>
                  <a:pt x="6" y="123"/>
                </a:lnTo>
                <a:lnTo>
                  <a:pt x="65" y="0"/>
                </a:lnTo>
                <a:lnTo>
                  <a:pt x="194" y="8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3" name="Freeform 645"/>
          <p:cNvSpPr>
            <a:spLocks/>
          </p:cNvSpPr>
          <p:nvPr/>
        </p:nvSpPr>
        <p:spPr bwMode="ltGray">
          <a:xfrm>
            <a:off x="4254112" y="4037024"/>
            <a:ext cx="311429" cy="552448"/>
          </a:xfrm>
          <a:custGeom>
            <a:avLst/>
            <a:gdLst/>
            <a:ahLst/>
            <a:cxnLst>
              <a:cxn ang="0">
                <a:pos x="202" y="88"/>
              </a:cxn>
              <a:cxn ang="0">
                <a:pos x="200" y="136"/>
              </a:cxn>
              <a:cxn ang="0">
                <a:pos x="194" y="136"/>
              </a:cxn>
              <a:cxn ang="0">
                <a:pos x="188" y="140"/>
              </a:cxn>
              <a:cxn ang="0">
                <a:pos x="184" y="138"/>
              </a:cxn>
              <a:cxn ang="0">
                <a:pos x="176" y="136"/>
              </a:cxn>
              <a:cxn ang="0">
                <a:pos x="172" y="138"/>
              </a:cxn>
              <a:cxn ang="0">
                <a:pos x="170" y="142"/>
              </a:cxn>
              <a:cxn ang="0">
                <a:pos x="170" y="146"/>
              </a:cxn>
              <a:cxn ang="0">
                <a:pos x="168" y="156"/>
              </a:cxn>
              <a:cxn ang="0">
                <a:pos x="166" y="166"/>
              </a:cxn>
              <a:cxn ang="0">
                <a:pos x="168" y="170"/>
              </a:cxn>
              <a:cxn ang="0">
                <a:pos x="164" y="178"/>
              </a:cxn>
              <a:cxn ang="0">
                <a:pos x="158" y="188"/>
              </a:cxn>
              <a:cxn ang="0">
                <a:pos x="158" y="200"/>
              </a:cxn>
              <a:cxn ang="0">
                <a:pos x="156" y="206"/>
              </a:cxn>
              <a:cxn ang="0">
                <a:pos x="160" y="210"/>
              </a:cxn>
              <a:cxn ang="0">
                <a:pos x="164" y="210"/>
              </a:cxn>
              <a:cxn ang="0">
                <a:pos x="168" y="214"/>
              </a:cxn>
              <a:cxn ang="0">
                <a:pos x="168" y="228"/>
              </a:cxn>
              <a:cxn ang="0">
                <a:pos x="174" y="232"/>
              </a:cxn>
              <a:cxn ang="0">
                <a:pos x="178" y="234"/>
              </a:cxn>
              <a:cxn ang="0">
                <a:pos x="176" y="242"/>
              </a:cxn>
              <a:cxn ang="0">
                <a:pos x="134" y="268"/>
              </a:cxn>
              <a:cxn ang="0">
                <a:pos x="108" y="276"/>
              </a:cxn>
              <a:cxn ang="0">
                <a:pos x="100" y="274"/>
              </a:cxn>
              <a:cxn ang="0">
                <a:pos x="98" y="278"/>
              </a:cxn>
              <a:cxn ang="0">
                <a:pos x="98" y="284"/>
              </a:cxn>
              <a:cxn ang="0">
                <a:pos x="92" y="286"/>
              </a:cxn>
              <a:cxn ang="0">
                <a:pos x="78" y="286"/>
              </a:cxn>
              <a:cxn ang="0">
                <a:pos x="70" y="290"/>
              </a:cxn>
              <a:cxn ang="0">
                <a:pos x="70" y="294"/>
              </a:cxn>
              <a:cxn ang="0">
                <a:pos x="56" y="298"/>
              </a:cxn>
              <a:cxn ang="0">
                <a:pos x="52" y="294"/>
              </a:cxn>
              <a:cxn ang="0">
                <a:pos x="46" y="300"/>
              </a:cxn>
              <a:cxn ang="0">
                <a:pos x="44" y="304"/>
              </a:cxn>
              <a:cxn ang="0">
                <a:pos x="28" y="298"/>
              </a:cxn>
              <a:cxn ang="0">
                <a:pos x="0" y="246"/>
              </a:cxn>
              <a:cxn ang="0">
                <a:pos x="6" y="126"/>
              </a:cxn>
              <a:cxn ang="0">
                <a:pos x="68" y="0"/>
              </a:cxn>
              <a:cxn ang="0">
                <a:pos x="202" y="88"/>
              </a:cxn>
            </a:cxnLst>
            <a:rect l="0" t="0" r="r" b="b"/>
            <a:pathLst>
              <a:path w="203" h="305">
                <a:moveTo>
                  <a:pt x="202" y="88"/>
                </a:moveTo>
                <a:lnTo>
                  <a:pt x="200" y="136"/>
                </a:lnTo>
                <a:lnTo>
                  <a:pt x="194" y="136"/>
                </a:lnTo>
                <a:lnTo>
                  <a:pt x="188" y="140"/>
                </a:lnTo>
                <a:lnTo>
                  <a:pt x="184" y="138"/>
                </a:lnTo>
                <a:lnTo>
                  <a:pt x="176" y="136"/>
                </a:lnTo>
                <a:lnTo>
                  <a:pt x="172" y="138"/>
                </a:lnTo>
                <a:lnTo>
                  <a:pt x="170" y="142"/>
                </a:lnTo>
                <a:lnTo>
                  <a:pt x="170" y="146"/>
                </a:lnTo>
                <a:lnTo>
                  <a:pt x="168" y="156"/>
                </a:lnTo>
                <a:lnTo>
                  <a:pt x="166" y="166"/>
                </a:lnTo>
                <a:lnTo>
                  <a:pt x="168" y="170"/>
                </a:lnTo>
                <a:lnTo>
                  <a:pt x="164" y="178"/>
                </a:lnTo>
                <a:lnTo>
                  <a:pt x="158" y="188"/>
                </a:lnTo>
                <a:lnTo>
                  <a:pt x="158" y="200"/>
                </a:lnTo>
                <a:lnTo>
                  <a:pt x="156" y="206"/>
                </a:lnTo>
                <a:lnTo>
                  <a:pt x="160" y="210"/>
                </a:lnTo>
                <a:lnTo>
                  <a:pt x="164" y="210"/>
                </a:lnTo>
                <a:lnTo>
                  <a:pt x="168" y="214"/>
                </a:lnTo>
                <a:lnTo>
                  <a:pt x="168" y="228"/>
                </a:lnTo>
                <a:lnTo>
                  <a:pt x="174" y="232"/>
                </a:lnTo>
                <a:lnTo>
                  <a:pt x="178" y="234"/>
                </a:lnTo>
                <a:lnTo>
                  <a:pt x="176" y="242"/>
                </a:lnTo>
                <a:lnTo>
                  <a:pt x="134" y="268"/>
                </a:lnTo>
                <a:lnTo>
                  <a:pt x="108" y="276"/>
                </a:lnTo>
                <a:lnTo>
                  <a:pt x="100" y="274"/>
                </a:lnTo>
                <a:lnTo>
                  <a:pt x="98" y="278"/>
                </a:lnTo>
                <a:lnTo>
                  <a:pt x="98" y="284"/>
                </a:lnTo>
                <a:lnTo>
                  <a:pt x="92" y="286"/>
                </a:lnTo>
                <a:lnTo>
                  <a:pt x="78" y="286"/>
                </a:lnTo>
                <a:lnTo>
                  <a:pt x="70" y="290"/>
                </a:lnTo>
                <a:lnTo>
                  <a:pt x="70" y="294"/>
                </a:lnTo>
                <a:lnTo>
                  <a:pt x="56" y="298"/>
                </a:lnTo>
                <a:lnTo>
                  <a:pt x="52" y="294"/>
                </a:lnTo>
                <a:lnTo>
                  <a:pt x="46" y="300"/>
                </a:lnTo>
                <a:lnTo>
                  <a:pt x="44" y="304"/>
                </a:lnTo>
                <a:lnTo>
                  <a:pt x="28" y="298"/>
                </a:lnTo>
                <a:lnTo>
                  <a:pt x="0" y="246"/>
                </a:lnTo>
                <a:lnTo>
                  <a:pt x="6" y="126"/>
                </a:lnTo>
                <a:lnTo>
                  <a:pt x="68" y="0"/>
                </a:lnTo>
                <a:lnTo>
                  <a:pt x="202" y="8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4" name="Freeform 646"/>
          <p:cNvSpPr>
            <a:spLocks/>
          </p:cNvSpPr>
          <p:nvPr/>
        </p:nvSpPr>
        <p:spPr bwMode="ltGray">
          <a:xfrm>
            <a:off x="4110019" y="4392623"/>
            <a:ext cx="218464" cy="377823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116" y="2"/>
              </a:cxn>
              <a:cxn ang="0">
                <a:pos x="118" y="6"/>
              </a:cxn>
              <a:cxn ang="0">
                <a:pos x="122" y="6"/>
              </a:cxn>
              <a:cxn ang="0">
                <a:pos x="130" y="18"/>
              </a:cxn>
              <a:cxn ang="0">
                <a:pos x="132" y="24"/>
              </a:cxn>
              <a:cxn ang="0">
                <a:pos x="128" y="34"/>
              </a:cxn>
              <a:cxn ang="0">
                <a:pos x="130" y="42"/>
              </a:cxn>
              <a:cxn ang="0">
                <a:pos x="130" y="46"/>
              </a:cxn>
              <a:cxn ang="0">
                <a:pos x="130" y="56"/>
              </a:cxn>
              <a:cxn ang="0">
                <a:pos x="110" y="54"/>
              </a:cxn>
              <a:cxn ang="0">
                <a:pos x="108" y="62"/>
              </a:cxn>
              <a:cxn ang="0">
                <a:pos x="138" y="94"/>
              </a:cxn>
              <a:cxn ang="0">
                <a:pos x="134" y="102"/>
              </a:cxn>
              <a:cxn ang="0">
                <a:pos x="130" y="106"/>
              </a:cxn>
              <a:cxn ang="0">
                <a:pos x="128" y="116"/>
              </a:cxn>
              <a:cxn ang="0">
                <a:pos x="124" y="120"/>
              </a:cxn>
              <a:cxn ang="0">
                <a:pos x="122" y="126"/>
              </a:cxn>
              <a:cxn ang="0">
                <a:pos x="116" y="130"/>
              </a:cxn>
              <a:cxn ang="0">
                <a:pos x="114" y="138"/>
              </a:cxn>
              <a:cxn ang="0">
                <a:pos x="114" y="142"/>
              </a:cxn>
              <a:cxn ang="0">
                <a:pos x="116" y="150"/>
              </a:cxn>
              <a:cxn ang="0">
                <a:pos x="122" y="158"/>
              </a:cxn>
              <a:cxn ang="0">
                <a:pos x="124" y="166"/>
              </a:cxn>
              <a:cxn ang="0">
                <a:pos x="128" y="176"/>
              </a:cxn>
              <a:cxn ang="0">
                <a:pos x="132" y="180"/>
              </a:cxn>
              <a:cxn ang="0">
                <a:pos x="138" y="186"/>
              </a:cxn>
              <a:cxn ang="0">
                <a:pos x="136" y="200"/>
              </a:cxn>
              <a:cxn ang="0">
                <a:pos x="140" y="204"/>
              </a:cxn>
              <a:cxn ang="0">
                <a:pos x="138" y="208"/>
              </a:cxn>
              <a:cxn ang="0">
                <a:pos x="130" y="204"/>
              </a:cxn>
              <a:cxn ang="0">
                <a:pos x="122" y="202"/>
              </a:cxn>
              <a:cxn ang="0">
                <a:pos x="118" y="202"/>
              </a:cxn>
              <a:cxn ang="0">
                <a:pos x="110" y="200"/>
              </a:cxn>
              <a:cxn ang="0">
                <a:pos x="110" y="196"/>
              </a:cxn>
              <a:cxn ang="0">
                <a:pos x="106" y="196"/>
              </a:cxn>
              <a:cxn ang="0">
                <a:pos x="104" y="198"/>
              </a:cxn>
              <a:cxn ang="0">
                <a:pos x="86" y="198"/>
              </a:cxn>
              <a:cxn ang="0">
                <a:pos x="84" y="192"/>
              </a:cxn>
              <a:cxn ang="0">
                <a:pos x="80" y="192"/>
              </a:cxn>
              <a:cxn ang="0">
                <a:pos x="76" y="194"/>
              </a:cxn>
              <a:cxn ang="0">
                <a:pos x="68" y="194"/>
              </a:cxn>
              <a:cxn ang="0">
                <a:pos x="62" y="194"/>
              </a:cxn>
              <a:cxn ang="0">
                <a:pos x="58" y="192"/>
              </a:cxn>
              <a:cxn ang="0">
                <a:pos x="52" y="194"/>
              </a:cxn>
              <a:cxn ang="0">
                <a:pos x="34" y="194"/>
              </a:cxn>
              <a:cxn ang="0">
                <a:pos x="28" y="196"/>
              </a:cxn>
              <a:cxn ang="0">
                <a:pos x="24" y="192"/>
              </a:cxn>
              <a:cxn ang="0">
                <a:pos x="22" y="186"/>
              </a:cxn>
              <a:cxn ang="0">
                <a:pos x="24" y="182"/>
              </a:cxn>
              <a:cxn ang="0">
                <a:pos x="26" y="174"/>
              </a:cxn>
              <a:cxn ang="0">
                <a:pos x="22" y="168"/>
              </a:cxn>
              <a:cxn ang="0">
                <a:pos x="20" y="166"/>
              </a:cxn>
              <a:cxn ang="0">
                <a:pos x="20" y="162"/>
              </a:cxn>
              <a:cxn ang="0">
                <a:pos x="12" y="158"/>
              </a:cxn>
              <a:cxn ang="0">
                <a:pos x="4" y="152"/>
              </a:cxn>
              <a:cxn ang="0">
                <a:pos x="0" y="142"/>
              </a:cxn>
              <a:cxn ang="0">
                <a:pos x="20" y="96"/>
              </a:cxn>
              <a:cxn ang="0">
                <a:pos x="108" y="0"/>
              </a:cxn>
            </a:cxnLst>
            <a:rect l="0" t="0" r="r" b="b"/>
            <a:pathLst>
              <a:path w="141" h="209">
                <a:moveTo>
                  <a:pt x="108" y="0"/>
                </a:moveTo>
                <a:lnTo>
                  <a:pt x="116" y="2"/>
                </a:lnTo>
                <a:lnTo>
                  <a:pt x="118" y="6"/>
                </a:lnTo>
                <a:lnTo>
                  <a:pt x="122" y="6"/>
                </a:lnTo>
                <a:lnTo>
                  <a:pt x="130" y="18"/>
                </a:lnTo>
                <a:lnTo>
                  <a:pt x="132" y="24"/>
                </a:lnTo>
                <a:lnTo>
                  <a:pt x="128" y="34"/>
                </a:lnTo>
                <a:lnTo>
                  <a:pt x="130" y="42"/>
                </a:lnTo>
                <a:lnTo>
                  <a:pt x="130" y="46"/>
                </a:lnTo>
                <a:lnTo>
                  <a:pt x="130" y="56"/>
                </a:lnTo>
                <a:lnTo>
                  <a:pt x="110" y="54"/>
                </a:lnTo>
                <a:lnTo>
                  <a:pt x="108" y="62"/>
                </a:lnTo>
                <a:lnTo>
                  <a:pt x="138" y="94"/>
                </a:lnTo>
                <a:lnTo>
                  <a:pt x="134" y="102"/>
                </a:lnTo>
                <a:lnTo>
                  <a:pt x="130" y="106"/>
                </a:lnTo>
                <a:lnTo>
                  <a:pt x="128" y="116"/>
                </a:lnTo>
                <a:lnTo>
                  <a:pt x="124" y="120"/>
                </a:lnTo>
                <a:lnTo>
                  <a:pt x="122" y="126"/>
                </a:lnTo>
                <a:lnTo>
                  <a:pt x="116" y="130"/>
                </a:lnTo>
                <a:lnTo>
                  <a:pt x="114" y="138"/>
                </a:lnTo>
                <a:lnTo>
                  <a:pt x="114" y="142"/>
                </a:lnTo>
                <a:lnTo>
                  <a:pt x="116" y="150"/>
                </a:lnTo>
                <a:lnTo>
                  <a:pt x="122" y="158"/>
                </a:lnTo>
                <a:lnTo>
                  <a:pt x="124" y="166"/>
                </a:lnTo>
                <a:lnTo>
                  <a:pt x="128" y="176"/>
                </a:lnTo>
                <a:lnTo>
                  <a:pt x="132" y="180"/>
                </a:lnTo>
                <a:lnTo>
                  <a:pt x="138" y="186"/>
                </a:lnTo>
                <a:lnTo>
                  <a:pt x="136" y="200"/>
                </a:lnTo>
                <a:lnTo>
                  <a:pt x="140" y="204"/>
                </a:lnTo>
                <a:lnTo>
                  <a:pt x="138" y="208"/>
                </a:lnTo>
                <a:lnTo>
                  <a:pt x="130" y="204"/>
                </a:lnTo>
                <a:lnTo>
                  <a:pt x="122" y="202"/>
                </a:lnTo>
                <a:lnTo>
                  <a:pt x="118" y="202"/>
                </a:lnTo>
                <a:lnTo>
                  <a:pt x="110" y="200"/>
                </a:lnTo>
                <a:lnTo>
                  <a:pt x="110" y="196"/>
                </a:lnTo>
                <a:lnTo>
                  <a:pt x="106" y="196"/>
                </a:lnTo>
                <a:lnTo>
                  <a:pt x="104" y="198"/>
                </a:lnTo>
                <a:lnTo>
                  <a:pt x="86" y="198"/>
                </a:lnTo>
                <a:lnTo>
                  <a:pt x="84" y="192"/>
                </a:lnTo>
                <a:lnTo>
                  <a:pt x="80" y="192"/>
                </a:lnTo>
                <a:lnTo>
                  <a:pt x="76" y="194"/>
                </a:lnTo>
                <a:lnTo>
                  <a:pt x="68" y="194"/>
                </a:lnTo>
                <a:lnTo>
                  <a:pt x="62" y="194"/>
                </a:lnTo>
                <a:lnTo>
                  <a:pt x="58" y="192"/>
                </a:lnTo>
                <a:lnTo>
                  <a:pt x="52" y="194"/>
                </a:lnTo>
                <a:lnTo>
                  <a:pt x="34" y="194"/>
                </a:lnTo>
                <a:lnTo>
                  <a:pt x="28" y="196"/>
                </a:lnTo>
                <a:lnTo>
                  <a:pt x="24" y="192"/>
                </a:lnTo>
                <a:lnTo>
                  <a:pt x="22" y="186"/>
                </a:lnTo>
                <a:lnTo>
                  <a:pt x="24" y="182"/>
                </a:lnTo>
                <a:lnTo>
                  <a:pt x="26" y="174"/>
                </a:lnTo>
                <a:lnTo>
                  <a:pt x="22" y="168"/>
                </a:lnTo>
                <a:lnTo>
                  <a:pt x="20" y="166"/>
                </a:lnTo>
                <a:lnTo>
                  <a:pt x="20" y="162"/>
                </a:lnTo>
                <a:lnTo>
                  <a:pt x="12" y="158"/>
                </a:lnTo>
                <a:lnTo>
                  <a:pt x="4" y="152"/>
                </a:lnTo>
                <a:lnTo>
                  <a:pt x="0" y="142"/>
                </a:lnTo>
                <a:lnTo>
                  <a:pt x="20" y="96"/>
                </a:lnTo>
                <a:lnTo>
                  <a:pt x="10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5" name="Freeform 647"/>
          <p:cNvSpPr>
            <a:spLocks/>
          </p:cNvSpPr>
          <p:nvPr/>
        </p:nvSpPr>
        <p:spPr bwMode="ltGray">
          <a:xfrm>
            <a:off x="3948882" y="4333886"/>
            <a:ext cx="351712" cy="330199"/>
          </a:xfrm>
          <a:custGeom>
            <a:avLst/>
            <a:gdLst/>
            <a:ahLst/>
            <a:cxnLst>
              <a:cxn ang="0">
                <a:pos x="208" y="20"/>
              </a:cxn>
              <a:cxn ang="0">
                <a:pos x="216" y="26"/>
              </a:cxn>
              <a:cxn ang="0">
                <a:pos x="220" y="32"/>
              </a:cxn>
              <a:cxn ang="0">
                <a:pos x="220" y="40"/>
              </a:cxn>
              <a:cxn ang="0">
                <a:pos x="224" y="44"/>
              </a:cxn>
              <a:cxn ang="0">
                <a:pos x="228" y="50"/>
              </a:cxn>
              <a:cxn ang="0">
                <a:pos x="228" y="56"/>
              </a:cxn>
              <a:cxn ang="0">
                <a:pos x="224" y="60"/>
              </a:cxn>
              <a:cxn ang="0">
                <a:pos x="220" y="64"/>
              </a:cxn>
              <a:cxn ang="0">
                <a:pos x="212" y="72"/>
              </a:cxn>
              <a:cxn ang="0">
                <a:pos x="212" y="74"/>
              </a:cxn>
              <a:cxn ang="0">
                <a:pos x="206" y="82"/>
              </a:cxn>
              <a:cxn ang="0">
                <a:pos x="204" y="86"/>
              </a:cxn>
              <a:cxn ang="0">
                <a:pos x="204" y="90"/>
              </a:cxn>
              <a:cxn ang="0">
                <a:pos x="196" y="98"/>
              </a:cxn>
              <a:cxn ang="0">
                <a:pos x="194" y="102"/>
              </a:cxn>
              <a:cxn ang="0">
                <a:pos x="186" y="106"/>
              </a:cxn>
              <a:cxn ang="0">
                <a:pos x="184" y="108"/>
              </a:cxn>
              <a:cxn ang="0">
                <a:pos x="180" y="116"/>
              </a:cxn>
              <a:cxn ang="0">
                <a:pos x="176" y="126"/>
              </a:cxn>
              <a:cxn ang="0">
                <a:pos x="174" y="128"/>
              </a:cxn>
              <a:cxn ang="0">
                <a:pos x="172" y="134"/>
              </a:cxn>
              <a:cxn ang="0">
                <a:pos x="168" y="138"/>
              </a:cxn>
              <a:cxn ang="0">
                <a:pos x="168" y="144"/>
              </a:cxn>
              <a:cxn ang="0">
                <a:pos x="164" y="144"/>
              </a:cxn>
              <a:cxn ang="0">
                <a:pos x="160" y="144"/>
              </a:cxn>
              <a:cxn ang="0">
                <a:pos x="158" y="140"/>
              </a:cxn>
              <a:cxn ang="0">
                <a:pos x="158" y="138"/>
              </a:cxn>
              <a:cxn ang="0">
                <a:pos x="150" y="136"/>
              </a:cxn>
              <a:cxn ang="0">
                <a:pos x="150" y="138"/>
              </a:cxn>
              <a:cxn ang="0">
                <a:pos x="146" y="138"/>
              </a:cxn>
              <a:cxn ang="0">
                <a:pos x="144" y="134"/>
              </a:cxn>
              <a:cxn ang="0">
                <a:pos x="142" y="134"/>
              </a:cxn>
              <a:cxn ang="0">
                <a:pos x="132" y="140"/>
              </a:cxn>
              <a:cxn ang="0">
                <a:pos x="132" y="144"/>
              </a:cxn>
              <a:cxn ang="0">
                <a:pos x="116" y="156"/>
              </a:cxn>
              <a:cxn ang="0">
                <a:pos x="112" y="166"/>
              </a:cxn>
              <a:cxn ang="0">
                <a:pos x="108" y="176"/>
              </a:cxn>
              <a:cxn ang="0">
                <a:pos x="94" y="180"/>
              </a:cxn>
              <a:cxn ang="0">
                <a:pos x="84" y="178"/>
              </a:cxn>
              <a:cxn ang="0">
                <a:pos x="70" y="180"/>
              </a:cxn>
              <a:cxn ang="0">
                <a:pos x="64" y="182"/>
              </a:cxn>
              <a:cxn ang="0">
                <a:pos x="60" y="180"/>
              </a:cxn>
              <a:cxn ang="0">
                <a:pos x="56" y="178"/>
              </a:cxn>
              <a:cxn ang="0">
                <a:pos x="48" y="164"/>
              </a:cxn>
              <a:cxn ang="0">
                <a:pos x="48" y="158"/>
              </a:cxn>
              <a:cxn ang="0">
                <a:pos x="42" y="148"/>
              </a:cxn>
              <a:cxn ang="0">
                <a:pos x="38" y="146"/>
              </a:cxn>
              <a:cxn ang="0">
                <a:pos x="28" y="140"/>
              </a:cxn>
              <a:cxn ang="0">
                <a:pos x="6" y="138"/>
              </a:cxn>
              <a:cxn ang="0">
                <a:pos x="0" y="134"/>
              </a:cxn>
              <a:cxn ang="0">
                <a:pos x="4" y="64"/>
              </a:cxn>
              <a:cxn ang="0">
                <a:pos x="48" y="0"/>
              </a:cxn>
              <a:cxn ang="0">
                <a:pos x="140" y="16"/>
              </a:cxn>
              <a:cxn ang="0">
                <a:pos x="208" y="20"/>
              </a:cxn>
            </a:cxnLst>
            <a:rect l="0" t="0" r="r" b="b"/>
            <a:pathLst>
              <a:path w="229" h="183">
                <a:moveTo>
                  <a:pt x="208" y="20"/>
                </a:moveTo>
                <a:lnTo>
                  <a:pt x="216" y="26"/>
                </a:lnTo>
                <a:lnTo>
                  <a:pt x="220" y="32"/>
                </a:lnTo>
                <a:lnTo>
                  <a:pt x="220" y="40"/>
                </a:lnTo>
                <a:lnTo>
                  <a:pt x="224" y="44"/>
                </a:lnTo>
                <a:lnTo>
                  <a:pt x="228" y="50"/>
                </a:lnTo>
                <a:lnTo>
                  <a:pt x="228" y="56"/>
                </a:lnTo>
                <a:lnTo>
                  <a:pt x="224" y="60"/>
                </a:lnTo>
                <a:lnTo>
                  <a:pt x="220" y="64"/>
                </a:lnTo>
                <a:lnTo>
                  <a:pt x="212" y="72"/>
                </a:lnTo>
                <a:lnTo>
                  <a:pt x="212" y="74"/>
                </a:lnTo>
                <a:lnTo>
                  <a:pt x="206" y="82"/>
                </a:lnTo>
                <a:lnTo>
                  <a:pt x="204" y="86"/>
                </a:lnTo>
                <a:lnTo>
                  <a:pt x="204" y="90"/>
                </a:lnTo>
                <a:lnTo>
                  <a:pt x="196" y="98"/>
                </a:lnTo>
                <a:lnTo>
                  <a:pt x="194" y="102"/>
                </a:lnTo>
                <a:lnTo>
                  <a:pt x="186" y="106"/>
                </a:lnTo>
                <a:lnTo>
                  <a:pt x="184" y="108"/>
                </a:lnTo>
                <a:lnTo>
                  <a:pt x="180" y="116"/>
                </a:lnTo>
                <a:lnTo>
                  <a:pt x="176" y="126"/>
                </a:lnTo>
                <a:lnTo>
                  <a:pt x="174" y="128"/>
                </a:lnTo>
                <a:lnTo>
                  <a:pt x="172" y="134"/>
                </a:lnTo>
                <a:lnTo>
                  <a:pt x="168" y="138"/>
                </a:lnTo>
                <a:lnTo>
                  <a:pt x="168" y="144"/>
                </a:lnTo>
                <a:lnTo>
                  <a:pt x="164" y="144"/>
                </a:lnTo>
                <a:lnTo>
                  <a:pt x="160" y="144"/>
                </a:lnTo>
                <a:lnTo>
                  <a:pt x="158" y="140"/>
                </a:lnTo>
                <a:lnTo>
                  <a:pt x="158" y="138"/>
                </a:lnTo>
                <a:lnTo>
                  <a:pt x="150" y="136"/>
                </a:lnTo>
                <a:lnTo>
                  <a:pt x="150" y="138"/>
                </a:lnTo>
                <a:lnTo>
                  <a:pt x="146" y="138"/>
                </a:lnTo>
                <a:lnTo>
                  <a:pt x="144" y="134"/>
                </a:lnTo>
                <a:lnTo>
                  <a:pt x="142" y="134"/>
                </a:lnTo>
                <a:lnTo>
                  <a:pt x="132" y="140"/>
                </a:lnTo>
                <a:lnTo>
                  <a:pt x="132" y="144"/>
                </a:lnTo>
                <a:lnTo>
                  <a:pt x="116" y="156"/>
                </a:lnTo>
                <a:lnTo>
                  <a:pt x="112" y="166"/>
                </a:lnTo>
                <a:lnTo>
                  <a:pt x="108" y="176"/>
                </a:lnTo>
                <a:lnTo>
                  <a:pt x="94" y="180"/>
                </a:lnTo>
                <a:lnTo>
                  <a:pt x="84" y="178"/>
                </a:lnTo>
                <a:lnTo>
                  <a:pt x="70" y="180"/>
                </a:lnTo>
                <a:lnTo>
                  <a:pt x="64" y="182"/>
                </a:lnTo>
                <a:lnTo>
                  <a:pt x="60" y="180"/>
                </a:lnTo>
                <a:lnTo>
                  <a:pt x="56" y="178"/>
                </a:lnTo>
                <a:lnTo>
                  <a:pt x="48" y="164"/>
                </a:lnTo>
                <a:lnTo>
                  <a:pt x="48" y="158"/>
                </a:lnTo>
                <a:lnTo>
                  <a:pt x="42" y="148"/>
                </a:lnTo>
                <a:lnTo>
                  <a:pt x="38" y="146"/>
                </a:lnTo>
                <a:lnTo>
                  <a:pt x="28" y="140"/>
                </a:lnTo>
                <a:lnTo>
                  <a:pt x="6" y="138"/>
                </a:lnTo>
                <a:lnTo>
                  <a:pt x="0" y="134"/>
                </a:lnTo>
                <a:lnTo>
                  <a:pt x="4" y="64"/>
                </a:lnTo>
                <a:lnTo>
                  <a:pt x="48" y="0"/>
                </a:lnTo>
                <a:lnTo>
                  <a:pt x="140" y="16"/>
                </a:lnTo>
                <a:lnTo>
                  <a:pt x="208" y="2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6" name="Freeform 648"/>
          <p:cNvSpPr>
            <a:spLocks/>
          </p:cNvSpPr>
          <p:nvPr/>
        </p:nvSpPr>
        <p:spPr bwMode="ltGray">
          <a:xfrm>
            <a:off x="3907048" y="4379923"/>
            <a:ext cx="80568" cy="196849"/>
          </a:xfrm>
          <a:custGeom>
            <a:avLst/>
            <a:gdLst/>
            <a:ahLst/>
            <a:cxnLst>
              <a:cxn ang="0">
                <a:pos x="50" y="9"/>
              </a:cxn>
              <a:cxn ang="0">
                <a:pos x="52" y="15"/>
              </a:cxn>
              <a:cxn ang="0">
                <a:pos x="52" y="20"/>
              </a:cxn>
              <a:cxn ang="0">
                <a:pos x="52" y="24"/>
              </a:cxn>
              <a:cxn ang="0">
                <a:pos x="50" y="30"/>
              </a:cxn>
              <a:cxn ang="0">
                <a:pos x="50" y="34"/>
              </a:cxn>
              <a:cxn ang="0">
                <a:pos x="52" y="39"/>
              </a:cxn>
              <a:cxn ang="0">
                <a:pos x="47" y="41"/>
              </a:cxn>
              <a:cxn ang="0">
                <a:pos x="47" y="47"/>
              </a:cxn>
              <a:cxn ang="0">
                <a:pos x="45" y="48"/>
              </a:cxn>
              <a:cxn ang="0">
                <a:pos x="42" y="52"/>
              </a:cxn>
              <a:cxn ang="0">
                <a:pos x="38" y="58"/>
              </a:cxn>
              <a:cxn ang="0">
                <a:pos x="36" y="61"/>
              </a:cxn>
              <a:cxn ang="0">
                <a:pos x="33" y="60"/>
              </a:cxn>
              <a:cxn ang="0">
                <a:pos x="33" y="63"/>
              </a:cxn>
              <a:cxn ang="0">
                <a:pos x="31" y="67"/>
              </a:cxn>
              <a:cxn ang="0">
                <a:pos x="31" y="69"/>
              </a:cxn>
              <a:cxn ang="0">
                <a:pos x="29" y="86"/>
              </a:cxn>
              <a:cxn ang="0">
                <a:pos x="31" y="89"/>
              </a:cxn>
              <a:cxn ang="0">
                <a:pos x="31" y="91"/>
              </a:cxn>
              <a:cxn ang="0">
                <a:pos x="28" y="95"/>
              </a:cxn>
              <a:cxn ang="0">
                <a:pos x="29" y="102"/>
              </a:cxn>
              <a:cxn ang="0">
                <a:pos x="29" y="106"/>
              </a:cxn>
              <a:cxn ang="0">
                <a:pos x="26" y="108"/>
              </a:cxn>
              <a:cxn ang="0">
                <a:pos x="24" y="106"/>
              </a:cxn>
              <a:cxn ang="0">
                <a:pos x="17" y="106"/>
              </a:cxn>
              <a:cxn ang="0">
                <a:pos x="10" y="108"/>
              </a:cxn>
              <a:cxn ang="0">
                <a:pos x="7" y="47"/>
              </a:cxn>
              <a:cxn ang="0">
                <a:pos x="0" y="35"/>
              </a:cxn>
              <a:cxn ang="0">
                <a:pos x="5" y="22"/>
              </a:cxn>
              <a:cxn ang="0">
                <a:pos x="35" y="0"/>
              </a:cxn>
              <a:cxn ang="0">
                <a:pos x="50" y="9"/>
              </a:cxn>
            </a:cxnLst>
            <a:rect l="0" t="0" r="r" b="b"/>
            <a:pathLst>
              <a:path w="53" h="109">
                <a:moveTo>
                  <a:pt x="50" y="9"/>
                </a:moveTo>
                <a:lnTo>
                  <a:pt x="52" y="15"/>
                </a:lnTo>
                <a:lnTo>
                  <a:pt x="52" y="20"/>
                </a:lnTo>
                <a:lnTo>
                  <a:pt x="52" y="24"/>
                </a:lnTo>
                <a:lnTo>
                  <a:pt x="50" y="30"/>
                </a:lnTo>
                <a:lnTo>
                  <a:pt x="50" y="34"/>
                </a:lnTo>
                <a:lnTo>
                  <a:pt x="52" y="39"/>
                </a:lnTo>
                <a:lnTo>
                  <a:pt x="47" y="41"/>
                </a:lnTo>
                <a:lnTo>
                  <a:pt x="47" y="47"/>
                </a:lnTo>
                <a:lnTo>
                  <a:pt x="45" y="48"/>
                </a:lnTo>
                <a:lnTo>
                  <a:pt x="42" y="52"/>
                </a:lnTo>
                <a:lnTo>
                  <a:pt x="38" y="58"/>
                </a:lnTo>
                <a:lnTo>
                  <a:pt x="36" y="61"/>
                </a:lnTo>
                <a:lnTo>
                  <a:pt x="33" y="60"/>
                </a:lnTo>
                <a:lnTo>
                  <a:pt x="33" y="63"/>
                </a:lnTo>
                <a:lnTo>
                  <a:pt x="31" y="67"/>
                </a:lnTo>
                <a:lnTo>
                  <a:pt x="31" y="69"/>
                </a:lnTo>
                <a:lnTo>
                  <a:pt x="29" y="86"/>
                </a:lnTo>
                <a:lnTo>
                  <a:pt x="31" y="89"/>
                </a:lnTo>
                <a:lnTo>
                  <a:pt x="31" y="91"/>
                </a:lnTo>
                <a:lnTo>
                  <a:pt x="28" y="95"/>
                </a:lnTo>
                <a:lnTo>
                  <a:pt x="29" y="102"/>
                </a:lnTo>
                <a:lnTo>
                  <a:pt x="29" y="106"/>
                </a:lnTo>
                <a:lnTo>
                  <a:pt x="26" y="108"/>
                </a:lnTo>
                <a:lnTo>
                  <a:pt x="24" y="106"/>
                </a:lnTo>
                <a:lnTo>
                  <a:pt x="17" y="106"/>
                </a:lnTo>
                <a:lnTo>
                  <a:pt x="10" y="108"/>
                </a:lnTo>
                <a:lnTo>
                  <a:pt x="7" y="47"/>
                </a:lnTo>
                <a:lnTo>
                  <a:pt x="0" y="35"/>
                </a:lnTo>
                <a:lnTo>
                  <a:pt x="5" y="22"/>
                </a:lnTo>
                <a:lnTo>
                  <a:pt x="35" y="0"/>
                </a:lnTo>
                <a:lnTo>
                  <a:pt x="50" y="9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7" name="Freeform 650"/>
          <p:cNvSpPr>
            <a:spLocks/>
          </p:cNvSpPr>
          <p:nvPr/>
        </p:nvSpPr>
        <p:spPr bwMode="ltGray">
          <a:xfrm>
            <a:off x="3905499" y="4378336"/>
            <a:ext cx="94513" cy="211136"/>
          </a:xfrm>
          <a:custGeom>
            <a:avLst/>
            <a:gdLst/>
            <a:ahLst/>
            <a:cxnLst>
              <a:cxn ang="0">
                <a:pos x="58" y="10"/>
              </a:cxn>
              <a:cxn ang="0">
                <a:pos x="60" y="16"/>
              </a:cxn>
              <a:cxn ang="0">
                <a:pos x="60" y="22"/>
              </a:cxn>
              <a:cxn ang="0">
                <a:pos x="60" y="26"/>
              </a:cxn>
              <a:cxn ang="0">
                <a:pos x="58" y="32"/>
              </a:cxn>
              <a:cxn ang="0">
                <a:pos x="58" y="36"/>
              </a:cxn>
              <a:cxn ang="0">
                <a:pos x="60" y="42"/>
              </a:cxn>
              <a:cxn ang="0">
                <a:pos x="54" y="44"/>
              </a:cxn>
              <a:cxn ang="0">
                <a:pos x="54" y="50"/>
              </a:cxn>
              <a:cxn ang="0">
                <a:pos x="52" y="52"/>
              </a:cxn>
              <a:cxn ang="0">
                <a:pos x="48" y="56"/>
              </a:cxn>
              <a:cxn ang="0">
                <a:pos x="44" y="62"/>
              </a:cxn>
              <a:cxn ang="0">
                <a:pos x="42" y="66"/>
              </a:cxn>
              <a:cxn ang="0">
                <a:pos x="38" y="64"/>
              </a:cxn>
              <a:cxn ang="0">
                <a:pos x="38" y="68"/>
              </a:cxn>
              <a:cxn ang="0">
                <a:pos x="36" y="72"/>
              </a:cxn>
              <a:cxn ang="0">
                <a:pos x="36" y="74"/>
              </a:cxn>
              <a:cxn ang="0">
                <a:pos x="34" y="92"/>
              </a:cxn>
              <a:cxn ang="0">
                <a:pos x="36" y="96"/>
              </a:cxn>
              <a:cxn ang="0">
                <a:pos x="36" y="98"/>
              </a:cxn>
              <a:cxn ang="0">
                <a:pos x="32" y="102"/>
              </a:cxn>
              <a:cxn ang="0">
                <a:pos x="34" y="110"/>
              </a:cxn>
              <a:cxn ang="0">
                <a:pos x="34" y="114"/>
              </a:cxn>
              <a:cxn ang="0">
                <a:pos x="30" y="116"/>
              </a:cxn>
              <a:cxn ang="0">
                <a:pos x="28" y="114"/>
              </a:cxn>
              <a:cxn ang="0">
                <a:pos x="20" y="114"/>
              </a:cxn>
              <a:cxn ang="0">
                <a:pos x="12" y="116"/>
              </a:cxn>
              <a:cxn ang="0">
                <a:pos x="8" y="50"/>
              </a:cxn>
              <a:cxn ang="0">
                <a:pos x="0" y="38"/>
              </a:cxn>
              <a:cxn ang="0">
                <a:pos x="6" y="24"/>
              </a:cxn>
              <a:cxn ang="0">
                <a:pos x="40" y="0"/>
              </a:cxn>
              <a:cxn ang="0">
                <a:pos x="58" y="10"/>
              </a:cxn>
            </a:cxnLst>
            <a:rect l="0" t="0" r="r" b="b"/>
            <a:pathLst>
              <a:path w="61" h="117">
                <a:moveTo>
                  <a:pt x="58" y="10"/>
                </a:moveTo>
                <a:lnTo>
                  <a:pt x="60" y="16"/>
                </a:lnTo>
                <a:lnTo>
                  <a:pt x="60" y="22"/>
                </a:lnTo>
                <a:lnTo>
                  <a:pt x="60" y="26"/>
                </a:lnTo>
                <a:lnTo>
                  <a:pt x="58" y="32"/>
                </a:lnTo>
                <a:lnTo>
                  <a:pt x="58" y="36"/>
                </a:lnTo>
                <a:lnTo>
                  <a:pt x="60" y="42"/>
                </a:lnTo>
                <a:lnTo>
                  <a:pt x="54" y="44"/>
                </a:lnTo>
                <a:lnTo>
                  <a:pt x="54" y="50"/>
                </a:lnTo>
                <a:lnTo>
                  <a:pt x="52" y="52"/>
                </a:lnTo>
                <a:lnTo>
                  <a:pt x="48" y="56"/>
                </a:lnTo>
                <a:lnTo>
                  <a:pt x="44" y="62"/>
                </a:lnTo>
                <a:lnTo>
                  <a:pt x="42" y="66"/>
                </a:lnTo>
                <a:lnTo>
                  <a:pt x="38" y="64"/>
                </a:lnTo>
                <a:lnTo>
                  <a:pt x="38" y="68"/>
                </a:lnTo>
                <a:lnTo>
                  <a:pt x="36" y="72"/>
                </a:lnTo>
                <a:lnTo>
                  <a:pt x="36" y="74"/>
                </a:lnTo>
                <a:lnTo>
                  <a:pt x="34" y="92"/>
                </a:lnTo>
                <a:lnTo>
                  <a:pt x="36" y="96"/>
                </a:lnTo>
                <a:lnTo>
                  <a:pt x="36" y="98"/>
                </a:lnTo>
                <a:lnTo>
                  <a:pt x="32" y="102"/>
                </a:lnTo>
                <a:lnTo>
                  <a:pt x="34" y="110"/>
                </a:lnTo>
                <a:lnTo>
                  <a:pt x="34" y="114"/>
                </a:lnTo>
                <a:lnTo>
                  <a:pt x="30" y="116"/>
                </a:lnTo>
                <a:lnTo>
                  <a:pt x="28" y="114"/>
                </a:lnTo>
                <a:lnTo>
                  <a:pt x="20" y="114"/>
                </a:lnTo>
                <a:lnTo>
                  <a:pt x="12" y="116"/>
                </a:lnTo>
                <a:lnTo>
                  <a:pt x="8" y="50"/>
                </a:lnTo>
                <a:lnTo>
                  <a:pt x="0" y="38"/>
                </a:lnTo>
                <a:lnTo>
                  <a:pt x="6" y="24"/>
                </a:lnTo>
                <a:lnTo>
                  <a:pt x="40" y="0"/>
                </a:lnTo>
                <a:lnTo>
                  <a:pt x="58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8" name="Freeform 651"/>
          <p:cNvSpPr>
            <a:spLocks/>
          </p:cNvSpPr>
          <p:nvPr/>
        </p:nvSpPr>
        <p:spPr bwMode="ltGray">
          <a:xfrm>
            <a:off x="3883808" y="4413260"/>
            <a:ext cx="44932" cy="184149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18" y="14"/>
              </a:cxn>
              <a:cxn ang="0">
                <a:pos x="18" y="20"/>
              </a:cxn>
              <a:cxn ang="0">
                <a:pos x="26" y="26"/>
              </a:cxn>
              <a:cxn ang="0">
                <a:pos x="28" y="32"/>
              </a:cxn>
              <a:cxn ang="0">
                <a:pos x="26" y="88"/>
              </a:cxn>
              <a:cxn ang="0">
                <a:pos x="28" y="96"/>
              </a:cxn>
              <a:cxn ang="0">
                <a:pos x="16" y="100"/>
              </a:cxn>
              <a:cxn ang="0">
                <a:pos x="0" y="78"/>
              </a:cxn>
              <a:cxn ang="0">
                <a:pos x="0" y="0"/>
              </a:cxn>
              <a:cxn ang="0">
                <a:pos x="26" y="6"/>
              </a:cxn>
            </a:cxnLst>
            <a:rect l="0" t="0" r="r" b="b"/>
            <a:pathLst>
              <a:path w="29" h="101">
                <a:moveTo>
                  <a:pt x="26" y="6"/>
                </a:moveTo>
                <a:lnTo>
                  <a:pt x="18" y="14"/>
                </a:lnTo>
                <a:lnTo>
                  <a:pt x="18" y="20"/>
                </a:lnTo>
                <a:lnTo>
                  <a:pt x="26" y="26"/>
                </a:lnTo>
                <a:lnTo>
                  <a:pt x="28" y="32"/>
                </a:lnTo>
                <a:lnTo>
                  <a:pt x="26" y="88"/>
                </a:lnTo>
                <a:lnTo>
                  <a:pt x="28" y="96"/>
                </a:lnTo>
                <a:lnTo>
                  <a:pt x="16" y="100"/>
                </a:lnTo>
                <a:lnTo>
                  <a:pt x="0" y="78"/>
                </a:lnTo>
                <a:lnTo>
                  <a:pt x="0" y="0"/>
                </a:lnTo>
                <a:lnTo>
                  <a:pt x="26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9" name="Freeform 652"/>
          <p:cNvSpPr>
            <a:spLocks/>
          </p:cNvSpPr>
          <p:nvPr/>
        </p:nvSpPr>
        <p:spPr bwMode="ltGray">
          <a:xfrm>
            <a:off x="3778449" y="4419610"/>
            <a:ext cx="131698" cy="220661"/>
          </a:xfrm>
          <a:custGeom>
            <a:avLst/>
            <a:gdLst/>
            <a:ahLst/>
            <a:cxnLst>
              <a:cxn ang="0">
                <a:pos x="8" y="108"/>
              </a:cxn>
              <a:cxn ang="0">
                <a:pos x="18" y="112"/>
              </a:cxn>
              <a:cxn ang="0">
                <a:pos x="24" y="120"/>
              </a:cxn>
              <a:cxn ang="0">
                <a:pos x="30" y="114"/>
              </a:cxn>
              <a:cxn ang="0">
                <a:pos x="42" y="112"/>
              </a:cxn>
              <a:cxn ang="0">
                <a:pos x="50" y="110"/>
              </a:cxn>
              <a:cxn ang="0">
                <a:pos x="60" y="102"/>
              </a:cxn>
              <a:cxn ang="0">
                <a:pos x="66" y="102"/>
              </a:cxn>
              <a:cxn ang="0">
                <a:pos x="70" y="98"/>
              </a:cxn>
              <a:cxn ang="0">
                <a:pos x="80" y="98"/>
              </a:cxn>
              <a:cxn ang="0">
                <a:pos x="84" y="96"/>
              </a:cxn>
              <a:cxn ang="0">
                <a:pos x="78" y="78"/>
              </a:cxn>
              <a:cxn ang="0">
                <a:pos x="82" y="28"/>
              </a:cxn>
              <a:cxn ang="0">
                <a:pos x="78" y="24"/>
              </a:cxn>
              <a:cxn ang="0">
                <a:pos x="80" y="18"/>
              </a:cxn>
              <a:cxn ang="0">
                <a:pos x="72" y="2"/>
              </a:cxn>
              <a:cxn ang="0">
                <a:pos x="10" y="0"/>
              </a:cxn>
              <a:cxn ang="0">
                <a:pos x="0" y="86"/>
              </a:cxn>
              <a:cxn ang="0">
                <a:pos x="8" y="108"/>
              </a:cxn>
            </a:cxnLst>
            <a:rect l="0" t="0" r="r" b="b"/>
            <a:pathLst>
              <a:path w="85" h="121">
                <a:moveTo>
                  <a:pt x="8" y="108"/>
                </a:moveTo>
                <a:lnTo>
                  <a:pt x="18" y="112"/>
                </a:lnTo>
                <a:lnTo>
                  <a:pt x="24" y="120"/>
                </a:lnTo>
                <a:lnTo>
                  <a:pt x="30" y="114"/>
                </a:lnTo>
                <a:lnTo>
                  <a:pt x="42" y="112"/>
                </a:lnTo>
                <a:lnTo>
                  <a:pt x="50" y="110"/>
                </a:lnTo>
                <a:lnTo>
                  <a:pt x="60" y="102"/>
                </a:lnTo>
                <a:lnTo>
                  <a:pt x="66" y="102"/>
                </a:lnTo>
                <a:lnTo>
                  <a:pt x="70" y="98"/>
                </a:lnTo>
                <a:lnTo>
                  <a:pt x="80" y="98"/>
                </a:lnTo>
                <a:lnTo>
                  <a:pt x="84" y="96"/>
                </a:lnTo>
                <a:lnTo>
                  <a:pt x="78" y="78"/>
                </a:lnTo>
                <a:lnTo>
                  <a:pt x="82" y="28"/>
                </a:lnTo>
                <a:lnTo>
                  <a:pt x="78" y="24"/>
                </a:lnTo>
                <a:lnTo>
                  <a:pt x="80" y="18"/>
                </a:lnTo>
                <a:lnTo>
                  <a:pt x="72" y="2"/>
                </a:lnTo>
                <a:lnTo>
                  <a:pt x="10" y="0"/>
                </a:lnTo>
                <a:lnTo>
                  <a:pt x="0" y="86"/>
                </a:lnTo>
                <a:lnTo>
                  <a:pt x="8" y="10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0" name="Freeform 653"/>
          <p:cNvSpPr>
            <a:spLocks/>
          </p:cNvSpPr>
          <p:nvPr/>
        </p:nvSpPr>
        <p:spPr bwMode="ltGray">
          <a:xfrm>
            <a:off x="3626608" y="4416435"/>
            <a:ext cx="184377" cy="215899"/>
          </a:xfrm>
          <a:custGeom>
            <a:avLst/>
            <a:gdLst/>
            <a:ahLst/>
            <a:cxnLst>
              <a:cxn ang="0">
                <a:pos x="112" y="18"/>
              </a:cxn>
              <a:cxn ang="0">
                <a:pos x="118" y="28"/>
              </a:cxn>
              <a:cxn ang="0">
                <a:pos x="116" y="44"/>
              </a:cxn>
              <a:cxn ang="0">
                <a:pos x="118" y="48"/>
              </a:cxn>
              <a:cxn ang="0">
                <a:pos x="118" y="56"/>
              </a:cxn>
              <a:cxn ang="0">
                <a:pos x="114" y="58"/>
              </a:cxn>
              <a:cxn ang="0">
                <a:pos x="110" y="64"/>
              </a:cxn>
              <a:cxn ang="0">
                <a:pos x="106" y="78"/>
              </a:cxn>
              <a:cxn ang="0">
                <a:pos x="104" y="82"/>
              </a:cxn>
              <a:cxn ang="0">
                <a:pos x="102" y="88"/>
              </a:cxn>
              <a:cxn ang="0">
                <a:pos x="106" y="100"/>
              </a:cxn>
              <a:cxn ang="0">
                <a:pos x="110" y="106"/>
              </a:cxn>
              <a:cxn ang="0">
                <a:pos x="110" y="112"/>
              </a:cxn>
              <a:cxn ang="0">
                <a:pos x="100" y="110"/>
              </a:cxn>
              <a:cxn ang="0">
                <a:pos x="90" y="108"/>
              </a:cxn>
              <a:cxn ang="0">
                <a:pos x="80" y="108"/>
              </a:cxn>
              <a:cxn ang="0">
                <a:pos x="72" y="108"/>
              </a:cxn>
              <a:cxn ang="0">
                <a:pos x="56" y="108"/>
              </a:cxn>
              <a:cxn ang="0">
                <a:pos x="40" y="112"/>
              </a:cxn>
              <a:cxn ang="0">
                <a:pos x="28" y="118"/>
              </a:cxn>
              <a:cxn ang="0">
                <a:pos x="22" y="118"/>
              </a:cxn>
              <a:cxn ang="0">
                <a:pos x="0" y="64"/>
              </a:cxn>
              <a:cxn ang="0">
                <a:pos x="22" y="0"/>
              </a:cxn>
              <a:cxn ang="0">
                <a:pos x="112" y="18"/>
              </a:cxn>
            </a:cxnLst>
            <a:rect l="0" t="0" r="r" b="b"/>
            <a:pathLst>
              <a:path w="119" h="119">
                <a:moveTo>
                  <a:pt x="112" y="18"/>
                </a:moveTo>
                <a:lnTo>
                  <a:pt x="118" y="28"/>
                </a:lnTo>
                <a:lnTo>
                  <a:pt x="116" y="44"/>
                </a:lnTo>
                <a:lnTo>
                  <a:pt x="118" y="48"/>
                </a:lnTo>
                <a:lnTo>
                  <a:pt x="118" y="56"/>
                </a:lnTo>
                <a:lnTo>
                  <a:pt x="114" y="58"/>
                </a:lnTo>
                <a:lnTo>
                  <a:pt x="110" y="64"/>
                </a:lnTo>
                <a:lnTo>
                  <a:pt x="106" y="78"/>
                </a:lnTo>
                <a:lnTo>
                  <a:pt x="104" y="82"/>
                </a:lnTo>
                <a:lnTo>
                  <a:pt x="102" y="88"/>
                </a:lnTo>
                <a:lnTo>
                  <a:pt x="106" y="100"/>
                </a:lnTo>
                <a:lnTo>
                  <a:pt x="110" y="106"/>
                </a:lnTo>
                <a:lnTo>
                  <a:pt x="110" y="112"/>
                </a:lnTo>
                <a:lnTo>
                  <a:pt x="100" y="110"/>
                </a:lnTo>
                <a:lnTo>
                  <a:pt x="90" y="108"/>
                </a:lnTo>
                <a:lnTo>
                  <a:pt x="80" y="108"/>
                </a:lnTo>
                <a:lnTo>
                  <a:pt x="72" y="108"/>
                </a:lnTo>
                <a:lnTo>
                  <a:pt x="56" y="108"/>
                </a:lnTo>
                <a:lnTo>
                  <a:pt x="40" y="112"/>
                </a:lnTo>
                <a:lnTo>
                  <a:pt x="28" y="118"/>
                </a:lnTo>
                <a:lnTo>
                  <a:pt x="22" y="118"/>
                </a:lnTo>
                <a:lnTo>
                  <a:pt x="0" y="64"/>
                </a:lnTo>
                <a:lnTo>
                  <a:pt x="22" y="0"/>
                </a:lnTo>
                <a:lnTo>
                  <a:pt x="112" y="1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1" name="Freeform 654"/>
          <p:cNvSpPr>
            <a:spLocks/>
          </p:cNvSpPr>
          <p:nvPr/>
        </p:nvSpPr>
        <p:spPr bwMode="ltGray">
          <a:xfrm>
            <a:off x="3553786" y="4475172"/>
            <a:ext cx="120853" cy="15716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" y="36"/>
              </a:cxn>
              <a:cxn ang="0">
                <a:pos x="22" y="52"/>
              </a:cxn>
              <a:cxn ang="0">
                <a:pos x="32" y="66"/>
              </a:cxn>
              <a:cxn ang="0">
                <a:pos x="38" y="68"/>
              </a:cxn>
              <a:cxn ang="0">
                <a:pos x="48" y="78"/>
              </a:cxn>
              <a:cxn ang="0">
                <a:pos x="60" y="84"/>
              </a:cxn>
              <a:cxn ang="0">
                <a:pos x="66" y="86"/>
              </a:cxn>
              <a:cxn ang="0">
                <a:pos x="70" y="86"/>
              </a:cxn>
              <a:cxn ang="0">
                <a:pos x="70" y="68"/>
              </a:cxn>
              <a:cxn ang="0">
                <a:pos x="76" y="58"/>
              </a:cxn>
              <a:cxn ang="0">
                <a:pos x="76" y="56"/>
              </a:cxn>
              <a:cxn ang="0">
                <a:pos x="66" y="54"/>
              </a:cxn>
              <a:cxn ang="0">
                <a:pos x="64" y="44"/>
              </a:cxn>
              <a:cxn ang="0">
                <a:pos x="52" y="42"/>
              </a:cxn>
              <a:cxn ang="0">
                <a:pos x="60" y="38"/>
              </a:cxn>
              <a:cxn ang="0">
                <a:pos x="60" y="32"/>
              </a:cxn>
              <a:cxn ang="0">
                <a:pos x="62" y="30"/>
              </a:cxn>
              <a:cxn ang="0">
                <a:pos x="62" y="20"/>
              </a:cxn>
              <a:cxn ang="0">
                <a:pos x="38" y="0"/>
              </a:cxn>
              <a:cxn ang="0">
                <a:pos x="8" y="14"/>
              </a:cxn>
              <a:cxn ang="0">
                <a:pos x="0" y="28"/>
              </a:cxn>
            </a:cxnLst>
            <a:rect l="0" t="0" r="r" b="b"/>
            <a:pathLst>
              <a:path w="77" h="87">
                <a:moveTo>
                  <a:pt x="0" y="28"/>
                </a:moveTo>
                <a:lnTo>
                  <a:pt x="4" y="36"/>
                </a:lnTo>
                <a:lnTo>
                  <a:pt x="22" y="52"/>
                </a:lnTo>
                <a:lnTo>
                  <a:pt x="32" y="66"/>
                </a:lnTo>
                <a:lnTo>
                  <a:pt x="38" y="68"/>
                </a:lnTo>
                <a:lnTo>
                  <a:pt x="48" y="78"/>
                </a:lnTo>
                <a:lnTo>
                  <a:pt x="60" y="84"/>
                </a:lnTo>
                <a:lnTo>
                  <a:pt x="66" y="86"/>
                </a:lnTo>
                <a:lnTo>
                  <a:pt x="70" y="86"/>
                </a:lnTo>
                <a:lnTo>
                  <a:pt x="70" y="68"/>
                </a:lnTo>
                <a:lnTo>
                  <a:pt x="76" y="58"/>
                </a:lnTo>
                <a:lnTo>
                  <a:pt x="76" y="56"/>
                </a:lnTo>
                <a:lnTo>
                  <a:pt x="66" y="54"/>
                </a:lnTo>
                <a:lnTo>
                  <a:pt x="64" y="44"/>
                </a:lnTo>
                <a:lnTo>
                  <a:pt x="52" y="42"/>
                </a:lnTo>
                <a:lnTo>
                  <a:pt x="60" y="38"/>
                </a:lnTo>
                <a:lnTo>
                  <a:pt x="60" y="32"/>
                </a:lnTo>
                <a:lnTo>
                  <a:pt x="62" y="30"/>
                </a:lnTo>
                <a:lnTo>
                  <a:pt x="62" y="20"/>
                </a:lnTo>
                <a:lnTo>
                  <a:pt x="38" y="0"/>
                </a:lnTo>
                <a:lnTo>
                  <a:pt x="8" y="14"/>
                </a:lnTo>
                <a:lnTo>
                  <a:pt x="0" y="2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2" name="Freeform 655"/>
          <p:cNvSpPr>
            <a:spLocks/>
          </p:cNvSpPr>
          <p:nvPr/>
        </p:nvSpPr>
        <p:spPr bwMode="ltGray">
          <a:xfrm>
            <a:off x="3521250" y="4419610"/>
            <a:ext cx="80568" cy="122236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30"/>
              </a:cxn>
              <a:cxn ang="0">
                <a:pos x="2" y="38"/>
              </a:cxn>
              <a:cxn ang="0">
                <a:pos x="2" y="44"/>
              </a:cxn>
              <a:cxn ang="0">
                <a:pos x="8" y="50"/>
              </a:cxn>
              <a:cxn ang="0">
                <a:pos x="8" y="54"/>
              </a:cxn>
              <a:cxn ang="0">
                <a:pos x="18" y="58"/>
              </a:cxn>
              <a:cxn ang="0">
                <a:pos x="26" y="66"/>
              </a:cxn>
              <a:cxn ang="0">
                <a:pos x="28" y="66"/>
              </a:cxn>
              <a:cxn ang="0">
                <a:pos x="28" y="60"/>
              </a:cxn>
              <a:cxn ang="0">
                <a:pos x="32" y="60"/>
              </a:cxn>
              <a:cxn ang="0">
                <a:pos x="34" y="52"/>
              </a:cxn>
              <a:cxn ang="0">
                <a:pos x="40" y="48"/>
              </a:cxn>
              <a:cxn ang="0">
                <a:pos x="46" y="48"/>
              </a:cxn>
              <a:cxn ang="0">
                <a:pos x="46" y="40"/>
              </a:cxn>
              <a:cxn ang="0">
                <a:pos x="50" y="34"/>
              </a:cxn>
              <a:cxn ang="0">
                <a:pos x="46" y="2"/>
              </a:cxn>
              <a:cxn ang="0">
                <a:pos x="16" y="0"/>
              </a:cxn>
              <a:cxn ang="0">
                <a:pos x="0" y="22"/>
              </a:cxn>
            </a:cxnLst>
            <a:rect l="0" t="0" r="r" b="b"/>
            <a:pathLst>
              <a:path w="51" h="67">
                <a:moveTo>
                  <a:pt x="0" y="22"/>
                </a:moveTo>
                <a:lnTo>
                  <a:pt x="0" y="30"/>
                </a:lnTo>
                <a:lnTo>
                  <a:pt x="2" y="38"/>
                </a:lnTo>
                <a:lnTo>
                  <a:pt x="2" y="44"/>
                </a:lnTo>
                <a:lnTo>
                  <a:pt x="8" y="50"/>
                </a:lnTo>
                <a:lnTo>
                  <a:pt x="8" y="54"/>
                </a:lnTo>
                <a:lnTo>
                  <a:pt x="18" y="58"/>
                </a:lnTo>
                <a:lnTo>
                  <a:pt x="26" y="66"/>
                </a:lnTo>
                <a:lnTo>
                  <a:pt x="28" y="66"/>
                </a:lnTo>
                <a:lnTo>
                  <a:pt x="28" y="60"/>
                </a:lnTo>
                <a:lnTo>
                  <a:pt x="32" y="60"/>
                </a:lnTo>
                <a:lnTo>
                  <a:pt x="34" y="52"/>
                </a:lnTo>
                <a:lnTo>
                  <a:pt x="40" y="48"/>
                </a:lnTo>
                <a:lnTo>
                  <a:pt x="46" y="48"/>
                </a:lnTo>
                <a:lnTo>
                  <a:pt x="46" y="40"/>
                </a:lnTo>
                <a:lnTo>
                  <a:pt x="50" y="34"/>
                </a:lnTo>
                <a:lnTo>
                  <a:pt x="46" y="2"/>
                </a:lnTo>
                <a:lnTo>
                  <a:pt x="16" y="0"/>
                </a:lnTo>
                <a:lnTo>
                  <a:pt x="0" y="2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3" name="Freeform 656"/>
          <p:cNvSpPr>
            <a:spLocks/>
          </p:cNvSpPr>
          <p:nvPr/>
        </p:nvSpPr>
        <p:spPr bwMode="ltGray">
          <a:xfrm>
            <a:off x="3474768" y="4335473"/>
            <a:ext cx="189026" cy="187324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8" y="35"/>
              </a:cxn>
              <a:cxn ang="0">
                <a:pos x="11" y="39"/>
              </a:cxn>
              <a:cxn ang="0">
                <a:pos x="17" y="45"/>
              </a:cxn>
              <a:cxn ang="0">
                <a:pos x="23" y="52"/>
              </a:cxn>
              <a:cxn ang="0">
                <a:pos x="23" y="57"/>
              </a:cxn>
              <a:cxn ang="0">
                <a:pos x="28" y="67"/>
              </a:cxn>
              <a:cxn ang="0">
                <a:pos x="38" y="61"/>
              </a:cxn>
              <a:cxn ang="0">
                <a:pos x="45" y="52"/>
              </a:cxn>
              <a:cxn ang="0">
                <a:pos x="51" y="46"/>
              </a:cxn>
              <a:cxn ang="0">
                <a:pos x="66" y="48"/>
              </a:cxn>
              <a:cxn ang="0">
                <a:pos x="68" y="52"/>
              </a:cxn>
              <a:cxn ang="0">
                <a:pos x="68" y="54"/>
              </a:cxn>
              <a:cxn ang="0">
                <a:pos x="69" y="63"/>
              </a:cxn>
              <a:cxn ang="0">
                <a:pos x="71" y="67"/>
              </a:cxn>
              <a:cxn ang="0">
                <a:pos x="71" y="76"/>
              </a:cxn>
              <a:cxn ang="0">
                <a:pos x="75" y="78"/>
              </a:cxn>
              <a:cxn ang="0">
                <a:pos x="79" y="76"/>
              </a:cxn>
              <a:cxn ang="0">
                <a:pos x="86" y="78"/>
              </a:cxn>
              <a:cxn ang="0">
                <a:pos x="92" y="87"/>
              </a:cxn>
              <a:cxn ang="0">
                <a:pos x="88" y="95"/>
              </a:cxn>
              <a:cxn ang="0">
                <a:pos x="88" y="98"/>
              </a:cxn>
              <a:cxn ang="0">
                <a:pos x="92" y="102"/>
              </a:cxn>
              <a:cxn ang="0">
                <a:pos x="99" y="96"/>
              </a:cxn>
              <a:cxn ang="0">
                <a:pos x="109" y="95"/>
              </a:cxn>
              <a:cxn ang="0">
                <a:pos x="113" y="89"/>
              </a:cxn>
              <a:cxn ang="0">
                <a:pos x="113" y="78"/>
              </a:cxn>
              <a:cxn ang="0">
                <a:pos x="118" y="78"/>
              </a:cxn>
              <a:cxn ang="0">
                <a:pos x="118" y="70"/>
              </a:cxn>
              <a:cxn ang="0">
                <a:pos x="114" y="67"/>
              </a:cxn>
              <a:cxn ang="0">
                <a:pos x="113" y="63"/>
              </a:cxn>
              <a:cxn ang="0">
                <a:pos x="113" y="57"/>
              </a:cxn>
              <a:cxn ang="0">
                <a:pos x="114" y="52"/>
              </a:cxn>
              <a:cxn ang="0">
                <a:pos x="118" y="48"/>
              </a:cxn>
              <a:cxn ang="0">
                <a:pos x="122" y="46"/>
              </a:cxn>
              <a:cxn ang="0">
                <a:pos x="116" y="15"/>
              </a:cxn>
              <a:cxn ang="0">
                <a:pos x="32" y="0"/>
              </a:cxn>
              <a:cxn ang="0">
                <a:pos x="2" y="26"/>
              </a:cxn>
              <a:cxn ang="0">
                <a:pos x="0" y="32"/>
              </a:cxn>
            </a:cxnLst>
            <a:rect l="0" t="0" r="r" b="b"/>
            <a:pathLst>
              <a:path w="123" h="103">
                <a:moveTo>
                  <a:pt x="0" y="32"/>
                </a:moveTo>
                <a:lnTo>
                  <a:pt x="8" y="35"/>
                </a:lnTo>
                <a:lnTo>
                  <a:pt x="11" y="39"/>
                </a:lnTo>
                <a:lnTo>
                  <a:pt x="17" y="45"/>
                </a:lnTo>
                <a:lnTo>
                  <a:pt x="23" y="52"/>
                </a:lnTo>
                <a:lnTo>
                  <a:pt x="23" y="57"/>
                </a:lnTo>
                <a:lnTo>
                  <a:pt x="28" y="67"/>
                </a:lnTo>
                <a:lnTo>
                  <a:pt x="38" y="61"/>
                </a:lnTo>
                <a:lnTo>
                  <a:pt x="45" y="52"/>
                </a:lnTo>
                <a:lnTo>
                  <a:pt x="51" y="46"/>
                </a:lnTo>
                <a:lnTo>
                  <a:pt x="66" y="48"/>
                </a:lnTo>
                <a:lnTo>
                  <a:pt x="68" y="52"/>
                </a:lnTo>
                <a:lnTo>
                  <a:pt x="68" y="54"/>
                </a:lnTo>
                <a:lnTo>
                  <a:pt x="69" y="63"/>
                </a:lnTo>
                <a:lnTo>
                  <a:pt x="71" y="67"/>
                </a:lnTo>
                <a:lnTo>
                  <a:pt x="71" y="76"/>
                </a:lnTo>
                <a:lnTo>
                  <a:pt x="75" y="78"/>
                </a:lnTo>
                <a:lnTo>
                  <a:pt x="79" y="76"/>
                </a:lnTo>
                <a:lnTo>
                  <a:pt x="86" y="78"/>
                </a:lnTo>
                <a:lnTo>
                  <a:pt x="92" y="87"/>
                </a:lnTo>
                <a:lnTo>
                  <a:pt x="88" y="95"/>
                </a:lnTo>
                <a:lnTo>
                  <a:pt x="88" y="98"/>
                </a:lnTo>
                <a:lnTo>
                  <a:pt x="92" y="102"/>
                </a:lnTo>
                <a:lnTo>
                  <a:pt x="99" y="96"/>
                </a:lnTo>
                <a:lnTo>
                  <a:pt x="109" y="95"/>
                </a:lnTo>
                <a:lnTo>
                  <a:pt x="113" y="89"/>
                </a:lnTo>
                <a:lnTo>
                  <a:pt x="113" y="78"/>
                </a:lnTo>
                <a:lnTo>
                  <a:pt x="118" y="78"/>
                </a:lnTo>
                <a:lnTo>
                  <a:pt x="118" y="70"/>
                </a:lnTo>
                <a:lnTo>
                  <a:pt x="114" y="67"/>
                </a:lnTo>
                <a:lnTo>
                  <a:pt x="113" y="63"/>
                </a:lnTo>
                <a:lnTo>
                  <a:pt x="113" y="57"/>
                </a:lnTo>
                <a:lnTo>
                  <a:pt x="114" y="52"/>
                </a:lnTo>
                <a:lnTo>
                  <a:pt x="118" y="48"/>
                </a:lnTo>
                <a:lnTo>
                  <a:pt x="122" y="46"/>
                </a:lnTo>
                <a:lnTo>
                  <a:pt x="116" y="15"/>
                </a:lnTo>
                <a:lnTo>
                  <a:pt x="32" y="0"/>
                </a:lnTo>
                <a:lnTo>
                  <a:pt x="2" y="26"/>
                </a:lnTo>
                <a:lnTo>
                  <a:pt x="0" y="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4" name="Freeform 657"/>
          <p:cNvSpPr>
            <a:spLocks/>
          </p:cNvSpPr>
          <p:nvPr/>
        </p:nvSpPr>
        <p:spPr bwMode="ltGray">
          <a:xfrm>
            <a:off x="3473218" y="4333886"/>
            <a:ext cx="201421" cy="200024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" y="38"/>
              </a:cxn>
              <a:cxn ang="0">
                <a:pos x="12" y="42"/>
              </a:cxn>
              <a:cxn ang="0">
                <a:pos x="18" y="48"/>
              </a:cxn>
              <a:cxn ang="0">
                <a:pos x="24" y="56"/>
              </a:cxn>
              <a:cxn ang="0">
                <a:pos x="24" y="62"/>
              </a:cxn>
              <a:cxn ang="0">
                <a:pos x="30" y="72"/>
              </a:cxn>
              <a:cxn ang="0">
                <a:pos x="40" y="66"/>
              </a:cxn>
              <a:cxn ang="0">
                <a:pos x="48" y="56"/>
              </a:cxn>
              <a:cxn ang="0">
                <a:pos x="54" y="50"/>
              </a:cxn>
              <a:cxn ang="0">
                <a:pos x="70" y="52"/>
              </a:cxn>
              <a:cxn ang="0">
                <a:pos x="72" y="56"/>
              </a:cxn>
              <a:cxn ang="0">
                <a:pos x="72" y="58"/>
              </a:cxn>
              <a:cxn ang="0">
                <a:pos x="74" y="68"/>
              </a:cxn>
              <a:cxn ang="0">
                <a:pos x="76" y="72"/>
              </a:cxn>
              <a:cxn ang="0">
                <a:pos x="76" y="82"/>
              </a:cxn>
              <a:cxn ang="0">
                <a:pos x="80" y="84"/>
              </a:cxn>
              <a:cxn ang="0">
                <a:pos x="84" y="82"/>
              </a:cxn>
              <a:cxn ang="0">
                <a:pos x="92" y="84"/>
              </a:cxn>
              <a:cxn ang="0">
                <a:pos x="98" y="94"/>
              </a:cxn>
              <a:cxn ang="0">
                <a:pos x="94" y="102"/>
              </a:cxn>
              <a:cxn ang="0">
                <a:pos x="94" y="106"/>
              </a:cxn>
              <a:cxn ang="0">
                <a:pos x="98" y="110"/>
              </a:cxn>
              <a:cxn ang="0">
                <a:pos x="106" y="104"/>
              </a:cxn>
              <a:cxn ang="0">
                <a:pos x="116" y="102"/>
              </a:cxn>
              <a:cxn ang="0">
                <a:pos x="120" y="96"/>
              </a:cxn>
              <a:cxn ang="0">
                <a:pos x="120" y="84"/>
              </a:cxn>
              <a:cxn ang="0">
                <a:pos x="126" y="84"/>
              </a:cxn>
              <a:cxn ang="0">
                <a:pos x="126" y="76"/>
              </a:cxn>
              <a:cxn ang="0">
                <a:pos x="122" y="72"/>
              </a:cxn>
              <a:cxn ang="0">
                <a:pos x="120" y="68"/>
              </a:cxn>
              <a:cxn ang="0">
                <a:pos x="120" y="62"/>
              </a:cxn>
              <a:cxn ang="0">
                <a:pos x="122" y="56"/>
              </a:cxn>
              <a:cxn ang="0">
                <a:pos x="126" y="52"/>
              </a:cxn>
              <a:cxn ang="0">
                <a:pos x="130" y="50"/>
              </a:cxn>
              <a:cxn ang="0">
                <a:pos x="124" y="16"/>
              </a:cxn>
              <a:cxn ang="0">
                <a:pos x="34" y="0"/>
              </a:cxn>
              <a:cxn ang="0">
                <a:pos x="2" y="28"/>
              </a:cxn>
              <a:cxn ang="0">
                <a:pos x="0" y="34"/>
              </a:cxn>
            </a:cxnLst>
            <a:rect l="0" t="0" r="r" b="b"/>
            <a:pathLst>
              <a:path w="131" h="111">
                <a:moveTo>
                  <a:pt x="0" y="34"/>
                </a:moveTo>
                <a:lnTo>
                  <a:pt x="8" y="38"/>
                </a:lnTo>
                <a:lnTo>
                  <a:pt x="12" y="42"/>
                </a:lnTo>
                <a:lnTo>
                  <a:pt x="18" y="48"/>
                </a:lnTo>
                <a:lnTo>
                  <a:pt x="24" y="56"/>
                </a:lnTo>
                <a:lnTo>
                  <a:pt x="24" y="62"/>
                </a:lnTo>
                <a:lnTo>
                  <a:pt x="30" y="72"/>
                </a:lnTo>
                <a:lnTo>
                  <a:pt x="40" y="66"/>
                </a:lnTo>
                <a:lnTo>
                  <a:pt x="48" y="56"/>
                </a:lnTo>
                <a:lnTo>
                  <a:pt x="54" y="50"/>
                </a:lnTo>
                <a:lnTo>
                  <a:pt x="70" y="52"/>
                </a:lnTo>
                <a:lnTo>
                  <a:pt x="72" y="56"/>
                </a:lnTo>
                <a:lnTo>
                  <a:pt x="72" y="58"/>
                </a:lnTo>
                <a:lnTo>
                  <a:pt x="74" y="68"/>
                </a:lnTo>
                <a:lnTo>
                  <a:pt x="76" y="72"/>
                </a:lnTo>
                <a:lnTo>
                  <a:pt x="76" y="82"/>
                </a:lnTo>
                <a:lnTo>
                  <a:pt x="80" y="84"/>
                </a:lnTo>
                <a:lnTo>
                  <a:pt x="84" y="82"/>
                </a:lnTo>
                <a:lnTo>
                  <a:pt x="92" y="84"/>
                </a:lnTo>
                <a:lnTo>
                  <a:pt x="98" y="94"/>
                </a:lnTo>
                <a:lnTo>
                  <a:pt x="94" y="102"/>
                </a:lnTo>
                <a:lnTo>
                  <a:pt x="94" y="106"/>
                </a:lnTo>
                <a:lnTo>
                  <a:pt x="98" y="110"/>
                </a:lnTo>
                <a:lnTo>
                  <a:pt x="106" y="104"/>
                </a:lnTo>
                <a:lnTo>
                  <a:pt x="116" y="102"/>
                </a:lnTo>
                <a:lnTo>
                  <a:pt x="120" y="96"/>
                </a:lnTo>
                <a:lnTo>
                  <a:pt x="120" y="84"/>
                </a:lnTo>
                <a:lnTo>
                  <a:pt x="126" y="84"/>
                </a:lnTo>
                <a:lnTo>
                  <a:pt x="126" y="76"/>
                </a:lnTo>
                <a:lnTo>
                  <a:pt x="122" y="72"/>
                </a:lnTo>
                <a:lnTo>
                  <a:pt x="120" y="68"/>
                </a:lnTo>
                <a:lnTo>
                  <a:pt x="120" y="62"/>
                </a:lnTo>
                <a:lnTo>
                  <a:pt x="122" y="56"/>
                </a:lnTo>
                <a:lnTo>
                  <a:pt x="126" y="52"/>
                </a:lnTo>
                <a:lnTo>
                  <a:pt x="130" y="50"/>
                </a:lnTo>
                <a:lnTo>
                  <a:pt x="124" y="16"/>
                </a:lnTo>
                <a:lnTo>
                  <a:pt x="34" y="0"/>
                </a:lnTo>
                <a:lnTo>
                  <a:pt x="2" y="28"/>
                </a:lnTo>
                <a:lnTo>
                  <a:pt x="0" y="3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5" name="Freeform 658"/>
          <p:cNvSpPr>
            <a:spLocks/>
          </p:cNvSpPr>
          <p:nvPr/>
        </p:nvSpPr>
        <p:spPr bwMode="ltGray">
          <a:xfrm>
            <a:off x="3456175" y="3865575"/>
            <a:ext cx="398194" cy="433386"/>
          </a:xfrm>
          <a:custGeom>
            <a:avLst/>
            <a:gdLst/>
            <a:ahLst/>
            <a:cxnLst>
              <a:cxn ang="0">
                <a:pos x="14" y="98"/>
              </a:cxn>
              <a:cxn ang="0">
                <a:pos x="22" y="84"/>
              </a:cxn>
              <a:cxn ang="0">
                <a:pos x="124" y="4"/>
              </a:cxn>
              <a:cxn ang="0">
                <a:pos x="190" y="0"/>
              </a:cxn>
              <a:cxn ang="0">
                <a:pos x="256" y="64"/>
              </a:cxn>
              <a:cxn ang="0">
                <a:pos x="214" y="224"/>
              </a:cxn>
              <a:cxn ang="0">
                <a:pos x="70" y="238"/>
              </a:cxn>
              <a:cxn ang="0">
                <a:pos x="0" y="198"/>
              </a:cxn>
              <a:cxn ang="0">
                <a:pos x="2" y="188"/>
              </a:cxn>
              <a:cxn ang="0">
                <a:pos x="8" y="184"/>
              </a:cxn>
              <a:cxn ang="0">
                <a:pos x="6" y="178"/>
              </a:cxn>
              <a:cxn ang="0">
                <a:pos x="14" y="166"/>
              </a:cxn>
              <a:cxn ang="0">
                <a:pos x="18" y="156"/>
              </a:cxn>
              <a:cxn ang="0">
                <a:pos x="18" y="134"/>
              </a:cxn>
              <a:cxn ang="0">
                <a:pos x="12" y="128"/>
              </a:cxn>
              <a:cxn ang="0">
                <a:pos x="16" y="124"/>
              </a:cxn>
              <a:cxn ang="0">
                <a:pos x="20" y="106"/>
              </a:cxn>
              <a:cxn ang="0">
                <a:pos x="14" y="98"/>
              </a:cxn>
            </a:cxnLst>
            <a:rect l="0" t="0" r="r" b="b"/>
            <a:pathLst>
              <a:path w="257" h="239">
                <a:moveTo>
                  <a:pt x="14" y="98"/>
                </a:moveTo>
                <a:lnTo>
                  <a:pt x="22" y="84"/>
                </a:lnTo>
                <a:lnTo>
                  <a:pt x="124" y="4"/>
                </a:lnTo>
                <a:lnTo>
                  <a:pt x="190" y="0"/>
                </a:lnTo>
                <a:lnTo>
                  <a:pt x="256" y="64"/>
                </a:lnTo>
                <a:lnTo>
                  <a:pt x="214" y="224"/>
                </a:lnTo>
                <a:lnTo>
                  <a:pt x="70" y="238"/>
                </a:lnTo>
                <a:lnTo>
                  <a:pt x="0" y="198"/>
                </a:lnTo>
                <a:lnTo>
                  <a:pt x="2" y="188"/>
                </a:lnTo>
                <a:lnTo>
                  <a:pt x="8" y="184"/>
                </a:lnTo>
                <a:lnTo>
                  <a:pt x="6" y="178"/>
                </a:lnTo>
                <a:lnTo>
                  <a:pt x="14" y="166"/>
                </a:lnTo>
                <a:lnTo>
                  <a:pt x="18" y="156"/>
                </a:lnTo>
                <a:lnTo>
                  <a:pt x="18" y="134"/>
                </a:lnTo>
                <a:lnTo>
                  <a:pt x="12" y="128"/>
                </a:lnTo>
                <a:lnTo>
                  <a:pt x="16" y="124"/>
                </a:lnTo>
                <a:lnTo>
                  <a:pt x="20" y="106"/>
                </a:lnTo>
                <a:lnTo>
                  <a:pt x="14" y="9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6" name="Freeform 659"/>
          <p:cNvSpPr>
            <a:spLocks/>
          </p:cNvSpPr>
          <p:nvPr/>
        </p:nvSpPr>
        <p:spPr bwMode="ltGray">
          <a:xfrm>
            <a:off x="3559984" y="3959237"/>
            <a:ext cx="483411" cy="492123"/>
          </a:xfrm>
          <a:custGeom>
            <a:avLst/>
            <a:gdLst/>
            <a:ahLst/>
            <a:cxnLst>
              <a:cxn ang="0">
                <a:pos x="184" y="2"/>
              </a:cxn>
              <a:cxn ang="0">
                <a:pos x="148" y="0"/>
              </a:cxn>
              <a:cxn ang="0">
                <a:pos x="136" y="136"/>
              </a:cxn>
              <a:cxn ang="0">
                <a:pos x="144" y="146"/>
              </a:cxn>
              <a:cxn ang="0">
                <a:pos x="136" y="164"/>
              </a:cxn>
              <a:cxn ang="0">
                <a:pos x="64" y="156"/>
              </a:cxn>
              <a:cxn ang="0">
                <a:pos x="56" y="148"/>
              </a:cxn>
              <a:cxn ang="0">
                <a:pos x="52" y="158"/>
              </a:cxn>
              <a:cxn ang="0">
                <a:pos x="44" y="158"/>
              </a:cxn>
              <a:cxn ang="0">
                <a:pos x="34" y="166"/>
              </a:cxn>
              <a:cxn ang="0">
                <a:pos x="30" y="168"/>
              </a:cxn>
              <a:cxn ang="0">
                <a:pos x="28" y="160"/>
              </a:cxn>
              <a:cxn ang="0">
                <a:pos x="30" y="158"/>
              </a:cxn>
              <a:cxn ang="0">
                <a:pos x="26" y="154"/>
              </a:cxn>
              <a:cxn ang="0">
                <a:pos x="20" y="158"/>
              </a:cxn>
              <a:cxn ang="0">
                <a:pos x="18" y="160"/>
              </a:cxn>
              <a:cxn ang="0">
                <a:pos x="14" y="178"/>
              </a:cxn>
              <a:cxn ang="0">
                <a:pos x="4" y="174"/>
              </a:cxn>
              <a:cxn ang="0">
                <a:pos x="0" y="200"/>
              </a:cxn>
              <a:cxn ang="0">
                <a:pos x="4" y="208"/>
              </a:cxn>
              <a:cxn ang="0">
                <a:pos x="6" y="212"/>
              </a:cxn>
              <a:cxn ang="0">
                <a:pos x="4" y="220"/>
              </a:cxn>
              <a:cxn ang="0">
                <a:pos x="12" y="222"/>
              </a:cxn>
              <a:cxn ang="0">
                <a:pos x="18" y="226"/>
              </a:cxn>
              <a:cxn ang="0">
                <a:pos x="28" y="234"/>
              </a:cxn>
              <a:cxn ang="0">
                <a:pos x="34" y="236"/>
              </a:cxn>
              <a:cxn ang="0">
                <a:pos x="46" y="228"/>
              </a:cxn>
              <a:cxn ang="0">
                <a:pos x="48" y="222"/>
              </a:cxn>
              <a:cxn ang="0">
                <a:pos x="58" y="222"/>
              </a:cxn>
              <a:cxn ang="0">
                <a:pos x="60" y="230"/>
              </a:cxn>
              <a:cxn ang="0">
                <a:pos x="64" y="236"/>
              </a:cxn>
              <a:cxn ang="0">
                <a:pos x="68" y="244"/>
              </a:cxn>
              <a:cxn ang="0">
                <a:pos x="62" y="250"/>
              </a:cxn>
              <a:cxn ang="0">
                <a:pos x="60" y="256"/>
              </a:cxn>
              <a:cxn ang="0">
                <a:pos x="70" y="254"/>
              </a:cxn>
              <a:cxn ang="0">
                <a:pos x="72" y="260"/>
              </a:cxn>
              <a:cxn ang="0">
                <a:pos x="74" y="258"/>
              </a:cxn>
              <a:cxn ang="0">
                <a:pos x="80" y="260"/>
              </a:cxn>
              <a:cxn ang="0">
                <a:pos x="86" y="266"/>
              </a:cxn>
              <a:cxn ang="0">
                <a:pos x="86" y="268"/>
              </a:cxn>
              <a:cxn ang="0">
                <a:pos x="98" y="262"/>
              </a:cxn>
              <a:cxn ang="0">
                <a:pos x="104" y="260"/>
              </a:cxn>
              <a:cxn ang="0">
                <a:pos x="108" y="270"/>
              </a:cxn>
              <a:cxn ang="0">
                <a:pos x="124" y="258"/>
              </a:cxn>
              <a:cxn ang="0">
                <a:pos x="312" y="176"/>
              </a:cxn>
              <a:cxn ang="0">
                <a:pos x="308" y="80"/>
              </a:cxn>
              <a:cxn ang="0">
                <a:pos x="184" y="2"/>
              </a:cxn>
            </a:cxnLst>
            <a:rect l="0" t="0" r="r" b="b"/>
            <a:pathLst>
              <a:path w="313" h="271">
                <a:moveTo>
                  <a:pt x="184" y="2"/>
                </a:moveTo>
                <a:lnTo>
                  <a:pt x="148" y="0"/>
                </a:lnTo>
                <a:lnTo>
                  <a:pt x="136" y="136"/>
                </a:lnTo>
                <a:lnTo>
                  <a:pt x="144" y="146"/>
                </a:lnTo>
                <a:lnTo>
                  <a:pt x="136" y="164"/>
                </a:lnTo>
                <a:lnTo>
                  <a:pt x="64" y="156"/>
                </a:lnTo>
                <a:lnTo>
                  <a:pt x="56" y="148"/>
                </a:lnTo>
                <a:lnTo>
                  <a:pt x="52" y="158"/>
                </a:lnTo>
                <a:lnTo>
                  <a:pt x="44" y="158"/>
                </a:lnTo>
                <a:lnTo>
                  <a:pt x="34" y="166"/>
                </a:lnTo>
                <a:lnTo>
                  <a:pt x="30" y="168"/>
                </a:lnTo>
                <a:lnTo>
                  <a:pt x="28" y="160"/>
                </a:lnTo>
                <a:lnTo>
                  <a:pt x="30" y="158"/>
                </a:lnTo>
                <a:lnTo>
                  <a:pt x="26" y="154"/>
                </a:lnTo>
                <a:lnTo>
                  <a:pt x="20" y="158"/>
                </a:lnTo>
                <a:lnTo>
                  <a:pt x="18" y="160"/>
                </a:lnTo>
                <a:lnTo>
                  <a:pt x="14" y="178"/>
                </a:lnTo>
                <a:lnTo>
                  <a:pt x="4" y="174"/>
                </a:lnTo>
                <a:lnTo>
                  <a:pt x="0" y="200"/>
                </a:lnTo>
                <a:lnTo>
                  <a:pt x="4" y="208"/>
                </a:lnTo>
                <a:lnTo>
                  <a:pt x="6" y="212"/>
                </a:lnTo>
                <a:lnTo>
                  <a:pt x="4" y="220"/>
                </a:lnTo>
                <a:lnTo>
                  <a:pt x="12" y="222"/>
                </a:lnTo>
                <a:lnTo>
                  <a:pt x="18" y="226"/>
                </a:lnTo>
                <a:lnTo>
                  <a:pt x="28" y="234"/>
                </a:lnTo>
                <a:lnTo>
                  <a:pt x="34" y="236"/>
                </a:lnTo>
                <a:lnTo>
                  <a:pt x="46" y="228"/>
                </a:lnTo>
                <a:lnTo>
                  <a:pt x="48" y="222"/>
                </a:lnTo>
                <a:lnTo>
                  <a:pt x="58" y="222"/>
                </a:lnTo>
                <a:lnTo>
                  <a:pt x="60" y="230"/>
                </a:lnTo>
                <a:lnTo>
                  <a:pt x="64" y="236"/>
                </a:lnTo>
                <a:lnTo>
                  <a:pt x="68" y="244"/>
                </a:lnTo>
                <a:lnTo>
                  <a:pt x="62" y="250"/>
                </a:lnTo>
                <a:lnTo>
                  <a:pt x="60" y="256"/>
                </a:lnTo>
                <a:lnTo>
                  <a:pt x="70" y="254"/>
                </a:lnTo>
                <a:lnTo>
                  <a:pt x="72" y="260"/>
                </a:lnTo>
                <a:lnTo>
                  <a:pt x="74" y="258"/>
                </a:lnTo>
                <a:lnTo>
                  <a:pt x="80" y="260"/>
                </a:lnTo>
                <a:lnTo>
                  <a:pt x="86" y="266"/>
                </a:lnTo>
                <a:lnTo>
                  <a:pt x="86" y="268"/>
                </a:lnTo>
                <a:lnTo>
                  <a:pt x="98" y="262"/>
                </a:lnTo>
                <a:lnTo>
                  <a:pt x="104" y="260"/>
                </a:lnTo>
                <a:lnTo>
                  <a:pt x="108" y="270"/>
                </a:lnTo>
                <a:lnTo>
                  <a:pt x="124" y="258"/>
                </a:lnTo>
                <a:lnTo>
                  <a:pt x="312" y="176"/>
                </a:lnTo>
                <a:lnTo>
                  <a:pt x="308" y="80"/>
                </a:lnTo>
                <a:lnTo>
                  <a:pt x="184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7" name="Freeform 660"/>
          <p:cNvSpPr>
            <a:spLocks/>
          </p:cNvSpPr>
          <p:nvPr/>
        </p:nvSpPr>
        <p:spPr bwMode="ltGray">
          <a:xfrm>
            <a:off x="3731967" y="4292611"/>
            <a:ext cx="233958" cy="184149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102" y="0"/>
              </a:cxn>
              <a:cxn ang="0">
                <a:pos x="74" y="14"/>
              </a:cxn>
              <a:cxn ang="0">
                <a:pos x="44" y="26"/>
              </a:cxn>
              <a:cxn ang="0">
                <a:pos x="32" y="26"/>
              </a:cxn>
              <a:cxn ang="0">
                <a:pos x="30" y="36"/>
              </a:cxn>
              <a:cxn ang="0">
                <a:pos x="24" y="38"/>
              </a:cxn>
              <a:cxn ang="0">
                <a:pos x="22" y="50"/>
              </a:cxn>
              <a:cxn ang="0">
                <a:pos x="10" y="52"/>
              </a:cxn>
              <a:cxn ang="0">
                <a:pos x="6" y="54"/>
              </a:cxn>
              <a:cxn ang="0">
                <a:pos x="6" y="64"/>
              </a:cxn>
              <a:cxn ang="0">
                <a:pos x="0" y="74"/>
              </a:cxn>
              <a:cxn ang="0">
                <a:pos x="8" y="82"/>
              </a:cxn>
              <a:cxn ang="0">
                <a:pos x="8" y="92"/>
              </a:cxn>
              <a:cxn ang="0">
                <a:pos x="8" y="96"/>
              </a:cxn>
              <a:cxn ang="0">
                <a:pos x="14" y="100"/>
              </a:cxn>
              <a:cxn ang="0">
                <a:pos x="20" y="98"/>
              </a:cxn>
              <a:cxn ang="0">
                <a:pos x="24" y="94"/>
              </a:cxn>
              <a:cxn ang="0">
                <a:pos x="32" y="94"/>
              </a:cxn>
              <a:cxn ang="0">
                <a:pos x="38" y="92"/>
              </a:cxn>
              <a:cxn ang="0">
                <a:pos x="46" y="96"/>
              </a:cxn>
              <a:cxn ang="0">
                <a:pos x="50" y="86"/>
              </a:cxn>
              <a:cxn ang="0">
                <a:pos x="46" y="78"/>
              </a:cxn>
              <a:cxn ang="0">
                <a:pos x="50" y="72"/>
              </a:cxn>
              <a:cxn ang="0">
                <a:pos x="92" y="76"/>
              </a:cxn>
              <a:cxn ang="0">
                <a:pos x="98" y="74"/>
              </a:cxn>
              <a:cxn ang="0">
                <a:pos x="108" y="74"/>
              </a:cxn>
              <a:cxn ang="0">
                <a:pos x="124" y="78"/>
              </a:cxn>
              <a:cxn ang="0">
                <a:pos x="134" y="70"/>
              </a:cxn>
              <a:cxn ang="0">
                <a:pos x="140" y="72"/>
              </a:cxn>
              <a:cxn ang="0">
                <a:pos x="148" y="66"/>
              </a:cxn>
              <a:cxn ang="0">
                <a:pos x="150" y="22"/>
              </a:cxn>
              <a:cxn ang="0">
                <a:pos x="118" y="0"/>
              </a:cxn>
            </a:cxnLst>
            <a:rect l="0" t="0" r="r" b="b"/>
            <a:pathLst>
              <a:path w="151" h="101">
                <a:moveTo>
                  <a:pt x="118" y="0"/>
                </a:moveTo>
                <a:lnTo>
                  <a:pt x="102" y="0"/>
                </a:lnTo>
                <a:lnTo>
                  <a:pt x="74" y="14"/>
                </a:lnTo>
                <a:lnTo>
                  <a:pt x="44" y="26"/>
                </a:lnTo>
                <a:lnTo>
                  <a:pt x="32" y="26"/>
                </a:lnTo>
                <a:lnTo>
                  <a:pt x="30" y="36"/>
                </a:lnTo>
                <a:lnTo>
                  <a:pt x="24" y="38"/>
                </a:lnTo>
                <a:lnTo>
                  <a:pt x="22" y="50"/>
                </a:lnTo>
                <a:lnTo>
                  <a:pt x="10" y="52"/>
                </a:lnTo>
                <a:lnTo>
                  <a:pt x="6" y="54"/>
                </a:lnTo>
                <a:lnTo>
                  <a:pt x="6" y="64"/>
                </a:lnTo>
                <a:lnTo>
                  <a:pt x="0" y="74"/>
                </a:lnTo>
                <a:lnTo>
                  <a:pt x="8" y="82"/>
                </a:lnTo>
                <a:lnTo>
                  <a:pt x="8" y="92"/>
                </a:lnTo>
                <a:lnTo>
                  <a:pt x="8" y="96"/>
                </a:lnTo>
                <a:lnTo>
                  <a:pt x="14" y="100"/>
                </a:lnTo>
                <a:lnTo>
                  <a:pt x="20" y="98"/>
                </a:lnTo>
                <a:lnTo>
                  <a:pt x="24" y="94"/>
                </a:lnTo>
                <a:lnTo>
                  <a:pt x="32" y="94"/>
                </a:lnTo>
                <a:lnTo>
                  <a:pt x="38" y="92"/>
                </a:lnTo>
                <a:lnTo>
                  <a:pt x="46" y="96"/>
                </a:lnTo>
                <a:lnTo>
                  <a:pt x="50" y="86"/>
                </a:lnTo>
                <a:lnTo>
                  <a:pt x="46" y="78"/>
                </a:lnTo>
                <a:lnTo>
                  <a:pt x="50" y="72"/>
                </a:lnTo>
                <a:lnTo>
                  <a:pt x="92" y="76"/>
                </a:lnTo>
                <a:lnTo>
                  <a:pt x="98" y="74"/>
                </a:lnTo>
                <a:lnTo>
                  <a:pt x="108" y="74"/>
                </a:lnTo>
                <a:lnTo>
                  <a:pt x="124" y="78"/>
                </a:lnTo>
                <a:lnTo>
                  <a:pt x="134" y="70"/>
                </a:lnTo>
                <a:lnTo>
                  <a:pt x="140" y="72"/>
                </a:lnTo>
                <a:lnTo>
                  <a:pt x="148" y="66"/>
                </a:lnTo>
                <a:lnTo>
                  <a:pt x="150" y="22"/>
                </a:lnTo>
                <a:lnTo>
                  <a:pt x="11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8" name="Freeform 661"/>
          <p:cNvSpPr>
            <a:spLocks/>
          </p:cNvSpPr>
          <p:nvPr/>
        </p:nvSpPr>
        <p:spPr bwMode="ltGray">
          <a:xfrm>
            <a:off x="3905499" y="4014799"/>
            <a:ext cx="449324" cy="400048"/>
          </a:xfrm>
          <a:custGeom>
            <a:avLst/>
            <a:gdLst/>
            <a:ahLst/>
            <a:cxnLst>
              <a:cxn ang="0">
                <a:pos x="282" y="86"/>
              </a:cxn>
              <a:cxn ang="0">
                <a:pos x="278" y="152"/>
              </a:cxn>
              <a:cxn ang="0">
                <a:pos x="238" y="178"/>
              </a:cxn>
              <a:cxn ang="0">
                <a:pos x="238" y="200"/>
              </a:cxn>
              <a:cxn ang="0">
                <a:pos x="214" y="210"/>
              </a:cxn>
              <a:cxn ang="0">
                <a:pos x="206" y="204"/>
              </a:cxn>
              <a:cxn ang="0">
                <a:pos x="194" y="202"/>
              </a:cxn>
              <a:cxn ang="0">
                <a:pos x="180" y="200"/>
              </a:cxn>
              <a:cxn ang="0">
                <a:pos x="164" y="208"/>
              </a:cxn>
              <a:cxn ang="0">
                <a:pos x="154" y="206"/>
              </a:cxn>
              <a:cxn ang="0">
                <a:pos x="148" y="204"/>
              </a:cxn>
              <a:cxn ang="0">
                <a:pos x="142" y="200"/>
              </a:cxn>
              <a:cxn ang="0">
                <a:pos x="134" y="198"/>
              </a:cxn>
              <a:cxn ang="0">
                <a:pos x="128" y="200"/>
              </a:cxn>
              <a:cxn ang="0">
                <a:pos x="120" y="200"/>
              </a:cxn>
              <a:cxn ang="0">
                <a:pos x="114" y="192"/>
              </a:cxn>
              <a:cxn ang="0">
                <a:pos x="110" y="194"/>
              </a:cxn>
              <a:cxn ang="0">
                <a:pos x="98" y="184"/>
              </a:cxn>
              <a:cxn ang="0">
                <a:pos x="72" y="188"/>
              </a:cxn>
              <a:cxn ang="0">
                <a:pos x="70" y="198"/>
              </a:cxn>
              <a:cxn ang="0">
                <a:pos x="60" y="216"/>
              </a:cxn>
              <a:cxn ang="0">
                <a:pos x="42" y="204"/>
              </a:cxn>
              <a:cxn ang="0">
                <a:pos x="36" y="220"/>
              </a:cxn>
              <a:cxn ang="0">
                <a:pos x="32" y="206"/>
              </a:cxn>
              <a:cxn ang="0">
                <a:pos x="30" y="202"/>
              </a:cxn>
              <a:cxn ang="0">
                <a:pos x="28" y="206"/>
              </a:cxn>
              <a:cxn ang="0">
                <a:pos x="16" y="194"/>
              </a:cxn>
              <a:cxn ang="0">
                <a:pos x="12" y="182"/>
              </a:cxn>
              <a:cxn ang="0">
                <a:pos x="6" y="178"/>
              </a:cxn>
              <a:cxn ang="0">
                <a:pos x="0" y="166"/>
              </a:cxn>
              <a:cxn ang="0">
                <a:pos x="6" y="154"/>
              </a:cxn>
              <a:cxn ang="0">
                <a:pos x="40" y="154"/>
              </a:cxn>
              <a:cxn ang="0">
                <a:pos x="64" y="152"/>
              </a:cxn>
              <a:cxn ang="0">
                <a:pos x="68" y="140"/>
              </a:cxn>
              <a:cxn ang="0">
                <a:pos x="78" y="126"/>
              </a:cxn>
              <a:cxn ang="0">
                <a:pos x="84" y="78"/>
              </a:cxn>
              <a:cxn ang="0">
                <a:pos x="214" y="0"/>
              </a:cxn>
              <a:cxn ang="0">
                <a:pos x="282" y="36"/>
              </a:cxn>
              <a:cxn ang="0">
                <a:pos x="284" y="64"/>
              </a:cxn>
              <a:cxn ang="0">
                <a:pos x="290" y="78"/>
              </a:cxn>
              <a:cxn ang="0">
                <a:pos x="282" y="86"/>
              </a:cxn>
            </a:cxnLst>
            <a:rect l="0" t="0" r="r" b="b"/>
            <a:pathLst>
              <a:path w="291" h="221">
                <a:moveTo>
                  <a:pt x="282" y="86"/>
                </a:moveTo>
                <a:lnTo>
                  <a:pt x="278" y="152"/>
                </a:lnTo>
                <a:lnTo>
                  <a:pt x="238" y="178"/>
                </a:lnTo>
                <a:lnTo>
                  <a:pt x="238" y="200"/>
                </a:lnTo>
                <a:lnTo>
                  <a:pt x="214" y="210"/>
                </a:lnTo>
                <a:lnTo>
                  <a:pt x="206" y="204"/>
                </a:lnTo>
                <a:lnTo>
                  <a:pt x="194" y="202"/>
                </a:lnTo>
                <a:lnTo>
                  <a:pt x="180" y="200"/>
                </a:lnTo>
                <a:lnTo>
                  <a:pt x="164" y="208"/>
                </a:lnTo>
                <a:lnTo>
                  <a:pt x="154" y="206"/>
                </a:lnTo>
                <a:lnTo>
                  <a:pt x="148" y="204"/>
                </a:lnTo>
                <a:lnTo>
                  <a:pt x="142" y="200"/>
                </a:lnTo>
                <a:lnTo>
                  <a:pt x="134" y="198"/>
                </a:lnTo>
                <a:lnTo>
                  <a:pt x="128" y="200"/>
                </a:lnTo>
                <a:lnTo>
                  <a:pt x="120" y="200"/>
                </a:lnTo>
                <a:lnTo>
                  <a:pt x="114" y="192"/>
                </a:lnTo>
                <a:lnTo>
                  <a:pt x="110" y="194"/>
                </a:lnTo>
                <a:lnTo>
                  <a:pt x="98" y="184"/>
                </a:lnTo>
                <a:lnTo>
                  <a:pt x="72" y="188"/>
                </a:lnTo>
                <a:lnTo>
                  <a:pt x="70" y="198"/>
                </a:lnTo>
                <a:lnTo>
                  <a:pt x="60" y="216"/>
                </a:lnTo>
                <a:lnTo>
                  <a:pt x="42" y="204"/>
                </a:lnTo>
                <a:lnTo>
                  <a:pt x="36" y="220"/>
                </a:lnTo>
                <a:lnTo>
                  <a:pt x="32" y="206"/>
                </a:lnTo>
                <a:lnTo>
                  <a:pt x="30" y="202"/>
                </a:lnTo>
                <a:lnTo>
                  <a:pt x="28" y="206"/>
                </a:lnTo>
                <a:lnTo>
                  <a:pt x="16" y="194"/>
                </a:lnTo>
                <a:lnTo>
                  <a:pt x="12" y="182"/>
                </a:lnTo>
                <a:lnTo>
                  <a:pt x="6" y="178"/>
                </a:lnTo>
                <a:lnTo>
                  <a:pt x="0" y="166"/>
                </a:lnTo>
                <a:lnTo>
                  <a:pt x="6" y="154"/>
                </a:lnTo>
                <a:lnTo>
                  <a:pt x="40" y="154"/>
                </a:lnTo>
                <a:lnTo>
                  <a:pt x="64" y="152"/>
                </a:lnTo>
                <a:lnTo>
                  <a:pt x="68" y="140"/>
                </a:lnTo>
                <a:lnTo>
                  <a:pt x="78" y="126"/>
                </a:lnTo>
                <a:lnTo>
                  <a:pt x="84" y="78"/>
                </a:lnTo>
                <a:lnTo>
                  <a:pt x="214" y="0"/>
                </a:lnTo>
                <a:lnTo>
                  <a:pt x="282" y="36"/>
                </a:lnTo>
                <a:lnTo>
                  <a:pt x="284" y="64"/>
                </a:lnTo>
                <a:lnTo>
                  <a:pt x="290" y="78"/>
                </a:lnTo>
                <a:lnTo>
                  <a:pt x="282" y="8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9" name="Freeform 662"/>
          <p:cNvSpPr>
            <a:spLocks/>
          </p:cNvSpPr>
          <p:nvPr/>
        </p:nvSpPr>
        <p:spPr bwMode="ltGray">
          <a:xfrm>
            <a:off x="4599628" y="3797313"/>
            <a:ext cx="295934" cy="339724"/>
          </a:xfrm>
          <a:custGeom>
            <a:avLst/>
            <a:gdLst/>
            <a:ahLst/>
            <a:cxnLst>
              <a:cxn ang="0">
                <a:pos x="42" y="6"/>
              </a:cxn>
              <a:cxn ang="0">
                <a:pos x="58" y="12"/>
              </a:cxn>
              <a:cxn ang="0">
                <a:pos x="68" y="16"/>
              </a:cxn>
              <a:cxn ang="0">
                <a:pos x="80" y="18"/>
              </a:cxn>
              <a:cxn ang="0">
                <a:pos x="84" y="8"/>
              </a:cxn>
              <a:cxn ang="0">
                <a:pos x="88" y="6"/>
              </a:cxn>
              <a:cxn ang="0">
                <a:pos x="94" y="10"/>
              </a:cxn>
              <a:cxn ang="0">
                <a:pos x="102" y="8"/>
              </a:cxn>
              <a:cxn ang="0">
                <a:pos x="106" y="10"/>
              </a:cxn>
              <a:cxn ang="0">
                <a:pos x="108" y="4"/>
              </a:cxn>
              <a:cxn ang="0">
                <a:pos x="114" y="8"/>
              </a:cxn>
              <a:cxn ang="0">
                <a:pos x="120" y="8"/>
              </a:cxn>
              <a:cxn ang="0">
                <a:pos x="126" y="14"/>
              </a:cxn>
              <a:cxn ang="0">
                <a:pos x="140" y="14"/>
              </a:cxn>
              <a:cxn ang="0">
                <a:pos x="158" y="8"/>
              </a:cxn>
              <a:cxn ang="0">
                <a:pos x="170" y="0"/>
              </a:cxn>
              <a:cxn ang="0">
                <a:pos x="182" y="42"/>
              </a:cxn>
              <a:cxn ang="0">
                <a:pos x="182" y="62"/>
              </a:cxn>
              <a:cxn ang="0">
                <a:pos x="174" y="70"/>
              </a:cxn>
              <a:cxn ang="0">
                <a:pos x="164" y="80"/>
              </a:cxn>
              <a:cxn ang="0">
                <a:pos x="152" y="70"/>
              </a:cxn>
              <a:cxn ang="0">
                <a:pos x="144" y="60"/>
              </a:cxn>
              <a:cxn ang="0">
                <a:pos x="136" y="52"/>
              </a:cxn>
              <a:cxn ang="0">
                <a:pos x="128" y="34"/>
              </a:cxn>
              <a:cxn ang="0">
                <a:pos x="136" y="60"/>
              </a:cxn>
              <a:cxn ang="0">
                <a:pos x="148" y="72"/>
              </a:cxn>
              <a:cxn ang="0">
                <a:pos x="152" y="82"/>
              </a:cxn>
              <a:cxn ang="0">
                <a:pos x="162" y="98"/>
              </a:cxn>
              <a:cxn ang="0">
                <a:pos x="170" y="114"/>
              </a:cxn>
              <a:cxn ang="0">
                <a:pos x="176" y="126"/>
              </a:cxn>
              <a:cxn ang="0">
                <a:pos x="188" y="148"/>
              </a:cxn>
              <a:cxn ang="0">
                <a:pos x="188" y="160"/>
              </a:cxn>
              <a:cxn ang="0">
                <a:pos x="192" y="166"/>
              </a:cxn>
              <a:cxn ang="0">
                <a:pos x="186" y="172"/>
              </a:cxn>
              <a:cxn ang="0">
                <a:pos x="182" y="168"/>
              </a:cxn>
              <a:cxn ang="0">
                <a:pos x="180" y="176"/>
              </a:cxn>
              <a:cxn ang="0">
                <a:pos x="164" y="186"/>
              </a:cxn>
              <a:cxn ang="0">
                <a:pos x="158" y="184"/>
              </a:cxn>
              <a:cxn ang="0">
                <a:pos x="0" y="176"/>
              </a:cxn>
              <a:cxn ang="0">
                <a:pos x="0" y="2"/>
              </a:cxn>
              <a:cxn ang="0">
                <a:pos x="10" y="0"/>
              </a:cxn>
              <a:cxn ang="0">
                <a:pos x="14" y="4"/>
              </a:cxn>
              <a:cxn ang="0">
                <a:pos x="26" y="2"/>
              </a:cxn>
              <a:cxn ang="0">
                <a:pos x="42" y="6"/>
              </a:cxn>
            </a:cxnLst>
            <a:rect l="0" t="0" r="r" b="b"/>
            <a:pathLst>
              <a:path w="193" h="187">
                <a:moveTo>
                  <a:pt x="42" y="6"/>
                </a:moveTo>
                <a:lnTo>
                  <a:pt x="58" y="12"/>
                </a:lnTo>
                <a:lnTo>
                  <a:pt x="68" y="16"/>
                </a:lnTo>
                <a:lnTo>
                  <a:pt x="80" y="18"/>
                </a:lnTo>
                <a:lnTo>
                  <a:pt x="84" y="8"/>
                </a:lnTo>
                <a:lnTo>
                  <a:pt x="88" y="6"/>
                </a:lnTo>
                <a:lnTo>
                  <a:pt x="94" y="10"/>
                </a:lnTo>
                <a:lnTo>
                  <a:pt x="102" y="8"/>
                </a:lnTo>
                <a:lnTo>
                  <a:pt x="106" y="10"/>
                </a:lnTo>
                <a:lnTo>
                  <a:pt x="108" y="4"/>
                </a:lnTo>
                <a:lnTo>
                  <a:pt x="114" y="8"/>
                </a:lnTo>
                <a:lnTo>
                  <a:pt x="120" y="8"/>
                </a:lnTo>
                <a:lnTo>
                  <a:pt x="126" y="14"/>
                </a:lnTo>
                <a:lnTo>
                  <a:pt x="140" y="14"/>
                </a:lnTo>
                <a:lnTo>
                  <a:pt x="158" y="8"/>
                </a:lnTo>
                <a:lnTo>
                  <a:pt x="170" y="0"/>
                </a:lnTo>
                <a:lnTo>
                  <a:pt x="182" y="42"/>
                </a:lnTo>
                <a:lnTo>
                  <a:pt x="182" y="62"/>
                </a:lnTo>
                <a:lnTo>
                  <a:pt x="174" y="70"/>
                </a:lnTo>
                <a:lnTo>
                  <a:pt x="164" y="80"/>
                </a:lnTo>
                <a:lnTo>
                  <a:pt x="152" y="70"/>
                </a:lnTo>
                <a:lnTo>
                  <a:pt x="144" y="60"/>
                </a:lnTo>
                <a:lnTo>
                  <a:pt x="136" y="52"/>
                </a:lnTo>
                <a:lnTo>
                  <a:pt x="128" y="34"/>
                </a:lnTo>
                <a:lnTo>
                  <a:pt x="136" y="60"/>
                </a:lnTo>
                <a:lnTo>
                  <a:pt x="148" y="72"/>
                </a:lnTo>
                <a:lnTo>
                  <a:pt x="152" y="82"/>
                </a:lnTo>
                <a:lnTo>
                  <a:pt x="162" y="98"/>
                </a:lnTo>
                <a:lnTo>
                  <a:pt x="170" y="114"/>
                </a:lnTo>
                <a:lnTo>
                  <a:pt x="176" y="126"/>
                </a:lnTo>
                <a:lnTo>
                  <a:pt x="188" y="148"/>
                </a:lnTo>
                <a:lnTo>
                  <a:pt x="188" y="160"/>
                </a:lnTo>
                <a:lnTo>
                  <a:pt x="192" y="166"/>
                </a:lnTo>
                <a:lnTo>
                  <a:pt x="186" y="172"/>
                </a:lnTo>
                <a:lnTo>
                  <a:pt x="182" y="168"/>
                </a:lnTo>
                <a:lnTo>
                  <a:pt x="180" y="176"/>
                </a:lnTo>
                <a:lnTo>
                  <a:pt x="164" y="186"/>
                </a:lnTo>
                <a:lnTo>
                  <a:pt x="158" y="184"/>
                </a:lnTo>
                <a:lnTo>
                  <a:pt x="0" y="176"/>
                </a:lnTo>
                <a:lnTo>
                  <a:pt x="0" y="2"/>
                </a:lnTo>
                <a:lnTo>
                  <a:pt x="10" y="0"/>
                </a:lnTo>
                <a:lnTo>
                  <a:pt x="14" y="4"/>
                </a:lnTo>
                <a:lnTo>
                  <a:pt x="26" y="2"/>
                </a:lnTo>
                <a:lnTo>
                  <a:pt x="42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0" name="Freeform 663"/>
          <p:cNvSpPr>
            <a:spLocks/>
          </p:cNvSpPr>
          <p:nvPr/>
        </p:nvSpPr>
        <p:spPr bwMode="ltGray">
          <a:xfrm>
            <a:off x="4164248" y="3725875"/>
            <a:ext cx="457072" cy="500061"/>
          </a:xfrm>
          <a:custGeom>
            <a:avLst/>
            <a:gdLst/>
            <a:ahLst/>
            <a:cxnLst>
              <a:cxn ang="0">
                <a:pos x="132" y="16"/>
              </a:cxn>
              <a:cxn ang="0">
                <a:pos x="132" y="24"/>
              </a:cxn>
              <a:cxn ang="0">
                <a:pos x="138" y="36"/>
              </a:cxn>
              <a:cxn ang="0">
                <a:pos x="144" y="40"/>
              </a:cxn>
              <a:cxn ang="0">
                <a:pos x="154" y="40"/>
              </a:cxn>
              <a:cxn ang="0">
                <a:pos x="174" y="44"/>
              </a:cxn>
              <a:cxn ang="0">
                <a:pos x="186" y="56"/>
              </a:cxn>
              <a:cxn ang="0">
                <a:pos x="192" y="60"/>
              </a:cxn>
              <a:cxn ang="0">
                <a:pos x="202" y="58"/>
              </a:cxn>
              <a:cxn ang="0">
                <a:pos x="210" y="50"/>
              </a:cxn>
              <a:cxn ang="0">
                <a:pos x="212" y="44"/>
              </a:cxn>
              <a:cxn ang="0">
                <a:pos x="206" y="36"/>
              </a:cxn>
              <a:cxn ang="0">
                <a:pos x="208" y="28"/>
              </a:cxn>
              <a:cxn ang="0">
                <a:pos x="214" y="20"/>
              </a:cxn>
              <a:cxn ang="0">
                <a:pos x="226" y="16"/>
              </a:cxn>
              <a:cxn ang="0">
                <a:pos x="240" y="16"/>
              </a:cxn>
              <a:cxn ang="0">
                <a:pos x="250" y="18"/>
              </a:cxn>
              <a:cxn ang="0">
                <a:pos x="260" y="22"/>
              </a:cxn>
              <a:cxn ang="0">
                <a:pos x="258" y="26"/>
              </a:cxn>
              <a:cxn ang="0">
                <a:pos x="264" y="32"/>
              </a:cxn>
              <a:cxn ang="0">
                <a:pos x="270" y="30"/>
              </a:cxn>
              <a:cxn ang="0">
                <a:pos x="276" y="36"/>
              </a:cxn>
              <a:cxn ang="0">
                <a:pos x="284" y="34"/>
              </a:cxn>
              <a:cxn ang="0">
                <a:pos x="292" y="40"/>
              </a:cxn>
              <a:cxn ang="0">
                <a:pos x="290" y="44"/>
              </a:cxn>
              <a:cxn ang="0">
                <a:pos x="290" y="52"/>
              </a:cxn>
              <a:cxn ang="0">
                <a:pos x="294" y="60"/>
              </a:cxn>
              <a:cxn ang="0">
                <a:pos x="296" y="62"/>
              </a:cxn>
              <a:cxn ang="0">
                <a:pos x="292" y="70"/>
              </a:cxn>
              <a:cxn ang="0">
                <a:pos x="296" y="88"/>
              </a:cxn>
              <a:cxn ang="0">
                <a:pos x="286" y="254"/>
              </a:cxn>
              <a:cxn ang="0">
                <a:pos x="268" y="252"/>
              </a:cxn>
              <a:cxn ang="0">
                <a:pos x="268" y="276"/>
              </a:cxn>
              <a:cxn ang="0">
                <a:pos x="134" y="184"/>
              </a:cxn>
              <a:cxn ang="0">
                <a:pos x="110" y="198"/>
              </a:cxn>
              <a:cxn ang="0">
                <a:pos x="102" y="202"/>
              </a:cxn>
              <a:cxn ang="0">
                <a:pos x="96" y="204"/>
              </a:cxn>
              <a:cxn ang="0">
                <a:pos x="88" y="200"/>
              </a:cxn>
              <a:cxn ang="0">
                <a:pos x="74" y="186"/>
              </a:cxn>
              <a:cxn ang="0">
                <a:pos x="62" y="180"/>
              </a:cxn>
              <a:cxn ang="0">
                <a:pos x="34" y="174"/>
              </a:cxn>
              <a:cxn ang="0">
                <a:pos x="0" y="118"/>
              </a:cxn>
              <a:cxn ang="0">
                <a:pos x="24" y="34"/>
              </a:cxn>
              <a:cxn ang="0">
                <a:pos x="68" y="4"/>
              </a:cxn>
              <a:cxn ang="0">
                <a:pos x="78" y="0"/>
              </a:cxn>
              <a:cxn ang="0">
                <a:pos x="82" y="4"/>
              </a:cxn>
              <a:cxn ang="0">
                <a:pos x="90" y="8"/>
              </a:cxn>
              <a:cxn ang="0">
                <a:pos x="96" y="6"/>
              </a:cxn>
              <a:cxn ang="0">
                <a:pos x="104" y="6"/>
              </a:cxn>
              <a:cxn ang="0">
                <a:pos x="114" y="12"/>
              </a:cxn>
              <a:cxn ang="0">
                <a:pos x="120" y="16"/>
              </a:cxn>
              <a:cxn ang="0">
                <a:pos x="128" y="18"/>
              </a:cxn>
              <a:cxn ang="0">
                <a:pos x="132" y="16"/>
              </a:cxn>
            </a:cxnLst>
            <a:rect l="0" t="0" r="r" b="b"/>
            <a:pathLst>
              <a:path w="297" h="277">
                <a:moveTo>
                  <a:pt x="132" y="16"/>
                </a:moveTo>
                <a:lnTo>
                  <a:pt x="132" y="24"/>
                </a:lnTo>
                <a:lnTo>
                  <a:pt x="138" y="36"/>
                </a:lnTo>
                <a:lnTo>
                  <a:pt x="144" y="40"/>
                </a:lnTo>
                <a:lnTo>
                  <a:pt x="154" y="40"/>
                </a:lnTo>
                <a:lnTo>
                  <a:pt x="174" y="44"/>
                </a:lnTo>
                <a:lnTo>
                  <a:pt x="186" y="56"/>
                </a:lnTo>
                <a:lnTo>
                  <a:pt x="192" y="60"/>
                </a:lnTo>
                <a:lnTo>
                  <a:pt x="202" y="58"/>
                </a:lnTo>
                <a:lnTo>
                  <a:pt x="210" y="50"/>
                </a:lnTo>
                <a:lnTo>
                  <a:pt x="212" y="44"/>
                </a:lnTo>
                <a:lnTo>
                  <a:pt x="206" y="36"/>
                </a:lnTo>
                <a:lnTo>
                  <a:pt x="208" y="28"/>
                </a:lnTo>
                <a:lnTo>
                  <a:pt x="214" y="20"/>
                </a:lnTo>
                <a:lnTo>
                  <a:pt x="226" y="16"/>
                </a:lnTo>
                <a:lnTo>
                  <a:pt x="240" y="16"/>
                </a:lnTo>
                <a:lnTo>
                  <a:pt x="250" y="18"/>
                </a:lnTo>
                <a:lnTo>
                  <a:pt x="260" y="22"/>
                </a:lnTo>
                <a:lnTo>
                  <a:pt x="258" y="26"/>
                </a:lnTo>
                <a:lnTo>
                  <a:pt x="264" y="32"/>
                </a:lnTo>
                <a:lnTo>
                  <a:pt x="270" y="30"/>
                </a:lnTo>
                <a:lnTo>
                  <a:pt x="276" y="36"/>
                </a:lnTo>
                <a:lnTo>
                  <a:pt x="284" y="34"/>
                </a:lnTo>
                <a:lnTo>
                  <a:pt x="292" y="40"/>
                </a:lnTo>
                <a:lnTo>
                  <a:pt x="290" y="44"/>
                </a:lnTo>
                <a:lnTo>
                  <a:pt x="290" y="52"/>
                </a:lnTo>
                <a:lnTo>
                  <a:pt x="294" y="60"/>
                </a:lnTo>
                <a:lnTo>
                  <a:pt x="296" y="62"/>
                </a:lnTo>
                <a:lnTo>
                  <a:pt x="292" y="70"/>
                </a:lnTo>
                <a:lnTo>
                  <a:pt x="296" y="88"/>
                </a:lnTo>
                <a:lnTo>
                  <a:pt x="286" y="254"/>
                </a:lnTo>
                <a:lnTo>
                  <a:pt x="268" y="252"/>
                </a:lnTo>
                <a:lnTo>
                  <a:pt x="268" y="276"/>
                </a:lnTo>
                <a:lnTo>
                  <a:pt x="134" y="184"/>
                </a:lnTo>
                <a:lnTo>
                  <a:pt x="110" y="198"/>
                </a:lnTo>
                <a:lnTo>
                  <a:pt x="102" y="202"/>
                </a:lnTo>
                <a:lnTo>
                  <a:pt x="96" y="204"/>
                </a:lnTo>
                <a:lnTo>
                  <a:pt x="88" y="200"/>
                </a:lnTo>
                <a:lnTo>
                  <a:pt x="74" y="186"/>
                </a:lnTo>
                <a:lnTo>
                  <a:pt x="62" y="180"/>
                </a:lnTo>
                <a:lnTo>
                  <a:pt x="34" y="174"/>
                </a:lnTo>
                <a:lnTo>
                  <a:pt x="0" y="118"/>
                </a:lnTo>
                <a:lnTo>
                  <a:pt x="24" y="34"/>
                </a:lnTo>
                <a:lnTo>
                  <a:pt x="68" y="4"/>
                </a:lnTo>
                <a:lnTo>
                  <a:pt x="78" y="0"/>
                </a:lnTo>
                <a:lnTo>
                  <a:pt x="82" y="4"/>
                </a:lnTo>
                <a:lnTo>
                  <a:pt x="90" y="8"/>
                </a:lnTo>
                <a:lnTo>
                  <a:pt x="96" y="6"/>
                </a:lnTo>
                <a:lnTo>
                  <a:pt x="104" y="6"/>
                </a:lnTo>
                <a:lnTo>
                  <a:pt x="114" y="12"/>
                </a:lnTo>
                <a:lnTo>
                  <a:pt x="120" y="16"/>
                </a:lnTo>
                <a:lnTo>
                  <a:pt x="128" y="18"/>
                </a:lnTo>
                <a:lnTo>
                  <a:pt x="132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1" name="Freeform 664"/>
          <p:cNvSpPr>
            <a:spLocks/>
          </p:cNvSpPr>
          <p:nvPr/>
        </p:nvSpPr>
        <p:spPr bwMode="ltGray">
          <a:xfrm>
            <a:off x="4159600" y="3581414"/>
            <a:ext cx="123952" cy="230186"/>
          </a:xfrm>
          <a:custGeom>
            <a:avLst/>
            <a:gdLst/>
            <a:ahLst/>
            <a:cxnLst>
              <a:cxn ang="0">
                <a:pos x="44" y="12"/>
              </a:cxn>
              <a:cxn ang="0">
                <a:pos x="46" y="6"/>
              </a:cxn>
              <a:cxn ang="0">
                <a:pos x="54" y="2"/>
              </a:cxn>
              <a:cxn ang="0">
                <a:pos x="64" y="0"/>
              </a:cxn>
              <a:cxn ang="0">
                <a:pos x="70" y="4"/>
              </a:cxn>
              <a:cxn ang="0">
                <a:pos x="70" y="8"/>
              </a:cxn>
              <a:cxn ang="0">
                <a:pos x="68" y="18"/>
              </a:cxn>
              <a:cxn ang="0">
                <a:pos x="80" y="12"/>
              </a:cxn>
              <a:cxn ang="0">
                <a:pos x="80" y="18"/>
              </a:cxn>
              <a:cxn ang="0">
                <a:pos x="74" y="26"/>
              </a:cxn>
              <a:cxn ang="0">
                <a:pos x="72" y="34"/>
              </a:cxn>
              <a:cxn ang="0">
                <a:pos x="76" y="38"/>
              </a:cxn>
              <a:cxn ang="0">
                <a:pos x="78" y="46"/>
              </a:cxn>
              <a:cxn ang="0">
                <a:pos x="66" y="56"/>
              </a:cxn>
              <a:cxn ang="0">
                <a:pos x="58" y="60"/>
              </a:cxn>
              <a:cxn ang="0">
                <a:pos x="56" y="64"/>
              </a:cxn>
              <a:cxn ang="0">
                <a:pos x="60" y="70"/>
              </a:cxn>
              <a:cxn ang="0">
                <a:pos x="76" y="78"/>
              </a:cxn>
              <a:cxn ang="0">
                <a:pos x="82" y="80"/>
              </a:cxn>
              <a:cxn ang="0">
                <a:pos x="74" y="96"/>
              </a:cxn>
              <a:cxn ang="0">
                <a:pos x="70" y="94"/>
              </a:cxn>
              <a:cxn ang="0">
                <a:pos x="60" y="102"/>
              </a:cxn>
              <a:cxn ang="0">
                <a:pos x="48" y="116"/>
              </a:cxn>
              <a:cxn ang="0">
                <a:pos x="38" y="126"/>
              </a:cxn>
              <a:cxn ang="0">
                <a:pos x="26" y="124"/>
              </a:cxn>
              <a:cxn ang="0">
                <a:pos x="0" y="58"/>
              </a:cxn>
              <a:cxn ang="0">
                <a:pos x="36" y="12"/>
              </a:cxn>
              <a:cxn ang="0">
                <a:pos x="44" y="12"/>
              </a:cxn>
            </a:cxnLst>
            <a:rect l="0" t="0" r="r" b="b"/>
            <a:pathLst>
              <a:path w="83" h="127">
                <a:moveTo>
                  <a:pt x="44" y="12"/>
                </a:moveTo>
                <a:lnTo>
                  <a:pt x="46" y="6"/>
                </a:lnTo>
                <a:lnTo>
                  <a:pt x="54" y="2"/>
                </a:lnTo>
                <a:lnTo>
                  <a:pt x="64" y="0"/>
                </a:lnTo>
                <a:lnTo>
                  <a:pt x="70" y="4"/>
                </a:lnTo>
                <a:lnTo>
                  <a:pt x="70" y="8"/>
                </a:lnTo>
                <a:lnTo>
                  <a:pt x="68" y="18"/>
                </a:lnTo>
                <a:lnTo>
                  <a:pt x="80" y="12"/>
                </a:lnTo>
                <a:lnTo>
                  <a:pt x="80" y="18"/>
                </a:lnTo>
                <a:lnTo>
                  <a:pt x="74" y="26"/>
                </a:lnTo>
                <a:lnTo>
                  <a:pt x="72" y="34"/>
                </a:lnTo>
                <a:lnTo>
                  <a:pt x="76" y="38"/>
                </a:lnTo>
                <a:lnTo>
                  <a:pt x="78" y="46"/>
                </a:lnTo>
                <a:lnTo>
                  <a:pt x="66" y="56"/>
                </a:lnTo>
                <a:lnTo>
                  <a:pt x="58" y="60"/>
                </a:lnTo>
                <a:lnTo>
                  <a:pt x="56" y="64"/>
                </a:lnTo>
                <a:lnTo>
                  <a:pt x="60" y="70"/>
                </a:lnTo>
                <a:lnTo>
                  <a:pt x="76" y="78"/>
                </a:lnTo>
                <a:lnTo>
                  <a:pt x="82" y="80"/>
                </a:lnTo>
                <a:lnTo>
                  <a:pt x="74" y="96"/>
                </a:lnTo>
                <a:lnTo>
                  <a:pt x="70" y="94"/>
                </a:lnTo>
                <a:lnTo>
                  <a:pt x="60" y="102"/>
                </a:lnTo>
                <a:lnTo>
                  <a:pt x="48" y="116"/>
                </a:lnTo>
                <a:lnTo>
                  <a:pt x="38" y="126"/>
                </a:lnTo>
                <a:lnTo>
                  <a:pt x="26" y="124"/>
                </a:lnTo>
                <a:lnTo>
                  <a:pt x="0" y="58"/>
                </a:lnTo>
                <a:lnTo>
                  <a:pt x="36" y="12"/>
                </a:lnTo>
                <a:lnTo>
                  <a:pt x="44" y="1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2" name="Freeform 665"/>
          <p:cNvSpPr>
            <a:spLocks/>
          </p:cNvSpPr>
          <p:nvPr/>
        </p:nvSpPr>
        <p:spPr bwMode="ltGray">
          <a:xfrm>
            <a:off x="3724220" y="3587764"/>
            <a:ext cx="498905" cy="582610"/>
          </a:xfrm>
          <a:custGeom>
            <a:avLst/>
            <a:gdLst/>
            <a:ahLst/>
            <a:cxnLst>
              <a:cxn ang="0">
                <a:pos x="246" y="2"/>
              </a:cxn>
              <a:cxn ang="0">
                <a:pos x="258" y="4"/>
              </a:cxn>
              <a:cxn ang="0">
                <a:pos x="271" y="4"/>
              </a:cxn>
              <a:cxn ang="0">
                <a:pos x="289" y="2"/>
              </a:cxn>
              <a:cxn ang="0">
                <a:pos x="302" y="4"/>
              </a:cxn>
              <a:cxn ang="0">
                <a:pos x="310" y="8"/>
              </a:cxn>
              <a:cxn ang="0">
                <a:pos x="306" y="20"/>
              </a:cxn>
              <a:cxn ang="0">
                <a:pos x="306" y="27"/>
              </a:cxn>
              <a:cxn ang="0">
                <a:pos x="306" y="33"/>
              </a:cxn>
              <a:cxn ang="0">
                <a:pos x="293" y="53"/>
              </a:cxn>
              <a:cxn ang="0">
                <a:pos x="285" y="51"/>
              </a:cxn>
              <a:cxn ang="0">
                <a:pos x="285" y="64"/>
              </a:cxn>
              <a:cxn ang="0">
                <a:pos x="291" y="72"/>
              </a:cxn>
              <a:cxn ang="0">
                <a:pos x="297" y="74"/>
              </a:cxn>
              <a:cxn ang="0">
                <a:pos x="297" y="80"/>
              </a:cxn>
              <a:cxn ang="0">
                <a:pos x="306" y="96"/>
              </a:cxn>
              <a:cxn ang="0">
                <a:pos x="304" y="119"/>
              </a:cxn>
              <a:cxn ang="0">
                <a:pos x="301" y="127"/>
              </a:cxn>
              <a:cxn ang="0">
                <a:pos x="304" y="133"/>
              </a:cxn>
              <a:cxn ang="0">
                <a:pos x="306" y="150"/>
              </a:cxn>
              <a:cxn ang="0">
                <a:pos x="308" y="164"/>
              </a:cxn>
              <a:cxn ang="0">
                <a:pos x="310" y="168"/>
              </a:cxn>
              <a:cxn ang="0">
                <a:pos x="312" y="174"/>
              </a:cxn>
              <a:cxn ang="0">
                <a:pos x="304" y="183"/>
              </a:cxn>
              <a:cxn ang="0">
                <a:pos x="306" y="195"/>
              </a:cxn>
              <a:cxn ang="0">
                <a:pos x="299" y="207"/>
              </a:cxn>
              <a:cxn ang="0">
                <a:pos x="304" y="219"/>
              </a:cxn>
              <a:cxn ang="0">
                <a:pos x="306" y="230"/>
              </a:cxn>
              <a:cxn ang="0">
                <a:pos x="310" y="232"/>
              </a:cxn>
              <a:cxn ang="0">
                <a:pos x="322" y="244"/>
              </a:cxn>
              <a:cxn ang="0">
                <a:pos x="222" y="308"/>
              </a:cxn>
              <a:cxn ang="0">
                <a:pos x="183" y="320"/>
              </a:cxn>
              <a:cxn ang="0">
                <a:pos x="180" y="316"/>
              </a:cxn>
              <a:cxn ang="0">
                <a:pos x="180" y="310"/>
              </a:cxn>
              <a:cxn ang="0">
                <a:pos x="174" y="295"/>
              </a:cxn>
              <a:cxn ang="0">
                <a:pos x="170" y="289"/>
              </a:cxn>
              <a:cxn ang="0">
                <a:pos x="166" y="289"/>
              </a:cxn>
              <a:cxn ang="0">
                <a:pos x="162" y="291"/>
              </a:cxn>
              <a:cxn ang="0">
                <a:pos x="156" y="283"/>
              </a:cxn>
              <a:cxn ang="0">
                <a:pos x="150" y="281"/>
              </a:cxn>
              <a:cxn ang="0">
                <a:pos x="144" y="271"/>
              </a:cxn>
              <a:cxn ang="0">
                <a:pos x="0" y="148"/>
              </a:cxn>
              <a:cxn ang="0">
                <a:pos x="8" y="115"/>
              </a:cxn>
              <a:cxn ang="0">
                <a:pos x="113" y="68"/>
              </a:cxn>
              <a:cxn ang="0">
                <a:pos x="146" y="21"/>
              </a:cxn>
              <a:cxn ang="0">
                <a:pos x="154" y="21"/>
              </a:cxn>
              <a:cxn ang="0">
                <a:pos x="166" y="12"/>
              </a:cxn>
              <a:cxn ang="0">
                <a:pos x="181" y="10"/>
              </a:cxn>
              <a:cxn ang="0">
                <a:pos x="199" y="6"/>
              </a:cxn>
              <a:cxn ang="0">
                <a:pos x="215" y="4"/>
              </a:cxn>
              <a:cxn ang="0">
                <a:pos x="219" y="4"/>
              </a:cxn>
              <a:cxn ang="0">
                <a:pos x="230" y="0"/>
              </a:cxn>
              <a:cxn ang="0">
                <a:pos x="238" y="2"/>
              </a:cxn>
              <a:cxn ang="0">
                <a:pos x="246" y="2"/>
              </a:cxn>
            </a:cxnLst>
            <a:rect l="0" t="0" r="r" b="b"/>
            <a:pathLst>
              <a:path w="323" h="321">
                <a:moveTo>
                  <a:pt x="246" y="2"/>
                </a:moveTo>
                <a:lnTo>
                  <a:pt x="258" y="4"/>
                </a:lnTo>
                <a:lnTo>
                  <a:pt x="271" y="4"/>
                </a:lnTo>
                <a:lnTo>
                  <a:pt x="289" y="2"/>
                </a:lnTo>
                <a:lnTo>
                  <a:pt x="302" y="4"/>
                </a:lnTo>
                <a:lnTo>
                  <a:pt x="310" y="8"/>
                </a:lnTo>
                <a:lnTo>
                  <a:pt x="306" y="20"/>
                </a:lnTo>
                <a:lnTo>
                  <a:pt x="306" y="27"/>
                </a:lnTo>
                <a:lnTo>
                  <a:pt x="306" y="33"/>
                </a:lnTo>
                <a:lnTo>
                  <a:pt x="293" y="53"/>
                </a:lnTo>
                <a:lnTo>
                  <a:pt x="285" y="51"/>
                </a:lnTo>
                <a:lnTo>
                  <a:pt x="285" y="64"/>
                </a:lnTo>
                <a:lnTo>
                  <a:pt x="291" y="72"/>
                </a:lnTo>
                <a:lnTo>
                  <a:pt x="297" y="74"/>
                </a:lnTo>
                <a:lnTo>
                  <a:pt x="297" y="80"/>
                </a:lnTo>
                <a:lnTo>
                  <a:pt x="306" y="96"/>
                </a:lnTo>
                <a:lnTo>
                  <a:pt x="304" y="119"/>
                </a:lnTo>
                <a:lnTo>
                  <a:pt x="301" y="127"/>
                </a:lnTo>
                <a:lnTo>
                  <a:pt x="304" y="133"/>
                </a:lnTo>
                <a:lnTo>
                  <a:pt x="306" y="150"/>
                </a:lnTo>
                <a:lnTo>
                  <a:pt x="308" y="164"/>
                </a:lnTo>
                <a:lnTo>
                  <a:pt x="310" y="168"/>
                </a:lnTo>
                <a:lnTo>
                  <a:pt x="312" y="174"/>
                </a:lnTo>
                <a:lnTo>
                  <a:pt x="304" y="183"/>
                </a:lnTo>
                <a:lnTo>
                  <a:pt x="306" y="195"/>
                </a:lnTo>
                <a:lnTo>
                  <a:pt x="299" y="207"/>
                </a:lnTo>
                <a:lnTo>
                  <a:pt x="304" y="219"/>
                </a:lnTo>
                <a:lnTo>
                  <a:pt x="306" y="230"/>
                </a:lnTo>
                <a:lnTo>
                  <a:pt x="310" y="232"/>
                </a:lnTo>
                <a:lnTo>
                  <a:pt x="322" y="244"/>
                </a:lnTo>
                <a:lnTo>
                  <a:pt x="222" y="308"/>
                </a:lnTo>
                <a:lnTo>
                  <a:pt x="183" y="320"/>
                </a:lnTo>
                <a:lnTo>
                  <a:pt x="180" y="316"/>
                </a:lnTo>
                <a:lnTo>
                  <a:pt x="180" y="310"/>
                </a:lnTo>
                <a:lnTo>
                  <a:pt x="174" y="295"/>
                </a:lnTo>
                <a:lnTo>
                  <a:pt x="170" y="289"/>
                </a:lnTo>
                <a:lnTo>
                  <a:pt x="166" y="289"/>
                </a:lnTo>
                <a:lnTo>
                  <a:pt x="162" y="291"/>
                </a:lnTo>
                <a:lnTo>
                  <a:pt x="156" y="283"/>
                </a:lnTo>
                <a:lnTo>
                  <a:pt x="150" y="281"/>
                </a:lnTo>
                <a:lnTo>
                  <a:pt x="144" y="271"/>
                </a:lnTo>
                <a:lnTo>
                  <a:pt x="0" y="148"/>
                </a:lnTo>
                <a:lnTo>
                  <a:pt x="8" y="115"/>
                </a:lnTo>
                <a:lnTo>
                  <a:pt x="113" y="68"/>
                </a:lnTo>
                <a:lnTo>
                  <a:pt x="146" y="21"/>
                </a:lnTo>
                <a:lnTo>
                  <a:pt x="154" y="21"/>
                </a:lnTo>
                <a:lnTo>
                  <a:pt x="166" y="12"/>
                </a:lnTo>
                <a:lnTo>
                  <a:pt x="181" y="10"/>
                </a:lnTo>
                <a:lnTo>
                  <a:pt x="199" y="6"/>
                </a:lnTo>
                <a:lnTo>
                  <a:pt x="215" y="4"/>
                </a:lnTo>
                <a:lnTo>
                  <a:pt x="219" y="4"/>
                </a:lnTo>
                <a:lnTo>
                  <a:pt x="230" y="0"/>
                </a:lnTo>
                <a:lnTo>
                  <a:pt x="238" y="2"/>
                </a:lnTo>
                <a:lnTo>
                  <a:pt x="246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3" name="Freeform 666"/>
          <p:cNvSpPr>
            <a:spLocks/>
          </p:cNvSpPr>
          <p:nvPr/>
        </p:nvSpPr>
        <p:spPr bwMode="ltGray">
          <a:xfrm>
            <a:off x="3722671" y="3586176"/>
            <a:ext cx="511300" cy="598485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64" y="4"/>
              </a:cxn>
              <a:cxn ang="0">
                <a:pos x="278" y="4"/>
              </a:cxn>
              <a:cxn ang="0">
                <a:pos x="296" y="2"/>
              </a:cxn>
              <a:cxn ang="0">
                <a:pos x="310" y="4"/>
              </a:cxn>
              <a:cxn ang="0">
                <a:pos x="318" y="8"/>
              </a:cxn>
              <a:cxn ang="0">
                <a:pos x="314" y="20"/>
              </a:cxn>
              <a:cxn ang="0">
                <a:pos x="314" y="28"/>
              </a:cxn>
              <a:cxn ang="0">
                <a:pos x="314" y="34"/>
              </a:cxn>
              <a:cxn ang="0">
                <a:pos x="300" y="54"/>
              </a:cxn>
              <a:cxn ang="0">
                <a:pos x="292" y="52"/>
              </a:cxn>
              <a:cxn ang="0">
                <a:pos x="292" y="66"/>
              </a:cxn>
              <a:cxn ang="0">
                <a:pos x="298" y="74"/>
              </a:cxn>
              <a:cxn ang="0">
                <a:pos x="304" y="76"/>
              </a:cxn>
              <a:cxn ang="0">
                <a:pos x="304" y="82"/>
              </a:cxn>
              <a:cxn ang="0">
                <a:pos x="314" y="98"/>
              </a:cxn>
              <a:cxn ang="0">
                <a:pos x="312" y="122"/>
              </a:cxn>
              <a:cxn ang="0">
                <a:pos x="308" y="130"/>
              </a:cxn>
              <a:cxn ang="0">
                <a:pos x="312" y="136"/>
              </a:cxn>
              <a:cxn ang="0">
                <a:pos x="314" y="154"/>
              </a:cxn>
              <a:cxn ang="0">
                <a:pos x="316" y="168"/>
              </a:cxn>
              <a:cxn ang="0">
                <a:pos x="318" y="172"/>
              </a:cxn>
              <a:cxn ang="0">
                <a:pos x="320" y="178"/>
              </a:cxn>
              <a:cxn ang="0">
                <a:pos x="312" y="188"/>
              </a:cxn>
              <a:cxn ang="0">
                <a:pos x="314" y="200"/>
              </a:cxn>
              <a:cxn ang="0">
                <a:pos x="306" y="212"/>
              </a:cxn>
              <a:cxn ang="0">
                <a:pos x="312" y="224"/>
              </a:cxn>
              <a:cxn ang="0">
                <a:pos x="314" y="236"/>
              </a:cxn>
              <a:cxn ang="0">
                <a:pos x="318" y="238"/>
              </a:cxn>
              <a:cxn ang="0">
                <a:pos x="330" y="250"/>
              </a:cxn>
              <a:cxn ang="0">
                <a:pos x="228" y="316"/>
              </a:cxn>
              <a:cxn ang="0">
                <a:pos x="188" y="328"/>
              </a:cxn>
              <a:cxn ang="0">
                <a:pos x="184" y="324"/>
              </a:cxn>
              <a:cxn ang="0">
                <a:pos x="184" y="318"/>
              </a:cxn>
              <a:cxn ang="0">
                <a:pos x="178" y="302"/>
              </a:cxn>
              <a:cxn ang="0">
                <a:pos x="174" y="296"/>
              </a:cxn>
              <a:cxn ang="0">
                <a:pos x="170" y="296"/>
              </a:cxn>
              <a:cxn ang="0">
                <a:pos x="166" y="298"/>
              </a:cxn>
              <a:cxn ang="0">
                <a:pos x="160" y="290"/>
              </a:cxn>
              <a:cxn ang="0">
                <a:pos x="154" y="288"/>
              </a:cxn>
              <a:cxn ang="0">
                <a:pos x="148" y="278"/>
              </a:cxn>
              <a:cxn ang="0">
                <a:pos x="0" y="152"/>
              </a:cxn>
              <a:cxn ang="0">
                <a:pos x="8" y="118"/>
              </a:cxn>
              <a:cxn ang="0">
                <a:pos x="116" y="70"/>
              </a:cxn>
              <a:cxn ang="0">
                <a:pos x="150" y="22"/>
              </a:cxn>
              <a:cxn ang="0">
                <a:pos x="158" y="22"/>
              </a:cxn>
              <a:cxn ang="0">
                <a:pos x="170" y="12"/>
              </a:cxn>
              <a:cxn ang="0">
                <a:pos x="186" y="10"/>
              </a:cxn>
              <a:cxn ang="0">
                <a:pos x="204" y="6"/>
              </a:cxn>
              <a:cxn ang="0">
                <a:pos x="220" y="4"/>
              </a:cxn>
              <a:cxn ang="0">
                <a:pos x="224" y="4"/>
              </a:cxn>
              <a:cxn ang="0">
                <a:pos x="236" y="0"/>
              </a:cxn>
              <a:cxn ang="0">
                <a:pos x="244" y="2"/>
              </a:cxn>
              <a:cxn ang="0">
                <a:pos x="252" y="2"/>
              </a:cxn>
            </a:cxnLst>
            <a:rect l="0" t="0" r="r" b="b"/>
            <a:pathLst>
              <a:path w="331" h="329">
                <a:moveTo>
                  <a:pt x="252" y="2"/>
                </a:moveTo>
                <a:lnTo>
                  <a:pt x="264" y="4"/>
                </a:lnTo>
                <a:lnTo>
                  <a:pt x="278" y="4"/>
                </a:lnTo>
                <a:lnTo>
                  <a:pt x="296" y="2"/>
                </a:lnTo>
                <a:lnTo>
                  <a:pt x="310" y="4"/>
                </a:lnTo>
                <a:lnTo>
                  <a:pt x="318" y="8"/>
                </a:lnTo>
                <a:lnTo>
                  <a:pt x="314" y="20"/>
                </a:lnTo>
                <a:lnTo>
                  <a:pt x="314" y="28"/>
                </a:lnTo>
                <a:lnTo>
                  <a:pt x="314" y="34"/>
                </a:lnTo>
                <a:lnTo>
                  <a:pt x="300" y="54"/>
                </a:lnTo>
                <a:lnTo>
                  <a:pt x="292" y="52"/>
                </a:lnTo>
                <a:lnTo>
                  <a:pt x="292" y="66"/>
                </a:lnTo>
                <a:lnTo>
                  <a:pt x="298" y="74"/>
                </a:lnTo>
                <a:lnTo>
                  <a:pt x="304" y="76"/>
                </a:lnTo>
                <a:lnTo>
                  <a:pt x="304" y="82"/>
                </a:lnTo>
                <a:lnTo>
                  <a:pt x="314" y="98"/>
                </a:lnTo>
                <a:lnTo>
                  <a:pt x="312" y="122"/>
                </a:lnTo>
                <a:lnTo>
                  <a:pt x="308" y="130"/>
                </a:lnTo>
                <a:lnTo>
                  <a:pt x="312" y="136"/>
                </a:lnTo>
                <a:lnTo>
                  <a:pt x="314" y="154"/>
                </a:lnTo>
                <a:lnTo>
                  <a:pt x="316" y="168"/>
                </a:lnTo>
                <a:lnTo>
                  <a:pt x="318" y="172"/>
                </a:lnTo>
                <a:lnTo>
                  <a:pt x="320" y="178"/>
                </a:lnTo>
                <a:lnTo>
                  <a:pt x="312" y="188"/>
                </a:lnTo>
                <a:lnTo>
                  <a:pt x="314" y="200"/>
                </a:lnTo>
                <a:lnTo>
                  <a:pt x="306" y="212"/>
                </a:lnTo>
                <a:lnTo>
                  <a:pt x="312" y="224"/>
                </a:lnTo>
                <a:lnTo>
                  <a:pt x="314" y="236"/>
                </a:lnTo>
                <a:lnTo>
                  <a:pt x="318" y="238"/>
                </a:lnTo>
                <a:lnTo>
                  <a:pt x="330" y="250"/>
                </a:lnTo>
                <a:lnTo>
                  <a:pt x="228" y="316"/>
                </a:lnTo>
                <a:lnTo>
                  <a:pt x="188" y="328"/>
                </a:lnTo>
                <a:lnTo>
                  <a:pt x="184" y="324"/>
                </a:lnTo>
                <a:lnTo>
                  <a:pt x="184" y="318"/>
                </a:lnTo>
                <a:lnTo>
                  <a:pt x="178" y="302"/>
                </a:lnTo>
                <a:lnTo>
                  <a:pt x="174" y="296"/>
                </a:lnTo>
                <a:lnTo>
                  <a:pt x="170" y="296"/>
                </a:lnTo>
                <a:lnTo>
                  <a:pt x="166" y="298"/>
                </a:lnTo>
                <a:lnTo>
                  <a:pt x="160" y="290"/>
                </a:lnTo>
                <a:lnTo>
                  <a:pt x="154" y="288"/>
                </a:lnTo>
                <a:lnTo>
                  <a:pt x="148" y="278"/>
                </a:lnTo>
                <a:lnTo>
                  <a:pt x="0" y="152"/>
                </a:lnTo>
                <a:lnTo>
                  <a:pt x="8" y="118"/>
                </a:lnTo>
                <a:lnTo>
                  <a:pt x="116" y="70"/>
                </a:lnTo>
                <a:lnTo>
                  <a:pt x="150" y="22"/>
                </a:lnTo>
                <a:lnTo>
                  <a:pt x="158" y="22"/>
                </a:lnTo>
                <a:lnTo>
                  <a:pt x="170" y="12"/>
                </a:lnTo>
                <a:lnTo>
                  <a:pt x="186" y="10"/>
                </a:lnTo>
                <a:lnTo>
                  <a:pt x="204" y="6"/>
                </a:lnTo>
                <a:lnTo>
                  <a:pt x="220" y="4"/>
                </a:lnTo>
                <a:lnTo>
                  <a:pt x="224" y="4"/>
                </a:lnTo>
                <a:lnTo>
                  <a:pt x="236" y="0"/>
                </a:lnTo>
                <a:lnTo>
                  <a:pt x="244" y="2"/>
                </a:lnTo>
                <a:lnTo>
                  <a:pt x="252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4" name="Freeform 667"/>
          <p:cNvSpPr>
            <a:spLocks/>
          </p:cNvSpPr>
          <p:nvPr/>
        </p:nvSpPr>
        <p:spPr bwMode="ltGray">
          <a:xfrm>
            <a:off x="3632806" y="3590939"/>
            <a:ext cx="317625" cy="241299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56" y="9"/>
              </a:cxn>
              <a:cxn ang="0">
                <a:pos x="164" y="13"/>
              </a:cxn>
              <a:cxn ang="0">
                <a:pos x="171" y="13"/>
              </a:cxn>
              <a:cxn ang="0">
                <a:pos x="177" y="13"/>
              </a:cxn>
              <a:cxn ang="0">
                <a:pos x="185" y="11"/>
              </a:cxn>
              <a:cxn ang="0">
                <a:pos x="194" y="9"/>
              </a:cxn>
              <a:cxn ang="0">
                <a:pos x="191" y="17"/>
              </a:cxn>
              <a:cxn ang="0">
                <a:pos x="196" y="21"/>
              </a:cxn>
              <a:cxn ang="0">
                <a:pos x="202" y="19"/>
              </a:cxn>
              <a:cxn ang="0">
                <a:pos x="206" y="26"/>
              </a:cxn>
              <a:cxn ang="0">
                <a:pos x="204" y="34"/>
              </a:cxn>
              <a:cxn ang="0">
                <a:pos x="206" y="40"/>
              </a:cxn>
              <a:cxn ang="0">
                <a:pos x="204" y="55"/>
              </a:cxn>
              <a:cxn ang="0">
                <a:pos x="204" y="64"/>
              </a:cxn>
              <a:cxn ang="0">
                <a:pos x="206" y="68"/>
              </a:cxn>
              <a:cxn ang="0">
                <a:pos x="202" y="72"/>
              </a:cxn>
              <a:cxn ang="0">
                <a:pos x="191" y="74"/>
              </a:cxn>
              <a:cxn ang="0">
                <a:pos x="181" y="74"/>
              </a:cxn>
              <a:cxn ang="0">
                <a:pos x="177" y="77"/>
              </a:cxn>
              <a:cxn ang="0">
                <a:pos x="177" y="85"/>
              </a:cxn>
              <a:cxn ang="0">
                <a:pos x="131" y="104"/>
              </a:cxn>
              <a:cxn ang="0">
                <a:pos x="123" y="106"/>
              </a:cxn>
              <a:cxn ang="0">
                <a:pos x="114" y="104"/>
              </a:cxn>
              <a:cxn ang="0">
                <a:pos x="104" y="107"/>
              </a:cxn>
              <a:cxn ang="0">
                <a:pos x="89" y="109"/>
              </a:cxn>
              <a:cxn ang="0">
                <a:pos x="67" y="119"/>
              </a:cxn>
              <a:cxn ang="0">
                <a:pos x="67" y="132"/>
              </a:cxn>
              <a:cxn ang="0">
                <a:pos x="0" y="121"/>
              </a:cxn>
              <a:cxn ang="0">
                <a:pos x="15" y="121"/>
              </a:cxn>
              <a:cxn ang="0">
                <a:pos x="27" y="115"/>
              </a:cxn>
              <a:cxn ang="0">
                <a:pos x="46" y="106"/>
              </a:cxn>
              <a:cxn ang="0">
                <a:pos x="65" y="85"/>
              </a:cxn>
              <a:cxn ang="0">
                <a:pos x="62" y="81"/>
              </a:cxn>
              <a:cxn ang="0">
                <a:pos x="65" y="72"/>
              </a:cxn>
              <a:cxn ang="0">
                <a:pos x="69" y="64"/>
              </a:cxn>
              <a:cxn ang="0">
                <a:pos x="79" y="58"/>
              </a:cxn>
              <a:cxn ang="0">
                <a:pos x="81" y="53"/>
              </a:cxn>
              <a:cxn ang="0">
                <a:pos x="85" y="47"/>
              </a:cxn>
              <a:cxn ang="0">
                <a:pos x="92" y="43"/>
              </a:cxn>
              <a:cxn ang="0">
                <a:pos x="102" y="36"/>
              </a:cxn>
              <a:cxn ang="0">
                <a:pos x="110" y="36"/>
              </a:cxn>
              <a:cxn ang="0">
                <a:pos x="119" y="32"/>
              </a:cxn>
              <a:cxn ang="0">
                <a:pos x="129" y="25"/>
              </a:cxn>
              <a:cxn ang="0">
                <a:pos x="142" y="11"/>
              </a:cxn>
              <a:cxn ang="0">
                <a:pos x="154" y="0"/>
              </a:cxn>
            </a:cxnLst>
            <a:rect l="0" t="0" r="r" b="b"/>
            <a:pathLst>
              <a:path w="207" h="133">
                <a:moveTo>
                  <a:pt x="154" y="0"/>
                </a:moveTo>
                <a:lnTo>
                  <a:pt x="156" y="9"/>
                </a:lnTo>
                <a:lnTo>
                  <a:pt x="164" y="13"/>
                </a:lnTo>
                <a:lnTo>
                  <a:pt x="171" y="13"/>
                </a:lnTo>
                <a:lnTo>
                  <a:pt x="177" y="13"/>
                </a:lnTo>
                <a:lnTo>
                  <a:pt x="185" y="11"/>
                </a:lnTo>
                <a:lnTo>
                  <a:pt x="194" y="9"/>
                </a:lnTo>
                <a:lnTo>
                  <a:pt x="191" y="17"/>
                </a:lnTo>
                <a:lnTo>
                  <a:pt x="196" y="21"/>
                </a:lnTo>
                <a:lnTo>
                  <a:pt x="202" y="19"/>
                </a:lnTo>
                <a:lnTo>
                  <a:pt x="206" y="26"/>
                </a:lnTo>
                <a:lnTo>
                  <a:pt x="204" y="34"/>
                </a:lnTo>
                <a:lnTo>
                  <a:pt x="206" y="40"/>
                </a:lnTo>
                <a:lnTo>
                  <a:pt x="204" y="55"/>
                </a:lnTo>
                <a:lnTo>
                  <a:pt x="204" y="64"/>
                </a:lnTo>
                <a:lnTo>
                  <a:pt x="206" y="68"/>
                </a:lnTo>
                <a:lnTo>
                  <a:pt x="202" y="72"/>
                </a:lnTo>
                <a:lnTo>
                  <a:pt x="191" y="74"/>
                </a:lnTo>
                <a:lnTo>
                  <a:pt x="181" y="74"/>
                </a:lnTo>
                <a:lnTo>
                  <a:pt x="177" y="77"/>
                </a:lnTo>
                <a:lnTo>
                  <a:pt x="177" y="85"/>
                </a:lnTo>
                <a:lnTo>
                  <a:pt x="131" y="104"/>
                </a:lnTo>
                <a:lnTo>
                  <a:pt x="123" y="106"/>
                </a:lnTo>
                <a:lnTo>
                  <a:pt x="114" y="104"/>
                </a:lnTo>
                <a:lnTo>
                  <a:pt x="104" y="107"/>
                </a:lnTo>
                <a:lnTo>
                  <a:pt x="89" y="109"/>
                </a:lnTo>
                <a:lnTo>
                  <a:pt x="67" y="119"/>
                </a:lnTo>
                <a:lnTo>
                  <a:pt x="67" y="132"/>
                </a:lnTo>
                <a:lnTo>
                  <a:pt x="0" y="121"/>
                </a:lnTo>
                <a:lnTo>
                  <a:pt x="15" y="121"/>
                </a:lnTo>
                <a:lnTo>
                  <a:pt x="27" y="115"/>
                </a:lnTo>
                <a:lnTo>
                  <a:pt x="46" y="106"/>
                </a:lnTo>
                <a:lnTo>
                  <a:pt x="65" y="85"/>
                </a:lnTo>
                <a:lnTo>
                  <a:pt x="62" y="81"/>
                </a:lnTo>
                <a:lnTo>
                  <a:pt x="65" y="72"/>
                </a:lnTo>
                <a:lnTo>
                  <a:pt x="69" y="64"/>
                </a:lnTo>
                <a:lnTo>
                  <a:pt x="79" y="58"/>
                </a:lnTo>
                <a:lnTo>
                  <a:pt x="81" y="53"/>
                </a:lnTo>
                <a:lnTo>
                  <a:pt x="85" y="47"/>
                </a:lnTo>
                <a:lnTo>
                  <a:pt x="92" y="43"/>
                </a:lnTo>
                <a:lnTo>
                  <a:pt x="102" y="36"/>
                </a:lnTo>
                <a:lnTo>
                  <a:pt x="110" y="36"/>
                </a:lnTo>
                <a:lnTo>
                  <a:pt x="119" y="32"/>
                </a:lnTo>
                <a:lnTo>
                  <a:pt x="129" y="25"/>
                </a:lnTo>
                <a:lnTo>
                  <a:pt x="142" y="11"/>
                </a:lnTo>
                <a:lnTo>
                  <a:pt x="15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5" name="Freeform 668"/>
          <p:cNvSpPr>
            <a:spLocks/>
          </p:cNvSpPr>
          <p:nvPr/>
        </p:nvSpPr>
        <p:spPr bwMode="ltGray">
          <a:xfrm>
            <a:off x="3632806" y="3589351"/>
            <a:ext cx="330020" cy="25717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62" y="10"/>
              </a:cxn>
              <a:cxn ang="0">
                <a:pos x="170" y="14"/>
              </a:cxn>
              <a:cxn ang="0">
                <a:pos x="178" y="14"/>
              </a:cxn>
              <a:cxn ang="0">
                <a:pos x="184" y="14"/>
              </a:cxn>
              <a:cxn ang="0">
                <a:pos x="192" y="12"/>
              </a:cxn>
              <a:cxn ang="0">
                <a:pos x="202" y="10"/>
              </a:cxn>
              <a:cxn ang="0">
                <a:pos x="198" y="18"/>
              </a:cxn>
              <a:cxn ang="0">
                <a:pos x="204" y="22"/>
              </a:cxn>
              <a:cxn ang="0">
                <a:pos x="210" y="20"/>
              </a:cxn>
              <a:cxn ang="0">
                <a:pos x="214" y="28"/>
              </a:cxn>
              <a:cxn ang="0">
                <a:pos x="212" y="36"/>
              </a:cxn>
              <a:cxn ang="0">
                <a:pos x="214" y="42"/>
              </a:cxn>
              <a:cxn ang="0">
                <a:pos x="212" y="58"/>
              </a:cxn>
              <a:cxn ang="0">
                <a:pos x="212" y="68"/>
              </a:cxn>
              <a:cxn ang="0">
                <a:pos x="214" y="72"/>
              </a:cxn>
              <a:cxn ang="0">
                <a:pos x="210" y="76"/>
              </a:cxn>
              <a:cxn ang="0">
                <a:pos x="198" y="78"/>
              </a:cxn>
              <a:cxn ang="0">
                <a:pos x="188" y="78"/>
              </a:cxn>
              <a:cxn ang="0">
                <a:pos x="184" y="82"/>
              </a:cxn>
              <a:cxn ang="0">
                <a:pos x="184" y="90"/>
              </a:cxn>
              <a:cxn ang="0">
                <a:pos x="136" y="110"/>
              </a:cxn>
              <a:cxn ang="0">
                <a:pos x="128" y="112"/>
              </a:cxn>
              <a:cxn ang="0">
                <a:pos x="118" y="110"/>
              </a:cxn>
              <a:cxn ang="0">
                <a:pos x="108" y="114"/>
              </a:cxn>
              <a:cxn ang="0">
                <a:pos x="92" y="116"/>
              </a:cxn>
              <a:cxn ang="0">
                <a:pos x="70" y="126"/>
              </a:cxn>
              <a:cxn ang="0">
                <a:pos x="70" y="140"/>
              </a:cxn>
              <a:cxn ang="0">
                <a:pos x="0" y="128"/>
              </a:cxn>
              <a:cxn ang="0">
                <a:pos x="16" y="128"/>
              </a:cxn>
              <a:cxn ang="0">
                <a:pos x="28" y="122"/>
              </a:cxn>
              <a:cxn ang="0">
                <a:pos x="48" y="112"/>
              </a:cxn>
              <a:cxn ang="0">
                <a:pos x="68" y="90"/>
              </a:cxn>
              <a:cxn ang="0">
                <a:pos x="64" y="86"/>
              </a:cxn>
              <a:cxn ang="0">
                <a:pos x="68" y="76"/>
              </a:cxn>
              <a:cxn ang="0">
                <a:pos x="72" y="68"/>
              </a:cxn>
              <a:cxn ang="0">
                <a:pos x="82" y="62"/>
              </a:cxn>
              <a:cxn ang="0">
                <a:pos x="84" y="56"/>
              </a:cxn>
              <a:cxn ang="0">
                <a:pos x="88" y="50"/>
              </a:cxn>
              <a:cxn ang="0">
                <a:pos x="96" y="46"/>
              </a:cxn>
              <a:cxn ang="0">
                <a:pos x="106" y="38"/>
              </a:cxn>
              <a:cxn ang="0">
                <a:pos x="114" y="38"/>
              </a:cxn>
              <a:cxn ang="0">
                <a:pos x="124" y="34"/>
              </a:cxn>
              <a:cxn ang="0">
                <a:pos x="134" y="26"/>
              </a:cxn>
              <a:cxn ang="0">
                <a:pos x="148" y="12"/>
              </a:cxn>
              <a:cxn ang="0">
                <a:pos x="160" y="0"/>
              </a:cxn>
            </a:cxnLst>
            <a:rect l="0" t="0" r="r" b="b"/>
            <a:pathLst>
              <a:path w="215" h="141">
                <a:moveTo>
                  <a:pt x="160" y="0"/>
                </a:moveTo>
                <a:lnTo>
                  <a:pt x="162" y="10"/>
                </a:lnTo>
                <a:lnTo>
                  <a:pt x="170" y="14"/>
                </a:lnTo>
                <a:lnTo>
                  <a:pt x="178" y="14"/>
                </a:lnTo>
                <a:lnTo>
                  <a:pt x="184" y="14"/>
                </a:lnTo>
                <a:lnTo>
                  <a:pt x="192" y="12"/>
                </a:lnTo>
                <a:lnTo>
                  <a:pt x="202" y="10"/>
                </a:lnTo>
                <a:lnTo>
                  <a:pt x="198" y="18"/>
                </a:lnTo>
                <a:lnTo>
                  <a:pt x="204" y="22"/>
                </a:lnTo>
                <a:lnTo>
                  <a:pt x="210" y="20"/>
                </a:lnTo>
                <a:lnTo>
                  <a:pt x="214" y="28"/>
                </a:lnTo>
                <a:lnTo>
                  <a:pt x="212" y="36"/>
                </a:lnTo>
                <a:lnTo>
                  <a:pt x="214" y="42"/>
                </a:lnTo>
                <a:lnTo>
                  <a:pt x="212" y="58"/>
                </a:lnTo>
                <a:lnTo>
                  <a:pt x="212" y="68"/>
                </a:lnTo>
                <a:lnTo>
                  <a:pt x="214" y="72"/>
                </a:lnTo>
                <a:lnTo>
                  <a:pt x="210" y="76"/>
                </a:lnTo>
                <a:lnTo>
                  <a:pt x="198" y="78"/>
                </a:lnTo>
                <a:lnTo>
                  <a:pt x="188" y="78"/>
                </a:lnTo>
                <a:lnTo>
                  <a:pt x="184" y="82"/>
                </a:lnTo>
                <a:lnTo>
                  <a:pt x="184" y="90"/>
                </a:lnTo>
                <a:lnTo>
                  <a:pt x="136" y="110"/>
                </a:lnTo>
                <a:lnTo>
                  <a:pt x="128" y="112"/>
                </a:lnTo>
                <a:lnTo>
                  <a:pt x="118" y="110"/>
                </a:lnTo>
                <a:lnTo>
                  <a:pt x="108" y="114"/>
                </a:lnTo>
                <a:lnTo>
                  <a:pt x="92" y="116"/>
                </a:lnTo>
                <a:lnTo>
                  <a:pt x="70" y="126"/>
                </a:lnTo>
                <a:lnTo>
                  <a:pt x="70" y="140"/>
                </a:lnTo>
                <a:lnTo>
                  <a:pt x="0" y="128"/>
                </a:lnTo>
                <a:lnTo>
                  <a:pt x="16" y="128"/>
                </a:lnTo>
                <a:lnTo>
                  <a:pt x="28" y="122"/>
                </a:lnTo>
                <a:lnTo>
                  <a:pt x="48" y="112"/>
                </a:lnTo>
                <a:lnTo>
                  <a:pt x="68" y="90"/>
                </a:lnTo>
                <a:lnTo>
                  <a:pt x="64" y="86"/>
                </a:lnTo>
                <a:lnTo>
                  <a:pt x="68" y="76"/>
                </a:lnTo>
                <a:lnTo>
                  <a:pt x="72" y="68"/>
                </a:lnTo>
                <a:lnTo>
                  <a:pt x="82" y="62"/>
                </a:lnTo>
                <a:lnTo>
                  <a:pt x="84" y="56"/>
                </a:lnTo>
                <a:lnTo>
                  <a:pt x="88" y="50"/>
                </a:lnTo>
                <a:lnTo>
                  <a:pt x="96" y="46"/>
                </a:lnTo>
                <a:lnTo>
                  <a:pt x="106" y="38"/>
                </a:lnTo>
                <a:lnTo>
                  <a:pt x="114" y="38"/>
                </a:lnTo>
                <a:lnTo>
                  <a:pt x="124" y="34"/>
                </a:lnTo>
                <a:lnTo>
                  <a:pt x="134" y="26"/>
                </a:lnTo>
                <a:lnTo>
                  <a:pt x="148" y="12"/>
                </a:lnTo>
                <a:lnTo>
                  <a:pt x="16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6" name="Freeform 669"/>
          <p:cNvSpPr>
            <a:spLocks/>
          </p:cNvSpPr>
          <p:nvPr/>
        </p:nvSpPr>
        <p:spPr bwMode="ltGray">
          <a:xfrm>
            <a:off x="3479415" y="3825888"/>
            <a:ext cx="251002" cy="206374"/>
          </a:xfrm>
          <a:custGeom>
            <a:avLst/>
            <a:gdLst/>
            <a:ahLst/>
            <a:cxnLst>
              <a:cxn ang="0">
                <a:pos x="84" y="15"/>
              </a:cxn>
              <a:cxn ang="0">
                <a:pos x="93" y="0"/>
              </a:cxn>
              <a:cxn ang="0">
                <a:pos x="160" y="11"/>
              </a:cxn>
              <a:cxn ang="0">
                <a:pos x="150" y="39"/>
              </a:cxn>
              <a:cxn ang="0">
                <a:pos x="107" y="36"/>
              </a:cxn>
              <a:cxn ang="0">
                <a:pos x="91" y="80"/>
              </a:cxn>
              <a:cxn ang="0">
                <a:pos x="84" y="80"/>
              </a:cxn>
              <a:cxn ang="0">
                <a:pos x="76" y="82"/>
              </a:cxn>
              <a:cxn ang="0">
                <a:pos x="70" y="90"/>
              </a:cxn>
              <a:cxn ang="0">
                <a:pos x="65" y="107"/>
              </a:cxn>
              <a:cxn ang="0">
                <a:pos x="65" y="114"/>
              </a:cxn>
              <a:cxn ang="0">
                <a:pos x="8" y="107"/>
              </a:cxn>
              <a:cxn ang="0">
                <a:pos x="0" y="114"/>
              </a:cxn>
              <a:cxn ang="0">
                <a:pos x="6" y="95"/>
              </a:cxn>
              <a:cxn ang="0">
                <a:pos x="6" y="90"/>
              </a:cxn>
              <a:cxn ang="0">
                <a:pos x="11" y="88"/>
              </a:cxn>
              <a:cxn ang="0">
                <a:pos x="15" y="88"/>
              </a:cxn>
              <a:cxn ang="0">
                <a:pos x="23" y="75"/>
              </a:cxn>
              <a:cxn ang="0">
                <a:pos x="29" y="73"/>
              </a:cxn>
              <a:cxn ang="0">
                <a:pos x="29" y="65"/>
              </a:cxn>
              <a:cxn ang="0">
                <a:pos x="32" y="64"/>
              </a:cxn>
              <a:cxn ang="0">
                <a:pos x="46" y="52"/>
              </a:cxn>
              <a:cxn ang="0">
                <a:pos x="57" y="37"/>
              </a:cxn>
              <a:cxn ang="0">
                <a:pos x="57" y="30"/>
              </a:cxn>
              <a:cxn ang="0">
                <a:pos x="72" y="22"/>
              </a:cxn>
              <a:cxn ang="0">
                <a:pos x="80" y="19"/>
              </a:cxn>
              <a:cxn ang="0">
                <a:pos x="84" y="15"/>
              </a:cxn>
            </a:cxnLst>
            <a:rect l="0" t="0" r="r" b="b"/>
            <a:pathLst>
              <a:path w="161" h="115">
                <a:moveTo>
                  <a:pt x="84" y="15"/>
                </a:moveTo>
                <a:lnTo>
                  <a:pt x="93" y="0"/>
                </a:lnTo>
                <a:lnTo>
                  <a:pt x="160" y="11"/>
                </a:lnTo>
                <a:lnTo>
                  <a:pt x="150" y="39"/>
                </a:lnTo>
                <a:lnTo>
                  <a:pt x="107" y="36"/>
                </a:lnTo>
                <a:lnTo>
                  <a:pt x="91" y="80"/>
                </a:lnTo>
                <a:lnTo>
                  <a:pt x="84" y="80"/>
                </a:lnTo>
                <a:lnTo>
                  <a:pt x="76" y="82"/>
                </a:lnTo>
                <a:lnTo>
                  <a:pt x="70" y="90"/>
                </a:lnTo>
                <a:lnTo>
                  <a:pt x="65" y="107"/>
                </a:lnTo>
                <a:lnTo>
                  <a:pt x="65" y="114"/>
                </a:lnTo>
                <a:lnTo>
                  <a:pt x="8" y="107"/>
                </a:lnTo>
                <a:lnTo>
                  <a:pt x="0" y="114"/>
                </a:lnTo>
                <a:lnTo>
                  <a:pt x="6" y="95"/>
                </a:lnTo>
                <a:lnTo>
                  <a:pt x="6" y="90"/>
                </a:lnTo>
                <a:lnTo>
                  <a:pt x="11" y="88"/>
                </a:lnTo>
                <a:lnTo>
                  <a:pt x="15" y="88"/>
                </a:lnTo>
                <a:lnTo>
                  <a:pt x="23" y="75"/>
                </a:lnTo>
                <a:lnTo>
                  <a:pt x="29" y="73"/>
                </a:lnTo>
                <a:lnTo>
                  <a:pt x="29" y="65"/>
                </a:lnTo>
                <a:lnTo>
                  <a:pt x="32" y="64"/>
                </a:lnTo>
                <a:lnTo>
                  <a:pt x="46" y="52"/>
                </a:lnTo>
                <a:lnTo>
                  <a:pt x="57" y="37"/>
                </a:lnTo>
                <a:lnTo>
                  <a:pt x="57" y="30"/>
                </a:lnTo>
                <a:lnTo>
                  <a:pt x="72" y="22"/>
                </a:lnTo>
                <a:lnTo>
                  <a:pt x="80" y="19"/>
                </a:lnTo>
                <a:lnTo>
                  <a:pt x="84" y="15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7" name="Freeform 670"/>
          <p:cNvSpPr>
            <a:spLocks/>
          </p:cNvSpPr>
          <p:nvPr/>
        </p:nvSpPr>
        <p:spPr bwMode="ltGray">
          <a:xfrm>
            <a:off x="3479415" y="3822713"/>
            <a:ext cx="260298" cy="2222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98" y="0"/>
              </a:cxn>
              <a:cxn ang="0">
                <a:pos x="168" y="12"/>
              </a:cxn>
              <a:cxn ang="0">
                <a:pos x="158" y="42"/>
              </a:cxn>
              <a:cxn ang="0">
                <a:pos x="112" y="38"/>
              </a:cxn>
              <a:cxn ang="0">
                <a:pos x="96" y="86"/>
              </a:cxn>
              <a:cxn ang="0">
                <a:pos x="88" y="86"/>
              </a:cxn>
              <a:cxn ang="0">
                <a:pos x="80" y="88"/>
              </a:cxn>
              <a:cxn ang="0">
                <a:pos x="74" y="96"/>
              </a:cxn>
              <a:cxn ang="0">
                <a:pos x="68" y="114"/>
              </a:cxn>
              <a:cxn ang="0">
                <a:pos x="68" y="122"/>
              </a:cxn>
              <a:cxn ang="0">
                <a:pos x="8" y="114"/>
              </a:cxn>
              <a:cxn ang="0">
                <a:pos x="0" y="122"/>
              </a:cxn>
              <a:cxn ang="0">
                <a:pos x="6" y="102"/>
              </a:cxn>
              <a:cxn ang="0">
                <a:pos x="6" y="96"/>
              </a:cxn>
              <a:cxn ang="0">
                <a:pos x="12" y="94"/>
              </a:cxn>
              <a:cxn ang="0">
                <a:pos x="16" y="94"/>
              </a:cxn>
              <a:cxn ang="0">
                <a:pos x="24" y="80"/>
              </a:cxn>
              <a:cxn ang="0">
                <a:pos x="30" y="78"/>
              </a:cxn>
              <a:cxn ang="0">
                <a:pos x="30" y="70"/>
              </a:cxn>
              <a:cxn ang="0">
                <a:pos x="34" y="68"/>
              </a:cxn>
              <a:cxn ang="0">
                <a:pos x="48" y="56"/>
              </a:cxn>
              <a:cxn ang="0">
                <a:pos x="60" y="40"/>
              </a:cxn>
              <a:cxn ang="0">
                <a:pos x="60" y="32"/>
              </a:cxn>
              <a:cxn ang="0">
                <a:pos x="76" y="24"/>
              </a:cxn>
              <a:cxn ang="0">
                <a:pos x="84" y="20"/>
              </a:cxn>
              <a:cxn ang="0">
                <a:pos x="88" y="16"/>
              </a:cxn>
            </a:cxnLst>
            <a:rect l="0" t="0" r="r" b="b"/>
            <a:pathLst>
              <a:path w="169" h="123">
                <a:moveTo>
                  <a:pt x="88" y="16"/>
                </a:moveTo>
                <a:lnTo>
                  <a:pt x="98" y="0"/>
                </a:lnTo>
                <a:lnTo>
                  <a:pt x="168" y="12"/>
                </a:lnTo>
                <a:lnTo>
                  <a:pt x="158" y="42"/>
                </a:lnTo>
                <a:lnTo>
                  <a:pt x="112" y="38"/>
                </a:lnTo>
                <a:lnTo>
                  <a:pt x="96" y="86"/>
                </a:lnTo>
                <a:lnTo>
                  <a:pt x="88" y="86"/>
                </a:lnTo>
                <a:lnTo>
                  <a:pt x="80" y="88"/>
                </a:lnTo>
                <a:lnTo>
                  <a:pt x="74" y="96"/>
                </a:lnTo>
                <a:lnTo>
                  <a:pt x="68" y="114"/>
                </a:lnTo>
                <a:lnTo>
                  <a:pt x="68" y="122"/>
                </a:lnTo>
                <a:lnTo>
                  <a:pt x="8" y="114"/>
                </a:lnTo>
                <a:lnTo>
                  <a:pt x="0" y="122"/>
                </a:lnTo>
                <a:lnTo>
                  <a:pt x="6" y="102"/>
                </a:lnTo>
                <a:lnTo>
                  <a:pt x="6" y="96"/>
                </a:lnTo>
                <a:lnTo>
                  <a:pt x="12" y="94"/>
                </a:lnTo>
                <a:lnTo>
                  <a:pt x="16" y="94"/>
                </a:lnTo>
                <a:lnTo>
                  <a:pt x="24" y="80"/>
                </a:lnTo>
                <a:lnTo>
                  <a:pt x="30" y="78"/>
                </a:lnTo>
                <a:lnTo>
                  <a:pt x="30" y="70"/>
                </a:lnTo>
                <a:lnTo>
                  <a:pt x="34" y="68"/>
                </a:lnTo>
                <a:lnTo>
                  <a:pt x="48" y="56"/>
                </a:lnTo>
                <a:lnTo>
                  <a:pt x="60" y="40"/>
                </a:lnTo>
                <a:lnTo>
                  <a:pt x="60" y="32"/>
                </a:lnTo>
                <a:lnTo>
                  <a:pt x="76" y="24"/>
                </a:lnTo>
                <a:lnTo>
                  <a:pt x="84" y="20"/>
                </a:lnTo>
                <a:lnTo>
                  <a:pt x="88" y="1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8" name="Freeform 672"/>
          <p:cNvSpPr>
            <a:spLocks/>
          </p:cNvSpPr>
          <p:nvPr/>
        </p:nvSpPr>
        <p:spPr bwMode="ltGray">
          <a:xfrm>
            <a:off x="3436032" y="4330711"/>
            <a:ext cx="83667" cy="69850"/>
          </a:xfrm>
          <a:custGeom>
            <a:avLst/>
            <a:gdLst/>
            <a:ahLst/>
            <a:cxnLst>
              <a:cxn ang="0">
                <a:pos x="28" y="38"/>
              </a:cxn>
              <a:cxn ang="0">
                <a:pos x="22" y="36"/>
              </a:cxn>
              <a:cxn ang="0">
                <a:pos x="20" y="34"/>
              </a:cxn>
              <a:cxn ang="0">
                <a:pos x="18" y="22"/>
              </a:cxn>
              <a:cxn ang="0">
                <a:pos x="16" y="20"/>
              </a:cxn>
              <a:cxn ang="0">
                <a:pos x="12" y="20"/>
              </a:cxn>
              <a:cxn ang="0">
                <a:pos x="0" y="6"/>
              </a:cxn>
              <a:cxn ang="0">
                <a:pos x="24" y="0"/>
              </a:cxn>
              <a:cxn ang="0">
                <a:pos x="52" y="4"/>
              </a:cxn>
              <a:cxn ang="0">
                <a:pos x="52" y="8"/>
              </a:cxn>
              <a:cxn ang="0">
                <a:pos x="48" y="12"/>
              </a:cxn>
              <a:cxn ang="0">
                <a:pos x="50" y="20"/>
              </a:cxn>
              <a:cxn ang="0">
                <a:pos x="44" y="26"/>
              </a:cxn>
              <a:cxn ang="0">
                <a:pos x="38" y="24"/>
              </a:cxn>
              <a:cxn ang="0">
                <a:pos x="30" y="32"/>
              </a:cxn>
              <a:cxn ang="0">
                <a:pos x="28" y="38"/>
              </a:cxn>
            </a:cxnLst>
            <a:rect l="0" t="0" r="r" b="b"/>
            <a:pathLst>
              <a:path w="53" h="39">
                <a:moveTo>
                  <a:pt x="28" y="38"/>
                </a:moveTo>
                <a:lnTo>
                  <a:pt x="22" y="36"/>
                </a:lnTo>
                <a:lnTo>
                  <a:pt x="20" y="34"/>
                </a:lnTo>
                <a:lnTo>
                  <a:pt x="18" y="22"/>
                </a:lnTo>
                <a:lnTo>
                  <a:pt x="16" y="20"/>
                </a:lnTo>
                <a:lnTo>
                  <a:pt x="12" y="20"/>
                </a:lnTo>
                <a:lnTo>
                  <a:pt x="0" y="6"/>
                </a:lnTo>
                <a:lnTo>
                  <a:pt x="24" y="0"/>
                </a:lnTo>
                <a:lnTo>
                  <a:pt x="52" y="4"/>
                </a:lnTo>
                <a:lnTo>
                  <a:pt x="52" y="8"/>
                </a:lnTo>
                <a:lnTo>
                  <a:pt x="48" y="12"/>
                </a:lnTo>
                <a:lnTo>
                  <a:pt x="50" y="20"/>
                </a:lnTo>
                <a:lnTo>
                  <a:pt x="44" y="26"/>
                </a:lnTo>
                <a:lnTo>
                  <a:pt x="38" y="24"/>
                </a:lnTo>
                <a:lnTo>
                  <a:pt x="30" y="32"/>
                </a:lnTo>
                <a:lnTo>
                  <a:pt x="28" y="3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9" name="Freeform 673"/>
          <p:cNvSpPr>
            <a:spLocks/>
          </p:cNvSpPr>
          <p:nvPr/>
        </p:nvSpPr>
        <p:spPr bwMode="ltGray">
          <a:xfrm>
            <a:off x="3436032" y="4200536"/>
            <a:ext cx="136347" cy="161924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" y="14"/>
              </a:cxn>
              <a:cxn ang="0">
                <a:pos x="12" y="8"/>
              </a:cxn>
              <a:cxn ang="0">
                <a:pos x="16" y="10"/>
              </a:cxn>
              <a:cxn ang="0">
                <a:pos x="24" y="2"/>
              </a:cxn>
              <a:cxn ang="0">
                <a:pos x="30" y="6"/>
              </a:cxn>
              <a:cxn ang="0">
                <a:pos x="38" y="0"/>
              </a:cxn>
              <a:cxn ang="0">
                <a:pos x="48" y="2"/>
              </a:cxn>
              <a:cxn ang="0">
                <a:pos x="56" y="4"/>
              </a:cxn>
              <a:cxn ang="0">
                <a:pos x="60" y="12"/>
              </a:cxn>
              <a:cxn ang="0">
                <a:pos x="68" y="12"/>
              </a:cxn>
              <a:cxn ang="0">
                <a:pos x="68" y="22"/>
              </a:cxn>
              <a:cxn ang="0">
                <a:pos x="72" y="26"/>
              </a:cxn>
              <a:cxn ang="0">
                <a:pos x="74" y="30"/>
              </a:cxn>
              <a:cxn ang="0">
                <a:pos x="82" y="42"/>
              </a:cxn>
              <a:cxn ang="0">
                <a:pos x="86" y="84"/>
              </a:cxn>
              <a:cxn ang="0">
                <a:pos x="82" y="88"/>
              </a:cxn>
              <a:cxn ang="0">
                <a:pos x="74" y="88"/>
              </a:cxn>
              <a:cxn ang="0">
                <a:pos x="58" y="78"/>
              </a:cxn>
              <a:cxn ang="0">
                <a:pos x="52" y="78"/>
              </a:cxn>
              <a:cxn ang="0">
                <a:pos x="46" y="76"/>
              </a:cxn>
              <a:cxn ang="0">
                <a:pos x="32" y="76"/>
              </a:cxn>
              <a:cxn ang="0">
                <a:pos x="24" y="76"/>
              </a:cxn>
              <a:cxn ang="0">
                <a:pos x="20" y="80"/>
              </a:cxn>
              <a:cxn ang="0">
                <a:pos x="16" y="78"/>
              </a:cxn>
              <a:cxn ang="0">
                <a:pos x="16" y="76"/>
              </a:cxn>
              <a:cxn ang="0">
                <a:pos x="10" y="78"/>
              </a:cxn>
              <a:cxn ang="0">
                <a:pos x="4" y="78"/>
              </a:cxn>
              <a:cxn ang="0">
                <a:pos x="0" y="78"/>
              </a:cxn>
              <a:cxn ang="0">
                <a:pos x="2" y="64"/>
              </a:cxn>
              <a:cxn ang="0">
                <a:pos x="6" y="54"/>
              </a:cxn>
              <a:cxn ang="0">
                <a:pos x="2" y="52"/>
              </a:cxn>
              <a:cxn ang="0">
                <a:pos x="2" y="42"/>
              </a:cxn>
              <a:cxn ang="0">
                <a:pos x="2" y="36"/>
              </a:cxn>
              <a:cxn ang="0">
                <a:pos x="0" y="34"/>
              </a:cxn>
              <a:cxn ang="0">
                <a:pos x="0" y="30"/>
              </a:cxn>
            </a:cxnLst>
            <a:rect l="0" t="0" r="r" b="b"/>
            <a:pathLst>
              <a:path w="87" h="89">
                <a:moveTo>
                  <a:pt x="0" y="30"/>
                </a:moveTo>
                <a:lnTo>
                  <a:pt x="12" y="14"/>
                </a:lnTo>
                <a:lnTo>
                  <a:pt x="12" y="8"/>
                </a:lnTo>
                <a:lnTo>
                  <a:pt x="16" y="10"/>
                </a:lnTo>
                <a:lnTo>
                  <a:pt x="24" y="2"/>
                </a:lnTo>
                <a:lnTo>
                  <a:pt x="30" y="6"/>
                </a:lnTo>
                <a:lnTo>
                  <a:pt x="38" y="0"/>
                </a:lnTo>
                <a:lnTo>
                  <a:pt x="48" y="2"/>
                </a:lnTo>
                <a:lnTo>
                  <a:pt x="56" y="4"/>
                </a:lnTo>
                <a:lnTo>
                  <a:pt x="60" y="12"/>
                </a:lnTo>
                <a:lnTo>
                  <a:pt x="68" y="12"/>
                </a:lnTo>
                <a:lnTo>
                  <a:pt x="68" y="22"/>
                </a:lnTo>
                <a:lnTo>
                  <a:pt x="72" y="26"/>
                </a:lnTo>
                <a:lnTo>
                  <a:pt x="74" y="30"/>
                </a:lnTo>
                <a:lnTo>
                  <a:pt x="82" y="42"/>
                </a:lnTo>
                <a:lnTo>
                  <a:pt x="86" y="84"/>
                </a:lnTo>
                <a:lnTo>
                  <a:pt x="82" y="88"/>
                </a:lnTo>
                <a:lnTo>
                  <a:pt x="74" y="88"/>
                </a:lnTo>
                <a:lnTo>
                  <a:pt x="58" y="78"/>
                </a:lnTo>
                <a:lnTo>
                  <a:pt x="52" y="78"/>
                </a:lnTo>
                <a:lnTo>
                  <a:pt x="46" y="76"/>
                </a:lnTo>
                <a:lnTo>
                  <a:pt x="32" y="76"/>
                </a:lnTo>
                <a:lnTo>
                  <a:pt x="24" y="76"/>
                </a:lnTo>
                <a:lnTo>
                  <a:pt x="20" y="80"/>
                </a:lnTo>
                <a:lnTo>
                  <a:pt x="16" y="78"/>
                </a:lnTo>
                <a:lnTo>
                  <a:pt x="16" y="76"/>
                </a:lnTo>
                <a:lnTo>
                  <a:pt x="10" y="78"/>
                </a:lnTo>
                <a:lnTo>
                  <a:pt x="4" y="78"/>
                </a:lnTo>
                <a:lnTo>
                  <a:pt x="0" y="78"/>
                </a:lnTo>
                <a:lnTo>
                  <a:pt x="2" y="64"/>
                </a:lnTo>
                <a:lnTo>
                  <a:pt x="6" y="54"/>
                </a:lnTo>
                <a:lnTo>
                  <a:pt x="2" y="52"/>
                </a:lnTo>
                <a:lnTo>
                  <a:pt x="2" y="42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0" name="Freeform 674"/>
          <p:cNvSpPr>
            <a:spLocks/>
          </p:cNvSpPr>
          <p:nvPr/>
        </p:nvSpPr>
        <p:spPr bwMode="ltGray">
          <a:xfrm>
            <a:off x="3440681" y="4291023"/>
            <a:ext cx="75920" cy="30163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0" y="6"/>
              </a:cxn>
              <a:cxn ang="0">
                <a:pos x="18" y="6"/>
              </a:cxn>
              <a:cxn ang="0">
                <a:pos x="26" y="0"/>
              </a:cxn>
              <a:cxn ang="0">
                <a:pos x="36" y="4"/>
              </a:cxn>
              <a:cxn ang="0">
                <a:pos x="44" y="8"/>
              </a:cxn>
              <a:cxn ang="0">
                <a:pos x="48" y="12"/>
              </a:cxn>
              <a:cxn ang="0">
                <a:pos x="44" y="16"/>
              </a:cxn>
              <a:cxn ang="0">
                <a:pos x="38" y="14"/>
              </a:cxn>
              <a:cxn ang="0">
                <a:pos x="34" y="8"/>
              </a:cxn>
              <a:cxn ang="0">
                <a:pos x="30" y="12"/>
              </a:cxn>
              <a:cxn ang="0">
                <a:pos x="20" y="12"/>
              </a:cxn>
              <a:cxn ang="0">
                <a:pos x="18" y="16"/>
              </a:cxn>
              <a:cxn ang="0">
                <a:pos x="10" y="16"/>
              </a:cxn>
              <a:cxn ang="0">
                <a:pos x="6" y="12"/>
              </a:cxn>
              <a:cxn ang="0">
                <a:pos x="0" y="14"/>
              </a:cxn>
              <a:cxn ang="0">
                <a:pos x="4" y="4"/>
              </a:cxn>
            </a:cxnLst>
            <a:rect l="0" t="0" r="r" b="b"/>
            <a:pathLst>
              <a:path w="49" h="17">
                <a:moveTo>
                  <a:pt x="4" y="4"/>
                </a:moveTo>
                <a:lnTo>
                  <a:pt x="10" y="6"/>
                </a:lnTo>
                <a:lnTo>
                  <a:pt x="18" y="6"/>
                </a:ln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8" y="12"/>
                </a:lnTo>
                <a:lnTo>
                  <a:pt x="44" y="16"/>
                </a:lnTo>
                <a:lnTo>
                  <a:pt x="38" y="14"/>
                </a:lnTo>
                <a:lnTo>
                  <a:pt x="34" y="8"/>
                </a:lnTo>
                <a:lnTo>
                  <a:pt x="30" y="12"/>
                </a:lnTo>
                <a:lnTo>
                  <a:pt x="20" y="12"/>
                </a:lnTo>
                <a:lnTo>
                  <a:pt x="18" y="16"/>
                </a:lnTo>
                <a:lnTo>
                  <a:pt x="10" y="16"/>
                </a:lnTo>
                <a:lnTo>
                  <a:pt x="6" y="12"/>
                </a:lnTo>
                <a:lnTo>
                  <a:pt x="0" y="14"/>
                </a:lnTo>
                <a:lnTo>
                  <a:pt x="4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1" name="Freeform 675"/>
          <p:cNvSpPr>
            <a:spLocks/>
          </p:cNvSpPr>
          <p:nvPr/>
        </p:nvSpPr>
        <p:spPr bwMode="ltGray">
          <a:xfrm>
            <a:off x="3559984" y="3800488"/>
            <a:ext cx="12395" cy="254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2" y="12"/>
              </a:cxn>
              <a:cxn ang="0">
                <a:pos x="8" y="8"/>
              </a:cxn>
              <a:cxn ang="0">
                <a:pos x="8" y="4"/>
              </a:cxn>
              <a:cxn ang="0">
                <a:pos x="6" y="0"/>
              </a:cxn>
            </a:cxnLst>
            <a:rect l="0" t="0" r="r" b="b"/>
            <a:pathLst>
              <a:path w="9" h="13">
                <a:moveTo>
                  <a:pt x="6" y="0"/>
                </a:moveTo>
                <a:lnTo>
                  <a:pt x="0" y="6"/>
                </a:lnTo>
                <a:lnTo>
                  <a:pt x="2" y="12"/>
                </a:lnTo>
                <a:lnTo>
                  <a:pt x="8" y="8"/>
                </a:lnTo>
                <a:lnTo>
                  <a:pt x="8" y="4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2" name="Freeform 676"/>
          <p:cNvSpPr>
            <a:spLocks/>
          </p:cNvSpPr>
          <p:nvPr/>
        </p:nvSpPr>
        <p:spPr bwMode="ltGray">
          <a:xfrm>
            <a:off x="3598719" y="3790963"/>
            <a:ext cx="20142" cy="222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0"/>
              </a:cxn>
              <a:cxn ang="0">
                <a:pos x="2" y="12"/>
              </a:cxn>
              <a:cxn ang="0">
                <a:pos x="6" y="12"/>
              </a:cxn>
              <a:cxn ang="0">
                <a:pos x="10" y="6"/>
              </a:cxn>
              <a:cxn ang="0">
                <a:pos x="12" y="0"/>
              </a:cxn>
              <a:cxn ang="0">
                <a:pos x="10" y="0"/>
              </a:cxn>
            </a:cxnLst>
            <a:rect l="0" t="0" r="r" b="b"/>
            <a:pathLst>
              <a:path w="13" h="13">
                <a:moveTo>
                  <a:pt x="10" y="0"/>
                </a:moveTo>
                <a:lnTo>
                  <a:pt x="0" y="10"/>
                </a:lnTo>
                <a:lnTo>
                  <a:pt x="2" y="12"/>
                </a:lnTo>
                <a:lnTo>
                  <a:pt x="6" y="12"/>
                </a:lnTo>
                <a:lnTo>
                  <a:pt x="10" y="6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3" name="Freeform 677"/>
          <p:cNvSpPr>
            <a:spLocks/>
          </p:cNvSpPr>
          <p:nvPr/>
        </p:nvSpPr>
        <p:spPr bwMode="ltGray">
          <a:xfrm>
            <a:off x="3618861" y="3775088"/>
            <a:ext cx="13945" cy="127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6"/>
              </a:cxn>
              <a:cxn ang="0">
                <a:pos x="4" y="6"/>
              </a:cxn>
              <a:cxn ang="0">
                <a:pos x="8" y="4"/>
              </a:cxn>
              <a:cxn ang="0">
                <a:pos x="8" y="0"/>
              </a:cxn>
            </a:cxnLst>
            <a:rect l="0" t="0" r="r" b="b"/>
            <a:pathLst>
              <a:path w="9" h="7">
                <a:moveTo>
                  <a:pt x="8" y="0"/>
                </a:moveTo>
                <a:lnTo>
                  <a:pt x="2" y="4"/>
                </a:lnTo>
                <a:lnTo>
                  <a:pt x="0" y="6"/>
                </a:lnTo>
                <a:lnTo>
                  <a:pt x="4" y="6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4" name="Freeform 678"/>
          <p:cNvSpPr>
            <a:spLocks/>
          </p:cNvSpPr>
          <p:nvPr/>
        </p:nvSpPr>
        <p:spPr bwMode="ltGray">
          <a:xfrm>
            <a:off x="3592522" y="3808425"/>
            <a:ext cx="9296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4" y="4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5" h="5">
                <a:moveTo>
                  <a:pt x="0" y="0"/>
                </a:move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5" name="Freeform 679"/>
          <p:cNvSpPr>
            <a:spLocks/>
          </p:cNvSpPr>
          <p:nvPr/>
        </p:nvSpPr>
        <p:spPr bwMode="ltGray">
          <a:xfrm>
            <a:off x="3536743" y="3790963"/>
            <a:ext cx="13944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4" y="8"/>
              </a:cxn>
              <a:cxn ang="0">
                <a:pos x="6" y="8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9" h="9">
                <a:moveTo>
                  <a:pt x="0" y="0"/>
                </a:moveTo>
                <a:lnTo>
                  <a:pt x="0" y="6"/>
                </a:lnTo>
                <a:lnTo>
                  <a:pt x="4" y="8"/>
                </a:lnTo>
                <a:lnTo>
                  <a:pt x="6" y="8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6" name="Freeform 680"/>
          <p:cNvSpPr>
            <a:spLocks/>
          </p:cNvSpPr>
          <p:nvPr/>
        </p:nvSpPr>
        <p:spPr bwMode="ltGray">
          <a:xfrm>
            <a:off x="3515052" y="3768738"/>
            <a:ext cx="7746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4" y="6"/>
              </a:cxn>
              <a:cxn ang="0">
                <a:pos x="4" y="2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0" y="8"/>
                </a:lnTo>
                <a:lnTo>
                  <a:pt x="4" y="6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7" name="Freeform 681"/>
          <p:cNvSpPr>
            <a:spLocks/>
          </p:cNvSpPr>
          <p:nvPr/>
        </p:nvSpPr>
        <p:spPr bwMode="ltGray">
          <a:xfrm>
            <a:off x="3518151" y="3787788"/>
            <a:ext cx="6198" cy="12700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8" name="Freeform 682"/>
          <p:cNvSpPr>
            <a:spLocks/>
          </p:cNvSpPr>
          <p:nvPr/>
        </p:nvSpPr>
        <p:spPr bwMode="ltGray">
          <a:xfrm>
            <a:off x="3521250" y="3797313"/>
            <a:ext cx="929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9" name="Freeform 683"/>
          <p:cNvSpPr>
            <a:spLocks/>
          </p:cNvSpPr>
          <p:nvPr/>
        </p:nvSpPr>
        <p:spPr bwMode="ltGray">
          <a:xfrm>
            <a:off x="3572379" y="3641739"/>
            <a:ext cx="12395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6" y="2"/>
              </a:cxn>
              <a:cxn ang="0">
                <a:pos x="8" y="4"/>
              </a:cxn>
              <a:cxn ang="0">
                <a:pos x="4" y="8"/>
              </a:cxn>
              <a:cxn ang="0">
                <a:pos x="0" y="6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6" y="2"/>
                </a:lnTo>
                <a:lnTo>
                  <a:pt x="8" y="4"/>
                </a:lnTo>
                <a:lnTo>
                  <a:pt x="4" y="8"/>
                </a:lnTo>
                <a:lnTo>
                  <a:pt x="0" y="6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0" name="Freeform 684"/>
          <p:cNvSpPr>
            <a:spLocks/>
          </p:cNvSpPr>
          <p:nvPr/>
        </p:nvSpPr>
        <p:spPr bwMode="ltGray">
          <a:xfrm>
            <a:off x="3442230" y="4368811"/>
            <a:ext cx="15494" cy="285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14"/>
              </a:cxn>
              <a:cxn ang="0">
                <a:pos x="10" y="12"/>
              </a:cxn>
              <a:cxn ang="0">
                <a:pos x="10" y="8"/>
              </a:cxn>
              <a:cxn ang="0">
                <a:pos x="2" y="0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0" y="4"/>
                </a:lnTo>
                <a:lnTo>
                  <a:pt x="2" y="14"/>
                </a:lnTo>
                <a:lnTo>
                  <a:pt x="10" y="12"/>
                </a:lnTo>
                <a:lnTo>
                  <a:pt x="10" y="8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1" name="Freeform 685"/>
          <p:cNvSpPr>
            <a:spLocks/>
          </p:cNvSpPr>
          <p:nvPr/>
        </p:nvSpPr>
        <p:spPr bwMode="ltGray">
          <a:xfrm>
            <a:off x="4175094" y="5013333"/>
            <a:ext cx="337768" cy="396873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9" y="0"/>
              </a:cxn>
              <a:cxn ang="0">
                <a:pos x="104" y="8"/>
              </a:cxn>
              <a:cxn ang="0">
                <a:pos x="106" y="37"/>
              </a:cxn>
              <a:cxn ang="0">
                <a:pos x="118" y="44"/>
              </a:cxn>
              <a:cxn ang="0">
                <a:pos x="145" y="42"/>
              </a:cxn>
              <a:cxn ang="0">
                <a:pos x="152" y="23"/>
              </a:cxn>
              <a:cxn ang="0">
                <a:pos x="168" y="25"/>
              </a:cxn>
              <a:cxn ang="0">
                <a:pos x="174" y="31"/>
              </a:cxn>
              <a:cxn ang="0">
                <a:pos x="183" y="44"/>
              </a:cxn>
              <a:cxn ang="0">
                <a:pos x="185" y="77"/>
              </a:cxn>
              <a:cxn ang="0">
                <a:pos x="191" y="89"/>
              </a:cxn>
              <a:cxn ang="0">
                <a:pos x="201" y="98"/>
              </a:cxn>
              <a:cxn ang="0">
                <a:pos x="218" y="95"/>
              </a:cxn>
              <a:cxn ang="0">
                <a:pos x="214" y="129"/>
              </a:cxn>
              <a:cxn ang="0">
                <a:pos x="179" y="135"/>
              </a:cxn>
              <a:cxn ang="0">
                <a:pos x="199" y="218"/>
              </a:cxn>
              <a:cxn ang="0">
                <a:pos x="147" y="218"/>
              </a:cxn>
              <a:cxn ang="0">
                <a:pos x="133" y="212"/>
              </a:cxn>
              <a:cxn ang="0">
                <a:pos x="120" y="203"/>
              </a:cxn>
              <a:cxn ang="0">
                <a:pos x="50" y="199"/>
              </a:cxn>
              <a:cxn ang="0">
                <a:pos x="39" y="203"/>
              </a:cxn>
              <a:cxn ang="0">
                <a:pos x="29" y="197"/>
              </a:cxn>
              <a:cxn ang="0">
                <a:pos x="12" y="201"/>
              </a:cxn>
              <a:cxn ang="0">
                <a:pos x="0" y="187"/>
              </a:cxn>
              <a:cxn ang="0">
                <a:pos x="2" y="174"/>
              </a:cxn>
              <a:cxn ang="0">
                <a:pos x="6" y="156"/>
              </a:cxn>
              <a:cxn ang="0">
                <a:pos x="15" y="131"/>
              </a:cxn>
              <a:cxn ang="0">
                <a:pos x="29" y="118"/>
              </a:cxn>
              <a:cxn ang="0">
                <a:pos x="41" y="87"/>
              </a:cxn>
              <a:cxn ang="0">
                <a:pos x="33" y="73"/>
              </a:cxn>
              <a:cxn ang="0">
                <a:pos x="33" y="52"/>
              </a:cxn>
              <a:cxn ang="0">
                <a:pos x="27" y="33"/>
              </a:cxn>
              <a:cxn ang="0">
                <a:pos x="25" y="17"/>
              </a:cxn>
            </a:cxnLst>
            <a:rect l="0" t="0" r="r" b="b"/>
            <a:pathLst>
              <a:path w="219" h="219">
                <a:moveTo>
                  <a:pt x="14" y="6"/>
                </a:moveTo>
                <a:lnTo>
                  <a:pt x="31" y="4"/>
                </a:lnTo>
                <a:lnTo>
                  <a:pt x="37" y="4"/>
                </a:lnTo>
                <a:lnTo>
                  <a:pt x="39" y="0"/>
                </a:lnTo>
                <a:lnTo>
                  <a:pt x="100" y="4"/>
                </a:lnTo>
                <a:lnTo>
                  <a:pt x="104" y="8"/>
                </a:lnTo>
                <a:lnTo>
                  <a:pt x="102" y="31"/>
                </a:lnTo>
                <a:lnTo>
                  <a:pt x="106" y="37"/>
                </a:lnTo>
                <a:lnTo>
                  <a:pt x="110" y="42"/>
                </a:lnTo>
                <a:lnTo>
                  <a:pt x="118" y="44"/>
                </a:lnTo>
                <a:lnTo>
                  <a:pt x="122" y="41"/>
                </a:lnTo>
                <a:lnTo>
                  <a:pt x="145" y="42"/>
                </a:lnTo>
                <a:lnTo>
                  <a:pt x="145" y="23"/>
                </a:lnTo>
                <a:lnTo>
                  <a:pt x="152" y="23"/>
                </a:lnTo>
                <a:lnTo>
                  <a:pt x="164" y="25"/>
                </a:lnTo>
                <a:lnTo>
                  <a:pt x="168" y="25"/>
                </a:lnTo>
                <a:lnTo>
                  <a:pt x="168" y="31"/>
                </a:lnTo>
                <a:lnTo>
                  <a:pt x="174" y="31"/>
                </a:lnTo>
                <a:lnTo>
                  <a:pt x="179" y="29"/>
                </a:lnTo>
                <a:lnTo>
                  <a:pt x="183" y="44"/>
                </a:lnTo>
                <a:lnTo>
                  <a:pt x="183" y="69"/>
                </a:lnTo>
                <a:lnTo>
                  <a:pt x="185" y="77"/>
                </a:lnTo>
                <a:lnTo>
                  <a:pt x="191" y="83"/>
                </a:lnTo>
                <a:lnTo>
                  <a:pt x="191" y="89"/>
                </a:lnTo>
                <a:lnTo>
                  <a:pt x="191" y="98"/>
                </a:lnTo>
                <a:lnTo>
                  <a:pt x="201" y="98"/>
                </a:lnTo>
                <a:lnTo>
                  <a:pt x="208" y="102"/>
                </a:lnTo>
                <a:lnTo>
                  <a:pt x="218" y="95"/>
                </a:lnTo>
                <a:lnTo>
                  <a:pt x="218" y="123"/>
                </a:lnTo>
                <a:lnTo>
                  <a:pt x="214" y="129"/>
                </a:lnTo>
                <a:lnTo>
                  <a:pt x="218" y="137"/>
                </a:lnTo>
                <a:lnTo>
                  <a:pt x="179" y="135"/>
                </a:lnTo>
                <a:lnTo>
                  <a:pt x="177" y="193"/>
                </a:lnTo>
                <a:lnTo>
                  <a:pt x="199" y="218"/>
                </a:lnTo>
                <a:lnTo>
                  <a:pt x="170" y="218"/>
                </a:lnTo>
                <a:lnTo>
                  <a:pt x="147" y="218"/>
                </a:lnTo>
                <a:lnTo>
                  <a:pt x="137" y="214"/>
                </a:lnTo>
                <a:lnTo>
                  <a:pt x="133" y="212"/>
                </a:lnTo>
                <a:lnTo>
                  <a:pt x="125" y="210"/>
                </a:lnTo>
                <a:lnTo>
                  <a:pt x="120" y="203"/>
                </a:lnTo>
                <a:lnTo>
                  <a:pt x="58" y="204"/>
                </a:lnTo>
                <a:lnTo>
                  <a:pt x="50" y="199"/>
                </a:lnTo>
                <a:lnTo>
                  <a:pt x="46" y="203"/>
                </a:lnTo>
                <a:lnTo>
                  <a:pt x="39" y="203"/>
                </a:lnTo>
                <a:lnTo>
                  <a:pt x="33" y="201"/>
                </a:lnTo>
                <a:lnTo>
                  <a:pt x="29" y="197"/>
                </a:lnTo>
                <a:lnTo>
                  <a:pt x="17" y="199"/>
                </a:lnTo>
                <a:lnTo>
                  <a:pt x="12" y="201"/>
                </a:lnTo>
                <a:lnTo>
                  <a:pt x="0" y="201"/>
                </a:lnTo>
                <a:lnTo>
                  <a:pt x="0" y="187"/>
                </a:lnTo>
                <a:lnTo>
                  <a:pt x="4" y="177"/>
                </a:lnTo>
                <a:lnTo>
                  <a:pt x="2" y="174"/>
                </a:lnTo>
                <a:lnTo>
                  <a:pt x="8" y="170"/>
                </a:lnTo>
                <a:lnTo>
                  <a:pt x="6" y="156"/>
                </a:lnTo>
                <a:lnTo>
                  <a:pt x="14" y="145"/>
                </a:lnTo>
                <a:lnTo>
                  <a:pt x="15" y="131"/>
                </a:lnTo>
                <a:lnTo>
                  <a:pt x="21" y="123"/>
                </a:lnTo>
                <a:lnTo>
                  <a:pt x="29" y="118"/>
                </a:lnTo>
                <a:lnTo>
                  <a:pt x="35" y="116"/>
                </a:lnTo>
                <a:lnTo>
                  <a:pt x="41" y="87"/>
                </a:lnTo>
                <a:lnTo>
                  <a:pt x="37" y="83"/>
                </a:lnTo>
                <a:lnTo>
                  <a:pt x="33" y="73"/>
                </a:lnTo>
                <a:lnTo>
                  <a:pt x="33" y="58"/>
                </a:lnTo>
                <a:lnTo>
                  <a:pt x="33" y="52"/>
                </a:lnTo>
                <a:lnTo>
                  <a:pt x="33" y="44"/>
                </a:lnTo>
                <a:lnTo>
                  <a:pt x="27" y="33"/>
                </a:lnTo>
                <a:lnTo>
                  <a:pt x="27" y="27"/>
                </a:lnTo>
                <a:lnTo>
                  <a:pt x="25" y="17"/>
                </a:lnTo>
                <a:lnTo>
                  <a:pt x="1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2" name="Freeform 686"/>
          <p:cNvSpPr>
            <a:spLocks/>
          </p:cNvSpPr>
          <p:nvPr/>
        </p:nvSpPr>
        <p:spPr bwMode="ltGray">
          <a:xfrm>
            <a:off x="4175094" y="5011745"/>
            <a:ext cx="347064" cy="411161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40" y="0"/>
              </a:cxn>
              <a:cxn ang="0">
                <a:pos x="108" y="8"/>
              </a:cxn>
              <a:cxn ang="0">
                <a:pos x="110" y="38"/>
              </a:cxn>
              <a:cxn ang="0">
                <a:pos x="122" y="46"/>
              </a:cxn>
              <a:cxn ang="0">
                <a:pos x="150" y="44"/>
              </a:cxn>
              <a:cxn ang="0">
                <a:pos x="158" y="24"/>
              </a:cxn>
              <a:cxn ang="0">
                <a:pos x="174" y="26"/>
              </a:cxn>
              <a:cxn ang="0">
                <a:pos x="180" y="32"/>
              </a:cxn>
              <a:cxn ang="0">
                <a:pos x="190" y="46"/>
              </a:cxn>
              <a:cxn ang="0">
                <a:pos x="192" y="80"/>
              </a:cxn>
              <a:cxn ang="0">
                <a:pos x="198" y="92"/>
              </a:cxn>
              <a:cxn ang="0">
                <a:pos x="208" y="102"/>
              </a:cxn>
              <a:cxn ang="0">
                <a:pos x="226" y="98"/>
              </a:cxn>
              <a:cxn ang="0">
                <a:pos x="222" y="134"/>
              </a:cxn>
              <a:cxn ang="0">
                <a:pos x="186" y="140"/>
              </a:cxn>
              <a:cxn ang="0">
                <a:pos x="206" y="226"/>
              </a:cxn>
              <a:cxn ang="0">
                <a:pos x="152" y="226"/>
              </a:cxn>
              <a:cxn ang="0">
                <a:pos x="138" y="220"/>
              </a:cxn>
              <a:cxn ang="0">
                <a:pos x="124" y="210"/>
              </a:cxn>
              <a:cxn ang="0">
                <a:pos x="52" y="206"/>
              </a:cxn>
              <a:cxn ang="0">
                <a:pos x="40" y="210"/>
              </a:cxn>
              <a:cxn ang="0">
                <a:pos x="30" y="204"/>
              </a:cxn>
              <a:cxn ang="0">
                <a:pos x="12" y="208"/>
              </a:cxn>
              <a:cxn ang="0">
                <a:pos x="0" y="194"/>
              </a:cxn>
              <a:cxn ang="0">
                <a:pos x="2" y="180"/>
              </a:cxn>
              <a:cxn ang="0">
                <a:pos x="6" y="162"/>
              </a:cxn>
              <a:cxn ang="0">
                <a:pos x="16" y="136"/>
              </a:cxn>
              <a:cxn ang="0">
                <a:pos x="30" y="122"/>
              </a:cxn>
              <a:cxn ang="0">
                <a:pos x="42" y="90"/>
              </a:cxn>
              <a:cxn ang="0">
                <a:pos x="34" y="76"/>
              </a:cxn>
              <a:cxn ang="0">
                <a:pos x="34" y="54"/>
              </a:cxn>
              <a:cxn ang="0">
                <a:pos x="28" y="34"/>
              </a:cxn>
              <a:cxn ang="0">
                <a:pos x="26" y="18"/>
              </a:cxn>
            </a:cxnLst>
            <a:rect l="0" t="0" r="r" b="b"/>
            <a:pathLst>
              <a:path w="227" h="227">
                <a:moveTo>
                  <a:pt x="14" y="6"/>
                </a:moveTo>
                <a:lnTo>
                  <a:pt x="32" y="4"/>
                </a:lnTo>
                <a:lnTo>
                  <a:pt x="38" y="4"/>
                </a:lnTo>
                <a:lnTo>
                  <a:pt x="40" y="0"/>
                </a:lnTo>
                <a:lnTo>
                  <a:pt x="104" y="4"/>
                </a:lnTo>
                <a:lnTo>
                  <a:pt x="108" y="8"/>
                </a:lnTo>
                <a:lnTo>
                  <a:pt x="106" y="32"/>
                </a:lnTo>
                <a:lnTo>
                  <a:pt x="110" y="38"/>
                </a:lnTo>
                <a:lnTo>
                  <a:pt x="114" y="44"/>
                </a:lnTo>
                <a:lnTo>
                  <a:pt x="122" y="46"/>
                </a:lnTo>
                <a:lnTo>
                  <a:pt x="126" y="42"/>
                </a:lnTo>
                <a:lnTo>
                  <a:pt x="150" y="44"/>
                </a:lnTo>
                <a:lnTo>
                  <a:pt x="150" y="24"/>
                </a:lnTo>
                <a:lnTo>
                  <a:pt x="158" y="24"/>
                </a:lnTo>
                <a:lnTo>
                  <a:pt x="170" y="26"/>
                </a:lnTo>
                <a:lnTo>
                  <a:pt x="174" y="26"/>
                </a:lnTo>
                <a:lnTo>
                  <a:pt x="174" y="32"/>
                </a:lnTo>
                <a:lnTo>
                  <a:pt x="180" y="32"/>
                </a:lnTo>
                <a:lnTo>
                  <a:pt x="186" y="30"/>
                </a:lnTo>
                <a:lnTo>
                  <a:pt x="190" y="46"/>
                </a:lnTo>
                <a:lnTo>
                  <a:pt x="190" y="72"/>
                </a:lnTo>
                <a:lnTo>
                  <a:pt x="192" y="80"/>
                </a:lnTo>
                <a:lnTo>
                  <a:pt x="198" y="86"/>
                </a:lnTo>
                <a:lnTo>
                  <a:pt x="198" y="92"/>
                </a:lnTo>
                <a:lnTo>
                  <a:pt x="198" y="102"/>
                </a:lnTo>
                <a:lnTo>
                  <a:pt x="208" y="102"/>
                </a:lnTo>
                <a:lnTo>
                  <a:pt x="216" y="106"/>
                </a:lnTo>
                <a:lnTo>
                  <a:pt x="226" y="98"/>
                </a:lnTo>
                <a:lnTo>
                  <a:pt x="226" y="128"/>
                </a:lnTo>
                <a:lnTo>
                  <a:pt x="222" y="134"/>
                </a:lnTo>
                <a:lnTo>
                  <a:pt x="226" y="142"/>
                </a:lnTo>
                <a:lnTo>
                  <a:pt x="186" y="140"/>
                </a:lnTo>
                <a:lnTo>
                  <a:pt x="184" y="200"/>
                </a:lnTo>
                <a:lnTo>
                  <a:pt x="206" y="226"/>
                </a:lnTo>
                <a:lnTo>
                  <a:pt x="176" y="226"/>
                </a:lnTo>
                <a:lnTo>
                  <a:pt x="152" y="226"/>
                </a:lnTo>
                <a:lnTo>
                  <a:pt x="142" y="222"/>
                </a:lnTo>
                <a:lnTo>
                  <a:pt x="138" y="220"/>
                </a:lnTo>
                <a:lnTo>
                  <a:pt x="130" y="218"/>
                </a:lnTo>
                <a:lnTo>
                  <a:pt x="124" y="210"/>
                </a:lnTo>
                <a:lnTo>
                  <a:pt x="60" y="212"/>
                </a:lnTo>
                <a:lnTo>
                  <a:pt x="52" y="206"/>
                </a:lnTo>
                <a:lnTo>
                  <a:pt x="48" y="210"/>
                </a:lnTo>
                <a:lnTo>
                  <a:pt x="40" y="210"/>
                </a:lnTo>
                <a:lnTo>
                  <a:pt x="34" y="208"/>
                </a:lnTo>
                <a:lnTo>
                  <a:pt x="30" y="204"/>
                </a:lnTo>
                <a:lnTo>
                  <a:pt x="18" y="206"/>
                </a:lnTo>
                <a:lnTo>
                  <a:pt x="12" y="208"/>
                </a:lnTo>
                <a:lnTo>
                  <a:pt x="0" y="208"/>
                </a:lnTo>
                <a:lnTo>
                  <a:pt x="0" y="194"/>
                </a:lnTo>
                <a:lnTo>
                  <a:pt x="4" y="184"/>
                </a:lnTo>
                <a:lnTo>
                  <a:pt x="2" y="180"/>
                </a:lnTo>
                <a:lnTo>
                  <a:pt x="8" y="176"/>
                </a:lnTo>
                <a:lnTo>
                  <a:pt x="6" y="162"/>
                </a:lnTo>
                <a:lnTo>
                  <a:pt x="14" y="150"/>
                </a:lnTo>
                <a:lnTo>
                  <a:pt x="16" y="136"/>
                </a:lnTo>
                <a:lnTo>
                  <a:pt x="22" y="128"/>
                </a:lnTo>
                <a:lnTo>
                  <a:pt x="30" y="122"/>
                </a:lnTo>
                <a:lnTo>
                  <a:pt x="36" y="120"/>
                </a:lnTo>
                <a:lnTo>
                  <a:pt x="42" y="90"/>
                </a:lnTo>
                <a:lnTo>
                  <a:pt x="38" y="86"/>
                </a:lnTo>
                <a:lnTo>
                  <a:pt x="34" y="76"/>
                </a:lnTo>
                <a:lnTo>
                  <a:pt x="34" y="60"/>
                </a:lnTo>
                <a:lnTo>
                  <a:pt x="34" y="54"/>
                </a:lnTo>
                <a:lnTo>
                  <a:pt x="34" y="46"/>
                </a:lnTo>
                <a:lnTo>
                  <a:pt x="28" y="34"/>
                </a:lnTo>
                <a:lnTo>
                  <a:pt x="28" y="28"/>
                </a:lnTo>
                <a:lnTo>
                  <a:pt x="26" y="18"/>
                </a:lnTo>
                <a:lnTo>
                  <a:pt x="14" y="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3" name="Freeform 687"/>
          <p:cNvSpPr>
            <a:spLocks/>
          </p:cNvSpPr>
          <p:nvPr/>
        </p:nvSpPr>
        <p:spPr bwMode="ltGray">
          <a:xfrm>
            <a:off x="4577936" y="5232407"/>
            <a:ext cx="26339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17" h="1">
                <a:moveTo>
                  <a:pt x="0" y="0"/>
                </a:move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4" name="Freeform 688"/>
          <p:cNvSpPr>
            <a:spLocks/>
          </p:cNvSpPr>
          <p:nvPr/>
        </p:nvSpPr>
        <p:spPr bwMode="ltGray">
          <a:xfrm>
            <a:off x="4957537" y="5060958"/>
            <a:ext cx="6198" cy="1111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3"/>
              </a:cxn>
              <a:cxn ang="0">
                <a:pos x="2" y="6"/>
              </a:cxn>
              <a:cxn ang="0">
                <a:pos x="0" y="5"/>
              </a:cxn>
              <a:cxn ang="0">
                <a:pos x="0" y="3"/>
              </a:cxn>
              <a:cxn ang="0">
                <a:pos x="1" y="0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1" y="3"/>
                </a:lnTo>
                <a:lnTo>
                  <a:pt x="2" y="6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5" name="Freeform 689"/>
          <p:cNvSpPr>
            <a:spLocks/>
          </p:cNvSpPr>
          <p:nvPr/>
        </p:nvSpPr>
        <p:spPr bwMode="ltGray">
          <a:xfrm>
            <a:off x="4955988" y="5057783"/>
            <a:ext cx="17043" cy="285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"/>
              </a:cxn>
              <a:cxn ang="0">
                <a:pos x="10" y="14"/>
              </a:cxn>
              <a:cxn ang="0">
                <a:pos x="2" y="12"/>
              </a:cxn>
              <a:cxn ang="0">
                <a:pos x="0" y="8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6"/>
                </a:lnTo>
                <a:lnTo>
                  <a:pt x="10" y="14"/>
                </a:lnTo>
                <a:lnTo>
                  <a:pt x="2" y="12"/>
                </a:lnTo>
                <a:lnTo>
                  <a:pt x="0" y="8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6" name="Freeform 690"/>
          <p:cNvSpPr>
            <a:spLocks/>
          </p:cNvSpPr>
          <p:nvPr/>
        </p:nvSpPr>
        <p:spPr bwMode="ltGray">
          <a:xfrm>
            <a:off x="4974581" y="5027620"/>
            <a:ext cx="9296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0"/>
              </a:cxn>
              <a:cxn ang="0">
                <a:pos x="4" y="8"/>
              </a:cxn>
              <a:cxn ang="0">
                <a:pos x="2" y="16"/>
              </a:cxn>
              <a:cxn ang="0">
                <a:pos x="0" y="8"/>
              </a:cxn>
            </a:cxnLst>
            <a:rect l="0" t="0" r="r" b="b"/>
            <a:pathLst>
              <a:path w="5" h="17">
                <a:moveTo>
                  <a:pt x="0" y="8"/>
                </a:moveTo>
                <a:lnTo>
                  <a:pt x="2" y="0"/>
                </a:lnTo>
                <a:lnTo>
                  <a:pt x="4" y="8"/>
                </a:lnTo>
                <a:lnTo>
                  <a:pt x="2" y="16"/>
                </a:lnTo>
                <a:lnTo>
                  <a:pt x="0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7" name="Freeform 691"/>
          <p:cNvSpPr>
            <a:spLocks/>
          </p:cNvSpPr>
          <p:nvPr/>
        </p:nvSpPr>
        <p:spPr bwMode="ltGray">
          <a:xfrm>
            <a:off x="4965285" y="5119694"/>
            <a:ext cx="10845" cy="190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6" y="10"/>
              </a:cxn>
              <a:cxn ang="0">
                <a:pos x="6" y="0"/>
              </a:cxn>
            </a:cxnLst>
            <a:rect l="0" t="0" r="r" b="b"/>
            <a:pathLst>
              <a:path w="7" h="11">
                <a:moveTo>
                  <a:pt x="6" y="0"/>
                </a:moveTo>
                <a:lnTo>
                  <a:pt x="0" y="6"/>
                </a:lnTo>
                <a:lnTo>
                  <a:pt x="6" y="10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8" name="Freeform 692"/>
          <p:cNvSpPr>
            <a:spLocks/>
          </p:cNvSpPr>
          <p:nvPr/>
        </p:nvSpPr>
        <p:spPr bwMode="ltGray">
          <a:xfrm>
            <a:off x="5013315" y="5307019"/>
            <a:ext cx="218465" cy="425448"/>
          </a:xfrm>
          <a:custGeom>
            <a:avLst/>
            <a:gdLst/>
            <a:ahLst/>
            <a:cxnLst>
              <a:cxn ang="0">
                <a:pos x="132" y="8"/>
              </a:cxn>
              <a:cxn ang="0">
                <a:pos x="138" y="31"/>
              </a:cxn>
              <a:cxn ang="0">
                <a:pos x="140" y="56"/>
              </a:cxn>
              <a:cxn ang="0">
                <a:pos x="132" y="68"/>
              </a:cxn>
              <a:cxn ang="0">
                <a:pos x="127" y="60"/>
              </a:cxn>
              <a:cxn ang="0">
                <a:pos x="129" y="75"/>
              </a:cxn>
              <a:cxn ang="0">
                <a:pos x="121" y="93"/>
              </a:cxn>
              <a:cxn ang="0">
                <a:pos x="108" y="110"/>
              </a:cxn>
              <a:cxn ang="0">
                <a:pos x="106" y="126"/>
              </a:cxn>
              <a:cxn ang="0">
                <a:pos x="91" y="157"/>
              </a:cxn>
              <a:cxn ang="0">
                <a:pos x="76" y="188"/>
              </a:cxn>
              <a:cxn ang="0">
                <a:pos x="72" y="199"/>
              </a:cxn>
              <a:cxn ang="0">
                <a:pos x="51" y="226"/>
              </a:cxn>
              <a:cxn ang="0">
                <a:pos x="36" y="228"/>
              </a:cxn>
              <a:cxn ang="0">
                <a:pos x="23" y="234"/>
              </a:cxn>
              <a:cxn ang="0">
                <a:pos x="9" y="224"/>
              </a:cxn>
              <a:cxn ang="0">
                <a:pos x="0" y="211"/>
              </a:cxn>
              <a:cxn ang="0">
                <a:pos x="2" y="201"/>
              </a:cxn>
              <a:cxn ang="0">
                <a:pos x="6" y="190"/>
              </a:cxn>
              <a:cxn ang="0">
                <a:pos x="0" y="178"/>
              </a:cxn>
              <a:cxn ang="0">
                <a:pos x="6" y="157"/>
              </a:cxn>
              <a:cxn ang="0">
                <a:pos x="13" y="153"/>
              </a:cxn>
              <a:cxn ang="0">
                <a:pos x="21" y="139"/>
              </a:cxn>
              <a:cxn ang="0">
                <a:pos x="28" y="128"/>
              </a:cxn>
              <a:cxn ang="0">
                <a:pos x="28" y="120"/>
              </a:cxn>
              <a:cxn ang="0">
                <a:pos x="25" y="101"/>
              </a:cxn>
              <a:cxn ang="0">
                <a:pos x="38" y="70"/>
              </a:cxn>
              <a:cxn ang="0">
                <a:pos x="45" y="64"/>
              </a:cxn>
              <a:cxn ang="0">
                <a:pos x="59" y="62"/>
              </a:cxn>
              <a:cxn ang="0">
                <a:pos x="66" y="58"/>
              </a:cxn>
              <a:cxn ang="0">
                <a:pos x="79" y="52"/>
              </a:cxn>
              <a:cxn ang="0">
                <a:pos x="91" y="43"/>
              </a:cxn>
              <a:cxn ang="0">
                <a:pos x="102" y="35"/>
              </a:cxn>
              <a:cxn ang="0">
                <a:pos x="102" y="23"/>
              </a:cxn>
              <a:cxn ang="0">
                <a:pos x="112" y="21"/>
              </a:cxn>
              <a:cxn ang="0">
                <a:pos x="119" y="10"/>
              </a:cxn>
              <a:cxn ang="0">
                <a:pos x="123" y="2"/>
              </a:cxn>
            </a:cxnLst>
            <a:rect l="0" t="0" r="r" b="b"/>
            <a:pathLst>
              <a:path w="141" h="235">
                <a:moveTo>
                  <a:pt x="131" y="0"/>
                </a:moveTo>
                <a:lnTo>
                  <a:pt x="132" y="8"/>
                </a:lnTo>
                <a:lnTo>
                  <a:pt x="136" y="14"/>
                </a:lnTo>
                <a:lnTo>
                  <a:pt x="138" y="31"/>
                </a:lnTo>
                <a:lnTo>
                  <a:pt x="140" y="50"/>
                </a:lnTo>
                <a:lnTo>
                  <a:pt x="140" y="56"/>
                </a:lnTo>
                <a:lnTo>
                  <a:pt x="136" y="66"/>
                </a:lnTo>
                <a:lnTo>
                  <a:pt x="132" y="68"/>
                </a:lnTo>
                <a:lnTo>
                  <a:pt x="129" y="64"/>
                </a:lnTo>
                <a:lnTo>
                  <a:pt x="127" y="60"/>
                </a:lnTo>
                <a:lnTo>
                  <a:pt x="129" y="64"/>
                </a:lnTo>
                <a:lnTo>
                  <a:pt x="129" y="75"/>
                </a:lnTo>
                <a:lnTo>
                  <a:pt x="127" y="81"/>
                </a:lnTo>
                <a:lnTo>
                  <a:pt x="121" y="93"/>
                </a:lnTo>
                <a:lnTo>
                  <a:pt x="115" y="102"/>
                </a:lnTo>
                <a:lnTo>
                  <a:pt x="108" y="110"/>
                </a:lnTo>
                <a:lnTo>
                  <a:pt x="106" y="120"/>
                </a:lnTo>
                <a:lnTo>
                  <a:pt x="106" y="126"/>
                </a:lnTo>
                <a:lnTo>
                  <a:pt x="98" y="143"/>
                </a:lnTo>
                <a:lnTo>
                  <a:pt x="91" y="157"/>
                </a:lnTo>
                <a:lnTo>
                  <a:pt x="83" y="172"/>
                </a:lnTo>
                <a:lnTo>
                  <a:pt x="76" y="188"/>
                </a:lnTo>
                <a:lnTo>
                  <a:pt x="72" y="193"/>
                </a:lnTo>
                <a:lnTo>
                  <a:pt x="72" y="199"/>
                </a:lnTo>
                <a:lnTo>
                  <a:pt x="61" y="213"/>
                </a:lnTo>
                <a:lnTo>
                  <a:pt x="51" y="226"/>
                </a:lnTo>
                <a:lnTo>
                  <a:pt x="44" y="228"/>
                </a:lnTo>
                <a:lnTo>
                  <a:pt x="36" y="228"/>
                </a:lnTo>
                <a:lnTo>
                  <a:pt x="28" y="230"/>
                </a:lnTo>
                <a:lnTo>
                  <a:pt x="23" y="234"/>
                </a:lnTo>
                <a:lnTo>
                  <a:pt x="17" y="232"/>
                </a:lnTo>
                <a:lnTo>
                  <a:pt x="9" y="224"/>
                </a:lnTo>
                <a:lnTo>
                  <a:pt x="4" y="217"/>
                </a:lnTo>
                <a:lnTo>
                  <a:pt x="0" y="211"/>
                </a:lnTo>
                <a:lnTo>
                  <a:pt x="0" y="205"/>
                </a:lnTo>
                <a:lnTo>
                  <a:pt x="2" y="201"/>
                </a:lnTo>
                <a:lnTo>
                  <a:pt x="2" y="195"/>
                </a:lnTo>
                <a:lnTo>
                  <a:pt x="6" y="190"/>
                </a:lnTo>
                <a:lnTo>
                  <a:pt x="2" y="182"/>
                </a:lnTo>
                <a:lnTo>
                  <a:pt x="0" y="178"/>
                </a:lnTo>
                <a:lnTo>
                  <a:pt x="0" y="166"/>
                </a:lnTo>
                <a:lnTo>
                  <a:pt x="6" y="157"/>
                </a:lnTo>
                <a:lnTo>
                  <a:pt x="9" y="155"/>
                </a:lnTo>
                <a:lnTo>
                  <a:pt x="13" y="153"/>
                </a:lnTo>
                <a:lnTo>
                  <a:pt x="17" y="145"/>
                </a:lnTo>
                <a:lnTo>
                  <a:pt x="21" y="139"/>
                </a:lnTo>
                <a:lnTo>
                  <a:pt x="26" y="135"/>
                </a:lnTo>
                <a:lnTo>
                  <a:pt x="28" y="128"/>
                </a:lnTo>
                <a:lnTo>
                  <a:pt x="30" y="124"/>
                </a:lnTo>
                <a:lnTo>
                  <a:pt x="28" y="120"/>
                </a:lnTo>
                <a:lnTo>
                  <a:pt x="28" y="106"/>
                </a:lnTo>
                <a:lnTo>
                  <a:pt x="25" y="101"/>
                </a:lnTo>
                <a:lnTo>
                  <a:pt x="25" y="83"/>
                </a:lnTo>
                <a:lnTo>
                  <a:pt x="38" y="70"/>
                </a:lnTo>
                <a:lnTo>
                  <a:pt x="38" y="62"/>
                </a:lnTo>
                <a:lnTo>
                  <a:pt x="45" y="64"/>
                </a:lnTo>
                <a:lnTo>
                  <a:pt x="51" y="60"/>
                </a:lnTo>
                <a:lnTo>
                  <a:pt x="59" y="62"/>
                </a:lnTo>
                <a:lnTo>
                  <a:pt x="59" y="58"/>
                </a:lnTo>
                <a:lnTo>
                  <a:pt x="66" y="58"/>
                </a:lnTo>
                <a:lnTo>
                  <a:pt x="70" y="58"/>
                </a:lnTo>
                <a:lnTo>
                  <a:pt x="79" y="52"/>
                </a:lnTo>
                <a:lnTo>
                  <a:pt x="83" y="50"/>
                </a:lnTo>
                <a:lnTo>
                  <a:pt x="91" y="43"/>
                </a:lnTo>
                <a:lnTo>
                  <a:pt x="89" y="48"/>
                </a:lnTo>
                <a:lnTo>
                  <a:pt x="102" y="35"/>
                </a:lnTo>
                <a:lnTo>
                  <a:pt x="102" y="29"/>
                </a:lnTo>
                <a:lnTo>
                  <a:pt x="102" y="23"/>
                </a:lnTo>
                <a:lnTo>
                  <a:pt x="110" y="27"/>
                </a:lnTo>
                <a:lnTo>
                  <a:pt x="112" y="21"/>
                </a:lnTo>
                <a:lnTo>
                  <a:pt x="115" y="21"/>
                </a:lnTo>
                <a:lnTo>
                  <a:pt x="119" y="10"/>
                </a:lnTo>
                <a:lnTo>
                  <a:pt x="119" y="4"/>
                </a:lnTo>
                <a:lnTo>
                  <a:pt x="123" y="2"/>
                </a:lnTo>
                <a:lnTo>
                  <a:pt x="131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9" name="Freeform 693"/>
          <p:cNvSpPr>
            <a:spLocks/>
          </p:cNvSpPr>
          <p:nvPr/>
        </p:nvSpPr>
        <p:spPr bwMode="ltGray">
          <a:xfrm>
            <a:off x="5013315" y="5305432"/>
            <a:ext cx="229310" cy="441323"/>
          </a:xfrm>
          <a:custGeom>
            <a:avLst/>
            <a:gdLst/>
            <a:ahLst/>
            <a:cxnLst>
              <a:cxn ang="0">
                <a:pos x="140" y="8"/>
              </a:cxn>
              <a:cxn ang="0">
                <a:pos x="146" y="32"/>
              </a:cxn>
              <a:cxn ang="0">
                <a:pos x="148" y="58"/>
              </a:cxn>
              <a:cxn ang="0">
                <a:pos x="140" y="70"/>
              </a:cxn>
              <a:cxn ang="0">
                <a:pos x="134" y="62"/>
              </a:cxn>
              <a:cxn ang="0">
                <a:pos x="136" y="78"/>
              </a:cxn>
              <a:cxn ang="0">
                <a:pos x="128" y="96"/>
              </a:cxn>
              <a:cxn ang="0">
                <a:pos x="114" y="114"/>
              </a:cxn>
              <a:cxn ang="0">
                <a:pos x="112" y="130"/>
              </a:cxn>
              <a:cxn ang="0">
                <a:pos x="96" y="162"/>
              </a:cxn>
              <a:cxn ang="0">
                <a:pos x="80" y="194"/>
              </a:cxn>
              <a:cxn ang="0">
                <a:pos x="76" y="206"/>
              </a:cxn>
              <a:cxn ang="0">
                <a:pos x="54" y="234"/>
              </a:cxn>
              <a:cxn ang="0">
                <a:pos x="38" y="236"/>
              </a:cxn>
              <a:cxn ang="0">
                <a:pos x="24" y="242"/>
              </a:cxn>
              <a:cxn ang="0">
                <a:pos x="10" y="232"/>
              </a:cxn>
              <a:cxn ang="0">
                <a:pos x="0" y="218"/>
              </a:cxn>
              <a:cxn ang="0">
                <a:pos x="2" y="208"/>
              </a:cxn>
              <a:cxn ang="0">
                <a:pos x="6" y="196"/>
              </a:cxn>
              <a:cxn ang="0">
                <a:pos x="0" y="184"/>
              </a:cxn>
              <a:cxn ang="0">
                <a:pos x="6" y="162"/>
              </a:cxn>
              <a:cxn ang="0">
                <a:pos x="14" y="158"/>
              </a:cxn>
              <a:cxn ang="0">
                <a:pos x="22" y="144"/>
              </a:cxn>
              <a:cxn ang="0">
                <a:pos x="30" y="132"/>
              </a:cxn>
              <a:cxn ang="0">
                <a:pos x="30" y="124"/>
              </a:cxn>
              <a:cxn ang="0">
                <a:pos x="26" y="104"/>
              </a:cxn>
              <a:cxn ang="0">
                <a:pos x="40" y="72"/>
              </a:cxn>
              <a:cxn ang="0">
                <a:pos x="48" y="66"/>
              </a:cxn>
              <a:cxn ang="0">
                <a:pos x="62" y="64"/>
              </a:cxn>
              <a:cxn ang="0">
                <a:pos x="70" y="60"/>
              </a:cxn>
              <a:cxn ang="0">
                <a:pos x="84" y="54"/>
              </a:cxn>
              <a:cxn ang="0">
                <a:pos x="96" y="44"/>
              </a:cxn>
              <a:cxn ang="0">
                <a:pos x="108" y="36"/>
              </a:cxn>
              <a:cxn ang="0">
                <a:pos x="108" y="24"/>
              </a:cxn>
              <a:cxn ang="0">
                <a:pos x="118" y="22"/>
              </a:cxn>
              <a:cxn ang="0">
                <a:pos x="126" y="10"/>
              </a:cxn>
              <a:cxn ang="0">
                <a:pos x="130" y="2"/>
              </a:cxn>
            </a:cxnLst>
            <a:rect l="0" t="0" r="r" b="b"/>
            <a:pathLst>
              <a:path w="149" h="243">
                <a:moveTo>
                  <a:pt x="138" y="0"/>
                </a:moveTo>
                <a:lnTo>
                  <a:pt x="140" y="8"/>
                </a:lnTo>
                <a:lnTo>
                  <a:pt x="144" y="14"/>
                </a:lnTo>
                <a:lnTo>
                  <a:pt x="146" y="32"/>
                </a:lnTo>
                <a:lnTo>
                  <a:pt x="148" y="52"/>
                </a:lnTo>
                <a:lnTo>
                  <a:pt x="148" y="58"/>
                </a:lnTo>
                <a:lnTo>
                  <a:pt x="144" y="68"/>
                </a:lnTo>
                <a:lnTo>
                  <a:pt x="140" y="70"/>
                </a:lnTo>
                <a:lnTo>
                  <a:pt x="136" y="66"/>
                </a:lnTo>
                <a:lnTo>
                  <a:pt x="134" y="62"/>
                </a:lnTo>
                <a:lnTo>
                  <a:pt x="136" y="66"/>
                </a:lnTo>
                <a:lnTo>
                  <a:pt x="136" y="78"/>
                </a:lnTo>
                <a:lnTo>
                  <a:pt x="134" y="84"/>
                </a:lnTo>
                <a:lnTo>
                  <a:pt x="128" y="96"/>
                </a:lnTo>
                <a:lnTo>
                  <a:pt x="122" y="106"/>
                </a:lnTo>
                <a:lnTo>
                  <a:pt x="114" y="114"/>
                </a:lnTo>
                <a:lnTo>
                  <a:pt x="112" y="124"/>
                </a:lnTo>
                <a:lnTo>
                  <a:pt x="112" y="130"/>
                </a:lnTo>
                <a:lnTo>
                  <a:pt x="104" y="148"/>
                </a:lnTo>
                <a:lnTo>
                  <a:pt x="96" y="162"/>
                </a:lnTo>
                <a:lnTo>
                  <a:pt x="88" y="178"/>
                </a:lnTo>
                <a:lnTo>
                  <a:pt x="80" y="194"/>
                </a:lnTo>
                <a:lnTo>
                  <a:pt x="76" y="200"/>
                </a:lnTo>
                <a:lnTo>
                  <a:pt x="76" y="206"/>
                </a:lnTo>
                <a:lnTo>
                  <a:pt x="64" y="220"/>
                </a:lnTo>
                <a:lnTo>
                  <a:pt x="54" y="234"/>
                </a:lnTo>
                <a:lnTo>
                  <a:pt x="46" y="236"/>
                </a:lnTo>
                <a:lnTo>
                  <a:pt x="38" y="236"/>
                </a:lnTo>
                <a:lnTo>
                  <a:pt x="30" y="238"/>
                </a:lnTo>
                <a:lnTo>
                  <a:pt x="24" y="242"/>
                </a:lnTo>
                <a:lnTo>
                  <a:pt x="18" y="240"/>
                </a:lnTo>
                <a:lnTo>
                  <a:pt x="10" y="232"/>
                </a:lnTo>
                <a:lnTo>
                  <a:pt x="4" y="224"/>
                </a:lnTo>
                <a:lnTo>
                  <a:pt x="0" y="218"/>
                </a:lnTo>
                <a:lnTo>
                  <a:pt x="0" y="212"/>
                </a:lnTo>
                <a:lnTo>
                  <a:pt x="2" y="208"/>
                </a:lnTo>
                <a:lnTo>
                  <a:pt x="2" y="202"/>
                </a:lnTo>
                <a:lnTo>
                  <a:pt x="6" y="196"/>
                </a:lnTo>
                <a:lnTo>
                  <a:pt x="2" y="188"/>
                </a:lnTo>
                <a:lnTo>
                  <a:pt x="0" y="184"/>
                </a:lnTo>
                <a:lnTo>
                  <a:pt x="0" y="172"/>
                </a:lnTo>
                <a:lnTo>
                  <a:pt x="6" y="162"/>
                </a:lnTo>
                <a:lnTo>
                  <a:pt x="10" y="160"/>
                </a:lnTo>
                <a:lnTo>
                  <a:pt x="14" y="158"/>
                </a:lnTo>
                <a:lnTo>
                  <a:pt x="18" y="150"/>
                </a:lnTo>
                <a:lnTo>
                  <a:pt x="22" y="144"/>
                </a:lnTo>
                <a:lnTo>
                  <a:pt x="28" y="140"/>
                </a:lnTo>
                <a:lnTo>
                  <a:pt x="30" y="132"/>
                </a:lnTo>
                <a:lnTo>
                  <a:pt x="32" y="128"/>
                </a:lnTo>
                <a:lnTo>
                  <a:pt x="30" y="124"/>
                </a:lnTo>
                <a:lnTo>
                  <a:pt x="30" y="110"/>
                </a:lnTo>
                <a:lnTo>
                  <a:pt x="26" y="104"/>
                </a:lnTo>
                <a:lnTo>
                  <a:pt x="26" y="86"/>
                </a:lnTo>
                <a:lnTo>
                  <a:pt x="40" y="72"/>
                </a:lnTo>
                <a:lnTo>
                  <a:pt x="40" y="64"/>
                </a:lnTo>
                <a:lnTo>
                  <a:pt x="48" y="66"/>
                </a:lnTo>
                <a:lnTo>
                  <a:pt x="54" y="62"/>
                </a:lnTo>
                <a:lnTo>
                  <a:pt x="62" y="64"/>
                </a:lnTo>
                <a:lnTo>
                  <a:pt x="62" y="60"/>
                </a:lnTo>
                <a:lnTo>
                  <a:pt x="70" y="60"/>
                </a:lnTo>
                <a:lnTo>
                  <a:pt x="74" y="60"/>
                </a:lnTo>
                <a:lnTo>
                  <a:pt x="84" y="54"/>
                </a:lnTo>
                <a:lnTo>
                  <a:pt x="88" y="52"/>
                </a:lnTo>
                <a:lnTo>
                  <a:pt x="96" y="44"/>
                </a:lnTo>
                <a:lnTo>
                  <a:pt x="94" y="50"/>
                </a:lnTo>
                <a:lnTo>
                  <a:pt x="108" y="36"/>
                </a:lnTo>
                <a:lnTo>
                  <a:pt x="108" y="30"/>
                </a:lnTo>
                <a:lnTo>
                  <a:pt x="108" y="24"/>
                </a:lnTo>
                <a:lnTo>
                  <a:pt x="116" y="28"/>
                </a:lnTo>
                <a:lnTo>
                  <a:pt x="118" y="22"/>
                </a:lnTo>
                <a:lnTo>
                  <a:pt x="122" y="22"/>
                </a:lnTo>
                <a:lnTo>
                  <a:pt x="126" y="10"/>
                </a:lnTo>
                <a:lnTo>
                  <a:pt x="126" y="4"/>
                </a:lnTo>
                <a:lnTo>
                  <a:pt x="130" y="2"/>
                </a:lnTo>
                <a:lnTo>
                  <a:pt x="138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0" name="Freeform 694"/>
          <p:cNvSpPr>
            <a:spLocks/>
          </p:cNvSpPr>
          <p:nvPr/>
        </p:nvSpPr>
        <p:spPr bwMode="ltGray">
          <a:xfrm>
            <a:off x="5059797" y="5260982"/>
            <a:ext cx="10846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6" y="4"/>
              </a:cxn>
              <a:cxn ang="0">
                <a:pos x="4" y="10"/>
              </a:cxn>
              <a:cxn ang="0">
                <a:pos x="0" y="4"/>
              </a:cxn>
            </a:cxnLst>
            <a:rect l="0" t="0" r="r" b="b"/>
            <a:pathLst>
              <a:path w="7" h="11">
                <a:moveTo>
                  <a:pt x="0" y="4"/>
                </a:moveTo>
                <a:lnTo>
                  <a:pt x="4" y="0"/>
                </a:lnTo>
                <a:lnTo>
                  <a:pt x="6" y="4"/>
                </a:lnTo>
                <a:lnTo>
                  <a:pt x="4" y="1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1" name="Freeform 695"/>
          <p:cNvSpPr>
            <a:spLocks/>
          </p:cNvSpPr>
          <p:nvPr/>
        </p:nvSpPr>
        <p:spPr bwMode="ltGray">
          <a:xfrm>
            <a:off x="5107829" y="5308607"/>
            <a:ext cx="9296" cy="158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4" y="4"/>
              </a:cxn>
              <a:cxn ang="0">
                <a:pos x="2" y="8"/>
              </a:cxn>
              <a:cxn ang="0">
                <a:pos x="0" y="4"/>
              </a:cxn>
            </a:cxnLst>
            <a:rect l="0" t="0" r="r" b="b"/>
            <a:pathLst>
              <a:path w="5" h="9">
                <a:moveTo>
                  <a:pt x="0" y="4"/>
                </a:moveTo>
                <a:lnTo>
                  <a:pt x="2" y="0"/>
                </a:lnTo>
                <a:lnTo>
                  <a:pt x="4" y="4"/>
                </a:lnTo>
                <a:lnTo>
                  <a:pt x="2" y="8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2" name="Freeform 696"/>
          <p:cNvSpPr>
            <a:spLocks/>
          </p:cNvSpPr>
          <p:nvPr/>
        </p:nvSpPr>
        <p:spPr bwMode="ltGray">
          <a:xfrm>
            <a:off x="5078390" y="5281619"/>
            <a:ext cx="6198" cy="12700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0" y="6"/>
              </a:cxn>
              <a:cxn ang="0">
                <a:pos x="0" y="0"/>
              </a:cxn>
              <a:cxn ang="0">
                <a:pos x="2" y="0"/>
              </a:cxn>
              <a:cxn ang="0">
                <a:pos x="2" y="6"/>
              </a:cxn>
            </a:cxnLst>
            <a:rect l="0" t="0" r="r" b="b"/>
            <a:pathLst>
              <a:path w="3" h="7">
                <a:moveTo>
                  <a:pt x="2" y="6"/>
                </a:moveTo>
                <a:lnTo>
                  <a:pt x="0" y="6"/>
                </a:lnTo>
                <a:lnTo>
                  <a:pt x="0" y="0"/>
                </a:lnTo>
                <a:lnTo>
                  <a:pt x="2" y="0"/>
                </a:lnTo>
                <a:lnTo>
                  <a:pt x="2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3" name="Freeform 697"/>
          <p:cNvSpPr>
            <a:spLocks/>
          </p:cNvSpPr>
          <p:nvPr/>
        </p:nvSpPr>
        <p:spPr bwMode="ltGray">
          <a:xfrm>
            <a:off x="5079940" y="5287969"/>
            <a:ext cx="10845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2"/>
              </a:cxn>
            </a:cxnLst>
            <a:rect l="0" t="0" r="r" b="b"/>
            <a:pathLst>
              <a:path w="7" h="5">
                <a:moveTo>
                  <a:pt x="0" y="2"/>
                </a:move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4" name="Freeform 698"/>
          <p:cNvSpPr>
            <a:spLocks/>
          </p:cNvSpPr>
          <p:nvPr/>
        </p:nvSpPr>
        <p:spPr bwMode="ltGray">
          <a:xfrm>
            <a:off x="5064446" y="5294319"/>
            <a:ext cx="12395" cy="127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2" y="6"/>
              </a:cxn>
              <a:cxn ang="0">
                <a:pos x="0" y="2"/>
              </a:cxn>
            </a:cxnLst>
            <a:rect l="0" t="0" r="r" b="b"/>
            <a:pathLst>
              <a:path w="7" h="7">
                <a:moveTo>
                  <a:pt x="0" y="2"/>
                </a:moveTo>
                <a:lnTo>
                  <a:pt x="2" y="0"/>
                </a:lnTo>
                <a:lnTo>
                  <a:pt x="6" y="2"/>
                </a:lnTo>
                <a:lnTo>
                  <a:pt x="2" y="6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5" name="Freeform 699"/>
          <p:cNvSpPr>
            <a:spLocks/>
          </p:cNvSpPr>
          <p:nvPr/>
        </p:nvSpPr>
        <p:spPr bwMode="ltGray">
          <a:xfrm>
            <a:off x="5177551" y="5324482"/>
            <a:ext cx="10846" cy="14287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6"/>
              </a:cxn>
              <a:cxn ang="0">
                <a:pos x="0" y="0"/>
              </a:cxn>
              <a:cxn ang="0">
                <a:pos x="6" y="0"/>
              </a:cxn>
              <a:cxn ang="0">
                <a:pos x="6" y="6"/>
              </a:cxn>
            </a:cxnLst>
            <a:rect l="0" t="0" r="r" b="b"/>
            <a:pathLst>
              <a:path w="7" h="7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6" name="Freeform 700"/>
          <p:cNvSpPr>
            <a:spLocks/>
          </p:cNvSpPr>
          <p:nvPr/>
        </p:nvSpPr>
        <p:spPr bwMode="ltGray">
          <a:xfrm>
            <a:off x="5185299" y="5334007"/>
            <a:ext cx="7746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4" y="2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7" name="Freeform 701"/>
          <p:cNvSpPr>
            <a:spLocks/>
          </p:cNvSpPr>
          <p:nvPr/>
        </p:nvSpPr>
        <p:spPr bwMode="ltGray">
          <a:xfrm>
            <a:off x="5326293" y="5627692"/>
            <a:ext cx="12395" cy="2063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6" y="1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9" h="11">
                <a:moveTo>
                  <a:pt x="0" y="2"/>
                </a:moveTo>
                <a:lnTo>
                  <a:pt x="0" y="6"/>
                </a:lnTo>
                <a:lnTo>
                  <a:pt x="6" y="10"/>
                </a:lnTo>
                <a:lnTo>
                  <a:pt x="8" y="0"/>
                </a:lnTo>
                <a:lnTo>
                  <a:pt x="0" y="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8" name="Freeform 702"/>
          <p:cNvSpPr>
            <a:spLocks/>
          </p:cNvSpPr>
          <p:nvPr/>
        </p:nvSpPr>
        <p:spPr bwMode="ltGray">
          <a:xfrm>
            <a:off x="5349534" y="5608642"/>
            <a:ext cx="15494" cy="222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9" name="Freeform 703"/>
          <p:cNvSpPr>
            <a:spLocks/>
          </p:cNvSpPr>
          <p:nvPr/>
        </p:nvSpPr>
        <p:spPr bwMode="ltGray">
          <a:xfrm>
            <a:off x="3891554" y="3551251"/>
            <a:ext cx="12395" cy="1587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4"/>
              </a:cxn>
              <a:cxn ang="0">
                <a:pos x="2" y="0"/>
              </a:cxn>
              <a:cxn ang="0">
                <a:pos x="6" y="4"/>
              </a:cxn>
              <a:cxn ang="0">
                <a:pos x="2" y="8"/>
              </a:cxn>
            </a:cxnLst>
            <a:rect l="0" t="0" r="r" b="b"/>
            <a:pathLst>
              <a:path w="7" h="9">
                <a:moveTo>
                  <a:pt x="2" y="8"/>
                </a:moveTo>
                <a:lnTo>
                  <a:pt x="0" y="4"/>
                </a:lnTo>
                <a:lnTo>
                  <a:pt x="2" y="0"/>
                </a:lnTo>
                <a:lnTo>
                  <a:pt x="6" y="4"/>
                </a:lnTo>
                <a:lnTo>
                  <a:pt x="2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0" name="Freeform 704"/>
          <p:cNvSpPr>
            <a:spLocks/>
          </p:cNvSpPr>
          <p:nvPr/>
        </p:nvSpPr>
        <p:spPr bwMode="ltGray">
          <a:xfrm>
            <a:off x="4381163" y="3571889"/>
            <a:ext cx="9296" cy="15875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0" y="6"/>
              </a:cxn>
              <a:cxn ang="0">
                <a:pos x="4" y="0"/>
              </a:cxn>
              <a:cxn ang="0">
                <a:pos x="6" y="8"/>
              </a:cxn>
            </a:cxnLst>
            <a:rect l="0" t="0" r="r" b="b"/>
            <a:pathLst>
              <a:path w="7" h="9">
                <a:moveTo>
                  <a:pt x="6" y="8"/>
                </a:moveTo>
                <a:lnTo>
                  <a:pt x="0" y="6"/>
                </a:lnTo>
                <a:lnTo>
                  <a:pt x="4" y="0"/>
                </a:lnTo>
                <a:lnTo>
                  <a:pt x="6" y="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1" name="Freeform 705"/>
          <p:cNvSpPr>
            <a:spLocks/>
          </p:cNvSpPr>
          <p:nvPr/>
        </p:nvSpPr>
        <p:spPr bwMode="ltGray">
          <a:xfrm>
            <a:off x="4297495" y="3263915"/>
            <a:ext cx="4649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8"/>
              </a:cxn>
              <a:cxn ang="0">
                <a:pos x="4" y="4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2" y="8"/>
                </a:lnTo>
                <a:lnTo>
                  <a:pt x="4" y="4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2" name="Freeform 707"/>
          <p:cNvSpPr>
            <a:spLocks/>
          </p:cNvSpPr>
          <p:nvPr/>
        </p:nvSpPr>
        <p:spPr bwMode="ltGray">
          <a:xfrm>
            <a:off x="7365296" y="4906970"/>
            <a:ext cx="85217" cy="30163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16"/>
              </a:cxn>
              <a:cxn ang="0">
                <a:pos x="16" y="10"/>
              </a:cxn>
              <a:cxn ang="0">
                <a:pos x="32" y="6"/>
              </a:cxn>
              <a:cxn ang="0">
                <a:pos x="46" y="12"/>
              </a:cxn>
              <a:cxn ang="0">
                <a:pos x="54" y="12"/>
              </a:cxn>
              <a:cxn ang="0">
                <a:pos x="48" y="0"/>
              </a:cxn>
              <a:cxn ang="0">
                <a:pos x="22" y="2"/>
              </a:cxn>
              <a:cxn ang="0">
                <a:pos x="6" y="6"/>
              </a:cxn>
            </a:cxnLst>
            <a:rect l="0" t="0" r="r" b="b"/>
            <a:pathLst>
              <a:path w="55" h="17">
                <a:moveTo>
                  <a:pt x="6" y="6"/>
                </a:moveTo>
                <a:lnTo>
                  <a:pt x="0" y="16"/>
                </a:lnTo>
                <a:lnTo>
                  <a:pt x="16" y="10"/>
                </a:lnTo>
                <a:lnTo>
                  <a:pt x="32" y="6"/>
                </a:lnTo>
                <a:lnTo>
                  <a:pt x="46" y="12"/>
                </a:lnTo>
                <a:lnTo>
                  <a:pt x="54" y="12"/>
                </a:lnTo>
                <a:lnTo>
                  <a:pt x="48" y="0"/>
                </a:lnTo>
                <a:lnTo>
                  <a:pt x="22" y="2"/>
                </a:lnTo>
                <a:lnTo>
                  <a:pt x="6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817" name="Group 708"/>
          <p:cNvGrpSpPr>
            <a:grpSpLocks/>
          </p:cNvGrpSpPr>
          <p:nvPr/>
        </p:nvGrpSpPr>
        <p:grpSpPr bwMode="auto">
          <a:xfrm>
            <a:off x="7377679" y="4616460"/>
            <a:ext cx="880055" cy="534985"/>
            <a:chOff x="4728" y="2691"/>
            <a:chExt cx="567" cy="330"/>
          </a:xfrm>
          <a:solidFill>
            <a:schemeClr val="bg2"/>
          </a:solidFill>
        </p:grpSpPr>
        <p:sp>
          <p:nvSpPr>
            <p:cNvPr id="751" name="Freeform 709"/>
            <p:cNvSpPr>
              <a:spLocks/>
            </p:cNvSpPr>
            <p:nvPr/>
          </p:nvSpPr>
          <p:spPr bwMode="ltGray">
            <a:xfrm>
              <a:off x="4935" y="2848"/>
              <a:ext cx="167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6"/>
                </a:cxn>
                <a:cxn ang="0">
                  <a:pos x="36" y="108"/>
                </a:cxn>
                <a:cxn ang="0">
                  <a:pos x="48" y="100"/>
                </a:cxn>
                <a:cxn ang="0">
                  <a:pos x="50" y="90"/>
                </a:cxn>
                <a:cxn ang="0">
                  <a:pos x="60" y="80"/>
                </a:cxn>
                <a:cxn ang="0">
                  <a:pos x="88" y="86"/>
                </a:cxn>
                <a:cxn ang="0">
                  <a:pos x="110" y="102"/>
                </a:cxn>
                <a:cxn ang="0">
                  <a:pos x="122" y="124"/>
                </a:cxn>
                <a:cxn ang="0">
                  <a:pos x="168" y="128"/>
                </a:cxn>
                <a:cxn ang="0">
                  <a:pos x="162" y="120"/>
                </a:cxn>
                <a:cxn ang="0">
                  <a:pos x="160" y="112"/>
                </a:cxn>
                <a:cxn ang="0">
                  <a:pos x="150" y="112"/>
                </a:cxn>
                <a:cxn ang="0">
                  <a:pos x="150" y="106"/>
                </a:cxn>
                <a:cxn ang="0">
                  <a:pos x="136" y="104"/>
                </a:cxn>
                <a:cxn ang="0">
                  <a:pos x="124" y="86"/>
                </a:cxn>
                <a:cxn ang="0">
                  <a:pos x="106" y="68"/>
                </a:cxn>
                <a:cxn ang="0">
                  <a:pos x="124" y="66"/>
                </a:cxn>
                <a:cxn ang="0">
                  <a:pos x="116" y="52"/>
                </a:cxn>
                <a:cxn ang="0">
                  <a:pos x="92" y="46"/>
                </a:cxn>
                <a:cxn ang="0">
                  <a:pos x="78" y="30"/>
                </a:cxn>
                <a:cxn ang="0">
                  <a:pos x="72" y="24"/>
                </a:cxn>
                <a:cxn ang="0">
                  <a:pos x="50" y="12"/>
                </a:cxn>
                <a:cxn ang="0">
                  <a:pos x="16" y="4"/>
                </a:cxn>
                <a:cxn ang="0">
                  <a:pos x="0" y="0"/>
                </a:cxn>
              </a:cxnLst>
              <a:rect l="0" t="0" r="r" b="b"/>
              <a:pathLst>
                <a:path w="169" h="129">
                  <a:moveTo>
                    <a:pt x="0" y="0"/>
                  </a:moveTo>
                  <a:lnTo>
                    <a:pt x="10" y="106"/>
                  </a:lnTo>
                  <a:lnTo>
                    <a:pt x="36" y="108"/>
                  </a:lnTo>
                  <a:lnTo>
                    <a:pt x="48" y="100"/>
                  </a:lnTo>
                  <a:lnTo>
                    <a:pt x="50" y="90"/>
                  </a:lnTo>
                  <a:lnTo>
                    <a:pt x="60" y="80"/>
                  </a:lnTo>
                  <a:lnTo>
                    <a:pt x="88" y="86"/>
                  </a:lnTo>
                  <a:lnTo>
                    <a:pt x="110" y="102"/>
                  </a:lnTo>
                  <a:lnTo>
                    <a:pt x="122" y="124"/>
                  </a:lnTo>
                  <a:lnTo>
                    <a:pt x="168" y="128"/>
                  </a:lnTo>
                  <a:lnTo>
                    <a:pt x="162" y="120"/>
                  </a:lnTo>
                  <a:lnTo>
                    <a:pt x="160" y="112"/>
                  </a:lnTo>
                  <a:lnTo>
                    <a:pt x="150" y="112"/>
                  </a:lnTo>
                  <a:lnTo>
                    <a:pt x="150" y="106"/>
                  </a:lnTo>
                  <a:lnTo>
                    <a:pt x="136" y="104"/>
                  </a:lnTo>
                  <a:lnTo>
                    <a:pt x="124" y="86"/>
                  </a:lnTo>
                  <a:lnTo>
                    <a:pt x="106" y="68"/>
                  </a:lnTo>
                  <a:lnTo>
                    <a:pt x="124" y="66"/>
                  </a:lnTo>
                  <a:lnTo>
                    <a:pt x="116" y="52"/>
                  </a:lnTo>
                  <a:lnTo>
                    <a:pt x="92" y="46"/>
                  </a:lnTo>
                  <a:lnTo>
                    <a:pt x="78" y="30"/>
                  </a:lnTo>
                  <a:lnTo>
                    <a:pt x="72" y="24"/>
                  </a:lnTo>
                  <a:lnTo>
                    <a:pt x="50" y="12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solidFill>
              <a:srgbClr val="E46C0A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2" name="Freeform 710"/>
            <p:cNvSpPr>
              <a:spLocks/>
            </p:cNvSpPr>
            <p:nvPr/>
          </p:nvSpPr>
          <p:spPr bwMode="ltGray">
            <a:xfrm>
              <a:off x="4776" y="2820"/>
              <a:ext cx="162" cy="14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32" y="32"/>
                </a:cxn>
                <a:cxn ang="0">
                  <a:pos x="23" y="38"/>
                </a:cxn>
                <a:cxn ang="0">
                  <a:pos x="8" y="36"/>
                </a:cxn>
                <a:cxn ang="0">
                  <a:pos x="27" y="45"/>
                </a:cxn>
                <a:cxn ang="0">
                  <a:pos x="63" y="58"/>
                </a:cxn>
                <a:cxn ang="0">
                  <a:pos x="90" y="60"/>
                </a:cxn>
                <a:cxn ang="0">
                  <a:pos x="97" y="62"/>
                </a:cxn>
                <a:cxn ang="0">
                  <a:pos x="107" y="70"/>
                </a:cxn>
                <a:cxn ang="0">
                  <a:pos x="116" y="79"/>
                </a:cxn>
                <a:cxn ang="0">
                  <a:pos x="120" y="88"/>
                </a:cxn>
                <a:cxn ang="0">
                  <a:pos x="124" y="100"/>
                </a:cxn>
                <a:cxn ang="0">
                  <a:pos x="116" y="103"/>
                </a:cxn>
                <a:cxn ang="0">
                  <a:pos x="111" y="115"/>
                </a:cxn>
                <a:cxn ang="0">
                  <a:pos x="112" y="120"/>
                </a:cxn>
                <a:cxn ang="0">
                  <a:pos x="130" y="111"/>
                </a:cxn>
                <a:cxn ang="0">
                  <a:pos x="145" y="111"/>
                </a:cxn>
                <a:cxn ang="0">
                  <a:pos x="162" y="124"/>
                </a:cxn>
                <a:cxn ang="0">
                  <a:pos x="162" y="126"/>
                </a:cxn>
                <a:cxn ang="0">
                  <a:pos x="152" y="24"/>
                </a:cxn>
                <a:cxn ang="0">
                  <a:pos x="139" y="23"/>
                </a:cxn>
                <a:cxn ang="0">
                  <a:pos x="101" y="9"/>
                </a:cxn>
                <a:cxn ang="0">
                  <a:pos x="88" y="23"/>
                </a:cxn>
                <a:cxn ang="0">
                  <a:pos x="71" y="32"/>
                </a:cxn>
                <a:cxn ang="0">
                  <a:pos x="71" y="47"/>
                </a:cxn>
                <a:cxn ang="0">
                  <a:pos x="55" y="43"/>
                </a:cxn>
                <a:cxn ang="0">
                  <a:pos x="55" y="30"/>
                </a:cxn>
                <a:cxn ang="0">
                  <a:pos x="48" y="30"/>
                </a:cxn>
                <a:cxn ang="0">
                  <a:pos x="44" y="9"/>
                </a:cxn>
                <a:cxn ang="0">
                  <a:pos x="40" y="4"/>
                </a:cxn>
                <a:cxn ang="0">
                  <a:pos x="15" y="0"/>
                </a:cxn>
                <a:cxn ang="0">
                  <a:pos x="0" y="9"/>
                </a:cxn>
                <a:cxn ang="0">
                  <a:pos x="4" y="24"/>
                </a:cxn>
                <a:cxn ang="0">
                  <a:pos x="19" y="30"/>
                </a:cxn>
                <a:cxn ang="0">
                  <a:pos x="38" y="24"/>
                </a:cxn>
              </a:cxnLst>
              <a:rect l="0" t="0" r="r" b="b"/>
              <a:pathLst>
                <a:path w="163" h="127">
                  <a:moveTo>
                    <a:pt x="38" y="24"/>
                  </a:moveTo>
                  <a:lnTo>
                    <a:pt x="32" y="32"/>
                  </a:lnTo>
                  <a:lnTo>
                    <a:pt x="23" y="38"/>
                  </a:lnTo>
                  <a:lnTo>
                    <a:pt x="8" y="36"/>
                  </a:lnTo>
                  <a:lnTo>
                    <a:pt x="27" y="45"/>
                  </a:lnTo>
                  <a:lnTo>
                    <a:pt x="63" y="58"/>
                  </a:lnTo>
                  <a:lnTo>
                    <a:pt x="90" y="60"/>
                  </a:lnTo>
                  <a:lnTo>
                    <a:pt x="97" y="62"/>
                  </a:lnTo>
                  <a:lnTo>
                    <a:pt x="107" y="70"/>
                  </a:lnTo>
                  <a:lnTo>
                    <a:pt x="116" y="79"/>
                  </a:lnTo>
                  <a:lnTo>
                    <a:pt x="120" y="88"/>
                  </a:lnTo>
                  <a:lnTo>
                    <a:pt x="124" y="100"/>
                  </a:lnTo>
                  <a:lnTo>
                    <a:pt x="116" y="103"/>
                  </a:lnTo>
                  <a:lnTo>
                    <a:pt x="111" y="115"/>
                  </a:lnTo>
                  <a:lnTo>
                    <a:pt x="112" y="120"/>
                  </a:lnTo>
                  <a:lnTo>
                    <a:pt x="130" y="111"/>
                  </a:lnTo>
                  <a:lnTo>
                    <a:pt x="145" y="111"/>
                  </a:lnTo>
                  <a:lnTo>
                    <a:pt x="162" y="124"/>
                  </a:lnTo>
                  <a:lnTo>
                    <a:pt x="162" y="126"/>
                  </a:lnTo>
                  <a:lnTo>
                    <a:pt x="152" y="24"/>
                  </a:lnTo>
                  <a:lnTo>
                    <a:pt x="139" y="23"/>
                  </a:lnTo>
                  <a:lnTo>
                    <a:pt x="101" y="9"/>
                  </a:lnTo>
                  <a:lnTo>
                    <a:pt x="88" y="23"/>
                  </a:lnTo>
                  <a:lnTo>
                    <a:pt x="71" y="32"/>
                  </a:lnTo>
                  <a:lnTo>
                    <a:pt x="71" y="47"/>
                  </a:lnTo>
                  <a:lnTo>
                    <a:pt x="55" y="43"/>
                  </a:lnTo>
                  <a:lnTo>
                    <a:pt x="55" y="30"/>
                  </a:lnTo>
                  <a:lnTo>
                    <a:pt x="48" y="30"/>
                  </a:lnTo>
                  <a:lnTo>
                    <a:pt x="44" y="9"/>
                  </a:lnTo>
                  <a:lnTo>
                    <a:pt x="40" y="4"/>
                  </a:lnTo>
                  <a:lnTo>
                    <a:pt x="15" y="0"/>
                  </a:lnTo>
                  <a:lnTo>
                    <a:pt x="0" y="9"/>
                  </a:lnTo>
                  <a:lnTo>
                    <a:pt x="4" y="24"/>
                  </a:lnTo>
                  <a:lnTo>
                    <a:pt x="19" y="30"/>
                  </a:lnTo>
                  <a:lnTo>
                    <a:pt x="3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3" name="Freeform 711"/>
            <p:cNvSpPr>
              <a:spLocks/>
            </p:cNvSpPr>
            <p:nvPr/>
          </p:nvSpPr>
          <p:spPr bwMode="ltGray">
            <a:xfrm>
              <a:off x="4776" y="2819"/>
              <a:ext cx="170" cy="151"/>
            </a:xfrm>
            <a:custGeom>
              <a:avLst/>
              <a:gdLst/>
              <a:ahLst/>
              <a:cxnLst>
                <a:cxn ang="0">
                  <a:pos x="40" y="26"/>
                </a:cxn>
                <a:cxn ang="0">
                  <a:pos x="34" y="34"/>
                </a:cxn>
                <a:cxn ang="0">
                  <a:pos x="24" y="40"/>
                </a:cxn>
                <a:cxn ang="0">
                  <a:pos x="8" y="38"/>
                </a:cxn>
                <a:cxn ang="0">
                  <a:pos x="28" y="48"/>
                </a:cxn>
                <a:cxn ang="0">
                  <a:pos x="66" y="62"/>
                </a:cxn>
                <a:cxn ang="0">
                  <a:pos x="94" y="64"/>
                </a:cxn>
                <a:cxn ang="0">
                  <a:pos x="102" y="66"/>
                </a:cxn>
                <a:cxn ang="0">
                  <a:pos x="112" y="74"/>
                </a:cxn>
                <a:cxn ang="0">
                  <a:pos x="122" y="84"/>
                </a:cxn>
                <a:cxn ang="0">
                  <a:pos x="126" y="94"/>
                </a:cxn>
                <a:cxn ang="0">
                  <a:pos x="130" y="106"/>
                </a:cxn>
                <a:cxn ang="0">
                  <a:pos x="122" y="110"/>
                </a:cxn>
                <a:cxn ang="0">
                  <a:pos x="116" y="122"/>
                </a:cxn>
                <a:cxn ang="0">
                  <a:pos x="118" y="128"/>
                </a:cxn>
                <a:cxn ang="0">
                  <a:pos x="136" y="118"/>
                </a:cxn>
                <a:cxn ang="0">
                  <a:pos x="152" y="118"/>
                </a:cxn>
                <a:cxn ang="0">
                  <a:pos x="170" y="132"/>
                </a:cxn>
                <a:cxn ang="0">
                  <a:pos x="170" y="134"/>
                </a:cxn>
                <a:cxn ang="0">
                  <a:pos x="160" y="26"/>
                </a:cxn>
                <a:cxn ang="0">
                  <a:pos x="146" y="24"/>
                </a:cxn>
                <a:cxn ang="0">
                  <a:pos x="106" y="10"/>
                </a:cxn>
                <a:cxn ang="0">
                  <a:pos x="92" y="24"/>
                </a:cxn>
                <a:cxn ang="0">
                  <a:pos x="74" y="34"/>
                </a:cxn>
                <a:cxn ang="0">
                  <a:pos x="74" y="50"/>
                </a:cxn>
                <a:cxn ang="0">
                  <a:pos x="58" y="46"/>
                </a:cxn>
                <a:cxn ang="0">
                  <a:pos x="58" y="32"/>
                </a:cxn>
                <a:cxn ang="0">
                  <a:pos x="50" y="32"/>
                </a:cxn>
                <a:cxn ang="0">
                  <a:pos x="46" y="10"/>
                </a:cxn>
                <a:cxn ang="0">
                  <a:pos x="42" y="4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4" y="26"/>
                </a:cxn>
                <a:cxn ang="0">
                  <a:pos x="20" y="32"/>
                </a:cxn>
                <a:cxn ang="0">
                  <a:pos x="40" y="26"/>
                </a:cxn>
              </a:cxnLst>
              <a:rect l="0" t="0" r="r" b="b"/>
              <a:pathLst>
                <a:path w="171" h="135">
                  <a:moveTo>
                    <a:pt x="40" y="26"/>
                  </a:moveTo>
                  <a:lnTo>
                    <a:pt x="34" y="34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28" y="48"/>
                  </a:lnTo>
                  <a:lnTo>
                    <a:pt x="66" y="62"/>
                  </a:lnTo>
                  <a:lnTo>
                    <a:pt x="94" y="64"/>
                  </a:lnTo>
                  <a:lnTo>
                    <a:pt x="102" y="66"/>
                  </a:lnTo>
                  <a:lnTo>
                    <a:pt x="112" y="74"/>
                  </a:lnTo>
                  <a:lnTo>
                    <a:pt x="122" y="84"/>
                  </a:lnTo>
                  <a:lnTo>
                    <a:pt x="126" y="94"/>
                  </a:lnTo>
                  <a:lnTo>
                    <a:pt x="130" y="106"/>
                  </a:lnTo>
                  <a:lnTo>
                    <a:pt x="122" y="110"/>
                  </a:lnTo>
                  <a:lnTo>
                    <a:pt x="116" y="122"/>
                  </a:lnTo>
                  <a:lnTo>
                    <a:pt x="118" y="128"/>
                  </a:lnTo>
                  <a:lnTo>
                    <a:pt x="136" y="118"/>
                  </a:lnTo>
                  <a:lnTo>
                    <a:pt x="152" y="118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60" y="26"/>
                  </a:lnTo>
                  <a:lnTo>
                    <a:pt x="146" y="24"/>
                  </a:lnTo>
                  <a:lnTo>
                    <a:pt x="106" y="10"/>
                  </a:lnTo>
                  <a:lnTo>
                    <a:pt x="92" y="24"/>
                  </a:lnTo>
                  <a:lnTo>
                    <a:pt x="74" y="34"/>
                  </a:lnTo>
                  <a:lnTo>
                    <a:pt x="74" y="50"/>
                  </a:lnTo>
                  <a:lnTo>
                    <a:pt x="58" y="46"/>
                  </a:lnTo>
                  <a:lnTo>
                    <a:pt x="58" y="32"/>
                  </a:lnTo>
                  <a:lnTo>
                    <a:pt x="50" y="32"/>
                  </a:lnTo>
                  <a:lnTo>
                    <a:pt x="46" y="10"/>
                  </a:lnTo>
                  <a:lnTo>
                    <a:pt x="42" y="4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4" y="26"/>
                  </a:lnTo>
                  <a:lnTo>
                    <a:pt x="20" y="32"/>
                  </a:lnTo>
                  <a:lnTo>
                    <a:pt x="40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4" name="Freeform 712"/>
            <p:cNvSpPr>
              <a:spLocks/>
            </p:cNvSpPr>
            <p:nvPr/>
          </p:nvSpPr>
          <p:spPr bwMode="ltGray">
            <a:xfrm>
              <a:off x="4728" y="2839"/>
              <a:ext cx="24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6"/>
                </a:cxn>
                <a:cxn ang="0">
                  <a:pos x="22" y="8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2" y="6"/>
                </a:cxn>
                <a:cxn ang="0">
                  <a:pos x="0" y="14"/>
                </a:cxn>
              </a:cxnLst>
              <a:rect l="0" t="0" r="r" b="b"/>
              <a:pathLst>
                <a:path w="25" h="17">
                  <a:moveTo>
                    <a:pt x="0" y="14"/>
                  </a:moveTo>
                  <a:lnTo>
                    <a:pt x="8" y="16"/>
                  </a:lnTo>
                  <a:lnTo>
                    <a:pt x="22" y="8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5" name="Freeform 713"/>
            <p:cNvSpPr>
              <a:spLocks/>
            </p:cNvSpPr>
            <p:nvPr/>
          </p:nvSpPr>
          <p:spPr bwMode="ltGray">
            <a:xfrm>
              <a:off x="4809" y="2899"/>
              <a:ext cx="19" cy="3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4" y="8"/>
                </a:cxn>
                <a:cxn ang="0">
                  <a:pos x="8" y="20"/>
                </a:cxn>
                <a:cxn ang="0">
                  <a:pos x="0" y="26"/>
                </a:cxn>
                <a:cxn ang="0">
                  <a:pos x="4" y="10"/>
                </a:cxn>
              </a:cxnLst>
              <a:rect l="0" t="0" r="r" b="b"/>
              <a:pathLst>
                <a:path w="19" h="27">
                  <a:moveTo>
                    <a:pt x="4" y="10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8" y="20"/>
                  </a:lnTo>
                  <a:lnTo>
                    <a:pt x="0" y="26"/>
                  </a:lnTo>
                  <a:lnTo>
                    <a:pt x="4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6" name="Freeform 714"/>
            <p:cNvSpPr>
              <a:spLocks/>
            </p:cNvSpPr>
            <p:nvPr/>
          </p:nvSpPr>
          <p:spPr bwMode="ltGray">
            <a:xfrm>
              <a:off x="4759" y="2707"/>
              <a:ext cx="29" cy="66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8" y="36"/>
                </a:cxn>
                <a:cxn ang="0">
                  <a:pos x="18" y="28"/>
                </a:cxn>
                <a:cxn ang="0">
                  <a:pos x="20" y="20"/>
                </a:cxn>
                <a:cxn ang="0">
                  <a:pos x="28" y="12"/>
                </a:cxn>
                <a:cxn ang="0">
                  <a:pos x="20" y="12"/>
                </a:cxn>
                <a:cxn ang="0">
                  <a:pos x="12" y="24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0" y="20"/>
                </a:cxn>
                <a:cxn ang="0">
                  <a:pos x="6" y="30"/>
                </a:cxn>
                <a:cxn ang="0">
                  <a:pos x="6" y="38"/>
                </a:cxn>
                <a:cxn ang="0">
                  <a:pos x="6" y="50"/>
                </a:cxn>
                <a:cxn ang="0">
                  <a:pos x="20" y="58"/>
                </a:cxn>
                <a:cxn ang="0">
                  <a:pos x="12" y="46"/>
                </a:cxn>
                <a:cxn ang="0">
                  <a:pos x="12" y="34"/>
                </a:cxn>
              </a:cxnLst>
              <a:rect l="0" t="0" r="r" b="b"/>
              <a:pathLst>
                <a:path w="29" h="59">
                  <a:moveTo>
                    <a:pt x="12" y="34"/>
                  </a:moveTo>
                  <a:lnTo>
                    <a:pt x="28" y="36"/>
                  </a:lnTo>
                  <a:lnTo>
                    <a:pt x="18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0" y="12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6" y="6"/>
                  </a:lnTo>
                  <a:lnTo>
                    <a:pt x="8" y="0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6" y="38"/>
                  </a:lnTo>
                  <a:lnTo>
                    <a:pt x="6" y="50"/>
                  </a:lnTo>
                  <a:lnTo>
                    <a:pt x="20" y="58"/>
                  </a:lnTo>
                  <a:lnTo>
                    <a:pt x="12" y="46"/>
                  </a:lnTo>
                  <a:lnTo>
                    <a:pt x="12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7" name="Freeform 715"/>
            <p:cNvSpPr>
              <a:spLocks/>
            </p:cNvSpPr>
            <p:nvPr/>
          </p:nvSpPr>
          <p:spPr bwMode="ltGray">
            <a:xfrm>
              <a:off x="4774" y="2691"/>
              <a:ext cx="12" cy="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0"/>
                </a:cxn>
                <a:cxn ang="0">
                  <a:pos x="2" y="20"/>
                </a:cxn>
                <a:cxn ang="0">
                  <a:pos x="12" y="12"/>
                </a:cxn>
                <a:cxn ang="0">
                  <a:pos x="4" y="0"/>
                </a:cxn>
              </a:cxnLst>
              <a:rect l="0" t="0" r="r" b="b"/>
              <a:pathLst>
                <a:path w="13" h="21">
                  <a:moveTo>
                    <a:pt x="4" y="0"/>
                  </a:moveTo>
                  <a:lnTo>
                    <a:pt x="0" y="10"/>
                  </a:lnTo>
                  <a:lnTo>
                    <a:pt x="2" y="20"/>
                  </a:lnTo>
                  <a:lnTo>
                    <a:pt x="12" y="1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8" name="Freeform 716"/>
            <p:cNvSpPr>
              <a:spLocks/>
            </p:cNvSpPr>
            <p:nvPr/>
          </p:nvSpPr>
          <p:spPr bwMode="ltGray">
            <a:xfrm>
              <a:off x="5030" y="2886"/>
              <a:ext cx="9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8"/>
                </a:cxn>
                <a:cxn ang="0">
                  <a:pos x="38" y="22"/>
                </a:cxn>
                <a:cxn ang="0">
                  <a:pos x="74" y="26"/>
                </a:cxn>
                <a:cxn ang="0">
                  <a:pos x="90" y="12"/>
                </a:cxn>
                <a:cxn ang="0">
                  <a:pos x="84" y="2"/>
                </a:cxn>
                <a:cxn ang="0">
                  <a:pos x="72" y="14"/>
                </a:cxn>
                <a:cxn ang="0">
                  <a:pos x="50" y="10"/>
                </a:cxn>
                <a:cxn ang="0">
                  <a:pos x="34" y="6"/>
                </a:cxn>
                <a:cxn ang="0">
                  <a:pos x="0" y="0"/>
                </a:cxn>
              </a:cxnLst>
              <a:rect l="0" t="0" r="r" b="b"/>
              <a:pathLst>
                <a:path w="91" h="27">
                  <a:moveTo>
                    <a:pt x="0" y="0"/>
                  </a:moveTo>
                  <a:lnTo>
                    <a:pt x="30" y="8"/>
                  </a:lnTo>
                  <a:lnTo>
                    <a:pt x="38" y="22"/>
                  </a:lnTo>
                  <a:lnTo>
                    <a:pt x="74" y="26"/>
                  </a:lnTo>
                  <a:lnTo>
                    <a:pt x="90" y="12"/>
                  </a:lnTo>
                  <a:lnTo>
                    <a:pt x="84" y="2"/>
                  </a:lnTo>
                  <a:lnTo>
                    <a:pt x="72" y="14"/>
                  </a:lnTo>
                  <a:lnTo>
                    <a:pt x="50" y="10"/>
                  </a:lnTo>
                  <a:lnTo>
                    <a:pt x="3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9" name="Freeform 717"/>
            <p:cNvSpPr>
              <a:spLocks/>
            </p:cNvSpPr>
            <p:nvPr/>
          </p:nvSpPr>
          <p:spPr bwMode="ltGray">
            <a:xfrm>
              <a:off x="5088" y="2843"/>
              <a:ext cx="46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6"/>
                </a:cxn>
                <a:cxn ang="0">
                  <a:pos x="46" y="28"/>
                </a:cxn>
                <a:cxn ang="0">
                  <a:pos x="20" y="4"/>
                </a:cxn>
                <a:cxn ang="0">
                  <a:pos x="0" y="0"/>
                </a:cxn>
              </a:cxnLst>
              <a:rect l="0" t="0" r="r" b="b"/>
              <a:pathLst>
                <a:path w="47" h="29">
                  <a:moveTo>
                    <a:pt x="0" y="0"/>
                  </a:moveTo>
                  <a:lnTo>
                    <a:pt x="18" y="16"/>
                  </a:lnTo>
                  <a:lnTo>
                    <a:pt x="46" y="28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0" name="Freeform 718"/>
            <p:cNvSpPr>
              <a:spLocks/>
            </p:cNvSpPr>
            <p:nvPr/>
          </p:nvSpPr>
          <p:spPr bwMode="ltGray">
            <a:xfrm>
              <a:off x="5157" y="2890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28" y="36"/>
                </a:cxn>
                <a:cxn ang="0">
                  <a:pos x="26" y="24"/>
                </a:cxn>
                <a:cxn ang="0">
                  <a:pos x="12" y="14"/>
                </a:cxn>
                <a:cxn ang="0">
                  <a:pos x="0" y="0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lnTo>
                    <a:pt x="6" y="22"/>
                  </a:lnTo>
                  <a:lnTo>
                    <a:pt x="28" y="36"/>
                  </a:lnTo>
                  <a:lnTo>
                    <a:pt x="26" y="24"/>
                  </a:lnTo>
                  <a:lnTo>
                    <a:pt x="12" y="1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1" name="Freeform 719"/>
            <p:cNvSpPr>
              <a:spLocks/>
            </p:cNvSpPr>
            <p:nvPr/>
          </p:nvSpPr>
          <p:spPr bwMode="ltGray">
            <a:xfrm>
              <a:off x="5205" y="2953"/>
              <a:ext cx="20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8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20" y="18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2" name="Freeform 720"/>
            <p:cNvSpPr>
              <a:spLocks/>
            </p:cNvSpPr>
            <p:nvPr/>
          </p:nvSpPr>
          <p:spPr bwMode="ltGray">
            <a:xfrm>
              <a:off x="5229" y="2948"/>
              <a:ext cx="24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8"/>
                </a:cxn>
                <a:cxn ang="0">
                  <a:pos x="14" y="4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4" y="18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3" name="Freeform 721"/>
            <p:cNvSpPr>
              <a:spLocks/>
            </p:cNvSpPr>
            <p:nvPr/>
          </p:nvSpPr>
          <p:spPr bwMode="ltGray">
            <a:xfrm>
              <a:off x="5244" y="2980"/>
              <a:ext cx="2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0" y="0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4" y="10"/>
                  </a:lnTo>
                  <a:lnTo>
                    <a:pt x="24" y="14"/>
                  </a:lnTo>
                  <a:lnTo>
                    <a:pt x="22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4" name="Freeform 722"/>
            <p:cNvSpPr>
              <a:spLocks/>
            </p:cNvSpPr>
            <p:nvPr/>
          </p:nvSpPr>
          <p:spPr bwMode="ltGray">
            <a:xfrm>
              <a:off x="5278" y="3002"/>
              <a:ext cx="1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74" name="Freeform 723"/>
          <p:cNvSpPr>
            <a:spLocks/>
          </p:cNvSpPr>
          <p:nvPr/>
        </p:nvSpPr>
        <p:spPr bwMode="ltGray">
          <a:xfrm>
            <a:off x="5316997" y="3246452"/>
            <a:ext cx="675536" cy="382586"/>
          </a:xfrm>
          <a:custGeom>
            <a:avLst/>
            <a:gdLst/>
            <a:ahLst/>
            <a:cxnLst>
              <a:cxn ang="0">
                <a:pos x="302" y="210"/>
              </a:cxn>
              <a:cxn ang="0">
                <a:pos x="300" y="188"/>
              </a:cxn>
              <a:cxn ang="0">
                <a:pos x="284" y="174"/>
              </a:cxn>
              <a:cxn ang="0">
                <a:pos x="286" y="156"/>
              </a:cxn>
              <a:cxn ang="0">
                <a:pos x="318" y="130"/>
              </a:cxn>
              <a:cxn ang="0">
                <a:pos x="334" y="120"/>
              </a:cxn>
              <a:cxn ang="0">
                <a:pos x="354" y="108"/>
              </a:cxn>
              <a:cxn ang="0">
                <a:pos x="368" y="118"/>
              </a:cxn>
              <a:cxn ang="0">
                <a:pos x="394" y="150"/>
              </a:cxn>
              <a:cxn ang="0">
                <a:pos x="418" y="148"/>
              </a:cxn>
              <a:cxn ang="0">
                <a:pos x="436" y="144"/>
              </a:cxn>
              <a:cxn ang="0">
                <a:pos x="428" y="134"/>
              </a:cxn>
              <a:cxn ang="0">
                <a:pos x="416" y="132"/>
              </a:cxn>
              <a:cxn ang="0">
                <a:pos x="398" y="112"/>
              </a:cxn>
              <a:cxn ang="0">
                <a:pos x="412" y="78"/>
              </a:cxn>
              <a:cxn ang="0">
                <a:pos x="422" y="68"/>
              </a:cxn>
              <a:cxn ang="0">
                <a:pos x="406" y="56"/>
              </a:cxn>
              <a:cxn ang="0">
                <a:pos x="368" y="72"/>
              </a:cxn>
              <a:cxn ang="0">
                <a:pos x="338" y="54"/>
              </a:cxn>
              <a:cxn ang="0">
                <a:pos x="334" y="54"/>
              </a:cxn>
              <a:cxn ang="0">
                <a:pos x="314" y="54"/>
              </a:cxn>
              <a:cxn ang="0">
                <a:pos x="296" y="70"/>
              </a:cxn>
              <a:cxn ang="0">
                <a:pos x="274" y="76"/>
              </a:cxn>
              <a:cxn ang="0">
                <a:pos x="260" y="90"/>
              </a:cxn>
              <a:cxn ang="0">
                <a:pos x="238" y="96"/>
              </a:cxn>
              <a:cxn ang="0">
                <a:pos x="214" y="76"/>
              </a:cxn>
              <a:cxn ang="0">
                <a:pos x="192" y="62"/>
              </a:cxn>
              <a:cxn ang="0">
                <a:pos x="168" y="22"/>
              </a:cxn>
              <a:cxn ang="0">
                <a:pos x="160" y="14"/>
              </a:cxn>
              <a:cxn ang="0">
                <a:pos x="128" y="20"/>
              </a:cxn>
              <a:cxn ang="0">
                <a:pos x="98" y="28"/>
              </a:cxn>
              <a:cxn ang="0">
                <a:pos x="84" y="42"/>
              </a:cxn>
              <a:cxn ang="0">
                <a:pos x="76" y="38"/>
              </a:cxn>
              <a:cxn ang="0">
                <a:pos x="44" y="0"/>
              </a:cxn>
              <a:cxn ang="0">
                <a:pos x="0" y="16"/>
              </a:cxn>
              <a:cxn ang="0">
                <a:pos x="0" y="68"/>
              </a:cxn>
              <a:cxn ang="0">
                <a:pos x="20" y="72"/>
              </a:cxn>
              <a:cxn ang="0">
                <a:pos x="34" y="80"/>
              </a:cxn>
              <a:cxn ang="0">
                <a:pos x="50" y="82"/>
              </a:cxn>
              <a:cxn ang="0">
                <a:pos x="52" y="74"/>
              </a:cxn>
              <a:cxn ang="0">
                <a:pos x="68" y="80"/>
              </a:cxn>
              <a:cxn ang="0">
                <a:pos x="76" y="74"/>
              </a:cxn>
              <a:cxn ang="0">
                <a:pos x="96" y="84"/>
              </a:cxn>
              <a:cxn ang="0">
                <a:pos x="114" y="98"/>
              </a:cxn>
              <a:cxn ang="0">
                <a:pos x="128" y="98"/>
              </a:cxn>
              <a:cxn ang="0">
                <a:pos x="134" y="112"/>
              </a:cxn>
              <a:cxn ang="0">
                <a:pos x="166" y="140"/>
              </a:cxn>
              <a:cxn ang="0">
                <a:pos x="176" y="152"/>
              </a:cxn>
              <a:cxn ang="0">
                <a:pos x="198" y="154"/>
              </a:cxn>
              <a:cxn ang="0">
                <a:pos x="214" y="160"/>
              </a:cxn>
              <a:cxn ang="0">
                <a:pos x="232" y="164"/>
              </a:cxn>
              <a:cxn ang="0">
                <a:pos x="232" y="178"/>
              </a:cxn>
              <a:cxn ang="0">
                <a:pos x="230" y="190"/>
              </a:cxn>
              <a:cxn ang="0">
                <a:pos x="232" y="200"/>
              </a:cxn>
              <a:cxn ang="0">
                <a:pos x="248" y="200"/>
              </a:cxn>
              <a:cxn ang="0">
                <a:pos x="256" y="200"/>
              </a:cxn>
              <a:cxn ang="0">
                <a:pos x="270" y="200"/>
              </a:cxn>
              <a:cxn ang="0">
                <a:pos x="272" y="206"/>
              </a:cxn>
              <a:cxn ang="0">
                <a:pos x="282" y="208"/>
              </a:cxn>
              <a:cxn ang="0">
                <a:pos x="284" y="210"/>
              </a:cxn>
              <a:cxn ang="0">
                <a:pos x="302" y="210"/>
              </a:cxn>
            </a:cxnLst>
            <a:rect l="0" t="0" r="r" b="b"/>
            <a:pathLst>
              <a:path w="437" h="211">
                <a:moveTo>
                  <a:pt x="302" y="210"/>
                </a:moveTo>
                <a:lnTo>
                  <a:pt x="300" y="188"/>
                </a:lnTo>
                <a:lnTo>
                  <a:pt x="284" y="174"/>
                </a:lnTo>
                <a:lnTo>
                  <a:pt x="286" y="156"/>
                </a:lnTo>
                <a:lnTo>
                  <a:pt x="318" y="130"/>
                </a:lnTo>
                <a:lnTo>
                  <a:pt x="334" y="120"/>
                </a:lnTo>
                <a:lnTo>
                  <a:pt x="354" y="108"/>
                </a:lnTo>
                <a:lnTo>
                  <a:pt x="368" y="118"/>
                </a:lnTo>
                <a:lnTo>
                  <a:pt x="394" y="150"/>
                </a:lnTo>
                <a:lnTo>
                  <a:pt x="418" y="148"/>
                </a:lnTo>
                <a:lnTo>
                  <a:pt x="436" y="144"/>
                </a:lnTo>
                <a:lnTo>
                  <a:pt x="428" y="134"/>
                </a:lnTo>
                <a:lnTo>
                  <a:pt x="416" y="132"/>
                </a:lnTo>
                <a:lnTo>
                  <a:pt x="398" y="112"/>
                </a:lnTo>
                <a:lnTo>
                  <a:pt x="412" y="78"/>
                </a:lnTo>
                <a:lnTo>
                  <a:pt x="422" y="68"/>
                </a:lnTo>
                <a:lnTo>
                  <a:pt x="406" y="56"/>
                </a:lnTo>
                <a:lnTo>
                  <a:pt x="368" y="72"/>
                </a:lnTo>
                <a:lnTo>
                  <a:pt x="338" y="54"/>
                </a:lnTo>
                <a:lnTo>
                  <a:pt x="334" y="54"/>
                </a:lnTo>
                <a:lnTo>
                  <a:pt x="314" y="54"/>
                </a:lnTo>
                <a:lnTo>
                  <a:pt x="296" y="70"/>
                </a:lnTo>
                <a:lnTo>
                  <a:pt x="274" y="76"/>
                </a:lnTo>
                <a:lnTo>
                  <a:pt x="260" y="90"/>
                </a:lnTo>
                <a:lnTo>
                  <a:pt x="238" y="96"/>
                </a:lnTo>
                <a:lnTo>
                  <a:pt x="214" y="76"/>
                </a:lnTo>
                <a:lnTo>
                  <a:pt x="192" y="62"/>
                </a:lnTo>
                <a:lnTo>
                  <a:pt x="168" y="22"/>
                </a:lnTo>
                <a:lnTo>
                  <a:pt x="160" y="14"/>
                </a:lnTo>
                <a:lnTo>
                  <a:pt x="128" y="20"/>
                </a:lnTo>
                <a:lnTo>
                  <a:pt x="98" y="28"/>
                </a:lnTo>
                <a:lnTo>
                  <a:pt x="84" y="42"/>
                </a:lnTo>
                <a:lnTo>
                  <a:pt x="76" y="38"/>
                </a:lnTo>
                <a:lnTo>
                  <a:pt x="44" y="0"/>
                </a:lnTo>
                <a:lnTo>
                  <a:pt x="0" y="16"/>
                </a:lnTo>
                <a:lnTo>
                  <a:pt x="0" y="68"/>
                </a:lnTo>
                <a:lnTo>
                  <a:pt x="20" y="72"/>
                </a:lnTo>
                <a:lnTo>
                  <a:pt x="34" y="80"/>
                </a:lnTo>
                <a:lnTo>
                  <a:pt x="50" y="82"/>
                </a:lnTo>
                <a:lnTo>
                  <a:pt x="52" y="74"/>
                </a:lnTo>
                <a:lnTo>
                  <a:pt x="68" y="80"/>
                </a:lnTo>
                <a:lnTo>
                  <a:pt x="76" y="74"/>
                </a:lnTo>
                <a:lnTo>
                  <a:pt x="96" y="84"/>
                </a:lnTo>
                <a:lnTo>
                  <a:pt x="114" y="98"/>
                </a:lnTo>
                <a:lnTo>
                  <a:pt x="128" y="98"/>
                </a:lnTo>
                <a:lnTo>
                  <a:pt x="134" y="112"/>
                </a:lnTo>
                <a:lnTo>
                  <a:pt x="166" y="140"/>
                </a:lnTo>
                <a:lnTo>
                  <a:pt x="176" y="152"/>
                </a:lnTo>
                <a:lnTo>
                  <a:pt x="198" y="154"/>
                </a:lnTo>
                <a:lnTo>
                  <a:pt x="214" y="160"/>
                </a:lnTo>
                <a:lnTo>
                  <a:pt x="232" y="164"/>
                </a:lnTo>
                <a:lnTo>
                  <a:pt x="232" y="178"/>
                </a:lnTo>
                <a:lnTo>
                  <a:pt x="230" y="190"/>
                </a:lnTo>
                <a:lnTo>
                  <a:pt x="232" y="200"/>
                </a:lnTo>
                <a:lnTo>
                  <a:pt x="248" y="200"/>
                </a:lnTo>
                <a:lnTo>
                  <a:pt x="256" y="200"/>
                </a:lnTo>
                <a:lnTo>
                  <a:pt x="270" y="200"/>
                </a:lnTo>
                <a:lnTo>
                  <a:pt x="272" y="206"/>
                </a:lnTo>
                <a:lnTo>
                  <a:pt x="282" y="208"/>
                </a:lnTo>
                <a:lnTo>
                  <a:pt x="284" y="210"/>
                </a:lnTo>
                <a:lnTo>
                  <a:pt x="302" y="2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5" name="Freeform 724"/>
          <p:cNvSpPr>
            <a:spLocks/>
          </p:cNvSpPr>
          <p:nvPr/>
        </p:nvSpPr>
        <p:spPr bwMode="ltGray">
          <a:xfrm>
            <a:off x="5910415" y="3370277"/>
            <a:ext cx="218464" cy="185737"/>
          </a:xfrm>
          <a:custGeom>
            <a:avLst/>
            <a:gdLst/>
            <a:ahLst/>
            <a:cxnLst>
              <a:cxn ang="0">
                <a:pos x="46" y="98"/>
              </a:cxn>
              <a:cxn ang="0">
                <a:pos x="36" y="100"/>
              </a:cxn>
              <a:cxn ang="0">
                <a:pos x="26" y="100"/>
              </a:cxn>
              <a:cxn ang="0">
                <a:pos x="14" y="100"/>
              </a:cxn>
              <a:cxn ang="0">
                <a:pos x="4" y="102"/>
              </a:cxn>
              <a:cxn ang="0">
                <a:pos x="0" y="96"/>
              </a:cxn>
              <a:cxn ang="0">
                <a:pos x="2" y="88"/>
              </a:cxn>
              <a:cxn ang="0">
                <a:pos x="4" y="78"/>
              </a:cxn>
              <a:cxn ang="0">
                <a:pos x="16" y="74"/>
              </a:cxn>
              <a:cxn ang="0">
                <a:pos x="30" y="76"/>
              </a:cxn>
              <a:cxn ang="0">
                <a:pos x="42" y="74"/>
              </a:cxn>
              <a:cxn ang="0">
                <a:pos x="50" y="72"/>
              </a:cxn>
              <a:cxn ang="0">
                <a:pos x="44" y="66"/>
              </a:cxn>
              <a:cxn ang="0">
                <a:pos x="34" y="64"/>
              </a:cxn>
              <a:cxn ang="0">
                <a:pos x="22" y="56"/>
              </a:cxn>
              <a:cxn ang="0">
                <a:pos x="12" y="42"/>
              </a:cxn>
              <a:cxn ang="0">
                <a:pos x="14" y="40"/>
              </a:cxn>
              <a:cxn ang="0">
                <a:pos x="22" y="22"/>
              </a:cxn>
              <a:cxn ang="0">
                <a:pos x="24" y="8"/>
              </a:cxn>
              <a:cxn ang="0">
                <a:pos x="38" y="0"/>
              </a:cxn>
              <a:cxn ang="0">
                <a:pos x="50" y="6"/>
              </a:cxn>
              <a:cxn ang="0">
                <a:pos x="106" y="14"/>
              </a:cxn>
              <a:cxn ang="0">
                <a:pos x="124" y="20"/>
              </a:cxn>
              <a:cxn ang="0">
                <a:pos x="140" y="14"/>
              </a:cxn>
              <a:cxn ang="0">
                <a:pos x="138" y="34"/>
              </a:cxn>
              <a:cxn ang="0">
                <a:pos x="140" y="42"/>
              </a:cxn>
              <a:cxn ang="0">
                <a:pos x="132" y="66"/>
              </a:cxn>
              <a:cxn ang="0">
                <a:pos x="126" y="70"/>
              </a:cxn>
              <a:cxn ang="0">
                <a:pos x="122" y="74"/>
              </a:cxn>
              <a:cxn ang="0">
                <a:pos x="106" y="76"/>
              </a:cxn>
              <a:cxn ang="0">
                <a:pos x="104" y="84"/>
              </a:cxn>
              <a:cxn ang="0">
                <a:pos x="96" y="82"/>
              </a:cxn>
              <a:cxn ang="0">
                <a:pos x="84" y="82"/>
              </a:cxn>
              <a:cxn ang="0">
                <a:pos x="80" y="90"/>
              </a:cxn>
              <a:cxn ang="0">
                <a:pos x="74" y="94"/>
              </a:cxn>
              <a:cxn ang="0">
                <a:pos x="66" y="92"/>
              </a:cxn>
              <a:cxn ang="0">
                <a:pos x="60" y="86"/>
              </a:cxn>
              <a:cxn ang="0">
                <a:pos x="56" y="88"/>
              </a:cxn>
              <a:cxn ang="0">
                <a:pos x="52" y="92"/>
              </a:cxn>
              <a:cxn ang="0">
                <a:pos x="46" y="94"/>
              </a:cxn>
              <a:cxn ang="0">
                <a:pos x="46" y="98"/>
              </a:cxn>
            </a:cxnLst>
            <a:rect l="0" t="0" r="r" b="b"/>
            <a:pathLst>
              <a:path w="141" h="103">
                <a:moveTo>
                  <a:pt x="46" y="98"/>
                </a:moveTo>
                <a:lnTo>
                  <a:pt x="36" y="100"/>
                </a:lnTo>
                <a:lnTo>
                  <a:pt x="26" y="100"/>
                </a:lnTo>
                <a:lnTo>
                  <a:pt x="14" y="100"/>
                </a:lnTo>
                <a:lnTo>
                  <a:pt x="4" y="102"/>
                </a:lnTo>
                <a:lnTo>
                  <a:pt x="0" y="96"/>
                </a:lnTo>
                <a:lnTo>
                  <a:pt x="2" y="88"/>
                </a:lnTo>
                <a:lnTo>
                  <a:pt x="4" y="78"/>
                </a:lnTo>
                <a:lnTo>
                  <a:pt x="16" y="74"/>
                </a:lnTo>
                <a:lnTo>
                  <a:pt x="30" y="76"/>
                </a:lnTo>
                <a:lnTo>
                  <a:pt x="42" y="74"/>
                </a:lnTo>
                <a:lnTo>
                  <a:pt x="50" y="72"/>
                </a:lnTo>
                <a:lnTo>
                  <a:pt x="44" y="66"/>
                </a:lnTo>
                <a:lnTo>
                  <a:pt x="34" y="64"/>
                </a:lnTo>
                <a:lnTo>
                  <a:pt x="22" y="56"/>
                </a:lnTo>
                <a:lnTo>
                  <a:pt x="12" y="42"/>
                </a:lnTo>
                <a:lnTo>
                  <a:pt x="14" y="40"/>
                </a:lnTo>
                <a:lnTo>
                  <a:pt x="22" y="22"/>
                </a:lnTo>
                <a:lnTo>
                  <a:pt x="24" y="8"/>
                </a:lnTo>
                <a:lnTo>
                  <a:pt x="38" y="0"/>
                </a:lnTo>
                <a:lnTo>
                  <a:pt x="50" y="6"/>
                </a:lnTo>
                <a:lnTo>
                  <a:pt x="106" y="14"/>
                </a:lnTo>
                <a:lnTo>
                  <a:pt x="124" y="20"/>
                </a:lnTo>
                <a:lnTo>
                  <a:pt x="140" y="14"/>
                </a:lnTo>
                <a:lnTo>
                  <a:pt x="138" y="34"/>
                </a:lnTo>
                <a:lnTo>
                  <a:pt x="140" y="42"/>
                </a:lnTo>
                <a:lnTo>
                  <a:pt x="132" y="66"/>
                </a:lnTo>
                <a:lnTo>
                  <a:pt x="126" y="70"/>
                </a:lnTo>
                <a:lnTo>
                  <a:pt x="122" y="74"/>
                </a:lnTo>
                <a:lnTo>
                  <a:pt x="106" y="76"/>
                </a:lnTo>
                <a:lnTo>
                  <a:pt x="104" y="84"/>
                </a:lnTo>
                <a:lnTo>
                  <a:pt x="96" y="82"/>
                </a:lnTo>
                <a:lnTo>
                  <a:pt x="84" y="82"/>
                </a:lnTo>
                <a:lnTo>
                  <a:pt x="80" y="90"/>
                </a:lnTo>
                <a:lnTo>
                  <a:pt x="74" y="94"/>
                </a:lnTo>
                <a:lnTo>
                  <a:pt x="66" y="92"/>
                </a:lnTo>
                <a:lnTo>
                  <a:pt x="60" y="86"/>
                </a:lnTo>
                <a:lnTo>
                  <a:pt x="56" y="88"/>
                </a:lnTo>
                <a:lnTo>
                  <a:pt x="52" y="92"/>
                </a:lnTo>
                <a:lnTo>
                  <a:pt x="46" y="94"/>
                </a:lnTo>
                <a:lnTo>
                  <a:pt x="46" y="9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6" name="Freeform 725"/>
          <p:cNvSpPr>
            <a:spLocks/>
          </p:cNvSpPr>
          <p:nvPr/>
        </p:nvSpPr>
        <p:spPr bwMode="ltGray">
          <a:xfrm>
            <a:off x="3936487" y="3070241"/>
            <a:ext cx="13944" cy="1111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2" y="4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5">
                <a:moveTo>
                  <a:pt x="4" y="0"/>
                </a:moveTo>
                <a:lnTo>
                  <a:pt x="8" y="2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7" name="Freeform 733"/>
          <p:cNvSpPr>
            <a:spLocks/>
          </p:cNvSpPr>
          <p:nvPr/>
        </p:nvSpPr>
        <p:spPr bwMode="ltGray">
          <a:xfrm>
            <a:off x="4370317" y="3209941"/>
            <a:ext cx="97611" cy="117474"/>
          </a:xfrm>
          <a:custGeom>
            <a:avLst/>
            <a:gdLst/>
            <a:ahLst/>
            <a:cxnLst>
              <a:cxn ang="0">
                <a:pos x="40" y="64"/>
              </a:cxn>
              <a:cxn ang="0">
                <a:pos x="40" y="60"/>
              </a:cxn>
              <a:cxn ang="0">
                <a:pos x="44" y="56"/>
              </a:cxn>
              <a:cxn ang="0">
                <a:pos x="50" y="54"/>
              </a:cxn>
              <a:cxn ang="0">
                <a:pos x="56" y="50"/>
              </a:cxn>
              <a:cxn ang="0">
                <a:pos x="62" y="50"/>
              </a:cxn>
              <a:cxn ang="0">
                <a:pos x="60" y="44"/>
              </a:cxn>
              <a:cxn ang="0">
                <a:pos x="60" y="40"/>
              </a:cxn>
              <a:cxn ang="0">
                <a:pos x="62" y="34"/>
              </a:cxn>
              <a:cxn ang="0">
                <a:pos x="60" y="24"/>
              </a:cxn>
              <a:cxn ang="0">
                <a:pos x="60" y="22"/>
              </a:cxn>
              <a:cxn ang="0">
                <a:pos x="58" y="16"/>
              </a:cxn>
              <a:cxn ang="0">
                <a:pos x="52" y="14"/>
              </a:cxn>
              <a:cxn ang="0">
                <a:pos x="48" y="16"/>
              </a:cxn>
              <a:cxn ang="0">
                <a:pos x="42" y="14"/>
              </a:cxn>
              <a:cxn ang="0">
                <a:pos x="38" y="14"/>
              </a:cxn>
              <a:cxn ang="0">
                <a:pos x="30" y="12"/>
              </a:cxn>
              <a:cxn ang="0">
                <a:pos x="18" y="10"/>
              </a:cxn>
              <a:cxn ang="0">
                <a:pos x="12" y="6"/>
              </a:cxn>
              <a:cxn ang="0">
                <a:pos x="6" y="6"/>
              </a:cxn>
              <a:cxn ang="0">
                <a:pos x="2" y="0"/>
              </a:cxn>
              <a:cxn ang="0">
                <a:pos x="0" y="4"/>
              </a:cxn>
              <a:cxn ang="0">
                <a:pos x="34" y="52"/>
              </a:cxn>
              <a:cxn ang="0">
                <a:pos x="36" y="58"/>
              </a:cxn>
              <a:cxn ang="0">
                <a:pos x="36" y="62"/>
              </a:cxn>
              <a:cxn ang="0">
                <a:pos x="40" y="64"/>
              </a:cxn>
            </a:cxnLst>
            <a:rect l="0" t="0" r="r" b="b"/>
            <a:pathLst>
              <a:path w="63" h="65">
                <a:moveTo>
                  <a:pt x="40" y="64"/>
                </a:moveTo>
                <a:lnTo>
                  <a:pt x="40" y="60"/>
                </a:lnTo>
                <a:lnTo>
                  <a:pt x="44" y="56"/>
                </a:lnTo>
                <a:lnTo>
                  <a:pt x="50" y="54"/>
                </a:lnTo>
                <a:lnTo>
                  <a:pt x="56" y="50"/>
                </a:lnTo>
                <a:lnTo>
                  <a:pt x="62" y="50"/>
                </a:lnTo>
                <a:lnTo>
                  <a:pt x="60" y="44"/>
                </a:lnTo>
                <a:lnTo>
                  <a:pt x="60" y="40"/>
                </a:lnTo>
                <a:lnTo>
                  <a:pt x="62" y="34"/>
                </a:lnTo>
                <a:lnTo>
                  <a:pt x="60" y="24"/>
                </a:lnTo>
                <a:lnTo>
                  <a:pt x="60" y="22"/>
                </a:lnTo>
                <a:lnTo>
                  <a:pt x="58" y="16"/>
                </a:lnTo>
                <a:lnTo>
                  <a:pt x="52" y="14"/>
                </a:lnTo>
                <a:lnTo>
                  <a:pt x="48" y="16"/>
                </a:lnTo>
                <a:lnTo>
                  <a:pt x="42" y="14"/>
                </a:lnTo>
                <a:lnTo>
                  <a:pt x="38" y="14"/>
                </a:lnTo>
                <a:lnTo>
                  <a:pt x="30" y="12"/>
                </a:lnTo>
                <a:lnTo>
                  <a:pt x="18" y="10"/>
                </a:lnTo>
                <a:lnTo>
                  <a:pt x="12" y="6"/>
                </a:lnTo>
                <a:lnTo>
                  <a:pt x="6" y="6"/>
                </a:lnTo>
                <a:lnTo>
                  <a:pt x="2" y="0"/>
                </a:lnTo>
                <a:lnTo>
                  <a:pt x="0" y="4"/>
                </a:lnTo>
                <a:lnTo>
                  <a:pt x="34" y="52"/>
                </a:lnTo>
                <a:lnTo>
                  <a:pt x="36" y="58"/>
                </a:lnTo>
                <a:lnTo>
                  <a:pt x="36" y="62"/>
                </a:lnTo>
                <a:lnTo>
                  <a:pt x="40" y="6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8" name="Freeform 735"/>
          <p:cNvSpPr>
            <a:spLocks/>
          </p:cNvSpPr>
          <p:nvPr/>
        </p:nvSpPr>
        <p:spPr bwMode="ltGray">
          <a:xfrm>
            <a:off x="4663152" y="3130566"/>
            <a:ext cx="60427" cy="84137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4" y="42"/>
              </a:cxn>
              <a:cxn ang="0">
                <a:pos x="10" y="46"/>
              </a:cxn>
              <a:cxn ang="0">
                <a:pos x="20" y="44"/>
              </a:cxn>
              <a:cxn ang="0">
                <a:pos x="28" y="32"/>
              </a:cxn>
              <a:cxn ang="0">
                <a:pos x="38" y="28"/>
              </a:cxn>
              <a:cxn ang="0">
                <a:pos x="28" y="14"/>
              </a:cxn>
              <a:cxn ang="0">
                <a:pos x="10" y="4"/>
              </a:cxn>
              <a:cxn ang="0">
                <a:pos x="0" y="0"/>
              </a:cxn>
              <a:cxn ang="0">
                <a:pos x="2" y="38"/>
              </a:cxn>
            </a:cxnLst>
            <a:rect l="0" t="0" r="r" b="b"/>
            <a:pathLst>
              <a:path w="39" h="47">
                <a:moveTo>
                  <a:pt x="2" y="38"/>
                </a:moveTo>
                <a:lnTo>
                  <a:pt x="4" y="42"/>
                </a:lnTo>
                <a:lnTo>
                  <a:pt x="10" y="46"/>
                </a:lnTo>
                <a:lnTo>
                  <a:pt x="20" y="44"/>
                </a:lnTo>
                <a:lnTo>
                  <a:pt x="28" y="32"/>
                </a:lnTo>
                <a:lnTo>
                  <a:pt x="38" y="28"/>
                </a:lnTo>
                <a:lnTo>
                  <a:pt x="28" y="14"/>
                </a:lnTo>
                <a:lnTo>
                  <a:pt x="10" y="4"/>
                </a:lnTo>
                <a:lnTo>
                  <a:pt x="0" y="0"/>
                </a:lnTo>
                <a:lnTo>
                  <a:pt x="2" y="3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9" name="Freeform 736"/>
          <p:cNvSpPr>
            <a:spLocks/>
          </p:cNvSpPr>
          <p:nvPr/>
        </p:nvSpPr>
        <p:spPr bwMode="ltGray">
          <a:xfrm>
            <a:off x="4398207" y="3090878"/>
            <a:ext cx="179730" cy="126999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6" y="36"/>
              </a:cxn>
              <a:cxn ang="0">
                <a:pos x="20" y="26"/>
              </a:cxn>
              <a:cxn ang="0">
                <a:pos x="24" y="26"/>
              </a:cxn>
              <a:cxn ang="0">
                <a:pos x="30" y="22"/>
              </a:cxn>
              <a:cxn ang="0">
                <a:pos x="34" y="22"/>
              </a:cxn>
              <a:cxn ang="0">
                <a:pos x="34" y="12"/>
              </a:cxn>
              <a:cxn ang="0">
                <a:pos x="46" y="10"/>
              </a:cxn>
              <a:cxn ang="0">
                <a:pos x="54" y="10"/>
              </a:cxn>
              <a:cxn ang="0">
                <a:pos x="66" y="0"/>
              </a:cxn>
              <a:cxn ang="0">
                <a:pos x="74" y="2"/>
              </a:cxn>
              <a:cxn ang="0">
                <a:pos x="80" y="10"/>
              </a:cxn>
              <a:cxn ang="0">
                <a:pos x="88" y="2"/>
              </a:cxn>
              <a:cxn ang="0">
                <a:pos x="92" y="8"/>
              </a:cxn>
              <a:cxn ang="0">
                <a:pos x="98" y="8"/>
              </a:cxn>
              <a:cxn ang="0">
                <a:pos x="108" y="8"/>
              </a:cxn>
              <a:cxn ang="0">
                <a:pos x="114" y="12"/>
              </a:cxn>
              <a:cxn ang="0">
                <a:pos x="108" y="18"/>
              </a:cxn>
              <a:cxn ang="0">
                <a:pos x="108" y="22"/>
              </a:cxn>
              <a:cxn ang="0">
                <a:pos x="102" y="26"/>
              </a:cxn>
              <a:cxn ang="0">
                <a:pos x="94" y="30"/>
              </a:cxn>
              <a:cxn ang="0">
                <a:pos x="92" y="36"/>
              </a:cxn>
              <a:cxn ang="0">
                <a:pos x="90" y="42"/>
              </a:cxn>
              <a:cxn ang="0">
                <a:pos x="84" y="46"/>
              </a:cxn>
              <a:cxn ang="0">
                <a:pos x="80" y="48"/>
              </a:cxn>
              <a:cxn ang="0">
                <a:pos x="74" y="54"/>
              </a:cxn>
              <a:cxn ang="0">
                <a:pos x="70" y="54"/>
              </a:cxn>
              <a:cxn ang="0">
                <a:pos x="68" y="54"/>
              </a:cxn>
              <a:cxn ang="0">
                <a:pos x="66" y="52"/>
              </a:cxn>
              <a:cxn ang="0">
                <a:pos x="64" y="54"/>
              </a:cxn>
              <a:cxn ang="0">
                <a:pos x="60" y="58"/>
              </a:cxn>
              <a:cxn ang="0">
                <a:pos x="56" y="58"/>
              </a:cxn>
              <a:cxn ang="0">
                <a:pos x="52" y="56"/>
              </a:cxn>
              <a:cxn ang="0">
                <a:pos x="46" y="60"/>
              </a:cxn>
              <a:cxn ang="0">
                <a:pos x="46" y="66"/>
              </a:cxn>
              <a:cxn ang="0">
                <a:pos x="42" y="70"/>
              </a:cxn>
              <a:cxn ang="0">
                <a:pos x="16" y="64"/>
              </a:cxn>
              <a:cxn ang="0">
                <a:pos x="6" y="60"/>
              </a:cxn>
              <a:cxn ang="0">
                <a:pos x="4" y="52"/>
              </a:cxn>
              <a:cxn ang="0">
                <a:pos x="0" y="46"/>
              </a:cxn>
            </a:cxnLst>
            <a:rect l="0" t="0" r="r" b="b"/>
            <a:pathLst>
              <a:path w="115" h="71">
                <a:moveTo>
                  <a:pt x="0" y="46"/>
                </a:moveTo>
                <a:lnTo>
                  <a:pt x="16" y="36"/>
                </a:lnTo>
                <a:lnTo>
                  <a:pt x="20" y="26"/>
                </a:lnTo>
                <a:lnTo>
                  <a:pt x="24" y="26"/>
                </a:lnTo>
                <a:lnTo>
                  <a:pt x="30" y="22"/>
                </a:lnTo>
                <a:lnTo>
                  <a:pt x="34" y="22"/>
                </a:lnTo>
                <a:lnTo>
                  <a:pt x="34" y="12"/>
                </a:lnTo>
                <a:lnTo>
                  <a:pt x="46" y="10"/>
                </a:lnTo>
                <a:lnTo>
                  <a:pt x="54" y="10"/>
                </a:lnTo>
                <a:lnTo>
                  <a:pt x="66" y="0"/>
                </a:lnTo>
                <a:lnTo>
                  <a:pt x="74" y="2"/>
                </a:lnTo>
                <a:lnTo>
                  <a:pt x="80" y="10"/>
                </a:lnTo>
                <a:lnTo>
                  <a:pt x="88" y="2"/>
                </a:lnTo>
                <a:lnTo>
                  <a:pt x="92" y="8"/>
                </a:lnTo>
                <a:lnTo>
                  <a:pt x="98" y="8"/>
                </a:lnTo>
                <a:lnTo>
                  <a:pt x="108" y="8"/>
                </a:lnTo>
                <a:lnTo>
                  <a:pt x="114" y="12"/>
                </a:lnTo>
                <a:lnTo>
                  <a:pt x="108" y="18"/>
                </a:lnTo>
                <a:lnTo>
                  <a:pt x="108" y="22"/>
                </a:lnTo>
                <a:lnTo>
                  <a:pt x="102" y="26"/>
                </a:lnTo>
                <a:lnTo>
                  <a:pt x="94" y="30"/>
                </a:lnTo>
                <a:lnTo>
                  <a:pt x="92" y="36"/>
                </a:lnTo>
                <a:lnTo>
                  <a:pt x="90" y="42"/>
                </a:lnTo>
                <a:lnTo>
                  <a:pt x="84" y="46"/>
                </a:lnTo>
                <a:lnTo>
                  <a:pt x="80" y="48"/>
                </a:lnTo>
                <a:lnTo>
                  <a:pt x="74" y="54"/>
                </a:lnTo>
                <a:lnTo>
                  <a:pt x="70" y="54"/>
                </a:lnTo>
                <a:lnTo>
                  <a:pt x="68" y="54"/>
                </a:lnTo>
                <a:lnTo>
                  <a:pt x="66" y="52"/>
                </a:lnTo>
                <a:lnTo>
                  <a:pt x="64" y="54"/>
                </a:lnTo>
                <a:lnTo>
                  <a:pt x="60" y="58"/>
                </a:lnTo>
                <a:lnTo>
                  <a:pt x="56" y="58"/>
                </a:lnTo>
                <a:lnTo>
                  <a:pt x="52" y="56"/>
                </a:lnTo>
                <a:lnTo>
                  <a:pt x="46" y="60"/>
                </a:lnTo>
                <a:lnTo>
                  <a:pt x="46" y="66"/>
                </a:lnTo>
                <a:lnTo>
                  <a:pt x="42" y="70"/>
                </a:lnTo>
                <a:lnTo>
                  <a:pt x="16" y="64"/>
                </a:lnTo>
                <a:lnTo>
                  <a:pt x="6" y="60"/>
                </a:lnTo>
                <a:lnTo>
                  <a:pt x="4" y="52"/>
                </a:lnTo>
                <a:lnTo>
                  <a:pt x="0" y="4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0" name="Freeform 737"/>
          <p:cNvSpPr>
            <a:spLocks/>
          </p:cNvSpPr>
          <p:nvPr/>
        </p:nvSpPr>
        <p:spPr bwMode="ltGray">
          <a:xfrm>
            <a:off x="4574837" y="2755918"/>
            <a:ext cx="224662" cy="227011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20" y="64"/>
              </a:cxn>
              <a:cxn ang="0">
                <a:pos x="28" y="56"/>
              </a:cxn>
              <a:cxn ang="0">
                <a:pos x="34" y="44"/>
              </a:cxn>
              <a:cxn ang="0">
                <a:pos x="42" y="34"/>
              </a:cxn>
              <a:cxn ang="0">
                <a:pos x="48" y="24"/>
              </a:cxn>
              <a:cxn ang="0">
                <a:pos x="42" y="12"/>
              </a:cxn>
              <a:cxn ang="0">
                <a:pos x="60" y="0"/>
              </a:cxn>
              <a:cxn ang="0">
                <a:pos x="66" y="6"/>
              </a:cxn>
              <a:cxn ang="0">
                <a:pos x="80" y="10"/>
              </a:cxn>
              <a:cxn ang="0">
                <a:pos x="94" y="12"/>
              </a:cxn>
              <a:cxn ang="0">
                <a:pos x="106" y="12"/>
              </a:cxn>
              <a:cxn ang="0">
                <a:pos x="120" y="12"/>
              </a:cxn>
              <a:cxn ang="0">
                <a:pos x="126" y="24"/>
              </a:cxn>
              <a:cxn ang="0">
                <a:pos x="126" y="36"/>
              </a:cxn>
              <a:cxn ang="0">
                <a:pos x="132" y="48"/>
              </a:cxn>
              <a:cxn ang="0">
                <a:pos x="138" y="52"/>
              </a:cxn>
              <a:cxn ang="0">
                <a:pos x="144" y="58"/>
              </a:cxn>
              <a:cxn ang="0">
                <a:pos x="138" y="68"/>
              </a:cxn>
              <a:cxn ang="0">
                <a:pos x="136" y="78"/>
              </a:cxn>
              <a:cxn ang="0">
                <a:pos x="140" y="92"/>
              </a:cxn>
              <a:cxn ang="0">
                <a:pos x="136" y="98"/>
              </a:cxn>
              <a:cxn ang="0">
                <a:pos x="104" y="104"/>
              </a:cxn>
              <a:cxn ang="0">
                <a:pos x="98" y="104"/>
              </a:cxn>
              <a:cxn ang="0">
                <a:pos x="64" y="108"/>
              </a:cxn>
              <a:cxn ang="0">
                <a:pos x="54" y="112"/>
              </a:cxn>
              <a:cxn ang="0">
                <a:pos x="36" y="116"/>
              </a:cxn>
              <a:cxn ang="0">
                <a:pos x="22" y="116"/>
              </a:cxn>
              <a:cxn ang="0">
                <a:pos x="8" y="124"/>
              </a:cxn>
              <a:cxn ang="0">
                <a:pos x="6" y="116"/>
              </a:cxn>
              <a:cxn ang="0">
                <a:pos x="2" y="110"/>
              </a:cxn>
              <a:cxn ang="0">
                <a:pos x="0" y="104"/>
              </a:cxn>
              <a:cxn ang="0">
                <a:pos x="4" y="96"/>
              </a:cxn>
              <a:cxn ang="0">
                <a:pos x="6" y="82"/>
              </a:cxn>
              <a:cxn ang="0">
                <a:pos x="2" y="70"/>
              </a:cxn>
            </a:cxnLst>
            <a:rect l="0" t="0" r="r" b="b"/>
            <a:pathLst>
              <a:path w="145" h="125">
                <a:moveTo>
                  <a:pt x="2" y="70"/>
                </a:moveTo>
                <a:lnTo>
                  <a:pt x="20" y="64"/>
                </a:lnTo>
                <a:lnTo>
                  <a:pt x="28" y="56"/>
                </a:lnTo>
                <a:lnTo>
                  <a:pt x="34" y="44"/>
                </a:lnTo>
                <a:lnTo>
                  <a:pt x="42" y="34"/>
                </a:lnTo>
                <a:lnTo>
                  <a:pt x="48" y="24"/>
                </a:lnTo>
                <a:lnTo>
                  <a:pt x="42" y="12"/>
                </a:lnTo>
                <a:lnTo>
                  <a:pt x="60" y="0"/>
                </a:lnTo>
                <a:lnTo>
                  <a:pt x="66" y="6"/>
                </a:lnTo>
                <a:lnTo>
                  <a:pt x="80" y="10"/>
                </a:lnTo>
                <a:lnTo>
                  <a:pt x="94" y="12"/>
                </a:lnTo>
                <a:lnTo>
                  <a:pt x="106" y="12"/>
                </a:lnTo>
                <a:lnTo>
                  <a:pt x="120" y="12"/>
                </a:lnTo>
                <a:lnTo>
                  <a:pt x="126" y="24"/>
                </a:lnTo>
                <a:lnTo>
                  <a:pt x="126" y="36"/>
                </a:lnTo>
                <a:lnTo>
                  <a:pt x="132" y="48"/>
                </a:lnTo>
                <a:lnTo>
                  <a:pt x="138" y="52"/>
                </a:lnTo>
                <a:lnTo>
                  <a:pt x="144" y="58"/>
                </a:lnTo>
                <a:lnTo>
                  <a:pt x="138" y="68"/>
                </a:lnTo>
                <a:lnTo>
                  <a:pt x="136" y="78"/>
                </a:lnTo>
                <a:lnTo>
                  <a:pt x="140" y="92"/>
                </a:lnTo>
                <a:lnTo>
                  <a:pt x="136" y="98"/>
                </a:lnTo>
                <a:lnTo>
                  <a:pt x="104" y="104"/>
                </a:lnTo>
                <a:lnTo>
                  <a:pt x="98" y="104"/>
                </a:lnTo>
                <a:lnTo>
                  <a:pt x="64" y="108"/>
                </a:lnTo>
                <a:lnTo>
                  <a:pt x="54" y="112"/>
                </a:lnTo>
                <a:lnTo>
                  <a:pt x="36" y="116"/>
                </a:lnTo>
                <a:lnTo>
                  <a:pt x="22" y="116"/>
                </a:lnTo>
                <a:lnTo>
                  <a:pt x="8" y="124"/>
                </a:lnTo>
                <a:lnTo>
                  <a:pt x="6" y="116"/>
                </a:lnTo>
                <a:lnTo>
                  <a:pt x="2" y="110"/>
                </a:lnTo>
                <a:lnTo>
                  <a:pt x="0" y="104"/>
                </a:lnTo>
                <a:lnTo>
                  <a:pt x="4" y="96"/>
                </a:lnTo>
                <a:lnTo>
                  <a:pt x="6" y="82"/>
                </a:lnTo>
                <a:lnTo>
                  <a:pt x="2" y="7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1" name="Freeform 739"/>
          <p:cNvSpPr>
            <a:spLocks/>
          </p:cNvSpPr>
          <p:nvPr/>
        </p:nvSpPr>
        <p:spPr bwMode="ltGray">
          <a:xfrm>
            <a:off x="4533003" y="2636855"/>
            <a:ext cx="111556" cy="71438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32" y="26"/>
              </a:cxn>
              <a:cxn ang="0">
                <a:pos x="56" y="38"/>
              </a:cxn>
              <a:cxn ang="0">
                <a:pos x="70" y="28"/>
              </a:cxn>
              <a:cxn ang="0">
                <a:pos x="62" y="18"/>
              </a:cxn>
              <a:cxn ang="0">
                <a:pos x="66" y="8"/>
              </a:cxn>
              <a:cxn ang="0">
                <a:pos x="72" y="2"/>
              </a:cxn>
              <a:cxn ang="0">
                <a:pos x="52" y="2"/>
              </a:cxn>
              <a:cxn ang="0">
                <a:pos x="42" y="0"/>
              </a:cxn>
              <a:cxn ang="0">
                <a:pos x="26" y="4"/>
              </a:cxn>
              <a:cxn ang="0">
                <a:pos x="0" y="12"/>
              </a:cxn>
              <a:cxn ang="0">
                <a:pos x="16" y="36"/>
              </a:cxn>
            </a:cxnLst>
            <a:rect l="0" t="0" r="r" b="b"/>
            <a:pathLst>
              <a:path w="73" h="39">
                <a:moveTo>
                  <a:pt x="16" y="36"/>
                </a:moveTo>
                <a:lnTo>
                  <a:pt x="32" y="26"/>
                </a:lnTo>
                <a:lnTo>
                  <a:pt x="56" y="38"/>
                </a:lnTo>
                <a:lnTo>
                  <a:pt x="70" y="28"/>
                </a:lnTo>
                <a:lnTo>
                  <a:pt x="62" y="18"/>
                </a:lnTo>
                <a:lnTo>
                  <a:pt x="66" y="8"/>
                </a:lnTo>
                <a:lnTo>
                  <a:pt x="72" y="2"/>
                </a:lnTo>
                <a:lnTo>
                  <a:pt x="52" y="2"/>
                </a:lnTo>
                <a:lnTo>
                  <a:pt x="42" y="0"/>
                </a:lnTo>
                <a:lnTo>
                  <a:pt x="26" y="4"/>
                </a:lnTo>
                <a:lnTo>
                  <a:pt x="0" y="12"/>
                </a:lnTo>
                <a:lnTo>
                  <a:pt x="16" y="3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2" name="Freeform 740"/>
          <p:cNvSpPr>
            <a:spLocks/>
          </p:cNvSpPr>
          <p:nvPr/>
        </p:nvSpPr>
        <p:spPr bwMode="ltGray">
          <a:xfrm>
            <a:off x="4506664" y="2736868"/>
            <a:ext cx="148742" cy="149224"/>
          </a:xfrm>
          <a:custGeom>
            <a:avLst/>
            <a:gdLst/>
            <a:ahLst/>
            <a:cxnLst>
              <a:cxn ang="0">
                <a:pos x="48" y="82"/>
              </a:cxn>
              <a:cxn ang="0">
                <a:pos x="64" y="74"/>
              </a:cxn>
              <a:cxn ang="0">
                <a:pos x="74" y="66"/>
              </a:cxn>
              <a:cxn ang="0">
                <a:pos x="80" y="52"/>
              </a:cxn>
              <a:cxn ang="0">
                <a:pos x="88" y="46"/>
              </a:cxn>
              <a:cxn ang="0">
                <a:pos x="96" y="34"/>
              </a:cxn>
              <a:cxn ang="0">
                <a:pos x="90" y="22"/>
              </a:cxn>
              <a:cxn ang="0">
                <a:pos x="72" y="4"/>
              </a:cxn>
              <a:cxn ang="0">
                <a:pos x="50" y="0"/>
              </a:cxn>
              <a:cxn ang="0">
                <a:pos x="40" y="4"/>
              </a:cxn>
              <a:cxn ang="0">
                <a:pos x="28" y="6"/>
              </a:cxn>
              <a:cxn ang="0">
                <a:pos x="16" y="6"/>
              </a:cxn>
              <a:cxn ang="0">
                <a:pos x="0" y="18"/>
              </a:cxn>
              <a:cxn ang="0">
                <a:pos x="4" y="48"/>
              </a:cxn>
              <a:cxn ang="0">
                <a:pos x="2" y="62"/>
              </a:cxn>
              <a:cxn ang="0">
                <a:pos x="42" y="64"/>
              </a:cxn>
              <a:cxn ang="0">
                <a:pos x="48" y="82"/>
              </a:cxn>
            </a:cxnLst>
            <a:rect l="0" t="0" r="r" b="b"/>
            <a:pathLst>
              <a:path w="97" h="83">
                <a:moveTo>
                  <a:pt x="48" y="82"/>
                </a:moveTo>
                <a:lnTo>
                  <a:pt x="64" y="74"/>
                </a:lnTo>
                <a:lnTo>
                  <a:pt x="74" y="66"/>
                </a:lnTo>
                <a:lnTo>
                  <a:pt x="80" y="52"/>
                </a:lnTo>
                <a:lnTo>
                  <a:pt x="88" y="46"/>
                </a:lnTo>
                <a:lnTo>
                  <a:pt x="96" y="34"/>
                </a:lnTo>
                <a:lnTo>
                  <a:pt x="90" y="22"/>
                </a:lnTo>
                <a:lnTo>
                  <a:pt x="72" y="4"/>
                </a:lnTo>
                <a:lnTo>
                  <a:pt x="50" y="0"/>
                </a:lnTo>
                <a:lnTo>
                  <a:pt x="40" y="4"/>
                </a:lnTo>
                <a:lnTo>
                  <a:pt x="28" y="6"/>
                </a:lnTo>
                <a:lnTo>
                  <a:pt x="16" y="6"/>
                </a:lnTo>
                <a:lnTo>
                  <a:pt x="0" y="18"/>
                </a:lnTo>
                <a:lnTo>
                  <a:pt x="4" y="48"/>
                </a:lnTo>
                <a:lnTo>
                  <a:pt x="2" y="62"/>
                </a:lnTo>
                <a:lnTo>
                  <a:pt x="42" y="64"/>
                </a:lnTo>
                <a:lnTo>
                  <a:pt x="48" y="82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3" name="Freeform 741"/>
          <p:cNvSpPr>
            <a:spLocks/>
          </p:cNvSpPr>
          <p:nvPr/>
        </p:nvSpPr>
        <p:spPr bwMode="ltGray">
          <a:xfrm>
            <a:off x="4568640" y="2682893"/>
            <a:ext cx="103809" cy="952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" y="30"/>
              </a:cxn>
              <a:cxn ang="0">
                <a:pos x="34" y="34"/>
              </a:cxn>
              <a:cxn ang="0">
                <a:pos x="50" y="52"/>
              </a:cxn>
              <a:cxn ang="0">
                <a:pos x="64" y="40"/>
              </a:cxn>
              <a:cxn ang="0">
                <a:pos x="68" y="28"/>
              </a:cxn>
              <a:cxn ang="0">
                <a:pos x="50" y="10"/>
              </a:cxn>
              <a:cxn ang="0">
                <a:pos x="24" y="0"/>
              </a:cxn>
              <a:cxn ang="0">
                <a:pos x="8" y="10"/>
              </a:cxn>
              <a:cxn ang="0">
                <a:pos x="0" y="34"/>
              </a:cxn>
            </a:cxnLst>
            <a:rect l="0" t="0" r="r" b="b"/>
            <a:pathLst>
              <a:path w="69" h="53">
                <a:moveTo>
                  <a:pt x="0" y="34"/>
                </a:moveTo>
                <a:lnTo>
                  <a:pt x="10" y="30"/>
                </a:lnTo>
                <a:lnTo>
                  <a:pt x="34" y="34"/>
                </a:lnTo>
                <a:lnTo>
                  <a:pt x="50" y="52"/>
                </a:lnTo>
                <a:lnTo>
                  <a:pt x="64" y="40"/>
                </a:lnTo>
                <a:lnTo>
                  <a:pt x="68" y="28"/>
                </a:lnTo>
                <a:lnTo>
                  <a:pt x="50" y="10"/>
                </a:lnTo>
                <a:lnTo>
                  <a:pt x="24" y="0"/>
                </a:lnTo>
                <a:lnTo>
                  <a:pt x="8" y="10"/>
                </a:lnTo>
                <a:lnTo>
                  <a:pt x="0" y="3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4" name="Freeform 500"/>
          <p:cNvSpPr>
            <a:spLocks/>
          </p:cNvSpPr>
          <p:nvPr/>
        </p:nvSpPr>
        <p:spPr bwMode="ltGray">
          <a:xfrm>
            <a:off x="3823381" y="3284552"/>
            <a:ext cx="305231" cy="287337"/>
          </a:xfrm>
          <a:custGeom>
            <a:avLst/>
            <a:gdLst/>
            <a:ahLst/>
            <a:cxnLst>
              <a:cxn ang="0">
                <a:pos x="190" y="26"/>
              </a:cxn>
              <a:cxn ang="0">
                <a:pos x="184" y="46"/>
              </a:cxn>
              <a:cxn ang="0">
                <a:pos x="178" y="50"/>
              </a:cxn>
              <a:cxn ang="0">
                <a:pos x="170" y="52"/>
              </a:cxn>
              <a:cxn ang="0">
                <a:pos x="164" y="62"/>
              </a:cxn>
              <a:cxn ang="0">
                <a:pos x="158" y="66"/>
              </a:cxn>
              <a:cxn ang="0">
                <a:pos x="154" y="74"/>
              </a:cxn>
              <a:cxn ang="0">
                <a:pos x="146" y="76"/>
              </a:cxn>
              <a:cxn ang="0">
                <a:pos x="140" y="86"/>
              </a:cxn>
              <a:cxn ang="0">
                <a:pos x="140" y="96"/>
              </a:cxn>
              <a:cxn ang="0">
                <a:pos x="146" y="104"/>
              </a:cxn>
              <a:cxn ang="0">
                <a:pos x="142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22" y="128"/>
              </a:cxn>
              <a:cxn ang="0">
                <a:pos x="114" y="138"/>
              </a:cxn>
              <a:cxn ang="0">
                <a:pos x="102" y="146"/>
              </a:cxn>
              <a:cxn ang="0">
                <a:pos x="86" y="144"/>
              </a:cxn>
              <a:cxn ang="0">
                <a:pos x="70" y="146"/>
              </a:cxn>
              <a:cxn ang="0">
                <a:pos x="64" y="154"/>
              </a:cxn>
              <a:cxn ang="0">
                <a:pos x="52" y="156"/>
              </a:cxn>
              <a:cxn ang="0">
                <a:pos x="44" y="144"/>
              </a:cxn>
              <a:cxn ang="0">
                <a:pos x="38" y="108"/>
              </a:cxn>
              <a:cxn ang="0">
                <a:pos x="36" y="96"/>
              </a:cxn>
              <a:cxn ang="0">
                <a:pos x="36" y="88"/>
              </a:cxn>
              <a:cxn ang="0">
                <a:pos x="44" y="82"/>
              </a:cxn>
              <a:cxn ang="0">
                <a:pos x="42" y="68"/>
              </a:cxn>
              <a:cxn ang="0">
                <a:pos x="46" y="62"/>
              </a:cxn>
              <a:cxn ang="0">
                <a:pos x="48" y="42"/>
              </a:cxn>
              <a:cxn ang="0">
                <a:pos x="38" y="36"/>
              </a:cxn>
              <a:cxn ang="0">
                <a:pos x="34" y="40"/>
              </a:cxn>
              <a:cxn ang="0">
                <a:pos x="22" y="40"/>
              </a:cxn>
              <a:cxn ang="0">
                <a:pos x="12" y="36"/>
              </a:cxn>
              <a:cxn ang="0">
                <a:pos x="6" y="26"/>
              </a:cxn>
              <a:cxn ang="0">
                <a:pos x="2" y="12"/>
              </a:cxn>
              <a:cxn ang="0">
                <a:pos x="16" y="6"/>
              </a:cxn>
              <a:cxn ang="0">
                <a:pos x="26" y="0"/>
              </a:cxn>
              <a:cxn ang="0">
                <a:pos x="64" y="2"/>
              </a:cxn>
              <a:cxn ang="0">
                <a:pos x="92" y="6"/>
              </a:cxn>
              <a:cxn ang="0">
                <a:pos x="118" y="6"/>
              </a:cxn>
              <a:cxn ang="0">
                <a:pos x="178" y="24"/>
              </a:cxn>
            </a:cxnLst>
            <a:rect l="0" t="0" r="r" b="b"/>
            <a:pathLst>
              <a:path w="197" h="159">
                <a:moveTo>
                  <a:pt x="188" y="24"/>
                </a:moveTo>
                <a:lnTo>
                  <a:pt x="190" y="26"/>
                </a:lnTo>
                <a:lnTo>
                  <a:pt x="196" y="36"/>
                </a:lnTo>
                <a:lnTo>
                  <a:pt x="184" y="46"/>
                </a:lnTo>
                <a:lnTo>
                  <a:pt x="182" y="48"/>
                </a:lnTo>
                <a:lnTo>
                  <a:pt x="178" y="50"/>
                </a:lnTo>
                <a:lnTo>
                  <a:pt x="174" y="50"/>
                </a:lnTo>
                <a:lnTo>
                  <a:pt x="170" y="52"/>
                </a:lnTo>
                <a:lnTo>
                  <a:pt x="168" y="56"/>
                </a:lnTo>
                <a:lnTo>
                  <a:pt x="164" y="62"/>
                </a:lnTo>
                <a:lnTo>
                  <a:pt x="164" y="64"/>
                </a:lnTo>
                <a:lnTo>
                  <a:pt x="158" y="66"/>
                </a:lnTo>
                <a:lnTo>
                  <a:pt x="156" y="70"/>
                </a:lnTo>
                <a:lnTo>
                  <a:pt x="154" y="74"/>
                </a:lnTo>
                <a:lnTo>
                  <a:pt x="150" y="76"/>
                </a:lnTo>
                <a:lnTo>
                  <a:pt x="146" y="76"/>
                </a:lnTo>
                <a:lnTo>
                  <a:pt x="142" y="80"/>
                </a:lnTo>
                <a:lnTo>
                  <a:pt x="140" y="86"/>
                </a:lnTo>
                <a:lnTo>
                  <a:pt x="140" y="90"/>
                </a:lnTo>
                <a:lnTo>
                  <a:pt x="140" y="96"/>
                </a:lnTo>
                <a:lnTo>
                  <a:pt x="146" y="100"/>
                </a:lnTo>
                <a:lnTo>
                  <a:pt x="146" y="104"/>
                </a:lnTo>
                <a:lnTo>
                  <a:pt x="146" y="108"/>
                </a:lnTo>
                <a:lnTo>
                  <a:pt x="142" y="110"/>
                </a:lnTo>
                <a:lnTo>
                  <a:pt x="138" y="114"/>
                </a:lnTo>
                <a:lnTo>
                  <a:pt x="134" y="118"/>
                </a:lnTo>
                <a:lnTo>
                  <a:pt x="132" y="124"/>
                </a:lnTo>
                <a:lnTo>
                  <a:pt x="134" y="128"/>
                </a:lnTo>
                <a:lnTo>
                  <a:pt x="128" y="128"/>
                </a:lnTo>
                <a:lnTo>
                  <a:pt x="122" y="128"/>
                </a:lnTo>
                <a:lnTo>
                  <a:pt x="120" y="134"/>
                </a:lnTo>
                <a:lnTo>
                  <a:pt x="114" y="138"/>
                </a:lnTo>
                <a:lnTo>
                  <a:pt x="110" y="144"/>
                </a:lnTo>
                <a:lnTo>
                  <a:pt x="102" y="146"/>
                </a:lnTo>
                <a:lnTo>
                  <a:pt x="96" y="148"/>
                </a:lnTo>
                <a:lnTo>
                  <a:pt x="86" y="144"/>
                </a:lnTo>
                <a:lnTo>
                  <a:pt x="80" y="144"/>
                </a:lnTo>
                <a:lnTo>
                  <a:pt x="70" y="146"/>
                </a:lnTo>
                <a:lnTo>
                  <a:pt x="68" y="150"/>
                </a:lnTo>
                <a:lnTo>
                  <a:pt x="64" y="154"/>
                </a:lnTo>
                <a:lnTo>
                  <a:pt x="58" y="158"/>
                </a:lnTo>
                <a:lnTo>
                  <a:pt x="52" y="156"/>
                </a:lnTo>
                <a:lnTo>
                  <a:pt x="48" y="150"/>
                </a:lnTo>
                <a:lnTo>
                  <a:pt x="44" y="144"/>
                </a:lnTo>
                <a:lnTo>
                  <a:pt x="40" y="140"/>
                </a:lnTo>
                <a:lnTo>
                  <a:pt x="38" y="108"/>
                </a:lnTo>
                <a:lnTo>
                  <a:pt x="38" y="100"/>
                </a:lnTo>
                <a:lnTo>
                  <a:pt x="36" y="96"/>
                </a:lnTo>
                <a:lnTo>
                  <a:pt x="34" y="90"/>
                </a:lnTo>
                <a:lnTo>
                  <a:pt x="36" y="88"/>
                </a:lnTo>
                <a:lnTo>
                  <a:pt x="40" y="88"/>
                </a:lnTo>
                <a:lnTo>
                  <a:pt x="44" y="82"/>
                </a:lnTo>
                <a:lnTo>
                  <a:pt x="42" y="74"/>
                </a:lnTo>
                <a:lnTo>
                  <a:pt x="42" y="68"/>
                </a:lnTo>
                <a:lnTo>
                  <a:pt x="42" y="64"/>
                </a:lnTo>
                <a:lnTo>
                  <a:pt x="46" y="62"/>
                </a:lnTo>
                <a:lnTo>
                  <a:pt x="48" y="52"/>
                </a:lnTo>
                <a:lnTo>
                  <a:pt x="48" y="42"/>
                </a:lnTo>
                <a:lnTo>
                  <a:pt x="44" y="38"/>
                </a:lnTo>
                <a:lnTo>
                  <a:pt x="38" y="36"/>
                </a:lnTo>
                <a:lnTo>
                  <a:pt x="34" y="38"/>
                </a:lnTo>
                <a:lnTo>
                  <a:pt x="34" y="40"/>
                </a:lnTo>
                <a:lnTo>
                  <a:pt x="28" y="42"/>
                </a:lnTo>
                <a:lnTo>
                  <a:pt x="22" y="40"/>
                </a:lnTo>
                <a:lnTo>
                  <a:pt x="20" y="36"/>
                </a:lnTo>
                <a:lnTo>
                  <a:pt x="12" y="36"/>
                </a:lnTo>
                <a:lnTo>
                  <a:pt x="8" y="34"/>
                </a:lnTo>
                <a:lnTo>
                  <a:pt x="6" y="26"/>
                </a:lnTo>
                <a:lnTo>
                  <a:pt x="0" y="18"/>
                </a:lnTo>
                <a:lnTo>
                  <a:pt x="2" y="12"/>
                </a:lnTo>
                <a:lnTo>
                  <a:pt x="10" y="6"/>
                </a:lnTo>
                <a:lnTo>
                  <a:pt x="16" y="6"/>
                </a:lnTo>
                <a:lnTo>
                  <a:pt x="18" y="2"/>
                </a:lnTo>
                <a:lnTo>
                  <a:pt x="26" y="0"/>
                </a:lnTo>
                <a:lnTo>
                  <a:pt x="46" y="0"/>
                </a:lnTo>
                <a:lnTo>
                  <a:pt x="64" y="2"/>
                </a:lnTo>
                <a:lnTo>
                  <a:pt x="78" y="6"/>
                </a:lnTo>
                <a:lnTo>
                  <a:pt x="92" y="6"/>
                </a:lnTo>
                <a:lnTo>
                  <a:pt x="110" y="6"/>
                </a:lnTo>
                <a:lnTo>
                  <a:pt x="118" y="6"/>
                </a:lnTo>
                <a:lnTo>
                  <a:pt x="146" y="6"/>
                </a:lnTo>
                <a:lnTo>
                  <a:pt x="178" y="24"/>
                </a:lnTo>
                <a:lnTo>
                  <a:pt x="188" y="2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5" name="Freeform 503"/>
          <p:cNvSpPr>
            <a:spLocks/>
          </p:cNvSpPr>
          <p:nvPr/>
        </p:nvSpPr>
        <p:spPr bwMode="ltGray">
          <a:xfrm>
            <a:off x="4168896" y="2849579"/>
            <a:ext cx="216915" cy="309562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68" y="6"/>
              </a:cxn>
              <a:cxn ang="0">
                <a:pos x="72" y="8"/>
              </a:cxn>
              <a:cxn ang="0">
                <a:pos x="74" y="12"/>
              </a:cxn>
              <a:cxn ang="0">
                <a:pos x="78" y="14"/>
              </a:cxn>
              <a:cxn ang="0">
                <a:pos x="84" y="16"/>
              </a:cxn>
              <a:cxn ang="0">
                <a:pos x="92" y="14"/>
              </a:cxn>
              <a:cxn ang="0">
                <a:pos x="120" y="4"/>
              </a:cxn>
              <a:cxn ang="0">
                <a:pos x="122" y="12"/>
              </a:cxn>
              <a:cxn ang="0">
                <a:pos x="124" y="16"/>
              </a:cxn>
              <a:cxn ang="0">
                <a:pos x="126" y="18"/>
              </a:cxn>
              <a:cxn ang="0">
                <a:pos x="132" y="20"/>
              </a:cxn>
              <a:cxn ang="0">
                <a:pos x="136" y="20"/>
              </a:cxn>
              <a:cxn ang="0">
                <a:pos x="140" y="26"/>
              </a:cxn>
              <a:cxn ang="0">
                <a:pos x="138" y="30"/>
              </a:cxn>
              <a:cxn ang="0">
                <a:pos x="134" y="32"/>
              </a:cxn>
              <a:cxn ang="0">
                <a:pos x="132" y="38"/>
              </a:cxn>
              <a:cxn ang="0">
                <a:pos x="130" y="42"/>
              </a:cxn>
              <a:cxn ang="0">
                <a:pos x="130" y="46"/>
              </a:cxn>
              <a:cxn ang="0">
                <a:pos x="130" y="52"/>
              </a:cxn>
              <a:cxn ang="0">
                <a:pos x="132" y="62"/>
              </a:cxn>
              <a:cxn ang="0">
                <a:pos x="134" y="68"/>
              </a:cxn>
              <a:cxn ang="0">
                <a:pos x="136" y="76"/>
              </a:cxn>
              <a:cxn ang="0">
                <a:pos x="136" y="80"/>
              </a:cxn>
              <a:cxn ang="0">
                <a:pos x="132" y="86"/>
              </a:cxn>
              <a:cxn ang="0">
                <a:pos x="126" y="90"/>
              </a:cxn>
              <a:cxn ang="0">
                <a:pos x="122" y="94"/>
              </a:cxn>
              <a:cxn ang="0">
                <a:pos x="118" y="98"/>
              </a:cxn>
              <a:cxn ang="0">
                <a:pos x="110" y="100"/>
              </a:cxn>
              <a:cxn ang="0">
                <a:pos x="108" y="104"/>
              </a:cxn>
              <a:cxn ang="0">
                <a:pos x="128" y="136"/>
              </a:cxn>
              <a:cxn ang="0">
                <a:pos x="130" y="138"/>
              </a:cxn>
              <a:cxn ang="0">
                <a:pos x="132" y="146"/>
              </a:cxn>
              <a:cxn ang="0">
                <a:pos x="130" y="154"/>
              </a:cxn>
              <a:cxn ang="0">
                <a:pos x="124" y="162"/>
              </a:cxn>
              <a:cxn ang="0">
                <a:pos x="112" y="166"/>
              </a:cxn>
              <a:cxn ang="0">
                <a:pos x="94" y="168"/>
              </a:cxn>
              <a:cxn ang="0">
                <a:pos x="74" y="168"/>
              </a:cxn>
              <a:cxn ang="0">
                <a:pos x="54" y="170"/>
              </a:cxn>
              <a:cxn ang="0">
                <a:pos x="28" y="166"/>
              </a:cxn>
              <a:cxn ang="0">
                <a:pos x="20" y="152"/>
              </a:cxn>
              <a:cxn ang="0">
                <a:pos x="0" y="110"/>
              </a:cxn>
              <a:cxn ang="0">
                <a:pos x="2" y="56"/>
              </a:cxn>
              <a:cxn ang="0">
                <a:pos x="16" y="40"/>
              </a:cxn>
              <a:cxn ang="0">
                <a:pos x="36" y="24"/>
              </a:cxn>
              <a:cxn ang="0">
                <a:pos x="42" y="20"/>
              </a:cxn>
              <a:cxn ang="0">
                <a:pos x="46" y="14"/>
              </a:cxn>
              <a:cxn ang="0">
                <a:pos x="52" y="8"/>
              </a:cxn>
              <a:cxn ang="0">
                <a:pos x="60" y="0"/>
              </a:cxn>
              <a:cxn ang="0">
                <a:pos x="64" y="4"/>
              </a:cxn>
            </a:cxnLst>
            <a:rect l="0" t="0" r="r" b="b"/>
            <a:pathLst>
              <a:path w="141" h="171">
                <a:moveTo>
                  <a:pt x="64" y="4"/>
                </a:moveTo>
                <a:lnTo>
                  <a:pt x="68" y="6"/>
                </a:lnTo>
                <a:lnTo>
                  <a:pt x="72" y="8"/>
                </a:lnTo>
                <a:lnTo>
                  <a:pt x="74" y="12"/>
                </a:lnTo>
                <a:lnTo>
                  <a:pt x="78" y="14"/>
                </a:lnTo>
                <a:lnTo>
                  <a:pt x="84" y="16"/>
                </a:lnTo>
                <a:lnTo>
                  <a:pt x="92" y="14"/>
                </a:lnTo>
                <a:lnTo>
                  <a:pt x="120" y="4"/>
                </a:lnTo>
                <a:lnTo>
                  <a:pt x="122" y="12"/>
                </a:lnTo>
                <a:lnTo>
                  <a:pt x="124" y="16"/>
                </a:lnTo>
                <a:lnTo>
                  <a:pt x="126" y="18"/>
                </a:lnTo>
                <a:lnTo>
                  <a:pt x="132" y="20"/>
                </a:lnTo>
                <a:lnTo>
                  <a:pt x="136" y="20"/>
                </a:lnTo>
                <a:lnTo>
                  <a:pt x="140" y="26"/>
                </a:lnTo>
                <a:lnTo>
                  <a:pt x="138" y="30"/>
                </a:lnTo>
                <a:lnTo>
                  <a:pt x="134" y="32"/>
                </a:lnTo>
                <a:lnTo>
                  <a:pt x="132" y="38"/>
                </a:lnTo>
                <a:lnTo>
                  <a:pt x="130" y="42"/>
                </a:lnTo>
                <a:lnTo>
                  <a:pt x="130" y="46"/>
                </a:lnTo>
                <a:lnTo>
                  <a:pt x="130" y="52"/>
                </a:lnTo>
                <a:lnTo>
                  <a:pt x="132" y="62"/>
                </a:lnTo>
                <a:lnTo>
                  <a:pt x="134" y="68"/>
                </a:lnTo>
                <a:lnTo>
                  <a:pt x="136" y="76"/>
                </a:lnTo>
                <a:lnTo>
                  <a:pt x="136" y="80"/>
                </a:lnTo>
                <a:lnTo>
                  <a:pt x="132" y="86"/>
                </a:lnTo>
                <a:lnTo>
                  <a:pt x="126" y="90"/>
                </a:lnTo>
                <a:lnTo>
                  <a:pt x="122" y="94"/>
                </a:lnTo>
                <a:lnTo>
                  <a:pt x="118" y="98"/>
                </a:lnTo>
                <a:lnTo>
                  <a:pt x="110" y="100"/>
                </a:lnTo>
                <a:lnTo>
                  <a:pt x="108" y="104"/>
                </a:lnTo>
                <a:lnTo>
                  <a:pt x="128" y="136"/>
                </a:lnTo>
                <a:lnTo>
                  <a:pt x="130" y="138"/>
                </a:lnTo>
                <a:lnTo>
                  <a:pt x="132" y="146"/>
                </a:lnTo>
                <a:lnTo>
                  <a:pt x="130" y="154"/>
                </a:lnTo>
                <a:lnTo>
                  <a:pt x="124" y="162"/>
                </a:lnTo>
                <a:lnTo>
                  <a:pt x="112" y="166"/>
                </a:lnTo>
                <a:lnTo>
                  <a:pt x="94" y="168"/>
                </a:lnTo>
                <a:lnTo>
                  <a:pt x="74" y="168"/>
                </a:lnTo>
                <a:lnTo>
                  <a:pt x="54" y="170"/>
                </a:lnTo>
                <a:lnTo>
                  <a:pt x="28" y="166"/>
                </a:lnTo>
                <a:lnTo>
                  <a:pt x="20" y="152"/>
                </a:lnTo>
                <a:lnTo>
                  <a:pt x="0" y="110"/>
                </a:lnTo>
                <a:lnTo>
                  <a:pt x="2" y="56"/>
                </a:lnTo>
                <a:lnTo>
                  <a:pt x="16" y="40"/>
                </a:lnTo>
                <a:lnTo>
                  <a:pt x="36" y="24"/>
                </a:lnTo>
                <a:lnTo>
                  <a:pt x="42" y="20"/>
                </a:lnTo>
                <a:lnTo>
                  <a:pt x="46" y="14"/>
                </a:lnTo>
                <a:lnTo>
                  <a:pt x="52" y="8"/>
                </a:lnTo>
                <a:lnTo>
                  <a:pt x="60" y="0"/>
                </a:lnTo>
                <a:lnTo>
                  <a:pt x="64" y="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6" name="Freeform 510"/>
          <p:cNvSpPr>
            <a:spLocks/>
          </p:cNvSpPr>
          <p:nvPr/>
        </p:nvSpPr>
        <p:spPr bwMode="ltGray">
          <a:xfrm>
            <a:off x="3934937" y="3001978"/>
            <a:ext cx="303681" cy="338137"/>
          </a:xfrm>
          <a:custGeom>
            <a:avLst/>
            <a:gdLst/>
            <a:ahLst/>
            <a:cxnLst>
              <a:cxn ang="0">
                <a:pos x="48" y="158"/>
              </a:cxn>
              <a:cxn ang="0">
                <a:pos x="52" y="140"/>
              </a:cxn>
              <a:cxn ang="0">
                <a:pos x="54" y="126"/>
              </a:cxn>
              <a:cxn ang="0">
                <a:pos x="56" y="108"/>
              </a:cxn>
              <a:cxn ang="0">
                <a:pos x="46" y="100"/>
              </a:cxn>
              <a:cxn ang="0">
                <a:pos x="38" y="92"/>
              </a:cxn>
              <a:cxn ang="0">
                <a:pos x="32" y="82"/>
              </a:cxn>
              <a:cxn ang="0">
                <a:pos x="18" y="76"/>
              </a:cxn>
              <a:cxn ang="0">
                <a:pos x="2" y="68"/>
              </a:cxn>
              <a:cxn ang="0">
                <a:pos x="2" y="54"/>
              </a:cxn>
              <a:cxn ang="0">
                <a:pos x="16" y="52"/>
              </a:cxn>
              <a:cxn ang="0">
                <a:pos x="28" y="54"/>
              </a:cxn>
              <a:cxn ang="0">
                <a:pos x="48" y="52"/>
              </a:cxn>
              <a:cxn ang="0">
                <a:pos x="48" y="42"/>
              </a:cxn>
              <a:cxn ang="0">
                <a:pos x="48" y="32"/>
              </a:cxn>
              <a:cxn ang="0">
                <a:pos x="58" y="32"/>
              </a:cxn>
              <a:cxn ang="0">
                <a:pos x="66" y="38"/>
              </a:cxn>
              <a:cxn ang="0">
                <a:pos x="74" y="36"/>
              </a:cxn>
              <a:cxn ang="0">
                <a:pos x="80" y="26"/>
              </a:cxn>
              <a:cxn ang="0">
                <a:pos x="92" y="22"/>
              </a:cxn>
              <a:cxn ang="0">
                <a:pos x="94" y="12"/>
              </a:cxn>
              <a:cxn ang="0">
                <a:pos x="98" y="2"/>
              </a:cxn>
              <a:cxn ang="0">
                <a:pos x="112" y="0"/>
              </a:cxn>
              <a:cxn ang="0">
                <a:pos x="120" y="8"/>
              </a:cxn>
              <a:cxn ang="0">
                <a:pos x="128" y="16"/>
              </a:cxn>
              <a:cxn ang="0">
                <a:pos x="136" y="20"/>
              </a:cxn>
              <a:cxn ang="0">
                <a:pos x="146" y="26"/>
              </a:cxn>
              <a:cxn ang="0">
                <a:pos x="154" y="36"/>
              </a:cxn>
              <a:cxn ang="0">
                <a:pos x="168" y="30"/>
              </a:cxn>
              <a:cxn ang="0">
                <a:pos x="178" y="36"/>
              </a:cxn>
              <a:cxn ang="0">
                <a:pos x="190" y="40"/>
              </a:cxn>
              <a:cxn ang="0">
                <a:pos x="194" y="54"/>
              </a:cxn>
              <a:cxn ang="0">
                <a:pos x="190" y="68"/>
              </a:cxn>
              <a:cxn ang="0">
                <a:pos x="180" y="76"/>
              </a:cxn>
              <a:cxn ang="0">
                <a:pos x="166" y="84"/>
              </a:cxn>
              <a:cxn ang="0">
                <a:pos x="164" y="98"/>
              </a:cxn>
              <a:cxn ang="0">
                <a:pos x="176" y="106"/>
              </a:cxn>
              <a:cxn ang="0">
                <a:pos x="182" y="116"/>
              </a:cxn>
              <a:cxn ang="0">
                <a:pos x="174" y="126"/>
              </a:cxn>
              <a:cxn ang="0">
                <a:pos x="174" y="136"/>
              </a:cxn>
              <a:cxn ang="0">
                <a:pos x="182" y="144"/>
              </a:cxn>
              <a:cxn ang="0">
                <a:pos x="190" y="154"/>
              </a:cxn>
              <a:cxn ang="0">
                <a:pos x="180" y="160"/>
              </a:cxn>
              <a:cxn ang="0">
                <a:pos x="170" y="170"/>
              </a:cxn>
              <a:cxn ang="0">
                <a:pos x="152" y="166"/>
              </a:cxn>
              <a:cxn ang="0">
                <a:pos x="138" y="156"/>
              </a:cxn>
              <a:cxn ang="0">
                <a:pos x="126" y="160"/>
              </a:cxn>
              <a:cxn ang="0">
                <a:pos x="124" y="166"/>
              </a:cxn>
              <a:cxn ang="0">
                <a:pos x="118" y="182"/>
              </a:cxn>
              <a:cxn ang="0">
                <a:pos x="102" y="186"/>
              </a:cxn>
              <a:cxn ang="0">
                <a:pos x="90" y="182"/>
              </a:cxn>
              <a:cxn ang="0">
                <a:pos x="80" y="176"/>
              </a:cxn>
              <a:cxn ang="0">
                <a:pos x="70" y="178"/>
              </a:cxn>
              <a:cxn ang="0">
                <a:pos x="56" y="172"/>
              </a:cxn>
              <a:cxn ang="0">
                <a:pos x="46" y="164"/>
              </a:cxn>
            </a:cxnLst>
            <a:rect l="0" t="0" r="r" b="b"/>
            <a:pathLst>
              <a:path w="197" h="187">
                <a:moveTo>
                  <a:pt x="46" y="164"/>
                </a:moveTo>
                <a:lnTo>
                  <a:pt x="48" y="158"/>
                </a:lnTo>
                <a:lnTo>
                  <a:pt x="50" y="146"/>
                </a:lnTo>
                <a:lnTo>
                  <a:pt x="52" y="140"/>
                </a:lnTo>
                <a:lnTo>
                  <a:pt x="52" y="132"/>
                </a:lnTo>
                <a:lnTo>
                  <a:pt x="54" y="126"/>
                </a:lnTo>
                <a:lnTo>
                  <a:pt x="54" y="120"/>
                </a:lnTo>
                <a:lnTo>
                  <a:pt x="56" y="108"/>
                </a:lnTo>
                <a:lnTo>
                  <a:pt x="52" y="104"/>
                </a:lnTo>
                <a:lnTo>
                  <a:pt x="46" y="100"/>
                </a:lnTo>
                <a:lnTo>
                  <a:pt x="40" y="94"/>
                </a:lnTo>
                <a:lnTo>
                  <a:pt x="38" y="92"/>
                </a:lnTo>
                <a:lnTo>
                  <a:pt x="38" y="84"/>
                </a:lnTo>
                <a:lnTo>
                  <a:pt x="32" y="82"/>
                </a:lnTo>
                <a:lnTo>
                  <a:pt x="24" y="80"/>
                </a:lnTo>
                <a:lnTo>
                  <a:pt x="18" y="76"/>
                </a:lnTo>
                <a:lnTo>
                  <a:pt x="10" y="74"/>
                </a:lnTo>
                <a:lnTo>
                  <a:pt x="2" y="68"/>
                </a:lnTo>
                <a:lnTo>
                  <a:pt x="0" y="58"/>
                </a:lnTo>
                <a:lnTo>
                  <a:pt x="2" y="54"/>
                </a:lnTo>
                <a:lnTo>
                  <a:pt x="10" y="52"/>
                </a:lnTo>
                <a:lnTo>
                  <a:pt x="16" y="52"/>
                </a:lnTo>
                <a:lnTo>
                  <a:pt x="24" y="52"/>
                </a:lnTo>
                <a:lnTo>
                  <a:pt x="28" y="54"/>
                </a:lnTo>
                <a:lnTo>
                  <a:pt x="46" y="54"/>
                </a:lnTo>
                <a:lnTo>
                  <a:pt x="48" y="52"/>
                </a:lnTo>
                <a:lnTo>
                  <a:pt x="50" y="46"/>
                </a:lnTo>
                <a:lnTo>
                  <a:pt x="48" y="42"/>
                </a:lnTo>
                <a:lnTo>
                  <a:pt x="46" y="36"/>
                </a:lnTo>
                <a:lnTo>
                  <a:pt x="48" y="32"/>
                </a:lnTo>
                <a:lnTo>
                  <a:pt x="54" y="30"/>
                </a:lnTo>
                <a:lnTo>
                  <a:pt x="58" y="32"/>
                </a:lnTo>
                <a:lnTo>
                  <a:pt x="62" y="36"/>
                </a:lnTo>
                <a:lnTo>
                  <a:pt x="66" y="38"/>
                </a:lnTo>
                <a:lnTo>
                  <a:pt x="70" y="38"/>
                </a:lnTo>
                <a:lnTo>
                  <a:pt x="74" y="36"/>
                </a:lnTo>
                <a:lnTo>
                  <a:pt x="74" y="32"/>
                </a:lnTo>
                <a:lnTo>
                  <a:pt x="80" y="26"/>
                </a:lnTo>
                <a:lnTo>
                  <a:pt x="86" y="24"/>
                </a:lnTo>
                <a:lnTo>
                  <a:pt x="92" y="22"/>
                </a:lnTo>
                <a:lnTo>
                  <a:pt x="96" y="18"/>
                </a:lnTo>
                <a:lnTo>
                  <a:pt x="94" y="12"/>
                </a:lnTo>
                <a:lnTo>
                  <a:pt x="96" y="6"/>
                </a:lnTo>
                <a:lnTo>
                  <a:pt x="98" y="2"/>
                </a:lnTo>
                <a:lnTo>
                  <a:pt x="106" y="0"/>
                </a:lnTo>
                <a:lnTo>
                  <a:pt x="112" y="0"/>
                </a:lnTo>
                <a:lnTo>
                  <a:pt x="116" y="4"/>
                </a:lnTo>
                <a:lnTo>
                  <a:pt x="120" y="8"/>
                </a:lnTo>
                <a:lnTo>
                  <a:pt x="124" y="8"/>
                </a:lnTo>
                <a:lnTo>
                  <a:pt x="128" y="16"/>
                </a:lnTo>
                <a:lnTo>
                  <a:pt x="132" y="20"/>
                </a:lnTo>
                <a:lnTo>
                  <a:pt x="136" y="20"/>
                </a:lnTo>
                <a:lnTo>
                  <a:pt x="140" y="22"/>
                </a:lnTo>
                <a:lnTo>
                  <a:pt x="146" y="26"/>
                </a:lnTo>
                <a:lnTo>
                  <a:pt x="148" y="32"/>
                </a:lnTo>
                <a:lnTo>
                  <a:pt x="154" y="36"/>
                </a:lnTo>
                <a:lnTo>
                  <a:pt x="162" y="32"/>
                </a:lnTo>
                <a:lnTo>
                  <a:pt x="168" y="30"/>
                </a:lnTo>
                <a:lnTo>
                  <a:pt x="174" y="32"/>
                </a:lnTo>
                <a:lnTo>
                  <a:pt x="178" y="36"/>
                </a:lnTo>
                <a:lnTo>
                  <a:pt x="182" y="40"/>
                </a:lnTo>
                <a:lnTo>
                  <a:pt x="190" y="40"/>
                </a:lnTo>
                <a:lnTo>
                  <a:pt x="196" y="44"/>
                </a:lnTo>
                <a:lnTo>
                  <a:pt x="194" y="54"/>
                </a:lnTo>
                <a:lnTo>
                  <a:pt x="190" y="64"/>
                </a:lnTo>
                <a:lnTo>
                  <a:pt x="190" y="68"/>
                </a:lnTo>
                <a:lnTo>
                  <a:pt x="188" y="72"/>
                </a:lnTo>
                <a:lnTo>
                  <a:pt x="180" y="76"/>
                </a:lnTo>
                <a:lnTo>
                  <a:pt x="172" y="82"/>
                </a:lnTo>
                <a:lnTo>
                  <a:pt x="166" y="84"/>
                </a:lnTo>
                <a:lnTo>
                  <a:pt x="164" y="92"/>
                </a:lnTo>
                <a:lnTo>
                  <a:pt x="164" y="98"/>
                </a:lnTo>
                <a:lnTo>
                  <a:pt x="168" y="104"/>
                </a:lnTo>
                <a:lnTo>
                  <a:pt x="176" y="106"/>
                </a:lnTo>
                <a:lnTo>
                  <a:pt x="184" y="106"/>
                </a:lnTo>
                <a:lnTo>
                  <a:pt x="182" y="116"/>
                </a:lnTo>
                <a:lnTo>
                  <a:pt x="180" y="122"/>
                </a:lnTo>
                <a:lnTo>
                  <a:pt x="174" y="126"/>
                </a:lnTo>
                <a:lnTo>
                  <a:pt x="172" y="132"/>
                </a:lnTo>
                <a:lnTo>
                  <a:pt x="174" y="136"/>
                </a:lnTo>
                <a:lnTo>
                  <a:pt x="176" y="140"/>
                </a:lnTo>
                <a:lnTo>
                  <a:pt x="182" y="144"/>
                </a:lnTo>
                <a:lnTo>
                  <a:pt x="186" y="148"/>
                </a:lnTo>
                <a:lnTo>
                  <a:pt x="190" y="154"/>
                </a:lnTo>
                <a:lnTo>
                  <a:pt x="186" y="156"/>
                </a:lnTo>
                <a:lnTo>
                  <a:pt x="180" y="160"/>
                </a:lnTo>
                <a:lnTo>
                  <a:pt x="176" y="164"/>
                </a:lnTo>
                <a:lnTo>
                  <a:pt x="170" y="170"/>
                </a:lnTo>
                <a:lnTo>
                  <a:pt x="158" y="170"/>
                </a:lnTo>
                <a:lnTo>
                  <a:pt x="152" y="166"/>
                </a:lnTo>
                <a:lnTo>
                  <a:pt x="148" y="162"/>
                </a:lnTo>
                <a:lnTo>
                  <a:pt x="138" y="156"/>
                </a:lnTo>
                <a:lnTo>
                  <a:pt x="134" y="154"/>
                </a:lnTo>
                <a:lnTo>
                  <a:pt x="126" y="160"/>
                </a:lnTo>
                <a:lnTo>
                  <a:pt x="124" y="164"/>
                </a:lnTo>
                <a:lnTo>
                  <a:pt x="124" y="166"/>
                </a:lnTo>
                <a:lnTo>
                  <a:pt x="122" y="174"/>
                </a:lnTo>
                <a:lnTo>
                  <a:pt x="118" y="182"/>
                </a:lnTo>
                <a:lnTo>
                  <a:pt x="112" y="184"/>
                </a:lnTo>
                <a:lnTo>
                  <a:pt x="102" y="186"/>
                </a:lnTo>
                <a:lnTo>
                  <a:pt x="94" y="184"/>
                </a:lnTo>
                <a:lnTo>
                  <a:pt x="90" y="182"/>
                </a:lnTo>
                <a:lnTo>
                  <a:pt x="86" y="178"/>
                </a:lnTo>
                <a:lnTo>
                  <a:pt x="80" y="176"/>
                </a:lnTo>
                <a:lnTo>
                  <a:pt x="76" y="176"/>
                </a:lnTo>
                <a:lnTo>
                  <a:pt x="70" y="178"/>
                </a:lnTo>
                <a:lnTo>
                  <a:pt x="62" y="176"/>
                </a:lnTo>
                <a:lnTo>
                  <a:pt x="56" y="172"/>
                </a:lnTo>
                <a:lnTo>
                  <a:pt x="50" y="168"/>
                </a:lnTo>
                <a:lnTo>
                  <a:pt x="46" y="16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7" name="Freeform 514"/>
          <p:cNvSpPr>
            <a:spLocks/>
          </p:cNvSpPr>
          <p:nvPr/>
        </p:nvSpPr>
        <p:spPr bwMode="ltGray">
          <a:xfrm>
            <a:off x="4120865" y="2100282"/>
            <a:ext cx="599616" cy="617535"/>
          </a:xfrm>
          <a:custGeom>
            <a:avLst/>
            <a:gdLst/>
            <a:ahLst/>
            <a:cxnLst>
              <a:cxn ang="0">
                <a:pos x="360" y="44"/>
              </a:cxn>
              <a:cxn ang="0">
                <a:pos x="378" y="46"/>
              </a:cxn>
              <a:cxn ang="0">
                <a:pos x="388" y="38"/>
              </a:cxn>
              <a:cxn ang="0">
                <a:pos x="368" y="38"/>
              </a:cxn>
              <a:cxn ang="0">
                <a:pos x="348" y="36"/>
              </a:cxn>
              <a:cxn ang="0">
                <a:pos x="344" y="32"/>
              </a:cxn>
              <a:cxn ang="0">
                <a:pos x="350" y="18"/>
              </a:cxn>
              <a:cxn ang="0">
                <a:pos x="334" y="8"/>
              </a:cxn>
              <a:cxn ang="0">
                <a:pos x="316" y="18"/>
              </a:cxn>
              <a:cxn ang="0">
                <a:pos x="316" y="4"/>
              </a:cxn>
              <a:cxn ang="0">
                <a:pos x="294" y="8"/>
              </a:cxn>
              <a:cxn ang="0">
                <a:pos x="284" y="18"/>
              </a:cxn>
              <a:cxn ang="0">
                <a:pos x="278" y="32"/>
              </a:cxn>
              <a:cxn ang="0">
                <a:pos x="278" y="14"/>
              </a:cxn>
              <a:cxn ang="0">
                <a:pos x="276" y="2"/>
              </a:cxn>
              <a:cxn ang="0">
                <a:pos x="262" y="14"/>
              </a:cxn>
              <a:cxn ang="0">
                <a:pos x="250" y="12"/>
              </a:cxn>
              <a:cxn ang="0">
                <a:pos x="238" y="6"/>
              </a:cxn>
              <a:cxn ang="0">
                <a:pos x="226" y="22"/>
              </a:cxn>
              <a:cxn ang="0">
                <a:pos x="210" y="36"/>
              </a:cxn>
              <a:cxn ang="0">
                <a:pos x="194" y="32"/>
              </a:cxn>
              <a:cxn ang="0">
                <a:pos x="178" y="40"/>
              </a:cxn>
              <a:cxn ang="0">
                <a:pos x="164" y="50"/>
              </a:cxn>
              <a:cxn ang="0">
                <a:pos x="156" y="62"/>
              </a:cxn>
              <a:cxn ang="0">
                <a:pos x="138" y="52"/>
              </a:cxn>
              <a:cxn ang="0">
                <a:pos x="132" y="68"/>
              </a:cxn>
              <a:cxn ang="0">
                <a:pos x="126" y="78"/>
              </a:cxn>
              <a:cxn ang="0">
                <a:pos x="116" y="90"/>
              </a:cxn>
              <a:cxn ang="0">
                <a:pos x="138" y="80"/>
              </a:cxn>
              <a:cxn ang="0">
                <a:pos x="152" y="84"/>
              </a:cxn>
              <a:cxn ang="0">
                <a:pos x="138" y="92"/>
              </a:cxn>
              <a:cxn ang="0">
                <a:pos x="132" y="106"/>
              </a:cxn>
              <a:cxn ang="0">
                <a:pos x="118" y="118"/>
              </a:cxn>
              <a:cxn ang="0">
                <a:pos x="112" y="144"/>
              </a:cxn>
              <a:cxn ang="0">
                <a:pos x="100" y="160"/>
              </a:cxn>
              <a:cxn ang="0">
                <a:pos x="90" y="172"/>
              </a:cxn>
              <a:cxn ang="0">
                <a:pos x="76" y="178"/>
              </a:cxn>
              <a:cxn ang="0">
                <a:pos x="66" y="198"/>
              </a:cxn>
              <a:cxn ang="0">
                <a:pos x="50" y="198"/>
              </a:cxn>
              <a:cxn ang="0">
                <a:pos x="58" y="212"/>
              </a:cxn>
              <a:cxn ang="0">
                <a:pos x="42" y="214"/>
              </a:cxn>
              <a:cxn ang="0">
                <a:pos x="24" y="228"/>
              </a:cxn>
              <a:cxn ang="0">
                <a:pos x="4" y="234"/>
              </a:cxn>
              <a:cxn ang="0">
                <a:pos x="6" y="260"/>
              </a:cxn>
              <a:cxn ang="0">
                <a:pos x="8" y="282"/>
              </a:cxn>
              <a:cxn ang="0">
                <a:pos x="8" y="306"/>
              </a:cxn>
              <a:cxn ang="0">
                <a:pos x="18" y="328"/>
              </a:cxn>
              <a:cxn ang="0">
                <a:pos x="52" y="334"/>
              </a:cxn>
              <a:cxn ang="0">
                <a:pos x="82" y="312"/>
              </a:cxn>
              <a:cxn ang="0">
                <a:pos x="110" y="318"/>
              </a:cxn>
              <a:cxn ang="0">
                <a:pos x="120" y="214"/>
              </a:cxn>
              <a:cxn ang="0">
                <a:pos x="182" y="134"/>
              </a:cxn>
              <a:cxn ang="0">
                <a:pos x="290" y="86"/>
              </a:cxn>
              <a:cxn ang="0">
                <a:pos x="334" y="54"/>
              </a:cxn>
            </a:cxnLst>
            <a:rect l="0" t="0" r="r" b="b"/>
            <a:pathLst>
              <a:path w="389" h="341">
                <a:moveTo>
                  <a:pt x="334" y="54"/>
                </a:moveTo>
                <a:lnTo>
                  <a:pt x="338" y="54"/>
                </a:lnTo>
                <a:lnTo>
                  <a:pt x="360" y="44"/>
                </a:lnTo>
                <a:lnTo>
                  <a:pt x="366" y="44"/>
                </a:lnTo>
                <a:lnTo>
                  <a:pt x="372" y="46"/>
                </a:lnTo>
                <a:lnTo>
                  <a:pt x="378" y="46"/>
                </a:lnTo>
                <a:lnTo>
                  <a:pt x="384" y="46"/>
                </a:lnTo>
                <a:lnTo>
                  <a:pt x="388" y="44"/>
                </a:lnTo>
                <a:lnTo>
                  <a:pt x="388" y="38"/>
                </a:lnTo>
                <a:lnTo>
                  <a:pt x="382" y="36"/>
                </a:lnTo>
                <a:lnTo>
                  <a:pt x="376" y="36"/>
                </a:lnTo>
                <a:lnTo>
                  <a:pt x="368" y="38"/>
                </a:lnTo>
                <a:lnTo>
                  <a:pt x="364" y="38"/>
                </a:lnTo>
                <a:lnTo>
                  <a:pt x="358" y="38"/>
                </a:lnTo>
                <a:lnTo>
                  <a:pt x="348" y="36"/>
                </a:lnTo>
                <a:lnTo>
                  <a:pt x="342" y="38"/>
                </a:lnTo>
                <a:lnTo>
                  <a:pt x="338" y="34"/>
                </a:lnTo>
                <a:lnTo>
                  <a:pt x="344" y="32"/>
                </a:lnTo>
                <a:lnTo>
                  <a:pt x="348" y="28"/>
                </a:lnTo>
                <a:lnTo>
                  <a:pt x="352" y="24"/>
                </a:lnTo>
                <a:lnTo>
                  <a:pt x="350" y="18"/>
                </a:lnTo>
                <a:lnTo>
                  <a:pt x="346" y="14"/>
                </a:lnTo>
                <a:lnTo>
                  <a:pt x="340" y="10"/>
                </a:lnTo>
                <a:lnTo>
                  <a:pt x="334" y="8"/>
                </a:lnTo>
                <a:lnTo>
                  <a:pt x="324" y="8"/>
                </a:lnTo>
                <a:lnTo>
                  <a:pt x="320" y="14"/>
                </a:lnTo>
                <a:lnTo>
                  <a:pt x="316" y="18"/>
                </a:lnTo>
                <a:lnTo>
                  <a:pt x="312" y="18"/>
                </a:lnTo>
                <a:lnTo>
                  <a:pt x="312" y="8"/>
                </a:lnTo>
                <a:lnTo>
                  <a:pt x="316" y="4"/>
                </a:lnTo>
                <a:lnTo>
                  <a:pt x="312" y="0"/>
                </a:lnTo>
                <a:lnTo>
                  <a:pt x="308" y="2"/>
                </a:lnTo>
                <a:lnTo>
                  <a:pt x="294" y="8"/>
                </a:lnTo>
                <a:lnTo>
                  <a:pt x="292" y="8"/>
                </a:lnTo>
                <a:lnTo>
                  <a:pt x="286" y="14"/>
                </a:lnTo>
                <a:lnTo>
                  <a:pt x="284" y="18"/>
                </a:lnTo>
                <a:lnTo>
                  <a:pt x="282" y="22"/>
                </a:lnTo>
                <a:lnTo>
                  <a:pt x="282" y="30"/>
                </a:lnTo>
                <a:lnTo>
                  <a:pt x="278" y="32"/>
                </a:lnTo>
                <a:lnTo>
                  <a:pt x="274" y="28"/>
                </a:lnTo>
                <a:lnTo>
                  <a:pt x="274" y="20"/>
                </a:lnTo>
                <a:lnTo>
                  <a:pt x="278" y="14"/>
                </a:lnTo>
                <a:lnTo>
                  <a:pt x="280" y="8"/>
                </a:lnTo>
                <a:lnTo>
                  <a:pt x="284" y="2"/>
                </a:lnTo>
                <a:lnTo>
                  <a:pt x="276" y="2"/>
                </a:lnTo>
                <a:lnTo>
                  <a:pt x="270" y="4"/>
                </a:lnTo>
                <a:lnTo>
                  <a:pt x="264" y="10"/>
                </a:lnTo>
                <a:lnTo>
                  <a:pt x="262" y="14"/>
                </a:lnTo>
                <a:lnTo>
                  <a:pt x="258" y="18"/>
                </a:lnTo>
                <a:lnTo>
                  <a:pt x="252" y="18"/>
                </a:lnTo>
                <a:lnTo>
                  <a:pt x="250" y="12"/>
                </a:lnTo>
                <a:lnTo>
                  <a:pt x="248" y="8"/>
                </a:lnTo>
                <a:lnTo>
                  <a:pt x="244" y="6"/>
                </a:lnTo>
                <a:lnTo>
                  <a:pt x="238" y="6"/>
                </a:lnTo>
                <a:lnTo>
                  <a:pt x="234" y="12"/>
                </a:lnTo>
                <a:lnTo>
                  <a:pt x="230" y="18"/>
                </a:lnTo>
                <a:lnTo>
                  <a:pt x="226" y="22"/>
                </a:lnTo>
                <a:lnTo>
                  <a:pt x="222" y="28"/>
                </a:lnTo>
                <a:lnTo>
                  <a:pt x="218" y="32"/>
                </a:lnTo>
                <a:lnTo>
                  <a:pt x="210" y="36"/>
                </a:lnTo>
                <a:lnTo>
                  <a:pt x="204" y="36"/>
                </a:lnTo>
                <a:lnTo>
                  <a:pt x="198" y="36"/>
                </a:lnTo>
                <a:lnTo>
                  <a:pt x="194" y="32"/>
                </a:lnTo>
                <a:lnTo>
                  <a:pt x="186" y="32"/>
                </a:lnTo>
                <a:lnTo>
                  <a:pt x="182" y="34"/>
                </a:lnTo>
                <a:lnTo>
                  <a:pt x="178" y="40"/>
                </a:lnTo>
                <a:lnTo>
                  <a:pt x="174" y="44"/>
                </a:lnTo>
                <a:lnTo>
                  <a:pt x="168" y="46"/>
                </a:lnTo>
                <a:lnTo>
                  <a:pt x="164" y="50"/>
                </a:lnTo>
                <a:lnTo>
                  <a:pt x="164" y="56"/>
                </a:lnTo>
                <a:lnTo>
                  <a:pt x="164" y="62"/>
                </a:lnTo>
                <a:lnTo>
                  <a:pt x="156" y="62"/>
                </a:lnTo>
                <a:lnTo>
                  <a:pt x="150" y="60"/>
                </a:lnTo>
                <a:lnTo>
                  <a:pt x="148" y="54"/>
                </a:lnTo>
                <a:lnTo>
                  <a:pt x="138" y="52"/>
                </a:lnTo>
                <a:lnTo>
                  <a:pt x="132" y="56"/>
                </a:lnTo>
                <a:lnTo>
                  <a:pt x="130" y="62"/>
                </a:lnTo>
                <a:lnTo>
                  <a:pt x="132" y="68"/>
                </a:lnTo>
                <a:lnTo>
                  <a:pt x="136" y="74"/>
                </a:lnTo>
                <a:lnTo>
                  <a:pt x="134" y="78"/>
                </a:lnTo>
                <a:lnTo>
                  <a:pt x="126" y="78"/>
                </a:lnTo>
                <a:lnTo>
                  <a:pt x="122" y="78"/>
                </a:lnTo>
                <a:lnTo>
                  <a:pt x="112" y="86"/>
                </a:lnTo>
                <a:lnTo>
                  <a:pt x="116" y="90"/>
                </a:lnTo>
                <a:lnTo>
                  <a:pt x="126" y="88"/>
                </a:lnTo>
                <a:lnTo>
                  <a:pt x="132" y="86"/>
                </a:lnTo>
                <a:lnTo>
                  <a:pt x="138" y="80"/>
                </a:lnTo>
                <a:lnTo>
                  <a:pt x="148" y="78"/>
                </a:lnTo>
                <a:lnTo>
                  <a:pt x="152" y="80"/>
                </a:lnTo>
                <a:lnTo>
                  <a:pt x="152" y="84"/>
                </a:lnTo>
                <a:lnTo>
                  <a:pt x="146" y="88"/>
                </a:lnTo>
                <a:lnTo>
                  <a:pt x="140" y="90"/>
                </a:lnTo>
                <a:lnTo>
                  <a:pt x="138" y="92"/>
                </a:lnTo>
                <a:lnTo>
                  <a:pt x="136" y="98"/>
                </a:lnTo>
                <a:lnTo>
                  <a:pt x="136" y="102"/>
                </a:lnTo>
                <a:lnTo>
                  <a:pt x="132" y="106"/>
                </a:lnTo>
                <a:lnTo>
                  <a:pt x="126" y="108"/>
                </a:lnTo>
                <a:lnTo>
                  <a:pt x="120" y="114"/>
                </a:lnTo>
                <a:lnTo>
                  <a:pt x="118" y="118"/>
                </a:lnTo>
                <a:lnTo>
                  <a:pt x="112" y="126"/>
                </a:lnTo>
                <a:lnTo>
                  <a:pt x="110" y="134"/>
                </a:lnTo>
                <a:lnTo>
                  <a:pt x="112" y="144"/>
                </a:lnTo>
                <a:lnTo>
                  <a:pt x="106" y="148"/>
                </a:lnTo>
                <a:lnTo>
                  <a:pt x="102" y="152"/>
                </a:lnTo>
                <a:lnTo>
                  <a:pt x="100" y="160"/>
                </a:lnTo>
                <a:lnTo>
                  <a:pt x="94" y="164"/>
                </a:lnTo>
                <a:lnTo>
                  <a:pt x="92" y="168"/>
                </a:lnTo>
                <a:lnTo>
                  <a:pt x="90" y="172"/>
                </a:lnTo>
                <a:lnTo>
                  <a:pt x="88" y="176"/>
                </a:lnTo>
                <a:lnTo>
                  <a:pt x="82" y="176"/>
                </a:lnTo>
                <a:lnTo>
                  <a:pt x="76" y="178"/>
                </a:lnTo>
                <a:lnTo>
                  <a:pt x="76" y="186"/>
                </a:lnTo>
                <a:lnTo>
                  <a:pt x="72" y="190"/>
                </a:lnTo>
                <a:lnTo>
                  <a:pt x="66" y="198"/>
                </a:lnTo>
                <a:lnTo>
                  <a:pt x="60" y="196"/>
                </a:lnTo>
                <a:lnTo>
                  <a:pt x="56" y="196"/>
                </a:lnTo>
                <a:lnTo>
                  <a:pt x="50" y="198"/>
                </a:lnTo>
                <a:lnTo>
                  <a:pt x="52" y="206"/>
                </a:lnTo>
                <a:lnTo>
                  <a:pt x="56" y="208"/>
                </a:lnTo>
                <a:lnTo>
                  <a:pt x="58" y="212"/>
                </a:lnTo>
                <a:lnTo>
                  <a:pt x="54" y="216"/>
                </a:lnTo>
                <a:lnTo>
                  <a:pt x="48" y="216"/>
                </a:lnTo>
                <a:lnTo>
                  <a:pt x="42" y="214"/>
                </a:lnTo>
                <a:lnTo>
                  <a:pt x="36" y="218"/>
                </a:lnTo>
                <a:lnTo>
                  <a:pt x="28" y="224"/>
                </a:lnTo>
                <a:lnTo>
                  <a:pt x="24" y="228"/>
                </a:lnTo>
                <a:lnTo>
                  <a:pt x="18" y="232"/>
                </a:lnTo>
                <a:lnTo>
                  <a:pt x="12" y="234"/>
                </a:lnTo>
                <a:lnTo>
                  <a:pt x="4" y="234"/>
                </a:lnTo>
                <a:lnTo>
                  <a:pt x="0" y="242"/>
                </a:lnTo>
                <a:lnTo>
                  <a:pt x="6" y="254"/>
                </a:lnTo>
                <a:lnTo>
                  <a:pt x="6" y="260"/>
                </a:lnTo>
                <a:lnTo>
                  <a:pt x="4" y="264"/>
                </a:lnTo>
                <a:lnTo>
                  <a:pt x="4" y="278"/>
                </a:lnTo>
                <a:lnTo>
                  <a:pt x="8" y="282"/>
                </a:lnTo>
                <a:lnTo>
                  <a:pt x="18" y="292"/>
                </a:lnTo>
                <a:lnTo>
                  <a:pt x="14" y="294"/>
                </a:lnTo>
                <a:lnTo>
                  <a:pt x="8" y="306"/>
                </a:lnTo>
                <a:lnTo>
                  <a:pt x="14" y="308"/>
                </a:lnTo>
                <a:lnTo>
                  <a:pt x="18" y="312"/>
                </a:lnTo>
                <a:lnTo>
                  <a:pt x="18" y="328"/>
                </a:lnTo>
                <a:lnTo>
                  <a:pt x="26" y="332"/>
                </a:lnTo>
                <a:lnTo>
                  <a:pt x="46" y="340"/>
                </a:lnTo>
                <a:lnTo>
                  <a:pt x="52" y="334"/>
                </a:lnTo>
                <a:lnTo>
                  <a:pt x="68" y="322"/>
                </a:lnTo>
                <a:lnTo>
                  <a:pt x="74" y="318"/>
                </a:lnTo>
                <a:lnTo>
                  <a:pt x="82" y="312"/>
                </a:lnTo>
                <a:lnTo>
                  <a:pt x="90" y="308"/>
                </a:lnTo>
                <a:lnTo>
                  <a:pt x="94" y="318"/>
                </a:lnTo>
                <a:lnTo>
                  <a:pt x="110" y="318"/>
                </a:lnTo>
                <a:lnTo>
                  <a:pt x="122" y="306"/>
                </a:lnTo>
                <a:lnTo>
                  <a:pt x="140" y="248"/>
                </a:lnTo>
                <a:lnTo>
                  <a:pt x="120" y="214"/>
                </a:lnTo>
                <a:lnTo>
                  <a:pt x="158" y="188"/>
                </a:lnTo>
                <a:lnTo>
                  <a:pt x="148" y="158"/>
                </a:lnTo>
                <a:lnTo>
                  <a:pt x="182" y="134"/>
                </a:lnTo>
                <a:lnTo>
                  <a:pt x="198" y="94"/>
                </a:lnTo>
                <a:lnTo>
                  <a:pt x="242" y="80"/>
                </a:lnTo>
                <a:lnTo>
                  <a:pt x="290" y="86"/>
                </a:lnTo>
                <a:lnTo>
                  <a:pt x="306" y="62"/>
                </a:lnTo>
                <a:lnTo>
                  <a:pt x="316" y="50"/>
                </a:lnTo>
                <a:lnTo>
                  <a:pt x="334" y="5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8" name="Freeform 726"/>
          <p:cNvSpPr>
            <a:spLocks/>
          </p:cNvSpPr>
          <p:nvPr/>
        </p:nvSpPr>
        <p:spPr bwMode="ltGray">
          <a:xfrm>
            <a:off x="3948882" y="3082941"/>
            <a:ext cx="13944" cy="79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3">
                <a:moveTo>
                  <a:pt x="4" y="0"/>
                </a:moveTo>
                <a:lnTo>
                  <a:pt x="8" y="2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9" name="Freeform 727"/>
          <p:cNvSpPr>
            <a:spLocks/>
          </p:cNvSpPr>
          <p:nvPr/>
        </p:nvSpPr>
        <p:spPr bwMode="ltGray">
          <a:xfrm>
            <a:off x="4333132" y="2990867"/>
            <a:ext cx="134797" cy="123824"/>
          </a:xfrm>
          <a:custGeom>
            <a:avLst/>
            <a:gdLst/>
            <a:ahLst/>
            <a:cxnLst>
              <a:cxn ang="0">
                <a:pos x="22" y="64"/>
              </a:cxn>
              <a:cxn ang="0">
                <a:pos x="30" y="62"/>
              </a:cxn>
              <a:cxn ang="0">
                <a:pos x="38" y="68"/>
              </a:cxn>
              <a:cxn ang="0">
                <a:pos x="42" y="62"/>
              </a:cxn>
              <a:cxn ang="0">
                <a:pos x="42" y="54"/>
              </a:cxn>
              <a:cxn ang="0">
                <a:pos x="48" y="50"/>
              </a:cxn>
              <a:cxn ang="0">
                <a:pos x="54" y="54"/>
              </a:cxn>
              <a:cxn ang="0">
                <a:pos x="56" y="54"/>
              </a:cxn>
              <a:cxn ang="0">
                <a:pos x="62" y="56"/>
              </a:cxn>
              <a:cxn ang="0">
                <a:pos x="86" y="26"/>
              </a:cxn>
              <a:cxn ang="0">
                <a:pos x="72" y="16"/>
              </a:cxn>
              <a:cxn ang="0">
                <a:pos x="50" y="16"/>
              </a:cxn>
              <a:cxn ang="0">
                <a:pos x="48" y="10"/>
              </a:cxn>
              <a:cxn ang="0">
                <a:pos x="48" y="2"/>
              </a:cxn>
              <a:cxn ang="0">
                <a:pos x="46" y="0"/>
              </a:cxn>
              <a:cxn ang="0">
                <a:pos x="32" y="2"/>
              </a:cxn>
              <a:cxn ang="0">
                <a:pos x="26" y="6"/>
              </a:cxn>
              <a:cxn ang="0">
                <a:pos x="18" y="12"/>
              </a:cxn>
              <a:cxn ang="0">
                <a:pos x="10" y="20"/>
              </a:cxn>
              <a:cxn ang="0">
                <a:pos x="4" y="22"/>
              </a:cxn>
              <a:cxn ang="0">
                <a:pos x="0" y="26"/>
              </a:cxn>
              <a:cxn ang="0">
                <a:pos x="22" y="64"/>
              </a:cxn>
            </a:cxnLst>
            <a:rect l="0" t="0" r="r" b="b"/>
            <a:pathLst>
              <a:path w="87" h="69">
                <a:moveTo>
                  <a:pt x="22" y="64"/>
                </a:moveTo>
                <a:lnTo>
                  <a:pt x="30" y="62"/>
                </a:lnTo>
                <a:lnTo>
                  <a:pt x="38" y="68"/>
                </a:lnTo>
                <a:lnTo>
                  <a:pt x="42" y="62"/>
                </a:lnTo>
                <a:lnTo>
                  <a:pt x="42" y="54"/>
                </a:lnTo>
                <a:lnTo>
                  <a:pt x="48" y="50"/>
                </a:lnTo>
                <a:lnTo>
                  <a:pt x="54" y="54"/>
                </a:lnTo>
                <a:lnTo>
                  <a:pt x="56" y="54"/>
                </a:lnTo>
                <a:lnTo>
                  <a:pt x="62" y="56"/>
                </a:lnTo>
                <a:lnTo>
                  <a:pt x="86" y="26"/>
                </a:lnTo>
                <a:lnTo>
                  <a:pt x="72" y="16"/>
                </a:lnTo>
                <a:lnTo>
                  <a:pt x="50" y="16"/>
                </a:lnTo>
                <a:lnTo>
                  <a:pt x="48" y="10"/>
                </a:lnTo>
                <a:lnTo>
                  <a:pt x="48" y="2"/>
                </a:lnTo>
                <a:lnTo>
                  <a:pt x="46" y="0"/>
                </a:lnTo>
                <a:lnTo>
                  <a:pt x="32" y="2"/>
                </a:lnTo>
                <a:lnTo>
                  <a:pt x="26" y="6"/>
                </a:lnTo>
                <a:lnTo>
                  <a:pt x="18" y="12"/>
                </a:lnTo>
                <a:lnTo>
                  <a:pt x="10" y="20"/>
                </a:lnTo>
                <a:lnTo>
                  <a:pt x="4" y="22"/>
                </a:lnTo>
                <a:lnTo>
                  <a:pt x="0" y="26"/>
                </a:lnTo>
                <a:lnTo>
                  <a:pt x="22" y="6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0" name="Freeform 729"/>
          <p:cNvSpPr>
            <a:spLocks/>
          </p:cNvSpPr>
          <p:nvPr/>
        </p:nvSpPr>
        <p:spPr bwMode="ltGray">
          <a:xfrm>
            <a:off x="4418348" y="3089291"/>
            <a:ext cx="312978" cy="204786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78" y="0"/>
              </a:cxn>
              <a:cxn ang="0">
                <a:pos x="92" y="8"/>
              </a:cxn>
              <a:cxn ang="0">
                <a:pos x="100" y="12"/>
              </a:cxn>
              <a:cxn ang="0">
                <a:pos x="114" y="10"/>
              </a:cxn>
              <a:cxn ang="0">
                <a:pos x="132" y="22"/>
              </a:cxn>
              <a:cxn ang="0">
                <a:pos x="146" y="10"/>
              </a:cxn>
              <a:cxn ang="0">
                <a:pos x="158" y="4"/>
              </a:cxn>
              <a:cxn ang="0">
                <a:pos x="164" y="12"/>
              </a:cxn>
              <a:cxn ang="0">
                <a:pos x="174" y="22"/>
              </a:cxn>
              <a:cxn ang="0">
                <a:pos x="180" y="34"/>
              </a:cxn>
              <a:cxn ang="0">
                <a:pos x="180" y="48"/>
              </a:cxn>
              <a:cxn ang="0">
                <a:pos x="186" y="62"/>
              </a:cxn>
              <a:cxn ang="0">
                <a:pos x="202" y="70"/>
              </a:cxn>
              <a:cxn ang="0">
                <a:pos x="200" y="88"/>
              </a:cxn>
              <a:cxn ang="0">
                <a:pos x="190" y="88"/>
              </a:cxn>
              <a:cxn ang="0">
                <a:pos x="184" y="108"/>
              </a:cxn>
              <a:cxn ang="0">
                <a:pos x="172" y="110"/>
              </a:cxn>
              <a:cxn ang="0">
                <a:pos x="164" y="100"/>
              </a:cxn>
              <a:cxn ang="0">
                <a:pos x="152" y="98"/>
              </a:cxn>
              <a:cxn ang="0">
                <a:pos x="138" y="106"/>
              </a:cxn>
              <a:cxn ang="0">
                <a:pos x="122" y="110"/>
              </a:cxn>
              <a:cxn ang="0">
                <a:pos x="100" y="112"/>
              </a:cxn>
              <a:cxn ang="0">
                <a:pos x="96" y="96"/>
              </a:cxn>
              <a:cxn ang="0">
                <a:pos x="86" y="86"/>
              </a:cxn>
              <a:cxn ang="0">
                <a:pos x="78" y="78"/>
              </a:cxn>
              <a:cxn ang="0">
                <a:pos x="72" y="70"/>
              </a:cxn>
              <a:cxn ang="0">
                <a:pos x="68" y="62"/>
              </a:cxn>
              <a:cxn ang="0">
                <a:pos x="66" y="54"/>
              </a:cxn>
              <a:cxn ang="0">
                <a:pos x="56" y="54"/>
              </a:cxn>
              <a:cxn ang="0">
                <a:pos x="50" y="62"/>
              </a:cxn>
              <a:cxn ang="0">
                <a:pos x="28" y="62"/>
              </a:cxn>
              <a:cxn ang="0">
                <a:pos x="10" y="56"/>
              </a:cxn>
              <a:cxn ang="0">
                <a:pos x="0" y="42"/>
              </a:cxn>
            </a:cxnLst>
            <a:rect l="0" t="0" r="r" b="b"/>
            <a:pathLst>
              <a:path w="203" h="113">
                <a:moveTo>
                  <a:pt x="0" y="42"/>
                </a:moveTo>
                <a:lnTo>
                  <a:pt x="6" y="36"/>
                </a:lnTo>
                <a:lnTo>
                  <a:pt x="62" y="2"/>
                </a:lnTo>
                <a:lnTo>
                  <a:pt x="78" y="0"/>
                </a:lnTo>
                <a:lnTo>
                  <a:pt x="88" y="4"/>
                </a:lnTo>
                <a:lnTo>
                  <a:pt x="92" y="8"/>
                </a:lnTo>
                <a:lnTo>
                  <a:pt x="96" y="10"/>
                </a:lnTo>
                <a:lnTo>
                  <a:pt x="100" y="12"/>
                </a:lnTo>
                <a:lnTo>
                  <a:pt x="108" y="12"/>
                </a:lnTo>
                <a:lnTo>
                  <a:pt x="114" y="10"/>
                </a:lnTo>
                <a:lnTo>
                  <a:pt x="124" y="12"/>
                </a:lnTo>
                <a:lnTo>
                  <a:pt x="132" y="22"/>
                </a:lnTo>
                <a:lnTo>
                  <a:pt x="138" y="18"/>
                </a:lnTo>
                <a:lnTo>
                  <a:pt x="146" y="10"/>
                </a:lnTo>
                <a:lnTo>
                  <a:pt x="150" y="6"/>
                </a:lnTo>
                <a:lnTo>
                  <a:pt x="158" y="4"/>
                </a:lnTo>
                <a:lnTo>
                  <a:pt x="162" y="6"/>
                </a:lnTo>
                <a:lnTo>
                  <a:pt x="164" y="12"/>
                </a:lnTo>
                <a:lnTo>
                  <a:pt x="170" y="20"/>
                </a:lnTo>
                <a:lnTo>
                  <a:pt x="174" y="22"/>
                </a:lnTo>
                <a:lnTo>
                  <a:pt x="178" y="26"/>
                </a:lnTo>
                <a:lnTo>
                  <a:pt x="180" y="34"/>
                </a:lnTo>
                <a:lnTo>
                  <a:pt x="180" y="42"/>
                </a:lnTo>
                <a:lnTo>
                  <a:pt x="180" y="48"/>
                </a:lnTo>
                <a:lnTo>
                  <a:pt x="180" y="58"/>
                </a:lnTo>
                <a:lnTo>
                  <a:pt x="186" y="62"/>
                </a:lnTo>
                <a:lnTo>
                  <a:pt x="196" y="64"/>
                </a:lnTo>
                <a:lnTo>
                  <a:pt x="202" y="70"/>
                </a:lnTo>
                <a:lnTo>
                  <a:pt x="200" y="82"/>
                </a:lnTo>
                <a:lnTo>
                  <a:pt x="200" y="88"/>
                </a:lnTo>
                <a:lnTo>
                  <a:pt x="194" y="88"/>
                </a:lnTo>
                <a:lnTo>
                  <a:pt x="190" y="88"/>
                </a:lnTo>
                <a:lnTo>
                  <a:pt x="186" y="96"/>
                </a:lnTo>
                <a:lnTo>
                  <a:pt x="184" y="108"/>
                </a:lnTo>
                <a:lnTo>
                  <a:pt x="182" y="112"/>
                </a:lnTo>
                <a:lnTo>
                  <a:pt x="172" y="110"/>
                </a:lnTo>
                <a:lnTo>
                  <a:pt x="166" y="108"/>
                </a:lnTo>
                <a:lnTo>
                  <a:pt x="164" y="100"/>
                </a:lnTo>
                <a:lnTo>
                  <a:pt x="158" y="96"/>
                </a:lnTo>
                <a:lnTo>
                  <a:pt x="152" y="98"/>
                </a:lnTo>
                <a:lnTo>
                  <a:pt x="144" y="102"/>
                </a:lnTo>
                <a:lnTo>
                  <a:pt x="138" y="106"/>
                </a:lnTo>
                <a:lnTo>
                  <a:pt x="134" y="110"/>
                </a:lnTo>
                <a:lnTo>
                  <a:pt x="122" y="110"/>
                </a:lnTo>
                <a:lnTo>
                  <a:pt x="106" y="108"/>
                </a:lnTo>
                <a:lnTo>
                  <a:pt x="100" y="112"/>
                </a:lnTo>
                <a:lnTo>
                  <a:pt x="96" y="108"/>
                </a:lnTo>
                <a:lnTo>
                  <a:pt x="96" y="96"/>
                </a:lnTo>
                <a:lnTo>
                  <a:pt x="96" y="88"/>
                </a:lnTo>
                <a:lnTo>
                  <a:pt x="86" y="86"/>
                </a:lnTo>
                <a:lnTo>
                  <a:pt x="82" y="82"/>
                </a:lnTo>
                <a:lnTo>
                  <a:pt x="78" y="78"/>
                </a:lnTo>
                <a:lnTo>
                  <a:pt x="74" y="74"/>
                </a:lnTo>
                <a:lnTo>
                  <a:pt x="72" y="70"/>
                </a:lnTo>
                <a:lnTo>
                  <a:pt x="70" y="64"/>
                </a:lnTo>
                <a:lnTo>
                  <a:pt x="68" y="62"/>
                </a:lnTo>
                <a:lnTo>
                  <a:pt x="68" y="58"/>
                </a:lnTo>
                <a:lnTo>
                  <a:pt x="66" y="54"/>
                </a:lnTo>
                <a:lnTo>
                  <a:pt x="64" y="54"/>
                </a:lnTo>
                <a:lnTo>
                  <a:pt x="56" y="54"/>
                </a:lnTo>
                <a:lnTo>
                  <a:pt x="52" y="56"/>
                </a:lnTo>
                <a:lnTo>
                  <a:pt x="50" y="62"/>
                </a:lnTo>
                <a:lnTo>
                  <a:pt x="46" y="64"/>
                </a:lnTo>
                <a:lnTo>
                  <a:pt x="28" y="62"/>
                </a:lnTo>
                <a:lnTo>
                  <a:pt x="22" y="60"/>
                </a:lnTo>
                <a:lnTo>
                  <a:pt x="10" y="56"/>
                </a:lnTo>
                <a:lnTo>
                  <a:pt x="8" y="48"/>
                </a:lnTo>
                <a:lnTo>
                  <a:pt x="0" y="42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1" name="Freeform 730"/>
          <p:cNvSpPr>
            <a:spLocks/>
          </p:cNvSpPr>
          <p:nvPr/>
        </p:nvSpPr>
        <p:spPr bwMode="ltGray">
          <a:xfrm>
            <a:off x="4453985" y="3308365"/>
            <a:ext cx="63525" cy="128586"/>
          </a:xfrm>
          <a:custGeom>
            <a:avLst/>
            <a:gdLst/>
            <a:ahLst/>
            <a:cxnLst>
              <a:cxn ang="0">
                <a:pos x="22" y="70"/>
              </a:cxn>
              <a:cxn ang="0">
                <a:pos x="16" y="66"/>
              </a:cxn>
              <a:cxn ang="0">
                <a:pos x="6" y="56"/>
              </a:cxn>
              <a:cxn ang="0">
                <a:pos x="8" y="36"/>
              </a:cxn>
              <a:cxn ang="0">
                <a:pos x="8" y="32"/>
              </a:cxn>
              <a:cxn ang="0">
                <a:pos x="8" y="28"/>
              </a:cxn>
              <a:cxn ang="0">
                <a:pos x="4" y="26"/>
              </a:cxn>
              <a:cxn ang="0">
                <a:pos x="0" y="8"/>
              </a:cxn>
              <a:cxn ang="0">
                <a:pos x="14" y="2"/>
              </a:cxn>
              <a:cxn ang="0">
                <a:pos x="26" y="0"/>
              </a:cxn>
              <a:cxn ang="0">
                <a:pos x="34" y="6"/>
              </a:cxn>
              <a:cxn ang="0">
                <a:pos x="38" y="16"/>
              </a:cxn>
              <a:cxn ang="0">
                <a:pos x="40" y="26"/>
              </a:cxn>
              <a:cxn ang="0">
                <a:pos x="40" y="38"/>
              </a:cxn>
              <a:cxn ang="0">
                <a:pos x="40" y="46"/>
              </a:cxn>
              <a:cxn ang="0">
                <a:pos x="36" y="52"/>
              </a:cxn>
              <a:cxn ang="0">
                <a:pos x="36" y="54"/>
              </a:cxn>
              <a:cxn ang="0">
                <a:pos x="28" y="66"/>
              </a:cxn>
              <a:cxn ang="0">
                <a:pos x="22" y="70"/>
              </a:cxn>
            </a:cxnLst>
            <a:rect l="0" t="0" r="r" b="b"/>
            <a:pathLst>
              <a:path w="41" h="71">
                <a:moveTo>
                  <a:pt x="22" y="70"/>
                </a:moveTo>
                <a:lnTo>
                  <a:pt x="16" y="66"/>
                </a:lnTo>
                <a:lnTo>
                  <a:pt x="6" y="56"/>
                </a:lnTo>
                <a:lnTo>
                  <a:pt x="8" y="36"/>
                </a:lnTo>
                <a:lnTo>
                  <a:pt x="8" y="32"/>
                </a:lnTo>
                <a:lnTo>
                  <a:pt x="8" y="28"/>
                </a:lnTo>
                <a:lnTo>
                  <a:pt x="4" y="26"/>
                </a:lnTo>
                <a:lnTo>
                  <a:pt x="0" y="8"/>
                </a:lnTo>
                <a:lnTo>
                  <a:pt x="14" y="2"/>
                </a:lnTo>
                <a:lnTo>
                  <a:pt x="26" y="0"/>
                </a:lnTo>
                <a:lnTo>
                  <a:pt x="34" y="6"/>
                </a:lnTo>
                <a:lnTo>
                  <a:pt x="38" y="16"/>
                </a:lnTo>
                <a:lnTo>
                  <a:pt x="40" y="26"/>
                </a:lnTo>
                <a:lnTo>
                  <a:pt x="40" y="38"/>
                </a:lnTo>
                <a:lnTo>
                  <a:pt x="40" y="46"/>
                </a:lnTo>
                <a:lnTo>
                  <a:pt x="36" y="52"/>
                </a:lnTo>
                <a:lnTo>
                  <a:pt x="36" y="54"/>
                </a:lnTo>
                <a:lnTo>
                  <a:pt x="28" y="66"/>
                </a:lnTo>
                <a:lnTo>
                  <a:pt x="22" y="7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2" name="Freeform 731"/>
          <p:cNvSpPr>
            <a:spLocks/>
          </p:cNvSpPr>
          <p:nvPr/>
        </p:nvSpPr>
        <p:spPr bwMode="ltGray">
          <a:xfrm>
            <a:off x="4339330" y="3168666"/>
            <a:ext cx="240156" cy="22224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66" y="8"/>
              </a:cxn>
              <a:cxn ang="0">
                <a:pos x="108" y="8"/>
              </a:cxn>
              <a:cxn ang="0">
                <a:pos x="120" y="10"/>
              </a:cxn>
              <a:cxn ang="0">
                <a:pos x="124" y="16"/>
              </a:cxn>
              <a:cxn ang="0">
                <a:pos x="124" y="24"/>
              </a:cxn>
              <a:cxn ang="0">
                <a:pos x="128" y="28"/>
              </a:cxn>
              <a:cxn ang="0">
                <a:pos x="130" y="32"/>
              </a:cxn>
              <a:cxn ang="0">
                <a:pos x="134" y="38"/>
              </a:cxn>
              <a:cxn ang="0">
                <a:pos x="140" y="40"/>
              </a:cxn>
              <a:cxn ang="0">
                <a:pos x="146" y="42"/>
              </a:cxn>
              <a:cxn ang="0">
                <a:pos x="148" y="46"/>
              </a:cxn>
              <a:cxn ang="0">
                <a:pos x="150" y="50"/>
              </a:cxn>
              <a:cxn ang="0">
                <a:pos x="148" y="56"/>
              </a:cxn>
              <a:cxn ang="0">
                <a:pos x="146" y="64"/>
              </a:cxn>
              <a:cxn ang="0">
                <a:pos x="148" y="72"/>
              </a:cxn>
              <a:cxn ang="0">
                <a:pos x="150" y="76"/>
              </a:cxn>
              <a:cxn ang="0">
                <a:pos x="148" y="82"/>
              </a:cxn>
              <a:cxn ang="0">
                <a:pos x="146" y="86"/>
              </a:cxn>
              <a:cxn ang="0">
                <a:pos x="146" y="94"/>
              </a:cxn>
              <a:cxn ang="0">
                <a:pos x="150" y="100"/>
              </a:cxn>
              <a:cxn ang="0">
                <a:pos x="152" y="106"/>
              </a:cxn>
              <a:cxn ang="0">
                <a:pos x="156" y="114"/>
              </a:cxn>
              <a:cxn ang="0">
                <a:pos x="152" y="118"/>
              </a:cxn>
              <a:cxn ang="0">
                <a:pos x="146" y="120"/>
              </a:cxn>
              <a:cxn ang="0">
                <a:pos x="138" y="120"/>
              </a:cxn>
              <a:cxn ang="0">
                <a:pos x="132" y="122"/>
              </a:cxn>
              <a:cxn ang="0">
                <a:pos x="128" y="122"/>
              </a:cxn>
              <a:cxn ang="0">
                <a:pos x="122" y="116"/>
              </a:cxn>
              <a:cxn ang="0">
                <a:pos x="122" y="108"/>
              </a:cxn>
              <a:cxn ang="0">
                <a:pos x="122" y="104"/>
              </a:cxn>
              <a:cxn ang="0">
                <a:pos x="120" y="96"/>
              </a:cxn>
              <a:cxn ang="0">
                <a:pos x="116" y="90"/>
              </a:cxn>
              <a:cxn ang="0">
                <a:pos x="112" y="88"/>
              </a:cxn>
              <a:cxn ang="0">
                <a:pos x="106" y="86"/>
              </a:cxn>
              <a:cxn ang="0">
                <a:pos x="100" y="90"/>
              </a:cxn>
              <a:cxn ang="0">
                <a:pos x="96" y="98"/>
              </a:cxn>
              <a:cxn ang="0">
                <a:pos x="96" y="102"/>
              </a:cxn>
              <a:cxn ang="0">
                <a:pos x="90" y="94"/>
              </a:cxn>
              <a:cxn ang="0">
                <a:pos x="84" y="90"/>
              </a:cxn>
              <a:cxn ang="0">
                <a:pos x="78" y="86"/>
              </a:cxn>
              <a:cxn ang="0">
                <a:pos x="70" y="82"/>
              </a:cxn>
              <a:cxn ang="0">
                <a:pos x="64" y="74"/>
              </a:cxn>
              <a:cxn ang="0">
                <a:pos x="60" y="70"/>
              </a:cxn>
              <a:cxn ang="0">
                <a:pos x="54" y="72"/>
              </a:cxn>
              <a:cxn ang="0">
                <a:pos x="48" y="68"/>
              </a:cxn>
              <a:cxn ang="0">
                <a:pos x="44" y="60"/>
              </a:cxn>
              <a:cxn ang="0">
                <a:pos x="28" y="40"/>
              </a:cxn>
              <a:cxn ang="0">
                <a:pos x="26" y="44"/>
              </a:cxn>
              <a:cxn ang="0">
                <a:pos x="24" y="46"/>
              </a:cxn>
              <a:cxn ang="0">
                <a:pos x="18" y="44"/>
              </a:cxn>
              <a:cxn ang="0">
                <a:pos x="20" y="40"/>
              </a:cxn>
              <a:cxn ang="0">
                <a:pos x="18" y="32"/>
              </a:cxn>
              <a:cxn ang="0">
                <a:pos x="16" y="30"/>
              </a:cxn>
              <a:cxn ang="0">
                <a:pos x="14" y="28"/>
              </a:cxn>
              <a:cxn ang="0">
                <a:pos x="6" y="26"/>
              </a:cxn>
              <a:cxn ang="0">
                <a:pos x="0" y="20"/>
              </a:cxn>
              <a:cxn ang="0">
                <a:pos x="0" y="4"/>
              </a:cxn>
              <a:cxn ang="0">
                <a:pos x="30" y="0"/>
              </a:cxn>
              <a:cxn ang="0">
                <a:pos x="58" y="0"/>
              </a:cxn>
            </a:cxnLst>
            <a:rect l="0" t="0" r="r" b="b"/>
            <a:pathLst>
              <a:path w="157" h="123">
                <a:moveTo>
                  <a:pt x="58" y="0"/>
                </a:moveTo>
                <a:lnTo>
                  <a:pt x="66" y="8"/>
                </a:lnTo>
                <a:lnTo>
                  <a:pt x="108" y="8"/>
                </a:lnTo>
                <a:lnTo>
                  <a:pt x="120" y="10"/>
                </a:lnTo>
                <a:lnTo>
                  <a:pt x="124" y="16"/>
                </a:lnTo>
                <a:lnTo>
                  <a:pt x="124" y="24"/>
                </a:lnTo>
                <a:lnTo>
                  <a:pt x="128" y="28"/>
                </a:lnTo>
                <a:lnTo>
                  <a:pt x="130" y="32"/>
                </a:lnTo>
                <a:lnTo>
                  <a:pt x="134" y="38"/>
                </a:lnTo>
                <a:lnTo>
                  <a:pt x="140" y="40"/>
                </a:lnTo>
                <a:lnTo>
                  <a:pt x="146" y="42"/>
                </a:lnTo>
                <a:lnTo>
                  <a:pt x="148" y="46"/>
                </a:lnTo>
                <a:lnTo>
                  <a:pt x="150" y="50"/>
                </a:lnTo>
                <a:lnTo>
                  <a:pt x="148" y="56"/>
                </a:lnTo>
                <a:lnTo>
                  <a:pt x="146" y="64"/>
                </a:lnTo>
                <a:lnTo>
                  <a:pt x="148" y="72"/>
                </a:lnTo>
                <a:lnTo>
                  <a:pt x="150" y="76"/>
                </a:lnTo>
                <a:lnTo>
                  <a:pt x="148" y="82"/>
                </a:lnTo>
                <a:lnTo>
                  <a:pt x="146" y="86"/>
                </a:lnTo>
                <a:lnTo>
                  <a:pt x="146" y="94"/>
                </a:lnTo>
                <a:lnTo>
                  <a:pt x="150" y="100"/>
                </a:lnTo>
                <a:lnTo>
                  <a:pt x="152" y="106"/>
                </a:lnTo>
                <a:lnTo>
                  <a:pt x="156" y="114"/>
                </a:lnTo>
                <a:lnTo>
                  <a:pt x="152" y="118"/>
                </a:lnTo>
                <a:lnTo>
                  <a:pt x="146" y="120"/>
                </a:lnTo>
                <a:lnTo>
                  <a:pt x="138" y="120"/>
                </a:lnTo>
                <a:lnTo>
                  <a:pt x="132" y="122"/>
                </a:lnTo>
                <a:lnTo>
                  <a:pt x="128" y="122"/>
                </a:lnTo>
                <a:lnTo>
                  <a:pt x="122" y="116"/>
                </a:lnTo>
                <a:lnTo>
                  <a:pt x="122" y="108"/>
                </a:lnTo>
                <a:lnTo>
                  <a:pt x="122" y="104"/>
                </a:lnTo>
                <a:lnTo>
                  <a:pt x="120" y="96"/>
                </a:lnTo>
                <a:lnTo>
                  <a:pt x="116" y="90"/>
                </a:lnTo>
                <a:lnTo>
                  <a:pt x="112" y="88"/>
                </a:lnTo>
                <a:lnTo>
                  <a:pt x="106" y="86"/>
                </a:lnTo>
                <a:lnTo>
                  <a:pt x="100" y="90"/>
                </a:lnTo>
                <a:lnTo>
                  <a:pt x="96" y="98"/>
                </a:lnTo>
                <a:lnTo>
                  <a:pt x="96" y="102"/>
                </a:lnTo>
                <a:lnTo>
                  <a:pt x="90" y="94"/>
                </a:lnTo>
                <a:lnTo>
                  <a:pt x="84" y="90"/>
                </a:lnTo>
                <a:lnTo>
                  <a:pt x="78" y="86"/>
                </a:lnTo>
                <a:lnTo>
                  <a:pt x="70" y="82"/>
                </a:lnTo>
                <a:lnTo>
                  <a:pt x="64" y="74"/>
                </a:lnTo>
                <a:lnTo>
                  <a:pt x="60" y="70"/>
                </a:lnTo>
                <a:lnTo>
                  <a:pt x="54" y="72"/>
                </a:lnTo>
                <a:lnTo>
                  <a:pt x="48" y="68"/>
                </a:lnTo>
                <a:lnTo>
                  <a:pt x="44" y="60"/>
                </a:lnTo>
                <a:lnTo>
                  <a:pt x="28" y="40"/>
                </a:lnTo>
                <a:lnTo>
                  <a:pt x="26" y="44"/>
                </a:lnTo>
                <a:lnTo>
                  <a:pt x="24" y="46"/>
                </a:lnTo>
                <a:lnTo>
                  <a:pt x="18" y="44"/>
                </a:lnTo>
                <a:lnTo>
                  <a:pt x="20" y="40"/>
                </a:lnTo>
                <a:lnTo>
                  <a:pt x="18" y="32"/>
                </a:lnTo>
                <a:lnTo>
                  <a:pt x="16" y="30"/>
                </a:lnTo>
                <a:lnTo>
                  <a:pt x="14" y="28"/>
                </a:lnTo>
                <a:lnTo>
                  <a:pt x="6" y="26"/>
                </a:lnTo>
                <a:lnTo>
                  <a:pt x="0" y="20"/>
                </a:lnTo>
                <a:lnTo>
                  <a:pt x="0" y="4"/>
                </a:lnTo>
                <a:lnTo>
                  <a:pt x="30" y="0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3" name="Freeform 732"/>
          <p:cNvSpPr>
            <a:spLocks/>
          </p:cNvSpPr>
          <p:nvPr/>
        </p:nvSpPr>
        <p:spPr bwMode="ltGray">
          <a:xfrm>
            <a:off x="4523707" y="3336940"/>
            <a:ext cx="55778" cy="539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2"/>
              </a:cxn>
              <a:cxn ang="0">
                <a:pos x="8" y="0"/>
              </a:cxn>
              <a:cxn ang="0">
                <a:pos x="14" y="0"/>
              </a:cxn>
              <a:cxn ang="0">
                <a:pos x="20" y="0"/>
              </a:cxn>
              <a:cxn ang="0">
                <a:pos x="26" y="0"/>
              </a:cxn>
              <a:cxn ang="0">
                <a:pos x="28" y="4"/>
              </a:cxn>
              <a:cxn ang="0">
                <a:pos x="30" y="8"/>
              </a:cxn>
              <a:cxn ang="0">
                <a:pos x="32" y="14"/>
              </a:cxn>
              <a:cxn ang="0">
                <a:pos x="36" y="22"/>
              </a:cxn>
              <a:cxn ang="0">
                <a:pos x="32" y="26"/>
              </a:cxn>
              <a:cxn ang="0">
                <a:pos x="26" y="28"/>
              </a:cxn>
              <a:cxn ang="0">
                <a:pos x="14" y="30"/>
              </a:cxn>
              <a:cxn ang="0">
                <a:pos x="8" y="30"/>
              </a:cxn>
              <a:cxn ang="0">
                <a:pos x="2" y="24"/>
              </a:cxn>
              <a:cxn ang="0">
                <a:pos x="2" y="10"/>
              </a:cxn>
              <a:cxn ang="0">
                <a:pos x="0" y="4"/>
              </a:cxn>
            </a:cxnLst>
            <a:rect l="0" t="0" r="r" b="b"/>
            <a:pathLst>
              <a:path w="37" h="31">
                <a:moveTo>
                  <a:pt x="0" y="4"/>
                </a:move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28" y="4"/>
                </a:lnTo>
                <a:lnTo>
                  <a:pt x="30" y="8"/>
                </a:lnTo>
                <a:lnTo>
                  <a:pt x="32" y="14"/>
                </a:lnTo>
                <a:lnTo>
                  <a:pt x="36" y="22"/>
                </a:lnTo>
                <a:lnTo>
                  <a:pt x="32" y="26"/>
                </a:lnTo>
                <a:lnTo>
                  <a:pt x="26" y="28"/>
                </a:lnTo>
                <a:lnTo>
                  <a:pt x="14" y="30"/>
                </a:lnTo>
                <a:lnTo>
                  <a:pt x="8" y="30"/>
                </a:lnTo>
                <a:lnTo>
                  <a:pt x="2" y="24"/>
                </a:lnTo>
                <a:lnTo>
                  <a:pt x="2" y="10"/>
                </a:lnTo>
                <a:lnTo>
                  <a:pt x="0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4" name="Freeform 734"/>
          <p:cNvSpPr>
            <a:spLocks/>
          </p:cNvSpPr>
          <p:nvPr/>
        </p:nvSpPr>
        <p:spPr bwMode="ltGray">
          <a:xfrm>
            <a:off x="4367219" y="3187716"/>
            <a:ext cx="110006" cy="134936"/>
          </a:xfrm>
          <a:custGeom>
            <a:avLst/>
            <a:gdLst/>
            <a:ahLst/>
            <a:cxnLst>
              <a:cxn ang="0">
                <a:pos x="58" y="74"/>
              </a:cxn>
              <a:cxn ang="0">
                <a:pos x="56" y="68"/>
              </a:cxn>
              <a:cxn ang="0">
                <a:pos x="54" y="62"/>
              </a:cxn>
              <a:cxn ang="0">
                <a:pos x="20" y="16"/>
              </a:cxn>
              <a:cxn ang="0">
                <a:pos x="22" y="12"/>
              </a:cxn>
              <a:cxn ang="0">
                <a:pos x="28" y="18"/>
              </a:cxn>
              <a:cxn ang="0">
                <a:pos x="32" y="20"/>
              </a:cxn>
              <a:cxn ang="0">
                <a:pos x="48" y="24"/>
              </a:cxn>
              <a:cxn ang="0">
                <a:pos x="60" y="28"/>
              </a:cxn>
              <a:cxn ang="0">
                <a:pos x="70" y="28"/>
              </a:cxn>
              <a:cxn ang="0">
                <a:pos x="72" y="14"/>
              </a:cxn>
              <a:cxn ang="0">
                <a:pos x="56" y="12"/>
              </a:cxn>
              <a:cxn ang="0">
                <a:pos x="46" y="6"/>
              </a:cxn>
              <a:cxn ang="0">
                <a:pos x="42" y="0"/>
              </a:cxn>
              <a:cxn ang="0">
                <a:pos x="18" y="6"/>
              </a:cxn>
              <a:cxn ang="0">
                <a:pos x="12" y="12"/>
              </a:cxn>
              <a:cxn ang="0">
                <a:pos x="0" y="26"/>
              </a:cxn>
              <a:cxn ang="0">
                <a:pos x="2" y="30"/>
              </a:cxn>
              <a:cxn ang="0">
                <a:pos x="0" y="34"/>
              </a:cxn>
              <a:cxn ang="0">
                <a:pos x="6" y="36"/>
              </a:cxn>
              <a:cxn ang="0">
                <a:pos x="10" y="34"/>
              </a:cxn>
              <a:cxn ang="0">
                <a:pos x="10" y="32"/>
              </a:cxn>
              <a:cxn ang="0">
                <a:pos x="26" y="50"/>
              </a:cxn>
              <a:cxn ang="0">
                <a:pos x="30" y="58"/>
              </a:cxn>
              <a:cxn ang="0">
                <a:pos x="36" y="62"/>
              </a:cxn>
              <a:cxn ang="0">
                <a:pos x="44" y="62"/>
              </a:cxn>
              <a:cxn ang="0">
                <a:pos x="52" y="72"/>
              </a:cxn>
              <a:cxn ang="0">
                <a:pos x="58" y="74"/>
              </a:cxn>
            </a:cxnLst>
            <a:rect l="0" t="0" r="r" b="b"/>
            <a:pathLst>
              <a:path w="73" h="75">
                <a:moveTo>
                  <a:pt x="58" y="74"/>
                </a:moveTo>
                <a:lnTo>
                  <a:pt x="56" y="68"/>
                </a:lnTo>
                <a:lnTo>
                  <a:pt x="54" y="62"/>
                </a:lnTo>
                <a:lnTo>
                  <a:pt x="20" y="16"/>
                </a:lnTo>
                <a:lnTo>
                  <a:pt x="22" y="12"/>
                </a:lnTo>
                <a:lnTo>
                  <a:pt x="28" y="18"/>
                </a:lnTo>
                <a:lnTo>
                  <a:pt x="32" y="20"/>
                </a:lnTo>
                <a:lnTo>
                  <a:pt x="48" y="24"/>
                </a:lnTo>
                <a:lnTo>
                  <a:pt x="60" y="28"/>
                </a:lnTo>
                <a:lnTo>
                  <a:pt x="70" y="28"/>
                </a:lnTo>
                <a:lnTo>
                  <a:pt x="72" y="14"/>
                </a:lnTo>
                <a:lnTo>
                  <a:pt x="56" y="12"/>
                </a:lnTo>
                <a:lnTo>
                  <a:pt x="46" y="6"/>
                </a:lnTo>
                <a:lnTo>
                  <a:pt x="42" y="0"/>
                </a:lnTo>
                <a:lnTo>
                  <a:pt x="18" y="6"/>
                </a:lnTo>
                <a:lnTo>
                  <a:pt x="12" y="12"/>
                </a:lnTo>
                <a:lnTo>
                  <a:pt x="0" y="26"/>
                </a:lnTo>
                <a:lnTo>
                  <a:pt x="2" y="30"/>
                </a:lnTo>
                <a:lnTo>
                  <a:pt x="0" y="34"/>
                </a:lnTo>
                <a:lnTo>
                  <a:pt x="6" y="36"/>
                </a:lnTo>
                <a:lnTo>
                  <a:pt x="10" y="34"/>
                </a:lnTo>
                <a:lnTo>
                  <a:pt x="10" y="32"/>
                </a:lnTo>
                <a:lnTo>
                  <a:pt x="26" y="50"/>
                </a:lnTo>
                <a:lnTo>
                  <a:pt x="30" y="58"/>
                </a:lnTo>
                <a:lnTo>
                  <a:pt x="36" y="62"/>
                </a:lnTo>
                <a:lnTo>
                  <a:pt x="44" y="62"/>
                </a:lnTo>
                <a:lnTo>
                  <a:pt x="52" y="72"/>
                </a:lnTo>
                <a:lnTo>
                  <a:pt x="58" y="7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5" name="Freeform 742"/>
          <p:cNvSpPr>
            <a:spLocks/>
          </p:cNvSpPr>
          <p:nvPr/>
        </p:nvSpPr>
        <p:spPr bwMode="ltGray">
          <a:xfrm>
            <a:off x="4560892" y="2906729"/>
            <a:ext cx="422985" cy="354011"/>
          </a:xfrm>
          <a:custGeom>
            <a:avLst/>
            <a:gdLst/>
            <a:ahLst/>
            <a:cxnLst>
              <a:cxn ang="0">
                <a:pos x="232" y="132"/>
              </a:cxn>
              <a:cxn ang="0">
                <a:pos x="234" y="126"/>
              </a:cxn>
              <a:cxn ang="0">
                <a:pos x="242" y="120"/>
              </a:cxn>
              <a:cxn ang="0">
                <a:pos x="258" y="124"/>
              </a:cxn>
              <a:cxn ang="0">
                <a:pos x="268" y="122"/>
              </a:cxn>
              <a:cxn ang="0">
                <a:pos x="268" y="110"/>
              </a:cxn>
              <a:cxn ang="0">
                <a:pos x="274" y="94"/>
              </a:cxn>
              <a:cxn ang="0">
                <a:pos x="270" y="86"/>
              </a:cxn>
              <a:cxn ang="0">
                <a:pos x="252" y="78"/>
              </a:cxn>
              <a:cxn ang="0">
                <a:pos x="246" y="68"/>
              </a:cxn>
              <a:cxn ang="0">
                <a:pos x="240" y="68"/>
              </a:cxn>
              <a:cxn ang="0">
                <a:pos x="234" y="54"/>
              </a:cxn>
              <a:cxn ang="0">
                <a:pos x="228" y="44"/>
              </a:cxn>
              <a:cxn ang="0">
                <a:pos x="224" y="32"/>
              </a:cxn>
              <a:cxn ang="0">
                <a:pos x="212" y="30"/>
              </a:cxn>
              <a:cxn ang="0">
                <a:pos x="202" y="18"/>
              </a:cxn>
              <a:cxn ang="0">
                <a:pos x="194" y="14"/>
              </a:cxn>
              <a:cxn ang="0">
                <a:pos x="180" y="0"/>
              </a:cxn>
              <a:cxn ang="0">
                <a:pos x="166" y="0"/>
              </a:cxn>
              <a:cxn ang="0">
                <a:pos x="148" y="6"/>
              </a:cxn>
              <a:cxn ang="0">
                <a:pos x="144" y="14"/>
              </a:cxn>
              <a:cxn ang="0">
                <a:pos x="118" y="20"/>
              </a:cxn>
              <a:cxn ang="0">
                <a:pos x="74" y="22"/>
              </a:cxn>
              <a:cxn ang="0">
                <a:pos x="64" y="28"/>
              </a:cxn>
              <a:cxn ang="0">
                <a:pos x="48" y="32"/>
              </a:cxn>
              <a:cxn ang="0">
                <a:pos x="30" y="32"/>
              </a:cxn>
              <a:cxn ang="0">
                <a:pos x="18" y="38"/>
              </a:cxn>
              <a:cxn ang="0">
                <a:pos x="20" y="50"/>
              </a:cxn>
              <a:cxn ang="0">
                <a:pos x="18" y="60"/>
              </a:cxn>
              <a:cxn ang="0">
                <a:pos x="8" y="64"/>
              </a:cxn>
              <a:cxn ang="0">
                <a:pos x="2" y="68"/>
              </a:cxn>
              <a:cxn ang="0">
                <a:pos x="0" y="94"/>
              </a:cxn>
              <a:cxn ang="0">
                <a:pos x="0" y="106"/>
              </a:cxn>
              <a:cxn ang="0">
                <a:pos x="6" y="112"/>
              </a:cxn>
              <a:cxn ang="0">
                <a:pos x="22" y="112"/>
              </a:cxn>
              <a:cxn ang="0">
                <a:pos x="38" y="122"/>
              </a:cxn>
              <a:cxn ang="0">
                <a:pos x="50" y="116"/>
              </a:cxn>
              <a:cxn ang="0">
                <a:pos x="58" y="106"/>
              </a:cxn>
              <a:cxn ang="0">
                <a:pos x="68" y="106"/>
              </a:cxn>
              <a:cxn ang="0">
                <a:pos x="70" y="112"/>
              </a:cxn>
              <a:cxn ang="0">
                <a:pos x="78" y="120"/>
              </a:cxn>
              <a:cxn ang="0">
                <a:pos x="84" y="124"/>
              </a:cxn>
              <a:cxn ang="0">
                <a:pos x="94" y="126"/>
              </a:cxn>
              <a:cxn ang="0">
                <a:pos x="110" y="140"/>
              </a:cxn>
              <a:cxn ang="0">
                <a:pos x="120" y="150"/>
              </a:cxn>
              <a:cxn ang="0">
                <a:pos x="142" y="148"/>
              </a:cxn>
              <a:cxn ang="0">
                <a:pos x="150" y="168"/>
              </a:cxn>
              <a:cxn ang="0">
                <a:pos x="164" y="190"/>
              </a:cxn>
              <a:cxn ang="0">
                <a:pos x="180" y="194"/>
              </a:cxn>
              <a:cxn ang="0">
                <a:pos x="206" y="178"/>
              </a:cxn>
              <a:cxn ang="0">
                <a:pos x="190" y="166"/>
              </a:cxn>
              <a:cxn ang="0">
                <a:pos x="180" y="152"/>
              </a:cxn>
              <a:cxn ang="0">
                <a:pos x="202" y="142"/>
              </a:cxn>
              <a:cxn ang="0">
                <a:pos x="232" y="132"/>
              </a:cxn>
            </a:cxnLst>
            <a:rect l="0" t="0" r="r" b="b"/>
            <a:pathLst>
              <a:path w="275" h="195">
                <a:moveTo>
                  <a:pt x="232" y="132"/>
                </a:moveTo>
                <a:lnTo>
                  <a:pt x="234" y="126"/>
                </a:lnTo>
                <a:lnTo>
                  <a:pt x="242" y="120"/>
                </a:lnTo>
                <a:lnTo>
                  <a:pt x="258" y="124"/>
                </a:lnTo>
                <a:lnTo>
                  <a:pt x="268" y="122"/>
                </a:lnTo>
                <a:lnTo>
                  <a:pt x="268" y="110"/>
                </a:lnTo>
                <a:lnTo>
                  <a:pt x="274" y="94"/>
                </a:lnTo>
                <a:lnTo>
                  <a:pt x="270" y="86"/>
                </a:lnTo>
                <a:lnTo>
                  <a:pt x="252" y="78"/>
                </a:lnTo>
                <a:lnTo>
                  <a:pt x="246" y="68"/>
                </a:lnTo>
                <a:lnTo>
                  <a:pt x="240" y="68"/>
                </a:lnTo>
                <a:lnTo>
                  <a:pt x="234" y="54"/>
                </a:lnTo>
                <a:lnTo>
                  <a:pt x="228" y="44"/>
                </a:lnTo>
                <a:lnTo>
                  <a:pt x="224" y="32"/>
                </a:lnTo>
                <a:lnTo>
                  <a:pt x="212" y="30"/>
                </a:lnTo>
                <a:lnTo>
                  <a:pt x="202" y="18"/>
                </a:lnTo>
                <a:lnTo>
                  <a:pt x="194" y="14"/>
                </a:lnTo>
                <a:lnTo>
                  <a:pt x="180" y="0"/>
                </a:lnTo>
                <a:lnTo>
                  <a:pt x="166" y="0"/>
                </a:lnTo>
                <a:lnTo>
                  <a:pt x="148" y="6"/>
                </a:lnTo>
                <a:lnTo>
                  <a:pt x="144" y="14"/>
                </a:lnTo>
                <a:lnTo>
                  <a:pt x="118" y="20"/>
                </a:lnTo>
                <a:lnTo>
                  <a:pt x="74" y="22"/>
                </a:lnTo>
                <a:lnTo>
                  <a:pt x="64" y="28"/>
                </a:lnTo>
                <a:lnTo>
                  <a:pt x="48" y="32"/>
                </a:lnTo>
                <a:lnTo>
                  <a:pt x="30" y="32"/>
                </a:lnTo>
                <a:lnTo>
                  <a:pt x="18" y="38"/>
                </a:lnTo>
                <a:lnTo>
                  <a:pt x="20" y="50"/>
                </a:lnTo>
                <a:lnTo>
                  <a:pt x="18" y="60"/>
                </a:lnTo>
                <a:lnTo>
                  <a:pt x="8" y="64"/>
                </a:lnTo>
                <a:lnTo>
                  <a:pt x="2" y="68"/>
                </a:lnTo>
                <a:lnTo>
                  <a:pt x="0" y="94"/>
                </a:lnTo>
                <a:lnTo>
                  <a:pt x="0" y="106"/>
                </a:lnTo>
                <a:lnTo>
                  <a:pt x="6" y="112"/>
                </a:lnTo>
                <a:lnTo>
                  <a:pt x="22" y="112"/>
                </a:lnTo>
                <a:lnTo>
                  <a:pt x="38" y="122"/>
                </a:lnTo>
                <a:lnTo>
                  <a:pt x="50" y="116"/>
                </a:lnTo>
                <a:lnTo>
                  <a:pt x="58" y="106"/>
                </a:lnTo>
                <a:lnTo>
                  <a:pt x="68" y="106"/>
                </a:lnTo>
                <a:lnTo>
                  <a:pt x="70" y="112"/>
                </a:lnTo>
                <a:lnTo>
                  <a:pt x="78" y="120"/>
                </a:lnTo>
                <a:lnTo>
                  <a:pt x="84" y="124"/>
                </a:lnTo>
                <a:lnTo>
                  <a:pt x="94" y="126"/>
                </a:lnTo>
                <a:lnTo>
                  <a:pt x="110" y="140"/>
                </a:lnTo>
                <a:lnTo>
                  <a:pt x="120" y="150"/>
                </a:lnTo>
                <a:lnTo>
                  <a:pt x="142" y="148"/>
                </a:lnTo>
                <a:lnTo>
                  <a:pt x="150" y="168"/>
                </a:lnTo>
                <a:lnTo>
                  <a:pt x="164" y="190"/>
                </a:lnTo>
                <a:lnTo>
                  <a:pt x="180" y="194"/>
                </a:lnTo>
                <a:lnTo>
                  <a:pt x="206" y="178"/>
                </a:lnTo>
                <a:lnTo>
                  <a:pt x="190" y="166"/>
                </a:lnTo>
                <a:lnTo>
                  <a:pt x="180" y="152"/>
                </a:lnTo>
                <a:lnTo>
                  <a:pt x="202" y="142"/>
                </a:lnTo>
                <a:lnTo>
                  <a:pt x="232" y="13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6" name="Freeform 743"/>
          <p:cNvSpPr>
            <a:spLocks/>
          </p:cNvSpPr>
          <p:nvPr/>
        </p:nvSpPr>
        <p:spPr bwMode="ltGray">
          <a:xfrm>
            <a:off x="4990075" y="3306777"/>
            <a:ext cx="164236" cy="95250"/>
          </a:xfrm>
          <a:custGeom>
            <a:avLst/>
            <a:gdLst/>
            <a:ahLst/>
            <a:cxnLst>
              <a:cxn ang="0">
                <a:pos x="106" y="36"/>
              </a:cxn>
              <a:cxn ang="0">
                <a:pos x="89" y="26"/>
              </a:cxn>
              <a:cxn ang="0">
                <a:pos x="76" y="19"/>
              </a:cxn>
              <a:cxn ang="0">
                <a:pos x="67" y="9"/>
              </a:cxn>
              <a:cxn ang="0">
                <a:pos x="58" y="0"/>
              </a:cxn>
              <a:cxn ang="0">
                <a:pos x="58" y="14"/>
              </a:cxn>
              <a:cxn ang="0">
                <a:pos x="52" y="17"/>
              </a:cxn>
              <a:cxn ang="0">
                <a:pos x="45" y="17"/>
              </a:cxn>
              <a:cxn ang="0">
                <a:pos x="39" y="9"/>
              </a:cxn>
              <a:cxn ang="0">
                <a:pos x="28" y="9"/>
              </a:cxn>
              <a:cxn ang="0">
                <a:pos x="20" y="9"/>
              </a:cxn>
              <a:cxn ang="0">
                <a:pos x="9" y="7"/>
              </a:cxn>
              <a:cxn ang="0">
                <a:pos x="0" y="16"/>
              </a:cxn>
              <a:cxn ang="0">
                <a:pos x="13" y="26"/>
              </a:cxn>
              <a:cxn ang="0">
                <a:pos x="33" y="47"/>
              </a:cxn>
              <a:cxn ang="0">
                <a:pos x="45" y="52"/>
              </a:cxn>
              <a:cxn ang="0">
                <a:pos x="54" y="49"/>
              </a:cxn>
              <a:cxn ang="0">
                <a:pos x="58" y="38"/>
              </a:cxn>
              <a:cxn ang="0">
                <a:pos x="69" y="38"/>
              </a:cxn>
              <a:cxn ang="0">
                <a:pos x="82" y="43"/>
              </a:cxn>
              <a:cxn ang="0">
                <a:pos x="89" y="42"/>
              </a:cxn>
              <a:cxn ang="0">
                <a:pos x="106" y="36"/>
              </a:cxn>
            </a:cxnLst>
            <a:rect l="0" t="0" r="r" b="b"/>
            <a:pathLst>
              <a:path w="107" h="53">
                <a:moveTo>
                  <a:pt x="106" y="36"/>
                </a:moveTo>
                <a:lnTo>
                  <a:pt x="89" y="26"/>
                </a:lnTo>
                <a:lnTo>
                  <a:pt x="76" y="19"/>
                </a:lnTo>
                <a:lnTo>
                  <a:pt x="67" y="9"/>
                </a:lnTo>
                <a:lnTo>
                  <a:pt x="58" y="0"/>
                </a:lnTo>
                <a:lnTo>
                  <a:pt x="58" y="14"/>
                </a:lnTo>
                <a:lnTo>
                  <a:pt x="52" y="17"/>
                </a:lnTo>
                <a:lnTo>
                  <a:pt x="45" y="17"/>
                </a:lnTo>
                <a:lnTo>
                  <a:pt x="39" y="9"/>
                </a:lnTo>
                <a:lnTo>
                  <a:pt x="28" y="9"/>
                </a:lnTo>
                <a:lnTo>
                  <a:pt x="20" y="9"/>
                </a:lnTo>
                <a:lnTo>
                  <a:pt x="9" y="7"/>
                </a:lnTo>
                <a:lnTo>
                  <a:pt x="0" y="16"/>
                </a:lnTo>
                <a:lnTo>
                  <a:pt x="13" y="26"/>
                </a:lnTo>
                <a:lnTo>
                  <a:pt x="33" y="47"/>
                </a:lnTo>
                <a:lnTo>
                  <a:pt x="45" y="52"/>
                </a:lnTo>
                <a:lnTo>
                  <a:pt x="54" y="49"/>
                </a:lnTo>
                <a:lnTo>
                  <a:pt x="58" y="38"/>
                </a:lnTo>
                <a:lnTo>
                  <a:pt x="69" y="38"/>
                </a:lnTo>
                <a:lnTo>
                  <a:pt x="82" y="43"/>
                </a:lnTo>
                <a:lnTo>
                  <a:pt x="89" y="42"/>
                </a:lnTo>
                <a:lnTo>
                  <a:pt x="106" y="3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7" name="Freeform 744"/>
          <p:cNvSpPr>
            <a:spLocks/>
          </p:cNvSpPr>
          <p:nvPr/>
        </p:nvSpPr>
        <p:spPr bwMode="ltGray">
          <a:xfrm>
            <a:off x="4988525" y="3305190"/>
            <a:ext cx="176631" cy="111125"/>
          </a:xfrm>
          <a:custGeom>
            <a:avLst/>
            <a:gdLst/>
            <a:ahLst/>
            <a:cxnLst>
              <a:cxn ang="0">
                <a:pos x="114" y="42"/>
              </a:cxn>
              <a:cxn ang="0">
                <a:pos x="96" y="30"/>
              </a:cxn>
              <a:cxn ang="0">
                <a:pos x="82" y="22"/>
              </a:cxn>
              <a:cxn ang="0">
                <a:pos x="72" y="10"/>
              </a:cxn>
              <a:cxn ang="0">
                <a:pos x="62" y="0"/>
              </a:cxn>
              <a:cxn ang="0">
                <a:pos x="62" y="16"/>
              </a:cxn>
              <a:cxn ang="0">
                <a:pos x="56" y="20"/>
              </a:cxn>
              <a:cxn ang="0">
                <a:pos x="48" y="20"/>
              </a:cxn>
              <a:cxn ang="0">
                <a:pos x="42" y="10"/>
              </a:cxn>
              <a:cxn ang="0">
                <a:pos x="30" y="10"/>
              </a:cxn>
              <a:cxn ang="0">
                <a:pos x="22" y="10"/>
              </a:cxn>
              <a:cxn ang="0">
                <a:pos x="10" y="8"/>
              </a:cxn>
              <a:cxn ang="0">
                <a:pos x="0" y="18"/>
              </a:cxn>
              <a:cxn ang="0">
                <a:pos x="14" y="30"/>
              </a:cxn>
              <a:cxn ang="0">
                <a:pos x="36" y="54"/>
              </a:cxn>
              <a:cxn ang="0">
                <a:pos x="48" y="60"/>
              </a:cxn>
              <a:cxn ang="0">
                <a:pos x="58" y="56"/>
              </a:cxn>
              <a:cxn ang="0">
                <a:pos x="62" y="44"/>
              </a:cxn>
              <a:cxn ang="0">
                <a:pos x="74" y="44"/>
              </a:cxn>
              <a:cxn ang="0">
                <a:pos x="88" y="50"/>
              </a:cxn>
              <a:cxn ang="0">
                <a:pos x="96" y="48"/>
              </a:cxn>
              <a:cxn ang="0">
                <a:pos x="114" y="42"/>
              </a:cxn>
            </a:cxnLst>
            <a:rect l="0" t="0" r="r" b="b"/>
            <a:pathLst>
              <a:path w="115" h="61">
                <a:moveTo>
                  <a:pt x="114" y="42"/>
                </a:moveTo>
                <a:lnTo>
                  <a:pt x="96" y="30"/>
                </a:lnTo>
                <a:lnTo>
                  <a:pt x="82" y="22"/>
                </a:lnTo>
                <a:lnTo>
                  <a:pt x="72" y="10"/>
                </a:lnTo>
                <a:lnTo>
                  <a:pt x="62" y="0"/>
                </a:lnTo>
                <a:lnTo>
                  <a:pt x="62" y="16"/>
                </a:lnTo>
                <a:lnTo>
                  <a:pt x="56" y="20"/>
                </a:lnTo>
                <a:lnTo>
                  <a:pt x="48" y="20"/>
                </a:lnTo>
                <a:lnTo>
                  <a:pt x="42" y="10"/>
                </a:lnTo>
                <a:lnTo>
                  <a:pt x="30" y="10"/>
                </a:lnTo>
                <a:lnTo>
                  <a:pt x="22" y="10"/>
                </a:lnTo>
                <a:lnTo>
                  <a:pt x="10" y="8"/>
                </a:lnTo>
                <a:lnTo>
                  <a:pt x="0" y="18"/>
                </a:lnTo>
                <a:lnTo>
                  <a:pt x="14" y="30"/>
                </a:lnTo>
                <a:lnTo>
                  <a:pt x="36" y="54"/>
                </a:lnTo>
                <a:lnTo>
                  <a:pt x="48" y="60"/>
                </a:lnTo>
                <a:lnTo>
                  <a:pt x="58" y="56"/>
                </a:lnTo>
                <a:lnTo>
                  <a:pt x="62" y="44"/>
                </a:lnTo>
                <a:lnTo>
                  <a:pt x="74" y="44"/>
                </a:lnTo>
                <a:lnTo>
                  <a:pt x="88" y="50"/>
                </a:lnTo>
                <a:lnTo>
                  <a:pt x="96" y="48"/>
                </a:lnTo>
                <a:lnTo>
                  <a:pt x="114" y="4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8" name="Freeform 745"/>
          <p:cNvSpPr>
            <a:spLocks/>
          </p:cNvSpPr>
          <p:nvPr/>
        </p:nvSpPr>
        <p:spPr bwMode="ltGray">
          <a:xfrm>
            <a:off x="8215913" y="6099178"/>
            <a:ext cx="189026" cy="133349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2" y="58"/>
              </a:cxn>
              <a:cxn ang="0">
                <a:pos x="18" y="70"/>
              </a:cxn>
              <a:cxn ang="0">
                <a:pos x="30" y="72"/>
              </a:cxn>
              <a:cxn ang="0">
                <a:pos x="50" y="62"/>
              </a:cxn>
              <a:cxn ang="0">
                <a:pos x="54" y="54"/>
              </a:cxn>
              <a:cxn ang="0">
                <a:pos x="68" y="40"/>
              </a:cxn>
              <a:cxn ang="0">
                <a:pos x="78" y="36"/>
              </a:cxn>
              <a:cxn ang="0">
                <a:pos x="80" y="38"/>
              </a:cxn>
              <a:cxn ang="0">
                <a:pos x="110" y="18"/>
              </a:cxn>
              <a:cxn ang="0">
                <a:pos x="118" y="8"/>
              </a:cxn>
              <a:cxn ang="0">
                <a:pos x="120" y="0"/>
              </a:cxn>
              <a:cxn ang="0">
                <a:pos x="98" y="4"/>
              </a:cxn>
              <a:cxn ang="0">
                <a:pos x="72" y="16"/>
              </a:cxn>
              <a:cxn ang="0">
                <a:pos x="48" y="24"/>
              </a:cxn>
              <a:cxn ang="0">
                <a:pos x="20" y="36"/>
              </a:cxn>
              <a:cxn ang="0">
                <a:pos x="6" y="48"/>
              </a:cxn>
              <a:cxn ang="0">
                <a:pos x="0" y="56"/>
              </a:cxn>
            </a:cxnLst>
            <a:rect l="0" t="0" r="r" b="b"/>
            <a:pathLst>
              <a:path w="121" h="73">
                <a:moveTo>
                  <a:pt x="0" y="56"/>
                </a:moveTo>
                <a:lnTo>
                  <a:pt x="12" y="58"/>
                </a:lnTo>
                <a:lnTo>
                  <a:pt x="18" y="70"/>
                </a:lnTo>
                <a:lnTo>
                  <a:pt x="30" y="72"/>
                </a:lnTo>
                <a:lnTo>
                  <a:pt x="50" y="62"/>
                </a:lnTo>
                <a:lnTo>
                  <a:pt x="54" y="54"/>
                </a:lnTo>
                <a:lnTo>
                  <a:pt x="68" y="40"/>
                </a:lnTo>
                <a:lnTo>
                  <a:pt x="78" y="36"/>
                </a:lnTo>
                <a:lnTo>
                  <a:pt x="80" y="38"/>
                </a:lnTo>
                <a:lnTo>
                  <a:pt x="110" y="18"/>
                </a:lnTo>
                <a:lnTo>
                  <a:pt x="118" y="8"/>
                </a:lnTo>
                <a:lnTo>
                  <a:pt x="120" y="0"/>
                </a:lnTo>
                <a:lnTo>
                  <a:pt x="98" y="4"/>
                </a:lnTo>
                <a:lnTo>
                  <a:pt x="72" y="16"/>
                </a:lnTo>
                <a:lnTo>
                  <a:pt x="48" y="24"/>
                </a:lnTo>
                <a:lnTo>
                  <a:pt x="20" y="36"/>
                </a:lnTo>
                <a:lnTo>
                  <a:pt x="6" y="48"/>
                </a:lnTo>
                <a:lnTo>
                  <a:pt x="0" y="5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9" name="Freeform 746"/>
          <p:cNvSpPr>
            <a:spLocks/>
          </p:cNvSpPr>
          <p:nvPr/>
        </p:nvSpPr>
        <p:spPr bwMode="ltGray">
          <a:xfrm>
            <a:off x="8409587" y="5895979"/>
            <a:ext cx="99161" cy="207961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2" y="93"/>
              </a:cxn>
              <a:cxn ang="0">
                <a:pos x="5" y="114"/>
              </a:cxn>
              <a:cxn ang="0">
                <a:pos x="39" y="86"/>
              </a:cxn>
              <a:cxn ang="0">
                <a:pos x="43" y="93"/>
              </a:cxn>
              <a:cxn ang="0">
                <a:pos x="55" y="82"/>
              </a:cxn>
              <a:cxn ang="0">
                <a:pos x="64" y="73"/>
              </a:cxn>
              <a:cxn ang="0">
                <a:pos x="48" y="69"/>
              </a:cxn>
              <a:cxn ang="0">
                <a:pos x="34" y="62"/>
              </a:cxn>
              <a:cxn ang="0">
                <a:pos x="41" y="47"/>
              </a:cxn>
              <a:cxn ang="0">
                <a:pos x="21" y="47"/>
              </a:cxn>
              <a:cxn ang="0">
                <a:pos x="27" y="22"/>
              </a:cxn>
              <a:cxn ang="0">
                <a:pos x="20" y="15"/>
              </a:cxn>
              <a:cxn ang="0">
                <a:pos x="9" y="0"/>
              </a:cxn>
              <a:cxn ang="0">
                <a:pos x="16" y="30"/>
              </a:cxn>
              <a:cxn ang="0">
                <a:pos x="21" y="58"/>
              </a:cxn>
              <a:cxn ang="0">
                <a:pos x="11" y="71"/>
              </a:cxn>
              <a:cxn ang="0">
                <a:pos x="0" y="77"/>
              </a:cxn>
            </a:cxnLst>
            <a:rect l="0" t="0" r="r" b="b"/>
            <a:pathLst>
              <a:path w="65" h="115">
                <a:moveTo>
                  <a:pt x="0" y="77"/>
                </a:moveTo>
                <a:lnTo>
                  <a:pt x="12" y="93"/>
                </a:lnTo>
                <a:lnTo>
                  <a:pt x="5" y="114"/>
                </a:lnTo>
                <a:lnTo>
                  <a:pt x="39" y="86"/>
                </a:lnTo>
                <a:lnTo>
                  <a:pt x="43" y="93"/>
                </a:lnTo>
                <a:lnTo>
                  <a:pt x="55" y="82"/>
                </a:lnTo>
                <a:lnTo>
                  <a:pt x="64" y="73"/>
                </a:lnTo>
                <a:lnTo>
                  <a:pt x="48" y="69"/>
                </a:lnTo>
                <a:lnTo>
                  <a:pt x="34" y="62"/>
                </a:lnTo>
                <a:lnTo>
                  <a:pt x="41" y="47"/>
                </a:lnTo>
                <a:lnTo>
                  <a:pt x="21" y="47"/>
                </a:lnTo>
                <a:lnTo>
                  <a:pt x="27" y="22"/>
                </a:lnTo>
                <a:lnTo>
                  <a:pt x="20" y="15"/>
                </a:lnTo>
                <a:lnTo>
                  <a:pt x="9" y="0"/>
                </a:lnTo>
                <a:lnTo>
                  <a:pt x="16" y="30"/>
                </a:lnTo>
                <a:lnTo>
                  <a:pt x="21" y="58"/>
                </a:lnTo>
                <a:lnTo>
                  <a:pt x="11" y="71"/>
                </a:lnTo>
                <a:lnTo>
                  <a:pt x="0" y="77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0" name="Freeform 747"/>
          <p:cNvSpPr>
            <a:spLocks/>
          </p:cNvSpPr>
          <p:nvPr/>
        </p:nvSpPr>
        <p:spPr bwMode="ltGray">
          <a:xfrm>
            <a:off x="8408038" y="5892804"/>
            <a:ext cx="114655" cy="222249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4" y="100"/>
              </a:cxn>
              <a:cxn ang="0">
                <a:pos x="6" y="122"/>
              </a:cxn>
              <a:cxn ang="0">
                <a:pos x="44" y="92"/>
              </a:cxn>
              <a:cxn ang="0">
                <a:pos x="48" y="100"/>
              </a:cxn>
              <a:cxn ang="0">
                <a:pos x="62" y="88"/>
              </a:cxn>
              <a:cxn ang="0">
                <a:pos x="72" y="78"/>
              </a:cxn>
              <a:cxn ang="0">
                <a:pos x="54" y="74"/>
              </a:cxn>
              <a:cxn ang="0">
                <a:pos x="38" y="66"/>
              </a:cxn>
              <a:cxn ang="0">
                <a:pos x="46" y="50"/>
              </a:cxn>
              <a:cxn ang="0">
                <a:pos x="24" y="50"/>
              </a:cxn>
              <a:cxn ang="0">
                <a:pos x="30" y="24"/>
              </a:cxn>
              <a:cxn ang="0">
                <a:pos x="22" y="16"/>
              </a:cxn>
              <a:cxn ang="0">
                <a:pos x="10" y="0"/>
              </a:cxn>
              <a:cxn ang="0">
                <a:pos x="18" y="32"/>
              </a:cxn>
              <a:cxn ang="0">
                <a:pos x="24" y="62"/>
              </a:cxn>
              <a:cxn ang="0">
                <a:pos x="12" y="76"/>
              </a:cxn>
              <a:cxn ang="0">
                <a:pos x="0" y="82"/>
              </a:cxn>
            </a:cxnLst>
            <a:rect l="0" t="0" r="r" b="b"/>
            <a:pathLst>
              <a:path w="73" h="123">
                <a:moveTo>
                  <a:pt x="0" y="82"/>
                </a:moveTo>
                <a:lnTo>
                  <a:pt x="14" y="100"/>
                </a:lnTo>
                <a:lnTo>
                  <a:pt x="6" y="122"/>
                </a:lnTo>
                <a:lnTo>
                  <a:pt x="44" y="92"/>
                </a:lnTo>
                <a:lnTo>
                  <a:pt x="48" y="100"/>
                </a:lnTo>
                <a:lnTo>
                  <a:pt x="62" y="88"/>
                </a:lnTo>
                <a:lnTo>
                  <a:pt x="72" y="78"/>
                </a:lnTo>
                <a:lnTo>
                  <a:pt x="54" y="74"/>
                </a:lnTo>
                <a:lnTo>
                  <a:pt x="38" y="66"/>
                </a:lnTo>
                <a:lnTo>
                  <a:pt x="46" y="50"/>
                </a:lnTo>
                <a:lnTo>
                  <a:pt x="24" y="50"/>
                </a:lnTo>
                <a:lnTo>
                  <a:pt x="30" y="24"/>
                </a:lnTo>
                <a:lnTo>
                  <a:pt x="22" y="16"/>
                </a:lnTo>
                <a:lnTo>
                  <a:pt x="10" y="0"/>
                </a:lnTo>
                <a:lnTo>
                  <a:pt x="18" y="32"/>
                </a:lnTo>
                <a:lnTo>
                  <a:pt x="24" y="62"/>
                </a:lnTo>
                <a:lnTo>
                  <a:pt x="12" y="76"/>
                </a:lnTo>
                <a:lnTo>
                  <a:pt x="0" y="8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1" name="Freeform 748"/>
          <p:cNvSpPr>
            <a:spLocks/>
          </p:cNvSpPr>
          <p:nvPr/>
        </p:nvSpPr>
        <p:spPr bwMode="ltGray">
          <a:xfrm>
            <a:off x="7879694" y="2636855"/>
            <a:ext cx="34087" cy="3968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22" y="6"/>
              </a:cxn>
              <a:cxn ang="0">
                <a:pos x="16" y="14"/>
              </a:cxn>
              <a:cxn ang="0">
                <a:pos x="2" y="20"/>
              </a:cxn>
              <a:cxn ang="0">
                <a:pos x="0" y="12"/>
              </a:cxn>
              <a:cxn ang="0">
                <a:pos x="12" y="6"/>
              </a:cxn>
              <a:cxn ang="0">
                <a:pos x="18" y="0"/>
              </a:cxn>
            </a:cxnLst>
            <a:rect l="0" t="0" r="r" b="b"/>
            <a:pathLst>
              <a:path w="23" h="21">
                <a:moveTo>
                  <a:pt x="18" y="0"/>
                </a:moveTo>
                <a:lnTo>
                  <a:pt x="22" y="6"/>
                </a:lnTo>
                <a:lnTo>
                  <a:pt x="16" y="14"/>
                </a:lnTo>
                <a:lnTo>
                  <a:pt x="2" y="20"/>
                </a:lnTo>
                <a:lnTo>
                  <a:pt x="0" y="12"/>
                </a:lnTo>
                <a:lnTo>
                  <a:pt x="12" y="6"/>
                </a:lnTo>
                <a:lnTo>
                  <a:pt x="1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2" name="Freeform 749"/>
          <p:cNvSpPr>
            <a:spLocks/>
          </p:cNvSpPr>
          <p:nvPr/>
        </p:nvSpPr>
        <p:spPr bwMode="ltGray">
          <a:xfrm>
            <a:off x="7823916" y="2662255"/>
            <a:ext cx="38735" cy="238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6"/>
              </a:cxn>
              <a:cxn ang="0">
                <a:pos x="10" y="12"/>
              </a:cxn>
              <a:cxn ang="0">
                <a:pos x="0" y="10"/>
              </a:cxn>
              <a:cxn ang="0">
                <a:pos x="14" y="6"/>
              </a:cxn>
              <a:cxn ang="0">
                <a:pos x="24" y="0"/>
              </a:cxn>
            </a:cxnLst>
            <a:rect l="0" t="0" r="r" b="b"/>
            <a:pathLst>
              <a:path w="25" h="13">
                <a:moveTo>
                  <a:pt x="24" y="0"/>
                </a:moveTo>
                <a:lnTo>
                  <a:pt x="24" y="6"/>
                </a:lnTo>
                <a:lnTo>
                  <a:pt x="10" y="12"/>
                </a:lnTo>
                <a:lnTo>
                  <a:pt x="0" y="10"/>
                </a:lnTo>
                <a:lnTo>
                  <a:pt x="14" y="6"/>
                </a:lnTo>
                <a:lnTo>
                  <a:pt x="2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3" name="Freeform 750"/>
          <p:cNvSpPr>
            <a:spLocks/>
          </p:cNvSpPr>
          <p:nvPr/>
        </p:nvSpPr>
        <p:spPr bwMode="ltGray">
          <a:xfrm>
            <a:off x="7703064" y="2692418"/>
            <a:ext cx="27889" cy="158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4"/>
              </a:cxn>
              <a:cxn ang="0">
                <a:pos x="0" y="8"/>
              </a:cxn>
              <a:cxn ang="0">
                <a:pos x="16" y="0"/>
              </a:cxn>
            </a:cxnLst>
            <a:rect l="0" t="0" r="r" b="b"/>
            <a:pathLst>
              <a:path w="17" h="9">
                <a:moveTo>
                  <a:pt x="16" y="0"/>
                </a:moveTo>
                <a:lnTo>
                  <a:pt x="16" y="4"/>
                </a:lnTo>
                <a:lnTo>
                  <a:pt x="0" y="8"/>
                </a:ln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4" name="Freeform 751"/>
          <p:cNvSpPr>
            <a:spLocks/>
          </p:cNvSpPr>
          <p:nvPr/>
        </p:nvSpPr>
        <p:spPr bwMode="ltGray">
          <a:xfrm>
            <a:off x="5100082" y="3355990"/>
            <a:ext cx="99161" cy="8413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4" y="46"/>
              </a:cxn>
              <a:cxn ang="0">
                <a:pos x="50" y="44"/>
              </a:cxn>
              <a:cxn ang="0">
                <a:pos x="64" y="26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65" h="47">
                <a:moveTo>
                  <a:pt x="0" y="14"/>
                </a:moveTo>
                <a:lnTo>
                  <a:pt x="34" y="46"/>
                </a:lnTo>
                <a:lnTo>
                  <a:pt x="50" y="44"/>
                </a:lnTo>
                <a:lnTo>
                  <a:pt x="64" y="26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5" name="Freeform 752"/>
          <p:cNvSpPr>
            <a:spLocks/>
          </p:cNvSpPr>
          <p:nvPr/>
        </p:nvSpPr>
        <p:spPr bwMode="ltGray">
          <a:xfrm>
            <a:off x="5360380" y="4986345"/>
            <a:ext cx="13945" cy="2063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6" name="Freeform 754"/>
          <p:cNvSpPr>
            <a:spLocks/>
          </p:cNvSpPr>
          <p:nvPr/>
        </p:nvSpPr>
        <p:spPr bwMode="ltGray">
          <a:xfrm>
            <a:off x="7823916" y="6003929"/>
            <a:ext cx="77470" cy="101600"/>
          </a:xfrm>
          <a:custGeom>
            <a:avLst/>
            <a:gdLst/>
            <a:ahLst/>
            <a:cxnLst>
              <a:cxn ang="0">
                <a:pos x="34" y="10"/>
              </a:cxn>
              <a:cxn ang="0">
                <a:pos x="48" y="2"/>
              </a:cxn>
              <a:cxn ang="0">
                <a:pos x="50" y="24"/>
              </a:cxn>
              <a:cxn ang="0">
                <a:pos x="40" y="44"/>
              </a:cxn>
              <a:cxn ang="0">
                <a:pos x="32" y="56"/>
              </a:cxn>
              <a:cxn ang="0">
                <a:pos x="8" y="30"/>
              </a:cxn>
              <a:cxn ang="0">
                <a:pos x="0" y="6"/>
              </a:cxn>
              <a:cxn ang="0">
                <a:pos x="12" y="0"/>
              </a:cxn>
              <a:cxn ang="0">
                <a:pos x="34" y="10"/>
              </a:cxn>
            </a:cxnLst>
            <a:rect l="0" t="0" r="r" b="b"/>
            <a:pathLst>
              <a:path w="51" h="57">
                <a:moveTo>
                  <a:pt x="34" y="10"/>
                </a:moveTo>
                <a:lnTo>
                  <a:pt x="48" y="2"/>
                </a:lnTo>
                <a:lnTo>
                  <a:pt x="50" y="24"/>
                </a:lnTo>
                <a:lnTo>
                  <a:pt x="40" y="44"/>
                </a:lnTo>
                <a:lnTo>
                  <a:pt x="32" y="56"/>
                </a:lnTo>
                <a:lnTo>
                  <a:pt x="8" y="30"/>
                </a:lnTo>
                <a:lnTo>
                  <a:pt x="0" y="6"/>
                </a:lnTo>
                <a:lnTo>
                  <a:pt x="12" y="0"/>
                </a:lnTo>
                <a:lnTo>
                  <a:pt x="34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818" name="Group 755"/>
          <p:cNvGrpSpPr>
            <a:grpSpLocks/>
          </p:cNvGrpSpPr>
          <p:nvPr/>
        </p:nvGrpSpPr>
        <p:grpSpPr bwMode="auto">
          <a:xfrm>
            <a:off x="8158585" y="5389610"/>
            <a:ext cx="985415" cy="363539"/>
            <a:chOff x="5231" y="3168"/>
            <a:chExt cx="635" cy="224"/>
          </a:xfrm>
          <a:solidFill>
            <a:schemeClr val="bg2"/>
          </a:solidFill>
        </p:grpSpPr>
        <p:sp>
          <p:nvSpPr>
            <p:cNvPr id="738" name="Freeform 756"/>
            <p:cNvSpPr>
              <a:spLocks/>
            </p:cNvSpPr>
            <p:nvPr/>
          </p:nvSpPr>
          <p:spPr bwMode="ltGray">
            <a:xfrm>
              <a:off x="5312" y="3194"/>
              <a:ext cx="45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32"/>
                </a:cxn>
                <a:cxn ang="0">
                  <a:pos x="40" y="46"/>
                </a:cxn>
                <a:cxn ang="0">
                  <a:pos x="44" y="40"/>
                </a:cxn>
                <a:cxn ang="0">
                  <a:pos x="26" y="14"/>
                </a:cxn>
                <a:cxn ang="0">
                  <a:pos x="20" y="4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24" y="32"/>
                  </a:lnTo>
                  <a:lnTo>
                    <a:pt x="40" y="46"/>
                  </a:lnTo>
                  <a:lnTo>
                    <a:pt x="44" y="40"/>
                  </a:lnTo>
                  <a:lnTo>
                    <a:pt x="26" y="14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9" name="Freeform 757"/>
            <p:cNvSpPr>
              <a:spLocks/>
            </p:cNvSpPr>
            <p:nvPr/>
          </p:nvSpPr>
          <p:spPr bwMode="ltGray">
            <a:xfrm>
              <a:off x="5505" y="3194"/>
              <a:ext cx="40" cy="3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2" y="26"/>
                </a:cxn>
                <a:cxn ang="0">
                  <a:pos x="40" y="26"/>
                </a:cxn>
                <a:cxn ang="0">
                  <a:pos x="34" y="10"/>
                </a:cxn>
                <a:cxn ang="0">
                  <a:pos x="10" y="0"/>
                </a:cxn>
                <a:cxn ang="0">
                  <a:pos x="0" y="14"/>
                </a:cxn>
              </a:cxnLst>
              <a:rect l="0" t="0" r="r" b="b"/>
              <a:pathLst>
                <a:path w="41" h="27">
                  <a:moveTo>
                    <a:pt x="0" y="14"/>
                  </a:moveTo>
                  <a:lnTo>
                    <a:pt x="22" y="26"/>
                  </a:lnTo>
                  <a:lnTo>
                    <a:pt x="40" y="26"/>
                  </a:lnTo>
                  <a:lnTo>
                    <a:pt x="34" y="10"/>
                  </a:lnTo>
                  <a:lnTo>
                    <a:pt x="10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0" name="Freeform 758"/>
            <p:cNvSpPr>
              <a:spLocks/>
            </p:cNvSpPr>
            <p:nvPr/>
          </p:nvSpPr>
          <p:spPr bwMode="ltGray">
            <a:xfrm>
              <a:off x="5545" y="3170"/>
              <a:ext cx="35" cy="2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0"/>
                </a:cxn>
                <a:cxn ang="0">
                  <a:pos x="30" y="22"/>
                </a:cxn>
                <a:cxn ang="0">
                  <a:pos x="34" y="0"/>
                </a:cxn>
                <a:cxn ang="0">
                  <a:pos x="0" y="8"/>
                </a:cxn>
              </a:cxnLst>
              <a:rect l="0" t="0" r="r" b="b"/>
              <a:pathLst>
                <a:path w="35" h="23">
                  <a:moveTo>
                    <a:pt x="0" y="8"/>
                  </a:moveTo>
                  <a:lnTo>
                    <a:pt x="4" y="20"/>
                  </a:lnTo>
                  <a:lnTo>
                    <a:pt x="30" y="22"/>
                  </a:lnTo>
                  <a:lnTo>
                    <a:pt x="34" y="0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1" name="Freeform 759"/>
            <p:cNvSpPr>
              <a:spLocks/>
            </p:cNvSpPr>
            <p:nvPr/>
          </p:nvSpPr>
          <p:spPr bwMode="ltGray">
            <a:xfrm>
              <a:off x="5857" y="3302"/>
              <a:ext cx="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2" name="Freeform 760"/>
            <p:cNvSpPr>
              <a:spLocks/>
            </p:cNvSpPr>
            <p:nvPr/>
          </p:nvSpPr>
          <p:spPr bwMode="ltGray">
            <a:xfrm>
              <a:off x="5831" y="3257"/>
              <a:ext cx="1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3" name="Freeform 761"/>
            <p:cNvSpPr>
              <a:spLocks/>
            </p:cNvSpPr>
            <p:nvPr/>
          </p:nvSpPr>
          <p:spPr bwMode="ltGray">
            <a:xfrm>
              <a:off x="5811" y="3239"/>
              <a:ext cx="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0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4" name="Freeform 762"/>
            <p:cNvSpPr>
              <a:spLocks/>
            </p:cNvSpPr>
            <p:nvPr/>
          </p:nvSpPr>
          <p:spPr bwMode="ltGray">
            <a:xfrm>
              <a:off x="5773" y="3219"/>
              <a:ext cx="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5" name="Freeform 763"/>
            <p:cNvSpPr>
              <a:spLocks/>
            </p:cNvSpPr>
            <p:nvPr/>
          </p:nvSpPr>
          <p:spPr bwMode="ltGray">
            <a:xfrm>
              <a:off x="5745" y="3212"/>
              <a:ext cx="1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6" name="Freeform 764"/>
            <p:cNvSpPr>
              <a:spLocks/>
            </p:cNvSpPr>
            <p:nvPr/>
          </p:nvSpPr>
          <p:spPr bwMode="ltGray">
            <a:xfrm>
              <a:off x="5730" y="3183"/>
              <a:ext cx="12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7" name="Freeform 765"/>
            <p:cNvSpPr>
              <a:spLocks/>
            </p:cNvSpPr>
            <p:nvPr/>
          </p:nvSpPr>
          <p:spPr bwMode="ltGray">
            <a:xfrm>
              <a:off x="5384" y="3212"/>
              <a:ext cx="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8" name="Freeform 766"/>
            <p:cNvSpPr>
              <a:spLocks/>
            </p:cNvSpPr>
            <p:nvPr/>
          </p:nvSpPr>
          <p:spPr bwMode="ltGray">
            <a:xfrm>
              <a:off x="5357" y="3168"/>
              <a:ext cx="1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9" name="Freeform 767"/>
            <p:cNvSpPr>
              <a:spLocks/>
            </p:cNvSpPr>
            <p:nvPr/>
          </p:nvSpPr>
          <p:spPr bwMode="ltGray">
            <a:xfrm>
              <a:off x="5257" y="3387"/>
              <a:ext cx="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0" name="Freeform 768"/>
            <p:cNvSpPr>
              <a:spLocks/>
            </p:cNvSpPr>
            <p:nvPr/>
          </p:nvSpPr>
          <p:spPr bwMode="ltGray">
            <a:xfrm>
              <a:off x="5231" y="3329"/>
              <a:ext cx="1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8" name="Freeform 769"/>
          <p:cNvSpPr>
            <a:spLocks/>
          </p:cNvSpPr>
          <p:nvPr/>
        </p:nvSpPr>
        <p:spPr bwMode="ltGray">
          <a:xfrm>
            <a:off x="8201968" y="6411914"/>
            <a:ext cx="2479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9" name="Freeform 770"/>
          <p:cNvSpPr>
            <a:spLocks/>
          </p:cNvSpPr>
          <p:nvPr/>
        </p:nvSpPr>
        <p:spPr bwMode="ltGray">
          <a:xfrm>
            <a:off x="8257747" y="6578601"/>
            <a:ext cx="2479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0" name="Freeform 771"/>
          <p:cNvSpPr>
            <a:spLocks/>
          </p:cNvSpPr>
          <p:nvPr/>
        </p:nvSpPr>
        <p:spPr bwMode="ltGray">
          <a:xfrm>
            <a:off x="8535089" y="6373814"/>
            <a:ext cx="26339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1" name="Freeform 772"/>
          <p:cNvSpPr>
            <a:spLocks/>
          </p:cNvSpPr>
          <p:nvPr/>
        </p:nvSpPr>
        <p:spPr bwMode="ltGray">
          <a:xfrm>
            <a:off x="8601712" y="6121403"/>
            <a:ext cx="2634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2" name="Freeform 773"/>
          <p:cNvSpPr>
            <a:spLocks/>
          </p:cNvSpPr>
          <p:nvPr/>
        </p:nvSpPr>
        <p:spPr bwMode="ltGray">
          <a:xfrm>
            <a:off x="1009681" y="1892321"/>
            <a:ext cx="268046" cy="596897"/>
          </a:xfrm>
          <a:custGeom>
            <a:avLst/>
            <a:gdLst/>
            <a:ahLst/>
            <a:cxnLst>
              <a:cxn ang="0">
                <a:pos x="2" y="324"/>
              </a:cxn>
              <a:cxn ang="0">
                <a:pos x="8" y="316"/>
              </a:cxn>
              <a:cxn ang="0">
                <a:pos x="12" y="308"/>
              </a:cxn>
              <a:cxn ang="0">
                <a:pos x="16" y="300"/>
              </a:cxn>
              <a:cxn ang="0">
                <a:pos x="20" y="292"/>
              </a:cxn>
              <a:cxn ang="0">
                <a:pos x="20" y="284"/>
              </a:cxn>
              <a:cxn ang="0">
                <a:pos x="26" y="276"/>
              </a:cxn>
              <a:cxn ang="0">
                <a:pos x="26" y="268"/>
              </a:cxn>
              <a:cxn ang="0">
                <a:pos x="30" y="260"/>
              </a:cxn>
              <a:cxn ang="0">
                <a:pos x="32" y="252"/>
              </a:cxn>
              <a:cxn ang="0">
                <a:pos x="34" y="244"/>
              </a:cxn>
              <a:cxn ang="0">
                <a:pos x="36" y="236"/>
              </a:cxn>
              <a:cxn ang="0">
                <a:pos x="42" y="230"/>
              </a:cxn>
              <a:cxn ang="0">
                <a:pos x="46" y="222"/>
              </a:cxn>
              <a:cxn ang="0">
                <a:pos x="52" y="212"/>
              </a:cxn>
              <a:cxn ang="0">
                <a:pos x="56" y="204"/>
              </a:cxn>
              <a:cxn ang="0">
                <a:pos x="60" y="194"/>
              </a:cxn>
              <a:cxn ang="0">
                <a:pos x="62" y="186"/>
              </a:cxn>
              <a:cxn ang="0">
                <a:pos x="66" y="176"/>
              </a:cxn>
              <a:cxn ang="0">
                <a:pos x="72" y="164"/>
              </a:cxn>
              <a:cxn ang="0">
                <a:pos x="76" y="156"/>
              </a:cxn>
              <a:cxn ang="0">
                <a:pos x="82" y="148"/>
              </a:cxn>
              <a:cxn ang="0">
                <a:pos x="88" y="140"/>
              </a:cxn>
              <a:cxn ang="0">
                <a:pos x="92" y="130"/>
              </a:cxn>
              <a:cxn ang="0">
                <a:pos x="98" y="124"/>
              </a:cxn>
              <a:cxn ang="0">
                <a:pos x="104" y="116"/>
              </a:cxn>
              <a:cxn ang="0">
                <a:pos x="110" y="108"/>
              </a:cxn>
              <a:cxn ang="0">
                <a:pos x="116" y="100"/>
              </a:cxn>
              <a:cxn ang="0">
                <a:pos x="120" y="90"/>
              </a:cxn>
              <a:cxn ang="0">
                <a:pos x="122" y="82"/>
              </a:cxn>
              <a:cxn ang="0">
                <a:pos x="124" y="74"/>
              </a:cxn>
              <a:cxn ang="0">
                <a:pos x="130" y="66"/>
              </a:cxn>
              <a:cxn ang="0">
                <a:pos x="134" y="58"/>
              </a:cxn>
              <a:cxn ang="0">
                <a:pos x="140" y="50"/>
              </a:cxn>
              <a:cxn ang="0">
                <a:pos x="146" y="44"/>
              </a:cxn>
              <a:cxn ang="0">
                <a:pos x="154" y="34"/>
              </a:cxn>
              <a:cxn ang="0">
                <a:pos x="158" y="26"/>
              </a:cxn>
              <a:cxn ang="0">
                <a:pos x="162" y="18"/>
              </a:cxn>
              <a:cxn ang="0">
                <a:pos x="166" y="10"/>
              </a:cxn>
              <a:cxn ang="0">
                <a:pos x="170" y="2"/>
              </a:cxn>
            </a:cxnLst>
            <a:rect l="0" t="0" r="r" b="b"/>
            <a:pathLst>
              <a:path w="173" h="329">
                <a:moveTo>
                  <a:pt x="0" y="328"/>
                </a:moveTo>
                <a:lnTo>
                  <a:pt x="2" y="324"/>
                </a:lnTo>
                <a:lnTo>
                  <a:pt x="6" y="320"/>
                </a:lnTo>
                <a:lnTo>
                  <a:pt x="8" y="316"/>
                </a:lnTo>
                <a:lnTo>
                  <a:pt x="10" y="312"/>
                </a:lnTo>
                <a:lnTo>
                  <a:pt x="12" y="308"/>
                </a:lnTo>
                <a:lnTo>
                  <a:pt x="14" y="304"/>
                </a:lnTo>
                <a:lnTo>
                  <a:pt x="16" y="300"/>
                </a:lnTo>
                <a:lnTo>
                  <a:pt x="18" y="296"/>
                </a:lnTo>
                <a:lnTo>
                  <a:pt x="20" y="292"/>
                </a:lnTo>
                <a:lnTo>
                  <a:pt x="20" y="288"/>
                </a:lnTo>
                <a:lnTo>
                  <a:pt x="20" y="284"/>
                </a:lnTo>
                <a:lnTo>
                  <a:pt x="24" y="280"/>
                </a:lnTo>
                <a:lnTo>
                  <a:pt x="26" y="276"/>
                </a:lnTo>
                <a:lnTo>
                  <a:pt x="26" y="272"/>
                </a:lnTo>
                <a:lnTo>
                  <a:pt x="26" y="268"/>
                </a:lnTo>
                <a:lnTo>
                  <a:pt x="28" y="264"/>
                </a:lnTo>
                <a:lnTo>
                  <a:pt x="30" y="260"/>
                </a:lnTo>
                <a:lnTo>
                  <a:pt x="32" y="256"/>
                </a:lnTo>
                <a:lnTo>
                  <a:pt x="32" y="252"/>
                </a:lnTo>
                <a:lnTo>
                  <a:pt x="34" y="248"/>
                </a:lnTo>
                <a:lnTo>
                  <a:pt x="34" y="244"/>
                </a:lnTo>
                <a:lnTo>
                  <a:pt x="36" y="240"/>
                </a:lnTo>
                <a:lnTo>
                  <a:pt x="36" y="236"/>
                </a:lnTo>
                <a:lnTo>
                  <a:pt x="40" y="234"/>
                </a:lnTo>
                <a:lnTo>
                  <a:pt x="42" y="230"/>
                </a:lnTo>
                <a:lnTo>
                  <a:pt x="44" y="226"/>
                </a:lnTo>
                <a:lnTo>
                  <a:pt x="46" y="222"/>
                </a:lnTo>
                <a:lnTo>
                  <a:pt x="48" y="218"/>
                </a:lnTo>
                <a:lnTo>
                  <a:pt x="52" y="212"/>
                </a:lnTo>
                <a:lnTo>
                  <a:pt x="54" y="208"/>
                </a:lnTo>
                <a:lnTo>
                  <a:pt x="56" y="204"/>
                </a:lnTo>
                <a:lnTo>
                  <a:pt x="58" y="198"/>
                </a:lnTo>
                <a:lnTo>
                  <a:pt x="60" y="194"/>
                </a:lnTo>
                <a:lnTo>
                  <a:pt x="60" y="190"/>
                </a:lnTo>
                <a:lnTo>
                  <a:pt x="62" y="186"/>
                </a:lnTo>
                <a:lnTo>
                  <a:pt x="64" y="182"/>
                </a:lnTo>
                <a:lnTo>
                  <a:pt x="66" y="176"/>
                </a:lnTo>
                <a:lnTo>
                  <a:pt x="68" y="170"/>
                </a:lnTo>
                <a:lnTo>
                  <a:pt x="72" y="164"/>
                </a:lnTo>
                <a:lnTo>
                  <a:pt x="74" y="160"/>
                </a:lnTo>
                <a:lnTo>
                  <a:pt x="76" y="156"/>
                </a:lnTo>
                <a:lnTo>
                  <a:pt x="80" y="152"/>
                </a:lnTo>
                <a:lnTo>
                  <a:pt x="82" y="148"/>
                </a:lnTo>
                <a:lnTo>
                  <a:pt x="86" y="144"/>
                </a:lnTo>
                <a:lnTo>
                  <a:pt x="88" y="140"/>
                </a:lnTo>
                <a:lnTo>
                  <a:pt x="90" y="134"/>
                </a:lnTo>
                <a:lnTo>
                  <a:pt x="92" y="130"/>
                </a:lnTo>
                <a:lnTo>
                  <a:pt x="94" y="126"/>
                </a:lnTo>
                <a:lnTo>
                  <a:pt x="98" y="124"/>
                </a:lnTo>
                <a:lnTo>
                  <a:pt x="100" y="120"/>
                </a:lnTo>
                <a:lnTo>
                  <a:pt x="104" y="116"/>
                </a:lnTo>
                <a:lnTo>
                  <a:pt x="106" y="112"/>
                </a:lnTo>
                <a:lnTo>
                  <a:pt x="110" y="108"/>
                </a:lnTo>
                <a:lnTo>
                  <a:pt x="112" y="104"/>
                </a:lnTo>
                <a:lnTo>
                  <a:pt x="116" y="100"/>
                </a:lnTo>
                <a:lnTo>
                  <a:pt x="116" y="96"/>
                </a:lnTo>
                <a:lnTo>
                  <a:pt x="120" y="90"/>
                </a:lnTo>
                <a:lnTo>
                  <a:pt x="120" y="86"/>
                </a:lnTo>
                <a:lnTo>
                  <a:pt x="122" y="82"/>
                </a:lnTo>
                <a:lnTo>
                  <a:pt x="124" y="78"/>
                </a:lnTo>
                <a:lnTo>
                  <a:pt x="124" y="74"/>
                </a:lnTo>
                <a:lnTo>
                  <a:pt x="128" y="70"/>
                </a:lnTo>
                <a:lnTo>
                  <a:pt x="130" y="66"/>
                </a:lnTo>
                <a:lnTo>
                  <a:pt x="132" y="62"/>
                </a:lnTo>
                <a:lnTo>
                  <a:pt x="134" y="58"/>
                </a:lnTo>
                <a:lnTo>
                  <a:pt x="138" y="54"/>
                </a:lnTo>
                <a:lnTo>
                  <a:pt x="140" y="50"/>
                </a:lnTo>
                <a:lnTo>
                  <a:pt x="144" y="48"/>
                </a:lnTo>
                <a:lnTo>
                  <a:pt x="146" y="44"/>
                </a:lnTo>
                <a:lnTo>
                  <a:pt x="150" y="40"/>
                </a:lnTo>
                <a:lnTo>
                  <a:pt x="154" y="34"/>
                </a:lnTo>
                <a:lnTo>
                  <a:pt x="156" y="30"/>
                </a:lnTo>
                <a:lnTo>
                  <a:pt x="158" y="26"/>
                </a:lnTo>
                <a:lnTo>
                  <a:pt x="160" y="22"/>
                </a:lnTo>
                <a:lnTo>
                  <a:pt x="162" y="18"/>
                </a:lnTo>
                <a:lnTo>
                  <a:pt x="164" y="14"/>
                </a:lnTo>
                <a:lnTo>
                  <a:pt x="166" y="10"/>
                </a:lnTo>
                <a:lnTo>
                  <a:pt x="168" y="6"/>
                </a:lnTo>
                <a:lnTo>
                  <a:pt x="170" y="2"/>
                </a:lnTo>
                <a:lnTo>
                  <a:pt x="17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3" name="Oval 775"/>
          <p:cNvSpPr>
            <a:spLocks noChangeArrowheads="1"/>
          </p:cNvSpPr>
          <p:nvPr/>
        </p:nvSpPr>
        <p:spPr bwMode="ltGray">
          <a:xfrm>
            <a:off x="1798323" y="4233873"/>
            <a:ext cx="4648" cy="31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4" name="Oval 776"/>
          <p:cNvSpPr>
            <a:spLocks noChangeArrowheads="1"/>
          </p:cNvSpPr>
          <p:nvPr/>
        </p:nvSpPr>
        <p:spPr bwMode="ltGray">
          <a:xfrm>
            <a:off x="2069467" y="4095762"/>
            <a:ext cx="7747" cy="79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5" name="Freeform 777"/>
          <p:cNvSpPr>
            <a:spLocks/>
          </p:cNvSpPr>
          <p:nvPr/>
        </p:nvSpPr>
        <p:spPr bwMode="ltGray">
          <a:xfrm>
            <a:off x="2064819" y="4003687"/>
            <a:ext cx="41833" cy="333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6" y="8"/>
              </a:cxn>
              <a:cxn ang="0">
                <a:pos x="24" y="14"/>
              </a:cxn>
              <a:cxn ang="0">
                <a:pos x="12" y="18"/>
              </a:cxn>
              <a:cxn ang="0">
                <a:pos x="2" y="16"/>
              </a:cxn>
              <a:cxn ang="0">
                <a:pos x="0" y="8"/>
              </a:cxn>
              <a:cxn ang="0">
                <a:pos x="14" y="0"/>
              </a:cxn>
            </a:cxnLst>
            <a:rect l="0" t="0" r="r" b="b"/>
            <a:pathLst>
              <a:path w="27" h="19">
                <a:moveTo>
                  <a:pt x="14" y="0"/>
                </a:moveTo>
                <a:lnTo>
                  <a:pt x="26" y="8"/>
                </a:lnTo>
                <a:lnTo>
                  <a:pt x="24" y="14"/>
                </a:lnTo>
                <a:lnTo>
                  <a:pt x="12" y="18"/>
                </a:lnTo>
                <a:lnTo>
                  <a:pt x="2" y="16"/>
                </a:lnTo>
                <a:lnTo>
                  <a:pt x="0" y="8"/>
                </a:lnTo>
                <a:lnTo>
                  <a:pt x="1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6" name="Freeform 778"/>
          <p:cNvSpPr>
            <a:spLocks/>
          </p:cNvSpPr>
          <p:nvPr/>
        </p:nvSpPr>
        <p:spPr bwMode="ltGray">
          <a:xfrm>
            <a:off x="2091158" y="4054487"/>
            <a:ext cx="24790" cy="349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6" y="6"/>
              </a:cxn>
              <a:cxn ang="0">
                <a:pos x="16" y="14"/>
              </a:cxn>
              <a:cxn ang="0">
                <a:pos x="0" y="1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17" h="19">
                <a:moveTo>
                  <a:pt x="8" y="0"/>
                </a:moveTo>
                <a:lnTo>
                  <a:pt x="16" y="6"/>
                </a:lnTo>
                <a:lnTo>
                  <a:pt x="16" y="14"/>
                </a:lnTo>
                <a:lnTo>
                  <a:pt x="0" y="1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7" name="Freeform 779"/>
          <p:cNvSpPr>
            <a:spLocks/>
          </p:cNvSpPr>
          <p:nvPr/>
        </p:nvSpPr>
        <p:spPr bwMode="ltGray">
          <a:xfrm>
            <a:off x="2064819" y="4060837"/>
            <a:ext cx="17043" cy="285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0" y="14"/>
              </a:cxn>
              <a:cxn ang="0">
                <a:pos x="0" y="12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10" y="14"/>
                </a:lnTo>
                <a:lnTo>
                  <a:pt x="0" y="12"/>
                </a:lnTo>
                <a:lnTo>
                  <a:pt x="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8" name="Freeform 780"/>
          <p:cNvSpPr>
            <a:spLocks/>
          </p:cNvSpPr>
          <p:nvPr/>
        </p:nvSpPr>
        <p:spPr bwMode="ltGray">
          <a:xfrm>
            <a:off x="2154684" y="4202123"/>
            <a:ext cx="170433" cy="74613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30" y="0"/>
              </a:cxn>
              <a:cxn ang="0">
                <a:pos x="42" y="6"/>
              </a:cxn>
              <a:cxn ang="0">
                <a:pos x="56" y="2"/>
              </a:cxn>
              <a:cxn ang="0">
                <a:pos x="72" y="2"/>
              </a:cxn>
              <a:cxn ang="0">
                <a:pos x="78" y="12"/>
              </a:cxn>
              <a:cxn ang="0">
                <a:pos x="88" y="22"/>
              </a:cxn>
              <a:cxn ang="0">
                <a:pos x="108" y="24"/>
              </a:cxn>
              <a:cxn ang="0">
                <a:pos x="92" y="28"/>
              </a:cxn>
              <a:cxn ang="0">
                <a:pos x="70" y="28"/>
              </a:cxn>
              <a:cxn ang="0">
                <a:pos x="64" y="34"/>
              </a:cxn>
              <a:cxn ang="0">
                <a:pos x="52" y="34"/>
              </a:cxn>
              <a:cxn ang="0">
                <a:pos x="42" y="40"/>
              </a:cxn>
              <a:cxn ang="0">
                <a:pos x="32" y="32"/>
              </a:cxn>
              <a:cxn ang="0">
                <a:pos x="10" y="34"/>
              </a:cxn>
              <a:cxn ang="0">
                <a:pos x="4" y="34"/>
              </a:cxn>
              <a:cxn ang="0">
                <a:pos x="0" y="28"/>
              </a:cxn>
              <a:cxn ang="0">
                <a:pos x="20" y="22"/>
              </a:cxn>
              <a:cxn ang="0">
                <a:pos x="28" y="22"/>
              </a:cxn>
              <a:cxn ang="0">
                <a:pos x="26" y="16"/>
              </a:cxn>
              <a:cxn ang="0">
                <a:pos x="26" y="10"/>
              </a:cxn>
              <a:cxn ang="0">
                <a:pos x="18" y="4"/>
              </a:cxn>
            </a:cxnLst>
            <a:rect l="0" t="0" r="r" b="b"/>
            <a:pathLst>
              <a:path w="109" h="41">
                <a:moveTo>
                  <a:pt x="18" y="4"/>
                </a:moveTo>
                <a:lnTo>
                  <a:pt x="30" y="0"/>
                </a:lnTo>
                <a:lnTo>
                  <a:pt x="42" y="6"/>
                </a:lnTo>
                <a:lnTo>
                  <a:pt x="56" y="2"/>
                </a:lnTo>
                <a:lnTo>
                  <a:pt x="72" y="2"/>
                </a:lnTo>
                <a:lnTo>
                  <a:pt x="78" y="12"/>
                </a:lnTo>
                <a:lnTo>
                  <a:pt x="88" y="22"/>
                </a:lnTo>
                <a:lnTo>
                  <a:pt x="108" y="24"/>
                </a:lnTo>
                <a:lnTo>
                  <a:pt x="92" y="28"/>
                </a:lnTo>
                <a:lnTo>
                  <a:pt x="70" y="28"/>
                </a:lnTo>
                <a:lnTo>
                  <a:pt x="64" y="34"/>
                </a:lnTo>
                <a:lnTo>
                  <a:pt x="52" y="34"/>
                </a:lnTo>
                <a:lnTo>
                  <a:pt x="42" y="40"/>
                </a:lnTo>
                <a:lnTo>
                  <a:pt x="32" y="32"/>
                </a:lnTo>
                <a:lnTo>
                  <a:pt x="10" y="34"/>
                </a:lnTo>
                <a:lnTo>
                  <a:pt x="4" y="34"/>
                </a:lnTo>
                <a:lnTo>
                  <a:pt x="0" y="28"/>
                </a:lnTo>
                <a:lnTo>
                  <a:pt x="20" y="22"/>
                </a:lnTo>
                <a:lnTo>
                  <a:pt x="28" y="22"/>
                </a:lnTo>
                <a:lnTo>
                  <a:pt x="26" y="16"/>
                </a:lnTo>
                <a:lnTo>
                  <a:pt x="26" y="10"/>
                </a:lnTo>
                <a:lnTo>
                  <a:pt x="18" y="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9" name="Freeform 781"/>
          <p:cNvSpPr>
            <a:spLocks/>
          </p:cNvSpPr>
          <p:nvPr/>
        </p:nvSpPr>
        <p:spPr bwMode="ltGray">
          <a:xfrm>
            <a:off x="1903682" y="4111637"/>
            <a:ext cx="258748" cy="103187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70" y="4"/>
              </a:cxn>
              <a:cxn ang="0">
                <a:pos x="52" y="2"/>
              </a:cxn>
              <a:cxn ang="0">
                <a:pos x="38" y="0"/>
              </a:cxn>
              <a:cxn ang="0">
                <a:pos x="20" y="8"/>
              </a:cxn>
              <a:cxn ang="0">
                <a:pos x="10" y="16"/>
              </a:cxn>
              <a:cxn ang="0">
                <a:pos x="0" y="26"/>
              </a:cxn>
              <a:cxn ang="0">
                <a:pos x="12" y="24"/>
              </a:cxn>
              <a:cxn ang="0">
                <a:pos x="24" y="20"/>
              </a:cxn>
              <a:cxn ang="0">
                <a:pos x="36" y="12"/>
              </a:cxn>
              <a:cxn ang="0">
                <a:pos x="46" y="12"/>
              </a:cxn>
              <a:cxn ang="0">
                <a:pos x="42" y="16"/>
              </a:cxn>
              <a:cxn ang="0">
                <a:pos x="36" y="20"/>
              </a:cxn>
              <a:cxn ang="0">
                <a:pos x="46" y="20"/>
              </a:cxn>
              <a:cxn ang="0">
                <a:pos x="58" y="20"/>
              </a:cxn>
              <a:cxn ang="0">
                <a:pos x="74" y="16"/>
              </a:cxn>
              <a:cxn ang="0">
                <a:pos x="74" y="20"/>
              </a:cxn>
              <a:cxn ang="0">
                <a:pos x="78" y="24"/>
              </a:cxn>
              <a:cxn ang="0">
                <a:pos x="98" y="26"/>
              </a:cxn>
              <a:cxn ang="0">
                <a:pos x="100" y="32"/>
              </a:cxn>
              <a:cxn ang="0">
                <a:pos x="102" y="38"/>
              </a:cxn>
              <a:cxn ang="0">
                <a:pos x="106" y="40"/>
              </a:cxn>
              <a:cxn ang="0">
                <a:pos x="120" y="44"/>
              </a:cxn>
              <a:cxn ang="0">
                <a:pos x="122" y="48"/>
              </a:cxn>
              <a:cxn ang="0">
                <a:pos x="112" y="54"/>
              </a:cxn>
              <a:cxn ang="0">
                <a:pos x="136" y="56"/>
              </a:cxn>
              <a:cxn ang="0">
                <a:pos x="150" y="56"/>
              </a:cxn>
              <a:cxn ang="0">
                <a:pos x="154" y="52"/>
              </a:cxn>
              <a:cxn ang="0">
                <a:pos x="164" y="52"/>
              </a:cxn>
              <a:cxn ang="0">
                <a:pos x="166" y="48"/>
              </a:cxn>
              <a:cxn ang="0">
                <a:pos x="162" y="48"/>
              </a:cxn>
              <a:cxn ang="0">
                <a:pos x="156" y="38"/>
              </a:cxn>
              <a:cxn ang="0">
                <a:pos x="146" y="38"/>
              </a:cxn>
              <a:cxn ang="0">
                <a:pos x="144" y="34"/>
              </a:cxn>
              <a:cxn ang="0">
                <a:pos x="136" y="30"/>
              </a:cxn>
              <a:cxn ang="0">
                <a:pos x="120" y="26"/>
              </a:cxn>
              <a:cxn ang="0">
                <a:pos x="114" y="18"/>
              </a:cxn>
              <a:cxn ang="0">
                <a:pos x="102" y="8"/>
              </a:cxn>
              <a:cxn ang="0">
                <a:pos x="104" y="18"/>
              </a:cxn>
              <a:cxn ang="0">
                <a:pos x="96" y="16"/>
              </a:cxn>
              <a:cxn ang="0">
                <a:pos x="88" y="12"/>
              </a:cxn>
              <a:cxn ang="0">
                <a:pos x="82" y="6"/>
              </a:cxn>
            </a:cxnLst>
            <a:rect l="0" t="0" r="r" b="b"/>
            <a:pathLst>
              <a:path w="167" h="57">
                <a:moveTo>
                  <a:pt x="82" y="6"/>
                </a:moveTo>
                <a:lnTo>
                  <a:pt x="70" y="4"/>
                </a:lnTo>
                <a:lnTo>
                  <a:pt x="52" y="2"/>
                </a:lnTo>
                <a:lnTo>
                  <a:pt x="38" y="0"/>
                </a:lnTo>
                <a:lnTo>
                  <a:pt x="20" y="8"/>
                </a:lnTo>
                <a:lnTo>
                  <a:pt x="10" y="16"/>
                </a:lnTo>
                <a:lnTo>
                  <a:pt x="0" y="26"/>
                </a:lnTo>
                <a:lnTo>
                  <a:pt x="12" y="24"/>
                </a:lnTo>
                <a:lnTo>
                  <a:pt x="24" y="20"/>
                </a:lnTo>
                <a:lnTo>
                  <a:pt x="36" y="12"/>
                </a:lnTo>
                <a:lnTo>
                  <a:pt x="46" y="12"/>
                </a:lnTo>
                <a:lnTo>
                  <a:pt x="42" y="16"/>
                </a:lnTo>
                <a:lnTo>
                  <a:pt x="36" y="20"/>
                </a:lnTo>
                <a:lnTo>
                  <a:pt x="46" y="20"/>
                </a:lnTo>
                <a:lnTo>
                  <a:pt x="58" y="20"/>
                </a:lnTo>
                <a:lnTo>
                  <a:pt x="74" y="16"/>
                </a:lnTo>
                <a:lnTo>
                  <a:pt x="74" y="20"/>
                </a:lnTo>
                <a:lnTo>
                  <a:pt x="78" y="24"/>
                </a:lnTo>
                <a:lnTo>
                  <a:pt x="98" y="26"/>
                </a:lnTo>
                <a:lnTo>
                  <a:pt x="100" y="32"/>
                </a:lnTo>
                <a:lnTo>
                  <a:pt x="102" y="38"/>
                </a:lnTo>
                <a:lnTo>
                  <a:pt x="106" y="40"/>
                </a:lnTo>
                <a:lnTo>
                  <a:pt x="120" y="44"/>
                </a:lnTo>
                <a:lnTo>
                  <a:pt x="122" y="48"/>
                </a:lnTo>
                <a:lnTo>
                  <a:pt x="112" y="54"/>
                </a:lnTo>
                <a:lnTo>
                  <a:pt x="136" y="56"/>
                </a:lnTo>
                <a:lnTo>
                  <a:pt x="150" y="56"/>
                </a:lnTo>
                <a:lnTo>
                  <a:pt x="154" y="52"/>
                </a:lnTo>
                <a:lnTo>
                  <a:pt x="164" y="52"/>
                </a:lnTo>
                <a:lnTo>
                  <a:pt x="166" y="48"/>
                </a:lnTo>
                <a:lnTo>
                  <a:pt x="162" y="48"/>
                </a:lnTo>
                <a:lnTo>
                  <a:pt x="156" y="38"/>
                </a:lnTo>
                <a:lnTo>
                  <a:pt x="146" y="38"/>
                </a:lnTo>
                <a:lnTo>
                  <a:pt x="144" y="34"/>
                </a:lnTo>
                <a:lnTo>
                  <a:pt x="136" y="30"/>
                </a:lnTo>
                <a:lnTo>
                  <a:pt x="120" y="26"/>
                </a:lnTo>
                <a:lnTo>
                  <a:pt x="114" y="18"/>
                </a:lnTo>
                <a:lnTo>
                  <a:pt x="102" y="8"/>
                </a:lnTo>
                <a:lnTo>
                  <a:pt x="104" y="18"/>
                </a:lnTo>
                <a:lnTo>
                  <a:pt x="96" y="16"/>
                </a:lnTo>
                <a:lnTo>
                  <a:pt x="88" y="12"/>
                </a:lnTo>
                <a:lnTo>
                  <a:pt x="82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0" name="Freeform 782"/>
          <p:cNvSpPr>
            <a:spLocks/>
          </p:cNvSpPr>
          <p:nvPr/>
        </p:nvSpPr>
        <p:spPr bwMode="ltGray">
          <a:xfrm>
            <a:off x="2063269" y="4254511"/>
            <a:ext cx="49581" cy="25400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28" y="6"/>
              </a:cxn>
              <a:cxn ang="0">
                <a:pos x="24" y="0"/>
              </a:cxn>
              <a:cxn ang="0">
                <a:pos x="12" y="0"/>
              </a:cxn>
              <a:cxn ang="0">
                <a:pos x="4" y="2"/>
              </a:cxn>
              <a:cxn ang="0">
                <a:pos x="0" y="8"/>
              </a:cxn>
              <a:cxn ang="0">
                <a:pos x="6" y="8"/>
              </a:cxn>
              <a:cxn ang="0">
                <a:pos x="10" y="12"/>
              </a:cxn>
              <a:cxn ang="0">
                <a:pos x="24" y="14"/>
              </a:cxn>
              <a:cxn ang="0">
                <a:pos x="32" y="10"/>
              </a:cxn>
            </a:cxnLst>
            <a:rect l="0" t="0" r="r" b="b"/>
            <a:pathLst>
              <a:path w="33" h="15">
                <a:moveTo>
                  <a:pt x="32" y="10"/>
                </a:moveTo>
                <a:lnTo>
                  <a:pt x="28" y="6"/>
                </a:lnTo>
                <a:lnTo>
                  <a:pt x="24" y="0"/>
                </a:lnTo>
                <a:lnTo>
                  <a:pt x="12" y="0"/>
                </a:lnTo>
                <a:lnTo>
                  <a:pt x="4" y="2"/>
                </a:lnTo>
                <a:lnTo>
                  <a:pt x="0" y="8"/>
                </a:lnTo>
                <a:lnTo>
                  <a:pt x="6" y="8"/>
                </a:lnTo>
                <a:lnTo>
                  <a:pt x="10" y="12"/>
                </a:lnTo>
                <a:lnTo>
                  <a:pt x="24" y="14"/>
                </a:lnTo>
                <a:lnTo>
                  <a:pt x="32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1" name="Freeform 783"/>
          <p:cNvSpPr>
            <a:spLocks/>
          </p:cNvSpPr>
          <p:nvPr/>
        </p:nvSpPr>
        <p:spPr bwMode="ltGray">
          <a:xfrm>
            <a:off x="2322019" y="4246573"/>
            <a:ext cx="41833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2" name="Freeform 784"/>
          <p:cNvSpPr>
            <a:spLocks/>
          </p:cNvSpPr>
          <p:nvPr/>
        </p:nvSpPr>
        <p:spPr bwMode="ltGray">
          <a:xfrm>
            <a:off x="2377797" y="4271973"/>
            <a:ext cx="1084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7" h="5">
                <a:moveTo>
                  <a:pt x="0" y="0"/>
                </a:moveTo>
                <a:lnTo>
                  <a:pt x="6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3" name="Freeform 785"/>
          <p:cNvSpPr>
            <a:spLocks/>
          </p:cNvSpPr>
          <p:nvPr/>
        </p:nvSpPr>
        <p:spPr bwMode="ltGray">
          <a:xfrm>
            <a:off x="2402587" y="4281498"/>
            <a:ext cx="464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4" name="Freeform 786"/>
          <p:cNvSpPr>
            <a:spLocks/>
          </p:cNvSpPr>
          <p:nvPr/>
        </p:nvSpPr>
        <p:spPr bwMode="ltGray">
          <a:xfrm>
            <a:off x="2419630" y="4291023"/>
            <a:ext cx="7747" cy="1428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5" name="Freeform 787"/>
          <p:cNvSpPr>
            <a:spLocks/>
          </p:cNvSpPr>
          <p:nvPr/>
        </p:nvSpPr>
        <p:spPr bwMode="ltGray">
          <a:xfrm>
            <a:off x="2424279" y="4300548"/>
            <a:ext cx="7746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6" name="Freeform 788"/>
          <p:cNvSpPr>
            <a:spLocks/>
          </p:cNvSpPr>
          <p:nvPr/>
        </p:nvSpPr>
        <p:spPr bwMode="ltGray">
          <a:xfrm>
            <a:off x="2436674" y="432277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7" name="Freeform 789"/>
          <p:cNvSpPr>
            <a:spLocks/>
          </p:cNvSpPr>
          <p:nvPr/>
        </p:nvSpPr>
        <p:spPr bwMode="ltGray">
          <a:xfrm>
            <a:off x="2334414" y="3783025"/>
            <a:ext cx="10845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8" name="Freeform 790"/>
          <p:cNvSpPr>
            <a:spLocks/>
          </p:cNvSpPr>
          <p:nvPr/>
        </p:nvSpPr>
        <p:spPr bwMode="ltGray">
          <a:xfrm>
            <a:off x="2343710" y="3811600"/>
            <a:ext cx="12395" cy="79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4" y="2"/>
              </a:cxn>
              <a:cxn ang="0">
                <a:pos x="0" y="4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5">
                <a:moveTo>
                  <a:pt x="4" y="0"/>
                </a:moveTo>
                <a:lnTo>
                  <a:pt x="6" y="0"/>
                </a:lnTo>
                <a:lnTo>
                  <a:pt x="4" y="2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9" name="Freeform 791"/>
          <p:cNvSpPr>
            <a:spLocks/>
          </p:cNvSpPr>
          <p:nvPr/>
        </p:nvSpPr>
        <p:spPr bwMode="ltGray">
          <a:xfrm>
            <a:off x="2311172" y="4246573"/>
            <a:ext cx="40284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0" name="Freeform 792"/>
          <p:cNvSpPr>
            <a:spLocks/>
          </p:cNvSpPr>
          <p:nvPr/>
        </p:nvSpPr>
        <p:spPr bwMode="ltGray">
          <a:xfrm>
            <a:off x="2390192" y="4281498"/>
            <a:ext cx="464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1" name="Freeform 793"/>
          <p:cNvSpPr>
            <a:spLocks/>
          </p:cNvSpPr>
          <p:nvPr/>
        </p:nvSpPr>
        <p:spPr bwMode="ltGray">
          <a:xfrm>
            <a:off x="2424279" y="432277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2" name="Freeform 794"/>
          <p:cNvSpPr>
            <a:spLocks/>
          </p:cNvSpPr>
          <p:nvPr/>
        </p:nvSpPr>
        <p:spPr bwMode="ltGray">
          <a:xfrm>
            <a:off x="428659" y="1671659"/>
            <a:ext cx="852167" cy="1019171"/>
          </a:xfrm>
          <a:custGeom>
            <a:avLst/>
            <a:gdLst/>
            <a:ahLst/>
            <a:cxnLst>
              <a:cxn ang="0">
                <a:pos x="546" y="139"/>
              </a:cxn>
              <a:cxn ang="0">
                <a:pos x="507" y="127"/>
              </a:cxn>
              <a:cxn ang="0">
                <a:pos x="477" y="70"/>
              </a:cxn>
              <a:cxn ang="0">
                <a:pos x="462" y="85"/>
              </a:cxn>
              <a:cxn ang="0">
                <a:pos x="447" y="52"/>
              </a:cxn>
              <a:cxn ang="0">
                <a:pos x="429" y="49"/>
              </a:cxn>
              <a:cxn ang="0">
                <a:pos x="423" y="4"/>
              </a:cxn>
              <a:cxn ang="0">
                <a:pos x="399" y="25"/>
              </a:cxn>
              <a:cxn ang="0">
                <a:pos x="372" y="4"/>
              </a:cxn>
              <a:cxn ang="0">
                <a:pos x="366" y="34"/>
              </a:cxn>
              <a:cxn ang="0">
                <a:pos x="357" y="61"/>
              </a:cxn>
              <a:cxn ang="0">
                <a:pos x="342" y="37"/>
              </a:cxn>
              <a:cxn ang="0">
                <a:pos x="267" y="91"/>
              </a:cxn>
              <a:cxn ang="0">
                <a:pos x="249" y="139"/>
              </a:cxn>
              <a:cxn ang="0">
                <a:pos x="282" y="205"/>
              </a:cxn>
              <a:cxn ang="0">
                <a:pos x="243" y="202"/>
              </a:cxn>
              <a:cxn ang="0">
                <a:pos x="207" y="199"/>
              </a:cxn>
              <a:cxn ang="0">
                <a:pos x="219" y="178"/>
              </a:cxn>
              <a:cxn ang="0">
                <a:pos x="159" y="199"/>
              </a:cxn>
              <a:cxn ang="0">
                <a:pos x="180" y="232"/>
              </a:cxn>
              <a:cxn ang="0">
                <a:pos x="150" y="238"/>
              </a:cxn>
              <a:cxn ang="0">
                <a:pos x="156" y="262"/>
              </a:cxn>
              <a:cxn ang="0">
                <a:pos x="231" y="250"/>
              </a:cxn>
              <a:cxn ang="0">
                <a:pos x="213" y="307"/>
              </a:cxn>
              <a:cxn ang="0">
                <a:pos x="156" y="325"/>
              </a:cxn>
              <a:cxn ang="0">
                <a:pos x="90" y="364"/>
              </a:cxn>
              <a:cxn ang="0">
                <a:pos x="93" y="430"/>
              </a:cxn>
              <a:cxn ang="0">
                <a:pos x="123" y="448"/>
              </a:cxn>
              <a:cxn ang="0">
                <a:pos x="168" y="499"/>
              </a:cxn>
              <a:cxn ang="0">
                <a:pos x="90" y="562"/>
              </a:cxn>
              <a:cxn ang="0">
                <a:pos x="42" y="586"/>
              </a:cxn>
              <a:cxn ang="0">
                <a:pos x="9" y="628"/>
              </a:cxn>
              <a:cxn ang="0">
                <a:pos x="96" y="586"/>
              </a:cxn>
              <a:cxn ang="0">
                <a:pos x="177" y="532"/>
              </a:cxn>
              <a:cxn ang="0">
                <a:pos x="207" y="499"/>
              </a:cxn>
              <a:cxn ang="0">
                <a:pos x="210" y="478"/>
              </a:cxn>
              <a:cxn ang="0">
                <a:pos x="282" y="421"/>
              </a:cxn>
              <a:cxn ang="0">
                <a:pos x="285" y="442"/>
              </a:cxn>
              <a:cxn ang="0">
                <a:pos x="231" y="499"/>
              </a:cxn>
              <a:cxn ang="0">
                <a:pos x="279" y="481"/>
              </a:cxn>
              <a:cxn ang="0">
                <a:pos x="309" y="484"/>
              </a:cxn>
              <a:cxn ang="0">
                <a:pos x="312" y="454"/>
              </a:cxn>
              <a:cxn ang="0">
                <a:pos x="342" y="469"/>
              </a:cxn>
              <a:cxn ang="0">
                <a:pos x="327" y="490"/>
              </a:cxn>
              <a:cxn ang="0">
                <a:pos x="378" y="502"/>
              </a:cxn>
              <a:cxn ang="0">
                <a:pos x="411" y="439"/>
              </a:cxn>
              <a:cxn ang="0">
                <a:pos x="429" y="355"/>
              </a:cxn>
              <a:cxn ang="0">
                <a:pos x="462" y="280"/>
              </a:cxn>
              <a:cxn ang="0">
                <a:pos x="525" y="181"/>
              </a:cxn>
              <a:cxn ang="0">
                <a:pos x="546" y="139"/>
              </a:cxn>
            </a:cxnLst>
            <a:rect l="0" t="0" r="r" b="b"/>
            <a:pathLst>
              <a:path w="549" h="628">
                <a:moveTo>
                  <a:pt x="546" y="139"/>
                </a:moveTo>
                <a:cubicBezTo>
                  <a:pt x="543" y="130"/>
                  <a:pt x="518" y="138"/>
                  <a:pt x="507" y="127"/>
                </a:cubicBezTo>
                <a:cubicBezTo>
                  <a:pt x="496" y="116"/>
                  <a:pt x="484" y="77"/>
                  <a:pt x="477" y="70"/>
                </a:cubicBezTo>
                <a:cubicBezTo>
                  <a:pt x="470" y="63"/>
                  <a:pt x="467" y="88"/>
                  <a:pt x="462" y="85"/>
                </a:cubicBezTo>
                <a:cubicBezTo>
                  <a:pt x="457" y="82"/>
                  <a:pt x="452" y="58"/>
                  <a:pt x="447" y="52"/>
                </a:cubicBezTo>
                <a:cubicBezTo>
                  <a:pt x="442" y="46"/>
                  <a:pt x="433" y="57"/>
                  <a:pt x="429" y="49"/>
                </a:cubicBezTo>
                <a:cubicBezTo>
                  <a:pt x="425" y="41"/>
                  <a:pt x="428" y="8"/>
                  <a:pt x="423" y="4"/>
                </a:cubicBezTo>
                <a:cubicBezTo>
                  <a:pt x="418" y="0"/>
                  <a:pt x="407" y="25"/>
                  <a:pt x="399" y="25"/>
                </a:cubicBezTo>
                <a:cubicBezTo>
                  <a:pt x="391" y="25"/>
                  <a:pt x="377" y="3"/>
                  <a:pt x="372" y="4"/>
                </a:cubicBezTo>
                <a:cubicBezTo>
                  <a:pt x="367" y="5"/>
                  <a:pt x="368" y="25"/>
                  <a:pt x="366" y="34"/>
                </a:cubicBezTo>
                <a:cubicBezTo>
                  <a:pt x="364" y="43"/>
                  <a:pt x="361" y="61"/>
                  <a:pt x="357" y="61"/>
                </a:cubicBezTo>
                <a:cubicBezTo>
                  <a:pt x="353" y="61"/>
                  <a:pt x="357" y="32"/>
                  <a:pt x="342" y="37"/>
                </a:cubicBezTo>
                <a:cubicBezTo>
                  <a:pt x="327" y="42"/>
                  <a:pt x="282" y="74"/>
                  <a:pt x="267" y="91"/>
                </a:cubicBezTo>
                <a:cubicBezTo>
                  <a:pt x="252" y="108"/>
                  <a:pt x="247" y="120"/>
                  <a:pt x="249" y="139"/>
                </a:cubicBezTo>
                <a:cubicBezTo>
                  <a:pt x="251" y="158"/>
                  <a:pt x="283" y="195"/>
                  <a:pt x="282" y="205"/>
                </a:cubicBezTo>
                <a:cubicBezTo>
                  <a:pt x="281" y="215"/>
                  <a:pt x="255" y="203"/>
                  <a:pt x="243" y="202"/>
                </a:cubicBezTo>
                <a:cubicBezTo>
                  <a:pt x="231" y="201"/>
                  <a:pt x="211" y="203"/>
                  <a:pt x="207" y="199"/>
                </a:cubicBezTo>
                <a:cubicBezTo>
                  <a:pt x="203" y="195"/>
                  <a:pt x="227" y="178"/>
                  <a:pt x="219" y="178"/>
                </a:cubicBezTo>
                <a:cubicBezTo>
                  <a:pt x="211" y="178"/>
                  <a:pt x="165" y="190"/>
                  <a:pt x="159" y="199"/>
                </a:cubicBezTo>
                <a:cubicBezTo>
                  <a:pt x="153" y="208"/>
                  <a:pt x="181" y="226"/>
                  <a:pt x="180" y="232"/>
                </a:cubicBezTo>
                <a:cubicBezTo>
                  <a:pt x="179" y="238"/>
                  <a:pt x="154" y="233"/>
                  <a:pt x="150" y="238"/>
                </a:cubicBezTo>
                <a:cubicBezTo>
                  <a:pt x="146" y="243"/>
                  <a:pt x="143" y="260"/>
                  <a:pt x="156" y="262"/>
                </a:cubicBezTo>
                <a:cubicBezTo>
                  <a:pt x="169" y="264"/>
                  <a:pt x="222" y="243"/>
                  <a:pt x="231" y="250"/>
                </a:cubicBezTo>
                <a:cubicBezTo>
                  <a:pt x="240" y="257"/>
                  <a:pt x="225" y="295"/>
                  <a:pt x="213" y="307"/>
                </a:cubicBezTo>
                <a:cubicBezTo>
                  <a:pt x="201" y="319"/>
                  <a:pt x="176" y="316"/>
                  <a:pt x="156" y="325"/>
                </a:cubicBezTo>
                <a:cubicBezTo>
                  <a:pt x="136" y="334"/>
                  <a:pt x="100" y="347"/>
                  <a:pt x="90" y="364"/>
                </a:cubicBezTo>
                <a:cubicBezTo>
                  <a:pt x="80" y="381"/>
                  <a:pt x="88" y="416"/>
                  <a:pt x="93" y="430"/>
                </a:cubicBezTo>
                <a:cubicBezTo>
                  <a:pt x="98" y="444"/>
                  <a:pt x="111" y="437"/>
                  <a:pt x="123" y="448"/>
                </a:cubicBezTo>
                <a:cubicBezTo>
                  <a:pt x="135" y="459"/>
                  <a:pt x="173" y="480"/>
                  <a:pt x="168" y="499"/>
                </a:cubicBezTo>
                <a:cubicBezTo>
                  <a:pt x="163" y="518"/>
                  <a:pt x="111" y="547"/>
                  <a:pt x="90" y="562"/>
                </a:cubicBezTo>
                <a:cubicBezTo>
                  <a:pt x="69" y="577"/>
                  <a:pt x="55" y="575"/>
                  <a:pt x="42" y="586"/>
                </a:cubicBezTo>
                <a:cubicBezTo>
                  <a:pt x="29" y="597"/>
                  <a:pt x="0" y="628"/>
                  <a:pt x="9" y="628"/>
                </a:cubicBezTo>
                <a:cubicBezTo>
                  <a:pt x="18" y="628"/>
                  <a:pt x="68" y="602"/>
                  <a:pt x="96" y="586"/>
                </a:cubicBezTo>
                <a:cubicBezTo>
                  <a:pt x="124" y="570"/>
                  <a:pt x="158" y="547"/>
                  <a:pt x="177" y="532"/>
                </a:cubicBezTo>
                <a:cubicBezTo>
                  <a:pt x="196" y="517"/>
                  <a:pt x="202" y="508"/>
                  <a:pt x="207" y="499"/>
                </a:cubicBezTo>
                <a:cubicBezTo>
                  <a:pt x="212" y="490"/>
                  <a:pt x="198" y="491"/>
                  <a:pt x="210" y="478"/>
                </a:cubicBezTo>
                <a:cubicBezTo>
                  <a:pt x="222" y="465"/>
                  <a:pt x="269" y="427"/>
                  <a:pt x="282" y="421"/>
                </a:cubicBezTo>
                <a:cubicBezTo>
                  <a:pt x="295" y="415"/>
                  <a:pt x="294" y="429"/>
                  <a:pt x="285" y="442"/>
                </a:cubicBezTo>
                <a:cubicBezTo>
                  <a:pt x="276" y="455"/>
                  <a:pt x="232" y="493"/>
                  <a:pt x="231" y="499"/>
                </a:cubicBezTo>
                <a:cubicBezTo>
                  <a:pt x="230" y="505"/>
                  <a:pt x="266" y="483"/>
                  <a:pt x="279" y="481"/>
                </a:cubicBezTo>
                <a:cubicBezTo>
                  <a:pt x="292" y="479"/>
                  <a:pt x="304" y="488"/>
                  <a:pt x="309" y="484"/>
                </a:cubicBezTo>
                <a:cubicBezTo>
                  <a:pt x="314" y="480"/>
                  <a:pt x="307" y="456"/>
                  <a:pt x="312" y="454"/>
                </a:cubicBezTo>
                <a:cubicBezTo>
                  <a:pt x="317" y="452"/>
                  <a:pt x="340" y="463"/>
                  <a:pt x="342" y="469"/>
                </a:cubicBezTo>
                <a:cubicBezTo>
                  <a:pt x="344" y="475"/>
                  <a:pt x="321" y="485"/>
                  <a:pt x="327" y="490"/>
                </a:cubicBezTo>
                <a:cubicBezTo>
                  <a:pt x="333" y="495"/>
                  <a:pt x="364" y="510"/>
                  <a:pt x="378" y="502"/>
                </a:cubicBezTo>
                <a:cubicBezTo>
                  <a:pt x="392" y="494"/>
                  <a:pt x="403" y="463"/>
                  <a:pt x="411" y="439"/>
                </a:cubicBezTo>
                <a:cubicBezTo>
                  <a:pt x="419" y="415"/>
                  <a:pt x="421" y="381"/>
                  <a:pt x="429" y="355"/>
                </a:cubicBezTo>
                <a:cubicBezTo>
                  <a:pt x="437" y="329"/>
                  <a:pt x="446" y="309"/>
                  <a:pt x="462" y="280"/>
                </a:cubicBezTo>
                <a:cubicBezTo>
                  <a:pt x="478" y="251"/>
                  <a:pt x="511" y="206"/>
                  <a:pt x="525" y="181"/>
                </a:cubicBezTo>
                <a:cubicBezTo>
                  <a:pt x="539" y="156"/>
                  <a:pt x="549" y="148"/>
                  <a:pt x="546" y="13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3" name="Freeform 795"/>
          <p:cNvSpPr>
            <a:spLocks/>
          </p:cNvSpPr>
          <p:nvPr/>
        </p:nvSpPr>
        <p:spPr bwMode="ltGray">
          <a:xfrm>
            <a:off x="1000385" y="1898671"/>
            <a:ext cx="1682642" cy="1536693"/>
          </a:xfrm>
          <a:custGeom>
            <a:avLst/>
            <a:gdLst/>
            <a:ahLst/>
            <a:cxnLst>
              <a:cxn ang="0">
                <a:pos x="244" y="92"/>
              </a:cxn>
              <a:cxn ang="0">
                <a:pos x="262" y="74"/>
              </a:cxn>
              <a:cxn ang="0">
                <a:pos x="295" y="59"/>
              </a:cxn>
              <a:cxn ang="0">
                <a:pos x="355" y="53"/>
              </a:cxn>
              <a:cxn ang="0">
                <a:pos x="388" y="71"/>
              </a:cxn>
              <a:cxn ang="0">
                <a:pos x="460" y="155"/>
              </a:cxn>
              <a:cxn ang="0">
                <a:pos x="466" y="173"/>
              </a:cxn>
              <a:cxn ang="0">
                <a:pos x="463" y="203"/>
              </a:cxn>
              <a:cxn ang="0">
                <a:pos x="547" y="242"/>
              </a:cxn>
              <a:cxn ang="0">
                <a:pos x="580" y="197"/>
              </a:cxn>
              <a:cxn ang="0">
                <a:pos x="670" y="236"/>
              </a:cxn>
              <a:cxn ang="0">
                <a:pos x="751" y="347"/>
              </a:cxn>
              <a:cxn ang="0">
                <a:pos x="706" y="368"/>
              </a:cxn>
              <a:cxn ang="0">
                <a:pos x="649" y="359"/>
              </a:cxn>
              <a:cxn ang="0">
                <a:pos x="679" y="407"/>
              </a:cxn>
              <a:cxn ang="0">
                <a:pos x="604" y="530"/>
              </a:cxn>
              <a:cxn ang="0">
                <a:pos x="631" y="596"/>
              </a:cxn>
              <a:cxn ang="0">
                <a:pos x="712" y="647"/>
              </a:cxn>
              <a:cxn ang="0">
                <a:pos x="730" y="719"/>
              </a:cxn>
              <a:cxn ang="0">
                <a:pos x="787" y="728"/>
              </a:cxn>
              <a:cxn ang="0">
                <a:pos x="829" y="638"/>
              </a:cxn>
              <a:cxn ang="0">
                <a:pos x="859" y="524"/>
              </a:cxn>
              <a:cxn ang="0">
                <a:pos x="859" y="455"/>
              </a:cxn>
              <a:cxn ang="0">
                <a:pos x="916" y="515"/>
              </a:cxn>
              <a:cxn ang="0">
                <a:pos x="940" y="542"/>
              </a:cxn>
              <a:cxn ang="0">
                <a:pos x="955" y="602"/>
              </a:cxn>
              <a:cxn ang="0">
                <a:pos x="1027" y="635"/>
              </a:cxn>
              <a:cxn ang="0">
                <a:pos x="1081" y="734"/>
              </a:cxn>
              <a:cxn ang="0">
                <a:pos x="1018" y="803"/>
              </a:cxn>
              <a:cxn ang="0">
                <a:pos x="946" y="836"/>
              </a:cxn>
              <a:cxn ang="0">
                <a:pos x="922" y="902"/>
              </a:cxn>
              <a:cxn ang="0">
                <a:pos x="886" y="887"/>
              </a:cxn>
              <a:cxn ang="0">
                <a:pos x="859" y="851"/>
              </a:cxn>
              <a:cxn ang="0">
                <a:pos x="787" y="908"/>
              </a:cxn>
              <a:cxn ang="0">
                <a:pos x="715" y="911"/>
              </a:cxn>
              <a:cxn ang="0">
                <a:pos x="523" y="803"/>
              </a:cxn>
              <a:cxn ang="0">
                <a:pos x="376" y="785"/>
              </a:cxn>
              <a:cxn ang="0">
                <a:pos x="163" y="767"/>
              </a:cxn>
              <a:cxn ang="0">
                <a:pos x="85" y="683"/>
              </a:cxn>
              <a:cxn ang="0">
                <a:pos x="67" y="596"/>
              </a:cxn>
              <a:cxn ang="0">
                <a:pos x="67" y="491"/>
              </a:cxn>
              <a:cxn ang="0">
                <a:pos x="73" y="419"/>
              </a:cxn>
              <a:cxn ang="0">
                <a:pos x="46" y="415"/>
              </a:cxn>
              <a:cxn ang="0">
                <a:pos x="43" y="557"/>
              </a:cxn>
              <a:cxn ang="0">
                <a:pos x="30" y="515"/>
              </a:cxn>
              <a:cxn ang="0">
                <a:pos x="28" y="380"/>
              </a:cxn>
              <a:cxn ang="0">
                <a:pos x="37" y="284"/>
              </a:cxn>
              <a:cxn ang="0">
                <a:pos x="181" y="5"/>
              </a:cxn>
            </a:cxnLst>
            <a:rect l="0" t="0" r="r" b="b"/>
            <a:pathLst>
              <a:path w="1084" h="947">
                <a:moveTo>
                  <a:pt x="181" y="5"/>
                </a:moveTo>
                <a:cubicBezTo>
                  <a:pt x="199" y="0"/>
                  <a:pt x="232" y="85"/>
                  <a:pt x="244" y="92"/>
                </a:cubicBezTo>
                <a:cubicBezTo>
                  <a:pt x="256" y="99"/>
                  <a:pt x="247" y="53"/>
                  <a:pt x="250" y="50"/>
                </a:cubicBezTo>
                <a:cubicBezTo>
                  <a:pt x="253" y="47"/>
                  <a:pt x="255" y="77"/>
                  <a:pt x="262" y="74"/>
                </a:cubicBezTo>
                <a:cubicBezTo>
                  <a:pt x="269" y="71"/>
                  <a:pt x="287" y="37"/>
                  <a:pt x="292" y="35"/>
                </a:cubicBezTo>
                <a:cubicBezTo>
                  <a:pt x="297" y="33"/>
                  <a:pt x="292" y="52"/>
                  <a:pt x="295" y="59"/>
                </a:cubicBezTo>
                <a:cubicBezTo>
                  <a:pt x="298" y="66"/>
                  <a:pt x="303" y="78"/>
                  <a:pt x="313" y="77"/>
                </a:cubicBezTo>
                <a:cubicBezTo>
                  <a:pt x="323" y="76"/>
                  <a:pt x="346" y="51"/>
                  <a:pt x="355" y="53"/>
                </a:cubicBezTo>
                <a:cubicBezTo>
                  <a:pt x="364" y="55"/>
                  <a:pt x="362" y="86"/>
                  <a:pt x="367" y="89"/>
                </a:cubicBezTo>
                <a:cubicBezTo>
                  <a:pt x="372" y="92"/>
                  <a:pt x="379" y="65"/>
                  <a:pt x="388" y="71"/>
                </a:cubicBezTo>
                <a:cubicBezTo>
                  <a:pt x="397" y="77"/>
                  <a:pt x="412" y="114"/>
                  <a:pt x="424" y="128"/>
                </a:cubicBezTo>
                <a:cubicBezTo>
                  <a:pt x="436" y="142"/>
                  <a:pt x="451" y="151"/>
                  <a:pt x="460" y="155"/>
                </a:cubicBezTo>
                <a:cubicBezTo>
                  <a:pt x="469" y="159"/>
                  <a:pt x="477" y="152"/>
                  <a:pt x="478" y="155"/>
                </a:cubicBezTo>
                <a:cubicBezTo>
                  <a:pt x="479" y="158"/>
                  <a:pt x="473" y="170"/>
                  <a:pt x="466" y="173"/>
                </a:cubicBezTo>
                <a:cubicBezTo>
                  <a:pt x="459" y="176"/>
                  <a:pt x="436" y="171"/>
                  <a:pt x="436" y="176"/>
                </a:cubicBezTo>
                <a:cubicBezTo>
                  <a:pt x="436" y="181"/>
                  <a:pt x="449" y="198"/>
                  <a:pt x="463" y="203"/>
                </a:cubicBezTo>
                <a:cubicBezTo>
                  <a:pt x="477" y="208"/>
                  <a:pt x="506" y="200"/>
                  <a:pt x="520" y="206"/>
                </a:cubicBezTo>
                <a:cubicBezTo>
                  <a:pt x="534" y="212"/>
                  <a:pt x="542" y="244"/>
                  <a:pt x="547" y="242"/>
                </a:cubicBezTo>
                <a:cubicBezTo>
                  <a:pt x="552" y="240"/>
                  <a:pt x="548" y="201"/>
                  <a:pt x="553" y="194"/>
                </a:cubicBezTo>
                <a:cubicBezTo>
                  <a:pt x="558" y="187"/>
                  <a:pt x="569" y="188"/>
                  <a:pt x="580" y="197"/>
                </a:cubicBezTo>
                <a:cubicBezTo>
                  <a:pt x="591" y="206"/>
                  <a:pt x="607" y="241"/>
                  <a:pt x="622" y="248"/>
                </a:cubicBezTo>
                <a:cubicBezTo>
                  <a:pt x="637" y="255"/>
                  <a:pt x="656" y="227"/>
                  <a:pt x="670" y="236"/>
                </a:cubicBezTo>
                <a:cubicBezTo>
                  <a:pt x="684" y="245"/>
                  <a:pt x="696" y="287"/>
                  <a:pt x="709" y="305"/>
                </a:cubicBezTo>
                <a:cubicBezTo>
                  <a:pt x="722" y="323"/>
                  <a:pt x="745" y="333"/>
                  <a:pt x="751" y="347"/>
                </a:cubicBezTo>
                <a:cubicBezTo>
                  <a:pt x="757" y="361"/>
                  <a:pt x="755" y="386"/>
                  <a:pt x="748" y="389"/>
                </a:cubicBezTo>
                <a:cubicBezTo>
                  <a:pt x="741" y="392"/>
                  <a:pt x="713" y="367"/>
                  <a:pt x="706" y="368"/>
                </a:cubicBezTo>
                <a:cubicBezTo>
                  <a:pt x="699" y="369"/>
                  <a:pt x="712" y="399"/>
                  <a:pt x="703" y="398"/>
                </a:cubicBezTo>
                <a:cubicBezTo>
                  <a:pt x="694" y="397"/>
                  <a:pt x="661" y="363"/>
                  <a:pt x="649" y="359"/>
                </a:cubicBezTo>
                <a:cubicBezTo>
                  <a:pt x="637" y="355"/>
                  <a:pt x="626" y="363"/>
                  <a:pt x="631" y="371"/>
                </a:cubicBezTo>
                <a:cubicBezTo>
                  <a:pt x="636" y="379"/>
                  <a:pt x="682" y="389"/>
                  <a:pt x="679" y="407"/>
                </a:cubicBezTo>
                <a:cubicBezTo>
                  <a:pt x="676" y="425"/>
                  <a:pt x="622" y="462"/>
                  <a:pt x="610" y="482"/>
                </a:cubicBezTo>
                <a:cubicBezTo>
                  <a:pt x="598" y="502"/>
                  <a:pt x="602" y="515"/>
                  <a:pt x="604" y="530"/>
                </a:cubicBezTo>
                <a:cubicBezTo>
                  <a:pt x="606" y="545"/>
                  <a:pt x="618" y="564"/>
                  <a:pt x="622" y="575"/>
                </a:cubicBezTo>
                <a:cubicBezTo>
                  <a:pt x="626" y="586"/>
                  <a:pt x="622" y="590"/>
                  <a:pt x="631" y="596"/>
                </a:cubicBezTo>
                <a:cubicBezTo>
                  <a:pt x="640" y="602"/>
                  <a:pt x="663" y="606"/>
                  <a:pt x="676" y="614"/>
                </a:cubicBezTo>
                <a:cubicBezTo>
                  <a:pt x="689" y="622"/>
                  <a:pt x="702" y="638"/>
                  <a:pt x="712" y="647"/>
                </a:cubicBezTo>
                <a:cubicBezTo>
                  <a:pt x="722" y="656"/>
                  <a:pt x="733" y="656"/>
                  <a:pt x="736" y="668"/>
                </a:cubicBezTo>
                <a:cubicBezTo>
                  <a:pt x="739" y="680"/>
                  <a:pt x="728" y="703"/>
                  <a:pt x="730" y="719"/>
                </a:cubicBezTo>
                <a:cubicBezTo>
                  <a:pt x="732" y="735"/>
                  <a:pt x="739" y="763"/>
                  <a:pt x="748" y="764"/>
                </a:cubicBezTo>
                <a:cubicBezTo>
                  <a:pt x="757" y="765"/>
                  <a:pt x="781" y="743"/>
                  <a:pt x="787" y="728"/>
                </a:cubicBezTo>
                <a:cubicBezTo>
                  <a:pt x="793" y="713"/>
                  <a:pt x="777" y="686"/>
                  <a:pt x="784" y="671"/>
                </a:cubicBezTo>
                <a:cubicBezTo>
                  <a:pt x="791" y="656"/>
                  <a:pt x="822" y="657"/>
                  <a:pt x="829" y="638"/>
                </a:cubicBezTo>
                <a:cubicBezTo>
                  <a:pt x="836" y="619"/>
                  <a:pt x="821" y="576"/>
                  <a:pt x="826" y="557"/>
                </a:cubicBezTo>
                <a:cubicBezTo>
                  <a:pt x="831" y="538"/>
                  <a:pt x="853" y="537"/>
                  <a:pt x="859" y="524"/>
                </a:cubicBezTo>
                <a:cubicBezTo>
                  <a:pt x="865" y="511"/>
                  <a:pt x="862" y="493"/>
                  <a:pt x="862" y="482"/>
                </a:cubicBezTo>
                <a:cubicBezTo>
                  <a:pt x="862" y="471"/>
                  <a:pt x="851" y="455"/>
                  <a:pt x="859" y="455"/>
                </a:cubicBezTo>
                <a:cubicBezTo>
                  <a:pt x="867" y="455"/>
                  <a:pt x="901" y="469"/>
                  <a:pt x="910" y="479"/>
                </a:cubicBezTo>
                <a:cubicBezTo>
                  <a:pt x="919" y="489"/>
                  <a:pt x="911" y="512"/>
                  <a:pt x="916" y="515"/>
                </a:cubicBezTo>
                <a:cubicBezTo>
                  <a:pt x="921" y="518"/>
                  <a:pt x="939" y="495"/>
                  <a:pt x="943" y="500"/>
                </a:cubicBezTo>
                <a:cubicBezTo>
                  <a:pt x="947" y="505"/>
                  <a:pt x="943" y="532"/>
                  <a:pt x="940" y="542"/>
                </a:cubicBezTo>
                <a:cubicBezTo>
                  <a:pt x="937" y="552"/>
                  <a:pt x="922" y="553"/>
                  <a:pt x="925" y="563"/>
                </a:cubicBezTo>
                <a:cubicBezTo>
                  <a:pt x="928" y="573"/>
                  <a:pt x="941" y="603"/>
                  <a:pt x="955" y="602"/>
                </a:cubicBezTo>
                <a:cubicBezTo>
                  <a:pt x="969" y="601"/>
                  <a:pt x="997" y="551"/>
                  <a:pt x="1009" y="557"/>
                </a:cubicBezTo>
                <a:cubicBezTo>
                  <a:pt x="1021" y="563"/>
                  <a:pt x="1026" y="618"/>
                  <a:pt x="1027" y="635"/>
                </a:cubicBezTo>
                <a:cubicBezTo>
                  <a:pt x="1028" y="652"/>
                  <a:pt x="1009" y="645"/>
                  <a:pt x="1018" y="662"/>
                </a:cubicBezTo>
                <a:cubicBezTo>
                  <a:pt x="1027" y="679"/>
                  <a:pt x="1078" y="715"/>
                  <a:pt x="1081" y="734"/>
                </a:cubicBezTo>
                <a:cubicBezTo>
                  <a:pt x="1084" y="753"/>
                  <a:pt x="1049" y="765"/>
                  <a:pt x="1039" y="776"/>
                </a:cubicBezTo>
                <a:cubicBezTo>
                  <a:pt x="1029" y="787"/>
                  <a:pt x="1028" y="796"/>
                  <a:pt x="1018" y="803"/>
                </a:cubicBezTo>
                <a:cubicBezTo>
                  <a:pt x="1008" y="810"/>
                  <a:pt x="988" y="812"/>
                  <a:pt x="976" y="818"/>
                </a:cubicBezTo>
                <a:cubicBezTo>
                  <a:pt x="964" y="824"/>
                  <a:pt x="954" y="827"/>
                  <a:pt x="946" y="836"/>
                </a:cubicBezTo>
                <a:cubicBezTo>
                  <a:pt x="938" y="845"/>
                  <a:pt x="929" y="864"/>
                  <a:pt x="925" y="875"/>
                </a:cubicBezTo>
                <a:cubicBezTo>
                  <a:pt x="921" y="886"/>
                  <a:pt x="925" y="895"/>
                  <a:pt x="922" y="902"/>
                </a:cubicBezTo>
                <a:cubicBezTo>
                  <a:pt x="919" y="909"/>
                  <a:pt x="910" y="919"/>
                  <a:pt x="904" y="917"/>
                </a:cubicBezTo>
                <a:cubicBezTo>
                  <a:pt x="898" y="915"/>
                  <a:pt x="887" y="898"/>
                  <a:pt x="886" y="887"/>
                </a:cubicBezTo>
                <a:cubicBezTo>
                  <a:pt x="885" y="876"/>
                  <a:pt x="902" y="854"/>
                  <a:pt x="898" y="848"/>
                </a:cubicBezTo>
                <a:cubicBezTo>
                  <a:pt x="894" y="842"/>
                  <a:pt x="870" y="842"/>
                  <a:pt x="859" y="851"/>
                </a:cubicBezTo>
                <a:cubicBezTo>
                  <a:pt x="848" y="860"/>
                  <a:pt x="847" y="890"/>
                  <a:pt x="835" y="899"/>
                </a:cubicBezTo>
                <a:cubicBezTo>
                  <a:pt x="823" y="908"/>
                  <a:pt x="803" y="900"/>
                  <a:pt x="787" y="908"/>
                </a:cubicBezTo>
                <a:cubicBezTo>
                  <a:pt x="771" y="916"/>
                  <a:pt x="751" y="947"/>
                  <a:pt x="739" y="947"/>
                </a:cubicBezTo>
                <a:cubicBezTo>
                  <a:pt x="727" y="947"/>
                  <a:pt x="731" y="925"/>
                  <a:pt x="715" y="911"/>
                </a:cubicBezTo>
                <a:cubicBezTo>
                  <a:pt x="699" y="897"/>
                  <a:pt x="675" y="881"/>
                  <a:pt x="643" y="863"/>
                </a:cubicBezTo>
                <a:cubicBezTo>
                  <a:pt x="611" y="845"/>
                  <a:pt x="549" y="816"/>
                  <a:pt x="523" y="803"/>
                </a:cubicBezTo>
                <a:cubicBezTo>
                  <a:pt x="497" y="790"/>
                  <a:pt x="508" y="788"/>
                  <a:pt x="484" y="785"/>
                </a:cubicBezTo>
                <a:cubicBezTo>
                  <a:pt x="460" y="782"/>
                  <a:pt x="412" y="788"/>
                  <a:pt x="376" y="785"/>
                </a:cubicBezTo>
                <a:cubicBezTo>
                  <a:pt x="340" y="782"/>
                  <a:pt x="300" y="770"/>
                  <a:pt x="265" y="767"/>
                </a:cubicBezTo>
                <a:cubicBezTo>
                  <a:pt x="230" y="764"/>
                  <a:pt x="189" y="770"/>
                  <a:pt x="163" y="767"/>
                </a:cubicBezTo>
                <a:cubicBezTo>
                  <a:pt x="137" y="764"/>
                  <a:pt x="122" y="763"/>
                  <a:pt x="109" y="749"/>
                </a:cubicBezTo>
                <a:cubicBezTo>
                  <a:pt x="96" y="735"/>
                  <a:pt x="86" y="703"/>
                  <a:pt x="85" y="683"/>
                </a:cubicBezTo>
                <a:cubicBezTo>
                  <a:pt x="84" y="663"/>
                  <a:pt x="103" y="643"/>
                  <a:pt x="100" y="629"/>
                </a:cubicBezTo>
                <a:cubicBezTo>
                  <a:pt x="97" y="615"/>
                  <a:pt x="68" y="612"/>
                  <a:pt x="67" y="596"/>
                </a:cubicBezTo>
                <a:cubicBezTo>
                  <a:pt x="66" y="580"/>
                  <a:pt x="94" y="550"/>
                  <a:pt x="94" y="533"/>
                </a:cubicBezTo>
                <a:cubicBezTo>
                  <a:pt x="94" y="516"/>
                  <a:pt x="67" y="504"/>
                  <a:pt x="67" y="491"/>
                </a:cubicBezTo>
                <a:cubicBezTo>
                  <a:pt x="67" y="478"/>
                  <a:pt x="96" y="464"/>
                  <a:pt x="97" y="452"/>
                </a:cubicBezTo>
                <a:cubicBezTo>
                  <a:pt x="98" y="440"/>
                  <a:pt x="78" y="437"/>
                  <a:pt x="73" y="419"/>
                </a:cubicBezTo>
                <a:cubicBezTo>
                  <a:pt x="68" y="401"/>
                  <a:pt x="71" y="342"/>
                  <a:pt x="67" y="341"/>
                </a:cubicBezTo>
                <a:cubicBezTo>
                  <a:pt x="63" y="340"/>
                  <a:pt x="49" y="388"/>
                  <a:pt x="46" y="415"/>
                </a:cubicBezTo>
                <a:cubicBezTo>
                  <a:pt x="43" y="442"/>
                  <a:pt x="48" y="479"/>
                  <a:pt x="48" y="503"/>
                </a:cubicBezTo>
                <a:cubicBezTo>
                  <a:pt x="48" y="527"/>
                  <a:pt x="47" y="539"/>
                  <a:pt x="43" y="557"/>
                </a:cubicBezTo>
                <a:cubicBezTo>
                  <a:pt x="39" y="575"/>
                  <a:pt x="26" y="617"/>
                  <a:pt x="24" y="610"/>
                </a:cubicBezTo>
                <a:cubicBezTo>
                  <a:pt x="22" y="603"/>
                  <a:pt x="30" y="542"/>
                  <a:pt x="30" y="515"/>
                </a:cubicBezTo>
                <a:cubicBezTo>
                  <a:pt x="30" y="488"/>
                  <a:pt x="25" y="470"/>
                  <a:pt x="25" y="448"/>
                </a:cubicBezTo>
                <a:cubicBezTo>
                  <a:pt x="25" y="426"/>
                  <a:pt x="32" y="394"/>
                  <a:pt x="28" y="380"/>
                </a:cubicBezTo>
                <a:cubicBezTo>
                  <a:pt x="24" y="366"/>
                  <a:pt x="0" y="378"/>
                  <a:pt x="1" y="362"/>
                </a:cubicBezTo>
                <a:cubicBezTo>
                  <a:pt x="2" y="346"/>
                  <a:pt x="23" y="319"/>
                  <a:pt x="37" y="284"/>
                </a:cubicBezTo>
                <a:cubicBezTo>
                  <a:pt x="51" y="249"/>
                  <a:pt x="61" y="195"/>
                  <a:pt x="85" y="149"/>
                </a:cubicBezTo>
                <a:cubicBezTo>
                  <a:pt x="109" y="103"/>
                  <a:pt x="161" y="35"/>
                  <a:pt x="181" y="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4" name="Freeform 796"/>
          <p:cNvSpPr>
            <a:spLocks/>
          </p:cNvSpPr>
          <p:nvPr/>
        </p:nvSpPr>
        <p:spPr bwMode="ltGray">
          <a:xfrm>
            <a:off x="4782456" y="4248161"/>
            <a:ext cx="430732" cy="492123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11" y="0"/>
              </a:cxn>
              <a:cxn ang="0">
                <a:pos x="121" y="12"/>
              </a:cxn>
              <a:cxn ang="0">
                <a:pos x="122" y="21"/>
              </a:cxn>
              <a:cxn ang="0">
                <a:pos x="124" y="25"/>
              </a:cxn>
              <a:cxn ang="0">
                <a:pos x="126" y="37"/>
              </a:cxn>
              <a:cxn ang="0">
                <a:pos x="130" y="45"/>
              </a:cxn>
              <a:cxn ang="0">
                <a:pos x="132" y="52"/>
              </a:cxn>
              <a:cxn ang="0">
                <a:pos x="132" y="56"/>
              </a:cxn>
              <a:cxn ang="0">
                <a:pos x="132" y="52"/>
              </a:cxn>
              <a:cxn ang="0">
                <a:pos x="140" y="54"/>
              </a:cxn>
              <a:cxn ang="0">
                <a:pos x="142" y="62"/>
              </a:cxn>
              <a:cxn ang="0">
                <a:pos x="148" y="60"/>
              </a:cxn>
              <a:cxn ang="0">
                <a:pos x="157" y="64"/>
              </a:cxn>
              <a:cxn ang="0">
                <a:pos x="161" y="68"/>
              </a:cxn>
              <a:cxn ang="0">
                <a:pos x="165" y="72"/>
              </a:cxn>
              <a:cxn ang="0">
                <a:pos x="167" y="80"/>
              </a:cxn>
              <a:cxn ang="0">
                <a:pos x="171" y="84"/>
              </a:cxn>
              <a:cxn ang="0">
                <a:pos x="181" y="91"/>
              </a:cxn>
              <a:cxn ang="0">
                <a:pos x="194" y="101"/>
              </a:cxn>
              <a:cxn ang="0">
                <a:pos x="185" y="105"/>
              </a:cxn>
              <a:cxn ang="0">
                <a:pos x="175" y="113"/>
              </a:cxn>
              <a:cxn ang="0">
                <a:pos x="169" y="122"/>
              </a:cxn>
              <a:cxn ang="0">
                <a:pos x="169" y="132"/>
              </a:cxn>
              <a:cxn ang="0">
                <a:pos x="177" y="132"/>
              </a:cxn>
              <a:cxn ang="0">
                <a:pos x="185" y="134"/>
              </a:cxn>
              <a:cxn ang="0">
                <a:pos x="192" y="136"/>
              </a:cxn>
              <a:cxn ang="0">
                <a:pos x="189" y="140"/>
              </a:cxn>
              <a:cxn ang="0">
                <a:pos x="191" y="148"/>
              </a:cxn>
              <a:cxn ang="0">
                <a:pos x="198" y="161"/>
              </a:cxn>
              <a:cxn ang="0">
                <a:pos x="202" y="165"/>
              </a:cxn>
              <a:cxn ang="0">
                <a:pos x="214" y="173"/>
              </a:cxn>
              <a:cxn ang="0">
                <a:pos x="241" y="183"/>
              </a:cxn>
              <a:cxn ang="0">
                <a:pos x="262" y="188"/>
              </a:cxn>
              <a:cxn ang="0">
                <a:pos x="278" y="190"/>
              </a:cxn>
              <a:cxn ang="0">
                <a:pos x="227" y="243"/>
              </a:cxn>
              <a:cxn ang="0">
                <a:pos x="210" y="245"/>
              </a:cxn>
              <a:cxn ang="0">
                <a:pos x="204" y="247"/>
              </a:cxn>
              <a:cxn ang="0">
                <a:pos x="200" y="251"/>
              </a:cxn>
              <a:cxn ang="0">
                <a:pos x="194" y="256"/>
              </a:cxn>
              <a:cxn ang="0">
                <a:pos x="179" y="256"/>
              </a:cxn>
              <a:cxn ang="0">
                <a:pos x="171" y="254"/>
              </a:cxn>
              <a:cxn ang="0">
                <a:pos x="169" y="260"/>
              </a:cxn>
              <a:cxn ang="0">
                <a:pos x="140" y="256"/>
              </a:cxn>
              <a:cxn ang="0">
                <a:pos x="132" y="262"/>
              </a:cxn>
              <a:cxn ang="0">
                <a:pos x="132" y="266"/>
              </a:cxn>
              <a:cxn ang="0">
                <a:pos x="128" y="270"/>
              </a:cxn>
              <a:cxn ang="0">
                <a:pos x="115" y="266"/>
              </a:cxn>
              <a:cxn ang="0">
                <a:pos x="107" y="266"/>
              </a:cxn>
              <a:cxn ang="0">
                <a:pos x="107" y="264"/>
              </a:cxn>
              <a:cxn ang="0">
                <a:pos x="103" y="256"/>
              </a:cxn>
              <a:cxn ang="0">
                <a:pos x="89" y="247"/>
              </a:cxn>
              <a:cxn ang="0">
                <a:pos x="84" y="245"/>
              </a:cxn>
              <a:cxn ang="0">
                <a:pos x="72" y="243"/>
              </a:cxn>
              <a:cxn ang="0">
                <a:pos x="62" y="241"/>
              </a:cxn>
              <a:cxn ang="0">
                <a:pos x="51" y="225"/>
              </a:cxn>
              <a:cxn ang="0">
                <a:pos x="0" y="181"/>
              </a:cxn>
              <a:cxn ang="0">
                <a:pos x="86" y="19"/>
              </a:cxn>
              <a:cxn ang="0">
                <a:pos x="107" y="0"/>
              </a:cxn>
            </a:cxnLst>
            <a:rect l="0" t="0" r="r" b="b"/>
            <a:pathLst>
              <a:path w="279" h="271">
                <a:moveTo>
                  <a:pt x="107" y="0"/>
                </a:moveTo>
                <a:lnTo>
                  <a:pt x="111" y="0"/>
                </a:lnTo>
                <a:lnTo>
                  <a:pt x="121" y="12"/>
                </a:lnTo>
                <a:lnTo>
                  <a:pt x="122" y="21"/>
                </a:lnTo>
                <a:lnTo>
                  <a:pt x="124" y="25"/>
                </a:lnTo>
                <a:lnTo>
                  <a:pt x="126" y="37"/>
                </a:lnTo>
                <a:lnTo>
                  <a:pt x="130" y="45"/>
                </a:lnTo>
                <a:lnTo>
                  <a:pt x="132" y="52"/>
                </a:lnTo>
                <a:lnTo>
                  <a:pt x="132" y="56"/>
                </a:lnTo>
                <a:lnTo>
                  <a:pt x="132" y="52"/>
                </a:lnTo>
                <a:lnTo>
                  <a:pt x="140" y="54"/>
                </a:lnTo>
                <a:lnTo>
                  <a:pt x="142" y="62"/>
                </a:lnTo>
                <a:lnTo>
                  <a:pt x="148" y="60"/>
                </a:lnTo>
                <a:lnTo>
                  <a:pt x="157" y="64"/>
                </a:lnTo>
                <a:lnTo>
                  <a:pt x="161" y="68"/>
                </a:lnTo>
                <a:lnTo>
                  <a:pt x="165" y="72"/>
                </a:lnTo>
                <a:lnTo>
                  <a:pt x="167" y="80"/>
                </a:lnTo>
                <a:lnTo>
                  <a:pt x="171" y="84"/>
                </a:lnTo>
                <a:lnTo>
                  <a:pt x="181" y="91"/>
                </a:lnTo>
                <a:lnTo>
                  <a:pt x="194" y="101"/>
                </a:lnTo>
                <a:lnTo>
                  <a:pt x="185" y="105"/>
                </a:lnTo>
                <a:lnTo>
                  <a:pt x="175" y="113"/>
                </a:lnTo>
                <a:lnTo>
                  <a:pt x="169" y="122"/>
                </a:lnTo>
                <a:lnTo>
                  <a:pt x="169" y="132"/>
                </a:lnTo>
                <a:lnTo>
                  <a:pt x="177" y="132"/>
                </a:lnTo>
                <a:lnTo>
                  <a:pt x="185" y="134"/>
                </a:lnTo>
                <a:lnTo>
                  <a:pt x="192" y="136"/>
                </a:lnTo>
                <a:lnTo>
                  <a:pt x="189" y="140"/>
                </a:lnTo>
                <a:lnTo>
                  <a:pt x="191" y="148"/>
                </a:lnTo>
                <a:lnTo>
                  <a:pt x="198" y="161"/>
                </a:lnTo>
                <a:lnTo>
                  <a:pt x="202" y="165"/>
                </a:lnTo>
                <a:lnTo>
                  <a:pt x="214" y="173"/>
                </a:lnTo>
                <a:lnTo>
                  <a:pt x="241" y="183"/>
                </a:lnTo>
                <a:lnTo>
                  <a:pt x="262" y="188"/>
                </a:lnTo>
                <a:lnTo>
                  <a:pt x="278" y="190"/>
                </a:lnTo>
                <a:lnTo>
                  <a:pt x="227" y="243"/>
                </a:lnTo>
                <a:lnTo>
                  <a:pt x="210" y="245"/>
                </a:lnTo>
                <a:lnTo>
                  <a:pt x="204" y="247"/>
                </a:lnTo>
                <a:lnTo>
                  <a:pt x="200" y="251"/>
                </a:lnTo>
                <a:lnTo>
                  <a:pt x="194" y="256"/>
                </a:lnTo>
                <a:lnTo>
                  <a:pt x="179" y="256"/>
                </a:lnTo>
                <a:lnTo>
                  <a:pt x="171" y="254"/>
                </a:lnTo>
                <a:lnTo>
                  <a:pt x="169" y="260"/>
                </a:lnTo>
                <a:lnTo>
                  <a:pt x="140" y="256"/>
                </a:lnTo>
                <a:lnTo>
                  <a:pt x="132" y="262"/>
                </a:lnTo>
                <a:lnTo>
                  <a:pt x="132" y="266"/>
                </a:lnTo>
                <a:lnTo>
                  <a:pt x="128" y="270"/>
                </a:lnTo>
                <a:lnTo>
                  <a:pt x="115" y="266"/>
                </a:lnTo>
                <a:lnTo>
                  <a:pt x="107" y="266"/>
                </a:lnTo>
                <a:lnTo>
                  <a:pt x="107" y="264"/>
                </a:lnTo>
                <a:lnTo>
                  <a:pt x="103" y="256"/>
                </a:lnTo>
                <a:lnTo>
                  <a:pt x="89" y="247"/>
                </a:lnTo>
                <a:lnTo>
                  <a:pt x="84" y="245"/>
                </a:lnTo>
                <a:lnTo>
                  <a:pt x="72" y="243"/>
                </a:lnTo>
                <a:lnTo>
                  <a:pt x="62" y="241"/>
                </a:lnTo>
                <a:lnTo>
                  <a:pt x="51" y="225"/>
                </a:lnTo>
                <a:lnTo>
                  <a:pt x="0" y="181"/>
                </a:lnTo>
                <a:lnTo>
                  <a:pt x="86" y="19"/>
                </a:lnTo>
                <a:lnTo>
                  <a:pt x="107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5" name="Freeform 797"/>
          <p:cNvSpPr>
            <a:spLocks/>
          </p:cNvSpPr>
          <p:nvPr/>
        </p:nvSpPr>
        <p:spPr bwMode="ltGray">
          <a:xfrm>
            <a:off x="5143465" y="3462352"/>
            <a:ext cx="520596" cy="576261"/>
          </a:xfrm>
          <a:custGeom>
            <a:avLst/>
            <a:gdLst/>
            <a:ahLst/>
            <a:cxnLst>
              <a:cxn ang="0">
                <a:pos x="294" y="316"/>
              </a:cxn>
              <a:cxn ang="0">
                <a:pos x="270" y="312"/>
              </a:cxn>
              <a:cxn ang="0">
                <a:pos x="248" y="308"/>
              </a:cxn>
              <a:cxn ang="0">
                <a:pos x="234" y="304"/>
              </a:cxn>
              <a:cxn ang="0">
                <a:pos x="222" y="302"/>
              </a:cxn>
              <a:cxn ang="0">
                <a:pos x="214" y="282"/>
              </a:cxn>
              <a:cxn ang="0">
                <a:pos x="210" y="272"/>
              </a:cxn>
              <a:cxn ang="0">
                <a:pos x="184" y="274"/>
              </a:cxn>
              <a:cxn ang="0">
                <a:pos x="166" y="274"/>
              </a:cxn>
              <a:cxn ang="0">
                <a:pos x="142" y="262"/>
              </a:cxn>
              <a:cxn ang="0">
                <a:pos x="130" y="250"/>
              </a:cxn>
              <a:cxn ang="0">
                <a:pos x="108" y="226"/>
              </a:cxn>
              <a:cxn ang="0">
                <a:pos x="92" y="202"/>
              </a:cxn>
              <a:cxn ang="0">
                <a:pos x="70" y="194"/>
              </a:cxn>
              <a:cxn ang="0">
                <a:pos x="64" y="184"/>
              </a:cxn>
              <a:cxn ang="0">
                <a:pos x="62" y="164"/>
              </a:cxn>
              <a:cxn ang="0">
                <a:pos x="50" y="148"/>
              </a:cxn>
              <a:cxn ang="0">
                <a:pos x="34" y="130"/>
              </a:cxn>
              <a:cxn ang="0">
                <a:pos x="26" y="122"/>
              </a:cxn>
              <a:cxn ang="0">
                <a:pos x="28" y="110"/>
              </a:cxn>
              <a:cxn ang="0">
                <a:pos x="38" y="84"/>
              </a:cxn>
              <a:cxn ang="0">
                <a:pos x="12" y="68"/>
              </a:cxn>
              <a:cxn ang="0">
                <a:pos x="6" y="48"/>
              </a:cxn>
              <a:cxn ang="0">
                <a:pos x="2" y="46"/>
              </a:cxn>
              <a:cxn ang="0">
                <a:pos x="2" y="30"/>
              </a:cxn>
              <a:cxn ang="0">
                <a:pos x="0" y="10"/>
              </a:cxn>
              <a:cxn ang="0">
                <a:pos x="10" y="0"/>
              </a:cxn>
              <a:cxn ang="0">
                <a:pos x="24" y="18"/>
              </a:cxn>
              <a:cxn ang="0">
                <a:pos x="54" y="16"/>
              </a:cxn>
              <a:cxn ang="0">
                <a:pos x="70" y="20"/>
              </a:cxn>
              <a:cxn ang="0">
                <a:pos x="70" y="34"/>
              </a:cxn>
              <a:cxn ang="0">
                <a:pos x="80" y="54"/>
              </a:cxn>
              <a:cxn ang="0">
                <a:pos x="106" y="66"/>
              </a:cxn>
              <a:cxn ang="0">
                <a:pos x="132" y="78"/>
              </a:cxn>
              <a:cxn ang="0">
                <a:pos x="166" y="80"/>
              </a:cxn>
              <a:cxn ang="0">
                <a:pos x="176" y="64"/>
              </a:cxn>
              <a:cxn ang="0">
                <a:pos x="182" y="52"/>
              </a:cxn>
              <a:cxn ang="0">
                <a:pos x="204" y="52"/>
              </a:cxn>
              <a:cxn ang="0">
                <a:pos x="226" y="52"/>
              </a:cxn>
              <a:cxn ang="0">
                <a:pos x="244" y="62"/>
              </a:cxn>
              <a:cxn ang="0">
                <a:pos x="254" y="74"/>
              </a:cxn>
              <a:cxn ang="0">
                <a:pos x="266" y="86"/>
              </a:cxn>
              <a:cxn ang="0">
                <a:pos x="282" y="96"/>
              </a:cxn>
              <a:cxn ang="0">
                <a:pos x="312" y="216"/>
              </a:cxn>
              <a:cxn ang="0">
                <a:pos x="300" y="310"/>
              </a:cxn>
            </a:cxnLst>
            <a:rect l="0" t="0" r="r" b="b"/>
            <a:pathLst>
              <a:path w="339" h="317">
                <a:moveTo>
                  <a:pt x="300" y="310"/>
                </a:moveTo>
                <a:lnTo>
                  <a:pt x="294" y="316"/>
                </a:lnTo>
                <a:lnTo>
                  <a:pt x="284" y="316"/>
                </a:lnTo>
                <a:lnTo>
                  <a:pt x="270" y="312"/>
                </a:lnTo>
                <a:lnTo>
                  <a:pt x="254" y="306"/>
                </a:lnTo>
                <a:lnTo>
                  <a:pt x="248" y="308"/>
                </a:lnTo>
                <a:lnTo>
                  <a:pt x="244" y="304"/>
                </a:lnTo>
                <a:lnTo>
                  <a:pt x="234" y="304"/>
                </a:lnTo>
                <a:lnTo>
                  <a:pt x="228" y="304"/>
                </a:lnTo>
                <a:lnTo>
                  <a:pt x="222" y="302"/>
                </a:lnTo>
                <a:lnTo>
                  <a:pt x="216" y="290"/>
                </a:lnTo>
                <a:lnTo>
                  <a:pt x="214" y="282"/>
                </a:lnTo>
                <a:lnTo>
                  <a:pt x="214" y="278"/>
                </a:lnTo>
                <a:lnTo>
                  <a:pt x="210" y="272"/>
                </a:lnTo>
                <a:lnTo>
                  <a:pt x="194" y="270"/>
                </a:lnTo>
                <a:lnTo>
                  <a:pt x="184" y="274"/>
                </a:lnTo>
                <a:lnTo>
                  <a:pt x="176" y="280"/>
                </a:lnTo>
                <a:lnTo>
                  <a:pt x="166" y="274"/>
                </a:lnTo>
                <a:lnTo>
                  <a:pt x="158" y="274"/>
                </a:lnTo>
                <a:lnTo>
                  <a:pt x="142" y="262"/>
                </a:lnTo>
                <a:lnTo>
                  <a:pt x="140" y="256"/>
                </a:lnTo>
                <a:lnTo>
                  <a:pt x="130" y="250"/>
                </a:lnTo>
                <a:lnTo>
                  <a:pt x="120" y="250"/>
                </a:lnTo>
                <a:lnTo>
                  <a:pt x="108" y="226"/>
                </a:lnTo>
                <a:lnTo>
                  <a:pt x="102" y="212"/>
                </a:lnTo>
                <a:lnTo>
                  <a:pt x="92" y="202"/>
                </a:lnTo>
                <a:lnTo>
                  <a:pt x="74" y="206"/>
                </a:lnTo>
                <a:lnTo>
                  <a:pt x="70" y="194"/>
                </a:lnTo>
                <a:lnTo>
                  <a:pt x="70" y="182"/>
                </a:lnTo>
                <a:lnTo>
                  <a:pt x="64" y="184"/>
                </a:lnTo>
                <a:lnTo>
                  <a:pt x="58" y="176"/>
                </a:lnTo>
                <a:lnTo>
                  <a:pt x="62" y="164"/>
                </a:lnTo>
                <a:lnTo>
                  <a:pt x="60" y="158"/>
                </a:lnTo>
                <a:lnTo>
                  <a:pt x="50" y="148"/>
                </a:lnTo>
                <a:lnTo>
                  <a:pt x="34" y="144"/>
                </a:lnTo>
                <a:lnTo>
                  <a:pt x="34" y="130"/>
                </a:lnTo>
                <a:lnTo>
                  <a:pt x="30" y="130"/>
                </a:lnTo>
                <a:lnTo>
                  <a:pt x="26" y="122"/>
                </a:lnTo>
                <a:lnTo>
                  <a:pt x="26" y="116"/>
                </a:lnTo>
                <a:lnTo>
                  <a:pt x="28" y="110"/>
                </a:lnTo>
                <a:lnTo>
                  <a:pt x="30" y="102"/>
                </a:lnTo>
                <a:lnTo>
                  <a:pt x="38" y="84"/>
                </a:lnTo>
                <a:lnTo>
                  <a:pt x="20" y="80"/>
                </a:lnTo>
                <a:lnTo>
                  <a:pt x="12" y="68"/>
                </a:lnTo>
                <a:lnTo>
                  <a:pt x="12" y="62"/>
                </a:lnTo>
                <a:lnTo>
                  <a:pt x="6" y="48"/>
                </a:lnTo>
                <a:lnTo>
                  <a:pt x="4" y="48"/>
                </a:lnTo>
                <a:lnTo>
                  <a:pt x="2" y="46"/>
                </a:lnTo>
                <a:lnTo>
                  <a:pt x="0" y="40"/>
                </a:lnTo>
                <a:lnTo>
                  <a:pt x="2" y="30"/>
                </a:lnTo>
                <a:lnTo>
                  <a:pt x="0" y="18"/>
                </a:lnTo>
                <a:lnTo>
                  <a:pt x="0" y="10"/>
                </a:lnTo>
                <a:lnTo>
                  <a:pt x="6" y="8"/>
                </a:lnTo>
                <a:lnTo>
                  <a:pt x="10" y="0"/>
                </a:lnTo>
                <a:lnTo>
                  <a:pt x="16" y="8"/>
                </a:lnTo>
                <a:lnTo>
                  <a:pt x="24" y="18"/>
                </a:lnTo>
                <a:lnTo>
                  <a:pt x="36" y="24"/>
                </a:lnTo>
                <a:lnTo>
                  <a:pt x="54" y="16"/>
                </a:lnTo>
                <a:lnTo>
                  <a:pt x="62" y="10"/>
                </a:lnTo>
                <a:lnTo>
                  <a:pt x="70" y="20"/>
                </a:lnTo>
                <a:lnTo>
                  <a:pt x="62" y="28"/>
                </a:lnTo>
                <a:lnTo>
                  <a:pt x="70" y="34"/>
                </a:lnTo>
                <a:lnTo>
                  <a:pt x="80" y="42"/>
                </a:lnTo>
                <a:lnTo>
                  <a:pt x="80" y="54"/>
                </a:lnTo>
                <a:lnTo>
                  <a:pt x="94" y="58"/>
                </a:lnTo>
                <a:lnTo>
                  <a:pt x="106" y="66"/>
                </a:lnTo>
                <a:lnTo>
                  <a:pt x="118" y="74"/>
                </a:lnTo>
                <a:lnTo>
                  <a:pt x="132" y="78"/>
                </a:lnTo>
                <a:lnTo>
                  <a:pt x="148" y="80"/>
                </a:lnTo>
                <a:lnTo>
                  <a:pt x="166" y="80"/>
                </a:lnTo>
                <a:lnTo>
                  <a:pt x="162" y="66"/>
                </a:lnTo>
                <a:lnTo>
                  <a:pt x="176" y="64"/>
                </a:lnTo>
                <a:lnTo>
                  <a:pt x="176" y="60"/>
                </a:lnTo>
                <a:lnTo>
                  <a:pt x="182" y="52"/>
                </a:lnTo>
                <a:lnTo>
                  <a:pt x="196" y="50"/>
                </a:lnTo>
                <a:lnTo>
                  <a:pt x="204" y="52"/>
                </a:lnTo>
                <a:lnTo>
                  <a:pt x="210" y="48"/>
                </a:lnTo>
                <a:lnTo>
                  <a:pt x="226" y="52"/>
                </a:lnTo>
                <a:lnTo>
                  <a:pt x="232" y="60"/>
                </a:lnTo>
                <a:lnTo>
                  <a:pt x="244" y="62"/>
                </a:lnTo>
                <a:lnTo>
                  <a:pt x="252" y="70"/>
                </a:lnTo>
                <a:lnTo>
                  <a:pt x="254" y="74"/>
                </a:lnTo>
                <a:lnTo>
                  <a:pt x="262" y="78"/>
                </a:lnTo>
                <a:lnTo>
                  <a:pt x="266" y="86"/>
                </a:lnTo>
                <a:lnTo>
                  <a:pt x="278" y="90"/>
                </a:lnTo>
                <a:lnTo>
                  <a:pt x="282" y="96"/>
                </a:lnTo>
                <a:lnTo>
                  <a:pt x="286" y="118"/>
                </a:lnTo>
                <a:lnTo>
                  <a:pt x="312" y="216"/>
                </a:lnTo>
                <a:lnTo>
                  <a:pt x="338" y="278"/>
                </a:lnTo>
                <a:lnTo>
                  <a:pt x="300" y="31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6" name="Freeform 798"/>
          <p:cNvSpPr>
            <a:spLocks/>
          </p:cNvSpPr>
          <p:nvPr/>
        </p:nvSpPr>
        <p:spPr bwMode="ltGray">
          <a:xfrm>
            <a:off x="5564900" y="3568714"/>
            <a:ext cx="316076" cy="360360"/>
          </a:xfrm>
          <a:custGeom>
            <a:avLst/>
            <a:gdLst/>
            <a:ahLst/>
            <a:cxnLst>
              <a:cxn ang="0">
                <a:pos x="10" y="178"/>
              </a:cxn>
              <a:cxn ang="0">
                <a:pos x="4" y="168"/>
              </a:cxn>
              <a:cxn ang="0">
                <a:pos x="18" y="152"/>
              </a:cxn>
              <a:cxn ang="0">
                <a:pos x="20" y="148"/>
              </a:cxn>
              <a:cxn ang="0">
                <a:pos x="18" y="136"/>
              </a:cxn>
              <a:cxn ang="0">
                <a:pos x="12" y="130"/>
              </a:cxn>
              <a:cxn ang="0">
                <a:pos x="8" y="130"/>
              </a:cxn>
              <a:cxn ang="0">
                <a:pos x="4" y="134"/>
              </a:cxn>
              <a:cxn ang="0">
                <a:pos x="4" y="116"/>
              </a:cxn>
              <a:cxn ang="0">
                <a:pos x="2" y="100"/>
              </a:cxn>
              <a:cxn ang="0">
                <a:pos x="6" y="94"/>
              </a:cxn>
              <a:cxn ang="0">
                <a:pos x="0" y="88"/>
              </a:cxn>
              <a:cxn ang="0">
                <a:pos x="0" y="66"/>
              </a:cxn>
              <a:cxn ang="0">
                <a:pos x="6" y="62"/>
              </a:cxn>
              <a:cxn ang="0">
                <a:pos x="8" y="52"/>
              </a:cxn>
              <a:cxn ang="0">
                <a:pos x="20" y="52"/>
              </a:cxn>
              <a:cxn ang="0">
                <a:pos x="28" y="54"/>
              </a:cxn>
              <a:cxn ang="0">
                <a:pos x="30" y="58"/>
              </a:cxn>
              <a:cxn ang="0">
                <a:pos x="40" y="60"/>
              </a:cxn>
              <a:cxn ang="0">
                <a:pos x="42" y="50"/>
              </a:cxn>
              <a:cxn ang="0">
                <a:pos x="58" y="44"/>
              </a:cxn>
              <a:cxn ang="0">
                <a:pos x="66" y="32"/>
              </a:cxn>
              <a:cxn ang="0">
                <a:pos x="70" y="28"/>
              </a:cxn>
              <a:cxn ang="0">
                <a:pos x="68" y="22"/>
              </a:cxn>
              <a:cxn ang="0">
                <a:pos x="72" y="20"/>
              </a:cxn>
              <a:cxn ang="0">
                <a:pos x="80" y="18"/>
              </a:cxn>
              <a:cxn ang="0">
                <a:pos x="92" y="20"/>
              </a:cxn>
              <a:cxn ang="0">
                <a:pos x="108" y="20"/>
              </a:cxn>
              <a:cxn ang="0">
                <a:pos x="108" y="24"/>
              </a:cxn>
              <a:cxn ang="0">
                <a:pos x="118" y="22"/>
              </a:cxn>
              <a:cxn ang="0">
                <a:pos x="122" y="32"/>
              </a:cxn>
              <a:cxn ang="0">
                <a:pos x="140" y="24"/>
              </a:cxn>
              <a:cxn ang="0">
                <a:pos x="146" y="20"/>
              </a:cxn>
              <a:cxn ang="0">
                <a:pos x="156" y="20"/>
              </a:cxn>
              <a:cxn ang="0">
                <a:pos x="158" y="14"/>
              </a:cxn>
              <a:cxn ang="0">
                <a:pos x="162" y="8"/>
              </a:cxn>
              <a:cxn ang="0">
                <a:pos x="164" y="4"/>
              </a:cxn>
              <a:cxn ang="0">
                <a:pos x="170" y="0"/>
              </a:cxn>
              <a:cxn ang="0">
                <a:pos x="174" y="6"/>
              </a:cxn>
              <a:cxn ang="0">
                <a:pos x="176" y="10"/>
              </a:cxn>
              <a:cxn ang="0">
                <a:pos x="176" y="16"/>
              </a:cxn>
              <a:cxn ang="0">
                <a:pos x="178" y="18"/>
              </a:cxn>
              <a:cxn ang="0">
                <a:pos x="178" y="28"/>
              </a:cxn>
              <a:cxn ang="0">
                <a:pos x="182" y="38"/>
              </a:cxn>
              <a:cxn ang="0">
                <a:pos x="204" y="36"/>
              </a:cxn>
              <a:cxn ang="0">
                <a:pos x="156" y="154"/>
              </a:cxn>
              <a:cxn ang="0">
                <a:pos x="72" y="198"/>
              </a:cxn>
              <a:cxn ang="0">
                <a:pos x="22" y="188"/>
              </a:cxn>
              <a:cxn ang="0">
                <a:pos x="10" y="178"/>
              </a:cxn>
            </a:cxnLst>
            <a:rect l="0" t="0" r="r" b="b"/>
            <a:pathLst>
              <a:path w="205" h="199">
                <a:moveTo>
                  <a:pt x="10" y="178"/>
                </a:moveTo>
                <a:lnTo>
                  <a:pt x="4" y="168"/>
                </a:lnTo>
                <a:lnTo>
                  <a:pt x="18" y="152"/>
                </a:lnTo>
                <a:lnTo>
                  <a:pt x="20" y="148"/>
                </a:lnTo>
                <a:lnTo>
                  <a:pt x="18" y="136"/>
                </a:lnTo>
                <a:lnTo>
                  <a:pt x="12" y="130"/>
                </a:lnTo>
                <a:lnTo>
                  <a:pt x="8" y="130"/>
                </a:lnTo>
                <a:lnTo>
                  <a:pt x="4" y="134"/>
                </a:lnTo>
                <a:lnTo>
                  <a:pt x="4" y="116"/>
                </a:lnTo>
                <a:lnTo>
                  <a:pt x="2" y="100"/>
                </a:lnTo>
                <a:lnTo>
                  <a:pt x="6" y="94"/>
                </a:lnTo>
                <a:lnTo>
                  <a:pt x="0" y="88"/>
                </a:lnTo>
                <a:lnTo>
                  <a:pt x="0" y="66"/>
                </a:lnTo>
                <a:lnTo>
                  <a:pt x="6" y="62"/>
                </a:lnTo>
                <a:lnTo>
                  <a:pt x="8" y="52"/>
                </a:lnTo>
                <a:lnTo>
                  <a:pt x="20" y="52"/>
                </a:lnTo>
                <a:lnTo>
                  <a:pt x="28" y="54"/>
                </a:lnTo>
                <a:lnTo>
                  <a:pt x="30" y="58"/>
                </a:lnTo>
                <a:lnTo>
                  <a:pt x="40" y="60"/>
                </a:lnTo>
                <a:lnTo>
                  <a:pt x="42" y="50"/>
                </a:lnTo>
                <a:lnTo>
                  <a:pt x="58" y="44"/>
                </a:lnTo>
                <a:lnTo>
                  <a:pt x="66" y="32"/>
                </a:lnTo>
                <a:lnTo>
                  <a:pt x="70" y="28"/>
                </a:lnTo>
                <a:lnTo>
                  <a:pt x="68" y="22"/>
                </a:lnTo>
                <a:lnTo>
                  <a:pt x="72" y="20"/>
                </a:lnTo>
                <a:lnTo>
                  <a:pt x="80" y="18"/>
                </a:lnTo>
                <a:lnTo>
                  <a:pt x="92" y="20"/>
                </a:lnTo>
                <a:lnTo>
                  <a:pt x="108" y="20"/>
                </a:lnTo>
                <a:lnTo>
                  <a:pt x="108" y="24"/>
                </a:lnTo>
                <a:lnTo>
                  <a:pt x="118" y="22"/>
                </a:lnTo>
                <a:lnTo>
                  <a:pt x="122" y="32"/>
                </a:lnTo>
                <a:lnTo>
                  <a:pt x="140" y="24"/>
                </a:lnTo>
                <a:lnTo>
                  <a:pt x="146" y="20"/>
                </a:lnTo>
                <a:lnTo>
                  <a:pt x="156" y="20"/>
                </a:lnTo>
                <a:lnTo>
                  <a:pt x="158" y="14"/>
                </a:lnTo>
                <a:lnTo>
                  <a:pt x="162" y="8"/>
                </a:lnTo>
                <a:lnTo>
                  <a:pt x="164" y="4"/>
                </a:lnTo>
                <a:lnTo>
                  <a:pt x="170" y="0"/>
                </a:lnTo>
                <a:lnTo>
                  <a:pt x="174" y="6"/>
                </a:lnTo>
                <a:lnTo>
                  <a:pt x="176" y="10"/>
                </a:lnTo>
                <a:lnTo>
                  <a:pt x="176" y="16"/>
                </a:lnTo>
                <a:lnTo>
                  <a:pt x="178" y="18"/>
                </a:lnTo>
                <a:lnTo>
                  <a:pt x="178" y="28"/>
                </a:lnTo>
                <a:lnTo>
                  <a:pt x="182" y="38"/>
                </a:lnTo>
                <a:lnTo>
                  <a:pt x="204" y="36"/>
                </a:lnTo>
                <a:lnTo>
                  <a:pt x="156" y="154"/>
                </a:lnTo>
                <a:lnTo>
                  <a:pt x="72" y="198"/>
                </a:lnTo>
                <a:lnTo>
                  <a:pt x="22" y="188"/>
                </a:lnTo>
                <a:lnTo>
                  <a:pt x="10" y="17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7" name="Freeform 799"/>
          <p:cNvSpPr>
            <a:spLocks/>
          </p:cNvSpPr>
          <p:nvPr/>
        </p:nvSpPr>
        <p:spPr bwMode="ltGray">
          <a:xfrm>
            <a:off x="5258120" y="3346465"/>
            <a:ext cx="419886" cy="333374"/>
          </a:xfrm>
          <a:custGeom>
            <a:avLst/>
            <a:gdLst/>
            <a:ahLst/>
            <a:cxnLst>
              <a:cxn ang="0">
                <a:pos x="268" y="132"/>
              </a:cxn>
              <a:cxn ang="0">
                <a:pos x="268" y="106"/>
              </a:cxn>
              <a:cxn ang="0">
                <a:pos x="230" y="94"/>
              </a:cxn>
              <a:cxn ang="0">
                <a:pos x="202" y="80"/>
              </a:cxn>
              <a:cxn ang="0">
                <a:pos x="182" y="62"/>
              </a:cxn>
              <a:cxn ang="0">
                <a:pos x="166" y="40"/>
              </a:cxn>
              <a:cxn ang="0">
                <a:pos x="142" y="36"/>
              </a:cxn>
              <a:cxn ang="0">
                <a:pos x="110" y="16"/>
              </a:cxn>
              <a:cxn ang="0">
                <a:pos x="86" y="16"/>
              </a:cxn>
              <a:cxn ang="0">
                <a:pos x="68" y="22"/>
              </a:cxn>
              <a:cxn ang="0">
                <a:pos x="40" y="12"/>
              </a:cxn>
              <a:cxn ang="0">
                <a:pos x="4" y="0"/>
              </a:cxn>
              <a:cxn ang="0">
                <a:pos x="18" y="14"/>
              </a:cxn>
              <a:cxn ang="0">
                <a:pos x="6" y="24"/>
              </a:cxn>
              <a:cxn ang="0">
                <a:pos x="10" y="62"/>
              </a:cxn>
              <a:cxn ang="0">
                <a:pos x="6" y="108"/>
              </a:cxn>
              <a:cxn ang="0">
                <a:pos x="20" y="122"/>
              </a:cxn>
              <a:cxn ang="0">
                <a:pos x="72" y="144"/>
              </a:cxn>
              <a:cxn ang="0">
                <a:pos x="88" y="130"/>
              </a:cxn>
              <a:cxn ang="0">
                <a:pos x="100" y="124"/>
              </a:cxn>
              <a:cxn ang="0">
                <a:pos x="114" y="116"/>
              </a:cxn>
              <a:cxn ang="0">
                <a:pos x="128" y="116"/>
              </a:cxn>
              <a:cxn ang="0">
                <a:pos x="148" y="116"/>
              </a:cxn>
              <a:cxn ang="0">
                <a:pos x="168" y="126"/>
              </a:cxn>
              <a:cxn ang="0">
                <a:pos x="178" y="138"/>
              </a:cxn>
              <a:cxn ang="0">
                <a:pos x="188" y="150"/>
              </a:cxn>
              <a:cxn ang="0">
                <a:pos x="206" y="158"/>
              </a:cxn>
              <a:cxn ang="0">
                <a:pos x="226" y="176"/>
              </a:cxn>
              <a:cxn ang="0">
                <a:pos x="238" y="182"/>
              </a:cxn>
              <a:cxn ang="0">
                <a:pos x="254" y="166"/>
              </a:cxn>
              <a:cxn ang="0">
                <a:pos x="268" y="150"/>
              </a:cxn>
              <a:cxn ang="0">
                <a:pos x="268" y="144"/>
              </a:cxn>
            </a:cxnLst>
            <a:rect l="0" t="0" r="r" b="b"/>
            <a:pathLst>
              <a:path w="271" h="183">
                <a:moveTo>
                  <a:pt x="268" y="144"/>
                </a:moveTo>
                <a:lnTo>
                  <a:pt x="268" y="132"/>
                </a:lnTo>
                <a:lnTo>
                  <a:pt x="270" y="116"/>
                </a:lnTo>
                <a:lnTo>
                  <a:pt x="268" y="106"/>
                </a:lnTo>
                <a:lnTo>
                  <a:pt x="246" y="100"/>
                </a:lnTo>
                <a:lnTo>
                  <a:pt x="230" y="94"/>
                </a:lnTo>
                <a:lnTo>
                  <a:pt x="212" y="96"/>
                </a:lnTo>
                <a:lnTo>
                  <a:pt x="202" y="80"/>
                </a:lnTo>
                <a:lnTo>
                  <a:pt x="192" y="72"/>
                </a:lnTo>
                <a:lnTo>
                  <a:pt x="182" y="62"/>
                </a:lnTo>
                <a:lnTo>
                  <a:pt x="172" y="54"/>
                </a:lnTo>
                <a:lnTo>
                  <a:pt x="166" y="40"/>
                </a:lnTo>
                <a:lnTo>
                  <a:pt x="148" y="40"/>
                </a:lnTo>
                <a:lnTo>
                  <a:pt x="142" y="36"/>
                </a:lnTo>
                <a:lnTo>
                  <a:pt x="132" y="24"/>
                </a:lnTo>
                <a:lnTo>
                  <a:pt x="110" y="16"/>
                </a:lnTo>
                <a:lnTo>
                  <a:pt x="102" y="22"/>
                </a:lnTo>
                <a:lnTo>
                  <a:pt x="86" y="16"/>
                </a:lnTo>
                <a:lnTo>
                  <a:pt x="82" y="24"/>
                </a:lnTo>
                <a:lnTo>
                  <a:pt x="68" y="22"/>
                </a:lnTo>
                <a:lnTo>
                  <a:pt x="54" y="14"/>
                </a:lnTo>
                <a:lnTo>
                  <a:pt x="40" y="12"/>
                </a:lnTo>
                <a:lnTo>
                  <a:pt x="20" y="0"/>
                </a:lnTo>
                <a:lnTo>
                  <a:pt x="4" y="0"/>
                </a:lnTo>
                <a:lnTo>
                  <a:pt x="12" y="4"/>
                </a:lnTo>
                <a:lnTo>
                  <a:pt x="18" y="14"/>
                </a:lnTo>
                <a:lnTo>
                  <a:pt x="20" y="24"/>
                </a:lnTo>
                <a:lnTo>
                  <a:pt x="6" y="24"/>
                </a:lnTo>
                <a:lnTo>
                  <a:pt x="0" y="26"/>
                </a:lnTo>
                <a:lnTo>
                  <a:pt x="10" y="62"/>
                </a:lnTo>
                <a:lnTo>
                  <a:pt x="22" y="92"/>
                </a:lnTo>
                <a:lnTo>
                  <a:pt x="6" y="108"/>
                </a:lnTo>
                <a:lnTo>
                  <a:pt x="6" y="118"/>
                </a:lnTo>
                <a:lnTo>
                  <a:pt x="20" y="122"/>
                </a:lnTo>
                <a:lnTo>
                  <a:pt x="42" y="138"/>
                </a:lnTo>
                <a:lnTo>
                  <a:pt x="72" y="144"/>
                </a:lnTo>
                <a:lnTo>
                  <a:pt x="90" y="144"/>
                </a:lnTo>
                <a:lnTo>
                  <a:pt x="88" y="130"/>
                </a:lnTo>
                <a:lnTo>
                  <a:pt x="98" y="128"/>
                </a:lnTo>
                <a:lnTo>
                  <a:pt x="100" y="124"/>
                </a:lnTo>
                <a:lnTo>
                  <a:pt x="104" y="118"/>
                </a:lnTo>
                <a:lnTo>
                  <a:pt x="114" y="116"/>
                </a:lnTo>
                <a:lnTo>
                  <a:pt x="122" y="114"/>
                </a:lnTo>
                <a:lnTo>
                  <a:pt x="128" y="116"/>
                </a:lnTo>
                <a:lnTo>
                  <a:pt x="134" y="114"/>
                </a:lnTo>
                <a:lnTo>
                  <a:pt x="148" y="116"/>
                </a:lnTo>
                <a:lnTo>
                  <a:pt x="156" y="124"/>
                </a:lnTo>
                <a:lnTo>
                  <a:pt x="168" y="126"/>
                </a:lnTo>
                <a:lnTo>
                  <a:pt x="176" y="134"/>
                </a:lnTo>
                <a:lnTo>
                  <a:pt x="178" y="138"/>
                </a:lnTo>
                <a:lnTo>
                  <a:pt x="186" y="142"/>
                </a:lnTo>
                <a:lnTo>
                  <a:pt x="188" y="150"/>
                </a:lnTo>
                <a:lnTo>
                  <a:pt x="202" y="154"/>
                </a:lnTo>
                <a:lnTo>
                  <a:pt x="206" y="158"/>
                </a:lnTo>
                <a:lnTo>
                  <a:pt x="206" y="172"/>
                </a:lnTo>
                <a:lnTo>
                  <a:pt x="226" y="176"/>
                </a:lnTo>
                <a:lnTo>
                  <a:pt x="228" y="180"/>
                </a:lnTo>
                <a:lnTo>
                  <a:pt x="238" y="182"/>
                </a:lnTo>
                <a:lnTo>
                  <a:pt x="240" y="172"/>
                </a:lnTo>
                <a:lnTo>
                  <a:pt x="254" y="166"/>
                </a:lnTo>
                <a:lnTo>
                  <a:pt x="262" y="154"/>
                </a:lnTo>
                <a:lnTo>
                  <a:pt x="268" y="150"/>
                </a:lnTo>
                <a:lnTo>
                  <a:pt x="264" y="144"/>
                </a:lnTo>
                <a:lnTo>
                  <a:pt x="268" y="14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19" name="Slide Number Placeholder 8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505FE-BCF9-495F-BA48-54AF962B4E57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02" name="Rectangular Callout 801"/>
          <p:cNvSpPr/>
          <p:nvPr/>
        </p:nvSpPr>
        <p:spPr bwMode="auto">
          <a:xfrm>
            <a:off x="298715" y="5532449"/>
            <a:ext cx="832806" cy="310896"/>
          </a:xfrm>
          <a:prstGeom prst="wedgeRectCallout">
            <a:avLst>
              <a:gd name="adj1" fmla="val 35129"/>
              <a:gd name="adj2" fmla="val 39791"/>
            </a:avLst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IPFA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15" name="Rectangular Callout 814"/>
          <p:cNvSpPr/>
          <p:nvPr/>
        </p:nvSpPr>
        <p:spPr bwMode="auto">
          <a:xfrm>
            <a:off x="3956680" y="6382545"/>
            <a:ext cx="832806" cy="310896"/>
          </a:xfrm>
          <a:prstGeom prst="wedgeRectCallout">
            <a:avLst>
              <a:gd name="adj1" fmla="val 35129"/>
              <a:gd name="adj2" fmla="val 39791"/>
            </a:avLst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 Live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16" name="Rectangular Callout 815"/>
          <p:cNvSpPr/>
          <p:nvPr/>
        </p:nvSpPr>
        <p:spPr bwMode="auto">
          <a:xfrm>
            <a:off x="4881617" y="6382545"/>
            <a:ext cx="832806" cy="310896"/>
          </a:xfrm>
          <a:prstGeom prst="wedgeRectCallout">
            <a:avLst>
              <a:gd name="adj1" fmla="val 35129"/>
              <a:gd name="adj2" fmla="val 39791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 Planned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04" name="Rectangular Callout 803"/>
          <p:cNvSpPr/>
          <p:nvPr/>
        </p:nvSpPr>
        <p:spPr bwMode="auto">
          <a:xfrm>
            <a:off x="4434346" y="2573748"/>
            <a:ext cx="992393" cy="310896"/>
          </a:xfrm>
          <a:prstGeom prst="wedgeRectCallout">
            <a:avLst>
              <a:gd name="adj1" fmla="val -67349"/>
              <a:gd name="adj2" fmla="val 80491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SEPA,EU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08" name="Rectangular Callout 807"/>
          <p:cNvSpPr/>
          <p:nvPr/>
        </p:nvSpPr>
        <p:spPr bwMode="auto">
          <a:xfrm>
            <a:off x="2870261" y="4837124"/>
            <a:ext cx="460237" cy="314320"/>
          </a:xfrm>
          <a:prstGeom prst="wedgeRectCallout">
            <a:avLst>
              <a:gd name="adj1" fmla="val -33668"/>
              <a:gd name="adj2" fmla="val 117688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BR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09" name="Rectangular Callout 808"/>
          <p:cNvSpPr/>
          <p:nvPr/>
        </p:nvSpPr>
        <p:spPr bwMode="auto">
          <a:xfrm>
            <a:off x="3555973" y="2381042"/>
            <a:ext cx="785818" cy="310896"/>
          </a:xfrm>
          <a:prstGeom prst="wedgeRectCallout">
            <a:avLst>
              <a:gd name="adj1" fmla="val 38651"/>
              <a:gd name="adj2" fmla="val 108739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DK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0" name="Rectangular Callout 819"/>
          <p:cNvSpPr/>
          <p:nvPr/>
        </p:nvSpPr>
        <p:spPr bwMode="auto">
          <a:xfrm>
            <a:off x="4524197" y="3030681"/>
            <a:ext cx="795336" cy="310896"/>
          </a:xfrm>
          <a:prstGeom prst="wedgeRectCallout">
            <a:avLst>
              <a:gd name="adj1" fmla="val -82073"/>
              <a:gd name="adj2" fmla="val -4278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CH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2" name="Rectangular Callout 821"/>
          <p:cNvSpPr/>
          <p:nvPr/>
        </p:nvSpPr>
        <p:spPr bwMode="auto">
          <a:xfrm>
            <a:off x="840023" y="3298841"/>
            <a:ext cx="902522" cy="310896"/>
          </a:xfrm>
          <a:prstGeom prst="wedgeRectCallout">
            <a:avLst>
              <a:gd name="adj1" fmla="val 42893"/>
              <a:gd name="adj2" fmla="val 112380"/>
            </a:avLst>
          </a:prstGeom>
          <a:solidFill>
            <a:srgbClr val="E46C0A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FED, US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4" name="Rectangular Callout 823"/>
          <p:cNvSpPr/>
          <p:nvPr/>
        </p:nvSpPr>
        <p:spPr bwMode="auto">
          <a:xfrm>
            <a:off x="728076" y="2571763"/>
            <a:ext cx="914400" cy="310896"/>
          </a:xfrm>
          <a:prstGeom prst="wedgeRectCallout">
            <a:avLst>
              <a:gd name="adj1" fmla="val 67807"/>
              <a:gd name="adj2" fmla="val 57194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CPA, CA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6" name="Rectangular Callout 825"/>
          <p:cNvSpPr/>
          <p:nvPr/>
        </p:nvSpPr>
        <p:spPr bwMode="auto">
          <a:xfrm>
            <a:off x="298715" y="5532449"/>
            <a:ext cx="832806" cy="310896"/>
          </a:xfrm>
          <a:prstGeom prst="wedgeRectCallout">
            <a:avLst>
              <a:gd name="adj1" fmla="val 35129"/>
              <a:gd name="adj2" fmla="val 39791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IPFA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7" name="Rectangular Callout 826"/>
          <p:cNvSpPr/>
          <p:nvPr/>
        </p:nvSpPr>
        <p:spPr bwMode="auto">
          <a:xfrm>
            <a:off x="3357874" y="3236742"/>
            <a:ext cx="795528" cy="310896"/>
          </a:xfrm>
          <a:prstGeom prst="wedgeRectCallout">
            <a:avLst>
              <a:gd name="adj1" fmla="val 54407"/>
              <a:gd name="adj2" fmla="val -87986"/>
            </a:avLst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T2, EU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8" name="Rectangular Callout 827"/>
          <p:cNvSpPr/>
          <p:nvPr/>
        </p:nvSpPr>
        <p:spPr bwMode="auto">
          <a:xfrm>
            <a:off x="4120472" y="5272888"/>
            <a:ext cx="795528" cy="310896"/>
          </a:xfrm>
          <a:prstGeom prst="wedgeRectCallout">
            <a:avLst>
              <a:gd name="adj1" fmla="val -11406"/>
              <a:gd name="adj2" fmla="val 104078"/>
            </a:avLst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SADC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9" name="Rectangular Callout 828"/>
          <p:cNvSpPr/>
          <p:nvPr/>
        </p:nvSpPr>
        <p:spPr bwMode="auto">
          <a:xfrm>
            <a:off x="7780152" y="5369627"/>
            <a:ext cx="795336" cy="310896"/>
          </a:xfrm>
          <a:prstGeom prst="wedgeRectCallout">
            <a:avLst>
              <a:gd name="adj1" fmla="val -82073"/>
              <a:gd name="adj2" fmla="val -4278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AU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0" name="Rectangular Callout 829"/>
          <p:cNvSpPr/>
          <p:nvPr/>
        </p:nvSpPr>
        <p:spPr bwMode="auto">
          <a:xfrm>
            <a:off x="7825466" y="3106522"/>
            <a:ext cx="932456" cy="403686"/>
          </a:xfrm>
          <a:prstGeom prst="wedgeRectCallout">
            <a:avLst>
              <a:gd name="adj1" fmla="val -82073"/>
              <a:gd name="adj2" fmla="val -4278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FFFFFF"/>
                </a:solidFill>
              </a:rPr>
              <a:t>Zengin</a:t>
            </a:r>
            <a:r>
              <a:rPr lang="en-US" sz="1200" b="1" dirty="0">
                <a:solidFill>
                  <a:srgbClr val="FFFFFF"/>
                </a:solidFill>
              </a:rPr>
              <a:t>, JP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1" name="Rectangular Callout 830"/>
          <p:cNvSpPr/>
          <p:nvPr/>
        </p:nvSpPr>
        <p:spPr bwMode="auto">
          <a:xfrm>
            <a:off x="6568674" y="3689759"/>
            <a:ext cx="918264" cy="409572"/>
          </a:xfrm>
          <a:prstGeom prst="wedgeRectCallout">
            <a:avLst>
              <a:gd name="adj1" fmla="val -67467"/>
              <a:gd name="adj2" fmla="val -48930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</a:rPr>
              <a:t>CNAPSII, </a:t>
            </a:r>
            <a:r>
              <a:rPr lang="en-US" sz="1200" b="1" dirty="0">
                <a:solidFill>
                  <a:srgbClr val="FFFFFF"/>
                </a:solidFill>
              </a:rPr>
              <a:t>CN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2" name="Rectangular Callout 831"/>
          <p:cNvSpPr/>
          <p:nvPr/>
        </p:nvSpPr>
        <p:spPr bwMode="auto">
          <a:xfrm>
            <a:off x="5541659" y="4314831"/>
            <a:ext cx="795528" cy="310896"/>
          </a:xfrm>
          <a:prstGeom prst="wedgeRectCallout">
            <a:avLst>
              <a:gd name="adj1" fmla="val 21948"/>
              <a:gd name="adj2" fmla="val -111635"/>
            </a:avLst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IN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4" name="Rectangular Callout 833"/>
          <p:cNvSpPr/>
          <p:nvPr/>
        </p:nvSpPr>
        <p:spPr bwMode="auto">
          <a:xfrm>
            <a:off x="3956680" y="6232527"/>
            <a:ext cx="832806" cy="460914"/>
          </a:xfrm>
          <a:prstGeom prst="wedgeRectCallout">
            <a:avLst>
              <a:gd name="adj1" fmla="val 35129"/>
              <a:gd name="adj2" fmla="val 39791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 Low-value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5" name="Rectangular Callout 834"/>
          <p:cNvSpPr/>
          <p:nvPr/>
        </p:nvSpPr>
        <p:spPr bwMode="auto">
          <a:xfrm>
            <a:off x="4881617" y="6238877"/>
            <a:ext cx="832806" cy="454564"/>
          </a:xfrm>
          <a:prstGeom prst="wedgeRectCallout">
            <a:avLst>
              <a:gd name="adj1" fmla="val 35129"/>
              <a:gd name="adj2" fmla="val 39791"/>
            </a:avLst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 High-value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6" name="Rectangular Callout 835"/>
          <p:cNvSpPr/>
          <p:nvPr/>
        </p:nvSpPr>
        <p:spPr bwMode="auto">
          <a:xfrm>
            <a:off x="6560724" y="3208353"/>
            <a:ext cx="918264" cy="409572"/>
          </a:xfrm>
          <a:prstGeom prst="wedgeRectCallout">
            <a:avLst>
              <a:gd name="adj1" fmla="val -79417"/>
              <a:gd name="adj2" fmla="val 46327"/>
            </a:avLst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CIPS?, </a:t>
            </a:r>
            <a:r>
              <a:rPr lang="en-US" sz="1200" b="1" dirty="0">
                <a:solidFill>
                  <a:srgbClr val="FFFFFF"/>
                </a:solidFill>
              </a:rPr>
              <a:t>CN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7" name="Rectangular Callout 836"/>
          <p:cNvSpPr/>
          <p:nvPr/>
        </p:nvSpPr>
        <p:spPr bwMode="auto">
          <a:xfrm>
            <a:off x="7855974" y="3587764"/>
            <a:ext cx="889057" cy="403686"/>
          </a:xfrm>
          <a:prstGeom prst="wedgeRectCallout">
            <a:avLst>
              <a:gd name="adj1" fmla="val -91226"/>
              <a:gd name="adj2" fmla="val -67702"/>
            </a:avLst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FFFFFF"/>
                </a:solidFill>
              </a:rPr>
              <a:t>BOJNet</a:t>
            </a:r>
            <a:r>
              <a:rPr lang="en-US" sz="1200" b="1" dirty="0">
                <a:solidFill>
                  <a:srgbClr val="FFFFFF"/>
                </a:solidFill>
              </a:rPr>
              <a:t>, JP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8" name="Rectangular Callout 837"/>
          <p:cNvSpPr/>
          <p:nvPr/>
        </p:nvSpPr>
        <p:spPr bwMode="auto">
          <a:xfrm>
            <a:off x="1296062" y="2135988"/>
            <a:ext cx="914400" cy="310896"/>
          </a:xfrm>
          <a:prstGeom prst="wedgeRectCallout">
            <a:avLst>
              <a:gd name="adj1" fmla="val 1141"/>
              <a:gd name="adj2" fmla="val 104253"/>
            </a:avLst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CPA, CA</a:t>
            </a:r>
            <a:endParaRPr lang="en-GB" sz="1200" b="1" dirty="0">
              <a:solidFill>
                <a:srgbClr val="FFFFFF"/>
              </a:solidFill>
            </a:endParaRPr>
          </a:p>
        </p:txBody>
      </p:sp>
      <p:grpSp>
        <p:nvGrpSpPr>
          <p:cNvPr id="441" name="Group 440"/>
          <p:cNvGrpSpPr/>
          <p:nvPr/>
        </p:nvGrpSpPr>
        <p:grpSpPr>
          <a:xfrm>
            <a:off x="5079940" y="2076471"/>
            <a:ext cx="513282" cy="511009"/>
            <a:chOff x="-1466771" y="2978245"/>
            <a:chExt cx="513282" cy="511009"/>
          </a:xfrm>
        </p:grpSpPr>
        <p:sp>
          <p:nvSpPr>
            <p:cNvPr id="840" name="Teardrop 839"/>
            <p:cNvSpPr/>
            <p:nvPr/>
          </p:nvSpPr>
          <p:spPr>
            <a:xfrm rot="8103322">
              <a:off x="-1465634" y="2978245"/>
              <a:ext cx="511009" cy="511009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466771" y="308043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E46C0A"/>
                  </a:solidFill>
                </a:rPr>
                <a:t>Live</a:t>
              </a:r>
              <a:endParaRPr lang="en-GB" sz="1400" dirty="0">
                <a:solidFill>
                  <a:srgbClr val="E46C0A"/>
                </a:solidFill>
              </a:endParaRPr>
            </a:p>
          </p:txBody>
        </p:sp>
      </p:grpSp>
      <p:grpSp>
        <p:nvGrpSpPr>
          <p:cNvPr id="841" name="Group 840"/>
          <p:cNvGrpSpPr/>
          <p:nvPr/>
        </p:nvGrpSpPr>
        <p:grpSpPr>
          <a:xfrm>
            <a:off x="8429286" y="2582962"/>
            <a:ext cx="513282" cy="511009"/>
            <a:chOff x="-1466771" y="2978245"/>
            <a:chExt cx="513282" cy="511009"/>
          </a:xfrm>
        </p:grpSpPr>
        <p:sp>
          <p:nvSpPr>
            <p:cNvPr id="842" name="Teardrop 841"/>
            <p:cNvSpPr/>
            <p:nvPr/>
          </p:nvSpPr>
          <p:spPr>
            <a:xfrm rot="8103322">
              <a:off x="-1465634" y="2978245"/>
              <a:ext cx="511009" cy="511009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</a:endParaRPr>
            </a:p>
          </p:txBody>
        </p:sp>
        <p:sp>
          <p:nvSpPr>
            <p:cNvPr id="843" name="TextBox 842"/>
            <p:cNvSpPr txBox="1"/>
            <p:nvPr/>
          </p:nvSpPr>
          <p:spPr>
            <a:xfrm>
              <a:off x="-1466771" y="308043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E46C0A"/>
                  </a:solidFill>
                </a:rPr>
                <a:t>Live</a:t>
              </a:r>
              <a:endParaRPr lang="en-GB" sz="1400" dirty="0">
                <a:solidFill>
                  <a:srgbClr val="E46C0A"/>
                </a:solidFill>
              </a:endParaRPr>
            </a:p>
          </p:txBody>
        </p:sp>
      </p:grpSp>
      <p:grpSp>
        <p:nvGrpSpPr>
          <p:cNvPr id="844" name="Group 843"/>
          <p:cNvGrpSpPr/>
          <p:nvPr/>
        </p:nvGrpSpPr>
        <p:grpSpPr>
          <a:xfrm>
            <a:off x="172018" y="4991094"/>
            <a:ext cx="513282" cy="511009"/>
            <a:chOff x="-1466771" y="2978245"/>
            <a:chExt cx="513282" cy="511009"/>
          </a:xfrm>
        </p:grpSpPr>
        <p:sp>
          <p:nvSpPr>
            <p:cNvPr id="845" name="Teardrop 844"/>
            <p:cNvSpPr/>
            <p:nvPr/>
          </p:nvSpPr>
          <p:spPr>
            <a:xfrm rot="8103322">
              <a:off x="-1465634" y="2978245"/>
              <a:ext cx="511009" cy="511009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</a:endParaRPr>
            </a:p>
          </p:txBody>
        </p:sp>
        <p:sp>
          <p:nvSpPr>
            <p:cNvPr id="846" name="TextBox 845"/>
            <p:cNvSpPr txBox="1"/>
            <p:nvPr/>
          </p:nvSpPr>
          <p:spPr>
            <a:xfrm>
              <a:off x="-1466771" y="308043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E46C0A"/>
                  </a:solidFill>
                </a:rPr>
                <a:t>Live</a:t>
              </a:r>
              <a:endParaRPr lang="en-GB" sz="1400" dirty="0">
                <a:solidFill>
                  <a:srgbClr val="E46C0A"/>
                </a:solidFill>
              </a:endParaRPr>
            </a:p>
          </p:txBody>
        </p:sp>
      </p:grpSp>
      <p:sp>
        <p:nvSpPr>
          <p:cNvPr id="847" name="Rectangular Callout 846"/>
          <p:cNvSpPr/>
          <p:nvPr/>
        </p:nvSpPr>
        <p:spPr bwMode="auto">
          <a:xfrm>
            <a:off x="7720633" y="6169155"/>
            <a:ext cx="795336" cy="310896"/>
          </a:xfrm>
          <a:prstGeom prst="wedgeRectCallout">
            <a:avLst>
              <a:gd name="adj1" fmla="val 46694"/>
              <a:gd name="adj2" fmla="val -74866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NZ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9" name="Rectangular Callout 838"/>
          <p:cNvSpPr/>
          <p:nvPr/>
        </p:nvSpPr>
        <p:spPr bwMode="auto">
          <a:xfrm>
            <a:off x="5932373" y="4897879"/>
            <a:ext cx="699794" cy="285323"/>
          </a:xfrm>
          <a:prstGeom prst="wedgeRectCallout">
            <a:avLst>
              <a:gd name="adj1" fmla="val 59483"/>
              <a:gd name="adj2" fmla="val -69561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SG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5" name="Rectangular Callout 824"/>
          <p:cNvSpPr/>
          <p:nvPr/>
        </p:nvSpPr>
        <p:spPr bwMode="auto">
          <a:xfrm>
            <a:off x="1419497" y="4259399"/>
            <a:ext cx="902522" cy="310896"/>
          </a:xfrm>
          <a:prstGeom prst="wedgeRectCallout">
            <a:avLst>
              <a:gd name="adj1" fmla="val 42893"/>
              <a:gd name="adj2" fmla="val 112380"/>
            </a:avLst>
          </a:prstGeom>
          <a:solidFill>
            <a:srgbClr val="E46C0A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CO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3" name="Rectangular Callout 832"/>
          <p:cNvSpPr/>
          <p:nvPr/>
        </p:nvSpPr>
        <p:spPr bwMode="auto">
          <a:xfrm>
            <a:off x="1373015" y="4700857"/>
            <a:ext cx="902522" cy="310896"/>
          </a:xfrm>
          <a:prstGeom prst="wedgeRectCallout">
            <a:avLst>
              <a:gd name="adj1" fmla="val 42893"/>
              <a:gd name="adj2" fmla="val 112380"/>
            </a:avLst>
          </a:prstGeom>
          <a:solidFill>
            <a:srgbClr val="E46C0A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PE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95082" cy="1143000"/>
          </a:xfrm>
        </p:spPr>
        <p:txBody>
          <a:bodyPr/>
          <a:lstStyle/>
          <a:p>
            <a:r>
              <a:rPr lang="en-US" sz="2800" dirty="0" smtClean="0"/>
              <a:t>ISO 20022 Adoption – Payments MI &amp; initiatives</a:t>
            </a:r>
            <a:br>
              <a:rPr lang="en-US" sz="2800" dirty="0" smtClean="0"/>
            </a:br>
            <a:r>
              <a:rPr lang="en-US" sz="2800" dirty="0" smtClean="0"/>
              <a:t>From discussion to implementation</a:t>
            </a:r>
            <a:endParaRPr lang="en-GB" sz="2800" dirty="0"/>
          </a:p>
        </p:txBody>
      </p:sp>
      <p:grpSp>
        <p:nvGrpSpPr>
          <p:cNvPr id="821" name="Group 820"/>
          <p:cNvGrpSpPr/>
          <p:nvPr/>
        </p:nvGrpSpPr>
        <p:grpSpPr>
          <a:xfrm>
            <a:off x="8202526" y="5713095"/>
            <a:ext cx="513282" cy="511009"/>
            <a:chOff x="-1466771" y="2978245"/>
            <a:chExt cx="513282" cy="511009"/>
          </a:xfrm>
        </p:grpSpPr>
        <p:sp>
          <p:nvSpPr>
            <p:cNvPr id="823" name="Teardrop 822"/>
            <p:cNvSpPr/>
            <p:nvPr/>
          </p:nvSpPr>
          <p:spPr>
            <a:xfrm rot="8103322">
              <a:off x="-1465634" y="2978245"/>
              <a:ext cx="511009" cy="511009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</a:endParaRPr>
            </a:p>
          </p:txBody>
        </p:sp>
        <p:sp>
          <p:nvSpPr>
            <p:cNvPr id="851" name="TextBox 850"/>
            <p:cNvSpPr txBox="1"/>
            <p:nvPr/>
          </p:nvSpPr>
          <p:spPr>
            <a:xfrm>
              <a:off x="-1466771" y="308043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E46C0A"/>
                  </a:solidFill>
                </a:rPr>
                <a:t>Live</a:t>
              </a:r>
              <a:endParaRPr lang="en-GB" sz="1400" dirty="0">
                <a:solidFill>
                  <a:srgbClr val="E46C0A"/>
                </a:solidFill>
              </a:endParaRPr>
            </a:p>
          </p:txBody>
        </p:sp>
      </p:grpSp>
      <p:sp>
        <p:nvSpPr>
          <p:cNvPr id="852" name="Rectangular Callout 851"/>
          <p:cNvSpPr/>
          <p:nvPr/>
        </p:nvSpPr>
        <p:spPr bwMode="auto">
          <a:xfrm>
            <a:off x="8156539" y="4751649"/>
            <a:ext cx="795336" cy="310896"/>
          </a:xfrm>
          <a:prstGeom prst="wedgeRectCallout">
            <a:avLst>
              <a:gd name="adj1" fmla="val -87000"/>
              <a:gd name="adj2" fmla="val 37739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PG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3" name="Rectangular Callout 852"/>
          <p:cNvSpPr/>
          <p:nvPr/>
        </p:nvSpPr>
        <p:spPr bwMode="auto">
          <a:xfrm>
            <a:off x="7975136" y="4156361"/>
            <a:ext cx="1114636" cy="405605"/>
          </a:xfrm>
          <a:prstGeom prst="wedgeRectCallout">
            <a:avLst>
              <a:gd name="adj1" fmla="val 35129"/>
              <a:gd name="adj2" fmla="val 39791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ASEAN Payment?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4" name="Rectangular Callout 853"/>
          <p:cNvSpPr/>
          <p:nvPr/>
        </p:nvSpPr>
        <p:spPr bwMode="auto">
          <a:xfrm>
            <a:off x="7209072" y="4644509"/>
            <a:ext cx="699794" cy="285323"/>
          </a:xfrm>
          <a:prstGeom prst="wedgeRectCallout">
            <a:avLst>
              <a:gd name="adj1" fmla="val -82073"/>
              <a:gd name="adj2" fmla="val -4278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BN?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5" name="Rectangular Callout 854"/>
          <p:cNvSpPr/>
          <p:nvPr/>
        </p:nvSpPr>
        <p:spPr bwMode="auto">
          <a:xfrm>
            <a:off x="7064979" y="4221173"/>
            <a:ext cx="699794" cy="285323"/>
          </a:xfrm>
          <a:prstGeom prst="wedgeRectCallout">
            <a:avLst>
              <a:gd name="adj1" fmla="val -82073"/>
              <a:gd name="adj2" fmla="val -4278"/>
            </a:avLst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TH</a:t>
            </a:r>
            <a:endParaRPr lang="en-GB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5"/>
          <p:cNvGrpSpPr/>
          <p:nvPr/>
        </p:nvGrpSpPr>
        <p:grpSpPr>
          <a:xfrm>
            <a:off x="428659" y="1241449"/>
            <a:ext cx="8715341" cy="5616551"/>
            <a:chOff x="395288" y="836613"/>
            <a:chExt cx="8929687" cy="5616575"/>
          </a:xfrm>
          <a:solidFill>
            <a:schemeClr val="bg2"/>
          </a:solidFill>
        </p:grpSpPr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1800225" y="3835400"/>
              <a:ext cx="4763" cy="31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44500" y="1879600"/>
              <a:ext cx="30163" cy="317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0"/>
                </a:cxn>
                <a:cxn ang="0">
                  <a:pos x="18" y="8"/>
                </a:cxn>
                <a:cxn ang="0">
                  <a:pos x="8" y="16"/>
                </a:cxn>
                <a:cxn ang="0">
                  <a:pos x="0" y="12"/>
                </a:cxn>
                <a:cxn ang="0">
                  <a:pos x="0" y="4"/>
                </a:cxn>
              </a:cxnLst>
              <a:rect l="0" t="0" r="r" b="b"/>
              <a:pathLst>
                <a:path w="19" h="17">
                  <a:moveTo>
                    <a:pt x="0" y="4"/>
                  </a:moveTo>
                  <a:lnTo>
                    <a:pt x="16" y="0"/>
                  </a:lnTo>
                  <a:lnTo>
                    <a:pt x="18" y="8"/>
                  </a:lnTo>
                  <a:lnTo>
                    <a:pt x="8" y="16"/>
                  </a:lnTo>
                  <a:lnTo>
                    <a:pt x="0" y="12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3409950" y="2144713"/>
              <a:ext cx="219075" cy="157162"/>
            </a:xfrm>
            <a:custGeom>
              <a:avLst/>
              <a:gdLst/>
              <a:ahLst/>
              <a:cxnLst>
                <a:cxn ang="0">
                  <a:pos x="106" y="10"/>
                </a:cxn>
                <a:cxn ang="0">
                  <a:pos x="114" y="4"/>
                </a:cxn>
                <a:cxn ang="0">
                  <a:pos x="124" y="6"/>
                </a:cxn>
                <a:cxn ang="0">
                  <a:pos x="128" y="20"/>
                </a:cxn>
                <a:cxn ang="0">
                  <a:pos x="134" y="26"/>
                </a:cxn>
                <a:cxn ang="0">
                  <a:pos x="136" y="42"/>
                </a:cxn>
                <a:cxn ang="0">
                  <a:pos x="120" y="64"/>
                </a:cxn>
                <a:cxn ang="0">
                  <a:pos x="106" y="74"/>
                </a:cxn>
                <a:cxn ang="0">
                  <a:pos x="94" y="86"/>
                </a:cxn>
                <a:cxn ang="0">
                  <a:pos x="68" y="84"/>
                </a:cxn>
                <a:cxn ang="0">
                  <a:pos x="52" y="78"/>
                </a:cxn>
                <a:cxn ang="0">
                  <a:pos x="34" y="74"/>
                </a:cxn>
                <a:cxn ang="0">
                  <a:pos x="24" y="66"/>
                </a:cxn>
                <a:cxn ang="0">
                  <a:pos x="32" y="58"/>
                </a:cxn>
                <a:cxn ang="0">
                  <a:pos x="26" y="48"/>
                </a:cxn>
                <a:cxn ang="0">
                  <a:pos x="10" y="46"/>
                </a:cxn>
                <a:cxn ang="0">
                  <a:pos x="12" y="40"/>
                </a:cxn>
                <a:cxn ang="0">
                  <a:pos x="34" y="38"/>
                </a:cxn>
                <a:cxn ang="0">
                  <a:pos x="36" y="30"/>
                </a:cxn>
                <a:cxn ang="0">
                  <a:pos x="24" y="26"/>
                </a:cxn>
                <a:cxn ang="0">
                  <a:pos x="0" y="32"/>
                </a:cxn>
                <a:cxn ang="0">
                  <a:pos x="14" y="20"/>
                </a:cxn>
                <a:cxn ang="0">
                  <a:pos x="20" y="6"/>
                </a:cxn>
                <a:cxn ang="0">
                  <a:pos x="32" y="14"/>
                </a:cxn>
                <a:cxn ang="0">
                  <a:pos x="38" y="0"/>
                </a:cxn>
                <a:cxn ang="0">
                  <a:pos x="44" y="20"/>
                </a:cxn>
                <a:cxn ang="0">
                  <a:pos x="48" y="38"/>
                </a:cxn>
                <a:cxn ang="0">
                  <a:pos x="54" y="30"/>
                </a:cxn>
                <a:cxn ang="0">
                  <a:pos x="58" y="24"/>
                </a:cxn>
                <a:cxn ang="0">
                  <a:pos x="60" y="10"/>
                </a:cxn>
                <a:cxn ang="0">
                  <a:pos x="68" y="24"/>
                </a:cxn>
                <a:cxn ang="0">
                  <a:pos x="74" y="10"/>
                </a:cxn>
                <a:cxn ang="0">
                  <a:pos x="82" y="12"/>
                </a:cxn>
                <a:cxn ang="0">
                  <a:pos x="94" y="16"/>
                </a:cxn>
              </a:cxnLst>
              <a:rect l="0" t="0" r="r" b="b"/>
              <a:pathLst>
                <a:path w="139" h="87">
                  <a:moveTo>
                    <a:pt x="100" y="12"/>
                  </a:moveTo>
                  <a:lnTo>
                    <a:pt x="106" y="10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8" y="10"/>
                  </a:lnTo>
                  <a:lnTo>
                    <a:pt x="124" y="6"/>
                  </a:lnTo>
                  <a:lnTo>
                    <a:pt x="126" y="14"/>
                  </a:lnTo>
                  <a:lnTo>
                    <a:pt x="128" y="20"/>
                  </a:lnTo>
                  <a:lnTo>
                    <a:pt x="126" y="24"/>
                  </a:lnTo>
                  <a:lnTo>
                    <a:pt x="134" y="26"/>
                  </a:lnTo>
                  <a:lnTo>
                    <a:pt x="138" y="32"/>
                  </a:lnTo>
                  <a:lnTo>
                    <a:pt x="136" y="42"/>
                  </a:lnTo>
                  <a:lnTo>
                    <a:pt x="128" y="56"/>
                  </a:lnTo>
                  <a:lnTo>
                    <a:pt x="120" y="64"/>
                  </a:lnTo>
                  <a:lnTo>
                    <a:pt x="114" y="64"/>
                  </a:lnTo>
                  <a:lnTo>
                    <a:pt x="106" y="74"/>
                  </a:lnTo>
                  <a:lnTo>
                    <a:pt x="106" y="78"/>
                  </a:lnTo>
                  <a:lnTo>
                    <a:pt x="94" y="86"/>
                  </a:lnTo>
                  <a:lnTo>
                    <a:pt x="84" y="80"/>
                  </a:lnTo>
                  <a:lnTo>
                    <a:pt x="68" y="84"/>
                  </a:lnTo>
                  <a:lnTo>
                    <a:pt x="58" y="78"/>
                  </a:lnTo>
                  <a:lnTo>
                    <a:pt x="52" y="78"/>
                  </a:lnTo>
                  <a:lnTo>
                    <a:pt x="46" y="72"/>
                  </a:lnTo>
                  <a:lnTo>
                    <a:pt x="34" y="74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2" y="58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2" y="46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22" y="40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4" y="26"/>
                  </a:lnTo>
                  <a:lnTo>
                    <a:pt x="14" y="34"/>
                  </a:lnTo>
                  <a:lnTo>
                    <a:pt x="0" y="32"/>
                  </a:lnTo>
                  <a:lnTo>
                    <a:pt x="10" y="24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6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44" y="10"/>
                  </a:lnTo>
                  <a:lnTo>
                    <a:pt x="44" y="20"/>
                  </a:lnTo>
                  <a:lnTo>
                    <a:pt x="46" y="28"/>
                  </a:lnTo>
                  <a:lnTo>
                    <a:pt x="48" y="38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8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4"/>
                  </a:lnTo>
                  <a:lnTo>
                    <a:pt x="68" y="16"/>
                  </a:lnTo>
                  <a:lnTo>
                    <a:pt x="74" y="10"/>
                  </a:lnTo>
                  <a:lnTo>
                    <a:pt x="82" y="18"/>
                  </a:lnTo>
                  <a:lnTo>
                    <a:pt x="82" y="12"/>
                  </a:lnTo>
                  <a:lnTo>
                    <a:pt x="88" y="10"/>
                  </a:lnTo>
                  <a:lnTo>
                    <a:pt x="94" y="16"/>
                  </a:lnTo>
                  <a:lnTo>
                    <a:pt x="10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76450" y="3697288"/>
              <a:ext cx="7938" cy="793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2459038" y="4011613"/>
              <a:ext cx="33337" cy="5238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0" y="22"/>
                </a:cxn>
                <a:cxn ang="0">
                  <a:pos x="4" y="28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14" y="6"/>
                </a:cxn>
              </a:cxnLst>
              <a:rect l="0" t="0" r="r" b="b"/>
              <a:pathLst>
                <a:path w="21" h="29">
                  <a:moveTo>
                    <a:pt x="14" y="6"/>
                  </a:moveTo>
                  <a:lnTo>
                    <a:pt x="20" y="22"/>
                  </a:lnTo>
                  <a:lnTo>
                    <a:pt x="4" y="28"/>
                  </a:lnTo>
                  <a:lnTo>
                    <a:pt x="6" y="18"/>
                  </a:lnTo>
                  <a:lnTo>
                    <a:pt x="0" y="0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2336800" y="2117725"/>
              <a:ext cx="1588" cy="7938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ltGray">
            <a:xfrm>
              <a:off x="2300288" y="2125663"/>
              <a:ext cx="7937" cy="952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1030288" y="2179638"/>
              <a:ext cx="25400" cy="107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6" y="18"/>
                </a:cxn>
                <a:cxn ang="0">
                  <a:pos x="14" y="32"/>
                </a:cxn>
                <a:cxn ang="0">
                  <a:pos x="12" y="48"/>
                </a:cxn>
                <a:cxn ang="0">
                  <a:pos x="4" y="58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2" y="28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17" h="59">
                  <a:moveTo>
                    <a:pt x="0" y="0"/>
                  </a:moveTo>
                  <a:lnTo>
                    <a:pt x="10" y="0"/>
                  </a:lnTo>
                  <a:lnTo>
                    <a:pt x="16" y="18"/>
                  </a:lnTo>
                  <a:lnTo>
                    <a:pt x="14" y="32"/>
                  </a:lnTo>
                  <a:lnTo>
                    <a:pt x="12" y="48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1035050" y="2293938"/>
              <a:ext cx="33338" cy="730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8"/>
                </a:cxn>
                <a:cxn ang="0">
                  <a:pos x="18" y="16"/>
                </a:cxn>
                <a:cxn ang="0">
                  <a:pos x="20" y="28"/>
                </a:cxn>
                <a:cxn ang="0">
                  <a:pos x="16" y="36"/>
                </a:cxn>
                <a:cxn ang="0">
                  <a:pos x="2" y="40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2" y="2"/>
                </a:cxn>
                <a:cxn ang="0">
                  <a:pos x="8" y="0"/>
                </a:cxn>
              </a:cxnLst>
              <a:rect l="0" t="0" r="r" b="b"/>
              <a:pathLst>
                <a:path w="21" h="41">
                  <a:moveTo>
                    <a:pt x="8" y="0"/>
                  </a:moveTo>
                  <a:lnTo>
                    <a:pt x="14" y="8"/>
                  </a:lnTo>
                  <a:lnTo>
                    <a:pt x="18" y="16"/>
                  </a:lnTo>
                  <a:lnTo>
                    <a:pt x="20" y="28"/>
                  </a:lnTo>
                  <a:lnTo>
                    <a:pt x="16" y="36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2257425" y="4953000"/>
              <a:ext cx="276225" cy="1485900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18" y="60"/>
                </a:cxn>
                <a:cxn ang="0">
                  <a:pos x="20" y="114"/>
                </a:cxn>
                <a:cxn ang="0">
                  <a:pos x="20" y="158"/>
                </a:cxn>
                <a:cxn ang="0">
                  <a:pos x="18" y="188"/>
                </a:cxn>
                <a:cxn ang="0">
                  <a:pos x="14" y="222"/>
                </a:cxn>
                <a:cxn ang="0">
                  <a:pos x="14" y="250"/>
                </a:cxn>
                <a:cxn ang="0">
                  <a:pos x="20" y="286"/>
                </a:cxn>
                <a:cxn ang="0">
                  <a:pos x="28" y="322"/>
                </a:cxn>
                <a:cxn ang="0">
                  <a:pos x="18" y="346"/>
                </a:cxn>
                <a:cxn ang="0">
                  <a:pos x="12" y="370"/>
                </a:cxn>
                <a:cxn ang="0">
                  <a:pos x="8" y="398"/>
                </a:cxn>
                <a:cxn ang="0">
                  <a:pos x="2" y="404"/>
                </a:cxn>
                <a:cxn ang="0">
                  <a:pos x="6" y="418"/>
                </a:cxn>
                <a:cxn ang="0">
                  <a:pos x="16" y="440"/>
                </a:cxn>
                <a:cxn ang="0">
                  <a:pos x="12" y="480"/>
                </a:cxn>
                <a:cxn ang="0">
                  <a:pos x="34" y="496"/>
                </a:cxn>
                <a:cxn ang="0">
                  <a:pos x="36" y="502"/>
                </a:cxn>
                <a:cxn ang="0">
                  <a:pos x="36" y="534"/>
                </a:cxn>
                <a:cxn ang="0">
                  <a:pos x="34" y="560"/>
                </a:cxn>
                <a:cxn ang="0">
                  <a:pos x="36" y="586"/>
                </a:cxn>
                <a:cxn ang="0">
                  <a:pos x="18" y="586"/>
                </a:cxn>
                <a:cxn ang="0">
                  <a:pos x="6" y="608"/>
                </a:cxn>
                <a:cxn ang="0">
                  <a:pos x="12" y="608"/>
                </a:cxn>
                <a:cxn ang="0">
                  <a:pos x="30" y="610"/>
                </a:cxn>
                <a:cxn ang="0">
                  <a:pos x="34" y="632"/>
                </a:cxn>
                <a:cxn ang="0">
                  <a:pos x="16" y="644"/>
                </a:cxn>
                <a:cxn ang="0">
                  <a:pos x="30" y="684"/>
                </a:cxn>
                <a:cxn ang="0">
                  <a:pos x="48" y="716"/>
                </a:cxn>
                <a:cxn ang="0">
                  <a:pos x="56" y="730"/>
                </a:cxn>
                <a:cxn ang="0">
                  <a:pos x="74" y="762"/>
                </a:cxn>
                <a:cxn ang="0">
                  <a:pos x="102" y="774"/>
                </a:cxn>
                <a:cxn ang="0">
                  <a:pos x="122" y="772"/>
                </a:cxn>
                <a:cxn ang="0">
                  <a:pos x="138" y="744"/>
                </a:cxn>
                <a:cxn ang="0">
                  <a:pos x="132" y="758"/>
                </a:cxn>
                <a:cxn ang="0">
                  <a:pos x="146" y="768"/>
                </a:cxn>
                <a:cxn ang="0">
                  <a:pos x="142" y="784"/>
                </a:cxn>
                <a:cxn ang="0">
                  <a:pos x="148" y="796"/>
                </a:cxn>
                <a:cxn ang="0">
                  <a:pos x="134" y="804"/>
                </a:cxn>
                <a:cxn ang="0">
                  <a:pos x="142" y="818"/>
                </a:cxn>
                <a:cxn ang="0">
                  <a:pos x="162" y="808"/>
                </a:cxn>
                <a:cxn ang="0">
                  <a:pos x="154" y="740"/>
                </a:cxn>
                <a:cxn ang="0">
                  <a:pos x="84" y="576"/>
                </a:cxn>
                <a:cxn ang="0">
                  <a:pos x="94" y="152"/>
                </a:cxn>
              </a:cxnLst>
              <a:rect l="0" t="0" r="r" b="b"/>
              <a:pathLst>
                <a:path w="173" h="819">
                  <a:moveTo>
                    <a:pt x="70" y="20"/>
                  </a:moveTo>
                  <a:lnTo>
                    <a:pt x="34" y="0"/>
                  </a:lnTo>
                  <a:lnTo>
                    <a:pt x="18" y="20"/>
                  </a:lnTo>
                  <a:lnTo>
                    <a:pt x="18" y="46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22" y="80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42"/>
                  </a:lnTo>
                  <a:lnTo>
                    <a:pt x="24" y="152"/>
                  </a:lnTo>
                  <a:lnTo>
                    <a:pt x="20" y="158"/>
                  </a:lnTo>
                  <a:lnTo>
                    <a:pt x="24" y="170"/>
                  </a:lnTo>
                  <a:lnTo>
                    <a:pt x="22" y="184"/>
                  </a:lnTo>
                  <a:lnTo>
                    <a:pt x="18" y="188"/>
                  </a:lnTo>
                  <a:lnTo>
                    <a:pt x="20" y="194"/>
                  </a:lnTo>
                  <a:lnTo>
                    <a:pt x="16" y="216"/>
                  </a:lnTo>
                  <a:lnTo>
                    <a:pt x="14" y="222"/>
                  </a:lnTo>
                  <a:lnTo>
                    <a:pt x="18" y="232"/>
                  </a:lnTo>
                  <a:lnTo>
                    <a:pt x="18" y="248"/>
                  </a:lnTo>
                  <a:lnTo>
                    <a:pt x="14" y="250"/>
                  </a:lnTo>
                  <a:lnTo>
                    <a:pt x="16" y="264"/>
                  </a:lnTo>
                  <a:lnTo>
                    <a:pt x="20" y="276"/>
                  </a:lnTo>
                  <a:lnTo>
                    <a:pt x="20" y="286"/>
                  </a:lnTo>
                  <a:lnTo>
                    <a:pt x="26" y="304"/>
                  </a:lnTo>
                  <a:lnTo>
                    <a:pt x="24" y="312"/>
                  </a:lnTo>
                  <a:lnTo>
                    <a:pt x="28" y="322"/>
                  </a:lnTo>
                  <a:lnTo>
                    <a:pt x="20" y="332"/>
                  </a:lnTo>
                  <a:lnTo>
                    <a:pt x="22" y="334"/>
                  </a:lnTo>
                  <a:lnTo>
                    <a:pt x="18" y="346"/>
                  </a:lnTo>
                  <a:lnTo>
                    <a:pt x="16" y="352"/>
                  </a:lnTo>
                  <a:lnTo>
                    <a:pt x="14" y="362"/>
                  </a:lnTo>
                  <a:lnTo>
                    <a:pt x="12" y="370"/>
                  </a:lnTo>
                  <a:lnTo>
                    <a:pt x="10" y="376"/>
                  </a:lnTo>
                  <a:lnTo>
                    <a:pt x="6" y="382"/>
                  </a:lnTo>
                  <a:lnTo>
                    <a:pt x="8" y="398"/>
                  </a:lnTo>
                  <a:lnTo>
                    <a:pt x="4" y="394"/>
                  </a:lnTo>
                  <a:lnTo>
                    <a:pt x="2" y="396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8" y="412"/>
                  </a:lnTo>
                  <a:lnTo>
                    <a:pt x="6" y="418"/>
                  </a:lnTo>
                  <a:lnTo>
                    <a:pt x="8" y="422"/>
                  </a:lnTo>
                  <a:lnTo>
                    <a:pt x="10" y="428"/>
                  </a:lnTo>
                  <a:lnTo>
                    <a:pt x="16" y="440"/>
                  </a:lnTo>
                  <a:lnTo>
                    <a:pt x="14" y="452"/>
                  </a:lnTo>
                  <a:lnTo>
                    <a:pt x="12" y="462"/>
                  </a:lnTo>
                  <a:lnTo>
                    <a:pt x="12" y="480"/>
                  </a:lnTo>
                  <a:lnTo>
                    <a:pt x="20" y="490"/>
                  </a:lnTo>
                  <a:lnTo>
                    <a:pt x="20" y="494"/>
                  </a:lnTo>
                  <a:lnTo>
                    <a:pt x="34" y="496"/>
                  </a:lnTo>
                  <a:lnTo>
                    <a:pt x="34" y="490"/>
                  </a:lnTo>
                  <a:lnTo>
                    <a:pt x="36" y="490"/>
                  </a:lnTo>
                  <a:lnTo>
                    <a:pt x="36" y="502"/>
                  </a:lnTo>
                  <a:lnTo>
                    <a:pt x="36" y="516"/>
                  </a:lnTo>
                  <a:lnTo>
                    <a:pt x="38" y="522"/>
                  </a:lnTo>
                  <a:lnTo>
                    <a:pt x="36" y="534"/>
                  </a:lnTo>
                  <a:lnTo>
                    <a:pt x="38" y="542"/>
                  </a:lnTo>
                  <a:lnTo>
                    <a:pt x="36" y="550"/>
                  </a:lnTo>
                  <a:lnTo>
                    <a:pt x="34" y="560"/>
                  </a:lnTo>
                  <a:lnTo>
                    <a:pt x="36" y="570"/>
                  </a:lnTo>
                  <a:lnTo>
                    <a:pt x="40" y="580"/>
                  </a:lnTo>
                  <a:lnTo>
                    <a:pt x="36" y="586"/>
                  </a:lnTo>
                  <a:lnTo>
                    <a:pt x="36" y="598"/>
                  </a:lnTo>
                  <a:lnTo>
                    <a:pt x="24" y="586"/>
                  </a:lnTo>
                  <a:lnTo>
                    <a:pt x="18" y="586"/>
                  </a:lnTo>
                  <a:lnTo>
                    <a:pt x="14" y="588"/>
                  </a:lnTo>
                  <a:lnTo>
                    <a:pt x="16" y="596"/>
                  </a:lnTo>
                  <a:lnTo>
                    <a:pt x="6" y="608"/>
                  </a:lnTo>
                  <a:lnTo>
                    <a:pt x="8" y="612"/>
                  </a:lnTo>
                  <a:lnTo>
                    <a:pt x="12" y="614"/>
                  </a:lnTo>
                  <a:lnTo>
                    <a:pt x="12" y="608"/>
                  </a:lnTo>
                  <a:lnTo>
                    <a:pt x="20" y="604"/>
                  </a:lnTo>
                  <a:lnTo>
                    <a:pt x="22" y="610"/>
                  </a:lnTo>
                  <a:lnTo>
                    <a:pt x="30" y="610"/>
                  </a:lnTo>
                  <a:lnTo>
                    <a:pt x="36" y="614"/>
                  </a:lnTo>
                  <a:lnTo>
                    <a:pt x="30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24" y="638"/>
                  </a:lnTo>
                  <a:lnTo>
                    <a:pt x="16" y="644"/>
                  </a:lnTo>
                  <a:lnTo>
                    <a:pt x="20" y="658"/>
                  </a:lnTo>
                  <a:lnTo>
                    <a:pt x="24" y="668"/>
                  </a:lnTo>
                  <a:lnTo>
                    <a:pt x="30" y="684"/>
                  </a:lnTo>
                  <a:lnTo>
                    <a:pt x="40" y="688"/>
                  </a:lnTo>
                  <a:lnTo>
                    <a:pt x="42" y="700"/>
                  </a:lnTo>
                  <a:lnTo>
                    <a:pt x="48" y="716"/>
                  </a:lnTo>
                  <a:lnTo>
                    <a:pt x="58" y="716"/>
                  </a:lnTo>
                  <a:lnTo>
                    <a:pt x="62" y="724"/>
                  </a:lnTo>
                  <a:lnTo>
                    <a:pt x="56" y="730"/>
                  </a:lnTo>
                  <a:lnTo>
                    <a:pt x="64" y="736"/>
                  </a:lnTo>
                  <a:lnTo>
                    <a:pt x="72" y="744"/>
                  </a:lnTo>
                  <a:lnTo>
                    <a:pt x="74" y="762"/>
                  </a:lnTo>
                  <a:lnTo>
                    <a:pt x="86" y="764"/>
                  </a:lnTo>
                  <a:lnTo>
                    <a:pt x="92" y="772"/>
                  </a:lnTo>
                  <a:lnTo>
                    <a:pt x="102" y="774"/>
                  </a:lnTo>
                  <a:lnTo>
                    <a:pt x="112" y="782"/>
                  </a:lnTo>
                  <a:lnTo>
                    <a:pt x="122" y="782"/>
                  </a:lnTo>
                  <a:lnTo>
                    <a:pt x="122" y="772"/>
                  </a:lnTo>
                  <a:lnTo>
                    <a:pt x="124" y="760"/>
                  </a:lnTo>
                  <a:lnTo>
                    <a:pt x="130" y="750"/>
                  </a:lnTo>
                  <a:lnTo>
                    <a:pt x="138" y="744"/>
                  </a:lnTo>
                  <a:lnTo>
                    <a:pt x="138" y="752"/>
                  </a:lnTo>
                  <a:lnTo>
                    <a:pt x="134" y="756"/>
                  </a:lnTo>
                  <a:lnTo>
                    <a:pt x="132" y="758"/>
                  </a:lnTo>
                  <a:lnTo>
                    <a:pt x="132" y="768"/>
                  </a:lnTo>
                  <a:lnTo>
                    <a:pt x="138" y="774"/>
                  </a:lnTo>
                  <a:lnTo>
                    <a:pt x="146" y="768"/>
                  </a:lnTo>
                  <a:lnTo>
                    <a:pt x="150" y="770"/>
                  </a:lnTo>
                  <a:lnTo>
                    <a:pt x="142" y="778"/>
                  </a:lnTo>
                  <a:lnTo>
                    <a:pt x="142" y="784"/>
                  </a:lnTo>
                  <a:lnTo>
                    <a:pt x="150" y="792"/>
                  </a:lnTo>
                  <a:lnTo>
                    <a:pt x="166" y="796"/>
                  </a:lnTo>
                  <a:lnTo>
                    <a:pt x="148" y="796"/>
                  </a:lnTo>
                  <a:lnTo>
                    <a:pt x="134" y="798"/>
                  </a:lnTo>
                  <a:lnTo>
                    <a:pt x="120" y="802"/>
                  </a:lnTo>
                  <a:lnTo>
                    <a:pt x="134" y="804"/>
                  </a:lnTo>
                  <a:lnTo>
                    <a:pt x="132" y="810"/>
                  </a:lnTo>
                  <a:lnTo>
                    <a:pt x="130" y="810"/>
                  </a:lnTo>
                  <a:lnTo>
                    <a:pt x="142" y="818"/>
                  </a:lnTo>
                  <a:lnTo>
                    <a:pt x="144" y="814"/>
                  </a:lnTo>
                  <a:lnTo>
                    <a:pt x="144" y="810"/>
                  </a:lnTo>
                  <a:lnTo>
                    <a:pt x="162" y="808"/>
                  </a:lnTo>
                  <a:lnTo>
                    <a:pt x="172" y="804"/>
                  </a:lnTo>
                  <a:lnTo>
                    <a:pt x="162" y="766"/>
                  </a:lnTo>
                  <a:lnTo>
                    <a:pt x="154" y="740"/>
                  </a:lnTo>
                  <a:lnTo>
                    <a:pt x="144" y="728"/>
                  </a:lnTo>
                  <a:lnTo>
                    <a:pt x="94" y="714"/>
                  </a:lnTo>
                  <a:lnTo>
                    <a:pt x="84" y="576"/>
                  </a:lnTo>
                  <a:lnTo>
                    <a:pt x="68" y="492"/>
                  </a:lnTo>
                  <a:lnTo>
                    <a:pt x="68" y="332"/>
                  </a:lnTo>
                  <a:lnTo>
                    <a:pt x="94" y="152"/>
                  </a:lnTo>
                  <a:lnTo>
                    <a:pt x="104" y="74"/>
                  </a:lnTo>
                  <a:lnTo>
                    <a:pt x="7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2322513" y="5084763"/>
              <a:ext cx="477837" cy="1336675"/>
            </a:xfrm>
            <a:custGeom>
              <a:avLst/>
              <a:gdLst/>
              <a:ahLst/>
              <a:cxnLst>
                <a:cxn ang="0">
                  <a:pos x="36" y="56"/>
                </a:cxn>
                <a:cxn ang="0">
                  <a:pos x="20" y="78"/>
                </a:cxn>
                <a:cxn ang="0">
                  <a:pos x="24" y="112"/>
                </a:cxn>
                <a:cxn ang="0">
                  <a:pos x="8" y="138"/>
                </a:cxn>
                <a:cxn ang="0">
                  <a:pos x="2" y="166"/>
                </a:cxn>
                <a:cxn ang="0">
                  <a:pos x="0" y="196"/>
                </a:cxn>
                <a:cxn ang="0">
                  <a:pos x="12" y="236"/>
                </a:cxn>
                <a:cxn ang="0">
                  <a:pos x="12" y="264"/>
                </a:cxn>
                <a:cxn ang="0">
                  <a:pos x="12" y="286"/>
                </a:cxn>
                <a:cxn ang="0">
                  <a:pos x="6" y="308"/>
                </a:cxn>
                <a:cxn ang="0">
                  <a:pos x="8" y="340"/>
                </a:cxn>
                <a:cxn ang="0">
                  <a:pos x="14" y="354"/>
                </a:cxn>
                <a:cxn ang="0">
                  <a:pos x="2" y="382"/>
                </a:cxn>
                <a:cxn ang="0">
                  <a:pos x="10" y="420"/>
                </a:cxn>
                <a:cxn ang="0">
                  <a:pos x="8" y="436"/>
                </a:cxn>
                <a:cxn ang="0">
                  <a:pos x="26" y="474"/>
                </a:cxn>
                <a:cxn ang="0">
                  <a:pos x="20" y="486"/>
                </a:cxn>
                <a:cxn ang="0">
                  <a:pos x="26" y="494"/>
                </a:cxn>
                <a:cxn ang="0">
                  <a:pos x="32" y="514"/>
                </a:cxn>
                <a:cxn ang="0">
                  <a:pos x="32" y="546"/>
                </a:cxn>
                <a:cxn ang="0">
                  <a:pos x="34" y="560"/>
                </a:cxn>
                <a:cxn ang="0">
                  <a:pos x="26" y="626"/>
                </a:cxn>
                <a:cxn ang="0">
                  <a:pos x="38" y="626"/>
                </a:cxn>
                <a:cxn ang="0">
                  <a:pos x="76" y="658"/>
                </a:cxn>
                <a:cxn ang="0">
                  <a:pos x="112" y="666"/>
                </a:cxn>
                <a:cxn ang="0">
                  <a:pos x="142" y="734"/>
                </a:cxn>
                <a:cxn ang="0">
                  <a:pos x="166" y="736"/>
                </a:cxn>
                <a:cxn ang="0">
                  <a:pos x="180" y="730"/>
                </a:cxn>
                <a:cxn ang="0">
                  <a:pos x="170" y="724"/>
                </a:cxn>
                <a:cxn ang="0">
                  <a:pos x="138" y="706"/>
                </a:cxn>
                <a:cxn ang="0">
                  <a:pos x="124" y="694"/>
                </a:cxn>
                <a:cxn ang="0">
                  <a:pos x="118" y="676"/>
                </a:cxn>
                <a:cxn ang="0">
                  <a:pos x="110" y="656"/>
                </a:cxn>
                <a:cxn ang="0">
                  <a:pos x="96" y="626"/>
                </a:cxn>
                <a:cxn ang="0">
                  <a:pos x="114" y="602"/>
                </a:cxn>
                <a:cxn ang="0">
                  <a:pos x="120" y="578"/>
                </a:cxn>
                <a:cxn ang="0">
                  <a:pos x="136" y="554"/>
                </a:cxn>
                <a:cxn ang="0">
                  <a:pos x="120" y="538"/>
                </a:cxn>
                <a:cxn ang="0">
                  <a:pos x="98" y="518"/>
                </a:cxn>
                <a:cxn ang="0">
                  <a:pos x="104" y="498"/>
                </a:cxn>
                <a:cxn ang="0">
                  <a:pos x="128" y="492"/>
                </a:cxn>
                <a:cxn ang="0">
                  <a:pos x="132" y="478"/>
                </a:cxn>
                <a:cxn ang="0">
                  <a:pos x="130" y="454"/>
                </a:cxn>
                <a:cxn ang="0">
                  <a:pos x="128" y="440"/>
                </a:cxn>
                <a:cxn ang="0">
                  <a:pos x="140" y="442"/>
                </a:cxn>
                <a:cxn ang="0">
                  <a:pos x="132" y="424"/>
                </a:cxn>
                <a:cxn ang="0">
                  <a:pos x="120" y="398"/>
                </a:cxn>
                <a:cxn ang="0">
                  <a:pos x="146" y="404"/>
                </a:cxn>
                <a:cxn ang="0">
                  <a:pos x="168" y="386"/>
                </a:cxn>
                <a:cxn ang="0">
                  <a:pos x="168" y="350"/>
                </a:cxn>
                <a:cxn ang="0">
                  <a:pos x="220" y="344"/>
                </a:cxn>
                <a:cxn ang="0">
                  <a:pos x="244" y="322"/>
                </a:cxn>
                <a:cxn ang="0">
                  <a:pos x="244" y="298"/>
                </a:cxn>
                <a:cxn ang="0">
                  <a:pos x="238" y="278"/>
                </a:cxn>
                <a:cxn ang="0">
                  <a:pos x="212" y="260"/>
                </a:cxn>
                <a:cxn ang="0">
                  <a:pos x="184" y="0"/>
                </a:cxn>
              </a:cxnLst>
              <a:rect l="0" t="0" r="r" b="b"/>
              <a:pathLst>
                <a:path w="303" h="737">
                  <a:moveTo>
                    <a:pt x="46" y="30"/>
                  </a:moveTo>
                  <a:lnTo>
                    <a:pt x="44" y="44"/>
                  </a:lnTo>
                  <a:lnTo>
                    <a:pt x="36" y="56"/>
                  </a:lnTo>
                  <a:lnTo>
                    <a:pt x="22" y="64"/>
                  </a:lnTo>
                  <a:lnTo>
                    <a:pt x="16" y="70"/>
                  </a:lnTo>
                  <a:lnTo>
                    <a:pt x="20" y="78"/>
                  </a:lnTo>
                  <a:lnTo>
                    <a:pt x="22" y="92"/>
                  </a:lnTo>
                  <a:lnTo>
                    <a:pt x="22" y="102"/>
                  </a:lnTo>
                  <a:lnTo>
                    <a:pt x="24" y="112"/>
                  </a:lnTo>
                  <a:lnTo>
                    <a:pt x="18" y="124"/>
                  </a:lnTo>
                  <a:lnTo>
                    <a:pt x="14" y="138"/>
                  </a:lnTo>
                  <a:lnTo>
                    <a:pt x="8" y="138"/>
                  </a:lnTo>
                  <a:lnTo>
                    <a:pt x="6" y="154"/>
                  </a:lnTo>
                  <a:lnTo>
                    <a:pt x="0" y="156"/>
                  </a:lnTo>
                  <a:lnTo>
                    <a:pt x="2" y="166"/>
                  </a:lnTo>
                  <a:lnTo>
                    <a:pt x="4" y="174"/>
                  </a:lnTo>
                  <a:lnTo>
                    <a:pt x="2" y="192"/>
                  </a:lnTo>
                  <a:lnTo>
                    <a:pt x="0" y="196"/>
                  </a:lnTo>
                  <a:lnTo>
                    <a:pt x="0" y="208"/>
                  </a:lnTo>
                  <a:lnTo>
                    <a:pt x="10" y="226"/>
                  </a:lnTo>
                  <a:lnTo>
                    <a:pt x="12" y="236"/>
                  </a:lnTo>
                  <a:lnTo>
                    <a:pt x="16" y="238"/>
                  </a:lnTo>
                  <a:lnTo>
                    <a:pt x="18" y="264"/>
                  </a:lnTo>
                  <a:lnTo>
                    <a:pt x="12" y="264"/>
                  </a:lnTo>
                  <a:lnTo>
                    <a:pt x="10" y="274"/>
                  </a:lnTo>
                  <a:lnTo>
                    <a:pt x="8" y="286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4" y="294"/>
                  </a:lnTo>
                  <a:lnTo>
                    <a:pt x="6" y="308"/>
                  </a:lnTo>
                  <a:lnTo>
                    <a:pt x="8" y="320"/>
                  </a:lnTo>
                  <a:lnTo>
                    <a:pt x="6" y="326"/>
                  </a:lnTo>
                  <a:lnTo>
                    <a:pt x="8" y="340"/>
                  </a:lnTo>
                  <a:lnTo>
                    <a:pt x="14" y="346"/>
                  </a:lnTo>
                  <a:lnTo>
                    <a:pt x="16" y="350"/>
                  </a:lnTo>
                  <a:lnTo>
                    <a:pt x="14" y="354"/>
                  </a:lnTo>
                  <a:lnTo>
                    <a:pt x="10" y="356"/>
                  </a:lnTo>
                  <a:lnTo>
                    <a:pt x="8" y="370"/>
                  </a:lnTo>
                  <a:lnTo>
                    <a:pt x="2" y="382"/>
                  </a:lnTo>
                  <a:lnTo>
                    <a:pt x="8" y="390"/>
                  </a:lnTo>
                  <a:lnTo>
                    <a:pt x="8" y="420"/>
                  </a:lnTo>
                  <a:lnTo>
                    <a:pt x="10" y="420"/>
                  </a:lnTo>
                  <a:lnTo>
                    <a:pt x="14" y="426"/>
                  </a:lnTo>
                  <a:lnTo>
                    <a:pt x="10" y="432"/>
                  </a:lnTo>
                  <a:lnTo>
                    <a:pt x="8" y="436"/>
                  </a:lnTo>
                  <a:lnTo>
                    <a:pt x="14" y="454"/>
                  </a:lnTo>
                  <a:lnTo>
                    <a:pt x="20" y="472"/>
                  </a:lnTo>
                  <a:lnTo>
                    <a:pt x="26" y="474"/>
                  </a:lnTo>
                  <a:lnTo>
                    <a:pt x="32" y="482"/>
                  </a:lnTo>
                  <a:lnTo>
                    <a:pt x="26" y="484"/>
                  </a:lnTo>
                  <a:lnTo>
                    <a:pt x="20" y="486"/>
                  </a:lnTo>
                  <a:lnTo>
                    <a:pt x="20" y="490"/>
                  </a:lnTo>
                  <a:lnTo>
                    <a:pt x="22" y="494"/>
                  </a:lnTo>
                  <a:lnTo>
                    <a:pt x="26" y="494"/>
                  </a:lnTo>
                  <a:lnTo>
                    <a:pt x="30" y="494"/>
                  </a:lnTo>
                  <a:lnTo>
                    <a:pt x="30" y="498"/>
                  </a:lnTo>
                  <a:lnTo>
                    <a:pt x="32" y="514"/>
                  </a:lnTo>
                  <a:lnTo>
                    <a:pt x="36" y="522"/>
                  </a:lnTo>
                  <a:lnTo>
                    <a:pt x="32" y="528"/>
                  </a:lnTo>
                  <a:lnTo>
                    <a:pt x="32" y="546"/>
                  </a:lnTo>
                  <a:lnTo>
                    <a:pt x="36" y="548"/>
                  </a:lnTo>
                  <a:lnTo>
                    <a:pt x="30" y="552"/>
                  </a:lnTo>
                  <a:lnTo>
                    <a:pt x="34" y="560"/>
                  </a:lnTo>
                  <a:lnTo>
                    <a:pt x="34" y="574"/>
                  </a:lnTo>
                  <a:lnTo>
                    <a:pt x="22" y="614"/>
                  </a:lnTo>
                  <a:lnTo>
                    <a:pt x="26" y="626"/>
                  </a:lnTo>
                  <a:lnTo>
                    <a:pt x="32" y="634"/>
                  </a:lnTo>
                  <a:lnTo>
                    <a:pt x="36" y="628"/>
                  </a:lnTo>
                  <a:lnTo>
                    <a:pt x="38" y="626"/>
                  </a:lnTo>
                  <a:lnTo>
                    <a:pt x="42" y="628"/>
                  </a:lnTo>
                  <a:lnTo>
                    <a:pt x="50" y="654"/>
                  </a:lnTo>
                  <a:lnTo>
                    <a:pt x="76" y="658"/>
                  </a:lnTo>
                  <a:lnTo>
                    <a:pt x="96" y="658"/>
                  </a:lnTo>
                  <a:lnTo>
                    <a:pt x="104" y="660"/>
                  </a:lnTo>
                  <a:lnTo>
                    <a:pt x="112" y="666"/>
                  </a:lnTo>
                  <a:lnTo>
                    <a:pt x="118" y="684"/>
                  </a:lnTo>
                  <a:lnTo>
                    <a:pt x="132" y="734"/>
                  </a:lnTo>
                  <a:lnTo>
                    <a:pt x="142" y="734"/>
                  </a:lnTo>
                  <a:lnTo>
                    <a:pt x="158" y="732"/>
                  </a:lnTo>
                  <a:lnTo>
                    <a:pt x="162" y="732"/>
                  </a:lnTo>
                  <a:lnTo>
                    <a:pt x="166" y="736"/>
                  </a:lnTo>
                  <a:lnTo>
                    <a:pt x="174" y="734"/>
                  </a:lnTo>
                  <a:lnTo>
                    <a:pt x="174" y="730"/>
                  </a:lnTo>
                  <a:lnTo>
                    <a:pt x="180" y="730"/>
                  </a:lnTo>
                  <a:lnTo>
                    <a:pt x="184" y="726"/>
                  </a:lnTo>
                  <a:lnTo>
                    <a:pt x="176" y="722"/>
                  </a:lnTo>
                  <a:lnTo>
                    <a:pt x="170" y="724"/>
                  </a:lnTo>
                  <a:lnTo>
                    <a:pt x="156" y="716"/>
                  </a:lnTo>
                  <a:lnTo>
                    <a:pt x="144" y="712"/>
                  </a:lnTo>
                  <a:lnTo>
                    <a:pt x="138" y="706"/>
                  </a:lnTo>
                  <a:lnTo>
                    <a:pt x="130" y="704"/>
                  </a:lnTo>
                  <a:lnTo>
                    <a:pt x="128" y="694"/>
                  </a:lnTo>
                  <a:lnTo>
                    <a:pt x="124" y="694"/>
                  </a:lnTo>
                  <a:lnTo>
                    <a:pt x="122" y="688"/>
                  </a:lnTo>
                  <a:lnTo>
                    <a:pt x="128" y="688"/>
                  </a:lnTo>
                  <a:lnTo>
                    <a:pt x="118" y="676"/>
                  </a:lnTo>
                  <a:lnTo>
                    <a:pt x="118" y="668"/>
                  </a:lnTo>
                  <a:lnTo>
                    <a:pt x="120" y="666"/>
                  </a:lnTo>
                  <a:lnTo>
                    <a:pt x="110" y="656"/>
                  </a:lnTo>
                  <a:lnTo>
                    <a:pt x="104" y="634"/>
                  </a:lnTo>
                  <a:lnTo>
                    <a:pt x="98" y="630"/>
                  </a:lnTo>
                  <a:lnTo>
                    <a:pt x="96" y="626"/>
                  </a:lnTo>
                  <a:lnTo>
                    <a:pt x="98" y="622"/>
                  </a:lnTo>
                  <a:lnTo>
                    <a:pt x="110" y="608"/>
                  </a:lnTo>
                  <a:lnTo>
                    <a:pt x="114" y="602"/>
                  </a:lnTo>
                  <a:lnTo>
                    <a:pt x="116" y="594"/>
                  </a:lnTo>
                  <a:lnTo>
                    <a:pt x="112" y="590"/>
                  </a:lnTo>
                  <a:lnTo>
                    <a:pt x="120" y="578"/>
                  </a:lnTo>
                  <a:lnTo>
                    <a:pt x="124" y="578"/>
                  </a:lnTo>
                  <a:lnTo>
                    <a:pt x="136" y="564"/>
                  </a:lnTo>
                  <a:lnTo>
                    <a:pt x="136" y="554"/>
                  </a:lnTo>
                  <a:lnTo>
                    <a:pt x="134" y="552"/>
                  </a:lnTo>
                  <a:lnTo>
                    <a:pt x="132" y="538"/>
                  </a:lnTo>
                  <a:lnTo>
                    <a:pt x="120" y="538"/>
                  </a:lnTo>
                  <a:lnTo>
                    <a:pt x="112" y="530"/>
                  </a:lnTo>
                  <a:lnTo>
                    <a:pt x="104" y="526"/>
                  </a:lnTo>
                  <a:lnTo>
                    <a:pt x="98" y="518"/>
                  </a:lnTo>
                  <a:lnTo>
                    <a:pt x="100" y="510"/>
                  </a:lnTo>
                  <a:lnTo>
                    <a:pt x="102" y="506"/>
                  </a:lnTo>
                  <a:lnTo>
                    <a:pt x="104" y="498"/>
                  </a:lnTo>
                  <a:lnTo>
                    <a:pt x="112" y="496"/>
                  </a:lnTo>
                  <a:lnTo>
                    <a:pt x="116" y="492"/>
                  </a:lnTo>
                  <a:lnTo>
                    <a:pt x="128" y="492"/>
                  </a:lnTo>
                  <a:lnTo>
                    <a:pt x="126" y="482"/>
                  </a:lnTo>
                  <a:lnTo>
                    <a:pt x="130" y="484"/>
                  </a:lnTo>
                  <a:lnTo>
                    <a:pt x="132" y="478"/>
                  </a:lnTo>
                  <a:lnTo>
                    <a:pt x="130" y="476"/>
                  </a:lnTo>
                  <a:lnTo>
                    <a:pt x="128" y="466"/>
                  </a:lnTo>
                  <a:lnTo>
                    <a:pt x="130" y="454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28" y="440"/>
                  </a:lnTo>
                  <a:lnTo>
                    <a:pt x="134" y="434"/>
                  </a:lnTo>
                  <a:lnTo>
                    <a:pt x="140" y="434"/>
                  </a:lnTo>
                  <a:lnTo>
                    <a:pt x="140" y="442"/>
                  </a:lnTo>
                  <a:lnTo>
                    <a:pt x="152" y="438"/>
                  </a:lnTo>
                  <a:lnTo>
                    <a:pt x="150" y="420"/>
                  </a:lnTo>
                  <a:lnTo>
                    <a:pt x="132" y="424"/>
                  </a:lnTo>
                  <a:lnTo>
                    <a:pt x="126" y="424"/>
                  </a:lnTo>
                  <a:lnTo>
                    <a:pt x="124" y="414"/>
                  </a:lnTo>
                  <a:lnTo>
                    <a:pt x="120" y="398"/>
                  </a:lnTo>
                  <a:lnTo>
                    <a:pt x="120" y="390"/>
                  </a:lnTo>
                  <a:lnTo>
                    <a:pt x="132" y="396"/>
                  </a:lnTo>
                  <a:lnTo>
                    <a:pt x="146" y="404"/>
                  </a:lnTo>
                  <a:lnTo>
                    <a:pt x="160" y="404"/>
                  </a:lnTo>
                  <a:lnTo>
                    <a:pt x="164" y="398"/>
                  </a:lnTo>
                  <a:lnTo>
                    <a:pt x="168" y="386"/>
                  </a:lnTo>
                  <a:lnTo>
                    <a:pt x="164" y="368"/>
                  </a:lnTo>
                  <a:lnTo>
                    <a:pt x="168" y="354"/>
                  </a:lnTo>
                  <a:lnTo>
                    <a:pt x="168" y="350"/>
                  </a:lnTo>
                  <a:lnTo>
                    <a:pt x="174" y="350"/>
                  </a:lnTo>
                  <a:lnTo>
                    <a:pt x="186" y="352"/>
                  </a:lnTo>
                  <a:lnTo>
                    <a:pt x="220" y="344"/>
                  </a:lnTo>
                  <a:lnTo>
                    <a:pt x="238" y="336"/>
                  </a:lnTo>
                  <a:lnTo>
                    <a:pt x="240" y="326"/>
                  </a:lnTo>
                  <a:lnTo>
                    <a:pt x="244" y="322"/>
                  </a:lnTo>
                  <a:lnTo>
                    <a:pt x="250" y="310"/>
                  </a:lnTo>
                  <a:lnTo>
                    <a:pt x="248" y="294"/>
                  </a:lnTo>
                  <a:lnTo>
                    <a:pt x="244" y="298"/>
                  </a:lnTo>
                  <a:lnTo>
                    <a:pt x="240" y="298"/>
                  </a:lnTo>
                  <a:lnTo>
                    <a:pt x="236" y="296"/>
                  </a:lnTo>
                  <a:lnTo>
                    <a:pt x="238" y="278"/>
                  </a:lnTo>
                  <a:lnTo>
                    <a:pt x="236" y="274"/>
                  </a:lnTo>
                  <a:lnTo>
                    <a:pt x="228" y="268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302" y="90"/>
                  </a:lnTo>
                  <a:lnTo>
                    <a:pt x="184" y="0"/>
                  </a:lnTo>
                  <a:lnTo>
                    <a:pt x="50" y="10"/>
                  </a:lnTo>
                  <a:lnTo>
                    <a:pt x="46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2657475" y="5375275"/>
              <a:ext cx="142875" cy="201613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0" y="18"/>
                </a:cxn>
                <a:cxn ang="0">
                  <a:pos x="4" y="26"/>
                </a:cxn>
                <a:cxn ang="0">
                  <a:pos x="0" y="46"/>
                </a:cxn>
                <a:cxn ang="0">
                  <a:pos x="4" y="52"/>
                </a:cxn>
                <a:cxn ang="0">
                  <a:pos x="0" y="60"/>
                </a:cxn>
                <a:cxn ang="0">
                  <a:pos x="0" y="70"/>
                </a:cxn>
                <a:cxn ang="0">
                  <a:pos x="0" y="74"/>
                </a:cxn>
                <a:cxn ang="0">
                  <a:pos x="0" y="86"/>
                </a:cxn>
                <a:cxn ang="0">
                  <a:pos x="2" y="94"/>
                </a:cxn>
                <a:cxn ang="0">
                  <a:pos x="6" y="98"/>
                </a:cxn>
                <a:cxn ang="0">
                  <a:pos x="24" y="100"/>
                </a:cxn>
                <a:cxn ang="0">
                  <a:pos x="32" y="106"/>
                </a:cxn>
                <a:cxn ang="0">
                  <a:pos x="44" y="106"/>
                </a:cxn>
                <a:cxn ang="0">
                  <a:pos x="52" y="106"/>
                </a:cxn>
                <a:cxn ang="0">
                  <a:pos x="62" y="110"/>
                </a:cxn>
                <a:cxn ang="0">
                  <a:pos x="76" y="102"/>
                </a:cxn>
                <a:cxn ang="0">
                  <a:pos x="82" y="92"/>
                </a:cxn>
                <a:cxn ang="0">
                  <a:pos x="82" y="84"/>
                </a:cxn>
                <a:cxn ang="0">
                  <a:pos x="84" y="78"/>
                </a:cxn>
                <a:cxn ang="0">
                  <a:pos x="86" y="70"/>
                </a:cxn>
                <a:cxn ang="0">
                  <a:pos x="90" y="58"/>
                </a:cxn>
                <a:cxn ang="0">
                  <a:pos x="60" y="18"/>
                </a:cxn>
                <a:cxn ang="0">
                  <a:pos x="22" y="0"/>
                </a:cxn>
                <a:cxn ang="0">
                  <a:pos x="8" y="4"/>
                </a:cxn>
              </a:cxnLst>
              <a:rect l="0" t="0" r="r" b="b"/>
              <a:pathLst>
                <a:path w="91" h="111">
                  <a:moveTo>
                    <a:pt x="8" y="4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0" y="46"/>
                  </a:lnTo>
                  <a:lnTo>
                    <a:pt x="4" y="52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98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4" y="106"/>
                  </a:lnTo>
                  <a:lnTo>
                    <a:pt x="52" y="106"/>
                  </a:lnTo>
                  <a:lnTo>
                    <a:pt x="62" y="110"/>
                  </a:lnTo>
                  <a:lnTo>
                    <a:pt x="76" y="102"/>
                  </a:lnTo>
                  <a:lnTo>
                    <a:pt x="82" y="92"/>
                  </a:lnTo>
                  <a:lnTo>
                    <a:pt x="82" y="84"/>
                  </a:lnTo>
                  <a:lnTo>
                    <a:pt x="84" y="78"/>
                  </a:lnTo>
                  <a:lnTo>
                    <a:pt x="86" y="70"/>
                  </a:lnTo>
                  <a:lnTo>
                    <a:pt x="90" y="58"/>
                  </a:lnTo>
                  <a:lnTo>
                    <a:pt x="60" y="18"/>
                  </a:lnTo>
                  <a:lnTo>
                    <a:pt x="22" y="0"/>
                  </a:lnTo>
                  <a:lnTo>
                    <a:pt x="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1936750" y="4113213"/>
              <a:ext cx="155575" cy="825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22" y="30"/>
                </a:cxn>
                <a:cxn ang="0">
                  <a:pos x="38" y="32"/>
                </a:cxn>
                <a:cxn ang="0">
                  <a:pos x="56" y="34"/>
                </a:cxn>
                <a:cxn ang="0">
                  <a:pos x="60" y="16"/>
                </a:cxn>
                <a:cxn ang="0">
                  <a:pos x="66" y="12"/>
                </a:cxn>
                <a:cxn ang="0">
                  <a:pos x="78" y="18"/>
                </a:cxn>
                <a:cxn ang="0">
                  <a:pos x="82" y="36"/>
                </a:cxn>
                <a:cxn ang="0">
                  <a:pos x="86" y="44"/>
                </a:cxn>
                <a:cxn ang="0">
                  <a:pos x="92" y="36"/>
                </a:cxn>
                <a:cxn ang="0">
                  <a:pos x="98" y="30"/>
                </a:cxn>
                <a:cxn ang="0">
                  <a:pos x="96" y="20"/>
                </a:cxn>
                <a:cxn ang="0">
                  <a:pos x="86" y="8"/>
                </a:cxn>
                <a:cxn ang="0">
                  <a:pos x="64" y="0"/>
                </a:cxn>
                <a:cxn ang="0">
                  <a:pos x="44" y="18"/>
                </a:cxn>
                <a:cxn ang="0">
                  <a:pos x="28" y="14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36"/>
                </a:cxn>
              </a:cxnLst>
              <a:rect l="0" t="0" r="r" b="b"/>
              <a:pathLst>
                <a:path w="99" h="45">
                  <a:moveTo>
                    <a:pt x="8" y="36"/>
                  </a:moveTo>
                  <a:lnTo>
                    <a:pt x="22" y="30"/>
                  </a:lnTo>
                  <a:lnTo>
                    <a:pt x="38" y="32"/>
                  </a:lnTo>
                  <a:lnTo>
                    <a:pt x="56" y="34"/>
                  </a:lnTo>
                  <a:lnTo>
                    <a:pt x="60" y="16"/>
                  </a:lnTo>
                  <a:lnTo>
                    <a:pt x="66" y="12"/>
                  </a:lnTo>
                  <a:lnTo>
                    <a:pt x="78" y="18"/>
                  </a:lnTo>
                  <a:lnTo>
                    <a:pt x="82" y="36"/>
                  </a:lnTo>
                  <a:lnTo>
                    <a:pt x="86" y="44"/>
                  </a:lnTo>
                  <a:lnTo>
                    <a:pt x="92" y="36"/>
                  </a:lnTo>
                  <a:lnTo>
                    <a:pt x="98" y="30"/>
                  </a:lnTo>
                  <a:lnTo>
                    <a:pt x="96" y="20"/>
                  </a:lnTo>
                  <a:lnTo>
                    <a:pt x="86" y="8"/>
                  </a:lnTo>
                  <a:lnTo>
                    <a:pt x="64" y="0"/>
                  </a:lnTo>
                  <a:lnTo>
                    <a:pt x="44" y="18"/>
                  </a:lnTo>
                  <a:lnTo>
                    <a:pt x="28" y="14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1766888" y="3971925"/>
              <a:ext cx="82550" cy="666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26"/>
                </a:cxn>
                <a:cxn ang="0">
                  <a:pos x="12" y="24"/>
                </a:cxn>
                <a:cxn ang="0">
                  <a:pos x="28" y="28"/>
                </a:cxn>
                <a:cxn ang="0">
                  <a:pos x="44" y="36"/>
                </a:cxn>
                <a:cxn ang="0">
                  <a:pos x="52" y="10"/>
                </a:cxn>
                <a:cxn ang="0">
                  <a:pos x="22" y="0"/>
                </a:cxn>
                <a:cxn ang="0">
                  <a:pos x="0" y="14"/>
                </a:cxn>
              </a:cxnLst>
              <a:rect l="0" t="0" r="r" b="b"/>
              <a:pathLst>
                <a:path w="53" h="37">
                  <a:moveTo>
                    <a:pt x="0" y="14"/>
                  </a:moveTo>
                  <a:lnTo>
                    <a:pt x="0" y="26"/>
                  </a:lnTo>
                  <a:lnTo>
                    <a:pt x="12" y="24"/>
                  </a:lnTo>
                  <a:lnTo>
                    <a:pt x="28" y="28"/>
                  </a:lnTo>
                  <a:lnTo>
                    <a:pt x="44" y="36"/>
                  </a:lnTo>
                  <a:lnTo>
                    <a:pt x="52" y="10"/>
                  </a:lnTo>
                  <a:lnTo>
                    <a:pt x="22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ltGray">
            <a:xfrm>
              <a:off x="1876425" y="4073525"/>
              <a:ext cx="82550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4" y="24"/>
                </a:cxn>
                <a:cxn ang="0">
                  <a:pos x="16" y="30"/>
                </a:cxn>
                <a:cxn ang="0">
                  <a:pos x="30" y="36"/>
                </a:cxn>
                <a:cxn ang="0">
                  <a:pos x="36" y="42"/>
                </a:cxn>
                <a:cxn ang="0">
                  <a:pos x="38" y="48"/>
                </a:cxn>
                <a:cxn ang="0">
                  <a:pos x="48" y="58"/>
                </a:cxn>
                <a:cxn ang="0">
                  <a:pos x="50" y="48"/>
                </a:cxn>
                <a:cxn ang="0">
                  <a:pos x="46" y="38"/>
                </a:cxn>
                <a:cxn ang="0">
                  <a:pos x="52" y="26"/>
                </a:cxn>
                <a:cxn ang="0">
                  <a:pos x="44" y="20"/>
                </a:cxn>
                <a:cxn ang="0">
                  <a:pos x="38" y="8"/>
                </a:cxn>
                <a:cxn ang="0">
                  <a:pos x="0" y="0"/>
                </a:cxn>
              </a:cxnLst>
              <a:rect l="0" t="0" r="r" b="b"/>
              <a:pathLst>
                <a:path w="53" h="59">
                  <a:moveTo>
                    <a:pt x="0" y="0"/>
                  </a:moveTo>
                  <a:lnTo>
                    <a:pt x="4" y="10"/>
                  </a:lnTo>
                  <a:lnTo>
                    <a:pt x="4" y="24"/>
                  </a:lnTo>
                  <a:lnTo>
                    <a:pt x="16" y="3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8" y="48"/>
                  </a:lnTo>
                  <a:lnTo>
                    <a:pt x="48" y="58"/>
                  </a:lnTo>
                  <a:lnTo>
                    <a:pt x="50" y="48"/>
                  </a:lnTo>
                  <a:lnTo>
                    <a:pt x="46" y="38"/>
                  </a:lnTo>
                  <a:lnTo>
                    <a:pt x="52" y="26"/>
                  </a:lnTo>
                  <a:lnTo>
                    <a:pt x="44" y="20"/>
                  </a:lnTo>
                  <a:lnTo>
                    <a:pt x="38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1843088" y="3968750"/>
              <a:ext cx="107950" cy="12382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32" y="60"/>
                </a:cxn>
                <a:cxn ang="0">
                  <a:pos x="40" y="64"/>
                </a:cxn>
                <a:cxn ang="0">
                  <a:pos x="50" y="64"/>
                </a:cxn>
                <a:cxn ang="0">
                  <a:pos x="60" y="68"/>
                </a:cxn>
                <a:cxn ang="0">
                  <a:pos x="62" y="64"/>
                </a:cxn>
                <a:cxn ang="0">
                  <a:pos x="58" y="56"/>
                </a:cxn>
                <a:cxn ang="0">
                  <a:pos x="62" y="44"/>
                </a:cxn>
                <a:cxn ang="0">
                  <a:pos x="60" y="26"/>
                </a:cxn>
                <a:cxn ang="0">
                  <a:pos x="68" y="16"/>
                </a:cxn>
                <a:cxn ang="0">
                  <a:pos x="66" y="0"/>
                </a:cxn>
                <a:cxn ang="0">
                  <a:pos x="20" y="0"/>
                </a:cxn>
                <a:cxn ang="0">
                  <a:pos x="0" y="40"/>
                </a:cxn>
              </a:cxnLst>
              <a:rect l="0" t="0" r="r" b="b"/>
              <a:pathLst>
                <a:path w="69" h="69">
                  <a:moveTo>
                    <a:pt x="0" y="40"/>
                  </a:moveTo>
                  <a:lnTo>
                    <a:pt x="10" y="52"/>
                  </a:lnTo>
                  <a:lnTo>
                    <a:pt x="18" y="64"/>
                  </a:lnTo>
                  <a:lnTo>
                    <a:pt x="32" y="60"/>
                  </a:lnTo>
                  <a:lnTo>
                    <a:pt x="40" y="64"/>
                  </a:lnTo>
                  <a:lnTo>
                    <a:pt x="50" y="64"/>
                  </a:lnTo>
                  <a:lnTo>
                    <a:pt x="60" y="68"/>
                  </a:lnTo>
                  <a:lnTo>
                    <a:pt x="62" y="64"/>
                  </a:lnTo>
                  <a:lnTo>
                    <a:pt x="58" y="56"/>
                  </a:lnTo>
                  <a:lnTo>
                    <a:pt x="62" y="44"/>
                  </a:lnTo>
                  <a:lnTo>
                    <a:pt x="60" y="26"/>
                  </a:lnTo>
                  <a:lnTo>
                    <a:pt x="68" y="16"/>
                  </a:lnTo>
                  <a:lnTo>
                    <a:pt x="66" y="0"/>
                  </a:lnTo>
                  <a:lnTo>
                    <a:pt x="20" y="0"/>
                  </a:lnTo>
                  <a:lnTo>
                    <a:pt x="0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ltGray">
            <a:xfrm>
              <a:off x="1800225" y="3952875"/>
              <a:ext cx="150813" cy="10795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0" y="32"/>
                </a:cxn>
                <a:cxn ang="0">
                  <a:pos x="14" y="34"/>
                </a:cxn>
                <a:cxn ang="0">
                  <a:pos x="18" y="32"/>
                </a:cxn>
                <a:cxn ang="0">
                  <a:pos x="20" y="44"/>
                </a:cxn>
                <a:cxn ang="0">
                  <a:pos x="22" y="54"/>
                </a:cxn>
                <a:cxn ang="0">
                  <a:pos x="26" y="58"/>
                </a:cxn>
                <a:cxn ang="0">
                  <a:pos x="32" y="54"/>
                </a:cxn>
                <a:cxn ang="0">
                  <a:pos x="34" y="46"/>
                </a:cxn>
                <a:cxn ang="0">
                  <a:pos x="36" y="36"/>
                </a:cxn>
                <a:cxn ang="0">
                  <a:pos x="42" y="32"/>
                </a:cxn>
                <a:cxn ang="0">
                  <a:pos x="54" y="38"/>
                </a:cxn>
                <a:cxn ang="0">
                  <a:pos x="62" y="32"/>
                </a:cxn>
                <a:cxn ang="0">
                  <a:pos x="64" y="26"/>
                </a:cxn>
                <a:cxn ang="0">
                  <a:pos x="70" y="22"/>
                </a:cxn>
                <a:cxn ang="0">
                  <a:pos x="72" y="24"/>
                </a:cxn>
                <a:cxn ang="0">
                  <a:pos x="86" y="18"/>
                </a:cxn>
                <a:cxn ang="0">
                  <a:pos x="94" y="16"/>
                </a:cxn>
                <a:cxn ang="0">
                  <a:pos x="90" y="10"/>
                </a:cxn>
                <a:cxn ang="0">
                  <a:pos x="78" y="4"/>
                </a:cxn>
                <a:cxn ang="0">
                  <a:pos x="60" y="2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6" y="6"/>
                </a:cxn>
                <a:cxn ang="0">
                  <a:pos x="2" y="12"/>
                </a:cxn>
                <a:cxn ang="0">
                  <a:pos x="0" y="28"/>
                </a:cxn>
              </a:cxnLst>
              <a:rect l="0" t="0" r="r" b="b"/>
              <a:pathLst>
                <a:path w="95" h="59">
                  <a:moveTo>
                    <a:pt x="0" y="28"/>
                  </a:moveTo>
                  <a:lnTo>
                    <a:pt x="10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0" y="44"/>
                  </a:lnTo>
                  <a:lnTo>
                    <a:pt x="22" y="54"/>
                  </a:lnTo>
                  <a:lnTo>
                    <a:pt x="26" y="58"/>
                  </a:lnTo>
                  <a:lnTo>
                    <a:pt x="32" y="54"/>
                  </a:lnTo>
                  <a:lnTo>
                    <a:pt x="34" y="46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54" y="38"/>
                  </a:lnTo>
                  <a:lnTo>
                    <a:pt x="62" y="32"/>
                  </a:lnTo>
                  <a:lnTo>
                    <a:pt x="64" y="26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90" y="10"/>
                  </a:lnTo>
                  <a:lnTo>
                    <a:pt x="78" y="4"/>
                  </a:lnTo>
                  <a:lnTo>
                    <a:pt x="60" y="2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6" y="6"/>
                  </a:lnTo>
                  <a:lnTo>
                    <a:pt x="2" y="12"/>
                  </a:lnTo>
                  <a:lnTo>
                    <a:pt x="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ltGray">
            <a:xfrm>
              <a:off x="1717675" y="3873500"/>
              <a:ext cx="111125" cy="14287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0" y="68"/>
                </a:cxn>
                <a:cxn ang="0">
                  <a:pos x="26" y="78"/>
                </a:cxn>
                <a:cxn ang="0">
                  <a:pos x="34" y="78"/>
                </a:cxn>
                <a:cxn ang="0">
                  <a:pos x="42" y="66"/>
                </a:cxn>
                <a:cxn ang="0">
                  <a:pos x="56" y="64"/>
                </a:cxn>
                <a:cxn ang="0">
                  <a:pos x="56" y="54"/>
                </a:cxn>
                <a:cxn ang="0">
                  <a:pos x="68" y="46"/>
                </a:cxn>
                <a:cxn ang="0">
                  <a:pos x="56" y="36"/>
                </a:cxn>
                <a:cxn ang="0">
                  <a:pos x="58" y="2"/>
                </a:cxn>
                <a:cxn ang="0">
                  <a:pos x="16" y="0"/>
                </a:cxn>
                <a:cxn ang="0">
                  <a:pos x="0" y="52"/>
                </a:cxn>
              </a:cxnLst>
              <a:rect l="0" t="0" r="r" b="b"/>
              <a:pathLst>
                <a:path w="69" h="79">
                  <a:moveTo>
                    <a:pt x="0" y="52"/>
                  </a:moveTo>
                  <a:lnTo>
                    <a:pt x="10" y="68"/>
                  </a:lnTo>
                  <a:lnTo>
                    <a:pt x="26" y="78"/>
                  </a:lnTo>
                  <a:lnTo>
                    <a:pt x="34" y="78"/>
                  </a:lnTo>
                  <a:lnTo>
                    <a:pt x="42" y="66"/>
                  </a:lnTo>
                  <a:lnTo>
                    <a:pt x="56" y="64"/>
                  </a:lnTo>
                  <a:lnTo>
                    <a:pt x="56" y="54"/>
                  </a:lnTo>
                  <a:lnTo>
                    <a:pt x="68" y="46"/>
                  </a:lnTo>
                  <a:lnTo>
                    <a:pt x="56" y="36"/>
                  </a:lnTo>
                  <a:lnTo>
                    <a:pt x="58" y="2"/>
                  </a:lnTo>
                  <a:lnTo>
                    <a:pt x="16" y="0"/>
                  </a:lnTo>
                  <a:lnTo>
                    <a:pt x="0" y="5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ltGray">
            <a:xfrm>
              <a:off x="1155700" y="3328988"/>
              <a:ext cx="715963" cy="666750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6" y="84"/>
                </a:cxn>
                <a:cxn ang="0">
                  <a:pos x="42" y="116"/>
                </a:cxn>
                <a:cxn ang="0">
                  <a:pos x="32" y="138"/>
                </a:cxn>
                <a:cxn ang="0">
                  <a:pos x="54" y="154"/>
                </a:cxn>
                <a:cxn ang="0">
                  <a:pos x="62" y="190"/>
                </a:cxn>
                <a:cxn ang="0">
                  <a:pos x="100" y="226"/>
                </a:cxn>
                <a:cxn ang="0">
                  <a:pos x="98" y="206"/>
                </a:cxn>
                <a:cxn ang="0">
                  <a:pos x="88" y="192"/>
                </a:cxn>
                <a:cxn ang="0">
                  <a:pos x="74" y="146"/>
                </a:cxn>
                <a:cxn ang="0">
                  <a:pos x="42" y="98"/>
                </a:cxn>
                <a:cxn ang="0">
                  <a:pos x="48" y="52"/>
                </a:cxn>
                <a:cxn ang="0">
                  <a:pos x="66" y="84"/>
                </a:cxn>
                <a:cxn ang="0">
                  <a:pos x="92" y="138"/>
                </a:cxn>
                <a:cxn ang="0">
                  <a:pos x="116" y="164"/>
                </a:cxn>
                <a:cxn ang="0">
                  <a:pos x="126" y="188"/>
                </a:cxn>
                <a:cxn ang="0">
                  <a:pos x="146" y="212"/>
                </a:cxn>
                <a:cxn ang="0">
                  <a:pos x="156" y="256"/>
                </a:cxn>
                <a:cxn ang="0">
                  <a:pos x="156" y="272"/>
                </a:cxn>
                <a:cxn ang="0">
                  <a:pos x="176" y="290"/>
                </a:cxn>
                <a:cxn ang="0">
                  <a:pos x="194" y="306"/>
                </a:cxn>
                <a:cxn ang="0">
                  <a:pos x="230" y="324"/>
                </a:cxn>
                <a:cxn ang="0">
                  <a:pos x="250" y="334"/>
                </a:cxn>
                <a:cxn ang="0">
                  <a:pos x="316" y="338"/>
                </a:cxn>
                <a:cxn ang="0">
                  <a:pos x="346" y="354"/>
                </a:cxn>
                <a:cxn ang="0">
                  <a:pos x="362" y="354"/>
                </a:cxn>
                <a:cxn ang="0">
                  <a:pos x="390" y="338"/>
                </a:cxn>
                <a:cxn ang="0">
                  <a:pos x="382" y="326"/>
                </a:cxn>
                <a:cxn ang="0">
                  <a:pos x="380" y="320"/>
                </a:cxn>
                <a:cxn ang="0">
                  <a:pos x="408" y="310"/>
                </a:cxn>
                <a:cxn ang="0">
                  <a:pos x="412" y="338"/>
                </a:cxn>
                <a:cxn ang="0">
                  <a:pos x="424" y="332"/>
                </a:cxn>
                <a:cxn ang="0">
                  <a:pos x="424" y="296"/>
                </a:cxn>
                <a:cxn ang="0">
                  <a:pos x="438" y="290"/>
                </a:cxn>
                <a:cxn ang="0">
                  <a:pos x="448" y="260"/>
                </a:cxn>
                <a:cxn ang="0">
                  <a:pos x="438" y="242"/>
                </a:cxn>
                <a:cxn ang="0">
                  <a:pos x="398" y="252"/>
                </a:cxn>
                <a:cxn ang="0">
                  <a:pos x="390" y="282"/>
                </a:cxn>
                <a:cxn ang="0">
                  <a:pos x="348" y="298"/>
                </a:cxn>
                <a:cxn ang="0">
                  <a:pos x="300" y="284"/>
                </a:cxn>
                <a:cxn ang="0">
                  <a:pos x="292" y="268"/>
                </a:cxn>
                <a:cxn ang="0">
                  <a:pos x="286" y="202"/>
                </a:cxn>
                <a:cxn ang="0">
                  <a:pos x="292" y="176"/>
                </a:cxn>
                <a:cxn ang="0">
                  <a:pos x="78" y="0"/>
                </a:cxn>
              </a:cxnLst>
              <a:rect l="0" t="0" r="r" b="b"/>
              <a:pathLst>
                <a:path w="453" h="367">
                  <a:moveTo>
                    <a:pt x="0" y="24"/>
                  </a:moveTo>
                  <a:lnTo>
                    <a:pt x="10" y="54"/>
                  </a:lnTo>
                  <a:lnTo>
                    <a:pt x="16" y="74"/>
                  </a:lnTo>
                  <a:lnTo>
                    <a:pt x="26" y="84"/>
                  </a:lnTo>
                  <a:lnTo>
                    <a:pt x="24" y="92"/>
                  </a:lnTo>
                  <a:lnTo>
                    <a:pt x="42" y="116"/>
                  </a:lnTo>
                  <a:lnTo>
                    <a:pt x="44" y="134"/>
                  </a:lnTo>
                  <a:lnTo>
                    <a:pt x="32" y="138"/>
                  </a:lnTo>
                  <a:lnTo>
                    <a:pt x="46" y="154"/>
                  </a:lnTo>
                  <a:lnTo>
                    <a:pt x="54" y="154"/>
                  </a:lnTo>
                  <a:lnTo>
                    <a:pt x="68" y="168"/>
                  </a:lnTo>
                  <a:lnTo>
                    <a:pt x="62" y="190"/>
                  </a:lnTo>
                  <a:lnTo>
                    <a:pt x="84" y="206"/>
                  </a:lnTo>
                  <a:lnTo>
                    <a:pt x="100" y="226"/>
                  </a:lnTo>
                  <a:lnTo>
                    <a:pt x="104" y="222"/>
                  </a:lnTo>
                  <a:lnTo>
                    <a:pt x="98" y="206"/>
                  </a:lnTo>
                  <a:lnTo>
                    <a:pt x="88" y="196"/>
                  </a:lnTo>
                  <a:lnTo>
                    <a:pt x="88" y="192"/>
                  </a:lnTo>
                  <a:lnTo>
                    <a:pt x="82" y="166"/>
                  </a:lnTo>
                  <a:lnTo>
                    <a:pt x="74" y="146"/>
                  </a:lnTo>
                  <a:lnTo>
                    <a:pt x="58" y="112"/>
                  </a:lnTo>
                  <a:lnTo>
                    <a:pt x="42" y="98"/>
                  </a:lnTo>
                  <a:lnTo>
                    <a:pt x="42" y="76"/>
                  </a:lnTo>
                  <a:lnTo>
                    <a:pt x="48" y="52"/>
                  </a:lnTo>
                  <a:lnTo>
                    <a:pt x="60" y="68"/>
                  </a:lnTo>
                  <a:lnTo>
                    <a:pt x="66" y="84"/>
                  </a:lnTo>
                  <a:lnTo>
                    <a:pt x="72" y="102"/>
                  </a:lnTo>
                  <a:lnTo>
                    <a:pt x="92" y="138"/>
                  </a:lnTo>
                  <a:lnTo>
                    <a:pt x="104" y="152"/>
                  </a:lnTo>
                  <a:lnTo>
                    <a:pt x="116" y="164"/>
                  </a:lnTo>
                  <a:lnTo>
                    <a:pt x="106" y="168"/>
                  </a:lnTo>
                  <a:lnTo>
                    <a:pt x="126" y="188"/>
                  </a:lnTo>
                  <a:lnTo>
                    <a:pt x="132" y="194"/>
                  </a:lnTo>
                  <a:lnTo>
                    <a:pt x="146" y="212"/>
                  </a:lnTo>
                  <a:lnTo>
                    <a:pt x="162" y="244"/>
                  </a:lnTo>
                  <a:lnTo>
                    <a:pt x="156" y="256"/>
                  </a:lnTo>
                  <a:lnTo>
                    <a:pt x="154" y="266"/>
                  </a:lnTo>
                  <a:lnTo>
                    <a:pt x="156" y="272"/>
                  </a:lnTo>
                  <a:lnTo>
                    <a:pt x="160" y="278"/>
                  </a:lnTo>
                  <a:lnTo>
                    <a:pt x="176" y="290"/>
                  </a:lnTo>
                  <a:lnTo>
                    <a:pt x="182" y="292"/>
                  </a:lnTo>
                  <a:lnTo>
                    <a:pt x="194" y="306"/>
                  </a:lnTo>
                  <a:lnTo>
                    <a:pt x="208" y="310"/>
                  </a:lnTo>
                  <a:lnTo>
                    <a:pt x="230" y="324"/>
                  </a:lnTo>
                  <a:lnTo>
                    <a:pt x="242" y="328"/>
                  </a:lnTo>
                  <a:lnTo>
                    <a:pt x="250" y="334"/>
                  </a:lnTo>
                  <a:lnTo>
                    <a:pt x="298" y="348"/>
                  </a:lnTo>
                  <a:lnTo>
                    <a:pt x="316" y="338"/>
                  </a:lnTo>
                  <a:lnTo>
                    <a:pt x="334" y="342"/>
                  </a:lnTo>
                  <a:lnTo>
                    <a:pt x="346" y="354"/>
                  </a:lnTo>
                  <a:lnTo>
                    <a:pt x="362" y="366"/>
                  </a:lnTo>
                  <a:lnTo>
                    <a:pt x="362" y="354"/>
                  </a:lnTo>
                  <a:lnTo>
                    <a:pt x="368" y="338"/>
                  </a:lnTo>
                  <a:lnTo>
                    <a:pt x="390" y="338"/>
                  </a:lnTo>
                  <a:lnTo>
                    <a:pt x="386" y="332"/>
                  </a:lnTo>
                  <a:lnTo>
                    <a:pt x="382" y="326"/>
                  </a:lnTo>
                  <a:lnTo>
                    <a:pt x="372" y="322"/>
                  </a:lnTo>
                  <a:lnTo>
                    <a:pt x="380" y="320"/>
                  </a:lnTo>
                  <a:lnTo>
                    <a:pt x="382" y="310"/>
                  </a:lnTo>
                  <a:lnTo>
                    <a:pt x="408" y="310"/>
                  </a:lnTo>
                  <a:lnTo>
                    <a:pt x="408" y="338"/>
                  </a:lnTo>
                  <a:lnTo>
                    <a:pt x="412" y="338"/>
                  </a:lnTo>
                  <a:lnTo>
                    <a:pt x="418" y="332"/>
                  </a:lnTo>
                  <a:lnTo>
                    <a:pt x="424" y="332"/>
                  </a:lnTo>
                  <a:lnTo>
                    <a:pt x="424" y="318"/>
                  </a:lnTo>
                  <a:lnTo>
                    <a:pt x="424" y="296"/>
                  </a:lnTo>
                  <a:lnTo>
                    <a:pt x="432" y="304"/>
                  </a:lnTo>
                  <a:lnTo>
                    <a:pt x="438" y="290"/>
                  </a:lnTo>
                  <a:lnTo>
                    <a:pt x="438" y="276"/>
                  </a:lnTo>
                  <a:lnTo>
                    <a:pt x="448" y="260"/>
                  </a:lnTo>
                  <a:lnTo>
                    <a:pt x="452" y="244"/>
                  </a:lnTo>
                  <a:lnTo>
                    <a:pt x="438" y="242"/>
                  </a:lnTo>
                  <a:lnTo>
                    <a:pt x="414" y="246"/>
                  </a:lnTo>
                  <a:lnTo>
                    <a:pt x="398" y="252"/>
                  </a:lnTo>
                  <a:lnTo>
                    <a:pt x="392" y="272"/>
                  </a:lnTo>
                  <a:lnTo>
                    <a:pt x="390" y="282"/>
                  </a:lnTo>
                  <a:lnTo>
                    <a:pt x="378" y="290"/>
                  </a:lnTo>
                  <a:lnTo>
                    <a:pt x="348" y="298"/>
                  </a:lnTo>
                  <a:lnTo>
                    <a:pt x="324" y="300"/>
                  </a:lnTo>
                  <a:lnTo>
                    <a:pt x="300" y="284"/>
                  </a:lnTo>
                  <a:lnTo>
                    <a:pt x="296" y="274"/>
                  </a:lnTo>
                  <a:lnTo>
                    <a:pt x="292" y="268"/>
                  </a:lnTo>
                  <a:lnTo>
                    <a:pt x="286" y="252"/>
                  </a:lnTo>
                  <a:lnTo>
                    <a:pt x="286" y="202"/>
                  </a:lnTo>
                  <a:lnTo>
                    <a:pt x="290" y="178"/>
                  </a:lnTo>
                  <a:lnTo>
                    <a:pt x="292" y="176"/>
                  </a:lnTo>
                  <a:lnTo>
                    <a:pt x="288" y="74"/>
                  </a:lnTo>
                  <a:lnTo>
                    <a:pt x="78" y="0"/>
                  </a:lnTo>
                  <a:lnTo>
                    <a:pt x="0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1920875" y="1198563"/>
              <a:ext cx="231775" cy="176212"/>
            </a:xfrm>
            <a:custGeom>
              <a:avLst/>
              <a:gdLst/>
              <a:ahLst/>
              <a:cxnLst>
                <a:cxn ang="0">
                  <a:pos x="130" y="14"/>
                </a:cxn>
                <a:cxn ang="0">
                  <a:pos x="122" y="8"/>
                </a:cxn>
                <a:cxn ang="0">
                  <a:pos x="106" y="18"/>
                </a:cxn>
                <a:cxn ang="0">
                  <a:pos x="108" y="34"/>
                </a:cxn>
                <a:cxn ang="0">
                  <a:pos x="96" y="44"/>
                </a:cxn>
                <a:cxn ang="0">
                  <a:pos x="100" y="58"/>
                </a:cxn>
                <a:cxn ang="0">
                  <a:pos x="84" y="58"/>
                </a:cxn>
                <a:cxn ang="0">
                  <a:pos x="74" y="56"/>
                </a:cxn>
                <a:cxn ang="0">
                  <a:pos x="74" y="40"/>
                </a:cxn>
                <a:cxn ang="0">
                  <a:pos x="76" y="30"/>
                </a:cxn>
                <a:cxn ang="0">
                  <a:pos x="64" y="18"/>
                </a:cxn>
                <a:cxn ang="0">
                  <a:pos x="68" y="10"/>
                </a:cxn>
                <a:cxn ang="0">
                  <a:pos x="52" y="0"/>
                </a:cxn>
                <a:cxn ang="0">
                  <a:pos x="50" y="12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34" y="26"/>
                </a:cxn>
                <a:cxn ang="0">
                  <a:pos x="18" y="30"/>
                </a:cxn>
                <a:cxn ang="0">
                  <a:pos x="24" y="36"/>
                </a:cxn>
                <a:cxn ang="0">
                  <a:pos x="22" y="44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2" y="54"/>
                </a:cxn>
                <a:cxn ang="0">
                  <a:pos x="14" y="64"/>
                </a:cxn>
                <a:cxn ang="0">
                  <a:pos x="24" y="68"/>
                </a:cxn>
                <a:cxn ang="0">
                  <a:pos x="40" y="60"/>
                </a:cxn>
                <a:cxn ang="0">
                  <a:pos x="36" y="68"/>
                </a:cxn>
                <a:cxn ang="0">
                  <a:pos x="52" y="68"/>
                </a:cxn>
                <a:cxn ang="0">
                  <a:pos x="64" y="78"/>
                </a:cxn>
                <a:cxn ang="0">
                  <a:pos x="46" y="78"/>
                </a:cxn>
                <a:cxn ang="0">
                  <a:pos x="20" y="78"/>
                </a:cxn>
                <a:cxn ang="0">
                  <a:pos x="24" y="94"/>
                </a:cxn>
                <a:cxn ang="0">
                  <a:pos x="62" y="90"/>
                </a:cxn>
                <a:cxn ang="0">
                  <a:pos x="90" y="82"/>
                </a:cxn>
                <a:cxn ang="0">
                  <a:pos x="100" y="84"/>
                </a:cxn>
                <a:cxn ang="0">
                  <a:pos x="112" y="88"/>
                </a:cxn>
                <a:cxn ang="0">
                  <a:pos x="134" y="78"/>
                </a:cxn>
                <a:cxn ang="0">
                  <a:pos x="138" y="70"/>
                </a:cxn>
                <a:cxn ang="0">
                  <a:pos x="146" y="52"/>
                </a:cxn>
                <a:cxn ang="0">
                  <a:pos x="138" y="46"/>
                </a:cxn>
                <a:cxn ang="0">
                  <a:pos x="132" y="54"/>
                </a:cxn>
                <a:cxn ang="0">
                  <a:pos x="126" y="54"/>
                </a:cxn>
                <a:cxn ang="0">
                  <a:pos x="122" y="40"/>
                </a:cxn>
                <a:cxn ang="0">
                  <a:pos x="124" y="26"/>
                </a:cxn>
              </a:cxnLst>
              <a:rect l="0" t="0" r="r" b="b"/>
              <a:pathLst>
                <a:path w="147" h="97">
                  <a:moveTo>
                    <a:pt x="124" y="20"/>
                  </a:moveTo>
                  <a:lnTo>
                    <a:pt x="130" y="14"/>
                  </a:lnTo>
                  <a:lnTo>
                    <a:pt x="130" y="8"/>
                  </a:lnTo>
                  <a:lnTo>
                    <a:pt x="122" y="8"/>
                  </a:lnTo>
                  <a:lnTo>
                    <a:pt x="114" y="18"/>
                  </a:lnTo>
                  <a:lnTo>
                    <a:pt x="106" y="18"/>
                  </a:lnTo>
                  <a:lnTo>
                    <a:pt x="104" y="28"/>
                  </a:lnTo>
                  <a:lnTo>
                    <a:pt x="108" y="34"/>
                  </a:lnTo>
                  <a:lnTo>
                    <a:pt x="106" y="40"/>
                  </a:lnTo>
                  <a:lnTo>
                    <a:pt x="96" y="44"/>
                  </a:lnTo>
                  <a:lnTo>
                    <a:pt x="98" y="50"/>
                  </a:lnTo>
                  <a:lnTo>
                    <a:pt x="100" y="58"/>
                  </a:lnTo>
                  <a:lnTo>
                    <a:pt x="96" y="60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4" y="56"/>
                  </a:lnTo>
                  <a:lnTo>
                    <a:pt x="76" y="46"/>
                  </a:lnTo>
                  <a:lnTo>
                    <a:pt x="74" y="40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64" y="16"/>
                  </a:lnTo>
                  <a:lnTo>
                    <a:pt x="68" y="10"/>
                  </a:lnTo>
                  <a:lnTo>
                    <a:pt x="62" y="4"/>
                  </a:lnTo>
                  <a:lnTo>
                    <a:pt x="52" y="0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36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42" y="26"/>
                  </a:lnTo>
                  <a:lnTo>
                    <a:pt x="34" y="26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24" y="36"/>
                  </a:lnTo>
                  <a:lnTo>
                    <a:pt x="36" y="38"/>
                  </a:lnTo>
                  <a:lnTo>
                    <a:pt x="22" y="44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42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8" y="58"/>
                  </a:lnTo>
                  <a:lnTo>
                    <a:pt x="14" y="6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62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68"/>
                  </a:lnTo>
                  <a:lnTo>
                    <a:pt x="40" y="70"/>
                  </a:lnTo>
                  <a:lnTo>
                    <a:pt x="52" y="68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56" y="80"/>
                  </a:lnTo>
                  <a:lnTo>
                    <a:pt x="46" y="78"/>
                  </a:lnTo>
                  <a:lnTo>
                    <a:pt x="40" y="76"/>
                  </a:lnTo>
                  <a:lnTo>
                    <a:pt x="20" y="78"/>
                  </a:lnTo>
                  <a:lnTo>
                    <a:pt x="20" y="88"/>
                  </a:lnTo>
                  <a:lnTo>
                    <a:pt x="24" y="94"/>
                  </a:lnTo>
                  <a:lnTo>
                    <a:pt x="34" y="96"/>
                  </a:lnTo>
                  <a:lnTo>
                    <a:pt x="62" y="90"/>
                  </a:lnTo>
                  <a:lnTo>
                    <a:pt x="72" y="86"/>
                  </a:lnTo>
                  <a:lnTo>
                    <a:pt x="90" y="82"/>
                  </a:lnTo>
                  <a:lnTo>
                    <a:pt x="90" y="88"/>
                  </a:lnTo>
                  <a:lnTo>
                    <a:pt x="100" y="84"/>
                  </a:lnTo>
                  <a:lnTo>
                    <a:pt x="102" y="90"/>
                  </a:lnTo>
                  <a:lnTo>
                    <a:pt x="112" y="88"/>
                  </a:lnTo>
                  <a:lnTo>
                    <a:pt x="118" y="88"/>
                  </a:lnTo>
                  <a:lnTo>
                    <a:pt x="134" y="78"/>
                  </a:lnTo>
                  <a:lnTo>
                    <a:pt x="134" y="72"/>
                  </a:lnTo>
                  <a:lnTo>
                    <a:pt x="138" y="70"/>
                  </a:lnTo>
                  <a:lnTo>
                    <a:pt x="146" y="62"/>
                  </a:lnTo>
                  <a:lnTo>
                    <a:pt x="146" y="52"/>
                  </a:lnTo>
                  <a:lnTo>
                    <a:pt x="142" y="48"/>
                  </a:lnTo>
                  <a:lnTo>
                    <a:pt x="138" y="46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26" y="56"/>
                  </a:lnTo>
                  <a:lnTo>
                    <a:pt x="126" y="54"/>
                  </a:lnTo>
                  <a:lnTo>
                    <a:pt x="126" y="50"/>
                  </a:lnTo>
                  <a:lnTo>
                    <a:pt x="122" y="40"/>
                  </a:lnTo>
                  <a:lnTo>
                    <a:pt x="126" y="32"/>
                  </a:lnTo>
                  <a:lnTo>
                    <a:pt x="124" y="26"/>
                  </a:lnTo>
                  <a:lnTo>
                    <a:pt x="124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ltGray">
            <a:xfrm>
              <a:off x="1905000" y="1220788"/>
              <a:ext cx="42863" cy="33337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24" y="6"/>
                </a:cxn>
              </a:cxnLst>
              <a:rect l="0" t="0" r="r" b="b"/>
              <a:pathLst>
                <a:path w="27" h="19">
                  <a:moveTo>
                    <a:pt x="24" y="6"/>
                  </a:moveTo>
                  <a:lnTo>
                    <a:pt x="8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ltGray">
            <a:xfrm>
              <a:off x="2033588" y="1447800"/>
              <a:ext cx="50800" cy="508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18"/>
                </a:cxn>
                <a:cxn ang="0">
                  <a:pos x="24" y="26"/>
                </a:cxn>
                <a:cxn ang="0">
                  <a:pos x="16" y="20"/>
                </a:cxn>
                <a:cxn ang="0">
                  <a:pos x="12" y="20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</a:cxnLst>
              <a:rect l="0" t="0" r="r" b="b"/>
              <a:pathLst>
                <a:path w="31" h="27">
                  <a:moveTo>
                    <a:pt x="12" y="0"/>
                  </a:moveTo>
                  <a:lnTo>
                    <a:pt x="18" y="4"/>
                  </a:lnTo>
                  <a:lnTo>
                    <a:pt x="28" y="4"/>
                  </a:lnTo>
                  <a:lnTo>
                    <a:pt x="30" y="18"/>
                  </a:lnTo>
                  <a:lnTo>
                    <a:pt x="24" y="26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ltGray">
            <a:xfrm>
              <a:off x="2041525" y="1490663"/>
              <a:ext cx="26988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6" y="6"/>
                </a:cxn>
                <a:cxn ang="0">
                  <a:pos x="8" y="12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0" y="0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ltGray">
            <a:xfrm>
              <a:off x="1871663" y="1100138"/>
              <a:ext cx="176212" cy="114300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12" y="18"/>
                </a:cxn>
                <a:cxn ang="0">
                  <a:pos x="110" y="22"/>
                </a:cxn>
                <a:cxn ang="0">
                  <a:pos x="102" y="22"/>
                </a:cxn>
                <a:cxn ang="0">
                  <a:pos x="98" y="26"/>
                </a:cxn>
                <a:cxn ang="0">
                  <a:pos x="102" y="30"/>
                </a:cxn>
                <a:cxn ang="0">
                  <a:pos x="100" y="34"/>
                </a:cxn>
                <a:cxn ang="0">
                  <a:pos x="92" y="36"/>
                </a:cxn>
                <a:cxn ang="0">
                  <a:pos x="90" y="44"/>
                </a:cxn>
                <a:cxn ang="0">
                  <a:pos x="76" y="48"/>
                </a:cxn>
                <a:cxn ang="0">
                  <a:pos x="70" y="50"/>
                </a:cxn>
                <a:cxn ang="0">
                  <a:pos x="68" y="58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56" y="38"/>
                </a:cxn>
                <a:cxn ang="0">
                  <a:pos x="52" y="36"/>
                </a:cxn>
                <a:cxn ang="0">
                  <a:pos x="46" y="58"/>
                </a:cxn>
                <a:cxn ang="0">
                  <a:pos x="42" y="58"/>
                </a:cxn>
                <a:cxn ang="0">
                  <a:pos x="42" y="50"/>
                </a:cxn>
                <a:cxn ang="0">
                  <a:pos x="30" y="62"/>
                </a:cxn>
                <a:cxn ang="0">
                  <a:pos x="22" y="62"/>
                </a:cxn>
                <a:cxn ang="0">
                  <a:pos x="20" y="54"/>
                </a:cxn>
                <a:cxn ang="0">
                  <a:pos x="26" y="48"/>
                </a:cxn>
                <a:cxn ang="0">
                  <a:pos x="22" y="48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2" y="48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4" y="44"/>
                </a:cxn>
                <a:cxn ang="0">
                  <a:pos x="4" y="38"/>
                </a:cxn>
                <a:cxn ang="0">
                  <a:pos x="10" y="36"/>
                </a:cxn>
                <a:cxn ang="0">
                  <a:pos x="14" y="30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48" y="24"/>
                </a:cxn>
                <a:cxn ang="0">
                  <a:pos x="56" y="18"/>
                </a:cxn>
                <a:cxn ang="0">
                  <a:pos x="62" y="16"/>
                </a:cxn>
                <a:cxn ang="0">
                  <a:pos x="68" y="10"/>
                </a:cxn>
                <a:cxn ang="0">
                  <a:pos x="74" y="4"/>
                </a:cxn>
                <a:cxn ang="0">
                  <a:pos x="82" y="0"/>
                </a:cxn>
                <a:cxn ang="0">
                  <a:pos x="88" y="0"/>
                </a:cxn>
                <a:cxn ang="0">
                  <a:pos x="88" y="2"/>
                </a:cxn>
                <a:cxn ang="0">
                  <a:pos x="98" y="4"/>
                </a:cxn>
                <a:cxn ang="0">
                  <a:pos x="98" y="12"/>
                </a:cxn>
                <a:cxn ang="0">
                  <a:pos x="104" y="10"/>
                </a:cxn>
                <a:cxn ang="0">
                  <a:pos x="102" y="6"/>
                </a:cxn>
                <a:cxn ang="0">
                  <a:pos x="106" y="2"/>
                </a:cxn>
                <a:cxn ang="0">
                  <a:pos x="112" y="2"/>
                </a:cxn>
              </a:cxnLst>
              <a:rect l="0" t="0" r="r" b="b"/>
              <a:pathLst>
                <a:path w="113" h="63">
                  <a:moveTo>
                    <a:pt x="112" y="2"/>
                  </a:moveTo>
                  <a:lnTo>
                    <a:pt x="112" y="18"/>
                  </a:lnTo>
                  <a:lnTo>
                    <a:pt x="110" y="22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0" y="34"/>
                  </a:lnTo>
                  <a:lnTo>
                    <a:pt x="92" y="36"/>
                  </a:lnTo>
                  <a:lnTo>
                    <a:pt x="90" y="44"/>
                  </a:lnTo>
                  <a:lnTo>
                    <a:pt x="76" y="48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56" y="38"/>
                  </a:lnTo>
                  <a:lnTo>
                    <a:pt x="52" y="36"/>
                  </a:lnTo>
                  <a:lnTo>
                    <a:pt x="46" y="58"/>
                  </a:lnTo>
                  <a:lnTo>
                    <a:pt x="42" y="58"/>
                  </a:lnTo>
                  <a:lnTo>
                    <a:pt x="42" y="50"/>
                  </a:lnTo>
                  <a:lnTo>
                    <a:pt x="30" y="62"/>
                  </a:lnTo>
                  <a:lnTo>
                    <a:pt x="22" y="62"/>
                  </a:lnTo>
                  <a:lnTo>
                    <a:pt x="20" y="54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48" y="24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0"/>
                  </a:lnTo>
                  <a:lnTo>
                    <a:pt x="74" y="4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98" y="12"/>
                  </a:lnTo>
                  <a:lnTo>
                    <a:pt x="104" y="10"/>
                  </a:lnTo>
                  <a:lnTo>
                    <a:pt x="102" y="6"/>
                  </a:lnTo>
                  <a:lnTo>
                    <a:pt x="106" y="2"/>
                  </a:lnTo>
                  <a:lnTo>
                    <a:pt x="11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ltGray">
            <a:xfrm>
              <a:off x="2084388" y="1082675"/>
              <a:ext cx="20637" cy="349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4"/>
                </a:cxn>
                <a:cxn ang="0">
                  <a:pos x="6" y="18"/>
                </a:cxn>
                <a:cxn ang="0">
                  <a:pos x="12" y="14"/>
                </a:cxn>
                <a:cxn ang="0">
                  <a:pos x="12" y="0"/>
                </a:cxn>
                <a:cxn ang="0">
                  <a:pos x="0" y="4"/>
                </a:cxn>
              </a:cxnLst>
              <a:rect l="0" t="0" r="r" b="b"/>
              <a:pathLst>
                <a:path w="13" h="19">
                  <a:moveTo>
                    <a:pt x="0" y="4"/>
                  </a:moveTo>
                  <a:lnTo>
                    <a:pt x="0" y="14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ltGray">
            <a:xfrm>
              <a:off x="2041525" y="1168400"/>
              <a:ext cx="15875" cy="222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0" y="4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8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ltGray">
            <a:xfrm>
              <a:off x="2093913" y="1103313"/>
              <a:ext cx="80962" cy="57150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46" y="10"/>
                </a:cxn>
                <a:cxn ang="0">
                  <a:pos x="50" y="4"/>
                </a:cxn>
                <a:cxn ang="0">
                  <a:pos x="44" y="0"/>
                </a:cxn>
                <a:cxn ang="0">
                  <a:pos x="28" y="0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8" y="30"/>
                </a:cxn>
                <a:cxn ang="0">
                  <a:pos x="28" y="30"/>
                </a:cxn>
                <a:cxn ang="0">
                  <a:pos x="36" y="20"/>
                </a:cxn>
                <a:cxn ang="0">
                  <a:pos x="26" y="16"/>
                </a:cxn>
              </a:cxnLst>
              <a:rect l="0" t="0" r="r" b="b"/>
              <a:pathLst>
                <a:path w="51" h="31">
                  <a:moveTo>
                    <a:pt x="26" y="16"/>
                  </a:moveTo>
                  <a:lnTo>
                    <a:pt x="46" y="10"/>
                  </a:lnTo>
                  <a:lnTo>
                    <a:pt x="50" y="4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8" y="30"/>
                  </a:lnTo>
                  <a:lnTo>
                    <a:pt x="28" y="30"/>
                  </a:lnTo>
                  <a:lnTo>
                    <a:pt x="36" y="20"/>
                  </a:lnTo>
                  <a:lnTo>
                    <a:pt x="26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ltGray">
            <a:xfrm>
              <a:off x="2135188" y="1049338"/>
              <a:ext cx="71437" cy="555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24" y="26"/>
                </a:cxn>
                <a:cxn ang="0">
                  <a:pos x="34" y="30"/>
                </a:cxn>
                <a:cxn ang="0">
                  <a:pos x="40" y="24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44" y="8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4"/>
                </a:cxn>
              </a:cxnLst>
              <a:rect l="0" t="0" r="r" b="b"/>
              <a:pathLst>
                <a:path w="45" h="31">
                  <a:moveTo>
                    <a:pt x="0" y="14"/>
                  </a:moveTo>
                  <a:lnTo>
                    <a:pt x="14" y="14"/>
                  </a:lnTo>
                  <a:lnTo>
                    <a:pt x="14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ltGray">
            <a:xfrm>
              <a:off x="2211388" y="1162050"/>
              <a:ext cx="23812" cy="603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2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4" y="32"/>
                </a:cxn>
                <a:cxn ang="0">
                  <a:pos x="8" y="30"/>
                </a:cxn>
                <a:cxn ang="0">
                  <a:pos x="10" y="24"/>
                </a:cxn>
                <a:cxn ang="0">
                  <a:pos x="10" y="18"/>
                </a:cxn>
                <a:cxn ang="0">
                  <a:pos x="14" y="1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4"/>
                </a:cxn>
              </a:cxnLst>
              <a:rect l="0" t="0" r="r" b="b"/>
              <a:pathLst>
                <a:path w="15" h="33">
                  <a:moveTo>
                    <a:pt x="8" y="4"/>
                  </a:moveTo>
                  <a:lnTo>
                    <a:pt x="4" y="12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4" y="1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ltGray">
            <a:xfrm>
              <a:off x="2268538" y="1036638"/>
              <a:ext cx="104775" cy="163512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58" y="20"/>
                </a:cxn>
                <a:cxn ang="0">
                  <a:pos x="54" y="20"/>
                </a:cxn>
                <a:cxn ang="0">
                  <a:pos x="50" y="22"/>
                </a:cxn>
                <a:cxn ang="0">
                  <a:pos x="46" y="22"/>
                </a:cxn>
                <a:cxn ang="0">
                  <a:pos x="46" y="8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32" y="4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14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6" y="20"/>
                </a:cxn>
                <a:cxn ang="0">
                  <a:pos x="26" y="24"/>
                </a:cxn>
                <a:cxn ang="0">
                  <a:pos x="22" y="32"/>
                </a:cxn>
                <a:cxn ang="0">
                  <a:pos x="20" y="38"/>
                </a:cxn>
                <a:cxn ang="0">
                  <a:pos x="18" y="42"/>
                </a:cxn>
                <a:cxn ang="0">
                  <a:pos x="16" y="42"/>
                </a:cxn>
                <a:cxn ang="0">
                  <a:pos x="8" y="34"/>
                </a:cxn>
                <a:cxn ang="0">
                  <a:pos x="4" y="36"/>
                </a:cxn>
                <a:cxn ang="0">
                  <a:pos x="0" y="42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22" y="52"/>
                </a:cxn>
                <a:cxn ang="0">
                  <a:pos x="12" y="58"/>
                </a:cxn>
                <a:cxn ang="0">
                  <a:pos x="12" y="60"/>
                </a:cxn>
                <a:cxn ang="0">
                  <a:pos x="24" y="60"/>
                </a:cxn>
                <a:cxn ang="0">
                  <a:pos x="32" y="70"/>
                </a:cxn>
                <a:cxn ang="0">
                  <a:pos x="28" y="82"/>
                </a:cxn>
                <a:cxn ang="0">
                  <a:pos x="28" y="86"/>
                </a:cxn>
                <a:cxn ang="0">
                  <a:pos x="34" y="90"/>
                </a:cxn>
                <a:cxn ang="0">
                  <a:pos x="44" y="86"/>
                </a:cxn>
                <a:cxn ang="0">
                  <a:pos x="46" y="84"/>
                </a:cxn>
                <a:cxn ang="0">
                  <a:pos x="48" y="72"/>
                </a:cxn>
                <a:cxn ang="0">
                  <a:pos x="52" y="62"/>
                </a:cxn>
                <a:cxn ang="0">
                  <a:pos x="60" y="58"/>
                </a:cxn>
                <a:cxn ang="0">
                  <a:pos x="60" y="50"/>
                </a:cxn>
                <a:cxn ang="0">
                  <a:pos x="66" y="46"/>
                </a:cxn>
                <a:cxn ang="0">
                  <a:pos x="64" y="40"/>
                </a:cxn>
                <a:cxn ang="0">
                  <a:pos x="52" y="38"/>
                </a:cxn>
                <a:cxn ang="0">
                  <a:pos x="60" y="32"/>
                </a:cxn>
                <a:cxn ang="0">
                  <a:pos x="60" y="28"/>
                </a:cxn>
              </a:cxnLst>
              <a:rect l="0" t="0" r="r" b="b"/>
              <a:pathLst>
                <a:path w="67" h="91">
                  <a:moveTo>
                    <a:pt x="60" y="28"/>
                  </a:moveTo>
                  <a:lnTo>
                    <a:pt x="58" y="20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6" y="8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14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2" y="32"/>
                  </a:lnTo>
                  <a:lnTo>
                    <a:pt x="20" y="38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8" y="34"/>
                  </a:lnTo>
                  <a:lnTo>
                    <a:pt x="4" y="36"/>
                  </a:lnTo>
                  <a:lnTo>
                    <a:pt x="0" y="42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22" y="52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24" y="60"/>
                  </a:lnTo>
                  <a:lnTo>
                    <a:pt x="32" y="70"/>
                  </a:lnTo>
                  <a:lnTo>
                    <a:pt x="28" y="82"/>
                  </a:lnTo>
                  <a:lnTo>
                    <a:pt x="28" y="86"/>
                  </a:lnTo>
                  <a:lnTo>
                    <a:pt x="34" y="90"/>
                  </a:lnTo>
                  <a:lnTo>
                    <a:pt x="44" y="86"/>
                  </a:lnTo>
                  <a:lnTo>
                    <a:pt x="46" y="84"/>
                  </a:lnTo>
                  <a:lnTo>
                    <a:pt x="48" y="72"/>
                  </a:lnTo>
                  <a:lnTo>
                    <a:pt x="52" y="62"/>
                  </a:lnTo>
                  <a:lnTo>
                    <a:pt x="60" y="58"/>
                  </a:lnTo>
                  <a:lnTo>
                    <a:pt x="60" y="50"/>
                  </a:lnTo>
                  <a:lnTo>
                    <a:pt x="66" y="46"/>
                  </a:lnTo>
                  <a:lnTo>
                    <a:pt x="64" y="40"/>
                  </a:lnTo>
                  <a:lnTo>
                    <a:pt x="52" y="38"/>
                  </a:lnTo>
                  <a:lnTo>
                    <a:pt x="60" y="32"/>
                  </a:lnTo>
                  <a:lnTo>
                    <a:pt x="6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ltGray">
            <a:xfrm>
              <a:off x="2422525" y="1006475"/>
              <a:ext cx="25400" cy="4127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14" y="8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6" y="22"/>
                </a:cxn>
              </a:cxnLst>
              <a:rect l="0" t="0" r="r" b="b"/>
              <a:pathLst>
                <a:path w="15" h="23">
                  <a:moveTo>
                    <a:pt x="6" y="22"/>
                  </a:moveTo>
                  <a:lnTo>
                    <a:pt x="14" y="8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6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2354263" y="1122363"/>
              <a:ext cx="71437" cy="920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4" y="12"/>
                </a:cxn>
                <a:cxn ang="0">
                  <a:pos x="38" y="16"/>
                </a:cxn>
                <a:cxn ang="0">
                  <a:pos x="38" y="20"/>
                </a:cxn>
                <a:cxn ang="0">
                  <a:pos x="44" y="24"/>
                </a:cxn>
                <a:cxn ang="0">
                  <a:pos x="42" y="34"/>
                </a:cxn>
                <a:cxn ang="0">
                  <a:pos x="38" y="38"/>
                </a:cxn>
                <a:cxn ang="0">
                  <a:pos x="34" y="48"/>
                </a:cxn>
                <a:cxn ang="0">
                  <a:pos x="18" y="50"/>
                </a:cxn>
                <a:cxn ang="0">
                  <a:pos x="12" y="44"/>
                </a:cxn>
                <a:cxn ang="0">
                  <a:pos x="6" y="46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4" y="36"/>
                </a:cxn>
                <a:cxn ang="0">
                  <a:pos x="6" y="36"/>
                </a:cxn>
                <a:cxn ang="0">
                  <a:pos x="10" y="32"/>
                </a:cxn>
                <a:cxn ang="0">
                  <a:pos x="14" y="34"/>
                </a:cxn>
                <a:cxn ang="0">
                  <a:pos x="12" y="28"/>
                </a:cxn>
                <a:cxn ang="0">
                  <a:pos x="12" y="20"/>
                </a:cxn>
                <a:cxn ang="0">
                  <a:pos x="16" y="14"/>
                </a:cxn>
                <a:cxn ang="0">
                  <a:pos x="20" y="8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2" y="4"/>
                </a:cxn>
              </a:cxnLst>
              <a:rect l="0" t="0" r="r" b="b"/>
              <a:pathLst>
                <a:path w="45" h="51">
                  <a:moveTo>
                    <a:pt x="32" y="4"/>
                  </a:moveTo>
                  <a:lnTo>
                    <a:pt x="34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44" y="24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4" y="48"/>
                  </a:lnTo>
                  <a:lnTo>
                    <a:pt x="18" y="50"/>
                  </a:lnTo>
                  <a:lnTo>
                    <a:pt x="12" y="44"/>
                  </a:lnTo>
                  <a:lnTo>
                    <a:pt x="6" y="46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2" y="28"/>
                  </a:lnTo>
                  <a:lnTo>
                    <a:pt x="12" y="20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2362200" y="1227138"/>
              <a:ext cx="55563" cy="33337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26" y="12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8" y="16"/>
                </a:cxn>
                <a:cxn ang="0">
                  <a:pos x="26" y="18"/>
                </a:cxn>
                <a:cxn ang="0">
                  <a:pos x="34" y="16"/>
                </a:cxn>
              </a:cxnLst>
              <a:rect l="0" t="0" r="r" b="b"/>
              <a:pathLst>
                <a:path w="35" h="19">
                  <a:moveTo>
                    <a:pt x="34" y="16"/>
                  </a:moveTo>
                  <a:lnTo>
                    <a:pt x="26" y="12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8" y="16"/>
                  </a:lnTo>
                  <a:lnTo>
                    <a:pt x="26" y="18"/>
                  </a:lnTo>
                  <a:lnTo>
                    <a:pt x="34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ltGray">
            <a:xfrm>
              <a:off x="2439988" y="1268413"/>
              <a:ext cx="15875" cy="3016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10" y="12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4" y="16"/>
                </a:cxn>
              </a:cxnLst>
              <a:rect l="0" t="0" r="r" b="b"/>
              <a:pathLst>
                <a:path w="11" h="17">
                  <a:moveTo>
                    <a:pt x="4" y="16"/>
                  </a:moveTo>
                  <a:lnTo>
                    <a:pt x="10" y="12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4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ltGray">
            <a:xfrm>
              <a:off x="2179638" y="1271588"/>
              <a:ext cx="128587" cy="13493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4" y="0"/>
                </a:cxn>
                <a:cxn ang="0">
                  <a:pos x="40" y="6"/>
                </a:cxn>
                <a:cxn ang="0">
                  <a:pos x="40" y="18"/>
                </a:cxn>
                <a:cxn ang="0">
                  <a:pos x="40" y="26"/>
                </a:cxn>
                <a:cxn ang="0">
                  <a:pos x="38" y="22"/>
                </a:cxn>
                <a:cxn ang="0">
                  <a:pos x="34" y="14"/>
                </a:cxn>
                <a:cxn ang="0">
                  <a:pos x="32" y="2"/>
                </a:cxn>
                <a:cxn ang="0">
                  <a:pos x="28" y="4"/>
                </a:cxn>
                <a:cxn ang="0">
                  <a:pos x="26" y="18"/>
                </a:cxn>
                <a:cxn ang="0">
                  <a:pos x="22" y="28"/>
                </a:cxn>
                <a:cxn ang="0">
                  <a:pos x="20" y="38"/>
                </a:cxn>
                <a:cxn ang="0">
                  <a:pos x="16" y="34"/>
                </a:cxn>
                <a:cxn ang="0">
                  <a:pos x="10" y="3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16" y="44"/>
                </a:cxn>
                <a:cxn ang="0">
                  <a:pos x="36" y="44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20" y="54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4" y="70"/>
                </a:cxn>
                <a:cxn ang="0">
                  <a:pos x="22" y="70"/>
                </a:cxn>
                <a:cxn ang="0">
                  <a:pos x="30" y="70"/>
                </a:cxn>
                <a:cxn ang="0">
                  <a:pos x="36" y="74"/>
                </a:cxn>
                <a:cxn ang="0">
                  <a:pos x="40" y="68"/>
                </a:cxn>
                <a:cxn ang="0">
                  <a:pos x="42" y="62"/>
                </a:cxn>
                <a:cxn ang="0">
                  <a:pos x="48" y="56"/>
                </a:cxn>
                <a:cxn ang="0">
                  <a:pos x="58" y="54"/>
                </a:cxn>
                <a:cxn ang="0">
                  <a:pos x="58" y="46"/>
                </a:cxn>
                <a:cxn ang="0">
                  <a:pos x="62" y="40"/>
                </a:cxn>
                <a:cxn ang="0">
                  <a:pos x="68" y="34"/>
                </a:cxn>
                <a:cxn ang="0">
                  <a:pos x="72" y="32"/>
                </a:cxn>
                <a:cxn ang="0">
                  <a:pos x="72" y="28"/>
                </a:cxn>
                <a:cxn ang="0">
                  <a:pos x="80" y="20"/>
                </a:cxn>
                <a:cxn ang="0">
                  <a:pos x="80" y="16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68" y="2"/>
                </a:cxn>
                <a:cxn ang="0">
                  <a:pos x="68" y="6"/>
                </a:cxn>
                <a:cxn ang="0">
                  <a:pos x="66" y="10"/>
                </a:cxn>
                <a:cxn ang="0">
                  <a:pos x="62" y="12"/>
                </a:cxn>
                <a:cxn ang="0">
                  <a:pos x="60" y="8"/>
                </a:cxn>
                <a:cxn ang="0">
                  <a:pos x="58" y="0"/>
                </a:cxn>
              </a:cxnLst>
              <a:rect l="0" t="0" r="r" b="b"/>
              <a:pathLst>
                <a:path w="81" h="75">
                  <a:moveTo>
                    <a:pt x="58" y="0"/>
                  </a:moveTo>
                  <a:lnTo>
                    <a:pt x="44" y="0"/>
                  </a:lnTo>
                  <a:lnTo>
                    <a:pt x="40" y="6"/>
                  </a:lnTo>
                  <a:lnTo>
                    <a:pt x="40" y="1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4" y="14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18"/>
                  </a:lnTo>
                  <a:lnTo>
                    <a:pt x="22" y="2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0" y="3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16" y="44"/>
                  </a:lnTo>
                  <a:lnTo>
                    <a:pt x="36" y="44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30" y="70"/>
                  </a:lnTo>
                  <a:lnTo>
                    <a:pt x="36" y="74"/>
                  </a:lnTo>
                  <a:lnTo>
                    <a:pt x="40" y="68"/>
                  </a:lnTo>
                  <a:lnTo>
                    <a:pt x="42" y="62"/>
                  </a:lnTo>
                  <a:lnTo>
                    <a:pt x="48" y="56"/>
                  </a:lnTo>
                  <a:lnTo>
                    <a:pt x="58" y="54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8" y="34"/>
                  </a:lnTo>
                  <a:lnTo>
                    <a:pt x="72" y="32"/>
                  </a:lnTo>
                  <a:lnTo>
                    <a:pt x="72" y="28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60" y="8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ltGray">
            <a:xfrm>
              <a:off x="2179638" y="1303338"/>
              <a:ext cx="30162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8" y="6"/>
                </a:cxn>
                <a:cxn ang="0">
                  <a:pos x="16" y="0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ltGray">
            <a:xfrm>
              <a:off x="2179638" y="1289050"/>
              <a:ext cx="31750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0"/>
                </a:cxn>
                <a:cxn ang="0">
                  <a:pos x="4" y="0"/>
                </a:cxn>
              </a:cxnLst>
              <a:rect l="0" t="0" r="r" b="b"/>
              <a:pathLst>
                <a:path w="21" h="7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ltGray">
            <a:xfrm>
              <a:off x="2185988" y="1244600"/>
              <a:ext cx="23812" cy="349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8" y="18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2"/>
                </a:cxn>
              </a:cxnLst>
              <a:rect l="0" t="0" r="r" b="b"/>
              <a:pathLst>
                <a:path w="15" h="19">
                  <a:moveTo>
                    <a:pt x="4" y="2"/>
                  </a:moveTo>
                  <a:lnTo>
                    <a:pt x="4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0"/>
                  </a:lnTo>
                  <a:lnTo>
                    <a:pt x="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ltGray">
            <a:xfrm>
              <a:off x="2270125" y="1379538"/>
              <a:ext cx="49213" cy="7461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6" y="2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4" y="2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10" y="38"/>
                </a:cxn>
                <a:cxn ang="0">
                  <a:pos x="14" y="40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30" y="22"/>
                </a:cxn>
                <a:cxn ang="0">
                  <a:pos x="30" y="10"/>
                </a:cxn>
                <a:cxn ang="0">
                  <a:pos x="22" y="0"/>
                </a:cxn>
              </a:cxnLst>
              <a:rect l="0" t="0" r="r" b="b"/>
              <a:pathLst>
                <a:path w="31" h="41">
                  <a:moveTo>
                    <a:pt x="22" y="0"/>
                  </a:moveTo>
                  <a:lnTo>
                    <a:pt x="16" y="2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30" y="22"/>
                  </a:lnTo>
                  <a:lnTo>
                    <a:pt x="30" y="1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ltGray">
            <a:xfrm>
              <a:off x="2325688" y="1268413"/>
              <a:ext cx="228600" cy="265112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24" y="10"/>
                </a:cxn>
                <a:cxn ang="0">
                  <a:pos x="14" y="0"/>
                </a:cxn>
                <a:cxn ang="0">
                  <a:pos x="0" y="10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28" y="48"/>
                </a:cxn>
                <a:cxn ang="0">
                  <a:pos x="26" y="68"/>
                </a:cxn>
                <a:cxn ang="0">
                  <a:pos x="12" y="86"/>
                </a:cxn>
                <a:cxn ang="0">
                  <a:pos x="14" y="110"/>
                </a:cxn>
                <a:cxn ang="0">
                  <a:pos x="24" y="108"/>
                </a:cxn>
                <a:cxn ang="0">
                  <a:pos x="26" y="116"/>
                </a:cxn>
                <a:cxn ang="0">
                  <a:pos x="34" y="110"/>
                </a:cxn>
                <a:cxn ang="0">
                  <a:pos x="44" y="112"/>
                </a:cxn>
                <a:cxn ang="0">
                  <a:pos x="36" y="124"/>
                </a:cxn>
                <a:cxn ang="0">
                  <a:pos x="50" y="134"/>
                </a:cxn>
                <a:cxn ang="0">
                  <a:pos x="56" y="124"/>
                </a:cxn>
                <a:cxn ang="0">
                  <a:pos x="60" y="134"/>
                </a:cxn>
                <a:cxn ang="0">
                  <a:pos x="72" y="134"/>
                </a:cxn>
                <a:cxn ang="0">
                  <a:pos x="78" y="130"/>
                </a:cxn>
                <a:cxn ang="0">
                  <a:pos x="86" y="140"/>
                </a:cxn>
                <a:cxn ang="0">
                  <a:pos x="96" y="132"/>
                </a:cxn>
                <a:cxn ang="0">
                  <a:pos x="100" y="132"/>
                </a:cxn>
                <a:cxn ang="0">
                  <a:pos x="110" y="146"/>
                </a:cxn>
                <a:cxn ang="0">
                  <a:pos x="132" y="142"/>
                </a:cxn>
                <a:cxn ang="0">
                  <a:pos x="132" y="130"/>
                </a:cxn>
                <a:cxn ang="0">
                  <a:pos x="138" y="122"/>
                </a:cxn>
                <a:cxn ang="0">
                  <a:pos x="144" y="116"/>
                </a:cxn>
                <a:cxn ang="0">
                  <a:pos x="140" y="102"/>
                </a:cxn>
                <a:cxn ang="0">
                  <a:pos x="132" y="100"/>
                </a:cxn>
                <a:cxn ang="0">
                  <a:pos x="134" y="92"/>
                </a:cxn>
                <a:cxn ang="0">
                  <a:pos x="122" y="94"/>
                </a:cxn>
                <a:cxn ang="0">
                  <a:pos x="112" y="90"/>
                </a:cxn>
                <a:cxn ang="0">
                  <a:pos x="80" y="90"/>
                </a:cxn>
                <a:cxn ang="0">
                  <a:pos x="72" y="96"/>
                </a:cxn>
                <a:cxn ang="0">
                  <a:pos x="66" y="84"/>
                </a:cxn>
                <a:cxn ang="0">
                  <a:pos x="46" y="66"/>
                </a:cxn>
                <a:cxn ang="0">
                  <a:pos x="40" y="58"/>
                </a:cxn>
                <a:cxn ang="0">
                  <a:pos x="38" y="46"/>
                </a:cxn>
                <a:cxn ang="0">
                  <a:pos x="48" y="54"/>
                </a:cxn>
                <a:cxn ang="0">
                  <a:pos x="66" y="56"/>
                </a:cxn>
                <a:cxn ang="0">
                  <a:pos x="54" y="40"/>
                </a:cxn>
                <a:cxn ang="0">
                  <a:pos x="52" y="30"/>
                </a:cxn>
                <a:cxn ang="0">
                  <a:pos x="38" y="30"/>
                </a:cxn>
                <a:cxn ang="0">
                  <a:pos x="32" y="30"/>
                </a:cxn>
              </a:cxnLst>
              <a:rect l="0" t="0" r="r" b="b"/>
              <a:pathLst>
                <a:path w="145" h="147">
                  <a:moveTo>
                    <a:pt x="32" y="30"/>
                  </a:moveTo>
                  <a:lnTo>
                    <a:pt x="32" y="20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24"/>
                  </a:lnTo>
                  <a:lnTo>
                    <a:pt x="12" y="36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28" y="48"/>
                  </a:lnTo>
                  <a:lnTo>
                    <a:pt x="28" y="58"/>
                  </a:lnTo>
                  <a:lnTo>
                    <a:pt x="26" y="68"/>
                  </a:lnTo>
                  <a:lnTo>
                    <a:pt x="20" y="74"/>
                  </a:lnTo>
                  <a:lnTo>
                    <a:pt x="12" y="86"/>
                  </a:lnTo>
                  <a:lnTo>
                    <a:pt x="10" y="104"/>
                  </a:lnTo>
                  <a:lnTo>
                    <a:pt x="14" y="110"/>
                  </a:lnTo>
                  <a:lnTo>
                    <a:pt x="22" y="102"/>
                  </a:lnTo>
                  <a:lnTo>
                    <a:pt x="24" y="108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32" y="116"/>
                  </a:lnTo>
                  <a:lnTo>
                    <a:pt x="34" y="110"/>
                  </a:lnTo>
                  <a:lnTo>
                    <a:pt x="38" y="108"/>
                  </a:lnTo>
                  <a:lnTo>
                    <a:pt x="44" y="112"/>
                  </a:lnTo>
                  <a:lnTo>
                    <a:pt x="40" y="120"/>
                  </a:lnTo>
                  <a:lnTo>
                    <a:pt x="36" y="124"/>
                  </a:lnTo>
                  <a:lnTo>
                    <a:pt x="44" y="130"/>
                  </a:lnTo>
                  <a:lnTo>
                    <a:pt x="50" y="134"/>
                  </a:lnTo>
                  <a:lnTo>
                    <a:pt x="56" y="134"/>
                  </a:lnTo>
                  <a:lnTo>
                    <a:pt x="56" y="124"/>
                  </a:lnTo>
                  <a:lnTo>
                    <a:pt x="58" y="124"/>
                  </a:lnTo>
                  <a:lnTo>
                    <a:pt x="60" y="134"/>
                  </a:lnTo>
                  <a:lnTo>
                    <a:pt x="66" y="134"/>
                  </a:lnTo>
                  <a:lnTo>
                    <a:pt x="72" y="134"/>
                  </a:lnTo>
                  <a:lnTo>
                    <a:pt x="72" y="128"/>
                  </a:lnTo>
                  <a:lnTo>
                    <a:pt x="78" y="130"/>
                  </a:lnTo>
                  <a:lnTo>
                    <a:pt x="76" y="136"/>
                  </a:lnTo>
                  <a:lnTo>
                    <a:pt x="86" y="140"/>
                  </a:lnTo>
                  <a:lnTo>
                    <a:pt x="92" y="138"/>
                  </a:lnTo>
                  <a:lnTo>
                    <a:pt x="96" y="132"/>
                  </a:lnTo>
                  <a:lnTo>
                    <a:pt x="96" y="126"/>
                  </a:lnTo>
                  <a:lnTo>
                    <a:pt x="100" y="132"/>
                  </a:lnTo>
                  <a:lnTo>
                    <a:pt x="100" y="142"/>
                  </a:lnTo>
                  <a:lnTo>
                    <a:pt x="110" y="146"/>
                  </a:lnTo>
                  <a:lnTo>
                    <a:pt x="122" y="146"/>
                  </a:lnTo>
                  <a:lnTo>
                    <a:pt x="132" y="142"/>
                  </a:lnTo>
                  <a:lnTo>
                    <a:pt x="134" y="136"/>
                  </a:lnTo>
                  <a:lnTo>
                    <a:pt x="132" y="130"/>
                  </a:lnTo>
                  <a:lnTo>
                    <a:pt x="132" y="124"/>
                  </a:lnTo>
                  <a:lnTo>
                    <a:pt x="138" y="122"/>
                  </a:lnTo>
                  <a:lnTo>
                    <a:pt x="142" y="120"/>
                  </a:lnTo>
                  <a:lnTo>
                    <a:pt x="144" y="116"/>
                  </a:lnTo>
                  <a:lnTo>
                    <a:pt x="144" y="110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6" y="98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2" y="94"/>
                  </a:lnTo>
                  <a:lnTo>
                    <a:pt x="116" y="96"/>
                  </a:lnTo>
                  <a:lnTo>
                    <a:pt x="112" y="90"/>
                  </a:lnTo>
                  <a:lnTo>
                    <a:pt x="92" y="92"/>
                  </a:lnTo>
                  <a:lnTo>
                    <a:pt x="80" y="90"/>
                  </a:lnTo>
                  <a:lnTo>
                    <a:pt x="82" y="98"/>
                  </a:lnTo>
                  <a:lnTo>
                    <a:pt x="72" y="96"/>
                  </a:lnTo>
                  <a:lnTo>
                    <a:pt x="74" y="90"/>
                  </a:lnTo>
                  <a:lnTo>
                    <a:pt x="66" y="84"/>
                  </a:lnTo>
                  <a:lnTo>
                    <a:pt x="56" y="80"/>
                  </a:lnTo>
                  <a:lnTo>
                    <a:pt x="46" y="66"/>
                  </a:lnTo>
                  <a:lnTo>
                    <a:pt x="32" y="64"/>
                  </a:lnTo>
                  <a:lnTo>
                    <a:pt x="40" y="58"/>
                  </a:lnTo>
                  <a:lnTo>
                    <a:pt x="40" y="50"/>
                  </a:lnTo>
                  <a:lnTo>
                    <a:pt x="38" y="46"/>
                  </a:lnTo>
                  <a:lnTo>
                    <a:pt x="44" y="52"/>
                  </a:lnTo>
                  <a:lnTo>
                    <a:pt x="48" y="54"/>
                  </a:lnTo>
                  <a:lnTo>
                    <a:pt x="56" y="56"/>
                  </a:lnTo>
                  <a:lnTo>
                    <a:pt x="66" y="56"/>
                  </a:lnTo>
                  <a:lnTo>
                    <a:pt x="48" y="38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2" y="30"/>
                  </a:lnTo>
                  <a:lnTo>
                    <a:pt x="44" y="30"/>
                  </a:lnTo>
                  <a:lnTo>
                    <a:pt x="38" y="30"/>
                  </a:lnTo>
                  <a:lnTo>
                    <a:pt x="28" y="36"/>
                  </a:lnTo>
                  <a:lnTo>
                    <a:pt x="32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ltGray">
            <a:xfrm>
              <a:off x="2454275" y="930275"/>
              <a:ext cx="150813" cy="295275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82" y="16"/>
                </a:cxn>
                <a:cxn ang="0">
                  <a:pos x="78" y="38"/>
                </a:cxn>
                <a:cxn ang="0">
                  <a:pos x="84" y="52"/>
                </a:cxn>
                <a:cxn ang="0">
                  <a:pos x="86" y="62"/>
                </a:cxn>
                <a:cxn ang="0">
                  <a:pos x="84" y="74"/>
                </a:cxn>
                <a:cxn ang="0">
                  <a:pos x="94" y="78"/>
                </a:cxn>
                <a:cxn ang="0">
                  <a:pos x="92" y="86"/>
                </a:cxn>
                <a:cxn ang="0">
                  <a:pos x="76" y="98"/>
                </a:cxn>
                <a:cxn ang="0">
                  <a:pos x="74" y="106"/>
                </a:cxn>
                <a:cxn ang="0">
                  <a:pos x="76" y="100"/>
                </a:cxn>
                <a:cxn ang="0">
                  <a:pos x="84" y="98"/>
                </a:cxn>
                <a:cxn ang="0">
                  <a:pos x="88" y="108"/>
                </a:cxn>
                <a:cxn ang="0">
                  <a:pos x="90" y="116"/>
                </a:cxn>
                <a:cxn ang="0">
                  <a:pos x="84" y="128"/>
                </a:cxn>
                <a:cxn ang="0">
                  <a:pos x="72" y="126"/>
                </a:cxn>
                <a:cxn ang="0">
                  <a:pos x="64" y="126"/>
                </a:cxn>
                <a:cxn ang="0">
                  <a:pos x="50" y="146"/>
                </a:cxn>
                <a:cxn ang="0">
                  <a:pos x="58" y="128"/>
                </a:cxn>
                <a:cxn ang="0">
                  <a:pos x="46" y="138"/>
                </a:cxn>
                <a:cxn ang="0">
                  <a:pos x="42" y="154"/>
                </a:cxn>
                <a:cxn ang="0">
                  <a:pos x="36" y="156"/>
                </a:cxn>
                <a:cxn ang="0">
                  <a:pos x="26" y="152"/>
                </a:cxn>
                <a:cxn ang="0">
                  <a:pos x="20" y="154"/>
                </a:cxn>
                <a:cxn ang="0">
                  <a:pos x="14" y="160"/>
                </a:cxn>
                <a:cxn ang="0">
                  <a:pos x="0" y="142"/>
                </a:cxn>
                <a:cxn ang="0">
                  <a:pos x="8" y="140"/>
                </a:cxn>
                <a:cxn ang="0">
                  <a:pos x="0" y="126"/>
                </a:cxn>
                <a:cxn ang="0">
                  <a:pos x="6" y="116"/>
                </a:cxn>
                <a:cxn ang="0">
                  <a:pos x="30" y="118"/>
                </a:cxn>
                <a:cxn ang="0">
                  <a:pos x="40" y="114"/>
                </a:cxn>
                <a:cxn ang="0">
                  <a:pos x="24" y="104"/>
                </a:cxn>
                <a:cxn ang="0">
                  <a:pos x="6" y="98"/>
                </a:cxn>
                <a:cxn ang="0">
                  <a:pos x="8" y="84"/>
                </a:cxn>
                <a:cxn ang="0">
                  <a:pos x="22" y="80"/>
                </a:cxn>
                <a:cxn ang="0">
                  <a:pos x="12" y="76"/>
                </a:cxn>
                <a:cxn ang="0">
                  <a:pos x="18" y="62"/>
                </a:cxn>
                <a:cxn ang="0">
                  <a:pos x="22" y="56"/>
                </a:cxn>
                <a:cxn ang="0">
                  <a:pos x="38" y="68"/>
                </a:cxn>
                <a:cxn ang="0">
                  <a:pos x="38" y="62"/>
                </a:cxn>
                <a:cxn ang="0">
                  <a:pos x="26" y="52"/>
                </a:cxn>
                <a:cxn ang="0">
                  <a:pos x="30" y="40"/>
                </a:cxn>
                <a:cxn ang="0">
                  <a:pos x="36" y="36"/>
                </a:cxn>
                <a:cxn ang="0">
                  <a:pos x="46" y="40"/>
                </a:cxn>
                <a:cxn ang="0">
                  <a:pos x="44" y="28"/>
                </a:cxn>
                <a:cxn ang="0">
                  <a:pos x="58" y="20"/>
                </a:cxn>
                <a:cxn ang="0">
                  <a:pos x="72" y="16"/>
                </a:cxn>
                <a:cxn ang="0">
                  <a:pos x="64" y="10"/>
                </a:cxn>
                <a:cxn ang="0">
                  <a:pos x="60" y="6"/>
                </a:cxn>
              </a:cxnLst>
              <a:rect l="0" t="0" r="r" b="b"/>
              <a:pathLst>
                <a:path w="95" h="163">
                  <a:moveTo>
                    <a:pt x="62" y="0"/>
                  </a:moveTo>
                  <a:lnTo>
                    <a:pt x="72" y="2"/>
                  </a:lnTo>
                  <a:lnTo>
                    <a:pt x="80" y="10"/>
                  </a:lnTo>
                  <a:lnTo>
                    <a:pt x="82" y="16"/>
                  </a:lnTo>
                  <a:lnTo>
                    <a:pt x="80" y="24"/>
                  </a:lnTo>
                  <a:lnTo>
                    <a:pt x="78" y="38"/>
                  </a:lnTo>
                  <a:lnTo>
                    <a:pt x="80" y="54"/>
                  </a:lnTo>
                  <a:lnTo>
                    <a:pt x="84" y="52"/>
                  </a:lnTo>
                  <a:lnTo>
                    <a:pt x="88" y="56"/>
                  </a:lnTo>
                  <a:lnTo>
                    <a:pt x="86" y="62"/>
                  </a:lnTo>
                  <a:lnTo>
                    <a:pt x="84" y="66"/>
                  </a:lnTo>
                  <a:lnTo>
                    <a:pt x="84" y="74"/>
                  </a:lnTo>
                  <a:lnTo>
                    <a:pt x="90" y="78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84" y="92"/>
                  </a:lnTo>
                  <a:lnTo>
                    <a:pt x="76" y="98"/>
                  </a:lnTo>
                  <a:lnTo>
                    <a:pt x="72" y="100"/>
                  </a:lnTo>
                  <a:lnTo>
                    <a:pt x="74" y="106"/>
                  </a:lnTo>
                  <a:lnTo>
                    <a:pt x="76" y="106"/>
                  </a:lnTo>
                  <a:lnTo>
                    <a:pt x="76" y="100"/>
                  </a:lnTo>
                  <a:lnTo>
                    <a:pt x="80" y="98"/>
                  </a:lnTo>
                  <a:lnTo>
                    <a:pt x="84" y="98"/>
                  </a:lnTo>
                  <a:lnTo>
                    <a:pt x="90" y="102"/>
                  </a:lnTo>
                  <a:lnTo>
                    <a:pt x="88" y="108"/>
                  </a:lnTo>
                  <a:lnTo>
                    <a:pt x="86" y="114"/>
                  </a:lnTo>
                  <a:lnTo>
                    <a:pt x="90" y="116"/>
                  </a:lnTo>
                  <a:lnTo>
                    <a:pt x="90" y="124"/>
                  </a:lnTo>
                  <a:lnTo>
                    <a:pt x="84" y="128"/>
                  </a:lnTo>
                  <a:lnTo>
                    <a:pt x="80" y="128"/>
                  </a:lnTo>
                  <a:lnTo>
                    <a:pt x="72" y="126"/>
                  </a:lnTo>
                  <a:lnTo>
                    <a:pt x="64" y="136"/>
                  </a:lnTo>
                  <a:lnTo>
                    <a:pt x="64" y="126"/>
                  </a:lnTo>
                  <a:lnTo>
                    <a:pt x="58" y="138"/>
                  </a:lnTo>
                  <a:lnTo>
                    <a:pt x="50" y="146"/>
                  </a:lnTo>
                  <a:lnTo>
                    <a:pt x="50" y="134"/>
                  </a:lnTo>
                  <a:lnTo>
                    <a:pt x="58" y="128"/>
                  </a:lnTo>
                  <a:lnTo>
                    <a:pt x="52" y="126"/>
                  </a:lnTo>
                  <a:lnTo>
                    <a:pt x="46" y="138"/>
                  </a:lnTo>
                  <a:lnTo>
                    <a:pt x="46" y="150"/>
                  </a:lnTo>
                  <a:lnTo>
                    <a:pt x="42" y="154"/>
                  </a:lnTo>
                  <a:lnTo>
                    <a:pt x="40" y="150"/>
                  </a:lnTo>
                  <a:lnTo>
                    <a:pt x="36" y="156"/>
                  </a:lnTo>
                  <a:lnTo>
                    <a:pt x="28" y="162"/>
                  </a:lnTo>
                  <a:lnTo>
                    <a:pt x="26" y="152"/>
                  </a:lnTo>
                  <a:lnTo>
                    <a:pt x="30" y="140"/>
                  </a:lnTo>
                  <a:lnTo>
                    <a:pt x="20" y="154"/>
                  </a:lnTo>
                  <a:lnTo>
                    <a:pt x="18" y="160"/>
                  </a:lnTo>
                  <a:lnTo>
                    <a:pt x="14" y="160"/>
                  </a:lnTo>
                  <a:lnTo>
                    <a:pt x="4" y="152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8" y="140"/>
                  </a:lnTo>
                  <a:lnTo>
                    <a:pt x="4" y="132"/>
                  </a:lnTo>
                  <a:lnTo>
                    <a:pt x="0" y="126"/>
                  </a:lnTo>
                  <a:lnTo>
                    <a:pt x="2" y="124"/>
                  </a:lnTo>
                  <a:lnTo>
                    <a:pt x="6" y="116"/>
                  </a:lnTo>
                  <a:lnTo>
                    <a:pt x="12" y="114"/>
                  </a:lnTo>
                  <a:lnTo>
                    <a:pt x="30" y="118"/>
                  </a:lnTo>
                  <a:lnTo>
                    <a:pt x="26" y="114"/>
                  </a:lnTo>
                  <a:lnTo>
                    <a:pt x="40" y="114"/>
                  </a:lnTo>
                  <a:lnTo>
                    <a:pt x="34" y="110"/>
                  </a:lnTo>
                  <a:lnTo>
                    <a:pt x="24" y="104"/>
                  </a:lnTo>
                  <a:lnTo>
                    <a:pt x="12" y="98"/>
                  </a:lnTo>
                  <a:lnTo>
                    <a:pt x="6" y="98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24" y="84"/>
                  </a:lnTo>
                  <a:lnTo>
                    <a:pt x="22" y="80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4" y="70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22" y="56"/>
                  </a:lnTo>
                  <a:lnTo>
                    <a:pt x="26" y="64"/>
                  </a:lnTo>
                  <a:lnTo>
                    <a:pt x="38" y="68"/>
                  </a:lnTo>
                  <a:lnTo>
                    <a:pt x="42" y="60"/>
                  </a:lnTo>
                  <a:lnTo>
                    <a:pt x="38" y="62"/>
                  </a:lnTo>
                  <a:lnTo>
                    <a:pt x="32" y="58"/>
                  </a:lnTo>
                  <a:lnTo>
                    <a:pt x="26" y="5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34" y="44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6" y="40"/>
                  </a:lnTo>
                  <a:lnTo>
                    <a:pt x="50" y="34"/>
                  </a:lnTo>
                  <a:lnTo>
                    <a:pt x="44" y="28"/>
                  </a:lnTo>
                  <a:lnTo>
                    <a:pt x="50" y="20"/>
                  </a:lnTo>
                  <a:lnTo>
                    <a:pt x="58" y="20"/>
                  </a:lnTo>
                  <a:lnTo>
                    <a:pt x="66" y="18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ltGray">
            <a:xfrm>
              <a:off x="2595563" y="1042988"/>
              <a:ext cx="19050" cy="238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8"/>
                </a:cxn>
                <a:cxn ang="0">
                  <a:pos x="4" y="12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12" y="0"/>
                </a:cxn>
              </a:cxnLst>
              <a:rect l="0" t="0" r="r" b="b"/>
              <a:pathLst>
                <a:path w="13" h="13">
                  <a:moveTo>
                    <a:pt x="12" y="0"/>
                  </a:moveTo>
                  <a:lnTo>
                    <a:pt x="8" y="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4" y="2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ltGray">
            <a:xfrm>
              <a:off x="2265363" y="1552575"/>
              <a:ext cx="450850" cy="742950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82" y="0"/>
                </a:cxn>
                <a:cxn ang="0">
                  <a:pos x="94" y="12"/>
                </a:cxn>
                <a:cxn ang="0">
                  <a:pos x="64" y="52"/>
                </a:cxn>
                <a:cxn ang="0">
                  <a:pos x="60" y="90"/>
                </a:cxn>
                <a:cxn ang="0">
                  <a:pos x="70" y="86"/>
                </a:cxn>
                <a:cxn ang="0">
                  <a:pos x="80" y="74"/>
                </a:cxn>
                <a:cxn ang="0">
                  <a:pos x="96" y="24"/>
                </a:cxn>
                <a:cxn ang="0">
                  <a:pos x="118" y="18"/>
                </a:cxn>
                <a:cxn ang="0">
                  <a:pos x="138" y="20"/>
                </a:cxn>
                <a:cxn ang="0">
                  <a:pos x="134" y="58"/>
                </a:cxn>
                <a:cxn ang="0">
                  <a:pos x="120" y="70"/>
                </a:cxn>
                <a:cxn ang="0">
                  <a:pos x="138" y="70"/>
                </a:cxn>
                <a:cxn ang="0">
                  <a:pos x="160" y="84"/>
                </a:cxn>
                <a:cxn ang="0">
                  <a:pos x="182" y="78"/>
                </a:cxn>
                <a:cxn ang="0">
                  <a:pos x="180" y="106"/>
                </a:cxn>
                <a:cxn ang="0">
                  <a:pos x="184" y="120"/>
                </a:cxn>
                <a:cxn ang="0">
                  <a:pos x="212" y="110"/>
                </a:cxn>
                <a:cxn ang="0">
                  <a:pos x="188" y="146"/>
                </a:cxn>
                <a:cxn ang="0">
                  <a:pos x="246" y="178"/>
                </a:cxn>
                <a:cxn ang="0">
                  <a:pos x="252" y="204"/>
                </a:cxn>
                <a:cxn ang="0">
                  <a:pos x="216" y="214"/>
                </a:cxn>
                <a:cxn ang="0">
                  <a:pos x="250" y="244"/>
                </a:cxn>
                <a:cxn ang="0">
                  <a:pos x="270" y="268"/>
                </a:cxn>
                <a:cxn ang="0">
                  <a:pos x="280" y="304"/>
                </a:cxn>
                <a:cxn ang="0">
                  <a:pos x="262" y="310"/>
                </a:cxn>
                <a:cxn ang="0">
                  <a:pos x="248" y="330"/>
                </a:cxn>
                <a:cxn ang="0">
                  <a:pos x="232" y="304"/>
                </a:cxn>
                <a:cxn ang="0">
                  <a:pos x="216" y="282"/>
                </a:cxn>
                <a:cxn ang="0">
                  <a:pos x="200" y="288"/>
                </a:cxn>
                <a:cxn ang="0">
                  <a:pos x="214" y="330"/>
                </a:cxn>
                <a:cxn ang="0">
                  <a:pos x="218" y="368"/>
                </a:cxn>
                <a:cxn ang="0">
                  <a:pos x="184" y="362"/>
                </a:cxn>
                <a:cxn ang="0">
                  <a:pos x="192" y="396"/>
                </a:cxn>
                <a:cxn ang="0">
                  <a:pos x="136" y="364"/>
                </a:cxn>
                <a:cxn ang="0">
                  <a:pos x="128" y="340"/>
                </a:cxn>
                <a:cxn ang="0">
                  <a:pos x="76" y="328"/>
                </a:cxn>
                <a:cxn ang="0">
                  <a:pos x="64" y="314"/>
                </a:cxn>
                <a:cxn ang="0">
                  <a:pos x="78" y="298"/>
                </a:cxn>
                <a:cxn ang="0">
                  <a:pos x="116" y="298"/>
                </a:cxn>
                <a:cxn ang="0">
                  <a:pos x="142" y="266"/>
                </a:cxn>
                <a:cxn ang="0">
                  <a:pos x="158" y="224"/>
                </a:cxn>
                <a:cxn ang="0">
                  <a:pos x="138" y="188"/>
                </a:cxn>
                <a:cxn ang="0">
                  <a:pos x="132" y="142"/>
                </a:cxn>
                <a:cxn ang="0">
                  <a:pos x="110" y="134"/>
                </a:cxn>
                <a:cxn ang="0">
                  <a:pos x="102" y="156"/>
                </a:cxn>
                <a:cxn ang="0">
                  <a:pos x="60" y="144"/>
                </a:cxn>
                <a:cxn ang="0">
                  <a:pos x="28" y="128"/>
                </a:cxn>
                <a:cxn ang="0">
                  <a:pos x="12" y="120"/>
                </a:cxn>
                <a:cxn ang="0">
                  <a:pos x="4" y="102"/>
                </a:cxn>
                <a:cxn ang="0">
                  <a:pos x="28" y="100"/>
                </a:cxn>
              </a:cxnLst>
              <a:rect l="0" t="0" r="r" b="b"/>
              <a:pathLst>
                <a:path w="285" h="409">
                  <a:moveTo>
                    <a:pt x="0" y="84"/>
                  </a:moveTo>
                  <a:lnTo>
                    <a:pt x="8" y="66"/>
                  </a:lnTo>
                  <a:lnTo>
                    <a:pt x="32" y="34"/>
                  </a:lnTo>
                  <a:lnTo>
                    <a:pt x="58" y="10"/>
                  </a:lnTo>
                  <a:lnTo>
                    <a:pt x="70" y="2"/>
                  </a:lnTo>
                  <a:lnTo>
                    <a:pt x="82" y="0"/>
                  </a:lnTo>
                  <a:lnTo>
                    <a:pt x="96" y="6"/>
                  </a:lnTo>
                  <a:lnTo>
                    <a:pt x="100" y="10"/>
                  </a:lnTo>
                  <a:lnTo>
                    <a:pt x="94" y="12"/>
                  </a:lnTo>
                  <a:lnTo>
                    <a:pt x="78" y="2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58" y="58"/>
                  </a:lnTo>
                  <a:lnTo>
                    <a:pt x="52" y="70"/>
                  </a:lnTo>
                  <a:lnTo>
                    <a:pt x="60" y="90"/>
                  </a:lnTo>
                  <a:lnTo>
                    <a:pt x="38" y="102"/>
                  </a:lnTo>
                  <a:lnTo>
                    <a:pt x="60" y="104"/>
                  </a:lnTo>
                  <a:lnTo>
                    <a:pt x="70" y="86"/>
                  </a:lnTo>
                  <a:lnTo>
                    <a:pt x="64" y="74"/>
                  </a:lnTo>
                  <a:lnTo>
                    <a:pt x="68" y="60"/>
                  </a:lnTo>
                  <a:lnTo>
                    <a:pt x="80" y="74"/>
                  </a:lnTo>
                  <a:lnTo>
                    <a:pt x="74" y="56"/>
                  </a:lnTo>
                  <a:lnTo>
                    <a:pt x="78" y="36"/>
                  </a:lnTo>
                  <a:lnTo>
                    <a:pt x="96" y="24"/>
                  </a:lnTo>
                  <a:lnTo>
                    <a:pt x="112" y="36"/>
                  </a:lnTo>
                  <a:lnTo>
                    <a:pt x="106" y="22"/>
                  </a:lnTo>
                  <a:lnTo>
                    <a:pt x="118" y="18"/>
                  </a:lnTo>
                  <a:lnTo>
                    <a:pt x="128" y="16"/>
                  </a:lnTo>
                  <a:lnTo>
                    <a:pt x="134" y="16"/>
                  </a:lnTo>
                  <a:lnTo>
                    <a:pt x="138" y="20"/>
                  </a:lnTo>
                  <a:lnTo>
                    <a:pt x="138" y="28"/>
                  </a:lnTo>
                  <a:lnTo>
                    <a:pt x="134" y="36"/>
                  </a:lnTo>
                  <a:lnTo>
                    <a:pt x="134" y="58"/>
                  </a:lnTo>
                  <a:lnTo>
                    <a:pt x="126" y="60"/>
                  </a:lnTo>
                  <a:lnTo>
                    <a:pt x="122" y="64"/>
                  </a:lnTo>
                  <a:lnTo>
                    <a:pt x="120" y="70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8" y="70"/>
                  </a:lnTo>
                  <a:lnTo>
                    <a:pt x="138" y="84"/>
                  </a:lnTo>
                  <a:lnTo>
                    <a:pt x="148" y="72"/>
                  </a:lnTo>
                  <a:lnTo>
                    <a:pt x="160" y="84"/>
                  </a:lnTo>
                  <a:lnTo>
                    <a:pt x="154" y="66"/>
                  </a:lnTo>
                  <a:lnTo>
                    <a:pt x="162" y="60"/>
                  </a:lnTo>
                  <a:lnTo>
                    <a:pt x="182" y="78"/>
                  </a:lnTo>
                  <a:lnTo>
                    <a:pt x="184" y="84"/>
                  </a:lnTo>
                  <a:lnTo>
                    <a:pt x="190" y="96"/>
                  </a:lnTo>
                  <a:lnTo>
                    <a:pt x="180" y="106"/>
                  </a:lnTo>
                  <a:lnTo>
                    <a:pt x="178" y="120"/>
                  </a:lnTo>
                  <a:lnTo>
                    <a:pt x="194" y="104"/>
                  </a:lnTo>
                  <a:lnTo>
                    <a:pt x="184" y="120"/>
                  </a:lnTo>
                  <a:lnTo>
                    <a:pt x="202" y="110"/>
                  </a:lnTo>
                  <a:lnTo>
                    <a:pt x="192" y="128"/>
                  </a:lnTo>
                  <a:lnTo>
                    <a:pt x="212" y="110"/>
                  </a:lnTo>
                  <a:lnTo>
                    <a:pt x="216" y="130"/>
                  </a:lnTo>
                  <a:lnTo>
                    <a:pt x="200" y="132"/>
                  </a:lnTo>
                  <a:lnTo>
                    <a:pt x="188" y="146"/>
                  </a:lnTo>
                  <a:lnTo>
                    <a:pt x="218" y="140"/>
                  </a:lnTo>
                  <a:lnTo>
                    <a:pt x="238" y="148"/>
                  </a:lnTo>
                  <a:lnTo>
                    <a:pt x="246" y="178"/>
                  </a:lnTo>
                  <a:lnTo>
                    <a:pt x="228" y="188"/>
                  </a:lnTo>
                  <a:lnTo>
                    <a:pt x="252" y="198"/>
                  </a:lnTo>
                  <a:lnTo>
                    <a:pt x="252" y="204"/>
                  </a:lnTo>
                  <a:lnTo>
                    <a:pt x="228" y="200"/>
                  </a:lnTo>
                  <a:lnTo>
                    <a:pt x="230" y="212"/>
                  </a:lnTo>
                  <a:lnTo>
                    <a:pt x="216" y="214"/>
                  </a:lnTo>
                  <a:lnTo>
                    <a:pt x="236" y="226"/>
                  </a:lnTo>
                  <a:lnTo>
                    <a:pt x="234" y="236"/>
                  </a:lnTo>
                  <a:lnTo>
                    <a:pt x="250" y="244"/>
                  </a:lnTo>
                  <a:lnTo>
                    <a:pt x="260" y="252"/>
                  </a:lnTo>
                  <a:lnTo>
                    <a:pt x="260" y="260"/>
                  </a:lnTo>
                  <a:lnTo>
                    <a:pt x="270" y="268"/>
                  </a:lnTo>
                  <a:lnTo>
                    <a:pt x="278" y="280"/>
                  </a:lnTo>
                  <a:lnTo>
                    <a:pt x="284" y="296"/>
                  </a:lnTo>
                  <a:lnTo>
                    <a:pt x="280" y="304"/>
                  </a:lnTo>
                  <a:lnTo>
                    <a:pt x="268" y="296"/>
                  </a:lnTo>
                  <a:lnTo>
                    <a:pt x="270" y="308"/>
                  </a:lnTo>
                  <a:lnTo>
                    <a:pt x="262" y="310"/>
                  </a:lnTo>
                  <a:lnTo>
                    <a:pt x="252" y="304"/>
                  </a:lnTo>
                  <a:lnTo>
                    <a:pt x="254" y="316"/>
                  </a:lnTo>
                  <a:lnTo>
                    <a:pt x="248" y="330"/>
                  </a:lnTo>
                  <a:lnTo>
                    <a:pt x="244" y="326"/>
                  </a:lnTo>
                  <a:lnTo>
                    <a:pt x="238" y="316"/>
                  </a:lnTo>
                  <a:lnTo>
                    <a:pt x="232" y="304"/>
                  </a:lnTo>
                  <a:lnTo>
                    <a:pt x="242" y="290"/>
                  </a:lnTo>
                  <a:lnTo>
                    <a:pt x="222" y="288"/>
                  </a:lnTo>
                  <a:lnTo>
                    <a:pt x="216" y="282"/>
                  </a:lnTo>
                  <a:lnTo>
                    <a:pt x="212" y="282"/>
                  </a:lnTo>
                  <a:lnTo>
                    <a:pt x="214" y="298"/>
                  </a:lnTo>
                  <a:lnTo>
                    <a:pt x="200" y="288"/>
                  </a:lnTo>
                  <a:lnTo>
                    <a:pt x="206" y="306"/>
                  </a:lnTo>
                  <a:lnTo>
                    <a:pt x="208" y="328"/>
                  </a:lnTo>
                  <a:lnTo>
                    <a:pt x="214" y="330"/>
                  </a:lnTo>
                  <a:lnTo>
                    <a:pt x="222" y="334"/>
                  </a:lnTo>
                  <a:lnTo>
                    <a:pt x="222" y="348"/>
                  </a:lnTo>
                  <a:lnTo>
                    <a:pt x="218" y="368"/>
                  </a:lnTo>
                  <a:lnTo>
                    <a:pt x="214" y="380"/>
                  </a:lnTo>
                  <a:lnTo>
                    <a:pt x="216" y="398"/>
                  </a:lnTo>
                  <a:lnTo>
                    <a:pt x="184" y="362"/>
                  </a:lnTo>
                  <a:lnTo>
                    <a:pt x="170" y="356"/>
                  </a:lnTo>
                  <a:lnTo>
                    <a:pt x="180" y="376"/>
                  </a:lnTo>
                  <a:lnTo>
                    <a:pt x="192" y="396"/>
                  </a:lnTo>
                  <a:lnTo>
                    <a:pt x="190" y="408"/>
                  </a:lnTo>
                  <a:lnTo>
                    <a:pt x="164" y="392"/>
                  </a:lnTo>
                  <a:lnTo>
                    <a:pt x="136" y="364"/>
                  </a:lnTo>
                  <a:lnTo>
                    <a:pt x="140" y="354"/>
                  </a:lnTo>
                  <a:lnTo>
                    <a:pt x="136" y="350"/>
                  </a:lnTo>
                  <a:lnTo>
                    <a:pt x="128" y="340"/>
                  </a:lnTo>
                  <a:lnTo>
                    <a:pt x="122" y="322"/>
                  </a:lnTo>
                  <a:lnTo>
                    <a:pt x="92" y="322"/>
                  </a:lnTo>
                  <a:lnTo>
                    <a:pt x="76" y="328"/>
                  </a:lnTo>
                  <a:lnTo>
                    <a:pt x="70" y="324"/>
                  </a:lnTo>
                  <a:lnTo>
                    <a:pt x="66" y="320"/>
                  </a:lnTo>
                  <a:lnTo>
                    <a:pt x="64" y="314"/>
                  </a:lnTo>
                  <a:lnTo>
                    <a:pt x="68" y="308"/>
                  </a:lnTo>
                  <a:lnTo>
                    <a:pt x="72" y="302"/>
                  </a:lnTo>
                  <a:lnTo>
                    <a:pt x="78" y="298"/>
                  </a:lnTo>
                  <a:lnTo>
                    <a:pt x="86" y="294"/>
                  </a:lnTo>
                  <a:lnTo>
                    <a:pt x="96" y="298"/>
                  </a:lnTo>
                  <a:lnTo>
                    <a:pt x="116" y="298"/>
                  </a:lnTo>
                  <a:lnTo>
                    <a:pt x="132" y="296"/>
                  </a:lnTo>
                  <a:lnTo>
                    <a:pt x="126" y="280"/>
                  </a:lnTo>
                  <a:lnTo>
                    <a:pt x="142" y="266"/>
                  </a:lnTo>
                  <a:lnTo>
                    <a:pt x="148" y="256"/>
                  </a:lnTo>
                  <a:lnTo>
                    <a:pt x="160" y="254"/>
                  </a:lnTo>
                  <a:lnTo>
                    <a:pt x="158" y="224"/>
                  </a:lnTo>
                  <a:lnTo>
                    <a:pt x="148" y="206"/>
                  </a:lnTo>
                  <a:lnTo>
                    <a:pt x="128" y="194"/>
                  </a:lnTo>
                  <a:lnTo>
                    <a:pt x="138" y="188"/>
                  </a:lnTo>
                  <a:lnTo>
                    <a:pt x="134" y="170"/>
                  </a:lnTo>
                  <a:lnTo>
                    <a:pt x="130" y="158"/>
                  </a:lnTo>
                  <a:lnTo>
                    <a:pt x="132" y="142"/>
                  </a:lnTo>
                  <a:lnTo>
                    <a:pt x="126" y="144"/>
                  </a:lnTo>
                  <a:lnTo>
                    <a:pt x="118" y="134"/>
                  </a:lnTo>
                  <a:lnTo>
                    <a:pt x="110" y="134"/>
                  </a:lnTo>
                  <a:lnTo>
                    <a:pt x="118" y="152"/>
                  </a:lnTo>
                  <a:lnTo>
                    <a:pt x="112" y="156"/>
                  </a:lnTo>
                  <a:lnTo>
                    <a:pt x="102" y="156"/>
                  </a:lnTo>
                  <a:lnTo>
                    <a:pt x="84" y="148"/>
                  </a:lnTo>
                  <a:lnTo>
                    <a:pt x="86" y="154"/>
                  </a:lnTo>
                  <a:lnTo>
                    <a:pt x="60" y="144"/>
                  </a:lnTo>
                  <a:lnTo>
                    <a:pt x="46" y="140"/>
                  </a:lnTo>
                  <a:lnTo>
                    <a:pt x="34" y="138"/>
                  </a:lnTo>
                  <a:lnTo>
                    <a:pt x="28" y="128"/>
                  </a:lnTo>
                  <a:lnTo>
                    <a:pt x="34" y="120"/>
                  </a:lnTo>
                  <a:lnTo>
                    <a:pt x="20" y="122"/>
                  </a:lnTo>
                  <a:lnTo>
                    <a:pt x="12" y="120"/>
                  </a:lnTo>
                  <a:lnTo>
                    <a:pt x="8" y="118"/>
                  </a:lnTo>
                  <a:lnTo>
                    <a:pt x="6" y="114"/>
                  </a:lnTo>
                  <a:lnTo>
                    <a:pt x="4" y="102"/>
                  </a:lnTo>
                  <a:lnTo>
                    <a:pt x="4" y="94"/>
                  </a:lnTo>
                  <a:lnTo>
                    <a:pt x="20" y="100"/>
                  </a:lnTo>
                  <a:lnTo>
                    <a:pt x="28" y="100"/>
                  </a:lnTo>
                  <a:lnTo>
                    <a:pt x="0" y="8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ltGray">
            <a:xfrm>
              <a:off x="2486025" y="1590675"/>
              <a:ext cx="68263" cy="809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12"/>
                </a:cxn>
                <a:cxn ang="0">
                  <a:pos x="4" y="22"/>
                </a:cxn>
                <a:cxn ang="0">
                  <a:pos x="0" y="30"/>
                </a:cxn>
                <a:cxn ang="0">
                  <a:pos x="8" y="40"/>
                </a:cxn>
                <a:cxn ang="0">
                  <a:pos x="20" y="36"/>
                </a:cxn>
                <a:cxn ang="0">
                  <a:pos x="42" y="44"/>
                </a:cxn>
                <a:cxn ang="0">
                  <a:pos x="40" y="18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0"/>
                </a:cxn>
              </a:cxnLst>
              <a:rect l="0" t="0" r="r" b="b"/>
              <a:pathLst>
                <a:path w="43" h="45">
                  <a:moveTo>
                    <a:pt x="8" y="0"/>
                  </a:moveTo>
                  <a:lnTo>
                    <a:pt x="2" y="12"/>
                  </a:lnTo>
                  <a:lnTo>
                    <a:pt x="4" y="22"/>
                  </a:lnTo>
                  <a:lnTo>
                    <a:pt x="0" y="30"/>
                  </a:lnTo>
                  <a:lnTo>
                    <a:pt x="8" y="40"/>
                  </a:lnTo>
                  <a:lnTo>
                    <a:pt x="20" y="36"/>
                  </a:lnTo>
                  <a:lnTo>
                    <a:pt x="42" y="44"/>
                  </a:lnTo>
                  <a:lnTo>
                    <a:pt x="40" y="18"/>
                  </a:lnTo>
                  <a:lnTo>
                    <a:pt x="34" y="10"/>
                  </a:lnTo>
                  <a:lnTo>
                    <a:pt x="18" y="6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ltGray">
            <a:xfrm>
              <a:off x="2439988" y="1930400"/>
              <a:ext cx="44450" cy="60325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14" y="32"/>
                </a:cxn>
                <a:cxn ang="0">
                  <a:pos x="22" y="22"/>
                </a:cxn>
                <a:cxn ang="0">
                  <a:pos x="28" y="8"/>
                </a:cxn>
              </a:cxnLst>
              <a:rect l="0" t="0" r="r" b="b"/>
              <a:pathLst>
                <a:path w="29" h="33">
                  <a:moveTo>
                    <a:pt x="28" y="8"/>
                  </a:moveTo>
                  <a:lnTo>
                    <a:pt x="22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28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ltGray">
            <a:xfrm>
              <a:off x="2406650" y="1868488"/>
              <a:ext cx="38100" cy="285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8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22" y="0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lnTo>
                    <a:pt x="6" y="8"/>
                  </a:lnTo>
                  <a:lnTo>
                    <a:pt x="0" y="14"/>
                  </a:lnTo>
                  <a:lnTo>
                    <a:pt x="12" y="1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ltGray">
            <a:xfrm>
              <a:off x="2208213" y="1490663"/>
              <a:ext cx="117475" cy="144462"/>
            </a:xfrm>
            <a:custGeom>
              <a:avLst/>
              <a:gdLst/>
              <a:ahLst/>
              <a:cxnLst>
                <a:cxn ang="0">
                  <a:pos x="2" y="78"/>
                </a:cxn>
                <a:cxn ang="0">
                  <a:pos x="16" y="66"/>
                </a:cxn>
                <a:cxn ang="0">
                  <a:pos x="16" y="58"/>
                </a:cxn>
                <a:cxn ang="0">
                  <a:pos x="10" y="50"/>
                </a:cxn>
                <a:cxn ang="0">
                  <a:pos x="24" y="54"/>
                </a:cxn>
                <a:cxn ang="0">
                  <a:pos x="36" y="60"/>
                </a:cxn>
                <a:cxn ang="0">
                  <a:pos x="56" y="44"/>
                </a:cxn>
                <a:cxn ang="0">
                  <a:pos x="74" y="26"/>
                </a:cxn>
                <a:cxn ang="0">
                  <a:pos x="74" y="14"/>
                </a:cxn>
                <a:cxn ang="0">
                  <a:pos x="60" y="12"/>
                </a:cxn>
                <a:cxn ang="0">
                  <a:pos x="46" y="0"/>
                </a:cxn>
                <a:cxn ang="0">
                  <a:pos x="28" y="0"/>
                </a:cxn>
                <a:cxn ang="0">
                  <a:pos x="26" y="14"/>
                </a:cxn>
                <a:cxn ang="0">
                  <a:pos x="16" y="12"/>
                </a:cxn>
                <a:cxn ang="0">
                  <a:pos x="12" y="34"/>
                </a:cxn>
                <a:cxn ang="0">
                  <a:pos x="2" y="50"/>
                </a:cxn>
                <a:cxn ang="0">
                  <a:pos x="0" y="62"/>
                </a:cxn>
                <a:cxn ang="0">
                  <a:pos x="2" y="78"/>
                </a:cxn>
              </a:cxnLst>
              <a:rect l="0" t="0" r="r" b="b"/>
              <a:pathLst>
                <a:path w="75" h="79">
                  <a:moveTo>
                    <a:pt x="2" y="78"/>
                  </a:moveTo>
                  <a:lnTo>
                    <a:pt x="16" y="66"/>
                  </a:lnTo>
                  <a:lnTo>
                    <a:pt x="16" y="58"/>
                  </a:lnTo>
                  <a:lnTo>
                    <a:pt x="10" y="50"/>
                  </a:lnTo>
                  <a:lnTo>
                    <a:pt x="24" y="54"/>
                  </a:lnTo>
                  <a:lnTo>
                    <a:pt x="36" y="60"/>
                  </a:lnTo>
                  <a:lnTo>
                    <a:pt x="56" y="44"/>
                  </a:lnTo>
                  <a:lnTo>
                    <a:pt x="74" y="26"/>
                  </a:lnTo>
                  <a:lnTo>
                    <a:pt x="74" y="14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28" y="0"/>
                  </a:lnTo>
                  <a:lnTo>
                    <a:pt x="26" y="14"/>
                  </a:lnTo>
                  <a:lnTo>
                    <a:pt x="16" y="12"/>
                  </a:lnTo>
                  <a:lnTo>
                    <a:pt x="12" y="34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ltGray">
            <a:xfrm>
              <a:off x="2084388" y="1476375"/>
              <a:ext cx="127000" cy="192088"/>
            </a:xfrm>
            <a:custGeom>
              <a:avLst/>
              <a:gdLst/>
              <a:ahLst/>
              <a:cxnLst>
                <a:cxn ang="0">
                  <a:pos x="78" y="10"/>
                </a:cxn>
                <a:cxn ang="0">
                  <a:pos x="74" y="10"/>
                </a:cxn>
                <a:cxn ang="0">
                  <a:pos x="58" y="10"/>
                </a:cxn>
                <a:cxn ang="0">
                  <a:pos x="54" y="4"/>
                </a:cxn>
                <a:cxn ang="0">
                  <a:pos x="38" y="0"/>
                </a:cxn>
                <a:cxn ang="0">
                  <a:pos x="36" y="32"/>
                </a:cxn>
                <a:cxn ang="0">
                  <a:pos x="26" y="50"/>
                </a:cxn>
                <a:cxn ang="0">
                  <a:pos x="20" y="42"/>
                </a:cxn>
                <a:cxn ang="0">
                  <a:pos x="16" y="30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0" y="52"/>
                </a:cxn>
                <a:cxn ang="0">
                  <a:pos x="6" y="58"/>
                </a:cxn>
                <a:cxn ang="0">
                  <a:pos x="16" y="76"/>
                </a:cxn>
                <a:cxn ang="0">
                  <a:pos x="16" y="92"/>
                </a:cxn>
                <a:cxn ang="0">
                  <a:pos x="20" y="104"/>
                </a:cxn>
                <a:cxn ang="0">
                  <a:pos x="30" y="98"/>
                </a:cxn>
                <a:cxn ang="0">
                  <a:pos x="28" y="88"/>
                </a:cxn>
                <a:cxn ang="0">
                  <a:pos x="32" y="84"/>
                </a:cxn>
                <a:cxn ang="0">
                  <a:pos x="36" y="94"/>
                </a:cxn>
                <a:cxn ang="0">
                  <a:pos x="48" y="92"/>
                </a:cxn>
                <a:cxn ang="0">
                  <a:pos x="58" y="88"/>
                </a:cxn>
                <a:cxn ang="0">
                  <a:pos x="60" y="74"/>
                </a:cxn>
                <a:cxn ang="0">
                  <a:pos x="68" y="68"/>
                </a:cxn>
                <a:cxn ang="0">
                  <a:pos x="70" y="48"/>
                </a:cxn>
                <a:cxn ang="0">
                  <a:pos x="64" y="42"/>
                </a:cxn>
                <a:cxn ang="0">
                  <a:pos x="48" y="38"/>
                </a:cxn>
                <a:cxn ang="0">
                  <a:pos x="64" y="32"/>
                </a:cxn>
                <a:cxn ang="0">
                  <a:pos x="74" y="28"/>
                </a:cxn>
                <a:cxn ang="0">
                  <a:pos x="74" y="20"/>
                </a:cxn>
                <a:cxn ang="0">
                  <a:pos x="80" y="20"/>
                </a:cxn>
                <a:cxn ang="0">
                  <a:pos x="78" y="10"/>
                </a:cxn>
              </a:cxnLst>
              <a:rect l="0" t="0" r="r" b="b"/>
              <a:pathLst>
                <a:path w="81" h="105">
                  <a:moveTo>
                    <a:pt x="78" y="10"/>
                  </a:moveTo>
                  <a:lnTo>
                    <a:pt x="74" y="10"/>
                  </a:lnTo>
                  <a:lnTo>
                    <a:pt x="58" y="10"/>
                  </a:lnTo>
                  <a:lnTo>
                    <a:pt x="54" y="4"/>
                  </a:lnTo>
                  <a:lnTo>
                    <a:pt x="38" y="0"/>
                  </a:lnTo>
                  <a:lnTo>
                    <a:pt x="36" y="32"/>
                  </a:lnTo>
                  <a:lnTo>
                    <a:pt x="26" y="50"/>
                  </a:lnTo>
                  <a:lnTo>
                    <a:pt x="20" y="42"/>
                  </a:lnTo>
                  <a:lnTo>
                    <a:pt x="16" y="30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6" y="58"/>
                  </a:lnTo>
                  <a:lnTo>
                    <a:pt x="16" y="76"/>
                  </a:lnTo>
                  <a:lnTo>
                    <a:pt x="16" y="92"/>
                  </a:lnTo>
                  <a:lnTo>
                    <a:pt x="20" y="104"/>
                  </a:lnTo>
                  <a:lnTo>
                    <a:pt x="30" y="98"/>
                  </a:lnTo>
                  <a:lnTo>
                    <a:pt x="28" y="88"/>
                  </a:lnTo>
                  <a:lnTo>
                    <a:pt x="32" y="84"/>
                  </a:lnTo>
                  <a:lnTo>
                    <a:pt x="36" y="94"/>
                  </a:lnTo>
                  <a:lnTo>
                    <a:pt x="48" y="92"/>
                  </a:lnTo>
                  <a:lnTo>
                    <a:pt x="58" y="88"/>
                  </a:lnTo>
                  <a:lnTo>
                    <a:pt x="60" y="74"/>
                  </a:lnTo>
                  <a:lnTo>
                    <a:pt x="68" y="68"/>
                  </a:lnTo>
                  <a:lnTo>
                    <a:pt x="70" y="48"/>
                  </a:lnTo>
                  <a:lnTo>
                    <a:pt x="64" y="42"/>
                  </a:lnTo>
                  <a:lnTo>
                    <a:pt x="48" y="38"/>
                  </a:lnTo>
                  <a:lnTo>
                    <a:pt x="64" y="32"/>
                  </a:lnTo>
                  <a:lnTo>
                    <a:pt x="74" y="28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7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ltGray">
            <a:xfrm>
              <a:off x="2168525" y="2039938"/>
              <a:ext cx="139700" cy="13176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10"/>
                </a:cxn>
                <a:cxn ang="0">
                  <a:pos x="52" y="14"/>
                </a:cxn>
                <a:cxn ang="0">
                  <a:pos x="62" y="24"/>
                </a:cxn>
                <a:cxn ang="0">
                  <a:pos x="70" y="32"/>
                </a:cxn>
                <a:cxn ang="0">
                  <a:pos x="74" y="44"/>
                </a:cxn>
                <a:cxn ang="0">
                  <a:pos x="72" y="56"/>
                </a:cxn>
                <a:cxn ang="0">
                  <a:pos x="86" y="56"/>
                </a:cxn>
                <a:cxn ang="0">
                  <a:pos x="78" y="72"/>
                </a:cxn>
                <a:cxn ang="0">
                  <a:pos x="68" y="68"/>
                </a:cxn>
                <a:cxn ang="0">
                  <a:pos x="58" y="68"/>
                </a:cxn>
                <a:cxn ang="0">
                  <a:pos x="62" y="60"/>
                </a:cxn>
                <a:cxn ang="0">
                  <a:pos x="56" y="60"/>
                </a:cxn>
                <a:cxn ang="0">
                  <a:pos x="56" y="54"/>
                </a:cxn>
                <a:cxn ang="0">
                  <a:pos x="50" y="52"/>
                </a:cxn>
                <a:cxn ang="0">
                  <a:pos x="42" y="66"/>
                </a:cxn>
                <a:cxn ang="0">
                  <a:pos x="34" y="62"/>
                </a:cxn>
                <a:cxn ang="0">
                  <a:pos x="34" y="66"/>
                </a:cxn>
                <a:cxn ang="0">
                  <a:pos x="32" y="70"/>
                </a:cxn>
                <a:cxn ang="0">
                  <a:pos x="28" y="72"/>
                </a:cxn>
                <a:cxn ang="0">
                  <a:pos x="20" y="66"/>
                </a:cxn>
                <a:cxn ang="0">
                  <a:pos x="16" y="60"/>
                </a:cxn>
                <a:cxn ang="0">
                  <a:pos x="8" y="60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8" y="50"/>
                </a:cxn>
                <a:cxn ang="0">
                  <a:pos x="20" y="40"/>
                </a:cxn>
                <a:cxn ang="0">
                  <a:pos x="24" y="32"/>
                </a:cxn>
                <a:cxn ang="0">
                  <a:pos x="30" y="16"/>
                </a:cxn>
                <a:cxn ang="0">
                  <a:pos x="46" y="0"/>
                </a:cxn>
              </a:cxnLst>
              <a:rect l="0" t="0" r="r" b="b"/>
              <a:pathLst>
                <a:path w="87" h="73">
                  <a:moveTo>
                    <a:pt x="46" y="0"/>
                  </a:moveTo>
                  <a:lnTo>
                    <a:pt x="46" y="10"/>
                  </a:lnTo>
                  <a:lnTo>
                    <a:pt x="52" y="14"/>
                  </a:lnTo>
                  <a:lnTo>
                    <a:pt x="62" y="24"/>
                  </a:lnTo>
                  <a:lnTo>
                    <a:pt x="70" y="32"/>
                  </a:lnTo>
                  <a:lnTo>
                    <a:pt x="74" y="44"/>
                  </a:lnTo>
                  <a:lnTo>
                    <a:pt x="72" y="56"/>
                  </a:lnTo>
                  <a:lnTo>
                    <a:pt x="86" y="56"/>
                  </a:lnTo>
                  <a:lnTo>
                    <a:pt x="78" y="72"/>
                  </a:lnTo>
                  <a:lnTo>
                    <a:pt x="68" y="68"/>
                  </a:lnTo>
                  <a:lnTo>
                    <a:pt x="58" y="68"/>
                  </a:lnTo>
                  <a:lnTo>
                    <a:pt x="62" y="60"/>
                  </a:lnTo>
                  <a:lnTo>
                    <a:pt x="56" y="60"/>
                  </a:lnTo>
                  <a:lnTo>
                    <a:pt x="56" y="54"/>
                  </a:lnTo>
                  <a:lnTo>
                    <a:pt x="50" y="52"/>
                  </a:lnTo>
                  <a:lnTo>
                    <a:pt x="42" y="66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28" y="72"/>
                  </a:lnTo>
                  <a:lnTo>
                    <a:pt x="20" y="66"/>
                  </a:lnTo>
                  <a:lnTo>
                    <a:pt x="16" y="60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8" y="50"/>
                  </a:lnTo>
                  <a:lnTo>
                    <a:pt x="20" y="40"/>
                  </a:lnTo>
                  <a:lnTo>
                    <a:pt x="24" y="32"/>
                  </a:lnTo>
                  <a:lnTo>
                    <a:pt x="30" y="16"/>
                  </a:lnTo>
                  <a:lnTo>
                    <a:pt x="4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ltGray">
            <a:xfrm>
              <a:off x="2220913" y="2192338"/>
              <a:ext cx="38100" cy="36512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0" y="0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4" y="20"/>
                </a:cxn>
                <a:cxn ang="0">
                  <a:pos x="14" y="18"/>
                </a:cxn>
                <a:cxn ang="0">
                  <a:pos x="24" y="2"/>
                </a:cxn>
              </a:cxnLst>
              <a:rect l="0" t="0" r="r" b="b"/>
              <a:pathLst>
                <a:path w="25" h="21">
                  <a:moveTo>
                    <a:pt x="24" y="2"/>
                  </a:moveTo>
                  <a:lnTo>
                    <a:pt x="10" y="0"/>
                  </a:lnTo>
                  <a:lnTo>
                    <a:pt x="4" y="6"/>
                  </a:lnTo>
                  <a:lnTo>
                    <a:pt x="0" y="14"/>
                  </a:lnTo>
                  <a:lnTo>
                    <a:pt x="4" y="20"/>
                  </a:lnTo>
                  <a:lnTo>
                    <a:pt x="14" y="18"/>
                  </a:lnTo>
                  <a:lnTo>
                    <a:pt x="2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ltGray">
            <a:xfrm>
              <a:off x="2122488" y="1639888"/>
              <a:ext cx="96837" cy="161925"/>
            </a:xfrm>
            <a:custGeom>
              <a:avLst/>
              <a:gdLst/>
              <a:ahLst/>
              <a:cxnLst>
                <a:cxn ang="0">
                  <a:pos x="30" y="88"/>
                </a:cxn>
                <a:cxn ang="0">
                  <a:pos x="50" y="74"/>
                </a:cxn>
                <a:cxn ang="0">
                  <a:pos x="50" y="64"/>
                </a:cxn>
                <a:cxn ang="0">
                  <a:pos x="56" y="66"/>
                </a:cxn>
                <a:cxn ang="0">
                  <a:pos x="50" y="42"/>
                </a:cxn>
                <a:cxn ang="0">
                  <a:pos x="60" y="36"/>
                </a:cxn>
                <a:cxn ang="0">
                  <a:pos x="58" y="10"/>
                </a:cxn>
                <a:cxn ang="0">
                  <a:pos x="52" y="0"/>
                </a:cxn>
                <a:cxn ang="0">
                  <a:pos x="30" y="6"/>
                </a:cxn>
                <a:cxn ang="0">
                  <a:pos x="36" y="8"/>
                </a:cxn>
                <a:cxn ang="0">
                  <a:pos x="30" y="22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4" y="26"/>
                </a:cxn>
                <a:cxn ang="0">
                  <a:pos x="10" y="38"/>
                </a:cxn>
                <a:cxn ang="0">
                  <a:pos x="12" y="42"/>
                </a:cxn>
                <a:cxn ang="0">
                  <a:pos x="2" y="52"/>
                </a:cxn>
                <a:cxn ang="0">
                  <a:pos x="0" y="68"/>
                </a:cxn>
                <a:cxn ang="0">
                  <a:pos x="12" y="82"/>
                </a:cxn>
                <a:cxn ang="0">
                  <a:pos x="30" y="88"/>
                </a:cxn>
              </a:cxnLst>
              <a:rect l="0" t="0" r="r" b="b"/>
              <a:pathLst>
                <a:path w="61" h="89">
                  <a:moveTo>
                    <a:pt x="30" y="88"/>
                  </a:moveTo>
                  <a:lnTo>
                    <a:pt x="50" y="74"/>
                  </a:lnTo>
                  <a:lnTo>
                    <a:pt x="50" y="64"/>
                  </a:lnTo>
                  <a:lnTo>
                    <a:pt x="56" y="66"/>
                  </a:lnTo>
                  <a:lnTo>
                    <a:pt x="50" y="42"/>
                  </a:lnTo>
                  <a:lnTo>
                    <a:pt x="60" y="36"/>
                  </a:lnTo>
                  <a:lnTo>
                    <a:pt x="58" y="10"/>
                  </a:lnTo>
                  <a:lnTo>
                    <a:pt x="52" y="0"/>
                  </a:lnTo>
                  <a:lnTo>
                    <a:pt x="30" y="6"/>
                  </a:lnTo>
                  <a:lnTo>
                    <a:pt x="36" y="8"/>
                  </a:lnTo>
                  <a:lnTo>
                    <a:pt x="30" y="22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14" y="2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12" y="82"/>
                  </a:lnTo>
                  <a:lnTo>
                    <a:pt x="30" y="8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ltGray">
            <a:xfrm>
              <a:off x="2038350" y="1749425"/>
              <a:ext cx="74613" cy="100013"/>
            </a:xfrm>
            <a:custGeom>
              <a:avLst/>
              <a:gdLst/>
              <a:ahLst/>
              <a:cxnLst>
                <a:cxn ang="0">
                  <a:pos x="34" y="54"/>
                </a:cxn>
                <a:cxn ang="0">
                  <a:pos x="44" y="40"/>
                </a:cxn>
                <a:cxn ang="0">
                  <a:pos x="46" y="26"/>
                </a:cxn>
                <a:cxn ang="0">
                  <a:pos x="38" y="14"/>
                </a:cxn>
                <a:cxn ang="0">
                  <a:pos x="36" y="0"/>
                </a:cxn>
                <a:cxn ang="0">
                  <a:pos x="26" y="6"/>
                </a:cxn>
                <a:cxn ang="0">
                  <a:pos x="26" y="18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2" y="34"/>
                </a:cxn>
                <a:cxn ang="0">
                  <a:pos x="16" y="48"/>
                </a:cxn>
                <a:cxn ang="0">
                  <a:pos x="34" y="54"/>
                </a:cxn>
              </a:cxnLst>
              <a:rect l="0" t="0" r="r" b="b"/>
              <a:pathLst>
                <a:path w="47" h="55">
                  <a:moveTo>
                    <a:pt x="34" y="54"/>
                  </a:moveTo>
                  <a:lnTo>
                    <a:pt x="44" y="40"/>
                  </a:lnTo>
                  <a:lnTo>
                    <a:pt x="46" y="26"/>
                  </a:lnTo>
                  <a:lnTo>
                    <a:pt x="38" y="14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6" y="18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16" y="48"/>
                  </a:lnTo>
                  <a:lnTo>
                    <a:pt x="34" y="5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ltGray">
            <a:xfrm>
              <a:off x="1728788" y="1435100"/>
              <a:ext cx="307975" cy="358775"/>
            </a:xfrm>
            <a:custGeom>
              <a:avLst/>
              <a:gdLst/>
              <a:ahLst/>
              <a:cxnLst>
                <a:cxn ang="0">
                  <a:pos x="178" y="98"/>
                </a:cxn>
                <a:cxn ang="0">
                  <a:pos x="194" y="50"/>
                </a:cxn>
                <a:cxn ang="0">
                  <a:pos x="172" y="20"/>
                </a:cxn>
                <a:cxn ang="0">
                  <a:pos x="164" y="36"/>
                </a:cxn>
                <a:cxn ang="0">
                  <a:pos x="154" y="86"/>
                </a:cxn>
                <a:cxn ang="0">
                  <a:pos x="140" y="88"/>
                </a:cxn>
                <a:cxn ang="0">
                  <a:pos x="148" y="48"/>
                </a:cxn>
                <a:cxn ang="0">
                  <a:pos x="134" y="54"/>
                </a:cxn>
                <a:cxn ang="0">
                  <a:pos x="118" y="46"/>
                </a:cxn>
                <a:cxn ang="0">
                  <a:pos x="122" y="34"/>
                </a:cxn>
                <a:cxn ang="0">
                  <a:pos x="112" y="16"/>
                </a:cxn>
                <a:cxn ang="0">
                  <a:pos x="96" y="32"/>
                </a:cxn>
                <a:cxn ang="0">
                  <a:pos x="100" y="12"/>
                </a:cxn>
                <a:cxn ang="0">
                  <a:pos x="88" y="4"/>
                </a:cxn>
                <a:cxn ang="0">
                  <a:pos x="38" y="24"/>
                </a:cxn>
                <a:cxn ang="0">
                  <a:pos x="10" y="46"/>
                </a:cxn>
                <a:cxn ang="0">
                  <a:pos x="24" y="64"/>
                </a:cxn>
                <a:cxn ang="0">
                  <a:pos x="16" y="72"/>
                </a:cxn>
                <a:cxn ang="0">
                  <a:pos x="8" y="86"/>
                </a:cxn>
                <a:cxn ang="0">
                  <a:pos x="12" y="96"/>
                </a:cxn>
                <a:cxn ang="0">
                  <a:pos x="60" y="106"/>
                </a:cxn>
                <a:cxn ang="0">
                  <a:pos x="74" y="128"/>
                </a:cxn>
                <a:cxn ang="0">
                  <a:pos x="36" y="110"/>
                </a:cxn>
                <a:cxn ang="0">
                  <a:pos x="2" y="122"/>
                </a:cxn>
                <a:cxn ang="0">
                  <a:pos x="2" y="140"/>
                </a:cxn>
                <a:cxn ang="0">
                  <a:pos x="18" y="150"/>
                </a:cxn>
                <a:cxn ang="0">
                  <a:pos x="28" y="156"/>
                </a:cxn>
                <a:cxn ang="0">
                  <a:pos x="20" y="168"/>
                </a:cxn>
                <a:cxn ang="0">
                  <a:pos x="22" y="186"/>
                </a:cxn>
                <a:cxn ang="0">
                  <a:pos x="56" y="192"/>
                </a:cxn>
                <a:cxn ang="0">
                  <a:pos x="96" y="180"/>
                </a:cxn>
                <a:cxn ang="0">
                  <a:pos x="116" y="178"/>
                </a:cxn>
                <a:cxn ang="0">
                  <a:pos x="126" y="192"/>
                </a:cxn>
                <a:cxn ang="0">
                  <a:pos x="140" y="198"/>
                </a:cxn>
                <a:cxn ang="0">
                  <a:pos x="166" y="192"/>
                </a:cxn>
                <a:cxn ang="0">
                  <a:pos x="170" y="178"/>
                </a:cxn>
                <a:cxn ang="0">
                  <a:pos x="158" y="170"/>
                </a:cxn>
                <a:cxn ang="0">
                  <a:pos x="180" y="176"/>
                </a:cxn>
                <a:cxn ang="0">
                  <a:pos x="194" y="170"/>
                </a:cxn>
                <a:cxn ang="0">
                  <a:pos x="184" y="150"/>
                </a:cxn>
                <a:cxn ang="0">
                  <a:pos x="174" y="132"/>
                </a:cxn>
                <a:cxn ang="0">
                  <a:pos x="180" y="104"/>
                </a:cxn>
              </a:cxnLst>
              <a:rect l="0" t="0" r="r" b="b"/>
              <a:pathLst>
                <a:path w="195" h="199">
                  <a:moveTo>
                    <a:pt x="180" y="104"/>
                  </a:moveTo>
                  <a:lnTo>
                    <a:pt x="178" y="98"/>
                  </a:lnTo>
                  <a:lnTo>
                    <a:pt x="178" y="86"/>
                  </a:lnTo>
                  <a:lnTo>
                    <a:pt x="194" y="50"/>
                  </a:lnTo>
                  <a:lnTo>
                    <a:pt x="188" y="30"/>
                  </a:lnTo>
                  <a:lnTo>
                    <a:pt x="172" y="20"/>
                  </a:lnTo>
                  <a:lnTo>
                    <a:pt x="168" y="28"/>
                  </a:lnTo>
                  <a:lnTo>
                    <a:pt x="164" y="36"/>
                  </a:lnTo>
                  <a:lnTo>
                    <a:pt x="160" y="50"/>
                  </a:lnTo>
                  <a:lnTo>
                    <a:pt x="154" y="86"/>
                  </a:lnTo>
                  <a:lnTo>
                    <a:pt x="144" y="94"/>
                  </a:lnTo>
                  <a:lnTo>
                    <a:pt x="140" y="88"/>
                  </a:lnTo>
                  <a:lnTo>
                    <a:pt x="140" y="74"/>
                  </a:lnTo>
                  <a:lnTo>
                    <a:pt x="148" y="48"/>
                  </a:lnTo>
                  <a:lnTo>
                    <a:pt x="144" y="30"/>
                  </a:lnTo>
                  <a:lnTo>
                    <a:pt x="134" y="54"/>
                  </a:lnTo>
                  <a:lnTo>
                    <a:pt x="112" y="48"/>
                  </a:lnTo>
                  <a:lnTo>
                    <a:pt x="118" y="46"/>
                  </a:lnTo>
                  <a:lnTo>
                    <a:pt x="122" y="42"/>
                  </a:lnTo>
                  <a:lnTo>
                    <a:pt x="122" y="34"/>
                  </a:lnTo>
                  <a:lnTo>
                    <a:pt x="116" y="20"/>
                  </a:lnTo>
                  <a:lnTo>
                    <a:pt x="112" y="16"/>
                  </a:lnTo>
                  <a:lnTo>
                    <a:pt x="108" y="18"/>
                  </a:lnTo>
                  <a:lnTo>
                    <a:pt x="96" y="32"/>
                  </a:lnTo>
                  <a:lnTo>
                    <a:pt x="90" y="28"/>
                  </a:lnTo>
                  <a:lnTo>
                    <a:pt x="100" y="12"/>
                  </a:lnTo>
                  <a:lnTo>
                    <a:pt x="104" y="0"/>
                  </a:lnTo>
                  <a:lnTo>
                    <a:pt x="88" y="4"/>
                  </a:lnTo>
                  <a:lnTo>
                    <a:pt x="64" y="12"/>
                  </a:lnTo>
                  <a:lnTo>
                    <a:pt x="38" y="24"/>
                  </a:lnTo>
                  <a:lnTo>
                    <a:pt x="34" y="34"/>
                  </a:lnTo>
                  <a:lnTo>
                    <a:pt x="10" y="46"/>
                  </a:lnTo>
                  <a:lnTo>
                    <a:pt x="18" y="56"/>
                  </a:lnTo>
                  <a:lnTo>
                    <a:pt x="24" y="64"/>
                  </a:lnTo>
                  <a:lnTo>
                    <a:pt x="44" y="66"/>
                  </a:lnTo>
                  <a:lnTo>
                    <a:pt x="16" y="72"/>
                  </a:lnTo>
                  <a:lnTo>
                    <a:pt x="10" y="76"/>
                  </a:lnTo>
                  <a:lnTo>
                    <a:pt x="8" y="86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46" y="102"/>
                  </a:lnTo>
                  <a:lnTo>
                    <a:pt x="60" y="106"/>
                  </a:lnTo>
                  <a:lnTo>
                    <a:pt x="68" y="112"/>
                  </a:lnTo>
                  <a:lnTo>
                    <a:pt x="74" y="128"/>
                  </a:lnTo>
                  <a:lnTo>
                    <a:pt x="50" y="120"/>
                  </a:lnTo>
                  <a:lnTo>
                    <a:pt x="36" y="110"/>
                  </a:lnTo>
                  <a:lnTo>
                    <a:pt x="8" y="112"/>
                  </a:lnTo>
                  <a:lnTo>
                    <a:pt x="2" y="122"/>
                  </a:lnTo>
                  <a:lnTo>
                    <a:pt x="0" y="130"/>
                  </a:lnTo>
                  <a:lnTo>
                    <a:pt x="2" y="140"/>
                  </a:lnTo>
                  <a:lnTo>
                    <a:pt x="10" y="148"/>
                  </a:lnTo>
                  <a:lnTo>
                    <a:pt x="18" y="150"/>
                  </a:lnTo>
                  <a:lnTo>
                    <a:pt x="28" y="154"/>
                  </a:lnTo>
                  <a:lnTo>
                    <a:pt x="28" y="156"/>
                  </a:lnTo>
                  <a:lnTo>
                    <a:pt x="26" y="158"/>
                  </a:lnTo>
                  <a:lnTo>
                    <a:pt x="20" y="168"/>
                  </a:lnTo>
                  <a:lnTo>
                    <a:pt x="20" y="182"/>
                  </a:lnTo>
                  <a:lnTo>
                    <a:pt x="22" y="186"/>
                  </a:lnTo>
                  <a:lnTo>
                    <a:pt x="42" y="186"/>
                  </a:lnTo>
                  <a:lnTo>
                    <a:pt x="56" y="192"/>
                  </a:lnTo>
                  <a:lnTo>
                    <a:pt x="84" y="180"/>
                  </a:lnTo>
                  <a:lnTo>
                    <a:pt x="96" y="180"/>
                  </a:lnTo>
                  <a:lnTo>
                    <a:pt x="116" y="170"/>
                  </a:lnTo>
                  <a:lnTo>
                    <a:pt x="116" y="178"/>
                  </a:lnTo>
                  <a:lnTo>
                    <a:pt x="128" y="182"/>
                  </a:lnTo>
                  <a:lnTo>
                    <a:pt x="126" y="192"/>
                  </a:lnTo>
                  <a:lnTo>
                    <a:pt x="134" y="196"/>
                  </a:lnTo>
                  <a:lnTo>
                    <a:pt x="140" y="198"/>
                  </a:lnTo>
                  <a:lnTo>
                    <a:pt x="150" y="198"/>
                  </a:lnTo>
                  <a:lnTo>
                    <a:pt x="166" y="192"/>
                  </a:lnTo>
                  <a:lnTo>
                    <a:pt x="170" y="190"/>
                  </a:lnTo>
                  <a:lnTo>
                    <a:pt x="170" y="178"/>
                  </a:lnTo>
                  <a:lnTo>
                    <a:pt x="154" y="178"/>
                  </a:lnTo>
                  <a:lnTo>
                    <a:pt x="158" y="170"/>
                  </a:lnTo>
                  <a:lnTo>
                    <a:pt x="174" y="166"/>
                  </a:lnTo>
                  <a:lnTo>
                    <a:pt x="180" y="176"/>
                  </a:lnTo>
                  <a:lnTo>
                    <a:pt x="190" y="176"/>
                  </a:lnTo>
                  <a:lnTo>
                    <a:pt x="194" y="170"/>
                  </a:lnTo>
                  <a:lnTo>
                    <a:pt x="194" y="160"/>
                  </a:lnTo>
                  <a:lnTo>
                    <a:pt x="184" y="150"/>
                  </a:lnTo>
                  <a:lnTo>
                    <a:pt x="182" y="146"/>
                  </a:lnTo>
                  <a:lnTo>
                    <a:pt x="174" y="132"/>
                  </a:lnTo>
                  <a:lnTo>
                    <a:pt x="174" y="110"/>
                  </a:lnTo>
                  <a:lnTo>
                    <a:pt x="180" y="10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ltGray">
            <a:xfrm>
              <a:off x="2436813" y="842963"/>
              <a:ext cx="635000" cy="573087"/>
            </a:xfrm>
            <a:custGeom>
              <a:avLst/>
              <a:gdLst/>
              <a:ahLst/>
              <a:cxnLst>
                <a:cxn ang="0">
                  <a:pos x="140" y="32"/>
                </a:cxn>
                <a:cxn ang="0">
                  <a:pos x="158" y="26"/>
                </a:cxn>
                <a:cxn ang="0">
                  <a:pos x="176" y="40"/>
                </a:cxn>
                <a:cxn ang="0">
                  <a:pos x="180" y="14"/>
                </a:cxn>
                <a:cxn ang="0">
                  <a:pos x="210" y="28"/>
                </a:cxn>
                <a:cxn ang="0">
                  <a:pos x="220" y="6"/>
                </a:cxn>
                <a:cxn ang="0">
                  <a:pos x="238" y="8"/>
                </a:cxn>
                <a:cxn ang="0">
                  <a:pos x="272" y="6"/>
                </a:cxn>
                <a:cxn ang="0">
                  <a:pos x="292" y="0"/>
                </a:cxn>
                <a:cxn ang="0">
                  <a:pos x="308" y="16"/>
                </a:cxn>
                <a:cxn ang="0">
                  <a:pos x="350" y="18"/>
                </a:cxn>
                <a:cxn ang="0">
                  <a:pos x="376" y="40"/>
                </a:cxn>
                <a:cxn ang="0">
                  <a:pos x="392" y="68"/>
                </a:cxn>
                <a:cxn ang="0">
                  <a:pos x="402" y="86"/>
                </a:cxn>
                <a:cxn ang="0">
                  <a:pos x="322" y="120"/>
                </a:cxn>
                <a:cxn ang="0">
                  <a:pos x="314" y="138"/>
                </a:cxn>
                <a:cxn ang="0">
                  <a:pos x="250" y="180"/>
                </a:cxn>
                <a:cxn ang="0">
                  <a:pos x="224" y="190"/>
                </a:cxn>
                <a:cxn ang="0">
                  <a:pos x="214" y="200"/>
                </a:cxn>
                <a:cxn ang="0">
                  <a:pos x="192" y="220"/>
                </a:cxn>
                <a:cxn ang="0">
                  <a:pos x="156" y="252"/>
                </a:cxn>
                <a:cxn ang="0">
                  <a:pos x="138" y="266"/>
                </a:cxn>
                <a:cxn ang="0">
                  <a:pos x="102" y="266"/>
                </a:cxn>
                <a:cxn ang="0">
                  <a:pos x="100" y="272"/>
                </a:cxn>
                <a:cxn ang="0">
                  <a:pos x="120" y="294"/>
                </a:cxn>
                <a:cxn ang="0">
                  <a:pos x="110" y="312"/>
                </a:cxn>
                <a:cxn ang="0">
                  <a:pos x="72" y="304"/>
                </a:cxn>
                <a:cxn ang="0">
                  <a:pos x="38" y="300"/>
                </a:cxn>
                <a:cxn ang="0">
                  <a:pos x="20" y="296"/>
                </a:cxn>
                <a:cxn ang="0">
                  <a:pos x="4" y="270"/>
                </a:cxn>
                <a:cxn ang="0">
                  <a:pos x="38" y="260"/>
                </a:cxn>
                <a:cxn ang="0">
                  <a:pos x="40" y="234"/>
                </a:cxn>
                <a:cxn ang="0">
                  <a:pos x="58" y="232"/>
                </a:cxn>
                <a:cxn ang="0">
                  <a:pos x="68" y="246"/>
                </a:cxn>
                <a:cxn ang="0">
                  <a:pos x="72" y="226"/>
                </a:cxn>
                <a:cxn ang="0">
                  <a:pos x="68" y="204"/>
                </a:cxn>
                <a:cxn ang="0">
                  <a:pos x="114" y="206"/>
                </a:cxn>
                <a:cxn ang="0">
                  <a:pos x="108" y="178"/>
                </a:cxn>
                <a:cxn ang="0">
                  <a:pos x="108" y="144"/>
                </a:cxn>
                <a:cxn ang="0">
                  <a:pos x="126" y="116"/>
                </a:cxn>
                <a:cxn ang="0">
                  <a:pos x="142" y="130"/>
                </a:cxn>
                <a:cxn ang="0">
                  <a:pos x="148" y="156"/>
                </a:cxn>
                <a:cxn ang="0">
                  <a:pos x="150" y="130"/>
                </a:cxn>
                <a:cxn ang="0">
                  <a:pos x="216" y="110"/>
                </a:cxn>
                <a:cxn ang="0">
                  <a:pos x="162" y="120"/>
                </a:cxn>
                <a:cxn ang="0">
                  <a:pos x="156" y="116"/>
                </a:cxn>
                <a:cxn ang="0">
                  <a:pos x="130" y="108"/>
                </a:cxn>
                <a:cxn ang="0">
                  <a:pos x="114" y="94"/>
                </a:cxn>
                <a:cxn ang="0">
                  <a:pos x="124" y="52"/>
                </a:cxn>
              </a:cxnLst>
              <a:rect l="0" t="0" r="r" b="b"/>
              <a:pathLst>
                <a:path w="403" h="317">
                  <a:moveTo>
                    <a:pt x="112" y="40"/>
                  </a:moveTo>
                  <a:lnTo>
                    <a:pt x="124" y="34"/>
                  </a:lnTo>
                  <a:lnTo>
                    <a:pt x="140" y="32"/>
                  </a:lnTo>
                  <a:lnTo>
                    <a:pt x="142" y="40"/>
                  </a:lnTo>
                  <a:lnTo>
                    <a:pt x="146" y="30"/>
                  </a:lnTo>
                  <a:lnTo>
                    <a:pt x="158" y="26"/>
                  </a:lnTo>
                  <a:lnTo>
                    <a:pt x="164" y="32"/>
                  </a:lnTo>
                  <a:lnTo>
                    <a:pt x="170" y="40"/>
                  </a:lnTo>
                  <a:lnTo>
                    <a:pt x="176" y="40"/>
                  </a:lnTo>
                  <a:lnTo>
                    <a:pt x="172" y="22"/>
                  </a:lnTo>
                  <a:lnTo>
                    <a:pt x="180" y="22"/>
                  </a:lnTo>
                  <a:lnTo>
                    <a:pt x="180" y="14"/>
                  </a:lnTo>
                  <a:lnTo>
                    <a:pt x="196" y="14"/>
                  </a:lnTo>
                  <a:lnTo>
                    <a:pt x="198" y="32"/>
                  </a:lnTo>
                  <a:lnTo>
                    <a:pt x="210" y="28"/>
                  </a:lnTo>
                  <a:lnTo>
                    <a:pt x="214" y="22"/>
                  </a:lnTo>
                  <a:lnTo>
                    <a:pt x="218" y="10"/>
                  </a:lnTo>
                  <a:lnTo>
                    <a:pt x="220" y="6"/>
                  </a:lnTo>
                  <a:lnTo>
                    <a:pt x="226" y="10"/>
                  </a:lnTo>
                  <a:lnTo>
                    <a:pt x="234" y="4"/>
                  </a:lnTo>
                  <a:lnTo>
                    <a:pt x="238" y="8"/>
                  </a:lnTo>
                  <a:lnTo>
                    <a:pt x="244" y="2"/>
                  </a:lnTo>
                  <a:lnTo>
                    <a:pt x="260" y="0"/>
                  </a:lnTo>
                  <a:lnTo>
                    <a:pt x="272" y="6"/>
                  </a:lnTo>
                  <a:lnTo>
                    <a:pt x="272" y="18"/>
                  </a:lnTo>
                  <a:lnTo>
                    <a:pt x="278" y="0"/>
                  </a:lnTo>
                  <a:lnTo>
                    <a:pt x="292" y="0"/>
                  </a:lnTo>
                  <a:lnTo>
                    <a:pt x="304" y="2"/>
                  </a:lnTo>
                  <a:lnTo>
                    <a:pt x="308" y="6"/>
                  </a:lnTo>
                  <a:lnTo>
                    <a:pt x="308" y="16"/>
                  </a:lnTo>
                  <a:lnTo>
                    <a:pt x="318" y="6"/>
                  </a:lnTo>
                  <a:lnTo>
                    <a:pt x="326" y="8"/>
                  </a:lnTo>
                  <a:lnTo>
                    <a:pt x="350" y="18"/>
                  </a:lnTo>
                  <a:lnTo>
                    <a:pt x="376" y="32"/>
                  </a:lnTo>
                  <a:lnTo>
                    <a:pt x="366" y="44"/>
                  </a:lnTo>
                  <a:lnTo>
                    <a:pt x="376" y="40"/>
                  </a:lnTo>
                  <a:lnTo>
                    <a:pt x="396" y="46"/>
                  </a:lnTo>
                  <a:lnTo>
                    <a:pt x="396" y="54"/>
                  </a:lnTo>
                  <a:lnTo>
                    <a:pt x="392" y="68"/>
                  </a:lnTo>
                  <a:lnTo>
                    <a:pt x="400" y="66"/>
                  </a:lnTo>
                  <a:lnTo>
                    <a:pt x="402" y="76"/>
                  </a:lnTo>
                  <a:lnTo>
                    <a:pt x="402" y="86"/>
                  </a:lnTo>
                  <a:lnTo>
                    <a:pt x="394" y="92"/>
                  </a:lnTo>
                  <a:lnTo>
                    <a:pt x="350" y="106"/>
                  </a:lnTo>
                  <a:lnTo>
                    <a:pt x="322" y="120"/>
                  </a:lnTo>
                  <a:lnTo>
                    <a:pt x="338" y="116"/>
                  </a:lnTo>
                  <a:lnTo>
                    <a:pt x="348" y="118"/>
                  </a:lnTo>
                  <a:lnTo>
                    <a:pt x="314" y="138"/>
                  </a:lnTo>
                  <a:lnTo>
                    <a:pt x="278" y="152"/>
                  </a:lnTo>
                  <a:lnTo>
                    <a:pt x="266" y="168"/>
                  </a:lnTo>
                  <a:lnTo>
                    <a:pt x="250" y="180"/>
                  </a:lnTo>
                  <a:lnTo>
                    <a:pt x="234" y="186"/>
                  </a:lnTo>
                  <a:lnTo>
                    <a:pt x="220" y="172"/>
                  </a:lnTo>
                  <a:lnTo>
                    <a:pt x="224" y="190"/>
                  </a:lnTo>
                  <a:lnTo>
                    <a:pt x="202" y="190"/>
                  </a:lnTo>
                  <a:lnTo>
                    <a:pt x="180" y="184"/>
                  </a:lnTo>
                  <a:lnTo>
                    <a:pt x="214" y="200"/>
                  </a:lnTo>
                  <a:lnTo>
                    <a:pt x="204" y="214"/>
                  </a:lnTo>
                  <a:lnTo>
                    <a:pt x="188" y="202"/>
                  </a:lnTo>
                  <a:lnTo>
                    <a:pt x="192" y="220"/>
                  </a:lnTo>
                  <a:lnTo>
                    <a:pt x="174" y="240"/>
                  </a:lnTo>
                  <a:lnTo>
                    <a:pt x="160" y="238"/>
                  </a:lnTo>
                  <a:lnTo>
                    <a:pt x="156" y="252"/>
                  </a:lnTo>
                  <a:lnTo>
                    <a:pt x="144" y="246"/>
                  </a:lnTo>
                  <a:lnTo>
                    <a:pt x="142" y="258"/>
                  </a:lnTo>
                  <a:lnTo>
                    <a:pt x="138" y="266"/>
                  </a:lnTo>
                  <a:lnTo>
                    <a:pt x="130" y="272"/>
                  </a:lnTo>
                  <a:lnTo>
                    <a:pt x="106" y="272"/>
                  </a:lnTo>
                  <a:lnTo>
                    <a:pt x="102" y="266"/>
                  </a:lnTo>
                  <a:lnTo>
                    <a:pt x="104" y="252"/>
                  </a:lnTo>
                  <a:lnTo>
                    <a:pt x="88" y="276"/>
                  </a:lnTo>
                  <a:lnTo>
                    <a:pt x="100" y="272"/>
                  </a:lnTo>
                  <a:lnTo>
                    <a:pt x="116" y="280"/>
                  </a:lnTo>
                  <a:lnTo>
                    <a:pt x="108" y="290"/>
                  </a:lnTo>
                  <a:lnTo>
                    <a:pt x="120" y="294"/>
                  </a:lnTo>
                  <a:lnTo>
                    <a:pt x="118" y="302"/>
                  </a:lnTo>
                  <a:lnTo>
                    <a:pt x="116" y="308"/>
                  </a:lnTo>
                  <a:lnTo>
                    <a:pt x="110" y="312"/>
                  </a:lnTo>
                  <a:lnTo>
                    <a:pt x="90" y="316"/>
                  </a:lnTo>
                  <a:lnTo>
                    <a:pt x="82" y="306"/>
                  </a:lnTo>
                  <a:lnTo>
                    <a:pt x="72" y="304"/>
                  </a:lnTo>
                  <a:lnTo>
                    <a:pt x="62" y="304"/>
                  </a:lnTo>
                  <a:lnTo>
                    <a:pt x="52" y="298"/>
                  </a:lnTo>
                  <a:lnTo>
                    <a:pt x="38" y="300"/>
                  </a:lnTo>
                  <a:lnTo>
                    <a:pt x="40" y="308"/>
                  </a:lnTo>
                  <a:lnTo>
                    <a:pt x="30" y="302"/>
                  </a:lnTo>
                  <a:lnTo>
                    <a:pt x="20" y="296"/>
                  </a:lnTo>
                  <a:lnTo>
                    <a:pt x="10" y="292"/>
                  </a:lnTo>
                  <a:lnTo>
                    <a:pt x="0" y="284"/>
                  </a:lnTo>
                  <a:lnTo>
                    <a:pt x="4" y="270"/>
                  </a:lnTo>
                  <a:lnTo>
                    <a:pt x="20" y="262"/>
                  </a:lnTo>
                  <a:lnTo>
                    <a:pt x="28" y="262"/>
                  </a:lnTo>
                  <a:lnTo>
                    <a:pt x="38" y="260"/>
                  </a:lnTo>
                  <a:lnTo>
                    <a:pt x="46" y="254"/>
                  </a:lnTo>
                  <a:lnTo>
                    <a:pt x="42" y="248"/>
                  </a:lnTo>
                  <a:lnTo>
                    <a:pt x="40" y="234"/>
                  </a:lnTo>
                  <a:lnTo>
                    <a:pt x="48" y="230"/>
                  </a:lnTo>
                  <a:lnTo>
                    <a:pt x="54" y="228"/>
                  </a:lnTo>
                  <a:lnTo>
                    <a:pt x="58" y="232"/>
                  </a:lnTo>
                  <a:lnTo>
                    <a:pt x="64" y="256"/>
                  </a:lnTo>
                  <a:lnTo>
                    <a:pt x="80" y="256"/>
                  </a:lnTo>
                  <a:lnTo>
                    <a:pt x="68" y="246"/>
                  </a:lnTo>
                  <a:lnTo>
                    <a:pt x="70" y="234"/>
                  </a:lnTo>
                  <a:lnTo>
                    <a:pt x="84" y="214"/>
                  </a:lnTo>
                  <a:lnTo>
                    <a:pt x="72" y="226"/>
                  </a:lnTo>
                  <a:lnTo>
                    <a:pt x="56" y="220"/>
                  </a:lnTo>
                  <a:lnTo>
                    <a:pt x="60" y="210"/>
                  </a:lnTo>
                  <a:lnTo>
                    <a:pt x="68" y="204"/>
                  </a:lnTo>
                  <a:lnTo>
                    <a:pt x="72" y="194"/>
                  </a:lnTo>
                  <a:lnTo>
                    <a:pt x="94" y="192"/>
                  </a:lnTo>
                  <a:lnTo>
                    <a:pt x="114" y="206"/>
                  </a:lnTo>
                  <a:lnTo>
                    <a:pt x="120" y="196"/>
                  </a:lnTo>
                  <a:lnTo>
                    <a:pt x="106" y="188"/>
                  </a:lnTo>
                  <a:lnTo>
                    <a:pt x="108" y="178"/>
                  </a:lnTo>
                  <a:lnTo>
                    <a:pt x="110" y="168"/>
                  </a:lnTo>
                  <a:lnTo>
                    <a:pt x="114" y="158"/>
                  </a:lnTo>
                  <a:lnTo>
                    <a:pt x="108" y="144"/>
                  </a:lnTo>
                  <a:lnTo>
                    <a:pt x="120" y="146"/>
                  </a:lnTo>
                  <a:lnTo>
                    <a:pt x="112" y="132"/>
                  </a:lnTo>
                  <a:lnTo>
                    <a:pt x="126" y="116"/>
                  </a:lnTo>
                  <a:lnTo>
                    <a:pt x="128" y="120"/>
                  </a:lnTo>
                  <a:lnTo>
                    <a:pt x="134" y="126"/>
                  </a:lnTo>
                  <a:lnTo>
                    <a:pt x="142" y="130"/>
                  </a:lnTo>
                  <a:lnTo>
                    <a:pt x="144" y="134"/>
                  </a:lnTo>
                  <a:lnTo>
                    <a:pt x="146" y="142"/>
                  </a:lnTo>
                  <a:lnTo>
                    <a:pt x="148" y="156"/>
                  </a:lnTo>
                  <a:lnTo>
                    <a:pt x="152" y="162"/>
                  </a:lnTo>
                  <a:lnTo>
                    <a:pt x="154" y="142"/>
                  </a:lnTo>
                  <a:lnTo>
                    <a:pt x="150" y="130"/>
                  </a:lnTo>
                  <a:lnTo>
                    <a:pt x="180" y="132"/>
                  </a:lnTo>
                  <a:lnTo>
                    <a:pt x="198" y="126"/>
                  </a:lnTo>
                  <a:lnTo>
                    <a:pt x="216" y="110"/>
                  </a:lnTo>
                  <a:lnTo>
                    <a:pt x="192" y="120"/>
                  </a:lnTo>
                  <a:lnTo>
                    <a:pt x="172" y="124"/>
                  </a:lnTo>
                  <a:lnTo>
                    <a:pt x="162" y="120"/>
                  </a:lnTo>
                  <a:lnTo>
                    <a:pt x="172" y="110"/>
                  </a:lnTo>
                  <a:lnTo>
                    <a:pt x="164" y="106"/>
                  </a:lnTo>
                  <a:lnTo>
                    <a:pt x="156" y="116"/>
                  </a:lnTo>
                  <a:lnTo>
                    <a:pt x="152" y="118"/>
                  </a:lnTo>
                  <a:lnTo>
                    <a:pt x="140" y="114"/>
                  </a:lnTo>
                  <a:lnTo>
                    <a:pt x="130" y="108"/>
                  </a:lnTo>
                  <a:lnTo>
                    <a:pt x="144" y="90"/>
                  </a:lnTo>
                  <a:lnTo>
                    <a:pt x="120" y="102"/>
                  </a:lnTo>
                  <a:lnTo>
                    <a:pt x="114" y="94"/>
                  </a:lnTo>
                  <a:lnTo>
                    <a:pt x="112" y="86"/>
                  </a:lnTo>
                  <a:lnTo>
                    <a:pt x="114" y="74"/>
                  </a:lnTo>
                  <a:lnTo>
                    <a:pt x="124" y="52"/>
                  </a:lnTo>
                  <a:lnTo>
                    <a:pt x="110" y="48"/>
                  </a:lnTo>
                  <a:lnTo>
                    <a:pt x="112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ltGray">
            <a:xfrm>
              <a:off x="2743200" y="925513"/>
              <a:ext cx="1004888" cy="1514475"/>
            </a:xfrm>
            <a:custGeom>
              <a:avLst/>
              <a:gdLst/>
              <a:ahLst/>
              <a:cxnLst>
                <a:cxn ang="0">
                  <a:pos x="118" y="388"/>
                </a:cxn>
                <a:cxn ang="0">
                  <a:pos x="114" y="336"/>
                </a:cxn>
                <a:cxn ang="0">
                  <a:pos x="24" y="314"/>
                </a:cxn>
                <a:cxn ang="0">
                  <a:pos x="10" y="274"/>
                </a:cxn>
                <a:cxn ang="0">
                  <a:pos x="36" y="252"/>
                </a:cxn>
                <a:cxn ang="0">
                  <a:pos x="38" y="236"/>
                </a:cxn>
                <a:cxn ang="0">
                  <a:pos x="14" y="192"/>
                </a:cxn>
                <a:cxn ang="0">
                  <a:pos x="68" y="178"/>
                </a:cxn>
                <a:cxn ang="0">
                  <a:pos x="112" y="162"/>
                </a:cxn>
                <a:cxn ang="0">
                  <a:pos x="104" y="126"/>
                </a:cxn>
                <a:cxn ang="0">
                  <a:pos x="140" y="98"/>
                </a:cxn>
                <a:cxn ang="0">
                  <a:pos x="162" y="100"/>
                </a:cxn>
                <a:cxn ang="0">
                  <a:pos x="182" y="62"/>
                </a:cxn>
                <a:cxn ang="0">
                  <a:pos x="212" y="52"/>
                </a:cxn>
                <a:cxn ang="0">
                  <a:pos x="276" y="80"/>
                </a:cxn>
                <a:cxn ang="0">
                  <a:pos x="298" y="56"/>
                </a:cxn>
                <a:cxn ang="0">
                  <a:pos x="314" y="64"/>
                </a:cxn>
                <a:cxn ang="0">
                  <a:pos x="344" y="104"/>
                </a:cxn>
                <a:cxn ang="0">
                  <a:pos x="350" y="48"/>
                </a:cxn>
                <a:cxn ang="0">
                  <a:pos x="358" y="22"/>
                </a:cxn>
                <a:cxn ang="0">
                  <a:pos x="404" y="26"/>
                </a:cxn>
                <a:cxn ang="0">
                  <a:pos x="440" y="0"/>
                </a:cxn>
                <a:cxn ang="0">
                  <a:pos x="494" y="12"/>
                </a:cxn>
                <a:cxn ang="0">
                  <a:pos x="504" y="34"/>
                </a:cxn>
                <a:cxn ang="0">
                  <a:pos x="526" y="54"/>
                </a:cxn>
                <a:cxn ang="0">
                  <a:pos x="558" y="86"/>
                </a:cxn>
                <a:cxn ang="0">
                  <a:pos x="496" y="88"/>
                </a:cxn>
                <a:cxn ang="0">
                  <a:pos x="438" y="110"/>
                </a:cxn>
                <a:cxn ang="0">
                  <a:pos x="480" y="98"/>
                </a:cxn>
                <a:cxn ang="0">
                  <a:pos x="518" y="102"/>
                </a:cxn>
                <a:cxn ang="0">
                  <a:pos x="500" y="124"/>
                </a:cxn>
                <a:cxn ang="0">
                  <a:pos x="552" y="106"/>
                </a:cxn>
                <a:cxn ang="0">
                  <a:pos x="506" y="168"/>
                </a:cxn>
                <a:cxn ang="0">
                  <a:pos x="578" y="138"/>
                </a:cxn>
                <a:cxn ang="0">
                  <a:pos x="608" y="118"/>
                </a:cxn>
                <a:cxn ang="0">
                  <a:pos x="636" y="148"/>
                </a:cxn>
                <a:cxn ang="0">
                  <a:pos x="610" y="162"/>
                </a:cxn>
                <a:cxn ang="0">
                  <a:pos x="580" y="180"/>
                </a:cxn>
                <a:cxn ang="0">
                  <a:pos x="580" y="210"/>
                </a:cxn>
                <a:cxn ang="0">
                  <a:pos x="550" y="260"/>
                </a:cxn>
                <a:cxn ang="0">
                  <a:pos x="548" y="350"/>
                </a:cxn>
                <a:cxn ang="0">
                  <a:pos x="512" y="360"/>
                </a:cxn>
                <a:cxn ang="0">
                  <a:pos x="532" y="400"/>
                </a:cxn>
                <a:cxn ang="0">
                  <a:pos x="510" y="456"/>
                </a:cxn>
                <a:cxn ang="0">
                  <a:pos x="490" y="488"/>
                </a:cxn>
                <a:cxn ang="0">
                  <a:pos x="488" y="570"/>
                </a:cxn>
                <a:cxn ang="0">
                  <a:pos x="444" y="564"/>
                </a:cxn>
                <a:cxn ang="0">
                  <a:pos x="422" y="616"/>
                </a:cxn>
                <a:cxn ang="0">
                  <a:pos x="364" y="630"/>
                </a:cxn>
                <a:cxn ang="0">
                  <a:pos x="312" y="678"/>
                </a:cxn>
                <a:cxn ang="0">
                  <a:pos x="240" y="696"/>
                </a:cxn>
                <a:cxn ang="0">
                  <a:pos x="212" y="746"/>
                </a:cxn>
                <a:cxn ang="0">
                  <a:pos x="182" y="812"/>
                </a:cxn>
                <a:cxn ang="0">
                  <a:pos x="144" y="820"/>
                </a:cxn>
                <a:cxn ang="0">
                  <a:pos x="100" y="766"/>
                </a:cxn>
                <a:cxn ang="0">
                  <a:pos x="82" y="626"/>
                </a:cxn>
                <a:cxn ang="0">
                  <a:pos x="134" y="576"/>
                </a:cxn>
                <a:cxn ang="0">
                  <a:pos x="102" y="522"/>
                </a:cxn>
                <a:cxn ang="0">
                  <a:pos x="124" y="488"/>
                </a:cxn>
                <a:cxn ang="0">
                  <a:pos x="116" y="460"/>
                </a:cxn>
              </a:cxnLst>
              <a:rect l="0" t="0" r="r" b="b"/>
              <a:pathLst>
                <a:path w="637" h="835">
                  <a:moveTo>
                    <a:pt x="116" y="432"/>
                  </a:moveTo>
                  <a:lnTo>
                    <a:pt x="114" y="396"/>
                  </a:lnTo>
                  <a:lnTo>
                    <a:pt x="118" y="388"/>
                  </a:lnTo>
                  <a:lnTo>
                    <a:pt x="106" y="356"/>
                  </a:lnTo>
                  <a:lnTo>
                    <a:pt x="112" y="346"/>
                  </a:lnTo>
                  <a:lnTo>
                    <a:pt x="114" y="336"/>
                  </a:lnTo>
                  <a:lnTo>
                    <a:pt x="78" y="310"/>
                  </a:lnTo>
                  <a:lnTo>
                    <a:pt x="40" y="306"/>
                  </a:lnTo>
                  <a:lnTo>
                    <a:pt x="24" y="314"/>
                  </a:lnTo>
                  <a:lnTo>
                    <a:pt x="4" y="288"/>
                  </a:lnTo>
                  <a:lnTo>
                    <a:pt x="24" y="282"/>
                  </a:lnTo>
                  <a:lnTo>
                    <a:pt x="10" y="274"/>
                  </a:lnTo>
                  <a:lnTo>
                    <a:pt x="0" y="262"/>
                  </a:lnTo>
                  <a:lnTo>
                    <a:pt x="10" y="250"/>
                  </a:lnTo>
                  <a:lnTo>
                    <a:pt x="36" y="252"/>
                  </a:lnTo>
                  <a:lnTo>
                    <a:pt x="52" y="258"/>
                  </a:lnTo>
                  <a:lnTo>
                    <a:pt x="56" y="248"/>
                  </a:lnTo>
                  <a:lnTo>
                    <a:pt x="38" y="236"/>
                  </a:lnTo>
                  <a:lnTo>
                    <a:pt x="18" y="234"/>
                  </a:lnTo>
                  <a:lnTo>
                    <a:pt x="0" y="204"/>
                  </a:lnTo>
                  <a:lnTo>
                    <a:pt x="14" y="192"/>
                  </a:lnTo>
                  <a:lnTo>
                    <a:pt x="40" y="186"/>
                  </a:lnTo>
                  <a:lnTo>
                    <a:pt x="46" y="182"/>
                  </a:lnTo>
                  <a:lnTo>
                    <a:pt x="68" y="178"/>
                  </a:lnTo>
                  <a:lnTo>
                    <a:pt x="90" y="180"/>
                  </a:lnTo>
                  <a:lnTo>
                    <a:pt x="94" y="182"/>
                  </a:lnTo>
                  <a:lnTo>
                    <a:pt x="112" y="162"/>
                  </a:lnTo>
                  <a:lnTo>
                    <a:pt x="118" y="142"/>
                  </a:lnTo>
                  <a:lnTo>
                    <a:pt x="100" y="138"/>
                  </a:lnTo>
                  <a:lnTo>
                    <a:pt x="104" y="126"/>
                  </a:lnTo>
                  <a:lnTo>
                    <a:pt x="110" y="116"/>
                  </a:lnTo>
                  <a:lnTo>
                    <a:pt x="120" y="110"/>
                  </a:lnTo>
                  <a:lnTo>
                    <a:pt x="140" y="98"/>
                  </a:lnTo>
                  <a:lnTo>
                    <a:pt x="146" y="90"/>
                  </a:lnTo>
                  <a:lnTo>
                    <a:pt x="160" y="92"/>
                  </a:lnTo>
                  <a:lnTo>
                    <a:pt x="162" y="100"/>
                  </a:lnTo>
                  <a:lnTo>
                    <a:pt x="172" y="88"/>
                  </a:lnTo>
                  <a:lnTo>
                    <a:pt x="182" y="82"/>
                  </a:lnTo>
                  <a:lnTo>
                    <a:pt x="182" y="62"/>
                  </a:lnTo>
                  <a:lnTo>
                    <a:pt x="198" y="58"/>
                  </a:lnTo>
                  <a:lnTo>
                    <a:pt x="202" y="80"/>
                  </a:lnTo>
                  <a:lnTo>
                    <a:pt x="212" y="52"/>
                  </a:lnTo>
                  <a:lnTo>
                    <a:pt x="240" y="52"/>
                  </a:lnTo>
                  <a:lnTo>
                    <a:pt x="268" y="42"/>
                  </a:lnTo>
                  <a:lnTo>
                    <a:pt x="276" y="80"/>
                  </a:lnTo>
                  <a:lnTo>
                    <a:pt x="296" y="88"/>
                  </a:lnTo>
                  <a:lnTo>
                    <a:pt x="296" y="68"/>
                  </a:lnTo>
                  <a:lnTo>
                    <a:pt x="298" y="56"/>
                  </a:lnTo>
                  <a:lnTo>
                    <a:pt x="302" y="48"/>
                  </a:lnTo>
                  <a:lnTo>
                    <a:pt x="310" y="54"/>
                  </a:lnTo>
                  <a:lnTo>
                    <a:pt x="314" y="64"/>
                  </a:lnTo>
                  <a:lnTo>
                    <a:pt x="320" y="82"/>
                  </a:lnTo>
                  <a:lnTo>
                    <a:pt x="326" y="100"/>
                  </a:lnTo>
                  <a:lnTo>
                    <a:pt x="344" y="104"/>
                  </a:lnTo>
                  <a:lnTo>
                    <a:pt x="336" y="80"/>
                  </a:lnTo>
                  <a:lnTo>
                    <a:pt x="334" y="44"/>
                  </a:lnTo>
                  <a:lnTo>
                    <a:pt x="350" y="48"/>
                  </a:lnTo>
                  <a:lnTo>
                    <a:pt x="354" y="42"/>
                  </a:lnTo>
                  <a:lnTo>
                    <a:pt x="364" y="36"/>
                  </a:lnTo>
                  <a:lnTo>
                    <a:pt x="358" y="22"/>
                  </a:lnTo>
                  <a:lnTo>
                    <a:pt x="374" y="14"/>
                  </a:lnTo>
                  <a:lnTo>
                    <a:pt x="384" y="12"/>
                  </a:lnTo>
                  <a:lnTo>
                    <a:pt x="404" y="26"/>
                  </a:lnTo>
                  <a:lnTo>
                    <a:pt x="414" y="14"/>
                  </a:lnTo>
                  <a:lnTo>
                    <a:pt x="426" y="6"/>
                  </a:lnTo>
                  <a:lnTo>
                    <a:pt x="440" y="0"/>
                  </a:lnTo>
                  <a:lnTo>
                    <a:pt x="456" y="0"/>
                  </a:lnTo>
                  <a:lnTo>
                    <a:pt x="478" y="6"/>
                  </a:lnTo>
                  <a:lnTo>
                    <a:pt x="494" y="12"/>
                  </a:lnTo>
                  <a:lnTo>
                    <a:pt x="516" y="18"/>
                  </a:lnTo>
                  <a:lnTo>
                    <a:pt x="524" y="24"/>
                  </a:lnTo>
                  <a:lnTo>
                    <a:pt x="504" y="34"/>
                  </a:lnTo>
                  <a:lnTo>
                    <a:pt x="530" y="38"/>
                  </a:lnTo>
                  <a:lnTo>
                    <a:pt x="538" y="44"/>
                  </a:lnTo>
                  <a:lnTo>
                    <a:pt x="526" y="54"/>
                  </a:lnTo>
                  <a:lnTo>
                    <a:pt x="542" y="54"/>
                  </a:lnTo>
                  <a:lnTo>
                    <a:pt x="570" y="74"/>
                  </a:lnTo>
                  <a:lnTo>
                    <a:pt x="558" y="86"/>
                  </a:lnTo>
                  <a:lnTo>
                    <a:pt x="542" y="92"/>
                  </a:lnTo>
                  <a:lnTo>
                    <a:pt x="520" y="90"/>
                  </a:lnTo>
                  <a:lnTo>
                    <a:pt x="496" y="88"/>
                  </a:lnTo>
                  <a:lnTo>
                    <a:pt x="480" y="90"/>
                  </a:lnTo>
                  <a:lnTo>
                    <a:pt x="468" y="96"/>
                  </a:lnTo>
                  <a:lnTo>
                    <a:pt x="438" y="110"/>
                  </a:lnTo>
                  <a:lnTo>
                    <a:pt x="440" y="118"/>
                  </a:lnTo>
                  <a:lnTo>
                    <a:pt x="454" y="110"/>
                  </a:lnTo>
                  <a:lnTo>
                    <a:pt x="480" y="98"/>
                  </a:lnTo>
                  <a:lnTo>
                    <a:pt x="492" y="98"/>
                  </a:lnTo>
                  <a:lnTo>
                    <a:pt x="506" y="100"/>
                  </a:lnTo>
                  <a:lnTo>
                    <a:pt x="518" y="102"/>
                  </a:lnTo>
                  <a:lnTo>
                    <a:pt x="516" y="116"/>
                  </a:lnTo>
                  <a:lnTo>
                    <a:pt x="500" y="118"/>
                  </a:lnTo>
                  <a:lnTo>
                    <a:pt x="500" y="124"/>
                  </a:lnTo>
                  <a:lnTo>
                    <a:pt x="532" y="122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0" y="126"/>
                  </a:lnTo>
                  <a:lnTo>
                    <a:pt x="528" y="144"/>
                  </a:lnTo>
                  <a:lnTo>
                    <a:pt x="506" y="168"/>
                  </a:lnTo>
                  <a:lnTo>
                    <a:pt x="550" y="146"/>
                  </a:lnTo>
                  <a:lnTo>
                    <a:pt x="560" y="130"/>
                  </a:lnTo>
                  <a:lnTo>
                    <a:pt x="578" y="138"/>
                  </a:lnTo>
                  <a:lnTo>
                    <a:pt x="582" y="122"/>
                  </a:lnTo>
                  <a:lnTo>
                    <a:pt x="596" y="118"/>
                  </a:lnTo>
                  <a:lnTo>
                    <a:pt x="608" y="118"/>
                  </a:lnTo>
                  <a:lnTo>
                    <a:pt x="622" y="124"/>
                  </a:lnTo>
                  <a:lnTo>
                    <a:pt x="634" y="142"/>
                  </a:lnTo>
                  <a:lnTo>
                    <a:pt x="636" y="148"/>
                  </a:lnTo>
                  <a:lnTo>
                    <a:pt x="626" y="156"/>
                  </a:lnTo>
                  <a:lnTo>
                    <a:pt x="620" y="164"/>
                  </a:lnTo>
                  <a:lnTo>
                    <a:pt x="610" y="162"/>
                  </a:lnTo>
                  <a:lnTo>
                    <a:pt x="610" y="172"/>
                  </a:lnTo>
                  <a:lnTo>
                    <a:pt x="600" y="182"/>
                  </a:lnTo>
                  <a:lnTo>
                    <a:pt x="580" y="180"/>
                  </a:lnTo>
                  <a:lnTo>
                    <a:pt x="592" y="190"/>
                  </a:lnTo>
                  <a:lnTo>
                    <a:pt x="574" y="200"/>
                  </a:lnTo>
                  <a:lnTo>
                    <a:pt x="580" y="210"/>
                  </a:lnTo>
                  <a:lnTo>
                    <a:pt x="566" y="226"/>
                  </a:lnTo>
                  <a:lnTo>
                    <a:pt x="556" y="242"/>
                  </a:lnTo>
                  <a:lnTo>
                    <a:pt x="550" y="260"/>
                  </a:lnTo>
                  <a:lnTo>
                    <a:pt x="542" y="314"/>
                  </a:lnTo>
                  <a:lnTo>
                    <a:pt x="554" y="330"/>
                  </a:lnTo>
                  <a:lnTo>
                    <a:pt x="548" y="350"/>
                  </a:lnTo>
                  <a:lnTo>
                    <a:pt x="526" y="338"/>
                  </a:lnTo>
                  <a:lnTo>
                    <a:pt x="510" y="344"/>
                  </a:lnTo>
                  <a:lnTo>
                    <a:pt x="512" y="360"/>
                  </a:lnTo>
                  <a:lnTo>
                    <a:pt x="528" y="366"/>
                  </a:lnTo>
                  <a:lnTo>
                    <a:pt x="532" y="382"/>
                  </a:lnTo>
                  <a:lnTo>
                    <a:pt x="532" y="400"/>
                  </a:lnTo>
                  <a:lnTo>
                    <a:pt x="526" y="424"/>
                  </a:lnTo>
                  <a:lnTo>
                    <a:pt x="516" y="444"/>
                  </a:lnTo>
                  <a:lnTo>
                    <a:pt x="510" y="456"/>
                  </a:lnTo>
                  <a:lnTo>
                    <a:pt x="504" y="462"/>
                  </a:lnTo>
                  <a:lnTo>
                    <a:pt x="488" y="472"/>
                  </a:lnTo>
                  <a:lnTo>
                    <a:pt x="490" y="488"/>
                  </a:lnTo>
                  <a:lnTo>
                    <a:pt x="488" y="508"/>
                  </a:lnTo>
                  <a:lnTo>
                    <a:pt x="488" y="548"/>
                  </a:lnTo>
                  <a:lnTo>
                    <a:pt x="488" y="570"/>
                  </a:lnTo>
                  <a:lnTo>
                    <a:pt x="460" y="562"/>
                  </a:lnTo>
                  <a:lnTo>
                    <a:pt x="450" y="538"/>
                  </a:lnTo>
                  <a:lnTo>
                    <a:pt x="444" y="564"/>
                  </a:lnTo>
                  <a:lnTo>
                    <a:pt x="452" y="572"/>
                  </a:lnTo>
                  <a:lnTo>
                    <a:pt x="476" y="580"/>
                  </a:lnTo>
                  <a:lnTo>
                    <a:pt x="422" y="616"/>
                  </a:lnTo>
                  <a:lnTo>
                    <a:pt x="402" y="620"/>
                  </a:lnTo>
                  <a:lnTo>
                    <a:pt x="378" y="628"/>
                  </a:lnTo>
                  <a:lnTo>
                    <a:pt x="364" y="630"/>
                  </a:lnTo>
                  <a:lnTo>
                    <a:pt x="354" y="628"/>
                  </a:lnTo>
                  <a:lnTo>
                    <a:pt x="334" y="648"/>
                  </a:lnTo>
                  <a:lnTo>
                    <a:pt x="312" y="678"/>
                  </a:lnTo>
                  <a:lnTo>
                    <a:pt x="282" y="686"/>
                  </a:lnTo>
                  <a:lnTo>
                    <a:pt x="262" y="688"/>
                  </a:lnTo>
                  <a:lnTo>
                    <a:pt x="240" y="696"/>
                  </a:lnTo>
                  <a:lnTo>
                    <a:pt x="226" y="716"/>
                  </a:lnTo>
                  <a:lnTo>
                    <a:pt x="224" y="734"/>
                  </a:lnTo>
                  <a:lnTo>
                    <a:pt x="212" y="746"/>
                  </a:lnTo>
                  <a:lnTo>
                    <a:pt x="202" y="756"/>
                  </a:lnTo>
                  <a:lnTo>
                    <a:pt x="196" y="770"/>
                  </a:lnTo>
                  <a:lnTo>
                    <a:pt x="182" y="812"/>
                  </a:lnTo>
                  <a:lnTo>
                    <a:pt x="172" y="830"/>
                  </a:lnTo>
                  <a:lnTo>
                    <a:pt x="160" y="834"/>
                  </a:lnTo>
                  <a:lnTo>
                    <a:pt x="144" y="820"/>
                  </a:lnTo>
                  <a:lnTo>
                    <a:pt x="126" y="806"/>
                  </a:lnTo>
                  <a:lnTo>
                    <a:pt x="114" y="806"/>
                  </a:lnTo>
                  <a:lnTo>
                    <a:pt x="100" y="766"/>
                  </a:lnTo>
                  <a:lnTo>
                    <a:pt x="86" y="704"/>
                  </a:lnTo>
                  <a:lnTo>
                    <a:pt x="78" y="656"/>
                  </a:lnTo>
                  <a:lnTo>
                    <a:pt x="82" y="626"/>
                  </a:lnTo>
                  <a:lnTo>
                    <a:pt x="94" y="602"/>
                  </a:lnTo>
                  <a:lnTo>
                    <a:pt x="128" y="580"/>
                  </a:lnTo>
                  <a:lnTo>
                    <a:pt x="134" y="576"/>
                  </a:lnTo>
                  <a:lnTo>
                    <a:pt x="142" y="550"/>
                  </a:lnTo>
                  <a:lnTo>
                    <a:pt x="118" y="546"/>
                  </a:lnTo>
                  <a:lnTo>
                    <a:pt x="102" y="522"/>
                  </a:lnTo>
                  <a:lnTo>
                    <a:pt x="128" y="526"/>
                  </a:lnTo>
                  <a:lnTo>
                    <a:pt x="134" y="516"/>
                  </a:lnTo>
                  <a:lnTo>
                    <a:pt x="124" y="488"/>
                  </a:lnTo>
                  <a:lnTo>
                    <a:pt x="106" y="498"/>
                  </a:lnTo>
                  <a:lnTo>
                    <a:pt x="102" y="482"/>
                  </a:lnTo>
                  <a:lnTo>
                    <a:pt x="116" y="460"/>
                  </a:lnTo>
                  <a:lnTo>
                    <a:pt x="116" y="4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ltGray">
            <a:xfrm>
              <a:off x="2887663" y="1895475"/>
              <a:ext cx="46037" cy="571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12"/>
                </a:cxn>
                <a:cxn ang="0">
                  <a:pos x="28" y="24"/>
                </a:cxn>
                <a:cxn ang="0">
                  <a:pos x="20" y="32"/>
                </a:cxn>
                <a:cxn ang="0">
                  <a:pos x="6" y="28"/>
                </a:cxn>
                <a:cxn ang="0">
                  <a:pos x="0" y="14"/>
                </a:cxn>
                <a:cxn ang="0">
                  <a:pos x="6" y="0"/>
                </a:cxn>
              </a:cxnLst>
              <a:rect l="0" t="0" r="r" b="b"/>
              <a:pathLst>
                <a:path w="29" h="33">
                  <a:moveTo>
                    <a:pt x="6" y="0"/>
                  </a:moveTo>
                  <a:lnTo>
                    <a:pt x="16" y="12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6" y="28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ltGray">
            <a:xfrm>
              <a:off x="2071688" y="3605213"/>
              <a:ext cx="42862" cy="3333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6" y="8"/>
                </a:cxn>
                <a:cxn ang="0">
                  <a:pos x="24" y="14"/>
                </a:cxn>
                <a:cxn ang="0">
                  <a:pos x="12" y="1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27" h="19">
                  <a:moveTo>
                    <a:pt x="14" y="0"/>
                  </a:moveTo>
                  <a:lnTo>
                    <a:pt x="26" y="8"/>
                  </a:lnTo>
                  <a:lnTo>
                    <a:pt x="24" y="14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ltGray">
            <a:xfrm>
              <a:off x="2098675" y="3657600"/>
              <a:ext cx="25400" cy="333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6"/>
                </a:cxn>
                <a:cxn ang="0">
                  <a:pos x="16" y="1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</a:cxnLst>
              <a:rect l="0" t="0" r="r" b="b"/>
              <a:pathLst>
                <a:path w="17" h="19">
                  <a:moveTo>
                    <a:pt x="8" y="0"/>
                  </a:moveTo>
                  <a:lnTo>
                    <a:pt x="16" y="6"/>
                  </a:lnTo>
                  <a:lnTo>
                    <a:pt x="16" y="1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ltGray">
            <a:xfrm>
              <a:off x="2071688" y="3663950"/>
              <a:ext cx="17462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14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10" y="14"/>
                  </a:lnTo>
                  <a:lnTo>
                    <a:pt x="0" y="12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ltGray">
            <a:xfrm>
              <a:off x="2163763" y="3805238"/>
              <a:ext cx="173037" cy="74612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30" y="0"/>
                </a:cxn>
                <a:cxn ang="0">
                  <a:pos x="42" y="6"/>
                </a:cxn>
                <a:cxn ang="0">
                  <a:pos x="56" y="2"/>
                </a:cxn>
                <a:cxn ang="0">
                  <a:pos x="72" y="2"/>
                </a:cxn>
                <a:cxn ang="0">
                  <a:pos x="78" y="12"/>
                </a:cxn>
                <a:cxn ang="0">
                  <a:pos x="88" y="22"/>
                </a:cxn>
                <a:cxn ang="0">
                  <a:pos x="108" y="24"/>
                </a:cxn>
                <a:cxn ang="0">
                  <a:pos x="92" y="28"/>
                </a:cxn>
                <a:cxn ang="0">
                  <a:pos x="70" y="28"/>
                </a:cxn>
                <a:cxn ang="0">
                  <a:pos x="64" y="34"/>
                </a:cxn>
                <a:cxn ang="0">
                  <a:pos x="52" y="34"/>
                </a:cxn>
                <a:cxn ang="0">
                  <a:pos x="42" y="40"/>
                </a:cxn>
                <a:cxn ang="0">
                  <a:pos x="32" y="32"/>
                </a:cxn>
                <a:cxn ang="0">
                  <a:pos x="10" y="34"/>
                </a:cxn>
                <a:cxn ang="0">
                  <a:pos x="4" y="34"/>
                </a:cxn>
                <a:cxn ang="0">
                  <a:pos x="0" y="28"/>
                </a:cxn>
                <a:cxn ang="0">
                  <a:pos x="20" y="22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18" y="4"/>
                </a:cxn>
              </a:cxnLst>
              <a:rect l="0" t="0" r="r" b="b"/>
              <a:pathLst>
                <a:path w="109" h="41">
                  <a:moveTo>
                    <a:pt x="18" y="4"/>
                  </a:moveTo>
                  <a:lnTo>
                    <a:pt x="30" y="0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2" y="2"/>
                  </a:lnTo>
                  <a:lnTo>
                    <a:pt x="78" y="12"/>
                  </a:lnTo>
                  <a:lnTo>
                    <a:pt x="88" y="22"/>
                  </a:lnTo>
                  <a:lnTo>
                    <a:pt x="108" y="24"/>
                  </a:lnTo>
                  <a:lnTo>
                    <a:pt x="92" y="28"/>
                  </a:lnTo>
                  <a:lnTo>
                    <a:pt x="70" y="28"/>
                  </a:lnTo>
                  <a:lnTo>
                    <a:pt x="64" y="34"/>
                  </a:lnTo>
                  <a:lnTo>
                    <a:pt x="52" y="34"/>
                  </a:lnTo>
                  <a:lnTo>
                    <a:pt x="42" y="40"/>
                  </a:lnTo>
                  <a:lnTo>
                    <a:pt x="32" y="32"/>
                  </a:lnTo>
                  <a:lnTo>
                    <a:pt x="10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20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1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ltGray">
            <a:xfrm>
              <a:off x="1908175" y="3713163"/>
              <a:ext cx="263525" cy="104775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70" y="4"/>
                </a:cxn>
                <a:cxn ang="0">
                  <a:pos x="52" y="2"/>
                </a:cxn>
                <a:cxn ang="0">
                  <a:pos x="38" y="0"/>
                </a:cxn>
                <a:cxn ang="0">
                  <a:pos x="20" y="8"/>
                </a:cxn>
                <a:cxn ang="0">
                  <a:pos x="10" y="16"/>
                </a:cxn>
                <a:cxn ang="0">
                  <a:pos x="0" y="26"/>
                </a:cxn>
                <a:cxn ang="0">
                  <a:pos x="12" y="24"/>
                </a:cxn>
                <a:cxn ang="0">
                  <a:pos x="24" y="20"/>
                </a:cxn>
                <a:cxn ang="0">
                  <a:pos x="36" y="12"/>
                </a:cxn>
                <a:cxn ang="0">
                  <a:pos x="46" y="12"/>
                </a:cxn>
                <a:cxn ang="0">
                  <a:pos x="42" y="16"/>
                </a:cxn>
                <a:cxn ang="0">
                  <a:pos x="36" y="20"/>
                </a:cxn>
                <a:cxn ang="0">
                  <a:pos x="46" y="20"/>
                </a:cxn>
                <a:cxn ang="0">
                  <a:pos x="58" y="20"/>
                </a:cxn>
                <a:cxn ang="0">
                  <a:pos x="74" y="16"/>
                </a:cxn>
                <a:cxn ang="0">
                  <a:pos x="74" y="20"/>
                </a:cxn>
                <a:cxn ang="0">
                  <a:pos x="78" y="24"/>
                </a:cxn>
                <a:cxn ang="0">
                  <a:pos x="98" y="26"/>
                </a:cxn>
                <a:cxn ang="0">
                  <a:pos x="100" y="32"/>
                </a:cxn>
                <a:cxn ang="0">
                  <a:pos x="102" y="38"/>
                </a:cxn>
                <a:cxn ang="0">
                  <a:pos x="106" y="40"/>
                </a:cxn>
                <a:cxn ang="0">
                  <a:pos x="120" y="44"/>
                </a:cxn>
                <a:cxn ang="0">
                  <a:pos x="122" y="48"/>
                </a:cxn>
                <a:cxn ang="0">
                  <a:pos x="112" y="54"/>
                </a:cxn>
                <a:cxn ang="0">
                  <a:pos x="136" y="56"/>
                </a:cxn>
                <a:cxn ang="0">
                  <a:pos x="150" y="56"/>
                </a:cxn>
                <a:cxn ang="0">
                  <a:pos x="154" y="52"/>
                </a:cxn>
                <a:cxn ang="0">
                  <a:pos x="164" y="52"/>
                </a:cxn>
                <a:cxn ang="0">
                  <a:pos x="166" y="48"/>
                </a:cxn>
                <a:cxn ang="0">
                  <a:pos x="162" y="48"/>
                </a:cxn>
                <a:cxn ang="0">
                  <a:pos x="156" y="38"/>
                </a:cxn>
                <a:cxn ang="0">
                  <a:pos x="146" y="38"/>
                </a:cxn>
                <a:cxn ang="0">
                  <a:pos x="144" y="34"/>
                </a:cxn>
                <a:cxn ang="0">
                  <a:pos x="136" y="30"/>
                </a:cxn>
                <a:cxn ang="0">
                  <a:pos x="120" y="26"/>
                </a:cxn>
                <a:cxn ang="0">
                  <a:pos x="114" y="18"/>
                </a:cxn>
                <a:cxn ang="0">
                  <a:pos x="102" y="8"/>
                </a:cxn>
                <a:cxn ang="0">
                  <a:pos x="104" y="18"/>
                </a:cxn>
                <a:cxn ang="0">
                  <a:pos x="96" y="16"/>
                </a:cxn>
                <a:cxn ang="0">
                  <a:pos x="88" y="12"/>
                </a:cxn>
                <a:cxn ang="0">
                  <a:pos x="82" y="6"/>
                </a:cxn>
              </a:cxnLst>
              <a:rect l="0" t="0" r="r" b="b"/>
              <a:pathLst>
                <a:path w="167" h="57">
                  <a:moveTo>
                    <a:pt x="82" y="6"/>
                  </a:moveTo>
                  <a:lnTo>
                    <a:pt x="70" y="4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0" y="8"/>
                  </a:lnTo>
                  <a:lnTo>
                    <a:pt x="10" y="16"/>
                  </a:lnTo>
                  <a:lnTo>
                    <a:pt x="0" y="26"/>
                  </a:lnTo>
                  <a:lnTo>
                    <a:pt x="12" y="24"/>
                  </a:lnTo>
                  <a:lnTo>
                    <a:pt x="24" y="20"/>
                  </a:lnTo>
                  <a:lnTo>
                    <a:pt x="36" y="12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36" y="20"/>
                  </a:lnTo>
                  <a:lnTo>
                    <a:pt x="46" y="20"/>
                  </a:lnTo>
                  <a:lnTo>
                    <a:pt x="58" y="20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8" y="24"/>
                  </a:lnTo>
                  <a:lnTo>
                    <a:pt x="98" y="26"/>
                  </a:lnTo>
                  <a:lnTo>
                    <a:pt x="100" y="32"/>
                  </a:lnTo>
                  <a:lnTo>
                    <a:pt x="102" y="38"/>
                  </a:lnTo>
                  <a:lnTo>
                    <a:pt x="106" y="40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12" y="54"/>
                  </a:lnTo>
                  <a:lnTo>
                    <a:pt x="136" y="56"/>
                  </a:lnTo>
                  <a:lnTo>
                    <a:pt x="150" y="56"/>
                  </a:lnTo>
                  <a:lnTo>
                    <a:pt x="154" y="52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2" y="48"/>
                  </a:lnTo>
                  <a:lnTo>
                    <a:pt x="156" y="38"/>
                  </a:lnTo>
                  <a:lnTo>
                    <a:pt x="146" y="38"/>
                  </a:lnTo>
                  <a:lnTo>
                    <a:pt x="144" y="34"/>
                  </a:lnTo>
                  <a:lnTo>
                    <a:pt x="136" y="30"/>
                  </a:lnTo>
                  <a:lnTo>
                    <a:pt x="120" y="26"/>
                  </a:lnTo>
                  <a:lnTo>
                    <a:pt x="114" y="18"/>
                  </a:lnTo>
                  <a:lnTo>
                    <a:pt x="102" y="8"/>
                  </a:lnTo>
                  <a:lnTo>
                    <a:pt x="104" y="18"/>
                  </a:lnTo>
                  <a:lnTo>
                    <a:pt x="96" y="16"/>
                  </a:lnTo>
                  <a:lnTo>
                    <a:pt x="88" y="12"/>
                  </a:lnTo>
                  <a:lnTo>
                    <a:pt x="8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ltGray">
            <a:xfrm>
              <a:off x="2070100" y="3856038"/>
              <a:ext cx="50800" cy="26987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28" y="6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0" y="12"/>
                </a:cxn>
                <a:cxn ang="0">
                  <a:pos x="24" y="14"/>
                </a:cxn>
                <a:cxn ang="0">
                  <a:pos x="32" y="10"/>
                </a:cxn>
              </a:cxnLst>
              <a:rect l="0" t="0" r="r" b="b"/>
              <a:pathLst>
                <a:path w="33" h="15">
                  <a:moveTo>
                    <a:pt x="32" y="10"/>
                  </a:moveTo>
                  <a:lnTo>
                    <a:pt x="28" y="6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24" y="14"/>
                  </a:lnTo>
                  <a:lnTo>
                    <a:pt x="3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ltGray">
            <a:xfrm>
              <a:off x="2333625" y="3848100"/>
              <a:ext cx="42863" cy="190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6" y="4"/>
                </a:cxn>
                <a:cxn ang="0">
                  <a:pos x="18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22" y="10"/>
                </a:cxn>
              </a:cxnLst>
              <a:rect l="0" t="0" r="r" b="b"/>
              <a:pathLst>
                <a:path w="27" h="11">
                  <a:moveTo>
                    <a:pt x="22" y="10"/>
                  </a:moveTo>
                  <a:lnTo>
                    <a:pt x="26" y="4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ltGray">
            <a:xfrm>
              <a:off x="2119313" y="4243388"/>
              <a:ext cx="1128712" cy="1260475"/>
            </a:xfrm>
            <a:custGeom>
              <a:avLst/>
              <a:gdLst/>
              <a:ahLst/>
              <a:cxnLst>
                <a:cxn ang="0">
                  <a:pos x="420" y="686"/>
                </a:cxn>
                <a:cxn ang="0">
                  <a:pos x="408" y="664"/>
                </a:cxn>
                <a:cxn ang="0">
                  <a:pos x="400" y="656"/>
                </a:cxn>
                <a:cxn ang="0">
                  <a:pos x="382" y="644"/>
                </a:cxn>
                <a:cxn ang="0">
                  <a:pos x="364" y="634"/>
                </a:cxn>
                <a:cxn ang="0">
                  <a:pos x="358" y="628"/>
                </a:cxn>
                <a:cxn ang="0">
                  <a:pos x="360" y="610"/>
                </a:cxn>
                <a:cxn ang="0">
                  <a:pos x="368" y="596"/>
                </a:cxn>
                <a:cxn ang="0">
                  <a:pos x="376" y="590"/>
                </a:cxn>
                <a:cxn ang="0">
                  <a:pos x="406" y="574"/>
                </a:cxn>
                <a:cxn ang="0">
                  <a:pos x="380" y="538"/>
                </a:cxn>
                <a:cxn ang="0">
                  <a:pos x="202" y="338"/>
                </a:cxn>
                <a:cxn ang="0">
                  <a:pos x="0" y="218"/>
                </a:cxn>
                <a:cxn ang="0">
                  <a:pos x="218" y="0"/>
                </a:cxn>
                <a:cxn ang="0">
                  <a:pos x="428" y="30"/>
                </a:cxn>
                <a:cxn ang="0">
                  <a:pos x="434" y="56"/>
                </a:cxn>
                <a:cxn ang="0">
                  <a:pos x="448" y="70"/>
                </a:cxn>
                <a:cxn ang="0">
                  <a:pos x="464" y="102"/>
                </a:cxn>
                <a:cxn ang="0">
                  <a:pos x="476" y="114"/>
                </a:cxn>
                <a:cxn ang="0">
                  <a:pos x="502" y="114"/>
                </a:cxn>
                <a:cxn ang="0">
                  <a:pos x="534" y="124"/>
                </a:cxn>
                <a:cxn ang="0">
                  <a:pos x="548" y="144"/>
                </a:cxn>
                <a:cxn ang="0">
                  <a:pos x="582" y="146"/>
                </a:cxn>
                <a:cxn ang="0">
                  <a:pos x="644" y="160"/>
                </a:cxn>
                <a:cxn ang="0">
                  <a:pos x="680" y="186"/>
                </a:cxn>
                <a:cxn ang="0">
                  <a:pos x="694" y="186"/>
                </a:cxn>
                <a:cxn ang="0">
                  <a:pos x="706" y="208"/>
                </a:cxn>
                <a:cxn ang="0">
                  <a:pos x="712" y="238"/>
                </a:cxn>
                <a:cxn ang="0">
                  <a:pos x="698" y="260"/>
                </a:cxn>
                <a:cxn ang="0">
                  <a:pos x="668" y="296"/>
                </a:cxn>
                <a:cxn ang="0">
                  <a:pos x="648" y="320"/>
                </a:cxn>
                <a:cxn ang="0">
                  <a:pos x="642" y="342"/>
                </a:cxn>
                <a:cxn ang="0">
                  <a:pos x="644" y="366"/>
                </a:cxn>
                <a:cxn ang="0">
                  <a:pos x="640" y="402"/>
                </a:cxn>
                <a:cxn ang="0">
                  <a:pos x="630" y="426"/>
                </a:cxn>
                <a:cxn ang="0">
                  <a:pos x="618" y="462"/>
                </a:cxn>
                <a:cxn ang="0">
                  <a:pos x="598" y="496"/>
                </a:cxn>
                <a:cxn ang="0">
                  <a:pos x="556" y="496"/>
                </a:cxn>
                <a:cxn ang="0">
                  <a:pos x="554" y="500"/>
                </a:cxn>
                <a:cxn ang="0">
                  <a:pos x="528" y="510"/>
                </a:cxn>
                <a:cxn ang="0">
                  <a:pos x="492" y="544"/>
                </a:cxn>
                <a:cxn ang="0">
                  <a:pos x="486" y="556"/>
                </a:cxn>
                <a:cxn ang="0">
                  <a:pos x="490" y="596"/>
                </a:cxn>
                <a:cxn ang="0">
                  <a:pos x="462" y="628"/>
                </a:cxn>
                <a:cxn ang="0">
                  <a:pos x="452" y="636"/>
                </a:cxn>
                <a:cxn ang="0">
                  <a:pos x="448" y="654"/>
                </a:cxn>
                <a:cxn ang="0">
                  <a:pos x="436" y="658"/>
                </a:cxn>
                <a:cxn ang="0">
                  <a:pos x="434" y="686"/>
                </a:cxn>
              </a:cxnLst>
              <a:rect l="0" t="0" r="r" b="b"/>
              <a:pathLst>
                <a:path w="713" h="695">
                  <a:moveTo>
                    <a:pt x="428" y="694"/>
                  </a:moveTo>
                  <a:lnTo>
                    <a:pt x="420" y="686"/>
                  </a:lnTo>
                  <a:lnTo>
                    <a:pt x="422" y="680"/>
                  </a:lnTo>
                  <a:lnTo>
                    <a:pt x="408" y="664"/>
                  </a:lnTo>
                  <a:lnTo>
                    <a:pt x="404" y="664"/>
                  </a:lnTo>
                  <a:lnTo>
                    <a:pt x="400" y="656"/>
                  </a:lnTo>
                  <a:lnTo>
                    <a:pt x="392" y="654"/>
                  </a:lnTo>
                  <a:lnTo>
                    <a:pt x="382" y="644"/>
                  </a:lnTo>
                  <a:lnTo>
                    <a:pt x="380" y="648"/>
                  </a:lnTo>
                  <a:lnTo>
                    <a:pt x="364" y="634"/>
                  </a:lnTo>
                  <a:lnTo>
                    <a:pt x="364" y="630"/>
                  </a:lnTo>
                  <a:lnTo>
                    <a:pt x="358" y="628"/>
                  </a:lnTo>
                  <a:lnTo>
                    <a:pt x="346" y="630"/>
                  </a:lnTo>
                  <a:lnTo>
                    <a:pt x="360" y="610"/>
                  </a:lnTo>
                  <a:lnTo>
                    <a:pt x="362" y="602"/>
                  </a:lnTo>
                  <a:lnTo>
                    <a:pt x="368" y="596"/>
                  </a:lnTo>
                  <a:lnTo>
                    <a:pt x="376" y="598"/>
                  </a:lnTo>
                  <a:lnTo>
                    <a:pt x="376" y="590"/>
                  </a:lnTo>
                  <a:lnTo>
                    <a:pt x="400" y="574"/>
                  </a:lnTo>
                  <a:lnTo>
                    <a:pt x="406" y="574"/>
                  </a:lnTo>
                  <a:lnTo>
                    <a:pt x="406" y="548"/>
                  </a:lnTo>
                  <a:lnTo>
                    <a:pt x="380" y="538"/>
                  </a:lnTo>
                  <a:lnTo>
                    <a:pt x="280" y="442"/>
                  </a:lnTo>
                  <a:lnTo>
                    <a:pt x="202" y="338"/>
                  </a:lnTo>
                  <a:lnTo>
                    <a:pt x="94" y="328"/>
                  </a:lnTo>
                  <a:lnTo>
                    <a:pt x="0" y="218"/>
                  </a:lnTo>
                  <a:lnTo>
                    <a:pt x="100" y="48"/>
                  </a:lnTo>
                  <a:lnTo>
                    <a:pt x="218" y="0"/>
                  </a:lnTo>
                  <a:lnTo>
                    <a:pt x="420" y="26"/>
                  </a:lnTo>
                  <a:lnTo>
                    <a:pt x="428" y="30"/>
                  </a:lnTo>
                  <a:lnTo>
                    <a:pt x="430" y="42"/>
                  </a:lnTo>
                  <a:lnTo>
                    <a:pt x="434" y="56"/>
                  </a:lnTo>
                  <a:lnTo>
                    <a:pt x="440" y="66"/>
                  </a:lnTo>
                  <a:lnTo>
                    <a:pt x="448" y="70"/>
                  </a:lnTo>
                  <a:lnTo>
                    <a:pt x="448" y="94"/>
                  </a:lnTo>
                  <a:lnTo>
                    <a:pt x="464" y="102"/>
                  </a:lnTo>
                  <a:lnTo>
                    <a:pt x="478" y="108"/>
                  </a:lnTo>
                  <a:lnTo>
                    <a:pt x="476" y="114"/>
                  </a:lnTo>
                  <a:lnTo>
                    <a:pt x="484" y="112"/>
                  </a:lnTo>
                  <a:lnTo>
                    <a:pt x="502" y="114"/>
                  </a:lnTo>
                  <a:lnTo>
                    <a:pt x="528" y="124"/>
                  </a:lnTo>
                  <a:lnTo>
                    <a:pt x="534" y="124"/>
                  </a:lnTo>
                  <a:lnTo>
                    <a:pt x="542" y="128"/>
                  </a:lnTo>
                  <a:lnTo>
                    <a:pt x="548" y="144"/>
                  </a:lnTo>
                  <a:lnTo>
                    <a:pt x="562" y="142"/>
                  </a:lnTo>
                  <a:lnTo>
                    <a:pt x="582" y="146"/>
                  </a:lnTo>
                  <a:lnTo>
                    <a:pt x="610" y="146"/>
                  </a:lnTo>
                  <a:lnTo>
                    <a:pt x="644" y="160"/>
                  </a:lnTo>
                  <a:lnTo>
                    <a:pt x="664" y="178"/>
                  </a:lnTo>
                  <a:lnTo>
                    <a:pt x="680" y="186"/>
                  </a:lnTo>
                  <a:lnTo>
                    <a:pt x="682" y="182"/>
                  </a:lnTo>
                  <a:lnTo>
                    <a:pt x="694" y="186"/>
                  </a:lnTo>
                  <a:lnTo>
                    <a:pt x="702" y="188"/>
                  </a:lnTo>
                  <a:lnTo>
                    <a:pt x="706" y="208"/>
                  </a:lnTo>
                  <a:lnTo>
                    <a:pt x="710" y="222"/>
                  </a:lnTo>
                  <a:lnTo>
                    <a:pt x="712" y="238"/>
                  </a:lnTo>
                  <a:lnTo>
                    <a:pt x="708" y="244"/>
                  </a:lnTo>
                  <a:lnTo>
                    <a:pt x="698" y="260"/>
                  </a:lnTo>
                  <a:lnTo>
                    <a:pt x="672" y="288"/>
                  </a:lnTo>
                  <a:lnTo>
                    <a:pt x="668" y="296"/>
                  </a:lnTo>
                  <a:lnTo>
                    <a:pt x="656" y="318"/>
                  </a:lnTo>
                  <a:lnTo>
                    <a:pt x="648" y="320"/>
                  </a:lnTo>
                  <a:lnTo>
                    <a:pt x="646" y="330"/>
                  </a:lnTo>
                  <a:lnTo>
                    <a:pt x="642" y="342"/>
                  </a:lnTo>
                  <a:lnTo>
                    <a:pt x="642" y="356"/>
                  </a:lnTo>
                  <a:lnTo>
                    <a:pt x="644" y="366"/>
                  </a:lnTo>
                  <a:lnTo>
                    <a:pt x="640" y="392"/>
                  </a:lnTo>
                  <a:lnTo>
                    <a:pt x="640" y="402"/>
                  </a:lnTo>
                  <a:lnTo>
                    <a:pt x="632" y="412"/>
                  </a:lnTo>
                  <a:lnTo>
                    <a:pt x="630" y="426"/>
                  </a:lnTo>
                  <a:lnTo>
                    <a:pt x="620" y="454"/>
                  </a:lnTo>
                  <a:lnTo>
                    <a:pt x="618" y="462"/>
                  </a:lnTo>
                  <a:lnTo>
                    <a:pt x="600" y="484"/>
                  </a:lnTo>
                  <a:lnTo>
                    <a:pt x="598" y="496"/>
                  </a:lnTo>
                  <a:lnTo>
                    <a:pt x="574" y="494"/>
                  </a:lnTo>
                  <a:lnTo>
                    <a:pt x="556" y="496"/>
                  </a:lnTo>
                  <a:lnTo>
                    <a:pt x="550" y="494"/>
                  </a:lnTo>
                  <a:lnTo>
                    <a:pt x="554" y="500"/>
                  </a:lnTo>
                  <a:lnTo>
                    <a:pt x="546" y="508"/>
                  </a:lnTo>
                  <a:lnTo>
                    <a:pt x="528" y="510"/>
                  </a:lnTo>
                  <a:lnTo>
                    <a:pt x="508" y="532"/>
                  </a:lnTo>
                  <a:lnTo>
                    <a:pt x="492" y="544"/>
                  </a:lnTo>
                  <a:lnTo>
                    <a:pt x="490" y="558"/>
                  </a:lnTo>
                  <a:lnTo>
                    <a:pt x="486" y="556"/>
                  </a:lnTo>
                  <a:lnTo>
                    <a:pt x="494" y="588"/>
                  </a:lnTo>
                  <a:lnTo>
                    <a:pt x="490" y="596"/>
                  </a:lnTo>
                  <a:lnTo>
                    <a:pt x="474" y="614"/>
                  </a:lnTo>
                  <a:lnTo>
                    <a:pt x="462" y="628"/>
                  </a:lnTo>
                  <a:lnTo>
                    <a:pt x="458" y="638"/>
                  </a:lnTo>
                  <a:lnTo>
                    <a:pt x="452" y="636"/>
                  </a:lnTo>
                  <a:lnTo>
                    <a:pt x="448" y="646"/>
                  </a:lnTo>
                  <a:lnTo>
                    <a:pt x="448" y="654"/>
                  </a:lnTo>
                  <a:lnTo>
                    <a:pt x="440" y="656"/>
                  </a:lnTo>
                  <a:lnTo>
                    <a:pt x="436" y="658"/>
                  </a:lnTo>
                  <a:lnTo>
                    <a:pt x="436" y="670"/>
                  </a:lnTo>
                  <a:lnTo>
                    <a:pt x="434" y="686"/>
                  </a:lnTo>
                  <a:lnTo>
                    <a:pt x="428" y="69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ltGray">
            <a:xfrm>
              <a:off x="2493963" y="5005388"/>
              <a:ext cx="244475" cy="298450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88" y="32"/>
                </a:cxn>
                <a:cxn ang="0">
                  <a:pos x="92" y="42"/>
                </a:cxn>
                <a:cxn ang="0">
                  <a:pos x="92" y="64"/>
                </a:cxn>
                <a:cxn ang="0">
                  <a:pos x="102" y="62"/>
                </a:cxn>
                <a:cxn ang="0">
                  <a:pos x="114" y="66"/>
                </a:cxn>
                <a:cxn ang="0">
                  <a:pos x="116" y="62"/>
                </a:cxn>
                <a:cxn ang="0">
                  <a:pos x="120" y="62"/>
                </a:cxn>
                <a:cxn ang="0">
                  <a:pos x="126" y="64"/>
                </a:cxn>
                <a:cxn ang="0">
                  <a:pos x="130" y="68"/>
                </a:cxn>
                <a:cxn ang="0">
                  <a:pos x="134" y="82"/>
                </a:cxn>
                <a:cxn ang="0">
                  <a:pos x="136" y="92"/>
                </a:cxn>
                <a:cxn ang="0">
                  <a:pos x="140" y="98"/>
                </a:cxn>
                <a:cxn ang="0">
                  <a:pos x="144" y="98"/>
                </a:cxn>
                <a:cxn ang="0">
                  <a:pos x="146" y="94"/>
                </a:cxn>
                <a:cxn ang="0">
                  <a:pos x="150" y="92"/>
                </a:cxn>
                <a:cxn ang="0">
                  <a:pos x="154" y="98"/>
                </a:cxn>
                <a:cxn ang="0">
                  <a:pos x="154" y="102"/>
                </a:cxn>
                <a:cxn ang="0">
                  <a:pos x="154" y="122"/>
                </a:cxn>
                <a:cxn ang="0">
                  <a:pos x="150" y="142"/>
                </a:cxn>
                <a:cxn ang="0">
                  <a:pos x="146" y="148"/>
                </a:cxn>
                <a:cxn ang="0">
                  <a:pos x="140" y="152"/>
                </a:cxn>
                <a:cxn ang="0">
                  <a:pos x="134" y="156"/>
                </a:cxn>
                <a:cxn ang="0">
                  <a:pos x="126" y="162"/>
                </a:cxn>
                <a:cxn ang="0">
                  <a:pos x="120" y="162"/>
                </a:cxn>
                <a:cxn ang="0">
                  <a:pos x="116" y="164"/>
                </a:cxn>
                <a:cxn ang="0">
                  <a:pos x="110" y="158"/>
                </a:cxn>
                <a:cxn ang="0">
                  <a:pos x="98" y="156"/>
                </a:cxn>
                <a:cxn ang="0">
                  <a:pos x="86" y="160"/>
                </a:cxn>
                <a:cxn ang="0">
                  <a:pos x="92" y="144"/>
                </a:cxn>
                <a:cxn ang="0">
                  <a:pos x="94" y="136"/>
                </a:cxn>
                <a:cxn ang="0">
                  <a:pos x="98" y="130"/>
                </a:cxn>
                <a:cxn ang="0">
                  <a:pos x="98" y="118"/>
                </a:cxn>
                <a:cxn ang="0">
                  <a:pos x="92" y="114"/>
                </a:cxn>
                <a:cxn ang="0">
                  <a:pos x="86" y="116"/>
                </a:cxn>
                <a:cxn ang="0">
                  <a:pos x="74" y="114"/>
                </a:cxn>
                <a:cxn ang="0">
                  <a:pos x="70" y="106"/>
                </a:cxn>
                <a:cxn ang="0">
                  <a:pos x="62" y="100"/>
                </a:cxn>
                <a:cxn ang="0">
                  <a:pos x="48" y="100"/>
                </a:cxn>
                <a:cxn ang="0">
                  <a:pos x="44" y="94"/>
                </a:cxn>
                <a:cxn ang="0">
                  <a:pos x="40" y="90"/>
                </a:cxn>
                <a:cxn ang="0">
                  <a:pos x="32" y="88"/>
                </a:cxn>
                <a:cxn ang="0">
                  <a:pos x="20" y="72"/>
                </a:cxn>
                <a:cxn ang="0">
                  <a:pos x="12" y="64"/>
                </a:cxn>
                <a:cxn ang="0">
                  <a:pos x="0" y="28"/>
                </a:cxn>
                <a:cxn ang="0">
                  <a:pos x="40" y="0"/>
                </a:cxn>
                <a:cxn ang="0">
                  <a:pos x="88" y="16"/>
                </a:cxn>
              </a:cxnLst>
              <a:rect l="0" t="0" r="r" b="b"/>
              <a:pathLst>
                <a:path w="155" h="165">
                  <a:moveTo>
                    <a:pt x="88" y="16"/>
                  </a:moveTo>
                  <a:lnTo>
                    <a:pt x="88" y="32"/>
                  </a:lnTo>
                  <a:lnTo>
                    <a:pt x="92" y="42"/>
                  </a:lnTo>
                  <a:lnTo>
                    <a:pt x="92" y="64"/>
                  </a:lnTo>
                  <a:lnTo>
                    <a:pt x="102" y="62"/>
                  </a:lnTo>
                  <a:lnTo>
                    <a:pt x="114" y="66"/>
                  </a:lnTo>
                  <a:lnTo>
                    <a:pt x="116" y="62"/>
                  </a:lnTo>
                  <a:lnTo>
                    <a:pt x="120" y="62"/>
                  </a:lnTo>
                  <a:lnTo>
                    <a:pt x="126" y="64"/>
                  </a:lnTo>
                  <a:lnTo>
                    <a:pt x="130" y="68"/>
                  </a:lnTo>
                  <a:lnTo>
                    <a:pt x="134" y="82"/>
                  </a:lnTo>
                  <a:lnTo>
                    <a:pt x="136" y="92"/>
                  </a:lnTo>
                  <a:lnTo>
                    <a:pt x="140" y="98"/>
                  </a:lnTo>
                  <a:lnTo>
                    <a:pt x="144" y="98"/>
                  </a:lnTo>
                  <a:lnTo>
                    <a:pt x="146" y="94"/>
                  </a:lnTo>
                  <a:lnTo>
                    <a:pt x="150" y="92"/>
                  </a:lnTo>
                  <a:lnTo>
                    <a:pt x="154" y="98"/>
                  </a:lnTo>
                  <a:lnTo>
                    <a:pt x="154" y="102"/>
                  </a:lnTo>
                  <a:lnTo>
                    <a:pt x="154" y="122"/>
                  </a:lnTo>
                  <a:lnTo>
                    <a:pt x="150" y="142"/>
                  </a:lnTo>
                  <a:lnTo>
                    <a:pt x="146" y="148"/>
                  </a:lnTo>
                  <a:lnTo>
                    <a:pt x="140" y="152"/>
                  </a:lnTo>
                  <a:lnTo>
                    <a:pt x="134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6" y="164"/>
                  </a:lnTo>
                  <a:lnTo>
                    <a:pt x="110" y="158"/>
                  </a:lnTo>
                  <a:lnTo>
                    <a:pt x="98" y="156"/>
                  </a:lnTo>
                  <a:lnTo>
                    <a:pt x="86" y="160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8" y="130"/>
                  </a:lnTo>
                  <a:lnTo>
                    <a:pt x="98" y="118"/>
                  </a:lnTo>
                  <a:lnTo>
                    <a:pt x="92" y="114"/>
                  </a:lnTo>
                  <a:lnTo>
                    <a:pt x="86" y="116"/>
                  </a:lnTo>
                  <a:lnTo>
                    <a:pt x="74" y="114"/>
                  </a:lnTo>
                  <a:lnTo>
                    <a:pt x="70" y="106"/>
                  </a:lnTo>
                  <a:lnTo>
                    <a:pt x="62" y="100"/>
                  </a:lnTo>
                  <a:lnTo>
                    <a:pt x="48" y="100"/>
                  </a:lnTo>
                  <a:lnTo>
                    <a:pt x="44" y="94"/>
                  </a:lnTo>
                  <a:lnTo>
                    <a:pt x="40" y="90"/>
                  </a:lnTo>
                  <a:lnTo>
                    <a:pt x="32" y="88"/>
                  </a:lnTo>
                  <a:lnTo>
                    <a:pt x="20" y="72"/>
                  </a:lnTo>
                  <a:lnTo>
                    <a:pt x="12" y="64"/>
                  </a:lnTo>
                  <a:lnTo>
                    <a:pt x="0" y="28"/>
                  </a:lnTo>
                  <a:lnTo>
                    <a:pt x="40" y="0"/>
                  </a:lnTo>
                  <a:lnTo>
                    <a:pt x="8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ltGray">
            <a:xfrm>
              <a:off x="2298700" y="4721225"/>
              <a:ext cx="344488" cy="430213"/>
            </a:xfrm>
            <a:custGeom>
              <a:avLst/>
              <a:gdLst/>
              <a:ahLst/>
              <a:cxnLst>
                <a:cxn ang="0">
                  <a:pos x="16" y="26"/>
                </a:cxn>
                <a:cxn ang="0">
                  <a:pos x="38" y="20"/>
                </a:cxn>
                <a:cxn ang="0">
                  <a:pos x="44" y="14"/>
                </a:cxn>
                <a:cxn ang="0">
                  <a:pos x="68" y="6"/>
                </a:cxn>
                <a:cxn ang="0">
                  <a:pos x="76" y="16"/>
                </a:cxn>
                <a:cxn ang="0">
                  <a:pos x="76" y="32"/>
                </a:cxn>
                <a:cxn ang="0">
                  <a:pos x="82" y="42"/>
                </a:cxn>
                <a:cxn ang="0">
                  <a:pos x="106" y="48"/>
                </a:cxn>
                <a:cxn ang="0">
                  <a:pos x="116" y="54"/>
                </a:cxn>
                <a:cxn ang="0">
                  <a:pos x="134" y="60"/>
                </a:cxn>
                <a:cxn ang="0">
                  <a:pos x="156" y="70"/>
                </a:cxn>
                <a:cxn ang="0">
                  <a:pos x="162" y="84"/>
                </a:cxn>
                <a:cxn ang="0">
                  <a:pos x="160" y="94"/>
                </a:cxn>
                <a:cxn ang="0">
                  <a:pos x="196" y="114"/>
                </a:cxn>
                <a:cxn ang="0">
                  <a:pos x="206" y="132"/>
                </a:cxn>
                <a:cxn ang="0">
                  <a:pos x="216" y="148"/>
                </a:cxn>
                <a:cxn ang="0">
                  <a:pos x="210" y="168"/>
                </a:cxn>
                <a:cxn ang="0">
                  <a:pos x="192" y="168"/>
                </a:cxn>
                <a:cxn ang="0">
                  <a:pos x="144" y="178"/>
                </a:cxn>
                <a:cxn ang="0">
                  <a:pos x="136" y="196"/>
                </a:cxn>
                <a:cxn ang="0">
                  <a:pos x="138" y="206"/>
                </a:cxn>
                <a:cxn ang="0">
                  <a:pos x="126" y="218"/>
                </a:cxn>
                <a:cxn ang="0">
                  <a:pos x="112" y="218"/>
                </a:cxn>
                <a:cxn ang="0">
                  <a:pos x="106" y="234"/>
                </a:cxn>
                <a:cxn ang="0">
                  <a:pos x="102" y="224"/>
                </a:cxn>
                <a:cxn ang="0">
                  <a:pos x="90" y="220"/>
                </a:cxn>
                <a:cxn ang="0">
                  <a:pos x="78" y="216"/>
                </a:cxn>
                <a:cxn ang="0">
                  <a:pos x="70" y="218"/>
                </a:cxn>
                <a:cxn ang="0">
                  <a:pos x="52" y="236"/>
                </a:cxn>
                <a:cxn ang="0">
                  <a:pos x="50" y="230"/>
                </a:cxn>
                <a:cxn ang="0">
                  <a:pos x="30" y="192"/>
                </a:cxn>
                <a:cxn ang="0">
                  <a:pos x="34" y="172"/>
                </a:cxn>
                <a:cxn ang="0">
                  <a:pos x="26" y="166"/>
                </a:cxn>
                <a:cxn ang="0">
                  <a:pos x="24" y="150"/>
                </a:cxn>
                <a:cxn ang="0">
                  <a:pos x="6" y="72"/>
                </a:cxn>
              </a:cxnLst>
              <a:rect l="0" t="0" r="r" b="b"/>
              <a:pathLst>
                <a:path w="217" h="237">
                  <a:moveTo>
                    <a:pt x="0" y="26"/>
                  </a:moveTo>
                  <a:lnTo>
                    <a:pt x="16" y="26"/>
                  </a:lnTo>
                  <a:lnTo>
                    <a:pt x="32" y="18"/>
                  </a:lnTo>
                  <a:lnTo>
                    <a:pt x="3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6"/>
                  </a:lnTo>
                  <a:lnTo>
                    <a:pt x="68" y="6"/>
                  </a:lnTo>
                  <a:lnTo>
                    <a:pt x="74" y="0"/>
                  </a:lnTo>
                  <a:lnTo>
                    <a:pt x="76" y="16"/>
                  </a:lnTo>
                  <a:lnTo>
                    <a:pt x="78" y="28"/>
                  </a:lnTo>
                  <a:lnTo>
                    <a:pt x="76" y="32"/>
                  </a:lnTo>
                  <a:lnTo>
                    <a:pt x="76" y="36"/>
                  </a:lnTo>
                  <a:lnTo>
                    <a:pt x="82" y="42"/>
                  </a:lnTo>
                  <a:lnTo>
                    <a:pt x="96" y="50"/>
                  </a:lnTo>
                  <a:lnTo>
                    <a:pt x="106" y="48"/>
                  </a:lnTo>
                  <a:lnTo>
                    <a:pt x="112" y="52"/>
                  </a:lnTo>
                  <a:lnTo>
                    <a:pt x="116" y="54"/>
                  </a:lnTo>
                  <a:lnTo>
                    <a:pt x="124" y="58"/>
                  </a:lnTo>
                  <a:lnTo>
                    <a:pt x="134" y="60"/>
                  </a:lnTo>
                  <a:lnTo>
                    <a:pt x="142" y="70"/>
                  </a:lnTo>
                  <a:lnTo>
                    <a:pt x="156" y="70"/>
                  </a:lnTo>
                  <a:lnTo>
                    <a:pt x="160" y="74"/>
                  </a:lnTo>
                  <a:lnTo>
                    <a:pt x="162" y="84"/>
                  </a:lnTo>
                  <a:lnTo>
                    <a:pt x="164" y="94"/>
                  </a:lnTo>
                  <a:lnTo>
                    <a:pt x="160" y="94"/>
                  </a:lnTo>
                  <a:lnTo>
                    <a:pt x="170" y="114"/>
                  </a:lnTo>
                  <a:lnTo>
                    <a:pt x="196" y="114"/>
                  </a:lnTo>
                  <a:lnTo>
                    <a:pt x="200" y="130"/>
                  </a:lnTo>
                  <a:lnTo>
                    <a:pt x="206" y="132"/>
                  </a:lnTo>
                  <a:lnTo>
                    <a:pt x="210" y="136"/>
                  </a:lnTo>
                  <a:lnTo>
                    <a:pt x="216" y="148"/>
                  </a:lnTo>
                  <a:lnTo>
                    <a:pt x="214" y="158"/>
                  </a:lnTo>
                  <a:lnTo>
                    <a:pt x="210" y="168"/>
                  </a:lnTo>
                  <a:lnTo>
                    <a:pt x="208" y="182"/>
                  </a:lnTo>
                  <a:lnTo>
                    <a:pt x="192" y="168"/>
                  </a:lnTo>
                  <a:lnTo>
                    <a:pt x="166" y="168"/>
                  </a:lnTo>
                  <a:lnTo>
                    <a:pt x="144" y="178"/>
                  </a:lnTo>
                  <a:lnTo>
                    <a:pt x="140" y="188"/>
                  </a:lnTo>
                  <a:lnTo>
                    <a:pt x="136" y="196"/>
                  </a:lnTo>
                  <a:lnTo>
                    <a:pt x="138" y="198"/>
                  </a:lnTo>
                  <a:lnTo>
                    <a:pt x="138" y="206"/>
                  </a:lnTo>
                  <a:lnTo>
                    <a:pt x="132" y="220"/>
                  </a:lnTo>
                  <a:lnTo>
                    <a:pt x="126" y="218"/>
                  </a:lnTo>
                  <a:lnTo>
                    <a:pt x="122" y="216"/>
                  </a:lnTo>
                  <a:lnTo>
                    <a:pt x="112" y="218"/>
                  </a:lnTo>
                  <a:lnTo>
                    <a:pt x="108" y="228"/>
                  </a:lnTo>
                  <a:lnTo>
                    <a:pt x="106" y="234"/>
                  </a:lnTo>
                  <a:lnTo>
                    <a:pt x="100" y="228"/>
                  </a:lnTo>
                  <a:lnTo>
                    <a:pt x="102" y="224"/>
                  </a:lnTo>
                  <a:lnTo>
                    <a:pt x="100" y="218"/>
                  </a:lnTo>
                  <a:lnTo>
                    <a:pt x="90" y="220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0" y="216"/>
                  </a:lnTo>
                  <a:lnTo>
                    <a:pt x="70" y="218"/>
                  </a:lnTo>
                  <a:lnTo>
                    <a:pt x="62" y="228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0"/>
                  </a:lnTo>
                  <a:lnTo>
                    <a:pt x="44" y="214"/>
                  </a:lnTo>
                  <a:lnTo>
                    <a:pt x="30" y="192"/>
                  </a:lnTo>
                  <a:lnTo>
                    <a:pt x="30" y="178"/>
                  </a:lnTo>
                  <a:lnTo>
                    <a:pt x="34" y="172"/>
                  </a:lnTo>
                  <a:lnTo>
                    <a:pt x="30" y="170"/>
                  </a:lnTo>
                  <a:lnTo>
                    <a:pt x="26" y="166"/>
                  </a:lnTo>
                  <a:lnTo>
                    <a:pt x="24" y="162"/>
                  </a:lnTo>
                  <a:lnTo>
                    <a:pt x="24" y="150"/>
                  </a:lnTo>
                  <a:lnTo>
                    <a:pt x="6" y="130"/>
                  </a:lnTo>
                  <a:lnTo>
                    <a:pt x="6" y="72"/>
                  </a:lnTo>
                  <a:lnTo>
                    <a:pt x="0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ltGray">
            <a:xfrm>
              <a:off x="1981200" y="4413250"/>
              <a:ext cx="350838" cy="588963"/>
            </a:xfrm>
            <a:custGeom>
              <a:avLst/>
              <a:gdLst/>
              <a:ahLst/>
              <a:cxnLst>
                <a:cxn ang="0">
                  <a:pos x="180" y="76"/>
                </a:cxn>
                <a:cxn ang="0">
                  <a:pos x="162" y="82"/>
                </a:cxn>
                <a:cxn ang="0">
                  <a:pos x="144" y="90"/>
                </a:cxn>
                <a:cxn ang="0">
                  <a:pos x="138" y="108"/>
                </a:cxn>
                <a:cxn ang="0">
                  <a:pos x="134" y="120"/>
                </a:cxn>
                <a:cxn ang="0">
                  <a:pos x="126" y="136"/>
                </a:cxn>
                <a:cxn ang="0">
                  <a:pos x="138" y="166"/>
                </a:cxn>
                <a:cxn ang="0">
                  <a:pos x="162" y="180"/>
                </a:cxn>
                <a:cxn ang="0">
                  <a:pos x="176" y="176"/>
                </a:cxn>
                <a:cxn ang="0">
                  <a:pos x="190" y="166"/>
                </a:cxn>
                <a:cxn ang="0">
                  <a:pos x="190" y="194"/>
                </a:cxn>
                <a:cxn ang="0">
                  <a:pos x="208" y="194"/>
                </a:cxn>
                <a:cxn ang="0">
                  <a:pos x="216" y="232"/>
                </a:cxn>
                <a:cxn ang="0">
                  <a:pos x="218" y="250"/>
                </a:cxn>
                <a:cxn ang="0">
                  <a:pos x="222" y="288"/>
                </a:cxn>
                <a:cxn ang="0">
                  <a:pos x="214" y="298"/>
                </a:cxn>
                <a:cxn ang="0">
                  <a:pos x="212" y="322"/>
                </a:cxn>
                <a:cxn ang="0">
                  <a:pos x="188" y="314"/>
                </a:cxn>
                <a:cxn ang="0">
                  <a:pos x="170" y="300"/>
                </a:cxn>
                <a:cxn ang="0">
                  <a:pos x="158" y="290"/>
                </a:cxn>
                <a:cxn ang="0">
                  <a:pos x="146" y="288"/>
                </a:cxn>
                <a:cxn ang="0">
                  <a:pos x="128" y="278"/>
                </a:cxn>
                <a:cxn ang="0">
                  <a:pos x="110" y="262"/>
                </a:cxn>
                <a:cxn ang="0">
                  <a:pos x="94" y="240"/>
                </a:cxn>
                <a:cxn ang="0">
                  <a:pos x="76" y="212"/>
                </a:cxn>
                <a:cxn ang="0">
                  <a:pos x="66" y="198"/>
                </a:cxn>
                <a:cxn ang="0">
                  <a:pos x="58" y="176"/>
                </a:cxn>
                <a:cxn ang="0">
                  <a:pos x="42" y="152"/>
                </a:cxn>
                <a:cxn ang="0">
                  <a:pos x="24" y="124"/>
                </a:cxn>
                <a:cxn ang="0">
                  <a:pos x="6" y="106"/>
                </a:cxn>
                <a:cxn ang="0">
                  <a:pos x="0" y="90"/>
                </a:cxn>
                <a:cxn ang="0">
                  <a:pos x="2" y="74"/>
                </a:cxn>
                <a:cxn ang="0">
                  <a:pos x="28" y="62"/>
                </a:cxn>
                <a:cxn ang="0">
                  <a:pos x="164" y="28"/>
                </a:cxn>
                <a:cxn ang="0">
                  <a:pos x="188" y="70"/>
                </a:cxn>
              </a:cxnLst>
              <a:rect l="0" t="0" r="r" b="b"/>
              <a:pathLst>
                <a:path w="223" h="325">
                  <a:moveTo>
                    <a:pt x="188" y="70"/>
                  </a:moveTo>
                  <a:lnTo>
                    <a:pt x="180" y="76"/>
                  </a:lnTo>
                  <a:lnTo>
                    <a:pt x="170" y="84"/>
                  </a:lnTo>
                  <a:lnTo>
                    <a:pt x="162" y="82"/>
                  </a:lnTo>
                  <a:lnTo>
                    <a:pt x="154" y="88"/>
                  </a:lnTo>
                  <a:lnTo>
                    <a:pt x="144" y="90"/>
                  </a:lnTo>
                  <a:lnTo>
                    <a:pt x="142" y="102"/>
                  </a:lnTo>
                  <a:lnTo>
                    <a:pt x="138" y="108"/>
                  </a:lnTo>
                  <a:lnTo>
                    <a:pt x="142" y="116"/>
                  </a:lnTo>
                  <a:lnTo>
                    <a:pt x="134" y="120"/>
                  </a:lnTo>
                  <a:lnTo>
                    <a:pt x="130" y="128"/>
                  </a:lnTo>
                  <a:lnTo>
                    <a:pt x="126" y="136"/>
                  </a:lnTo>
                  <a:lnTo>
                    <a:pt x="142" y="160"/>
                  </a:lnTo>
                  <a:lnTo>
                    <a:pt x="138" y="166"/>
                  </a:lnTo>
                  <a:lnTo>
                    <a:pt x="154" y="164"/>
                  </a:lnTo>
                  <a:lnTo>
                    <a:pt x="162" y="180"/>
                  </a:lnTo>
                  <a:lnTo>
                    <a:pt x="166" y="174"/>
                  </a:lnTo>
                  <a:lnTo>
                    <a:pt x="176" y="176"/>
                  </a:lnTo>
                  <a:lnTo>
                    <a:pt x="184" y="164"/>
                  </a:lnTo>
                  <a:lnTo>
                    <a:pt x="190" y="166"/>
                  </a:lnTo>
                  <a:lnTo>
                    <a:pt x="188" y="176"/>
                  </a:lnTo>
                  <a:lnTo>
                    <a:pt x="190" y="194"/>
                  </a:lnTo>
                  <a:lnTo>
                    <a:pt x="200" y="194"/>
                  </a:lnTo>
                  <a:lnTo>
                    <a:pt x="208" y="194"/>
                  </a:lnTo>
                  <a:lnTo>
                    <a:pt x="220" y="218"/>
                  </a:lnTo>
                  <a:lnTo>
                    <a:pt x="216" y="232"/>
                  </a:lnTo>
                  <a:lnTo>
                    <a:pt x="216" y="244"/>
                  </a:lnTo>
                  <a:lnTo>
                    <a:pt x="218" y="250"/>
                  </a:lnTo>
                  <a:lnTo>
                    <a:pt x="216" y="256"/>
                  </a:lnTo>
                  <a:lnTo>
                    <a:pt x="222" y="288"/>
                  </a:lnTo>
                  <a:lnTo>
                    <a:pt x="220" y="296"/>
                  </a:lnTo>
                  <a:lnTo>
                    <a:pt x="214" y="298"/>
                  </a:lnTo>
                  <a:lnTo>
                    <a:pt x="212" y="308"/>
                  </a:lnTo>
                  <a:lnTo>
                    <a:pt x="212" y="322"/>
                  </a:lnTo>
                  <a:lnTo>
                    <a:pt x="198" y="324"/>
                  </a:lnTo>
                  <a:lnTo>
                    <a:pt x="188" y="314"/>
                  </a:lnTo>
                  <a:lnTo>
                    <a:pt x="180" y="312"/>
                  </a:lnTo>
                  <a:lnTo>
                    <a:pt x="170" y="300"/>
                  </a:lnTo>
                  <a:lnTo>
                    <a:pt x="166" y="300"/>
                  </a:lnTo>
                  <a:lnTo>
                    <a:pt x="158" y="290"/>
                  </a:lnTo>
                  <a:lnTo>
                    <a:pt x="156" y="292"/>
                  </a:lnTo>
                  <a:lnTo>
                    <a:pt x="146" y="288"/>
                  </a:lnTo>
                  <a:lnTo>
                    <a:pt x="136" y="286"/>
                  </a:lnTo>
                  <a:lnTo>
                    <a:pt x="128" y="278"/>
                  </a:lnTo>
                  <a:lnTo>
                    <a:pt x="116" y="272"/>
                  </a:lnTo>
                  <a:lnTo>
                    <a:pt x="110" y="262"/>
                  </a:lnTo>
                  <a:lnTo>
                    <a:pt x="90" y="246"/>
                  </a:lnTo>
                  <a:lnTo>
                    <a:pt x="94" y="240"/>
                  </a:lnTo>
                  <a:lnTo>
                    <a:pt x="80" y="218"/>
                  </a:lnTo>
                  <a:lnTo>
                    <a:pt x="76" y="212"/>
                  </a:lnTo>
                  <a:lnTo>
                    <a:pt x="72" y="204"/>
                  </a:lnTo>
                  <a:lnTo>
                    <a:pt x="66" y="198"/>
                  </a:lnTo>
                  <a:lnTo>
                    <a:pt x="56" y="186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2" y="152"/>
                  </a:lnTo>
                  <a:lnTo>
                    <a:pt x="32" y="140"/>
                  </a:lnTo>
                  <a:lnTo>
                    <a:pt x="24" y="124"/>
                  </a:lnTo>
                  <a:lnTo>
                    <a:pt x="12" y="116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2" y="74"/>
                  </a:lnTo>
                  <a:lnTo>
                    <a:pt x="12" y="68"/>
                  </a:lnTo>
                  <a:lnTo>
                    <a:pt x="28" y="62"/>
                  </a:lnTo>
                  <a:lnTo>
                    <a:pt x="94" y="0"/>
                  </a:lnTo>
                  <a:lnTo>
                    <a:pt x="164" y="28"/>
                  </a:lnTo>
                  <a:lnTo>
                    <a:pt x="196" y="48"/>
                  </a:lnTo>
                  <a:lnTo>
                    <a:pt x="188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ltGray">
            <a:xfrm>
              <a:off x="1984375" y="4378325"/>
              <a:ext cx="158750" cy="1968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4" y="12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10" y="42"/>
                </a:cxn>
                <a:cxn ang="0">
                  <a:pos x="6" y="40"/>
                </a:cxn>
                <a:cxn ang="0">
                  <a:pos x="2" y="60"/>
                </a:cxn>
                <a:cxn ang="0">
                  <a:pos x="0" y="62"/>
                </a:cxn>
                <a:cxn ang="0">
                  <a:pos x="12" y="74"/>
                </a:cxn>
                <a:cxn ang="0">
                  <a:pos x="18" y="80"/>
                </a:cxn>
                <a:cxn ang="0">
                  <a:pos x="20" y="84"/>
                </a:cxn>
                <a:cxn ang="0">
                  <a:pos x="14" y="94"/>
                </a:cxn>
                <a:cxn ang="0">
                  <a:pos x="14" y="98"/>
                </a:cxn>
                <a:cxn ang="0">
                  <a:pos x="14" y="100"/>
                </a:cxn>
                <a:cxn ang="0">
                  <a:pos x="16" y="100"/>
                </a:cxn>
                <a:cxn ang="0">
                  <a:pos x="28" y="98"/>
                </a:cxn>
                <a:cxn ang="0">
                  <a:pos x="38" y="108"/>
                </a:cxn>
                <a:cxn ang="0">
                  <a:pos x="56" y="76"/>
                </a:cxn>
                <a:cxn ang="0">
                  <a:pos x="68" y="72"/>
                </a:cxn>
                <a:cxn ang="0">
                  <a:pos x="80" y="70"/>
                </a:cxn>
                <a:cxn ang="0">
                  <a:pos x="88" y="64"/>
                </a:cxn>
                <a:cxn ang="0">
                  <a:pos x="92" y="60"/>
                </a:cxn>
                <a:cxn ang="0">
                  <a:pos x="94" y="56"/>
                </a:cxn>
                <a:cxn ang="0">
                  <a:pos x="100" y="32"/>
                </a:cxn>
                <a:cxn ang="0">
                  <a:pos x="100" y="18"/>
                </a:cxn>
                <a:cxn ang="0">
                  <a:pos x="72" y="0"/>
                </a:cxn>
                <a:cxn ang="0">
                  <a:pos x="42" y="0"/>
                </a:cxn>
              </a:cxnLst>
              <a:rect l="0" t="0" r="r" b="b"/>
              <a:pathLst>
                <a:path w="101" h="109">
                  <a:moveTo>
                    <a:pt x="42" y="0"/>
                  </a:moveTo>
                  <a:lnTo>
                    <a:pt x="14" y="12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18" y="80"/>
                  </a:lnTo>
                  <a:lnTo>
                    <a:pt x="20" y="84"/>
                  </a:lnTo>
                  <a:lnTo>
                    <a:pt x="14" y="94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28" y="98"/>
                  </a:lnTo>
                  <a:lnTo>
                    <a:pt x="38" y="108"/>
                  </a:lnTo>
                  <a:lnTo>
                    <a:pt x="56" y="76"/>
                  </a:lnTo>
                  <a:lnTo>
                    <a:pt x="68" y="72"/>
                  </a:lnTo>
                  <a:lnTo>
                    <a:pt x="80" y="70"/>
                  </a:lnTo>
                  <a:lnTo>
                    <a:pt x="88" y="64"/>
                  </a:lnTo>
                  <a:lnTo>
                    <a:pt x="92" y="60"/>
                  </a:lnTo>
                  <a:lnTo>
                    <a:pt x="94" y="56"/>
                  </a:lnTo>
                  <a:lnTo>
                    <a:pt x="100" y="32"/>
                  </a:lnTo>
                  <a:lnTo>
                    <a:pt x="100" y="18"/>
                  </a:lnTo>
                  <a:lnTo>
                    <a:pt x="72" y="0"/>
                  </a:lnTo>
                  <a:lnTo>
                    <a:pt x="4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ltGray">
            <a:xfrm>
              <a:off x="2705100" y="4243388"/>
              <a:ext cx="84138" cy="1285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8" y="8"/>
                </a:cxn>
                <a:cxn ang="0">
                  <a:pos x="48" y="22"/>
                </a:cxn>
                <a:cxn ang="0">
                  <a:pos x="52" y="26"/>
                </a:cxn>
                <a:cxn ang="0">
                  <a:pos x="48" y="36"/>
                </a:cxn>
                <a:cxn ang="0">
                  <a:pos x="42" y="38"/>
                </a:cxn>
                <a:cxn ang="0">
                  <a:pos x="36" y="50"/>
                </a:cxn>
                <a:cxn ang="0">
                  <a:pos x="34" y="62"/>
                </a:cxn>
                <a:cxn ang="0">
                  <a:pos x="28" y="62"/>
                </a:cxn>
                <a:cxn ang="0">
                  <a:pos x="26" y="70"/>
                </a:cxn>
                <a:cxn ang="0">
                  <a:pos x="18" y="70"/>
                </a:cxn>
                <a:cxn ang="0">
                  <a:pos x="14" y="60"/>
                </a:cxn>
                <a:cxn ang="0">
                  <a:pos x="10" y="68"/>
                </a:cxn>
                <a:cxn ang="0">
                  <a:pos x="4" y="60"/>
                </a:cxn>
                <a:cxn ang="0">
                  <a:pos x="0" y="28"/>
                </a:cxn>
                <a:cxn ang="0">
                  <a:pos x="2" y="4"/>
                </a:cxn>
                <a:cxn ang="0">
                  <a:pos x="8" y="0"/>
                </a:cxn>
              </a:cxnLst>
              <a:rect l="0" t="0" r="r" b="b"/>
              <a:pathLst>
                <a:path w="53" h="71">
                  <a:moveTo>
                    <a:pt x="8" y="0"/>
                  </a:moveTo>
                  <a:lnTo>
                    <a:pt x="28" y="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48" y="36"/>
                  </a:lnTo>
                  <a:lnTo>
                    <a:pt x="42" y="38"/>
                  </a:lnTo>
                  <a:lnTo>
                    <a:pt x="36" y="50"/>
                  </a:lnTo>
                  <a:lnTo>
                    <a:pt x="34" y="62"/>
                  </a:lnTo>
                  <a:lnTo>
                    <a:pt x="28" y="62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14" y="60"/>
                  </a:lnTo>
                  <a:lnTo>
                    <a:pt x="10" y="68"/>
                  </a:lnTo>
                  <a:lnTo>
                    <a:pt x="4" y="60"/>
                  </a:lnTo>
                  <a:lnTo>
                    <a:pt x="0" y="28"/>
                  </a:lnTo>
                  <a:lnTo>
                    <a:pt x="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ltGray">
            <a:xfrm>
              <a:off x="2603500" y="4232275"/>
              <a:ext cx="120650" cy="136525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34" y="2"/>
                </a:cxn>
                <a:cxn ang="0">
                  <a:pos x="46" y="2"/>
                </a:cxn>
                <a:cxn ang="0">
                  <a:pos x="48" y="0"/>
                </a:cxn>
                <a:cxn ang="0">
                  <a:pos x="60" y="2"/>
                </a:cxn>
                <a:cxn ang="0">
                  <a:pos x="76" y="6"/>
                </a:cxn>
                <a:cxn ang="0">
                  <a:pos x="68" y="16"/>
                </a:cxn>
                <a:cxn ang="0">
                  <a:pos x="68" y="32"/>
                </a:cxn>
                <a:cxn ang="0">
                  <a:pos x="74" y="38"/>
                </a:cxn>
                <a:cxn ang="0">
                  <a:pos x="76" y="50"/>
                </a:cxn>
                <a:cxn ang="0">
                  <a:pos x="72" y="54"/>
                </a:cxn>
                <a:cxn ang="0">
                  <a:pos x="72" y="60"/>
                </a:cxn>
                <a:cxn ang="0">
                  <a:pos x="68" y="68"/>
                </a:cxn>
                <a:cxn ang="0">
                  <a:pos x="62" y="64"/>
                </a:cxn>
                <a:cxn ang="0">
                  <a:pos x="40" y="62"/>
                </a:cxn>
                <a:cxn ang="0">
                  <a:pos x="38" y="68"/>
                </a:cxn>
                <a:cxn ang="0">
                  <a:pos x="42" y="74"/>
                </a:cxn>
                <a:cxn ang="0">
                  <a:pos x="22" y="66"/>
                </a:cxn>
                <a:cxn ang="0">
                  <a:pos x="0" y="38"/>
                </a:cxn>
                <a:cxn ang="0">
                  <a:pos x="2" y="14"/>
                </a:cxn>
                <a:cxn ang="0">
                  <a:pos x="18" y="2"/>
                </a:cxn>
              </a:cxnLst>
              <a:rect l="0" t="0" r="r" b="b"/>
              <a:pathLst>
                <a:path w="77" h="75">
                  <a:moveTo>
                    <a:pt x="18" y="2"/>
                  </a:moveTo>
                  <a:lnTo>
                    <a:pt x="34" y="2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6" y="6"/>
                  </a:lnTo>
                  <a:lnTo>
                    <a:pt x="68" y="16"/>
                  </a:lnTo>
                  <a:lnTo>
                    <a:pt x="68" y="32"/>
                  </a:lnTo>
                  <a:lnTo>
                    <a:pt x="74" y="38"/>
                  </a:lnTo>
                  <a:lnTo>
                    <a:pt x="76" y="5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8" y="68"/>
                  </a:lnTo>
                  <a:lnTo>
                    <a:pt x="62" y="64"/>
                  </a:lnTo>
                  <a:lnTo>
                    <a:pt x="40" y="62"/>
                  </a:lnTo>
                  <a:lnTo>
                    <a:pt x="38" y="68"/>
                  </a:lnTo>
                  <a:lnTo>
                    <a:pt x="42" y="74"/>
                  </a:lnTo>
                  <a:lnTo>
                    <a:pt x="22" y="66"/>
                  </a:lnTo>
                  <a:lnTo>
                    <a:pt x="0" y="38"/>
                  </a:lnTo>
                  <a:lnTo>
                    <a:pt x="2" y="14"/>
                  </a:lnTo>
                  <a:lnTo>
                    <a:pt x="18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ltGray">
            <a:xfrm>
              <a:off x="2509838" y="4159250"/>
              <a:ext cx="144462" cy="2381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6" y="16"/>
                </a:cxn>
                <a:cxn ang="0">
                  <a:pos x="58" y="32"/>
                </a:cxn>
                <a:cxn ang="0">
                  <a:pos x="62" y="28"/>
                </a:cxn>
                <a:cxn ang="0">
                  <a:pos x="70" y="32"/>
                </a:cxn>
                <a:cxn ang="0">
                  <a:pos x="76" y="38"/>
                </a:cxn>
                <a:cxn ang="0">
                  <a:pos x="82" y="38"/>
                </a:cxn>
                <a:cxn ang="0">
                  <a:pos x="82" y="46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8" y="58"/>
                </a:cxn>
                <a:cxn ang="0">
                  <a:pos x="70" y="62"/>
                </a:cxn>
                <a:cxn ang="0">
                  <a:pos x="70" y="68"/>
                </a:cxn>
                <a:cxn ang="0">
                  <a:pos x="68" y="72"/>
                </a:cxn>
                <a:cxn ang="0">
                  <a:pos x="74" y="78"/>
                </a:cxn>
                <a:cxn ang="0">
                  <a:pos x="82" y="88"/>
                </a:cxn>
                <a:cxn ang="0">
                  <a:pos x="82" y="98"/>
                </a:cxn>
                <a:cxn ang="0">
                  <a:pos x="90" y="110"/>
                </a:cxn>
                <a:cxn ang="0">
                  <a:pos x="82" y="110"/>
                </a:cxn>
                <a:cxn ang="0">
                  <a:pos x="76" y="120"/>
                </a:cxn>
                <a:cxn ang="0">
                  <a:pos x="62" y="118"/>
                </a:cxn>
                <a:cxn ang="0">
                  <a:pos x="62" y="122"/>
                </a:cxn>
                <a:cxn ang="0">
                  <a:pos x="60" y="120"/>
                </a:cxn>
                <a:cxn ang="0">
                  <a:pos x="54" y="122"/>
                </a:cxn>
                <a:cxn ang="0">
                  <a:pos x="50" y="130"/>
                </a:cxn>
                <a:cxn ang="0">
                  <a:pos x="40" y="118"/>
                </a:cxn>
                <a:cxn ang="0">
                  <a:pos x="40" y="110"/>
                </a:cxn>
                <a:cxn ang="0">
                  <a:pos x="36" y="108"/>
                </a:cxn>
                <a:cxn ang="0">
                  <a:pos x="30" y="102"/>
                </a:cxn>
                <a:cxn ang="0">
                  <a:pos x="36" y="86"/>
                </a:cxn>
                <a:cxn ang="0">
                  <a:pos x="38" y="80"/>
                </a:cxn>
                <a:cxn ang="0">
                  <a:pos x="38" y="72"/>
                </a:cxn>
                <a:cxn ang="0">
                  <a:pos x="32" y="66"/>
                </a:cxn>
                <a:cxn ang="0">
                  <a:pos x="30" y="56"/>
                </a:cxn>
                <a:cxn ang="0">
                  <a:pos x="14" y="56"/>
                </a:cxn>
                <a:cxn ang="0">
                  <a:pos x="0" y="36"/>
                </a:cxn>
                <a:cxn ang="0">
                  <a:pos x="16" y="6"/>
                </a:cxn>
                <a:cxn ang="0">
                  <a:pos x="30" y="0"/>
                </a:cxn>
              </a:cxnLst>
              <a:rect l="0" t="0" r="r" b="b"/>
              <a:pathLst>
                <a:path w="91" h="131">
                  <a:moveTo>
                    <a:pt x="30" y="0"/>
                  </a:moveTo>
                  <a:lnTo>
                    <a:pt x="40" y="2"/>
                  </a:lnTo>
                  <a:lnTo>
                    <a:pt x="50" y="10"/>
                  </a:lnTo>
                  <a:lnTo>
                    <a:pt x="56" y="16"/>
                  </a:lnTo>
                  <a:lnTo>
                    <a:pt x="58" y="32"/>
                  </a:lnTo>
                  <a:lnTo>
                    <a:pt x="62" y="28"/>
                  </a:lnTo>
                  <a:lnTo>
                    <a:pt x="70" y="32"/>
                  </a:lnTo>
                  <a:lnTo>
                    <a:pt x="76" y="38"/>
                  </a:lnTo>
                  <a:lnTo>
                    <a:pt x="82" y="38"/>
                  </a:lnTo>
                  <a:lnTo>
                    <a:pt x="82" y="46"/>
                  </a:lnTo>
                  <a:lnTo>
                    <a:pt x="82" y="52"/>
                  </a:lnTo>
                  <a:lnTo>
                    <a:pt x="80" y="54"/>
                  </a:lnTo>
                  <a:lnTo>
                    <a:pt x="78" y="58"/>
                  </a:lnTo>
                  <a:lnTo>
                    <a:pt x="70" y="62"/>
                  </a:lnTo>
                  <a:lnTo>
                    <a:pt x="70" y="68"/>
                  </a:lnTo>
                  <a:lnTo>
                    <a:pt x="68" y="72"/>
                  </a:lnTo>
                  <a:lnTo>
                    <a:pt x="74" y="78"/>
                  </a:lnTo>
                  <a:lnTo>
                    <a:pt x="82" y="88"/>
                  </a:lnTo>
                  <a:lnTo>
                    <a:pt x="82" y="98"/>
                  </a:lnTo>
                  <a:lnTo>
                    <a:pt x="90" y="110"/>
                  </a:lnTo>
                  <a:lnTo>
                    <a:pt x="82" y="110"/>
                  </a:lnTo>
                  <a:lnTo>
                    <a:pt x="76" y="120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0" y="120"/>
                  </a:lnTo>
                  <a:lnTo>
                    <a:pt x="54" y="122"/>
                  </a:lnTo>
                  <a:lnTo>
                    <a:pt x="50" y="130"/>
                  </a:lnTo>
                  <a:lnTo>
                    <a:pt x="40" y="118"/>
                  </a:lnTo>
                  <a:lnTo>
                    <a:pt x="40" y="110"/>
                  </a:lnTo>
                  <a:lnTo>
                    <a:pt x="36" y="108"/>
                  </a:lnTo>
                  <a:lnTo>
                    <a:pt x="30" y="102"/>
                  </a:lnTo>
                  <a:lnTo>
                    <a:pt x="36" y="86"/>
                  </a:lnTo>
                  <a:lnTo>
                    <a:pt x="38" y="80"/>
                  </a:lnTo>
                  <a:lnTo>
                    <a:pt x="38" y="72"/>
                  </a:lnTo>
                  <a:lnTo>
                    <a:pt x="32" y="66"/>
                  </a:lnTo>
                  <a:lnTo>
                    <a:pt x="30" y="56"/>
                  </a:lnTo>
                  <a:lnTo>
                    <a:pt x="14" y="56"/>
                  </a:lnTo>
                  <a:lnTo>
                    <a:pt x="0" y="36"/>
                  </a:lnTo>
                  <a:lnTo>
                    <a:pt x="16" y="6"/>
                  </a:lnTo>
                  <a:lnTo>
                    <a:pt x="3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ltGray">
            <a:xfrm>
              <a:off x="2185988" y="4041775"/>
              <a:ext cx="382587" cy="361950"/>
            </a:xfrm>
            <a:custGeom>
              <a:avLst/>
              <a:gdLst/>
              <a:ahLst/>
              <a:cxnLst>
                <a:cxn ang="0">
                  <a:pos x="166" y="176"/>
                </a:cxn>
                <a:cxn ang="0">
                  <a:pos x="152" y="186"/>
                </a:cxn>
                <a:cxn ang="0">
                  <a:pos x="144" y="198"/>
                </a:cxn>
                <a:cxn ang="0">
                  <a:pos x="122" y="194"/>
                </a:cxn>
                <a:cxn ang="0">
                  <a:pos x="98" y="170"/>
                </a:cxn>
                <a:cxn ang="0">
                  <a:pos x="22" y="92"/>
                </a:cxn>
                <a:cxn ang="0">
                  <a:pos x="30" y="6"/>
                </a:cxn>
                <a:cxn ang="0">
                  <a:pos x="38" y="22"/>
                </a:cxn>
                <a:cxn ang="0">
                  <a:pos x="50" y="16"/>
                </a:cxn>
                <a:cxn ang="0">
                  <a:pos x="72" y="0"/>
                </a:cxn>
                <a:cxn ang="0">
                  <a:pos x="96" y="14"/>
                </a:cxn>
                <a:cxn ang="0">
                  <a:pos x="100" y="28"/>
                </a:cxn>
                <a:cxn ang="0">
                  <a:pos x="124" y="32"/>
                </a:cxn>
                <a:cxn ang="0">
                  <a:pos x="150" y="42"/>
                </a:cxn>
                <a:cxn ang="0">
                  <a:pos x="174" y="24"/>
                </a:cxn>
                <a:cxn ang="0">
                  <a:pos x="206" y="28"/>
                </a:cxn>
                <a:cxn ang="0">
                  <a:pos x="196" y="38"/>
                </a:cxn>
                <a:cxn ang="0">
                  <a:pos x="212" y="48"/>
                </a:cxn>
                <a:cxn ang="0">
                  <a:pos x="222" y="60"/>
                </a:cxn>
                <a:cxn ang="0">
                  <a:pos x="240" y="66"/>
                </a:cxn>
                <a:cxn ang="0">
                  <a:pos x="226" y="78"/>
                </a:cxn>
                <a:cxn ang="0">
                  <a:pos x="224" y="82"/>
                </a:cxn>
                <a:cxn ang="0">
                  <a:pos x="232" y="88"/>
                </a:cxn>
                <a:cxn ang="0">
                  <a:pos x="218" y="96"/>
                </a:cxn>
                <a:cxn ang="0">
                  <a:pos x="212" y="106"/>
                </a:cxn>
                <a:cxn ang="0">
                  <a:pos x="222" y="128"/>
                </a:cxn>
                <a:cxn ang="0">
                  <a:pos x="202" y="140"/>
                </a:cxn>
                <a:cxn ang="0">
                  <a:pos x="188" y="142"/>
                </a:cxn>
                <a:cxn ang="0">
                  <a:pos x="180" y="148"/>
                </a:cxn>
                <a:cxn ang="0">
                  <a:pos x="172" y="142"/>
                </a:cxn>
                <a:cxn ang="0">
                  <a:pos x="152" y="138"/>
                </a:cxn>
                <a:cxn ang="0">
                  <a:pos x="160" y="156"/>
                </a:cxn>
                <a:cxn ang="0">
                  <a:pos x="156" y="168"/>
                </a:cxn>
                <a:cxn ang="0">
                  <a:pos x="176" y="170"/>
                </a:cxn>
              </a:cxnLst>
              <a:rect l="0" t="0" r="r" b="b"/>
              <a:pathLst>
                <a:path w="241" h="201">
                  <a:moveTo>
                    <a:pt x="174" y="178"/>
                  </a:moveTo>
                  <a:lnTo>
                    <a:pt x="166" y="176"/>
                  </a:lnTo>
                  <a:lnTo>
                    <a:pt x="160" y="186"/>
                  </a:lnTo>
                  <a:lnTo>
                    <a:pt x="152" y="186"/>
                  </a:lnTo>
                  <a:lnTo>
                    <a:pt x="148" y="194"/>
                  </a:lnTo>
                  <a:lnTo>
                    <a:pt x="144" y="198"/>
                  </a:lnTo>
                  <a:lnTo>
                    <a:pt x="134" y="200"/>
                  </a:lnTo>
                  <a:lnTo>
                    <a:pt x="122" y="194"/>
                  </a:lnTo>
                  <a:lnTo>
                    <a:pt x="118" y="190"/>
                  </a:lnTo>
                  <a:lnTo>
                    <a:pt x="98" y="170"/>
                  </a:lnTo>
                  <a:lnTo>
                    <a:pt x="86" y="142"/>
                  </a:lnTo>
                  <a:lnTo>
                    <a:pt x="22" y="92"/>
                  </a:lnTo>
                  <a:lnTo>
                    <a:pt x="0" y="5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50" y="1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78" y="14"/>
                  </a:lnTo>
                  <a:lnTo>
                    <a:pt x="96" y="14"/>
                  </a:lnTo>
                  <a:lnTo>
                    <a:pt x="96" y="20"/>
                  </a:lnTo>
                  <a:lnTo>
                    <a:pt x="100" y="28"/>
                  </a:lnTo>
                  <a:lnTo>
                    <a:pt x="116" y="32"/>
                  </a:lnTo>
                  <a:lnTo>
                    <a:pt x="124" y="32"/>
                  </a:lnTo>
                  <a:lnTo>
                    <a:pt x="132" y="32"/>
                  </a:lnTo>
                  <a:lnTo>
                    <a:pt x="150" y="42"/>
                  </a:lnTo>
                  <a:lnTo>
                    <a:pt x="164" y="30"/>
                  </a:lnTo>
                  <a:lnTo>
                    <a:pt x="174" y="24"/>
                  </a:lnTo>
                  <a:lnTo>
                    <a:pt x="192" y="26"/>
                  </a:lnTo>
                  <a:lnTo>
                    <a:pt x="206" y="28"/>
                  </a:lnTo>
                  <a:lnTo>
                    <a:pt x="196" y="34"/>
                  </a:lnTo>
                  <a:lnTo>
                    <a:pt x="196" y="38"/>
                  </a:lnTo>
                  <a:lnTo>
                    <a:pt x="200" y="44"/>
                  </a:lnTo>
                  <a:lnTo>
                    <a:pt x="212" y="48"/>
                  </a:lnTo>
                  <a:lnTo>
                    <a:pt x="222" y="52"/>
                  </a:lnTo>
                  <a:lnTo>
                    <a:pt x="222" y="60"/>
                  </a:lnTo>
                  <a:lnTo>
                    <a:pt x="232" y="60"/>
                  </a:lnTo>
                  <a:lnTo>
                    <a:pt x="240" y="66"/>
                  </a:lnTo>
                  <a:lnTo>
                    <a:pt x="232" y="76"/>
                  </a:lnTo>
                  <a:lnTo>
                    <a:pt x="226" y="78"/>
                  </a:lnTo>
                  <a:lnTo>
                    <a:pt x="222" y="78"/>
                  </a:lnTo>
                  <a:lnTo>
                    <a:pt x="224" y="82"/>
                  </a:lnTo>
                  <a:lnTo>
                    <a:pt x="228" y="88"/>
                  </a:lnTo>
                  <a:lnTo>
                    <a:pt x="232" y="88"/>
                  </a:lnTo>
                  <a:lnTo>
                    <a:pt x="234" y="96"/>
                  </a:lnTo>
                  <a:lnTo>
                    <a:pt x="218" y="96"/>
                  </a:lnTo>
                  <a:lnTo>
                    <a:pt x="218" y="106"/>
                  </a:lnTo>
                  <a:lnTo>
                    <a:pt x="212" y="106"/>
                  </a:lnTo>
                  <a:lnTo>
                    <a:pt x="226" y="124"/>
                  </a:lnTo>
                  <a:lnTo>
                    <a:pt x="222" y="128"/>
                  </a:lnTo>
                  <a:lnTo>
                    <a:pt x="214" y="136"/>
                  </a:lnTo>
                  <a:lnTo>
                    <a:pt x="202" y="140"/>
                  </a:lnTo>
                  <a:lnTo>
                    <a:pt x="196" y="136"/>
                  </a:lnTo>
                  <a:lnTo>
                    <a:pt x="188" y="142"/>
                  </a:lnTo>
                  <a:lnTo>
                    <a:pt x="186" y="148"/>
                  </a:lnTo>
                  <a:lnTo>
                    <a:pt x="180" y="148"/>
                  </a:lnTo>
                  <a:lnTo>
                    <a:pt x="176" y="140"/>
                  </a:lnTo>
                  <a:lnTo>
                    <a:pt x="172" y="142"/>
                  </a:lnTo>
                  <a:lnTo>
                    <a:pt x="164" y="142"/>
                  </a:lnTo>
                  <a:lnTo>
                    <a:pt x="152" y="138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156" y="160"/>
                  </a:lnTo>
                  <a:lnTo>
                    <a:pt x="156" y="168"/>
                  </a:lnTo>
                  <a:lnTo>
                    <a:pt x="164" y="172"/>
                  </a:lnTo>
                  <a:lnTo>
                    <a:pt x="176" y="170"/>
                  </a:lnTo>
                  <a:lnTo>
                    <a:pt x="174" y="1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ltGray">
            <a:xfrm>
              <a:off x="2043113" y="4037013"/>
              <a:ext cx="327025" cy="519112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106" y="30"/>
                </a:cxn>
                <a:cxn ang="0">
                  <a:pos x="100" y="54"/>
                </a:cxn>
                <a:cxn ang="0">
                  <a:pos x="116" y="68"/>
                </a:cxn>
                <a:cxn ang="0">
                  <a:pos x="114" y="82"/>
                </a:cxn>
                <a:cxn ang="0">
                  <a:pos x="140" y="90"/>
                </a:cxn>
                <a:cxn ang="0">
                  <a:pos x="166" y="106"/>
                </a:cxn>
                <a:cxn ang="0">
                  <a:pos x="182" y="108"/>
                </a:cxn>
                <a:cxn ang="0">
                  <a:pos x="202" y="102"/>
                </a:cxn>
                <a:cxn ang="0">
                  <a:pos x="190" y="126"/>
                </a:cxn>
                <a:cxn ang="0">
                  <a:pos x="194" y="156"/>
                </a:cxn>
                <a:cxn ang="0">
                  <a:pos x="198" y="170"/>
                </a:cxn>
                <a:cxn ang="0">
                  <a:pos x="206" y="192"/>
                </a:cxn>
                <a:cxn ang="0">
                  <a:pos x="196" y="182"/>
                </a:cxn>
                <a:cxn ang="0">
                  <a:pos x="188" y="182"/>
                </a:cxn>
                <a:cxn ang="0">
                  <a:pos x="178" y="186"/>
                </a:cxn>
                <a:cxn ang="0">
                  <a:pos x="158" y="192"/>
                </a:cxn>
                <a:cxn ang="0">
                  <a:pos x="168" y="196"/>
                </a:cxn>
                <a:cxn ang="0">
                  <a:pos x="158" y="204"/>
                </a:cxn>
                <a:cxn ang="0">
                  <a:pos x="150" y="210"/>
                </a:cxn>
                <a:cxn ang="0">
                  <a:pos x="162" y="224"/>
                </a:cxn>
                <a:cxn ang="0">
                  <a:pos x="166" y="238"/>
                </a:cxn>
                <a:cxn ang="0">
                  <a:pos x="142" y="280"/>
                </a:cxn>
                <a:cxn ang="0">
                  <a:pos x="140" y="252"/>
                </a:cxn>
                <a:cxn ang="0">
                  <a:pos x="132" y="254"/>
                </a:cxn>
                <a:cxn ang="0">
                  <a:pos x="118" y="254"/>
                </a:cxn>
                <a:cxn ang="0">
                  <a:pos x="100" y="246"/>
                </a:cxn>
                <a:cxn ang="0">
                  <a:pos x="92" y="232"/>
                </a:cxn>
                <a:cxn ang="0">
                  <a:pos x="80" y="226"/>
                </a:cxn>
                <a:cxn ang="0">
                  <a:pos x="56" y="210"/>
                </a:cxn>
                <a:cxn ang="0">
                  <a:pos x="52" y="204"/>
                </a:cxn>
                <a:cxn ang="0">
                  <a:pos x="42" y="204"/>
                </a:cxn>
                <a:cxn ang="0">
                  <a:pos x="44" y="210"/>
                </a:cxn>
                <a:cxn ang="0">
                  <a:pos x="20" y="200"/>
                </a:cxn>
                <a:cxn ang="0">
                  <a:pos x="10" y="170"/>
                </a:cxn>
                <a:cxn ang="0">
                  <a:pos x="20" y="166"/>
                </a:cxn>
                <a:cxn ang="0">
                  <a:pos x="26" y="136"/>
                </a:cxn>
                <a:cxn ang="0">
                  <a:pos x="24" y="114"/>
                </a:cxn>
                <a:cxn ang="0">
                  <a:pos x="22" y="92"/>
                </a:cxn>
                <a:cxn ang="0">
                  <a:pos x="30" y="72"/>
                </a:cxn>
                <a:cxn ang="0">
                  <a:pos x="42" y="60"/>
                </a:cxn>
                <a:cxn ang="0">
                  <a:pos x="56" y="54"/>
                </a:cxn>
                <a:cxn ang="0">
                  <a:pos x="62" y="42"/>
                </a:cxn>
                <a:cxn ang="0">
                  <a:pos x="70" y="22"/>
                </a:cxn>
                <a:cxn ang="0">
                  <a:pos x="86" y="18"/>
                </a:cxn>
                <a:cxn ang="0">
                  <a:pos x="102" y="16"/>
                </a:cxn>
                <a:cxn ang="0">
                  <a:pos x="114" y="2"/>
                </a:cxn>
                <a:cxn ang="0">
                  <a:pos x="132" y="0"/>
                </a:cxn>
              </a:cxnLst>
              <a:rect l="0" t="0" r="r" b="b"/>
              <a:pathLst>
                <a:path w="207" h="287">
                  <a:moveTo>
                    <a:pt x="140" y="6"/>
                  </a:moveTo>
                  <a:lnTo>
                    <a:pt x="130" y="10"/>
                  </a:lnTo>
                  <a:lnTo>
                    <a:pt x="120" y="22"/>
                  </a:lnTo>
                  <a:lnTo>
                    <a:pt x="106" y="30"/>
                  </a:lnTo>
                  <a:lnTo>
                    <a:pt x="104" y="44"/>
                  </a:lnTo>
                  <a:lnTo>
                    <a:pt x="100" y="54"/>
                  </a:lnTo>
                  <a:lnTo>
                    <a:pt x="108" y="54"/>
                  </a:lnTo>
                  <a:lnTo>
                    <a:pt x="116" y="68"/>
                  </a:lnTo>
                  <a:lnTo>
                    <a:pt x="114" y="76"/>
                  </a:lnTo>
                  <a:lnTo>
                    <a:pt x="114" y="82"/>
                  </a:lnTo>
                  <a:lnTo>
                    <a:pt x="118" y="86"/>
                  </a:lnTo>
                  <a:lnTo>
                    <a:pt x="140" y="90"/>
                  </a:lnTo>
                  <a:lnTo>
                    <a:pt x="154" y="88"/>
                  </a:lnTo>
                  <a:lnTo>
                    <a:pt x="166" y="106"/>
                  </a:lnTo>
                  <a:lnTo>
                    <a:pt x="174" y="102"/>
                  </a:lnTo>
                  <a:lnTo>
                    <a:pt x="182" y="108"/>
                  </a:lnTo>
                  <a:lnTo>
                    <a:pt x="192" y="106"/>
                  </a:lnTo>
                  <a:lnTo>
                    <a:pt x="202" y="102"/>
                  </a:lnTo>
                  <a:lnTo>
                    <a:pt x="200" y="114"/>
                  </a:lnTo>
                  <a:lnTo>
                    <a:pt x="190" y="126"/>
                  </a:lnTo>
                  <a:lnTo>
                    <a:pt x="192" y="148"/>
                  </a:lnTo>
                  <a:lnTo>
                    <a:pt x="194" y="156"/>
                  </a:lnTo>
                  <a:lnTo>
                    <a:pt x="188" y="164"/>
                  </a:lnTo>
                  <a:lnTo>
                    <a:pt x="198" y="170"/>
                  </a:lnTo>
                  <a:lnTo>
                    <a:pt x="204" y="182"/>
                  </a:lnTo>
                  <a:lnTo>
                    <a:pt x="206" y="192"/>
                  </a:lnTo>
                  <a:lnTo>
                    <a:pt x="200" y="196"/>
                  </a:lnTo>
                  <a:lnTo>
                    <a:pt x="196" y="182"/>
                  </a:lnTo>
                  <a:lnTo>
                    <a:pt x="192" y="176"/>
                  </a:lnTo>
                  <a:lnTo>
                    <a:pt x="188" y="182"/>
                  </a:lnTo>
                  <a:lnTo>
                    <a:pt x="180" y="180"/>
                  </a:lnTo>
                  <a:lnTo>
                    <a:pt x="178" y="186"/>
                  </a:lnTo>
                  <a:lnTo>
                    <a:pt x="158" y="184"/>
                  </a:lnTo>
                  <a:lnTo>
                    <a:pt x="158" y="192"/>
                  </a:lnTo>
                  <a:lnTo>
                    <a:pt x="164" y="192"/>
                  </a:lnTo>
                  <a:lnTo>
                    <a:pt x="168" y="196"/>
                  </a:lnTo>
                  <a:lnTo>
                    <a:pt x="170" y="206"/>
                  </a:lnTo>
                  <a:lnTo>
                    <a:pt x="158" y="204"/>
                  </a:lnTo>
                  <a:lnTo>
                    <a:pt x="152" y="206"/>
                  </a:lnTo>
                  <a:lnTo>
                    <a:pt x="150" y="210"/>
                  </a:lnTo>
                  <a:lnTo>
                    <a:pt x="152" y="214"/>
                  </a:lnTo>
                  <a:lnTo>
                    <a:pt x="162" y="224"/>
                  </a:lnTo>
                  <a:lnTo>
                    <a:pt x="166" y="230"/>
                  </a:lnTo>
                  <a:lnTo>
                    <a:pt x="166" y="238"/>
                  </a:lnTo>
                  <a:lnTo>
                    <a:pt x="154" y="286"/>
                  </a:lnTo>
                  <a:lnTo>
                    <a:pt x="142" y="280"/>
                  </a:lnTo>
                  <a:lnTo>
                    <a:pt x="148" y="258"/>
                  </a:lnTo>
                  <a:lnTo>
                    <a:pt x="140" y="252"/>
                  </a:lnTo>
                  <a:lnTo>
                    <a:pt x="136" y="252"/>
                  </a:lnTo>
                  <a:lnTo>
                    <a:pt x="132" y="254"/>
                  </a:lnTo>
                  <a:lnTo>
                    <a:pt x="124" y="250"/>
                  </a:lnTo>
                  <a:lnTo>
                    <a:pt x="118" y="254"/>
                  </a:lnTo>
                  <a:lnTo>
                    <a:pt x="100" y="254"/>
                  </a:lnTo>
                  <a:lnTo>
                    <a:pt x="100" y="246"/>
                  </a:lnTo>
                  <a:lnTo>
                    <a:pt x="94" y="24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80" y="226"/>
                  </a:lnTo>
                  <a:lnTo>
                    <a:pt x="70" y="216"/>
                  </a:lnTo>
                  <a:lnTo>
                    <a:pt x="56" y="210"/>
                  </a:lnTo>
                  <a:lnTo>
                    <a:pt x="54" y="206"/>
                  </a:lnTo>
                  <a:lnTo>
                    <a:pt x="52" y="204"/>
                  </a:lnTo>
                  <a:lnTo>
                    <a:pt x="46" y="204"/>
                  </a:lnTo>
                  <a:lnTo>
                    <a:pt x="42" y="204"/>
                  </a:lnTo>
                  <a:lnTo>
                    <a:pt x="42" y="208"/>
                  </a:lnTo>
                  <a:lnTo>
                    <a:pt x="44" y="210"/>
                  </a:lnTo>
                  <a:lnTo>
                    <a:pt x="24" y="208"/>
                  </a:lnTo>
                  <a:lnTo>
                    <a:pt x="20" y="200"/>
                  </a:lnTo>
                  <a:lnTo>
                    <a:pt x="0" y="188"/>
                  </a:lnTo>
                  <a:lnTo>
                    <a:pt x="10" y="170"/>
                  </a:lnTo>
                  <a:lnTo>
                    <a:pt x="14" y="172"/>
                  </a:lnTo>
                  <a:lnTo>
                    <a:pt x="20" y="166"/>
                  </a:lnTo>
                  <a:lnTo>
                    <a:pt x="28" y="156"/>
                  </a:lnTo>
                  <a:lnTo>
                    <a:pt x="26" y="136"/>
                  </a:lnTo>
                  <a:lnTo>
                    <a:pt x="26" y="124"/>
                  </a:lnTo>
                  <a:lnTo>
                    <a:pt x="24" y="114"/>
                  </a:lnTo>
                  <a:lnTo>
                    <a:pt x="28" y="102"/>
                  </a:lnTo>
                  <a:lnTo>
                    <a:pt x="22" y="92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36" y="64"/>
                  </a:lnTo>
                  <a:lnTo>
                    <a:pt x="42" y="60"/>
                  </a:lnTo>
                  <a:lnTo>
                    <a:pt x="44" y="56"/>
                  </a:lnTo>
                  <a:lnTo>
                    <a:pt x="56" y="54"/>
                  </a:lnTo>
                  <a:lnTo>
                    <a:pt x="62" y="50"/>
                  </a:lnTo>
                  <a:lnTo>
                    <a:pt x="62" y="42"/>
                  </a:lnTo>
                  <a:lnTo>
                    <a:pt x="62" y="34"/>
                  </a:lnTo>
                  <a:lnTo>
                    <a:pt x="70" y="22"/>
                  </a:lnTo>
                  <a:lnTo>
                    <a:pt x="78" y="24"/>
                  </a:lnTo>
                  <a:lnTo>
                    <a:pt x="86" y="18"/>
                  </a:lnTo>
                  <a:lnTo>
                    <a:pt x="92" y="20"/>
                  </a:lnTo>
                  <a:lnTo>
                    <a:pt x="102" y="16"/>
                  </a:lnTo>
                  <a:lnTo>
                    <a:pt x="110" y="8"/>
                  </a:lnTo>
                  <a:lnTo>
                    <a:pt x="114" y="2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4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ltGray">
            <a:xfrm>
              <a:off x="2503488" y="6419850"/>
              <a:ext cx="66675" cy="333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36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28" y="8"/>
                </a:cxn>
                <a:cxn ang="0">
                  <a:pos x="24" y="4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8" y="14"/>
                </a:cxn>
                <a:cxn ang="0">
                  <a:pos x="28" y="18"/>
                </a:cxn>
                <a:cxn ang="0">
                  <a:pos x="24" y="16"/>
                </a:cxn>
                <a:cxn ang="0">
                  <a:pos x="18" y="14"/>
                </a:cxn>
                <a:cxn ang="0">
                  <a:pos x="14" y="12"/>
                </a:cxn>
                <a:cxn ang="0">
                  <a:pos x="12" y="10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6"/>
                </a:cxn>
                <a:cxn ang="0">
                  <a:pos x="0" y="4"/>
                </a:cxn>
              </a:cxnLst>
              <a:rect l="0" t="0" r="r" b="b"/>
              <a:pathLst>
                <a:path w="43" h="19">
                  <a:moveTo>
                    <a:pt x="0" y="4"/>
                  </a:moveTo>
                  <a:lnTo>
                    <a:pt x="14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ltGray">
            <a:xfrm>
              <a:off x="2730500" y="6223000"/>
              <a:ext cx="42863" cy="492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4" y="6"/>
                </a:cxn>
                <a:cxn ang="0">
                  <a:pos x="26" y="8"/>
                </a:cxn>
                <a:cxn ang="0">
                  <a:pos x="24" y="12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0" y="22"/>
                </a:cxn>
                <a:cxn ang="0">
                  <a:pos x="6" y="14"/>
                </a:cxn>
                <a:cxn ang="0">
                  <a:pos x="10" y="0"/>
                </a:cxn>
              </a:cxnLst>
              <a:rect l="0" t="0" r="r" b="b"/>
              <a:pathLst>
                <a:path w="27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4" y="12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6" y="14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ltGray">
            <a:xfrm>
              <a:off x="2698750" y="6234113"/>
              <a:ext cx="36513" cy="412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6" y="22"/>
                </a:cxn>
                <a:cxn ang="0">
                  <a:pos x="2" y="16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22" y="0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16" y="10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0" y="2"/>
                  </a:lnTo>
                  <a:lnTo>
                    <a:pt x="6" y="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ltGray">
            <a:xfrm>
              <a:off x="2384425" y="6361113"/>
              <a:ext cx="41275" cy="36512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0" y="14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4" y="8"/>
                </a:cxn>
              </a:cxnLst>
              <a:rect l="0" t="0" r="r" b="b"/>
              <a:pathLst>
                <a:path w="25" h="21">
                  <a:moveTo>
                    <a:pt x="24" y="8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ltGray">
            <a:xfrm>
              <a:off x="2433638" y="6381750"/>
              <a:ext cx="26987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2"/>
                </a:cxn>
                <a:cxn ang="0">
                  <a:pos x="16" y="2"/>
                </a:cxn>
                <a:cxn ang="0">
                  <a:pos x="16" y="8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lnTo>
                    <a:pt x="10" y="2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6" y="6"/>
                  </a:lnTo>
                  <a:lnTo>
                    <a:pt x="0" y="8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ltGray">
            <a:xfrm>
              <a:off x="2355850" y="6327775"/>
              <a:ext cx="41275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2" y="10"/>
                </a:cxn>
                <a:cxn ang="0">
                  <a:pos x="24" y="14"/>
                </a:cxn>
                <a:cxn ang="0">
                  <a:pos x="14" y="14"/>
                </a:cxn>
                <a:cxn ang="0">
                  <a:pos x="2" y="10"/>
                </a:cxn>
                <a:cxn ang="0">
                  <a:pos x="0" y="0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4" y="8"/>
                  </a:lnTo>
                  <a:lnTo>
                    <a:pt x="12" y="10"/>
                  </a:lnTo>
                  <a:lnTo>
                    <a:pt x="24" y="14"/>
                  </a:lnTo>
                  <a:lnTo>
                    <a:pt x="14" y="14"/>
                  </a:lnTo>
                  <a:lnTo>
                    <a:pt x="2" y="1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ltGray">
            <a:xfrm>
              <a:off x="2330450" y="6270625"/>
              <a:ext cx="23813" cy="4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6" y="14"/>
                </a:cxn>
                <a:cxn ang="0">
                  <a:pos x="8" y="20"/>
                </a:cxn>
                <a:cxn ang="0">
                  <a:pos x="14" y="22"/>
                </a:cxn>
                <a:cxn ang="0">
                  <a:pos x="12" y="14"/>
                </a:cxn>
                <a:cxn ang="0">
                  <a:pos x="8" y="10"/>
                </a:cxn>
                <a:cxn ang="0">
                  <a:pos x="0" y="0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lnTo>
                    <a:pt x="0" y="10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ltGray">
            <a:xfrm>
              <a:off x="2465388" y="6357938"/>
              <a:ext cx="11112" cy="26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lnTo>
                    <a:pt x="0" y="8"/>
                  </a:lnTo>
                  <a:lnTo>
                    <a:pt x="4" y="1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ltGray">
            <a:xfrm>
              <a:off x="2311400" y="6208713"/>
              <a:ext cx="7938" cy="238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5" h="13">
                  <a:moveTo>
                    <a:pt x="0" y="0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ltGray">
            <a:xfrm>
              <a:off x="2287588" y="6094413"/>
              <a:ext cx="6350" cy="79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ltGray">
            <a:xfrm>
              <a:off x="2287588" y="6097588"/>
              <a:ext cx="7937" cy="3175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ltGray">
            <a:xfrm>
              <a:off x="2560638" y="6446838"/>
              <a:ext cx="3175" cy="31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ltGray">
            <a:xfrm>
              <a:off x="2278063" y="5856288"/>
              <a:ext cx="25400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12" y="34"/>
                </a:cxn>
                <a:cxn ang="0">
                  <a:pos x="16" y="2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lnTo>
                    <a:pt x="2" y="24"/>
                  </a:lnTo>
                  <a:lnTo>
                    <a:pt x="0" y="32"/>
                  </a:lnTo>
                  <a:lnTo>
                    <a:pt x="12" y="34"/>
                  </a:lnTo>
                  <a:lnTo>
                    <a:pt x="16" y="2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ltGray">
            <a:xfrm>
              <a:off x="2287588" y="5957888"/>
              <a:ext cx="1587" cy="79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ltGray">
            <a:xfrm>
              <a:off x="2287588" y="5961063"/>
              <a:ext cx="4762" cy="3175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ltGray">
            <a:xfrm>
              <a:off x="2292350" y="5975350"/>
              <a:ext cx="1588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ltGray">
            <a:xfrm>
              <a:off x="2292350" y="5978525"/>
              <a:ext cx="3175" cy="3175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ltGray">
            <a:xfrm>
              <a:off x="2300288" y="5992813"/>
              <a:ext cx="63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ltGray">
            <a:xfrm>
              <a:off x="2303463" y="5992813"/>
              <a:ext cx="3175" cy="11112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ltGray">
            <a:xfrm>
              <a:off x="2603500" y="5946775"/>
              <a:ext cx="30163" cy="317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18" y="10"/>
                </a:cxn>
                <a:cxn ang="0">
                  <a:pos x="14" y="16"/>
                </a:cxn>
                <a:cxn ang="0">
                  <a:pos x="10" y="12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2" y="8"/>
                </a:cxn>
                <a:cxn ang="0">
                  <a:pos x="0" y="2"/>
                </a:cxn>
              </a:cxnLst>
              <a:rect l="0" t="0" r="r" b="b"/>
              <a:pathLst>
                <a:path w="19" h="17">
                  <a:moveTo>
                    <a:pt x="0" y="2"/>
                  </a:moveTo>
                  <a:lnTo>
                    <a:pt x="10" y="2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14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ltGray">
            <a:xfrm>
              <a:off x="2390775" y="3873500"/>
              <a:ext cx="11113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ltGray">
            <a:xfrm>
              <a:off x="2416175" y="3884613"/>
              <a:ext cx="4763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ltGray">
            <a:xfrm>
              <a:off x="2435225" y="3894138"/>
              <a:ext cx="7938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ltGray">
            <a:xfrm>
              <a:off x="2439988" y="3903663"/>
              <a:ext cx="7937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ltGray">
            <a:xfrm>
              <a:off x="2452688" y="3924300"/>
              <a:ext cx="11112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2" y="0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ltGray">
            <a:xfrm>
              <a:off x="2462213" y="3965575"/>
              <a:ext cx="11112" cy="111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ltGray">
            <a:xfrm>
              <a:off x="2474913" y="3941763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ltGray">
            <a:xfrm>
              <a:off x="1665288" y="1314450"/>
              <a:ext cx="225425" cy="215900"/>
            </a:xfrm>
            <a:custGeom>
              <a:avLst/>
              <a:gdLst/>
              <a:ahLst/>
              <a:cxnLst>
                <a:cxn ang="0">
                  <a:pos x="140" y="58"/>
                </a:cxn>
                <a:cxn ang="0">
                  <a:pos x="142" y="42"/>
                </a:cxn>
                <a:cxn ang="0">
                  <a:pos x="140" y="40"/>
                </a:cxn>
                <a:cxn ang="0">
                  <a:pos x="140" y="30"/>
                </a:cxn>
                <a:cxn ang="0">
                  <a:pos x="130" y="20"/>
                </a:cxn>
                <a:cxn ang="0">
                  <a:pos x="124" y="20"/>
                </a:cxn>
                <a:cxn ang="0">
                  <a:pos x="122" y="22"/>
                </a:cxn>
                <a:cxn ang="0">
                  <a:pos x="118" y="20"/>
                </a:cxn>
                <a:cxn ang="0">
                  <a:pos x="116" y="20"/>
                </a:cxn>
                <a:cxn ang="0">
                  <a:pos x="116" y="16"/>
                </a:cxn>
                <a:cxn ang="0">
                  <a:pos x="104" y="8"/>
                </a:cxn>
                <a:cxn ang="0">
                  <a:pos x="102" y="2"/>
                </a:cxn>
                <a:cxn ang="0">
                  <a:pos x="92" y="0"/>
                </a:cxn>
                <a:cxn ang="0">
                  <a:pos x="82" y="4"/>
                </a:cxn>
                <a:cxn ang="0">
                  <a:pos x="60" y="2"/>
                </a:cxn>
                <a:cxn ang="0">
                  <a:pos x="58" y="16"/>
                </a:cxn>
                <a:cxn ang="0">
                  <a:pos x="60" y="24"/>
                </a:cxn>
                <a:cxn ang="0">
                  <a:pos x="52" y="28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6"/>
                </a:cxn>
                <a:cxn ang="0">
                  <a:pos x="22" y="62"/>
                </a:cxn>
                <a:cxn ang="0">
                  <a:pos x="2" y="72"/>
                </a:cxn>
                <a:cxn ang="0">
                  <a:pos x="0" y="82"/>
                </a:cxn>
                <a:cxn ang="0">
                  <a:pos x="2" y="90"/>
                </a:cxn>
                <a:cxn ang="0">
                  <a:pos x="2" y="110"/>
                </a:cxn>
                <a:cxn ang="0">
                  <a:pos x="0" y="118"/>
                </a:cxn>
                <a:cxn ang="0">
                  <a:pos x="8" y="118"/>
                </a:cxn>
                <a:cxn ang="0">
                  <a:pos x="16" y="118"/>
                </a:cxn>
                <a:cxn ang="0">
                  <a:pos x="20" y="114"/>
                </a:cxn>
                <a:cxn ang="0">
                  <a:pos x="22" y="110"/>
                </a:cxn>
                <a:cxn ang="0">
                  <a:pos x="26" y="108"/>
                </a:cxn>
                <a:cxn ang="0">
                  <a:pos x="26" y="118"/>
                </a:cxn>
                <a:cxn ang="0">
                  <a:pos x="36" y="118"/>
                </a:cxn>
                <a:cxn ang="0">
                  <a:pos x="42" y="112"/>
                </a:cxn>
                <a:cxn ang="0">
                  <a:pos x="46" y="102"/>
                </a:cxn>
                <a:cxn ang="0">
                  <a:pos x="52" y="96"/>
                </a:cxn>
                <a:cxn ang="0">
                  <a:pos x="60" y="92"/>
                </a:cxn>
                <a:cxn ang="0">
                  <a:pos x="66" y="94"/>
                </a:cxn>
                <a:cxn ang="0">
                  <a:pos x="80" y="76"/>
                </a:cxn>
                <a:cxn ang="0">
                  <a:pos x="90" y="76"/>
                </a:cxn>
                <a:cxn ang="0">
                  <a:pos x="120" y="66"/>
                </a:cxn>
                <a:cxn ang="0">
                  <a:pos x="136" y="64"/>
                </a:cxn>
                <a:cxn ang="0">
                  <a:pos x="140" y="58"/>
                </a:cxn>
              </a:cxnLst>
              <a:rect l="0" t="0" r="r" b="b"/>
              <a:pathLst>
                <a:path w="143" h="119">
                  <a:moveTo>
                    <a:pt x="140" y="58"/>
                  </a:moveTo>
                  <a:lnTo>
                    <a:pt x="142" y="42"/>
                  </a:lnTo>
                  <a:lnTo>
                    <a:pt x="140" y="40"/>
                  </a:lnTo>
                  <a:lnTo>
                    <a:pt x="140" y="30"/>
                  </a:lnTo>
                  <a:lnTo>
                    <a:pt x="130" y="20"/>
                  </a:lnTo>
                  <a:lnTo>
                    <a:pt x="124" y="20"/>
                  </a:lnTo>
                  <a:lnTo>
                    <a:pt x="122" y="22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6" y="16"/>
                  </a:lnTo>
                  <a:lnTo>
                    <a:pt x="104" y="8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2" y="4"/>
                  </a:lnTo>
                  <a:lnTo>
                    <a:pt x="60" y="2"/>
                  </a:lnTo>
                  <a:lnTo>
                    <a:pt x="58" y="16"/>
                  </a:lnTo>
                  <a:lnTo>
                    <a:pt x="60" y="24"/>
                  </a:lnTo>
                  <a:lnTo>
                    <a:pt x="52" y="28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6"/>
                  </a:lnTo>
                  <a:lnTo>
                    <a:pt x="22" y="62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110"/>
                  </a:lnTo>
                  <a:lnTo>
                    <a:pt x="0" y="118"/>
                  </a:lnTo>
                  <a:lnTo>
                    <a:pt x="8" y="118"/>
                  </a:lnTo>
                  <a:lnTo>
                    <a:pt x="16" y="118"/>
                  </a:lnTo>
                  <a:lnTo>
                    <a:pt x="20" y="114"/>
                  </a:lnTo>
                  <a:lnTo>
                    <a:pt x="22" y="110"/>
                  </a:lnTo>
                  <a:lnTo>
                    <a:pt x="26" y="108"/>
                  </a:lnTo>
                  <a:lnTo>
                    <a:pt x="26" y="118"/>
                  </a:lnTo>
                  <a:lnTo>
                    <a:pt x="36" y="118"/>
                  </a:lnTo>
                  <a:lnTo>
                    <a:pt x="42" y="112"/>
                  </a:lnTo>
                  <a:lnTo>
                    <a:pt x="46" y="102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6" y="94"/>
                  </a:lnTo>
                  <a:lnTo>
                    <a:pt x="80" y="76"/>
                  </a:lnTo>
                  <a:lnTo>
                    <a:pt x="90" y="76"/>
                  </a:lnTo>
                  <a:lnTo>
                    <a:pt x="120" y="66"/>
                  </a:lnTo>
                  <a:lnTo>
                    <a:pt x="136" y="64"/>
                  </a:lnTo>
                  <a:lnTo>
                    <a:pt x="140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ltGray">
            <a:xfrm>
              <a:off x="2346325" y="3384550"/>
              <a:ext cx="11113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ltGray">
            <a:xfrm>
              <a:off x="2355850" y="3413125"/>
              <a:ext cx="1270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ltGray">
            <a:xfrm>
              <a:off x="1741488" y="4395788"/>
              <a:ext cx="31750" cy="5238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0" y="22"/>
                </a:cxn>
                <a:cxn ang="0">
                  <a:pos x="4" y="28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14" y="6"/>
                </a:cxn>
              </a:cxnLst>
              <a:rect l="0" t="0" r="r" b="b"/>
              <a:pathLst>
                <a:path w="21" h="29">
                  <a:moveTo>
                    <a:pt x="14" y="6"/>
                  </a:moveTo>
                  <a:lnTo>
                    <a:pt x="20" y="22"/>
                  </a:lnTo>
                  <a:lnTo>
                    <a:pt x="4" y="28"/>
                  </a:lnTo>
                  <a:lnTo>
                    <a:pt x="6" y="18"/>
                  </a:lnTo>
                  <a:lnTo>
                    <a:pt x="0" y="0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ltGray">
            <a:xfrm>
              <a:off x="1784350" y="4411663"/>
              <a:ext cx="1588" cy="793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ltGray">
            <a:xfrm>
              <a:off x="7169150" y="4240213"/>
              <a:ext cx="66675" cy="873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8"/>
                </a:cxn>
                <a:cxn ang="0">
                  <a:pos x="20" y="48"/>
                </a:cxn>
                <a:cxn ang="0">
                  <a:pos x="42" y="24"/>
                </a:cxn>
                <a:cxn ang="0">
                  <a:pos x="26" y="0"/>
                </a:cxn>
              </a:cxnLst>
              <a:rect l="0" t="0" r="r" b="b"/>
              <a:pathLst>
                <a:path w="43" h="49">
                  <a:moveTo>
                    <a:pt x="26" y="0"/>
                  </a:moveTo>
                  <a:lnTo>
                    <a:pt x="0" y="28"/>
                  </a:lnTo>
                  <a:lnTo>
                    <a:pt x="20" y="48"/>
                  </a:lnTo>
                  <a:lnTo>
                    <a:pt x="42" y="24"/>
                  </a:lnTo>
                  <a:lnTo>
                    <a:pt x="2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ltGray">
            <a:xfrm>
              <a:off x="5113338" y="3984625"/>
              <a:ext cx="58737" cy="6667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" y="7"/>
                </a:cxn>
                <a:cxn ang="0">
                  <a:pos x="36" y="15"/>
                </a:cxn>
                <a:cxn ang="0">
                  <a:pos x="31" y="18"/>
                </a:cxn>
                <a:cxn ang="0">
                  <a:pos x="36" y="23"/>
                </a:cxn>
                <a:cxn ang="0">
                  <a:pos x="29" y="31"/>
                </a:cxn>
                <a:cxn ang="0">
                  <a:pos x="26" y="36"/>
                </a:cxn>
                <a:cxn ang="0">
                  <a:pos x="2" y="36"/>
                </a:cxn>
                <a:cxn ang="0">
                  <a:pos x="0" y="2"/>
                </a:cxn>
                <a:cxn ang="0">
                  <a:pos x="28" y="0"/>
                </a:cxn>
              </a:cxnLst>
              <a:rect l="0" t="0" r="r" b="b"/>
              <a:pathLst>
                <a:path w="37" h="37">
                  <a:moveTo>
                    <a:pt x="28" y="0"/>
                  </a:moveTo>
                  <a:lnTo>
                    <a:pt x="34" y="7"/>
                  </a:lnTo>
                  <a:lnTo>
                    <a:pt x="36" y="15"/>
                  </a:lnTo>
                  <a:lnTo>
                    <a:pt x="31" y="18"/>
                  </a:lnTo>
                  <a:lnTo>
                    <a:pt x="36" y="23"/>
                  </a:lnTo>
                  <a:lnTo>
                    <a:pt x="29" y="31"/>
                  </a:lnTo>
                  <a:lnTo>
                    <a:pt x="26" y="36"/>
                  </a:lnTo>
                  <a:lnTo>
                    <a:pt x="2" y="36"/>
                  </a:lnTo>
                  <a:lnTo>
                    <a:pt x="0" y="2"/>
                  </a:lnTo>
                  <a:lnTo>
                    <a:pt x="2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ltGray">
            <a:xfrm>
              <a:off x="5111750" y="3983038"/>
              <a:ext cx="71438" cy="8096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2" y="8"/>
                </a:cxn>
                <a:cxn ang="0">
                  <a:pos x="44" y="18"/>
                </a:cxn>
                <a:cxn ang="0">
                  <a:pos x="38" y="22"/>
                </a:cxn>
                <a:cxn ang="0">
                  <a:pos x="44" y="28"/>
                </a:cxn>
                <a:cxn ang="0">
                  <a:pos x="36" y="38"/>
                </a:cxn>
                <a:cxn ang="0">
                  <a:pos x="32" y="44"/>
                </a:cxn>
                <a:cxn ang="0">
                  <a:pos x="2" y="44"/>
                </a:cxn>
                <a:cxn ang="0">
                  <a:pos x="0" y="2"/>
                </a:cxn>
                <a:cxn ang="0">
                  <a:pos x="34" y="0"/>
                </a:cxn>
              </a:cxnLst>
              <a:rect l="0" t="0" r="r" b="b"/>
              <a:pathLst>
                <a:path w="45" h="45">
                  <a:moveTo>
                    <a:pt x="34" y="0"/>
                  </a:moveTo>
                  <a:lnTo>
                    <a:pt x="42" y="8"/>
                  </a:lnTo>
                  <a:lnTo>
                    <a:pt x="44" y="18"/>
                  </a:lnTo>
                  <a:lnTo>
                    <a:pt x="38" y="22"/>
                  </a:lnTo>
                  <a:lnTo>
                    <a:pt x="44" y="28"/>
                  </a:lnTo>
                  <a:lnTo>
                    <a:pt x="36" y="38"/>
                  </a:lnTo>
                  <a:lnTo>
                    <a:pt x="32" y="44"/>
                  </a:lnTo>
                  <a:lnTo>
                    <a:pt x="2" y="44"/>
                  </a:lnTo>
                  <a:lnTo>
                    <a:pt x="0" y="2"/>
                  </a:lnTo>
                  <a:lnTo>
                    <a:pt x="3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ltGray">
            <a:xfrm>
              <a:off x="4865688" y="3228975"/>
              <a:ext cx="53975" cy="4127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8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10" y="22"/>
                </a:cxn>
                <a:cxn ang="0">
                  <a:pos x="22" y="16"/>
                </a:cxn>
                <a:cxn ang="0">
                  <a:pos x="28" y="16"/>
                </a:cxn>
                <a:cxn ang="0">
                  <a:pos x="26" y="10"/>
                </a:cxn>
                <a:cxn ang="0">
                  <a:pos x="34" y="4"/>
                </a:cxn>
                <a:cxn ang="0">
                  <a:pos x="32" y="0"/>
                </a:cxn>
                <a:cxn ang="0">
                  <a:pos x="24" y="6"/>
                </a:cxn>
                <a:cxn ang="0">
                  <a:pos x="10" y="4"/>
                </a:cxn>
              </a:cxnLst>
              <a:rect l="0" t="0" r="r" b="b"/>
              <a:pathLst>
                <a:path w="35" h="23">
                  <a:moveTo>
                    <a:pt x="10" y="4"/>
                  </a:moveTo>
                  <a:lnTo>
                    <a:pt x="8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0" y="22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6" y="10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24" y="6"/>
                  </a:lnTo>
                  <a:lnTo>
                    <a:pt x="1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ltGray">
            <a:xfrm>
              <a:off x="4643438" y="3217863"/>
              <a:ext cx="73025" cy="33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12" y="10"/>
                </a:cxn>
                <a:cxn ang="0">
                  <a:pos x="20" y="14"/>
                </a:cxn>
                <a:cxn ang="0">
                  <a:pos x="22" y="18"/>
                </a:cxn>
                <a:cxn ang="0">
                  <a:pos x="40" y="18"/>
                </a:cxn>
                <a:cxn ang="0">
                  <a:pos x="46" y="12"/>
                </a:cxn>
                <a:cxn ang="0">
                  <a:pos x="46" y="8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8"/>
                </a:cxn>
                <a:cxn ang="0">
                  <a:pos x="3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47" h="19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40" y="18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ltGray">
            <a:xfrm>
              <a:off x="4749800" y="3200400"/>
              <a:ext cx="14288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ltGray">
            <a:xfrm>
              <a:off x="5453063" y="4006850"/>
              <a:ext cx="31750" cy="127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0" y="6"/>
                </a:cxn>
                <a:cxn ang="0">
                  <a:pos x="16" y="6"/>
                </a:cxn>
                <a:cxn ang="0">
                  <a:pos x="20" y="0"/>
                </a:cxn>
              </a:cxnLst>
              <a:rect l="0" t="0" r="r" b="b"/>
              <a:pathLst>
                <a:path w="21" h="7">
                  <a:moveTo>
                    <a:pt x="2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ltGray">
            <a:xfrm>
              <a:off x="4545013" y="1350963"/>
              <a:ext cx="3606800" cy="2076450"/>
            </a:xfrm>
            <a:custGeom>
              <a:avLst/>
              <a:gdLst/>
              <a:ahLst/>
              <a:cxnLst>
                <a:cxn ang="0">
                  <a:pos x="216" y="258"/>
                </a:cxn>
                <a:cxn ang="0">
                  <a:pos x="270" y="304"/>
                </a:cxn>
                <a:cxn ang="0">
                  <a:pos x="154" y="308"/>
                </a:cxn>
                <a:cxn ang="0">
                  <a:pos x="204" y="378"/>
                </a:cxn>
                <a:cxn ang="0">
                  <a:pos x="226" y="356"/>
                </a:cxn>
                <a:cxn ang="0">
                  <a:pos x="272" y="330"/>
                </a:cxn>
                <a:cxn ang="0">
                  <a:pos x="324" y="256"/>
                </a:cxn>
                <a:cxn ang="0">
                  <a:pos x="336" y="308"/>
                </a:cxn>
                <a:cxn ang="0">
                  <a:pos x="402" y="272"/>
                </a:cxn>
                <a:cxn ang="0">
                  <a:pos x="438" y="268"/>
                </a:cxn>
                <a:cxn ang="0">
                  <a:pos x="502" y="250"/>
                </a:cxn>
                <a:cxn ang="0">
                  <a:pos x="520" y="230"/>
                </a:cxn>
                <a:cxn ang="0">
                  <a:pos x="542" y="226"/>
                </a:cxn>
                <a:cxn ang="0">
                  <a:pos x="630" y="260"/>
                </a:cxn>
                <a:cxn ang="0">
                  <a:pos x="622" y="232"/>
                </a:cxn>
                <a:cxn ang="0">
                  <a:pos x="626" y="150"/>
                </a:cxn>
                <a:cxn ang="0">
                  <a:pos x="686" y="160"/>
                </a:cxn>
                <a:cxn ang="0">
                  <a:pos x="704" y="300"/>
                </a:cxn>
                <a:cxn ang="0">
                  <a:pos x="756" y="244"/>
                </a:cxn>
                <a:cxn ang="0">
                  <a:pos x="716" y="138"/>
                </a:cxn>
                <a:cxn ang="0">
                  <a:pos x="752" y="174"/>
                </a:cxn>
                <a:cxn ang="0">
                  <a:pos x="832" y="166"/>
                </a:cxn>
                <a:cxn ang="0">
                  <a:pos x="854" y="120"/>
                </a:cxn>
                <a:cxn ang="0">
                  <a:pos x="936" y="52"/>
                </a:cxn>
                <a:cxn ang="0">
                  <a:pos x="1050" y="8"/>
                </a:cxn>
                <a:cxn ang="0">
                  <a:pos x="1134" y="32"/>
                </a:cxn>
                <a:cxn ang="0">
                  <a:pos x="1176" y="102"/>
                </a:cxn>
                <a:cxn ang="0">
                  <a:pos x="1294" y="114"/>
                </a:cxn>
                <a:cxn ang="0">
                  <a:pos x="1400" y="116"/>
                </a:cxn>
                <a:cxn ang="0">
                  <a:pos x="1526" y="180"/>
                </a:cxn>
                <a:cxn ang="0">
                  <a:pos x="1618" y="138"/>
                </a:cxn>
                <a:cxn ang="0">
                  <a:pos x="1776" y="188"/>
                </a:cxn>
                <a:cxn ang="0">
                  <a:pos x="1928" y="226"/>
                </a:cxn>
                <a:cxn ang="0">
                  <a:pos x="2042" y="216"/>
                </a:cxn>
                <a:cxn ang="0">
                  <a:pos x="2184" y="242"/>
                </a:cxn>
                <a:cxn ang="0">
                  <a:pos x="2278" y="292"/>
                </a:cxn>
                <a:cxn ang="0">
                  <a:pos x="2224" y="346"/>
                </a:cxn>
                <a:cxn ang="0">
                  <a:pos x="2194" y="420"/>
                </a:cxn>
                <a:cxn ang="0">
                  <a:pos x="2064" y="472"/>
                </a:cxn>
                <a:cxn ang="0">
                  <a:pos x="2058" y="582"/>
                </a:cxn>
                <a:cxn ang="0">
                  <a:pos x="1962" y="562"/>
                </a:cxn>
                <a:cxn ang="0">
                  <a:pos x="2026" y="400"/>
                </a:cxn>
                <a:cxn ang="0">
                  <a:pos x="1930" y="442"/>
                </a:cxn>
                <a:cxn ang="0">
                  <a:pos x="1898" y="502"/>
                </a:cxn>
                <a:cxn ang="0">
                  <a:pos x="1800" y="490"/>
                </a:cxn>
                <a:cxn ang="0">
                  <a:pos x="1704" y="606"/>
                </a:cxn>
                <a:cxn ang="0">
                  <a:pos x="1752" y="824"/>
                </a:cxn>
                <a:cxn ang="0">
                  <a:pos x="528" y="1028"/>
                </a:cxn>
                <a:cxn ang="0">
                  <a:pos x="516" y="884"/>
                </a:cxn>
                <a:cxn ang="0">
                  <a:pos x="466" y="844"/>
                </a:cxn>
                <a:cxn ang="0">
                  <a:pos x="404" y="830"/>
                </a:cxn>
                <a:cxn ang="0">
                  <a:pos x="348" y="890"/>
                </a:cxn>
                <a:cxn ang="0">
                  <a:pos x="240" y="818"/>
                </a:cxn>
                <a:cxn ang="0">
                  <a:pos x="10" y="752"/>
                </a:cxn>
                <a:cxn ang="0">
                  <a:pos x="36" y="504"/>
                </a:cxn>
                <a:cxn ang="0">
                  <a:pos x="126" y="474"/>
                </a:cxn>
                <a:cxn ang="0">
                  <a:pos x="130" y="236"/>
                </a:cxn>
              </a:cxnLst>
              <a:rect l="0" t="0" r="r" b="b"/>
              <a:pathLst>
                <a:path w="2281" h="1145">
                  <a:moveTo>
                    <a:pt x="152" y="238"/>
                  </a:moveTo>
                  <a:lnTo>
                    <a:pt x="162" y="238"/>
                  </a:lnTo>
                  <a:lnTo>
                    <a:pt x="188" y="248"/>
                  </a:lnTo>
                  <a:lnTo>
                    <a:pt x="192" y="244"/>
                  </a:lnTo>
                  <a:lnTo>
                    <a:pt x="198" y="248"/>
                  </a:lnTo>
                  <a:lnTo>
                    <a:pt x="202" y="250"/>
                  </a:lnTo>
                  <a:lnTo>
                    <a:pt x="204" y="254"/>
                  </a:lnTo>
                  <a:lnTo>
                    <a:pt x="212" y="258"/>
                  </a:lnTo>
                  <a:lnTo>
                    <a:pt x="216" y="258"/>
                  </a:lnTo>
                  <a:lnTo>
                    <a:pt x="224" y="266"/>
                  </a:lnTo>
                  <a:lnTo>
                    <a:pt x="228" y="270"/>
                  </a:lnTo>
                  <a:lnTo>
                    <a:pt x="230" y="274"/>
                  </a:lnTo>
                  <a:lnTo>
                    <a:pt x="234" y="274"/>
                  </a:lnTo>
                  <a:lnTo>
                    <a:pt x="240" y="278"/>
                  </a:lnTo>
                  <a:lnTo>
                    <a:pt x="250" y="278"/>
                  </a:lnTo>
                  <a:lnTo>
                    <a:pt x="256" y="284"/>
                  </a:lnTo>
                  <a:lnTo>
                    <a:pt x="264" y="292"/>
                  </a:lnTo>
                  <a:lnTo>
                    <a:pt x="270" y="304"/>
                  </a:lnTo>
                  <a:lnTo>
                    <a:pt x="266" y="310"/>
                  </a:lnTo>
                  <a:lnTo>
                    <a:pt x="258" y="316"/>
                  </a:lnTo>
                  <a:lnTo>
                    <a:pt x="252" y="324"/>
                  </a:lnTo>
                  <a:lnTo>
                    <a:pt x="244" y="326"/>
                  </a:lnTo>
                  <a:lnTo>
                    <a:pt x="232" y="324"/>
                  </a:lnTo>
                  <a:lnTo>
                    <a:pt x="214" y="324"/>
                  </a:lnTo>
                  <a:lnTo>
                    <a:pt x="174" y="308"/>
                  </a:lnTo>
                  <a:lnTo>
                    <a:pt x="160" y="310"/>
                  </a:lnTo>
                  <a:lnTo>
                    <a:pt x="154" y="308"/>
                  </a:lnTo>
                  <a:lnTo>
                    <a:pt x="164" y="320"/>
                  </a:lnTo>
                  <a:lnTo>
                    <a:pt x="172" y="324"/>
                  </a:lnTo>
                  <a:lnTo>
                    <a:pt x="180" y="332"/>
                  </a:lnTo>
                  <a:lnTo>
                    <a:pt x="188" y="336"/>
                  </a:lnTo>
                  <a:lnTo>
                    <a:pt x="192" y="342"/>
                  </a:lnTo>
                  <a:lnTo>
                    <a:pt x="192" y="352"/>
                  </a:lnTo>
                  <a:lnTo>
                    <a:pt x="194" y="362"/>
                  </a:lnTo>
                  <a:lnTo>
                    <a:pt x="196" y="370"/>
                  </a:lnTo>
                  <a:lnTo>
                    <a:pt x="204" y="378"/>
                  </a:lnTo>
                  <a:lnTo>
                    <a:pt x="214" y="386"/>
                  </a:lnTo>
                  <a:lnTo>
                    <a:pt x="222" y="388"/>
                  </a:lnTo>
                  <a:lnTo>
                    <a:pt x="228" y="386"/>
                  </a:lnTo>
                  <a:lnTo>
                    <a:pt x="228" y="378"/>
                  </a:lnTo>
                  <a:lnTo>
                    <a:pt x="218" y="368"/>
                  </a:lnTo>
                  <a:lnTo>
                    <a:pt x="210" y="362"/>
                  </a:lnTo>
                  <a:lnTo>
                    <a:pt x="210" y="356"/>
                  </a:lnTo>
                  <a:lnTo>
                    <a:pt x="214" y="350"/>
                  </a:lnTo>
                  <a:lnTo>
                    <a:pt x="226" y="356"/>
                  </a:lnTo>
                  <a:lnTo>
                    <a:pt x="232" y="362"/>
                  </a:lnTo>
                  <a:lnTo>
                    <a:pt x="248" y="366"/>
                  </a:lnTo>
                  <a:lnTo>
                    <a:pt x="256" y="368"/>
                  </a:lnTo>
                  <a:lnTo>
                    <a:pt x="266" y="368"/>
                  </a:lnTo>
                  <a:lnTo>
                    <a:pt x="268" y="362"/>
                  </a:lnTo>
                  <a:lnTo>
                    <a:pt x="264" y="352"/>
                  </a:lnTo>
                  <a:lnTo>
                    <a:pt x="258" y="346"/>
                  </a:lnTo>
                  <a:lnTo>
                    <a:pt x="260" y="340"/>
                  </a:lnTo>
                  <a:lnTo>
                    <a:pt x="272" y="330"/>
                  </a:lnTo>
                  <a:lnTo>
                    <a:pt x="280" y="324"/>
                  </a:lnTo>
                  <a:lnTo>
                    <a:pt x="288" y="318"/>
                  </a:lnTo>
                  <a:lnTo>
                    <a:pt x="298" y="324"/>
                  </a:lnTo>
                  <a:lnTo>
                    <a:pt x="308" y="326"/>
                  </a:lnTo>
                  <a:lnTo>
                    <a:pt x="314" y="316"/>
                  </a:lnTo>
                  <a:lnTo>
                    <a:pt x="308" y="304"/>
                  </a:lnTo>
                  <a:lnTo>
                    <a:pt x="298" y="256"/>
                  </a:lnTo>
                  <a:lnTo>
                    <a:pt x="308" y="254"/>
                  </a:lnTo>
                  <a:lnTo>
                    <a:pt x="324" y="256"/>
                  </a:lnTo>
                  <a:lnTo>
                    <a:pt x="332" y="258"/>
                  </a:lnTo>
                  <a:lnTo>
                    <a:pt x="336" y="266"/>
                  </a:lnTo>
                  <a:lnTo>
                    <a:pt x="340" y="274"/>
                  </a:lnTo>
                  <a:lnTo>
                    <a:pt x="344" y="276"/>
                  </a:lnTo>
                  <a:lnTo>
                    <a:pt x="348" y="282"/>
                  </a:lnTo>
                  <a:lnTo>
                    <a:pt x="340" y="288"/>
                  </a:lnTo>
                  <a:lnTo>
                    <a:pt x="336" y="294"/>
                  </a:lnTo>
                  <a:lnTo>
                    <a:pt x="334" y="300"/>
                  </a:lnTo>
                  <a:lnTo>
                    <a:pt x="336" y="308"/>
                  </a:lnTo>
                  <a:lnTo>
                    <a:pt x="348" y="312"/>
                  </a:lnTo>
                  <a:lnTo>
                    <a:pt x="356" y="306"/>
                  </a:lnTo>
                  <a:lnTo>
                    <a:pt x="360" y="298"/>
                  </a:lnTo>
                  <a:lnTo>
                    <a:pt x="366" y="294"/>
                  </a:lnTo>
                  <a:lnTo>
                    <a:pt x="376" y="288"/>
                  </a:lnTo>
                  <a:lnTo>
                    <a:pt x="378" y="284"/>
                  </a:lnTo>
                  <a:lnTo>
                    <a:pt x="384" y="278"/>
                  </a:lnTo>
                  <a:lnTo>
                    <a:pt x="394" y="274"/>
                  </a:lnTo>
                  <a:lnTo>
                    <a:pt x="402" y="272"/>
                  </a:lnTo>
                  <a:lnTo>
                    <a:pt x="410" y="270"/>
                  </a:lnTo>
                  <a:lnTo>
                    <a:pt x="418" y="266"/>
                  </a:lnTo>
                  <a:lnTo>
                    <a:pt x="424" y="260"/>
                  </a:lnTo>
                  <a:lnTo>
                    <a:pt x="428" y="254"/>
                  </a:lnTo>
                  <a:lnTo>
                    <a:pt x="434" y="250"/>
                  </a:lnTo>
                  <a:lnTo>
                    <a:pt x="444" y="248"/>
                  </a:lnTo>
                  <a:lnTo>
                    <a:pt x="446" y="252"/>
                  </a:lnTo>
                  <a:lnTo>
                    <a:pt x="440" y="262"/>
                  </a:lnTo>
                  <a:lnTo>
                    <a:pt x="438" y="268"/>
                  </a:lnTo>
                  <a:lnTo>
                    <a:pt x="446" y="272"/>
                  </a:lnTo>
                  <a:lnTo>
                    <a:pt x="454" y="268"/>
                  </a:lnTo>
                  <a:lnTo>
                    <a:pt x="458" y="262"/>
                  </a:lnTo>
                  <a:lnTo>
                    <a:pt x="464" y="258"/>
                  </a:lnTo>
                  <a:lnTo>
                    <a:pt x="472" y="256"/>
                  </a:lnTo>
                  <a:lnTo>
                    <a:pt x="478" y="258"/>
                  </a:lnTo>
                  <a:lnTo>
                    <a:pt x="488" y="260"/>
                  </a:lnTo>
                  <a:lnTo>
                    <a:pt x="494" y="254"/>
                  </a:lnTo>
                  <a:lnTo>
                    <a:pt x="502" y="250"/>
                  </a:lnTo>
                  <a:lnTo>
                    <a:pt x="508" y="248"/>
                  </a:lnTo>
                  <a:lnTo>
                    <a:pt x="514" y="250"/>
                  </a:lnTo>
                  <a:lnTo>
                    <a:pt x="516" y="262"/>
                  </a:lnTo>
                  <a:lnTo>
                    <a:pt x="526" y="262"/>
                  </a:lnTo>
                  <a:lnTo>
                    <a:pt x="534" y="256"/>
                  </a:lnTo>
                  <a:lnTo>
                    <a:pt x="534" y="250"/>
                  </a:lnTo>
                  <a:lnTo>
                    <a:pt x="530" y="242"/>
                  </a:lnTo>
                  <a:lnTo>
                    <a:pt x="526" y="238"/>
                  </a:lnTo>
                  <a:lnTo>
                    <a:pt x="520" y="230"/>
                  </a:lnTo>
                  <a:lnTo>
                    <a:pt x="508" y="228"/>
                  </a:lnTo>
                  <a:lnTo>
                    <a:pt x="498" y="226"/>
                  </a:lnTo>
                  <a:lnTo>
                    <a:pt x="496" y="218"/>
                  </a:lnTo>
                  <a:lnTo>
                    <a:pt x="500" y="210"/>
                  </a:lnTo>
                  <a:lnTo>
                    <a:pt x="506" y="208"/>
                  </a:lnTo>
                  <a:lnTo>
                    <a:pt x="520" y="218"/>
                  </a:lnTo>
                  <a:lnTo>
                    <a:pt x="524" y="226"/>
                  </a:lnTo>
                  <a:lnTo>
                    <a:pt x="532" y="226"/>
                  </a:lnTo>
                  <a:lnTo>
                    <a:pt x="542" y="226"/>
                  </a:lnTo>
                  <a:lnTo>
                    <a:pt x="552" y="226"/>
                  </a:lnTo>
                  <a:lnTo>
                    <a:pt x="560" y="226"/>
                  </a:lnTo>
                  <a:lnTo>
                    <a:pt x="574" y="228"/>
                  </a:lnTo>
                  <a:lnTo>
                    <a:pt x="582" y="230"/>
                  </a:lnTo>
                  <a:lnTo>
                    <a:pt x="590" y="236"/>
                  </a:lnTo>
                  <a:lnTo>
                    <a:pt x="600" y="244"/>
                  </a:lnTo>
                  <a:lnTo>
                    <a:pt x="606" y="244"/>
                  </a:lnTo>
                  <a:lnTo>
                    <a:pt x="618" y="252"/>
                  </a:lnTo>
                  <a:lnTo>
                    <a:pt x="630" y="260"/>
                  </a:lnTo>
                  <a:lnTo>
                    <a:pt x="640" y="266"/>
                  </a:lnTo>
                  <a:lnTo>
                    <a:pt x="642" y="274"/>
                  </a:lnTo>
                  <a:lnTo>
                    <a:pt x="656" y="272"/>
                  </a:lnTo>
                  <a:lnTo>
                    <a:pt x="652" y="260"/>
                  </a:lnTo>
                  <a:lnTo>
                    <a:pt x="646" y="252"/>
                  </a:lnTo>
                  <a:lnTo>
                    <a:pt x="640" y="244"/>
                  </a:lnTo>
                  <a:lnTo>
                    <a:pt x="638" y="238"/>
                  </a:lnTo>
                  <a:lnTo>
                    <a:pt x="630" y="234"/>
                  </a:lnTo>
                  <a:lnTo>
                    <a:pt x="622" y="232"/>
                  </a:lnTo>
                  <a:lnTo>
                    <a:pt x="616" y="226"/>
                  </a:lnTo>
                  <a:lnTo>
                    <a:pt x="614" y="218"/>
                  </a:lnTo>
                  <a:lnTo>
                    <a:pt x="618" y="208"/>
                  </a:lnTo>
                  <a:lnTo>
                    <a:pt x="614" y="202"/>
                  </a:lnTo>
                  <a:lnTo>
                    <a:pt x="608" y="198"/>
                  </a:lnTo>
                  <a:lnTo>
                    <a:pt x="624" y="182"/>
                  </a:lnTo>
                  <a:lnTo>
                    <a:pt x="628" y="174"/>
                  </a:lnTo>
                  <a:lnTo>
                    <a:pt x="626" y="162"/>
                  </a:lnTo>
                  <a:lnTo>
                    <a:pt x="626" y="150"/>
                  </a:lnTo>
                  <a:lnTo>
                    <a:pt x="630" y="144"/>
                  </a:lnTo>
                  <a:lnTo>
                    <a:pt x="636" y="132"/>
                  </a:lnTo>
                  <a:lnTo>
                    <a:pt x="636" y="124"/>
                  </a:lnTo>
                  <a:lnTo>
                    <a:pt x="650" y="118"/>
                  </a:lnTo>
                  <a:lnTo>
                    <a:pt x="664" y="126"/>
                  </a:lnTo>
                  <a:lnTo>
                    <a:pt x="660" y="134"/>
                  </a:lnTo>
                  <a:lnTo>
                    <a:pt x="652" y="142"/>
                  </a:lnTo>
                  <a:lnTo>
                    <a:pt x="684" y="140"/>
                  </a:lnTo>
                  <a:lnTo>
                    <a:pt x="686" y="160"/>
                  </a:lnTo>
                  <a:lnTo>
                    <a:pt x="682" y="172"/>
                  </a:lnTo>
                  <a:lnTo>
                    <a:pt x="678" y="178"/>
                  </a:lnTo>
                  <a:lnTo>
                    <a:pt x="686" y="198"/>
                  </a:lnTo>
                  <a:lnTo>
                    <a:pt x="688" y="210"/>
                  </a:lnTo>
                  <a:lnTo>
                    <a:pt x="698" y="226"/>
                  </a:lnTo>
                  <a:lnTo>
                    <a:pt x="704" y="260"/>
                  </a:lnTo>
                  <a:lnTo>
                    <a:pt x="714" y="270"/>
                  </a:lnTo>
                  <a:lnTo>
                    <a:pt x="716" y="278"/>
                  </a:lnTo>
                  <a:lnTo>
                    <a:pt x="704" y="300"/>
                  </a:lnTo>
                  <a:lnTo>
                    <a:pt x="688" y="306"/>
                  </a:lnTo>
                  <a:lnTo>
                    <a:pt x="668" y="314"/>
                  </a:lnTo>
                  <a:lnTo>
                    <a:pt x="714" y="322"/>
                  </a:lnTo>
                  <a:lnTo>
                    <a:pt x="714" y="308"/>
                  </a:lnTo>
                  <a:lnTo>
                    <a:pt x="726" y="290"/>
                  </a:lnTo>
                  <a:lnTo>
                    <a:pt x="738" y="278"/>
                  </a:lnTo>
                  <a:lnTo>
                    <a:pt x="730" y="266"/>
                  </a:lnTo>
                  <a:lnTo>
                    <a:pt x="752" y="254"/>
                  </a:lnTo>
                  <a:lnTo>
                    <a:pt x="756" y="244"/>
                  </a:lnTo>
                  <a:lnTo>
                    <a:pt x="732" y="240"/>
                  </a:lnTo>
                  <a:lnTo>
                    <a:pt x="726" y="246"/>
                  </a:lnTo>
                  <a:lnTo>
                    <a:pt x="712" y="226"/>
                  </a:lnTo>
                  <a:lnTo>
                    <a:pt x="712" y="210"/>
                  </a:lnTo>
                  <a:lnTo>
                    <a:pt x="704" y="192"/>
                  </a:lnTo>
                  <a:lnTo>
                    <a:pt x="698" y="182"/>
                  </a:lnTo>
                  <a:lnTo>
                    <a:pt x="710" y="170"/>
                  </a:lnTo>
                  <a:lnTo>
                    <a:pt x="710" y="160"/>
                  </a:lnTo>
                  <a:lnTo>
                    <a:pt x="716" y="138"/>
                  </a:lnTo>
                  <a:lnTo>
                    <a:pt x="724" y="144"/>
                  </a:lnTo>
                  <a:lnTo>
                    <a:pt x="724" y="168"/>
                  </a:lnTo>
                  <a:lnTo>
                    <a:pt x="726" y="182"/>
                  </a:lnTo>
                  <a:lnTo>
                    <a:pt x="754" y="196"/>
                  </a:lnTo>
                  <a:lnTo>
                    <a:pt x="768" y="194"/>
                  </a:lnTo>
                  <a:lnTo>
                    <a:pt x="744" y="178"/>
                  </a:lnTo>
                  <a:lnTo>
                    <a:pt x="734" y="168"/>
                  </a:lnTo>
                  <a:lnTo>
                    <a:pt x="744" y="166"/>
                  </a:lnTo>
                  <a:lnTo>
                    <a:pt x="752" y="174"/>
                  </a:lnTo>
                  <a:lnTo>
                    <a:pt x="760" y="154"/>
                  </a:lnTo>
                  <a:lnTo>
                    <a:pt x="774" y="152"/>
                  </a:lnTo>
                  <a:lnTo>
                    <a:pt x="804" y="170"/>
                  </a:lnTo>
                  <a:lnTo>
                    <a:pt x="812" y="176"/>
                  </a:lnTo>
                  <a:lnTo>
                    <a:pt x="822" y="192"/>
                  </a:lnTo>
                  <a:lnTo>
                    <a:pt x="824" y="200"/>
                  </a:lnTo>
                  <a:lnTo>
                    <a:pt x="846" y="200"/>
                  </a:lnTo>
                  <a:lnTo>
                    <a:pt x="844" y="186"/>
                  </a:lnTo>
                  <a:lnTo>
                    <a:pt x="832" y="166"/>
                  </a:lnTo>
                  <a:lnTo>
                    <a:pt x="822" y="162"/>
                  </a:lnTo>
                  <a:lnTo>
                    <a:pt x="802" y="152"/>
                  </a:lnTo>
                  <a:lnTo>
                    <a:pt x="792" y="148"/>
                  </a:lnTo>
                  <a:lnTo>
                    <a:pt x="788" y="126"/>
                  </a:lnTo>
                  <a:lnTo>
                    <a:pt x="796" y="118"/>
                  </a:lnTo>
                  <a:lnTo>
                    <a:pt x="806" y="118"/>
                  </a:lnTo>
                  <a:lnTo>
                    <a:pt x="820" y="118"/>
                  </a:lnTo>
                  <a:lnTo>
                    <a:pt x="836" y="118"/>
                  </a:lnTo>
                  <a:lnTo>
                    <a:pt x="854" y="120"/>
                  </a:lnTo>
                  <a:lnTo>
                    <a:pt x="870" y="120"/>
                  </a:lnTo>
                  <a:lnTo>
                    <a:pt x="868" y="108"/>
                  </a:lnTo>
                  <a:lnTo>
                    <a:pt x="856" y="104"/>
                  </a:lnTo>
                  <a:lnTo>
                    <a:pt x="850" y="96"/>
                  </a:lnTo>
                  <a:lnTo>
                    <a:pt x="856" y="86"/>
                  </a:lnTo>
                  <a:lnTo>
                    <a:pt x="870" y="82"/>
                  </a:lnTo>
                  <a:lnTo>
                    <a:pt x="882" y="72"/>
                  </a:lnTo>
                  <a:lnTo>
                    <a:pt x="940" y="62"/>
                  </a:lnTo>
                  <a:lnTo>
                    <a:pt x="936" y="52"/>
                  </a:lnTo>
                  <a:lnTo>
                    <a:pt x="942" y="48"/>
                  </a:lnTo>
                  <a:lnTo>
                    <a:pt x="968" y="50"/>
                  </a:lnTo>
                  <a:lnTo>
                    <a:pt x="976" y="46"/>
                  </a:lnTo>
                  <a:lnTo>
                    <a:pt x="990" y="54"/>
                  </a:lnTo>
                  <a:lnTo>
                    <a:pt x="1008" y="44"/>
                  </a:lnTo>
                  <a:lnTo>
                    <a:pt x="1026" y="38"/>
                  </a:lnTo>
                  <a:lnTo>
                    <a:pt x="1042" y="36"/>
                  </a:lnTo>
                  <a:lnTo>
                    <a:pt x="1040" y="20"/>
                  </a:lnTo>
                  <a:lnTo>
                    <a:pt x="1050" y="8"/>
                  </a:lnTo>
                  <a:lnTo>
                    <a:pt x="1076" y="0"/>
                  </a:lnTo>
                  <a:lnTo>
                    <a:pt x="1096" y="10"/>
                  </a:lnTo>
                  <a:lnTo>
                    <a:pt x="1096" y="18"/>
                  </a:lnTo>
                  <a:lnTo>
                    <a:pt x="1108" y="24"/>
                  </a:lnTo>
                  <a:lnTo>
                    <a:pt x="1116" y="28"/>
                  </a:lnTo>
                  <a:lnTo>
                    <a:pt x="1114" y="34"/>
                  </a:lnTo>
                  <a:lnTo>
                    <a:pt x="1118" y="40"/>
                  </a:lnTo>
                  <a:lnTo>
                    <a:pt x="1126" y="38"/>
                  </a:lnTo>
                  <a:lnTo>
                    <a:pt x="1134" y="32"/>
                  </a:lnTo>
                  <a:lnTo>
                    <a:pt x="1142" y="30"/>
                  </a:lnTo>
                  <a:lnTo>
                    <a:pt x="1152" y="30"/>
                  </a:lnTo>
                  <a:lnTo>
                    <a:pt x="1168" y="32"/>
                  </a:lnTo>
                  <a:lnTo>
                    <a:pt x="1186" y="40"/>
                  </a:lnTo>
                  <a:lnTo>
                    <a:pt x="1208" y="50"/>
                  </a:lnTo>
                  <a:lnTo>
                    <a:pt x="1214" y="76"/>
                  </a:lnTo>
                  <a:lnTo>
                    <a:pt x="1196" y="96"/>
                  </a:lnTo>
                  <a:lnTo>
                    <a:pt x="1188" y="96"/>
                  </a:lnTo>
                  <a:lnTo>
                    <a:pt x="1176" y="102"/>
                  </a:lnTo>
                  <a:lnTo>
                    <a:pt x="1176" y="106"/>
                  </a:lnTo>
                  <a:lnTo>
                    <a:pt x="1192" y="114"/>
                  </a:lnTo>
                  <a:lnTo>
                    <a:pt x="1200" y="110"/>
                  </a:lnTo>
                  <a:lnTo>
                    <a:pt x="1214" y="122"/>
                  </a:lnTo>
                  <a:lnTo>
                    <a:pt x="1226" y="112"/>
                  </a:lnTo>
                  <a:lnTo>
                    <a:pt x="1236" y="120"/>
                  </a:lnTo>
                  <a:lnTo>
                    <a:pt x="1258" y="118"/>
                  </a:lnTo>
                  <a:lnTo>
                    <a:pt x="1272" y="120"/>
                  </a:lnTo>
                  <a:lnTo>
                    <a:pt x="1294" y="114"/>
                  </a:lnTo>
                  <a:lnTo>
                    <a:pt x="1300" y="122"/>
                  </a:lnTo>
                  <a:lnTo>
                    <a:pt x="1316" y="134"/>
                  </a:lnTo>
                  <a:lnTo>
                    <a:pt x="1330" y="136"/>
                  </a:lnTo>
                  <a:lnTo>
                    <a:pt x="1364" y="138"/>
                  </a:lnTo>
                  <a:lnTo>
                    <a:pt x="1364" y="128"/>
                  </a:lnTo>
                  <a:lnTo>
                    <a:pt x="1368" y="112"/>
                  </a:lnTo>
                  <a:lnTo>
                    <a:pt x="1378" y="112"/>
                  </a:lnTo>
                  <a:lnTo>
                    <a:pt x="1388" y="116"/>
                  </a:lnTo>
                  <a:lnTo>
                    <a:pt x="1400" y="116"/>
                  </a:lnTo>
                  <a:lnTo>
                    <a:pt x="1422" y="118"/>
                  </a:lnTo>
                  <a:lnTo>
                    <a:pt x="1438" y="134"/>
                  </a:lnTo>
                  <a:lnTo>
                    <a:pt x="1446" y="156"/>
                  </a:lnTo>
                  <a:lnTo>
                    <a:pt x="1440" y="166"/>
                  </a:lnTo>
                  <a:lnTo>
                    <a:pt x="1462" y="190"/>
                  </a:lnTo>
                  <a:lnTo>
                    <a:pt x="1482" y="196"/>
                  </a:lnTo>
                  <a:lnTo>
                    <a:pt x="1496" y="176"/>
                  </a:lnTo>
                  <a:lnTo>
                    <a:pt x="1510" y="176"/>
                  </a:lnTo>
                  <a:lnTo>
                    <a:pt x="1526" y="180"/>
                  </a:lnTo>
                  <a:lnTo>
                    <a:pt x="1544" y="172"/>
                  </a:lnTo>
                  <a:lnTo>
                    <a:pt x="1566" y="178"/>
                  </a:lnTo>
                  <a:lnTo>
                    <a:pt x="1574" y="182"/>
                  </a:lnTo>
                  <a:lnTo>
                    <a:pt x="1582" y="176"/>
                  </a:lnTo>
                  <a:lnTo>
                    <a:pt x="1600" y="182"/>
                  </a:lnTo>
                  <a:lnTo>
                    <a:pt x="1598" y="158"/>
                  </a:lnTo>
                  <a:lnTo>
                    <a:pt x="1590" y="150"/>
                  </a:lnTo>
                  <a:lnTo>
                    <a:pt x="1602" y="144"/>
                  </a:lnTo>
                  <a:lnTo>
                    <a:pt x="1618" y="138"/>
                  </a:lnTo>
                  <a:lnTo>
                    <a:pt x="1664" y="144"/>
                  </a:lnTo>
                  <a:lnTo>
                    <a:pt x="1680" y="154"/>
                  </a:lnTo>
                  <a:lnTo>
                    <a:pt x="1704" y="154"/>
                  </a:lnTo>
                  <a:lnTo>
                    <a:pt x="1728" y="156"/>
                  </a:lnTo>
                  <a:lnTo>
                    <a:pt x="1730" y="166"/>
                  </a:lnTo>
                  <a:lnTo>
                    <a:pt x="1734" y="172"/>
                  </a:lnTo>
                  <a:lnTo>
                    <a:pt x="1752" y="178"/>
                  </a:lnTo>
                  <a:lnTo>
                    <a:pt x="1774" y="178"/>
                  </a:lnTo>
                  <a:lnTo>
                    <a:pt x="1776" y="188"/>
                  </a:lnTo>
                  <a:lnTo>
                    <a:pt x="1792" y="196"/>
                  </a:lnTo>
                  <a:lnTo>
                    <a:pt x="1832" y="188"/>
                  </a:lnTo>
                  <a:lnTo>
                    <a:pt x="1864" y="188"/>
                  </a:lnTo>
                  <a:lnTo>
                    <a:pt x="1876" y="194"/>
                  </a:lnTo>
                  <a:lnTo>
                    <a:pt x="1892" y="208"/>
                  </a:lnTo>
                  <a:lnTo>
                    <a:pt x="1898" y="226"/>
                  </a:lnTo>
                  <a:lnTo>
                    <a:pt x="1916" y="236"/>
                  </a:lnTo>
                  <a:lnTo>
                    <a:pt x="1922" y="242"/>
                  </a:lnTo>
                  <a:lnTo>
                    <a:pt x="1928" y="226"/>
                  </a:lnTo>
                  <a:lnTo>
                    <a:pt x="1946" y="224"/>
                  </a:lnTo>
                  <a:lnTo>
                    <a:pt x="1964" y="230"/>
                  </a:lnTo>
                  <a:lnTo>
                    <a:pt x="1994" y="228"/>
                  </a:lnTo>
                  <a:lnTo>
                    <a:pt x="2022" y="224"/>
                  </a:lnTo>
                  <a:lnTo>
                    <a:pt x="2034" y="240"/>
                  </a:lnTo>
                  <a:lnTo>
                    <a:pt x="2054" y="250"/>
                  </a:lnTo>
                  <a:lnTo>
                    <a:pt x="2054" y="232"/>
                  </a:lnTo>
                  <a:lnTo>
                    <a:pt x="2046" y="226"/>
                  </a:lnTo>
                  <a:lnTo>
                    <a:pt x="2042" y="216"/>
                  </a:lnTo>
                  <a:lnTo>
                    <a:pt x="2040" y="212"/>
                  </a:lnTo>
                  <a:lnTo>
                    <a:pt x="2054" y="214"/>
                  </a:lnTo>
                  <a:lnTo>
                    <a:pt x="2072" y="218"/>
                  </a:lnTo>
                  <a:lnTo>
                    <a:pt x="2088" y="220"/>
                  </a:lnTo>
                  <a:lnTo>
                    <a:pt x="2110" y="218"/>
                  </a:lnTo>
                  <a:lnTo>
                    <a:pt x="2128" y="220"/>
                  </a:lnTo>
                  <a:lnTo>
                    <a:pt x="2146" y="228"/>
                  </a:lnTo>
                  <a:lnTo>
                    <a:pt x="2166" y="236"/>
                  </a:lnTo>
                  <a:lnTo>
                    <a:pt x="2184" y="242"/>
                  </a:lnTo>
                  <a:lnTo>
                    <a:pt x="2200" y="246"/>
                  </a:lnTo>
                  <a:lnTo>
                    <a:pt x="2208" y="254"/>
                  </a:lnTo>
                  <a:lnTo>
                    <a:pt x="2222" y="258"/>
                  </a:lnTo>
                  <a:lnTo>
                    <a:pt x="2232" y="260"/>
                  </a:lnTo>
                  <a:lnTo>
                    <a:pt x="2236" y="268"/>
                  </a:lnTo>
                  <a:lnTo>
                    <a:pt x="2248" y="274"/>
                  </a:lnTo>
                  <a:lnTo>
                    <a:pt x="2260" y="272"/>
                  </a:lnTo>
                  <a:lnTo>
                    <a:pt x="2270" y="282"/>
                  </a:lnTo>
                  <a:lnTo>
                    <a:pt x="2278" y="292"/>
                  </a:lnTo>
                  <a:lnTo>
                    <a:pt x="2280" y="306"/>
                  </a:lnTo>
                  <a:lnTo>
                    <a:pt x="2280" y="320"/>
                  </a:lnTo>
                  <a:lnTo>
                    <a:pt x="2280" y="334"/>
                  </a:lnTo>
                  <a:lnTo>
                    <a:pt x="2260" y="334"/>
                  </a:lnTo>
                  <a:lnTo>
                    <a:pt x="2242" y="332"/>
                  </a:lnTo>
                  <a:lnTo>
                    <a:pt x="2236" y="320"/>
                  </a:lnTo>
                  <a:lnTo>
                    <a:pt x="2222" y="312"/>
                  </a:lnTo>
                  <a:lnTo>
                    <a:pt x="2220" y="328"/>
                  </a:lnTo>
                  <a:lnTo>
                    <a:pt x="2224" y="346"/>
                  </a:lnTo>
                  <a:lnTo>
                    <a:pt x="2220" y="350"/>
                  </a:lnTo>
                  <a:lnTo>
                    <a:pt x="2196" y="356"/>
                  </a:lnTo>
                  <a:lnTo>
                    <a:pt x="2198" y="368"/>
                  </a:lnTo>
                  <a:lnTo>
                    <a:pt x="2218" y="374"/>
                  </a:lnTo>
                  <a:lnTo>
                    <a:pt x="2232" y="386"/>
                  </a:lnTo>
                  <a:lnTo>
                    <a:pt x="2244" y="402"/>
                  </a:lnTo>
                  <a:lnTo>
                    <a:pt x="2238" y="416"/>
                  </a:lnTo>
                  <a:lnTo>
                    <a:pt x="2218" y="410"/>
                  </a:lnTo>
                  <a:lnTo>
                    <a:pt x="2194" y="420"/>
                  </a:lnTo>
                  <a:lnTo>
                    <a:pt x="2170" y="430"/>
                  </a:lnTo>
                  <a:lnTo>
                    <a:pt x="2150" y="450"/>
                  </a:lnTo>
                  <a:lnTo>
                    <a:pt x="2142" y="470"/>
                  </a:lnTo>
                  <a:lnTo>
                    <a:pt x="2130" y="472"/>
                  </a:lnTo>
                  <a:lnTo>
                    <a:pt x="2116" y="456"/>
                  </a:lnTo>
                  <a:lnTo>
                    <a:pt x="2098" y="460"/>
                  </a:lnTo>
                  <a:lnTo>
                    <a:pt x="2086" y="476"/>
                  </a:lnTo>
                  <a:lnTo>
                    <a:pt x="2074" y="468"/>
                  </a:lnTo>
                  <a:lnTo>
                    <a:pt x="2064" y="472"/>
                  </a:lnTo>
                  <a:lnTo>
                    <a:pt x="2050" y="472"/>
                  </a:lnTo>
                  <a:lnTo>
                    <a:pt x="2046" y="486"/>
                  </a:lnTo>
                  <a:lnTo>
                    <a:pt x="2042" y="500"/>
                  </a:lnTo>
                  <a:lnTo>
                    <a:pt x="2036" y="518"/>
                  </a:lnTo>
                  <a:lnTo>
                    <a:pt x="2052" y="520"/>
                  </a:lnTo>
                  <a:lnTo>
                    <a:pt x="2058" y="540"/>
                  </a:lnTo>
                  <a:lnTo>
                    <a:pt x="2072" y="550"/>
                  </a:lnTo>
                  <a:lnTo>
                    <a:pt x="2066" y="564"/>
                  </a:lnTo>
                  <a:lnTo>
                    <a:pt x="2058" y="582"/>
                  </a:lnTo>
                  <a:lnTo>
                    <a:pt x="2060" y="600"/>
                  </a:lnTo>
                  <a:lnTo>
                    <a:pt x="2038" y="606"/>
                  </a:lnTo>
                  <a:lnTo>
                    <a:pt x="2044" y="626"/>
                  </a:lnTo>
                  <a:lnTo>
                    <a:pt x="2032" y="634"/>
                  </a:lnTo>
                  <a:lnTo>
                    <a:pt x="2028" y="658"/>
                  </a:lnTo>
                  <a:lnTo>
                    <a:pt x="2010" y="676"/>
                  </a:lnTo>
                  <a:lnTo>
                    <a:pt x="1986" y="628"/>
                  </a:lnTo>
                  <a:lnTo>
                    <a:pt x="1970" y="598"/>
                  </a:lnTo>
                  <a:lnTo>
                    <a:pt x="1962" y="562"/>
                  </a:lnTo>
                  <a:lnTo>
                    <a:pt x="1964" y="532"/>
                  </a:lnTo>
                  <a:lnTo>
                    <a:pt x="1972" y="516"/>
                  </a:lnTo>
                  <a:lnTo>
                    <a:pt x="1984" y="512"/>
                  </a:lnTo>
                  <a:lnTo>
                    <a:pt x="2000" y="498"/>
                  </a:lnTo>
                  <a:lnTo>
                    <a:pt x="2004" y="474"/>
                  </a:lnTo>
                  <a:lnTo>
                    <a:pt x="2012" y="458"/>
                  </a:lnTo>
                  <a:lnTo>
                    <a:pt x="2026" y="446"/>
                  </a:lnTo>
                  <a:lnTo>
                    <a:pt x="2028" y="420"/>
                  </a:lnTo>
                  <a:lnTo>
                    <a:pt x="2026" y="400"/>
                  </a:lnTo>
                  <a:lnTo>
                    <a:pt x="2018" y="410"/>
                  </a:lnTo>
                  <a:lnTo>
                    <a:pt x="2018" y="426"/>
                  </a:lnTo>
                  <a:lnTo>
                    <a:pt x="2002" y="446"/>
                  </a:lnTo>
                  <a:lnTo>
                    <a:pt x="1982" y="446"/>
                  </a:lnTo>
                  <a:lnTo>
                    <a:pt x="1974" y="426"/>
                  </a:lnTo>
                  <a:lnTo>
                    <a:pt x="1960" y="424"/>
                  </a:lnTo>
                  <a:lnTo>
                    <a:pt x="1948" y="426"/>
                  </a:lnTo>
                  <a:lnTo>
                    <a:pt x="1940" y="432"/>
                  </a:lnTo>
                  <a:lnTo>
                    <a:pt x="1930" y="442"/>
                  </a:lnTo>
                  <a:lnTo>
                    <a:pt x="1926" y="450"/>
                  </a:lnTo>
                  <a:lnTo>
                    <a:pt x="1918" y="460"/>
                  </a:lnTo>
                  <a:lnTo>
                    <a:pt x="1914" y="470"/>
                  </a:lnTo>
                  <a:lnTo>
                    <a:pt x="1916" y="478"/>
                  </a:lnTo>
                  <a:lnTo>
                    <a:pt x="1926" y="484"/>
                  </a:lnTo>
                  <a:lnTo>
                    <a:pt x="1926" y="494"/>
                  </a:lnTo>
                  <a:lnTo>
                    <a:pt x="1912" y="494"/>
                  </a:lnTo>
                  <a:lnTo>
                    <a:pt x="1902" y="498"/>
                  </a:lnTo>
                  <a:lnTo>
                    <a:pt x="1898" y="502"/>
                  </a:lnTo>
                  <a:lnTo>
                    <a:pt x="1888" y="502"/>
                  </a:lnTo>
                  <a:lnTo>
                    <a:pt x="1880" y="500"/>
                  </a:lnTo>
                  <a:lnTo>
                    <a:pt x="1874" y="494"/>
                  </a:lnTo>
                  <a:lnTo>
                    <a:pt x="1874" y="486"/>
                  </a:lnTo>
                  <a:lnTo>
                    <a:pt x="1868" y="482"/>
                  </a:lnTo>
                  <a:lnTo>
                    <a:pt x="1850" y="480"/>
                  </a:lnTo>
                  <a:lnTo>
                    <a:pt x="1836" y="490"/>
                  </a:lnTo>
                  <a:lnTo>
                    <a:pt x="1824" y="488"/>
                  </a:lnTo>
                  <a:lnTo>
                    <a:pt x="1800" y="490"/>
                  </a:lnTo>
                  <a:lnTo>
                    <a:pt x="1786" y="488"/>
                  </a:lnTo>
                  <a:lnTo>
                    <a:pt x="1758" y="488"/>
                  </a:lnTo>
                  <a:lnTo>
                    <a:pt x="1744" y="494"/>
                  </a:lnTo>
                  <a:lnTo>
                    <a:pt x="1728" y="518"/>
                  </a:lnTo>
                  <a:lnTo>
                    <a:pt x="1722" y="534"/>
                  </a:lnTo>
                  <a:lnTo>
                    <a:pt x="1698" y="562"/>
                  </a:lnTo>
                  <a:lnTo>
                    <a:pt x="1682" y="586"/>
                  </a:lnTo>
                  <a:lnTo>
                    <a:pt x="1680" y="598"/>
                  </a:lnTo>
                  <a:lnTo>
                    <a:pt x="1704" y="606"/>
                  </a:lnTo>
                  <a:lnTo>
                    <a:pt x="1716" y="622"/>
                  </a:lnTo>
                  <a:lnTo>
                    <a:pt x="1878" y="592"/>
                  </a:lnTo>
                  <a:lnTo>
                    <a:pt x="1890" y="624"/>
                  </a:lnTo>
                  <a:lnTo>
                    <a:pt x="1890" y="648"/>
                  </a:lnTo>
                  <a:lnTo>
                    <a:pt x="1862" y="774"/>
                  </a:lnTo>
                  <a:lnTo>
                    <a:pt x="1834" y="808"/>
                  </a:lnTo>
                  <a:lnTo>
                    <a:pt x="1814" y="818"/>
                  </a:lnTo>
                  <a:lnTo>
                    <a:pt x="1786" y="814"/>
                  </a:lnTo>
                  <a:lnTo>
                    <a:pt x="1752" y="824"/>
                  </a:lnTo>
                  <a:lnTo>
                    <a:pt x="1728" y="806"/>
                  </a:lnTo>
                  <a:lnTo>
                    <a:pt x="1738" y="766"/>
                  </a:lnTo>
                  <a:lnTo>
                    <a:pt x="1738" y="756"/>
                  </a:lnTo>
                  <a:lnTo>
                    <a:pt x="1684" y="760"/>
                  </a:lnTo>
                  <a:lnTo>
                    <a:pt x="1590" y="768"/>
                  </a:lnTo>
                  <a:lnTo>
                    <a:pt x="928" y="1144"/>
                  </a:lnTo>
                  <a:lnTo>
                    <a:pt x="572" y="1076"/>
                  </a:lnTo>
                  <a:lnTo>
                    <a:pt x="562" y="1056"/>
                  </a:lnTo>
                  <a:lnTo>
                    <a:pt x="528" y="1028"/>
                  </a:lnTo>
                  <a:lnTo>
                    <a:pt x="480" y="1018"/>
                  </a:lnTo>
                  <a:lnTo>
                    <a:pt x="526" y="974"/>
                  </a:lnTo>
                  <a:lnTo>
                    <a:pt x="522" y="952"/>
                  </a:lnTo>
                  <a:lnTo>
                    <a:pt x="514" y="934"/>
                  </a:lnTo>
                  <a:lnTo>
                    <a:pt x="504" y="906"/>
                  </a:lnTo>
                  <a:lnTo>
                    <a:pt x="510" y="904"/>
                  </a:lnTo>
                  <a:lnTo>
                    <a:pt x="526" y="904"/>
                  </a:lnTo>
                  <a:lnTo>
                    <a:pt x="524" y="896"/>
                  </a:lnTo>
                  <a:lnTo>
                    <a:pt x="516" y="884"/>
                  </a:lnTo>
                  <a:lnTo>
                    <a:pt x="508" y="880"/>
                  </a:lnTo>
                  <a:lnTo>
                    <a:pt x="502" y="880"/>
                  </a:lnTo>
                  <a:lnTo>
                    <a:pt x="498" y="886"/>
                  </a:lnTo>
                  <a:lnTo>
                    <a:pt x="492" y="886"/>
                  </a:lnTo>
                  <a:lnTo>
                    <a:pt x="490" y="878"/>
                  </a:lnTo>
                  <a:lnTo>
                    <a:pt x="486" y="862"/>
                  </a:lnTo>
                  <a:lnTo>
                    <a:pt x="476" y="860"/>
                  </a:lnTo>
                  <a:lnTo>
                    <a:pt x="470" y="852"/>
                  </a:lnTo>
                  <a:lnTo>
                    <a:pt x="466" y="844"/>
                  </a:lnTo>
                  <a:lnTo>
                    <a:pt x="458" y="836"/>
                  </a:lnTo>
                  <a:lnTo>
                    <a:pt x="454" y="824"/>
                  </a:lnTo>
                  <a:lnTo>
                    <a:pt x="472" y="816"/>
                  </a:lnTo>
                  <a:lnTo>
                    <a:pt x="500" y="804"/>
                  </a:lnTo>
                  <a:lnTo>
                    <a:pt x="486" y="776"/>
                  </a:lnTo>
                  <a:lnTo>
                    <a:pt x="456" y="776"/>
                  </a:lnTo>
                  <a:lnTo>
                    <a:pt x="434" y="794"/>
                  </a:lnTo>
                  <a:lnTo>
                    <a:pt x="412" y="804"/>
                  </a:lnTo>
                  <a:lnTo>
                    <a:pt x="404" y="830"/>
                  </a:lnTo>
                  <a:lnTo>
                    <a:pt x="414" y="860"/>
                  </a:lnTo>
                  <a:lnTo>
                    <a:pt x="440" y="898"/>
                  </a:lnTo>
                  <a:lnTo>
                    <a:pt x="466" y="914"/>
                  </a:lnTo>
                  <a:lnTo>
                    <a:pt x="452" y="928"/>
                  </a:lnTo>
                  <a:lnTo>
                    <a:pt x="438" y="932"/>
                  </a:lnTo>
                  <a:lnTo>
                    <a:pt x="416" y="938"/>
                  </a:lnTo>
                  <a:lnTo>
                    <a:pt x="390" y="926"/>
                  </a:lnTo>
                  <a:lnTo>
                    <a:pt x="366" y="912"/>
                  </a:lnTo>
                  <a:lnTo>
                    <a:pt x="348" y="890"/>
                  </a:lnTo>
                  <a:lnTo>
                    <a:pt x="326" y="874"/>
                  </a:lnTo>
                  <a:lnTo>
                    <a:pt x="292" y="842"/>
                  </a:lnTo>
                  <a:lnTo>
                    <a:pt x="252" y="816"/>
                  </a:lnTo>
                  <a:lnTo>
                    <a:pt x="266" y="792"/>
                  </a:lnTo>
                  <a:lnTo>
                    <a:pt x="270" y="772"/>
                  </a:lnTo>
                  <a:lnTo>
                    <a:pt x="236" y="780"/>
                  </a:lnTo>
                  <a:lnTo>
                    <a:pt x="216" y="792"/>
                  </a:lnTo>
                  <a:lnTo>
                    <a:pt x="226" y="804"/>
                  </a:lnTo>
                  <a:lnTo>
                    <a:pt x="240" y="818"/>
                  </a:lnTo>
                  <a:lnTo>
                    <a:pt x="216" y="830"/>
                  </a:lnTo>
                  <a:lnTo>
                    <a:pt x="202" y="828"/>
                  </a:lnTo>
                  <a:lnTo>
                    <a:pt x="188" y="808"/>
                  </a:lnTo>
                  <a:lnTo>
                    <a:pt x="178" y="788"/>
                  </a:lnTo>
                  <a:lnTo>
                    <a:pt x="158" y="790"/>
                  </a:lnTo>
                  <a:lnTo>
                    <a:pt x="152" y="800"/>
                  </a:lnTo>
                  <a:lnTo>
                    <a:pt x="148" y="806"/>
                  </a:lnTo>
                  <a:lnTo>
                    <a:pt x="104" y="826"/>
                  </a:lnTo>
                  <a:lnTo>
                    <a:pt x="10" y="752"/>
                  </a:lnTo>
                  <a:lnTo>
                    <a:pt x="0" y="624"/>
                  </a:lnTo>
                  <a:lnTo>
                    <a:pt x="6" y="598"/>
                  </a:lnTo>
                  <a:lnTo>
                    <a:pt x="2" y="568"/>
                  </a:lnTo>
                  <a:lnTo>
                    <a:pt x="12" y="536"/>
                  </a:lnTo>
                  <a:lnTo>
                    <a:pt x="28" y="514"/>
                  </a:lnTo>
                  <a:lnTo>
                    <a:pt x="28" y="532"/>
                  </a:lnTo>
                  <a:lnTo>
                    <a:pt x="42" y="552"/>
                  </a:lnTo>
                  <a:lnTo>
                    <a:pt x="52" y="528"/>
                  </a:lnTo>
                  <a:lnTo>
                    <a:pt x="36" y="504"/>
                  </a:lnTo>
                  <a:lnTo>
                    <a:pt x="60" y="498"/>
                  </a:lnTo>
                  <a:lnTo>
                    <a:pt x="78" y="494"/>
                  </a:lnTo>
                  <a:lnTo>
                    <a:pt x="90" y="496"/>
                  </a:lnTo>
                  <a:lnTo>
                    <a:pt x="106" y="496"/>
                  </a:lnTo>
                  <a:lnTo>
                    <a:pt x="106" y="488"/>
                  </a:lnTo>
                  <a:lnTo>
                    <a:pt x="116" y="486"/>
                  </a:lnTo>
                  <a:lnTo>
                    <a:pt x="124" y="488"/>
                  </a:lnTo>
                  <a:lnTo>
                    <a:pt x="128" y="482"/>
                  </a:lnTo>
                  <a:lnTo>
                    <a:pt x="126" y="474"/>
                  </a:lnTo>
                  <a:lnTo>
                    <a:pt x="118" y="468"/>
                  </a:lnTo>
                  <a:lnTo>
                    <a:pt x="106" y="468"/>
                  </a:lnTo>
                  <a:lnTo>
                    <a:pt x="94" y="428"/>
                  </a:lnTo>
                  <a:lnTo>
                    <a:pt x="88" y="342"/>
                  </a:lnTo>
                  <a:lnTo>
                    <a:pt x="82" y="300"/>
                  </a:lnTo>
                  <a:lnTo>
                    <a:pt x="80" y="268"/>
                  </a:lnTo>
                  <a:lnTo>
                    <a:pt x="86" y="250"/>
                  </a:lnTo>
                  <a:lnTo>
                    <a:pt x="112" y="238"/>
                  </a:lnTo>
                  <a:lnTo>
                    <a:pt x="130" y="236"/>
                  </a:lnTo>
                  <a:lnTo>
                    <a:pt x="152" y="2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ltGray">
            <a:xfrm>
              <a:off x="4554538" y="2851150"/>
              <a:ext cx="244475" cy="309563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48" y="14"/>
                </a:cxn>
                <a:cxn ang="0">
                  <a:pos x="96" y="0"/>
                </a:cxn>
                <a:cxn ang="0">
                  <a:pos x="106" y="4"/>
                </a:cxn>
                <a:cxn ang="0">
                  <a:pos x="112" y="10"/>
                </a:cxn>
                <a:cxn ang="0">
                  <a:pos x="116" y="16"/>
                </a:cxn>
                <a:cxn ang="0">
                  <a:pos x="122" y="22"/>
                </a:cxn>
                <a:cxn ang="0">
                  <a:pos x="122" y="26"/>
                </a:cxn>
                <a:cxn ang="0">
                  <a:pos x="120" y="30"/>
                </a:cxn>
                <a:cxn ang="0">
                  <a:pos x="118" y="34"/>
                </a:cxn>
                <a:cxn ang="0">
                  <a:pos x="150" y="44"/>
                </a:cxn>
                <a:cxn ang="0">
                  <a:pos x="154" y="60"/>
                </a:cxn>
                <a:cxn ang="0">
                  <a:pos x="142" y="70"/>
                </a:cxn>
                <a:cxn ang="0">
                  <a:pos x="114" y="68"/>
                </a:cxn>
                <a:cxn ang="0">
                  <a:pos x="100" y="66"/>
                </a:cxn>
                <a:cxn ang="0">
                  <a:pos x="92" y="68"/>
                </a:cxn>
                <a:cxn ang="0">
                  <a:pos x="86" y="90"/>
                </a:cxn>
                <a:cxn ang="0">
                  <a:pos x="76" y="94"/>
                </a:cxn>
                <a:cxn ang="0">
                  <a:pos x="76" y="100"/>
                </a:cxn>
                <a:cxn ang="0">
                  <a:pos x="64" y="98"/>
                </a:cxn>
                <a:cxn ang="0">
                  <a:pos x="58" y="96"/>
                </a:cxn>
                <a:cxn ang="0">
                  <a:pos x="50" y="92"/>
                </a:cxn>
                <a:cxn ang="0">
                  <a:pos x="48" y="98"/>
                </a:cxn>
                <a:cxn ang="0">
                  <a:pos x="54" y="102"/>
                </a:cxn>
                <a:cxn ang="0">
                  <a:pos x="54" y="112"/>
                </a:cxn>
                <a:cxn ang="0">
                  <a:pos x="54" y="116"/>
                </a:cxn>
                <a:cxn ang="0">
                  <a:pos x="54" y="120"/>
                </a:cxn>
                <a:cxn ang="0">
                  <a:pos x="60" y="122"/>
                </a:cxn>
                <a:cxn ang="0">
                  <a:pos x="62" y="130"/>
                </a:cxn>
                <a:cxn ang="0">
                  <a:pos x="58" y="136"/>
                </a:cxn>
                <a:cxn ang="0">
                  <a:pos x="52" y="140"/>
                </a:cxn>
                <a:cxn ang="0">
                  <a:pos x="54" y="150"/>
                </a:cxn>
                <a:cxn ang="0">
                  <a:pos x="48" y="160"/>
                </a:cxn>
                <a:cxn ang="0">
                  <a:pos x="50" y="166"/>
                </a:cxn>
                <a:cxn ang="0">
                  <a:pos x="56" y="170"/>
                </a:cxn>
                <a:cxn ang="0">
                  <a:pos x="46" y="170"/>
                </a:cxn>
                <a:cxn ang="0">
                  <a:pos x="36" y="166"/>
                </a:cxn>
                <a:cxn ang="0">
                  <a:pos x="32" y="154"/>
                </a:cxn>
                <a:cxn ang="0">
                  <a:pos x="22" y="142"/>
                </a:cxn>
                <a:cxn ang="0">
                  <a:pos x="12" y="124"/>
                </a:cxn>
                <a:cxn ang="0">
                  <a:pos x="6" y="108"/>
                </a:cxn>
                <a:cxn ang="0">
                  <a:pos x="0" y="104"/>
                </a:cxn>
                <a:cxn ang="0">
                  <a:pos x="4" y="94"/>
                </a:cxn>
                <a:cxn ang="0">
                  <a:pos x="8" y="88"/>
                </a:cxn>
                <a:cxn ang="0">
                  <a:pos x="10" y="82"/>
                </a:cxn>
                <a:cxn ang="0">
                  <a:pos x="16" y="76"/>
                </a:cxn>
                <a:cxn ang="0">
                  <a:pos x="22" y="68"/>
                </a:cxn>
                <a:cxn ang="0">
                  <a:pos x="32" y="24"/>
                </a:cxn>
                <a:cxn ang="0">
                  <a:pos x="36" y="20"/>
                </a:cxn>
              </a:cxnLst>
              <a:rect l="0" t="0" r="r" b="b"/>
              <a:pathLst>
                <a:path w="155" h="171">
                  <a:moveTo>
                    <a:pt x="36" y="20"/>
                  </a:moveTo>
                  <a:lnTo>
                    <a:pt x="48" y="14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10"/>
                  </a:lnTo>
                  <a:lnTo>
                    <a:pt x="116" y="16"/>
                  </a:lnTo>
                  <a:lnTo>
                    <a:pt x="122" y="22"/>
                  </a:lnTo>
                  <a:lnTo>
                    <a:pt x="122" y="26"/>
                  </a:lnTo>
                  <a:lnTo>
                    <a:pt x="120" y="30"/>
                  </a:lnTo>
                  <a:lnTo>
                    <a:pt x="118" y="34"/>
                  </a:lnTo>
                  <a:lnTo>
                    <a:pt x="150" y="44"/>
                  </a:lnTo>
                  <a:lnTo>
                    <a:pt x="154" y="60"/>
                  </a:lnTo>
                  <a:lnTo>
                    <a:pt x="142" y="70"/>
                  </a:lnTo>
                  <a:lnTo>
                    <a:pt x="114" y="68"/>
                  </a:lnTo>
                  <a:lnTo>
                    <a:pt x="100" y="66"/>
                  </a:lnTo>
                  <a:lnTo>
                    <a:pt x="92" y="68"/>
                  </a:lnTo>
                  <a:lnTo>
                    <a:pt x="86" y="90"/>
                  </a:lnTo>
                  <a:lnTo>
                    <a:pt x="76" y="94"/>
                  </a:lnTo>
                  <a:lnTo>
                    <a:pt x="76" y="100"/>
                  </a:lnTo>
                  <a:lnTo>
                    <a:pt x="64" y="98"/>
                  </a:lnTo>
                  <a:lnTo>
                    <a:pt x="58" y="96"/>
                  </a:lnTo>
                  <a:lnTo>
                    <a:pt x="50" y="92"/>
                  </a:lnTo>
                  <a:lnTo>
                    <a:pt x="48" y="98"/>
                  </a:lnTo>
                  <a:lnTo>
                    <a:pt x="54" y="102"/>
                  </a:lnTo>
                  <a:lnTo>
                    <a:pt x="54" y="112"/>
                  </a:lnTo>
                  <a:lnTo>
                    <a:pt x="54" y="116"/>
                  </a:lnTo>
                  <a:lnTo>
                    <a:pt x="54" y="120"/>
                  </a:lnTo>
                  <a:lnTo>
                    <a:pt x="60" y="122"/>
                  </a:lnTo>
                  <a:lnTo>
                    <a:pt x="62" y="130"/>
                  </a:lnTo>
                  <a:lnTo>
                    <a:pt x="58" y="136"/>
                  </a:lnTo>
                  <a:lnTo>
                    <a:pt x="52" y="140"/>
                  </a:lnTo>
                  <a:lnTo>
                    <a:pt x="54" y="150"/>
                  </a:lnTo>
                  <a:lnTo>
                    <a:pt x="48" y="160"/>
                  </a:lnTo>
                  <a:lnTo>
                    <a:pt x="50" y="166"/>
                  </a:lnTo>
                  <a:lnTo>
                    <a:pt x="56" y="170"/>
                  </a:lnTo>
                  <a:lnTo>
                    <a:pt x="46" y="170"/>
                  </a:lnTo>
                  <a:lnTo>
                    <a:pt x="36" y="166"/>
                  </a:lnTo>
                  <a:lnTo>
                    <a:pt x="32" y="154"/>
                  </a:lnTo>
                  <a:lnTo>
                    <a:pt x="22" y="142"/>
                  </a:lnTo>
                  <a:lnTo>
                    <a:pt x="12" y="124"/>
                  </a:lnTo>
                  <a:lnTo>
                    <a:pt x="6" y="108"/>
                  </a:lnTo>
                  <a:lnTo>
                    <a:pt x="0" y="104"/>
                  </a:lnTo>
                  <a:lnTo>
                    <a:pt x="4" y="94"/>
                  </a:lnTo>
                  <a:lnTo>
                    <a:pt x="8" y="88"/>
                  </a:lnTo>
                  <a:lnTo>
                    <a:pt x="10" y="82"/>
                  </a:lnTo>
                  <a:lnTo>
                    <a:pt x="16" y="76"/>
                  </a:lnTo>
                  <a:lnTo>
                    <a:pt x="22" y="68"/>
                  </a:lnTo>
                  <a:lnTo>
                    <a:pt x="32" y="24"/>
                  </a:lnTo>
                  <a:lnTo>
                    <a:pt x="36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ltGray">
            <a:xfrm>
              <a:off x="4351338" y="2587625"/>
              <a:ext cx="254000" cy="160338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72" y="10"/>
                </a:cxn>
                <a:cxn ang="0">
                  <a:pos x="126" y="38"/>
                </a:cxn>
                <a:cxn ang="0">
                  <a:pos x="132" y="38"/>
                </a:cxn>
                <a:cxn ang="0">
                  <a:pos x="138" y="36"/>
                </a:cxn>
                <a:cxn ang="0">
                  <a:pos x="142" y="36"/>
                </a:cxn>
                <a:cxn ang="0">
                  <a:pos x="146" y="38"/>
                </a:cxn>
                <a:cxn ang="0">
                  <a:pos x="150" y="38"/>
                </a:cxn>
                <a:cxn ang="0">
                  <a:pos x="150" y="42"/>
                </a:cxn>
                <a:cxn ang="0">
                  <a:pos x="154" y="44"/>
                </a:cxn>
                <a:cxn ang="0">
                  <a:pos x="156" y="50"/>
                </a:cxn>
                <a:cxn ang="0">
                  <a:pos x="160" y="54"/>
                </a:cxn>
                <a:cxn ang="0">
                  <a:pos x="160" y="58"/>
                </a:cxn>
                <a:cxn ang="0">
                  <a:pos x="160" y="64"/>
                </a:cxn>
                <a:cxn ang="0">
                  <a:pos x="158" y="70"/>
                </a:cxn>
                <a:cxn ang="0">
                  <a:pos x="152" y="70"/>
                </a:cxn>
                <a:cxn ang="0">
                  <a:pos x="144" y="64"/>
                </a:cxn>
                <a:cxn ang="0">
                  <a:pos x="138" y="62"/>
                </a:cxn>
                <a:cxn ang="0">
                  <a:pos x="134" y="66"/>
                </a:cxn>
                <a:cxn ang="0">
                  <a:pos x="126" y="70"/>
                </a:cxn>
                <a:cxn ang="0">
                  <a:pos x="104" y="74"/>
                </a:cxn>
                <a:cxn ang="0">
                  <a:pos x="104" y="78"/>
                </a:cxn>
                <a:cxn ang="0">
                  <a:pos x="104" y="80"/>
                </a:cxn>
                <a:cxn ang="0">
                  <a:pos x="100" y="82"/>
                </a:cxn>
                <a:cxn ang="0">
                  <a:pos x="98" y="84"/>
                </a:cxn>
                <a:cxn ang="0">
                  <a:pos x="94" y="86"/>
                </a:cxn>
                <a:cxn ang="0">
                  <a:pos x="92" y="86"/>
                </a:cxn>
                <a:cxn ang="0">
                  <a:pos x="90" y="86"/>
                </a:cxn>
                <a:cxn ang="0">
                  <a:pos x="76" y="88"/>
                </a:cxn>
                <a:cxn ang="0">
                  <a:pos x="64" y="86"/>
                </a:cxn>
                <a:cxn ang="0">
                  <a:pos x="44" y="84"/>
                </a:cxn>
                <a:cxn ang="0">
                  <a:pos x="22" y="74"/>
                </a:cxn>
                <a:cxn ang="0">
                  <a:pos x="0" y="48"/>
                </a:cxn>
                <a:cxn ang="0">
                  <a:pos x="0" y="26"/>
                </a:cxn>
                <a:cxn ang="0">
                  <a:pos x="22" y="8"/>
                </a:cxn>
                <a:cxn ang="0">
                  <a:pos x="46" y="0"/>
                </a:cxn>
                <a:cxn ang="0">
                  <a:pos x="64" y="4"/>
                </a:cxn>
              </a:cxnLst>
              <a:rect l="0" t="0" r="r" b="b"/>
              <a:pathLst>
                <a:path w="161" h="89">
                  <a:moveTo>
                    <a:pt x="64" y="4"/>
                  </a:moveTo>
                  <a:lnTo>
                    <a:pt x="72" y="10"/>
                  </a:lnTo>
                  <a:lnTo>
                    <a:pt x="126" y="38"/>
                  </a:lnTo>
                  <a:lnTo>
                    <a:pt x="132" y="38"/>
                  </a:lnTo>
                  <a:lnTo>
                    <a:pt x="138" y="36"/>
                  </a:lnTo>
                  <a:lnTo>
                    <a:pt x="142" y="36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0" y="42"/>
                  </a:lnTo>
                  <a:lnTo>
                    <a:pt x="154" y="44"/>
                  </a:lnTo>
                  <a:lnTo>
                    <a:pt x="156" y="50"/>
                  </a:lnTo>
                  <a:lnTo>
                    <a:pt x="160" y="54"/>
                  </a:lnTo>
                  <a:lnTo>
                    <a:pt x="160" y="58"/>
                  </a:lnTo>
                  <a:lnTo>
                    <a:pt x="160" y="64"/>
                  </a:lnTo>
                  <a:lnTo>
                    <a:pt x="158" y="70"/>
                  </a:lnTo>
                  <a:lnTo>
                    <a:pt x="152" y="70"/>
                  </a:lnTo>
                  <a:lnTo>
                    <a:pt x="144" y="64"/>
                  </a:lnTo>
                  <a:lnTo>
                    <a:pt x="138" y="62"/>
                  </a:lnTo>
                  <a:lnTo>
                    <a:pt x="134" y="66"/>
                  </a:lnTo>
                  <a:lnTo>
                    <a:pt x="126" y="70"/>
                  </a:lnTo>
                  <a:lnTo>
                    <a:pt x="104" y="74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2" y="86"/>
                  </a:lnTo>
                  <a:lnTo>
                    <a:pt x="90" y="86"/>
                  </a:lnTo>
                  <a:lnTo>
                    <a:pt x="76" y="88"/>
                  </a:lnTo>
                  <a:lnTo>
                    <a:pt x="64" y="86"/>
                  </a:lnTo>
                  <a:lnTo>
                    <a:pt x="44" y="84"/>
                  </a:lnTo>
                  <a:lnTo>
                    <a:pt x="22" y="74"/>
                  </a:lnTo>
                  <a:lnTo>
                    <a:pt x="0" y="48"/>
                  </a:lnTo>
                  <a:lnTo>
                    <a:pt x="0" y="26"/>
                  </a:lnTo>
                  <a:lnTo>
                    <a:pt x="22" y="8"/>
                  </a:lnTo>
                  <a:lnTo>
                    <a:pt x="46" y="0"/>
                  </a:lnTo>
                  <a:lnTo>
                    <a:pt x="6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ltGray">
            <a:xfrm>
              <a:off x="4392613" y="2441575"/>
              <a:ext cx="246062" cy="244475"/>
            </a:xfrm>
            <a:custGeom>
              <a:avLst/>
              <a:gdLst/>
              <a:ahLst/>
              <a:cxnLst>
                <a:cxn ang="0">
                  <a:pos x="8" y="26"/>
                </a:cxn>
                <a:cxn ang="0">
                  <a:pos x="20" y="16"/>
                </a:cxn>
                <a:cxn ang="0">
                  <a:pos x="26" y="14"/>
                </a:cxn>
                <a:cxn ang="0">
                  <a:pos x="62" y="0"/>
                </a:cxn>
                <a:cxn ang="0">
                  <a:pos x="70" y="6"/>
                </a:cxn>
                <a:cxn ang="0">
                  <a:pos x="74" y="10"/>
                </a:cxn>
                <a:cxn ang="0">
                  <a:pos x="78" y="14"/>
                </a:cxn>
                <a:cxn ang="0">
                  <a:pos x="82" y="14"/>
                </a:cxn>
                <a:cxn ang="0">
                  <a:pos x="86" y="12"/>
                </a:cxn>
                <a:cxn ang="0">
                  <a:pos x="94" y="10"/>
                </a:cxn>
                <a:cxn ang="0">
                  <a:pos x="100" y="8"/>
                </a:cxn>
                <a:cxn ang="0">
                  <a:pos x="106" y="8"/>
                </a:cxn>
                <a:cxn ang="0">
                  <a:pos x="114" y="8"/>
                </a:cxn>
                <a:cxn ang="0">
                  <a:pos x="124" y="8"/>
                </a:cxn>
                <a:cxn ang="0">
                  <a:pos x="132" y="8"/>
                </a:cxn>
                <a:cxn ang="0">
                  <a:pos x="140" y="8"/>
                </a:cxn>
                <a:cxn ang="0">
                  <a:pos x="142" y="18"/>
                </a:cxn>
                <a:cxn ang="0">
                  <a:pos x="148" y="28"/>
                </a:cxn>
                <a:cxn ang="0">
                  <a:pos x="150" y="38"/>
                </a:cxn>
                <a:cxn ang="0">
                  <a:pos x="148" y="52"/>
                </a:cxn>
                <a:cxn ang="0">
                  <a:pos x="144" y="58"/>
                </a:cxn>
                <a:cxn ang="0">
                  <a:pos x="146" y="66"/>
                </a:cxn>
                <a:cxn ang="0">
                  <a:pos x="150" y="72"/>
                </a:cxn>
                <a:cxn ang="0">
                  <a:pos x="152" y="82"/>
                </a:cxn>
                <a:cxn ang="0">
                  <a:pos x="154" y="90"/>
                </a:cxn>
                <a:cxn ang="0">
                  <a:pos x="150" y="100"/>
                </a:cxn>
                <a:cxn ang="0">
                  <a:pos x="140" y="102"/>
                </a:cxn>
                <a:cxn ang="0">
                  <a:pos x="136" y="110"/>
                </a:cxn>
                <a:cxn ang="0">
                  <a:pos x="134" y="118"/>
                </a:cxn>
                <a:cxn ang="0">
                  <a:pos x="134" y="128"/>
                </a:cxn>
                <a:cxn ang="0">
                  <a:pos x="132" y="134"/>
                </a:cxn>
                <a:cxn ang="0">
                  <a:pos x="122" y="128"/>
                </a:cxn>
                <a:cxn ang="0">
                  <a:pos x="112" y="122"/>
                </a:cxn>
                <a:cxn ang="0">
                  <a:pos x="106" y="124"/>
                </a:cxn>
                <a:cxn ang="0">
                  <a:pos x="100" y="126"/>
                </a:cxn>
                <a:cxn ang="0">
                  <a:pos x="86" y="120"/>
                </a:cxn>
                <a:cxn ang="0">
                  <a:pos x="80" y="120"/>
                </a:cxn>
                <a:cxn ang="0">
                  <a:pos x="74" y="120"/>
                </a:cxn>
                <a:cxn ang="0">
                  <a:pos x="70" y="116"/>
                </a:cxn>
                <a:cxn ang="0">
                  <a:pos x="66" y="110"/>
                </a:cxn>
                <a:cxn ang="0">
                  <a:pos x="62" y="106"/>
                </a:cxn>
                <a:cxn ang="0">
                  <a:pos x="52" y="100"/>
                </a:cxn>
                <a:cxn ang="0">
                  <a:pos x="32" y="100"/>
                </a:cxn>
                <a:cxn ang="0">
                  <a:pos x="30" y="94"/>
                </a:cxn>
                <a:cxn ang="0">
                  <a:pos x="30" y="88"/>
                </a:cxn>
                <a:cxn ang="0">
                  <a:pos x="28" y="86"/>
                </a:cxn>
                <a:cxn ang="0">
                  <a:pos x="24" y="86"/>
                </a:cxn>
                <a:cxn ang="0">
                  <a:pos x="20" y="86"/>
                </a:cxn>
                <a:cxn ang="0">
                  <a:pos x="18" y="86"/>
                </a:cxn>
                <a:cxn ang="0">
                  <a:pos x="12" y="86"/>
                </a:cxn>
                <a:cxn ang="0">
                  <a:pos x="4" y="84"/>
                </a:cxn>
                <a:cxn ang="0">
                  <a:pos x="0" y="36"/>
                </a:cxn>
                <a:cxn ang="0">
                  <a:pos x="8" y="26"/>
                </a:cxn>
              </a:cxnLst>
              <a:rect l="0" t="0" r="r" b="b"/>
              <a:pathLst>
                <a:path w="155" h="135">
                  <a:moveTo>
                    <a:pt x="8" y="26"/>
                  </a:moveTo>
                  <a:lnTo>
                    <a:pt x="20" y="16"/>
                  </a:lnTo>
                  <a:lnTo>
                    <a:pt x="26" y="14"/>
                  </a:lnTo>
                  <a:lnTo>
                    <a:pt x="62" y="0"/>
                  </a:lnTo>
                  <a:lnTo>
                    <a:pt x="70" y="6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6" y="12"/>
                  </a:lnTo>
                  <a:lnTo>
                    <a:pt x="94" y="10"/>
                  </a:lnTo>
                  <a:lnTo>
                    <a:pt x="100" y="8"/>
                  </a:lnTo>
                  <a:lnTo>
                    <a:pt x="106" y="8"/>
                  </a:lnTo>
                  <a:lnTo>
                    <a:pt x="114" y="8"/>
                  </a:lnTo>
                  <a:lnTo>
                    <a:pt x="124" y="8"/>
                  </a:lnTo>
                  <a:lnTo>
                    <a:pt x="132" y="8"/>
                  </a:lnTo>
                  <a:lnTo>
                    <a:pt x="140" y="8"/>
                  </a:lnTo>
                  <a:lnTo>
                    <a:pt x="142" y="18"/>
                  </a:lnTo>
                  <a:lnTo>
                    <a:pt x="148" y="28"/>
                  </a:lnTo>
                  <a:lnTo>
                    <a:pt x="150" y="38"/>
                  </a:lnTo>
                  <a:lnTo>
                    <a:pt x="148" y="52"/>
                  </a:lnTo>
                  <a:lnTo>
                    <a:pt x="144" y="58"/>
                  </a:lnTo>
                  <a:lnTo>
                    <a:pt x="146" y="66"/>
                  </a:lnTo>
                  <a:lnTo>
                    <a:pt x="150" y="72"/>
                  </a:lnTo>
                  <a:lnTo>
                    <a:pt x="152" y="82"/>
                  </a:lnTo>
                  <a:lnTo>
                    <a:pt x="154" y="90"/>
                  </a:lnTo>
                  <a:lnTo>
                    <a:pt x="150" y="100"/>
                  </a:lnTo>
                  <a:lnTo>
                    <a:pt x="140" y="102"/>
                  </a:lnTo>
                  <a:lnTo>
                    <a:pt x="136" y="110"/>
                  </a:lnTo>
                  <a:lnTo>
                    <a:pt x="134" y="118"/>
                  </a:lnTo>
                  <a:lnTo>
                    <a:pt x="134" y="128"/>
                  </a:lnTo>
                  <a:lnTo>
                    <a:pt x="132" y="134"/>
                  </a:lnTo>
                  <a:lnTo>
                    <a:pt x="122" y="128"/>
                  </a:lnTo>
                  <a:lnTo>
                    <a:pt x="112" y="122"/>
                  </a:lnTo>
                  <a:lnTo>
                    <a:pt x="106" y="124"/>
                  </a:lnTo>
                  <a:lnTo>
                    <a:pt x="100" y="126"/>
                  </a:lnTo>
                  <a:lnTo>
                    <a:pt x="86" y="120"/>
                  </a:lnTo>
                  <a:lnTo>
                    <a:pt x="80" y="120"/>
                  </a:lnTo>
                  <a:lnTo>
                    <a:pt x="74" y="120"/>
                  </a:lnTo>
                  <a:lnTo>
                    <a:pt x="70" y="116"/>
                  </a:lnTo>
                  <a:lnTo>
                    <a:pt x="66" y="110"/>
                  </a:lnTo>
                  <a:lnTo>
                    <a:pt x="62" y="106"/>
                  </a:lnTo>
                  <a:lnTo>
                    <a:pt x="52" y="100"/>
                  </a:lnTo>
                  <a:lnTo>
                    <a:pt x="32" y="100"/>
                  </a:lnTo>
                  <a:lnTo>
                    <a:pt x="30" y="94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2" y="86"/>
                  </a:lnTo>
                  <a:lnTo>
                    <a:pt x="4" y="84"/>
                  </a:lnTo>
                  <a:lnTo>
                    <a:pt x="0" y="36"/>
                  </a:lnTo>
                  <a:lnTo>
                    <a:pt x="8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ltGray">
            <a:xfrm>
              <a:off x="3879850" y="2435225"/>
              <a:ext cx="66675" cy="6985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8" y="0"/>
                </a:cxn>
                <a:cxn ang="0">
                  <a:pos x="28" y="2"/>
                </a:cxn>
                <a:cxn ang="0">
                  <a:pos x="34" y="4"/>
                </a:cxn>
                <a:cxn ang="0">
                  <a:pos x="36" y="10"/>
                </a:cxn>
                <a:cxn ang="0">
                  <a:pos x="38" y="14"/>
                </a:cxn>
                <a:cxn ang="0">
                  <a:pos x="40" y="18"/>
                </a:cxn>
                <a:cxn ang="0">
                  <a:pos x="40" y="22"/>
                </a:cxn>
                <a:cxn ang="0">
                  <a:pos x="38" y="26"/>
                </a:cxn>
                <a:cxn ang="0">
                  <a:pos x="36" y="28"/>
                </a:cxn>
                <a:cxn ang="0">
                  <a:pos x="36" y="30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24" y="34"/>
                </a:cxn>
                <a:cxn ang="0">
                  <a:pos x="10" y="3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12" y="2"/>
                </a:cxn>
              </a:cxnLst>
              <a:rect l="0" t="0" r="r" b="b"/>
              <a:pathLst>
                <a:path w="41" h="39">
                  <a:moveTo>
                    <a:pt x="12" y="2"/>
                  </a:moveTo>
                  <a:lnTo>
                    <a:pt x="18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0" y="3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ltGray">
            <a:xfrm>
              <a:off x="3829050" y="2439988"/>
              <a:ext cx="92075" cy="144462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46" y="65"/>
                </a:cxn>
                <a:cxn ang="0">
                  <a:pos x="26" y="73"/>
                </a:cxn>
                <a:cxn ang="0">
                  <a:pos x="23" y="76"/>
                </a:cxn>
                <a:cxn ang="0">
                  <a:pos x="18" y="76"/>
                </a:cxn>
                <a:cxn ang="0">
                  <a:pos x="12" y="78"/>
                </a:cxn>
                <a:cxn ang="0">
                  <a:pos x="9" y="74"/>
                </a:cxn>
                <a:cxn ang="0">
                  <a:pos x="5" y="71"/>
                </a:cxn>
                <a:cxn ang="0">
                  <a:pos x="0" y="65"/>
                </a:cxn>
                <a:cxn ang="0">
                  <a:pos x="2" y="60"/>
                </a:cxn>
                <a:cxn ang="0">
                  <a:pos x="7" y="58"/>
                </a:cxn>
                <a:cxn ang="0">
                  <a:pos x="12" y="56"/>
                </a:cxn>
                <a:cxn ang="0">
                  <a:pos x="14" y="51"/>
                </a:cxn>
                <a:cxn ang="0">
                  <a:pos x="18" y="45"/>
                </a:cxn>
                <a:cxn ang="0">
                  <a:pos x="14" y="40"/>
                </a:cxn>
                <a:cxn ang="0">
                  <a:pos x="7" y="38"/>
                </a:cxn>
                <a:cxn ang="0">
                  <a:pos x="5" y="34"/>
                </a:cxn>
                <a:cxn ang="0">
                  <a:pos x="4" y="29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9" y="16"/>
                </a:cxn>
                <a:cxn ang="0">
                  <a:pos x="21" y="11"/>
                </a:cxn>
                <a:cxn ang="0">
                  <a:pos x="26" y="7"/>
                </a:cxn>
                <a:cxn ang="0">
                  <a:pos x="32" y="5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4" y="4"/>
                </a:cxn>
                <a:cxn ang="0">
                  <a:pos x="42" y="7"/>
                </a:cxn>
                <a:cxn ang="0">
                  <a:pos x="39" y="11"/>
                </a:cxn>
                <a:cxn ang="0">
                  <a:pos x="35" y="15"/>
                </a:cxn>
                <a:cxn ang="0">
                  <a:pos x="35" y="20"/>
                </a:cxn>
                <a:cxn ang="0">
                  <a:pos x="37" y="22"/>
                </a:cxn>
                <a:cxn ang="0">
                  <a:pos x="42" y="25"/>
                </a:cxn>
                <a:cxn ang="0">
                  <a:pos x="49" y="25"/>
                </a:cxn>
                <a:cxn ang="0">
                  <a:pos x="56" y="25"/>
                </a:cxn>
                <a:cxn ang="0">
                  <a:pos x="58" y="33"/>
                </a:cxn>
                <a:cxn ang="0">
                  <a:pos x="58" y="42"/>
                </a:cxn>
                <a:cxn ang="0">
                  <a:pos x="58" y="49"/>
                </a:cxn>
                <a:cxn ang="0">
                  <a:pos x="56" y="56"/>
                </a:cxn>
                <a:cxn ang="0">
                  <a:pos x="54" y="62"/>
                </a:cxn>
                <a:cxn ang="0">
                  <a:pos x="51" y="65"/>
                </a:cxn>
              </a:cxnLst>
              <a:rect l="0" t="0" r="r" b="b"/>
              <a:pathLst>
                <a:path w="59" h="79">
                  <a:moveTo>
                    <a:pt x="51" y="65"/>
                  </a:moveTo>
                  <a:lnTo>
                    <a:pt x="46" y="65"/>
                  </a:lnTo>
                  <a:lnTo>
                    <a:pt x="26" y="73"/>
                  </a:lnTo>
                  <a:lnTo>
                    <a:pt x="23" y="76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5" y="71"/>
                  </a:lnTo>
                  <a:lnTo>
                    <a:pt x="0" y="65"/>
                  </a:lnTo>
                  <a:lnTo>
                    <a:pt x="2" y="60"/>
                  </a:lnTo>
                  <a:lnTo>
                    <a:pt x="7" y="58"/>
                  </a:lnTo>
                  <a:lnTo>
                    <a:pt x="12" y="56"/>
                  </a:lnTo>
                  <a:lnTo>
                    <a:pt x="14" y="51"/>
                  </a:lnTo>
                  <a:lnTo>
                    <a:pt x="18" y="45"/>
                  </a:lnTo>
                  <a:lnTo>
                    <a:pt x="14" y="40"/>
                  </a:lnTo>
                  <a:lnTo>
                    <a:pt x="7" y="38"/>
                  </a:lnTo>
                  <a:lnTo>
                    <a:pt x="5" y="34"/>
                  </a:lnTo>
                  <a:lnTo>
                    <a:pt x="4" y="29"/>
                  </a:lnTo>
                  <a:lnTo>
                    <a:pt x="9" y="25"/>
                  </a:lnTo>
                  <a:lnTo>
                    <a:pt x="5" y="20"/>
                  </a:lnTo>
                  <a:lnTo>
                    <a:pt x="9" y="16"/>
                  </a:lnTo>
                  <a:lnTo>
                    <a:pt x="21" y="11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4"/>
                  </a:lnTo>
                  <a:lnTo>
                    <a:pt x="42" y="7"/>
                  </a:lnTo>
                  <a:lnTo>
                    <a:pt x="39" y="11"/>
                  </a:lnTo>
                  <a:lnTo>
                    <a:pt x="35" y="15"/>
                  </a:lnTo>
                  <a:lnTo>
                    <a:pt x="35" y="20"/>
                  </a:lnTo>
                  <a:lnTo>
                    <a:pt x="37" y="22"/>
                  </a:lnTo>
                  <a:lnTo>
                    <a:pt x="42" y="25"/>
                  </a:lnTo>
                  <a:lnTo>
                    <a:pt x="49" y="25"/>
                  </a:lnTo>
                  <a:lnTo>
                    <a:pt x="56" y="25"/>
                  </a:lnTo>
                  <a:lnTo>
                    <a:pt x="58" y="33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6" y="56"/>
                  </a:lnTo>
                  <a:lnTo>
                    <a:pt x="54" y="62"/>
                  </a:lnTo>
                  <a:lnTo>
                    <a:pt x="51" y="6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ltGray">
            <a:xfrm>
              <a:off x="3827463" y="2438400"/>
              <a:ext cx="106362" cy="157163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52" y="72"/>
                </a:cxn>
                <a:cxn ang="0">
                  <a:pos x="30" y="80"/>
                </a:cxn>
                <a:cxn ang="0">
                  <a:pos x="26" y="84"/>
                </a:cxn>
                <a:cxn ang="0">
                  <a:pos x="20" y="84"/>
                </a:cxn>
                <a:cxn ang="0">
                  <a:pos x="14" y="86"/>
                </a:cxn>
                <a:cxn ang="0">
                  <a:pos x="10" y="82"/>
                </a:cxn>
                <a:cxn ang="0">
                  <a:pos x="6" y="78"/>
                </a:cxn>
                <a:cxn ang="0">
                  <a:pos x="0" y="72"/>
                </a:cxn>
                <a:cxn ang="0">
                  <a:pos x="2" y="66"/>
                </a:cxn>
                <a:cxn ang="0">
                  <a:pos x="8" y="64"/>
                </a:cxn>
                <a:cxn ang="0">
                  <a:pos x="14" y="62"/>
                </a:cxn>
                <a:cxn ang="0">
                  <a:pos x="16" y="56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4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10" y="18"/>
                </a:cxn>
                <a:cxn ang="0">
                  <a:pos x="24" y="12"/>
                </a:cxn>
                <a:cxn ang="0">
                  <a:pos x="30" y="8"/>
                </a:cxn>
                <a:cxn ang="0">
                  <a:pos x="36" y="6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50" y="4"/>
                </a:cxn>
                <a:cxn ang="0">
                  <a:pos x="48" y="8"/>
                </a:cxn>
                <a:cxn ang="0">
                  <a:pos x="44" y="12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42" y="24"/>
                </a:cxn>
                <a:cxn ang="0">
                  <a:pos x="48" y="28"/>
                </a:cxn>
                <a:cxn ang="0">
                  <a:pos x="56" y="28"/>
                </a:cxn>
                <a:cxn ang="0">
                  <a:pos x="64" y="28"/>
                </a:cxn>
                <a:cxn ang="0">
                  <a:pos x="66" y="36"/>
                </a:cxn>
                <a:cxn ang="0">
                  <a:pos x="66" y="46"/>
                </a:cxn>
                <a:cxn ang="0">
                  <a:pos x="66" y="54"/>
                </a:cxn>
                <a:cxn ang="0">
                  <a:pos x="64" y="62"/>
                </a:cxn>
                <a:cxn ang="0">
                  <a:pos x="62" y="68"/>
                </a:cxn>
                <a:cxn ang="0">
                  <a:pos x="58" y="72"/>
                </a:cxn>
              </a:cxnLst>
              <a:rect l="0" t="0" r="r" b="b"/>
              <a:pathLst>
                <a:path w="67" h="87">
                  <a:moveTo>
                    <a:pt x="58" y="72"/>
                  </a:moveTo>
                  <a:lnTo>
                    <a:pt x="52" y="72"/>
                  </a:lnTo>
                  <a:lnTo>
                    <a:pt x="30" y="80"/>
                  </a:lnTo>
                  <a:lnTo>
                    <a:pt x="26" y="84"/>
                  </a:lnTo>
                  <a:lnTo>
                    <a:pt x="20" y="84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2" y="66"/>
                  </a:lnTo>
                  <a:lnTo>
                    <a:pt x="8" y="64"/>
                  </a:lnTo>
                  <a:lnTo>
                    <a:pt x="14" y="62"/>
                  </a:lnTo>
                  <a:lnTo>
                    <a:pt x="16" y="56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24" y="12"/>
                  </a:lnTo>
                  <a:lnTo>
                    <a:pt x="30" y="8"/>
                  </a:lnTo>
                  <a:lnTo>
                    <a:pt x="36" y="6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8" y="28"/>
                  </a:lnTo>
                  <a:lnTo>
                    <a:pt x="56" y="28"/>
                  </a:lnTo>
                  <a:lnTo>
                    <a:pt x="64" y="28"/>
                  </a:lnTo>
                  <a:lnTo>
                    <a:pt x="66" y="36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4" y="62"/>
                  </a:lnTo>
                  <a:lnTo>
                    <a:pt x="62" y="68"/>
                  </a:lnTo>
                  <a:lnTo>
                    <a:pt x="58" y="7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ltGray">
            <a:xfrm>
              <a:off x="4025900" y="2195513"/>
              <a:ext cx="20638" cy="444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12" y="16"/>
                </a:cxn>
                <a:cxn ang="0">
                  <a:pos x="12" y="24"/>
                </a:cxn>
                <a:cxn ang="0">
                  <a:pos x="4" y="20"/>
                </a:cxn>
              </a:cxnLst>
              <a:rect l="0" t="0" r="r" b="b"/>
              <a:pathLst>
                <a:path w="13" h="25">
                  <a:moveTo>
                    <a:pt x="4" y="20"/>
                  </a:moveTo>
                  <a:lnTo>
                    <a:pt x="0" y="14"/>
                  </a:lnTo>
                  <a:lnTo>
                    <a:pt x="10" y="0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4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ltGray">
            <a:xfrm>
              <a:off x="3843338" y="2933700"/>
              <a:ext cx="123825" cy="21272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2"/>
                </a:cxn>
                <a:cxn ang="0">
                  <a:pos x="4" y="64"/>
                </a:cxn>
                <a:cxn ang="0">
                  <a:pos x="2" y="70"/>
                </a:cxn>
                <a:cxn ang="0">
                  <a:pos x="0" y="76"/>
                </a:cxn>
                <a:cxn ang="0">
                  <a:pos x="2" y="80"/>
                </a:cxn>
                <a:cxn ang="0">
                  <a:pos x="8" y="84"/>
                </a:cxn>
                <a:cxn ang="0">
                  <a:pos x="12" y="86"/>
                </a:cxn>
                <a:cxn ang="0">
                  <a:pos x="14" y="94"/>
                </a:cxn>
                <a:cxn ang="0">
                  <a:pos x="12" y="104"/>
                </a:cxn>
                <a:cxn ang="0">
                  <a:pos x="10" y="112"/>
                </a:cxn>
                <a:cxn ang="0">
                  <a:pos x="10" y="116"/>
                </a:cxn>
                <a:cxn ang="0">
                  <a:pos x="22" y="116"/>
                </a:cxn>
                <a:cxn ang="0">
                  <a:pos x="28" y="112"/>
                </a:cxn>
                <a:cxn ang="0">
                  <a:pos x="32" y="110"/>
                </a:cxn>
                <a:cxn ang="0">
                  <a:pos x="38" y="110"/>
                </a:cxn>
                <a:cxn ang="0">
                  <a:pos x="40" y="112"/>
                </a:cxn>
                <a:cxn ang="0">
                  <a:pos x="42" y="114"/>
                </a:cxn>
                <a:cxn ang="0">
                  <a:pos x="54" y="110"/>
                </a:cxn>
                <a:cxn ang="0">
                  <a:pos x="60" y="82"/>
                </a:cxn>
                <a:cxn ang="0">
                  <a:pos x="78" y="24"/>
                </a:cxn>
                <a:cxn ang="0">
                  <a:pos x="58" y="2"/>
                </a:cxn>
                <a:cxn ang="0">
                  <a:pos x="14" y="0"/>
                </a:cxn>
                <a:cxn ang="0">
                  <a:pos x="10" y="6"/>
                </a:cxn>
              </a:cxnLst>
              <a:rect l="0" t="0" r="r" b="b"/>
              <a:pathLst>
                <a:path w="79" h="117">
                  <a:moveTo>
                    <a:pt x="10" y="6"/>
                  </a:moveTo>
                  <a:lnTo>
                    <a:pt x="10" y="1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2"/>
                  </a:lnTo>
                  <a:lnTo>
                    <a:pt x="4" y="64"/>
                  </a:lnTo>
                  <a:lnTo>
                    <a:pt x="2" y="70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8" y="84"/>
                  </a:lnTo>
                  <a:lnTo>
                    <a:pt x="12" y="86"/>
                  </a:lnTo>
                  <a:lnTo>
                    <a:pt x="14" y="94"/>
                  </a:lnTo>
                  <a:lnTo>
                    <a:pt x="12" y="104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22" y="116"/>
                  </a:lnTo>
                  <a:lnTo>
                    <a:pt x="28" y="112"/>
                  </a:lnTo>
                  <a:lnTo>
                    <a:pt x="32" y="110"/>
                  </a:lnTo>
                  <a:lnTo>
                    <a:pt x="38" y="110"/>
                  </a:lnTo>
                  <a:lnTo>
                    <a:pt x="40" y="112"/>
                  </a:lnTo>
                  <a:lnTo>
                    <a:pt x="42" y="114"/>
                  </a:lnTo>
                  <a:lnTo>
                    <a:pt x="54" y="110"/>
                  </a:lnTo>
                  <a:lnTo>
                    <a:pt x="60" y="82"/>
                  </a:lnTo>
                  <a:lnTo>
                    <a:pt x="78" y="24"/>
                  </a:lnTo>
                  <a:lnTo>
                    <a:pt x="58" y="2"/>
                  </a:lnTo>
                  <a:lnTo>
                    <a:pt x="14" y="0"/>
                  </a:lnTo>
                  <a:lnTo>
                    <a:pt x="1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ltGray">
            <a:xfrm>
              <a:off x="3846513" y="2887663"/>
              <a:ext cx="312737" cy="287337"/>
            </a:xfrm>
            <a:custGeom>
              <a:avLst/>
              <a:gdLst/>
              <a:ahLst/>
              <a:cxnLst>
                <a:cxn ang="0">
                  <a:pos x="190" y="26"/>
                </a:cxn>
                <a:cxn ang="0">
                  <a:pos x="184" y="46"/>
                </a:cxn>
                <a:cxn ang="0">
                  <a:pos x="178" y="50"/>
                </a:cxn>
                <a:cxn ang="0">
                  <a:pos x="170" y="52"/>
                </a:cxn>
                <a:cxn ang="0">
                  <a:pos x="164" y="62"/>
                </a:cxn>
                <a:cxn ang="0">
                  <a:pos x="158" y="66"/>
                </a:cxn>
                <a:cxn ang="0">
                  <a:pos x="154" y="74"/>
                </a:cxn>
                <a:cxn ang="0">
                  <a:pos x="146" y="76"/>
                </a:cxn>
                <a:cxn ang="0">
                  <a:pos x="140" y="86"/>
                </a:cxn>
                <a:cxn ang="0">
                  <a:pos x="140" y="96"/>
                </a:cxn>
                <a:cxn ang="0">
                  <a:pos x="146" y="104"/>
                </a:cxn>
                <a:cxn ang="0">
                  <a:pos x="142" y="110"/>
                </a:cxn>
                <a:cxn ang="0">
                  <a:pos x="134" y="118"/>
                </a:cxn>
                <a:cxn ang="0">
                  <a:pos x="134" y="128"/>
                </a:cxn>
                <a:cxn ang="0">
                  <a:pos x="122" y="128"/>
                </a:cxn>
                <a:cxn ang="0">
                  <a:pos x="114" y="138"/>
                </a:cxn>
                <a:cxn ang="0">
                  <a:pos x="102" y="146"/>
                </a:cxn>
                <a:cxn ang="0">
                  <a:pos x="86" y="144"/>
                </a:cxn>
                <a:cxn ang="0">
                  <a:pos x="70" y="146"/>
                </a:cxn>
                <a:cxn ang="0">
                  <a:pos x="64" y="154"/>
                </a:cxn>
                <a:cxn ang="0">
                  <a:pos x="52" y="156"/>
                </a:cxn>
                <a:cxn ang="0">
                  <a:pos x="44" y="144"/>
                </a:cxn>
                <a:cxn ang="0">
                  <a:pos x="38" y="108"/>
                </a:cxn>
                <a:cxn ang="0">
                  <a:pos x="36" y="96"/>
                </a:cxn>
                <a:cxn ang="0">
                  <a:pos x="36" y="88"/>
                </a:cxn>
                <a:cxn ang="0">
                  <a:pos x="44" y="82"/>
                </a:cxn>
                <a:cxn ang="0">
                  <a:pos x="42" y="68"/>
                </a:cxn>
                <a:cxn ang="0">
                  <a:pos x="46" y="62"/>
                </a:cxn>
                <a:cxn ang="0">
                  <a:pos x="48" y="42"/>
                </a:cxn>
                <a:cxn ang="0">
                  <a:pos x="38" y="36"/>
                </a:cxn>
                <a:cxn ang="0">
                  <a:pos x="34" y="40"/>
                </a:cxn>
                <a:cxn ang="0">
                  <a:pos x="22" y="40"/>
                </a:cxn>
                <a:cxn ang="0">
                  <a:pos x="12" y="36"/>
                </a:cxn>
                <a:cxn ang="0">
                  <a:pos x="6" y="26"/>
                </a:cxn>
                <a:cxn ang="0">
                  <a:pos x="2" y="12"/>
                </a:cxn>
                <a:cxn ang="0">
                  <a:pos x="16" y="6"/>
                </a:cxn>
                <a:cxn ang="0">
                  <a:pos x="26" y="0"/>
                </a:cxn>
                <a:cxn ang="0">
                  <a:pos x="64" y="2"/>
                </a:cxn>
                <a:cxn ang="0">
                  <a:pos x="92" y="6"/>
                </a:cxn>
                <a:cxn ang="0">
                  <a:pos x="118" y="6"/>
                </a:cxn>
                <a:cxn ang="0">
                  <a:pos x="178" y="24"/>
                </a:cxn>
              </a:cxnLst>
              <a:rect l="0" t="0" r="r" b="b"/>
              <a:pathLst>
                <a:path w="197" h="159">
                  <a:moveTo>
                    <a:pt x="188" y="24"/>
                  </a:moveTo>
                  <a:lnTo>
                    <a:pt x="190" y="26"/>
                  </a:lnTo>
                  <a:lnTo>
                    <a:pt x="196" y="36"/>
                  </a:lnTo>
                  <a:lnTo>
                    <a:pt x="184" y="46"/>
                  </a:lnTo>
                  <a:lnTo>
                    <a:pt x="182" y="48"/>
                  </a:lnTo>
                  <a:lnTo>
                    <a:pt x="178" y="50"/>
                  </a:lnTo>
                  <a:lnTo>
                    <a:pt x="174" y="50"/>
                  </a:lnTo>
                  <a:lnTo>
                    <a:pt x="170" y="52"/>
                  </a:lnTo>
                  <a:lnTo>
                    <a:pt x="168" y="56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58" y="66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0" y="76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0" y="86"/>
                  </a:lnTo>
                  <a:lnTo>
                    <a:pt x="140" y="90"/>
                  </a:lnTo>
                  <a:lnTo>
                    <a:pt x="140" y="96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8"/>
                  </a:lnTo>
                  <a:lnTo>
                    <a:pt x="142" y="110"/>
                  </a:lnTo>
                  <a:lnTo>
                    <a:pt x="138" y="114"/>
                  </a:lnTo>
                  <a:lnTo>
                    <a:pt x="134" y="118"/>
                  </a:lnTo>
                  <a:lnTo>
                    <a:pt x="132" y="124"/>
                  </a:lnTo>
                  <a:lnTo>
                    <a:pt x="134" y="128"/>
                  </a:lnTo>
                  <a:lnTo>
                    <a:pt x="128" y="128"/>
                  </a:lnTo>
                  <a:lnTo>
                    <a:pt x="122" y="128"/>
                  </a:lnTo>
                  <a:lnTo>
                    <a:pt x="120" y="134"/>
                  </a:lnTo>
                  <a:lnTo>
                    <a:pt x="114" y="138"/>
                  </a:lnTo>
                  <a:lnTo>
                    <a:pt x="110" y="144"/>
                  </a:lnTo>
                  <a:lnTo>
                    <a:pt x="102" y="146"/>
                  </a:lnTo>
                  <a:lnTo>
                    <a:pt x="96" y="148"/>
                  </a:lnTo>
                  <a:lnTo>
                    <a:pt x="86" y="144"/>
                  </a:lnTo>
                  <a:lnTo>
                    <a:pt x="80" y="144"/>
                  </a:lnTo>
                  <a:lnTo>
                    <a:pt x="70" y="146"/>
                  </a:lnTo>
                  <a:lnTo>
                    <a:pt x="68" y="150"/>
                  </a:lnTo>
                  <a:lnTo>
                    <a:pt x="64" y="154"/>
                  </a:lnTo>
                  <a:lnTo>
                    <a:pt x="58" y="158"/>
                  </a:lnTo>
                  <a:lnTo>
                    <a:pt x="52" y="156"/>
                  </a:lnTo>
                  <a:lnTo>
                    <a:pt x="48" y="150"/>
                  </a:lnTo>
                  <a:lnTo>
                    <a:pt x="44" y="144"/>
                  </a:lnTo>
                  <a:lnTo>
                    <a:pt x="40" y="140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4" y="90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44" y="82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6" y="62"/>
                  </a:lnTo>
                  <a:lnTo>
                    <a:pt x="48" y="52"/>
                  </a:lnTo>
                  <a:lnTo>
                    <a:pt x="48" y="42"/>
                  </a:lnTo>
                  <a:lnTo>
                    <a:pt x="44" y="38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6"/>
                  </a:lnTo>
                  <a:lnTo>
                    <a:pt x="110" y="6"/>
                  </a:lnTo>
                  <a:lnTo>
                    <a:pt x="118" y="6"/>
                  </a:lnTo>
                  <a:lnTo>
                    <a:pt x="146" y="6"/>
                  </a:lnTo>
                  <a:lnTo>
                    <a:pt x="178" y="24"/>
                  </a:lnTo>
                  <a:lnTo>
                    <a:pt x="18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ltGray">
            <a:xfrm>
              <a:off x="4291013" y="2684463"/>
              <a:ext cx="207962" cy="109537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24" y="38"/>
                </a:cxn>
                <a:cxn ang="0">
                  <a:pos x="116" y="44"/>
                </a:cxn>
                <a:cxn ang="0">
                  <a:pos x="108" y="48"/>
                </a:cxn>
                <a:cxn ang="0">
                  <a:pos x="102" y="50"/>
                </a:cxn>
                <a:cxn ang="0">
                  <a:pos x="92" y="50"/>
                </a:cxn>
                <a:cxn ang="0">
                  <a:pos x="82" y="52"/>
                </a:cxn>
                <a:cxn ang="0">
                  <a:pos x="70" y="52"/>
                </a:cxn>
                <a:cxn ang="0">
                  <a:pos x="58" y="54"/>
                </a:cxn>
                <a:cxn ang="0">
                  <a:pos x="50" y="56"/>
                </a:cxn>
                <a:cxn ang="0">
                  <a:pos x="10" y="60"/>
                </a:cxn>
                <a:cxn ang="0">
                  <a:pos x="0" y="52"/>
                </a:cxn>
                <a:cxn ang="0">
                  <a:pos x="0" y="38"/>
                </a:cxn>
                <a:cxn ang="0">
                  <a:pos x="4" y="32"/>
                </a:cxn>
                <a:cxn ang="0">
                  <a:pos x="34" y="32"/>
                </a:cxn>
                <a:cxn ang="0">
                  <a:pos x="40" y="32"/>
                </a:cxn>
                <a:cxn ang="0">
                  <a:pos x="54" y="30"/>
                </a:cxn>
                <a:cxn ang="0">
                  <a:pos x="60" y="24"/>
                </a:cxn>
                <a:cxn ang="0">
                  <a:pos x="66" y="18"/>
                </a:cxn>
                <a:cxn ang="0">
                  <a:pos x="66" y="14"/>
                </a:cxn>
                <a:cxn ang="0">
                  <a:pos x="70" y="12"/>
                </a:cxn>
                <a:cxn ang="0">
                  <a:pos x="76" y="10"/>
                </a:cxn>
                <a:cxn ang="0">
                  <a:pos x="82" y="12"/>
                </a:cxn>
                <a:cxn ang="0">
                  <a:pos x="84" y="14"/>
                </a:cxn>
                <a:cxn ang="0">
                  <a:pos x="88" y="10"/>
                </a:cxn>
                <a:cxn ang="0">
                  <a:pos x="88" y="2"/>
                </a:cxn>
                <a:cxn ang="0">
                  <a:pos x="94" y="0"/>
                </a:cxn>
                <a:cxn ang="0">
                  <a:pos x="102" y="2"/>
                </a:cxn>
                <a:cxn ang="0">
                  <a:pos x="114" y="4"/>
                </a:cxn>
                <a:cxn ang="0">
                  <a:pos x="114" y="12"/>
                </a:cxn>
                <a:cxn ang="0">
                  <a:pos x="114" y="14"/>
                </a:cxn>
                <a:cxn ang="0">
                  <a:pos x="118" y="20"/>
                </a:cxn>
                <a:cxn ang="0">
                  <a:pos x="124" y="24"/>
                </a:cxn>
                <a:cxn ang="0">
                  <a:pos x="128" y="26"/>
                </a:cxn>
                <a:cxn ang="0">
                  <a:pos x="130" y="32"/>
                </a:cxn>
              </a:cxnLst>
              <a:rect l="0" t="0" r="r" b="b"/>
              <a:pathLst>
                <a:path w="131" h="61">
                  <a:moveTo>
                    <a:pt x="130" y="32"/>
                  </a:moveTo>
                  <a:lnTo>
                    <a:pt x="124" y="38"/>
                  </a:lnTo>
                  <a:lnTo>
                    <a:pt x="116" y="44"/>
                  </a:lnTo>
                  <a:lnTo>
                    <a:pt x="108" y="48"/>
                  </a:lnTo>
                  <a:lnTo>
                    <a:pt x="102" y="50"/>
                  </a:lnTo>
                  <a:lnTo>
                    <a:pt x="92" y="50"/>
                  </a:lnTo>
                  <a:lnTo>
                    <a:pt x="82" y="52"/>
                  </a:lnTo>
                  <a:lnTo>
                    <a:pt x="70" y="52"/>
                  </a:lnTo>
                  <a:lnTo>
                    <a:pt x="58" y="54"/>
                  </a:lnTo>
                  <a:lnTo>
                    <a:pt x="50" y="56"/>
                  </a:lnTo>
                  <a:lnTo>
                    <a:pt x="10" y="60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4" y="32"/>
                  </a:lnTo>
                  <a:lnTo>
                    <a:pt x="34" y="32"/>
                  </a:lnTo>
                  <a:lnTo>
                    <a:pt x="40" y="32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66" y="14"/>
                  </a:lnTo>
                  <a:lnTo>
                    <a:pt x="70" y="12"/>
                  </a:lnTo>
                  <a:lnTo>
                    <a:pt x="76" y="10"/>
                  </a:lnTo>
                  <a:lnTo>
                    <a:pt x="82" y="12"/>
                  </a:lnTo>
                  <a:lnTo>
                    <a:pt x="84" y="14"/>
                  </a:lnTo>
                  <a:lnTo>
                    <a:pt x="88" y="10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2" y="2"/>
                  </a:lnTo>
                  <a:lnTo>
                    <a:pt x="114" y="4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8" y="20"/>
                  </a:lnTo>
                  <a:lnTo>
                    <a:pt x="124" y="24"/>
                  </a:lnTo>
                  <a:lnTo>
                    <a:pt x="128" y="26"/>
                  </a:lnTo>
                  <a:lnTo>
                    <a:pt x="13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ltGray">
            <a:xfrm>
              <a:off x="4203700" y="2454275"/>
              <a:ext cx="209550" cy="295275"/>
            </a:xfrm>
            <a:custGeom>
              <a:avLst/>
              <a:gdLst/>
              <a:ahLst/>
              <a:cxnLst>
                <a:cxn ang="0">
                  <a:pos x="60" y="4"/>
                </a:cxn>
                <a:cxn ang="0">
                  <a:pos x="64" y="6"/>
                </a:cxn>
                <a:cxn ang="0">
                  <a:pos x="68" y="8"/>
                </a:cxn>
                <a:cxn ang="0">
                  <a:pos x="70" y="11"/>
                </a:cxn>
                <a:cxn ang="0">
                  <a:pos x="74" y="13"/>
                </a:cxn>
                <a:cxn ang="0">
                  <a:pos x="79" y="15"/>
                </a:cxn>
                <a:cxn ang="0">
                  <a:pos x="87" y="13"/>
                </a:cxn>
                <a:cxn ang="0">
                  <a:pos x="113" y="4"/>
                </a:cxn>
                <a:cxn ang="0">
                  <a:pos x="115" y="11"/>
                </a:cxn>
                <a:cxn ang="0">
                  <a:pos x="117" y="15"/>
                </a:cxn>
                <a:cxn ang="0">
                  <a:pos x="119" y="17"/>
                </a:cxn>
                <a:cxn ang="0">
                  <a:pos x="124" y="19"/>
                </a:cxn>
                <a:cxn ang="0">
                  <a:pos x="128" y="19"/>
                </a:cxn>
                <a:cxn ang="0">
                  <a:pos x="132" y="25"/>
                </a:cxn>
                <a:cxn ang="0">
                  <a:pos x="130" y="29"/>
                </a:cxn>
                <a:cxn ang="0">
                  <a:pos x="126" y="30"/>
                </a:cxn>
                <a:cxn ang="0">
                  <a:pos x="124" y="36"/>
                </a:cxn>
                <a:cxn ang="0">
                  <a:pos x="123" y="40"/>
                </a:cxn>
                <a:cxn ang="0">
                  <a:pos x="123" y="44"/>
                </a:cxn>
                <a:cxn ang="0">
                  <a:pos x="123" y="50"/>
                </a:cxn>
                <a:cxn ang="0">
                  <a:pos x="124" y="59"/>
                </a:cxn>
                <a:cxn ang="0">
                  <a:pos x="126" y="65"/>
                </a:cxn>
                <a:cxn ang="0">
                  <a:pos x="128" y="72"/>
                </a:cxn>
                <a:cxn ang="0">
                  <a:pos x="128" y="76"/>
                </a:cxn>
                <a:cxn ang="0">
                  <a:pos x="124" y="82"/>
                </a:cxn>
                <a:cxn ang="0">
                  <a:pos x="119" y="86"/>
                </a:cxn>
                <a:cxn ang="0">
                  <a:pos x="115" y="90"/>
                </a:cxn>
                <a:cxn ang="0">
                  <a:pos x="111" y="93"/>
                </a:cxn>
                <a:cxn ang="0">
                  <a:pos x="104" y="95"/>
                </a:cxn>
                <a:cxn ang="0">
                  <a:pos x="102" y="99"/>
                </a:cxn>
                <a:cxn ang="0">
                  <a:pos x="121" y="130"/>
                </a:cxn>
                <a:cxn ang="0">
                  <a:pos x="123" y="132"/>
                </a:cxn>
                <a:cxn ang="0">
                  <a:pos x="124" y="139"/>
                </a:cxn>
                <a:cxn ang="0">
                  <a:pos x="123" y="147"/>
                </a:cxn>
                <a:cxn ang="0">
                  <a:pos x="117" y="154"/>
                </a:cxn>
                <a:cxn ang="0">
                  <a:pos x="106" y="158"/>
                </a:cxn>
                <a:cxn ang="0">
                  <a:pos x="89" y="160"/>
                </a:cxn>
                <a:cxn ang="0">
                  <a:pos x="70" y="160"/>
                </a:cxn>
                <a:cxn ang="0">
                  <a:pos x="51" y="162"/>
                </a:cxn>
                <a:cxn ang="0">
                  <a:pos x="26" y="158"/>
                </a:cxn>
                <a:cxn ang="0">
                  <a:pos x="19" y="145"/>
                </a:cxn>
                <a:cxn ang="0">
                  <a:pos x="0" y="105"/>
                </a:cxn>
                <a:cxn ang="0">
                  <a:pos x="2" y="53"/>
                </a:cxn>
                <a:cxn ang="0">
                  <a:pos x="15" y="38"/>
                </a:cxn>
                <a:cxn ang="0">
                  <a:pos x="34" y="23"/>
                </a:cxn>
                <a:cxn ang="0">
                  <a:pos x="40" y="19"/>
                </a:cxn>
                <a:cxn ang="0">
                  <a:pos x="43" y="13"/>
                </a:cxn>
                <a:cxn ang="0">
                  <a:pos x="49" y="8"/>
                </a:cxn>
                <a:cxn ang="0">
                  <a:pos x="57" y="0"/>
                </a:cxn>
                <a:cxn ang="0">
                  <a:pos x="60" y="4"/>
                </a:cxn>
              </a:cxnLst>
              <a:rect l="0" t="0" r="r" b="b"/>
              <a:pathLst>
                <a:path w="133" h="163">
                  <a:moveTo>
                    <a:pt x="60" y="4"/>
                  </a:moveTo>
                  <a:lnTo>
                    <a:pt x="64" y="6"/>
                  </a:lnTo>
                  <a:lnTo>
                    <a:pt x="68" y="8"/>
                  </a:lnTo>
                  <a:lnTo>
                    <a:pt x="70" y="11"/>
                  </a:lnTo>
                  <a:lnTo>
                    <a:pt x="74" y="13"/>
                  </a:lnTo>
                  <a:lnTo>
                    <a:pt x="79" y="15"/>
                  </a:lnTo>
                  <a:lnTo>
                    <a:pt x="87" y="13"/>
                  </a:lnTo>
                  <a:lnTo>
                    <a:pt x="113" y="4"/>
                  </a:lnTo>
                  <a:lnTo>
                    <a:pt x="115" y="11"/>
                  </a:lnTo>
                  <a:lnTo>
                    <a:pt x="117" y="15"/>
                  </a:lnTo>
                  <a:lnTo>
                    <a:pt x="119" y="17"/>
                  </a:lnTo>
                  <a:lnTo>
                    <a:pt x="124" y="19"/>
                  </a:lnTo>
                  <a:lnTo>
                    <a:pt x="128" y="19"/>
                  </a:lnTo>
                  <a:lnTo>
                    <a:pt x="132" y="25"/>
                  </a:lnTo>
                  <a:lnTo>
                    <a:pt x="130" y="29"/>
                  </a:lnTo>
                  <a:lnTo>
                    <a:pt x="126" y="30"/>
                  </a:lnTo>
                  <a:lnTo>
                    <a:pt x="124" y="36"/>
                  </a:lnTo>
                  <a:lnTo>
                    <a:pt x="123" y="40"/>
                  </a:lnTo>
                  <a:lnTo>
                    <a:pt x="123" y="44"/>
                  </a:lnTo>
                  <a:lnTo>
                    <a:pt x="123" y="50"/>
                  </a:lnTo>
                  <a:lnTo>
                    <a:pt x="124" y="59"/>
                  </a:lnTo>
                  <a:lnTo>
                    <a:pt x="126" y="65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124" y="82"/>
                  </a:lnTo>
                  <a:lnTo>
                    <a:pt x="119" y="86"/>
                  </a:lnTo>
                  <a:lnTo>
                    <a:pt x="115" y="90"/>
                  </a:lnTo>
                  <a:lnTo>
                    <a:pt x="111" y="93"/>
                  </a:lnTo>
                  <a:lnTo>
                    <a:pt x="104" y="95"/>
                  </a:lnTo>
                  <a:lnTo>
                    <a:pt x="102" y="99"/>
                  </a:lnTo>
                  <a:lnTo>
                    <a:pt x="121" y="130"/>
                  </a:lnTo>
                  <a:lnTo>
                    <a:pt x="123" y="132"/>
                  </a:lnTo>
                  <a:lnTo>
                    <a:pt x="124" y="139"/>
                  </a:lnTo>
                  <a:lnTo>
                    <a:pt x="123" y="147"/>
                  </a:lnTo>
                  <a:lnTo>
                    <a:pt x="117" y="154"/>
                  </a:lnTo>
                  <a:lnTo>
                    <a:pt x="106" y="158"/>
                  </a:lnTo>
                  <a:lnTo>
                    <a:pt x="89" y="160"/>
                  </a:lnTo>
                  <a:lnTo>
                    <a:pt x="70" y="160"/>
                  </a:lnTo>
                  <a:lnTo>
                    <a:pt x="51" y="162"/>
                  </a:lnTo>
                  <a:lnTo>
                    <a:pt x="26" y="158"/>
                  </a:lnTo>
                  <a:lnTo>
                    <a:pt x="19" y="145"/>
                  </a:lnTo>
                  <a:lnTo>
                    <a:pt x="0" y="105"/>
                  </a:lnTo>
                  <a:lnTo>
                    <a:pt x="2" y="53"/>
                  </a:lnTo>
                  <a:lnTo>
                    <a:pt x="15" y="38"/>
                  </a:lnTo>
                  <a:lnTo>
                    <a:pt x="34" y="23"/>
                  </a:lnTo>
                  <a:lnTo>
                    <a:pt x="40" y="19"/>
                  </a:lnTo>
                  <a:lnTo>
                    <a:pt x="43" y="13"/>
                  </a:lnTo>
                  <a:lnTo>
                    <a:pt x="49" y="8"/>
                  </a:lnTo>
                  <a:lnTo>
                    <a:pt x="57" y="0"/>
                  </a:lnTo>
                  <a:lnTo>
                    <a:pt x="6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ltGray">
            <a:xfrm>
              <a:off x="4208463" y="2730500"/>
              <a:ext cx="109537" cy="650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36" y="5"/>
                </a:cxn>
                <a:cxn ang="0">
                  <a:pos x="47" y="2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5" y="0"/>
                </a:cxn>
                <a:cxn ang="0">
                  <a:pos x="57" y="3"/>
                </a:cxn>
                <a:cxn ang="0">
                  <a:pos x="57" y="7"/>
                </a:cxn>
                <a:cxn ang="0">
                  <a:pos x="55" y="11"/>
                </a:cxn>
                <a:cxn ang="0">
                  <a:pos x="55" y="13"/>
                </a:cxn>
                <a:cxn ang="0">
                  <a:pos x="57" y="15"/>
                </a:cxn>
                <a:cxn ang="0">
                  <a:pos x="57" y="16"/>
                </a:cxn>
                <a:cxn ang="0">
                  <a:pos x="61" y="18"/>
                </a:cxn>
                <a:cxn ang="0">
                  <a:pos x="64" y="21"/>
                </a:cxn>
                <a:cxn ang="0">
                  <a:pos x="68" y="23"/>
                </a:cxn>
                <a:cxn ang="0">
                  <a:pos x="63" y="33"/>
                </a:cxn>
                <a:cxn ang="0">
                  <a:pos x="52" y="34"/>
                </a:cxn>
                <a:cxn ang="0">
                  <a:pos x="36" y="36"/>
                </a:cxn>
                <a:cxn ang="0">
                  <a:pos x="13" y="36"/>
                </a:cxn>
                <a:cxn ang="0">
                  <a:pos x="0" y="26"/>
                </a:cxn>
                <a:cxn ang="0">
                  <a:pos x="2" y="18"/>
                </a:cxn>
                <a:cxn ang="0">
                  <a:pos x="13" y="3"/>
                </a:cxn>
                <a:cxn ang="0">
                  <a:pos x="27" y="3"/>
                </a:cxn>
              </a:cxnLst>
              <a:rect l="0" t="0" r="r" b="b"/>
              <a:pathLst>
                <a:path w="69" h="37">
                  <a:moveTo>
                    <a:pt x="27" y="3"/>
                  </a:moveTo>
                  <a:lnTo>
                    <a:pt x="36" y="5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5" y="0"/>
                  </a:lnTo>
                  <a:lnTo>
                    <a:pt x="57" y="3"/>
                  </a:lnTo>
                  <a:lnTo>
                    <a:pt x="57" y="7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7" y="15"/>
                  </a:lnTo>
                  <a:lnTo>
                    <a:pt x="57" y="16"/>
                  </a:lnTo>
                  <a:lnTo>
                    <a:pt x="61" y="18"/>
                  </a:lnTo>
                  <a:lnTo>
                    <a:pt x="64" y="21"/>
                  </a:lnTo>
                  <a:lnTo>
                    <a:pt x="68" y="23"/>
                  </a:lnTo>
                  <a:lnTo>
                    <a:pt x="63" y="33"/>
                  </a:lnTo>
                  <a:lnTo>
                    <a:pt x="52" y="34"/>
                  </a:lnTo>
                  <a:lnTo>
                    <a:pt x="36" y="36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13" y="3"/>
                  </a:lnTo>
                  <a:lnTo>
                    <a:pt x="27" y="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ltGray">
            <a:xfrm>
              <a:off x="4133850" y="3024188"/>
              <a:ext cx="30163" cy="365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8" y="8"/>
                </a:cxn>
                <a:cxn ang="0">
                  <a:pos x="14" y="18"/>
                </a:cxn>
                <a:cxn ang="0">
                  <a:pos x="0" y="8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8" y="0"/>
                  </a:lnTo>
                  <a:lnTo>
                    <a:pt x="18" y="8"/>
                  </a:lnTo>
                  <a:lnTo>
                    <a:pt x="14" y="18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ltGray">
            <a:xfrm>
              <a:off x="4289425" y="1252538"/>
              <a:ext cx="288925" cy="190500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6" y="44"/>
                </a:cxn>
                <a:cxn ang="0">
                  <a:pos x="2" y="38"/>
                </a:cxn>
                <a:cxn ang="0">
                  <a:pos x="2" y="32"/>
                </a:cxn>
                <a:cxn ang="0">
                  <a:pos x="10" y="32"/>
                </a:cxn>
                <a:cxn ang="0">
                  <a:pos x="10" y="24"/>
                </a:cxn>
                <a:cxn ang="0">
                  <a:pos x="4" y="16"/>
                </a:cxn>
                <a:cxn ang="0">
                  <a:pos x="2" y="8"/>
                </a:cxn>
                <a:cxn ang="0">
                  <a:pos x="14" y="2"/>
                </a:cxn>
                <a:cxn ang="0">
                  <a:pos x="36" y="0"/>
                </a:cxn>
                <a:cxn ang="0">
                  <a:pos x="52" y="2"/>
                </a:cxn>
                <a:cxn ang="0">
                  <a:pos x="60" y="14"/>
                </a:cxn>
                <a:cxn ang="0">
                  <a:pos x="68" y="16"/>
                </a:cxn>
                <a:cxn ang="0">
                  <a:pos x="84" y="2"/>
                </a:cxn>
                <a:cxn ang="0">
                  <a:pos x="106" y="12"/>
                </a:cxn>
                <a:cxn ang="0">
                  <a:pos x="122" y="22"/>
                </a:cxn>
                <a:cxn ang="0">
                  <a:pos x="138" y="30"/>
                </a:cxn>
                <a:cxn ang="0">
                  <a:pos x="152" y="38"/>
                </a:cxn>
                <a:cxn ang="0">
                  <a:pos x="162" y="46"/>
                </a:cxn>
                <a:cxn ang="0">
                  <a:pos x="172" y="60"/>
                </a:cxn>
                <a:cxn ang="0">
                  <a:pos x="182" y="70"/>
                </a:cxn>
                <a:cxn ang="0">
                  <a:pos x="166" y="80"/>
                </a:cxn>
                <a:cxn ang="0">
                  <a:pos x="154" y="80"/>
                </a:cxn>
                <a:cxn ang="0">
                  <a:pos x="142" y="78"/>
                </a:cxn>
                <a:cxn ang="0">
                  <a:pos x="132" y="74"/>
                </a:cxn>
                <a:cxn ang="0">
                  <a:pos x="138" y="62"/>
                </a:cxn>
                <a:cxn ang="0">
                  <a:pos x="128" y="46"/>
                </a:cxn>
                <a:cxn ang="0">
                  <a:pos x="116" y="42"/>
                </a:cxn>
                <a:cxn ang="0">
                  <a:pos x="108" y="54"/>
                </a:cxn>
                <a:cxn ang="0">
                  <a:pos x="102" y="68"/>
                </a:cxn>
                <a:cxn ang="0">
                  <a:pos x="94" y="80"/>
                </a:cxn>
                <a:cxn ang="0">
                  <a:pos x="88" y="98"/>
                </a:cxn>
                <a:cxn ang="0">
                  <a:pos x="76" y="104"/>
                </a:cxn>
                <a:cxn ang="0">
                  <a:pos x="56" y="86"/>
                </a:cxn>
                <a:cxn ang="0">
                  <a:pos x="46" y="76"/>
                </a:cxn>
                <a:cxn ang="0">
                  <a:pos x="42" y="64"/>
                </a:cxn>
                <a:cxn ang="0">
                  <a:pos x="40" y="52"/>
                </a:cxn>
                <a:cxn ang="0">
                  <a:pos x="28" y="46"/>
                </a:cxn>
              </a:cxnLst>
              <a:rect l="0" t="0" r="r" b="b"/>
              <a:pathLst>
                <a:path w="183" h="105">
                  <a:moveTo>
                    <a:pt x="18" y="42"/>
                  </a:moveTo>
                  <a:lnTo>
                    <a:pt x="16" y="48"/>
                  </a:lnTo>
                  <a:lnTo>
                    <a:pt x="16" y="54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4" y="2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18"/>
                  </a:lnTo>
                  <a:lnTo>
                    <a:pt x="68" y="16"/>
                  </a:lnTo>
                  <a:lnTo>
                    <a:pt x="68" y="6"/>
                  </a:lnTo>
                  <a:lnTo>
                    <a:pt x="84" y="2"/>
                  </a:lnTo>
                  <a:lnTo>
                    <a:pt x="96" y="6"/>
                  </a:lnTo>
                  <a:lnTo>
                    <a:pt x="106" y="12"/>
                  </a:lnTo>
                  <a:lnTo>
                    <a:pt x="116" y="18"/>
                  </a:lnTo>
                  <a:lnTo>
                    <a:pt x="122" y="22"/>
                  </a:lnTo>
                  <a:lnTo>
                    <a:pt x="128" y="24"/>
                  </a:lnTo>
                  <a:lnTo>
                    <a:pt x="138" y="30"/>
                  </a:lnTo>
                  <a:lnTo>
                    <a:pt x="146" y="34"/>
                  </a:lnTo>
                  <a:lnTo>
                    <a:pt x="152" y="38"/>
                  </a:lnTo>
                  <a:lnTo>
                    <a:pt x="156" y="44"/>
                  </a:lnTo>
                  <a:lnTo>
                    <a:pt x="162" y="46"/>
                  </a:lnTo>
                  <a:lnTo>
                    <a:pt x="166" y="54"/>
                  </a:lnTo>
                  <a:lnTo>
                    <a:pt x="172" y="60"/>
                  </a:lnTo>
                  <a:lnTo>
                    <a:pt x="182" y="62"/>
                  </a:lnTo>
                  <a:lnTo>
                    <a:pt x="182" y="70"/>
                  </a:lnTo>
                  <a:lnTo>
                    <a:pt x="176" y="74"/>
                  </a:lnTo>
                  <a:lnTo>
                    <a:pt x="166" y="80"/>
                  </a:lnTo>
                  <a:lnTo>
                    <a:pt x="160" y="82"/>
                  </a:lnTo>
                  <a:lnTo>
                    <a:pt x="154" y="80"/>
                  </a:lnTo>
                  <a:lnTo>
                    <a:pt x="150" y="76"/>
                  </a:lnTo>
                  <a:lnTo>
                    <a:pt x="142" y="78"/>
                  </a:lnTo>
                  <a:lnTo>
                    <a:pt x="136" y="78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38" y="62"/>
                  </a:lnTo>
                  <a:lnTo>
                    <a:pt x="134" y="54"/>
                  </a:lnTo>
                  <a:lnTo>
                    <a:pt x="128" y="46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10" y="48"/>
                  </a:lnTo>
                  <a:lnTo>
                    <a:pt x="108" y="54"/>
                  </a:lnTo>
                  <a:lnTo>
                    <a:pt x="104" y="62"/>
                  </a:lnTo>
                  <a:lnTo>
                    <a:pt x="102" y="68"/>
                  </a:lnTo>
                  <a:lnTo>
                    <a:pt x="98" y="76"/>
                  </a:lnTo>
                  <a:lnTo>
                    <a:pt x="94" y="80"/>
                  </a:lnTo>
                  <a:lnTo>
                    <a:pt x="90" y="88"/>
                  </a:lnTo>
                  <a:lnTo>
                    <a:pt x="88" y="98"/>
                  </a:lnTo>
                  <a:lnTo>
                    <a:pt x="84" y="104"/>
                  </a:lnTo>
                  <a:lnTo>
                    <a:pt x="76" y="104"/>
                  </a:lnTo>
                  <a:lnTo>
                    <a:pt x="64" y="88"/>
                  </a:lnTo>
                  <a:lnTo>
                    <a:pt x="56" y="86"/>
                  </a:lnTo>
                  <a:lnTo>
                    <a:pt x="50" y="80"/>
                  </a:lnTo>
                  <a:lnTo>
                    <a:pt x="46" y="76"/>
                  </a:lnTo>
                  <a:lnTo>
                    <a:pt x="42" y="70"/>
                  </a:lnTo>
                  <a:lnTo>
                    <a:pt x="42" y="64"/>
                  </a:lnTo>
                  <a:lnTo>
                    <a:pt x="44" y="56"/>
                  </a:lnTo>
                  <a:lnTo>
                    <a:pt x="40" y="52"/>
                  </a:lnTo>
                  <a:lnTo>
                    <a:pt x="34" y="50"/>
                  </a:lnTo>
                  <a:lnTo>
                    <a:pt x="28" y="46"/>
                  </a:lnTo>
                  <a:lnTo>
                    <a:pt x="18" y="4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ltGray">
            <a:xfrm>
              <a:off x="4432300" y="1209675"/>
              <a:ext cx="193675" cy="889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50" y="12"/>
                </a:cxn>
                <a:cxn ang="0">
                  <a:pos x="56" y="12"/>
                </a:cxn>
                <a:cxn ang="0">
                  <a:pos x="62" y="8"/>
                </a:cxn>
                <a:cxn ang="0">
                  <a:pos x="66" y="6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8" y="6"/>
                </a:cxn>
                <a:cxn ang="0">
                  <a:pos x="110" y="8"/>
                </a:cxn>
                <a:cxn ang="0">
                  <a:pos x="122" y="18"/>
                </a:cxn>
                <a:cxn ang="0">
                  <a:pos x="98" y="38"/>
                </a:cxn>
                <a:cxn ang="0">
                  <a:pos x="86" y="40"/>
                </a:cxn>
                <a:cxn ang="0">
                  <a:pos x="82" y="46"/>
                </a:cxn>
                <a:cxn ang="0">
                  <a:pos x="72" y="48"/>
                </a:cxn>
                <a:cxn ang="0">
                  <a:pos x="64" y="46"/>
                </a:cxn>
                <a:cxn ang="0">
                  <a:pos x="48" y="40"/>
                </a:cxn>
                <a:cxn ang="0">
                  <a:pos x="38" y="38"/>
                </a:cxn>
                <a:cxn ang="0">
                  <a:pos x="6" y="22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14" y="8"/>
                </a:cxn>
                <a:cxn ang="0">
                  <a:pos x="24" y="10"/>
                </a:cxn>
                <a:cxn ang="0">
                  <a:pos x="24" y="4"/>
                </a:cxn>
              </a:cxnLst>
              <a:rect l="0" t="0" r="r" b="b"/>
              <a:pathLst>
                <a:path w="123" h="49">
                  <a:moveTo>
                    <a:pt x="24" y="4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50" y="12"/>
                  </a:lnTo>
                  <a:lnTo>
                    <a:pt x="56" y="12"/>
                  </a:lnTo>
                  <a:lnTo>
                    <a:pt x="62" y="8"/>
                  </a:lnTo>
                  <a:lnTo>
                    <a:pt x="66" y="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6"/>
                  </a:lnTo>
                  <a:lnTo>
                    <a:pt x="110" y="8"/>
                  </a:lnTo>
                  <a:lnTo>
                    <a:pt x="122" y="18"/>
                  </a:lnTo>
                  <a:lnTo>
                    <a:pt x="98" y="38"/>
                  </a:lnTo>
                  <a:lnTo>
                    <a:pt x="86" y="40"/>
                  </a:lnTo>
                  <a:lnTo>
                    <a:pt x="82" y="46"/>
                  </a:lnTo>
                  <a:lnTo>
                    <a:pt x="72" y="48"/>
                  </a:lnTo>
                  <a:lnTo>
                    <a:pt x="64" y="46"/>
                  </a:lnTo>
                  <a:lnTo>
                    <a:pt x="48" y="40"/>
                  </a:lnTo>
                  <a:lnTo>
                    <a:pt x="38" y="38"/>
                  </a:lnTo>
                  <a:lnTo>
                    <a:pt x="6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6"/>
                  </a:lnTo>
                  <a:lnTo>
                    <a:pt x="14" y="8"/>
                  </a:lnTo>
                  <a:lnTo>
                    <a:pt x="24" y="10"/>
                  </a:lnTo>
                  <a:lnTo>
                    <a:pt x="2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ltGray">
            <a:xfrm>
              <a:off x="4981575" y="1179513"/>
              <a:ext cx="141288" cy="635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" y="10"/>
                </a:cxn>
                <a:cxn ang="0">
                  <a:pos x="26" y="2"/>
                </a:cxn>
                <a:cxn ang="0">
                  <a:pos x="34" y="6"/>
                </a:cxn>
                <a:cxn ang="0">
                  <a:pos x="44" y="8"/>
                </a:cxn>
                <a:cxn ang="0">
                  <a:pos x="52" y="8"/>
                </a:cxn>
                <a:cxn ang="0">
                  <a:pos x="62" y="2"/>
                </a:cxn>
                <a:cxn ang="0">
                  <a:pos x="64" y="0"/>
                </a:cxn>
                <a:cxn ang="0">
                  <a:pos x="78" y="6"/>
                </a:cxn>
                <a:cxn ang="0">
                  <a:pos x="88" y="8"/>
                </a:cxn>
                <a:cxn ang="0">
                  <a:pos x="88" y="16"/>
                </a:cxn>
                <a:cxn ang="0">
                  <a:pos x="78" y="18"/>
                </a:cxn>
                <a:cxn ang="0">
                  <a:pos x="70" y="20"/>
                </a:cxn>
                <a:cxn ang="0">
                  <a:pos x="60" y="22"/>
                </a:cxn>
                <a:cxn ang="0">
                  <a:pos x="54" y="26"/>
                </a:cxn>
                <a:cxn ang="0">
                  <a:pos x="48" y="32"/>
                </a:cxn>
                <a:cxn ang="0">
                  <a:pos x="40" y="34"/>
                </a:cxn>
                <a:cxn ang="0">
                  <a:pos x="30" y="32"/>
                </a:cxn>
                <a:cxn ang="0">
                  <a:pos x="22" y="24"/>
                </a:cxn>
                <a:cxn ang="0">
                  <a:pos x="14" y="20"/>
                </a:cxn>
                <a:cxn ang="0">
                  <a:pos x="4" y="18"/>
                </a:cxn>
                <a:cxn ang="0">
                  <a:pos x="0" y="12"/>
                </a:cxn>
              </a:cxnLst>
              <a:rect l="0" t="0" r="r" b="b"/>
              <a:pathLst>
                <a:path w="89" h="35">
                  <a:moveTo>
                    <a:pt x="0" y="12"/>
                  </a:moveTo>
                  <a:lnTo>
                    <a:pt x="10" y="1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78" y="6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78" y="18"/>
                  </a:lnTo>
                  <a:lnTo>
                    <a:pt x="70" y="20"/>
                  </a:lnTo>
                  <a:lnTo>
                    <a:pt x="60" y="22"/>
                  </a:lnTo>
                  <a:lnTo>
                    <a:pt x="54" y="26"/>
                  </a:lnTo>
                  <a:lnTo>
                    <a:pt x="48" y="32"/>
                  </a:lnTo>
                  <a:lnTo>
                    <a:pt x="40" y="34"/>
                  </a:lnTo>
                  <a:lnTo>
                    <a:pt x="30" y="32"/>
                  </a:lnTo>
                  <a:lnTo>
                    <a:pt x="22" y="24"/>
                  </a:lnTo>
                  <a:lnTo>
                    <a:pt x="14" y="20"/>
                  </a:lnTo>
                  <a:lnTo>
                    <a:pt x="4" y="18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ltGray">
            <a:xfrm>
              <a:off x="5129213" y="1125538"/>
              <a:ext cx="269875" cy="13493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" y="50"/>
                </a:cxn>
                <a:cxn ang="0">
                  <a:pos x="30" y="26"/>
                </a:cxn>
                <a:cxn ang="0">
                  <a:pos x="36" y="24"/>
                </a:cxn>
                <a:cxn ang="0">
                  <a:pos x="42" y="20"/>
                </a:cxn>
                <a:cxn ang="0">
                  <a:pos x="50" y="14"/>
                </a:cxn>
                <a:cxn ang="0">
                  <a:pos x="58" y="12"/>
                </a:cxn>
                <a:cxn ang="0">
                  <a:pos x="68" y="12"/>
                </a:cxn>
                <a:cxn ang="0">
                  <a:pos x="70" y="4"/>
                </a:cxn>
                <a:cxn ang="0">
                  <a:pos x="76" y="0"/>
                </a:cxn>
                <a:cxn ang="0">
                  <a:pos x="80" y="2"/>
                </a:cxn>
                <a:cxn ang="0">
                  <a:pos x="82" y="10"/>
                </a:cxn>
                <a:cxn ang="0">
                  <a:pos x="78" y="18"/>
                </a:cxn>
                <a:cxn ang="0">
                  <a:pos x="72" y="24"/>
                </a:cxn>
                <a:cxn ang="0">
                  <a:pos x="66" y="30"/>
                </a:cxn>
                <a:cxn ang="0">
                  <a:pos x="74" y="34"/>
                </a:cxn>
                <a:cxn ang="0">
                  <a:pos x="84" y="34"/>
                </a:cxn>
                <a:cxn ang="0">
                  <a:pos x="92" y="34"/>
                </a:cxn>
                <a:cxn ang="0">
                  <a:pos x="98" y="28"/>
                </a:cxn>
                <a:cxn ang="0">
                  <a:pos x="106" y="24"/>
                </a:cxn>
                <a:cxn ang="0">
                  <a:pos x="114" y="24"/>
                </a:cxn>
                <a:cxn ang="0">
                  <a:pos x="118" y="32"/>
                </a:cxn>
                <a:cxn ang="0">
                  <a:pos x="130" y="34"/>
                </a:cxn>
                <a:cxn ang="0">
                  <a:pos x="138" y="32"/>
                </a:cxn>
                <a:cxn ang="0">
                  <a:pos x="164" y="22"/>
                </a:cxn>
                <a:cxn ang="0">
                  <a:pos x="170" y="30"/>
                </a:cxn>
                <a:cxn ang="0">
                  <a:pos x="166" y="40"/>
                </a:cxn>
                <a:cxn ang="0">
                  <a:pos x="156" y="44"/>
                </a:cxn>
                <a:cxn ang="0">
                  <a:pos x="146" y="44"/>
                </a:cxn>
                <a:cxn ang="0">
                  <a:pos x="138" y="44"/>
                </a:cxn>
                <a:cxn ang="0">
                  <a:pos x="132" y="46"/>
                </a:cxn>
                <a:cxn ang="0">
                  <a:pos x="128" y="52"/>
                </a:cxn>
                <a:cxn ang="0">
                  <a:pos x="122" y="54"/>
                </a:cxn>
                <a:cxn ang="0">
                  <a:pos x="112" y="54"/>
                </a:cxn>
                <a:cxn ang="0">
                  <a:pos x="106" y="56"/>
                </a:cxn>
                <a:cxn ang="0">
                  <a:pos x="100" y="60"/>
                </a:cxn>
                <a:cxn ang="0">
                  <a:pos x="100" y="68"/>
                </a:cxn>
                <a:cxn ang="0">
                  <a:pos x="96" y="74"/>
                </a:cxn>
                <a:cxn ang="0">
                  <a:pos x="88" y="70"/>
                </a:cxn>
                <a:cxn ang="0">
                  <a:pos x="82" y="62"/>
                </a:cxn>
                <a:cxn ang="0">
                  <a:pos x="72" y="64"/>
                </a:cxn>
                <a:cxn ang="0">
                  <a:pos x="60" y="62"/>
                </a:cxn>
                <a:cxn ang="0">
                  <a:pos x="52" y="62"/>
                </a:cxn>
                <a:cxn ang="0">
                  <a:pos x="46" y="58"/>
                </a:cxn>
                <a:cxn ang="0">
                  <a:pos x="46" y="50"/>
                </a:cxn>
                <a:cxn ang="0">
                  <a:pos x="44" y="44"/>
                </a:cxn>
                <a:cxn ang="0">
                  <a:pos x="38" y="42"/>
                </a:cxn>
                <a:cxn ang="0">
                  <a:pos x="32" y="44"/>
                </a:cxn>
                <a:cxn ang="0">
                  <a:pos x="28" y="50"/>
                </a:cxn>
                <a:cxn ang="0">
                  <a:pos x="22" y="56"/>
                </a:cxn>
                <a:cxn ang="0">
                  <a:pos x="18" y="62"/>
                </a:cxn>
                <a:cxn ang="0">
                  <a:pos x="10" y="62"/>
                </a:cxn>
                <a:cxn ang="0">
                  <a:pos x="2" y="62"/>
                </a:cxn>
                <a:cxn ang="0">
                  <a:pos x="0" y="56"/>
                </a:cxn>
              </a:cxnLst>
              <a:rect l="0" t="0" r="r" b="b"/>
              <a:pathLst>
                <a:path w="171" h="75">
                  <a:moveTo>
                    <a:pt x="0" y="56"/>
                  </a:moveTo>
                  <a:lnTo>
                    <a:pt x="6" y="50"/>
                  </a:lnTo>
                  <a:lnTo>
                    <a:pt x="30" y="26"/>
                  </a:lnTo>
                  <a:lnTo>
                    <a:pt x="36" y="24"/>
                  </a:lnTo>
                  <a:lnTo>
                    <a:pt x="42" y="20"/>
                  </a:lnTo>
                  <a:lnTo>
                    <a:pt x="50" y="14"/>
                  </a:lnTo>
                  <a:lnTo>
                    <a:pt x="58" y="12"/>
                  </a:lnTo>
                  <a:lnTo>
                    <a:pt x="68" y="12"/>
                  </a:lnTo>
                  <a:lnTo>
                    <a:pt x="70" y="4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2" y="10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98" y="28"/>
                  </a:lnTo>
                  <a:lnTo>
                    <a:pt x="106" y="24"/>
                  </a:lnTo>
                  <a:lnTo>
                    <a:pt x="114" y="24"/>
                  </a:lnTo>
                  <a:lnTo>
                    <a:pt x="118" y="32"/>
                  </a:lnTo>
                  <a:lnTo>
                    <a:pt x="130" y="34"/>
                  </a:lnTo>
                  <a:lnTo>
                    <a:pt x="138" y="32"/>
                  </a:lnTo>
                  <a:lnTo>
                    <a:pt x="164" y="22"/>
                  </a:lnTo>
                  <a:lnTo>
                    <a:pt x="170" y="30"/>
                  </a:lnTo>
                  <a:lnTo>
                    <a:pt x="166" y="40"/>
                  </a:lnTo>
                  <a:lnTo>
                    <a:pt x="156" y="44"/>
                  </a:lnTo>
                  <a:lnTo>
                    <a:pt x="146" y="44"/>
                  </a:lnTo>
                  <a:lnTo>
                    <a:pt x="138" y="44"/>
                  </a:lnTo>
                  <a:lnTo>
                    <a:pt x="132" y="46"/>
                  </a:lnTo>
                  <a:lnTo>
                    <a:pt x="128" y="52"/>
                  </a:lnTo>
                  <a:lnTo>
                    <a:pt x="122" y="54"/>
                  </a:lnTo>
                  <a:lnTo>
                    <a:pt x="112" y="54"/>
                  </a:lnTo>
                  <a:lnTo>
                    <a:pt x="106" y="56"/>
                  </a:lnTo>
                  <a:lnTo>
                    <a:pt x="100" y="60"/>
                  </a:lnTo>
                  <a:lnTo>
                    <a:pt x="100" y="68"/>
                  </a:lnTo>
                  <a:lnTo>
                    <a:pt x="96" y="74"/>
                  </a:lnTo>
                  <a:lnTo>
                    <a:pt x="88" y="70"/>
                  </a:lnTo>
                  <a:lnTo>
                    <a:pt x="82" y="62"/>
                  </a:lnTo>
                  <a:lnTo>
                    <a:pt x="72" y="64"/>
                  </a:lnTo>
                  <a:lnTo>
                    <a:pt x="60" y="62"/>
                  </a:lnTo>
                  <a:lnTo>
                    <a:pt x="52" y="62"/>
                  </a:lnTo>
                  <a:lnTo>
                    <a:pt x="46" y="58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38" y="42"/>
                  </a:lnTo>
                  <a:lnTo>
                    <a:pt x="32" y="44"/>
                  </a:lnTo>
                  <a:lnTo>
                    <a:pt x="28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0" y="62"/>
                  </a:lnTo>
                  <a:lnTo>
                    <a:pt x="2" y="62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ltGray">
            <a:xfrm>
              <a:off x="5173663" y="1397000"/>
              <a:ext cx="339725" cy="347663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46" y="24"/>
                </a:cxn>
                <a:cxn ang="0">
                  <a:pos x="178" y="6"/>
                </a:cxn>
                <a:cxn ang="0">
                  <a:pos x="188" y="4"/>
                </a:cxn>
                <a:cxn ang="0">
                  <a:pos x="198" y="0"/>
                </a:cxn>
                <a:cxn ang="0">
                  <a:pos x="208" y="2"/>
                </a:cxn>
                <a:cxn ang="0">
                  <a:pos x="214" y="8"/>
                </a:cxn>
                <a:cxn ang="0">
                  <a:pos x="214" y="16"/>
                </a:cxn>
                <a:cxn ang="0">
                  <a:pos x="212" y="22"/>
                </a:cxn>
                <a:cxn ang="0">
                  <a:pos x="204" y="26"/>
                </a:cxn>
                <a:cxn ang="0">
                  <a:pos x="194" y="28"/>
                </a:cxn>
                <a:cxn ang="0">
                  <a:pos x="184" y="32"/>
                </a:cxn>
                <a:cxn ang="0">
                  <a:pos x="172" y="36"/>
                </a:cxn>
                <a:cxn ang="0">
                  <a:pos x="158" y="36"/>
                </a:cxn>
                <a:cxn ang="0">
                  <a:pos x="148" y="42"/>
                </a:cxn>
                <a:cxn ang="0">
                  <a:pos x="116" y="60"/>
                </a:cxn>
                <a:cxn ang="0">
                  <a:pos x="112" y="64"/>
                </a:cxn>
                <a:cxn ang="0">
                  <a:pos x="108" y="72"/>
                </a:cxn>
                <a:cxn ang="0">
                  <a:pos x="100" y="74"/>
                </a:cxn>
                <a:cxn ang="0">
                  <a:pos x="92" y="78"/>
                </a:cxn>
                <a:cxn ang="0">
                  <a:pos x="86" y="86"/>
                </a:cxn>
                <a:cxn ang="0">
                  <a:pos x="78" y="98"/>
                </a:cxn>
                <a:cxn ang="0">
                  <a:pos x="70" y="108"/>
                </a:cxn>
                <a:cxn ang="0">
                  <a:pos x="60" y="120"/>
                </a:cxn>
                <a:cxn ang="0">
                  <a:pos x="58" y="132"/>
                </a:cxn>
                <a:cxn ang="0">
                  <a:pos x="56" y="144"/>
                </a:cxn>
                <a:cxn ang="0">
                  <a:pos x="60" y="162"/>
                </a:cxn>
                <a:cxn ang="0">
                  <a:pos x="70" y="172"/>
                </a:cxn>
                <a:cxn ang="0">
                  <a:pos x="80" y="178"/>
                </a:cxn>
                <a:cxn ang="0">
                  <a:pos x="78" y="186"/>
                </a:cxn>
                <a:cxn ang="0">
                  <a:pos x="68" y="188"/>
                </a:cxn>
                <a:cxn ang="0">
                  <a:pos x="56" y="188"/>
                </a:cxn>
                <a:cxn ang="0">
                  <a:pos x="46" y="190"/>
                </a:cxn>
                <a:cxn ang="0">
                  <a:pos x="34" y="186"/>
                </a:cxn>
                <a:cxn ang="0">
                  <a:pos x="26" y="180"/>
                </a:cxn>
                <a:cxn ang="0">
                  <a:pos x="26" y="170"/>
                </a:cxn>
                <a:cxn ang="0">
                  <a:pos x="24" y="162"/>
                </a:cxn>
                <a:cxn ang="0">
                  <a:pos x="16" y="162"/>
                </a:cxn>
                <a:cxn ang="0">
                  <a:pos x="6" y="162"/>
                </a:cxn>
                <a:cxn ang="0">
                  <a:pos x="2" y="154"/>
                </a:cxn>
                <a:cxn ang="0">
                  <a:pos x="0" y="140"/>
                </a:cxn>
                <a:cxn ang="0">
                  <a:pos x="8" y="132"/>
                </a:cxn>
                <a:cxn ang="0">
                  <a:pos x="12" y="122"/>
                </a:cxn>
                <a:cxn ang="0">
                  <a:pos x="14" y="112"/>
                </a:cxn>
                <a:cxn ang="0">
                  <a:pos x="22" y="106"/>
                </a:cxn>
                <a:cxn ang="0">
                  <a:pos x="22" y="100"/>
                </a:cxn>
                <a:cxn ang="0">
                  <a:pos x="36" y="80"/>
                </a:cxn>
                <a:cxn ang="0">
                  <a:pos x="40" y="68"/>
                </a:cxn>
                <a:cxn ang="0">
                  <a:pos x="42" y="58"/>
                </a:cxn>
                <a:cxn ang="0">
                  <a:pos x="48" y="56"/>
                </a:cxn>
                <a:cxn ang="0">
                  <a:pos x="58" y="58"/>
                </a:cxn>
                <a:cxn ang="0">
                  <a:pos x="66" y="50"/>
                </a:cxn>
                <a:cxn ang="0">
                  <a:pos x="80" y="38"/>
                </a:cxn>
                <a:cxn ang="0">
                  <a:pos x="102" y="28"/>
                </a:cxn>
                <a:cxn ang="0">
                  <a:pos x="112" y="24"/>
                </a:cxn>
                <a:cxn ang="0">
                  <a:pos x="128" y="24"/>
                </a:cxn>
                <a:cxn ang="0">
                  <a:pos x="136" y="24"/>
                </a:cxn>
              </a:cxnLst>
              <a:rect l="0" t="0" r="r" b="b"/>
              <a:pathLst>
                <a:path w="215" h="191">
                  <a:moveTo>
                    <a:pt x="136" y="24"/>
                  </a:moveTo>
                  <a:lnTo>
                    <a:pt x="146" y="24"/>
                  </a:lnTo>
                  <a:lnTo>
                    <a:pt x="178" y="6"/>
                  </a:lnTo>
                  <a:lnTo>
                    <a:pt x="188" y="4"/>
                  </a:lnTo>
                  <a:lnTo>
                    <a:pt x="198" y="0"/>
                  </a:lnTo>
                  <a:lnTo>
                    <a:pt x="208" y="2"/>
                  </a:lnTo>
                  <a:lnTo>
                    <a:pt x="214" y="8"/>
                  </a:lnTo>
                  <a:lnTo>
                    <a:pt x="214" y="16"/>
                  </a:lnTo>
                  <a:lnTo>
                    <a:pt x="212" y="22"/>
                  </a:lnTo>
                  <a:lnTo>
                    <a:pt x="204" y="26"/>
                  </a:lnTo>
                  <a:lnTo>
                    <a:pt x="194" y="28"/>
                  </a:lnTo>
                  <a:lnTo>
                    <a:pt x="184" y="32"/>
                  </a:lnTo>
                  <a:lnTo>
                    <a:pt x="172" y="36"/>
                  </a:lnTo>
                  <a:lnTo>
                    <a:pt x="158" y="36"/>
                  </a:lnTo>
                  <a:lnTo>
                    <a:pt x="148" y="42"/>
                  </a:lnTo>
                  <a:lnTo>
                    <a:pt x="116" y="60"/>
                  </a:lnTo>
                  <a:lnTo>
                    <a:pt x="112" y="64"/>
                  </a:lnTo>
                  <a:lnTo>
                    <a:pt x="108" y="72"/>
                  </a:lnTo>
                  <a:lnTo>
                    <a:pt x="100" y="74"/>
                  </a:lnTo>
                  <a:lnTo>
                    <a:pt x="92" y="78"/>
                  </a:lnTo>
                  <a:lnTo>
                    <a:pt x="86" y="86"/>
                  </a:lnTo>
                  <a:lnTo>
                    <a:pt x="78" y="98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8" y="132"/>
                  </a:lnTo>
                  <a:lnTo>
                    <a:pt x="56" y="144"/>
                  </a:lnTo>
                  <a:lnTo>
                    <a:pt x="60" y="162"/>
                  </a:lnTo>
                  <a:lnTo>
                    <a:pt x="70" y="172"/>
                  </a:lnTo>
                  <a:lnTo>
                    <a:pt x="80" y="178"/>
                  </a:lnTo>
                  <a:lnTo>
                    <a:pt x="78" y="186"/>
                  </a:lnTo>
                  <a:lnTo>
                    <a:pt x="68" y="188"/>
                  </a:lnTo>
                  <a:lnTo>
                    <a:pt x="56" y="188"/>
                  </a:lnTo>
                  <a:lnTo>
                    <a:pt x="46" y="190"/>
                  </a:lnTo>
                  <a:lnTo>
                    <a:pt x="34" y="186"/>
                  </a:lnTo>
                  <a:lnTo>
                    <a:pt x="26" y="180"/>
                  </a:lnTo>
                  <a:lnTo>
                    <a:pt x="26" y="170"/>
                  </a:lnTo>
                  <a:lnTo>
                    <a:pt x="24" y="162"/>
                  </a:lnTo>
                  <a:lnTo>
                    <a:pt x="16" y="162"/>
                  </a:lnTo>
                  <a:lnTo>
                    <a:pt x="6" y="162"/>
                  </a:lnTo>
                  <a:lnTo>
                    <a:pt x="2" y="154"/>
                  </a:lnTo>
                  <a:lnTo>
                    <a:pt x="0" y="140"/>
                  </a:lnTo>
                  <a:lnTo>
                    <a:pt x="8" y="132"/>
                  </a:lnTo>
                  <a:lnTo>
                    <a:pt x="12" y="122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22" y="100"/>
                  </a:lnTo>
                  <a:lnTo>
                    <a:pt x="36" y="80"/>
                  </a:lnTo>
                  <a:lnTo>
                    <a:pt x="40" y="68"/>
                  </a:lnTo>
                  <a:lnTo>
                    <a:pt x="42" y="58"/>
                  </a:lnTo>
                  <a:lnTo>
                    <a:pt x="48" y="56"/>
                  </a:lnTo>
                  <a:lnTo>
                    <a:pt x="58" y="58"/>
                  </a:lnTo>
                  <a:lnTo>
                    <a:pt x="66" y="50"/>
                  </a:lnTo>
                  <a:lnTo>
                    <a:pt x="80" y="38"/>
                  </a:lnTo>
                  <a:lnTo>
                    <a:pt x="102" y="28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36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ltGray">
            <a:xfrm>
              <a:off x="5929313" y="1154113"/>
              <a:ext cx="201612" cy="1587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" y="30"/>
                </a:cxn>
                <a:cxn ang="0">
                  <a:pos x="24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4" y="0"/>
                </a:cxn>
                <a:cxn ang="0">
                  <a:pos x="60" y="4"/>
                </a:cxn>
                <a:cxn ang="0">
                  <a:pos x="66" y="12"/>
                </a:cxn>
                <a:cxn ang="0">
                  <a:pos x="74" y="12"/>
                </a:cxn>
                <a:cxn ang="0">
                  <a:pos x="80" y="12"/>
                </a:cxn>
                <a:cxn ang="0">
                  <a:pos x="84" y="18"/>
                </a:cxn>
                <a:cxn ang="0">
                  <a:pos x="86" y="28"/>
                </a:cxn>
                <a:cxn ang="0">
                  <a:pos x="90" y="34"/>
                </a:cxn>
                <a:cxn ang="0">
                  <a:pos x="98" y="38"/>
                </a:cxn>
                <a:cxn ang="0">
                  <a:pos x="104" y="36"/>
                </a:cxn>
                <a:cxn ang="0">
                  <a:pos x="112" y="36"/>
                </a:cxn>
                <a:cxn ang="0">
                  <a:pos x="116" y="40"/>
                </a:cxn>
                <a:cxn ang="0">
                  <a:pos x="120" y="48"/>
                </a:cxn>
                <a:cxn ang="0">
                  <a:pos x="122" y="56"/>
                </a:cxn>
                <a:cxn ang="0">
                  <a:pos x="124" y="68"/>
                </a:cxn>
                <a:cxn ang="0">
                  <a:pos x="126" y="72"/>
                </a:cxn>
                <a:cxn ang="0">
                  <a:pos x="126" y="80"/>
                </a:cxn>
                <a:cxn ang="0">
                  <a:pos x="120" y="84"/>
                </a:cxn>
                <a:cxn ang="0">
                  <a:pos x="112" y="86"/>
                </a:cxn>
                <a:cxn ang="0">
                  <a:pos x="102" y="86"/>
                </a:cxn>
                <a:cxn ang="0">
                  <a:pos x="76" y="74"/>
                </a:cxn>
                <a:cxn ang="0">
                  <a:pos x="70" y="72"/>
                </a:cxn>
                <a:cxn ang="0">
                  <a:pos x="62" y="72"/>
                </a:cxn>
                <a:cxn ang="0">
                  <a:pos x="52" y="72"/>
                </a:cxn>
                <a:cxn ang="0">
                  <a:pos x="46" y="64"/>
                </a:cxn>
                <a:cxn ang="0">
                  <a:pos x="36" y="60"/>
                </a:cxn>
                <a:cxn ang="0">
                  <a:pos x="30" y="58"/>
                </a:cxn>
                <a:cxn ang="0">
                  <a:pos x="22" y="56"/>
                </a:cxn>
                <a:cxn ang="0">
                  <a:pos x="14" y="52"/>
                </a:cxn>
                <a:cxn ang="0">
                  <a:pos x="12" y="50"/>
                </a:cxn>
                <a:cxn ang="0">
                  <a:pos x="0" y="40"/>
                </a:cxn>
              </a:cxnLst>
              <a:rect l="0" t="0" r="r" b="b"/>
              <a:pathLst>
                <a:path w="127" h="87">
                  <a:moveTo>
                    <a:pt x="0" y="40"/>
                  </a:moveTo>
                  <a:lnTo>
                    <a:pt x="6" y="30"/>
                  </a:lnTo>
                  <a:lnTo>
                    <a:pt x="24" y="12"/>
                  </a:lnTo>
                  <a:lnTo>
                    <a:pt x="42" y="8"/>
                  </a:lnTo>
                  <a:lnTo>
                    <a:pt x="48" y="4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6" y="12"/>
                  </a:lnTo>
                  <a:lnTo>
                    <a:pt x="74" y="12"/>
                  </a:lnTo>
                  <a:lnTo>
                    <a:pt x="80" y="12"/>
                  </a:lnTo>
                  <a:lnTo>
                    <a:pt x="84" y="18"/>
                  </a:lnTo>
                  <a:lnTo>
                    <a:pt x="86" y="28"/>
                  </a:lnTo>
                  <a:lnTo>
                    <a:pt x="90" y="34"/>
                  </a:lnTo>
                  <a:lnTo>
                    <a:pt x="98" y="38"/>
                  </a:lnTo>
                  <a:lnTo>
                    <a:pt x="104" y="36"/>
                  </a:lnTo>
                  <a:lnTo>
                    <a:pt x="112" y="36"/>
                  </a:lnTo>
                  <a:lnTo>
                    <a:pt x="116" y="40"/>
                  </a:lnTo>
                  <a:lnTo>
                    <a:pt x="120" y="48"/>
                  </a:lnTo>
                  <a:lnTo>
                    <a:pt x="122" y="56"/>
                  </a:lnTo>
                  <a:lnTo>
                    <a:pt x="124" y="68"/>
                  </a:lnTo>
                  <a:lnTo>
                    <a:pt x="126" y="72"/>
                  </a:lnTo>
                  <a:lnTo>
                    <a:pt x="126" y="80"/>
                  </a:lnTo>
                  <a:lnTo>
                    <a:pt x="120" y="84"/>
                  </a:lnTo>
                  <a:lnTo>
                    <a:pt x="112" y="86"/>
                  </a:lnTo>
                  <a:lnTo>
                    <a:pt x="102" y="86"/>
                  </a:lnTo>
                  <a:lnTo>
                    <a:pt x="76" y="74"/>
                  </a:lnTo>
                  <a:lnTo>
                    <a:pt x="70" y="72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6" y="64"/>
                  </a:lnTo>
                  <a:lnTo>
                    <a:pt x="36" y="60"/>
                  </a:lnTo>
                  <a:lnTo>
                    <a:pt x="30" y="58"/>
                  </a:lnTo>
                  <a:lnTo>
                    <a:pt x="22" y="56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0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ltGray">
            <a:xfrm>
              <a:off x="6135688" y="1258888"/>
              <a:ext cx="107950" cy="904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" y="34"/>
                </a:cxn>
                <a:cxn ang="0">
                  <a:pos x="20" y="10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4" y="4"/>
                </a:cxn>
                <a:cxn ang="0">
                  <a:pos x="36" y="10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52" y="14"/>
                </a:cxn>
                <a:cxn ang="0">
                  <a:pos x="60" y="14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4" y="34"/>
                </a:cxn>
                <a:cxn ang="0">
                  <a:pos x="54" y="38"/>
                </a:cxn>
                <a:cxn ang="0">
                  <a:pos x="44" y="40"/>
                </a:cxn>
                <a:cxn ang="0">
                  <a:pos x="34" y="42"/>
                </a:cxn>
                <a:cxn ang="0">
                  <a:pos x="18" y="44"/>
                </a:cxn>
                <a:cxn ang="0">
                  <a:pos x="8" y="48"/>
                </a:cxn>
                <a:cxn ang="0">
                  <a:pos x="0" y="48"/>
                </a:cxn>
              </a:cxnLst>
              <a:rect l="0" t="0" r="r" b="b"/>
              <a:pathLst>
                <a:path w="69" h="49">
                  <a:moveTo>
                    <a:pt x="0" y="48"/>
                  </a:moveTo>
                  <a:lnTo>
                    <a:pt x="2" y="34"/>
                  </a:lnTo>
                  <a:lnTo>
                    <a:pt x="20" y="10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52" y="14"/>
                  </a:lnTo>
                  <a:lnTo>
                    <a:pt x="60" y="14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44" y="40"/>
                  </a:lnTo>
                  <a:lnTo>
                    <a:pt x="34" y="42"/>
                  </a:lnTo>
                  <a:lnTo>
                    <a:pt x="18" y="44"/>
                  </a:lnTo>
                  <a:lnTo>
                    <a:pt x="8" y="48"/>
                  </a:lnTo>
                  <a:lnTo>
                    <a:pt x="0" y="4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ltGray">
            <a:xfrm>
              <a:off x="6950075" y="1430338"/>
              <a:ext cx="176213" cy="88900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8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4" y="4"/>
                </a:cxn>
                <a:cxn ang="0">
                  <a:pos x="36" y="6"/>
                </a:cxn>
                <a:cxn ang="0">
                  <a:pos x="38" y="8"/>
                </a:cxn>
                <a:cxn ang="0">
                  <a:pos x="40" y="10"/>
                </a:cxn>
                <a:cxn ang="0">
                  <a:pos x="46" y="12"/>
                </a:cxn>
                <a:cxn ang="0">
                  <a:pos x="46" y="8"/>
                </a:cxn>
                <a:cxn ang="0">
                  <a:pos x="48" y="4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6"/>
                </a:cxn>
                <a:cxn ang="0">
                  <a:pos x="68" y="8"/>
                </a:cxn>
                <a:cxn ang="0">
                  <a:pos x="74" y="8"/>
                </a:cxn>
                <a:cxn ang="0">
                  <a:pos x="78" y="6"/>
                </a:cxn>
                <a:cxn ang="0">
                  <a:pos x="86" y="4"/>
                </a:cxn>
                <a:cxn ang="0">
                  <a:pos x="90" y="6"/>
                </a:cxn>
                <a:cxn ang="0">
                  <a:pos x="92" y="10"/>
                </a:cxn>
                <a:cxn ang="0">
                  <a:pos x="98" y="12"/>
                </a:cxn>
                <a:cxn ang="0">
                  <a:pos x="104" y="12"/>
                </a:cxn>
                <a:cxn ang="0">
                  <a:pos x="108" y="16"/>
                </a:cxn>
                <a:cxn ang="0">
                  <a:pos x="110" y="24"/>
                </a:cxn>
                <a:cxn ang="0">
                  <a:pos x="102" y="36"/>
                </a:cxn>
                <a:cxn ang="0">
                  <a:pos x="86" y="44"/>
                </a:cxn>
                <a:cxn ang="0">
                  <a:pos x="82" y="42"/>
                </a:cxn>
                <a:cxn ang="0">
                  <a:pos x="78" y="38"/>
                </a:cxn>
                <a:cxn ang="0">
                  <a:pos x="76" y="38"/>
                </a:cxn>
                <a:cxn ang="0">
                  <a:pos x="72" y="38"/>
                </a:cxn>
                <a:cxn ang="0">
                  <a:pos x="68" y="38"/>
                </a:cxn>
                <a:cxn ang="0">
                  <a:pos x="64" y="38"/>
                </a:cxn>
                <a:cxn ang="0">
                  <a:pos x="62" y="40"/>
                </a:cxn>
                <a:cxn ang="0">
                  <a:pos x="60" y="40"/>
                </a:cxn>
                <a:cxn ang="0">
                  <a:pos x="56" y="42"/>
                </a:cxn>
                <a:cxn ang="0">
                  <a:pos x="52" y="44"/>
                </a:cxn>
                <a:cxn ang="0">
                  <a:pos x="48" y="46"/>
                </a:cxn>
                <a:cxn ang="0">
                  <a:pos x="40" y="48"/>
                </a:cxn>
                <a:cxn ang="0">
                  <a:pos x="32" y="46"/>
                </a:cxn>
                <a:cxn ang="0">
                  <a:pos x="26" y="44"/>
                </a:cxn>
                <a:cxn ang="0">
                  <a:pos x="18" y="40"/>
                </a:cxn>
                <a:cxn ang="0">
                  <a:pos x="14" y="34"/>
                </a:cxn>
                <a:cxn ang="0">
                  <a:pos x="6" y="32"/>
                </a:cxn>
                <a:cxn ang="0">
                  <a:pos x="4" y="30"/>
                </a:cxn>
                <a:cxn ang="0">
                  <a:pos x="2" y="24"/>
                </a:cxn>
              </a:cxnLst>
              <a:rect l="0" t="0" r="r" b="b"/>
              <a:pathLst>
                <a:path w="111" h="49">
                  <a:moveTo>
                    <a:pt x="2" y="24"/>
                  </a:moveTo>
                  <a:lnTo>
                    <a:pt x="0" y="1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8" y="12"/>
                  </a:lnTo>
                  <a:lnTo>
                    <a:pt x="104" y="12"/>
                  </a:lnTo>
                  <a:lnTo>
                    <a:pt x="108" y="16"/>
                  </a:lnTo>
                  <a:lnTo>
                    <a:pt x="110" y="24"/>
                  </a:lnTo>
                  <a:lnTo>
                    <a:pt x="102" y="36"/>
                  </a:lnTo>
                  <a:lnTo>
                    <a:pt x="86" y="44"/>
                  </a:lnTo>
                  <a:lnTo>
                    <a:pt x="82" y="42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2" y="44"/>
                  </a:lnTo>
                  <a:lnTo>
                    <a:pt x="48" y="46"/>
                  </a:lnTo>
                  <a:lnTo>
                    <a:pt x="40" y="48"/>
                  </a:lnTo>
                  <a:lnTo>
                    <a:pt x="32" y="46"/>
                  </a:lnTo>
                  <a:lnTo>
                    <a:pt x="26" y="44"/>
                  </a:lnTo>
                  <a:lnTo>
                    <a:pt x="18" y="40"/>
                  </a:lnTo>
                  <a:lnTo>
                    <a:pt x="14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ltGray">
            <a:xfrm>
              <a:off x="7146925" y="1462088"/>
              <a:ext cx="109538" cy="508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40" y="6"/>
                </a:cxn>
                <a:cxn ang="0">
                  <a:pos x="44" y="4"/>
                </a:cxn>
                <a:cxn ang="0">
                  <a:pos x="50" y="2"/>
                </a:cxn>
                <a:cxn ang="0">
                  <a:pos x="54" y="2"/>
                </a:cxn>
                <a:cxn ang="0">
                  <a:pos x="56" y="6"/>
                </a:cxn>
                <a:cxn ang="0">
                  <a:pos x="64" y="8"/>
                </a:cxn>
                <a:cxn ang="0">
                  <a:pos x="68" y="12"/>
                </a:cxn>
                <a:cxn ang="0">
                  <a:pos x="68" y="16"/>
                </a:cxn>
                <a:cxn ang="0">
                  <a:pos x="62" y="22"/>
                </a:cxn>
                <a:cxn ang="0">
                  <a:pos x="54" y="24"/>
                </a:cxn>
                <a:cxn ang="0">
                  <a:pos x="48" y="26"/>
                </a:cxn>
                <a:cxn ang="0">
                  <a:pos x="40" y="26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8" y="12"/>
                </a:cxn>
                <a:cxn ang="0">
                  <a:pos x="0" y="4"/>
                </a:cxn>
              </a:cxnLst>
              <a:rect l="0" t="0" r="r" b="b"/>
              <a:pathLst>
                <a:path w="69" h="27">
                  <a:moveTo>
                    <a:pt x="0" y="4"/>
                  </a:moveTo>
                  <a:lnTo>
                    <a:pt x="4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6" y="6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2" y="22"/>
                  </a:lnTo>
                  <a:lnTo>
                    <a:pt x="54" y="24"/>
                  </a:lnTo>
                  <a:lnTo>
                    <a:pt x="48" y="26"/>
                  </a:lnTo>
                  <a:lnTo>
                    <a:pt x="40" y="26"/>
                  </a:lnTo>
                  <a:lnTo>
                    <a:pt x="28" y="24"/>
                  </a:lnTo>
                  <a:lnTo>
                    <a:pt x="20" y="18"/>
                  </a:lnTo>
                  <a:lnTo>
                    <a:pt x="8" y="12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ltGray">
            <a:xfrm>
              <a:off x="7050088" y="1524000"/>
              <a:ext cx="79375" cy="57150"/>
            </a:xfrm>
            <a:custGeom>
              <a:avLst/>
              <a:gdLst/>
              <a:ahLst/>
              <a:cxnLst>
                <a:cxn ang="0">
                  <a:pos x="50" y="30"/>
                </a:cxn>
                <a:cxn ang="0">
                  <a:pos x="0" y="3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4" y="8"/>
                </a:cxn>
                <a:cxn ang="0">
                  <a:pos x="22" y="12"/>
                </a:cxn>
                <a:cxn ang="0">
                  <a:pos x="32" y="14"/>
                </a:cxn>
                <a:cxn ang="0">
                  <a:pos x="42" y="20"/>
                </a:cxn>
                <a:cxn ang="0">
                  <a:pos x="50" y="30"/>
                </a:cxn>
              </a:cxnLst>
              <a:rect l="0" t="0" r="r" b="b"/>
              <a:pathLst>
                <a:path w="51" h="31">
                  <a:moveTo>
                    <a:pt x="50" y="30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14" y="8"/>
                  </a:lnTo>
                  <a:lnTo>
                    <a:pt x="22" y="12"/>
                  </a:lnTo>
                  <a:lnTo>
                    <a:pt x="32" y="14"/>
                  </a:lnTo>
                  <a:lnTo>
                    <a:pt x="42" y="20"/>
                  </a:lnTo>
                  <a:lnTo>
                    <a:pt x="50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ltGray">
            <a:xfrm>
              <a:off x="7213600" y="4471988"/>
              <a:ext cx="25400" cy="285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14"/>
                </a:cxn>
                <a:cxn ang="0">
                  <a:pos x="10" y="14"/>
                </a:cxn>
                <a:cxn ang="0">
                  <a:pos x="1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10"/>
                </a:cxn>
              </a:cxnLst>
              <a:rect l="0" t="0" r="r" b="b"/>
              <a:pathLst>
                <a:path w="17" h="15">
                  <a:moveTo>
                    <a:pt x="0" y="10"/>
                  </a:moveTo>
                  <a:lnTo>
                    <a:pt x="6" y="14"/>
                  </a:lnTo>
                  <a:lnTo>
                    <a:pt x="10" y="14"/>
                  </a:lnTo>
                  <a:lnTo>
                    <a:pt x="1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ltGray">
            <a:xfrm>
              <a:off x="7299325" y="4421188"/>
              <a:ext cx="23813" cy="206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8" y="10"/>
                </a:cxn>
                <a:cxn ang="0">
                  <a:pos x="14" y="4"/>
                </a:cxn>
                <a:cxn ang="0">
                  <a:pos x="8" y="0"/>
                </a:cxn>
              </a:cxnLst>
              <a:rect l="0" t="0" r="r" b="b"/>
              <a:pathLst>
                <a:path w="15" h="11">
                  <a:moveTo>
                    <a:pt x="8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8" y="10"/>
                  </a:lnTo>
                  <a:lnTo>
                    <a:pt x="14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ltGray">
            <a:xfrm>
              <a:off x="4765675" y="2930525"/>
              <a:ext cx="506413" cy="263525"/>
            </a:xfrm>
            <a:custGeom>
              <a:avLst/>
              <a:gdLst/>
              <a:ahLst/>
              <a:cxnLst>
                <a:cxn ang="0">
                  <a:pos x="296" y="68"/>
                </a:cxn>
                <a:cxn ang="0">
                  <a:pos x="298" y="58"/>
                </a:cxn>
                <a:cxn ang="0">
                  <a:pos x="282" y="48"/>
                </a:cxn>
                <a:cxn ang="0">
                  <a:pos x="268" y="32"/>
                </a:cxn>
                <a:cxn ang="0">
                  <a:pos x="248" y="32"/>
                </a:cxn>
                <a:cxn ang="0">
                  <a:pos x="224" y="44"/>
                </a:cxn>
                <a:cxn ang="0">
                  <a:pos x="210" y="38"/>
                </a:cxn>
                <a:cxn ang="0">
                  <a:pos x="200" y="42"/>
                </a:cxn>
                <a:cxn ang="0">
                  <a:pos x="164" y="30"/>
                </a:cxn>
                <a:cxn ang="0">
                  <a:pos x="152" y="22"/>
                </a:cxn>
                <a:cxn ang="0">
                  <a:pos x="148" y="14"/>
                </a:cxn>
                <a:cxn ang="0">
                  <a:pos x="122" y="10"/>
                </a:cxn>
                <a:cxn ang="0">
                  <a:pos x="104" y="16"/>
                </a:cxn>
                <a:cxn ang="0">
                  <a:pos x="86" y="28"/>
                </a:cxn>
                <a:cxn ang="0">
                  <a:pos x="52" y="22"/>
                </a:cxn>
                <a:cxn ang="0">
                  <a:pos x="34" y="4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10" y="18"/>
                </a:cxn>
                <a:cxn ang="0">
                  <a:pos x="12" y="30"/>
                </a:cxn>
                <a:cxn ang="0">
                  <a:pos x="28" y="28"/>
                </a:cxn>
                <a:cxn ang="0">
                  <a:pos x="50" y="24"/>
                </a:cxn>
                <a:cxn ang="0">
                  <a:pos x="52" y="36"/>
                </a:cxn>
                <a:cxn ang="0">
                  <a:pos x="32" y="40"/>
                </a:cxn>
                <a:cxn ang="0">
                  <a:pos x="26" y="40"/>
                </a:cxn>
                <a:cxn ang="0">
                  <a:pos x="16" y="38"/>
                </a:cxn>
                <a:cxn ang="0">
                  <a:pos x="4" y="60"/>
                </a:cxn>
                <a:cxn ang="0">
                  <a:pos x="10" y="68"/>
                </a:cxn>
                <a:cxn ang="0">
                  <a:pos x="16" y="56"/>
                </a:cxn>
                <a:cxn ang="0">
                  <a:pos x="14" y="76"/>
                </a:cxn>
                <a:cxn ang="0">
                  <a:pos x="0" y="76"/>
                </a:cxn>
                <a:cxn ang="0">
                  <a:pos x="16" y="86"/>
                </a:cxn>
                <a:cxn ang="0">
                  <a:pos x="22" y="102"/>
                </a:cxn>
                <a:cxn ang="0">
                  <a:pos x="18" y="112"/>
                </a:cxn>
                <a:cxn ang="0">
                  <a:pos x="32" y="108"/>
                </a:cxn>
                <a:cxn ang="0">
                  <a:pos x="40" y="118"/>
                </a:cxn>
                <a:cxn ang="0">
                  <a:pos x="54" y="130"/>
                </a:cxn>
                <a:cxn ang="0">
                  <a:pos x="72" y="128"/>
                </a:cxn>
                <a:cxn ang="0">
                  <a:pos x="88" y="120"/>
                </a:cxn>
                <a:cxn ang="0">
                  <a:pos x="106" y="138"/>
                </a:cxn>
                <a:cxn ang="0">
                  <a:pos x="142" y="124"/>
                </a:cxn>
                <a:cxn ang="0">
                  <a:pos x="160" y="126"/>
                </a:cxn>
                <a:cxn ang="0">
                  <a:pos x="238" y="138"/>
                </a:cxn>
                <a:cxn ang="0">
                  <a:pos x="318" y="118"/>
                </a:cxn>
                <a:cxn ang="0">
                  <a:pos x="302" y="74"/>
                </a:cxn>
              </a:cxnLst>
              <a:rect l="0" t="0" r="r" b="b"/>
              <a:pathLst>
                <a:path w="319" h="145">
                  <a:moveTo>
                    <a:pt x="302" y="74"/>
                  </a:moveTo>
                  <a:lnTo>
                    <a:pt x="296" y="68"/>
                  </a:lnTo>
                  <a:lnTo>
                    <a:pt x="298" y="62"/>
                  </a:lnTo>
                  <a:lnTo>
                    <a:pt x="298" y="58"/>
                  </a:lnTo>
                  <a:lnTo>
                    <a:pt x="284" y="52"/>
                  </a:lnTo>
                  <a:lnTo>
                    <a:pt x="282" y="48"/>
                  </a:lnTo>
                  <a:lnTo>
                    <a:pt x="276" y="40"/>
                  </a:lnTo>
                  <a:lnTo>
                    <a:pt x="268" y="32"/>
                  </a:lnTo>
                  <a:lnTo>
                    <a:pt x="262" y="34"/>
                  </a:lnTo>
                  <a:lnTo>
                    <a:pt x="248" y="32"/>
                  </a:lnTo>
                  <a:lnTo>
                    <a:pt x="238" y="42"/>
                  </a:lnTo>
                  <a:lnTo>
                    <a:pt x="224" y="44"/>
                  </a:lnTo>
                  <a:lnTo>
                    <a:pt x="214" y="38"/>
                  </a:lnTo>
                  <a:lnTo>
                    <a:pt x="210" y="38"/>
                  </a:lnTo>
                  <a:lnTo>
                    <a:pt x="208" y="40"/>
                  </a:lnTo>
                  <a:lnTo>
                    <a:pt x="200" y="42"/>
                  </a:lnTo>
                  <a:lnTo>
                    <a:pt x="180" y="36"/>
                  </a:lnTo>
                  <a:lnTo>
                    <a:pt x="164" y="30"/>
                  </a:lnTo>
                  <a:lnTo>
                    <a:pt x="164" y="22"/>
                  </a:lnTo>
                  <a:lnTo>
                    <a:pt x="152" y="22"/>
                  </a:lnTo>
                  <a:lnTo>
                    <a:pt x="148" y="20"/>
                  </a:lnTo>
                  <a:lnTo>
                    <a:pt x="148" y="14"/>
                  </a:lnTo>
                  <a:lnTo>
                    <a:pt x="140" y="14"/>
                  </a:lnTo>
                  <a:lnTo>
                    <a:pt x="122" y="10"/>
                  </a:lnTo>
                  <a:lnTo>
                    <a:pt x="116" y="12"/>
                  </a:lnTo>
                  <a:lnTo>
                    <a:pt x="104" y="16"/>
                  </a:lnTo>
                  <a:lnTo>
                    <a:pt x="92" y="24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52" y="22"/>
                  </a:lnTo>
                  <a:lnTo>
                    <a:pt x="38" y="18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14" y="34"/>
                  </a:lnTo>
                  <a:lnTo>
                    <a:pt x="28" y="28"/>
                  </a:lnTo>
                  <a:lnTo>
                    <a:pt x="44" y="26"/>
                  </a:lnTo>
                  <a:lnTo>
                    <a:pt x="50" y="24"/>
                  </a:lnTo>
                  <a:lnTo>
                    <a:pt x="58" y="32"/>
                  </a:lnTo>
                  <a:lnTo>
                    <a:pt x="52" y="36"/>
                  </a:lnTo>
                  <a:lnTo>
                    <a:pt x="42" y="42"/>
                  </a:lnTo>
                  <a:lnTo>
                    <a:pt x="32" y="40"/>
                  </a:lnTo>
                  <a:lnTo>
                    <a:pt x="28" y="34"/>
                  </a:lnTo>
                  <a:lnTo>
                    <a:pt x="26" y="40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8" y="50"/>
                  </a:lnTo>
                  <a:lnTo>
                    <a:pt x="4" y="60"/>
                  </a:lnTo>
                  <a:lnTo>
                    <a:pt x="2" y="64"/>
                  </a:lnTo>
                  <a:lnTo>
                    <a:pt x="10" y="68"/>
                  </a:lnTo>
                  <a:lnTo>
                    <a:pt x="8" y="5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4" y="76"/>
                  </a:lnTo>
                  <a:lnTo>
                    <a:pt x="6" y="74"/>
                  </a:lnTo>
                  <a:lnTo>
                    <a:pt x="0" y="76"/>
                  </a:lnTo>
                  <a:lnTo>
                    <a:pt x="6" y="84"/>
                  </a:lnTo>
                  <a:lnTo>
                    <a:pt x="16" y="86"/>
                  </a:lnTo>
                  <a:lnTo>
                    <a:pt x="18" y="98"/>
                  </a:lnTo>
                  <a:lnTo>
                    <a:pt x="22" y="102"/>
                  </a:lnTo>
                  <a:lnTo>
                    <a:pt x="20" y="108"/>
                  </a:lnTo>
                  <a:lnTo>
                    <a:pt x="18" y="112"/>
                  </a:lnTo>
                  <a:lnTo>
                    <a:pt x="24" y="114"/>
                  </a:lnTo>
                  <a:lnTo>
                    <a:pt x="32" y="108"/>
                  </a:lnTo>
                  <a:lnTo>
                    <a:pt x="30" y="116"/>
                  </a:lnTo>
                  <a:lnTo>
                    <a:pt x="40" y="118"/>
                  </a:lnTo>
                  <a:lnTo>
                    <a:pt x="46" y="122"/>
                  </a:lnTo>
                  <a:lnTo>
                    <a:pt x="54" y="130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74" y="118"/>
                  </a:lnTo>
                  <a:lnTo>
                    <a:pt x="88" y="120"/>
                  </a:lnTo>
                  <a:lnTo>
                    <a:pt x="102" y="130"/>
                  </a:lnTo>
                  <a:lnTo>
                    <a:pt x="106" y="138"/>
                  </a:lnTo>
                  <a:lnTo>
                    <a:pt x="130" y="136"/>
                  </a:lnTo>
                  <a:lnTo>
                    <a:pt x="142" y="124"/>
                  </a:lnTo>
                  <a:lnTo>
                    <a:pt x="148" y="128"/>
                  </a:lnTo>
                  <a:lnTo>
                    <a:pt x="160" y="126"/>
                  </a:lnTo>
                  <a:lnTo>
                    <a:pt x="162" y="134"/>
                  </a:lnTo>
                  <a:lnTo>
                    <a:pt x="238" y="138"/>
                  </a:lnTo>
                  <a:lnTo>
                    <a:pt x="288" y="144"/>
                  </a:lnTo>
                  <a:lnTo>
                    <a:pt x="318" y="118"/>
                  </a:lnTo>
                  <a:lnTo>
                    <a:pt x="300" y="86"/>
                  </a:lnTo>
                  <a:lnTo>
                    <a:pt x="302" y="7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ltGray">
            <a:xfrm>
              <a:off x="5010150" y="3148013"/>
              <a:ext cx="176213" cy="190500"/>
            </a:xfrm>
            <a:custGeom>
              <a:avLst/>
              <a:gdLst/>
              <a:ahLst/>
              <a:cxnLst>
                <a:cxn ang="0">
                  <a:pos x="110" y="12"/>
                </a:cxn>
                <a:cxn ang="0">
                  <a:pos x="104" y="2"/>
                </a:cxn>
                <a:cxn ang="0">
                  <a:pos x="78" y="2"/>
                </a:cxn>
                <a:cxn ang="0">
                  <a:pos x="64" y="4"/>
                </a:cxn>
                <a:cxn ang="0">
                  <a:pos x="56" y="0"/>
                </a:cxn>
                <a:cxn ang="0">
                  <a:pos x="34" y="0"/>
                </a:cxn>
                <a:cxn ang="0">
                  <a:pos x="24" y="4"/>
                </a:cxn>
                <a:cxn ang="0">
                  <a:pos x="18" y="4"/>
                </a:cxn>
                <a:cxn ang="0">
                  <a:pos x="10" y="10"/>
                </a:cxn>
                <a:cxn ang="0">
                  <a:pos x="4" y="16"/>
                </a:cxn>
                <a:cxn ang="0">
                  <a:pos x="4" y="26"/>
                </a:cxn>
                <a:cxn ang="0">
                  <a:pos x="6" y="38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12" y="104"/>
                </a:cxn>
                <a:cxn ang="0">
                  <a:pos x="94" y="64"/>
                </a:cxn>
                <a:cxn ang="0">
                  <a:pos x="110" y="12"/>
                </a:cxn>
              </a:cxnLst>
              <a:rect l="0" t="0" r="r" b="b"/>
              <a:pathLst>
                <a:path w="111" h="105">
                  <a:moveTo>
                    <a:pt x="110" y="12"/>
                  </a:moveTo>
                  <a:lnTo>
                    <a:pt x="104" y="2"/>
                  </a:lnTo>
                  <a:lnTo>
                    <a:pt x="78" y="2"/>
                  </a:lnTo>
                  <a:lnTo>
                    <a:pt x="64" y="4"/>
                  </a:lnTo>
                  <a:lnTo>
                    <a:pt x="56" y="0"/>
                  </a:lnTo>
                  <a:lnTo>
                    <a:pt x="34" y="0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6" y="38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12" y="104"/>
                  </a:lnTo>
                  <a:lnTo>
                    <a:pt x="94" y="64"/>
                  </a:lnTo>
                  <a:lnTo>
                    <a:pt x="11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ltGray">
            <a:xfrm>
              <a:off x="4941888" y="3286125"/>
              <a:ext cx="82550" cy="190500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18" y="38"/>
                </a:cxn>
                <a:cxn ang="0">
                  <a:pos x="16" y="34"/>
                </a:cxn>
                <a:cxn ang="0">
                  <a:pos x="8" y="44"/>
                </a:cxn>
                <a:cxn ang="0">
                  <a:pos x="0" y="62"/>
                </a:cxn>
                <a:cxn ang="0">
                  <a:pos x="10" y="104"/>
                </a:cxn>
                <a:cxn ang="0">
                  <a:pos x="52" y="44"/>
                </a:cxn>
                <a:cxn ang="0">
                  <a:pos x="48" y="10"/>
                </a:cxn>
                <a:cxn ang="0">
                  <a:pos x="40" y="0"/>
                </a:cxn>
                <a:cxn ang="0">
                  <a:pos x="36" y="2"/>
                </a:cxn>
              </a:cxnLst>
              <a:rect l="0" t="0" r="r" b="b"/>
              <a:pathLst>
                <a:path w="53" h="105">
                  <a:moveTo>
                    <a:pt x="36" y="2"/>
                  </a:moveTo>
                  <a:lnTo>
                    <a:pt x="30" y="6"/>
                  </a:lnTo>
                  <a:lnTo>
                    <a:pt x="28" y="16"/>
                  </a:lnTo>
                  <a:lnTo>
                    <a:pt x="18" y="38"/>
                  </a:lnTo>
                  <a:lnTo>
                    <a:pt x="16" y="34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0" y="104"/>
                  </a:lnTo>
                  <a:lnTo>
                    <a:pt x="52" y="44"/>
                  </a:lnTo>
                  <a:lnTo>
                    <a:pt x="48" y="10"/>
                  </a:lnTo>
                  <a:lnTo>
                    <a:pt x="40" y="0"/>
                  </a:lnTo>
                  <a:lnTo>
                    <a:pt x="36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ltGray">
            <a:xfrm>
              <a:off x="4994275" y="3238500"/>
              <a:ext cx="42863" cy="6032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6" y="12"/>
                </a:cxn>
                <a:cxn ang="0">
                  <a:pos x="16" y="24"/>
                </a:cxn>
                <a:cxn ang="0">
                  <a:pos x="10" y="32"/>
                </a:cxn>
                <a:cxn ang="0">
                  <a:pos x="0" y="30"/>
                </a:cxn>
                <a:cxn ang="0">
                  <a:pos x="8" y="12"/>
                </a:cxn>
                <a:cxn ang="0">
                  <a:pos x="12" y="2"/>
                </a:cxn>
              </a:cxnLst>
              <a:rect l="0" t="0" r="r" b="b"/>
              <a:pathLst>
                <a:path w="27" h="33">
                  <a:moveTo>
                    <a:pt x="12" y="2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6" y="12"/>
                  </a:lnTo>
                  <a:lnTo>
                    <a:pt x="16" y="24"/>
                  </a:lnTo>
                  <a:lnTo>
                    <a:pt x="10" y="32"/>
                  </a:lnTo>
                  <a:lnTo>
                    <a:pt x="0" y="30"/>
                  </a:lnTo>
                  <a:lnTo>
                    <a:pt x="8" y="12"/>
                  </a:lnTo>
                  <a:lnTo>
                    <a:pt x="1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ltGray">
            <a:xfrm>
              <a:off x="4991100" y="3276600"/>
              <a:ext cx="127000" cy="160338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8"/>
                </a:cxn>
                <a:cxn ang="0">
                  <a:pos x="12" y="48"/>
                </a:cxn>
                <a:cxn ang="0">
                  <a:pos x="14" y="26"/>
                </a:cxn>
                <a:cxn ang="0">
                  <a:pos x="8" y="18"/>
                </a:cxn>
                <a:cxn ang="0">
                  <a:pos x="20" y="0"/>
                </a:cxn>
                <a:cxn ang="0">
                  <a:pos x="22" y="14"/>
                </a:cxn>
                <a:cxn ang="0">
                  <a:pos x="26" y="26"/>
                </a:cxn>
                <a:cxn ang="0">
                  <a:pos x="66" y="8"/>
                </a:cxn>
                <a:cxn ang="0">
                  <a:pos x="80" y="46"/>
                </a:cxn>
                <a:cxn ang="0">
                  <a:pos x="48" y="84"/>
                </a:cxn>
                <a:cxn ang="0">
                  <a:pos x="18" y="88"/>
                </a:cxn>
                <a:cxn ang="0">
                  <a:pos x="4" y="84"/>
                </a:cxn>
              </a:cxnLst>
              <a:rect l="0" t="0" r="r" b="b"/>
              <a:pathLst>
                <a:path w="81" h="89">
                  <a:moveTo>
                    <a:pt x="4" y="84"/>
                  </a:moveTo>
                  <a:lnTo>
                    <a:pt x="0" y="78"/>
                  </a:lnTo>
                  <a:lnTo>
                    <a:pt x="12" y="48"/>
                  </a:lnTo>
                  <a:lnTo>
                    <a:pt x="14" y="26"/>
                  </a:lnTo>
                  <a:lnTo>
                    <a:pt x="8" y="18"/>
                  </a:lnTo>
                  <a:lnTo>
                    <a:pt x="20" y="0"/>
                  </a:lnTo>
                  <a:lnTo>
                    <a:pt x="22" y="14"/>
                  </a:lnTo>
                  <a:lnTo>
                    <a:pt x="26" y="26"/>
                  </a:lnTo>
                  <a:lnTo>
                    <a:pt x="66" y="8"/>
                  </a:lnTo>
                  <a:lnTo>
                    <a:pt x="80" y="46"/>
                  </a:lnTo>
                  <a:lnTo>
                    <a:pt x="48" y="84"/>
                  </a:lnTo>
                  <a:lnTo>
                    <a:pt x="18" y="88"/>
                  </a:lnTo>
                  <a:lnTo>
                    <a:pt x="4" y="8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ltGray">
            <a:xfrm>
              <a:off x="5160963" y="3813175"/>
              <a:ext cx="131762" cy="182563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2" y="32"/>
                </a:cxn>
                <a:cxn ang="0">
                  <a:pos x="2" y="42"/>
                </a:cxn>
                <a:cxn ang="0">
                  <a:pos x="0" y="52"/>
                </a:cxn>
                <a:cxn ang="0">
                  <a:pos x="4" y="60"/>
                </a:cxn>
                <a:cxn ang="0">
                  <a:pos x="4" y="72"/>
                </a:cxn>
                <a:cxn ang="0">
                  <a:pos x="8" y="80"/>
                </a:cxn>
                <a:cxn ang="0">
                  <a:pos x="10" y="90"/>
                </a:cxn>
                <a:cxn ang="0">
                  <a:pos x="12" y="100"/>
                </a:cxn>
                <a:cxn ang="0">
                  <a:pos x="34" y="98"/>
                </a:cxn>
                <a:cxn ang="0">
                  <a:pos x="48" y="86"/>
                </a:cxn>
                <a:cxn ang="0">
                  <a:pos x="70" y="86"/>
                </a:cxn>
                <a:cxn ang="0">
                  <a:pos x="82" y="16"/>
                </a:cxn>
                <a:cxn ang="0">
                  <a:pos x="14" y="0"/>
                </a:cxn>
                <a:cxn ang="0">
                  <a:pos x="8" y="24"/>
                </a:cxn>
              </a:cxnLst>
              <a:rect l="0" t="0" r="r" b="b"/>
              <a:pathLst>
                <a:path w="83" h="101">
                  <a:moveTo>
                    <a:pt x="8" y="24"/>
                  </a:moveTo>
                  <a:lnTo>
                    <a:pt x="2" y="32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0" y="90"/>
                  </a:lnTo>
                  <a:lnTo>
                    <a:pt x="12" y="100"/>
                  </a:lnTo>
                  <a:lnTo>
                    <a:pt x="34" y="98"/>
                  </a:lnTo>
                  <a:lnTo>
                    <a:pt x="48" y="86"/>
                  </a:lnTo>
                  <a:lnTo>
                    <a:pt x="70" y="86"/>
                  </a:lnTo>
                  <a:lnTo>
                    <a:pt x="82" y="16"/>
                  </a:lnTo>
                  <a:lnTo>
                    <a:pt x="14" y="0"/>
                  </a:lnTo>
                  <a:lnTo>
                    <a:pt x="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ltGray">
            <a:xfrm>
              <a:off x="5176838" y="3819525"/>
              <a:ext cx="277812" cy="207963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2" y="106"/>
                </a:cxn>
                <a:cxn ang="0">
                  <a:pos x="6" y="104"/>
                </a:cxn>
                <a:cxn ang="0">
                  <a:pos x="14" y="104"/>
                </a:cxn>
                <a:cxn ang="0">
                  <a:pos x="14" y="100"/>
                </a:cxn>
                <a:cxn ang="0">
                  <a:pos x="20" y="94"/>
                </a:cxn>
                <a:cxn ang="0">
                  <a:pos x="38" y="88"/>
                </a:cxn>
                <a:cxn ang="0">
                  <a:pos x="42" y="90"/>
                </a:cxn>
                <a:cxn ang="0">
                  <a:pos x="46" y="86"/>
                </a:cxn>
                <a:cxn ang="0">
                  <a:pos x="44" y="78"/>
                </a:cxn>
                <a:cxn ang="0">
                  <a:pos x="42" y="72"/>
                </a:cxn>
                <a:cxn ang="0">
                  <a:pos x="56" y="52"/>
                </a:cxn>
                <a:cxn ang="0">
                  <a:pos x="70" y="20"/>
                </a:cxn>
                <a:cxn ang="0">
                  <a:pos x="122" y="6"/>
                </a:cxn>
                <a:cxn ang="0">
                  <a:pos x="174" y="0"/>
                </a:cxn>
                <a:cxn ang="0">
                  <a:pos x="174" y="54"/>
                </a:cxn>
                <a:cxn ang="0">
                  <a:pos x="156" y="58"/>
                </a:cxn>
                <a:cxn ang="0">
                  <a:pos x="152" y="74"/>
                </a:cxn>
                <a:cxn ang="0">
                  <a:pos x="144" y="74"/>
                </a:cxn>
                <a:cxn ang="0">
                  <a:pos x="140" y="76"/>
                </a:cxn>
                <a:cxn ang="0">
                  <a:pos x="124" y="78"/>
                </a:cxn>
                <a:cxn ang="0">
                  <a:pos x="118" y="82"/>
                </a:cxn>
                <a:cxn ang="0">
                  <a:pos x="98" y="86"/>
                </a:cxn>
                <a:cxn ang="0">
                  <a:pos x="90" y="94"/>
                </a:cxn>
                <a:cxn ang="0">
                  <a:pos x="78" y="94"/>
                </a:cxn>
                <a:cxn ang="0">
                  <a:pos x="74" y="98"/>
                </a:cxn>
                <a:cxn ang="0">
                  <a:pos x="62" y="102"/>
                </a:cxn>
                <a:cxn ang="0">
                  <a:pos x="48" y="100"/>
                </a:cxn>
                <a:cxn ang="0">
                  <a:pos x="38" y="98"/>
                </a:cxn>
                <a:cxn ang="0">
                  <a:pos x="32" y="104"/>
                </a:cxn>
                <a:cxn ang="0">
                  <a:pos x="28" y="108"/>
                </a:cxn>
                <a:cxn ang="0">
                  <a:pos x="18" y="114"/>
                </a:cxn>
                <a:cxn ang="0">
                  <a:pos x="4" y="114"/>
                </a:cxn>
                <a:cxn ang="0">
                  <a:pos x="0" y="108"/>
                </a:cxn>
              </a:cxnLst>
              <a:rect l="0" t="0" r="r" b="b"/>
              <a:pathLst>
                <a:path w="175" h="115">
                  <a:moveTo>
                    <a:pt x="0" y="108"/>
                  </a:moveTo>
                  <a:lnTo>
                    <a:pt x="2" y="106"/>
                  </a:lnTo>
                  <a:lnTo>
                    <a:pt x="6" y="104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20" y="94"/>
                  </a:lnTo>
                  <a:lnTo>
                    <a:pt x="38" y="88"/>
                  </a:lnTo>
                  <a:lnTo>
                    <a:pt x="42" y="90"/>
                  </a:lnTo>
                  <a:lnTo>
                    <a:pt x="46" y="86"/>
                  </a:lnTo>
                  <a:lnTo>
                    <a:pt x="44" y="78"/>
                  </a:lnTo>
                  <a:lnTo>
                    <a:pt x="42" y="72"/>
                  </a:lnTo>
                  <a:lnTo>
                    <a:pt x="56" y="52"/>
                  </a:lnTo>
                  <a:lnTo>
                    <a:pt x="70" y="20"/>
                  </a:lnTo>
                  <a:lnTo>
                    <a:pt x="122" y="6"/>
                  </a:lnTo>
                  <a:lnTo>
                    <a:pt x="174" y="0"/>
                  </a:lnTo>
                  <a:lnTo>
                    <a:pt x="174" y="54"/>
                  </a:lnTo>
                  <a:lnTo>
                    <a:pt x="156" y="58"/>
                  </a:lnTo>
                  <a:lnTo>
                    <a:pt x="152" y="74"/>
                  </a:lnTo>
                  <a:lnTo>
                    <a:pt x="144" y="74"/>
                  </a:lnTo>
                  <a:lnTo>
                    <a:pt x="140" y="76"/>
                  </a:lnTo>
                  <a:lnTo>
                    <a:pt x="124" y="78"/>
                  </a:lnTo>
                  <a:lnTo>
                    <a:pt x="118" y="82"/>
                  </a:lnTo>
                  <a:lnTo>
                    <a:pt x="98" y="86"/>
                  </a:lnTo>
                  <a:lnTo>
                    <a:pt x="90" y="94"/>
                  </a:lnTo>
                  <a:lnTo>
                    <a:pt x="78" y="94"/>
                  </a:lnTo>
                  <a:lnTo>
                    <a:pt x="74" y="98"/>
                  </a:lnTo>
                  <a:lnTo>
                    <a:pt x="62" y="102"/>
                  </a:lnTo>
                  <a:lnTo>
                    <a:pt x="48" y="100"/>
                  </a:lnTo>
                  <a:lnTo>
                    <a:pt x="38" y="98"/>
                  </a:lnTo>
                  <a:lnTo>
                    <a:pt x="32" y="104"/>
                  </a:lnTo>
                  <a:lnTo>
                    <a:pt x="28" y="108"/>
                  </a:lnTo>
                  <a:lnTo>
                    <a:pt x="18" y="114"/>
                  </a:lnTo>
                  <a:lnTo>
                    <a:pt x="4" y="114"/>
                  </a:lnTo>
                  <a:lnTo>
                    <a:pt x="0" y="10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ltGray">
            <a:xfrm>
              <a:off x="5427663" y="3613150"/>
              <a:ext cx="206375" cy="284163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6" y="20"/>
                </a:cxn>
                <a:cxn ang="0">
                  <a:pos x="84" y="32"/>
                </a:cxn>
                <a:cxn ang="0">
                  <a:pos x="104" y="38"/>
                </a:cxn>
                <a:cxn ang="0">
                  <a:pos x="112" y="40"/>
                </a:cxn>
                <a:cxn ang="0">
                  <a:pos x="124" y="58"/>
                </a:cxn>
                <a:cxn ang="0">
                  <a:pos x="130" y="62"/>
                </a:cxn>
                <a:cxn ang="0">
                  <a:pos x="128" y="70"/>
                </a:cxn>
                <a:cxn ang="0">
                  <a:pos x="106" y="98"/>
                </a:cxn>
                <a:cxn ang="0">
                  <a:pos x="102" y="94"/>
                </a:cxn>
                <a:cxn ang="0">
                  <a:pos x="92" y="108"/>
                </a:cxn>
                <a:cxn ang="0">
                  <a:pos x="94" y="124"/>
                </a:cxn>
                <a:cxn ang="0">
                  <a:pos x="80" y="124"/>
                </a:cxn>
                <a:cxn ang="0">
                  <a:pos x="74" y="130"/>
                </a:cxn>
                <a:cxn ang="0">
                  <a:pos x="72" y="138"/>
                </a:cxn>
                <a:cxn ang="0">
                  <a:pos x="68" y="140"/>
                </a:cxn>
                <a:cxn ang="0">
                  <a:pos x="50" y="138"/>
                </a:cxn>
                <a:cxn ang="0">
                  <a:pos x="50" y="148"/>
                </a:cxn>
                <a:cxn ang="0">
                  <a:pos x="44" y="156"/>
                </a:cxn>
                <a:cxn ang="0">
                  <a:pos x="30" y="154"/>
                </a:cxn>
                <a:cxn ang="0">
                  <a:pos x="16" y="156"/>
                </a:cxn>
                <a:cxn ang="0">
                  <a:pos x="2" y="150"/>
                </a:cxn>
                <a:cxn ang="0">
                  <a:pos x="8" y="136"/>
                </a:cxn>
                <a:cxn ang="0">
                  <a:pos x="0" y="120"/>
                </a:cxn>
                <a:cxn ang="0">
                  <a:pos x="4" y="102"/>
                </a:cxn>
                <a:cxn ang="0">
                  <a:pos x="54" y="8"/>
                </a:cxn>
                <a:cxn ang="0">
                  <a:pos x="64" y="0"/>
                </a:cxn>
                <a:cxn ang="0">
                  <a:pos x="72" y="4"/>
                </a:cxn>
              </a:cxnLst>
              <a:rect l="0" t="0" r="r" b="b"/>
              <a:pathLst>
                <a:path w="131" h="157">
                  <a:moveTo>
                    <a:pt x="72" y="4"/>
                  </a:moveTo>
                  <a:lnTo>
                    <a:pt x="76" y="20"/>
                  </a:lnTo>
                  <a:lnTo>
                    <a:pt x="84" y="32"/>
                  </a:lnTo>
                  <a:lnTo>
                    <a:pt x="104" y="38"/>
                  </a:lnTo>
                  <a:lnTo>
                    <a:pt x="112" y="40"/>
                  </a:lnTo>
                  <a:lnTo>
                    <a:pt x="124" y="58"/>
                  </a:lnTo>
                  <a:lnTo>
                    <a:pt x="130" y="62"/>
                  </a:lnTo>
                  <a:lnTo>
                    <a:pt x="128" y="70"/>
                  </a:lnTo>
                  <a:lnTo>
                    <a:pt x="106" y="98"/>
                  </a:lnTo>
                  <a:lnTo>
                    <a:pt x="102" y="94"/>
                  </a:lnTo>
                  <a:lnTo>
                    <a:pt x="92" y="108"/>
                  </a:lnTo>
                  <a:lnTo>
                    <a:pt x="94" y="124"/>
                  </a:lnTo>
                  <a:lnTo>
                    <a:pt x="80" y="124"/>
                  </a:lnTo>
                  <a:lnTo>
                    <a:pt x="74" y="130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50" y="138"/>
                  </a:lnTo>
                  <a:lnTo>
                    <a:pt x="50" y="148"/>
                  </a:lnTo>
                  <a:lnTo>
                    <a:pt x="44" y="156"/>
                  </a:lnTo>
                  <a:lnTo>
                    <a:pt x="30" y="154"/>
                  </a:lnTo>
                  <a:lnTo>
                    <a:pt x="16" y="156"/>
                  </a:lnTo>
                  <a:lnTo>
                    <a:pt x="2" y="150"/>
                  </a:lnTo>
                  <a:lnTo>
                    <a:pt x="8" y="136"/>
                  </a:lnTo>
                  <a:lnTo>
                    <a:pt x="0" y="120"/>
                  </a:lnTo>
                  <a:lnTo>
                    <a:pt x="4" y="102"/>
                  </a:lnTo>
                  <a:lnTo>
                    <a:pt x="54" y="8"/>
                  </a:lnTo>
                  <a:lnTo>
                    <a:pt x="64" y="0"/>
                  </a:lnTo>
                  <a:lnTo>
                    <a:pt x="72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ltGray">
            <a:xfrm>
              <a:off x="5370513" y="3573463"/>
              <a:ext cx="174625" cy="146050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16" y="22"/>
                </a:cxn>
                <a:cxn ang="0">
                  <a:pos x="16" y="14"/>
                </a:cxn>
                <a:cxn ang="0">
                  <a:pos x="20" y="0"/>
                </a:cxn>
                <a:cxn ang="0">
                  <a:pos x="26" y="10"/>
                </a:cxn>
                <a:cxn ang="0">
                  <a:pos x="24" y="16"/>
                </a:cxn>
                <a:cxn ang="0">
                  <a:pos x="26" y="20"/>
                </a:cxn>
                <a:cxn ang="0">
                  <a:pos x="26" y="30"/>
                </a:cxn>
                <a:cxn ang="0">
                  <a:pos x="30" y="40"/>
                </a:cxn>
                <a:cxn ang="0">
                  <a:pos x="34" y="44"/>
                </a:cxn>
                <a:cxn ang="0">
                  <a:pos x="44" y="40"/>
                </a:cxn>
                <a:cxn ang="0">
                  <a:pos x="50" y="42"/>
                </a:cxn>
                <a:cxn ang="0">
                  <a:pos x="58" y="40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78" y="34"/>
                </a:cxn>
                <a:cxn ang="0">
                  <a:pos x="90" y="22"/>
                </a:cxn>
                <a:cxn ang="0">
                  <a:pos x="104" y="12"/>
                </a:cxn>
                <a:cxn ang="0">
                  <a:pos x="106" y="4"/>
                </a:cxn>
                <a:cxn ang="0">
                  <a:pos x="108" y="2"/>
                </a:cxn>
                <a:cxn ang="0">
                  <a:pos x="110" y="8"/>
                </a:cxn>
                <a:cxn ang="0">
                  <a:pos x="110" y="32"/>
                </a:cxn>
                <a:cxn ang="0">
                  <a:pos x="98" y="26"/>
                </a:cxn>
                <a:cxn ang="0">
                  <a:pos x="98" y="44"/>
                </a:cxn>
                <a:cxn ang="0">
                  <a:pos x="90" y="46"/>
                </a:cxn>
                <a:cxn ang="0">
                  <a:pos x="94" y="52"/>
                </a:cxn>
                <a:cxn ang="0">
                  <a:pos x="86" y="66"/>
                </a:cxn>
                <a:cxn ang="0">
                  <a:pos x="88" y="80"/>
                </a:cxn>
                <a:cxn ang="0">
                  <a:pos x="48" y="80"/>
                </a:cxn>
                <a:cxn ang="0">
                  <a:pos x="6" y="42"/>
                </a:cxn>
                <a:cxn ang="0">
                  <a:pos x="0" y="24"/>
                </a:cxn>
                <a:cxn ang="0">
                  <a:pos x="8" y="18"/>
                </a:cxn>
              </a:cxnLst>
              <a:rect l="0" t="0" r="r" b="b"/>
              <a:pathLst>
                <a:path w="111" h="81">
                  <a:moveTo>
                    <a:pt x="8" y="18"/>
                  </a:moveTo>
                  <a:lnTo>
                    <a:pt x="16" y="22"/>
                  </a:lnTo>
                  <a:lnTo>
                    <a:pt x="16" y="14"/>
                  </a:lnTo>
                  <a:lnTo>
                    <a:pt x="20" y="0"/>
                  </a:lnTo>
                  <a:lnTo>
                    <a:pt x="26" y="10"/>
                  </a:lnTo>
                  <a:lnTo>
                    <a:pt x="24" y="16"/>
                  </a:lnTo>
                  <a:lnTo>
                    <a:pt x="26" y="20"/>
                  </a:lnTo>
                  <a:lnTo>
                    <a:pt x="26" y="30"/>
                  </a:lnTo>
                  <a:lnTo>
                    <a:pt x="30" y="40"/>
                  </a:lnTo>
                  <a:lnTo>
                    <a:pt x="34" y="44"/>
                  </a:lnTo>
                  <a:lnTo>
                    <a:pt x="44" y="40"/>
                  </a:lnTo>
                  <a:lnTo>
                    <a:pt x="50" y="42"/>
                  </a:lnTo>
                  <a:lnTo>
                    <a:pt x="58" y="40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78" y="34"/>
                  </a:lnTo>
                  <a:lnTo>
                    <a:pt x="90" y="22"/>
                  </a:lnTo>
                  <a:lnTo>
                    <a:pt x="104" y="12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0" y="8"/>
                  </a:lnTo>
                  <a:lnTo>
                    <a:pt x="110" y="32"/>
                  </a:lnTo>
                  <a:lnTo>
                    <a:pt x="98" y="26"/>
                  </a:lnTo>
                  <a:lnTo>
                    <a:pt x="98" y="44"/>
                  </a:lnTo>
                  <a:lnTo>
                    <a:pt x="90" y="46"/>
                  </a:lnTo>
                  <a:lnTo>
                    <a:pt x="94" y="52"/>
                  </a:lnTo>
                  <a:lnTo>
                    <a:pt x="86" y="66"/>
                  </a:lnTo>
                  <a:lnTo>
                    <a:pt x="88" y="80"/>
                  </a:lnTo>
                  <a:lnTo>
                    <a:pt x="48" y="80"/>
                  </a:lnTo>
                  <a:lnTo>
                    <a:pt x="6" y="42"/>
                  </a:lnTo>
                  <a:lnTo>
                    <a:pt x="0" y="24"/>
                  </a:lnTo>
                  <a:lnTo>
                    <a:pt x="8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ltGray">
            <a:xfrm>
              <a:off x="4957763" y="3322638"/>
              <a:ext cx="571500" cy="585787"/>
            </a:xfrm>
            <a:custGeom>
              <a:avLst/>
              <a:gdLst/>
              <a:ahLst/>
              <a:cxnLst>
                <a:cxn ang="0">
                  <a:pos x="266" y="112"/>
                </a:cxn>
                <a:cxn ang="0">
                  <a:pos x="278" y="122"/>
                </a:cxn>
                <a:cxn ang="0">
                  <a:pos x="282" y="138"/>
                </a:cxn>
                <a:cxn ang="0">
                  <a:pos x="280" y="142"/>
                </a:cxn>
                <a:cxn ang="0">
                  <a:pos x="284" y="160"/>
                </a:cxn>
                <a:cxn ang="0">
                  <a:pos x="282" y="168"/>
                </a:cxn>
                <a:cxn ang="0">
                  <a:pos x="296" y="176"/>
                </a:cxn>
                <a:cxn ang="0">
                  <a:pos x="304" y="196"/>
                </a:cxn>
                <a:cxn ang="0">
                  <a:pos x="348" y="212"/>
                </a:cxn>
                <a:cxn ang="0">
                  <a:pos x="362" y="220"/>
                </a:cxn>
                <a:cxn ang="0">
                  <a:pos x="242" y="280"/>
                </a:cxn>
                <a:cxn ang="0">
                  <a:pos x="206" y="304"/>
                </a:cxn>
                <a:cxn ang="0">
                  <a:pos x="164" y="288"/>
                </a:cxn>
                <a:cxn ang="0">
                  <a:pos x="162" y="282"/>
                </a:cxn>
                <a:cxn ang="0">
                  <a:pos x="156" y="292"/>
                </a:cxn>
                <a:cxn ang="0">
                  <a:pos x="144" y="302"/>
                </a:cxn>
                <a:cxn ang="0">
                  <a:pos x="136" y="292"/>
                </a:cxn>
                <a:cxn ang="0">
                  <a:pos x="126" y="270"/>
                </a:cxn>
                <a:cxn ang="0">
                  <a:pos x="104" y="234"/>
                </a:cxn>
                <a:cxn ang="0">
                  <a:pos x="94" y="220"/>
                </a:cxn>
                <a:cxn ang="0">
                  <a:pos x="86" y="188"/>
                </a:cxn>
                <a:cxn ang="0">
                  <a:pos x="78" y="172"/>
                </a:cxn>
                <a:cxn ang="0">
                  <a:pos x="68" y="160"/>
                </a:cxn>
                <a:cxn ang="0">
                  <a:pos x="48" y="142"/>
                </a:cxn>
                <a:cxn ang="0">
                  <a:pos x="38" y="122"/>
                </a:cxn>
                <a:cxn ang="0">
                  <a:pos x="22" y="102"/>
                </a:cxn>
                <a:cxn ang="0">
                  <a:pos x="24" y="68"/>
                </a:cxn>
                <a:cxn ang="0">
                  <a:pos x="56" y="58"/>
                </a:cxn>
                <a:cxn ang="0">
                  <a:pos x="78" y="52"/>
                </a:cxn>
                <a:cxn ang="0">
                  <a:pos x="78" y="44"/>
                </a:cxn>
                <a:cxn ang="0">
                  <a:pos x="68" y="18"/>
                </a:cxn>
                <a:cxn ang="0">
                  <a:pos x="104" y="0"/>
                </a:cxn>
                <a:cxn ang="0">
                  <a:pos x="196" y="58"/>
                </a:cxn>
                <a:cxn ang="0">
                  <a:pos x="246" y="80"/>
                </a:cxn>
                <a:cxn ang="0">
                  <a:pos x="258" y="104"/>
                </a:cxn>
              </a:cxnLst>
              <a:rect l="0" t="0" r="r" b="b"/>
              <a:pathLst>
                <a:path w="363" h="323">
                  <a:moveTo>
                    <a:pt x="264" y="106"/>
                  </a:moveTo>
                  <a:lnTo>
                    <a:pt x="266" y="112"/>
                  </a:lnTo>
                  <a:lnTo>
                    <a:pt x="270" y="122"/>
                  </a:lnTo>
                  <a:lnTo>
                    <a:pt x="278" y="122"/>
                  </a:lnTo>
                  <a:lnTo>
                    <a:pt x="278" y="128"/>
                  </a:lnTo>
                  <a:lnTo>
                    <a:pt x="282" y="138"/>
                  </a:lnTo>
                  <a:lnTo>
                    <a:pt x="278" y="138"/>
                  </a:lnTo>
                  <a:lnTo>
                    <a:pt x="280" y="142"/>
                  </a:lnTo>
                  <a:lnTo>
                    <a:pt x="288" y="156"/>
                  </a:lnTo>
                  <a:lnTo>
                    <a:pt x="284" y="160"/>
                  </a:lnTo>
                  <a:lnTo>
                    <a:pt x="282" y="164"/>
                  </a:lnTo>
                  <a:lnTo>
                    <a:pt x="282" y="168"/>
                  </a:lnTo>
                  <a:lnTo>
                    <a:pt x="288" y="172"/>
                  </a:lnTo>
                  <a:lnTo>
                    <a:pt x="296" y="176"/>
                  </a:lnTo>
                  <a:lnTo>
                    <a:pt x="300" y="186"/>
                  </a:lnTo>
                  <a:lnTo>
                    <a:pt x="304" y="196"/>
                  </a:lnTo>
                  <a:lnTo>
                    <a:pt x="328" y="206"/>
                  </a:lnTo>
                  <a:lnTo>
                    <a:pt x="348" y="212"/>
                  </a:lnTo>
                  <a:lnTo>
                    <a:pt x="360" y="214"/>
                  </a:lnTo>
                  <a:lnTo>
                    <a:pt x="362" y="220"/>
                  </a:lnTo>
                  <a:lnTo>
                    <a:pt x="358" y="260"/>
                  </a:lnTo>
                  <a:lnTo>
                    <a:pt x="242" y="280"/>
                  </a:lnTo>
                  <a:lnTo>
                    <a:pt x="204" y="322"/>
                  </a:lnTo>
                  <a:lnTo>
                    <a:pt x="206" y="304"/>
                  </a:lnTo>
                  <a:lnTo>
                    <a:pt x="172" y="290"/>
                  </a:lnTo>
                  <a:lnTo>
                    <a:pt x="164" y="288"/>
                  </a:lnTo>
                  <a:lnTo>
                    <a:pt x="164" y="284"/>
                  </a:lnTo>
                  <a:lnTo>
                    <a:pt x="162" y="282"/>
                  </a:lnTo>
                  <a:lnTo>
                    <a:pt x="158" y="284"/>
                  </a:lnTo>
                  <a:lnTo>
                    <a:pt x="156" y="292"/>
                  </a:lnTo>
                  <a:lnTo>
                    <a:pt x="156" y="298"/>
                  </a:lnTo>
                  <a:lnTo>
                    <a:pt x="144" y="302"/>
                  </a:lnTo>
                  <a:lnTo>
                    <a:pt x="144" y="292"/>
                  </a:lnTo>
                  <a:lnTo>
                    <a:pt x="136" y="292"/>
                  </a:lnTo>
                  <a:lnTo>
                    <a:pt x="138" y="284"/>
                  </a:lnTo>
                  <a:lnTo>
                    <a:pt x="126" y="270"/>
                  </a:lnTo>
                  <a:lnTo>
                    <a:pt x="116" y="244"/>
                  </a:lnTo>
                  <a:lnTo>
                    <a:pt x="104" y="234"/>
                  </a:lnTo>
                  <a:lnTo>
                    <a:pt x="98" y="228"/>
                  </a:lnTo>
                  <a:lnTo>
                    <a:pt x="94" y="220"/>
                  </a:lnTo>
                  <a:lnTo>
                    <a:pt x="86" y="196"/>
                  </a:lnTo>
                  <a:lnTo>
                    <a:pt x="86" y="188"/>
                  </a:lnTo>
                  <a:lnTo>
                    <a:pt x="82" y="180"/>
                  </a:lnTo>
                  <a:lnTo>
                    <a:pt x="78" y="172"/>
                  </a:lnTo>
                  <a:lnTo>
                    <a:pt x="74" y="164"/>
                  </a:lnTo>
                  <a:lnTo>
                    <a:pt x="68" y="160"/>
                  </a:lnTo>
                  <a:lnTo>
                    <a:pt x="54" y="154"/>
                  </a:lnTo>
                  <a:lnTo>
                    <a:pt x="48" y="142"/>
                  </a:lnTo>
                  <a:lnTo>
                    <a:pt x="44" y="136"/>
                  </a:lnTo>
                  <a:lnTo>
                    <a:pt x="38" y="122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0" y="82"/>
                  </a:lnTo>
                  <a:lnTo>
                    <a:pt x="24" y="68"/>
                  </a:lnTo>
                  <a:lnTo>
                    <a:pt x="34" y="52"/>
                  </a:lnTo>
                  <a:lnTo>
                    <a:pt x="56" y="58"/>
                  </a:lnTo>
                  <a:lnTo>
                    <a:pt x="62" y="50"/>
                  </a:lnTo>
                  <a:lnTo>
                    <a:pt x="78" y="52"/>
                  </a:lnTo>
                  <a:lnTo>
                    <a:pt x="80" y="48"/>
                  </a:lnTo>
                  <a:lnTo>
                    <a:pt x="78" y="44"/>
                  </a:lnTo>
                  <a:lnTo>
                    <a:pt x="84" y="40"/>
                  </a:lnTo>
                  <a:lnTo>
                    <a:pt x="68" y="18"/>
                  </a:lnTo>
                  <a:lnTo>
                    <a:pt x="100" y="10"/>
                  </a:lnTo>
                  <a:lnTo>
                    <a:pt x="104" y="0"/>
                  </a:lnTo>
                  <a:lnTo>
                    <a:pt x="152" y="12"/>
                  </a:lnTo>
                  <a:lnTo>
                    <a:pt x="196" y="58"/>
                  </a:lnTo>
                  <a:lnTo>
                    <a:pt x="238" y="78"/>
                  </a:lnTo>
                  <a:lnTo>
                    <a:pt x="246" y="80"/>
                  </a:lnTo>
                  <a:lnTo>
                    <a:pt x="250" y="84"/>
                  </a:lnTo>
                  <a:lnTo>
                    <a:pt x="258" y="104"/>
                  </a:lnTo>
                  <a:lnTo>
                    <a:pt x="264" y="10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ltGray">
            <a:xfrm>
              <a:off x="5092700" y="3144838"/>
              <a:ext cx="257175" cy="32067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56" y="14"/>
                </a:cxn>
                <a:cxn ang="0">
                  <a:pos x="44" y="16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36" y="26"/>
                </a:cxn>
                <a:cxn ang="0">
                  <a:pos x="38" y="36"/>
                </a:cxn>
                <a:cxn ang="0">
                  <a:pos x="34" y="48"/>
                </a:cxn>
                <a:cxn ang="0">
                  <a:pos x="32" y="62"/>
                </a:cxn>
                <a:cxn ang="0">
                  <a:pos x="28" y="62"/>
                </a:cxn>
                <a:cxn ang="0">
                  <a:pos x="0" y="80"/>
                </a:cxn>
                <a:cxn ang="0">
                  <a:pos x="4" y="104"/>
                </a:cxn>
                <a:cxn ang="0">
                  <a:pos x="18" y="104"/>
                </a:cxn>
                <a:cxn ang="0">
                  <a:pos x="60" y="134"/>
                </a:cxn>
                <a:cxn ang="0">
                  <a:pos x="64" y="140"/>
                </a:cxn>
                <a:cxn ang="0">
                  <a:pos x="72" y="142"/>
                </a:cxn>
                <a:cxn ang="0">
                  <a:pos x="72" y="160"/>
                </a:cxn>
                <a:cxn ang="0">
                  <a:pos x="88" y="170"/>
                </a:cxn>
                <a:cxn ang="0">
                  <a:pos x="130" y="176"/>
                </a:cxn>
                <a:cxn ang="0">
                  <a:pos x="154" y="164"/>
                </a:cxn>
                <a:cxn ang="0">
                  <a:pos x="162" y="156"/>
                </a:cxn>
                <a:cxn ang="0">
                  <a:pos x="162" y="102"/>
                </a:cxn>
                <a:cxn ang="0">
                  <a:pos x="114" y="6"/>
                </a:cxn>
                <a:cxn ang="0">
                  <a:pos x="98" y="0"/>
                </a:cxn>
                <a:cxn ang="0">
                  <a:pos x="90" y="14"/>
                </a:cxn>
                <a:cxn ang="0">
                  <a:pos x="86" y="12"/>
                </a:cxn>
                <a:cxn ang="0">
                  <a:pos x="64" y="4"/>
                </a:cxn>
              </a:cxnLst>
              <a:rect l="0" t="0" r="r" b="b"/>
              <a:pathLst>
                <a:path w="163" h="177">
                  <a:moveTo>
                    <a:pt x="64" y="4"/>
                  </a:moveTo>
                  <a:lnTo>
                    <a:pt x="56" y="14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6" y="26"/>
                  </a:lnTo>
                  <a:lnTo>
                    <a:pt x="38" y="36"/>
                  </a:lnTo>
                  <a:lnTo>
                    <a:pt x="34" y="48"/>
                  </a:lnTo>
                  <a:lnTo>
                    <a:pt x="32" y="62"/>
                  </a:lnTo>
                  <a:lnTo>
                    <a:pt x="28" y="62"/>
                  </a:lnTo>
                  <a:lnTo>
                    <a:pt x="0" y="80"/>
                  </a:lnTo>
                  <a:lnTo>
                    <a:pt x="4" y="104"/>
                  </a:lnTo>
                  <a:lnTo>
                    <a:pt x="18" y="104"/>
                  </a:lnTo>
                  <a:lnTo>
                    <a:pt x="60" y="134"/>
                  </a:lnTo>
                  <a:lnTo>
                    <a:pt x="64" y="140"/>
                  </a:lnTo>
                  <a:lnTo>
                    <a:pt x="72" y="142"/>
                  </a:lnTo>
                  <a:lnTo>
                    <a:pt x="72" y="160"/>
                  </a:lnTo>
                  <a:lnTo>
                    <a:pt x="88" y="170"/>
                  </a:lnTo>
                  <a:lnTo>
                    <a:pt x="130" y="176"/>
                  </a:lnTo>
                  <a:lnTo>
                    <a:pt x="154" y="164"/>
                  </a:lnTo>
                  <a:lnTo>
                    <a:pt x="162" y="156"/>
                  </a:lnTo>
                  <a:lnTo>
                    <a:pt x="162" y="102"/>
                  </a:lnTo>
                  <a:lnTo>
                    <a:pt x="114" y="6"/>
                  </a:lnTo>
                  <a:lnTo>
                    <a:pt x="98" y="0"/>
                  </a:lnTo>
                  <a:lnTo>
                    <a:pt x="90" y="14"/>
                  </a:lnTo>
                  <a:lnTo>
                    <a:pt x="86" y="12"/>
                  </a:lnTo>
                  <a:lnTo>
                    <a:pt x="6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ltGray">
            <a:xfrm>
              <a:off x="5226050" y="3065463"/>
              <a:ext cx="534988" cy="573087"/>
            </a:xfrm>
            <a:custGeom>
              <a:avLst/>
              <a:gdLst/>
              <a:ahLst/>
              <a:cxnLst>
                <a:cxn ang="0">
                  <a:pos x="294" y="316"/>
                </a:cxn>
                <a:cxn ang="0">
                  <a:pos x="270" y="312"/>
                </a:cxn>
                <a:cxn ang="0">
                  <a:pos x="248" y="308"/>
                </a:cxn>
                <a:cxn ang="0">
                  <a:pos x="234" y="304"/>
                </a:cxn>
                <a:cxn ang="0">
                  <a:pos x="222" y="302"/>
                </a:cxn>
                <a:cxn ang="0">
                  <a:pos x="214" y="282"/>
                </a:cxn>
                <a:cxn ang="0">
                  <a:pos x="210" y="272"/>
                </a:cxn>
                <a:cxn ang="0">
                  <a:pos x="184" y="274"/>
                </a:cxn>
                <a:cxn ang="0">
                  <a:pos x="166" y="274"/>
                </a:cxn>
                <a:cxn ang="0">
                  <a:pos x="142" y="262"/>
                </a:cxn>
                <a:cxn ang="0">
                  <a:pos x="130" y="250"/>
                </a:cxn>
                <a:cxn ang="0">
                  <a:pos x="108" y="226"/>
                </a:cxn>
                <a:cxn ang="0">
                  <a:pos x="92" y="202"/>
                </a:cxn>
                <a:cxn ang="0">
                  <a:pos x="70" y="194"/>
                </a:cxn>
                <a:cxn ang="0">
                  <a:pos x="64" y="184"/>
                </a:cxn>
                <a:cxn ang="0">
                  <a:pos x="62" y="164"/>
                </a:cxn>
                <a:cxn ang="0">
                  <a:pos x="50" y="148"/>
                </a:cxn>
                <a:cxn ang="0">
                  <a:pos x="34" y="130"/>
                </a:cxn>
                <a:cxn ang="0">
                  <a:pos x="26" y="122"/>
                </a:cxn>
                <a:cxn ang="0">
                  <a:pos x="28" y="110"/>
                </a:cxn>
                <a:cxn ang="0">
                  <a:pos x="38" y="84"/>
                </a:cxn>
                <a:cxn ang="0">
                  <a:pos x="12" y="68"/>
                </a:cxn>
                <a:cxn ang="0">
                  <a:pos x="6" y="48"/>
                </a:cxn>
                <a:cxn ang="0">
                  <a:pos x="2" y="46"/>
                </a:cxn>
                <a:cxn ang="0">
                  <a:pos x="2" y="3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24" y="18"/>
                </a:cxn>
                <a:cxn ang="0">
                  <a:pos x="54" y="16"/>
                </a:cxn>
                <a:cxn ang="0">
                  <a:pos x="70" y="20"/>
                </a:cxn>
                <a:cxn ang="0">
                  <a:pos x="70" y="34"/>
                </a:cxn>
                <a:cxn ang="0">
                  <a:pos x="80" y="54"/>
                </a:cxn>
                <a:cxn ang="0">
                  <a:pos x="106" y="66"/>
                </a:cxn>
                <a:cxn ang="0">
                  <a:pos x="132" y="78"/>
                </a:cxn>
                <a:cxn ang="0">
                  <a:pos x="166" y="80"/>
                </a:cxn>
                <a:cxn ang="0">
                  <a:pos x="176" y="64"/>
                </a:cxn>
                <a:cxn ang="0">
                  <a:pos x="182" y="52"/>
                </a:cxn>
                <a:cxn ang="0">
                  <a:pos x="204" y="52"/>
                </a:cxn>
                <a:cxn ang="0">
                  <a:pos x="226" y="52"/>
                </a:cxn>
                <a:cxn ang="0">
                  <a:pos x="244" y="62"/>
                </a:cxn>
                <a:cxn ang="0">
                  <a:pos x="254" y="74"/>
                </a:cxn>
                <a:cxn ang="0">
                  <a:pos x="266" y="86"/>
                </a:cxn>
                <a:cxn ang="0">
                  <a:pos x="282" y="96"/>
                </a:cxn>
                <a:cxn ang="0">
                  <a:pos x="312" y="216"/>
                </a:cxn>
                <a:cxn ang="0">
                  <a:pos x="300" y="310"/>
                </a:cxn>
              </a:cxnLst>
              <a:rect l="0" t="0" r="r" b="b"/>
              <a:pathLst>
                <a:path w="339" h="317">
                  <a:moveTo>
                    <a:pt x="300" y="310"/>
                  </a:moveTo>
                  <a:lnTo>
                    <a:pt x="294" y="316"/>
                  </a:lnTo>
                  <a:lnTo>
                    <a:pt x="284" y="316"/>
                  </a:lnTo>
                  <a:lnTo>
                    <a:pt x="270" y="312"/>
                  </a:lnTo>
                  <a:lnTo>
                    <a:pt x="254" y="306"/>
                  </a:lnTo>
                  <a:lnTo>
                    <a:pt x="248" y="308"/>
                  </a:lnTo>
                  <a:lnTo>
                    <a:pt x="244" y="304"/>
                  </a:lnTo>
                  <a:lnTo>
                    <a:pt x="234" y="304"/>
                  </a:lnTo>
                  <a:lnTo>
                    <a:pt x="228" y="304"/>
                  </a:lnTo>
                  <a:lnTo>
                    <a:pt x="222" y="302"/>
                  </a:lnTo>
                  <a:lnTo>
                    <a:pt x="216" y="290"/>
                  </a:lnTo>
                  <a:lnTo>
                    <a:pt x="214" y="282"/>
                  </a:lnTo>
                  <a:lnTo>
                    <a:pt x="214" y="278"/>
                  </a:lnTo>
                  <a:lnTo>
                    <a:pt x="210" y="272"/>
                  </a:lnTo>
                  <a:lnTo>
                    <a:pt x="194" y="270"/>
                  </a:lnTo>
                  <a:lnTo>
                    <a:pt x="184" y="274"/>
                  </a:lnTo>
                  <a:lnTo>
                    <a:pt x="176" y="280"/>
                  </a:lnTo>
                  <a:lnTo>
                    <a:pt x="166" y="274"/>
                  </a:lnTo>
                  <a:lnTo>
                    <a:pt x="158" y="274"/>
                  </a:lnTo>
                  <a:lnTo>
                    <a:pt x="142" y="262"/>
                  </a:lnTo>
                  <a:lnTo>
                    <a:pt x="140" y="256"/>
                  </a:lnTo>
                  <a:lnTo>
                    <a:pt x="130" y="250"/>
                  </a:lnTo>
                  <a:lnTo>
                    <a:pt x="120" y="250"/>
                  </a:lnTo>
                  <a:lnTo>
                    <a:pt x="108" y="226"/>
                  </a:lnTo>
                  <a:lnTo>
                    <a:pt x="102" y="212"/>
                  </a:lnTo>
                  <a:lnTo>
                    <a:pt x="92" y="202"/>
                  </a:lnTo>
                  <a:lnTo>
                    <a:pt x="74" y="206"/>
                  </a:lnTo>
                  <a:lnTo>
                    <a:pt x="70" y="194"/>
                  </a:lnTo>
                  <a:lnTo>
                    <a:pt x="70" y="182"/>
                  </a:lnTo>
                  <a:lnTo>
                    <a:pt x="64" y="184"/>
                  </a:lnTo>
                  <a:lnTo>
                    <a:pt x="58" y="176"/>
                  </a:lnTo>
                  <a:lnTo>
                    <a:pt x="62" y="164"/>
                  </a:lnTo>
                  <a:lnTo>
                    <a:pt x="60" y="158"/>
                  </a:lnTo>
                  <a:lnTo>
                    <a:pt x="50" y="148"/>
                  </a:lnTo>
                  <a:lnTo>
                    <a:pt x="34" y="144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22"/>
                  </a:lnTo>
                  <a:lnTo>
                    <a:pt x="26" y="116"/>
                  </a:lnTo>
                  <a:lnTo>
                    <a:pt x="28" y="110"/>
                  </a:lnTo>
                  <a:lnTo>
                    <a:pt x="30" y="102"/>
                  </a:lnTo>
                  <a:lnTo>
                    <a:pt x="38" y="84"/>
                  </a:lnTo>
                  <a:lnTo>
                    <a:pt x="20" y="80"/>
                  </a:lnTo>
                  <a:lnTo>
                    <a:pt x="12" y="68"/>
                  </a:lnTo>
                  <a:lnTo>
                    <a:pt x="12" y="62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0" y="0"/>
                  </a:lnTo>
                  <a:lnTo>
                    <a:pt x="16" y="8"/>
                  </a:lnTo>
                  <a:lnTo>
                    <a:pt x="24" y="18"/>
                  </a:lnTo>
                  <a:lnTo>
                    <a:pt x="36" y="24"/>
                  </a:lnTo>
                  <a:lnTo>
                    <a:pt x="54" y="16"/>
                  </a:lnTo>
                  <a:lnTo>
                    <a:pt x="62" y="10"/>
                  </a:lnTo>
                  <a:lnTo>
                    <a:pt x="70" y="20"/>
                  </a:lnTo>
                  <a:lnTo>
                    <a:pt x="62" y="28"/>
                  </a:lnTo>
                  <a:lnTo>
                    <a:pt x="70" y="34"/>
                  </a:lnTo>
                  <a:lnTo>
                    <a:pt x="80" y="42"/>
                  </a:lnTo>
                  <a:lnTo>
                    <a:pt x="80" y="54"/>
                  </a:lnTo>
                  <a:lnTo>
                    <a:pt x="94" y="58"/>
                  </a:lnTo>
                  <a:lnTo>
                    <a:pt x="106" y="66"/>
                  </a:lnTo>
                  <a:lnTo>
                    <a:pt x="118" y="74"/>
                  </a:lnTo>
                  <a:lnTo>
                    <a:pt x="132" y="78"/>
                  </a:lnTo>
                  <a:lnTo>
                    <a:pt x="148" y="80"/>
                  </a:lnTo>
                  <a:lnTo>
                    <a:pt x="166" y="80"/>
                  </a:lnTo>
                  <a:lnTo>
                    <a:pt x="162" y="66"/>
                  </a:lnTo>
                  <a:lnTo>
                    <a:pt x="176" y="64"/>
                  </a:lnTo>
                  <a:lnTo>
                    <a:pt x="176" y="60"/>
                  </a:lnTo>
                  <a:lnTo>
                    <a:pt x="182" y="52"/>
                  </a:lnTo>
                  <a:lnTo>
                    <a:pt x="196" y="50"/>
                  </a:lnTo>
                  <a:lnTo>
                    <a:pt x="204" y="52"/>
                  </a:lnTo>
                  <a:lnTo>
                    <a:pt x="210" y="48"/>
                  </a:lnTo>
                  <a:lnTo>
                    <a:pt x="226" y="52"/>
                  </a:lnTo>
                  <a:lnTo>
                    <a:pt x="232" y="60"/>
                  </a:lnTo>
                  <a:lnTo>
                    <a:pt x="244" y="62"/>
                  </a:lnTo>
                  <a:lnTo>
                    <a:pt x="252" y="70"/>
                  </a:lnTo>
                  <a:lnTo>
                    <a:pt x="254" y="74"/>
                  </a:lnTo>
                  <a:lnTo>
                    <a:pt x="262" y="78"/>
                  </a:lnTo>
                  <a:lnTo>
                    <a:pt x="266" y="86"/>
                  </a:lnTo>
                  <a:lnTo>
                    <a:pt x="278" y="90"/>
                  </a:lnTo>
                  <a:lnTo>
                    <a:pt x="282" y="96"/>
                  </a:lnTo>
                  <a:lnTo>
                    <a:pt x="286" y="118"/>
                  </a:lnTo>
                  <a:lnTo>
                    <a:pt x="312" y="216"/>
                  </a:lnTo>
                  <a:lnTo>
                    <a:pt x="338" y="278"/>
                  </a:lnTo>
                  <a:lnTo>
                    <a:pt x="300" y="3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ltGray">
            <a:xfrm>
              <a:off x="5656263" y="3170238"/>
              <a:ext cx="327025" cy="360362"/>
            </a:xfrm>
            <a:custGeom>
              <a:avLst/>
              <a:gdLst/>
              <a:ahLst/>
              <a:cxnLst>
                <a:cxn ang="0">
                  <a:pos x="10" y="178"/>
                </a:cxn>
                <a:cxn ang="0">
                  <a:pos x="4" y="168"/>
                </a:cxn>
                <a:cxn ang="0">
                  <a:pos x="18" y="152"/>
                </a:cxn>
                <a:cxn ang="0">
                  <a:pos x="20" y="148"/>
                </a:cxn>
                <a:cxn ang="0">
                  <a:pos x="18" y="136"/>
                </a:cxn>
                <a:cxn ang="0">
                  <a:pos x="12" y="130"/>
                </a:cxn>
                <a:cxn ang="0">
                  <a:pos x="8" y="130"/>
                </a:cxn>
                <a:cxn ang="0">
                  <a:pos x="4" y="134"/>
                </a:cxn>
                <a:cxn ang="0">
                  <a:pos x="4" y="116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0" y="66"/>
                </a:cxn>
                <a:cxn ang="0">
                  <a:pos x="6" y="62"/>
                </a:cxn>
                <a:cxn ang="0">
                  <a:pos x="8" y="52"/>
                </a:cxn>
                <a:cxn ang="0">
                  <a:pos x="20" y="52"/>
                </a:cxn>
                <a:cxn ang="0">
                  <a:pos x="28" y="54"/>
                </a:cxn>
                <a:cxn ang="0">
                  <a:pos x="30" y="58"/>
                </a:cxn>
                <a:cxn ang="0">
                  <a:pos x="40" y="60"/>
                </a:cxn>
                <a:cxn ang="0">
                  <a:pos x="42" y="50"/>
                </a:cxn>
                <a:cxn ang="0">
                  <a:pos x="58" y="44"/>
                </a:cxn>
                <a:cxn ang="0">
                  <a:pos x="66" y="32"/>
                </a:cxn>
                <a:cxn ang="0">
                  <a:pos x="70" y="28"/>
                </a:cxn>
                <a:cxn ang="0">
                  <a:pos x="68" y="22"/>
                </a:cxn>
                <a:cxn ang="0">
                  <a:pos x="72" y="20"/>
                </a:cxn>
                <a:cxn ang="0">
                  <a:pos x="80" y="18"/>
                </a:cxn>
                <a:cxn ang="0">
                  <a:pos x="92" y="20"/>
                </a:cxn>
                <a:cxn ang="0">
                  <a:pos x="108" y="20"/>
                </a:cxn>
                <a:cxn ang="0">
                  <a:pos x="108" y="24"/>
                </a:cxn>
                <a:cxn ang="0">
                  <a:pos x="118" y="22"/>
                </a:cxn>
                <a:cxn ang="0">
                  <a:pos x="122" y="32"/>
                </a:cxn>
                <a:cxn ang="0">
                  <a:pos x="140" y="24"/>
                </a:cxn>
                <a:cxn ang="0">
                  <a:pos x="146" y="20"/>
                </a:cxn>
                <a:cxn ang="0">
                  <a:pos x="156" y="20"/>
                </a:cxn>
                <a:cxn ang="0">
                  <a:pos x="158" y="14"/>
                </a:cxn>
                <a:cxn ang="0">
                  <a:pos x="162" y="8"/>
                </a:cxn>
                <a:cxn ang="0">
                  <a:pos x="164" y="4"/>
                </a:cxn>
                <a:cxn ang="0">
                  <a:pos x="170" y="0"/>
                </a:cxn>
                <a:cxn ang="0">
                  <a:pos x="174" y="6"/>
                </a:cxn>
                <a:cxn ang="0">
                  <a:pos x="176" y="10"/>
                </a:cxn>
                <a:cxn ang="0">
                  <a:pos x="176" y="16"/>
                </a:cxn>
                <a:cxn ang="0">
                  <a:pos x="178" y="18"/>
                </a:cxn>
                <a:cxn ang="0">
                  <a:pos x="178" y="28"/>
                </a:cxn>
                <a:cxn ang="0">
                  <a:pos x="182" y="38"/>
                </a:cxn>
                <a:cxn ang="0">
                  <a:pos x="204" y="36"/>
                </a:cxn>
                <a:cxn ang="0">
                  <a:pos x="156" y="154"/>
                </a:cxn>
                <a:cxn ang="0">
                  <a:pos x="72" y="198"/>
                </a:cxn>
                <a:cxn ang="0">
                  <a:pos x="22" y="188"/>
                </a:cxn>
                <a:cxn ang="0">
                  <a:pos x="10" y="178"/>
                </a:cxn>
              </a:cxnLst>
              <a:rect l="0" t="0" r="r" b="b"/>
              <a:pathLst>
                <a:path w="205" h="199">
                  <a:moveTo>
                    <a:pt x="10" y="178"/>
                  </a:moveTo>
                  <a:lnTo>
                    <a:pt x="4" y="168"/>
                  </a:lnTo>
                  <a:lnTo>
                    <a:pt x="18" y="152"/>
                  </a:lnTo>
                  <a:lnTo>
                    <a:pt x="20" y="148"/>
                  </a:lnTo>
                  <a:lnTo>
                    <a:pt x="18" y="136"/>
                  </a:lnTo>
                  <a:lnTo>
                    <a:pt x="12" y="130"/>
                  </a:lnTo>
                  <a:lnTo>
                    <a:pt x="8" y="130"/>
                  </a:lnTo>
                  <a:lnTo>
                    <a:pt x="4" y="134"/>
                  </a:lnTo>
                  <a:lnTo>
                    <a:pt x="4" y="116"/>
                  </a:lnTo>
                  <a:lnTo>
                    <a:pt x="2" y="100"/>
                  </a:lnTo>
                  <a:lnTo>
                    <a:pt x="6" y="9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6" y="62"/>
                  </a:lnTo>
                  <a:lnTo>
                    <a:pt x="8" y="52"/>
                  </a:lnTo>
                  <a:lnTo>
                    <a:pt x="20" y="52"/>
                  </a:lnTo>
                  <a:lnTo>
                    <a:pt x="28" y="54"/>
                  </a:lnTo>
                  <a:lnTo>
                    <a:pt x="30" y="58"/>
                  </a:lnTo>
                  <a:lnTo>
                    <a:pt x="40" y="60"/>
                  </a:lnTo>
                  <a:lnTo>
                    <a:pt x="42" y="50"/>
                  </a:lnTo>
                  <a:lnTo>
                    <a:pt x="58" y="44"/>
                  </a:lnTo>
                  <a:lnTo>
                    <a:pt x="66" y="32"/>
                  </a:lnTo>
                  <a:lnTo>
                    <a:pt x="70" y="28"/>
                  </a:lnTo>
                  <a:lnTo>
                    <a:pt x="68" y="22"/>
                  </a:lnTo>
                  <a:lnTo>
                    <a:pt x="72" y="20"/>
                  </a:lnTo>
                  <a:lnTo>
                    <a:pt x="80" y="18"/>
                  </a:lnTo>
                  <a:lnTo>
                    <a:pt x="92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8" y="22"/>
                  </a:lnTo>
                  <a:lnTo>
                    <a:pt x="122" y="32"/>
                  </a:lnTo>
                  <a:lnTo>
                    <a:pt x="140" y="24"/>
                  </a:lnTo>
                  <a:lnTo>
                    <a:pt x="146" y="20"/>
                  </a:lnTo>
                  <a:lnTo>
                    <a:pt x="156" y="20"/>
                  </a:lnTo>
                  <a:lnTo>
                    <a:pt x="158" y="14"/>
                  </a:lnTo>
                  <a:lnTo>
                    <a:pt x="162" y="8"/>
                  </a:lnTo>
                  <a:lnTo>
                    <a:pt x="164" y="4"/>
                  </a:lnTo>
                  <a:lnTo>
                    <a:pt x="170" y="0"/>
                  </a:lnTo>
                  <a:lnTo>
                    <a:pt x="174" y="6"/>
                  </a:lnTo>
                  <a:lnTo>
                    <a:pt x="176" y="10"/>
                  </a:lnTo>
                  <a:lnTo>
                    <a:pt x="176" y="16"/>
                  </a:lnTo>
                  <a:lnTo>
                    <a:pt x="178" y="18"/>
                  </a:lnTo>
                  <a:lnTo>
                    <a:pt x="178" y="28"/>
                  </a:lnTo>
                  <a:lnTo>
                    <a:pt x="182" y="38"/>
                  </a:lnTo>
                  <a:lnTo>
                    <a:pt x="204" y="36"/>
                  </a:lnTo>
                  <a:lnTo>
                    <a:pt x="156" y="154"/>
                  </a:lnTo>
                  <a:lnTo>
                    <a:pt x="72" y="198"/>
                  </a:lnTo>
                  <a:lnTo>
                    <a:pt x="22" y="188"/>
                  </a:lnTo>
                  <a:lnTo>
                    <a:pt x="10" y="1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ltGray">
            <a:xfrm>
              <a:off x="5664200" y="3214688"/>
              <a:ext cx="438150" cy="504825"/>
            </a:xfrm>
            <a:custGeom>
              <a:avLst/>
              <a:gdLst/>
              <a:ahLst/>
              <a:cxnLst>
                <a:cxn ang="0">
                  <a:pos x="120" y="264"/>
                </a:cxn>
                <a:cxn ang="0">
                  <a:pos x="108" y="252"/>
                </a:cxn>
                <a:cxn ang="0">
                  <a:pos x="98" y="236"/>
                </a:cxn>
                <a:cxn ang="0">
                  <a:pos x="74" y="236"/>
                </a:cxn>
                <a:cxn ang="0">
                  <a:pos x="60" y="236"/>
                </a:cxn>
                <a:cxn ang="0">
                  <a:pos x="52" y="236"/>
                </a:cxn>
                <a:cxn ang="0">
                  <a:pos x="42" y="234"/>
                </a:cxn>
                <a:cxn ang="0">
                  <a:pos x="28" y="232"/>
                </a:cxn>
                <a:cxn ang="0">
                  <a:pos x="14" y="236"/>
                </a:cxn>
                <a:cxn ang="0">
                  <a:pos x="14" y="228"/>
                </a:cxn>
                <a:cxn ang="0">
                  <a:pos x="14" y="220"/>
                </a:cxn>
                <a:cxn ang="0">
                  <a:pos x="18" y="214"/>
                </a:cxn>
                <a:cxn ang="0">
                  <a:pos x="24" y="208"/>
                </a:cxn>
                <a:cxn ang="0">
                  <a:pos x="30" y="208"/>
                </a:cxn>
                <a:cxn ang="0">
                  <a:pos x="40" y="208"/>
                </a:cxn>
                <a:cxn ang="0">
                  <a:pos x="42" y="202"/>
                </a:cxn>
                <a:cxn ang="0">
                  <a:pos x="48" y="192"/>
                </a:cxn>
                <a:cxn ang="0">
                  <a:pos x="40" y="176"/>
                </a:cxn>
                <a:cxn ang="0">
                  <a:pos x="28" y="174"/>
                </a:cxn>
                <a:cxn ang="0">
                  <a:pos x="18" y="170"/>
                </a:cxn>
                <a:cxn ang="0">
                  <a:pos x="10" y="164"/>
                </a:cxn>
                <a:cxn ang="0">
                  <a:pos x="2" y="148"/>
                </a:cxn>
                <a:cxn ang="0">
                  <a:pos x="0" y="144"/>
                </a:cxn>
                <a:cxn ang="0">
                  <a:pos x="26" y="162"/>
                </a:cxn>
                <a:cxn ang="0">
                  <a:pos x="44" y="164"/>
                </a:cxn>
                <a:cxn ang="0">
                  <a:pos x="60" y="166"/>
                </a:cxn>
                <a:cxn ang="0">
                  <a:pos x="72" y="164"/>
                </a:cxn>
                <a:cxn ang="0">
                  <a:pos x="80" y="158"/>
                </a:cxn>
                <a:cxn ang="0">
                  <a:pos x="88" y="152"/>
                </a:cxn>
                <a:cxn ang="0">
                  <a:pos x="92" y="142"/>
                </a:cxn>
                <a:cxn ang="0">
                  <a:pos x="90" y="128"/>
                </a:cxn>
                <a:cxn ang="0">
                  <a:pos x="92" y="116"/>
                </a:cxn>
                <a:cxn ang="0">
                  <a:pos x="100" y="116"/>
                </a:cxn>
                <a:cxn ang="0">
                  <a:pos x="112" y="124"/>
                </a:cxn>
                <a:cxn ang="0">
                  <a:pos x="120" y="112"/>
                </a:cxn>
                <a:cxn ang="0">
                  <a:pos x="132" y="116"/>
                </a:cxn>
                <a:cxn ang="0">
                  <a:pos x="138" y="114"/>
                </a:cxn>
                <a:cxn ang="0">
                  <a:pos x="140" y="102"/>
                </a:cxn>
                <a:cxn ang="0">
                  <a:pos x="142" y="90"/>
                </a:cxn>
                <a:cxn ang="0">
                  <a:pos x="154" y="82"/>
                </a:cxn>
                <a:cxn ang="0">
                  <a:pos x="148" y="72"/>
                </a:cxn>
                <a:cxn ang="0">
                  <a:pos x="154" y="68"/>
                </a:cxn>
                <a:cxn ang="0">
                  <a:pos x="162" y="68"/>
                </a:cxn>
                <a:cxn ang="0">
                  <a:pos x="160" y="58"/>
                </a:cxn>
                <a:cxn ang="0">
                  <a:pos x="170" y="56"/>
                </a:cxn>
                <a:cxn ang="0">
                  <a:pos x="178" y="46"/>
                </a:cxn>
                <a:cxn ang="0">
                  <a:pos x="182" y="28"/>
                </a:cxn>
                <a:cxn ang="0">
                  <a:pos x="194" y="10"/>
                </a:cxn>
                <a:cxn ang="0">
                  <a:pos x="212" y="0"/>
                </a:cxn>
                <a:cxn ang="0">
                  <a:pos x="216" y="8"/>
                </a:cxn>
                <a:cxn ang="0">
                  <a:pos x="232" y="6"/>
                </a:cxn>
                <a:cxn ang="0">
                  <a:pos x="248" y="18"/>
                </a:cxn>
                <a:cxn ang="0">
                  <a:pos x="256" y="30"/>
                </a:cxn>
                <a:cxn ang="0">
                  <a:pos x="276" y="126"/>
                </a:cxn>
                <a:cxn ang="0">
                  <a:pos x="184" y="278"/>
                </a:cxn>
                <a:cxn ang="0">
                  <a:pos x="132" y="266"/>
                </a:cxn>
                <a:cxn ang="0">
                  <a:pos x="120" y="264"/>
                </a:cxn>
              </a:cxnLst>
              <a:rect l="0" t="0" r="r" b="b"/>
              <a:pathLst>
                <a:path w="277" h="279">
                  <a:moveTo>
                    <a:pt x="120" y="264"/>
                  </a:moveTo>
                  <a:lnTo>
                    <a:pt x="108" y="252"/>
                  </a:lnTo>
                  <a:lnTo>
                    <a:pt x="98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52" y="236"/>
                  </a:lnTo>
                  <a:lnTo>
                    <a:pt x="42" y="234"/>
                  </a:lnTo>
                  <a:lnTo>
                    <a:pt x="28" y="232"/>
                  </a:lnTo>
                  <a:lnTo>
                    <a:pt x="14" y="236"/>
                  </a:lnTo>
                  <a:lnTo>
                    <a:pt x="14" y="228"/>
                  </a:lnTo>
                  <a:lnTo>
                    <a:pt x="14" y="220"/>
                  </a:lnTo>
                  <a:lnTo>
                    <a:pt x="18" y="214"/>
                  </a:lnTo>
                  <a:lnTo>
                    <a:pt x="24" y="208"/>
                  </a:lnTo>
                  <a:lnTo>
                    <a:pt x="30" y="208"/>
                  </a:lnTo>
                  <a:lnTo>
                    <a:pt x="40" y="208"/>
                  </a:lnTo>
                  <a:lnTo>
                    <a:pt x="42" y="202"/>
                  </a:lnTo>
                  <a:lnTo>
                    <a:pt x="48" y="192"/>
                  </a:lnTo>
                  <a:lnTo>
                    <a:pt x="40" y="176"/>
                  </a:lnTo>
                  <a:lnTo>
                    <a:pt x="28" y="174"/>
                  </a:lnTo>
                  <a:lnTo>
                    <a:pt x="18" y="170"/>
                  </a:lnTo>
                  <a:lnTo>
                    <a:pt x="10" y="164"/>
                  </a:lnTo>
                  <a:lnTo>
                    <a:pt x="2" y="148"/>
                  </a:lnTo>
                  <a:lnTo>
                    <a:pt x="0" y="144"/>
                  </a:lnTo>
                  <a:lnTo>
                    <a:pt x="26" y="162"/>
                  </a:lnTo>
                  <a:lnTo>
                    <a:pt x="44" y="164"/>
                  </a:lnTo>
                  <a:lnTo>
                    <a:pt x="60" y="166"/>
                  </a:lnTo>
                  <a:lnTo>
                    <a:pt x="72" y="164"/>
                  </a:lnTo>
                  <a:lnTo>
                    <a:pt x="80" y="158"/>
                  </a:lnTo>
                  <a:lnTo>
                    <a:pt x="88" y="152"/>
                  </a:lnTo>
                  <a:lnTo>
                    <a:pt x="92" y="142"/>
                  </a:lnTo>
                  <a:lnTo>
                    <a:pt x="90" y="128"/>
                  </a:lnTo>
                  <a:lnTo>
                    <a:pt x="92" y="116"/>
                  </a:lnTo>
                  <a:lnTo>
                    <a:pt x="100" y="116"/>
                  </a:lnTo>
                  <a:lnTo>
                    <a:pt x="112" y="124"/>
                  </a:lnTo>
                  <a:lnTo>
                    <a:pt x="120" y="112"/>
                  </a:lnTo>
                  <a:lnTo>
                    <a:pt x="132" y="116"/>
                  </a:lnTo>
                  <a:lnTo>
                    <a:pt x="138" y="114"/>
                  </a:lnTo>
                  <a:lnTo>
                    <a:pt x="140" y="102"/>
                  </a:lnTo>
                  <a:lnTo>
                    <a:pt x="142" y="90"/>
                  </a:lnTo>
                  <a:lnTo>
                    <a:pt x="154" y="82"/>
                  </a:lnTo>
                  <a:lnTo>
                    <a:pt x="148" y="72"/>
                  </a:lnTo>
                  <a:lnTo>
                    <a:pt x="154" y="68"/>
                  </a:lnTo>
                  <a:lnTo>
                    <a:pt x="162" y="68"/>
                  </a:lnTo>
                  <a:lnTo>
                    <a:pt x="160" y="58"/>
                  </a:lnTo>
                  <a:lnTo>
                    <a:pt x="170" y="56"/>
                  </a:lnTo>
                  <a:lnTo>
                    <a:pt x="178" y="46"/>
                  </a:lnTo>
                  <a:lnTo>
                    <a:pt x="182" y="28"/>
                  </a:lnTo>
                  <a:lnTo>
                    <a:pt x="194" y="10"/>
                  </a:lnTo>
                  <a:lnTo>
                    <a:pt x="212" y="0"/>
                  </a:lnTo>
                  <a:lnTo>
                    <a:pt x="216" y="8"/>
                  </a:lnTo>
                  <a:lnTo>
                    <a:pt x="232" y="6"/>
                  </a:lnTo>
                  <a:lnTo>
                    <a:pt x="248" y="18"/>
                  </a:lnTo>
                  <a:lnTo>
                    <a:pt x="256" y="30"/>
                  </a:lnTo>
                  <a:lnTo>
                    <a:pt x="276" y="126"/>
                  </a:lnTo>
                  <a:lnTo>
                    <a:pt x="184" y="278"/>
                  </a:lnTo>
                  <a:lnTo>
                    <a:pt x="132" y="266"/>
                  </a:lnTo>
                  <a:lnTo>
                    <a:pt x="120" y="2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ltGray">
            <a:xfrm>
              <a:off x="6375400" y="2720975"/>
              <a:ext cx="688975" cy="401638"/>
            </a:xfrm>
            <a:custGeom>
              <a:avLst/>
              <a:gdLst/>
              <a:ahLst/>
              <a:cxnLst>
                <a:cxn ang="0">
                  <a:pos x="366" y="18"/>
                </a:cxn>
                <a:cxn ang="0">
                  <a:pos x="356" y="6"/>
                </a:cxn>
                <a:cxn ang="0">
                  <a:pos x="354" y="0"/>
                </a:cxn>
                <a:cxn ang="0">
                  <a:pos x="342" y="8"/>
                </a:cxn>
                <a:cxn ang="0">
                  <a:pos x="336" y="8"/>
                </a:cxn>
                <a:cxn ang="0">
                  <a:pos x="332" y="4"/>
                </a:cxn>
                <a:cxn ang="0">
                  <a:pos x="320" y="12"/>
                </a:cxn>
                <a:cxn ang="0">
                  <a:pos x="314" y="22"/>
                </a:cxn>
                <a:cxn ang="0">
                  <a:pos x="308" y="22"/>
                </a:cxn>
                <a:cxn ang="0">
                  <a:pos x="306" y="28"/>
                </a:cxn>
                <a:cxn ang="0">
                  <a:pos x="292" y="32"/>
                </a:cxn>
                <a:cxn ang="0">
                  <a:pos x="288" y="32"/>
                </a:cxn>
                <a:cxn ang="0">
                  <a:pos x="264" y="36"/>
                </a:cxn>
                <a:cxn ang="0">
                  <a:pos x="256" y="32"/>
                </a:cxn>
                <a:cxn ang="0">
                  <a:pos x="250" y="28"/>
                </a:cxn>
                <a:cxn ang="0">
                  <a:pos x="240" y="28"/>
                </a:cxn>
                <a:cxn ang="0">
                  <a:pos x="226" y="22"/>
                </a:cxn>
                <a:cxn ang="0">
                  <a:pos x="216" y="22"/>
                </a:cxn>
                <a:cxn ang="0">
                  <a:pos x="200" y="28"/>
                </a:cxn>
                <a:cxn ang="0">
                  <a:pos x="198" y="34"/>
                </a:cxn>
                <a:cxn ang="0">
                  <a:pos x="186" y="34"/>
                </a:cxn>
                <a:cxn ang="0">
                  <a:pos x="178" y="32"/>
                </a:cxn>
                <a:cxn ang="0">
                  <a:pos x="174" y="26"/>
                </a:cxn>
                <a:cxn ang="0">
                  <a:pos x="174" y="16"/>
                </a:cxn>
                <a:cxn ang="0">
                  <a:pos x="168" y="12"/>
                </a:cxn>
                <a:cxn ang="0">
                  <a:pos x="158" y="8"/>
                </a:cxn>
                <a:cxn ang="0">
                  <a:pos x="146" y="8"/>
                </a:cxn>
                <a:cxn ang="0">
                  <a:pos x="138" y="6"/>
                </a:cxn>
                <a:cxn ang="0">
                  <a:pos x="128" y="4"/>
                </a:cxn>
                <a:cxn ang="0">
                  <a:pos x="128" y="10"/>
                </a:cxn>
                <a:cxn ang="0">
                  <a:pos x="124" y="16"/>
                </a:cxn>
                <a:cxn ang="0">
                  <a:pos x="124" y="28"/>
                </a:cxn>
                <a:cxn ang="0">
                  <a:pos x="130" y="40"/>
                </a:cxn>
                <a:cxn ang="0">
                  <a:pos x="130" y="46"/>
                </a:cxn>
                <a:cxn ang="0">
                  <a:pos x="122" y="52"/>
                </a:cxn>
                <a:cxn ang="0">
                  <a:pos x="110" y="48"/>
                </a:cxn>
                <a:cxn ang="0">
                  <a:pos x="106" y="46"/>
                </a:cxn>
                <a:cxn ang="0">
                  <a:pos x="104" y="46"/>
                </a:cxn>
                <a:cxn ang="0">
                  <a:pos x="98" y="50"/>
                </a:cxn>
                <a:cxn ang="0">
                  <a:pos x="88" y="48"/>
                </a:cxn>
                <a:cxn ang="0">
                  <a:pos x="80" y="46"/>
                </a:cxn>
                <a:cxn ang="0">
                  <a:pos x="82" y="42"/>
                </a:cxn>
                <a:cxn ang="0">
                  <a:pos x="80" y="38"/>
                </a:cxn>
                <a:cxn ang="0">
                  <a:pos x="70" y="38"/>
                </a:cxn>
                <a:cxn ang="0">
                  <a:pos x="62" y="38"/>
                </a:cxn>
                <a:cxn ang="0">
                  <a:pos x="56" y="36"/>
                </a:cxn>
                <a:cxn ang="0">
                  <a:pos x="44" y="42"/>
                </a:cxn>
                <a:cxn ang="0">
                  <a:pos x="36" y="42"/>
                </a:cxn>
                <a:cxn ang="0">
                  <a:pos x="24" y="52"/>
                </a:cxn>
                <a:cxn ang="0">
                  <a:pos x="22" y="58"/>
                </a:cxn>
                <a:cxn ang="0">
                  <a:pos x="14" y="60"/>
                </a:cxn>
                <a:cxn ang="0">
                  <a:pos x="0" y="72"/>
                </a:cxn>
                <a:cxn ang="0">
                  <a:pos x="44" y="154"/>
                </a:cxn>
                <a:cxn ang="0">
                  <a:pos x="134" y="204"/>
                </a:cxn>
                <a:cxn ang="0">
                  <a:pos x="290" y="220"/>
                </a:cxn>
                <a:cxn ang="0">
                  <a:pos x="434" y="36"/>
                </a:cxn>
                <a:cxn ang="0">
                  <a:pos x="366" y="18"/>
                </a:cxn>
              </a:cxnLst>
              <a:rect l="0" t="0" r="r" b="b"/>
              <a:pathLst>
                <a:path w="435" h="221">
                  <a:moveTo>
                    <a:pt x="366" y="18"/>
                  </a:moveTo>
                  <a:lnTo>
                    <a:pt x="356" y="6"/>
                  </a:lnTo>
                  <a:lnTo>
                    <a:pt x="354" y="0"/>
                  </a:lnTo>
                  <a:lnTo>
                    <a:pt x="342" y="8"/>
                  </a:lnTo>
                  <a:lnTo>
                    <a:pt x="336" y="8"/>
                  </a:lnTo>
                  <a:lnTo>
                    <a:pt x="332" y="4"/>
                  </a:lnTo>
                  <a:lnTo>
                    <a:pt x="320" y="12"/>
                  </a:lnTo>
                  <a:lnTo>
                    <a:pt x="314" y="22"/>
                  </a:lnTo>
                  <a:lnTo>
                    <a:pt x="308" y="22"/>
                  </a:lnTo>
                  <a:lnTo>
                    <a:pt x="306" y="28"/>
                  </a:lnTo>
                  <a:lnTo>
                    <a:pt x="292" y="32"/>
                  </a:lnTo>
                  <a:lnTo>
                    <a:pt x="288" y="32"/>
                  </a:lnTo>
                  <a:lnTo>
                    <a:pt x="264" y="36"/>
                  </a:lnTo>
                  <a:lnTo>
                    <a:pt x="256" y="32"/>
                  </a:lnTo>
                  <a:lnTo>
                    <a:pt x="250" y="28"/>
                  </a:lnTo>
                  <a:lnTo>
                    <a:pt x="240" y="28"/>
                  </a:lnTo>
                  <a:lnTo>
                    <a:pt x="226" y="22"/>
                  </a:lnTo>
                  <a:lnTo>
                    <a:pt x="216" y="22"/>
                  </a:lnTo>
                  <a:lnTo>
                    <a:pt x="200" y="28"/>
                  </a:lnTo>
                  <a:lnTo>
                    <a:pt x="198" y="34"/>
                  </a:lnTo>
                  <a:lnTo>
                    <a:pt x="186" y="34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74" y="16"/>
                  </a:lnTo>
                  <a:lnTo>
                    <a:pt x="168" y="12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38" y="6"/>
                  </a:lnTo>
                  <a:lnTo>
                    <a:pt x="128" y="4"/>
                  </a:lnTo>
                  <a:lnTo>
                    <a:pt x="128" y="10"/>
                  </a:lnTo>
                  <a:lnTo>
                    <a:pt x="124" y="16"/>
                  </a:lnTo>
                  <a:lnTo>
                    <a:pt x="124" y="28"/>
                  </a:lnTo>
                  <a:lnTo>
                    <a:pt x="130" y="40"/>
                  </a:lnTo>
                  <a:lnTo>
                    <a:pt x="130" y="46"/>
                  </a:lnTo>
                  <a:lnTo>
                    <a:pt x="122" y="52"/>
                  </a:lnTo>
                  <a:lnTo>
                    <a:pt x="110" y="48"/>
                  </a:lnTo>
                  <a:lnTo>
                    <a:pt x="106" y="46"/>
                  </a:lnTo>
                  <a:lnTo>
                    <a:pt x="104" y="46"/>
                  </a:lnTo>
                  <a:lnTo>
                    <a:pt x="98" y="50"/>
                  </a:lnTo>
                  <a:lnTo>
                    <a:pt x="88" y="48"/>
                  </a:lnTo>
                  <a:lnTo>
                    <a:pt x="80" y="46"/>
                  </a:lnTo>
                  <a:lnTo>
                    <a:pt x="82" y="42"/>
                  </a:lnTo>
                  <a:lnTo>
                    <a:pt x="80" y="38"/>
                  </a:lnTo>
                  <a:lnTo>
                    <a:pt x="70" y="38"/>
                  </a:lnTo>
                  <a:lnTo>
                    <a:pt x="62" y="38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2"/>
                  </a:lnTo>
                  <a:lnTo>
                    <a:pt x="24" y="52"/>
                  </a:lnTo>
                  <a:lnTo>
                    <a:pt x="22" y="58"/>
                  </a:lnTo>
                  <a:lnTo>
                    <a:pt x="14" y="60"/>
                  </a:lnTo>
                  <a:lnTo>
                    <a:pt x="0" y="72"/>
                  </a:lnTo>
                  <a:lnTo>
                    <a:pt x="44" y="154"/>
                  </a:lnTo>
                  <a:lnTo>
                    <a:pt x="134" y="204"/>
                  </a:lnTo>
                  <a:lnTo>
                    <a:pt x="290" y="220"/>
                  </a:lnTo>
                  <a:lnTo>
                    <a:pt x="434" y="36"/>
                  </a:lnTo>
                  <a:lnTo>
                    <a:pt x="366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ltGray">
            <a:xfrm>
              <a:off x="7237413" y="2844800"/>
              <a:ext cx="193675" cy="29210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0" y="6"/>
                </a:cxn>
                <a:cxn ang="0">
                  <a:pos x="70" y="22"/>
                </a:cxn>
                <a:cxn ang="0">
                  <a:pos x="74" y="38"/>
                </a:cxn>
                <a:cxn ang="0">
                  <a:pos x="64" y="54"/>
                </a:cxn>
                <a:cxn ang="0">
                  <a:pos x="58" y="62"/>
                </a:cxn>
                <a:cxn ang="0">
                  <a:pos x="58" y="72"/>
                </a:cxn>
                <a:cxn ang="0">
                  <a:pos x="80" y="78"/>
                </a:cxn>
                <a:cxn ang="0">
                  <a:pos x="88" y="92"/>
                </a:cxn>
                <a:cxn ang="0">
                  <a:pos x="92" y="92"/>
                </a:cxn>
                <a:cxn ang="0">
                  <a:pos x="104" y="104"/>
                </a:cxn>
                <a:cxn ang="0">
                  <a:pos x="110" y="114"/>
                </a:cxn>
                <a:cxn ang="0">
                  <a:pos x="112" y="118"/>
                </a:cxn>
                <a:cxn ang="0">
                  <a:pos x="110" y="120"/>
                </a:cxn>
                <a:cxn ang="0">
                  <a:pos x="120" y="114"/>
                </a:cxn>
                <a:cxn ang="0">
                  <a:pos x="118" y="136"/>
                </a:cxn>
                <a:cxn ang="0">
                  <a:pos x="112" y="140"/>
                </a:cxn>
                <a:cxn ang="0">
                  <a:pos x="108" y="144"/>
                </a:cxn>
                <a:cxn ang="0">
                  <a:pos x="106" y="144"/>
                </a:cxn>
                <a:cxn ang="0">
                  <a:pos x="102" y="144"/>
                </a:cxn>
                <a:cxn ang="0">
                  <a:pos x="100" y="150"/>
                </a:cxn>
                <a:cxn ang="0">
                  <a:pos x="94" y="154"/>
                </a:cxn>
                <a:cxn ang="0">
                  <a:pos x="92" y="152"/>
                </a:cxn>
                <a:cxn ang="0">
                  <a:pos x="88" y="158"/>
                </a:cxn>
                <a:cxn ang="0">
                  <a:pos x="86" y="160"/>
                </a:cxn>
                <a:cxn ang="0">
                  <a:pos x="82" y="158"/>
                </a:cxn>
                <a:cxn ang="0">
                  <a:pos x="76" y="150"/>
                </a:cxn>
                <a:cxn ang="0">
                  <a:pos x="76" y="144"/>
                </a:cxn>
                <a:cxn ang="0">
                  <a:pos x="78" y="134"/>
                </a:cxn>
                <a:cxn ang="0">
                  <a:pos x="74" y="132"/>
                </a:cxn>
                <a:cxn ang="0">
                  <a:pos x="70" y="122"/>
                </a:cxn>
                <a:cxn ang="0">
                  <a:pos x="66" y="126"/>
                </a:cxn>
                <a:cxn ang="0">
                  <a:pos x="62" y="122"/>
                </a:cxn>
                <a:cxn ang="0">
                  <a:pos x="66" y="116"/>
                </a:cxn>
                <a:cxn ang="0">
                  <a:pos x="70" y="112"/>
                </a:cxn>
                <a:cxn ang="0">
                  <a:pos x="68" y="108"/>
                </a:cxn>
                <a:cxn ang="0">
                  <a:pos x="60" y="108"/>
                </a:cxn>
                <a:cxn ang="0">
                  <a:pos x="58" y="106"/>
                </a:cxn>
                <a:cxn ang="0">
                  <a:pos x="56" y="112"/>
                </a:cxn>
                <a:cxn ang="0">
                  <a:pos x="44" y="108"/>
                </a:cxn>
                <a:cxn ang="0">
                  <a:pos x="38" y="104"/>
                </a:cxn>
                <a:cxn ang="0">
                  <a:pos x="34" y="104"/>
                </a:cxn>
                <a:cxn ang="0">
                  <a:pos x="38" y="96"/>
                </a:cxn>
                <a:cxn ang="0">
                  <a:pos x="38" y="86"/>
                </a:cxn>
                <a:cxn ang="0">
                  <a:pos x="32" y="78"/>
                </a:cxn>
                <a:cxn ang="0">
                  <a:pos x="22" y="78"/>
                </a:cxn>
                <a:cxn ang="0">
                  <a:pos x="0" y="62"/>
                </a:cxn>
                <a:cxn ang="0">
                  <a:pos x="16" y="16"/>
                </a:cxn>
                <a:cxn ang="0">
                  <a:pos x="58" y="0"/>
                </a:cxn>
              </a:cxnLst>
              <a:rect l="0" t="0" r="r" b="b"/>
              <a:pathLst>
                <a:path w="121" h="161">
                  <a:moveTo>
                    <a:pt x="58" y="0"/>
                  </a:moveTo>
                  <a:lnTo>
                    <a:pt x="70" y="6"/>
                  </a:lnTo>
                  <a:lnTo>
                    <a:pt x="70" y="22"/>
                  </a:lnTo>
                  <a:lnTo>
                    <a:pt x="74" y="38"/>
                  </a:lnTo>
                  <a:lnTo>
                    <a:pt x="64" y="54"/>
                  </a:lnTo>
                  <a:lnTo>
                    <a:pt x="58" y="62"/>
                  </a:lnTo>
                  <a:lnTo>
                    <a:pt x="58" y="72"/>
                  </a:lnTo>
                  <a:lnTo>
                    <a:pt x="80" y="78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104" y="104"/>
                  </a:lnTo>
                  <a:lnTo>
                    <a:pt x="110" y="114"/>
                  </a:lnTo>
                  <a:lnTo>
                    <a:pt x="112" y="118"/>
                  </a:lnTo>
                  <a:lnTo>
                    <a:pt x="110" y="120"/>
                  </a:lnTo>
                  <a:lnTo>
                    <a:pt x="120" y="114"/>
                  </a:lnTo>
                  <a:lnTo>
                    <a:pt x="118" y="136"/>
                  </a:lnTo>
                  <a:lnTo>
                    <a:pt x="112" y="140"/>
                  </a:lnTo>
                  <a:lnTo>
                    <a:pt x="108" y="144"/>
                  </a:lnTo>
                  <a:lnTo>
                    <a:pt x="106" y="144"/>
                  </a:lnTo>
                  <a:lnTo>
                    <a:pt x="102" y="144"/>
                  </a:lnTo>
                  <a:lnTo>
                    <a:pt x="100" y="150"/>
                  </a:lnTo>
                  <a:lnTo>
                    <a:pt x="94" y="154"/>
                  </a:lnTo>
                  <a:lnTo>
                    <a:pt x="92" y="152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2" y="158"/>
                  </a:lnTo>
                  <a:lnTo>
                    <a:pt x="76" y="150"/>
                  </a:lnTo>
                  <a:lnTo>
                    <a:pt x="76" y="144"/>
                  </a:lnTo>
                  <a:lnTo>
                    <a:pt x="78" y="134"/>
                  </a:lnTo>
                  <a:lnTo>
                    <a:pt x="74" y="132"/>
                  </a:lnTo>
                  <a:lnTo>
                    <a:pt x="70" y="122"/>
                  </a:lnTo>
                  <a:lnTo>
                    <a:pt x="66" y="126"/>
                  </a:lnTo>
                  <a:lnTo>
                    <a:pt x="62" y="122"/>
                  </a:lnTo>
                  <a:lnTo>
                    <a:pt x="66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0" y="108"/>
                  </a:lnTo>
                  <a:lnTo>
                    <a:pt x="58" y="106"/>
                  </a:lnTo>
                  <a:lnTo>
                    <a:pt x="56" y="112"/>
                  </a:lnTo>
                  <a:lnTo>
                    <a:pt x="44" y="108"/>
                  </a:lnTo>
                  <a:lnTo>
                    <a:pt x="38" y="104"/>
                  </a:lnTo>
                  <a:lnTo>
                    <a:pt x="34" y="104"/>
                  </a:lnTo>
                  <a:lnTo>
                    <a:pt x="38" y="96"/>
                  </a:lnTo>
                  <a:lnTo>
                    <a:pt x="38" y="86"/>
                  </a:lnTo>
                  <a:lnTo>
                    <a:pt x="32" y="78"/>
                  </a:lnTo>
                  <a:lnTo>
                    <a:pt x="22" y="78"/>
                  </a:lnTo>
                  <a:lnTo>
                    <a:pt x="0" y="62"/>
                  </a:lnTo>
                  <a:lnTo>
                    <a:pt x="16" y="16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ltGray">
            <a:xfrm>
              <a:off x="6059488" y="2584450"/>
              <a:ext cx="1274762" cy="1230313"/>
            </a:xfrm>
            <a:custGeom>
              <a:avLst/>
              <a:gdLst/>
              <a:ahLst/>
              <a:cxnLst>
                <a:cxn ang="0">
                  <a:pos x="18" y="360"/>
                </a:cxn>
                <a:cxn ang="0">
                  <a:pos x="10" y="340"/>
                </a:cxn>
                <a:cxn ang="0">
                  <a:pos x="6" y="334"/>
                </a:cxn>
                <a:cxn ang="0">
                  <a:pos x="12" y="310"/>
                </a:cxn>
                <a:cxn ang="0">
                  <a:pos x="30" y="300"/>
                </a:cxn>
                <a:cxn ang="0">
                  <a:pos x="50" y="304"/>
                </a:cxn>
                <a:cxn ang="0">
                  <a:pos x="74" y="298"/>
                </a:cxn>
                <a:cxn ang="0">
                  <a:pos x="88" y="288"/>
                </a:cxn>
                <a:cxn ang="0">
                  <a:pos x="102" y="280"/>
                </a:cxn>
                <a:cxn ang="0">
                  <a:pos x="110" y="228"/>
                </a:cxn>
                <a:cxn ang="0">
                  <a:pos x="122" y="220"/>
                </a:cxn>
                <a:cxn ang="0">
                  <a:pos x="140" y="194"/>
                </a:cxn>
                <a:cxn ang="0">
                  <a:pos x="174" y="180"/>
                </a:cxn>
                <a:cxn ang="0">
                  <a:pos x="188" y="156"/>
                </a:cxn>
                <a:cxn ang="0">
                  <a:pos x="218" y="162"/>
                </a:cxn>
                <a:cxn ang="0">
                  <a:pos x="234" y="162"/>
                </a:cxn>
                <a:cxn ang="0">
                  <a:pos x="242" y="182"/>
                </a:cxn>
                <a:cxn ang="0">
                  <a:pos x="246" y="222"/>
                </a:cxn>
                <a:cxn ang="0">
                  <a:pos x="310" y="236"/>
                </a:cxn>
                <a:cxn ang="0">
                  <a:pos x="342" y="264"/>
                </a:cxn>
                <a:cxn ang="0">
                  <a:pos x="396" y="252"/>
                </a:cxn>
                <a:cxn ang="0">
                  <a:pos x="434" y="268"/>
                </a:cxn>
                <a:cxn ang="0">
                  <a:pos x="456" y="264"/>
                </a:cxn>
                <a:cxn ang="0">
                  <a:pos x="502" y="244"/>
                </a:cxn>
                <a:cxn ang="0">
                  <a:pos x="540" y="216"/>
                </a:cxn>
                <a:cxn ang="0">
                  <a:pos x="536" y="192"/>
                </a:cxn>
                <a:cxn ang="0">
                  <a:pos x="552" y="190"/>
                </a:cxn>
                <a:cxn ang="0">
                  <a:pos x="568" y="180"/>
                </a:cxn>
                <a:cxn ang="0">
                  <a:pos x="590" y="148"/>
                </a:cxn>
                <a:cxn ang="0">
                  <a:pos x="612" y="134"/>
                </a:cxn>
                <a:cxn ang="0">
                  <a:pos x="596" y="110"/>
                </a:cxn>
                <a:cxn ang="0">
                  <a:pos x="560" y="102"/>
                </a:cxn>
                <a:cxn ang="0">
                  <a:pos x="564" y="84"/>
                </a:cxn>
                <a:cxn ang="0">
                  <a:pos x="582" y="70"/>
                </a:cxn>
                <a:cxn ang="0">
                  <a:pos x="584" y="30"/>
                </a:cxn>
                <a:cxn ang="0">
                  <a:pos x="582" y="10"/>
                </a:cxn>
                <a:cxn ang="0">
                  <a:pos x="626" y="2"/>
                </a:cxn>
                <a:cxn ang="0">
                  <a:pos x="668" y="28"/>
                </a:cxn>
                <a:cxn ang="0">
                  <a:pos x="746" y="66"/>
                </a:cxn>
                <a:cxn ang="0">
                  <a:pos x="782" y="36"/>
                </a:cxn>
                <a:cxn ang="0">
                  <a:pos x="782" y="106"/>
                </a:cxn>
                <a:cxn ang="0">
                  <a:pos x="792" y="148"/>
                </a:cxn>
                <a:cxn ang="0">
                  <a:pos x="782" y="192"/>
                </a:cxn>
                <a:cxn ang="0">
                  <a:pos x="758" y="190"/>
                </a:cxn>
                <a:cxn ang="0">
                  <a:pos x="720" y="244"/>
                </a:cxn>
                <a:cxn ang="0">
                  <a:pos x="690" y="226"/>
                </a:cxn>
                <a:cxn ang="0">
                  <a:pos x="648" y="282"/>
                </a:cxn>
                <a:cxn ang="0">
                  <a:pos x="684" y="304"/>
                </a:cxn>
                <a:cxn ang="0">
                  <a:pos x="736" y="296"/>
                </a:cxn>
                <a:cxn ang="0">
                  <a:pos x="720" y="354"/>
                </a:cxn>
                <a:cxn ang="0">
                  <a:pos x="748" y="400"/>
                </a:cxn>
                <a:cxn ang="0">
                  <a:pos x="774" y="440"/>
                </a:cxn>
                <a:cxn ang="0">
                  <a:pos x="760" y="500"/>
                </a:cxn>
                <a:cxn ang="0">
                  <a:pos x="744" y="540"/>
                </a:cxn>
                <a:cxn ang="0">
                  <a:pos x="716" y="580"/>
                </a:cxn>
                <a:cxn ang="0">
                  <a:pos x="656" y="602"/>
                </a:cxn>
                <a:cxn ang="0">
                  <a:pos x="618" y="640"/>
                </a:cxn>
                <a:cxn ang="0">
                  <a:pos x="614" y="656"/>
                </a:cxn>
                <a:cxn ang="0">
                  <a:pos x="604" y="630"/>
                </a:cxn>
                <a:cxn ang="0">
                  <a:pos x="590" y="630"/>
                </a:cxn>
                <a:cxn ang="0">
                  <a:pos x="454" y="678"/>
                </a:cxn>
                <a:cxn ang="0">
                  <a:pos x="4" y="380"/>
                </a:cxn>
              </a:cxnLst>
              <a:rect l="0" t="0" r="r" b="b"/>
              <a:pathLst>
                <a:path w="805" h="679">
                  <a:moveTo>
                    <a:pt x="4" y="380"/>
                  </a:moveTo>
                  <a:lnTo>
                    <a:pt x="8" y="368"/>
                  </a:lnTo>
                  <a:lnTo>
                    <a:pt x="18" y="360"/>
                  </a:lnTo>
                  <a:lnTo>
                    <a:pt x="12" y="356"/>
                  </a:lnTo>
                  <a:lnTo>
                    <a:pt x="14" y="346"/>
                  </a:lnTo>
                  <a:lnTo>
                    <a:pt x="10" y="340"/>
                  </a:lnTo>
                  <a:lnTo>
                    <a:pt x="4" y="342"/>
                  </a:lnTo>
                  <a:lnTo>
                    <a:pt x="0" y="340"/>
                  </a:lnTo>
                  <a:lnTo>
                    <a:pt x="6" y="334"/>
                  </a:lnTo>
                  <a:lnTo>
                    <a:pt x="2" y="326"/>
                  </a:lnTo>
                  <a:lnTo>
                    <a:pt x="12" y="320"/>
                  </a:lnTo>
                  <a:lnTo>
                    <a:pt x="12" y="310"/>
                  </a:lnTo>
                  <a:lnTo>
                    <a:pt x="20" y="308"/>
                  </a:lnTo>
                  <a:lnTo>
                    <a:pt x="22" y="302"/>
                  </a:lnTo>
                  <a:lnTo>
                    <a:pt x="30" y="300"/>
                  </a:lnTo>
                  <a:lnTo>
                    <a:pt x="36" y="308"/>
                  </a:lnTo>
                  <a:lnTo>
                    <a:pt x="44" y="308"/>
                  </a:lnTo>
                  <a:lnTo>
                    <a:pt x="50" y="304"/>
                  </a:lnTo>
                  <a:lnTo>
                    <a:pt x="52" y="292"/>
                  </a:lnTo>
                  <a:lnTo>
                    <a:pt x="56" y="296"/>
                  </a:lnTo>
                  <a:lnTo>
                    <a:pt x="74" y="298"/>
                  </a:lnTo>
                  <a:lnTo>
                    <a:pt x="74" y="290"/>
                  </a:lnTo>
                  <a:lnTo>
                    <a:pt x="82" y="288"/>
                  </a:lnTo>
                  <a:lnTo>
                    <a:pt x="88" y="288"/>
                  </a:lnTo>
                  <a:lnTo>
                    <a:pt x="92" y="288"/>
                  </a:lnTo>
                  <a:lnTo>
                    <a:pt x="98" y="280"/>
                  </a:lnTo>
                  <a:lnTo>
                    <a:pt x="102" y="280"/>
                  </a:lnTo>
                  <a:lnTo>
                    <a:pt x="110" y="256"/>
                  </a:lnTo>
                  <a:lnTo>
                    <a:pt x="108" y="248"/>
                  </a:lnTo>
                  <a:lnTo>
                    <a:pt x="110" y="228"/>
                  </a:lnTo>
                  <a:lnTo>
                    <a:pt x="102" y="228"/>
                  </a:lnTo>
                  <a:lnTo>
                    <a:pt x="106" y="224"/>
                  </a:lnTo>
                  <a:lnTo>
                    <a:pt x="122" y="220"/>
                  </a:lnTo>
                  <a:lnTo>
                    <a:pt x="140" y="218"/>
                  </a:lnTo>
                  <a:lnTo>
                    <a:pt x="134" y="214"/>
                  </a:lnTo>
                  <a:lnTo>
                    <a:pt x="140" y="194"/>
                  </a:lnTo>
                  <a:lnTo>
                    <a:pt x="162" y="196"/>
                  </a:lnTo>
                  <a:lnTo>
                    <a:pt x="172" y="186"/>
                  </a:lnTo>
                  <a:lnTo>
                    <a:pt x="174" y="180"/>
                  </a:lnTo>
                  <a:lnTo>
                    <a:pt x="174" y="164"/>
                  </a:lnTo>
                  <a:lnTo>
                    <a:pt x="180" y="158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204" y="144"/>
                  </a:lnTo>
                  <a:lnTo>
                    <a:pt x="218" y="162"/>
                  </a:lnTo>
                  <a:lnTo>
                    <a:pt x="224" y="160"/>
                  </a:lnTo>
                  <a:lnTo>
                    <a:pt x="230" y="164"/>
                  </a:lnTo>
                  <a:lnTo>
                    <a:pt x="234" y="162"/>
                  </a:lnTo>
                  <a:lnTo>
                    <a:pt x="240" y="170"/>
                  </a:lnTo>
                  <a:lnTo>
                    <a:pt x="238" y="180"/>
                  </a:lnTo>
                  <a:lnTo>
                    <a:pt x="242" y="182"/>
                  </a:lnTo>
                  <a:lnTo>
                    <a:pt x="250" y="196"/>
                  </a:lnTo>
                  <a:lnTo>
                    <a:pt x="250" y="214"/>
                  </a:lnTo>
                  <a:lnTo>
                    <a:pt x="246" y="222"/>
                  </a:lnTo>
                  <a:lnTo>
                    <a:pt x="268" y="220"/>
                  </a:lnTo>
                  <a:lnTo>
                    <a:pt x="280" y="220"/>
                  </a:lnTo>
                  <a:lnTo>
                    <a:pt x="310" y="236"/>
                  </a:lnTo>
                  <a:lnTo>
                    <a:pt x="314" y="250"/>
                  </a:lnTo>
                  <a:lnTo>
                    <a:pt x="328" y="266"/>
                  </a:lnTo>
                  <a:lnTo>
                    <a:pt x="342" y="264"/>
                  </a:lnTo>
                  <a:lnTo>
                    <a:pt x="356" y="254"/>
                  </a:lnTo>
                  <a:lnTo>
                    <a:pt x="376" y="254"/>
                  </a:lnTo>
                  <a:lnTo>
                    <a:pt x="396" y="252"/>
                  </a:lnTo>
                  <a:lnTo>
                    <a:pt x="400" y="256"/>
                  </a:lnTo>
                  <a:lnTo>
                    <a:pt x="416" y="266"/>
                  </a:lnTo>
                  <a:lnTo>
                    <a:pt x="434" y="268"/>
                  </a:lnTo>
                  <a:lnTo>
                    <a:pt x="442" y="266"/>
                  </a:lnTo>
                  <a:lnTo>
                    <a:pt x="444" y="276"/>
                  </a:lnTo>
                  <a:lnTo>
                    <a:pt x="456" y="264"/>
                  </a:lnTo>
                  <a:lnTo>
                    <a:pt x="482" y="248"/>
                  </a:lnTo>
                  <a:lnTo>
                    <a:pt x="492" y="246"/>
                  </a:lnTo>
                  <a:lnTo>
                    <a:pt x="502" y="244"/>
                  </a:lnTo>
                  <a:lnTo>
                    <a:pt x="508" y="244"/>
                  </a:lnTo>
                  <a:lnTo>
                    <a:pt x="524" y="236"/>
                  </a:lnTo>
                  <a:lnTo>
                    <a:pt x="540" y="216"/>
                  </a:lnTo>
                  <a:lnTo>
                    <a:pt x="534" y="204"/>
                  </a:lnTo>
                  <a:lnTo>
                    <a:pt x="534" y="196"/>
                  </a:lnTo>
                  <a:lnTo>
                    <a:pt x="536" y="192"/>
                  </a:lnTo>
                  <a:lnTo>
                    <a:pt x="540" y="190"/>
                  </a:lnTo>
                  <a:lnTo>
                    <a:pt x="548" y="188"/>
                  </a:lnTo>
                  <a:lnTo>
                    <a:pt x="552" y="190"/>
                  </a:lnTo>
                  <a:lnTo>
                    <a:pt x="554" y="196"/>
                  </a:lnTo>
                  <a:lnTo>
                    <a:pt x="564" y="190"/>
                  </a:lnTo>
                  <a:lnTo>
                    <a:pt x="568" y="180"/>
                  </a:lnTo>
                  <a:lnTo>
                    <a:pt x="572" y="172"/>
                  </a:lnTo>
                  <a:lnTo>
                    <a:pt x="586" y="166"/>
                  </a:lnTo>
                  <a:lnTo>
                    <a:pt x="590" y="148"/>
                  </a:lnTo>
                  <a:lnTo>
                    <a:pt x="590" y="138"/>
                  </a:lnTo>
                  <a:lnTo>
                    <a:pt x="604" y="130"/>
                  </a:lnTo>
                  <a:lnTo>
                    <a:pt x="612" y="134"/>
                  </a:lnTo>
                  <a:lnTo>
                    <a:pt x="616" y="122"/>
                  </a:lnTo>
                  <a:lnTo>
                    <a:pt x="610" y="114"/>
                  </a:lnTo>
                  <a:lnTo>
                    <a:pt x="596" y="110"/>
                  </a:lnTo>
                  <a:lnTo>
                    <a:pt x="584" y="118"/>
                  </a:lnTo>
                  <a:lnTo>
                    <a:pt x="564" y="120"/>
                  </a:lnTo>
                  <a:lnTo>
                    <a:pt x="560" y="102"/>
                  </a:lnTo>
                  <a:lnTo>
                    <a:pt x="554" y="88"/>
                  </a:lnTo>
                  <a:lnTo>
                    <a:pt x="556" y="80"/>
                  </a:lnTo>
                  <a:lnTo>
                    <a:pt x="564" y="84"/>
                  </a:lnTo>
                  <a:lnTo>
                    <a:pt x="578" y="84"/>
                  </a:lnTo>
                  <a:lnTo>
                    <a:pt x="578" y="76"/>
                  </a:lnTo>
                  <a:lnTo>
                    <a:pt x="582" y="70"/>
                  </a:lnTo>
                  <a:lnTo>
                    <a:pt x="578" y="66"/>
                  </a:lnTo>
                  <a:lnTo>
                    <a:pt x="582" y="40"/>
                  </a:lnTo>
                  <a:lnTo>
                    <a:pt x="584" y="30"/>
                  </a:lnTo>
                  <a:lnTo>
                    <a:pt x="572" y="22"/>
                  </a:lnTo>
                  <a:lnTo>
                    <a:pt x="574" y="16"/>
                  </a:lnTo>
                  <a:lnTo>
                    <a:pt x="582" y="10"/>
                  </a:lnTo>
                  <a:lnTo>
                    <a:pt x="598" y="4"/>
                  </a:lnTo>
                  <a:lnTo>
                    <a:pt x="616" y="0"/>
                  </a:lnTo>
                  <a:lnTo>
                    <a:pt x="626" y="2"/>
                  </a:lnTo>
                  <a:lnTo>
                    <a:pt x="634" y="6"/>
                  </a:lnTo>
                  <a:lnTo>
                    <a:pt x="656" y="18"/>
                  </a:lnTo>
                  <a:lnTo>
                    <a:pt x="668" y="28"/>
                  </a:lnTo>
                  <a:lnTo>
                    <a:pt x="690" y="46"/>
                  </a:lnTo>
                  <a:lnTo>
                    <a:pt x="730" y="52"/>
                  </a:lnTo>
                  <a:lnTo>
                    <a:pt x="746" y="66"/>
                  </a:lnTo>
                  <a:lnTo>
                    <a:pt x="768" y="56"/>
                  </a:lnTo>
                  <a:lnTo>
                    <a:pt x="768" y="50"/>
                  </a:lnTo>
                  <a:lnTo>
                    <a:pt x="782" y="36"/>
                  </a:lnTo>
                  <a:lnTo>
                    <a:pt x="792" y="42"/>
                  </a:lnTo>
                  <a:lnTo>
                    <a:pt x="798" y="100"/>
                  </a:lnTo>
                  <a:lnTo>
                    <a:pt x="782" y="106"/>
                  </a:lnTo>
                  <a:lnTo>
                    <a:pt x="804" y="144"/>
                  </a:lnTo>
                  <a:lnTo>
                    <a:pt x="798" y="156"/>
                  </a:lnTo>
                  <a:lnTo>
                    <a:pt x="792" y="148"/>
                  </a:lnTo>
                  <a:lnTo>
                    <a:pt x="788" y="164"/>
                  </a:lnTo>
                  <a:lnTo>
                    <a:pt x="778" y="180"/>
                  </a:lnTo>
                  <a:lnTo>
                    <a:pt x="782" y="192"/>
                  </a:lnTo>
                  <a:lnTo>
                    <a:pt x="768" y="188"/>
                  </a:lnTo>
                  <a:lnTo>
                    <a:pt x="758" y="184"/>
                  </a:lnTo>
                  <a:lnTo>
                    <a:pt x="758" y="190"/>
                  </a:lnTo>
                  <a:lnTo>
                    <a:pt x="754" y="204"/>
                  </a:lnTo>
                  <a:lnTo>
                    <a:pt x="742" y="228"/>
                  </a:lnTo>
                  <a:lnTo>
                    <a:pt x="720" y="244"/>
                  </a:lnTo>
                  <a:lnTo>
                    <a:pt x="714" y="260"/>
                  </a:lnTo>
                  <a:lnTo>
                    <a:pt x="702" y="238"/>
                  </a:lnTo>
                  <a:lnTo>
                    <a:pt x="690" y="226"/>
                  </a:lnTo>
                  <a:lnTo>
                    <a:pt x="674" y="250"/>
                  </a:lnTo>
                  <a:lnTo>
                    <a:pt x="666" y="274"/>
                  </a:lnTo>
                  <a:lnTo>
                    <a:pt x="648" y="282"/>
                  </a:lnTo>
                  <a:lnTo>
                    <a:pt x="658" y="294"/>
                  </a:lnTo>
                  <a:lnTo>
                    <a:pt x="670" y="292"/>
                  </a:lnTo>
                  <a:lnTo>
                    <a:pt x="684" y="304"/>
                  </a:lnTo>
                  <a:lnTo>
                    <a:pt x="704" y="292"/>
                  </a:lnTo>
                  <a:lnTo>
                    <a:pt x="724" y="290"/>
                  </a:lnTo>
                  <a:lnTo>
                    <a:pt x="736" y="296"/>
                  </a:lnTo>
                  <a:lnTo>
                    <a:pt x="710" y="316"/>
                  </a:lnTo>
                  <a:lnTo>
                    <a:pt x="698" y="350"/>
                  </a:lnTo>
                  <a:lnTo>
                    <a:pt x="720" y="354"/>
                  </a:lnTo>
                  <a:lnTo>
                    <a:pt x="742" y="380"/>
                  </a:lnTo>
                  <a:lnTo>
                    <a:pt x="760" y="392"/>
                  </a:lnTo>
                  <a:lnTo>
                    <a:pt x="748" y="400"/>
                  </a:lnTo>
                  <a:lnTo>
                    <a:pt x="742" y="412"/>
                  </a:lnTo>
                  <a:lnTo>
                    <a:pt x="772" y="416"/>
                  </a:lnTo>
                  <a:lnTo>
                    <a:pt x="774" y="440"/>
                  </a:lnTo>
                  <a:lnTo>
                    <a:pt x="772" y="464"/>
                  </a:lnTo>
                  <a:lnTo>
                    <a:pt x="762" y="488"/>
                  </a:lnTo>
                  <a:lnTo>
                    <a:pt x="760" y="500"/>
                  </a:lnTo>
                  <a:lnTo>
                    <a:pt x="762" y="502"/>
                  </a:lnTo>
                  <a:lnTo>
                    <a:pt x="758" y="520"/>
                  </a:lnTo>
                  <a:lnTo>
                    <a:pt x="744" y="540"/>
                  </a:lnTo>
                  <a:lnTo>
                    <a:pt x="734" y="560"/>
                  </a:lnTo>
                  <a:lnTo>
                    <a:pt x="720" y="564"/>
                  </a:lnTo>
                  <a:lnTo>
                    <a:pt x="716" y="580"/>
                  </a:lnTo>
                  <a:lnTo>
                    <a:pt x="684" y="594"/>
                  </a:lnTo>
                  <a:lnTo>
                    <a:pt x="668" y="594"/>
                  </a:lnTo>
                  <a:lnTo>
                    <a:pt x="656" y="602"/>
                  </a:lnTo>
                  <a:lnTo>
                    <a:pt x="658" y="616"/>
                  </a:lnTo>
                  <a:lnTo>
                    <a:pt x="618" y="632"/>
                  </a:lnTo>
                  <a:lnTo>
                    <a:pt x="618" y="640"/>
                  </a:lnTo>
                  <a:lnTo>
                    <a:pt x="614" y="644"/>
                  </a:lnTo>
                  <a:lnTo>
                    <a:pt x="618" y="650"/>
                  </a:lnTo>
                  <a:lnTo>
                    <a:pt x="614" y="656"/>
                  </a:lnTo>
                  <a:lnTo>
                    <a:pt x="608" y="652"/>
                  </a:lnTo>
                  <a:lnTo>
                    <a:pt x="602" y="642"/>
                  </a:lnTo>
                  <a:lnTo>
                    <a:pt x="604" y="630"/>
                  </a:lnTo>
                  <a:lnTo>
                    <a:pt x="600" y="630"/>
                  </a:lnTo>
                  <a:lnTo>
                    <a:pt x="594" y="636"/>
                  </a:lnTo>
                  <a:lnTo>
                    <a:pt x="590" y="630"/>
                  </a:lnTo>
                  <a:lnTo>
                    <a:pt x="582" y="632"/>
                  </a:lnTo>
                  <a:lnTo>
                    <a:pt x="572" y="634"/>
                  </a:lnTo>
                  <a:lnTo>
                    <a:pt x="454" y="678"/>
                  </a:lnTo>
                  <a:lnTo>
                    <a:pt x="124" y="560"/>
                  </a:lnTo>
                  <a:lnTo>
                    <a:pt x="34" y="486"/>
                  </a:lnTo>
                  <a:lnTo>
                    <a:pt x="4" y="38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ltGray">
            <a:xfrm>
              <a:off x="6762750" y="4297363"/>
              <a:ext cx="115888" cy="17303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2" y="30"/>
                </a:cxn>
                <a:cxn ang="0">
                  <a:pos x="8" y="36"/>
                </a:cxn>
                <a:cxn ang="0">
                  <a:pos x="6" y="42"/>
                </a:cxn>
                <a:cxn ang="0">
                  <a:pos x="14" y="58"/>
                </a:cxn>
                <a:cxn ang="0">
                  <a:pos x="20" y="68"/>
                </a:cxn>
                <a:cxn ang="0">
                  <a:pos x="20" y="72"/>
                </a:cxn>
                <a:cxn ang="0">
                  <a:pos x="30" y="74"/>
                </a:cxn>
                <a:cxn ang="0">
                  <a:pos x="38" y="80"/>
                </a:cxn>
                <a:cxn ang="0">
                  <a:pos x="42" y="84"/>
                </a:cxn>
                <a:cxn ang="0">
                  <a:pos x="54" y="88"/>
                </a:cxn>
                <a:cxn ang="0">
                  <a:pos x="58" y="92"/>
                </a:cxn>
                <a:cxn ang="0">
                  <a:pos x="66" y="94"/>
                </a:cxn>
                <a:cxn ang="0">
                  <a:pos x="74" y="90"/>
                </a:cxn>
                <a:cxn ang="0">
                  <a:pos x="74" y="84"/>
                </a:cxn>
                <a:cxn ang="0">
                  <a:pos x="68" y="68"/>
                </a:cxn>
                <a:cxn ang="0">
                  <a:pos x="62" y="62"/>
                </a:cxn>
                <a:cxn ang="0">
                  <a:pos x="60" y="62"/>
                </a:cxn>
                <a:cxn ang="0">
                  <a:pos x="58" y="50"/>
                </a:cxn>
                <a:cxn ang="0">
                  <a:pos x="62" y="42"/>
                </a:cxn>
                <a:cxn ang="0">
                  <a:pos x="62" y="36"/>
                </a:cxn>
                <a:cxn ang="0">
                  <a:pos x="56" y="22"/>
                </a:cxn>
                <a:cxn ang="0">
                  <a:pos x="36" y="4"/>
                </a:cxn>
                <a:cxn ang="0">
                  <a:pos x="20" y="0"/>
                </a:cxn>
                <a:cxn ang="0">
                  <a:pos x="0" y="2"/>
                </a:cxn>
              </a:cxnLst>
              <a:rect l="0" t="0" r="r" b="b"/>
              <a:pathLst>
                <a:path w="75" h="95">
                  <a:moveTo>
                    <a:pt x="0" y="2"/>
                  </a:moveTo>
                  <a:lnTo>
                    <a:pt x="2" y="10"/>
                  </a:lnTo>
                  <a:lnTo>
                    <a:pt x="2" y="30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14" y="58"/>
                  </a:lnTo>
                  <a:lnTo>
                    <a:pt x="20" y="68"/>
                  </a:lnTo>
                  <a:lnTo>
                    <a:pt x="20" y="72"/>
                  </a:lnTo>
                  <a:lnTo>
                    <a:pt x="30" y="74"/>
                  </a:lnTo>
                  <a:lnTo>
                    <a:pt x="38" y="80"/>
                  </a:lnTo>
                  <a:lnTo>
                    <a:pt x="42" y="84"/>
                  </a:lnTo>
                  <a:lnTo>
                    <a:pt x="54" y="88"/>
                  </a:lnTo>
                  <a:lnTo>
                    <a:pt x="58" y="92"/>
                  </a:lnTo>
                  <a:lnTo>
                    <a:pt x="66" y="94"/>
                  </a:lnTo>
                  <a:lnTo>
                    <a:pt x="74" y="90"/>
                  </a:lnTo>
                  <a:lnTo>
                    <a:pt x="74" y="84"/>
                  </a:lnTo>
                  <a:lnTo>
                    <a:pt x="68" y="68"/>
                  </a:lnTo>
                  <a:lnTo>
                    <a:pt x="62" y="62"/>
                  </a:lnTo>
                  <a:lnTo>
                    <a:pt x="60" y="62"/>
                  </a:lnTo>
                  <a:lnTo>
                    <a:pt x="58" y="50"/>
                  </a:lnTo>
                  <a:lnTo>
                    <a:pt x="62" y="42"/>
                  </a:lnTo>
                  <a:lnTo>
                    <a:pt x="62" y="36"/>
                  </a:lnTo>
                  <a:lnTo>
                    <a:pt x="56" y="22"/>
                  </a:lnTo>
                  <a:lnTo>
                    <a:pt x="36" y="4"/>
                  </a:lnTo>
                  <a:lnTo>
                    <a:pt x="20" y="0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ltGray">
            <a:xfrm>
              <a:off x="7035800" y="4178300"/>
              <a:ext cx="293688" cy="295275"/>
            </a:xfrm>
            <a:custGeom>
              <a:avLst/>
              <a:gdLst/>
              <a:ahLst/>
              <a:cxnLst>
                <a:cxn ang="0">
                  <a:pos x="144" y="58"/>
                </a:cxn>
                <a:cxn ang="0">
                  <a:pos x="154" y="50"/>
                </a:cxn>
                <a:cxn ang="0">
                  <a:pos x="156" y="48"/>
                </a:cxn>
                <a:cxn ang="0">
                  <a:pos x="166" y="50"/>
                </a:cxn>
                <a:cxn ang="0">
                  <a:pos x="178" y="42"/>
                </a:cxn>
                <a:cxn ang="0">
                  <a:pos x="168" y="40"/>
                </a:cxn>
                <a:cxn ang="0">
                  <a:pos x="174" y="34"/>
                </a:cxn>
                <a:cxn ang="0">
                  <a:pos x="184" y="30"/>
                </a:cxn>
                <a:cxn ang="0">
                  <a:pos x="184" y="24"/>
                </a:cxn>
                <a:cxn ang="0">
                  <a:pos x="180" y="24"/>
                </a:cxn>
                <a:cxn ang="0">
                  <a:pos x="174" y="20"/>
                </a:cxn>
                <a:cxn ang="0">
                  <a:pos x="164" y="20"/>
                </a:cxn>
                <a:cxn ang="0">
                  <a:pos x="164" y="14"/>
                </a:cxn>
                <a:cxn ang="0">
                  <a:pos x="152" y="8"/>
                </a:cxn>
                <a:cxn ang="0">
                  <a:pos x="150" y="10"/>
                </a:cxn>
                <a:cxn ang="0">
                  <a:pos x="146" y="0"/>
                </a:cxn>
                <a:cxn ang="0">
                  <a:pos x="140" y="8"/>
                </a:cxn>
                <a:cxn ang="0">
                  <a:pos x="136" y="4"/>
                </a:cxn>
                <a:cxn ang="0">
                  <a:pos x="126" y="20"/>
                </a:cxn>
                <a:cxn ang="0">
                  <a:pos x="118" y="36"/>
                </a:cxn>
                <a:cxn ang="0">
                  <a:pos x="112" y="36"/>
                </a:cxn>
                <a:cxn ang="0">
                  <a:pos x="106" y="42"/>
                </a:cxn>
                <a:cxn ang="0">
                  <a:pos x="114" y="48"/>
                </a:cxn>
                <a:cxn ang="0">
                  <a:pos x="108" y="48"/>
                </a:cxn>
                <a:cxn ang="0">
                  <a:pos x="112" y="60"/>
                </a:cxn>
                <a:cxn ang="0">
                  <a:pos x="104" y="52"/>
                </a:cxn>
                <a:cxn ang="0">
                  <a:pos x="102" y="60"/>
                </a:cxn>
                <a:cxn ang="0">
                  <a:pos x="100" y="66"/>
                </a:cxn>
                <a:cxn ang="0">
                  <a:pos x="96" y="66"/>
                </a:cxn>
                <a:cxn ang="0">
                  <a:pos x="90" y="56"/>
                </a:cxn>
                <a:cxn ang="0">
                  <a:pos x="84" y="60"/>
                </a:cxn>
                <a:cxn ang="0">
                  <a:pos x="80" y="70"/>
                </a:cxn>
                <a:cxn ang="0">
                  <a:pos x="68" y="82"/>
                </a:cxn>
                <a:cxn ang="0">
                  <a:pos x="66" y="88"/>
                </a:cxn>
                <a:cxn ang="0">
                  <a:pos x="52" y="100"/>
                </a:cxn>
                <a:cxn ang="0">
                  <a:pos x="38" y="108"/>
                </a:cxn>
                <a:cxn ang="0">
                  <a:pos x="38" y="114"/>
                </a:cxn>
                <a:cxn ang="0">
                  <a:pos x="30" y="134"/>
                </a:cxn>
                <a:cxn ang="0">
                  <a:pos x="18" y="130"/>
                </a:cxn>
                <a:cxn ang="0">
                  <a:pos x="12" y="132"/>
                </a:cxn>
                <a:cxn ang="0">
                  <a:pos x="6" y="134"/>
                </a:cxn>
                <a:cxn ang="0">
                  <a:pos x="4" y="128"/>
                </a:cxn>
                <a:cxn ang="0">
                  <a:pos x="0" y="138"/>
                </a:cxn>
                <a:cxn ang="0">
                  <a:pos x="26" y="162"/>
                </a:cxn>
                <a:cxn ang="0">
                  <a:pos x="76" y="140"/>
                </a:cxn>
                <a:cxn ang="0">
                  <a:pos x="128" y="84"/>
                </a:cxn>
                <a:cxn ang="0">
                  <a:pos x="134" y="60"/>
                </a:cxn>
                <a:cxn ang="0">
                  <a:pos x="144" y="58"/>
                </a:cxn>
              </a:cxnLst>
              <a:rect l="0" t="0" r="r" b="b"/>
              <a:pathLst>
                <a:path w="185" h="163">
                  <a:moveTo>
                    <a:pt x="144" y="58"/>
                  </a:moveTo>
                  <a:lnTo>
                    <a:pt x="154" y="50"/>
                  </a:lnTo>
                  <a:lnTo>
                    <a:pt x="156" y="48"/>
                  </a:lnTo>
                  <a:lnTo>
                    <a:pt x="166" y="50"/>
                  </a:lnTo>
                  <a:lnTo>
                    <a:pt x="178" y="42"/>
                  </a:lnTo>
                  <a:lnTo>
                    <a:pt x="168" y="40"/>
                  </a:lnTo>
                  <a:lnTo>
                    <a:pt x="174" y="34"/>
                  </a:lnTo>
                  <a:lnTo>
                    <a:pt x="184" y="30"/>
                  </a:lnTo>
                  <a:lnTo>
                    <a:pt x="184" y="24"/>
                  </a:lnTo>
                  <a:lnTo>
                    <a:pt x="180" y="24"/>
                  </a:lnTo>
                  <a:lnTo>
                    <a:pt x="174" y="20"/>
                  </a:lnTo>
                  <a:lnTo>
                    <a:pt x="164" y="20"/>
                  </a:lnTo>
                  <a:lnTo>
                    <a:pt x="164" y="14"/>
                  </a:lnTo>
                  <a:lnTo>
                    <a:pt x="152" y="8"/>
                  </a:lnTo>
                  <a:lnTo>
                    <a:pt x="150" y="10"/>
                  </a:lnTo>
                  <a:lnTo>
                    <a:pt x="146" y="0"/>
                  </a:lnTo>
                  <a:lnTo>
                    <a:pt x="140" y="8"/>
                  </a:lnTo>
                  <a:lnTo>
                    <a:pt x="136" y="4"/>
                  </a:lnTo>
                  <a:lnTo>
                    <a:pt x="126" y="20"/>
                  </a:lnTo>
                  <a:lnTo>
                    <a:pt x="118" y="36"/>
                  </a:lnTo>
                  <a:lnTo>
                    <a:pt x="112" y="36"/>
                  </a:lnTo>
                  <a:lnTo>
                    <a:pt x="106" y="42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12" y="60"/>
                  </a:lnTo>
                  <a:lnTo>
                    <a:pt x="104" y="52"/>
                  </a:lnTo>
                  <a:lnTo>
                    <a:pt x="102" y="60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0" y="56"/>
                  </a:lnTo>
                  <a:lnTo>
                    <a:pt x="84" y="60"/>
                  </a:lnTo>
                  <a:lnTo>
                    <a:pt x="80" y="70"/>
                  </a:lnTo>
                  <a:lnTo>
                    <a:pt x="68" y="82"/>
                  </a:lnTo>
                  <a:lnTo>
                    <a:pt x="66" y="88"/>
                  </a:lnTo>
                  <a:lnTo>
                    <a:pt x="52" y="100"/>
                  </a:lnTo>
                  <a:lnTo>
                    <a:pt x="38" y="108"/>
                  </a:lnTo>
                  <a:lnTo>
                    <a:pt x="38" y="114"/>
                  </a:lnTo>
                  <a:lnTo>
                    <a:pt x="30" y="134"/>
                  </a:lnTo>
                  <a:lnTo>
                    <a:pt x="18" y="130"/>
                  </a:lnTo>
                  <a:lnTo>
                    <a:pt x="12" y="132"/>
                  </a:lnTo>
                  <a:lnTo>
                    <a:pt x="6" y="134"/>
                  </a:lnTo>
                  <a:lnTo>
                    <a:pt x="4" y="128"/>
                  </a:lnTo>
                  <a:lnTo>
                    <a:pt x="0" y="138"/>
                  </a:lnTo>
                  <a:lnTo>
                    <a:pt x="26" y="162"/>
                  </a:lnTo>
                  <a:lnTo>
                    <a:pt x="76" y="140"/>
                  </a:lnTo>
                  <a:lnTo>
                    <a:pt x="128" y="84"/>
                  </a:lnTo>
                  <a:lnTo>
                    <a:pt x="134" y="60"/>
                  </a:lnTo>
                  <a:lnTo>
                    <a:pt x="144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ltGray">
            <a:xfrm>
              <a:off x="6796088" y="3689350"/>
              <a:ext cx="231775" cy="515938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40" y="14"/>
                </a:cxn>
                <a:cxn ang="0">
                  <a:pos x="54" y="8"/>
                </a:cxn>
                <a:cxn ang="0">
                  <a:pos x="52" y="0"/>
                </a:cxn>
                <a:cxn ang="0">
                  <a:pos x="62" y="2"/>
                </a:cxn>
                <a:cxn ang="0">
                  <a:pos x="64" y="8"/>
                </a:cxn>
                <a:cxn ang="0">
                  <a:pos x="80" y="8"/>
                </a:cxn>
                <a:cxn ang="0">
                  <a:pos x="90" y="8"/>
                </a:cxn>
                <a:cxn ang="0">
                  <a:pos x="92" y="12"/>
                </a:cxn>
                <a:cxn ang="0">
                  <a:pos x="88" y="16"/>
                </a:cxn>
                <a:cxn ang="0">
                  <a:pos x="90" y="24"/>
                </a:cxn>
                <a:cxn ang="0">
                  <a:pos x="98" y="22"/>
                </a:cxn>
                <a:cxn ang="0">
                  <a:pos x="108" y="22"/>
                </a:cxn>
                <a:cxn ang="0">
                  <a:pos x="104" y="28"/>
                </a:cxn>
                <a:cxn ang="0">
                  <a:pos x="100" y="36"/>
                </a:cxn>
                <a:cxn ang="0">
                  <a:pos x="90" y="40"/>
                </a:cxn>
                <a:cxn ang="0">
                  <a:pos x="88" y="50"/>
                </a:cxn>
                <a:cxn ang="0">
                  <a:pos x="76" y="68"/>
                </a:cxn>
                <a:cxn ang="0">
                  <a:pos x="74" y="76"/>
                </a:cxn>
                <a:cxn ang="0">
                  <a:pos x="74" y="80"/>
                </a:cxn>
                <a:cxn ang="0">
                  <a:pos x="72" y="84"/>
                </a:cxn>
                <a:cxn ang="0">
                  <a:pos x="88" y="100"/>
                </a:cxn>
                <a:cxn ang="0">
                  <a:pos x="90" y="106"/>
                </a:cxn>
                <a:cxn ang="0">
                  <a:pos x="90" y="108"/>
                </a:cxn>
                <a:cxn ang="0">
                  <a:pos x="102" y="116"/>
                </a:cxn>
                <a:cxn ang="0">
                  <a:pos x="108" y="118"/>
                </a:cxn>
                <a:cxn ang="0">
                  <a:pos x="118" y="124"/>
                </a:cxn>
                <a:cxn ang="0">
                  <a:pos x="128" y="136"/>
                </a:cxn>
                <a:cxn ang="0">
                  <a:pos x="130" y="140"/>
                </a:cxn>
                <a:cxn ang="0">
                  <a:pos x="132" y="144"/>
                </a:cxn>
                <a:cxn ang="0">
                  <a:pos x="134" y="152"/>
                </a:cxn>
                <a:cxn ang="0">
                  <a:pos x="142" y="168"/>
                </a:cxn>
                <a:cxn ang="0">
                  <a:pos x="140" y="174"/>
                </a:cxn>
                <a:cxn ang="0">
                  <a:pos x="146" y="186"/>
                </a:cxn>
                <a:cxn ang="0">
                  <a:pos x="142" y="198"/>
                </a:cxn>
                <a:cxn ang="0">
                  <a:pos x="144" y="202"/>
                </a:cxn>
                <a:cxn ang="0">
                  <a:pos x="144" y="208"/>
                </a:cxn>
                <a:cxn ang="0">
                  <a:pos x="142" y="216"/>
                </a:cxn>
                <a:cxn ang="0">
                  <a:pos x="132" y="226"/>
                </a:cxn>
                <a:cxn ang="0">
                  <a:pos x="126" y="230"/>
                </a:cxn>
                <a:cxn ang="0">
                  <a:pos x="124" y="236"/>
                </a:cxn>
                <a:cxn ang="0">
                  <a:pos x="120" y="246"/>
                </a:cxn>
                <a:cxn ang="0">
                  <a:pos x="100" y="252"/>
                </a:cxn>
                <a:cxn ang="0">
                  <a:pos x="92" y="258"/>
                </a:cxn>
                <a:cxn ang="0">
                  <a:pos x="88" y="266"/>
                </a:cxn>
                <a:cxn ang="0">
                  <a:pos x="78" y="274"/>
                </a:cxn>
                <a:cxn ang="0">
                  <a:pos x="72" y="280"/>
                </a:cxn>
                <a:cxn ang="0">
                  <a:pos x="72" y="282"/>
                </a:cxn>
                <a:cxn ang="0">
                  <a:pos x="60" y="284"/>
                </a:cxn>
                <a:cxn ang="0">
                  <a:pos x="64" y="280"/>
                </a:cxn>
                <a:cxn ang="0">
                  <a:pos x="64" y="262"/>
                </a:cxn>
                <a:cxn ang="0">
                  <a:pos x="64" y="256"/>
                </a:cxn>
                <a:cxn ang="0">
                  <a:pos x="54" y="256"/>
                </a:cxn>
                <a:cxn ang="0">
                  <a:pos x="74" y="200"/>
                </a:cxn>
                <a:cxn ang="0">
                  <a:pos x="84" y="136"/>
                </a:cxn>
                <a:cxn ang="0">
                  <a:pos x="16" y="70"/>
                </a:cxn>
                <a:cxn ang="0">
                  <a:pos x="0" y="38"/>
                </a:cxn>
                <a:cxn ang="0">
                  <a:pos x="8" y="28"/>
                </a:cxn>
                <a:cxn ang="0">
                  <a:pos x="12" y="20"/>
                </a:cxn>
              </a:cxnLst>
              <a:rect l="0" t="0" r="r" b="b"/>
              <a:pathLst>
                <a:path w="147" h="285">
                  <a:moveTo>
                    <a:pt x="12" y="20"/>
                  </a:moveTo>
                  <a:lnTo>
                    <a:pt x="24" y="20"/>
                  </a:lnTo>
                  <a:lnTo>
                    <a:pt x="26" y="14"/>
                  </a:lnTo>
                  <a:lnTo>
                    <a:pt x="40" y="14"/>
                  </a:lnTo>
                  <a:lnTo>
                    <a:pt x="54" y="8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80" y="8"/>
                  </a:lnTo>
                  <a:lnTo>
                    <a:pt x="90" y="8"/>
                  </a:lnTo>
                  <a:lnTo>
                    <a:pt x="92" y="12"/>
                  </a:lnTo>
                  <a:lnTo>
                    <a:pt x="88" y="16"/>
                  </a:lnTo>
                  <a:lnTo>
                    <a:pt x="90" y="24"/>
                  </a:lnTo>
                  <a:lnTo>
                    <a:pt x="98" y="22"/>
                  </a:lnTo>
                  <a:lnTo>
                    <a:pt x="108" y="22"/>
                  </a:lnTo>
                  <a:lnTo>
                    <a:pt x="104" y="28"/>
                  </a:lnTo>
                  <a:lnTo>
                    <a:pt x="100" y="36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76" y="68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88" y="100"/>
                  </a:lnTo>
                  <a:lnTo>
                    <a:pt x="90" y="106"/>
                  </a:lnTo>
                  <a:lnTo>
                    <a:pt x="90" y="108"/>
                  </a:lnTo>
                  <a:lnTo>
                    <a:pt x="102" y="116"/>
                  </a:lnTo>
                  <a:lnTo>
                    <a:pt x="108" y="118"/>
                  </a:lnTo>
                  <a:lnTo>
                    <a:pt x="118" y="124"/>
                  </a:lnTo>
                  <a:lnTo>
                    <a:pt x="128" y="136"/>
                  </a:lnTo>
                  <a:lnTo>
                    <a:pt x="130" y="140"/>
                  </a:lnTo>
                  <a:lnTo>
                    <a:pt x="132" y="144"/>
                  </a:lnTo>
                  <a:lnTo>
                    <a:pt x="134" y="152"/>
                  </a:lnTo>
                  <a:lnTo>
                    <a:pt x="142" y="168"/>
                  </a:lnTo>
                  <a:lnTo>
                    <a:pt x="140" y="174"/>
                  </a:lnTo>
                  <a:lnTo>
                    <a:pt x="146" y="186"/>
                  </a:lnTo>
                  <a:lnTo>
                    <a:pt x="142" y="198"/>
                  </a:lnTo>
                  <a:lnTo>
                    <a:pt x="144" y="202"/>
                  </a:lnTo>
                  <a:lnTo>
                    <a:pt x="144" y="208"/>
                  </a:lnTo>
                  <a:lnTo>
                    <a:pt x="142" y="216"/>
                  </a:lnTo>
                  <a:lnTo>
                    <a:pt x="132" y="226"/>
                  </a:lnTo>
                  <a:lnTo>
                    <a:pt x="126" y="230"/>
                  </a:lnTo>
                  <a:lnTo>
                    <a:pt x="124" y="236"/>
                  </a:lnTo>
                  <a:lnTo>
                    <a:pt x="120" y="246"/>
                  </a:lnTo>
                  <a:lnTo>
                    <a:pt x="100" y="252"/>
                  </a:lnTo>
                  <a:lnTo>
                    <a:pt x="92" y="258"/>
                  </a:lnTo>
                  <a:lnTo>
                    <a:pt x="88" y="266"/>
                  </a:lnTo>
                  <a:lnTo>
                    <a:pt x="78" y="274"/>
                  </a:lnTo>
                  <a:lnTo>
                    <a:pt x="72" y="280"/>
                  </a:lnTo>
                  <a:lnTo>
                    <a:pt x="72" y="282"/>
                  </a:lnTo>
                  <a:lnTo>
                    <a:pt x="60" y="284"/>
                  </a:lnTo>
                  <a:lnTo>
                    <a:pt x="64" y="280"/>
                  </a:lnTo>
                  <a:lnTo>
                    <a:pt x="64" y="262"/>
                  </a:lnTo>
                  <a:lnTo>
                    <a:pt x="64" y="256"/>
                  </a:lnTo>
                  <a:lnTo>
                    <a:pt x="54" y="256"/>
                  </a:lnTo>
                  <a:lnTo>
                    <a:pt x="74" y="200"/>
                  </a:lnTo>
                  <a:lnTo>
                    <a:pt x="84" y="136"/>
                  </a:lnTo>
                  <a:lnTo>
                    <a:pt x="16" y="70"/>
                  </a:lnTo>
                  <a:lnTo>
                    <a:pt x="0" y="38"/>
                  </a:lnTo>
                  <a:lnTo>
                    <a:pt x="8" y="28"/>
                  </a:lnTo>
                  <a:lnTo>
                    <a:pt x="12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ltGray">
            <a:xfrm>
              <a:off x="6738938" y="3740150"/>
              <a:ext cx="233362" cy="298450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28" y="16"/>
                </a:cxn>
                <a:cxn ang="0">
                  <a:pos x="30" y="1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4" y="8"/>
                </a:cxn>
                <a:cxn ang="0">
                  <a:pos x="56" y="20"/>
                </a:cxn>
                <a:cxn ang="0">
                  <a:pos x="56" y="2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8" y="32"/>
                </a:cxn>
                <a:cxn ang="0">
                  <a:pos x="80" y="44"/>
                </a:cxn>
                <a:cxn ang="0">
                  <a:pos x="78" y="48"/>
                </a:cxn>
                <a:cxn ang="0">
                  <a:pos x="72" y="48"/>
                </a:cxn>
                <a:cxn ang="0">
                  <a:pos x="96" y="64"/>
                </a:cxn>
                <a:cxn ang="0">
                  <a:pos x="96" y="70"/>
                </a:cxn>
                <a:cxn ang="0">
                  <a:pos x="116" y="90"/>
                </a:cxn>
                <a:cxn ang="0">
                  <a:pos x="124" y="92"/>
                </a:cxn>
                <a:cxn ang="0">
                  <a:pos x="126" y="100"/>
                </a:cxn>
                <a:cxn ang="0">
                  <a:pos x="132" y="100"/>
                </a:cxn>
                <a:cxn ang="0">
                  <a:pos x="134" y="106"/>
                </a:cxn>
                <a:cxn ang="0">
                  <a:pos x="142" y="110"/>
                </a:cxn>
                <a:cxn ang="0">
                  <a:pos x="142" y="112"/>
                </a:cxn>
                <a:cxn ang="0">
                  <a:pos x="138" y="116"/>
                </a:cxn>
                <a:cxn ang="0">
                  <a:pos x="140" y="122"/>
                </a:cxn>
                <a:cxn ang="0">
                  <a:pos x="144" y="126"/>
                </a:cxn>
                <a:cxn ang="0">
                  <a:pos x="144" y="128"/>
                </a:cxn>
                <a:cxn ang="0">
                  <a:pos x="138" y="130"/>
                </a:cxn>
                <a:cxn ang="0">
                  <a:pos x="142" y="134"/>
                </a:cxn>
                <a:cxn ang="0">
                  <a:pos x="146" y="146"/>
                </a:cxn>
                <a:cxn ang="0">
                  <a:pos x="136" y="160"/>
                </a:cxn>
                <a:cxn ang="0">
                  <a:pos x="92" y="164"/>
                </a:cxn>
                <a:cxn ang="0">
                  <a:pos x="18" y="100"/>
                </a:cxn>
                <a:cxn ang="0">
                  <a:pos x="0" y="36"/>
                </a:cxn>
                <a:cxn ang="0">
                  <a:pos x="18" y="20"/>
                </a:cxn>
              </a:cxnLst>
              <a:rect l="0" t="0" r="r" b="b"/>
              <a:pathLst>
                <a:path w="147" h="165">
                  <a:moveTo>
                    <a:pt x="18" y="20"/>
                  </a:moveTo>
                  <a:lnTo>
                    <a:pt x="30" y="24"/>
                  </a:lnTo>
                  <a:lnTo>
                    <a:pt x="32" y="20"/>
                  </a:lnTo>
                  <a:lnTo>
                    <a:pt x="28" y="16"/>
                  </a:lnTo>
                  <a:lnTo>
                    <a:pt x="30" y="1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8"/>
                  </a:lnTo>
                  <a:lnTo>
                    <a:pt x="56" y="20"/>
                  </a:lnTo>
                  <a:lnTo>
                    <a:pt x="56" y="2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96" y="64"/>
                  </a:lnTo>
                  <a:lnTo>
                    <a:pt x="96" y="70"/>
                  </a:lnTo>
                  <a:lnTo>
                    <a:pt x="116" y="90"/>
                  </a:lnTo>
                  <a:lnTo>
                    <a:pt x="124" y="92"/>
                  </a:lnTo>
                  <a:lnTo>
                    <a:pt x="126" y="100"/>
                  </a:lnTo>
                  <a:lnTo>
                    <a:pt x="132" y="100"/>
                  </a:lnTo>
                  <a:lnTo>
                    <a:pt x="134" y="106"/>
                  </a:lnTo>
                  <a:lnTo>
                    <a:pt x="142" y="110"/>
                  </a:lnTo>
                  <a:lnTo>
                    <a:pt x="142" y="112"/>
                  </a:lnTo>
                  <a:lnTo>
                    <a:pt x="138" y="116"/>
                  </a:lnTo>
                  <a:lnTo>
                    <a:pt x="140" y="122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38" y="130"/>
                  </a:lnTo>
                  <a:lnTo>
                    <a:pt x="142" y="134"/>
                  </a:lnTo>
                  <a:lnTo>
                    <a:pt x="146" y="146"/>
                  </a:lnTo>
                  <a:lnTo>
                    <a:pt x="136" y="160"/>
                  </a:lnTo>
                  <a:lnTo>
                    <a:pt x="92" y="164"/>
                  </a:lnTo>
                  <a:lnTo>
                    <a:pt x="18" y="100"/>
                  </a:lnTo>
                  <a:lnTo>
                    <a:pt x="0" y="36"/>
                  </a:lnTo>
                  <a:lnTo>
                    <a:pt x="18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ltGray">
            <a:xfrm>
              <a:off x="6807200" y="3994150"/>
              <a:ext cx="171450" cy="160338"/>
            </a:xfrm>
            <a:custGeom>
              <a:avLst/>
              <a:gdLst/>
              <a:ahLst/>
              <a:cxnLst>
                <a:cxn ang="0">
                  <a:pos x="100" y="10"/>
                </a:cxn>
                <a:cxn ang="0">
                  <a:pos x="100" y="20"/>
                </a:cxn>
                <a:cxn ang="0">
                  <a:pos x="108" y="26"/>
                </a:cxn>
                <a:cxn ang="0">
                  <a:pos x="108" y="28"/>
                </a:cxn>
                <a:cxn ang="0">
                  <a:pos x="102" y="34"/>
                </a:cxn>
                <a:cxn ang="0">
                  <a:pos x="102" y="42"/>
                </a:cxn>
                <a:cxn ang="0">
                  <a:pos x="98" y="48"/>
                </a:cxn>
                <a:cxn ang="0">
                  <a:pos x="96" y="50"/>
                </a:cxn>
                <a:cxn ang="0">
                  <a:pos x="92" y="46"/>
                </a:cxn>
                <a:cxn ang="0">
                  <a:pos x="90" y="48"/>
                </a:cxn>
                <a:cxn ang="0">
                  <a:pos x="90" y="52"/>
                </a:cxn>
                <a:cxn ang="0">
                  <a:pos x="82" y="52"/>
                </a:cxn>
                <a:cxn ang="0">
                  <a:pos x="84" y="58"/>
                </a:cxn>
                <a:cxn ang="0">
                  <a:pos x="82" y="68"/>
                </a:cxn>
                <a:cxn ang="0">
                  <a:pos x="74" y="66"/>
                </a:cxn>
                <a:cxn ang="0">
                  <a:pos x="72" y="70"/>
                </a:cxn>
                <a:cxn ang="0">
                  <a:pos x="62" y="70"/>
                </a:cxn>
                <a:cxn ang="0">
                  <a:pos x="60" y="78"/>
                </a:cxn>
                <a:cxn ang="0">
                  <a:pos x="56" y="80"/>
                </a:cxn>
                <a:cxn ang="0">
                  <a:pos x="50" y="88"/>
                </a:cxn>
                <a:cxn ang="0">
                  <a:pos x="46" y="86"/>
                </a:cxn>
                <a:cxn ang="0">
                  <a:pos x="36" y="84"/>
                </a:cxn>
                <a:cxn ang="0">
                  <a:pos x="34" y="82"/>
                </a:cxn>
                <a:cxn ang="0">
                  <a:pos x="36" y="74"/>
                </a:cxn>
                <a:cxn ang="0">
                  <a:pos x="36" y="72"/>
                </a:cxn>
                <a:cxn ang="0">
                  <a:pos x="32" y="78"/>
                </a:cxn>
                <a:cxn ang="0">
                  <a:pos x="28" y="76"/>
                </a:cxn>
                <a:cxn ang="0">
                  <a:pos x="24" y="64"/>
                </a:cxn>
                <a:cxn ang="0">
                  <a:pos x="0" y="18"/>
                </a:cxn>
                <a:cxn ang="0">
                  <a:pos x="34" y="0"/>
                </a:cxn>
                <a:cxn ang="0">
                  <a:pos x="58" y="8"/>
                </a:cxn>
                <a:cxn ang="0">
                  <a:pos x="62" y="16"/>
                </a:cxn>
                <a:cxn ang="0">
                  <a:pos x="70" y="14"/>
                </a:cxn>
                <a:cxn ang="0">
                  <a:pos x="74" y="16"/>
                </a:cxn>
                <a:cxn ang="0">
                  <a:pos x="80" y="18"/>
                </a:cxn>
                <a:cxn ang="0">
                  <a:pos x="80" y="10"/>
                </a:cxn>
                <a:cxn ang="0">
                  <a:pos x="88" y="8"/>
                </a:cxn>
                <a:cxn ang="0">
                  <a:pos x="92" y="14"/>
                </a:cxn>
                <a:cxn ang="0">
                  <a:pos x="100" y="10"/>
                </a:cxn>
              </a:cxnLst>
              <a:rect l="0" t="0" r="r" b="b"/>
              <a:pathLst>
                <a:path w="109" h="89">
                  <a:moveTo>
                    <a:pt x="100" y="10"/>
                  </a:moveTo>
                  <a:lnTo>
                    <a:pt x="100" y="20"/>
                  </a:lnTo>
                  <a:lnTo>
                    <a:pt x="108" y="26"/>
                  </a:lnTo>
                  <a:lnTo>
                    <a:pt x="108" y="28"/>
                  </a:lnTo>
                  <a:lnTo>
                    <a:pt x="102" y="34"/>
                  </a:lnTo>
                  <a:lnTo>
                    <a:pt x="102" y="42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46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82" y="52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7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0" y="88"/>
                  </a:lnTo>
                  <a:lnTo>
                    <a:pt x="46" y="86"/>
                  </a:lnTo>
                  <a:lnTo>
                    <a:pt x="36" y="84"/>
                  </a:lnTo>
                  <a:lnTo>
                    <a:pt x="34" y="82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4" y="64"/>
                  </a:lnTo>
                  <a:lnTo>
                    <a:pt x="0" y="18"/>
                  </a:lnTo>
                  <a:lnTo>
                    <a:pt x="34" y="0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70" y="14"/>
                  </a:lnTo>
                  <a:lnTo>
                    <a:pt x="74" y="16"/>
                  </a:lnTo>
                  <a:lnTo>
                    <a:pt x="80" y="18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2" y="14"/>
                  </a:lnTo>
                  <a:lnTo>
                    <a:pt x="10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ltGray">
            <a:xfrm>
              <a:off x="6661150" y="3800475"/>
              <a:ext cx="257175" cy="527050"/>
            </a:xfrm>
            <a:custGeom>
              <a:avLst/>
              <a:gdLst/>
              <a:ahLst/>
              <a:cxnLst>
                <a:cxn ang="0">
                  <a:pos x="158" y="110"/>
                </a:cxn>
                <a:cxn ang="0">
                  <a:pos x="156" y="92"/>
                </a:cxn>
                <a:cxn ang="0">
                  <a:pos x="158" y="82"/>
                </a:cxn>
                <a:cxn ang="0">
                  <a:pos x="142" y="72"/>
                </a:cxn>
                <a:cxn ang="0">
                  <a:pos x="140" y="50"/>
                </a:cxn>
                <a:cxn ang="0">
                  <a:pos x="114" y="38"/>
                </a:cxn>
                <a:cxn ang="0">
                  <a:pos x="106" y="46"/>
                </a:cxn>
                <a:cxn ang="0">
                  <a:pos x="102" y="48"/>
                </a:cxn>
                <a:cxn ang="0">
                  <a:pos x="96" y="42"/>
                </a:cxn>
                <a:cxn ang="0">
                  <a:pos x="86" y="50"/>
                </a:cxn>
                <a:cxn ang="0">
                  <a:pos x="82" y="58"/>
                </a:cxn>
                <a:cxn ang="0">
                  <a:pos x="76" y="48"/>
                </a:cxn>
                <a:cxn ang="0">
                  <a:pos x="78" y="40"/>
                </a:cxn>
                <a:cxn ang="0">
                  <a:pos x="80" y="30"/>
                </a:cxn>
                <a:cxn ang="0">
                  <a:pos x="78" y="22"/>
                </a:cxn>
                <a:cxn ang="0">
                  <a:pos x="66" y="26"/>
                </a:cxn>
                <a:cxn ang="0">
                  <a:pos x="66" y="12"/>
                </a:cxn>
                <a:cxn ang="0">
                  <a:pos x="0" y="26"/>
                </a:cxn>
                <a:cxn ang="0">
                  <a:pos x="24" y="132"/>
                </a:cxn>
                <a:cxn ang="0">
                  <a:pos x="34" y="204"/>
                </a:cxn>
                <a:cxn ang="0">
                  <a:pos x="26" y="228"/>
                </a:cxn>
                <a:cxn ang="0">
                  <a:pos x="30" y="248"/>
                </a:cxn>
                <a:cxn ang="0">
                  <a:pos x="48" y="262"/>
                </a:cxn>
                <a:cxn ang="0">
                  <a:pos x="66" y="274"/>
                </a:cxn>
                <a:cxn ang="0">
                  <a:pos x="86" y="290"/>
                </a:cxn>
                <a:cxn ang="0">
                  <a:pos x="100" y="286"/>
                </a:cxn>
                <a:cxn ang="0">
                  <a:pos x="94" y="272"/>
                </a:cxn>
                <a:cxn ang="0">
                  <a:pos x="78" y="266"/>
                </a:cxn>
                <a:cxn ang="0">
                  <a:pos x="70" y="256"/>
                </a:cxn>
                <a:cxn ang="0">
                  <a:pos x="58" y="224"/>
                </a:cxn>
                <a:cxn ang="0">
                  <a:pos x="50" y="216"/>
                </a:cxn>
                <a:cxn ang="0">
                  <a:pos x="60" y="174"/>
                </a:cxn>
                <a:cxn ang="0">
                  <a:pos x="58" y="164"/>
                </a:cxn>
                <a:cxn ang="0">
                  <a:pos x="62" y="144"/>
                </a:cxn>
                <a:cxn ang="0">
                  <a:pos x="68" y="138"/>
                </a:cxn>
                <a:cxn ang="0">
                  <a:pos x="72" y="142"/>
                </a:cxn>
                <a:cxn ang="0">
                  <a:pos x="76" y="154"/>
                </a:cxn>
                <a:cxn ang="0">
                  <a:pos x="88" y="152"/>
                </a:cxn>
                <a:cxn ang="0">
                  <a:pos x="110" y="162"/>
                </a:cxn>
                <a:cxn ang="0">
                  <a:pos x="116" y="164"/>
                </a:cxn>
                <a:cxn ang="0">
                  <a:pos x="112" y="154"/>
                </a:cxn>
                <a:cxn ang="0">
                  <a:pos x="112" y="144"/>
                </a:cxn>
                <a:cxn ang="0">
                  <a:pos x="108" y="130"/>
                </a:cxn>
                <a:cxn ang="0">
                  <a:pos x="116" y="116"/>
                </a:cxn>
                <a:cxn ang="0">
                  <a:pos x="136" y="114"/>
                </a:cxn>
              </a:cxnLst>
              <a:rect l="0" t="0" r="r" b="b"/>
              <a:pathLst>
                <a:path w="163" h="291">
                  <a:moveTo>
                    <a:pt x="150" y="114"/>
                  </a:moveTo>
                  <a:lnTo>
                    <a:pt x="158" y="110"/>
                  </a:lnTo>
                  <a:lnTo>
                    <a:pt x="160" y="98"/>
                  </a:lnTo>
                  <a:lnTo>
                    <a:pt x="156" y="92"/>
                  </a:lnTo>
                  <a:lnTo>
                    <a:pt x="162" y="82"/>
                  </a:lnTo>
                  <a:lnTo>
                    <a:pt x="158" y="82"/>
                  </a:lnTo>
                  <a:lnTo>
                    <a:pt x="154" y="76"/>
                  </a:lnTo>
                  <a:lnTo>
                    <a:pt x="142" y="72"/>
                  </a:lnTo>
                  <a:lnTo>
                    <a:pt x="142" y="58"/>
                  </a:lnTo>
                  <a:lnTo>
                    <a:pt x="140" y="50"/>
                  </a:lnTo>
                  <a:lnTo>
                    <a:pt x="128" y="40"/>
                  </a:lnTo>
                  <a:lnTo>
                    <a:pt x="114" y="38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104" y="52"/>
                  </a:lnTo>
                  <a:lnTo>
                    <a:pt x="102" y="48"/>
                  </a:lnTo>
                  <a:lnTo>
                    <a:pt x="100" y="4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86" y="50"/>
                  </a:lnTo>
                  <a:lnTo>
                    <a:pt x="84" y="56"/>
                  </a:lnTo>
                  <a:lnTo>
                    <a:pt x="82" y="58"/>
                  </a:lnTo>
                  <a:lnTo>
                    <a:pt x="74" y="54"/>
                  </a:lnTo>
                  <a:lnTo>
                    <a:pt x="76" y="48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6" y="36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78" y="22"/>
                  </a:lnTo>
                  <a:lnTo>
                    <a:pt x="72" y="20"/>
                  </a:lnTo>
                  <a:lnTo>
                    <a:pt x="66" y="26"/>
                  </a:lnTo>
                  <a:lnTo>
                    <a:pt x="62" y="16"/>
                  </a:lnTo>
                  <a:lnTo>
                    <a:pt x="66" y="12"/>
                  </a:lnTo>
                  <a:lnTo>
                    <a:pt x="48" y="0"/>
                  </a:lnTo>
                  <a:lnTo>
                    <a:pt x="0" y="26"/>
                  </a:lnTo>
                  <a:lnTo>
                    <a:pt x="12" y="80"/>
                  </a:lnTo>
                  <a:lnTo>
                    <a:pt x="24" y="132"/>
                  </a:lnTo>
                  <a:lnTo>
                    <a:pt x="46" y="170"/>
                  </a:lnTo>
                  <a:lnTo>
                    <a:pt x="34" y="204"/>
                  </a:lnTo>
                  <a:lnTo>
                    <a:pt x="32" y="214"/>
                  </a:lnTo>
                  <a:lnTo>
                    <a:pt x="26" y="228"/>
                  </a:lnTo>
                  <a:lnTo>
                    <a:pt x="26" y="240"/>
                  </a:lnTo>
                  <a:lnTo>
                    <a:pt x="30" y="248"/>
                  </a:lnTo>
                  <a:lnTo>
                    <a:pt x="36" y="244"/>
                  </a:lnTo>
                  <a:lnTo>
                    <a:pt x="48" y="262"/>
                  </a:lnTo>
                  <a:lnTo>
                    <a:pt x="62" y="278"/>
                  </a:lnTo>
                  <a:lnTo>
                    <a:pt x="66" y="274"/>
                  </a:lnTo>
                  <a:lnTo>
                    <a:pt x="84" y="284"/>
                  </a:lnTo>
                  <a:lnTo>
                    <a:pt x="86" y="290"/>
                  </a:lnTo>
                  <a:lnTo>
                    <a:pt x="92" y="284"/>
                  </a:lnTo>
                  <a:lnTo>
                    <a:pt x="100" y="286"/>
                  </a:lnTo>
                  <a:lnTo>
                    <a:pt x="102" y="276"/>
                  </a:lnTo>
                  <a:lnTo>
                    <a:pt x="94" y="272"/>
                  </a:lnTo>
                  <a:lnTo>
                    <a:pt x="88" y="266"/>
                  </a:lnTo>
                  <a:lnTo>
                    <a:pt x="78" y="266"/>
                  </a:lnTo>
                  <a:lnTo>
                    <a:pt x="74" y="260"/>
                  </a:lnTo>
                  <a:lnTo>
                    <a:pt x="70" y="256"/>
                  </a:lnTo>
                  <a:lnTo>
                    <a:pt x="66" y="246"/>
                  </a:lnTo>
                  <a:lnTo>
                    <a:pt x="58" y="224"/>
                  </a:lnTo>
                  <a:lnTo>
                    <a:pt x="52" y="222"/>
                  </a:lnTo>
                  <a:lnTo>
                    <a:pt x="50" y="216"/>
                  </a:lnTo>
                  <a:lnTo>
                    <a:pt x="50" y="204"/>
                  </a:lnTo>
                  <a:lnTo>
                    <a:pt x="60" y="174"/>
                  </a:lnTo>
                  <a:lnTo>
                    <a:pt x="62" y="168"/>
                  </a:lnTo>
                  <a:lnTo>
                    <a:pt x="58" y="164"/>
                  </a:lnTo>
                  <a:lnTo>
                    <a:pt x="62" y="150"/>
                  </a:lnTo>
                  <a:lnTo>
                    <a:pt x="62" y="144"/>
                  </a:lnTo>
                  <a:lnTo>
                    <a:pt x="62" y="140"/>
                  </a:lnTo>
                  <a:lnTo>
                    <a:pt x="68" y="138"/>
                  </a:lnTo>
                  <a:lnTo>
                    <a:pt x="72" y="140"/>
                  </a:lnTo>
                  <a:lnTo>
                    <a:pt x="72" y="142"/>
                  </a:lnTo>
                  <a:lnTo>
                    <a:pt x="72" y="152"/>
                  </a:lnTo>
                  <a:lnTo>
                    <a:pt x="76" y="154"/>
                  </a:lnTo>
                  <a:lnTo>
                    <a:pt x="80" y="154"/>
                  </a:lnTo>
                  <a:lnTo>
                    <a:pt x="88" y="152"/>
                  </a:lnTo>
                  <a:lnTo>
                    <a:pt x="100" y="164"/>
                  </a:lnTo>
                  <a:lnTo>
                    <a:pt x="110" y="162"/>
                  </a:lnTo>
                  <a:lnTo>
                    <a:pt x="116" y="172"/>
                  </a:lnTo>
                  <a:lnTo>
                    <a:pt x="116" y="164"/>
                  </a:lnTo>
                  <a:lnTo>
                    <a:pt x="114" y="156"/>
                  </a:lnTo>
                  <a:lnTo>
                    <a:pt x="112" y="154"/>
                  </a:lnTo>
                  <a:lnTo>
                    <a:pt x="112" y="148"/>
                  </a:lnTo>
                  <a:lnTo>
                    <a:pt x="112" y="144"/>
                  </a:lnTo>
                  <a:lnTo>
                    <a:pt x="112" y="138"/>
                  </a:lnTo>
                  <a:lnTo>
                    <a:pt x="108" y="130"/>
                  </a:lnTo>
                  <a:lnTo>
                    <a:pt x="106" y="120"/>
                  </a:lnTo>
                  <a:lnTo>
                    <a:pt x="116" y="116"/>
                  </a:lnTo>
                  <a:lnTo>
                    <a:pt x="126" y="116"/>
                  </a:lnTo>
                  <a:lnTo>
                    <a:pt x="136" y="114"/>
                  </a:lnTo>
                  <a:lnTo>
                    <a:pt x="150" y="1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ltGray">
            <a:xfrm>
              <a:off x="6518275" y="3551238"/>
              <a:ext cx="258763" cy="623887"/>
            </a:xfrm>
            <a:custGeom>
              <a:avLst/>
              <a:gdLst/>
              <a:ahLst/>
              <a:cxnLst>
                <a:cxn ang="0">
                  <a:pos x="130" y="336"/>
                </a:cxn>
                <a:cxn ang="0">
                  <a:pos x="134" y="326"/>
                </a:cxn>
                <a:cxn ang="0">
                  <a:pos x="144" y="308"/>
                </a:cxn>
                <a:cxn ang="0">
                  <a:pos x="134" y="288"/>
                </a:cxn>
                <a:cxn ang="0">
                  <a:pos x="122" y="262"/>
                </a:cxn>
                <a:cxn ang="0">
                  <a:pos x="116" y="248"/>
                </a:cxn>
                <a:cxn ang="0">
                  <a:pos x="126" y="232"/>
                </a:cxn>
                <a:cxn ang="0">
                  <a:pos x="116" y="216"/>
                </a:cxn>
                <a:cxn ang="0">
                  <a:pos x="108" y="206"/>
                </a:cxn>
                <a:cxn ang="0">
                  <a:pos x="98" y="190"/>
                </a:cxn>
                <a:cxn ang="0">
                  <a:pos x="106" y="178"/>
                </a:cxn>
                <a:cxn ang="0">
                  <a:pos x="120" y="162"/>
                </a:cxn>
                <a:cxn ang="0">
                  <a:pos x="124" y="152"/>
                </a:cxn>
                <a:cxn ang="0">
                  <a:pos x="134" y="150"/>
                </a:cxn>
                <a:cxn ang="0">
                  <a:pos x="142" y="146"/>
                </a:cxn>
                <a:cxn ang="0">
                  <a:pos x="148" y="142"/>
                </a:cxn>
                <a:cxn ang="0">
                  <a:pos x="154" y="130"/>
                </a:cxn>
                <a:cxn ang="0">
                  <a:pos x="162" y="120"/>
                </a:cxn>
                <a:cxn ang="0">
                  <a:pos x="154" y="122"/>
                </a:cxn>
                <a:cxn ang="0">
                  <a:pos x="146" y="126"/>
                </a:cxn>
                <a:cxn ang="0">
                  <a:pos x="140" y="114"/>
                </a:cxn>
                <a:cxn ang="0">
                  <a:pos x="130" y="98"/>
                </a:cxn>
                <a:cxn ang="0">
                  <a:pos x="120" y="82"/>
                </a:cxn>
                <a:cxn ang="0">
                  <a:pos x="106" y="80"/>
                </a:cxn>
                <a:cxn ang="0">
                  <a:pos x="106" y="62"/>
                </a:cxn>
                <a:cxn ang="0">
                  <a:pos x="108" y="50"/>
                </a:cxn>
                <a:cxn ang="0">
                  <a:pos x="116" y="28"/>
                </a:cxn>
                <a:cxn ang="0">
                  <a:pos x="108" y="16"/>
                </a:cxn>
                <a:cxn ang="0">
                  <a:pos x="100" y="0"/>
                </a:cxn>
                <a:cxn ang="0">
                  <a:pos x="86" y="10"/>
                </a:cxn>
                <a:cxn ang="0">
                  <a:pos x="0" y="132"/>
                </a:cxn>
                <a:cxn ang="0">
                  <a:pos x="14" y="164"/>
                </a:cxn>
                <a:cxn ang="0">
                  <a:pos x="26" y="168"/>
                </a:cxn>
                <a:cxn ang="0">
                  <a:pos x="30" y="188"/>
                </a:cxn>
                <a:cxn ang="0">
                  <a:pos x="46" y="208"/>
                </a:cxn>
                <a:cxn ang="0">
                  <a:pos x="52" y="242"/>
                </a:cxn>
                <a:cxn ang="0">
                  <a:pos x="84" y="224"/>
                </a:cxn>
                <a:cxn ang="0">
                  <a:pos x="86" y="216"/>
                </a:cxn>
                <a:cxn ang="0">
                  <a:pos x="100" y="232"/>
                </a:cxn>
                <a:cxn ang="0">
                  <a:pos x="114" y="276"/>
                </a:cxn>
                <a:cxn ang="0">
                  <a:pos x="128" y="310"/>
                </a:cxn>
              </a:cxnLst>
              <a:rect l="0" t="0" r="r" b="b"/>
              <a:pathLst>
                <a:path w="163" h="345">
                  <a:moveTo>
                    <a:pt x="124" y="344"/>
                  </a:moveTo>
                  <a:lnTo>
                    <a:pt x="130" y="336"/>
                  </a:lnTo>
                  <a:lnTo>
                    <a:pt x="136" y="332"/>
                  </a:lnTo>
                  <a:lnTo>
                    <a:pt x="134" y="326"/>
                  </a:lnTo>
                  <a:lnTo>
                    <a:pt x="140" y="324"/>
                  </a:lnTo>
                  <a:lnTo>
                    <a:pt x="144" y="308"/>
                  </a:lnTo>
                  <a:lnTo>
                    <a:pt x="140" y="298"/>
                  </a:lnTo>
                  <a:lnTo>
                    <a:pt x="134" y="288"/>
                  </a:lnTo>
                  <a:lnTo>
                    <a:pt x="134" y="276"/>
                  </a:lnTo>
                  <a:lnTo>
                    <a:pt x="122" y="262"/>
                  </a:lnTo>
                  <a:lnTo>
                    <a:pt x="118" y="258"/>
                  </a:lnTo>
                  <a:lnTo>
                    <a:pt x="116" y="248"/>
                  </a:lnTo>
                  <a:lnTo>
                    <a:pt x="124" y="240"/>
                  </a:lnTo>
                  <a:lnTo>
                    <a:pt x="126" y="232"/>
                  </a:lnTo>
                  <a:lnTo>
                    <a:pt x="124" y="222"/>
                  </a:lnTo>
                  <a:lnTo>
                    <a:pt x="116" y="216"/>
                  </a:lnTo>
                  <a:lnTo>
                    <a:pt x="114" y="210"/>
                  </a:lnTo>
                  <a:lnTo>
                    <a:pt x="108" y="206"/>
                  </a:lnTo>
                  <a:lnTo>
                    <a:pt x="106" y="200"/>
                  </a:lnTo>
                  <a:lnTo>
                    <a:pt x="98" y="190"/>
                  </a:lnTo>
                  <a:lnTo>
                    <a:pt x="108" y="186"/>
                  </a:lnTo>
                  <a:lnTo>
                    <a:pt x="106" y="178"/>
                  </a:lnTo>
                  <a:lnTo>
                    <a:pt x="108" y="162"/>
                  </a:lnTo>
                  <a:lnTo>
                    <a:pt x="120" y="162"/>
                  </a:lnTo>
                  <a:lnTo>
                    <a:pt x="122" y="158"/>
                  </a:lnTo>
                  <a:lnTo>
                    <a:pt x="124" y="152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42" y="150"/>
                  </a:lnTo>
                  <a:lnTo>
                    <a:pt x="142" y="146"/>
                  </a:lnTo>
                  <a:lnTo>
                    <a:pt x="152" y="148"/>
                  </a:lnTo>
                  <a:lnTo>
                    <a:pt x="148" y="142"/>
                  </a:lnTo>
                  <a:lnTo>
                    <a:pt x="154" y="140"/>
                  </a:lnTo>
                  <a:lnTo>
                    <a:pt x="154" y="130"/>
                  </a:lnTo>
                  <a:lnTo>
                    <a:pt x="162" y="124"/>
                  </a:lnTo>
                  <a:lnTo>
                    <a:pt x="162" y="120"/>
                  </a:lnTo>
                  <a:lnTo>
                    <a:pt x="158" y="118"/>
                  </a:lnTo>
                  <a:lnTo>
                    <a:pt x="154" y="122"/>
                  </a:lnTo>
                  <a:lnTo>
                    <a:pt x="148" y="122"/>
                  </a:lnTo>
                  <a:lnTo>
                    <a:pt x="146" y="126"/>
                  </a:lnTo>
                  <a:lnTo>
                    <a:pt x="142" y="122"/>
                  </a:lnTo>
                  <a:lnTo>
                    <a:pt x="140" y="114"/>
                  </a:lnTo>
                  <a:lnTo>
                    <a:pt x="128" y="116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0" y="82"/>
                  </a:lnTo>
                  <a:lnTo>
                    <a:pt x="112" y="82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106" y="62"/>
                  </a:lnTo>
                  <a:lnTo>
                    <a:pt x="108" y="56"/>
                  </a:lnTo>
                  <a:lnTo>
                    <a:pt x="108" y="50"/>
                  </a:lnTo>
                  <a:lnTo>
                    <a:pt x="114" y="48"/>
                  </a:lnTo>
                  <a:lnTo>
                    <a:pt x="116" y="28"/>
                  </a:lnTo>
                  <a:lnTo>
                    <a:pt x="114" y="18"/>
                  </a:lnTo>
                  <a:lnTo>
                    <a:pt x="108" y="16"/>
                  </a:lnTo>
                  <a:lnTo>
                    <a:pt x="106" y="8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6" y="10"/>
                  </a:lnTo>
                  <a:lnTo>
                    <a:pt x="30" y="36"/>
                  </a:lnTo>
                  <a:lnTo>
                    <a:pt x="0" y="132"/>
                  </a:lnTo>
                  <a:lnTo>
                    <a:pt x="6" y="154"/>
                  </a:lnTo>
                  <a:lnTo>
                    <a:pt x="14" y="164"/>
                  </a:lnTo>
                  <a:lnTo>
                    <a:pt x="20" y="170"/>
                  </a:lnTo>
                  <a:lnTo>
                    <a:pt x="26" y="168"/>
                  </a:lnTo>
                  <a:lnTo>
                    <a:pt x="32" y="184"/>
                  </a:lnTo>
                  <a:lnTo>
                    <a:pt x="30" y="188"/>
                  </a:lnTo>
                  <a:lnTo>
                    <a:pt x="36" y="190"/>
                  </a:lnTo>
                  <a:lnTo>
                    <a:pt x="46" y="208"/>
                  </a:lnTo>
                  <a:lnTo>
                    <a:pt x="40" y="238"/>
                  </a:lnTo>
                  <a:lnTo>
                    <a:pt x="52" y="242"/>
                  </a:lnTo>
                  <a:lnTo>
                    <a:pt x="62" y="242"/>
                  </a:lnTo>
                  <a:lnTo>
                    <a:pt x="84" y="224"/>
                  </a:lnTo>
                  <a:lnTo>
                    <a:pt x="86" y="218"/>
                  </a:lnTo>
                  <a:lnTo>
                    <a:pt x="86" y="216"/>
                  </a:lnTo>
                  <a:lnTo>
                    <a:pt x="90" y="220"/>
                  </a:lnTo>
                  <a:lnTo>
                    <a:pt x="100" y="232"/>
                  </a:lnTo>
                  <a:lnTo>
                    <a:pt x="106" y="254"/>
                  </a:lnTo>
                  <a:lnTo>
                    <a:pt x="114" y="276"/>
                  </a:lnTo>
                  <a:lnTo>
                    <a:pt x="124" y="294"/>
                  </a:lnTo>
                  <a:lnTo>
                    <a:pt x="128" y="310"/>
                  </a:lnTo>
                  <a:lnTo>
                    <a:pt x="124" y="3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ltGray">
            <a:xfrm>
              <a:off x="6391275" y="3616325"/>
              <a:ext cx="153988" cy="227013"/>
            </a:xfrm>
            <a:custGeom>
              <a:avLst/>
              <a:gdLst/>
              <a:ahLst/>
              <a:cxnLst>
                <a:cxn ang="0">
                  <a:pos x="28" y="98"/>
                </a:cxn>
                <a:cxn ang="0">
                  <a:pos x="0" y="36"/>
                </a:cxn>
                <a:cxn ang="0">
                  <a:pos x="18" y="0"/>
                </a:cxn>
                <a:cxn ang="0">
                  <a:pos x="82" y="22"/>
                </a:cxn>
                <a:cxn ang="0">
                  <a:pos x="96" y="26"/>
                </a:cxn>
                <a:cxn ang="0">
                  <a:pos x="94" y="94"/>
                </a:cxn>
                <a:cxn ang="0">
                  <a:pos x="90" y="94"/>
                </a:cxn>
                <a:cxn ang="0">
                  <a:pos x="90" y="104"/>
                </a:cxn>
                <a:cxn ang="0">
                  <a:pos x="92" y="108"/>
                </a:cxn>
                <a:cxn ang="0">
                  <a:pos x="92" y="110"/>
                </a:cxn>
                <a:cxn ang="0">
                  <a:pos x="88" y="110"/>
                </a:cxn>
                <a:cxn ang="0">
                  <a:pos x="86" y="112"/>
                </a:cxn>
                <a:cxn ang="0">
                  <a:pos x="90" y="124"/>
                </a:cxn>
                <a:cxn ang="0">
                  <a:pos x="82" y="110"/>
                </a:cxn>
                <a:cxn ang="0">
                  <a:pos x="74" y="88"/>
                </a:cxn>
                <a:cxn ang="0">
                  <a:pos x="72" y="80"/>
                </a:cxn>
                <a:cxn ang="0">
                  <a:pos x="70" y="80"/>
                </a:cxn>
                <a:cxn ang="0">
                  <a:pos x="66" y="82"/>
                </a:cxn>
                <a:cxn ang="0">
                  <a:pos x="62" y="82"/>
                </a:cxn>
                <a:cxn ang="0">
                  <a:pos x="58" y="86"/>
                </a:cxn>
                <a:cxn ang="0">
                  <a:pos x="46" y="94"/>
                </a:cxn>
                <a:cxn ang="0">
                  <a:pos x="34" y="96"/>
                </a:cxn>
                <a:cxn ang="0">
                  <a:pos x="28" y="98"/>
                </a:cxn>
              </a:cxnLst>
              <a:rect l="0" t="0" r="r" b="b"/>
              <a:pathLst>
                <a:path w="97" h="125">
                  <a:moveTo>
                    <a:pt x="28" y="98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82" y="22"/>
                  </a:lnTo>
                  <a:lnTo>
                    <a:pt x="96" y="26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90" y="104"/>
                  </a:lnTo>
                  <a:lnTo>
                    <a:pt x="92" y="108"/>
                  </a:lnTo>
                  <a:lnTo>
                    <a:pt x="92" y="110"/>
                  </a:lnTo>
                  <a:lnTo>
                    <a:pt x="88" y="110"/>
                  </a:lnTo>
                  <a:lnTo>
                    <a:pt x="86" y="112"/>
                  </a:lnTo>
                  <a:lnTo>
                    <a:pt x="90" y="124"/>
                  </a:lnTo>
                  <a:lnTo>
                    <a:pt x="82" y="110"/>
                  </a:lnTo>
                  <a:lnTo>
                    <a:pt x="74" y="88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6" y="82"/>
                  </a:lnTo>
                  <a:lnTo>
                    <a:pt x="62" y="82"/>
                  </a:lnTo>
                  <a:lnTo>
                    <a:pt x="58" y="86"/>
                  </a:lnTo>
                  <a:lnTo>
                    <a:pt x="46" y="94"/>
                  </a:lnTo>
                  <a:lnTo>
                    <a:pt x="34" y="96"/>
                  </a:lnTo>
                  <a:lnTo>
                    <a:pt x="28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ltGray">
            <a:xfrm>
              <a:off x="6424613" y="3568700"/>
              <a:ext cx="88900" cy="66675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20" y="36"/>
                </a:cxn>
                <a:cxn ang="0">
                  <a:pos x="0" y="24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6" y="4"/>
                </a:cxn>
                <a:cxn ang="0">
                  <a:pos x="32" y="4"/>
                </a:cxn>
                <a:cxn ang="0">
                  <a:pos x="38" y="8"/>
                </a:cxn>
                <a:cxn ang="0">
                  <a:pos x="40" y="10"/>
                </a:cxn>
                <a:cxn ang="0">
                  <a:pos x="46" y="6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54" y="22"/>
                </a:cxn>
              </a:cxnLst>
              <a:rect l="0" t="0" r="r" b="b"/>
              <a:pathLst>
                <a:path w="55" h="37">
                  <a:moveTo>
                    <a:pt x="54" y="22"/>
                  </a:moveTo>
                  <a:lnTo>
                    <a:pt x="20" y="36"/>
                  </a:lnTo>
                  <a:lnTo>
                    <a:pt x="0" y="2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6" y="6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54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ltGray">
            <a:xfrm>
              <a:off x="6192838" y="3508375"/>
              <a:ext cx="217487" cy="1349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4"/>
                </a:cxn>
                <a:cxn ang="0">
                  <a:pos x="78" y="74"/>
                </a:cxn>
                <a:cxn ang="0">
                  <a:pos x="138" y="74"/>
                </a:cxn>
                <a:cxn ang="0">
                  <a:pos x="138" y="44"/>
                </a:cxn>
                <a:cxn ang="0">
                  <a:pos x="128" y="44"/>
                </a:cxn>
                <a:cxn ang="0">
                  <a:pos x="126" y="46"/>
                </a:cxn>
                <a:cxn ang="0">
                  <a:pos x="122" y="42"/>
                </a:cxn>
                <a:cxn ang="0">
                  <a:pos x="112" y="40"/>
                </a:cxn>
                <a:cxn ang="0">
                  <a:pos x="112" y="44"/>
                </a:cxn>
                <a:cxn ang="0">
                  <a:pos x="102" y="42"/>
                </a:cxn>
                <a:cxn ang="0">
                  <a:pos x="100" y="38"/>
                </a:cxn>
                <a:cxn ang="0">
                  <a:pos x="98" y="38"/>
                </a:cxn>
                <a:cxn ang="0">
                  <a:pos x="92" y="40"/>
                </a:cxn>
                <a:cxn ang="0">
                  <a:pos x="88" y="38"/>
                </a:cxn>
                <a:cxn ang="0">
                  <a:pos x="80" y="26"/>
                </a:cxn>
                <a:cxn ang="0">
                  <a:pos x="76" y="26"/>
                </a:cxn>
                <a:cxn ang="0">
                  <a:pos x="42" y="2"/>
                </a:cxn>
                <a:cxn ang="0">
                  <a:pos x="28" y="0"/>
                </a:cxn>
                <a:cxn ang="0">
                  <a:pos x="26" y="4"/>
                </a:cxn>
                <a:cxn ang="0">
                  <a:pos x="4" y="0"/>
                </a:cxn>
              </a:cxnLst>
              <a:rect l="0" t="0" r="r" b="b"/>
              <a:pathLst>
                <a:path w="139" h="75">
                  <a:moveTo>
                    <a:pt x="4" y="0"/>
                  </a:moveTo>
                  <a:lnTo>
                    <a:pt x="0" y="34"/>
                  </a:lnTo>
                  <a:lnTo>
                    <a:pt x="78" y="74"/>
                  </a:lnTo>
                  <a:lnTo>
                    <a:pt x="138" y="74"/>
                  </a:lnTo>
                  <a:lnTo>
                    <a:pt x="138" y="44"/>
                  </a:lnTo>
                  <a:lnTo>
                    <a:pt x="128" y="44"/>
                  </a:lnTo>
                  <a:lnTo>
                    <a:pt x="126" y="46"/>
                  </a:lnTo>
                  <a:lnTo>
                    <a:pt x="122" y="42"/>
                  </a:lnTo>
                  <a:lnTo>
                    <a:pt x="112" y="40"/>
                  </a:lnTo>
                  <a:lnTo>
                    <a:pt x="112" y="44"/>
                  </a:lnTo>
                  <a:lnTo>
                    <a:pt x="102" y="42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2" y="40"/>
                  </a:lnTo>
                  <a:lnTo>
                    <a:pt x="88" y="38"/>
                  </a:lnTo>
                  <a:lnTo>
                    <a:pt x="80" y="26"/>
                  </a:lnTo>
                  <a:lnTo>
                    <a:pt x="76" y="26"/>
                  </a:lnTo>
                  <a:lnTo>
                    <a:pt x="42" y="2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ltGray">
            <a:xfrm>
              <a:off x="5851525" y="3246438"/>
              <a:ext cx="811213" cy="1017587"/>
            </a:xfrm>
            <a:custGeom>
              <a:avLst/>
              <a:gdLst/>
              <a:ahLst/>
              <a:cxnLst>
                <a:cxn ang="0">
                  <a:pos x="22" y="238"/>
                </a:cxn>
                <a:cxn ang="0">
                  <a:pos x="52" y="230"/>
                </a:cxn>
                <a:cxn ang="0">
                  <a:pos x="44" y="202"/>
                </a:cxn>
                <a:cxn ang="0">
                  <a:pos x="50" y="174"/>
                </a:cxn>
                <a:cxn ang="0">
                  <a:pos x="68" y="178"/>
                </a:cxn>
                <a:cxn ang="0">
                  <a:pos x="86" y="164"/>
                </a:cxn>
                <a:cxn ang="0">
                  <a:pos x="124" y="118"/>
                </a:cxn>
                <a:cxn ang="0">
                  <a:pos x="140" y="102"/>
                </a:cxn>
                <a:cxn ang="0">
                  <a:pos x="120" y="72"/>
                </a:cxn>
                <a:cxn ang="0">
                  <a:pos x="130" y="48"/>
                </a:cxn>
                <a:cxn ang="0">
                  <a:pos x="120" y="32"/>
                </a:cxn>
                <a:cxn ang="0">
                  <a:pos x="108" y="20"/>
                </a:cxn>
                <a:cxn ang="0">
                  <a:pos x="122" y="8"/>
                </a:cxn>
                <a:cxn ang="0">
                  <a:pos x="142" y="4"/>
                </a:cxn>
                <a:cxn ang="0">
                  <a:pos x="164" y="16"/>
                </a:cxn>
                <a:cxn ang="0">
                  <a:pos x="202" y="32"/>
                </a:cxn>
                <a:cxn ang="0">
                  <a:pos x="222" y="60"/>
                </a:cxn>
                <a:cxn ang="0">
                  <a:pos x="202" y="76"/>
                </a:cxn>
                <a:cxn ang="0">
                  <a:pos x="198" y="100"/>
                </a:cxn>
                <a:cxn ang="0">
                  <a:pos x="210" y="128"/>
                </a:cxn>
                <a:cxn ang="0">
                  <a:pos x="222" y="166"/>
                </a:cxn>
                <a:cxn ang="0">
                  <a:pos x="246" y="190"/>
                </a:cxn>
                <a:cxn ang="0">
                  <a:pos x="286" y="196"/>
                </a:cxn>
                <a:cxn ang="0">
                  <a:pos x="324" y="212"/>
                </a:cxn>
                <a:cxn ang="0">
                  <a:pos x="352" y="208"/>
                </a:cxn>
                <a:cxn ang="0">
                  <a:pos x="372" y="190"/>
                </a:cxn>
                <a:cxn ang="0">
                  <a:pos x="390" y="204"/>
                </a:cxn>
                <a:cxn ang="0">
                  <a:pos x="434" y="182"/>
                </a:cxn>
                <a:cxn ang="0">
                  <a:pos x="474" y="156"/>
                </a:cxn>
                <a:cxn ang="0">
                  <a:pos x="502" y="184"/>
                </a:cxn>
                <a:cxn ang="0">
                  <a:pos x="484" y="204"/>
                </a:cxn>
                <a:cxn ang="0">
                  <a:pos x="462" y="232"/>
                </a:cxn>
                <a:cxn ang="0">
                  <a:pos x="456" y="262"/>
                </a:cxn>
                <a:cxn ang="0">
                  <a:pos x="436" y="298"/>
                </a:cxn>
                <a:cxn ang="0">
                  <a:pos x="424" y="262"/>
                </a:cxn>
                <a:cxn ang="0">
                  <a:pos x="410" y="264"/>
                </a:cxn>
                <a:cxn ang="0">
                  <a:pos x="434" y="232"/>
                </a:cxn>
                <a:cxn ang="0">
                  <a:pos x="386" y="238"/>
                </a:cxn>
                <a:cxn ang="0">
                  <a:pos x="366" y="214"/>
                </a:cxn>
                <a:cxn ang="0">
                  <a:pos x="362" y="240"/>
                </a:cxn>
                <a:cxn ang="0">
                  <a:pos x="370" y="274"/>
                </a:cxn>
                <a:cxn ang="0">
                  <a:pos x="336" y="308"/>
                </a:cxn>
                <a:cxn ang="0">
                  <a:pos x="304" y="344"/>
                </a:cxn>
                <a:cxn ang="0">
                  <a:pos x="242" y="404"/>
                </a:cxn>
                <a:cxn ang="0">
                  <a:pos x="212" y="418"/>
                </a:cxn>
                <a:cxn ang="0">
                  <a:pos x="206" y="478"/>
                </a:cxn>
                <a:cxn ang="0">
                  <a:pos x="184" y="522"/>
                </a:cxn>
                <a:cxn ang="0">
                  <a:pos x="160" y="550"/>
                </a:cxn>
                <a:cxn ang="0">
                  <a:pos x="126" y="520"/>
                </a:cxn>
                <a:cxn ang="0">
                  <a:pos x="90" y="422"/>
                </a:cxn>
                <a:cxn ang="0">
                  <a:pos x="72" y="348"/>
                </a:cxn>
                <a:cxn ang="0">
                  <a:pos x="74" y="284"/>
                </a:cxn>
                <a:cxn ang="0">
                  <a:pos x="18" y="280"/>
                </a:cxn>
                <a:cxn ang="0">
                  <a:pos x="24" y="264"/>
                </a:cxn>
              </a:cxnLst>
              <a:rect l="0" t="0" r="r" b="b"/>
              <a:pathLst>
                <a:path w="513" h="561">
                  <a:moveTo>
                    <a:pt x="4" y="244"/>
                  </a:moveTo>
                  <a:lnTo>
                    <a:pt x="8" y="240"/>
                  </a:lnTo>
                  <a:lnTo>
                    <a:pt x="14" y="240"/>
                  </a:lnTo>
                  <a:lnTo>
                    <a:pt x="18" y="236"/>
                  </a:lnTo>
                  <a:lnTo>
                    <a:pt x="22" y="238"/>
                  </a:lnTo>
                  <a:lnTo>
                    <a:pt x="32" y="240"/>
                  </a:lnTo>
                  <a:lnTo>
                    <a:pt x="44" y="238"/>
                  </a:lnTo>
                  <a:lnTo>
                    <a:pt x="48" y="244"/>
                  </a:lnTo>
                  <a:lnTo>
                    <a:pt x="56" y="234"/>
                  </a:lnTo>
                  <a:lnTo>
                    <a:pt x="52" y="230"/>
                  </a:lnTo>
                  <a:lnTo>
                    <a:pt x="50" y="220"/>
                  </a:lnTo>
                  <a:lnTo>
                    <a:pt x="52" y="216"/>
                  </a:lnTo>
                  <a:lnTo>
                    <a:pt x="42" y="214"/>
                  </a:lnTo>
                  <a:lnTo>
                    <a:pt x="42" y="212"/>
                  </a:lnTo>
                  <a:lnTo>
                    <a:pt x="44" y="202"/>
                  </a:lnTo>
                  <a:lnTo>
                    <a:pt x="44" y="196"/>
                  </a:lnTo>
                  <a:lnTo>
                    <a:pt x="38" y="196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6" y="176"/>
                  </a:lnTo>
                  <a:lnTo>
                    <a:pt x="60" y="184"/>
                  </a:lnTo>
                  <a:lnTo>
                    <a:pt x="64" y="180"/>
                  </a:lnTo>
                  <a:lnTo>
                    <a:pt x="68" y="178"/>
                  </a:lnTo>
                  <a:lnTo>
                    <a:pt x="72" y="182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0"/>
                  </a:lnTo>
                  <a:lnTo>
                    <a:pt x="86" y="164"/>
                  </a:lnTo>
                  <a:lnTo>
                    <a:pt x="100" y="160"/>
                  </a:lnTo>
                  <a:lnTo>
                    <a:pt x="108" y="144"/>
                  </a:lnTo>
                  <a:lnTo>
                    <a:pt x="114" y="138"/>
                  </a:lnTo>
                  <a:lnTo>
                    <a:pt x="114" y="130"/>
                  </a:lnTo>
                  <a:lnTo>
                    <a:pt x="124" y="118"/>
                  </a:lnTo>
                  <a:lnTo>
                    <a:pt x="128" y="120"/>
                  </a:lnTo>
                  <a:lnTo>
                    <a:pt x="130" y="112"/>
                  </a:lnTo>
                  <a:lnTo>
                    <a:pt x="132" y="110"/>
                  </a:lnTo>
                  <a:lnTo>
                    <a:pt x="132" y="104"/>
                  </a:lnTo>
                  <a:lnTo>
                    <a:pt x="140" y="102"/>
                  </a:lnTo>
                  <a:lnTo>
                    <a:pt x="138" y="96"/>
                  </a:lnTo>
                  <a:lnTo>
                    <a:pt x="134" y="94"/>
                  </a:lnTo>
                  <a:lnTo>
                    <a:pt x="132" y="94"/>
                  </a:lnTo>
                  <a:lnTo>
                    <a:pt x="120" y="84"/>
                  </a:lnTo>
                  <a:lnTo>
                    <a:pt x="120" y="72"/>
                  </a:lnTo>
                  <a:lnTo>
                    <a:pt x="118" y="68"/>
                  </a:lnTo>
                  <a:lnTo>
                    <a:pt x="120" y="64"/>
                  </a:lnTo>
                  <a:lnTo>
                    <a:pt x="116" y="58"/>
                  </a:lnTo>
                  <a:lnTo>
                    <a:pt x="124" y="50"/>
                  </a:lnTo>
                  <a:lnTo>
                    <a:pt x="130" y="48"/>
                  </a:lnTo>
                  <a:lnTo>
                    <a:pt x="132" y="44"/>
                  </a:lnTo>
                  <a:lnTo>
                    <a:pt x="13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2"/>
                  </a:lnTo>
                  <a:lnTo>
                    <a:pt x="118" y="32"/>
                  </a:lnTo>
                  <a:lnTo>
                    <a:pt x="118" y="28"/>
                  </a:lnTo>
                  <a:lnTo>
                    <a:pt x="112" y="26"/>
                  </a:lnTo>
                  <a:lnTo>
                    <a:pt x="108" y="26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6" y="18"/>
                  </a:lnTo>
                  <a:lnTo>
                    <a:pt x="118" y="12"/>
                  </a:lnTo>
                  <a:lnTo>
                    <a:pt x="118" y="10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2" y="8"/>
                  </a:lnTo>
                  <a:lnTo>
                    <a:pt x="138" y="4"/>
                  </a:lnTo>
                  <a:lnTo>
                    <a:pt x="138" y="0"/>
                  </a:lnTo>
                  <a:lnTo>
                    <a:pt x="142" y="4"/>
                  </a:lnTo>
                  <a:lnTo>
                    <a:pt x="146" y="6"/>
                  </a:lnTo>
                  <a:lnTo>
                    <a:pt x="154" y="8"/>
                  </a:lnTo>
                  <a:lnTo>
                    <a:pt x="154" y="14"/>
                  </a:lnTo>
                  <a:lnTo>
                    <a:pt x="158" y="12"/>
                  </a:lnTo>
                  <a:lnTo>
                    <a:pt x="164" y="16"/>
                  </a:lnTo>
                  <a:lnTo>
                    <a:pt x="170" y="30"/>
                  </a:lnTo>
                  <a:lnTo>
                    <a:pt x="178" y="30"/>
                  </a:lnTo>
                  <a:lnTo>
                    <a:pt x="186" y="36"/>
                  </a:lnTo>
                  <a:lnTo>
                    <a:pt x="192" y="38"/>
                  </a:lnTo>
                  <a:lnTo>
                    <a:pt x="202" y="32"/>
                  </a:lnTo>
                  <a:lnTo>
                    <a:pt x="206" y="30"/>
                  </a:lnTo>
                  <a:lnTo>
                    <a:pt x="220" y="38"/>
                  </a:lnTo>
                  <a:lnTo>
                    <a:pt x="230" y="42"/>
                  </a:lnTo>
                  <a:lnTo>
                    <a:pt x="230" y="50"/>
                  </a:lnTo>
                  <a:lnTo>
                    <a:pt x="222" y="60"/>
                  </a:lnTo>
                  <a:lnTo>
                    <a:pt x="218" y="64"/>
                  </a:lnTo>
                  <a:lnTo>
                    <a:pt x="210" y="66"/>
                  </a:lnTo>
                  <a:lnTo>
                    <a:pt x="210" y="74"/>
                  </a:lnTo>
                  <a:lnTo>
                    <a:pt x="198" y="72"/>
                  </a:lnTo>
                  <a:lnTo>
                    <a:pt x="202" y="76"/>
                  </a:lnTo>
                  <a:lnTo>
                    <a:pt x="208" y="90"/>
                  </a:lnTo>
                  <a:lnTo>
                    <a:pt x="206" y="100"/>
                  </a:lnTo>
                  <a:lnTo>
                    <a:pt x="202" y="100"/>
                  </a:lnTo>
                  <a:lnTo>
                    <a:pt x="200" y="98"/>
                  </a:lnTo>
                  <a:lnTo>
                    <a:pt x="198" y="100"/>
                  </a:lnTo>
                  <a:lnTo>
                    <a:pt x="196" y="104"/>
                  </a:lnTo>
                  <a:lnTo>
                    <a:pt x="196" y="118"/>
                  </a:lnTo>
                  <a:lnTo>
                    <a:pt x="198" y="124"/>
                  </a:lnTo>
                  <a:lnTo>
                    <a:pt x="200" y="126"/>
                  </a:lnTo>
                  <a:lnTo>
                    <a:pt x="210" y="128"/>
                  </a:lnTo>
                  <a:lnTo>
                    <a:pt x="214" y="132"/>
                  </a:lnTo>
                  <a:lnTo>
                    <a:pt x="220" y="130"/>
                  </a:lnTo>
                  <a:lnTo>
                    <a:pt x="234" y="142"/>
                  </a:lnTo>
                  <a:lnTo>
                    <a:pt x="224" y="154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36" y="174"/>
                  </a:lnTo>
                  <a:lnTo>
                    <a:pt x="240" y="182"/>
                  </a:lnTo>
                  <a:lnTo>
                    <a:pt x="242" y="184"/>
                  </a:lnTo>
                  <a:lnTo>
                    <a:pt x="246" y="190"/>
                  </a:lnTo>
                  <a:lnTo>
                    <a:pt x="258" y="190"/>
                  </a:lnTo>
                  <a:lnTo>
                    <a:pt x="262" y="196"/>
                  </a:lnTo>
                  <a:lnTo>
                    <a:pt x="272" y="198"/>
                  </a:lnTo>
                  <a:lnTo>
                    <a:pt x="282" y="198"/>
                  </a:lnTo>
                  <a:lnTo>
                    <a:pt x="286" y="196"/>
                  </a:lnTo>
                  <a:lnTo>
                    <a:pt x="292" y="204"/>
                  </a:lnTo>
                  <a:lnTo>
                    <a:pt x="302" y="206"/>
                  </a:lnTo>
                  <a:lnTo>
                    <a:pt x="308" y="212"/>
                  </a:lnTo>
                  <a:lnTo>
                    <a:pt x="314" y="208"/>
                  </a:lnTo>
                  <a:lnTo>
                    <a:pt x="324" y="212"/>
                  </a:lnTo>
                  <a:lnTo>
                    <a:pt x="334" y="210"/>
                  </a:lnTo>
                  <a:lnTo>
                    <a:pt x="340" y="216"/>
                  </a:lnTo>
                  <a:lnTo>
                    <a:pt x="346" y="214"/>
                  </a:lnTo>
                  <a:lnTo>
                    <a:pt x="352" y="216"/>
                  </a:lnTo>
                  <a:lnTo>
                    <a:pt x="352" y="208"/>
                  </a:lnTo>
                  <a:lnTo>
                    <a:pt x="350" y="200"/>
                  </a:lnTo>
                  <a:lnTo>
                    <a:pt x="354" y="188"/>
                  </a:lnTo>
                  <a:lnTo>
                    <a:pt x="364" y="186"/>
                  </a:lnTo>
                  <a:lnTo>
                    <a:pt x="370" y="182"/>
                  </a:lnTo>
                  <a:lnTo>
                    <a:pt x="372" y="190"/>
                  </a:lnTo>
                  <a:lnTo>
                    <a:pt x="368" y="198"/>
                  </a:lnTo>
                  <a:lnTo>
                    <a:pt x="372" y="206"/>
                  </a:lnTo>
                  <a:lnTo>
                    <a:pt x="382" y="206"/>
                  </a:lnTo>
                  <a:lnTo>
                    <a:pt x="388" y="208"/>
                  </a:lnTo>
                  <a:lnTo>
                    <a:pt x="390" y="204"/>
                  </a:lnTo>
                  <a:lnTo>
                    <a:pt x="402" y="204"/>
                  </a:lnTo>
                  <a:lnTo>
                    <a:pt x="418" y="194"/>
                  </a:lnTo>
                  <a:lnTo>
                    <a:pt x="424" y="188"/>
                  </a:lnTo>
                  <a:lnTo>
                    <a:pt x="430" y="184"/>
                  </a:lnTo>
                  <a:lnTo>
                    <a:pt x="434" y="182"/>
                  </a:lnTo>
                  <a:lnTo>
                    <a:pt x="446" y="168"/>
                  </a:lnTo>
                  <a:lnTo>
                    <a:pt x="458" y="156"/>
                  </a:lnTo>
                  <a:lnTo>
                    <a:pt x="460" y="154"/>
                  </a:lnTo>
                  <a:lnTo>
                    <a:pt x="462" y="156"/>
                  </a:lnTo>
                  <a:lnTo>
                    <a:pt x="474" y="156"/>
                  </a:lnTo>
                  <a:lnTo>
                    <a:pt x="490" y="150"/>
                  </a:lnTo>
                  <a:lnTo>
                    <a:pt x="492" y="156"/>
                  </a:lnTo>
                  <a:lnTo>
                    <a:pt x="498" y="170"/>
                  </a:lnTo>
                  <a:lnTo>
                    <a:pt x="512" y="176"/>
                  </a:lnTo>
                  <a:lnTo>
                    <a:pt x="502" y="184"/>
                  </a:lnTo>
                  <a:lnTo>
                    <a:pt x="508" y="194"/>
                  </a:lnTo>
                  <a:lnTo>
                    <a:pt x="506" y="198"/>
                  </a:lnTo>
                  <a:lnTo>
                    <a:pt x="498" y="194"/>
                  </a:lnTo>
                  <a:lnTo>
                    <a:pt x="488" y="196"/>
                  </a:lnTo>
                  <a:lnTo>
                    <a:pt x="484" y="204"/>
                  </a:lnTo>
                  <a:lnTo>
                    <a:pt x="478" y="204"/>
                  </a:lnTo>
                  <a:lnTo>
                    <a:pt x="470" y="214"/>
                  </a:lnTo>
                  <a:lnTo>
                    <a:pt x="470" y="224"/>
                  </a:lnTo>
                  <a:lnTo>
                    <a:pt x="464" y="224"/>
                  </a:lnTo>
                  <a:lnTo>
                    <a:pt x="462" y="232"/>
                  </a:lnTo>
                  <a:lnTo>
                    <a:pt x="464" y="236"/>
                  </a:lnTo>
                  <a:lnTo>
                    <a:pt x="462" y="248"/>
                  </a:lnTo>
                  <a:lnTo>
                    <a:pt x="460" y="256"/>
                  </a:lnTo>
                  <a:lnTo>
                    <a:pt x="458" y="260"/>
                  </a:lnTo>
                  <a:lnTo>
                    <a:pt x="456" y="262"/>
                  </a:lnTo>
                  <a:lnTo>
                    <a:pt x="448" y="262"/>
                  </a:lnTo>
                  <a:lnTo>
                    <a:pt x="444" y="272"/>
                  </a:lnTo>
                  <a:lnTo>
                    <a:pt x="442" y="290"/>
                  </a:lnTo>
                  <a:lnTo>
                    <a:pt x="440" y="296"/>
                  </a:lnTo>
                  <a:lnTo>
                    <a:pt x="436" y="298"/>
                  </a:lnTo>
                  <a:lnTo>
                    <a:pt x="430" y="288"/>
                  </a:lnTo>
                  <a:lnTo>
                    <a:pt x="430" y="280"/>
                  </a:lnTo>
                  <a:lnTo>
                    <a:pt x="432" y="266"/>
                  </a:lnTo>
                  <a:lnTo>
                    <a:pt x="430" y="254"/>
                  </a:lnTo>
                  <a:lnTo>
                    <a:pt x="424" y="262"/>
                  </a:lnTo>
                  <a:lnTo>
                    <a:pt x="422" y="268"/>
                  </a:lnTo>
                  <a:lnTo>
                    <a:pt x="420" y="280"/>
                  </a:lnTo>
                  <a:lnTo>
                    <a:pt x="418" y="278"/>
                  </a:lnTo>
                  <a:lnTo>
                    <a:pt x="412" y="274"/>
                  </a:lnTo>
                  <a:lnTo>
                    <a:pt x="410" y="264"/>
                  </a:lnTo>
                  <a:lnTo>
                    <a:pt x="416" y="254"/>
                  </a:lnTo>
                  <a:lnTo>
                    <a:pt x="424" y="248"/>
                  </a:lnTo>
                  <a:lnTo>
                    <a:pt x="430" y="240"/>
                  </a:lnTo>
                  <a:lnTo>
                    <a:pt x="434" y="238"/>
                  </a:lnTo>
                  <a:lnTo>
                    <a:pt x="434" y="232"/>
                  </a:lnTo>
                  <a:lnTo>
                    <a:pt x="422" y="232"/>
                  </a:lnTo>
                  <a:lnTo>
                    <a:pt x="418" y="236"/>
                  </a:lnTo>
                  <a:lnTo>
                    <a:pt x="412" y="234"/>
                  </a:lnTo>
                  <a:lnTo>
                    <a:pt x="408" y="240"/>
                  </a:lnTo>
                  <a:lnTo>
                    <a:pt x="386" y="238"/>
                  </a:lnTo>
                  <a:lnTo>
                    <a:pt x="386" y="228"/>
                  </a:lnTo>
                  <a:lnTo>
                    <a:pt x="380" y="214"/>
                  </a:lnTo>
                  <a:lnTo>
                    <a:pt x="374" y="222"/>
                  </a:lnTo>
                  <a:lnTo>
                    <a:pt x="374" y="216"/>
                  </a:lnTo>
                  <a:lnTo>
                    <a:pt x="366" y="214"/>
                  </a:lnTo>
                  <a:lnTo>
                    <a:pt x="360" y="208"/>
                  </a:lnTo>
                  <a:lnTo>
                    <a:pt x="358" y="218"/>
                  </a:lnTo>
                  <a:lnTo>
                    <a:pt x="356" y="224"/>
                  </a:lnTo>
                  <a:lnTo>
                    <a:pt x="360" y="234"/>
                  </a:lnTo>
                  <a:lnTo>
                    <a:pt x="362" y="240"/>
                  </a:lnTo>
                  <a:lnTo>
                    <a:pt x="352" y="242"/>
                  </a:lnTo>
                  <a:lnTo>
                    <a:pt x="358" y="258"/>
                  </a:lnTo>
                  <a:lnTo>
                    <a:pt x="366" y="258"/>
                  </a:lnTo>
                  <a:lnTo>
                    <a:pt x="364" y="272"/>
                  </a:lnTo>
                  <a:lnTo>
                    <a:pt x="370" y="274"/>
                  </a:lnTo>
                  <a:lnTo>
                    <a:pt x="374" y="284"/>
                  </a:lnTo>
                  <a:lnTo>
                    <a:pt x="368" y="302"/>
                  </a:lnTo>
                  <a:lnTo>
                    <a:pt x="354" y="302"/>
                  </a:lnTo>
                  <a:lnTo>
                    <a:pt x="344" y="304"/>
                  </a:lnTo>
                  <a:lnTo>
                    <a:pt x="336" y="308"/>
                  </a:lnTo>
                  <a:lnTo>
                    <a:pt x="330" y="312"/>
                  </a:lnTo>
                  <a:lnTo>
                    <a:pt x="330" y="324"/>
                  </a:lnTo>
                  <a:lnTo>
                    <a:pt x="328" y="330"/>
                  </a:lnTo>
                  <a:lnTo>
                    <a:pt x="322" y="336"/>
                  </a:lnTo>
                  <a:lnTo>
                    <a:pt x="304" y="344"/>
                  </a:lnTo>
                  <a:lnTo>
                    <a:pt x="294" y="354"/>
                  </a:lnTo>
                  <a:lnTo>
                    <a:pt x="274" y="372"/>
                  </a:lnTo>
                  <a:lnTo>
                    <a:pt x="246" y="394"/>
                  </a:lnTo>
                  <a:lnTo>
                    <a:pt x="246" y="400"/>
                  </a:lnTo>
                  <a:lnTo>
                    <a:pt x="242" y="404"/>
                  </a:lnTo>
                  <a:lnTo>
                    <a:pt x="234" y="406"/>
                  </a:lnTo>
                  <a:lnTo>
                    <a:pt x="224" y="410"/>
                  </a:lnTo>
                  <a:lnTo>
                    <a:pt x="226" y="412"/>
                  </a:lnTo>
                  <a:lnTo>
                    <a:pt x="222" y="418"/>
                  </a:lnTo>
                  <a:lnTo>
                    <a:pt x="212" y="418"/>
                  </a:lnTo>
                  <a:lnTo>
                    <a:pt x="206" y="424"/>
                  </a:lnTo>
                  <a:lnTo>
                    <a:pt x="206" y="434"/>
                  </a:lnTo>
                  <a:lnTo>
                    <a:pt x="204" y="458"/>
                  </a:lnTo>
                  <a:lnTo>
                    <a:pt x="208" y="468"/>
                  </a:lnTo>
                  <a:lnTo>
                    <a:pt x="206" y="478"/>
                  </a:lnTo>
                  <a:lnTo>
                    <a:pt x="200" y="480"/>
                  </a:lnTo>
                  <a:lnTo>
                    <a:pt x="196" y="486"/>
                  </a:lnTo>
                  <a:lnTo>
                    <a:pt x="194" y="494"/>
                  </a:lnTo>
                  <a:lnTo>
                    <a:pt x="196" y="522"/>
                  </a:lnTo>
                  <a:lnTo>
                    <a:pt x="184" y="522"/>
                  </a:lnTo>
                  <a:lnTo>
                    <a:pt x="180" y="538"/>
                  </a:lnTo>
                  <a:lnTo>
                    <a:pt x="174" y="538"/>
                  </a:lnTo>
                  <a:lnTo>
                    <a:pt x="164" y="542"/>
                  </a:lnTo>
                  <a:lnTo>
                    <a:pt x="160" y="546"/>
                  </a:lnTo>
                  <a:lnTo>
                    <a:pt x="160" y="550"/>
                  </a:lnTo>
                  <a:lnTo>
                    <a:pt x="160" y="554"/>
                  </a:lnTo>
                  <a:lnTo>
                    <a:pt x="150" y="560"/>
                  </a:lnTo>
                  <a:lnTo>
                    <a:pt x="140" y="558"/>
                  </a:lnTo>
                  <a:lnTo>
                    <a:pt x="132" y="546"/>
                  </a:lnTo>
                  <a:lnTo>
                    <a:pt x="126" y="520"/>
                  </a:lnTo>
                  <a:lnTo>
                    <a:pt x="116" y="494"/>
                  </a:lnTo>
                  <a:lnTo>
                    <a:pt x="106" y="474"/>
                  </a:lnTo>
                  <a:lnTo>
                    <a:pt x="102" y="452"/>
                  </a:lnTo>
                  <a:lnTo>
                    <a:pt x="100" y="432"/>
                  </a:lnTo>
                  <a:lnTo>
                    <a:pt x="90" y="422"/>
                  </a:lnTo>
                  <a:lnTo>
                    <a:pt x="90" y="412"/>
                  </a:lnTo>
                  <a:lnTo>
                    <a:pt x="82" y="402"/>
                  </a:lnTo>
                  <a:lnTo>
                    <a:pt x="80" y="392"/>
                  </a:lnTo>
                  <a:lnTo>
                    <a:pt x="80" y="376"/>
                  </a:lnTo>
                  <a:lnTo>
                    <a:pt x="72" y="348"/>
                  </a:lnTo>
                  <a:lnTo>
                    <a:pt x="74" y="342"/>
                  </a:lnTo>
                  <a:lnTo>
                    <a:pt x="80" y="320"/>
                  </a:lnTo>
                  <a:lnTo>
                    <a:pt x="82" y="298"/>
                  </a:lnTo>
                  <a:lnTo>
                    <a:pt x="84" y="288"/>
                  </a:lnTo>
                  <a:lnTo>
                    <a:pt x="74" y="284"/>
                  </a:lnTo>
                  <a:lnTo>
                    <a:pt x="68" y="300"/>
                  </a:lnTo>
                  <a:lnTo>
                    <a:pt x="54" y="308"/>
                  </a:lnTo>
                  <a:lnTo>
                    <a:pt x="42" y="310"/>
                  </a:lnTo>
                  <a:lnTo>
                    <a:pt x="32" y="300"/>
                  </a:lnTo>
                  <a:lnTo>
                    <a:pt x="18" y="280"/>
                  </a:lnTo>
                  <a:lnTo>
                    <a:pt x="14" y="276"/>
                  </a:lnTo>
                  <a:lnTo>
                    <a:pt x="28" y="274"/>
                  </a:lnTo>
                  <a:lnTo>
                    <a:pt x="42" y="264"/>
                  </a:lnTo>
                  <a:lnTo>
                    <a:pt x="32" y="266"/>
                  </a:lnTo>
                  <a:lnTo>
                    <a:pt x="24" y="264"/>
                  </a:lnTo>
                  <a:lnTo>
                    <a:pt x="12" y="256"/>
                  </a:lnTo>
                  <a:lnTo>
                    <a:pt x="0" y="244"/>
                  </a:lnTo>
                  <a:lnTo>
                    <a:pt x="4" y="2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ltGray">
            <a:xfrm>
              <a:off x="7115175" y="4706938"/>
              <a:ext cx="36513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8"/>
                </a:cxn>
                <a:cxn ang="0">
                  <a:pos x="22" y="0"/>
                </a:cxn>
                <a:cxn ang="0">
                  <a:pos x="8" y="2"/>
                </a:cxn>
                <a:cxn ang="0">
                  <a:pos x="0" y="6"/>
                </a:cxn>
              </a:cxnLst>
              <a:rect l="0" t="0" r="r" b="b"/>
              <a:pathLst>
                <a:path w="23" h="9">
                  <a:moveTo>
                    <a:pt x="0" y="6"/>
                  </a:moveTo>
                  <a:lnTo>
                    <a:pt x="10" y="8"/>
                  </a:lnTo>
                  <a:lnTo>
                    <a:pt x="22" y="0"/>
                  </a:lnTo>
                  <a:lnTo>
                    <a:pt x="8" y="2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ltGray">
            <a:xfrm>
              <a:off x="7397750" y="4762500"/>
              <a:ext cx="17463" cy="190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2" y="6"/>
                </a:cxn>
                <a:cxn ang="0">
                  <a:pos x="0" y="10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8" y="6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5" name="Freeform 173"/>
            <p:cNvSpPr>
              <a:spLocks/>
            </p:cNvSpPr>
            <p:nvPr/>
          </p:nvSpPr>
          <p:spPr bwMode="ltGray">
            <a:xfrm>
              <a:off x="7454900" y="3906838"/>
              <a:ext cx="49213" cy="47625"/>
            </a:xfrm>
            <a:custGeom>
              <a:avLst/>
              <a:gdLst/>
              <a:ahLst/>
              <a:cxnLst>
                <a:cxn ang="0">
                  <a:pos x="16" y="26"/>
                </a:cxn>
                <a:cxn ang="0">
                  <a:pos x="24" y="26"/>
                </a:cxn>
                <a:cxn ang="0">
                  <a:pos x="30" y="26"/>
                </a:cxn>
                <a:cxn ang="0">
                  <a:pos x="24" y="18"/>
                </a:cxn>
                <a:cxn ang="0">
                  <a:pos x="22" y="10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8" y="14"/>
                </a:cxn>
                <a:cxn ang="0">
                  <a:pos x="16" y="26"/>
                </a:cxn>
              </a:cxnLst>
              <a:rect l="0" t="0" r="r" b="b"/>
              <a:pathLst>
                <a:path w="31" h="27">
                  <a:moveTo>
                    <a:pt x="16" y="26"/>
                  </a:moveTo>
                  <a:lnTo>
                    <a:pt x="24" y="26"/>
                  </a:lnTo>
                  <a:lnTo>
                    <a:pt x="30" y="26"/>
                  </a:lnTo>
                  <a:lnTo>
                    <a:pt x="24" y="18"/>
                  </a:lnTo>
                  <a:lnTo>
                    <a:pt x="22" y="1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0" y="4"/>
                  </a:lnTo>
                  <a:lnTo>
                    <a:pt x="8" y="14"/>
                  </a:lnTo>
                  <a:lnTo>
                    <a:pt x="16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ltGray">
            <a:xfrm>
              <a:off x="7423150" y="3921125"/>
              <a:ext cx="30163" cy="301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16"/>
                </a:cxn>
                <a:cxn ang="0">
                  <a:pos x="8" y="10"/>
                </a:cxn>
                <a:cxn ang="0">
                  <a:pos x="18" y="14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0" y="4"/>
                </a:cxn>
              </a:cxnLst>
              <a:rect l="0" t="0" r="r" b="b"/>
              <a:pathLst>
                <a:path w="19" h="17">
                  <a:moveTo>
                    <a:pt x="0" y="4"/>
                  </a:moveTo>
                  <a:lnTo>
                    <a:pt x="2" y="16"/>
                  </a:lnTo>
                  <a:lnTo>
                    <a:pt x="8" y="10"/>
                  </a:lnTo>
                  <a:lnTo>
                    <a:pt x="18" y="14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8" y="4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ltGray">
            <a:xfrm>
              <a:off x="6989763" y="3771900"/>
              <a:ext cx="66675" cy="777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4" y="2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0" y="20"/>
                </a:cxn>
                <a:cxn ang="0">
                  <a:pos x="0" y="34"/>
                </a:cxn>
                <a:cxn ang="0">
                  <a:pos x="8" y="42"/>
                </a:cxn>
                <a:cxn ang="0">
                  <a:pos x="20" y="40"/>
                </a:cxn>
                <a:cxn ang="0">
                  <a:pos x="20" y="36"/>
                </a:cxn>
                <a:cxn ang="0">
                  <a:pos x="26" y="36"/>
                </a:cxn>
                <a:cxn ang="0">
                  <a:pos x="28" y="30"/>
                </a:cxn>
                <a:cxn ang="0">
                  <a:pos x="36" y="28"/>
                </a:cxn>
                <a:cxn ang="0">
                  <a:pos x="32" y="18"/>
                </a:cxn>
                <a:cxn ang="0">
                  <a:pos x="38" y="18"/>
                </a:cxn>
                <a:cxn ang="0">
                  <a:pos x="36" y="10"/>
                </a:cxn>
                <a:cxn ang="0">
                  <a:pos x="42" y="8"/>
                </a:cxn>
                <a:cxn ang="0">
                  <a:pos x="36" y="2"/>
                </a:cxn>
                <a:cxn ang="0">
                  <a:pos x="32" y="0"/>
                </a:cxn>
              </a:cxnLst>
              <a:rect l="0" t="0" r="r" b="b"/>
              <a:pathLst>
                <a:path w="43" h="43">
                  <a:moveTo>
                    <a:pt x="32" y="0"/>
                  </a:moveTo>
                  <a:lnTo>
                    <a:pt x="24" y="2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20" y="40"/>
                  </a:lnTo>
                  <a:lnTo>
                    <a:pt x="20" y="36"/>
                  </a:lnTo>
                  <a:lnTo>
                    <a:pt x="26" y="36"/>
                  </a:lnTo>
                  <a:lnTo>
                    <a:pt x="28" y="30"/>
                  </a:lnTo>
                  <a:lnTo>
                    <a:pt x="36" y="28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36" y="10"/>
                  </a:lnTo>
                  <a:lnTo>
                    <a:pt x="42" y="8"/>
                  </a:lnTo>
                  <a:lnTo>
                    <a:pt x="36" y="2"/>
                  </a:lnTo>
                  <a:lnTo>
                    <a:pt x="3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ltGray">
            <a:xfrm>
              <a:off x="7265988" y="4000500"/>
              <a:ext cx="69850" cy="1285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8" y="64"/>
                </a:cxn>
                <a:cxn ang="0">
                  <a:pos x="16" y="54"/>
                </a:cxn>
                <a:cxn ang="0">
                  <a:pos x="24" y="44"/>
                </a:cxn>
                <a:cxn ang="0">
                  <a:pos x="24" y="34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2" y="16"/>
                </a:cxn>
                <a:cxn ang="0">
                  <a:pos x="40" y="8"/>
                </a:cxn>
                <a:cxn ang="0">
                  <a:pos x="36" y="0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32" y="20"/>
                </a:cxn>
                <a:cxn ang="0">
                  <a:pos x="26" y="26"/>
                </a:cxn>
                <a:cxn ang="0">
                  <a:pos x="24" y="30"/>
                </a:cxn>
                <a:cxn ang="0">
                  <a:pos x="20" y="40"/>
                </a:cxn>
                <a:cxn ang="0">
                  <a:pos x="0" y="62"/>
                </a:cxn>
                <a:cxn ang="0">
                  <a:pos x="0" y="70"/>
                </a:cxn>
              </a:cxnLst>
              <a:rect l="0" t="0" r="r" b="b"/>
              <a:pathLst>
                <a:path w="43" h="71">
                  <a:moveTo>
                    <a:pt x="0" y="70"/>
                  </a:moveTo>
                  <a:lnTo>
                    <a:pt x="8" y="64"/>
                  </a:lnTo>
                  <a:lnTo>
                    <a:pt x="16" y="54"/>
                  </a:lnTo>
                  <a:lnTo>
                    <a:pt x="24" y="44"/>
                  </a:lnTo>
                  <a:lnTo>
                    <a:pt x="24" y="34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2" y="16"/>
                  </a:lnTo>
                  <a:lnTo>
                    <a:pt x="40" y="8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0" y="40"/>
                  </a:lnTo>
                  <a:lnTo>
                    <a:pt x="0" y="62"/>
                  </a:lnTo>
                  <a:lnTo>
                    <a:pt x="0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ltGray">
            <a:xfrm>
              <a:off x="7404100" y="3997325"/>
              <a:ext cx="136525" cy="16510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4" y="76"/>
                </a:cxn>
                <a:cxn ang="0">
                  <a:pos x="10" y="64"/>
                </a:cxn>
                <a:cxn ang="0">
                  <a:pos x="10" y="62"/>
                </a:cxn>
                <a:cxn ang="0">
                  <a:pos x="14" y="62"/>
                </a:cxn>
                <a:cxn ang="0">
                  <a:pos x="18" y="58"/>
                </a:cxn>
                <a:cxn ang="0">
                  <a:pos x="20" y="64"/>
                </a:cxn>
                <a:cxn ang="0">
                  <a:pos x="26" y="66"/>
                </a:cxn>
                <a:cxn ang="0">
                  <a:pos x="26" y="60"/>
                </a:cxn>
                <a:cxn ang="0">
                  <a:pos x="28" y="58"/>
                </a:cxn>
                <a:cxn ang="0">
                  <a:pos x="38" y="58"/>
                </a:cxn>
                <a:cxn ang="0">
                  <a:pos x="36" y="68"/>
                </a:cxn>
                <a:cxn ang="0">
                  <a:pos x="38" y="76"/>
                </a:cxn>
                <a:cxn ang="0">
                  <a:pos x="38" y="82"/>
                </a:cxn>
                <a:cxn ang="0">
                  <a:pos x="50" y="86"/>
                </a:cxn>
                <a:cxn ang="0">
                  <a:pos x="56" y="80"/>
                </a:cxn>
                <a:cxn ang="0">
                  <a:pos x="60" y="78"/>
                </a:cxn>
                <a:cxn ang="0">
                  <a:pos x="60" y="86"/>
                </a:cxn>
                <a:cxn ang="0">
                  <a:pos x="64" y="90"/>
                </a:cxn>
                <a:cxn ang="0">
                  <a:pos x="66" y="80"/>
                </a:cxn>
                <a:cxn ang="0">
                  <a:pos x="68" y="72"/>
                </a:cxn>
                <a:cxn ang="0">
                  <a:pos x="66" y="62"/>
                </a:cxn>
                <a:cxn ang="0">
                  <a:pos x="72" y="54"/>
                </a:cxn>
                <a:cxn ang="0">
                  <a:pos x="80" y="68"/>
                </a:cxn>
                <a:cxn ang="0">
                  <a:pos x="80" y="60"/>
                </a:cxn>
                <a:cxn ang="0">
                  <a:pos x="78" y="56"/>
                </a:cxn>
                <a:cxn ang="0">
                  <a:pos x="84" y="52"/>
                </a:cxn>
                <a:cxn ang="0">
                  <a:pos x="86" y="48"/>
                </a:cxn>
                <a:cxn ang="0">
                  <a:pos x="86" y="42"/>
                </a:cxn>
                <a:cxn ang="0">
                  <a:pos x="80" y="30"/>
                </a:cxn>
                <a:cxn ang="0">
                  <a:pos x="78" y="24"/>
                </a:cxn>
                <a:cxn ang="0">
                  <a:pos x="74" y="10"/>
                </a:cxn>
                <a:cxn ang="0">
                  <a:pos x="70" y="8"/>
                </a:cxn>
                <a:cxn ang="0">
                  <a:pos x="66" y="8"/>
                </a:cxn>
                <a:cxn ang="0">
                  <a:pos x="60" y="0"/>
                </a:cxn>
                <a:cxn ang="0">
                  <a:pos x="56" y="4"/>
                </a:cxn>
                <a:cxn ang="0">
                  <a:pos x="62" y="18"/>
                </a:cxn>
                <a:cxn ang="0">
                  <a:pos x="54" y="18"/>
                </a:cxn>
                <a:cxn ang="0">
                  <a:pos x="56" y="22"/>
                </a:cxn>
                <a:cxn ang="0">
                  <a:pos x="50" y="22"/>
                </a:cxn>
                <a:cxn ang="0">
                  <a:pos x="48" y="24"/>
                </a:cxn>
                <a:cxn ang="0">
                  <a:pos x="50" y="34"/>
                </a:cxn>
                <a:cxn ang="0">
                  <a:pos x="42" y="32"/>
                </a:cxn>
                <a:cxn ang="0">
                  <a:pos x="40" y="40"/>
                </a:cxn>
                <a:cxn ang="0">
                  <a:pos x="38" y="42"/>
                </a:cxn>
                <a:cxn ang="0">
                  <a:pos x="32" y="44"/>
                </a:cxn>
                <a:cxn ang="0">
                  <a:pos x="30" y="40"/>
                </a:cxn>
                <a:cxn ang="0">
                  <a:pos x="24" y="36"/>
                </a:cxn>
                <a:cxn ang="0">
                  <a:pos x="18" y="42"/>
                </a:cxn>
                <a:cxn ang="0">
                  <a:pos x="18" y="52"/>
                </a:cxn>
                <a:cxn ang="0">
                  <a:pos x="6" y="54"/>
                </a:cxn>
                <a:cxn ang="0">
                  <a:pos x="2" y="62"/>
                </a:cxn>
                <a:cxn ang="0">
                  <a:pos x="2" y="70"/>
                </a:cxn>
                <a:cxn ang="0">
                  <a:pos x="0" y="78"/>
                </a:cxn>
              </a:cxnLst>
              <a:rect l="0" t="0" r="r" b="b"/>
              <a:pathLst>
                <a:path w="87" h="91">
                  <a:moveTo>
                    <a:pt x="0" y="78"/>
                  </a:moveTo>
                  <a:lnTo>
                    <a:pt x="4" y="76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8" y="58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36" y="68"/>
                  </a:lnTo>
                  <a:lnTo>
                    <a:pt x="38" y="76"/>
                  </a:lnTo>
                  <a:lnTo>
                    <a:pt x="38" y="82"/>
                  </a:lnTo>
                  <a:lnTo>
                    <a:pt x="50" y="86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6" y="80"/>
                  </a:lnTo>
                  <a:lnTo>
                    <a:pt x="68" y="72"/>
                  </a:lnTo>
                  <a:lnTo>
                    <a:pt x="66" y="62"/>
                  </a:lnTo>
                  <a:lnTo>
                    <a:pt x="72" y="54"/>
                  </a:lnTo>
                  <a:lnTo>
                    <a:pt x="80" y="68"/>
                  </a:lnTo>
                  <a:lnTo>
                    <a:pt x="80" y="60"/>
                  </a:lnTo>
                  <a:lnTo>
                    <a:pt x="78" y="56"/>
                  </a:lnTo>
                  <a:lnTo>
                    <a:pt x="84" y="52"/>
                  </a:lnTo>
                  <a:lnTo>
                    <a:pt x="86" y="48"/>
                  </a:lnTo>
                  <a:lnTo>
                    <a:pt x="86" y="42"/>
                  </a:lnTo>
                  <a:lnTo>
                    <a:pt x="80" y="30"/>
                  </a:lnTo>
                  <a:lnTo>
                    <a:pt x="78" y="24"/>
                  </a:lnTo>
                  <a:lnTo>
                    <a:pt x="74" y="10"/>
                  </a:lnTo>
                  <a:lnTo>
                    <a:pt x="70" y="8"/>
                  </a:lnTo>
                  <a:lnTo>
                    <a:pt x="66" y="8"/>
                  </a:lnTo>
                  <a:lnTo>
                    <a:pt x="60" y="0"/>
                  </a:lnTo>
                  <a:lnTo>
                    <a:pt x="56" y="4"/>
                  </a:lnTo>
                  <a:lnTo>
                    <a:pt x="62" y="18"/>
                  </a:lnTo>
                  <a:lnTo>
                    <a:pt x="54" y="18"/>
                  </a:lnTo>
                  <a:lnTo>
                    <a:pt x="56" y="22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50" y="34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2"/>
                  </a:lnTo>
                  <a:lnTo>
                    <a:pt x="32" y="44"/>
                  </a:lnTo>
                  <a:lnTo>
                    <a:pt x="30" y="40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8" y="52"/>
                  </a:lnTo>
                  <a:lnTo>
                    <a:pt x="6" y="54"/>
                  </a:lnTo>
                  <a:lnTo>
                    <a:pt x="2" y="62"/>
                  </a:lnTo>
                  <a:lnTo>
                    <a:pt x="2" y="70"/>
                  </a:lnTo>
                  <a:lnTo>
                    <a:pt x="0" y="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178"/>
            <p:cNvSpPr>
              <a:spLocks/>
            </p:cNvSpPr>
            <p:nvPr/>
          </p:nvSpPr>
          <p:spPr bwMode="ltGray">
            <a:xfrm>
              <a:off x="7413625" y="3983038"/>
              <a:ext cx="30163" cy="666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0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12" y="36"/>
                </a:cxn>
                <a:cxn ang="0">
                  <a:pos x="16" y="32"/>
                </a:cxn>
                <a:cxn ang="0">
                  <a:pos x="12" y="26"/>
                </a:cxn>
                <a:cxn ang="0">
                  <a:pos x="14" y="16"/>
                </a:cxn>
                <a:cxn ang="0">
                  <a:pos x="18" y="8"/>
                </a:cxn>
                <a:cxn ang="0">
                  <a:pos x="16" y="0"/>
                </a:cxn>
              </a:cxnLst>
              <a:rect l="0" t="0" r="r" b="b"/>
              <a:pathLst>
                <a:path w="19" h="37">
                  <a:moveTo>
                    <a:pt x="16" y="0"/>
                  </a:moveTo>
                  <a:lnTo>
                    <a:pt x="10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12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4" y="16"/>
                  </a:lnTo>
                  <a:lnTo>
                    <a:pt x="18" y="8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ltGray">
            <a:xfrm>
              <a:off x="7458075" y="4003675"/>
              <a:ext cx="30163" cy="2698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0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4"/>
                </a:cxn>
              </a:cxnLst>
              <a:rect l="0" t="0" r="r" b="b"/>
              <a:pathLst>
                <a:path w="19" h="15">
                  <a:moveTo>
                    <a:pt x="0" y="14"/>
                  </a:moveTo>
                  <a:lnTo>
                    <a:pt x="8" y="10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ltGray">
            <a:xfrm>
              <a:off x="7442200" y="3965575"/>
              <a:ext cx="17463" cy="698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4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10" y="10"/>
                </a:cxn>
                <a:cxn ang="0">
                  <a:pos x="4" y="0"/>
                </a:cxn>
              </a:cxnLst>
              <a:rect l="0" t="0" r="r" b="b"/>
              <a:pathLst>
                <a:path w="11" h="39">
                  <a:moveTo>
                    <a:pt x="4" y="0"/>
                  </a:moveTo>
                  <a:lnTo>
                    <a:pt x="6" y="14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0" y="10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ltGray">
            <a:xfrm>
              <a:off x="7458075" y="3949700"/>
              <a:ext cx="33338" cy="523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12" y="20"/>
                </a:cxn>
                <a:cxn ang="0">
                  <a:pos x="14" y="28"/>
                </a:cxn>
                <a:cxn ang="0">
                  <a:pos x="20" y="22"/>
                </a:cxn>
                <a:cxn ang="0">
                  <a:pos x="20" y="14"/>
                </a:cxn>
                <a:cxn ang="0">
                  <a:pos x="16" y="12"/>
                </a:cxn>
                <a:cxn ang="0">
                  <a:pos x="12" y="4"/>
                </a:cxn>
                <a:cxn ang="0">
                  <a:pos x="8" y="0"/>
                </a:cxn>
              </a:cxnLst>
              <a:rect l="0" t="0" r="r" b="b"/>
              <a:pathLst>
                <a:path w="21" h="29">
                  <a:moveTo>
                    <a:pt x="8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12" y="20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ltGray">
            <a:xfrm>
              <a:off x="7388225" y="3960813"/>
              <a:ext cx="36513" cy="5556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6"/>
                </a:cxn>
                <a:cxn ang="0">
                  <a:pos x="16" y="28"/>
                </a:cxn>
                <a:cxn ang="0">
                  <a:pos x="14" y="22"/>
                </a:cxn>
                <a:cxn ang="0">
                  <a:pos x="4" y="30"/>
                </a:cxn>
                <a:cxn ang="0">
                  <a:pos x="4" y="16"/>
                </a:cxn>
                <a:cxn ang="0">
                  <a:pos x="2" y="8"/>
                </a:cxn>
                <a:cxn ang="0">
                  <a:pos x="0" y="2"/>
                </a:cxn>
              </a:cxnLst>
              <a:rect l="0" t="0" r="r" b="b"/>
              <a:pathLst>
                <a:path w="23" h="31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6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4" y="30"/>
                  </a:lnTo>
                  <a:lnTo>
                    <a:pt x="4" y="16"/>
                  </a:lnTo>
                  <a:lnTo>
                    <a:pt x="2" y="8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ltGray">
            <a:xfrm>
              <a:off x="7340600" y="3917950"/>
              <a:ext cx="38100" cy="412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0"/>
                </a:cxn>
                <a:cxn ang="0">
                  <a:pos x="10" y="16"/>
                </a:cxn>
                <a:cxn ang="0">
                  <a:pos x="18" y="22"/>
                </a:cxn>
                <a:cxn ang="0">
                  <a:pos x="20" y="14"/>
                </a:cxn>
                <a:cxn ang="0">
                  <a:pos x="20" y="10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0" y="4"/>
                </a:cxn>
              </a:cxnLst>
              <a:rect l="0" t="0" r="r" b="b"/>
              <a:pathLst>
                <a:path w="23" h="23">
                  <a:moveTo>
                    <a:pt x="0" y="4"/>
                  </a:moveTo>
                  <a:lnTo>
                    <a:pt x="8" y="10"/>
                  </a:lnTo>
                  <a:lnTo>
                    <a:pt x="10" y="16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ltGray">
            <a:xfrm>
              <a:off x="7312025" y="3740150"/>
              <a:ext cx="136525" cy="1746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8" y="6"/>
                </a:cxn>
                <a:cxn ang="0">
                  <a:pos x="16" y="0"/>
                </a:cxn>
                <a:cxn ang="0">
                  <a:pos x="8" y="6"/>
                </a:cxn>
                <a:cxn ang="0">
                  <a:pos x="6" y="14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6" y="40"/>
                </a:cxn>
                <a:cxn ang="0">
                  <a:pos x="8" y="46"/>
                </a:cxn>
                <a:cxn ang="0">
                  <a:pos x="8" y="54"/>
                </a:cxn>
                <a:cxn ang="0">
                  <a:pos x="0" y="48"/>
                </a:cxn>
                <a:cxn ang="0">
                  <a:pos x="0" y="58"/>
                </a:cxn>
                <a:cxn ang="0">
                  <a:pos x="4" y="60"/>
                </a:cxn>
                <a:cxn ang="0">
                  <a:pos x="16" y="84"/>
                </a:cxn>
                <a:cxn ang="0">
                  <a:pos x="20" y="94"/>
                </a:cxn>
                <a:cxn ang="0">
                  <a:pos x="36" y="94"/>
                </a:cxn>
                <a:cxn ang="0">
                  <a:pos x="38" y="88"/>
                </a:cxn>
                <a:cxn ang="0">
                  <a:pos x="50" y="88"/>
                </a:cxn>
                <a:cxn ang="0">
                  <a:pos x="60" y="96"/>
                </a:cxn>
                <a:cxn ang="0">
                  <a:pos x="60" y="90"/>
                </a:cxn>
                <a:cxn ang="0">
                  <a:pos x="54" y="82"/>
                </a:cxn>
                <a:cxn ang="0">
                  <a:pos x="66" y="90"/>
                </a:cxn>
                <a:cxn ang="0">
                  <a:pos x="76" y="94"/>
                </a:cxn>
                <a:cxn ang="0">
                  <a:pos x="86" y="96"/>
                </a:cxn>
                <a:cxn ang="0">
                  <a:pos x="86" y="86"/>
                </a:cxn>
                <a:cxn ang="0">
                  <a:pos x="80" y="82"/>
                </a:cxn>
                <a:cxn ang="0">
                  <a:pos x="78" y="76"/>
                </a:cxn>
                <a:cxn ang="0">
                  <a:pos x="80" y="74"/>
                </a:cxn>
                <a:cxn ang="0">
                  <a:pos x="70" y="70"/>
                </a:cxn>
                <a:cxn ang="0">
                  <a:pos x="70" y="80"/>
                </a:cxn>
                <a:cxn ang="0">
                  <a:pos x="62" y="70"/>
                </a:cxn>
                <a:cxn ang="0">
                  <a:pos x="48" y="76"/>
                </a:cxn>
                <a:cxn ang="0">
                  <a:pos x="46" y="82"/>
                </a:cxn>
                <a:cxn ang="0">
                  <a:pos x="40" y="74"/>
                </a:cxn>
                <a:cxn ang="0">
                  <a:pos x="34" y="66"/>
                </a:cxn>
                <a:cxn ang="0">
                  <a:pos x="36" y="56"/>
                </a:cxn>
                <a:cxn ang="0">
                  <a:pos x="34" y="52"/>
                </a:cxn>
                <a:cxn ang="0">
                  <a:pos x="36" y="44"/>
                </a:cxn>
                <a:cxn ang="0">
                  <a:pos x="42" y="42"/>
                </a:cxn>
                <a:cxn ang="0">
                  <a:pos x="46" y="24"/>
                </a:cxn>
                <a:cxn ang="0">
                  <a:pos x="36" y="14"/>
                </a:cxn>
                <a:cxn ang="0">
                  <a:pos x="38" y="0"/>
                </a:cxn>
              </a:cxnLst>
              <a:rect l="0" t="0" r="r" b="b"/>
              <a:pathLst>
                <a:path w="87" h="97">
                  <a:moveTo>
                    <a:pt x="38" y="0"/>
                  </a:moveTo>
                  <a:lnTo>
                    <a:pt x="28" y="6"/>
                  </a:lnTo>
                  <a:lnTo>
                    <a:pt x="16" y="0"/>
                  </a:lnTo>
                  <a:lnTo>
                    <a:pt x="8" y="6"/>
                  </a:lnTo>
                  <a:lnTo>
                    <a:pt x="6" y="14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6" y="40"/>
                  </a:lnTo>
                  <a:lnTo>
                    <a:pt x="8" y="46"/>
                  </a:lnTo>
                  <a:lnTo>
                    <a:pt x="8" y="54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16" y="84"/>
                  </a:lnTo>
                  <a:lnTo>
                    <a:pt x="20" y="94"/>
                  </a:lnTo>
                  <a:lnTo>
                    <a:pt x="36" y="94"/>
                  </a:lnTo>
                  <a:lnTo>
                    <a:pt x="38" y="88"/>
                  </a:lnTo>
                  <a:lnTo>
                    <a:pt x="50" y="88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54" y="82"/>
                  </a:lnTo>
                  <a:lnTo>
                    <a:pt x="66" y="90"/>
                  </a:lnTo>
                  <a:lnTo>
                    <a:pt x="76" y="94"/>
                  </a:lnTo>
                  <a:lnTo>
                    <a:pt x="86" y="96"/>
                  </a:lnTo>
                  <a:lnTo>
                    <a:pt x="86" y="86"/>
                  </a:lnTo>
                  <a:lnTo>
                    <a:pt x="80" y="82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70" y="70"/>
                  </a:lnTo>
                  <a:lnTo>
                    <a:pt x="70" y="80"/>
                  </a:lnTo>
                  <a:lnTo>
                    <a:pt x="62" y="70"/>
                  </a:lnTo>
                  <a:lnTo>
                    <a:pt x="48" y="76"/>
                  </a:lnTo>
                  <a:lnTo>
                    <a:pt x="46" y="82"/>
                  </a:lnTo>
                  <a:lnTo>
                    <a:pt x="40" y="74"/>
                  </a:lnTo>
                  <a:lnTo>
                    <a:pt x="34" y="66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6" y="44"/>
                  </a:lnTo>
                  <a:lnTo>
                    <a:pt x="42" y="42"/>
                  </a:lnTo>
                  <a:lnTo>
                    <a:pt x="46" y="24"/>
                  </a:lnTo>
                  <a:lnTo>
                    <a:pt x="36" y="14"/>
                  </a:lnTo>
                  <a:lnTo>
                    <a:pt x="3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ltGray">
            <a:xfrm>
              <a:off x="6148388" y="4197350"/>
              <a:ext cx="66675" cy="146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6"/>
                </a:cxn>
                <a:cxn ang="0">
                  <a:pos x="28" y="24"/>
                </a:cxn>
                <a:cxn ang="0">
                  <a:pos x="38" y="44"/>
                </a:cxn>
                <a:cxn ang="0">
                  <a:pos x="42" y="54"/>
                </a:cxn>
                <a:cxn ang="0">
                  <a:pos x="40" y="64"/>
                </a:cxn>
                <a:cxn ang="0">
                  <a:pos x="38" y="68"/>
                </a:cxn>
                <a:cxn ang="0">
                  <a:pos x="34" y="72"/>
                </a:cxn>
                <a:cxn ang="0">
                  <a:pos x="26" y="78"/>
                </a:cxn>
                <a:cxn ang="0">
                  <a:pos x="20" y="80"/>
                </a:cxn>
                <a:cxn ang="0">
                  <a:pos x="8" y="78"/>
                </a:cxn>
                <a:cxn ang="0">
                  <a:pos x="2" y="70"/>
                </a:cxn>
                <a:cxn ang="0">
                  <a:pos x="0" y="64"/>
                </a:cxn>
                <a:cxn ang="0">
                  <a:pos x="0" y="54"/>
                </a:cxn>
                <a:cxn ang="0">
                  <a:pos x="0" y="40"/>
                </a:cxn>
                <a:cxn ang="0">
                  <a:pos x="4" y="26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0" y="0"/>
                </a:cxn>
              </a:cxnLst>
              <a:rect l="0" t="0" r="r" b="b"/>
              <a:pathLst>
                <a:path w="43" h="81">
                  <a:moveTo>
                    <a:pt x="10" y="0"/>
                  </a:moveTo>
                  <a:lnTo>
                    <a:pt x="18" y="16"/>
                  </a:lnTo>
                  <a:lnTo>
                    <a:pt x="28" y="24"/>
                  </a:lnTo>
                  <a:lnTo>
                    <a:pt x="38" y="44"/>
                  </a:lnTo>
                  <a:lnTo>
                    <a:pt x="42" y="54"/>
                  </a:lnTo>
                  <a:lnTo>
                    <a:pt x="40" y="64"/>
                  </a:lnTo>
                  <a:lnTo>
                    <a:pt x="38" y="68"/>
                  </a:lnTo>
                  <a:lnTo>
                    <a:pt x="34" y="72"/>
                  </a:lnTo>
                  <a:lnTo>
                    <a:pt x="26" y="78"/>
                  </a:lnTo>
                  <a:lnTo>
                    <a:pt x="20" y="80"/>
                  </a:lnTo>
                  <a:lnTo>
                    <a:pt x="8" y="78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4" y="26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ltGray">
            <a:xfrm>
              <a:off x="7462838" y="3133725"/>
              <a:ext cx="71437" cy="10001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" y="22"/>
                </a:cxn>
                <a:cxn ang="0">
                  <a:pos x="6" y="32"/>
                </a:cxn>
                <a:cxn ang="0">
                  <a:pos x="16" y="26"/>
                </a:cxn>
                <a:cxn ang="0">
                  <a:pos x="14" y="20"/>
                </a:cxn>
                <a:cxn ang="0">
                  <a:pos x="22" y="24"/>
                </a:cxn>
                <a:cxn ang="0">
                  <a:pos x="22" y="34"/>
                </a:cxn>
                <a:cxn ang="0">
                  <a:pos x="24" y="48"/>
                </a:cxn>
                <a:cxn ang="0">
                  <a:pos x="30" y="52"/>
                </a:cxn>
                <a:cxn ang="0">
                  <a:pos x="32" y="42"/>
                </a:cxn>
                <a:cxn ang="0">
                  <a:pos x="36" y="54"/>
                </a:cxn>
                <a:cxn ang="0">
                  <a:pos x="42" y="48"/>
                </a:cxn>
                <a:cxn ang="0">
                  <a:pos x="38" y="42"/>
                </a:cxn>
                <a:cxn ang="0">
                  <a:pos x="44" y="40"/>
                </a:cxn>
                <a:cxn ang="0">
                  <a:pos x="42" y="24"/>
                </a:cxn>
                <a:cxn ang="0">
                  <a:pos x="40" y="20"/>
                </a:cxn>
                <a:cxn ang="0">
                  <a:pos x="42" y="14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8" y="12"/>
                </a:cxn>
                <a:cxn ang="0">
                  <a:pos x="0" y="20"/>
                </a:cxn>
              </a:cxnLst>
              <a:rect l="0" t="0" r="r" b="b"/>
              <a:pathLst>
                <a:path w="45" h="55">
                  <a:moveTo>
                    <a:pt x="0" y="20"/>
                  </a:moveTo>
                  <a:lnTo>
                    <a:pt x="4" y="22"/>
                  </a:lnTo>
                  <a:lnTo>
                    <a:pt x="6" y="32"/>
                  </a:lnTo>
                  <a:lnTo>
                    <a:pt x="16" y="26"/>
                  </a:lnTo>
                  <a:lnTo>
                    <a:pt x="14" y="20"/>
                  </a:lnTo>
                  <a:lnTo>
                    <a:pt x="22" y="24"/>
                  </a:lnTo>
                  <a:lnTo>
                    <a:pt x="22" y="34"/>
                  </a:lnTo>
                  <a:lnTo>
                    <a:pt x="24" y="48"/>
                  </a:lnTo>
                  <a:lnTo>
                    <a:pt x="30" y="52"/>
                  </a:lnTo>
                  <a:lnTo>
                    <a:pt x="32" y="42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44" y="40"/>
                  </a:lnTo>
                  <a:lnTo>
                    <a:pt x="42" y="24"/>
                  </a:lnTo>
                  <a:lnTo>
                    <a:pt x="40" y="20"/>
                  </a:lnTo>
                  <a:lnTo>
                    <a:pt x="42" y="14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12"/>
                  </a:lnTo>
                  <a:lnTo>
                    <a:pt x="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ltGray">
            <a:xfrm>
              <a:off x="7526338" y="3079750"/>
              <a:ext cx="55562" cy="77788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0" y="8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8"/>
                </a:cxn>
                <a:cxn ang="0">
                  <a:pos x="14" y="12"/>
                </a:cxn>
                <a:cxn ang="0">
                  <a:pos x="16" y="14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6" y="26"/>
                </a:cxn>
                <a:cxn ang="0">
                  <a:pos x="0" y="34"/>
                </a:cxn>
                <a:cxn ang="0">
                  <a:pos x="6" y="34"/>
                </a:cxn>
                <a:cxn ang="0">
                  <a:pos x="8" y="42"/>
                </a:cxn>
                <a:cxn ang="0">
                  <a:pos x="20" y="42"/>
                </a:cxn>
                <a:cxn ang="0">
                  <a:pos x="18" y="30"/>
                </a:cxn>
                <a:cxn ang="0">
                  <a:pos x="24" y="20"/>
                </a:cxn>
                <a:cxn ang="0">
                  <a:pos x="28" y="26"/>
                </a:cxn>
                <a:cxn ang="0">
                  <a:pos x="30" y="16"/>
                </a:cxn>
                <a:cxn ang="0">
                  <a:pos x="34" y="12"/>
                </a:cxn>
              </a:cxnLst>
              <a:rect l="0" t="0" r="r" b="b"/>
              <a:pathLst>
                <a:path w="35" h="43">
                  <a:moveTo>
                    <a:pt x="34" y="12"/>
                  </a:moveTo>
                  <a:lnTo>
                    <a:pt x="30" y="8"/>
                  </a:lnTo>
                  <a:lnTo>
                    <a:pt x="30" y="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26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8" y="42"/>
                  </a:lnTo>
                  <a:lnTo>
                    <a:pt x="20" y="42"/>
                  </a:lnTo>
                  <a:lnTo>
                    <a:pt x="18" y="30"/>
                  </a:lnTo>
                  <a:lnTo>
                    <a:pt x="24" y="20"/>
                  </a:lnTo>
                  <a:lnTo>
                    <a:pt x="28" y="26"/>
                  </a:lnTo>
                  <a:lnTo>
                    <a:pt x="30" y="16"/>
                  </a:lnTo>
                  <a:lnTo>
                    <a:pt x="34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0" name="Freeform 188"/>
            <p:cNvSpPr>
              <a:spLocks/>
            </p:cNvSpPr>
            <p:nvPr/>
          </p:nvSpPr>
          <p:spPr bwMode="ltGray">
            <a:xfrm>
              <a:off x="7483475" y="2782888"/>
              <a:ext cx="206375" cy="354012"/>
            </a:xfrm>
            <a:custGeom>
              <a:avLst/>
              <a:gdLst/>
              <a:ahLst/>
              <a:cxnLst>
                <a:cxn ang="0">
                  <a:pos x="4" y="194"/>
                </a:cxn>
                <a:cxn ang="0">
                  <a:pos x="20" y="188"/>
                </a:cxn>
                <a:cxn ang="0">
                  <a:pos x="30" y="178"/>
                </a:cxn>
                <a:cxn ang="0">
                  <a:pos x="58" y="156"/>
                </a:cxn>
                <a:cxn ang="0">
                  <a:pos x="62" y="158"/>
                </a:cxn>
                <a:cxn ang="0">
                  <a:pos x="72" y="174"/>
                </a:cxn>
                <a:cxn ang="0">
                  <a:pos x="80" y="162"/>
                </a:cxn>
                <a:cxn ang="0">
                  <a:pos x="90" y="154"/>
                </a:cxn>
                <a:cxn ang="0">
                  <a:pos x="76" y="146"/>
                </a:cxn>
                <a:cxn ang="0">
                  <a:pos x="82" y="142"/>
                </a:cxn>
                <a:cxn ang="0">
                  <a:pos x="90" y="144"/>
                </a:cxn>
                <a:cxn ang="0">
                  <a:pos x="112" y="130"/>
                </a:cxn>
                <a:cxn ang="0">
                  <a:pos x="122" y="112"/>
                </a:cxn>
                <a:cxn ang="0">
                  <a:pos x="128" y="104"/>
                </a:cxn>
                <a:cxn ang="0">
                  <a:pos x="124" y="86"/>
                </a:cxn>
                <a:cxn ang="0">
                  <a:pos x="106" y="60"/>
                </a:cxn>
                <a:cxn ang="0">
                  <a:pos x="108" y="34"/>
                </a:cxn>
                <a:cxn ang="0">
                  <a:pos x="94" y="12"/>
                </a:cxn>
                <a:cxn ang="0">
                  <a:pos x="78" y="4"/>
                </a:cxn>
                <a:cxn ang="0">
                  <a:pos x="66" y="2"/>
                </a:cxn>
                <a:cxn ang="0">
                  <a:pos x="74" y="4"/>
                </a:cxn>
                <a:cxn ang="0">
                  <a:pos x="74" y="14"/>
                </a:cxn>
                <a:cxn ang="0">
                  <a:pos x="66" y="18"/>
                </a:cxn>
                <a:cxn ang="0">
                  <a:pos x="68" y="26"/>
                </a:cxn>
                <a:cxn ang="0">
                  <a:pos x="76" y="36"/>
                </a:cxn>
                <a:cxn ang="0">
                  <a:pos x="84" y="70"/>
                </a:cxn>
                <a:cxn ang="0">
                  <a:pos x="70" y="106"/>
                </a:cxn>
                <a:cxn ang="0">
                  <a:pos x="72" y="80"/>
                </a:cxn>
                <a:cxn ang="0">
                  <a:pos x="58" y="98"/>
                </a:cxn>
                <a:cxn ang="0">
                  <a:pos x="62" y="118"/>
                </a:cxn>
                <a:cxn ang="0">
                  <a:pos x="42" y="142"/>
                </a:cxn>
                <a:cxn ang="0">
                  <a:pos x="28" y="144"/>
                </a:cxn>
                <a:cxn ang="0">
                  <a:pos x="14" y="172"/>
                </a:cxn>
              </a:cxnLst>
              <a:rect l="0" t="0" r="r" b="b"/>
              <a:pathLst>
                <a:path w="131" h="195">
                  <a:moveTo>
                    <a:pt x="0" y="190"/>
                  </a:moveTo>
                  <a:lnTo>
                    <a:pt x="4" y="194"/>
                  </a:lnTo>
                  <a:lnTo>
                    <a:pt x="14" y="188"/>
                  </a:lnTo>
                  <a:lnTo>
                    <a:pt x="20" y="188"/>
                  </a:lnTo>
                  <a:lnTo>
                    <a:pt x="22" y="180"/>
                  </a:lnTo>
                  <a:lnTo>
                    <a:pt x="30" y="178"/>
                  </a:lnTo>
                  <a:lnTo>
                    <a:pt x="46" y="164"/>
                  </a:lnTo>
                  <a:lnTo>
                    <a:pt x="58" y="156"/>
                  </a:lnTo>
                  <a:lnTo>
                    <a:pt x="66" y="150"/>
                  </a:lnTo>
                  <a:lnTo>
                    <a:pt x="62" y="158"/>
                  </a:lnTo>
                  <a:lnTo>
                    <a:pt x="66" y="170"/>
                  </a:lnTo>
                  <a:lnTo>
                    <a:pt x="72" y="174"/>
                  </a:lnTo>
                  <a:lnTo>
                    <a:pt x="80" y="170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4"/>
                  </a:lnTo>
                  <a:lnTo>
                    <a:pt x="92" y="146"/>
                  </a:lnTo>
                  <a:lnTo>
                    <a:pt x="76" y="146"/>
                  </a:lnTo>
                  <a:lnTo>
                    <a:pt x="80" y="132"/>
                  </a:lnTo>
                  <a:lnTo>
                    <a:pt x="82" y="142"/>
                  </a:lnTo>
                  <a:lnTo>
                    <a:pt x="86" y="140"/>
                  </a:lnTo>
                  <a:lnTo>
                    <a:pt x="90" y="144"/>
                  </a:lnTo>
                  <a:lnTo>
                    <a:pt x="106" y="138"/>
                  </a:lnTo>
                  <a:lnTo>
                    <a:pt x="112" y="130"/>
                  </a:lnTo>
                  <a:lnTo>
                    <a:pt x="114" y="122"/>
                  </a:lnTo>
                  <a:lnTo>
                    <a:pt x="122" y="112"/>
                  </a:lnTo>
                  <a:lnTo>
                    <a:pt x="128" y="118"/>
                  </a:lnTo>
                  <a:lnTo>
                    <a:pt x="128" y="104"/>
                  </a:lnTo>
                  <a:lnTo>
                    <a:pt x="130" y="90"/>
                  </a:lnTo>
                  <a:lnTo>
                    <a:pt x="124" y="86"/>
                  </a:lnTo>
                  <a:lnTo>
                    <a:pt x="118" y="68"/>
                  </a:lnTo>
                  <a:lnTo>
                    <a:pt x="106" y="60"/>
                  </a:lnTo>
                  <a:lnTo>
                    <a:pt x="110" y="50"/>
                  </a:lnTo>
                  <a:lnTo>
                    <a:pt x="108" y="34"/>
                  </a:lnTo>
                  <a:lnTo>
                    <a:pt x="100" y="20"/>
                  </a:lnTo>
                  <a:lnTo>
                    <a:pt x="94" y="12"/>
                  </a:lnTo>
                  <a:lnTo>
                    <a:pt x="86" y="10"/>
                  </a:lnTo>
                  <a:lnTo>
                    <a:pt x="78" y="4"/>
                  </a:lnTo>
                  <a:lnTo>
                    <a:pt x="76" y="0"/>
                  </a:lnTo>
                  <a:lnTo>
                    <a:pt x="66" y="2"/>
                  </a:lnTo>
                  <a:lnTo>
                    <a:pt x="70" y="6"/>
                  </a:lnTo>
                  <a:lnTo>
                    <a:pt x="74" y="4"/>
                  </a:lnTo>
                  <a:lnTo>
                    <a:pt x="76" y="12"/>
                  </a:lnTo>
                  <a:lnTo>
                    <a:pt x="74" y="14"/>
                  </a:lnTo>
                  <a:lnTo>
                    <a:pt x="64" y="12"/>
                  </a:lnTo>
                  <a:lnTo>
                    <a:pt x="66" y="18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0" y="38"/>
                  </a:lnTo>
                  <a:lnTo>
                    <a:pt x="76" y="36"/>
                  </a:lnTo>
                  <a:lnTo>
                    <a:pt x="82" y="48"/>
                  </a:lnTo>
                  <a:lnTo>
                    <a:pt x="84" y="70"/>
                  </a:lnTo>
                  <a:lnTo>
                    <a:pt x="82" y="88"/>
                  </a:lnTo>
                  <a:lnTo>
                    <a:pt x="70" y="106"/>
                  </a:lnTo>
                  <a:lnTo>
                    <a:pt x="64" y="98"/>
                  </a:lnTo>
                  <a:lnTo>
                    <a:pt x="72" y="80"/>
                  </a:lnTo>
                  <a:lnTo>
                    <a:pt x="60" y="92"/>
                  </a:lnTo>
                  <a:lnTo>
                    <a:pt x="58" y="98"/>
                  </a:lnTo>
                  <a:lnTo>
                    <a:pt x="62" y="102"/>
                  </a:lnTo>
                  <a:lnTo>
                    <a:pt x="62" y="118"/>
                  </a:lnTo>
                  <a:lnTo>
                    <a:pt x="60" y="134"/>
                  </a:lnTo>
                  <a:lnTo>
                    <a:pt x="42" y="142"/>
                  </a:lnTo>
                  <a:lnTo>
                    <a:pt x="32" y="148"/>
                  </a:lnTo>
                  <a:lnTo>
                    <a:pt x="28" y="144"/>
                  </a:lnTo>
                  <a:lnTo>
                    <a:pt x="18" y="158"/>
                  </a:lnTo>
                  <a:lnTo>
                    <a:pt x="14" y="172"/>
                  </a:lnTo>
                  <a:lnTo>
                    <a:pt x="0" y="19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ltGray">
            <a:xfrm>
              <a:off x="7534275" y="2652713"/>
              <a:ext cx="111125" cy="138112"/>
            </a:xfrm>
            <a:custGeom>
              <a:avLst/>
              <a:gdLst/>
              <a:ahLst/>
              <a:cxnLst>
                <a:cxn ang="0">
                  <a:pos x="28" y="76"/>
                </a:cxn>
                <a:cxn ang="0">
                  <a:pos x="30" y="68"/>
                </a:cxn>
                <a:cxn ang="0">
                  <a:pos x="38" y="66"/>
                </a:cxn>
                <a:cxn ang="0">
                  <a:pos x="30" y="60"/>
                </a:cxn>
                <a:cxn ang="0">
                  <a:pos x="22" y="64"/>
                </a:cxn>
                <a:cxn ang="0">
                  <a:pos x="20" y="56"/>
                </a:cxn>
                <a:cxn ang="0">
                  <a:pos x="28" y="58"/>
                </a:cxn>
                <a:cxn ang="0">
                  <a:pos x="42" y="52"/>
                </a:cxn>
                <a:cxn ang="0">
                  <a:pos x="62" y="50"/>
                </a:cxn>
                <a:cxn ang="0">
                  <a:pos x="60" y="48"/>
                </a:cxn>
                <a:cxn ang="0">
                  <a:pos x="58" y="30"/>
                </a:cxn>
                <a:cxn ang="0">
                  <a:pos x="66" y="26"/>
                </a:cxn>
                <a:cxn ang="0">
                  <a:pos x="68" y="16"/>
                </a:cxn>
                <a:cxn ang="0">
                  <a:pos x="70" y="6"/>
                </a:cxn>
                <a:cxn ang="0">
                  <a:pos x="62" y="12"/>
                </a:cxn>
                <a:cxn ang="0">
                  <a:pos x="52" y="0"/>
                </a:cxn>
                <a:cxn ang="0">
                  <a:pos x="52" y="12"/>
                </a:cxn>
                <a:cxn ang="0">
                  <a:pos x="44" y="12"/>
                </a:cxn>
                <a:cxn ang="0">
                  <a:pos x="34" y="16"/>
                </a:cxn>
                <a:cxn ang="0">
                  <a:pos x="18" y="12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10" y="22"/>
                </a:cxn>
                <a:cxn ang="0">
                  <a:pos x="18" y="38"/>
                </a:cxn>
                <a:cxn ang="0">
                  <a:pos x="18" y="46"/>
                </a:cxn>
                <a:cxn ang="0">
                  <a:pos x="4" y="50"/>
                </a:cxn>
                <a:cxn ang="0">
                  <a:pos x="8" y="56"/>
                </a:cxn>
                <a:cxn ang="0">
                  <a:pos x="12" y="68"/>
                </a:cxn>
                <a:cxn ang="0">
                  <a:pos x="20" y="74"/>
                </a:cxn>
                <a:cxn ang="0">
                  <a:pos x="26" y="72"/>
                </a:cxn>
                <a:cxn ang="0">
                  <a:pos x="28" y="76"/>
                </a:cxn>
              </a:cxnLst>
              <a:rect l="0" t="0" r="r" b="b"/>
              <a:pathLst>
                <a:path w="71" h="77">
                  <a:moveTo>
                    <a:pt x="28" y="76"/>
                  </a:moveTo>
                  <a:lnTo>
                    <a:pt x="30" y="68"/>
                  </a:lnTo>
                  <a:lnTo>
                    <a:pt x="38" y="66"/>
                  </a:lnTo>
                  <a:lnTo>
                    <a:pt x="30" y="60"/>
                  </a:lnTo>
                  <a:lnTo>
                    <a:pt x="22" y="64"/>
                  </a:lnTo>
                  <a:lnTo>
                    <a:pt x="20" y="56"/>
                  </a:lnTo>
                  <a:lnTo>
                    <a:pt x="28" y="58"/>
                  </a:lnTo>
                  <a:lnTo>
                    <a:pt x="42" y="52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30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70" y="6"/>
                  </a:lnTo>
                  <a:lnTo>
                    <a:pt x="62" y="12"/>
                  </a:lnTo>
                  <a:lnTo>
                    <a:pt x="52" y="0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34" y="16"/>
                  </a:lnTo>
                  <a:lnTo>
                    <a:pt x="18" y="12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0" y="22"/>
                  </a:lnTo>
                  <a:lnTo>
                    <a:pt x="18" y="38"/>
                  </a:lnTo>
                  <a:lnTo>
                    <a:pt x="18" y="46"/>
                  </a:lnTo>
                  <a:lnTo>
                    <a:pt x="4" y="50"/>
                  </a:lnTo>
                  <a:lnTo>
                    <a:pt x="8" y="56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6" y="72"/>
                  </a:lnTo>
                  <a:lnTo>
                    <a:pt x="28" y="7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ltGray">
            <a:xfrm>
              <a:off x="6853238" y="4443413"/>
              <a:ext cx="30162" cy="2698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8" y="14"/>
                </a:cxn>
                <a:cxn ang="0">
                  <a:pos x="18" y="12"/>
                </a:cxn>
                <a:cxn ang="0">
                  <a:pos x="16" y="0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lnTo>
                    <a:pt x="4" y="6"/>
                  </a:lnTo>
                  <a:lnTo>
                    <a:pt x="0" y="12"/>
                  </a:lnTo>
                  <a:lnTo>
                    <a:pt x="8" y="14"/>
                  </a:lnTo>
                  <a:lnTo>
                    <a:pt x="18" y="12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ltGray">
            <a:xfrm>
              <a:off x="7223125" y="4711700"/>
              <a:ext cx="955675" cy="842963"/>
            </a:xfrm>
            <a:custGeom>
              <a:avLst/>
              <a:gdLst/>
              <a:ahLst/>
              <a:cxnLst>
                <a:cxn ang="0">
                  <a:pos x="138" y="130"/>
                </a:cxn>
                <a:cxn ang="0">
                  <a:pos x="154" y="96"/>
                </a:cxn>
                <a:cxn ang="0">
                  <a:pos x="180" y="75"/>
                </a:cxn>
                <a:cxn ang="0">
                  <a:pos x="223" y="88"/>
                </a:cxn>
                <a:cxn ang="0">
                  <a:pos x="229" y="49"/>
                </a:cxn>
                <a:cxn ang="0">
                  <a:pos x="268" y="28"/>
                </a:cxn>
                <a:cxn ang="0">
                  <a:pos x="320" y="22"/>
                </a:cxn>
                <a:cxn ang="0">
                  <a:pos x="328" y="47"/>
                </a:cxn>
                <a:cxn ang="0">
                  <a:pos x="345" y="87"/>
                </a:cxn>
                <a:cxn ang="0">
                  <a:pos x="391" y="112"/>
                </a:cxn>
                <a:cxn ang="0">
                  <a:pos x="416" y="87"/>
                </a:cxn>
                <a:cxn ang="0">
                  <a:pos x="416" y="28"/>
                </a:cxn>
                <a:cxn ang="0">
                  <a:pos x="432" y="4"/>
                </a:cxn>
                <a:cxn ang="0">
                  <a:pos x="452" y="59"/>
                </a:cxn>
                <a:cxn ang="0">
                  <a:pos x="488" y="75"/>
                </a:cxn>
                <a:cxn ang="0">
                  <a:pos x="491" y="120"/>
                </a:cxn>
                <a:cxn ang="0">
                  <a:pos x="531" y="157"/>
                </a:cxn>
                <a:cxn ang="0">
                  <a:pos x="543" y="189"/>
                </a:cxn>
                <a:cxn ang="0">
                  <a:pos x="596" y="250"/>
                </a:cxn>
                <a:cxn ang="0">
                  <a:pos x="598" y="313"/>
                </a:cxn>
                <a:cxn ang="0">
                  <a:pos x="564" y="377"/>
                </a:cxn>
                <a:cxn ang="0">
                  <a:pos x="545" y="419"/>
                </a:cxn>
                <a:cxn ang="0">
                  <a:pos x="491" y="462"/>
                </a:cxn>
                <a:cxn ang="0">
                  <a:pos x="464" y="450"/>
                </a:cxn>
                <a:cxn ang="0">
                  <a:pos x="430" y="448"/>
                </a:cxn>
                <a:cxn ang="0">
                  <a:pos x="405" y="419"/>
                </a:cxn>
                <a:cxn ang="0">
                  <a:pos x="385" y="383"/>
                </a:cxn>
                <a:cxn ang="0">
                  <a:pos x="375" y="372"/>
                </a:cxn>
                <a:cxn ang="0">
                  <a:pos x="351" y="397"/>
                </a:cxn>
                <a:cxn ang="0">
                  <a:pos x="320" y="356"/>
                </a:cxn>
                <a:cxn ang="0">
                  <a:pos x="286" y="356"/>
                </a:cxn>
                <a:cxn ang="0">
                  <a:pos x="264" y="356"/>
                </a:cxn>
                <a:cxn ang="0">
                  <a:pos x="239" y="362"/>
                </a:cxn>
                <a:cxn ang="0">
                  <a:pos x="215" y="379"/>
                </a:cxn>
                <a:cxn ang="0">
                  <a:pos x="201" y="379"/>
                </a:cxn>
                <a:cxn ang="0">
                  <a:pos x="176" y="411"/>
                </a:cxn>
                <a:cxn ang="0">
                  <a:pos x="134" y="421"/>
                </a:cxn>
                <a:cxn ang="0">
                  <a:pos x="105" y="444"/>
                </a:cxn>
                <a:cxn ang="0">
                  <a:pos x="71" y="440"/>
                </a:cxn>
                <a:cxn ang="0">
                  <a:pos x="69" y="401"/>
                </a:cxn>
                <a:cxn ang="0">
                  <a:pos x="36" y="352"/>
                </a:cxn>
                <a:cxn ang="0">
                  <a:pos x="4" y="313"/>
                </a:cxn>
                <a:cxn ang="0">
                  <a:pos x="24" y="319"/>
                </a:cxn>
                <a:cxn ang="0">
                  <a:pos x="0" y="258"/>
                </a:cxn>
                <a:cxn ang="0">
                  <a:pos x="43" y="208"/>
                </a:cxn>
                <a:cxn ang="0">
                  <a:pos x="67" y="204"/>
                </a:cxn>
                <a:cxn ang="0">
                  <a:pos x="93" y="191"/>
                </a:cxn>
                <a:cxn ang="0">
                  <a:pos x="111" y="155"/>
                </a:cxn>
              </a:cxnLst>
              <a:rect l="0" t="0" r="r" b="b"/>
              <a:pathLst>
                <a:path w="603" h="465">
                  <a:moveTo>
                    <a:pt x="120" y="124"/>
                  </a:moveTo>
                  <a:lnTo>
                    <a:pt x="134" y="145"/>
                  </a:lnTo>
                  <a:lnTo>
                    <a:pt x="138" y="130"/>
                  </a:lnTo>
                  <a:lnTo>
                    <a:pt x="132" y="124"/>
                  </a:lnTo>
                  <a:lnTo>
                    <a:pt x="146" y="112"/>
                  </a:lnTo>
                  <a:lnTo>
                    <a:pt x="154" y="96"/>
                  </a:lnTo>
                  <a:lnTo>
                    <a:pt x="162" y="87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201" y="87"/>
                  </a:lnTo>
                  <a:lnTo>
                    <a:pt x="211" y="85"/>
                  </a:lnTo>
                  <a:lnTo>
                    <a:pt x="223" y="88"/>
                  </a:lnTo>
                  <a:lnTo>
                    <a:pt x="219" y="77"/>
                  </a:lnTo>
                  <a:lnTo>
                    <a:pt x="233" y="63"/>
                  </a:lnTo>
                  <a:lnTo>
                    <a:pt x="229" y="49"/>
                  </a:lnTo>
                  <a:lnTo>
                    <a:pt x="251" y="35"/>
                  </a:lnTo>
                  <a:lnTo>
                    <a:pt x="263" y="39"/>
                  </a:lnTo>
                  <a:lnTo>
                    <a:pt x="268" y="28"/>
                  </a:lnTo>
                  <a:lnTo>
                    <a:pt x="268" y="20"/>
                  </a:lnTo>
                  <a:lnTo>
                    <a:pt x="296" y="28"/>
                  </a:lnTo>
                  <a:lnTo>
                    <a:pt x="320" y="22"/>
                  </a:lnTo>
                  <a:lnTo>
                    <a:pt x="330" y="28"/>
                  </a:lnTo>
                  <a:lnTo>
                    <a:pt x="338" y="29"/>
                  </a:lnTo>
                  <a:lnTo>
                    <a:pt x="328" y="47"/>
                  </a:lnTo>
                  <a:lnTo>
                    <a:pt x="328" y="55"/>
                  </a:lnTo>
                  <a:lnTo>
                    <a:pt x="320" y="73"/>
                  </a:lnTo>
                  <a:lnTo>
                    <a:pt x="345" y="87"/>
                  </a:lnTo>
                  <a:lnTo>
                    <a:pt x="379" y="104"/>
                  </a:lnTo>
                  <a:lnTo>
                    <a:pt x="391" y="94"/>
                  </a:lnTo>
                  <a:lnTo>
                    <a:pt x="391" y="112"/>
                  </a:lnTo>
                  <a:lnTo>
                    <a:pt x="403" y="114"/>
                  </a:lnTo>
                  <a:lnTo>
                    <a:pt x="407" y="106"/>
                  </a:lnTo>
                  <a:lnTo>
                    <a:pt x="416" y="87"/>
                  </a:lnTo>
                  <a:lnTo>
                    <a:pt x="418" y="65"/>
                  </a:lnTo>
                  <a:lnTo>
                    <a:pt x="414" y="47"/>
                  </a:lnTo>
                  <a:lnTo>
                    <a:pt x="416" y="28"/>
                  </a:lnTo>
                  <a:lnTo>
                    <a:pt x="418" y="16"/>
                  </a:lnTo>
                  <a:lnTo>
                    <a:pt x="422" y="0"/>
                  </a:lnTo>
                  <a:lnTo>
                    <a:pt x="432" y="4"/>
                  </a:lnTo>
                  <a:lnTo>
                    <a:pt x="444" y="29"/>
                  </a:lnTo>
                  <a:lnTo>
                    <a:pt x="448" y="51"/>
                  </a:lnTo>
                  <a:lnTo>
                    <a:pt x="452" y="59"/>
                  </a:lnTo>
                  <a:lnTo>
                    <a:pt x="460" y="51"/>
                  </a:lnTo>
                  <a:lnTo>
                    <a:pt x="480" y="67"/>
                  </a:lnTo>
                  <a:lnTo>
                    <a:pt x="488" y="75"/>
                  </a:lnTo>
                  <a:lnTo>
                    <a:pt x="478" y="81"/>
                  </a:lnTo>
                  <a:lnTo>
                    <a:pt x="489" y="96"/>
                  </a:lnTo>
                  <a:lnTo>
                    <a:pt x="491" y="120"/>
                  </a:lnTo>
                  <a:lnTo>
                    <a:pt x="497" y="140"/>
                  </a:lnTo>
                  <a:lnTo>
                    <a:pt x="507" y="142"/>
                  </a:lnTo>
                  <a:lnTo>
                    <a:pt x="531" y="157"/>
                  </a:lnTo>
                  <a:lnTo>
                    <a:pt x="539" y="169"/>
                  </a:lnTo>
                  <a:lnTo>
                    <a:pt x="541" y="179"/>
                  </a:lnTo>
                  <a:lnTo>
                    <a:pt x="543" y="189"/>
                  </a:lnTo>
                  <a:lnTo>
                    <a:pt x="547" y="197"/>
                  </a:lnTo>
                  <a:lnTo>
                    <a:pt x="590" y="238"/>
                  </a:lnTo>
                  <a:lnTo>
                    <a:pt x="596" y="250"/>
                  </a:lnTo>
                  <a:lnTo>
                    <a:pt x="602" y="289"/>
                  </a:lnTo>
                  <a:lnTo>
                    <a:pt x="602" y="305"/>
                  </a:lnTo>
                  <a:lnTo>
                    <a:pt x="598" y="313"/>
                  </a:lnTo>
                  <a:lnTo>
                    <a:pt x="588" y="350"/>
                  </a:lnTo>
                  <a:lnTo>
                    <a:pt x="582" y="358"/>
                  </a:lnTo>
                  <a:lnTo>
                    <a:pt x="564" y="377"/>
                  </a:lnTo>
                  <a:lnTo>
                    <a:pt x="545" y="395"/>
                  </a:lnTo>
                  <a:lnTo>
                    <a:pt x="539" y="405"/>
                  </a:lnTo>
                  <a:lnTo>
                    <a:pt x="545" y="419"/>
                  </a:lnTo>
                  <a:lnTo>
                    <a:pt x="539" y="444"/>
                  </a:lnTo>
                  <a:lnTo>
                    <a:pt x="513" y="440"/>
                  </a:lnTo>
                  <a:lnTo>
                    <a:pt x="491" y="462"/>
                  </a:lnTo>
                  <a:lnTo>
                    <a:pt x="482" y="452"/>
                  </a:lnTo>
                  <a:lnTo>
                    <a:pt x="482" y="440"/>
                  </a:lnTo>
                  <a:lnTo>
                    <a:pt x="464" y="450"/>
                  </a:lnTo>
                  <a:lnTo>
                    <a:pt x="458" y="464"/>
                  </a:lnTo>
                  <a:lnTo>
                    <a:pt x="442" y="452"/>
                  </a:lnTo>
                  <a:lnTo>
                    <a:pt x="430" y="448"/>
                  </a:lnTo>
                  <a:lnTo>
                    <a:pt x="426" y="448"/>
                  </a:lnTo>
                  <a:lnTo>
                    <a:pt x="403" y="433"/>
                  </a:lnTo>
                  <a:lnTo>
                    <a:pt x="405" y="419"/>
                  </a:lnTo>
                  <a:lnTo>
                    <a:pt x="391" y="405"/>
                  </a:lnTo>
                  <a:lnTo>
                    <a:pt x="395" y="395"/>
                  </a:lnTo>
                  <a:lnTo>
                    <a:pt x="385" y="383"/>
                  </a:lnTo>
                  <a:lnTo>
                    <a:pt x="381" y="399"/>
                  </a:lnTo>
                  <a:lnTo>
                    <a:pt x="373" y="385"/>
                  </a:lnTo>
                  <a:lnTo>
                    <a:pt x="375" y="372"/>
                  </a:lnTo>
                  <a:lnTo>
                    <a:pt x="361" y="381"/>
                  </a:lnTo>
                  <a:lnTo>
                    <a:pt x="353" y="391"/>
                  </a:lnTo>
                  <a:lnTo>
                    <a:pt x="351" y="397"/>
                  </a:lnTo>
                  <a:lnTo>
                    <a:pt x="339" y="377"/>
                  </a:lnTo>
                  <a:lnTo>
                    <a:pt x="330" y="374"/>
                  </a:lnTo>
                  <a:lnTo>
                    <a:pt x="320" y="356"/>
                  </a:lnTo>
                  <a:lnTo>
                    <a:pt x="300" y="356"/>
                  </a:lnTo>
                  <a:lnTo>
                    <a:pt x="296" y="364"/>
                  </a:lnTo>
                  <a:lnTo>
                    <a:pt x="286" y="356"/>
                  </a:lnTo>
                  <a:lnTo>
                    <a:pt x="276" y="352"/>
                  </a:lnTo>
                  <a:lnTo>
                    <a:pt x="272" y="352"/>
                  </a:lnTo>
                  <a:lnTo>
                    <a:pt x="264" y="356"/>
                  </a:lnTo>
                  <a:lnTo>
                    <a:pt x="255" y="360"/>
                  </a:lnTo>
                  <a:lnTo>
                    <a:pt x="245" y="362"/>
                  </a:lnTo>
                  <a:lnTo>
                    <a:pt x="239" y="362"/>
                  </a:lnTo>
                  <a:lnTo>
                    <a:pt x="229" y="370"/>
                  </a:lnTo>
                  <a:lnTo>
                    <a:pt x="221" y="377"/>
                  </a:lnTo>
                  <a:lnTo>
                    <a:pt x="215" y="379"/>
                  </a:lnTo>
                  <a:lnTo>
                    <a:pt x="211" y="377"/>
                  </a:lnTo>
                  <a:lnTo>
                    <a:pt x="209" y="376"/>
                  </a:lnTo>
                  <a:lnTo>
                    <a:pt x="201" y="379"/>
                  </a:lnTo>
                  <a:lnTo>
                    <a:pt x="193" y="383"/>
                  </a:lnTo>
                  <a:lnTo>
                    <a:pt x="188" y="391"/>
                  </a:lnTo>
                  <a:lnTo>
                    <a:pt x="176" y="411"/>
                  </a:lnTo>
                  <a:lnTo>
                    <a:pt x="160" y="409"/>
                  </a:lnTo>
                  <a:lnTo>
                    <a:pt x="142" y="413"/>
                  </a:lnTo>
                  <a:lnTo>
                    <a:pt x="134" y="421"/>
                  </a:lnTo>
                  <a:lnTo>
                    <a:pt x="124" y="427"/>
                  </a:lnTo>
                  <a:lnTo>
                    <a:pt x="113" y="440"/>
                  </a:lnTo>
                  <a:lnTo>
                    <a:pt x="105" y="444"/>
                  </a:lnTo>
                  <a:lnTo>
                    <a:pt x="97" y="446"/>
                  </a:lnTo>
                  <a:lnTo>
                    <a:pt x="81" y="438"/>
                  </a:lnTo>
                  <a:lnTo>
                    <a:pt x="71" y="440"/>
                  </a:lnTo>
                  <a:lnTo>
                    <a:pt x="69" y="431"/>
                  </a:lnTo>
                  <a:lnTo>
                    <a:pt x="71" y="419"/>
                  </a:lnTo>
                  <a:lnTo>
                    <a:pt x="69" y="401"/>
                  </a:lnTo>
                  <a:lnTo>
                    <a:pt x="53" y="385"/>
                  </a:lnTo>
                  <a:lnTo>
                    <a:pt x="51" y="376"/>
                  </a:lnTo>
                  <a:lnTo>
                    <a:pt x="36" y="352"/>
                  </a:lnTo>
                  <a:lnTo>
                    <a:pt x="22" y="338"/>
                  </a:lnTo>
                  <a:lnTo>
                    <a:pt x="12" y="326"/>
                  </a:lnTo>
                  <a:lnTo>
                    <a:pt x="4" y="313"/>
                  </a:lnTo>
                  <a:lnTo>
                    <a:pt x="20" y="324"/>
                  </a:lnTo>
                  <a:lnTo>
                    <a:pt x="14" y="313"/>
                  </a:lnTo>
                  <a:lnTo>
                    <a:pt x="24" y="319"/>
                  </a:lnTo>
                  <a:lnTo>
                    <a:pt x="2" y="289"/>
                  </a:lnTo>
                  <a:lnTo>
                    <a:pt x="6" y="263"/>
                  </a:lnTo>
                  <a:lnTo>
                    <a:pt x="0" y="258"/>
                  </a:lnTo>
                  <a:lnTo>
                    <a:pt x="8" y="246"/>
                  </a:lnTo>
                  <a:lnTo>
                    <a:pt x="30" y="226"/>
                  </a:lnTo>
                  <a:lnTo>
                    <a:pt x="43" y="208"/>
                  </a:lnTo>
                  <a:lnTo>
                    <a:pt x="55" y="214"/>
                  </a:lnTo>
                  <a:lnTo>
                    <a:pt x="57" y="206"/>
                  </a:lnTo>
                  <a:lnTo>
                    <a:pt x="67" y="204"/>
                  </a:lnTo>
                  <a:lnTo>
                    <a:pt x="73" y="199"/>
                  </a:lnTo>
                  <a:lnTo>
                    <a:pt x="83" y="197"/>
                  </a:lnTo>
                  <a:lnTo>
                    <a:pt x="93" y="191"/>
                  </a:lnTo>
                  <a:lnTo>
                    <a:pt x="103" y="181"/>
                  </a:lnTo>
                  <a:lnTo>
                    <a:pt x="109" y="169"/>
                  </a:lnTo>
                  <a:lnTo>
                    <a:pt x="111" y="155"/>
                  </a:lnTo>
                  <a:lnTo>
                    <a:pt x="113" y="144"/>
                  </a:lnTo>
                  <a:lnTo>
                    <a:pt x="120" y="1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ltGray">
            <a:xfrm>
              <a:off x="7221538" y="4710113"/>
              <a:ext cx="966787" cy="857250"/>
            </a:xfrm>
            <a:custGeom>
              <a:avLst/>
              <a:gdLst/>
              <a:ahLst/>
              <a:cxnLst>
                <a:cxn ang="0">
                  <a:pos x="140" y="132"/>
                </a:cxn>
                <a:cxn ang="0">
                  <a:pos x="156" y="98"/>
                </a:cxn>
                <a:cxn ang="0">
                  <a:pos x="182" y="76"/>
                </a:cxn>
                <a:cxn ang="0">
                  <a:pos x="226" y="90"/>
                </a:cxn>
                <a:cxn ang="0">
                  <a:pos x="232" y="50"/>
                </a:cxn>
                <a:cxn ang="0">
                  <a:pos x="272" y="28"/>
                </a:cxn>
                <a:cxn ang="0">
                  <a:pos x="324" y="22"/>
                </a:cxn>
                <a:cxn ang="0">
                  <a:pos x="332" y="48"/>
                </a:cxn>
                <a:cxn ang="0">
                  <a:pos x="350" y="88"/>
                </a:cxn>
                <a:cxn ang="0">
                  <a:pos x="396" y="114"/>
                </a:cxn>
                <a:cxn ang="0">
                  <a:pos x="422" y="88"/>
                </a:cxn>
                <a:cxn ang="0">
                  <a:pos x="422" y="28"/>
                </a:cxn>
                <a:cxn ang="0">
                  <a:pos x="438" y="4"/>
                </a:cxn>
                <a:cxn ang="0">
                  <a:pos x="458" y="60"/>
                </a:cxn>
                <a:cxn ang="0">
                  <a:pos x="494" y="76"/>
                </a:cxn>
                <a:cxn ang="0">
                  <a:pos x="498" y="122"/>
                </a:cxn>
                <a:cxn ang="0">
                  <a:pos x="538" y="160"/>
                </a:cxn>
                <a:cxn ang="0">
                  <a:pos x="550" y="192"/>
                </a:cxn>
                <a:cxn ang="0">
                  <a:pos x="604" y="254"/>
                </a:cxn>
                <a:cxn ang="0">
                  <a:pos x="606" y="318"/>
                </a:cxn>
                <a:cxn ang="0">
                  <a:pos x="572" y="384"/>
                </a:cxn>
                <a:cxn ang="0">
                  <a:pos x="552" y="426"/>
                </a:cxn>
                <a:cxn ang="0">
                  <a:pos x="498" y="470"/>
                </a:cxn>
                <a:cxn ang="0">
                  <a:pos x="470" y="458"/>
                </a:cxn>
                <a:cxn ang="0">
                  <a:pos x="436" y="456"/>
                </a:cxn>
                <a:cxn ang="0">
                  <a:pos x="410" y="426"/>
                </a:cxn>
                <a:cxn ang="0">
                  <a:pos x="390" y="390"/>
                </a:cxn>
                <a:cxn ang="0">
                  <a:pos x="380" y="378"/>
                </a:cxn>
                <a:cxn ang="0">
                  <a:pos x="356" y="404"/>
                </a:cxn>
                <a:cxn ang="0">
                  <a:pos x="324" y="362"/>
                </a:cxn>
                <a:cxn ang="0">
                  <a:pos x="290" y="362"/>
                </a:cxn>
                <a:cxn ang="0">
                  <a:pos x="268" y="362"/>
                </a:cxn>
                <a:cxn ang="0">
                  <a:pos x="242" y="368"/>
                </a:cxn>
                <a:cxn ang="0">
                  <a:pos x="218" y="386"/>
                </a:cxn>
                <a:cxn ang="0">
                  <a:pos x="204" y="386"/>
                </a:cxn>
                <a:cxn ang="0">
                  <a:pos x="178" y="418"/>
                </a:cxn>
                <a:cxn ang="0">
                  <a:pos x="136" y="428"/>
                </a:cxn>
                <a:cxn ang="0">
                  <a:pos x="106" y="452"/>
                </a:cxn>
                <a:cxn ang="0">
                  <a:pos x="72" y="448"/>
                </a:cxn>
                <a:cxn ang="0">
                  <a:pos x="70" y="408"/>
                </a:cxn>
                <a:cxn ang="0">
                  <a:pos x="36" y="358"/>
                </a:cxn>
                <a:cxn ang="0">
                  <a:pos x="4" y="318"/>
                </a:cxn>
                <a:cxn ang="0">
                  <a:pos x="24" y="324"/>
                </a:cxn>
                <a:cxn ang="0">
                  <a:pos x="0" y="262"/>
                </a:cxn>
                <a:cxn ang="0">
                  <a:pos x="44" y="212"/>
                </a:cxn>
                <a:cxn ang="0">
                  <a:pos x="68" y="208"/>
                </a:cxn>
                <a:cxn ang="0">
                  <a:pos x="94" y="194"/>
                </a:cxn>
                <a:cxn ang="0">
                  <a:pos x="112" y="158"/>
                </a:cxn>
              </a:cxnLst>
              <a:rect l="0" t="0" r="r" b="b"/>
              <a:pathLst>
                <a:path w="611" h="473">
                  <a:moveTo>
                    <a:pt x="122" y="126"/>
                  </a:moveTo>
                  <a:lnTo>
                    <a:pt x="136" y="148"/>
                  </a:lnTo>
                  <a:lnTo>
                    <a:pt x="140" y="132"/>
                  </a:lnTo>
                  <a:lnTo>
                    <a:pt x="134" y="126"/>
                  </a:lnTo>
                  <a:lnTo>
                    <a:pt x="148" y="114"/>
                  </a:lnTo>
                  <a:lnTo>
                    <a:pt x="156" y="98"/>
                  </a:lnTo>
                  <a:lnTo>
                    <a:pt x="164" y="88"/>
                  </a:lnTo>
                  <a:lnTo>
                    <a:pt x="174" y="78"/>
                  </a:lnTo>
                  <a:lnTo>
                    <a:pt x="182" y="76"/>
                  </a:lnTo>
                  <a:lnTo>
                    <a:pt x="204" y="88"/>
                  </a:lnTo>
                  <a:lnTo>
                    <a:pt x="214" y="86"/>
                  </a:lnTo>
                  <a:lnTo>
                    <a:pt x="226" y="90"/>
                  </a:lnTo>
                  <a:lnTo>
                    <a:pt x="222" y="78"/>
                  </a:lnTo>
                  <a:lnTo>
                    <a:pt x="236" y="64"/>
                  </a:lnTo>
                  <a:lnTo>
                    <a:pt x="232" y="50"/>
                  </a:lnTo>
                  <a:lnTo>
                    <a:pt x="254" y="36"/>
                  </a:lnTo>
                  <a:lnTo>
                    <a:pt x="266" y="40"/>
                  </a:lnTo>
                  <a:lnTo>
                    <a:pt x="272" y="28"/>
                  </a:lnTo>
                  <a:lnTo>
                    <a:pt x="272" y="20"/>
                  </a:lnTo>
                  <a:lnTo>
                    <a:pt x="300" y="28"/>
                  </a:lnTo>
                  <a:lnTo>
                    <a:pt x="324" y="22"/>
                  </a:lnTo>
                  <a:lnTo>
                    <a:pt x="334" y="28"/>
                  </a:lnTo>
                  <a:lnTo>
                    <a:pt x="342" y="30"/>
                  </a:lnTo>
                  <a:lnTo>
                    <a:pt x="332" y="48"/>
                  </a:lnTo>
                  <a:lnTo>
                    <a:pt x="332" y="56"/>
                  </a:lnTo>
                  <a:lnTo>
                    <a:pt x="324" y="74"/>
                  </a:lnTo>
                  <a:lnTo>
                    <a:pt x="350" y="88"/>
                  </a:lnTo>
                  <a:lnTo>
                    <a:pt x="384" y="106"/>
                  </a:lnTo>
                  <a:lnTo>
                    <a:pt x="396" y="96"/>
                  </a:lnTo>
                  <a:lnTo>
                    <a:pt x="396" y="114"/>
                  </a:lnTo>
                  <a:lnTo>
                    <a:pt x="408" y="116"/>
                  </a:lnTo>
                  <a:lnTo>
                    <a:pt x="412" y="108"/>
                  </a:lnTo>
                  <a:lnTo>
                    <a:pt x="422" y="88"/>
                  </a:lnTo>
                  <a:lnTo>
                    <a:pt x="424" y="66"/>
                  </a:lnTo>
                  <a:lnTo>
                    <a:pt x="420" y="48"/>
                  </a:lnTo>
                  <a:lnTo>
                    <a:pt x="422" y="28"/>
                  </a:lnTo>
                  <a:lnTo>
                    <a:pt x="424" y="16"/>
                  </a:lnTo>
                  <a:lnTo>
                    <a:pt x="428" y="0"/>
                  </a:lnTo>
                  <a:lnTo>
                    <a:pt x="438" y="4"/>
                  </a:lnTo>
                  <a:lnTo>
                    <a:pt x="450" y="30"/>
                  </a:lnTo>
                  <a:lnTo>
                    <a:pt x="454" y="52"/>
                  </a:lnTo>
                  <a:lnTo>
                    <a:pt x="458" y="60"/>
                  </a:lnTo>
                  <a:lnTo>
                    <a:pt x="466" y="52"/>
                  </a:lnTo>
                  <a:lnTo>
                    <a:pt x="486" y="68"/>
                  </a:lnTo>
                  <a:lnTo>
                    <a:pt x="494" y="76"/>
                  </a:lnTo>
                  <a:lnTo>
                    <a:pt x="484" y="82"/>
                  </a:lnTo>
                  <a:lnTo>
                    <a:pt x="496" y="98"/>
                  </a:lnTo>
                  <a:lnTo>
                    <a:pt x="498" y="122"/>
                  </a:lnTo>
                  <a:lnTo>
                    <a:pt x="504" y="142"/>
                  </a:lnTo>
                  <a:lnTo>
                    <a:pt x="514" y="144"/>
                  </a:lnTo>
                  <a:lnTo>
                    <a:pt x="538" y="160"/>
                  </a:lnTo>
                  <a:lnTo>
                    <a:pt x="546" y="172"/>
                  </a:lnTo>
                  <a:lnTo>
                    <a:pt x="548" y="182"/>
                  </a:lnTo>
                  <a:lnTo>
                    <a:pt x="550" y="192"/>
                  </a:lnTo>
                  <a:lnTo>
                    <a:pt x="554" y="200"/>
                  </a:lnTo>
                  <a:lnTo>
                    <a:pt x="598" y="242"/>
                  </a:lnTo>
                  <a:lnTo>
                    <a:pt x="604" y="254"/>
                  </a:lnTo>
                  <a:lnTo>
                    <a:pt x="610" y="294"/>
                  </a:lnTo>
                  <a:lnTo>
                    <a:pt x="610" y="310"/>
                  </a:lnTo>
                  <a:lnTo>
                    <a:pt x="606" y="318"/>
                  </a:lnTo>
                  <a:lnTo>
                    <a:pt x="596" y="356"/>
                  </a:lnTo>
                  <a:lnTo>
                    <a:pt x="590" y="364"/>
                  </a:lnTo>
                  <a:lnTo>
                    <a:pt x="572" y="384"/>
                  </a:lnTo>
                  <a:lnTo>
                    <a:pt x="552" y="402"/>
                  </a:lnTo>
                  <a:lnTo>
                    <a:pt x="546" y="412"/>
                  </a:lnTo>
                  <a:lnTo>
                    <a:pt x="552" y="426"/>
                  </a:lnTo>
                  <a:lnTo>
                    <a:pt x="546" y="452"/>
                  </a:lnTo>
                  <a:lnTo>
                    <a:pt x="520" y="448"/>
                  </a:lnTo>
                  <a:lnTo>
                    <a:pt x="498" y="470"/>
                  </a:lnTo>
                  <a:lnTo>
                    <a:pt x="488" y="460"/>
                  </a:lnTo>
                  <a:lnTo>
                    <a:pt x="488" y="448"/>
                  </a:lnTo>
                  <a:lnTo>
                    <a:pt x="470" y="458"/>
                  </a:lnTo>
                  <a:lnTo>
                    <a:pt x="464" y="472"/>
                  </a:lnTo>
                  <a:lnTo>
                    <a:pt x="448" y="460"/>
                  </a:lnTo>
                  <a:lnTo>
                    <a:pt x="436" y="456"/>
                  </a:lnTo>
                  <a:lnTo>
                    <a:pt x="432" y="456"/>
                  </a:lnTo>
                  <a:lnTo>
                    <a:pt x="408" y="440"/>
                  </a:lnTo>
                  <a:lnTo>
                    <a:pt x="410" y="426"/>
                  </a:lnTo>
                  <a:lnTo>
                    <a:pt x="396" y="412"/>
                  </a:lnTo>
                  <a:lnTo>
                    <a:pt x="400" y="402"/>
                  </a:lnTo>
                  <a:lnTo>
                    <a:pt x="390" y="390"/>
                  </a:lnTo>
                  <a:lnTo>
                    <a:pt x="386" y="406"/>
                  </a:lnTo>
                  <a:lnTo>
                    <a:pt x="378" y="392"/>
                  </a:lnTo>
                  <a:lnTo>
                    <a:pt x="380" y="378"/>
                  </a:lnTo>
                  <a:lnTo>
                    <a:pt x="366" y="388"/>
                  </a:lnTo>
                  <a:lnTo>
                    <a:pt x="358" y="398"/>
                  </a:lnTo>
                  <a:lnTo>
                    <a:pt x="356" y="404"/>
                  </a:lnTo>
                  <a:lnTo>
                    <a:pt x="344" y="384"/>
                  </a:lnTo>
                  <a:lnTo>
                    <a:pt x="334" y="380"/>
                  </a:lnTo>
                  <a:lnTo>
                    <a:pt x="324" y="362"/>
                  </a:lnTo>
                  <a:lnTo>
                    <a:pt x="304" y="362"/>
                  </a:lnTo>
                  <a:lnTo>
                    <a:pt x="300" y="370"/>
                  </a:lnTo>
                  <a:lnTo>
                    <a:pt x="290" y="362"/>
                  </a:lnTo>
                  <a:lnTo>
                    <a:pt x="280" y="358"/>
                  </a:lnTo>
                  <a:lnTo>
                    <a:pt x="276" y="358"/>
                  </a:lnTo>
                  <a:lnTo>
                    <a:pt x="268" y="362"/>
                  </a:lnTo>
                  <a:lnTo>
                    <a:pt x="258" y="366"/>
                  </a:lnTo>
                  <a:lnTo>
                    <a:pt x="248" y="368"/>
                  </a:lnTo>
                  <a:lnTo>
                    <a:pt x="242" y="368"/>
                  </a:lnTo>
                  <a:lnTo>
                    <a:pt x="232" y="376"/>
                  </a:lnTo>
                  <a:lnTo>
                    <a:pt x="224" y="384"/>
                  </a:lnTo>
                  <a:lnTo>
                    <a:pt x="218" y="386"/>
                  </a:lnTo>
                  <a:lnTo>
                    <a:pt x="214" y="384"/>
                  </a:lnTo>
                  <a:lnTo>
                    <a:pt x="212" y="382"/>
                  </a:lnTo>
                  <a:lnTo>
                    <a:pt x="204" y="386"/>
                  </a:lnTo>
                  <a:lnTo>
                    <a:pt x="196" y="390"/>
                  </a:lnTo>
                  <a:lnTo>
                    <a:pt x="190" y="398"/>
                  </a:lnTo>
                  <a:lnTo>
                    <a:pt x="178" y="418"/>
                  </a:lnTo>
                  <a:lnTo>
                    <a:pt x="162" y="416"/>
                  </a:lnTo>
                  <a:lnTo>
                    <a:pt x="144" y="420"/>
                  </a:lnTo>
                  <a:lnTo>
                    <a:pt x="136" y="428"/>
                  </a:lnTo>
                  <a:lnTo>
                    <a:pt x="126" y="434"/>
                  </a:lnTo>
                  <a:lnTo>
                    <a:pt x="114" y="448"/>
                  </a:lnTo>
                  <a:lnTo>
                    <a:pt x="106" y="452"/>
                  </a:lnTo>
                  <a:lnTo>
                    <a:pt x="98" y="454"/>
                  </a:lnTo>
                  <a:lnTo>
                    <a:pt x="82" y="446"/>
                  </a:lnTo>
                  <a:lnTo>
                    <a:pt x="72" y="448"/>
                  </a:lnTo>
                  <a:lnTo>
                    <a:pt x="70" y="438"/>
                  </a:lnTo>
                  <a:lnTo>
                    <a:pt x="72" y="426"/>
                  </a:lnTo>
                  <a:lnTo>
                    <a:pt x="70" y="408"/>
                  </a:lnTo>
                  <a:lnTo>
                    <a:pt x="54" y="392"/>
                  </a:lnTo>
                  <a:lnTo>
                    <a:pt x="52" y="382"/>
                  </a:lnTo>
                  <a:lnTo>
                    <a:pt x="36" y="358"/>
                  </a:lnTo>
                  <a:lnTo>
                    <a:pt x="22" y="344"/>
                  </a:lnTo>
                  <a:lnTo>
                    <a:pt x="12" y="332"/>
                  </a:lnTo>
                  <a:lnTo>
                    <a:pt x="4" y="318"/>
                  </a:lnTo>
                  <a:lnTo>
                    <a:pt x="20" y="330"/>
                  </a:lnTo>
                  <a:lnTo>
                    <a:pt x="14" y="318"/>
                  </a:lnTo>
                  <a:lnTo>
                    <a:pt x="24" y="324"/>
                  </a:lnTo>
                  <a:lnTo>
                    <a:pt x="2" y="294"/>
                  </a:lnTo>
                  <a:lnTo>
                    <a:pt x="6" y="268"/>
                  </a:lnTo>
                  <a:lnTo>
                    <a:pt x="0" y="262"/>
                  </a:lnTo>
                  <a:lnTo>
                    <a:pt x="8" y="250"/>
                  </a:lnTo>
                  <a:lnTo>
                    <a:pt x="30" y="230"/>
                  </a:lnTo>
                  <a:lnTo>
                    <a:pt x="44" y="212"/>
                  </a:lnTo>
                  <a:lnTo>
                    <a:pt x="56" y="218"/>
                  </a:lnTo>
                  <a:lnTo>
                    <a:pt x="58" y="210"/>
                  </a:lnTo>
                  <a:lnTo>
                    <a:pt x="68" y="208"/>
                  </a:lnTo>
                  <a:lnTo>
                    <a:pt x="74" y="202"/>
                  </a:lnTo>
                  <a:lnTo>
                    <a:pt x="84" y="200"/>
                  </a:lnTo>
                  <a:lnTo>
                    <a:pt x="94" y="194"/>
                  </a:lnTo>
                  <a:lnTo>
                    <a:pt x="104" y="184"/>
                  </a:lnTo>
                  <a:lnTo>
                    <a:pt x="110" y="172"/>
                  </a:lnTo>
                  <a:lnTo>
                    <a:pt x="112" y="158"/>
                  </a:lnTo>
                  <a:lnTo>
                    <a:pt x="114" y="146"/>
                  </a:lnTo>
                  <a:lnTo>
                    <a:pt x="122" y="1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ltGray">
            <a:xfrm>
              <a:off x="7974013" y="5605463"/>
              <a:ext cx="68262" cy="87312"/>
            </a:xfrm>
            <a:custGeom>
              <a:avLst/>
              <a:gdLst/>
              <a:ahLst/>
              <a:cxnLst>
                <a:cxn ang="0">
                  <a:pos x="29" y="9"/>
                </a:cxn>
                <a:cxn ang="0">
                  <a:pos x="40" y="2"/>
                </a:cxn>
                <a:cxn ang="0">
                  <a:pos x="42" y="21"/>
                </a:cxn>
                <a:cxn ang="0">
                  <a:pos x="34" y="38"/>
                </a:cxn>
                <a:cxn ang="0">
                  <a:pos x="27" y="48"/>
                </a:cxn>
                <a:cxn ang="0">
                  <a:pos x="7" y="26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29" y="9"/>
                </a:cxn>
              </a:cxnLst>
              <a:rect l="0" t="0" r="r" b="b"/>
              <a:pathLst>
                <a:path w="43" h="49">
                  <a:moveTo>
                    <a:pt x="29" y="9"/>
                  </a:moveTo>
                  <a:lnTo>
                    <a:pt x="40" y="2"/>
                  </a:lnTo>
                  <a:lnTo>
                    <a:pt x="42" y="21"/>
                  </a:lnTo>
                  <a:lnTo>
                    <a:pt x="34" y="38"/>
                  </a:lnTo>
                  <a:lnTo>
                    <a:pt x="27" y="48"/>
                  </a:lnTo>
                  <a:lnTo>
                    <a:pt x="7" y="26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9" y="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ltGray">
            <a:xfrm>
              <a:off x="7972425" y="5603875"/>
              <a:ext cx="79375" cy="101600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48" y="2"/>
                </a:cxn>
                <a:cxn ang="0">
                  <a:pos x="50" y="24"/>
                </a:cxn>
                <a:cxn ang="0">
                  <a:pos x="40" y="44"/>
                </a:cxn>
                <a:cxn ang="0">
                  <a:pos x="32" y="56"/>
                </a:cxn>
                <a:cxn ang="0">
                  <a:pos x="8" y="30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34" y="10"/>
                </a:cxn>
              </a:cxnLst>
              <a:rect l="0" t="0" r="r" b="b"/>
              <a:pathLst>
                <a:path w="51" h="57">
                  <a:moveTo>
                    <a:pt x="34" y="10"/>
                  </a:moveTo>
                  <a:lnTo>
                    <a:pt x="48" y="2"/>
                  </a:lnTo>
                  <a:lnTo>
                    <a:pt x="50" y="24"/>
                  </a:lnTo>
                  <a:lnTo>
                    <a:pt x="40" y="44"/>
                  </a:lnTo>
                  <a:lnTo>
                    <a:pt x="32" y="56"/>
                  </a:lnTo>
                  <a:lnTo>
                    <a:pt x="8" y="3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4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ltGray">
            <a:xfrm>
              <a:off x="7843838" y="4471988"/>
              <a:ext cx="266700" cy="233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6"/>
                </a:cxn>
                <a:cxn ang="0">
                  <a:pos x="36" y="108"/>
                </a:cxn>
                <a:cxn ang="0">
                  <a:pos x="48" y="100"/>
                </a:cxn>
                <a:cxn ang="0">
                  <a:pos x="50" y="90"/>
                </a:cxn>
                <a:cxn ang="0">
                  <a:pos x="60" y="80"/>
                </a:cxn>
                <a:cxn ang="0">
                  <a:pos x="88" y="86"/>
                </a:cxn>
                <a:cxn ang="0">
                  <a:pos x="110" y="102"/>
                </a:cxn>
                <a:cxn ang="0">
                  <a:pos x="122" y="124"/>
                </a:cxn>
                <a:cxn ang="0">
                  <a:pos x="168" y="128"/>
                </a:cxn>
                <a:cxn ang="0">
                  <a:pos x="162" y="120"/>
                </a:cxn>
                <a:cxn ang="0">
                  <a:pos x="160" y="112"/>
                </a:cxn>
                <a:cxn ang="0">
                  <a:pos x="150" y="112"/>
                </a:cxn>
                <a:cxn ang="0">
                  <a:pos x="150" y="106"/>
                </a:cxn>
                <a:cxn ang="0">
                  <a:pos x="136" y="104"/>
                </a:cxn>
                <a:cxn ang="0">
                  <a:pos x="124" y="86"/>
                </a:cxn>
                <a:cxn ang="0">
                  <a:pos x="106" y="68"/>
                </a:cxn>
                <a:cxn ang="0">
                  <a:pos x="124" y="66"/>
                </a:cxn>
                <a:cxn ang="0">
                  <a:pos x="116" y="52"/>
                </a:cxn>
                <a:cxn ang="0">
                  <a:pos x="92" y="46"/>
                </a:cxn>
                <a:cxn ang="0">
                  <a:pos x="78" y="30"/>
                </a:cxn>
                <a:cxn ang="0">
                  <a:pos x="72" y="24"/>
                </a:cxn>
                <a:cxn ang="0">
                  <a:pos x="50" y="12"/>
                </a:cxn>
                <a:cxn ang="0">
                  <a:pos x="16" y="4"/>
                </a:cxn>
                <a:cxn ang="0">
                  <a:pos x="0" y="0"/>
                </a:cxn>
              </a:cxnLst>
              <a:rect l="0" t="0" r="r" b="b"/>
              <a:pathLst>
                <a:path w="169" h="129">
                  <a:moveTo>
                    <a:pt x="0" y="0"/>
                  </a:moveTo>
                  <a:lnTo>
                    <a:pt x="10" y="106"/>
                  </a:lnTo>
                  <a:lnTo>
                    <a:pt x="36" y="108"/>
                  </a:lnTo>
                  <a:lnTo>
                    <a:pt x="48" y="100"/>
                  </a:lnTo>
                  <a:lnTo>
                    <a:pt x="50" y="90"/>
                  </a:lnTo>
                  <a:lnTo>
                    <a:pt x="60" y="80"/>
                  </a:lnTo>
                  <a:lnTo>
                    <a:pt x="88" y="86"/>
                  </a:lnTo>
                  <a:lnTo>
                    <a:pt x="110" y="102"/>
                  </a:lnTo>
                  <a:lnTo>
                    <a:pt x="122" y="124"/>
                  </a:lnTo>
                  <a:lnTo>
                    <a:pt x="168" y="128"/>
                  </a:lnTo>
                  <a:lnTo>
                    <a:pt x="162" y="120"/>
                  </a:lnTo>
                  <a:lnTo>
                    <a:pt x="160" y="112"/>
                  </a:lnTo>
                  <a:lnTo>
                    <a:pt x="150" y="112"/>
                  </a:lnTo>
                  <a:lnTo>
                    <a:pt x="150" y="106"/>
                  </a:lnTo>
                  <a:lnTo>
                    <a:pt x="136" y="104"/>
                  </a:lnTo>
                  <a:lnTo>
                    <a:pt x="124" y="86"/>
                  </a:lnTo>
                  <a:lnTo>
                    <a:pt x="106" y="68"/>
                  </a:lnTo>
                  <a:lnTo>
                    <a:pt x="124" y="66"/>
                  </a:lnTo>
                  <a:lnTo>
                    <a:pt x="116" y="52"/>
                  </a:lnTo>
                  <a:lnTo>
                    <a:pt x="92" y="46"/>
                  </a:lnTo>
                  <a:lnTo>
                    <a:pt x="78" y="30"/>
                  </a:lnTo>
                  <a:lnTo>
                    <a:pt x="72" y="24"/>
                  </a:lnTo>
                  <a:lnTo>
                    <a:pt x="50" y="12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8" name="Freeform 196"/>
            <p:cNvSpPr>
              <a:spLocks/>
            </p:cNvSpPr>
            <p:nvPr/>
          </p:nvSpPr>
          <p:spPr bwMode="ltGray">
            <a:xfrm>
              <a:off x="7591425" y="4427538"/>
              <a:ext cx="257175" cy="230187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32" y="32"/>
                </a:cxn>
                <a:cxn ang="0">
                  <a:pos x="23" y="38"/>
                </a:cxn>
                <a:cxn ang="0">
                  <a:pos x="8" y="36"/>
                </a:cxn>
                <a:cxn ang="0">
                  <a:pos x="27" y="45"/>
                </a:cxn>
                <a:cxn ang="0">
                  <a:pos x="63" y="58"/>
                </a:cxn>
                <a:cxn ang="0">
                  <a:pos x="90" y="60"/>
                </a:cxn>
                <a:cxn ang="0">
                  <a:pos x="97" y="62"/>
                </a:cxn>
                <a:cxn ang="0">
                  <a:pos x="107" y="70"/>
                </a:cxn>
                <a:cxn ang="0">
                  <a:pos x="116" y="79"/>
                </a:cxn>
                <a:cxn ang="0">
                  <a:pos x="120" y="88"/>
                </a:cxn>
                <a:cxn ang="0">
                  <a:pos x="124" y="100"/>
                </a:cxn>
                <a:cxn ang="0">
                  <a:pos x="116" y="103"/>
                </a:cxn>
                <a:cxn ang="0">
                  <a:pos x="111" y="115"/>
                </a:cxn>
                <a:cxn ang="0">
                  <a:pos x="112" y="120"/>
                </a:cxn>
                <a:cxn ang="0">
                  <a:pos x="130" y="111"/>
                </a:cxn>
                <a:cxn ang="0">
                  <a:pos x="145" y="111"/>
                </a:cxn>
                <a:cxn ang="0">
                  <a:pos x="162" y="124"/>
                </a:cxn>
                <a:cxn ang="0">
                  <a:pos x="162" y="126"/>
                </a:cxn>
                <a:cxn ang="0">
                  <a:pos x="152" y="24"/>
                </a:cxn>
                <a:cxn ang="0">
                  <a:pos x="139" y="23"/>
                </a:cxn>
                <a:cxn ang="0">
                  <a:pos x="101" y="9"/>
                </a:cxn>
                <a:cxn ang="0">
                  <a:pos x="88" y="23"/>
                </a:cxn>
                <a:cxn ang="0">
                  <a:pos x="71" y="32"/>
                </a:cxn>
                <a:cxn ang="0">
                  <a:pos x="71" y="47"/>
                </a:cxn>
                <a:cxn ang="0">
                  <a:pos x="55" y="43"/>
                </a:cxn>
                <a:cxn ang="0">
                  <a:pos x="55" y="30"/>
                </a:cxn>
                <a:cxn ang="0">
                  <a:pos x="48" y="30"/>
                </a:cxn>
                <a:cxn ang="0">
                  <a:pos x="44" y="9"/>
                </a:cxn>
                <a:cxn ang="0">
                  <a:pos x="40" y="4"/>
                </a:cxn>
                <a:cxn ang="0">
                  <a:pos x="15" y="0"/>
                </a:cxn>
                <a:cxn ang="0">
                  <a:pos x="0" y="9"/>
                </a:cxn>
                <a:cxn ang="0">
                  <a:pos x="4" y="24"/>
                </a:cxn>
                <a:cxn ang="0">
                  <a:pos x="19" y="30"/>
                </a:cxn>
                <a:cxn ang="0">
                  <a:pos x="38" y="24"/>
                </a:cxn>
              </a:cxnLst>
              <a:rect l="0" t="0" r="r" b="b"/>
              <a:pathLst>
                <a:path w="163" h="127">
                  <a:moveTo>
                    <a:pt x="38" y="24"/>
                  </a:moveTo>
                  <a:lnTo>
                    <a:pt x="32" y="32"/>
                  </a:lnTo>
                  <a:lnTo>
                    <a:pt x="23" y="38"/>
                  </a:lnTo>
                  <a:lnTo>
                    <a:pt x="8" y="36"/>
                  </a:lnTo>
                  <a:lnTo>
                    <a:pt x="27" y="45"/>
                  </a:lnTo>
                  <a:lnTo>
                    <a:pt x="63" y="58"/>
                  </a:lnTo>
                  <a:lnTo>
                    <a:pt x="90" y="60"/>
                  </a:lnTo>
                  <a:lnTo>
                    <a:pt x="97" y="62"/>
                  </a:lnTo>
                  <a:lnTo>
                    <a:pt x="107" y="70"/>
                  </a:lnTo>
                  <a:lnTo>
                    <a:pt x="116" y="79"/>
                  </a:lnTo>
                  <a:lnTo>
                    <a:pt x="120" y="88"/>
                  </a:lnTo>
                  <a:lnTo>
                    <a:pt x="124" y="100"/>
                  </a:lnTo>
                  <a:lnTo>
                    <a:pt x="116" y="103"/>
                  </a:lnTo>
                  <a:lnTo>
                    <a:pt x="111" y="115"/>
                  </a:lnTo>
                  <a:lnTo>
                    <a:pt x="112" y="120"/>
                  </a:lnTo>
                  <a:lnTo>
                    <a:pt x="130" y="111"/>
                  </a:lnTo>
                  <a:lnTo>
                    <a:pt x="145" y="111"/>
                  </a:lnTo>
                  <a:lnTo>
                    <a:pt x="162" y="124"/>
                  </a:lnTo>
                  <a:lnTo>
                    <a:pt x="162" y="126"/>
                  </a:lnTo>
                  <a:lnTo>
                    <a:pt x="152" y="24"/>
                  </a:lnTo>
                  <a:lnTo>
                    <a:pt x="139" y="23"/>
                  </a:lnTo>
                  <a:lnTo>
                    <a:pt x="101" y="9"/>
                  </a:lnTo>
                  <a:lnTo>
                    <a:pt x="88" y="23"/>
                  </a:lnTo>
                  <a:lnTo>
                    <a:pt x="71" y="32"/>
                  </a:lnTo>
                  <a:lnTo>
                    <a:pt x="71" y="47"/>
                  </a:lnTo>
                  <a:lnTo>
                    <a:pt x="55" y="43"/>
                  </a:lnTo>
                  <a:lnTo>
                    <a:pt x="55" y="30"/>
                  </a:lnTo>
                  <a:lnTo>
                    <a:pt x="48" y="30"/>
                  </a:lnTo>
                  <a:lnTo>
                    <a:pt x="44" y="9"/>
                  </a:lnTo>
                  <a:lnTo>
                    <a:pt x="40" y="4"/>
                  </a:lnTo>
                  <a:lnTo>
                    <a:pt x="15" y="0"/>
                  </a:lnTo>
                  <a:lnTo>
                    <a:pt x="0" y="9"/>
                  </a:lnTo>
                  <a:lnTo>
                    <a:pt x="4" y="24"/>
                  </a:lnTo>
                  <a:lnTo>
                    <a:pt x="19" y="30"/>
                  </a:lnTo>
                  <a:lnTo>
                    <a:pt x="3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ltGray">
            <a:xfrm>
              <a:off x="7591425" y="4425950"/>
              <a:ext cx="269875" cy="244475"/>
            </a:xfrm>
            <a:custGeom>
              <a:avLst/>
              <a:gdLst/>
              <a:ahLst/>
              <a:cxnLst>
                <a:cxn ang="0">
                  <a:pos x="40" y="26"/>
                </a:cxn>
                <a:cxn ang="0">
                  <a:pos x="34" y="34"/>
                </a:cxn>
                <a:cxn ang="0">
                  <a:pos x="24" y="40"/>
                </a:cxn>
                <a:cxn ang="0">
                  <a:pos x="8" y="38"/>
                </a:cxn>
                <a:cxn ang="0">
                  <a:pos x="28" y="48"/>
                </a:cxn>
                <a:cxn ang="0">
                  <a:pos x="66" y="62"/>
                </a:cxn>
                <a:cxn ang="0">
                  <a:pos x="94" y="64"/>
                </a:cxn>
                <a:cxn ang="0">
                  <a:pos x="102" y="66"/>
                </a:cxn>
                <a:cxn ang="0">
                  <a:pos x="112" y="74"/>
                </a:cxn>
                <a:cxn ang="0">
                  <a:pos x="122" y="84"/>
                </a:cxn>
                <a:cxn ang="0">
                  <a:pos x="126" y="94"/>
                </a:cxn>
                <a:cxn ang="0">
                  <a:pos x="130" y="106"/>
                </a:cxn>
                <a:cxn ang="0">
                  <a:pos x="122" y="110"/>
                </a:cxn>
                <a:cxn ang="0">
                  <a:pos x="116" y="122"/>
                </a:cxn>
                <a:cxn ang="0">
                  <a:pos x="118" y="128"/>
                </a:cxn>
                <a:cxn ang="0">
                  <a:pos x="136" y="118"/>
                </a:cxn>
                <a:cxn ang="0">
                  <a:pos x="152" y="118"/>
                </a:cxn>
                <a:cxn ang="0">
                  <a:pos x="170" y="132"/>
                </a:cxn>
                <a:cxn ang="0">
                  <a:pos x="170" y="134"/>
                </a:cxn>
                <a:cxn ang="0">
                  <a:pos x="160" y="26"/>
                </a:cxn>
                <a:cxn ang="0">
                  <a:pos x="146" y="24"/>
                </a:cxn>
                <a:cxn ang="0">
                  <a:pos x="106" y="10"/>
                </a:cxn>
                <a:cxn ang="0">
                  <a:pos x="92" y="24"/>
                </a:cxn>
                <a:cxn ang="0">
                  <a:pos x="74" y="34"/>
                </a:cxn>
                <a:cxn ang="0">
                  <a:pos x="74" y="50"/>
                </a:cxn>
                <a:cxn ang="0">
                  <a:pos x="58" y="46"/>
                </a:cxn>
                <a:cxn ang="0">
                  <a:pos x="58" y="32"/>
                </a:cxn>
                <a:cxn ang="0">
                  <a:pos x="50" y="32"/>
                </a:cxn>
                <a:cxn ang="0">
                  <a:pos x="46" y="10"/>
                </a:cxn>
                <a:cxn ang="0">
                  <a:pos x="42" y="4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4" y="26"/>
                </a:cxn>
                <a:cxn ang="0">
                  <a:pos x="20" y="32"/>
                </a:cxn>
                <a:cxn ang="0">
                  <a:pos x="40" y="26"/>
                </a:cxn>
              </a:cxnLst>
              <a:rect l="0" t="0" r="r" b="b"/>
              <a:pathLst>
                <a:path w="171" h="135">
                  <a:moveTo>
                    <a:pt x="40" y="26"/>
                  </a:moveTo>
                  <a:lnTo>
                    <a:pt x="34" y="34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28" y="48"/>
                  </a:lnTo>
                  <a:lnTo>
                    <a:pt x="66" y="62"/>
                  </a:lnTo>
                  <a:lnTo>
                    <a:pt x="94" y="64"/>
                  </a:lnTo>
                  <a:lnTo>
                    <a:pt x="102" y="66"/>
                  </a:lnTo>
                  <a:lnTo>
                    <a:pt x="112" y="74"/>
                  </a:lnTo>
                  <a:lnTo>
                    <a:pt x="122" y="84"/>
                  </a:lnTo>
                  <a:lnTo>
                    <a:pt x="126" y="94"/>
                  </a:lnTo>
                  <a:lnTo>
                    <a:pt x="130" y="106"/>
                  </a:lnTo>
                  <a:lnTo>
                    <a:pt x="122" y="110"/>
                  </a:lnTo>
                  <a:lnTo>
                    <a:pt x="116" y="122"/>
                  </a:lnTo>
                  <a:lnTo>
                    <a:pt x="118" y="128"/>
                  </a:lnTo>
                  <a:lnTo>
                    <a:pt x="136" y="118"/>
                  </a:lnTo>
                  <a:lnTo>
                    <a:pt x="152" y="118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60" y="26"/>
                  </a:lnTo>
                  <a:lnTo>
                    <a:pt x="146" y="24"/>
                  </a:lnTo>
                  <a:lnTo>
                    <a:pt x="106" y="10"/>
                  </a:lnTo>
                  <a:lnTo>
                    <a:pt x="92" y="24"/>
                  </a:lnTo>
                  <a:lnTo>
                    <a:pt x="74" y="34"/>
                  </a:lnTo>
                  <a:lnTo>
                    <a:pt x="74" y="50"/>
                  </a:lnTo>
                  <a:lnTo>
                    <a:pt x="58" y="46"/>
                  </a:lnTo>
                  <a:lnTo>
                    <a:pt x="58" y="32"/>
                  </a:lnTo>
                  <a:lnTo>
                    <a:pt x="50" y="32"/>
                  </a:lnTo>
                  <a:lnTo>
                    <a:pt x="46" y="10"/>
                  </a:lnTo>
                  <a:lnTo>
                    <a:pt x="42" y="4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4" y="26"/>
                  </a:lnTo>
                  <a:lnTo>
                    <a:pt x="20" y="32"/>
                  </a:lnTo>
                  <a:lnTo>
                    <a:pt x="40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ltGray">
            <a:xfrm>
              <a:off x="7454900" y="4525963"/>
              <a:ext cx="38100" cy="301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6"/>
                </a:cxn>
                <a:cxn ang="0">
                  <a:pos x="16" y="12"/>
                </a:cxn>
                <a:cxn ang="0">
                  <a:pos x="24" y="10"/>
                </a:cxn>
                <a:cxn ang="0">
                  <a:pos x="14" y="0"/>
                </a:cxn>
                <a:cxn ang="0">
                  <a:pos x="0" y="6"/>
                </a:cxn>
              </a:cxnLst>
              <a:rect l="0" t="0" r="r" b="b"/>
              <a:pathLst>
                <a:path w="25" h="17">
                  <a:moveTo>
                    <a:pt x="0" y="6"/>
                  </a:moveTo>
                  <a:lnTo>
                    <a:pt x="8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14" y="0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ltGray">
            <a:xfrm>
              <a:off x="7502525" y="4508500"/>
              <a:ext cx="87313" cy="3016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16"/>
                </a:cxn>
                <a:cxn ang="0">
                  <a:pos x="16" y="10"/>
                </a:cxn>
                <a:cxn ang="0">
                  <a:pos x="32" y="6"/>
                </a:cxn>
                <a:cxn ang="0">
                  <a:pos x="46" y="12"/>
                </a:cxn>
                <a:cxn ang="0">
                  <a:pos x="54" y="12"/>
                </a:cxn>
                <a:cxn ang="0">
                  <a:pos x="48" y="0"/>
                </a:cxn>
                <a:cxn ang="0">
                  <a:pos x="22" y="2"/>
                </a:cxn>
                <a:cxn ang="0">
                  <a:pos x="6" y="6"/>
                </a:cxn>
              </a:cxnLst>
              <a:rect l="0" t="0" r="r" b="b"/>
              <a:pathLst>
                <a:path w="55" h="17">
                  <a:moveTo>
                    <a:pt x="6" y="6"/>
                  </a:moveTo>
                  <a:lnTo>
                    <a:pt x="0" y="16"/>
                  </a:lnTo>
                  <a:lnTo>
                    <a:pt x="16" y="10"/>
                  </a:lnTo>
                  <a:lnTo>
                    <a:pt x="32" y="6"/>
                  </a:lnTo>
                  <a:lnTo>
                    <a:pt x="46" y="12"/>
                  </a:lnTo>
                  <a:lnTo>
                    <a:pt x="54" y="12"/>
                  </a:lnTo>
                  <a:lnTo>
                    <a:pt x="48" y="0"/>
                  </a:lnTo>
                  <a:lnTo>
                    <a:pt x="22" y="2"/>
                  </a:lnTo>
                  <a:lnTo>
                    <a:pt x="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ltGray">
            <a:xfrm>
              <a:off x="6607175" y="4344988"/>
              <a:ext cx="315913" cy="3746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6" y="34"/>
                </a:cxn>
                <a:cxn ang="0">
                  <a:pos x="46" y="62"/>
                </a:cxn>
                <a:cxn ang="0">
                  <a:pos x="76" y="98"/>
                </a:cxn>
                <a:cxn ang="0">
                  <a:pos x="92" y="110"/>
                </a:cxn>
                <a:cxn ang="0">
                  <a:pos x="104" y="136"/>
                </a:cxn>
                <a:cxn ang="0">
                  <a:pos x="110" y="150"/>
                </a:cxn>
                <a:cxn ang="0">
                  <a:pos x="116" y="164"/>
                </a:cxn>
                <a:cxn ang="0">
                  <a:pos x="126" y="172"/>
                </a:cxn>
                <a:cxn ang="0">
                  <a:pos x="150" y="186"/>
                </a:cxn>
                <a:cxn ang="0">
                  <a:pos x="172" y="204"/>
                </a:cxn>
                <a:cxn ang="0">
                  <a:pos x="182" y="202"/>
                </a:cxn>
                <a:cxn ang="0">
                  <a:pos x="190" y="206"/>
                </a:cxn>
                <a:cxn ang="0">
                  <a:pos x="196" y="180"/>
                </a:cxn>
                <a:cxn ang="0">
                  <a:pos x="198" y="166"/>
                </a:cxn>
                <a:cxn ang="0">
                  <a:pos x="196" y="158"/>
                </a:cxn>
                <a:cxn ang="0">
                  <a:pos x="200" y="148"/>
                </a:cxn>
                <a:cxn ang="0">
                  <a:pos x="190" y="134"/>
                </a:cxn>
                <a:cxn ang="0">
                  <a:pos x="180" y="138"/>
                </a:cxn>
                <a:cxn ang="0">
                  <a:pos x="178" y="128"/>
                </a:cxn>
                <a:cxn ang="0">
                  <a:pos x="174" y="110"/>
                </a:cxn>
                <a:cxn ang="0">
                  <a:pos x="162" y="112"/>
                </a:cxn>
                <a:cxn ang="0">
                  <a:pos x="160" y="100"/>
                </a:cxn>
                <a:cxn ang="0">
                  <a:pos x="164" y="92"/>
                </a:cxn>
                <a:cxn ang="0">
                  <a:pos x="150" y="88"/>
                </a:cxn>
                <a:cxn ang="0">
                  <a:pos x="140" y="82"/>
                </a:cxn>
                <a:cxn ang="0">
                  <a:pos x="120" y="66"/>
                </a:cxn>
                <a:cxn ang="0">
                  <a:pos x="110" y="56"/>
                </a:cxn>
                <a:cxn ang="0">
                  <a:pos x="98" y="50"/>
                </a:cxn>
                <a:cxn ang="0">
                  <a:pos x="92" y="46"/>
                </a:cxn>
                <a:cxn ang="0">
                  <a:pos x="70" y="32"/>
                </a:cxn>
                <a:cxn ang="0">
                  <a:pos x="56" y="28"/>
                </a:cxn>
                <a:cxn ang="0">
                  <a:pos x="56" y="20"/>
                </a:cxn>
                <a:cxn ang="0">
                  <a:pos x="48" y="6"/>
                </a:cxn>
                <a:cxn ang="0">
                  <a:pos x="38" y="6"/>
                </a:cxn>
                <a:cxn ang="0">
                  <a:pos x="18" y="6"/>
                </a:cxn>
                <a:cxn ang="0">
                  <a:pos x="0" y="0"/>
                </a:cxn>
              </a:cxnLst>
              <a:rect l="0" t="0" r="r" b="b"/>
              <a:pathLst>
                <a:path w="201" h="207">
                  <a:moveTo>
                    <a:pt x="0" y="0"/>
                  </a:moveTo>
                  <a:lnTo>
                    <a:pt x="2" y="4"/>
                  </a:lnTo>
                  <a:lnTo>
                    <a:pt x="6" y="14"/>
                  </a:lnTo>
                  <a:lnTo>
                    <a:pt x="26" y="34"/>
                  </a:lnTo>
                  <a:lnTo>
                    <a:pt x="50" y="56"/>
                  </a:lnTo>
                  <a:lnTo>
                    <a:pt x="46" y="62"/>
                  </a:lnTo>
                  <a:lnTo>
                    <a:pt x="66" y="72"/>
                  </a:lnTo>
                  <a:lnTo>
                    <a:pt x="76" y="98"/>
                  </a:lnTo>
                  <a:lnTo>
                    <a:pt x="80" y="100"/>
                  </a:lnTo>
                  <a:lnTo>
                    <a:pt x="92" y="110"/>
                  </a:lnTo>
                  <a:lnTo>
                    <a:pt x="100" y="130"/>
                  </a:lnTo>
                  <a:lnTo>
                    <a:pt x="104" y="136"/>
                  </a:lnTo>
                  <a:lnTo>
                    <a:pt x="104" y="142"/>
                  </a:lnTo>
                  <a:lnTo>
                    <a:pt x="110" y="150"/>
                  </a:lnTo>
                  <a:lnTo>
                    <a:pt x="112" y="158"/>
                  </a:lnTo>
                  <a:lnTo>
                    <a:pt x="116" y="164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36" y="176"/>
                  </a:lnTo>
                  <a:lnTo>
                    <a:pt x="150" y="186"/>
                  </a:lnTo>
                  <a:lnTo>
                    <a:pt x="166" y="202"/>
                  </a:lnTo>
                  <a:lnTo>
                    <a:pt x="172" y="204"/>
                  </a:lnTo>
                  <a:lnTo>
                    <a:pt x="170" y="198"/>
                  </a:lnTo>
                  <a:lnTo>
                    <a:pt x="182" y="202"/>
                  </a:lnTo>
                  <a:lnTo>
                    <a:pt x="182" y="196"/>
                  </a:lnTo>
                  <a:lnTo>
                    <a:pt x="190" y="206"/>
                  </a:lnTo>
                  <a:lnTo>
                    <a:pt x="194" y="188"/>
                  </a:lnTo>
                  <a:lnTo>
                    <a:pt x="196" y="180"/>
                  </a:lnTo>
                  <a:lnTo>
                    <a:pt x="192" y="174"/>
                  </a:lnTo>
                  <a:lnTo>
                    <a:pt x="198" y="166"/>
                  </a:lnTo>
                  <a:lnTo>
                    <a:pt x="196" y="164"/>
                  </a:lnTo>
                  <a:lnTo>
                    <a:pt x="196" y="158"/>
                  </a:lnTo>
                  <a:lnTo>
                    <a:pt x="200" y="152"/>
                  </a:lnTo>
                  <a:lnTo>
                    <a:pt x="200" y="148"/>
                  </a:lnTo>
                  <a:lnTo>
                    <a:pt x="196" y="140"/>
                  </a:lnTo>
                  <a:lnTo>
                    <a:pt x="190" y="134"/>
                  </a:lnTo>
                  <a:lnTo>
                    <a:pt x="184" y="136"/>
                  </a:lnTo>
                  <a:lnTo>
                    <a:pt x="180" y="138"/>
                  </a:lnTo>
                  <a:lnTo>
                    <a:pt x="182" y="132"/>
                  </a:lnTo>
                  <a:lnTo>
                    <a:pt x="178" y="128"/>
                  </a:lnTo>
                  <a:lnTo>
                    <a:pt x="174" y="118"/>
                  </a:lnTo>
                  <a:lnTo>
                    <a:pt x="174" y="110"/>
                  </a:lnTo>
                  <a:lnTo>
                    <a:pt x="166" y="112"/>
                  </a:lnTo>
                  <a:lnTo>
                    <a:pt x="162" y="112"/>
                  </a:lnTo>
                  <a:lnTo>
                    <a:pt x="158" y="106"/>
                  </a:lnTo>
                  <a:lnTo>
                    <a:pt x="160" y="100"/>
                  </a:lnTo>
                  <a:lnTo>
                    <a:pt x="158" y="100"/>
                  </a:lnTo>
                  <a:lnTo>
                    <a:pt x="164" y="92"/>
                  </a:lnTo>
                  <a:lnTo>
                    <a:pt x="158" y="84"/>
                  </a:lnTo>
                  <a:lnTo>
                    <a:pt x="150" y="88"/>
                  </a:lnTo>
                  <a:lnTo>
                    <a:pt x="146" y="80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20" y="66"/>
                  </a:lnTo>
                  <a:lnTo>
                    <a:pt x="112" y="58"/>
                  </a:lnTo>
                  <a:lnTo>
                    <a:pt x="110" y="56"/>
                  </a:lnTo>
                  <a:lnTo>
                    <a:pt x="110" y="66"/>
                  </a:lnTo>
                  <a:lnTo>
                    <a:pt x="98" y="50"/>
                  </a:lnTo>
                  <a:lnTo>
                    <a:pt x="98" y="54"/>
                  </a:lnTo>
                  <a:lnTo>
                    <a:pt x="92" y="46"/>
                  </a:lnTo>
                  <a:lnTo>
                    <a:pt x="76" y="36"/>
                  </a:lnTo>
                  <a:lnTo>
                    <a:pt x="70" y="32"/>
                  </a:lnTo>
                  <a:lnTo>
                    <a:pt x="66" y="28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6" y="20"/>
                  </a:lnTo>
                  <a:lnTo>
                    <a:pt x="56" y="14"/>
                  </a:lnTo>
                  <a:lnTo>
                    <a:pt x="48" y="6"/>
                  </a:lnTo>
                  <a:lnTo>
                    <a:pt x="42" y="8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ltGray">
            <a:xfrm>
              <a:off x="6892925" y="4706938"/>
              <a:ext cx="268288" cy="74612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0" y="14"/>
                </a:cxn>
                <a:cxn ang="0">
                  <a:pos x="0" y="22"/>
                </a:cxn>
                <a:cxn ang="0">
                  <a:pos x="12" y="24"/>
                </a:cxn>
                <a:cxn ang="0">
                  <a:pos x="20" y="26"/>
                </a:cxn>
                <a:cxn ang="0">
                  <a:pos x="28" y="40"/>
                </a:cxn>
                <a:cxn ang="0">
                  <a:pos x="36" y="34"/>
                </a:cxn>
                <a:cxn ang="0">
                  <a:pos x="40" y="40"/>
                </a:cxn>
                <a:cxn ang="0">
                  <a:pos x="52" y="38"/>
                </a:cxn>
                <a:cxn ang="0">
                  <a:pos x="62" y="40"/>
                </a:cxn>
                <a:cxn ang="0">
                  <a:pos x="64" y="38"/>
                </a:cxn>
                <a:cxn ang="0">
                  <a:pos x="64" y="34"/>
                </a:cxn>
                <a:cxn ang="0">
                  <a:pos x="70" y="32"/>
                </a:cxn>
                <a:cxn ang="0">
                  <a:pos x="76" y="30"/>
                </a:cxn>
                <a:cxn ang="0">
                  <a:pos x="82" y="28"/>
                </a:cxn>
                <a:cxn ang="0">
                  <a:pos x="90" y="30"/>
                </a:cxn>
                <a:cxn ang="0">
                  <a:pos x="100" y="40"/>
                </a:cxn>
                <a:cxn ang="0">
                  <a:pos x="112" y="36"/>
                </a:cxn>
                <a:cxn ang="0">
                  <a:pos x="124" y="34"/>
                </a:cxn>
                <a:cxn ang="0">
                  <a:pos x="134" y="38"/>
                </a:cxn>
                <a:cxn ang="0">
                  <a:pos x="136" y="34"/>
                </a:cxn>
                <a:cxn ang="0">
                  <a:pos x="144" y="30"/>
                </a:cxn>
                <a:cxn ang="0">
                  <a:pos x="162" y="34"/>
                </a:cxn>
                <a:cxn ang="0">
                  <a:pos x="166" y="38"/>
                </a:cxn>
                <a:cxn ang="0">
                  <a:pos x="168" y="36"/>
                </a:cxn>
                <a:cxn ang="0">
                  <a:pos x="164" y="30"/>
                </a:cxn>
                <a:cxn ang="0">
                  <a:pos x="164" y="20"/>
                </a:cxn>
                <a:cxn ang="0">
                  <a:pos x="160" y="14"/>
                </a:cxn>
                <a:cxn ang="0">
                  <a:pos x="158" y="16"/>
                </a:cxn>
                <a:cxn ang="0">
                  <a:pos x="148" y="18"/>
                </a:cxn>
                <a:cxn ang="0">
                  <a:pos x="138" y="16"/>
                </a:cxn>
                <a:cxn ang="0">
                  <a:pos x="134" y="6"/>
                </a:cxn>
                <a:cxn ang="0">
                  <a:pos x="124" y="4"/>
                </a:cxn>
                <a:cxn ang="0">
                  <a:pos x="110" y="0"/>
                </a:cxn>
                <a:cxn ang="0">
                  <a:pos x="96" y="0"/>
                </a:cxn>
                <a:cxn ang="0">
                  <a:pos x="92" y="4"/>
                </a:cxn>
                <a:cxn ang="0">
                  <a:pos x="92" y="10"/>
                </a:cxn>
                <a:cxn ang="0">
                  <a:pos x="98" y="14"/>
                </a:cxn>
                <a:cxn ang="0">
                  <a:pos x="86" y="18"/>
                </a:cxn>
                <a:cxn ang="0">
                  <a:pos x="76" y="18"/>
                </a:cxn>
                <a:cxn ang="0">
                  <a:pos x="64" y="18"/>
                </a:cxn>
                <a:cxn ang="0">
                  <a:pos x="60" y="10"/>
                </a:cxn>
                <a:cxn ang="0">
                  <a:pos x="58" y="6"/>
                </a:cxn>
                <a:cxn ang="0">
                  <a:pos x="44" y="2"/>
                </a:cxn>
                <a:cxn ang="0">
                  <a:pos x="30" y="2"/>
                </a:cxn>
                <a:cxn ang="0">
                  <a:pos x="18" y="4"/>
                </a:cxn>
              </a:cxnLst>
              <a:rect l="0" t="0" r="r" b="b"/>
              <a:pathLst>
                <a:path w="169" h="41">
                  <a:moveTo>
                    <a:pt x="18" y="4"/>
                  </a:moveTo>
                  <a:lnTo>
                    <a:pt x="10" y="14"/>
                  </a:lnTo>
                  <a:lnTo>
                    <a:pt x="0" y="22"/>
                  </a:lnTo>
                  <a:lnTo>
                    <a:pt x="12" y="24"/>
                  </a:lnTo>
                  <a:lnTo>
                    <a:pt x="20" y="26"/>
                  </a:lnTo>
                  <a:lnTo>
                    <a:pt x="28" y="40"/>
                  </a:lnTo>
                  <a:lnTo>
                    <a:pt x="36" y="34"/>
                  </a:lnTo>
                  <a:lnTo>
                    <a:pt x="40" y="40"/>
                  </a:lnTo>
                  <a:lnTo>
                    <a:pt x="52" y="38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70" y="32"/>
                  </a:lnTo>
                  <a:lnTo>
                    <a:pt x="76" y="30"/>
                  </a:lnTo>
                  <a:lnTo>
                    <a:pt x="82" y="28"/>
                  </a:lnTo>
                  <a:lnTo>
                    <a:pt x="90" y="30"/>
                  </a:lnTo>
                  <a:lnTo>
                    <a:pt x="100" y="40"/>
                  </a:lnTo>
                  <a:lnTo>
                    <a:pt x="112" y="36"/>
                  </a:lnTo>
                  <a:lnTo>
                    <a:pt x="124" y="34"/>
                  </a:lnTo>
                  <a:lnTo>
                    <a:pt x="134" y="38"/>
                  </a:lnTo>
                  <a:lnTo>
                    <a:pt x="136" y="34"/>
                  </a:lnTo>
                  <a:lnTo>
                    <a:pt x="144" y="30"/>
                  </a:lnTo>
                  <a:lnTo>
                    <a:pt x="162" y="34"/>
                  </a:lnTo>
                  <a:lnTo>
                    <a:pt x="166" y="38"/>
                  </a:lnTo>
                  <a:lnTo>
                    <a:pt x="168" y="36"/>
                  </a:lnTo>
                  <a:lnTo>
                    <a:pt x="164" y="30"/>
                  </a:lnTo>
                  <a:lnTo>
                    <a:pt x="164" y="2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48" y="18"/>
                  </a:lnTo>
                  <a:lnTo>
                    <a:pt x="138" y="16"/>
                  </a:lnTo>
                  <a:lnTo>
                    <a:pt x="134" y="6"/>
                  </a:lnTo>
                  <a:lnTo>
                    <a:pt x="124" y="4"/>
                  </a:lnTo>
                  <a:lnTo>
                    <a:pt x="110" y="0"/>
                  </a:lnTo>
                  <a:lnTo>
                    <a:pt x="96" y="0"/>
                  </a:lnTo>
                  <a:lnTo>
                    <a:pt x="92" y="4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86" y="18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60" y="10"/>
                  </a:lnTo>
                  <a:lnTo>
                    <a:pt x="58" y="6"/>
                  </a:lnTo>
                  <a:lnTo>
                    <a:pt x="44" y="2"/>
                  </a:lnTo>
                  <a:lnTo>
                    <a:pt x="30" y="2"/>
                  </a:lnTo>
                  <a:lnTo>
                    <a:pt x="1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ltGray">
            <a:xfrm>
              <a:off x="7162800" y="4743450"/>
              <a:ext cx="28575" cy="269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10" y="8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</a:cxnLst>
              <a:rect l="0" t="0" r="r" b="b"/>
              <a:pathLst>
                <a:path w="19" h="15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5" name="Freeform 203"/>
            <p:cNvSpPr>
              <a:spLocks/>
            </p:cNvSpPr>
            <p:nvPr/>
          </p:nvSpPr>
          <p:spPr bwMode="ltGray">
            <a:xfrm>
              <a:off x="7192963" y="4740275"/>
              <a:ext cx="30162" cy="2698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14"/>
                </a:cxn>
                <a:cxn ang="0">
                  <a:pos x="14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4"/>
                </a:cxn>
              </a:cxnLst>
              <a:rect l="0" t="0" r="r" b="b"/>
              <a:pathLst>
                <a:path w="19" h="15">
                  <a:moveTo>
                    <a:pt x="0" y="14"/>
                  </a:moveTo>
                  <a:lnTo>
                    <a:pt x="10" y="14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ltGray">
            <a:xfrm>
              <a:off x="7226300" y="4725988"/>
              <a:ext cx="66675" cy="3810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2" y="16"/>
                </a:cxn>
                <a:cxn ang="0">
                  <a:pos x="18" y="14"/>
                </a:cxn>
                <a:cxn ang="0">
                  <a:pos x="24" y="10"/>
                </a:cxn>
                <a:cxn ang="0">
                  <a:pos x="28" y="8"/>
                </a:cxn>
                <a:cxn ang="0">
                  <a:pos x="34" y="10"/>
                </a:cxn>
                <a:cxn ang="0">
                  <a:pos x="42" y="6"/>
                </a:cxn>
                <a:cxn ang="0">
                  <a:pos x="40" y="2"/>
                </a:cxn>
                <a:cxn ang="0">
                  <a:pos x="32" y="2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0" y="8"/>
                </a:cxn>
                <a:cxn ang="0">
                  <a:pos x="2" y="12"/>
                </a:cxn>
                <a:cxn ang="0">
                  <a:pos x="0" y="20"/>
                </a:cxn>
              </a:cxnLst>
              <a:rect l="0" t="0" r="r" b="b"/>
              <a:pathLst>
                <a:path w="43" h="21">
                  <a:moveTo>
                    <a:pt x="0" y="20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7" name="Freeform 205"/>
            <p:cNvSpPr>
              <a:spLocks/>
            </p:cNvSpPr>
            <p:nvPr/>
          </p:nvSpPr>
          <p:spPr bwMode="ltGray">
            <a:xfrm>
              <a:off x="7291388" y="4748213"/>
              <a:ext cx="50800" cy="301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0"/>
                </a:cxn>
                <a:cxn ang="0">
                  <a:pos x="12" y="12"/>
                </a:cxn>
                <a:cxn ang="0">
                  <a:pos x="22" y="16"/>
                </a:cxn>
                <a:cxn ang="0">
                  <a:pos x="28" y="12"/>
                </a:cxn>
                <a:cxn ang="0">
                  <a:pos x="30" y="8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2" y="6"/>
                </a:cxn>
                <a:cxn ang="0">
                  <a:pos x="0" y="12"/>
                </a:cxn>
              </a:cxnLst>
              <a:rect l="0" t="0" r="r" b="b"/>
              <a:pathLst>
                <a:path w="31" h="17">
                  <a:moveTo>
                    <a:pt x="0" y="12"/>
                  </a:moveTo>
                  <a:lnTo>
                    <a:pt x="6" y="10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8" name="Freeform 206"/>
            <p:cNvSpPr>
              <a:spLocks/>
            </p:cNvSpPr>
            <p:nvPr/>
          </p:nvSpPr>
          <p:spPr bwMode="ltGray">
            <a:xfrm>
              <a:off x="6904038" y="4557713"/>
              <a:ext cx="46037" cy="539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10" y="22"/>
                </a:cxn>
                <a:cxn ang="0">
                  <a:pos x="20" y="28"/>
                </a:cxn>
                <a:cxn ang="0">
                  <a:pos x="28" y="26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16" y="14"/>
                </a:cxn>
                <a:cxn ang="0">
                  <a:pos x="16" y="8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2" y="8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6" y="12"/>
                  </a:lnTo>
                  <a:lnTo>
                    <a:pt x="10" y="22"/>
                  </a:lnTo>
                  <a:lnTo>
                    <a:pt x="20" y="28"/>
                  </a:lnTo>
                  <a:lnTo>
                    <a:pt x="28" y="26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16" y="14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ltGray">
            <a:xfrm>
              <a:off x="6965950" y="4587875"/>
              <a:ext cx="30163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14"/>
                </a:cxn>
                <a:cxn ang="0">
                  <a:pos x="18" y="14"/>
                </a:cxn>
                <a:cxn ang="0">
                  <a:pos x="16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10"/>
                </a:cxn>
              </a:cxnLst>
              <a:rect l="0" t="0" r="r" b="b"/>
              <a:pathLst>
                <a:path w="19" h="15">
                  <a:moveTo>
                    <a:pt x="0" y="10"/>
                  </a:moveTo>
                  <a:lnTo>
                    <a:pt x="8" y="14"/>
                  </a:lnTo>
                  <a:lnTo>
                    <a:pt x="18" y="14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ltGray">
            <a:xfrm>
              <a:off x="6664325" y="4486275"/>
              <a:ext cx="23813" cy="317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4" y="6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15" h="17">
                  <a:moveTo>
                    <a:pt x="0" y="4"/>
                  </a:moveTo>
                  <a:lnTo>
                    <a:pt x="10" y="16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ltGray">
            <a:xfrm>
              <a:off x="6705600" y="4562475"/>
              <a:ext cx="2222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16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15" h="19">
                  <a:moveTo>
                    <a:pt x="0" y="6"/>
                  </a:moveTo>
                  <a:lnTo>
                    <a:pt x="6" y="16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ltGray">
            <a:xfrm>
              <a:off x="7308850" y="4689475"/>
              <a:ext cx="93663" cy="4603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32" y="18"/>
                </a:cxn>
                <a:cxn ang="0">
                  <a:pos x="38" y="18"/>
                </a:cxn>
                <a:cxn ang="0">
                  <a:pos x="58" y="8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2" y="8"/>
                </a:cxn>
                <a:cxn ang="0">
                  <a:pos x="36" y="10"/>
                </a:cxn>
                <a:cxn ang="0">
                  <a:pos x="30" y="14"/>
                </a:cxn>
                <a:cxn ang="0">
                  <a:pos x="24" y="10"/>
                </a:cxn>
                <a:cxn ang="0">
                  <a:pos x="18" y="8"/>
                </a:cxn>
                <a:cxn ang="0">
                  <a:pos x="8" y="14"/>
                </a:cxn>
                <a:cxn ang="0">
                  <a:pos x="0" y="22"/>
                </a:cxn>
              </a:cxnLst>
              <a:rect l="0" t="0" r="r" b="b"/>
              <a:pathLst>
                <a:path w="59" h="25">
                  <a:moveTo>
                    <a:pt x="0" y="22"/>
                  </a:moveTo>
                  <a:lnTo>
                    <a:pt x="6" y="24"/>
                  </a:lnTo>
                  <a:lnTo>
                    <a:pt x="8" y="20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4" y="10"/>
                  </a:lnTo>
                  <a:lnTo>
                    <a:pt x="18" y="8"/>
                  </a:lnTo>
                  <a:lnTo>
                    <a:pt x="8" y="14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3" name="Freeform 211"/>
            <p:cNvSpPr>
              <a:spLocks/>
            </p:cNvSpPr>
            <p:nvPr/>
          </p:nvSpPr>
          <p:spPr bwMode="ltGray">
            <a:xfrm>
              <a:off x="7416800" y="4649788"/>
              <a:ext cx="115888" cy="1143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" y="54"/>
                </a:cxn>
                <a:cxn ang="0">
                  <a:pos x="2" y="54"/>
                </a:cxn>
                <a:cxn ang="0">
                  <a:pos x="4" y="42"/>
                </a:cxn>
                <a:cxn ang="0">
                  <a:pos x="22" y="32"/>
                </a:cxn>
                <a:cxn ang="0">
                  <a:pos x="28" y="24"/>
                </a:cxn>
                <a:cxn ang="0">
                  <a:pos x="28" y="22"/>
                </a:cxn>
                <a:cxn ang="0">
                  <a:pos x="52" y="8"/>
                </a:cxn>
                <a:cxn ang="0">
                  <a:pos x="60" y="8"/>
                </a:cxn>
                <a:cxn ang="0">
                  <a:pos x="68" y="0"/>
                </a:cxn>
                <a:cxn ang="0">
                  <a:pos x="72" y="2"/>
                </a:cxn>
                <a:cxn ang="0">
                  <a:pos x="64" y="12"/>
                </a:cxn>
                <a:cxn ang="0">
                  <a:pos x="60" y="14"/>
                </a:cxn>
                <a:cxn ang="0">
                  <a:pos x="54" y="18"/>
                </a:cxn>
                <a:cxn ang="0">
                  <a:pos x="40" y="32"/>
                </a:cxn>
                <a:cxn ang="0">
                  <a:pos x="36" y="34"/>
                </a:cxn>
                <a:cxn ang="0">
                  <a:pos x="34" y="42"/>
                </a:cxn>
                <a:cxn ang="0">
                  <a:pos x="28" y="44"/>
                </a:cxn>
                <a:cxn ang="0">
                  <a:pos x="26" y="50"/>
                </a:cxn>
                <a:cxn ang="0">
                  <a:pos x="18" y="52"/>
                </a:cxn>
                <a:cxn ang="0">
                  <a:pos x="14" y="52"/>
                </a:cxn>
                <a:cxn ang="0">
                  <a:pos x="6" y="62"/>
                </a:cxn>
                <a:cxn ang="0">
                  <a:pos x="0" y="60"/>
                </a:cxn>
              </a:cxnLst>
              <a:rect l="0" t="0" r="r" b="b"/>
              <a:pathLst>
                <a:path w="73" h="63">
                  <a:moveTo>
                    <a:pt x="0" y="60"/>
                  </a:moveTo>
                  <a:lnTo>
                    <a:pt x="6" y="54"/>
                  </a:lnTo>
                  <a:lnTo>
                    <a:pt x="2" y="54"/>
                  </a:lnTo>
                  <a:lnTo>
                    <a:pt x="4" y="42"/>
                  </a:lnTo>
                  <a:lnTo>
                    <a:pt x="22" y="32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52" y="8"/>
                  </a:lnTo>
                  <a:lnTo>
                    <a:pt x="60" y="8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64" y="12"/>
                  </a:lnTo>
                  <a:lnTo>
                    <a:pt x="60" y="14"/>
                  </a:lnTo>
                  <a:lnTo>
                    <a:pt x="54" y="18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26" y="50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6" y="62"/>
                  </a:lnTo>
                  <a:lnTo>
                    <a:pt x="0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4" name="Freeform 212"/>
            <p:cNvSpPr>
              <a:spLocks/>
            </p:cNvSpPr>
            <p:nvPr/>
          </p:nvSpPr>
          <p:spPr bwMode="ltGray">
            <a:xfrm>
              <a:off x="7515225" y="4457700"/>
              <a:ext cx="38100" cy="3016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6"/>
                </a:cxn>
                <a:cxn ang="0">
                  <a:pos x="22" y="8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2" y="6"/>
                </a:cxn>
                <a:cxn ang="0">
                  <a:pos x="0" y="14"/>
                </a:cxn>
              </a:cxnLst>
              <a:rect l="0" t="0" r="r" b="b"/>
              <a:pathLst>
                <a:path w="25" h="17">
                  <a:moveTo>
                    <a:pt x="0" y="14"/>
                  </a:moveTo>
                  <a:lnTo>
                    <a:pt x="8" y="16"/>
                  </a:lnTo>
                  <a:lnTo>
                    <a:pt x="22" y="8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5" name="Freeform 213"/>
            <p:cNvSpPr>
              <a:spLocks/>
            </p:cNvSpPr>
            <p:nvPr/>
          </p:nvSpPr>
          <p:spPr bwMode="ltGray">
            <a:xfrm>
              <a:off x="7299325" y="4294188"/>
              <a:ext cx="206375" cy="328612"/>
            </a:xfrm>
            <a:custGeom>
              <a:avLst/>
              <a:gdLst/>
              <a:ahLst/>
              <a:cxnLst>
                <a:cxn ang="0">
                  <a:pos x="116" y="10"/>
                </a:cxn>
                <a:cxn ang="0">
                  <a:pos x="110" y="18"/>
                </a:cxn>
                <a:cxn ang="0">
                  <a:pos x="86" y="30"/>
                </a:cxn>
                <a:cxn ang="0">
                  <a:pos x="64" y="32"/>
                </a:cxn>
                <a:cxn ang="0">
                  <a:pos x="50" y="30"/>
                </a:cxn>
                <a:cxn ang="0">
                  <a:pos x="42" y="42"/>
                </a:cxn>
                <a:cxn ang="0">
                  <a:pos x="30" y="46"/>
                </a:cxn>
                <a:cxn ang="0">
                  <a:pos x="22" y="66"/>
                </a:cxn>
                <a:cxn ang="0">
                  <a:pos x="18" y="84"/>
                </a:cxn>
                <a:cxn ang="0">
                  <a:pos x="12" y="108"/>
                </a:cxn>
                <a:cxn ang="0">
                  <a:pos x="0" y="124"/>
                </a:cxn>
                <a:cxn ang="0">
                  <a:pos x="4" y="142"/>
                </a:cxn>
                <a:cxn ang="0">
                  <a:pos x="12" y="144"/>
                </a:cxn>
                <a:cxn ang="0">
                  <a:pos x="8" y="168"/>
                </a:cxn>
                <a:cxn ang="0">
                  <a:pos x="12" y="180"/>
                </a:cxn>
                <a:cxn ang="0">
                  <a:pos x="32" y="176"/>
                </a:cxn>
                <a:cxn ang="0">
                  <a:pos x="28" y="162"/>
                </a:cxn>
                <a:cxn ang="0">
                  <a:pos x="32" y="150"/>
                </a:cxn>
                <a:cxn ang="0">
                  <a:pos x="34" y="130"/>
                </a:cxn>
                <a:cxn ang="0">
                  <a:pos x="36" y="118"/>
                </a:cxn>
                <a:cxn ang="0">
                  <a:pos x="48" y="114"/>
                </a:cxn>
                <a:cxn ang="0">
                  <a:pos x="40" y="128"/>
                </a:cxn>
                <a:cxn ang="0">
                  <a:pos x="50" y="142"/>
                </a:cxn>
                <a:cxn ang="0">
                  <a:pos x="50" y="152"/>
                </a:cxn>
                <a:cxn ang="0">
                  <a:pos x="58" y="148"/>
                </a:cxn>
                <a:cxn ang="0">
                  <a:pos x="76" y="142"/>
                </a:cxn>
                <a:cxn ang="0">
                  <a:pos x="72" y="134"/>
                </a:cxn>
                <a:cxn ang="0">
                  <a:pos x="68" y="128"/>
                </a:cxn>
                <a:cxn ang="0">
                  <a:pos x="64" y="102"/>
                </a:cxn>
                <a:cxn ang="0">
                  <a:pos x="64" y="90"/>
                </a:cxn>
                <a:cxn ang="0">
                  <a:pos x="76" y="70"/>
                </a:cxn>
                <a:cxn ang="0">
                  <a:pos x="92" y="66"/>
                </a:cxn>
                <a:cxn ang="0">
                  <a:pos x="80" y="60"/>
                </a:cxn>
                <a:cxn ang="0">
                  <a:pos x="66" y="68"/>
                </a:cxn>
                <a:cxn ang="0">
                  <a:pos x="54" y="72"/>
                </a:cxn>
                <a:cxn ang="0">
                  <a:pos x="44" y="82"/>
                </a:cxn>
                <a:cxn ang="0">
                  <a:pos x="34" y="74"/>
                </a:cxn>
                <a:cxn ang="0">
                  <a:pos x="38" y="54"/>
                </a:cxn>
                <a:cxn ang="0">
                  <a:pos x="52" y="48"/>
                </a:cxn>
                <a:cxn ang="0">
                  <a:pos x="66" y="44"/>
                </a:cxn>
                <a:cxn ang="0">
                  <a:pos x="88" y="36"/>
                </a:cxn>
                <a:cxn ang="0">
                  <a:pos x="106" y="32"/>
                </a:cxn>
                <a:cxn ang="0">
                  <a:pos x="120" y="18"/>
                </a:cxn>
                <a:cxn ang="0">
                  <a:pos x="130" y="0"/>
                </a:cxn>
              </a:cxnLst>
              <a:rect l="0" t="0" r="r" b="b"/>
              <a:pathLst>
                <a:path w="131" h="181">
                  <a:moveTo>
                    <a:pt x="124" y="0"/>
                  </a:moveTo>
                  <a:lnTo>
                    <a:pt x="116" y="10"/>
                  </a:lnTo>
                  <a:lnTo>
                    <a:pt x="112" y="14"/>
                  </a:lnTo>
                  <a:lnTo>
                    <a:pt x="110" y="18"/>
                  </a:lnTo>
                  <a:lnTo>
                    <a:pt x="100" y="26"/>
                  </a:lnTo>
                  <a:lnTo>
                    <a:pt x="86" y="30"/>
                  </a:lnTo>
                  <a:lnTo>
                    <a:pt x="68" y="28"/>
                  </a:lnTo>
                  <a:lnTo>
                    <a:pt x="64" y="32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4" y="34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0" y="46"/>
                  </a:lnTo>
                  <a:lnTo>
                    <a:pt x="26" y="56"/>
                  </a:lnTo>
                  <a:lnTo>
                    <a:pt x="22" y="66"/>
                  </a:lnTo>
                  <a:lnTo>
                    <a:pt x="24" y="82"/>
                  </a:lnTo>
                  <a:lnTo>
                    <a:pt x="18" y="84"/>
                  </a:lnTo>
                  <a:lnTo>
                    <a:pt x="14" y="100"/>
                  </a:lnTo>
                  <a:lnTo>
                    <a:pt x="12" y="108"/>
                  </a:lnTo>
                  <a:lnTo>
                    <a:pt x="6" y="120"/>
                  </a:lnTo>
                  <a:lnTo>
                    <a:pt x="0" y="124"/>
                  </a:lnTo>
                  <a:lnTo>
                    <a:pt x="2" y="134"/>
                  </a:lnTo>
                  <a:lnTo>
                    <a:pt x="4" y="142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6" y="150"/>
                  </a:lnTo>
                  <a:lnTo>
                    <a:pt x="8" y="168"/>
                  </a:lnTo>
                  <a:lnTo>
                    <a:pt x="8" y="178"/>
                  </a:lnTo>
                  <a:lnTo>
                    <a:pt x="12" y="180"/>
                  </a:lnTo>
                  <a:lnTo>
                    <a:pt x="20" y="176"/>
                  </a:lnTo>
                  <a:lnTo>
                    <a:pt x="32" y="176"/>
                  </a:lnTo>
                  <a:lnTo>
                    <a:pt x="26" y="168"/>
                  </a:lnTo>
                  <a:lnTo>
                    <a:pt x="28" y="162"/>
                  </a:lnTo>
                  <a:lnTo>
                    <a:pt x="34" y="158"/>
                  </a:lnTo>
                  <a:lnTo>
                    <a:pt x="32" y="150"/>
                  </a:lnTo>
                  <a:lnTo>
                    <a:pt x="34" y="142"/>
                  </a:lnTo>
                  <a:lnTo>
                    <a:pt x="34" y="130"/>
                  </a:lnTo>
                  <a:lnTo>
                    <a:pt x="32" y="120"/>
                  </a:lnTo>
                  <a:lnTo>
                    <a:pt x="36" y="118"/>
                  </a:lnTo>
                  <a:lnTo>
                    <a:pt x="38" y="114"/>
                  </a:lnTo>
                  <a:lnTo>
                    <a:pt x="48" y="114"/>
                  </a:lnTo>
                  <a:lnTo>
                    <a:pt x="42" y="120"/>
                  </a:lnTo>
                  <a:lnTo>
                    <a:pt x="40" y="128"/>
                  </a:lnTo>
                  <a:lnTo>
                    <a:pt x="46" y="136"/>
                  </a:lnTo>
                  <a:lnTo>
                    <a:pt x="50" y="142"/>
                  </a:lnTo>
                  <a:lnTo>
                    <a:pt x="48" y="146"/>
                  </a:lnTo>
                  <a:lnTo>
                    <a:pt x="50" y="152"/>
                  </a:lnTo>
                  <a:lnTo>
                    <a:pt x="62" y="152"/>
                  </a:lnTo>
                  <a:lnTo>
                    <a:pt x="58" y="148"/>
                  </a:lnTo>
                  <a:lnTo>
                    <a:pt x="66" y="142"/>
                  </a:lnTo>
                  <a:lnTo>
                    <a:pt x="76" y="142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70" y="116"/>
                  </a:lnTo>
                  <a:lnTo>
                    <a:pt x="64" y="102"/>
                  </a:lnTo>
                  <a:lnTo>
                    <a:pt x="58" y="96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76" y="70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0" y="58"/>
                  </a:lnTo>
                  <a:lnTo>
                    <a:pt x="80" y="60"/>
                  </a:lnTo>
                  <a:lnTo>
                    <a:pt x="76" y="64"/>
                  </a:lnTo>
                  <a:lnTo>
                    <a:pt x="66" y="68"/>
                  </a:lnTo>
                  <a:lnTo>
                    <a:pt x="62" y="72"/>
                  </a:lnTo>
                  <a:lnTo>
                    <a:pt x="54" y="72"/>
                  </a:lnTo>
                  <a:lnTo>
                    <a:pt x="46" y="80"/>
                  </a:lnTo>
                  <a:lnTo>
                    <a:pt x="44" y="82"/>
                  </a:lnTo>
                  <a:lnTo>
                    <a:pt x="38" y="78"/>
                  </a:lnTo>
                  <a:lnTo>
                    <a:pt x="34" y="74"/>
                  </a:lnTo>
                  <a:lnTo>
                    <a:pt x="36" y="66"/>
                  </a:lnTo>
                  <a:lnTo>
                    <a:pt x="38" y="54"/>
                  </a:lnTo>
                  <a:lnTo>
                    <a:pt x="46" y="48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66" y="44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102" y="38"/>
                  </a:lnTo>
                  <a:lnTo>
                    <a:pt x="106" y="32"/>
                  </a:lnTo>
                  <a:lnTo>
                    <a:pt x="112" y="32"/>
                  </a:lnTo>
                  <a:lnTo>
                    <a:pt x="120" y="18"/>
                  </a:lnTo>
                  <a:lnTo>
                    <a:pt x="124" y="10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Freeform 214"/>
            <p:cNvSpPr>
              <a:spLocks/>
            </p:cNvSpPr>
            <p:nvPr/>
          </p:nvSpPr>
          <p:spPr bwMode="ltGray">
            <a:xfrm>
              <a:off x="7643813" y="4554538"/>
              <a:ext cx="30162" cy="49212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4" y="8"/>
                </a:cxn>
                <a:cxn ang="0">
                  <a:pos x="8" y="20"/>
                </a:cxn>
                <a:cxn ang="0">
                  <a:pos x="0" y="26"/>
                </a:cxn>
                <a:cxn ang="0">
                  <a:pos x="4" y="10"/>
                </a:cxn>
              </a:cxnLst>
              <a:rect l="0" t="0" r="r" b="b"/>
              <a:pathLst>
                <a:path w="19" h="27">
                  <a:moveTo>
                    <a:pt x="4" y="10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8" y="20"/>
                  </a:lnTo>
                  <a:lnTo>
                    <a:pt x="0" y="26"/>
                  </a:lnTo>
                  <a:lnTo>
                    <a:pt x="4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7" name="Freeform 215"/>
            <p:cNvSpPr>
              <a:spLocks/>
            </p:cNvSpPr>
            <p:nvPr/>
          </p:nvSpPr>
          <p:spPr bwMode="ltGray">
            <a:xfrm>
              <a:off x="7564438" y="4243388"/>
              <a:ext cx="46037" cy="107950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8" y="36"/>
                </a:cxn>
                <a:cxn ang="0">
                  <a:pos x="18" y="28"/>
                </a:cxn>
                <a:cxn ang="0">
                  <a:pos x="20" y="20"/>
                </a:cxn>
                <a:cxn ang="0">
                  <a:pos x="28" y="12"/>
                </a:cxn>
                <a:cxn ang="0">
                  <a:pos x="20" y="12"/>
                </a:cxn>
                <a:cxn ang="0">
                  <a:pos x="12" y="24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0" y="20"/>
                </a:cxn>
                <a:cxn ang="0">
                  <a:pos x="6" y="30"/>
                </a:cxn>
                <a:cxn ang="0">
                  <a:pos x="6" y="38"/>
                </a:cxn>
                <a:cxn ang="0">
                  <a:pos x="6" y="50"/>
                </a:cxn>
                <a:cxn ang="0">
                  <a:pos x="20" y="58"/>
                </a:cxn>
                <a:cxn ang="0">
                  <a:pos x="12" y="46"/>
                </a:cxn>
                <a:cxn ang="0">
                  <a:pos x="12" y="34"/>
                </a:cxn>
              </a:cxnLst>
              <a:rect l="0" t="0" r="r" b="b"/>
              <a:pathLst>
                <a:path w="29" h="59">
                  <a:moveTo>
                    <a:pt x="12" y="34"/>
                  </a:moveTo>
                  <a:lnTo>
                    <a:pt x="28" y="36"/>
                  </a:lnTo>
                  <a:lnTo>
                    <a:pt x="18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0" y="12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6" y="6"/>
                  </a:lnTo>
                  <a:lnTo>
                    <a:pt x="8" y="0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6" y="38"/>
                  </a:lnTo>
                  <a:lnTo>
                    <a:pt x="6" y="50"/>
                  </a:lnTo>
                  <a:lnTo>
                    <a:pt x="20" y="58"/>
                  </a:lnTo>
                  <a:lnTo>
                    <a:pt x="12" y="46"/>
                  </a:lnTo>
                  <a:lnTo>
                    <a:pt x="12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8" name="Freeform 216"/>
            <p:cNvSpPr>
              <a:spLocks/>
            </p:cNvSpPr>
            <p:nvPr/>
          </p:nvSpPr>
          <p:spPr bwMode="ltGray">
            <a:xfrm>
              <a:off x="7588250" y="4217988"/>
              <a:ext cx="19050" cy="381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0"/>
                </a:cxn>
                <a:cxn ang="0">
                  <a:pos x="2" y="20"/>
                </a:cxn>
                <a:cxn ang="0">
                  <a:pos x="12" y="12"/>
                </a:cxn>
                <a:cxn ang="0">
                  <a:pos x="4" y="0"/>
                </a:cxn>
              </a:cxnLst>
              <a:rect l="0" t="0" r="r" b="b"/>
              <a:pathLst>
                <a:path w="13" h="21">
                  <a:moveTo>
                    <a:pt x="4" y="0"/>
                  </a:moveTo>
                  <a:lnTo>
                    <a:pt x="0" y="10"/>
                  </a:lnTo>
                  <a:lnTo>
                    <a:pt x="2" y="20"/>
                  </a:lnTo>
                  <a:lnTo>
                    <a:pt x="12" y="1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9" name="Freeform 217"/>
            <p:cNvSpPr>
              <a:spLocks/>
            </p:cNvSpPr>
            <p:nvPr/>
          </p:nvSpPr>
          <p:spPr bwMode="ltGray">
            <a:xfrm>
              <a:off x="7013575" y="4270375"/>
              <a:ext cx="304800" cy="333375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62" y="18"/>
                </a:cxn>
                <a:cxn ang="0">
                  <a:pos x="164" y="22"/>
                </a:cxn>
                <a:cxn ang="0">
                  <a:pos x="174" y="46"/>
                </a:cxn>
                <a:cxn ang="0">
                  <a:pos x="190" y="62"/>
                </a:cxn>
                <a:cxn ang="0">
                  <a:pos x="174" y="66"/>
                </a:cxn>
                <a:cxn ang="0">
                  <a:pos x="170" y="70"/>
                </a:cxn>
                <a:cxn ang="0">
                  <a:pos x="162" y="82"/>
                </a:cxn>
                <a:cxn ang="0">
                  <a:pos x="160" y="106"/>
                </a:cxn>
                <a:cxn ang="0">
                  <a:pos x="154" y="116"/>
                </a:cxn>
                <a:cxn ang="0">
                  <a:pos x="142" y="120"/>
                </a:cxn>
                <a:cxn ang="0">
                  <a:pos x="138" y="134"/>
                </a:cxn>
                <a:cxn ang="0">
                  <a:pos x="146" y="140"/>
                </a:cxn>
                <a:cxn ang="0">
                  <a:pos x="138" y="152"/>
                </a:cxn>
                <a:cxn ang="0">
                  <a:pos x="132" y="162"/>
                </a:cxn>
                <a:cxn ang="0">
                  <a:pos x="110" y="182"/>
                </a:cxn>
                <a:cxn ang="0">
                  <a:pos x="100" y="184"/>
                </a:cxn>
                <a:cxn ang="0">
                  <a:pos x="96" y="168"/>
                </a:cxn>
                <a:cxn ang="0">
                  <a:pos x="78" y="176"/>
                </a:cxn>
                <a:cxn ang="0">
                  <a:pos x="66" y="178"/>
                </a:cxn>
                <a:cxn ang="0">
                  <a:pos x="52" y="180"/>
                </a:cxn>
                <a:cxn ang="0">
                  <a:pos x="54" y="166"/>
                </a:cxn>
                <a:cxn ang="0">
                  <a:pos x="44" y="174"/>
                </a:cxn>
                <a:cxn ang="0">
                  <a:pos x="28" y="172"/>
                </a:cxn>
                <a:cxn ang="0">
                  <a:pos x="22" y="150"/>
                </a:cxn>
                <a:cxn ang="0">
                  <a:pos x="22" y="140"/>
                </a:cxn>
                <a:cxn ang="0">
                  <a:pos x="14" y="144"/>
                </a:cxn>
                <a:cxn ang="0">
                  <a:pos x="2" y="112"/>
                </a:cxn>
                <a:cxn ang="0">
                  <a:pos x="8" y="92"/>
                </a:cxn>
                <a:cxn ang="0">
                  <a:pos x="10" y="82"/>
                </a:cxn>
                <a:cxn ang="0">
                  <a:pos x="18" y="84"/>
                </a:cxn>
                <a:cxn ang="0">
                  <a:pos x="36" y="98"/>
                </a:cxn>
                <a:cxn ang="0">
                  <a:pos x="50" y="94"/>
                </a:cxn>
                <a:cxn ang="0">
                  <a:pos x="70" y="88"/>
                </a:cxn>
                <a:cxn ang="0">
                  <a:pos x="86" y="68"/>
                </a:cxn>
                <a:cxn ang="0">
                  <a:pos x="92" y="70"/>
                </a:cxn>
                <a:cxn ang="0">
                  <a:pos x="104" y="64"/>
                </a:cxn>
                <a:cxn ang="0">
                  <a:pos x="116" y="50"/>
                </a:cxn>
                <a:cxn ang="0">
                  <a:pos x="128" y="34"/>
                </a:cxn>
                <a:cxn ang="0">
                  <a:pos x="130" y="20"/>
                </a:cxn>
                <a:cxn ang="0">
                  <a:pos x="132" y="12"/>
                </a:cxn>
                <a:cxn ang="0">
                  <a:pos x="164" y="0"/>
                </a:cxn>
              </a:cxnLst>
              <a:rect l="0" t="0" r="r" b="b"/>
              <a:pathLst>
                <a:path w="191" h="185">
                  <a:moveTo>
                    <a:pt x="164" y="0"/>
                  </a:moveTo>
                  <a:lnTo>
                    <a:pt x="172" y="12"/>
                  </a:lnTo>
                  <a:lnTo>
                    <a:pt x="154" y="14"/>
                  </a:lnTo>
                  <a:lnTo>
                    <a:pt x="162" y="18"/>
                  </a:lnTo>
                  <a:lnTo>
                    <a:pt x="156" y="22"/>
                  </a:lnTo>
                  <a:lnTo>
                    <a:pt x="164" y="22"/>
                  </a:lnTo>
                  <a:lnTo>
                    <a:pt x="178" y="40"/>
                  </a:lnTo>
                  <a:lnTo>
                    <a:pt x="174" y="46"/>
                  </a:lnTo>
                  <a:lnTo>
                    <a:pt x="186" y="58"/>
                  </a:lnTo>
                  <a:lnTo>
                    <a:pt x="190" y="62"/>
                  </a:lnTo>
                  <a:lnTo>
                    <a:pt x="186" y="66"/>
                  </a:lnTo>
                  <a:lnTo>
                    <a:pt x="174" y="66"/>
                  </a:lnTo>
                  <a:lnTo>
                    <a:pt x="176" y="68"/>
                  </a:lnTo>
                  <a:lnTo>
                    <a:pt x="170" y="70"/>
                  </a:lnTo>
                  <a:lnTo>
                    <a:pt x="166" y="72"/>
                  </a:lnTo>
                  <a:lnTo>
                    <a:pt x="162" y="82"/>
                  </a:lnTo>
                  <a:lnTo>
                    <a:pt x="160" y="100"/>
                  </a:lnTo>
                  <a:lnTo>
                    <a:pt x="160" y="106"/>
                  </a:lnTo>
                  <a:lnTo>
                    <a:pt x="154" y="108"/>
                  </a:lnTo>
                  <a:lnTo>
                    <a:pt x="154" y="116"/>
                  </a:lnTo>
                  <a:lnTo>
                    <a:pt x="146" y="116"/>
                  </a:lnTo>
                  <a:lnTo>
                    <a:pt x="142" y="120"/>
                  </a:lnTo>
                  <a:lnTo>
                    <a:pt x="138" y="126"/>
                  </a:lnTo>
                  <a:lnTo>
                    <a:pt x="138" y="134"/>
                  </a:lnTo>
                  <a:lnTo>
                    <a:pt x="142" y="138"/>
                  </a:lnTo>
                  <a:lnTo>
                    <a:pt x="146" y="140"/>
                  </a:lnTo>
                  <a:lnTo>
                    <a:pt x="140" y="144"/>
                  </a:lnTo>
                  <a:lnTo>
                    <a:pt x="138" y="152"/>
                  </a:lnTo>
                  <a:lnTo>
                    <a:pt x="134" y="154"/>
                  </a:lnTo>
                  <a:lnTo>
                    <a:pt x="132" y="162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106" y="184"/>
                  </a:lnTo>
                  <a:lnTo>
                    <a:pt x="100" y="184"/>
                  </a:lnTo>
                  <a:lnTo>
                    <a:pt x="100" y="172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8" y="176"/>
                  </a:lnTo>
                  <a:lnTo>
                    <a:pt x="74" y="172"/>
                  </a:lnTo>
                  <a:lnTo>
                    <a:pt x="66" y="178"/>
                  </a:lnTo>
                  <a:lnTo>
                    <a:pt x="60" y="176"/>
                  </a:lnTo>
                  <a:lnTo>
                    <a:pt x="52" y="180"/>
                  </a:lnTo>
                  <a:lnTo>
                    <a:pt x="54" y="174"/>
                  </a:lnTo>
                  <a:lnTo>
                    <a:pt x="54" y="166"/>
                  </a:lnTo>
                  <a:lnTo>
                    <a:pt x="50" y="168"/>
                  </a:lnTo>
                  <a:lnTo>
                    <a:pt x="44" y="174"/>
                  </a:lnTo>
                  <a:lnTo>
                    <a:pt x="32" y="172"/>
                  </a:lnTo>
                  <a:lnTo>
                    <a:pt x="28" y="172"/>
                  </a:lnTo>
                  <a:lnTo>
                    <a:pt x="22" y="15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22" y="140"/>
                  </a:lnTo>
                  <a:lnTo>
                    <a:pt x="18" y="140"/>
                  </a:lnTo>
                  <a:lnTo>
                    <a:pt x="14" y="144"/>
                  </a:lnTo>
                  <a:lnTo>
                    <a:pt x="10" y="124"/>
                  </a:lnTo>
                  <a:lnTo>
                    <a:pt x="2" y="112"/>
                  </a:lnTo>
                  <a:lnTo>
                    <a:pt x="0" y="104"/>
                  </a:lnTo>
                  <a:lnTo>
                    <a:pt x="8" y="92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42" y="98"/>
                  </a:lnTo>
                  <a:lnTo>
                    <a:pt x="50" y="94"/>
                  </a:lnTo>
                  <a:lnTo>
                    <a:pt x="66" y="92"/>
                  </a:lnTo>
                  <a:lnTo>
                    <a:pt x="70" y="88"/>
                  </a:lnTo>
                  <a:lnTo>
                    <a:pt x="74" y="76"/>
                  </a:lnTo>
                  <a:lnTo>
                    <a:pt x="86" y="68"/>
                  </a:lnTo>
                  <a:lnTo>
                    <a:pt x="88" y="74"/>
                  </a:lnTo>
                  <a:lnTo>
                    <a:pt x="92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4" y="60"/>
                  </a:lnTo>
                  <a:lnTo>
                    <a:pt x="116" y="50"/>
                  </a:lnTo>
                  <a:lnTo>
                    <a:pt x="122" y="40"/>
                  </a:lnTo>
                  <a:lnTo>
                    <a:pt x="128" y="34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2" y="16"/>
                  </a:lnTo>
                  <a:lnTo>
                    <a:pt x="132" y="12"/>
                  </a:lnTo>
                  <a:lnTo>
                    <a:pt x="142" y="6"/>
                  </a:lnTo>
                  <a:lnTo>
                    <a:pt x="16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0" name="Freeform 218"/>
            <p:cNvSpPr>
              <a:spLocks/>
            </p:cNvSpPr>
            <p:nvPr/>
          </p:nvSpPr>
          <p:spPr bwMode="ltGray">
            <a:xfrm>
              <a:off x="7118350" y="3660775"/>
              <a:ext cx="26988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4"/>
                </a:cxn>
                <a:cxn ang="0">
                  <a:pos x="8" y="22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lnTo>
                    <a:pt x="2" y="14"/>
                  </a:lnTo>
                  <a:lnTo>
                    <a:pt x="8" y="22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1" name="Freeform 219"/>
            <p:cNvSpPr>
              <a:spLocks/>
            </p:cNvSpPr>
            <p:nvPr/>
          </p:nvSpPr>
          <p:spPr bwMode="ltGray">
            <a:xfrm>
              <a:off x="7091363" y="3684588"/>
              <a:ext cx="15875" cy="2381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12"/>
                </a:cxn>
                <a:cxn ang="0">
                  <a:pos x="10" y="12"/>
                </a:cxn>
                <a:cxn ang="0">
                  <a:pos x="10" y="0"/>
                </a:cxn>
                <a:cxn ang="0">
                  <a:pos x="2" y="2"/>
                </a:cxn>
              </a:cxnLst>
              <a:rect l="0" t="0" r="r" b="b"/>
              <a:pathLst>
                <a:path w="11" h="13">
                  <a:moveTo>
                    <a:pt x="2" y="2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2" name="Freeform 220"/>
            <p:cNvSpPr>
              <a:spLocks/>
            </p:cNvSpPr>
            <p:nvPr/>
          </p:nvSpPr>
          <p:spPr bwMode="ltGray">
            <a:xfrm>
              <a:off x="5287963" y="3432175"/>
              <a:ext cx="49212" cy="5080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16" y="28"/>
                </a:cxn>
                <a:cxn ang="0">
                  <a:pos x="26" y="22"/>
                </a:cxn>
                <a:cxn ang="0">
                  <a:pos x="24" y="16"/>
                </a:cxn>
                <a:cxn ang="0">
                  <a:pos x="20" y="12"/>
                </a:cxn>
                <a:cxn ang="0">
                  <a:pos x="28" y="10"/>
                </a:cxn>
                <a:cxn ang="0">
                  <a:pos x="30" y="4"/>
                </a:cxn>
              </a:cxnLst>
              <a:rect l="0" t="0" r="r" b="b"/>
              <a:pathLst>
                <a:path w="31" h="29">
                  <a:moveTo>
                    <a:pt x="30" y="4"/>
                  </a:moveTo>
                  <a:lnTo>
                    <a:pt x="24" y="0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6" y="28"/>
                  </a:lnTo>
                  <a:lnTo>
                    <a:pt x="26" y="22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8" y="10"/>
                  </a:lnTo>
                  <a:lnTo>
                    <a:pt x="3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3" name="Freeform 221"/>
            <p:cNvSpPr>
              <a:spLocks/>
            </p:cNvSpPr>
            <p:nvPr/>
          </p:nvSpPr>
          <p:spPr bwMode="ltGray">
            <a:xfrm>
              <a:off x="4546600" y="1731963"/>
              <a:ext cx="863600" cy="1320800"/>
            </a:xfrm>
            <a:custGeom>
              <a:avLst/>
              <a:gdLst/>
              <a:ahLst/>
              <a:cxnLst>
                <a:cxn ang="0">
                  <a:pos x="412" y="650"/>
                </a:cxn>
                <a:cxn ang="0">
                  <a:pos x="436" y="722"/>
                </a:cxn>
                <a:cxn ang="0">
                  <a:pos x="346" y="680"/>
                </a:cxn>
                <a:cxn ang="0">
                  <a:pos x="264" y="582"/>
                </a:cxn>
                <a:cxn ang="0">
                  <a:pos x="224" y="594"/>
                </a:cxn>
                <a:cxn ang="0">
                  <a:pos x="186" y="598"/>
                </a:cxn>
                <a:cxn ang="0">
                  <a:pos x="144" y="600"/>
                </a:cxn>
                <a:cxn ang="0">
                  <a:pos x="120" y="568"/>
                </a:cxn>
                <a:cxn ang="0">
                  <a:pos x="106" y="542"/>
                </a:cxn>
                <a:cxn ang="0">
                  <a:pos x="74" y="552"/>
                </a:cxn>
                <a:cxn ang="0">
                  <a:pos x="36" y="536"/>
                </a:cxn>
                <a:cxn ang="0">
                  <a:pos x="42" y="494"/>
                </a:cxn>
                <a:cxn ang="0">
                  <a:pos x="52" y="464"/>
                </a:cxn>
                <a:cxn ang="0">
                  <a:pos x="52" y="430"/>
                </a:cxn>
                <a:cxn ang="0">
                  <a:pos x="4" y="388"/>
                </a:cxn>
                <a:cxn ang="0">
                  <a:pos x="26" y="322"/>
                </a:cxn>
                <a:cxn ang="0">
                  <a:pos x="58" y="288"/>
                </a:cxn>
                <a:cxn ang="0">
                  <a:pos x="104" y="278"/>
                </a:cxn>
                <a:cxn ang="0">
                  <a:pos x="124" y="264"/>
                </a:cxn>
                <a:cxn ang="0">
                  <a:pos x="86" y="132"/>
                </a:cxn>
                <a:cxn ang="0">
                  <a:pos x="110" y="28"/>
                </a:cxn>
                <a:cxn ang="0">
                  <a:pos x="186" y="38"/>
                </a:cxn>
                <a:cxn ang="0">
                  <a:pos x="202" y="44"/>
                </a:cxn>
                <a:cxn ang="0">
                  <a:pos x="226" y="60"/>
                </a:cxn>
                <a:cxn ang="0">
                  <a:pos x="248" y="68"/>
                </a:cxn>
                <a:cxn ang="0">
                  <a:pos x="264" y="100"/>
                </a:cxn>
                <a:cxn ang="0">
                  <a:pos x="230" y="114"/>
                </a:cxn>
                <a:cxn ang="0">
                  <a:pos x="152" y="98"/>
                </a:cxn>
                <a:cxn ang="0">
                  <a:pos x="186" y="126"/>
                </a:cxn>
                <a:cxn ang="0">
                  <a:pos x="194" y="160"/>
                </a:cxn>
                <a:cxn ang="0">
                  <a:pos x="226" y="176"/>
                </a:cxn>
                <a:cxn ang="0">
                  <a:pos x="208" y="146"/>
                </a:cxn>
                <a:cxn ang="0">
                  <a:pos x="246" y="156"/>
                </a:cxn>
                <a:cxn ang="0">
                  <a:pos x="262" y="142"/>
                </a:cxn>
                <a:cxn ang="0">
                  <a:pos x="278" y="114"/>
                </a:cxn>
                <a:cxn ang="0">
                  <a:pos x="312" y="106"/>
                </a:cxn>
                <a:cxn ang="0">
                  <a:pos x="322" y="46"/>
                </a:cxn>
                <a:cxn ang="0">
                  <a:pos x="342" y="66"/>
                </a:cxn>
                <a:cxn ang="0">
                  <a:pos x="332" y="90"/>
                </a:cxn>
                <a:cxn ang="0">
                  <a:pos x="358" y="88"/>
                </a:cxn>
                <a:cxn ang="0">
                  <a:pos x="382" y="68"/>
                </a:cxn>
                <a:cxn ang="0">
                  <a:pos x="416" y="56"/>
                </a:cxn>
                <a:cxn ang="0">
                  <a:pos x="442" y="38"/>
                </a:cxn>
                <a:cxn ang="0">
                  <a:pos x="444" y="62"/>
                </a:cxn>
                <a:cxn ang="0">
                  <a:pos x="470" y="46"/>
                </a:cxn>
                <a:cxn ang="0">
                  <a:pos x="500" y="40"/>
                </a:cxn>
                <a:cxn ang="0">
                  <a:pos x="524" y="52"/>
                </a:cxn>
                <a:cxn ang="0">
                  <a:pos x="518" y="20"/>
                </a:cxn>
                <a:cxn ang="0">
                  <a:pos x="522" y="16"/>
                </a:cxn>
                <a:cxn ang="0">
                  <a:pos x="480" y="192"/>
                </a:cxn>
                <a:cxn ang="0">
                  <a:pos x="468" y="474"/>
                </a:cxn>
                <a:cxn ang="0">
                  <a:pos x="408" y="556"/>
                </a:cxn>
              </a:cxnLst>
              <a:rect l="0" t="0" r="r" b="b"/>
              <a:pathLst>
                <a:path w="545" h="729">
                  <a:moveTo>
                    <a:pt x="408" y="556"/>
                  </a:moveTo>
                  <a:lnTo>
                    <a:pt x="410" y="594"/>
                  </a:lnTo>
                  <a:lnTo>
                    <a:pt x="402" y="620"/>
                  </a:lnTo>
                  <a:lnTo>
                    <a:pt x="412" y="650"/>
                  </a:lnTo>
                  <a:lnTo>
                    <a:pt x="438" y="688"/>
                  </a:lnTo>
                  <a:lnTo>
                    <a:pt x="464" y="704"/>
                  </a:lnTo>
                  <a:lnTo>
                    <a:pt x="450" y="718"/>
                  </a:lnTo>
                  <a:lnTo>
                    <a:pt x="436" y="722"/>
                  </a:lnTo>
                  <a:lnTo>
                    <a:pt x="414" y="728"/>
                  </a:lnTo>
                  <a:lnTo>
                    <a:pt x="388" y="716"/>
                  </a:lnTo>
                  <a:lnTo>
                    <a:pt x="364" y="702"/>
                  </a:lnTo>
                  <a:lnTo>
                    <a:pt x="346" y="680"/>
                  </a:lnTo>
                  <a:lnTo>
                    <a:pt x="324" y="664"/>
                  </a:lnTo>
                  <a:lnTo>
                    <a:pt x="290" y="632"/>
                  </a:lnTo>
                  <a:lnTo>
                    <a:pt x="250" y="606"/>
                  </a:lnTo>
                  <a:lnTo>
                    <a:pt x="264" y="582"/>
                  </a:lnTo>
                  <a:lnTo>
                    <a:pt x="268" y="562"/>
                  </a:lnTo>
                  <a:lnTo>
                    <a:pt x="234" y="570"/>
                  </a:lnTo>
                  <a:lnTo>
                    <a:pt x="214" y="582"/>
                  </a:lnTo>
                  <a:lnTo>
                    <a:pt x="224" y="594"/>
                  </a:lnTo>
                  <a:lnTo>
                    <a:pt x="238" y="608"/>
                  </a:lnTo>
                  <a:lnTo>
                    <a:pt x="214" y="620"/>
                  </a:lnTo>
                  <a:lnTo>
                    <a:pt x="200" y="618"/>
                  </a:lnTo>
                  <a:lnTo>
                    <a:pt x="186" y="598"/>
                  </a:lnTo>
                  <a:lnTo>
                    <a:pt x="176" y="578"/>
                  </a:lnTo>
                  <a:lnTo>
                    <a:pt x="156" y="580"/>
                  </a:lnTo>
                  <a:lnTo>
                    <a:pt x="150" y="590"/>
                  </a:lnTo>
                  <a:lnTo>
                    <a:pt x="144" y="600"/>
                  </a:lnTo>
                  <a:lnTo>
                    <a:pt x="138" y="594"/>
                  </a:lnTo>
                  <a:lnTo>
                    <a:pt x="128" y="592"/>
                  </a:lnTo>
                  <a:lnTo>
                    <a:pt x="122" y="588"/>
                  </a:lnTo>
                  <a:lnTo>
                    <a:pt x="120" y="568"/>
                  </a:lnTo>
                  <a:lnTo>
                    <a:pt x="120" y="560"/>
                  </a:lnTo>
                  <a:lnTo>
                    <a:pt x="120" y="552"/>
                  </a:lnTo>
                  <a:lnTo>
                    <a:pt x="112" y="550"/>
                  </a:lnTo>
                  <a:lnTo>
                    <a:pt x="106" y="542"/>
                  </a:lnTo>
                  <a:lnTo>
                    <a:pt x="104" y="536"/>
                  </a:lnTo>
                  <a:lnTo>
                    <a:pt x="92" y="536"/>
                  </a:lnTo>
                  <a:lnTo>
                    <a:pt x="84" y="546"/>
                  </a:lnTo>
                  <a:lnTo>
                    <a:pt x="74" y="552"/>
                  </a:lnTo>
                  <a:lnTo>
                    <a:pt x="56" y="540"/>
                  </a:lnTo>
                  <a:lnTo>
                    <a:pt x="42" y="542"/>
                  </a:lnTo>
                  <a:lnTo>
                    <a:pt x="38" y="540"/>
                  </a:lnTo>
                  <a:lnTo>
                    <a:pt x="36" y="536"/>
                  </a:lnTo>
                  <a:lnTo>
                    <a:pt x="36" y="526"/>
                  </a:lnTo>
                  <a:lnTo>
                    <a:pt x="36" y="512"/>
                  </a:lnTo>
                  <a:lnTo>
                    <a:pt x="38" y="502"/>
                  </a:lnTo>
                  <a:lnTo>
                    <a:pt x="42" y="494"/>
                  </a:lnTo>
                  <a:lnTo>
                    <a:pt x="52" y="492"/>
                  </a:lnTo>
                  <a:lnTo>
                    <a:pt x="56" y="482"/>
                  </a:lnTo>
                  <a:lnTo>
                    <a:pt x="54" y="474"/>
                  </a:lnTo>
                  <a:lnTo>
                    <a:pt x="52" y="464"/>
                  </a:lnTo>
                  <a:lnTo>
                    <a:pt x="48" y="458"/>
                  </a:lnTo>
                  <a:lnTo>
                    <a:pt x="46" y="450"/>
                  </a:lnTo>
                  <a:lnTo>
                    <a:pt x="50" y="444"/>
                  </a:lnTo>
                  <a:lnTo>
                    <a:pt x="52" y="430"/>
                  </a:lnTo>
                  <a:lnTo>
                    <a:pt x="42" y="400"/>
                  </a:lnTo>
                  <a:lnTo>
                    <a:pt x="8" y="400"/>
                  </a:lnTo>
                  <a:lnTo>
                    <a:pt x="2" y="400"/>
                  </a:lnTo>
                  <a:lnTo>
                    <a:pt x="4" y="388"/>
                  </a:lnTo>
                  <a:lnTo>
                    <a:pt x="0" y="358"/>
                  </a:lnTo>
                  <a:lnTo>
                    <a:pt x="10" y="326"/>
                  </a:lnTo>
                  <a:lnTo>
                    <a:pt x="26" y="304"/>
                  </a:lnTo>
                  <a:lnTo>
                    <a:pt x="26" y="322"/>
                  </a:lnTo>
                  <a:lnTo>
                    <a:pt x="40" y="342"/>
                  </a:lnTo>
                  <a:lnTo>
                    <a:pt x="50" y="318"/>
                  </a:lnTo>
                  <a:lnTo>
                    <a:pt x="34" y="294"/>
                  </a:lnTo>
                  <a:lnTo>
                    <a:pt x="58" y="288"/>
                  </a:lnTo>
                  <a:lnTo>
                    <a:pt x="76" y="284"/>
                  </a:lnTo>
                  <a:lnTo>
                    <a:pt x="88" y="286"/>
                  </a:lnTo>
                  <a:lnTo>
                    <a:pt x="104" y="286"/>
                  </a:lnTo>
                  <a:lnTo>
                    <a:pt x="104" y="278"/>
                  </a:lnTo>
                  <a:lnTo>
                    <a:pt x="114" y="276"/>
                  </a:lnTo>
                  <a:lnTo>
                    <a:pt x="122" y="278"/>
                  </a:lnTo>
                  <a:lnTo>
                    <a:pt x="126" y="272"/>
                  </a:lnTo>
                  <a:lnTo>
                    <a:pt x="124" y="264"/>
                  </a:lnTo>
                  <a:lnTo>
                    <a:pt x="116" y="258"/>
                  </a:lnTo>
                  <a:lnTo>
                    <a:pt x="104" y="258"/>
                  </a:lnTo>
                  <a:lnTo>
                    <a:pt x="92" y="218"/>
                  </a:lnTo>
                  <a:lnTo>
                    <a:pt x="86" y="132"/>
                  </a:lnTo>
                  <a:lnTo>
                    <a:pt x="80" y="90"/>
                  </a:lnTo>
                  <a:lnTo>
                    <a:pt x="78" y="58"/>
                  </a:lnTo>
                  <a:lnTo>
                    <a:pt x="84" y="40"/>
                  </a:lnTo>
                  <a:lnTo>
                    <a:pt x="110" y="28"/>
                  </a:lnTo>
                  <a:lnTo>
                    <a:pt x="128" y="26"/>
                  </a:lnTo>
                  <a:lnTo>
                    <a:pt x="150" y="28"/>
                  </a:lnTo>
                  <a:lnTo>
                    <a:pt x="160" y="28"/>
                  </a:lnTo>
                  <a:lnTo>
                    <a:pt x="186" y="38"/>
                  </a:lnTo>
                  <a:lnTo>
                    <a:pt x="190" y="34"/>
                  </a:lnTo>
                  <a:lnTo>
                    <a:pt x="196" y="38"/>
                  </a:lnTo>
                  <a:lnTo>
                    <a:pt x="200" y="40"/>
                  </a:lnTo>
                  <a:lnTo>
                    <a:pt x="202" y="44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22" y="56"/>
                  </a:lnTo>
                  <a:lnTo>
                    <a:pt x="226" y="60"/>
                  </a:lnTo>
                  <a:lnTo>
                    <a:pt x="228" y="64"/>
                  </a:lnTo>
                  <a:lnTo>
                    <a:pt x="232" y="64"/>
                  </a:lnTo>
                  <a:lnTo>
                    <a:pt x="238" y="68"/>
                  </a:lnTo>
                  <a:lnTo>
                    <a:pt x="248" y="68"/>
                  </a:lnTo>
                  <a:lnTo>
                    <a:pt x="254" y="74"/>
                  </a:lnTo>
                  <a:lnTo>
                    <a:pt x="262" y="82"/>
                  </a:lnTo>
                  <a:lnTo>
                    <a:pt x="268" y="94"/>
                  </a:lnTo>
                  <a:lnTo>
                    <a:pt x="264" y="100"/>
                  </a:lnTo>
                  <a:lnTo>
                    <a:pt x="256" y="106"/>
                  </a:lnTo>
                  <a:lnTo>
                    <a:pt x="250" y="114"/>
                  </a:lnTo>
                  <a:lnTo>
                    <a:pt x="242" y="116"/>
                  </a:lnTo>
                  <a:lnTo>
                    <a:pt x="230" y="114"/>
                  </a:lnTo>
                  <a:lnTo>
                    <a:pt x="212" y="114"/>
                  </a:lnTo>
                  <a:lnTo>
                    <a:pt x="172" y="98"/>
                  </a:lnTo>
                  <a:lnTo>
                    <a:pt x="158" y="100"/>
                  </a:lnTo>
                  <a:lnTo>
                    <a:pt x="152" y="98"/>
                  </a:lnTo>
                  <a:lnTo>
                    <a:pt x="162" y="110"/>
                  </a:lnTo>
                  <a:lnTo>
                    <a:pt x="170" y="114"/>
                  </a:lnTo>
                  <a:lnTo>
                    <a:pt x="178" y="122"/>
                  </a:lnTo>
                  <a:lnTo>
                    <a:pt x="186" y="126"/>
                  </a:lnTo>
                  <a:lnTo>
                    <a:pt x="190" y="132"/>
                  </a:lnTo>
                  <a:lnTo>
                    <a:pt x="190" y="142"/>
                  </a:lnTo>
                  <a:lnTo>
                    <a:pt x="192" y="152"/>
                  </a:lnTo>
                  <a:lnTo>
                    <a:pt x="194" y="160"/>
                  </a:lnTo>
                  <a:lnTo>
                    <a:pt x="202" y="168"/>
                  </a:lnTo>
                  <a:lnTo>
                    <a:pt x="212" y="176"/>
                  </a:lnTo>
                  <a:lnTo>
                    <a:pt x="220" y="178"/>
                  </a:lnTo>
                  <a:lnTo>
                    <a:pt x="226" y="176"/>
                  </a:lnTo>
                  <a:lnTo>
                    <a:pt x="226" y="168"/>
                  </a:lnTo>
                  <a:lnTo>
                    <a:pt x="216" y="158"/>
                  </a:lnTo>
                  <a:lnTo>
                    <a:pt x="208" y="152"/>
                  </a:lnTo>
                  <a:lnTo>
                    <a:pt x="208" y="146"/>
                  </a:lnTo>
                  <a:lnTo>
                    <a:pt x="212" y="140"/>
                  </a:lnTo>
                  <a:lnTo>
                    <a:pt x="224" y="146"/>
                  </a:lnTo>
                  <a:lnTo>
                    <a:pt x="230" y="152"/>
                  </a:lnTo>
                  <a:lnTo>
                    <a:pt x="246" y="156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66" y="152"/>
                  </a:lnTo>
                  <a:lnTo>
                    <a:pt x="262" y="142"/>
                  </a:lnTo>
                  <a:lnTo>
                    <a:pt x="256" y="136"/>
                  </a:lnTo>
                  <a:lnTo>
                    <a:pt x="258" y="130"/>
                  </a:lnTo>
                  <a:lnTo>
                    <a:pt x="270" y="120"/>
                  </a:lnTo>
                  <a:lnTo>
                    <a:pt x="278" y="114"/>
                  </a:lnTo>
                  <a:lnTo>
                    <a:pt x="286" y="108"/>
                  </a:lnTo>
                  <a:lnTo>
                    <a:pt x="296" y="114"/>
                  </a:lnTo>
                  <a:lnTo>
                    <a:pt x="306" y="116"/>
                  </a:lnTo>
                  <a:lnTo>
                    <a:pt x="312" y="106"/>
                  </a:lnTo>
                  <a:lnTo>
                    <a:pt x="306" y="94"/>
                  </a:lnTo>
                  <a:lnTo>
                    <a:pt x="296" y="46"/>
                  </a:lnTo>
                  <a:lnTo>
                    <a:pt x="306" y="44"/>
                  </a:lnTo>
                  <a:lnTo>
                    <a:pt x="322" y="46"/>
                  </a:lnTo>
                  <a:lnTo>
                    <a:pt x="330" y="48"/>
                  </a:lnTo>
                  <a:lnTo>
                    <a:pt x="334" y="56"/>
                  </a:lnTo>
                  <a:lnTo>
                    <a:pt x="338" y="64"/>
                  </a:lnTo>
                  <a:lnTo>
                    <a:pt x="342" y="66"/>
                  </a:lnTo>
                  <a:lnTo>
                    <a:pt x="346" y="72"/>
                  </a:lnTo>
                  <a:lnTo>
                    <a:pt x="338" y="78"/>
                  </a:lnTo>
                  <a:lnTo>
                    <a:pt x="334" y="84"/>
                  </a:lnTo>
                  <a:lnTo>
                    <a:pt x="332" y="90"/>
                  </a:lnTo>
                  <a:lnTo>
                    <a:pt x="334" y="98"/>
                  </a:lnTo>
                  <a:lnTo>
                    <a:pt x="346" y="102"/>
                  </a:lnTo>
                  <a:lnTo>
                    <a:pt x="354" y="96"/>
                  </a:lnTo>
                  <a:lnTo>
                    <a:pt x="358" y="88"/>
                  </a:lnTo>
                  <a:lnTo>
                    <a:pt x="364" y="84"/>
                  </a:lnTo>
                  <a:lnTo>
                    <a:pt x="374" y="78"/>
                  </a:lnTo>
                  <a:lnTo>
                    <a:pt x="376" y="74"/>
                  </a:lnTo>
                  <a:lnTo>
                    <a:pt x="382" y="68"/>
                  </a:lnTo>
                  <a:lnTo>
                    <a:pt x="392" y="64"/>
                  </a:lnTo>
                  <a:lnTo>
                    <a:pt x="400" y="62"/>
                  </a:lnTo>
                  <a:lnTo>
                    <a:pt x="408" y="60"/>
                  </a:lnTo>
                  <a:lnTo>
                    <a:pt x="416" y="56"/>
                  </a:lnTo>
                  <a:lnTo>
                    <a:pt x="422" y="50"/>
                  </a:lnTo>
                  <a:lnTo>
                    <a:pt x="426" y="44"/>
                  </a:lnTo>
                  <a:lnTo>
                    <a:pt x="432" y="40"/>
                  </a:lnTo>
                  <a:lnTo>
                    <a:pt x="442" y="38"/>
                  </a:lnTo>
                  <a:lnTo>
                    <a:pt x="444" y="42"/>
                  </a:lnTo>
                  <a:lnTo>
                    <a:pt x="438" y="52"/>
                  </a:lnTo>
                  <a:lnTo>
                    <a:pt x="436" y="58"/>
                  </a:lnTo>
                  <a:lnTo>
                    <a:pt x="444" y="62"/>
                  </a:lnTo>
                  <a:lnTo>
                    <a:pt x="452" y="58"/>
                  </a:lnTo>
                  <a:lnTo>
                    <a:pt x="456" y="52"/>
                  </a:lnTo>
                  <a:lnTo>
                    <a:pt x="462" y="48"/>
                  </a:lnTo>
                  <a:lnTo>
                    <a:pt x="470" y="46"/>
                  </a:lnTo>
                  <a:lnTo>
                    <a:pt x="476" y="48"/>
                  </a:lnTo>
                  <a:lnTo>
                    <a:pt x="486" y="50"/>
                  </a:lnTo>
                  <a:lnTo>
                    <a:pt x="492" y="44"/>
                  </a:lnTo>
                  <a:lnTo>
                    <a:pt x="500" y="40"/>
                  </a:lnTo>
                  <a:lnTo>
                    <a:pt x="506" y="38"/>
                  </a:lnTo>
                  <a:lnTo>
                    <a:pt x="512" y="40"/>
                  </a:lnTo>
                  <a:lnTo>
                    <a:pt x="514" y="52"/>
                  </a:lnTo>
                  <a:lnTo>
                    <a:pt x="524" y="52"/>
                  </a:lnTo>
                  <a:lnTo>
                    <a:pt x="532" y="46"/>
                  </a:lnTo>
                  <a:lnTo>
                    <a:pt x="532" y="40"/>
                  </a:lnTo>
                  <a:lnTo>
                    <a:pt x="524" y="28"/>
                  </a:lnTo>
                  <a:lnTo>
                    <a:pt x="518" y="20"/>
                  </a:lnTo>
                  <a:lnTo>
                    <a:pt x="506" y="18"/>
                  </a:lnTo>
                  <a:lnTo>
                    <a:pt x="494" y="8"/>
                  </a:lnTo>
                  <a:lnTo>
                    <a:pt x="498" y="0"/>
                  </a:lnTo>
                  <a:lnTo>
                    <a:pt x="522" y="16"/>
                  </a:lnTo>
                  <a:lnTo>
                    <a:pt x="544" y="100"/>
                  </a:lnTo>
                  <a:lnTo>
                    <a:pt x="532" y="128"/>
                  </a:lnTo>
                  <a:lnTo>
                    <a:pt x="496" y="150"/>
                  </a:lnTo>
                  <a:lnTo>
                    <a:pt x="480" y="192"/>
                  </a:lnTo>
                  <a:lnTo>
                    <a:pt x="472" y="260"/>
                  </a:lnTo>
                  <a:lnTo>
                    <a:pt x="480" y="348"/>
                  </a:lnTo>
                  <a:lnTo>
                    <a:pt x="486" y="404"/>
                  </a:lnTo>
                  <a:lnTo>
                    <a:pt x="468" y="474"/>
                  </a:lnTo>
                  <a:lnTo>
                    <a:pt x="470" y="506"/>
                  </a:lnTo>
                  <a:lnTo>
                    <a:pt x="442" y="524"/>
                  </a:lnTo>
                  <a:lnTo>
                    <a:pt x="414" y="532"/>
                  </a:lnTo>
                  <a:lnTo>
                    <a:pt x="408" y="5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4" name="Freeform 222"/>
            <p:cNvSpPr>
              <a:spLocks/>
            </p:cNvSpPr>
            <p:nvPr/>
          </p:nvSpPr>
          <p:spPr bwMode="ltGray">
            <a:xfrm>
              <a:off x="5192713" y="2397125"/>
              <a:ext cx="1189037" cy="628650"/>
            </a:xfrm>
            <a:custGeom>
              <a:avLst/>
              <a:gdLst/>
              <a:ahLst/>
              <a:cxnLst>
                <a:cxn ang="0">
                  <a:pos x="62" y="138"/>
                </a:cxn>
                <a:cxn ang="0">
                  <a:pos x="6" y="164"/>
                </a:cxn>
                <a:cxn ang="0">
                  <a:pos x="2" y="226"/>
                </a:cxn>
                <a:cxn ang="0">
                  <a:pos x="46" y="198"/>
                </a:cxn>
                <a:cxn ang="0">
                  <a:pos x="90" y="226"/>
                </a:cxn>
                <a:cxn ang="0">
                  <a:pos x="44" y="246"/>
                </a:cxn>
                <a:cxn ang="0">
                  <a:pos x="56" y="270"/>
                </a:cxn>
                <a:cxn ang="0">
                  <a:pos x="76" y="284"/>
                </a:cxn>
                <a:cxn ang="0">
                  <a:pos x="88" y="308"/>
                </a:cxn>
                <a:cxn ang="0">
                  <a:pos x="114" y="302"/>
                </a:cxn>
                <a:cxn ang="0">
                  <a:pos x="134" y="264"/>
                </a:cxn>
                <a:cxn ang="0">
                  <a:pos x="204" y="282"/>
                </a:cxn>
                <a:cxn ang="0">
                  <a:pos x="232" y="276"/>
                </a:cxn>
                <a:cxn ang="0">
                  <a:pos x="294" y="262"/>
                </a:cxn>
                <a:cxn ang="0">
                  <a:pos x="310" y="292"/>
                </a:cxn>
                <a:cxn ang="0">
                  <a:pos x="340" y="320"/>
                </a:cxn>
                <a:cxn ang="0">
                  <a:pos x="392" y="342"/>
                </a:cxn>
                <a:cxn ang="0">
                  <a:pos x="428" y="318"/>
                </a:cxn>
                <a:cxn ang="0">
                  <a:pos x="472" y="302"/>
                </a:cxn>
                <a:cxn ang="0">
                  <a:pos x="516" y="316"/>
                </a:cxn>
                <a:cxn ang="0">
                  <a:pos x="564" y="322"/>
                </a:cxn>
                <a:cxn ang="0">
                  <a:pos x="642" y="336"/>
                </a:cxn>
                <a:cxn ang="0">
                  <a:pos x="650" y="330"/>
                </a:cxn>
                <a:cxn ang="0">
                  <a:pos x="688" y="320"/>
                </a:cxn>
                <a:cxn ang="0">
                  <a:pos x="688" y="296"/>
                </a:cxn>
                <a:cxn ang="0">
                  <a:pos x="720" y="288"/>
                </a:cxn>
                <a:cxn ang="0">
                  <a:pos x="726" y="266"/>
                </a:cxn>
                <a:cxn ang="0">
                  <a:pos x="752" y="246"/>
                </a:cxn>
                <a:cxn ang="0">
                  <a:pos x="732" y="242"/>
                </a:cxn>
                <a:cxn ang="0">
                  <a:pos x="702" y="192"/>
                </a:cxn>
                <a:cxn ang="0">
                  <a:pos x="660" y="158"/>
                </a:cxn>
                <a:cxn ang="0">
                  <a:pos x="610" y="106"/>
                </a:cxn>
                <a:cxn ang="0">
                  <a:pos x="574" y="54"/>
                </a:cxn>
                <a:cxn ang="0">
                  <a:pos x="494" y="60"/>
                </a:cxn>
                <a:cxn ang="0">
                  <a:pos x="458" y="32"/>
                </a:cxn>
                <a:cxn ang="0">
                  <a:pos x="390" y="0"/>
                </a:cxn>
                <a:cxn ang="0">
                  <a:pos x="318" y="28"/>
                </a:cxn>
                <a:cxn ang="0">
                  <a:pos x="258" y="50"/>
                </a:cxn>
                <a:cxn ang="0">
                  <a:pos x="194" y="62"/>
                </a:cxn>
                <a:cxn ang="0">
                  <a:pos x="122" y="66"/>
                </a:cxn>
                <a:cxn ang="0">
                  <a:pos x="84" y="98"/>
                </a:cxn>
                <a:cxn ang="0">
                  <a:pos x="62" y="132"/>
                </a:cxn>
              </a:cxnLst>
              <a:rect l="0" t="0" r="r" b="b"/>
              <a:pathLst>
                <a:path w="753" h="347">
                  <a:moveTo>
                    <a:pt x="62" y="132"/>
                  </a:moveTo>
                  <a:lnTo>
                    <a:pt x="62" y="138"/>
                  </a:lnTo>
                  <a:lnTo>
                    <a:pt x="34" y="156"/>
                  </a:lnTo>
                  <a:lnTo>
                    <a:pt x="6" y="164"/>
                  </a:lnTo>
                  <a:lnTo>
                    <a:pt x="0" y="188"/>
                  </a:lnTo>
                  <a:lnTo>
                    <a:pt x="2" y="226"/>
                  </a:lnTo>
                  <a:lnTo>
                    <a:pt x="24" y="216"/>
                  </a:lnTo>
                  <a:lnTo>
                    <a:pt x="46" y="198"/>
                  </a:lnTo>
                  <a:lnTo>
                    <a:pt x="76" y="198"/>
                  </a:lnTo>
                  <a:lnTo>
                    <a:pt x="90" y="226"/>
                  </a:lnTo>
                  <a:lnTo>
                    <a:pt x="62" y="238"/>
                  </a:lnTo>
                  <a:lnTo>
                    <a:pt x="44" y="246"/>
                  </a:lnTo>
                  <a:lnTo>
                    <a:pt x="48" y="258"/>
                  </a:lnTo>
                  <a:lnTo>
                    <a:pt x="56" y="270"/>
                  </a:lnTo>
                  <a:lnTo>
                    <a:pt x="66" y="282"/>
                  </a:lnTo>
                  <a:lnTo>
                    <a:pt x="76" y="284"/>
                  </a:lnTo>
                  <a:lnTo>
                    <a:pt x="82" y="308"/>
                  </a:lnTo>
                  <a:lnTo>
                    <a:pt x="88" y="308"/>
                  </a:lnTo>
                  <a:lnTo>
                    <a:pt x="92" y="302"/>
                  </a:lnTo>
                  <a:lnTo>
                    <a:pt x="114" y="302"/>
                  </a:lnTo>
                  <a:lnTo>
                    <a:pt x="134" y="318"/>
                  </a:lnTo>
                  <a:lnTo>
                    <a:pt x="134" y="264"/>
                  </a:lnTo>
                  <a:lnTo>
                    <a:pt x="178" y="248"/>
                  </a:lnTo>
                  <a:lnTo>
                    <a:pt x="204" y="282"/>
                  </a:lnTo>
                  <a:lnTo>
                    <a:pt x="218" y="290"/>
                  </a:lnTo>
                  <a:lnTo>
                    <a:pt x="232" y="276"/>
                  </a:lnTo>
                  <a:lnTo>
                    <a:pt x="252" y="270"/>
                  </a:lnTo>
                  <a:lnTo>
                    <a:pt x="294" y="262"/>
                  </a:lnTo>
                  <a:lnTo>
                    <a:pt x="302" y="272"/>
                  </a:lnTo>
                  <a:lnTo>
                    <a:pt x="310" y="292"/>
                  </a:lnTo>
                  <a:lnTo>
                    <a:pt x="322" y="308"/>
                  </a:lnTo>
                  <a:lnTo>
                    <a:pt x="340" y="320"/>
                  </a:lnTo>
                  <a:lnTo>
                    <a:pt x="366" y="346"/>
                  </a:lnTo>
                  <a:lnTo>
                    <a:pt x="392" y="342"/>
                  </a:lnTo>
                  <a:lnTo>
                    <a:pt x="408" y="326"/>
                  </a:lnTo>
                  <a:lnTo>
                    <a:pt x="428" y="318"/>
                  </a:lnTo>
                  <a:lnTo>
                    <a:pt x="446" y="304"/>
                  </a:lnTo>
                  <a:lnTo>
                    <a:pt x="472" y="302"/>
                  </a:lnTo>
                  <a:lnTo>
                    <a:pt x="496" y="324"/>
                  </a:lnTo>
                  <a:lnTo>
                    <a:pt x="516" y="316"/>
                  </a:lnTo>
                  <a:lnTo>
                    <a:pt x="538" y="306"/>
                  </a:lnTo>
                  <a:lnTo>
                    <a:pt x="564" y="322"/>
                  </a:lnTo>
                  <a:lnTo>
                    <a:pt x="624" y="330"/>
                  </a:lnTo>
                  <a:lnTo>
                    <a:pt x="642" y="336"/>
                  </a:lnTo>
                  <a:lnTo>
                    <a:pt x="658" y="330"/>
                  </a:lnTo>
                  <a:lnTo>
                    <a:pt x="650" y="330"/>
                  </a:lnTo>
                  <a:lnTo>
                    <a:pt x="654" y="326"/>
                  </a:lnTo>
                  <a:lnTo>
                    <a:pt x="688" y="320"/>
                  </a:lnTo>
                  <a:lnTo>
                    <a:pt x="682" y="316"/>
                  </a:lnTo>
                  <a:lnTo>
                    <a:pt x="688" y="296"/>
                  </a:lnTo>
                  <a:lnTo>
                    <a:pt x="710" y="298"/>
                  </a:lnTo>
                  <a:lnTo>
                    <a:pt x="720" y="288"/>
                  </a:lnTo>
                  <a:lnTo>
                    <a:pt x="722" y="282"/>
                  </a:lnTo>
                  <a:lnTo>
                    <a:pt x="726" y="266"/>
                  </a:lnTo>
                  <a:lnTo>
                    <a:pt x="750" y="246"/>
                  </a:lnTo>
                  <a:lnTo>
                    <a:pt x="752" y="246"/>
                  </a:lnTo>
                  <a:lnTo>
                    <a:pt x="746" y="236"/>
                  </a:lnTo>
                  <a:lnTo>
                    <a:pt x="732" y="242"/>
                  </a:lnTo>
                  <a:lnTo>
                    <a:pt x="710" y="224"/>
                  </a:lnTo>
                  <a:lnTo>
                    <a:pt x="702" y="192"/>
                  </a:lnTo>
                  <a:lnTo>
                    <a:pt x="694" y="166"/>
                  </a:lnTo>
                  <a:lnTo>
                    <a:pt x="660" y="158"/>
                  </a:lnTo>
                  <a:lnTo>
                    <a:pt x="636" y="150"/>
                  </a:lnTo>
                  <a:lnTo>
                    <a:pt x="610" y="106"/>
                  </a:lnTo>
                  <a:lnTo>
                    <a:pt x="570" y="70"/>
                  </a:lnTo>
                  <a:lnTo>
                    <a:pt x="574" y="54"/>
                  </a:lnTo>
                  <a:lnTo>
                    <a:pt x="502" y="68"/>
                  </a:lnTo>
                  <a:lnTo>
                    <a:pt x="494" y="60"/>
                  </a:lnTo>
                  <a:lnTo>
                    <a:pt x="474" y="62"/>
                  </a:lnTo>
                  <a:lnTo>
                    <a:pt x="458" y="32"/>
                  </a:lnTo>
                  <a:lnTo>
                    <a:pt x="436" y="10"/>
                  </a:lnTo>
                  <a:lnTo>
                    <a:pt x="390" y="0"/>
                  </a:lnTo>
                  <a:lnTo>
                    <a:pt x="350" y="10"/>
                  </a:lnTo>
                  <a:lnTo>
                    <a:pt x="318" y="28"/>
                  </a:lnTo>
                  <a:lnTo>
                    <a:pt x="300" y="38"/>
                  </a:lnTo>
                  <a:lnTo>
                    <a:pt x="258" y="50"/>
                  </a:lnTo>
                  <a:lnTo>
                    <a:pt x="230" y="54"/>
                  </a:lnTo>
                  <a:lnTo>
                    <a:pt x="194" y="62"/>
                  </a:lnTo>
                  <a:lnTo>
                    <a:pt x="156" y="60"/>
                  </a:lnTo>
                  <a:lnTo>
                    <a:pt x="122" y="66"/>
                  </a:lnTo>
                  <a:lnTo>
                    <a:pt x="100" y="68"/>
                  </a:lnTo>
                  <a:lnTo>
                    <a:pt x="84" y="98"/>
                  </a:lnTo>
                  <a:lnTo>
                    <a:pt x="60" y="106"/>
                  </a:lnTo>
                  <a:lnTo>
                    <a:pt x="62" y="1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5" name="Freeform 223"/>
            <p:cNvSpPr>
              <a:spLocks/>
            </p:cNvSpPr>
            <p:nvPr/>
          </p:nvSpPr>
          <p:spPr bwMode="ltGray">
            <a:xfrm>
              <a:off x="7291388" y="2974975"/>
              <a:ext cx="139700" cy="1619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6" y="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78" y="46"/>
                </a:cxn>
                <a:cxn ang="0">
                  <a:pos x="76" y="48"/>
                </a:cxn>
                <a:cxn ang="0">
                  <a:pos x="86" y="42"/>
                </a:cxn>
                <a:cxn ang="0">
                  <a:pos x="84" y="64"/>
                </a:cxn>
                <a:cxn ang="0">
                  <a:pos x="78" y="68"/>
                </a:cxn>
                <a:cxn ang="0">
                  <a:pos x="74" y="72"/>
                </a:cxn>
                <a:cxn ang="0">
                  <a:pos x="72" y="72"/>
                </a:cxn>
                <a:cxn ang="0">
                  <a:pos x="68" y="72"/>
                </a:cxn>
                <a:cxn ang="0">
                  <a:pos x="66" y="78"/>
                </a:cxn>
                <a:cxn ang="0">
                  <a:pos x="60" y="82"/>
                </a:cxn>
                <a:cxn ang="0">
                  <a:pos x="58" y="80"/>
                </a:cxn>
                <a:cxn ang="0">
                  <a:pos x="54" y="86"/>
                </a:cxn>
                <a:cxn ang="0">
                  <a:pos x="52" y="88"/>
                </a:cxn>
                <a:cxn ang="0">
                  <a:pos x="48" y="86"/>
                </a:cxn>
                <a:cxn ang="0">
                  <a:pos x="42" y="78"/>
                </a:cxn>
                <a:cxn ang="0">
                  <a:pos x="42" y="72"/>
                </a:cxn>
                <a:cxn ang="0">
                  <a:pos x="44" y="62"/>
                </a:cxn>
                <a:cxn ang="0">
                  <a:pos x="40" y="60"/>
                </a:cxn>
                <a:cxn ang="0">
                  <a:pos x="36" y="50"/>
                </a:cxn>
                <a:cxn ang="0">
                  <a:pos x="32" y="54"/>
                </a:cxn>
                <a:cxn ang="0">
                  <a:pos x="28" y="50"/>
                </a:cxn>
                <a:cxn ang="0">
                  <a:pos x="32" y="44"/>
                </a:cxn>
                <a:cxn ang="0">
                  <a:pos x="36" y="40"/>
                </a:cxn>
                <a:cxn ang="0">
                  <a:pos x="34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12" y="6"/>
                </a:cxn>
                <a:cxn ang="0">
                  <a:pos x="24" y="0"/>
                </a:cxn>
              </a:cxnLst>
              <a:rect l="0" t="0" r="r" b="b"/>
              <a:pathLst>
                <a:path w="87" h="89">
                  <a:moveTo>
                    <a:pt x="24" y="0"/>
                  </a:moveTo>
                  <a:lnTo>
                    <a:pt x="46" y="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78" y="46"/>
                  </a:lnTo>
                  <a:lnTo>
                    <a:pt x="76" y="48"/>
                  </a:lnTo>
                  <a:lnTo>
                    <a:pt x="86" y="42"/>
                  </a:lnTo>
                  <a:lnTo>
                    <a:pt x="84" y="64"/>
                  </a:lnTo>
                  <a:lnTo>
                    <a:pt x="78" y="68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8" y="80"/>
                  </a:lnTo>
                  <a:lnTo>
                    <a:pt x="54" y="86"/>
                  </a:lnTo>
                  <a:lnTo>
                    <a:pt x="52" y="88"/>
                  </a:lnTo>
                  <a:lnTo>
                    <a:pt x="48" y="86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4" y="62"/>
                  </a:lnTo>
                  <a:lnTo>
                    <a:pt x="40" y="60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8" y="50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34" y="36"/>
                  </a:lnTo>
                  <a:lnTo>
                    <a:pt x="26" y="36"/>
                  </a:lnTo>
                  <a:lnTo>
                    <a:pt x="24" y="34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6" name="Freeform 224"/>
            <p:cNvSpPr>
              <a:spLocks/>
            </p:cNvSpPr>
            <p:nvPr/>
          </p:nvSpPr>
          <p:spPr bwMode="ltGray">
            <a:xfrm>
              <a:off x="4105275" y="2938463"/>
              <a:ext cx="14288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2"/>
                </a:cxn>
                <a:cxn ang="0">
                  <a:pos x="2" y="0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Freeform 225"/>
            <p:cNvSpPr>
              <a:spLocks/>
            </p:cNvSpPr>
            <p:nvPr/>
          </p:nvSpPr>
          <p:spPr bwMode="ltGray">
            <a:xfrm>
              <a:off x="4348163" y="5153025"/>
              <a:ext cx="452437" cy="423863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22"/>
                </a:cxn>
                <a:cxn ang="0">
                  <a:pos x="6" y="128"/>
                </a:cxn>
                <a:cxn ang="0">
                  <a:pos x="8" y="134"/>
                </a:cxn>
                <a:cxn ang="0">
                  <a:pos x="14" y="144"/>
                </a:cxn>
                <a:cxn ang="0">
                  <a:pos x="30" y="174"/>
                </a:cxn>
                <a:cxn ang="0">
                  <a:pos x="32" y="178"/>
                </a:cxn>
                <a:cxn ang="0">
                  <a:pos x="32" y="192"/>
                </a:cxn>
                <a:cxn ang="0">
                  <a:pos x="18" y="194"/>
                </a:cxn>
                <a:cxn ang="0">
                  <a:pos x="30" y="206"/>
                </a:cxn>
                <a:cxn ang="0">
                  <a:pos x="40" y="218"/>
                </a:cxn>
                <a:cxn ang="0">
                  <a:pos x="46" y="224"/>
                </a:cxn>
                <a:cxn ang="0">
                  <a:pos x="56" y="232"/>
                </a:cxn>
                <a:cxn ang="0">
                  <a:pos x="64" y="226"/>
                </a:cxn>
                <a:cxn ang="0">
                  <a:pos x="90" y="224"/>
                </a:cxn>
                <a:cxn ang="0">
                  <a:pos x="94" y="222"/>
                </a:cxn>
                <a:cxn ang="0">
                  <a:pos x="108" y="222"/>
                </a:cxn>
                <a:cxn ang="0">
                  <a:pos x="114" y="218"/>
                </a:cxn>
                <a:cxn ang="0">
                  <a:pos x="120" y="222"/>
                </a:cxn>
                <a:cxn ang="0">
                  <a:pos x="136" y="228"/>
                </a:cxn>
                <a:cxn ang="0">
                  <a:pos x="140" y="220"/>
                </a:cxn>
                <a:cxn ang="0">
                  <a:pos x="148" y="228"/>
                </a:cxn>
                <a:cxn ang="0">
                  <a:pos x="158" y="224"/>
                </a:cxn>
                <a:cxn ang="0">
                  <a:pos x="180" y="216"/>
                </a:cxn>
                <a:cxn ang="0">
                  <a:pos x="196" y="204"/>
                </a:cxn>
                <a:cxn ang="0">
                  <a:pos x="202" y="200"/>
                </a:cxn>
                <a:cxn ang="0">
                  <a:pos x="208" y="190"/>
                </a:cxn>
                <a:cxn ang="0">
                  <a:pos x="222" y="182"/>
                </a:cxn>
                <a:cxn ang="0">
                  <a:pos x="234" y="170"/>
                </a:cxn>
                <a:cxn ang="0">
                  <a:pos x="246" y="154"/>
                </a:cxn>
                <a:cxn ang="0">
                  <a:pos x="250" y="150"/>
                </a:cxn>
                <a:cxn ang="0">
                  <a:pos x="256" y="146"/>
                </a:cxn>
                <a:cxn ang="0">
                  <a:pos x="268" y="136"/>
                </a:cxn>
                <a:cxn ang="0">
                  <a:pos x="276" y="122"/>
                </a:cxn>
                <a:cxn ang="0">
                  <a:pos x="286" y="102"/>
                </a:cxn>
                <a:cxn ang="0">
                  <a:pos x="284" y="58"/>
                </a:cxn>
                <a:cxn ang="0">
                  <a:pos x="270" y="16"/>
                </a:cxn>
                <a:cxn ang="0">
                  <a:pos x="204" y="0"/>
                </a:cxn>
                <a:cxn ang="0">
                  <a:pos x="64" y="50"/>
                </a:cxn>
                <a:cxn ang="0">
                  <a:pos x="0" y="110"/>
                </a:cxn>
              </a:cxnLst>
              <a:rect l="0" t="0" r="r" b="b"/>
              <a:pathLst>
                <a:path w="287" h="233">
                  <a:moveTo>
                    <a:pt x="0" y="110"/>
                  </a:moveTo>
                  <a:lnTo>
                    <a:pt x="6" y="122"/>
                  </a:lnTo>
                  <a:lnTo>
                    <a:pt x="6" y="128"/>
                  </a:lnTo>
                  <a:lnTo>
                    <a:pt x="8" y="134"/>
                  </a:lnTo>
                  <a:lnTo>
                    <a:pt x="14" y="144"/>
                  </a:lnTo>
                  <a:lnTo>
                    <a:pt x="30" y="174"/>
                  </a:lnTo>
                  <a:lnTo>
                    <a:pt x="32" y="178"/>
                  </a:lnTo>
                  <a:lnTo>
                    <a:pt x="32" y="192"/>
                  </a:lnTo>
                  <a:lnTo>
                    <a:pt x="18" y="194"/>
                  </a:lnTo>
                  <a:lnTo>
                    <a:pt x="30" y="206"/>
                  </a:lnTo>
                  <a:lnTo>
                    <a:pt x="40" y="218"/>
                  </a:lnTo>
                  <a:lnTo>
                    <a:pt x="46" y="224"/>
                  </a:lnTo>
                  <a:lnTo>
                    <a:pt x="56" y="232"/>
                  </a:lnTo>
                  <a:lnTo>
                    <a:pt x="64" y="226"/>
                  </a:lnTo>
                  <a:lnTo>
                    <a:pt x="90" y="224"/>
                  </a:lnTo>
                  <a:lnTo>
                    <a:pt x="94" y="222"/>
                  </a:lnTo>
                  <a:lnTo>
                    <a:pt x="108" y="222"/>
                  </a:lnTo>
                  <a:lnTo>
                    <a:pt x="114" y="218"/>
                  </a:lnTo>
                  <a:lnTo>
                    <a:pt x="120" y="222"/>
                  </a:lnTo>
                  <a:lnTo>
                    <a:pt x="136" y="228"/>
                  </a:lnTo>
                  <a:lnTo>
                    <a:pt x="140" y="220"/>
                  </a:lnTo>
                  <a:lnTo>
                    <a:pt x="148" y="228"/>
                  </a:lnTo>
                  <a:lnTo>
                    <a:pt x="158" y="224"/>
                  </a:lnTo>
                  <a:lnTo>
                    <a:pt x="180" y="216"/>
                  </a:lnTo>
                  <a:lnTo>
                    <a:pt x="196" y="204"/>
                  </a:lnTo>
                  <a:lnTo>
                    <a:pt x="202" y="200"/>
                  </a:lnTo>
                  <a:lnTo>
                    <a:pt x="208" y="190"/>
                  </a:lnTo>
                  <a:lnTo>
                    <a:pt x="222" y="182"/>
                  </a:lnTo>
                  <a:lnTo>
                    <a:pt x="234" y="170"/>
                  </a:lnTo>
                  <a:lnTo>
                    <a:pt x="246" y="154"/>
                  </a:lnTo>
                  <a:lnTo>
                    <a:pt x="250" y="150"/>
                  </a:lnTo>
                  <a:lnTo>
                    <a:pt x="256" y="146"/>
                  </a:lnTo>
                  <a:lnTo>
                    <a:pt x="268" y="136"/>
                  </a:lnTo>
                  <a:lnTo>
                    <a:pt x="276" y="122"/>
                  </a:lnTo>
                  <a:lnTo>
                    <a:pt x="286" y="102"/>
                  </a:lnTo>
                  <a:lnTo>
                    <a:pt x="284" y="58"/>
                  </a:lnTo>
                  <a:lnTo>
                    <a:pt x="270" y="16"/>
                  </a:lnTo>
                  <a:lnTo>
                    <a:pt x="204" y="0"/>
                  </a:lnTo>
                  <a:lnTo>
                    <a:pt x="64" y="50"/>
                  </a:lnTo>
                  <a:lnTo>
                    <a:pt x="0" y="1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8" name="Freeform 226"/>
            <p:cNvSpPr>
              <a:spLocks/>
            </p:cNvSpPr>
            <p:nvPr/>
          </p:nvSpPr>
          <p:spPr bwMode="ltGray">
            <a:xfrm>
              <a:off x="4737100" y="5305425"/>
              <a:ext cx="49213" cy="6032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0" y="4"/>
                </a:cxn>
                <a:cxn ang="0">
                  <a:pos x="12" y="2"/>
                </a:cxn>
                <a:cxn ang="0">
                  <a:pos x="10" y="8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8" y="32"/>
                </a:cxn>
                <a:cxn ang="0">
                  <a:pos x="20" y="32"/>
                </a:cxn>
                <a:cxn ang="0">
                  <a:pos x="20" y="24"/>
                </a:cxn>
                <a:cxn ang="0">
                  <a:pos x="30" y="12"/>
                </a:cxn>
                <a:cxn ang="0">
                  <a:pos x="26" y="0"/>
                </a:cxn>
              </a:cxnLst>
              <a:rect l="0" t="0" r="r" b="b"/>
              <a:pathLst>
                <a:path w="31" h="33">
                  <a:moveTo>
                    <a:pt x="26" y="0"/>
                  </a:moveTo>
                  <a:lnTo>
                    <a:pt x="20" y="4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32"/>
                  </a:lnTo>
                  <a:lnTo>
                    <a:pt x="20" y="32"/>
                  </a:lnTo>
                  <a:lnTo>
                    <a:pt x="20" y="24"/>
                  </a:lnTo>
                  <a:lnTo>
                    <a:pt x="30" y="12"/>
                  </a:lnTo>
                  <a:lnTo>
                    <a:pt x="2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9" name="Freeform 227"/>
            <p:cNvSpPr>
              <a:spLocks/>
            </p:cNvSpPr>
            <p:nvPr/>
          </p:nvSpPr>
          <p:spPr bwMode="ltGray">
            <a:xfrm>
              <a:off x="4630738" y="5392738"/>
              <a:ext cx="55562" cy="603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8" y="18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30" y="22"/>
                </a:cxn>
                <a:cxn ang="0">
                  <a:pos x="34" y="8"/>
                </a:cxn>
                <a:cxn ang="0">
                  <a:pos x="34" y="2"/>
                </a:cxn>
                <a:cxn ang="0">
                  <a:pos x="30" y="0"/>
                </a:cxn>
              </a:cxnLst>
              <a:rect l="0" t="0" r="r" b="b"/>
              <a:pathLst>
                <a:path w="35" h="33">
                  <a:moveTo>
                    <a:pt x="30" y="0"/>
                  </a:moveTo>
                  <a:lnTo>
                    <a:pt x="20" y="0"/>
                  </a:lnTo>
                  <a:lnTo>
                    <a:pt x="16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8" y="18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30" y="22"/>
                  </a:lnTo>
                  <a:lnTo>
                    <a:pt x="34" y="8"/>
                  </a:lnTo>
                  <a:lnTo>
                    <a:pt x="34" y="2"/>
                  </a:lnTo>
                  <a:lnTo>
                    <a:pt x="3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0" name="Freeform 228"/>
            <p:cNvSpPr>
              <a:spLocks/>
            </p:cNvSpPr>
            <p:nvPr/>
          </p:nvSpPr>
          <p:spPr bwMode="ltGray">
            <a:xfrm>
              <a:off x="4446588" y="5000625"/>
              <a:ext cx="284162" cy="309563"/>
            </a:xfrm>
            <a:custGeom>
              <a:avLst/>
              <a:gdLst/>
              <a:ahLst/>
              <a:cxnLst>
                <a:cxn ang="0">
                  <a:pos x="178" y="92"/>
                </a:cxn>
                <a:cxn ang="0">
                  <a:pos x="166" y="100"/>
                </a:cxn>
                <a:cxn ang="0">
                  <a:pos x="162" y="102"/>
                </a:cxn>
                <a:cxn ang="0">
                  <a:pos x="158" y="108"/>
                </a:cxn>
                <a:cxn ang="0">
                  <a:pos x="148" y="108"/>
                </a:cxn>
                <a:cxn ang="0">
                  <a:pos x="144" y="112"/>
                </a:cxn>
                <a:cxn ang="0">
                  <a:pos x="132" y="118"/>
                </a:cxn>
                <a:cxn ang="0">
                  <a:pos x="126" y="126"/>
                </a:cxn>
                <a:cxn ang="0">
                  <a:pos x="124" y="126"/>
                </a:cxn>
                <a:cxn ang="0">
                  <a:pos x="122" y="136"/>
                </a:cxn>
                <a:cxn ang="0">
                  <a:pos x="116" y="136"/>
                </a:cxn>
                <a:cxn ang="0">
                  <a:pos x="112" y="142"/>
                </a:cxn>
                <a:cxn ang="0">
                  <a:pos x="102" y="142"/>
                </a:cxn>
                <a:cxn ang="0">
                  <a:pos x="102" y="150"/>
                </a:cxn>
                <a:cxn ang="0">
                  <a:pos x="100" y="158"/>
                </a:cxn>
                <a:cxn ang="0">
                  <a:pos x="72" y="156"/>
                </a:cxn>
                <a:cxn ang="0">
                  <a:pos x="64" y="146"/>
                </a:cxn>
                <a:cxn ang="0">
                  <a:pos x="56" y="146"/>
                </a:cxn>
                <a:cxn ang="0">
                  <a:pos x="52" y="154"/>
                </a:cxn>
                <a:cxn ang="0">
                  <a:pos x="48" y="160"/>
                </a:cxn>
                <a:cxn ang="0">
                  <a:pos x="36" y="168"/>
                </a:cxn>
                <a:cxn ang="0">
                  <a:pos x="20" y="170"/>
                </a:cxn>
                <a:cxn ang="0">
                  <a:pos x="12" y="170"/>
                </a:cxn>
                <a:cxn ang="0">
                  <a:pos x="16" y="154"/>
                </a:cxn>
                <a:cxn ang="0">
                  <a:pos x="10" y="146"/>
                </a:cxn>
                <a:cxn ang="0">
                  <a:pos x="0" y="138"/>
                </a:cxn>
                <a:cxn ang="0">
                  <a:pos x="8" y="4"/>
                </a:cxn>
                <a:cxn ang="0">
                  <a:pos x="162" y="0"/>
                </a:cxn>
                <a:cxn ang="0">
                  <a:pos x="178" y="92"/>
                </a:cxn>
              </a:cxnLst>
              <a:rect l="0" t="0" r="r" b="b"/>
              <a:pathLst>
                <a:path w="179" h="171">
                  <a:moveTo>
                    <a:pt x="178" y="92"/>
                  </a:moveTo>
                  <a:lnTo>
                    <a:pt x="166" y="100"/>
                  </a:lnTo>
                  <a:lnTo>
                    <a:pt x="162" y="102"/>
                  </a:lnTo>
                  <a:lnTo>
                    <a:pt x="158" y="108"/>
                  </a:lnTo>
                  <a:lnTo>
                    <a:pt x="148" y="108"/>
                  </a:lnTo>
                  <a:lnTo>
                    <a:pt x="144" y="112"/>
                  </a:lnTo>
                  <a:lnTo>
                    <a:pt x="132" y="118"/>
                  </a:lnTo>
                  <a:lnTo>
                    <a:pt x="126" y="126"/>
                  </a:lnTo>
                  <a:lnTo>
                    <a:pt x="124" y="126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2" y="142"/>
                  </a:lnTo>
                  <a:lnTo>
                    <a:pt x="102" y="142"/>
                  </a:lnTo>
                  <a:lnTo>
                    <a:pt x="102" y="150"/>
                  </a:lnTo>
                  <a:lnTo>
                    <a:pt x="100" y="158"/>
                  </a:lnTo>
                  <a:lnTo>
                    <a:pt x="72" y="156"/>
                  </a:lnTo>
                  <a:lnTo>
                    <a:pt x="64" y="146"/>
                  </a:lnTo>
                  <a:lnTo>
                    <a:pt x="56" y="146"/>
                  </a:lnTo>
                  <a:lnTo>
                    <a:pt x="52" y="154"/>
                  </a:lnTo>
                  <a:lnTo>
                    <a:pt x="48" y="160"/>
                  </a:lnTo>
                  <a:lnTo>
                    <a:pt x="36" y="168"/>
                  </a:lnTo>
                  <a:lnTo>
                    <a:pt x="20" y="170"/>
                  </a:lnTo>
                  <a:lnTo>
                    <a:pt x="12" y="170"/>
                  </a:lnTo>
                  <a:lnTo>
                    <a:pt x="16" y="154"/>
                  </a:lnTo>
                  <a:lnTo>
                    <a:pt x="10" y="146"/>
                  </a:lnTo>
                  <a:lnTo>
                    <a:pt x="0" y="138"/>
                  </a:lnTo>
                  <a:lnTo>
                    <a:pt x="8" y="4"/>
                  </a:lnTo>
                  <a:lnTo>
                    <a:pt x="162" y="0"/>
                  </a:lnTo>
                  <a:lnTo>
                    <a:pt x="178" y="9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1" name="Freeform 229"/>
            <p:cNvSpPr>
              <a:spLocks/>
            </p:cNvSpPr>
            <p:nvPr/>
          </p:nvSpPr>
          <p:spPr bwMode="ltGray">
            <a:xfrm>
              <a:off x="4603750" y="4949825"/>
              <a:ext cx="252413" cy="24923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48"/>
                </a:cxn>
                <a:cxn ang="0">
                  <a:pos x="6" y="52"/>
                </a:cxn>
                <a:cxn ang="0">
                  <a:pos x="8" y="60"/>
                </a:cxn>
                <a:cxn ang="0">
                  <a:pos x="14" y="62"/>
                </a:cxn>
                <a:cxn ang="0">
                  <a:pos x="20" y="74"/>
                </a:cxn>
                <a:cxn ang="0">
                  <a:pos x="30" y="80"/>
                </a:cxn>
                <a:cxn ang="0">
                  <a:pos x="34" y="84"/>
                </a:cxn>
                <a:cxn ang="0">
                  <a:pos x="36" y="92"/>
                </a:cxn>
                <a:cxn ang="0">
                  <a:pos x="40" y="94"/>
                </a:cxn>
                <a:cxn ang="0">
                  <a:pos x="46" y="94"/>
                </a:cxn>
                <a:cxn ang="0">
                  <a:pos x="48" y="96"/>
                </a:cxn>
                <a:cxn ang="0">
                  <a:pos x="42" y="102"/>
                </a:cxn>
                <a:cxn ang="0">
                  <a:pos x="42" y="108"/>
                </a:cxn>
                <a:cxn ang="0">
                  <a:pos x="44" y="116"/>
                </a:cxn>
                <a:cxn ang="0">
                  <a:pos x="52" y="116"/>
                </a:cxn>
                <a:cxn ang="0">
                  <a:pos x="66" y="118"/>
                </a:cxn>
                <a:cxn ang="0">
                  <a:pos x="72" y="124"/>
                </a:cxn>
                <a:cxn ang="0">
                  <a:pos x="74" y="128"/>
                </a:cxn>
                <a:cxn ang="0">
                  <a:pos x="78" y="132"/>
                </a:cxn>
                <a:cxn ang="0">
                  <a:pos x="92" y="132"/>
                </a:cxn>
                <a:cxn ang="0">
                  <a:pos x="110" y="136"/>
                </a:cxn>
                <a:cxn ang="0">
                  <a:pos x="148" y="98"/>
                </a:cxn>
                <a:cxn ang="0">
                  <a:pos x="158" y="32"/>
                </a:cxn>
                <a:cxn ang="0">
                  <a:pos x="96" y="0"/>
                </a:cxn>
                <a:cxn ang="0">
                  <a:pos x="60" y="8"/>
                </a:cxn>
                <a:cxn ang="0">
                  <a:pos x="0" y="34"/>
                </a:cxn>
              </a:cxnLst>
              <a:rect l="0" t="0" r="r" b="b"/>
              <a:pathLst>
                <a:path w="159" h="137">
                  <a:moveTo>
                    <a:pt x="0" y="34"/>
                  </a:moveTo>
                  <a:lnTo>
                    <a:pt x="4" y="48"/>
                  </a:lnTo>
                  <a:lnTo>
                    <a:pt x="6" y="52"/>
                  </a:lnTo>
                  <a:lnTo>
                    <a:pt x="8" y="60"/>
                  </a:lnTo>
                  <a:lnTo>
                    <a:pt x="14" y="62"/>
                  </a:lnTo>
                  <a:lnTo>
                    <a:pt x="20" y="74"/>
                  </a:lnTo>
                  <a:lnTo>
                    <a:pt x="30" y="8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4"/>
                  </a:lnTo>
                  <a:lnTo>
                    <a:pt x="46" y="94"/>
                  </a:lnTo>
                  <a:lnTo>
                    <a:pt x="48" y="96"/>
                  </a:lnTo>
                  <a:lnTo>
                    <a:pt x="42" y="102"/>
                  </a:lnTo>
                  <a:lnTo>
                    <a:pt x="42" y="108"/>
                  </a:lnTo>
                  <a:lnTo>
                    <a:pt x="44" y="116"/>
                  </a:lnTo>
                  <a:lnTo>
                    <a:pt x="52" y="116"/>
                  </a:lnTo>
                  <a:lnTo>
                    <a:pt x="66" y="118"/>
                  </a:lnTo>
                  <a:lnTo>
                    <a:pt x="72" y="124"/>
                  </a:lnTo>
                  <a:lnTo>
                    <a:pt x="74" y="128"/>
                  </a:lnTo>
                  <a:lnTo>
                    <a:pt x="78" y="132"/>
                  </a:lnTo>
                  <a:lnTo>
                    <a:pt x="92" y="132"/>
                  </a:lnTo>
                  <a:lnTo>
                    <a:pt x="110" y="136"/>
                  </a:lnTo>
                  <a:lnTo>
                    <a:pt x="148" y="98"/>
                  </a:lnTo>
                  <a:lnTo>
                    <a:pt x="158" y="32"/>
                  </a:lnTo>
                  <a:lnTo>
                    <a:pt x="96" y="0"/>
                  </a:lnTo>
                  <a:lnTo>
                    <a:pt x="60" y="8"/>
                  </a:lnTo>
                  <a:lnTo>
                    <a:pt x="0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2" name="Freeform 230"/>
            <p:cNvSpPr>
              <a:spLocks/>
            </p:cNvSpPr>
            <p:nvPr/>
          </p:nvSpPr>
          <p:spPr bwMode="ltGray">
            <a:xfrm>
              <a:off x="4759325" y="4826000"/>
              <a:ext cx="298450" cy="501650"/>
            </a:xfrm>
            <a:custGeom>
              <a:avLst/>
              <a:gdLst/>
              <a:ahLst/>
              <a:cxnLst>
                <a:cxn ang="0">
                  <a:pos x="186" y="2"/>
                </a:cxn>
                <a:cxn ang="0">
                  <a:pos x="186" y="14"/>
                </a:cxn>
                <a:cxn ang="0">
                  <a:pos x="184" y="31"/>
                </a:cxn>
                <a:cxn ang="0">
                  <a:pos x="186" y="41"/>
                </a:cxn>
                <a:cxn ang="0">
                  <a:pos x="182" y="60"/>
                </a:cxn>
                <a:cxn ang="0">
                  <a:pos x="180" y="82"/>
                </a:cxn>
                <a:cxn ang="0">
                  <a:pos x="173" y="91"/>
                </a:cxn>
                <a:cxn ang="0">
                  <a:pos x="155" y="111"/>
                </a:cxn>
                <a:cxn ang="0">
                  <a:pos x="134" y="117"/>
                </a:cxn>
                <a:cxn ang="0">
                  <a:pos x="107" y="132"/>
                </a:cxn>
                <a:cxn ang="0">
                  <a:pos x="96" y="146"/>
                </a:cxn>
                <a:cxn ang="0">
                  <a:pos x="77" y="157"/>
                </a:cxn>
                <a:cxn ang="0">
                  <a:pos x="69" y="159"/>
                </a:cxn>
                <a:cxn ang="0">
                  <a:pos x="65" y="169"/>
                </a:cxn>
                <a:cxn ang="0">
                  <a:pos x="73" y="189"/>
                </a:cxn>
                <a:cxn ang="0">
                  <a:pos x="73" y="231"/>
                </a:cxn>
                <a:cxn ang="0">
                  <a:pos x="63" y="243"/>
                </a:cxn>
                <a:cxn ang="0">
                  <a:pos x="38" y="251"/>
                </a:cxn>
                <a:cxn ang="0">
                  <a:pos x="29" y="257"/>
                </a:cxn>
                <a:cxn ang="0">
                  <a:pos x="27" y="276"/>
                </a:cxn>
                <a:cxn ang="0">
                  <a:pos x="13" y="262"/>
                </a:cxn>
                <a:cxn ang="0">
                  <a:pos x="13" y="235"/>
                </a:cxn>
                <a:cxn ang="0">
                  <a:pos x="10" y="198"/>
                </a:cxn>
                <a:cxn ang="0">
                  <a:pos x="23" y="187"/>
                </a:cxn>
                <a:cxn ang="0">
                  <a:pos x="25" y="183"/>
                </a:cxn>
                <a:cxn ang="0">
                  <a:pos x="29" y="171"/>
                </a:cxn>
                <a:cxn ang="0">
                  <a:pos x="40" y="152"/>
                </a:cxn>
                <a:cxn ang="0">
                  <a:pos x="40" y="134"/>
                </a:cxn>
                <a:cxn ang="0">
                  <a:pos x="44" y="99"/>
                </a:cxn>
                <a:cxn ang="0">
                  <a:pos x="4" y="86"/>
                </a:cxn>
                <a:cxn ang="0">
                  <a:pos x="0" y="56"/>
                </a:cxn>
                <a:cxn ang="0">
                  <a:pos x="182" y="0"/>
                </a:cxn>
              </a:cxnLst>
              <a:rect l="0" t="0" r="r" b="b"/>
              <a:pathLst>
                <a:path w="189" h="277">
                  <a:moveTo>
                    <a:pt x="182" y="0"/>
                  </a:moveTo>
                  <a:lnTo>
                    <a:pt x="186" y="2"/>
                  </a:lnTo>
                  <a:lnTo>
                    <a:pt x="188" y="8"/>
                  </a:lnTo>
                  <a:lnTo>
                    <a:pt x="186" y="14"/>
                  </a:lnTo>
                  <a:lnTo>
                    <a:pt x="184" y="23"/>
                  </a:lnTo>
                  <a:lnTo>
                    <a:pt x="184" y="31"/>
                  </a:lnTo>
                  <a:lnTo>
                    <a:pt x="184" y="35"/>
                  </a:lnTo>
                  <a:lnTo>
                    <a:pt x="186" y="41"/>
                  </a:lnTo>
                  <a:lnTo>
                    <a:pt x="182" y="45"/>
                  </a:lnTo>
                  <a:lnTo>
                    <a:pt x="182" y="60"/>
                  </a:lnTo>
                  <a:lnTo>
                    <a:pt x="182" y="70"/>
                  </a:lnTo>
                  <a:lnTo>
                    <a:pt x="180" y="82"/>
                  </a:lnTo>
                  <a:lnTo>
                    <a:pt x="178" y="89"/>
                  </a:lnTo>
                  <a:lnTo>
                    <a:pt x="173" y="91"/>
                  </a:lnTo>
                  <a:lnTo>
                    <a:pt x="163" y="105"/>
                  </a:lnTo>
                  <a:lnTo>
                    <a:pt x="155" y="111"/>
                  </a:lnTo>
                  <a:lnTo>
                    <a:pt x="148" y="115"/>
                  </a:lnTo>
                  <a:lnTo>
                    <a:pt x="134" y="117"/>
                  </a:lnTo>
                  <a:lnTo>
                    <a:pt x="111" y="126"/>
                  </a:lnTo>
                  <a:lnTo>
                    <a:pt x="107" y="132"/>
                  </a:lnTo>
                  <a:lnTo>
                    <a:pt x="102" y="142"/>
                  </a:lnTo>
                  <a:lnTo>
                    <a:pt x="96" y="146"/>
                  </a:lnTo>
                  <a:lnTo>
                    <a:pt x="90" y="148"/>
                  </a:lnTo>
                  <a:lnTo>
                    <a:pt x="77" y="157"/>
                  </a:lnTo>
                  <a:lnTo>
                    <a:pt x="73" y="155"/>
                  </a:lnTo>
                  <a:lnTo>
                    <a:pt x="69" y="159"/>
                  </a:lnTo>
                  <a:lnTo>
                    <a:pt x="69" y="163"/>
                  </a:lnTo>
                  <a:lnTo>
                    <a:pt x="65" y="169"/>
                  </a:lnTo>
                  <a:lnTo>
                    <a:pt x="71" y="173"/>
                  </a:lnTo>
                  <a:lnTo>
                    <a:pt x="73" y="189"/>
                  </a:lnTo>
                  <a:lnTo>
                    <a:pt x="75" y="212"/>
                  </a:lnTo>
                  <a:lnTo>
                    <a:pt x="73" y="231"/>
                  </a:lnTo>
                  <a:lnTo>
                    <a:pt x="71" y="239"/>
                  </a:lnTo>
                  <a:lnTo>
                    <a:pt x="63" y="243"/>
                  </a:lnTo>
                  <a:lnTo>
                    <a:pt x="50" y="249"/>
                  </a:lnTo>
                  <a:lnTo>
                    <a:pt x="38" y="251"/>
                  </a:lnTo>
                  <a:lnTo>
                    <a:pt x="33" y="253"/>
                  </a:lnTo>
                  <a:lnTo>
                    <a:pt x="29" y="257"/>
                  </a:lnTo>
                  <a:lnTo>
                    <a:pt x="27" y="266"/>
                  </a:lnTo>
                  <a:lnTo>
                    <a:pt x="27" y="276"/>
                  </a:lnTo>
                  <a:lnTo>
                    <a:pt x="10" y="274"/>
                  </a:lnTo>
                  <a:lnTo>
                    <a:pt x="13" y="262"/>
                  </a:lnTo>
                  <a:lnTo>
                    <a:pt x="8" y="262"/>
                  </a:lnTo>
                  <a:lnTo>
                    <a:pt x="13" y="235"/>
                  </a:lnTo>
                  <a:lnTo>
                    <a:pt x="12" y="212"/>
                  </a:lnTo>
                  <a:lnTo>
                    <a:pt x="10" y="198"/>
                  </a:lnTo>
                  <a:lnTo>
                    <a:pt x="15" y="192"/>
                  </a:lnTo>
                  <a:lnTo>
                    <a:pt x="23" y="187"/>
                  </a:lnTo>
                  <a:lnTo>
                    <a:pt x="25" y="187"/>
                  </a:lnTo>
                  <a:lnTo>
                    <a:pt x="25" y="183"/>
                  </a:lnTo>
                  <a:lnTo>
                    <a:pt x="25" y="177"/>
                  </a:lnTo>
                  <a:lnTo>
                    <a:pt x="29" y="171"/>
                  </a:lnTo>
                  <a:lnTo>
                    <a:pt x="40" y="161"/>
                  </a:lnTo>
                  <a:lnTo>
                    <a:pt x="40" y="152"/>
                  </a:lnTo>
                  <a:lnTo>
                    <a:pt x="36" y="142"/>
                  </a:lnTo>
                  <a:lnTo>
                    <a:pt x="40" y="134"/>
                  </a:lnTo>
                  <a:lnTo>
                    <a:pt x="44" y="128"/>
                  </a:lnTo>
                  <a:lnTo>
                    <a:pt x="44" y="99"/>
                  </a:lnTo>
                  <a:lnTo>
                    <a:pt x="23" y="87"/>
                  </a:lnTo>
                  <a:lnTo>
                    <a:pt x="4" y="86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84" y="8"/>
                  </a:lnTo>
                  <a:lnTo>
                    <a:pt x="18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3" name="Freeform 231"/>
            <p:cNvSpPr>
              <a:spLocks/>
            </p:cNvSpPr>
            <p:nvPr/>
          </p:nvSpPr>
          <p:spPr bwMode="ltGray">
            <a:xfrm>
              <a:off x="4756150" y="4824413"/>
              <a:ext cx="312738" cy="515937"/>
            </a:xfrm>
            <a:custGeom>
              <a:avLst/>
              <a:gdLst/>
              <a:ahLst/>
              <a:cxnLst>
                <a:cxn ang="0">
                  <a:pos x="194" y="2"/>
                </a:cxn>
                <a:cxn ang="0">
                  <a:pos x="194" y="14"/>
                </a:cxn>
                <a:cxn ang="0">
                  <a:pos x="192" y="32"/>
                </a:cxn>
                <a:cxn ang="0">
                  <a:pos x="194" y="42"/>
                </a:cxn>
                <a:cxn ang="0">
                  <a:pos x="190" y="62"/>
                </a:cxn>
                <a:cxn ang="0">
                  <a:pos x="188" y="84"/>
                </a:cxn>
                <a:cxn ang="0">
                  <a:pos x="180" y="94"/>
                </a:cxn>
                <a:cxn ang="0">
                  <a:pos x="162" y="114"/>
                </a:cxn>
                <a:cxn ang="0">
                  <a:pos x="140" y="120"/>
                </a:cxn>
                <a:cxn ang="0">
                  <a:pos x="112" y="136"/>
                </a:cxn>
                <a:cxn ang="0">
                  <a:pos x="100" y="150"/>
                </a:cxn>
                <a:cxn ang="0">
                  <a:pos x="80" y="162"/>
                </a:cxn>
                <a:cxn ang="0">
                  <a:pos x="72" y="164"/>
                </a:cxn>
                <a:cxn ang="0">
                  <a:pos x="68" y="174"/>
                </a:cxn>
                <a:cxn ang="0">
                  <a:pos x="76" y="194"/>
                </a:cxn>
                <a:cxn ang="0">
                  <a:pos x="76" y="238"/>
                </a:cxn>
                <a:cxn ang="0">
                  <a:pos x="66" y="250"/>
                </a:cxn>
                <a:cxn ang="0">
                  <a:pos x="40" y="258"/>
                </a:cxn>
                <a:cxn ang="0">
                  <a:pos x="30" y="264"/>
                </a:cxn>
                <a:cxn ang="0">
                  <a:pos x="28" y="284"/>
                </a:cxn>
                <a:cxn ang="0">
                  <a:pos x="14" y="270"/>
                </a:cxn>
                <a:cxn ang="0">
                  <a:pos x="14" y="242"/>
                </a:cxn>
                <a:cxn ang="0">
                  <a:pos x="10" y="204"/>
                </a:cxn>
                <a:cxn ang="0">
                  <a:pos x="24" y="192"/>
                </a:cxn>
                <a:cxn ang="0">
                  <a:pos x="26" y="188"/>
                </a:cxn>
                <a:cxn ang="0">
                  <a:pos x="30" y="176"/>
                </a:cxn>
                <a:cxn ang="0">
                  <a:pos x="42" y="156"/>
                </a:cxn>
                <a:cxn ang="0">
                  <a:pos x="42" y="138"/>
                </a:cxn>
                <a:cxn ang="0">
                  <a:pos x="46" y="102"/>
                </a:cxn>
                <a:cxn ang="0">
                  <a:pos x="4" y="88"/>
                </a:cxn>
                <a:cxn ang="0">
                  <a:pos x="0" y="58"/>
                </a:cxn>
                <a:cxn ang="0">
                  <a:pos x="190" y="0"/>
                </a:cxn>
              </a:cxnLst>
              <a:rect l="0" t="0" r="r" b="b"/>
              <a:pathLst>
                <a:path w="197" h="285">
                  <a:moveTo>
                    <a:pt x="190" y="0"/>
                  </a:moveTo>
                  <a:lnTo>
                    <a:pt x="194" y="2"/>
                  </a:lnTo>
                  <a:lnTo>
                    <a:pt x="196" y="8"/>
                  </a:lnTo>
                  <a:lnTo>
                    <a:pt x="194" y="14"/>
                  </a:lnTo>
                  <a:lnTo>
                    <a:pt x="192" y="24"/>
                  </a:lnTo>
                  <a:lnTo>
                    <a:pt x="192" y="32"/>
                  </a:lnTo>
                  <a:lnTo>
                    <a:pt x="192" y="36"/>
                  </a:lnTo>
                  <a:lnTo>
                    <a:pt x="194" y="42"/>
                  </a:lnTo>
                  <a:lnTo>
                    <a:pt x="190" y="46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8" y="84"/>
                  </a:lnTo>
                  <a:lnTo>
                    <a:pt x="186" y="92"/>
                  </a:lnTo>
                  <a:lnTo>
                    <a:pt x="180" y="94"/>
                  </a:lnTo>
                  <a:lnTo>
                    <a:pt x="170" y="108"/>
                  </a:lnTo>
                  <a:lnTo>
                    <a:pt x="162" y="114"/>
                  </a:lnTo>
                  <a:lnTo>
                    <a:pt x="154" y="118"/>
                  </a:lnTo>
                  <a:lnTo>
                    <a:pt x="140" y="120"/>
                  </a:lnTo>
                  <a:lnTo>
                    <a:pt x="116" y="130"/>
                  </a:lnTo>
                  <a:lnTo>
                    <a:pt x="112" y="136"/>
                  </a:lnTo>
                  <a:lnTo>
                    <a:pt x="106" y="146"/>
                  </a:lnTo>
                  <a:lnTo>
                    <a:pt x="100" y="150"/>
                  </a:lnTo>
                  <a:lnTo>
                    <a:pt x="94" y="152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2" y="164"/>
                  </a:lnTo>
                  <a:lnTo>
                    <a:pt x="72" y="168"/>
                  </a:lnTo>
                  <a:lnTo>
                    <a:pt x="68" y="174"/>
                  </a:lnTo>
                  <a:lnTo>
                    <a:pt x="74" y="178"/>
                  </a:lnTo>
                  <a:lnTo>
                    <a:pt x="76" y="194"/>
                  </a:lnTo>
                  <a:lnTo>
                    <a:pt x="78" y="218"/>
                  </a:lnTo>
                  <a:lnTo>
                    <a:pt x="76" y="238"/>
                  </a:lnTo>
                  <a:lnTo>
                    <a:pt x="74" y="246"/>
                  </a:lnTo>
                  <a:lnTo>
                    <a:pt x="66" y="250"/>
                  </a:lnTo>
                  <a:lnTo>
                    <a:pt x="52" y="256"/>
                  </a:lnTo>
                  <a:lnTo>
                    <a:pt x="40" y="258"/>
                  </a:lnTo>
                  <a:lnTo>
                    <a:pt x="34" y="260"/>
                  </a:lnTo>
                  <a:lnTo>
                    <a:pt x="30" y="264"/>
                  </a:lnTo>
                  <a:lnTo>
                    <a:pt x="28" y="274"/>
                  </a:lnTo>
                  <a:lnTo>
                    <a:pt x="28" y="284"/>
                  </a:lnTo>
                  <a:lnTo>
                    <a:pt x="10" y="282"/>
                  </a:lnTo>
                  <a:lnTo>
                    <a:pt x="14" y="270"/>
                  </a:lnTo>
                  <a:lnTo>
                    <a:pt x="8" y="270"/>
                  </a:lnTo>
                  <a:lnTo>
                    <a:pt x="14" y="242"/>
                  </a:lnTo>
                  <a:lnTo>
                    <a:pt x="12" y="218"/>
                  </a:lnTo>
                  <a:lnTo>
                    <a:pt x="10" y="204"/>
                  </a:lnTo>
                  <a:lnTo>
                    <a:pt x="16" y="198"/>
                  </a:lnTo>
                  <a:lnTo>
                    <a:pt x="24" y="192"/>
                  </a:lnTo>
                  <a:lnTo>
                    <a:pt x="26" y="192"/>
                  </a:lnTo>
                  <a:lnTo>
                    <a:pt x="26" y="188"/>
                  </a:lnTo>
                  <a:lnTo>
                    <a:pt x="26" y="182"/>
                  </a:lnTo>
                  <a:lnTo>
                    <a:pt x="30" y="176"/>
                  </a:lnTo>
                  <a:lnTo>
                    <a:pt x="42" y="166"/>
                  </a:lnTo>
                  <a:lnTo>
                    <a:pt x="42" y="156"/>
                  </a:lnTo>
                  <a:lnTo>
                    <a:pt x="38" y="146"/>
                  </a:lnTo>
                  <a:lnTo>
                    <a:pt x="42" y="138"/>
                  </a:lnTo>
                  <a:lnTo>
                    <a:pt x="46" y="132"/>
                  </a:lnTo>
                  <a:lnTo>
                    <a:pt x="46" y="102"/>
                  </a:lnTo>
                  <a:lnTo>
                    <a:pt x="24" y="90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88" y="8"/>
                  </a:lnTo>
                  <a:lnTo>
                    <a:pt x="19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4" name="Freeform 232"/>
            <p:cNvSpPr>
              <a:spLocks/>
            </p:cNvSpPr>
            <p:nvPr/>
          </p:nvSpPr>
          <p:spPr bwMode="ltGray">
            <a:xfrm>
              <a:off x="4833938" y="4773613"/>
              <a:ext cx="71437" cy="24447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5" y="89"/>
                </a:cxn>
                <a:cxn ang="0">
                  <a:pos x="24" y="85"/>
                </a:cxn>
                <a:cxn ang="0">
                  <a:pos x="24" y="94"/>
                </a:cxn>
                <a:cxn ang="0">
                  <a:pos x="22" y="98"/>
                </a:cxn>
                <a:cxn ang="0">
                  <a:pos x="20" y="104"/>
                </a:cxn>
                <a:cxn ang="0">
                  <a:pos x="20" y="108"/>
                </a:cxn>
                <a:cxn ang="0">
                  <a:pos x="20" y="119"/>
                </a:cxn>
                <a:cxn ang="0">
                  <a:pos x="24" y="121"/>
                </a:cxn>
                <a:cxn ang="0">
                  <a:pos x="29" y="132"/>
                </a:cxn>
                <a:cxn ang="0">
                  <a:pos x="36" y="134"/>
                </a:cxn>
                <a:cxn ang="0">
                  <a:pos x="34" y="125"/>
                </a:cxn>
                <a:cxn ang="0">
                  <a:pos x="39" y="119"/>
                </a:cxn>
                <a:cxn ang="0">
                  <a:pos x="41" y="111"/>
                </a:cxn>
                <a:cxn ang="0">
                  <a:pos x="39" y="104"/>
                </a:cxn>
                <a:cxn ang="0">
                  <a:pos x="44" y="92"/>
                </a:cxn>
                <a:cxn ang="0">
                  <a:pos x="42" y="89"/>
                </a:cxn>
                <a:cxn ang="0">
                  <a:pos x="36" y="77"/>
                </a:cxn>
                <a:cxn ang="0">
                  <a:pos x="32" y="66"/>
                </a:cxn>
                <a:cxn ang="0">
                  <a:pos x="25" y="62"/>
                </a:cxn>
                <a:cxn ang="0">
                  <a:pos x="27" y="57"/>
                </a:cxn>
                <a:cxn ang="0">
                  <a:pos x="36" y="47"/>
                </a:cxn>
                <a:cxn ang="0">
                  <a:pos x="41" y="36"/>
                </a:cxn>
                <a:cxn ang="0">
                  <a:pos x="30" y="0"/>
                </a:cxn>
                <a:cxn ang="0">
                  <a:pos x="3" y="0"/>
                </a:cxn>
                <a:cxn ang="0">
                  <a:pos x="0" y="72"/>
                </a:cxn>
              </a:cxnLst>
              <a:rect l="0" t="0" r="r" b="b"/>
              <a:pathLst>
                <a:path w="45" h="135">
                  <a:moveTo>
                    <a:pt x="0" y="72"/>
                  </a:moveTo>
                  <a:lnTo>
                    <a:pt x="15" y="89"/>
                  </a:lnTo>
                  <a:lnTo>
                    <a:pt x="24" y="85"/>
                  </a:lnTo>
                  <a:lnTo>
                    <a:pt x="24" y="94"/>
                  </a:lnTo>
                  <a:lnTo>
                    <a:pt x="22" y="98"/>
                  </a:lnTo>
                  <a:lnTo>
                    <a:pt x="20" y="104"/>
                  </a:lnTo>
                  <a:lnTo>
                    <a:pt x="20" y="108"/>
                  </a:lnTo>
                  <a:lnTo>
                    <a:pt x="20" y="119"/>
                  </a:lnTo>
                  <a:lnTo>
                    <a:pt x="24" y="121"/>
                  </a:lnTo>
                  <a:lnTo>
                    <a:pt x="29" y="132"/>
                  </a:lnTo>
                  <a:lnTo>
                    <a:pt x="36" y="134"/>
                  </a:lnTo>
                  <a:lnTo>
                    <a:pt x="34" y="125"/>
                  </a:lnTo>
                  <a:lnTo>
                    <a:pt x="39" y="119"/>
                  </a:lnTo>
                  <a:lnTo>
                    <a:pt x="41" y="111"/>
                  </a:lnTo>
                  <a:lnTo>
                    <a:pt x="39" y="104"/>
                  </a:lnTo>
                  <a:lnTo>
                    <a:pt x="44" y="92"/>
                  </a:lnTo>
                  <a:lnTo>
                    <a:pt x="42" y="89"/>
                  </a:lnTo>
                  <a:lnTo>
                    <a:pt x="36" y="77"/>
                  </a:lnTo>
                  <a:lnTo>
                    <a:pt x="32" y="66"/>
                  </a:lnTo>
                  <a:lnTo>
                    <a:pt x="25" y="62"/>
                  </a:lnTo>
                  <a:lnTo>
                    <a:pt x="27" y="57"/>
                  </a:lnTo>
                  <a:lnTo>
                    <a:pt x="36" y="47"/>
                  </a:lnTo>
                  <a:lnTo>
                    <a:pt x="41" y="36"/>
                  </a:lnTo>
                  <a:lnTo>
                    <a:pt x="30" y="0"/>
                  </a:lnTo>
                  <a:lnTo>
                    <a:pt x="3" y="0"/>
                  </a:lnTo>
                  <a:lnTo>
                    <a:pt x="0" y="7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5" name="Freeform 233"/>
            <p:cNvSpPr>
              <a:spLocks/>
            </p:cNvSpPr>
            <p:nvPr/>
          </p:nvSpPr>
          <p:spPr bwMode="ltGray">
            <a:xfrm>
              <a:off x="4830763" y="4772025"/>
              <a:ext cx="85725" cy="260350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8" y="94"/>
                </a:cxn>
                <a:cxn ang="0">
                  <a:pos x="28" y="90"/>
                </a:cxn>
                <a:cxn ang="0">
                  <a:pos x="28" y="100"/>
                </a:cxn>
                <a:cxn ang="0">
                  <a:pos x="26" y="104"/>
                </a:cxn>
                <a:cxn ang="0">
                  <a:pos x="24" y="110"/>
                </a:cxn>
                <a:cxn ang="0">
                  <a:pos x="24" y="114"/>
                </a:cxn>
                <a:cxn ang="0">
                  <a:pos x="24" y="126"/>
                </a:cxn>
                <a:cxn ang="0">
                  <a:pos x="28" y="128"/>
                </a:cxn>
                <a:cxn ang="0">
                  <a:pos x="34" y="140"/>
                </a:cxn>
                <a:cxn ang="0">
                  <a:pos x="42" y="142"/>
                </a:cxn>
                <a:cxn ang="0">
                  <a:pos x="40" y="132"/>
                </a:cxn>
                <a:cxn ang="0">
                  <a:pos x="46" y="126"/>
                </a:cxn>
                <a:cxn ang="0">
                  <a:pos x="48" y="118"/>
                </a:cxn>
                <a:cxn ang="0">
                  <a:pos x="46" y="110"/>
                </a:cxn>
                <a:cxn ang="0">
                  <a:pos x="52" y="98"/>
                </a:cxn>
                <a:cxn ang="0">
                  <a:pos x="50" y="94"/>
                </a:cxn>
                <a:cxn ang="0">
                  <a:pos x="42" y="82"/>
                </a:cxn>
                <a:cxn ang="0">
                  <a:pos x="38" y="70"/>
                </a:cxn>
                <a:cxn ang="0">
                  <a:pos x="30" y="66"/>
                </a:cxn>
                <a:cxn ang="0">
                  <a:pos x="32" y="60"/>
                </a:cxn>
                <a:cxn ang="0">
                  <a:pos x="42" y="50"/>
                </a:cxn>
                <a:cxn ang="0">
                  <a:pos x="48" y="38"/>
                </a:cxn>
                <a:cxn ang="0">
                  <a:pos x="36" y="0"/>
                </a:cxn>
                <a:cxn ang="0">
                  <a:pos x="4" y="0"/>
                </a:cxn>
                <a:cxn ang="0">
                  <a:pos x="0" y="76"/>
                </a:cxn>
              </a:cxnLst>
              <a:rect l="0" t="0" r="r" b="b"/>
              <a:pathLst>
                <a:path w="53" h="143">
                  <a:moveTo>
                    <a:pt x="0" y="76"/>
                  </a:moveTo>
                  <a:lnTo>
                    <a:pt x="18" y="94"/>
                  </a:lnTo>
                  <a:lnTo>
                    <a:pt x="28" y="90"/>
                  </a:lnTo>
                  <a:lnTo>
                    <a:pt x="28" y="100"/>
                  </a:lnTo>
                  <a:lnTo>
                    <a:pt x="26" y="104"/>
                  </a:lnTo>
                  <a:lnTo>
                    <a:pt x="24" y="110"/>
                  </a:lnTo>
                  <a:lnTo>
                    <a:pt x="24" y="114"/>
                  </a:lnTo>
                  <a:lnTo>
                    <a:pt x="24" y="126"/>
                  </a:lnTo>
                  <a:lnTo>
                    <a:pt x="28" y="128"/>
                  </a:lnTo>
                  <a:lnTo>
                    <a:pt x="34" y="140"/>
                  </a:lnTo>
                  <a:lnTo>
                    <a:pt x="42" y="142"/>
                  </a:lnTo>
                  <a:lnTo>
                    <a:pt x="40" y="132"/>
                  </a:lnTo>
                  <a:lnTo>
                    <a:pt x="46" y="126"/>
                  </a:lnTo>
                  <a:lnTo>
                    <a:pt x="48" y="118"/>
                  </a:lnTo>
                  <a:lnTo>
                    <a:pt x="46" y="110"/>
                  </a:lnTo>
                  <a:lnTo>
                    <a:pt x="52" y="98"/>
                  </a:lnTo>
                  <a:lnTo>
                    <a:pt x="50" y="94"/>
                  </a:lnTo>
                  <a:lnTo>
                    <a:pt x="42" y="82"/>
                  </a:lnTo>
                  <a:lnTo>
                    <a:pt x="38" y="70"/>
                  </a:lnTo>
                  <a:lnTo>
                    <a:pt x="30" y="66"/>
                  </a:lnTo>
                  <a:lnTo>
                    <a:pt x="32" y="60"/>
                  </a:lnTo>
                  <a:lnTo>
                    <a:pt x="42" y="50"/>
                  </a:lnTo>
                  <a:lnTo>
                    <a:pt x="48" y="38"/>
                  </a:lnTo>
                  <a:lnTo>
                    <a:pt x="36" y="0"/>
                  </a:lnTo>
                  <a:lnTo>
                    <a:pt x="4" y="0"/>
                  </a:lnTo>
                  <a:lnTo>
                    <a:pt x="0" y="7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6" name="Freeform 234"/>
            <p:cNvSpPr>
              <a:spLocks/>
            </p:cNvSpPr>
            <p:nvPr/>
          </p:nvSpPr>
          <p:spPr bwMode="ltGray">
            <a:xfrm>
              <a:off x="5094288" y="4086225"/>
              <a:ext cx="304800" cy="4222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6" y="4"/>
                </a:cxn>
                <a:cxn ang="0">
                  <a:pos x="60" y="12"/>
                </a:cxn>
                <a:cxn ang="0">
                  <a:pos x="63" y="17"/>
                </a:cxn>
                <a:cxn ang="0">
                  <a:pos x="69" y="23"/>
                </a:cxn>
                <a:cxn ang="0">
                  <a:pos x="83" y="23"/>
                </a:cxn>
                <a:cxn ang="0">
                  <a:pos x="94" y="17"/>
                </a:cxn>
                <a:cxn ang="0">
                  <a:pos x="104" y="21"/>
                </a:cxn>
                <a:cxn ang="0">
                  <a:pos x="113" y="17"/>
                </a:cxn>
                <a:cxn ang="0">
                  <a:pos x="119" y="12"/>
                </a:cxn>
                <a:cxn ang="0">
                  <a:pos x="125" y="14"/>
                </a:cxn>
                <a:cxn ang="0">
                  <a:pos x="129" y="14"/>
                </a:cxn>
                <a:cxn ang="0">
                  <a:pos x="138" y="10"/>
                </a:cxn>
                <a:cxn ang="0">
                  <a:pos x="152" y="12"/>
                </a:cxn>
                <a:cxn ang="0">
                  <a:pos x="161" y="8"/>
                </a:cxn>
                <a:cxn ang="0">
                  <a:pos x="173" y="6"/>
                </a:cxn>
                <a:cxn ang="0">
                  <a:pos x="175" y="0"/>
                </a:cxn>
                <a:cxn ang="0">
                  <a:pos x="184" y="0"/>
                </a:cxn>
                <a:cxn ang="0">
                  <a:pos x="192" y="4"/>
                </a:cxn>
                <a:cxn ang="0">
                  <a:pos x="188" y="8"/>
                </a:cxn>
                <a:cxn ang="0">
                  <a:pos x="188" y="15"/>
                </a:cxn>
                <a:cxn ang="0">
                  <a:pos x="186" y="25"/>
                </a:cxn>
                <a:cxn ang="0">
                  <a:pos x="182" y="41"/>
                </a:cxn>
                <a:cxn ang="0">
                  <a:pos x="177" y="50"/>
                </a:cxn>
                <a:cxn ang="0">
                  <a:pos x="169" y="60"/>
                </a:cxn>
                <a:cxn ang="0">
                  <a:pos x="167" y="68"/>
                </a:cxn>
                <a:cxn ang="0">
                  <a:pos x="161" y="73"/>
                </a:cxn>
                <a:cxn ang="0">
                  <a:pos x="159" y="81"/>
                </a:cxn>
                <a:cxn ang="0">
                  <a:pos x="154" y="89"/>
                </a:cxn>
                <a:cxn ang="0">
                  <a:pos x="148" y="108"/>
                </a:cxn>
                <a:cxn ang="0">
                  <a:pos x="138" y="120"/>
                </a:cxn>
                <a:cxn ang="0">
                  <a:pos x="132" y="124"/>
                </a:cxn>
                <a:cxn ang="0">
                  <a:pos x="131" y="130"/>
                </a:cxn>
                <a:cxn ang="0">
                  <a:pos x="123" y="141"/>
                </a:cxn>
                <a:cxn ang="0">
                  <a:pos x="106" y="157"/>
                </a:cxn>
                <a:cxn ang="0">
                  <a:pos x="98" y="164"/>
                </a:cxn>
                <a:cxn ang="0">
                  <a:pos x="88" y="172"/>
                </a:cxn>
                <a:cxn ang="0">
                  <a:pos x="83" y="172"/>
                </a:cxn>
                <a:cxn ang="0">
                  <a:pos x="75" y="180"/>
                </a:cxn>
                <a:cxn ang="0">
                  <a:pos x="69" y="182"/>
                </a:cxn>
                <a:cxn ang="0">
                  <a:pos x="60" y="191"/>
                </a:cxn>
                <a:cxn ang="0">
                  <a:pos x="44" y="203"/>
                </a:cxn>
                <a:cxn ang="0">
                  <a:pos x="33" y="215"/>
                </a:cxn>
                <a:cxn ang="0">
                  <a:pos x="23" y="224"/>
                </a:cxn>
                <a:cxn ang="0">
                  <a:pos x="17" y="232"/>
                </a:cxn>
                <a:cxn ang="0">
                  <a:pos x="2" y="230"/>
                </a:cxn>
                <a:cxn ang="0">
                  <a:pos x="0" y="159"/>
                </a:cxn>
                <a:cxn ang="0">
                  <a:pos x="33" y="10"/>
                </a:cxn>
                <a:cxn ang="0">
                  <a:pos x="48" y="0"/>
                </a:cxn>
              </a:cxnLst>
              <a:rect l="0" t="0" r="r" b="b"/>
              <a:pathLst>
                <a:path w="193" h="233">
                  <a:moveTo>
                    <a:pt x="48" y="0"/>
                  </a:moveTo>
                  <a:lnTo>
                    <a:pt x="56" y="4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9" y="23"/>
                  </a:lnTo>
                  <a:lnTo>
                    <a:pt x="83" y="23"/>
                  </a:lnTo>
                  <a:lnTo>
                    <a:pt x="94" y="17"/>
                  </a:lnTo>
                  <a:lnTo>
                    <a:pt x="104" y="21"/>
                  </a:lnTo>
                  <a:lnTo>
                    <a:pt x="113" y="17"/>
                  </a:lnTo>
                  <a:lnTo>
                    <a:pt x="119" y="12"/>
                  </a:lnTo>
                  <a:lnTo>
                    <a:pt x="125" y="14"/>
                  </a:lnTo>
                  <a:lnTo>
                    <a:pt x="129" y="14"/>
                  </a:lnTo>
                  <a:lnTo>
                    <a:pt x="138" y="10"/>
                  </a:lnTo>
                  <a:lnTo>
                    <a:pt x="152" y="12"/>
                  </a:lnTo>
                  <a:lnTo>
                    <a:pt x="161" y="8"/>
                  </a:lnTo>
                  <a:lnTo>
                    <a:pt x="173" y="6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4"/>
                  </a:lnTo>
                  <a:lnTo>
                    <a:pt x="188" y="8"/>
                  </a:lnTo>
                  <a:lnTo>
                    <a:pt x="188" y="15"/>
                  </a:lnTo>
                  <a:lnTo>
                    <a:pt x="186" y="25"/>
                  </a:lnTo>
                  <a:lnTo>
                    <a:pt x="182" y="41"/>
                  </a:lnTo>
                  <a:lnTo>
                    <a:pt x="177" y="50"/>
                  </a:lnTo>
                  <a:lnTo>
                    <a:pt x="169" y="60"/>
                  </a:lnTo>
                  <a:lnTo>
                    <a:pt x="167" y="68"/>
                  </a:lnTo>
                  <a:lnTo>
                    <a:pt x="161" y="73"/>
                  </a:lnTo>
                  <a:lnTo>
                    <a:pt x="159" y="81"/>
                  </a:lnTo>
                  <a:lnTo>
                    <a:pt x="154" y="89"/>
                  </a:lnTo>
                  <a:lnTo>
                    <a:pt x="148" y="108"/>
                  </a:lnTo>
                  <a:lnTo>
                    <a:pt x="138" y="120"/>
                  </a:lnTo>
                  <a:lnTo>
                    <a:pt x="132" y="124"/>
                  </a:lnTo>
                  <a:lnTo>
                    <a:pt x="131" y="130"/>
                  </a:lnTo>
                  <a:lnTo>
                    <a:pt x="123" y="141"/>
                  </a:lnTo>
                  <a:lnTo>
                    <a:pt x="106" y="157"/>
                  </a:lnTo>
                  <a:lnTo>
                    <a:pt x="98" y="164"/>
                  </a:lnTo>
                  <a:lnTo>
                    <a:pt x="88" y="172"/>
                  </a:lnTo>
                  <a:lnTo>
                    <a:pt x="83" y="172"/>
                  </a:lnTo>
                  <a:lnTo>
                    <a:pt x="75" y="180"/>
                  </a:lnTo>
                  <a:lnTo>
                    <a:pt x="69" y="182"/>
                  </a:lnTo>
                  <a:lnTo>
                    <a:pt x="60" y="191"/>
                  </a:lnTo>
                  <a:lnTo>
                    <a:pt x="44" y="203"/>
                  </a:lnTo>
                  <a:lnTo>
                    <a:pt x="33" y="215"/>
                  </a:lnTo>
                  <a:lnTo>
                    <a:pt x="23" y="224"/>
                  </a:lnTo>
                  <a:lnTo>
                    <a:pt x="17" y="232"/>
                  </a:lnTo>
                  <a:lnTo>
                    <a:pt x="2" y="230"/>
                  </a:lnTo>
                  <a:lnTo>
                    <a:pt x="0" y="159"/>
                  </a:lnTo>
                  <a:lnTo>
                    <a:pt x="33" y="10"/>
                  </a:lnTo>
                  <a:lnTo>
                    <a:pt x="4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7" name="Freeform 235"/>
            <p:cNvSpPr>
              <a:spLocks/>
            </p:cNvSpPr>
            <p:nvPr/>
          </p:nvSpPr>
          <p:spPr bwMode="ltGray">
            <a:xfrm>
              <a:off x="5092700" y="4083050"/>
              <a:ext cx="317500" cy="4381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4"/>
                </a:cxn>
                <a:cxn ang="0">
                  <a:pos x="62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86" y="24"/>
                </a:cxn>
                <a:cxn ang="0">
                  <a:pos x="98" y="18"/>
                </a:cxn>
                <a:cxn ang="0">
                  <a:pos x="108" y="22"/>
                </a:cxn>
                <a:cxn ang="0">
                  <a:pos x="118" y="18"/>
                </a:cxn>
                <a:cxn ang="0">
                  <a:pos x="124" y="12"/>
                </a:cxn>
                <a:cxn ang="0">
                  <a:pos x="130" y="14"/>
                </a:cxn>
                <a:cxn ang="0">
                  <a:pos x="134" y="14"/>
                </a:cxn>
                <a:cxn ang="0">
                  <a:pos x="144" y="10"/>
                </a:cxn>
                <a:cxn ang="0">
                  <a:pos x="158" y="12"/>
                </a:cxn>
                <a:cxn ang="0">
                  <a:pos x="168" y="8"/>
                </a:cxn>
                <a:cxn ang="0">
                  <a:pos x="180" y="6"/>
                </a:cxn>
                <a:cxn ang="0">
                  <a:pos x="182" y="0"/>
                </a:cxn>
                <a:cxn ang="0">
                  <a:pos x="192" y="0"/>
                </a:cxn>
                <a:cxn ang="0">
                  <a:pos x="200" y="4"/>
                </a:cxn>
                <a:cxn ang="0">
                  <a:pos x="196" y="8"/>
                </a:cxn>
                <a:cxn ang="0">
                  <a:pos x="196" y="16"/>
                </a:cxn>
                <a:cxn ang="0">
                  <a:pos x="194" y="26"/>
                </a:cxn>
                <a:cxn ang="0">
                  <a:pos x="190" y="42"/>
                </a:cxn>
                <a:cxn ang="0">
                  <a:pos x="184" y="52"/>
                </a:cxn>
                <a:cxn ang="0">
                  <a:pos x="176" y="62"/>
                </a:cxn>
                <a:cxn ang="0">
                  <a:pos x="174" y="70"/>
                </a:cxn>
                <a:cxn ang="0">
                  <a:pos x="168" y="76"/>
                </a:cxn>
                <a:cxn ang="0">
                  <a:pos x="166" y="84"/>
                </a:cxn>
                <a:cxn ang="0">
                  <a:pos x="160" y="92"/>
                </a:cxn>
                <a:cxn ang="0">
                  <a:pos x="154" y="112"/>
                </a:cxn>
                <a:cxn ang="0">
                  <a:pos x="144" y="124"/>
                </a:cxn>
                <a:cxn ang="0">
                  <a:pos x="138" y="128"/>
                </a:cxn>
                <a:cxn ang="0">
                  <a:pos x="136" y="134"/>
                </a:cxn>
                <a:cxn ang="0">
                  <a:pos x="128" y="146"/>
                </a:cxn>
                <a:cxn ang="0">
                  <a:pos x="110" y="162"/>
                </a:cxn>
                <a:cxn ang="0">
                  <a:pos x="102" y="170"/>
                </a:cxn>
                <a:cxn ang="0">
                  <a:pos x="92" y="178"/>
                </a:cxn>
                <a:cxn ang="0">
                  <a:pos x="86" y="178"/>
                </a:cxn>
                <a:cxn ang="0">
                  <a:pos x="78" y="186"/>
                </a:cxn>
                <a:cxn ang="0">
                  <a:pos x="72" y="188"/>
                </a:cxn>
                <a:cxn ang="0">
                  <a:pos x="62" y="198"/>
                </a:cxn>
                <a:cxn ang="0">
                  <a:pos x="46" y="210"/>
                </a:cxn>
                <a:cxn ang="0">
                  <a:pos x="34" y="222"/>
                </a:cxn>
                <a:cxn ang="0">
                  <a:pos x="24" y="232"/>
                </a:cxn>
                <a:cxn ang="0">
                  <a:pos x="18" y="240"/>
                </a:cxn>
                <a:cxn ang="0">
                  <a:pos x="2" y="238"/>
                </a:cxn>
                <a:cxn ang="0">
                  <a:pos x="0" y="164"/>
                </a:cxn>
                <a:cxn ang="0">
                  <a:pos x="34" y="10"/>
                </a:cxn>
                <a:cxn ang="0">
                  <a:pos x="50" y="0"/>
                </a:cxn>
              </a:cxnLst>
              <a:rect l="0" t="0" r="r" b="b"/>
              <a:pathLst>
                <a:path w="201" h="241">
                  <a:moveTo>
                    <a:pt x="50" y="0"/>
                  </a:moveTo>
                  <a:lnTo>
                    <a:pt x="58" y="4"/>
                  </a:lnTo>
                  <a:lnTo>
                    <a:pt x="62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86" y="24"/>
                  </a:lnTo>
                  <a:lnTo>
                    <a:pt x="98" y="18"/>
                  </a:lnTo>
                  <a:lnTo>
                    <a:pt x="108" y="22"/>
                  </a:lnTo>
                  <a:lnTo>
                    <a:pt x="118" y="18"/>
                  </a:lnTo>
                  <a:lnTo>
                    <a:pt x="124" y="12"/>
                  </a:lnTo>
                  <a:lnTo>
                    <a:pt x="130" y="14"/>
                  </a:lnTo>
                  <a:lnTo>
                    <a:pt x="134" y="14"/>
                  </a:lnTo>
                  <a:lnTo>
                    <a:pt x="144" y="10"/>
                  </a:lnTo>
                  <a:lnTo>
                    <a:pt x="158" y="12"/>
                  </a:lnTo>
                  <a:lnTo>
                    <a:pt x="168" y="8"/>
                  </a:lnTo>
                  <a:lnTo>
                    <a:pt x="180" y="6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00" y="4"/>
                  </a:lnTo>
                  <a:lnTo>
                    <a:pt x="196" y="8"/>
                  </a:lnTo>
                  <a:lnTo>
                    <a:pt x="196" y="16"/>
                  </a:lnTo>
                  <a:lnTo>
                    <a:pt x="194" y="26"/>
                  </a:lnTo>
                  <a:lnTo>
                    <a:pt x="190" y="42"/>
                  </a:lnTo>
                  <a:lnTo>
                    <a:pt x="184" y="52"/>
                  </a:lnTo>
                  <a:lnTo>
                    <a:pt x="176" y="62"/>
                  </a:lnTo>
                  <a:lnTo>
                    <a:pt x="174" y="70"/>
                  </a:lnTo>
                  <a:lnTo>
                    <a:pt x="168" y="76"/>
                  </a:lnTo>
                  <a:lnTo>
                    <a:pt x="166" y="84"/>
                  </a:lnTo>
                  <a:lnTo>
                    <a:pt x="160" y="92"/>
                  </a:lnTo>
                  <a:lnTo>
                    <a:pt x="154" y="112"/>
                  </a:lnTo>
                  <a:lnTo>
                    <a:pt x="144" y="124"/>
                  </a:lnTo>
                  <a:lnTo>
                    <a:pt x="138" y="128"/>
                  </a:lnTo>
                  <a:lnTo>
                    <a:pt x="136" y="134"/>
                  </a:lnTo>
                  <a:lnTo>
                    <a:pt x="128" y="146"/>
                  </a:lnTo>
                  <a:lnTo>
                    <a:pt x="110" y="162"/>
                  </a:lnTo>
                  <a:lnTo>
                    <a:pt x="102" y="170"/>
                  </a:lnTo>
                  <a:lnTo>
                    <a:pt x="92" y="178"/>
                  </a:lnTo>
                  <a:lnTo>
                    <a:pt x="86" y="178"/>
                  </a:lnTo>
                  <a:lnTo>
                    <a:pt x="78" y="186"/>
                  </a:lnTo>
                  <a:lnTo>
                    <a:pt x="72" y="188"/>
                  </a:lnTo>
                  <a:lnTo>
                    <a:pt x="62" y="198"/>
                  </a:lnTo>
                  <a:lnTo>
                    <a:pt x="46" y="210"/>
                  </a:lnTo>
                  <a:lnTo>
                    <a:pt x="34" y="222"/>
                  </a:lnTo>
                  <a:lnTo>
                    <a:pt x="24" y="232"/>
                  </a:lnTo>
                  <a:lnTo>
                    <a:pt x="18" y="240"/>
                  </a:lnTo>
                  <a:lnTo>
                    <a:pt x="2" y="238"/>
                  </a:lnTo>
                  <a:lnTo>
                    <a:pt x="0" y="164"/>
                  </a:lnTo>
                  <a:lnTo>
                    <a:pt x="34" y="10"/>
                  </a:lnTo>
                  <a:lnTo>
                    <a:pt x="5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8" name="Freeform 236"/>
            <p:cNvSpPr>
              <a:spLocks/>
            </p:cNvSpPr>
            <p:nvPr/>
          </p:nvSpPr>
          <p:spPr bwMode="ltGray">
            <a:xfrm>
              <a:off x="4868863" y="4260850"/>
              <a:ext cx="261937" cy="368300"/>
            </a:xfrm>
            <a:custGeom>
              <a:avLst/>
              <a:gdLst/>
              <a:ahLst/>
              <a:cxnLst>
                <a:cxn ang="0">
                  <a:pos x="160" y="32"/>
                </a:cxn>
                <a:cxn ang="0">
                  <a:pos x="166" y="40"/>
                </a:cxn>
                <a:cxn ang="0">
                  <a:pos x="152" y="70"/>
                </a:cxn>
                <a:cxn ang="0">
                  <a:pos x="148" y="132"/>
                </a:cxn>
                <a:cxn ang="0">
                  <a:pos x="160" y="142"/>
                </a:cxn>
                <a:cxn ang="0">
                  <a:pos x="154" y="152"/>
                </a:cxn>
                <a:cxn ang="0">
                  <a:pos x="148" y="158"/>
                </a:cxn>
                <a:cxn ang="0">
                  <a:pos x="142" y="158"/>
                </a:cxn>
                <a:cxn ang="0">
                  <a:pos x="140" y="162"/>
                </a:cxn>
                <a:cxn ang="0">
                  <a:pos x="134" y="162"/>
                </a:cxn>
                <a:cxn ang="0">
                  <a:pos x="128" y="176"/>
                </a:cxn>
                <a:cxn ang="0">
                  <a:pos x="120" y="190"/>
                </a:cxn>
                <a:cxn ang="0">
                  <a:pos x="118" y="194"/>
                </a:cxn>
                <a:cxn ang="0">
                  <a:pos x="114" y="200"/>
                </a:cxn>
                <a:cxn ang="0">
                  <a:pos x="86" y="202"/>
                </a:cxn>
                <a:cxn ang="0">
                  <a:pos x="0" y="128"/>
                </a:cxn>
                <a:cxn ang="0">
                  <a:pos x="4" y="38"/>
                </a:cxn>
                <a:cxn ang="0">
                  <a:pos x="46" y="0"/>
                </a:cxn>
                <a:cxn ang="0">
                  <a:pos x="160" y="32"/>
                </a:cxn>
              </a:cxnLst>
              <a:rect l="0" t="0" r="r" b="b"/>
              <a:pathLst>
                <a:path w="167" h="203">
                  <a:moveTo>
                    <a:pt x="160" y="32"/>
                  </a:moveTo>
                  <a:lnTo>
                    <a:pt x="166" y="40"/>
                  </a:lnTo>
                  <a:lnTo>
                    <a:pt x="152" y="70"/>
                  </a:lnTo>
                  <a:lnTo>
                    <a:pt x="148" y="132"/>
                  </a:lnTo>
                  <a:lnTo>
                    <a:pt x="160" y="142"/>
                  </a:lnTo>
                  <a:lnTo>
                    <a:pt x="154" y="152"/>
                  </a:lnTo>
                  <a:lnTo>
                    <a:pt x="148" y="158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4" y="162"/>
                  </a:lnTo>
                  <a:lnTo>
                    <a:pt x="128" y="176"/>
                  </a:lnTo>
                  <a:lnTo>
                    <a:pt x="120" y="190"/>
                  </a:lnTo>
                  <a:lnTo>
                    <a:pt x="118" y="194"/>
                  </a:lnTo>
                  <a:lnTo>
                    <a:pt x="114" y="200"/>
                  </a:lnTo>
                  <a:lnTo>
                    <a:pt x="86" y="202"/>
                  </a:lnTo>
                  <a:lnTo>
                    <a:pt x="0" y="128"/>
                  </a:lnTo>
                  <a:lnTo>
                    <a:pt x="4" y="38"/>
                  </a:lnTo>
                  <a:lnTo>
                    <a:pt x="46" y="0"/>
                  </a:lnTo>
                  <a:lnTo>
                    <a:pt x="16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9" name="Freeform 237"/>
            <p:cNvSpPr>
              <a:spLocks/>
            </p:cNvSpPr>
            <p:nvPr/>
          </p:nvSpPr>
          <p:spPr bwMode="ltGray">
            <a:xfrm>
              <a:off x="4721225" y="4457700"/>
              <a:ext cx="344488" cy="406400"/>
            </a:xfrm>
            <a:custGeom>
              <a:avLst/>
              <a:gdLst/>
              <a:ahLst/>
              <a:cxnLst>
                <a:cxn ang="0">
                  <a:pos x="98" y="16"/>
                </a:cxn>
                <a:cxn ang="0">
                  <a:pos x="108" y="20"/>
                </a:cxn>
                <a:cxn ang="0">
                  <a:pos x="118" y="22"/>
                </a:cxn>
                <a:cxn ang="0">
                  <a:pos x="176" y="64"/>
                </a:cxn>
                <a:cxn ang="0">
                  <a:pos x="174" y="72"/>
                </a:cxn>
                <a:cxn ang="0">
                  <a:pos x="206" y="92"/>
                </a:cxn>
                <a:cxn ang="0">
                  <a:pos x="202" y="98"/>
                </a:cxn>
                <a:cxn ang="0">
                  <a:pos x="202" y="104"/>
                </a:cxn>
                <a:cxn ang="0">
                  <a:pos x="196" y="108"/>
                </a:cxn>
                <a:cxn ang="0">
                  <a:pos x="192" y="118"/>
                </a:cxn>
                <a:cxn ang="0">
                  <a:pos x="196" y="128"/>
                </a:cxn>
                <a:cxn ang="0">
                  <a:pos x="198" y="130"/>
                </a:cxn>
                <a:cxn ang="0">
                  <a:pos x="206" y="136"/>
                </a:cxn>
                <a:cxn ang="0">
                  <a:pos x="202" y="140"/>
                </a:cxn>
                <a:cxn ang="0">
                  <a:pos x="198" y="154"/>
                </a:cxn>
                <a:cxn ang="0">
                  <a:pos x="202" y="162"/>
                </a:cxn>
                <a:cxn ang="0">
                  <a:pos x="204" y="170"/>
                </a:cxn>
                <a:cxn ang="0">
                  <a:pos x="204" y="174"/>
                </a:cxn>
                <a:cxn ang="0">
                  <a:pos x="204" y="182"/>
                </a:cxn>
                <a:cxn ang="0">
                  <a:pos x="210" y="192"/>
                </a:cxn>
                <a:cxn ang="0">
                  <a:pos x="216" y="204"/>
                </a:cxn>
                <a:cxn ang="0">
                  <a:pos x="208" y="208"/>
                </a:cxn>
                <a:cxn ang="0">
                  <a:pos x="204" y="212"/>
                </a:cxn>
                <a:cxn ang="0">
                  <a:pos x="194" y="216"/>
                </a:cxn>
                <a:cxn ang="0">
                  <a:pos x="186" y="218"/>
                </a:cxn>
                <a:cxn ang="0">
                  <a:pos x="182" y="220"/>
                </a:cxn>
                <a:cxn ang="0">
                  <a:pos x="170" y="218"/>
                </a:cxn>
                <a:cxn ang="0">
                  <a:pos x="166" y="224"/>
                </a:cxn>
                <a:cxn ang="0">
                  <a:pos x="136" y="222"/>
                </a:cxn>
                <a:cxn ang="0">
                  <a:pos x="132" y="218"/>
                </a:cxn>
                <a:cxn ang="0">
                  <a:pos x="120" y="218"/>
                </a:cxn>
                <a:cxn ang="0">
                  <a:pos x="108" y="216"/>
                </a:cxn>
                <a:cxn ang="0">
                  <a:pos x="106" y="190"/>
                </a:cxn>
                <a:cxn ang="0">
                  <a:pos x="102" y="184"/>
                </a:cxn>
                <a:cxn ang="0">
                  <a:pos x="84" y="176"/>
                </a:cxn>
                <a:cxn ang="0">
                  <a:pos x="44" y="176"/>
                </a:cxn>
                <a:cxn ang="0">
                  <a:pos x="0" y="42"/>
                </a:cxn>
                <a:cxn ang="0">
                  <a:pos x="70" y="0"/>
                </a:cxn>
                <a:cxn ang="0">
                  <a:pos x="98" y="16"/>
                </a:cxn>
              </a:cxnLst>
              <a:rect l="0" t="0" r="r" b="b"/>
              <a:pathLst>
                <a:path w="217" h="225">
                  <a:moveTo>
                    <a:pt x="98" y="16"/>
                  </a:moveTo>
                  <a:lnTo>
                    <a:pt x="108" y="20"/>
                  </a:lnTo>
                  <a:lnTo>
                    <a:pt x="118" y="22"/>
                  </a:lnTo>
                  <a:lnTo>
                    <a:pt x="176" y="64"/>
                  </a:lnTo>
                  <a:lnTo>
                    <a:pt x="174" y="72"/>
                  </a:lnTo>
                  <a:lnTo>
                    <a:pt x="206" y="92"/>
                  </a:lnTo>
                  <a:lnTo>
                    <a:pt x="202" y="98"/>
                  </a:lnTo>
                  <a:lnTo>
                    <a:pt x="202" y="104"/>
                  </a:lnTo>
                  <a:lnTo>
                    <a:pt x="196" y="108"/>
                  </a:lnTo>
                  <a:lnTo>
                    <a:pt x="192" y="118"/>
                  </a:lnTo>
                  <a:lnTo>
                    <a:pt x="196" y="128"/>
                  </a:lnTo>
                  <a:lnTo>
                    <a:pt x="198" y="130"/>
                  </a:lnTo>
                  <a:lnTo>
                    <a:pt x="206" y="136"/>
                  </a:lnTo>
                  <a:lnTo>
                    <a:pt x="202" y="140"/>
                  </a:lnTo>
                  <a:lnTo>
                    <a:pt x="198" y="154"/>
                  </a:lnTo>
                  <a:lnTo>
                    <a:pt x="202" y="162"/>
                  </a:lnTo>
                  <a:lnTo>
                    <a:pt x="204" y="170"/>
                  </a:lnTo>
                  <a:lnTo>
                    <a:pt x="204" y="174"/>
                  </a:lnTo>
                  <a:lnTo>
                    <a:pt x="204" y="182"/>
                  </a:lnTo>
                  <a:lnTo>
                    <a:pt x="210" y="192"/>
                  </a:lnTo>
                  <a:lnTo>
                    <a:pt x="216" y="204"/>
                  </a:lnTo>
                  <a:lnTo>
                    <a:pt x="208" y="208"/>
                  </a:lnTo>
                  <a:lnTo>
                    <a:pt x="204" y="212"/>
                  </a:lnTo>
                  <a:lnTo>
                    <a:pt x="194" y="216"/>
                  </a:lnTo>
                  <a:lnTo>
                    <a:pt x="186" y="218"/>
                  </a:lnTo>
                  <a:lnTo>
                    <a:pt x="182" y="220"/>
                  </a:lnTo>
                  <a:lnTo>
                    <a:pt x="170" y="218"/>
                  </a:lnTo>
                  <a:lnTo>
                    <a:pt x="166" y="224"/>
                  </a:lnTo>
                  <a:lnTo>
                    <a:pt x="136" y="222"/>
                  </a:lnTo>
                  <a:lnTo>
                    <a:pt x="132" y="218"/>
                  </a:lnTo>
                  <a:lnTo>
                    <a:pt x="120" y="218"/>
                  </a:lnTo>
                  <a:lnTo>
                    <a:pt x="108" y="216"/>
                  </a:lnTo>
                  <a:lnTo>
                    <a:pt x="106" y="190"/>
                  </a:lnTo>
                  <a:lnTo>
                    <a:pt x="102" y="184"/>
                  </a:lnTo>
                  <a:lnTo>
                    <a:pt x="84" y="176"/>
                  </a:lnTo>
                  <a:lnTo>
                    <a:pt x="44" y="176"/>
                  </a:lnTo>
                  <a:lnTo>
                    <a:pt x="0" y="42"/>
                  </a:lnTo>
                  <a:lnTo>
                    <a:pt x="70" y="0"/>
                  </a:lnTo>
                  <a:lnTo>
                    <a:pt x="9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0" name="Freeform 238"/>
            <p:cNvSpPr>
              <a:spLocks/>
            </p:cNvSpPr>
            <p:nvPr/>
          </p:nvSpPr>
          <p:spPr bwMode="ltGray">
            <a:xfrm>
              <a:off x="4737100" y="4511675"/>
              <a:ext cx="61913" cy="10001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8" y="18"/>
                </a:cxn>
                <a:cxn ang="0">
                  <a:pos x="38" y="30"/>
                </a:cxn>
                <a:cxn ang="0">
                  <a:pos x="36" y="34"/>
                </a:cxn>
                <a:cxn ang="0">
                  <a:pos x="32" y="40"/>
                </a:cxn>
                <a:cxn ang="0">
                  <a:pos x="32" y="44"/>
                </a:cxn>
                <a:cxn ang="0">
                  <a:pos x="22" y="50"/>
                </a:cxn>
                <a:cxn ang="0">
                  <a:pos x="12" y="54"/>
                </a:cxn>
                <a:cxn ang="0">
                  <a:pos x="0" y="2"/>
                </a:cxn>
                <a:cxn ang="0">
                  <a:pos x="34" y="0"/>
                </a:cxn>
                <a:cxn ang="0">
                  <a:pos x="38" y="10"/>
                </a:cxn>
              </a:cxnLst>
              <a:rect l="0" t="0" r="r" b="b"/>
              <a:pathLst>
                <a:path w="39" h="55">
                  <a:moveTo>
                    <a:pt x="38" y="10"/>
                  </a:moveTo>
                  <a:lnTo>
                    <a:pt x="38" y="1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2" y="40"/>
                  </a:lnTo>
                  <a:lnTo>
                    <a:pt x="32" y="44"/>
                  </a:lnTo>
                  <a:lnTo>
                    <a:pt x="22" y="50"/>
                  </a:lnTo>
                  <a:lnTo>
                    <a:pt x="12" y="54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1" name="Freeform 239"/>
            <p:cNvSpPr>
              <a:spLocks/>
            </p:cNvSpPr>
            <p:nvPr/>
          </p:nvSpPr>
          <p:spPr bwMode="ltGray">
            <a:xfrm>
              <a:off x="4746625" y="4481513"/>
              <a:ext cx="52388" cy="6508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16"/>
                </a:cxn>
                <a:cxn ang="0">
                  <a:pos x="32" y="26"/>
                </a:cxn>
                <a:cxn ang="0">
                  <a:pos x="32" y="34"/>
                </a:cxn>
                <a:cxn ang="0">
                  <a:pos x="28" y="26"/>
                </a:cxn>
                <a:cxn ang="0">
                  <a:pos x="2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14" y="30"/>
                </a:cxn>
                <a:cxn ang="0">
                  <a:pos x="10" y="28"/>
                </a:cxn>
                <a:cxn ang="0">
                  <a:pos x="0" y="18"/>
                </a:cxn>
                <a:cxn ang="0">
                  <a:pos x="6" y="2"/>
                </a:cxn>
                <a:cxn ang="0">
                  <a:pos x="28" y="0"/>
                </a:cxn>
              </a:cxnLst>
              <a:rect l="0" t="0" r="r" b="b"/>
              <a:pathLst>
                <a:path w="33" h="35">
                  <a:moveTo>
                    <a:pt x="28" y="0"/>
                  </a:moveTo>
                  <a:lnTo>
                    <a:pt x="32" y="16"/>
                  </a:lnTo>
                  <a:lnTo>
                    <a:pt x="32" y="26"/>
                  </a:lnTo>
                  <a:lnTo>
                    <a:pt x="32" y="34"/>
                  </a:lnTo>
                  <a:lnTo>
                    <a:pt x="28" y="26"/>
                  </a:lnTo>
                  <a:lnTo>
                    <a:pt x="2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6" y="2"/>
                  </a:lnTo>
                  <a:lnTo>
                    <a:pt x="2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2" name="Freeform 240"/>
            <p:cNvSpPr>
              <a:spLocks/>
            </p:cNvSpPr>
            <p:nvPr/>
          </p:nvSpPr>
          <p:spPr bwMode="ltGray">
            <a:xfrm>
              <a:off x="4759325" y="4295775"/>
              <a:ext cx="166688" cy="193675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104" y="32"/>
                </a:cxn>
                <a:cxn ang="0">
                  <a:pos x="104" y="37"/>
                </a:cxn>
                <a:cxn ang="0">
                  <a:pos x="104" y="46"/>
                </a:cxn>
                <a:cxn ang="0">
                  <a:pos x="102" y="56"/>
                </a:cxn>
                <a:cxn ang="0">
                  <a:pos x="102" y="60"/>
                </a:cxn>
                <a:cxn ang="0">
                  <a:pos x="91" y="69"/>
                </a:cxn>
                <a:cxn ang="0">
                  <a:pos x="89" y="73"/>
                </a:cxn>
                <a:cxn ang="0">
                  <a:pos x="89" y="78"/>
                </a:cxn>
                <a:cxn ang="0">
                  <a:pos x="84" y="80"/>
                </a:cxn>
                <a:cxn ang="0">
                  <a:pos x="80" y="91"/>
                </a:cxn>
                <a:cxn ang="0">
                  <a:pos x="80" y="102"/>
                </a:cxn>
                <a:cxn ang="0">
                  <a:pos x="24" y="100"/>
                </a:cxn>
                <a:cxn ang="0">
                  <a:pos x="17" y="106"/>
                </a:cxn>
                <a:cxn ang="0">
                  <a:pos x="7" y="102"/>
                </a:cxn>
                <a:cxn ang="0">
                  <a:pos x="0" y="106"/>
                </a:cxn>
                <a:cxn ang="0">
                  <a:pos x="26" y="0"/>
                </a:cxn>
                <a:cxn ang="0">
                  <a:pos x="82" y="6"/>
                </a:cxn>
              </a:cxnLst>
              <a:rect l="0" t="0" r="r" b="b"/>
              <a:pathLst>
                <a:path w="105" h="107">
                  <a:moveTo>
                    <a:pt x="82" y="6"/>
                  </a:moveTo>
                  <a:lnTo>
                    <a:pt x="104" y="32"/>
                  </a:lnTo>
                  <a:lnTo>
                    <a:pt x="104" y="37"/>
                  </a:lnTo>
                  <a:lnTo>
                    <a:pt x="104" y="46"/>
                  </a:lnTo>
                  <a:lnTo>
                    <a:pt x="102" y="56"/>
                  </a:lnTo>
                  <a:lnTo>
                    <a:pt x="102" y="60"/>
                  </a:lnTo>
                  <a:lnTo>
                    <a:pt x="91" y="69"/>
                  </a:lnTo>
                  <a:lnTo>
                    <a:pt x="89" y="73"/>
                  </a:lnTo>
                  <a:lnTo>
                    <a:pt x="89" y="78"/>
                  </a:lnTo>
                  <a:lnTo>
                    <a:pt x="84" y="80"/>
                  </a:lnTo>
                  <a:lnTo>
                    <a:pt x="80" y="91"/>
                  </a:lnTo>
                  <a:lnTo>
                    <a:pt x="80" y="102"/>
                  </a:lnTo>
                  <a:lnTo>
                    <a:pt x="24" y="100"/>
                  </a:lnTo>
                  <a:lnTo>
                    <a:pt x="17" y="106"/>
                  </a:lnTo>
                  <a:lnTo>
                    <a:pt x="7" y="102"/>
                  </a:lnTo>
                  <a:lnTo>
                    <a:pt x="0" y="106"/>
                  </a:lnTo>
                  <a:lnTo>
                    <a:pt x="26" y="0"/>
                  </a:lnTo>
                  <a:lnTo>
                    <a:pt x="8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3" name="Freeform 241"/>
            <p:cNvSpPr>
              <a:spLocks/>
            </p:cNvSpPr>
            <p:nvPr/>
          </p:nvSpPr>
          <p:spPr bwMode="ltGray">
            <a:xfrm>
              <a:off x="4756150" y="4294188"/>
              <a:ext cx="179388" cy="209550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2" y="34"/>
                </a:cxn>
                <a:cxn ang="0">
                  <a:pos x="112" y="40"/>
                </a:cxn>
                <a:cxn ang="0">
                  <a:pos x="112" y="50"/>
                </a:cxn>
                <a:cxn ang="0">
                  <a:pos x="110" y="60"/>
                </a:cxn>
                <a:cxn ang="0">
                  <a:pos x="110" y="64"/>
                </a:cxn>
                <a:cxn ang="0">
                  <a:pos x="98" y="74"/>
                </a:cxn>
                <a:cxn ang="0">
                  <a:pos x="96" y="78"/>
                </a:cxn>
                <a:cxn ang="0">
                  <a:pos x="96" y="84"/>
                </a:cxn>
                <a:cxn ang="0">
                  <a:pos x="90" y="86"/>
                </a:cxn>
                <a:cxn ang="0">
                  <a:pos x="86" y="98"/>
                </a:cxn>
                <a:cxn ang="0">
                  <a:pos x="86" y="110"/>
                </a:cxn>
                <a:cxn ang="0">
                  <a:pos x="26" y="108"/>
                </a:cxn>
                <a:cxn ang="0">
                  <a:pos x="18" y="114"/>
                </a:cxn>
                <a:cxn ang="0">
                  <a:pos x="8" y="110"/>
                </a:cxn>
                <a:cxn ang="0">
                  <a:pos x="0" y="114"/>
                </a:cxn>
                <a:cxn ang="0">
                  <a:pos x="28" y="0"/>
                </a:cxn>
                <a:cxn ang="0">
                  <a:pos x="88" y="6"/>
                </a:cxn>
              </a:cxnLst>
              <a:rect l="0" t="0" r="r" b="b"/>
              <a:pathLst>
                <a:path w="113" h="115">
                  <a:moveTo>
                    <a:pt x="88" y="6"/>
                  </a:moveTo>
                  <a:lnTo>
                    <a:pt x="112" y="34"/>
                  </a:lnTo>
                  <a:lnTo>
                    <a:pt x="112" y="40"/>
                  </a:lnTo>
                  <a:lnTo>
                    <a:pt x="112" y="50"/>
                  </a:lnTo>
                  <a:lnTo>
                    <a:pt x="110" y="60"/>
                  </a:lnTo>
                  <a:lnTo>
                    <a:pt x="110" y="64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0" y="86"/>
                  </a:lnTo>
                  <a:lnTo>
                    <a:pt x="86" y="98"/>
                  </a:lnTo>
                  <a:lnTo>
                    <a:pt x="86" y="110"/>
                  </a:lnTo>
                  <a:lnTo>
                    <a:pt x="26" y="108"/>
                  </a:lnTo>
                  <a:lnTo>
                    <a:pt x="18" y="114"/>
                  </a:lnTo>
                  <a:lnTo>
                    <a:pt x="8" y="110"/>
                  </a:lnTo>
                  <a:lnTo>
                    <a:pt x="0" y="114"/>
                  </a:lnTo>
                  <a:lnTo>
                    <a:pt x="28" y="0"/>
                  </a:lnTo>
                  <a:lnTo>
                    <a:pt x="88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4" name="Freeform 242"/>
            <p:cNvSpPr>
              <a:spLocks/>
            </p:cNvSpPr>
            <p:nvPr/>
          </p:nvSpPr>
          <p:spPr bwMode="ltGray">
            <a:xfrm>
              <a:off x="4252913" y="4251325"/>
              <a:ext cx="566737" cy="649288"/>
            </a:xfrm>
            <a:custGeom>
              <a:avLst/>
              <a:gdLst/>
              <a:ahLst/>
              <a:cxnLst>
                <a:cxn ang="0">
                  <a:pos x="2" y="201"/>
                </a:cxn>
                <a:cxn ang="0">
                  <a:pos x="2" y="190"/>
                </a:cxn>
                <a:cxn ang="0">
                  <a:pos x="0" y="174"/>
                </a:cxn>
                <a:cxn ang="0">
                  <a:pos x="12" y="160"/>
                </a:cxn>
                <a:cxn ang="0">
                  <a:pos x="143" y="0"/>
                </a:cxn>
                <a:cxn ang="0">
                  <a:pos x="280" y="0"/>
                </a:cxn>
                <a:cxn ang="0">
                  <a:pos x="333" y="22"/>
                </a:cxn>
                <a:cxn ang="0">
                  <a:pos x="346" y="45"/>
                </a:cxn>
                <a:cxn ang="0">
                  <a:pos x="352" y="49"/>
                </a:cxn>
                <a:cxn ang="0">
                  <a:pos x="352" y="63"/>
                </a:cxn>
                <a:cxn ang="0">
                  <a:pos x="358" y="68"/>
                </a:cxn>
                <a:cxn ang="0">
                  <a:pos x="348" y="80"/>
                </a:cxn>
                <a:cxn ang="0">
                  <a:pos x="329" y="98"/>
                </a:cxn>
                <a:cxn ang="0">
                  <a:pos x="321" y="117"/>
                </a:cxn>
                <a:cxn ang="0">
                  <a:pos x="317" y="123"/>
                </a:cxn>
                <a:cxn ang="0">
                  <a:pos x="317" y="131"/>
                </a:cxn>
                <a:cxn ang="0">
                  <a:pos x="313" y="135"/>
                </a:cxn>
                <a:cxn ang="0">
                  <a:pos x="313" y="147"/>
                </a:cxn>
                <a:cxn ang="0">
                  <a:pos x="309" y="149"/>
                </a:cxn>
                <a:cxn ang="0">
                  <a:pos x="309" y="155"/>
                </a:cxn>
                <a:cxn ang="0">
                  <a:pos x="315" y="162"/>
                </a:cxn>
                <a:cxn ang="0">
                  <a:pos x="315" y="172"/>
                </a:cxn>
                <a:cxn ang="0">
                  <a:pos x="313" y="188"/>
                </a:cxn>
                <a:cxn ang="0">
                  <a:pos x="319" y="194"/>
                </a:cxn>
                <a:cxn ang="0">
                  <a:pos x="319" y="205"/>
                </a:cxn>
                <a:cxn ang="0">
                  <a:pos x="321" y="209"/>
                </a:cxn>
                <a:cxn ang="0">
                  <a:pos x="317" y="219"/>
                </a:cxn>
                <a:cxn ang="0">
                  <a:pos x="325" y="225"/>
                </a:cxn>
                <a:cxn ang="0">
                  <a:pos x="333" y="233"/>
                </a:cxn>
                <a:cxn ang="0">
                  <a:pos x="333" y="239"/>
                </a:cxn>
                <a:cxn ang="0">
                  <a:pos x="335" y="246"/>
                </a:cxn>
                <a:cxn ang="0">
                  <a:pos x="333" y="262"/>
                </a:cxn>
                <a:cxn ang="0">
                  <a:pos x="315" y="356"/>
                </a:cxn>
                <a:cxn ang="0">
                  <a:pos x="188" y="303"/>
                </a:cxn>
                <a:cxn ang="0">
                  <a:pos x="2" y="201"/>
                </a:cxn>
              </a:cxnLst>
              <a:rect l="0" t="0" r="r" b="b"/>
              <a:pathLst>
                <a:path w="359" h="357">
                  <a:moveTo>
                    <a:pt x="2" y="201"/>
                  </a:moveTo>
                  <a:lnTo>
                    <a:pt x="2" y="190"/>
                  </a:lnTo>
                  <a:lnTo>
                    <a:pt x="0" y="174"/>
                  </a:lnTo>
                  <a:lnTo>
                    <a:pt x="12" y="160"/>
                  </a:lnTo>
                  <a:lnTo>
                    <a:pt x="143" y="0"/>
                  </a:lnTo>
                  <a:lnTo>
                    <a:pt x="280" y="0"/>
                  </a:lnTo>
                  <a:lnTo>
                    <a:pt x="333" y="22"/>
                  </a:lnTo>
                  <a:lnTo>
                    <a:pt x="346" y="45"/>
                  </a:lnTo>
                  <a:lnTo>
                    <a:pt x="352" y="49"/>
                  </a:lnTo>
                  <a:lnTo>
                    <a:pt x="352" y="63"/>
                  </a:lnTo>
                  <a:lnTo>
                    <a:pt x="358" y="68"/>
                  </a:lnTo>
                  <a:lnTo>
                    <a:pt x="348" y="80"/>
                  </a:lnTo>
                  <a:lnTo>
                    <a:pt x="329" y="98"/>
                  </a:lnTo>
                  <a:lnTo>
                    <a:pt x="321" y="117"/>
                  </a:lnTo>
                  <a:lnTo>
                    <a:pt x="317" y="123"/>
                  </a:lnTo>
                  <a:lnTo>
                    <a:pt x="317" y="131"/>
                  </a:lnTo>
                  <a:lnTo>
                    <a:pt x="313" y="135"/>
                  </a:lnTo>
                  <a:lnTo>
                    <a:pt x="313" y="147"/>
                  </a:lnTo>
                  <a:lnTo>
                    <a:pt x="309" y="149"/>
                  </a:lnTo>
                  <a:lnTo>
                    <a:pt x="309" y="155"/>
                  </a:lnTo>
                  <a:lnTo>
                    <a:pt x="315" y="162"/>
                  </a:lnTo>
                  <a:lnTo>
                    <a:pt x="315" y="172"/>
                  </a:lnTo>
                  <a:lnTo>
                    <a:pt x="313" y="188"/>
                  </a:lnTo>
                  <a:lnTo>
                    <a:pt x="319" y="194"/>
                  </a:lnTo>
                  <a:lnTo>
                    <a:pt x="319" y="205"/>
                  </a:lnTo>
                  <a:lnTo>
                    <a:pt x="321" y="209"/>
                  </a:lnTo>
                  <a:lnTo>
                    <a:pt x="317" y="219"/>
                  </a:lnTo>
                  <a:lnTo>
                    <a:pt x="325" y="225"/>
                  </a:lnTo>
                  <a:lnTo>
                    <a:pt x="333" y="233"/>
                  </a:lnTo>
                  <a:lnTo>
                    <a:pt x="333" y="239"/>
                  </a:lnTo>
                  <a:lnTo>
                    <a:pt x="335" y="246"/>
                  </a:lnTo>
                  <a:lnTo>
                    <a:pt x="333" y="262"/>
                  </a:lnTo>
                  <a:lnTo>
                    <a:pt x="315" y="356"/>
                  </a:lnTo>
                  <a:lnTo>
                    <a:pt x="188" y="303"/>
                  </a:lnTo>
                  <a:lnTo>
                    <a:pt x="2" y="20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5" name="Freeform 243"/>
            <p:cNvSpPr>
              <a:spLocks/>
            </p:cNvSpPr>
            <p:nvPr/>
          </p:nvSpPr>
          <p:spPr bwMode="ltGray">
            <a:xfrm>
              <a:off x="4251325" y="4249738"/>
              <a:ext cx="577850" cy="661987"/>
            </a:xfrm>
            <a:custGeom>
              <a:avLst/>
              <a:gdLst/>
              <a:ahLst/>
              <a:cxnLst>
                <a:cxn ang="0">
                  <a:pos x="2" y="206"/>
                </a:cxn>
                <a:cxn ang="0">
                  <a:pos x="2" y="194"/>
                </a:cxn>
                <a:cxn ang="0">
                  <a:pos x="0" y="178"/>
                </a:cxn>
                <a:cxn ang="0">
                  <a:pos x="12" y="164"/>
                </a:cxn>
                <a:cxn ang="0">
                  <a:pos x="146" y="0"/>
                </a:cxn>
                <a:cxn ang="0">
                  <a:pos x="286" y="0"/>
                </a:cxn>
                <a:cxn ang="0">
                  <a:pos x="340" y="22"/>
                </a:cxn>
                <a:cxn ang="0">
                  <a:pos x="354" y="46"/>
                </a:cxn>
                <a:cxn ang="0">
                  <a:pos x="360" y="50"/>
                </a:cxn>
                <a:cxn ang="0">
                  <a:pos x="360" y="64"/>
                </a:cxn>
                <a:cxn ang="0">
                  <a:pos x="366" y="70"/>
                </a:cxn>
                <a:cxn ang="0">
                  <a:pos x="356" y="82"/>
                </a:cxn>
                <a:cxn ang="0">
                  <a:pos x="336" y="100"/>
                </a:cxn>
                <a:cxn ang="0">
                  <a:pos x="328" y="120"/>
                </a:cxn>
                <a:cxn ang="0">
                  <a:pos x="324" y="126"/>
                </a:cxn>
                <a:cxn ang="0">
                  <a:pos x="324" y="134"/>
                </a:cxn>
                <a:cxn ang="0">
                  <a:pos x="320" y="138"/>
                </a:cxn>
                <a:cxn ang="0">
                  <a:pos x="320" y="150"/>
                </a:cxn>
                <a:cxn ang="0">
                  <a:pos x="316" y="152"/>
                </a:cxn>
                <a:cxn ang="0">
                  <a:pos x="316" y="158"/>
                </a:cxn>
                <a:cxn ang="0">
                  <a:pos x="322" y="166"/>
                </a:cxn>
                <a:cxn ang="0">
                  <a:pos x="322" y="176"/>
                </a:cxn>
                <a:cxn ang="0">
                  <a:pos x="320" y="192"/>
                </a:cxn>
                <a:cxn ang="0">
                  <a:pos x="326" y="190"/>
                </a:cxn>
                <a:cxn ang="0">
                  <a:pos x="326" y="210"/>
                </a:cxn>
                <a:cxn ang="0">
                  <a:pos x="328" y="214"/>
                </a:cxn>
                <a:cxn ang="0">
                  <a:pos x="324" y="224"/>
                </a:cxn>
                <a:cxn ang="0">
                  <a:pos x="332" y="230"/>
                </a:cxn>
                <a:cxn ang="0">
                  <a:pos x="340" y="238"/>
                </a:cxn>
                <a:cxn ang="0">
                  <a:pos x="340" y="244"/>
                </a:cxn>
                <a:cxn ang="0">
                  <a:pos x="342" y="252"/>
                </a:cxn>
                <a:cxn ang="0">
                  <a:pos x="340" y="268"/>
                </a:cxn>
                <a:cxn ang="0">
                  <a:pos x="322" y="364"/>
                </a:cxn>
                <a:cxn ang="0">
                  <a:pos x="192" y="310"/>
                </a:cxn>
                <a:cxn ang="0">
                  <a:pos x="2" y="206"/>
                </a:cxn>
              </a:cxnLst>
              <a:rect l="0" t="0" r="r" b="b"/>
              <a:pathLst>
                <a:path w="367" h="365">
                  <a:moveTo>
                    <a:pt x="2" y="206"/>
                  </a:moveTo>
                  <a:lnTo>
                    <a:pt x="2" y="194"/>
                  </a:lnTo>
                  <a:lnTo>
                    <a:pt x="0" y="178"/>
                  </a:lnTo>
                  <a:lnTo>
                    <a:pt x="12" y="164"/>
                  </a:lnTo>
                  <a:lnTo>
                    <a:pt x="146" y="0"/>
                  </a:lnTo>
                  <a:lnTo>
                    <a:pt x="286" y="0"/>
                  </a:lnTo>
                  <a:lnTo>
                    <a:pt x="340" y="22"/>
                  </a:lnTo>
                  <a:lnTo>
                    <a:pt x="354" y="46"/>
                  </a:lnTo>
                  <a:lnTo>
                    <a:pt x="360" y="50"/>
                  </a:lnTo>
                  <a:lnTo>
                    <a:pt x="360" y="64"/>
                  </a:lnTo>
                  <a:lnTo>
                    <a:pt x="366" y="70"/>
                  </a:lnTo>
                  <a:lnTo>
                    <a:pt x="356" y="82"/>
                  </a:lnTo>
                  <a:lnTo>
                    <a:pt x="336" y="100"/>
                  </a:lnTo>
                  <a:lnTo>
                    <a:pt x="328" y="120"/>
                  </a:lnTo>
                  <a:lnTo>
                    <a:pt x="324" y="126"/>
                  </a:lnTo>
                  <a:lnTo>
                    <a:pt x="324" y="134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16" y="152"/>
                  </a:lnTo>
                  <a:lnTo>
                    <a:pt x="316" y="158"/>
                  </a:lnTo>
                  <a:lnTo>
                    <a:pt x="322" y="166"/>
                  </a:lnTo>
                  <a:lnTo>
                    <a:pt x="322" y="176"/>
                  </a:lnTo>
                  <a:lnTo>
                    <a:pt x="320" y="192"/>
                  </a:lnTo>
                  <a:lnTo>
                    <a:pt x="326" y="190"/>
                  </a:lnTo>
                  <a:lnTo>
                    <a:pt x="326" y="210"/>
                  </a:lnTo>
                  <a:lnTo>
                    <a:pt x="328" y="214"/>
                  </a:lnTo>
                  <a:lnTo>
                    <a:pt x="324" y="224"/>
                  </a:lnTo>
                  <a:lnTo>
                    <a:pt x="332" y="230"/>
                  </a:lnTo>
                  <a:lnTo>
                    <a:pt x="340" y="238"/>
                  </a:lnTo>
                  <a:lnTo>
                    <a:pt x="340" y="244"/>
                  </a:lnTo>
                  <a:lnTo>
                    <a:pt x="342" y="252"/>
                  </a:lnTo>
                  <a:lnTo>
                    <a:pt x="340" y="268"/>
                  </a:lnTo>
                  <a:lnTo>
                    <a:pt x="322" y="364"/>
                  </a:lnTo>
                  <a:lnTo>
                    <a:pt x="192" y="310"/>
                  </a:lnTo>
                  <a:lnTo>
                    <a:pt x="2" y="20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6" name="Freeform 244"/>
            <p:cNvSpPr>
              <a:spLocks/>
            </p:cNvSpPr>
            <p:nvPr/>
          </p:nvSpPr>
          <p:spPr bwMode="ltGray">
            <a:xfrm>
              <a:off x="4505325" y="4719638"/>
              <a:ext cx="349250" cy="309562"/>
            </a:xfrm>
            <a:custGeom>
              <a:avLst/>
              <a:gdLst/>
              <a:ahLst/>
              <a:cxnLst>
                <a:cxn ang="0">
                  <a:pos x="108" y="55"/>
                </a:cxn>
                <a:cxn ang="0">
                  <a:pos x="112" y="59"/>
                </a:cxn>
                <a:cxn ang="0">
                  <a:pos x="112" y="69"/>
                </a:cxn>
                <a:cxn ang="0">
                  <a:pos x="124" y="71"/>
                </a:cxn>
                <a:cxn ang="0">
                  <a:pos x="129" y="78"/>
                </a:cxn>
                <a:cxn ang="0">
                  <a:pos x="133" y="82"/>
                </a:cxn>
                <a:cxn ang="0">
                  <a:pos x="139" y="90"/>
                </a:cxn>
                <a:cxn ang="0">
                  <a:pos x="145" y="90"/>
                </a:cxn>
                <a:cxn ang="0">
                  <a:pos x="151" y="92"/>
                </a:cxn>
                <a:cxn ang="0">
                  <a:pos x="152" y="73"/>
                </a:cxn>
                <a:cxn ang="0">
                  <a:pos x="139" y="71"/>
                </a:cxn>
                <a:cxn ang="0">
                  <a:pos x="131" y="61"/>
                </a:cxn>
                <a:cxn ang="0">
                  <a:pos x="131" y="48"/>
                </a:cxn>
                <a:cxn ang="0">
                  <a:pos x="135" y="48"/>
                </a:cxn>
                <a:cxn ang="0">
                  <a:pos x="137" y="40"/>
                </a:cxn>
                <a:cxn ang="0">
                  <a:pos x="137" y="29"/>
                </a:cxn>
                <a:cxn ang="0">
                  <a:pos x="135" y="25"/>
                </a:cxn>
                <a:cxn ang="0">
                  <a:pos x="141" y="15"/>
                </a:cxn>
                <a:cxn ang="0">
                  <a:pos x="141" y="4"/>
                </a:cxn>
                <a:cxn ang="0">
                  <a:pos x="170" y="2"/>
                </a:cxn>
                <a:cxn ang="0">
                  <a:pos x="174" y="0"/>
                </a:cxn>
                <a:cxn ang="0">
                  <a:pos x="179" y="6"/>
                </a:cxn>
                <a:cxn ang="0">
                  <a:pos x="195" y="19"/>
                </a:cxn>
                <a:cxn ang="0">
                  <a:pos x="214" y="31"/>
                </a:cxn>
                <a:cxn ang="0">
                  <a:pos x="220" y="42"/>
                </a:cxn>
                <a:cxn ang="0">
                  <a:pos x="218" y="48"/>
                </a:cxn>
                <a:cxn ang="0">
                  <a:pos x="214" y="52"/>
                </a:cxn>
                <a:cxn ang="0">
                  <a:pos x="216" y="61"/>
                </a:cxn>
                <a:cxn ang="0">
                  <a:pos x="212" y="65"/>
                </a:cxn>
                <a:cxn ang="0">
                  <a:pos x="208" y="73"/>
                </a:cxn>
                <a:cxn ang="0">
                  <a:pos x="212" y="80"/>
                </a:cxn>
                <a:cxn ang="0">
                  <a:pos x="206" y="84"/>
                </a:cxn>
                <a:cxn ang="0">
                  <a:pos x="203" y="88"/>
                </a:cxn>
                <a:cxn ang="0">
                  <a:pos x="203" y="97"/>
                </a:cxn>
                <a:cxn ang="0">
                  <a:pos x="203" y="105"/>
                </a:cxn>
                <a:cxn ang="0">
                  <a:pos x="158" y="118"/>
                </a:cxn>
                <a:cxn ang="0">
                  <a:pos x="158" y="134"/>
                </a:cxn>
                <a:cxn ang="0">
                  <a:pos x="149" y="134"/>
                </a:cxn>
                <a:cxn ang="0">
                  <a:pos x="141" y="132"/>
                </a:cxn>
                <a:cxn ang="0">
                  <a:pos x="131" y="134"/>
                </a:cxn>
                <a:cxn ang="0">
                  <a:pos x="125" y="141"/>
                </a:cxn>
                <a:cxn ang="0">
                  <a:pos x="125" y="145"/>
                </a:cxn>
                <a:cxn ang="0">
                  <a:pos x="120" y="151"/>
                </a:cxn>
                <a:cxn ang="0">
                  <a:pos x="106" y="160"/>
                </a:cxn>
                <a:cxn ang="0">
                  <a:pos x="93" y="170"/>
                </a:cxn>
                <a:cxn ang="0">
                  <a:pos x="75" y="164"/>
                </a:cxn>
                <a:cxn ang="0">
                  <a:pos x="56" y="159"/>
                </a:cxn>
                <a:cxn ang="0">
                  <a:pos x="29" y="164"/>
                </a:cxn>
                <a:cxn ang="0">
                  <a:pos x="0" y="132"/>
                </a:cxn>
                <a:cxn ang="0">
                  <a:pos x="10" y="69"/>
                </a:cxn>
                <a:cxn ang="0">
                  <a:pos x="52" y="38"/>
                </a:cxn>
                <a:cxn ang="0">
                  <a:pos x="58" y="38"/>
                </a:cxn>
                <a:cxn ang="0">
                  <a:pos x="62" y="46"/>
                </a:cxn>
                <a:cxn ang="0">
                  <a:pos x="64" y="52"/>
                </a:cxn>
                <a:cxn ang="0">
                  <a:pos x="68" y="48"/>
                </a:cxn>
                <a:cxn ang="0">
                  <a:pos x="79" y="48"/>
                </a:cxn>
                <a:cxn ang="0">
                  <a:pos x="81" y="57"/>
                </a:cxn>
                <a:cxn ang="0">
                  <a:pos x="91" y="59"/>
                </a:cxn>
                <a:cxn ang="0">
                  <a:pos x="102" y="61"/>
                </a:cxn>
                <a:cxn ang="0">
                  <a:pos x="108" y="55"/>
                </a:cxn>
              </a:cxnLst>
              <a:rect l="0" t="0" r="r" b="b"/>
              <a:pathLst>
                <a:path w="221" h="171">
                  <a:moveTo>
                    <a:pt x="108" y="55"/>
                  </a:moveTo>
                  <a:lnTo>
                    <a:pt x="112" y="59"/>
                  </a:lnTo>
                  <a:lnTo>
                    <a:pt x="112" y="69"/>
                  </a:lnTo>
                  <a:lnTo>
                    <a:pt x="124" y="71"/>
                  </a:lnTo>
                  <a:lnTo>
                    <a:pt x="129" y="78"/>
                  </a:lnTo>
                  <a:lnTo>
                    <a:pt x="133" y="82"/>
                  </a:lnTo>
                  <a:lnTo>
                    <a:pt x="139" y="90"/>
                  </a:lnTo>
                  <a:lnTo>
                    <a:pt x="145" y="90"/>
                  </a:lnTo>
                  <a:lnTo>
                    <a:pt x="151" y="92"/>
                  </a:lnTo>
                  <a:lnTo>
                    <a:pt x="152" y="73"/>
                  </a:lnTo>
                  <a:lnTo>
                    <a:pt x="139" y="71"/>
                  </a:lnTo>
                  <a:lnTo>
                    <a:pt x="131" y="61"/>
                  </a:lnTo>
                  <a:lnTo>
                    <a:pt x="131" y="48"/>
                  </a:lnTo>
                  <a:lnTo>
                    <a:pt x="135" y="48"/>
                  </a:lnTo>
                  <a:lnTo>
                    <a:pt x="137" y="40"/>
                  </a:lnTo>
                  <a:lnTo>
                    <a:pt x="137" y="29"/>
                  </a:lnTo>
                  <a:lnTo>
                    <a:pt x="135" y="25"/>
                  </a:lnTo>
                  <a:lnTo>
                    <a:pt x="141" y="15"/>
                  </a:lnTo>
                  <a:lnTo>
                    <a:pt x="141" y="4"/>
                  </a:lnTo>
                  <a:lnTo>
                    <a:pt x="170" y="2"/>
                  </a:lnTo>
                  <a:lnTo>
                    <a:pt x="174" y="0"/>
                  </a:lnTo>
                  <a:lnTo>
                    <a:pt x="179" y="6"/>
                  </a:lnTo>
                  <a:lnTo>
                    <a:pt x="195" y="19"/>
                  </a:lnTo>
                  <a:lnTo>
                    <a:pt x="214" y="31"/>
                  </a:lnTo>
                  <a:lnTo>
                    <a:pt x="220" y="42"/>
                  </a:lnTo>
                  <a:lnTo>
                    <a:pt x="218" y="48"/>
                  </a:lnTo>
                  <a:lnTo>
                    <a:pt x="214" y="52"/>
                  </a:lnTo>
                  <a:lnTo>
                    <a:pt x="216" y="61"/>
                  </a:lnTo>
                  <a:lnTo>
                    <a:pt x="212" y="65"/>
                  </a:lnTo>
                  <a:lnTo>
                    <a:pt x="208" y="73"/>
                  </a:lnTo>
                  <a:lnTo>
                    <a:pt x="212" y="80"/>
                  </a:lnTo>
                  <a:lnTo>
                    <a:pt x="206" y="84"/>
                  </a:lnTo>
                  <a:lnTo>
                    <a:pt x="203" y="88"/>
                  </a:lnTo>
                  <a:lnTo>
                    <a:pt x="203" y="97"/>
                  </a:lnTo>
                  <a:lnTo>
                    <a:pt x="203" y="105"/>
                  </a:lnTo>
                  <a:lnTo>
                    <a:pt x="158" y="118"/>
                  </a:lnTo>
                  <a:lnTo>
                    <a:pt x="158" y="134"/>
                  </a:lnTo>
                  <a:lnTo>
                    <a:pt x="149" y="134"/>
                  </a:lnTo>
                  <a:lnTo>
                    <a:pt x="141" y="132"/>
                  </a:lnTo>
                  <a:lnTo>
                    <a:pt x="131" y="134"/>
                  </a:lnTo>
                  <a:lnTo>
                    <a:pt x="125" y="141"/>
                  </a:lnTo>
                  <a:lnTo>
                    <a:pt x="125" y="145"/>
                  </a:lnTo>
                  <a:lnTo>
                    <a:pt x="120" y="151"/>
                  </a:lnTo>
                  <a:lnTo>
                    <a:pt x="106" y="160"/>
                  </a:lnTo>
                  <a:lnTo>
                    <a:pt x="93" y="170"/>
                  </a:lnTo>
                  <a:lnTo>
                    <a:pt x="75" y="164"/>
                  </a:lnTo>
                  <a:lnTo>
                    <a:pt x="56" y="159"/>
                  </a:lnTo>
                  <a:lnTo>
                    <a:pt x="29" y="164"/>
                  </a:lnTo>
                  <a:lnTo>
                    <a:pt x="0" y="132"/>
                  </a:lnTo>
                  <a:lnTo>
                    <a:pt x="10" y="69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2" y="46"/>
                  </a:lnTo>
                  <a:lnTo>
                    <a:pt x="64" y="52"/>
                  </a:lnTo>
                  <a:lnTo>
                    <a:pt x="68" y="48"/>
                  </a:lnTo>
                  <a:lnTo>
                    <a:pt x="79" y="48"/>
                  </a:lnTo>
                  <a:lnTo>
                    <a:pt x="81" y="57"/>
                  </a:lnTo>
                  <a:lnTo>
                    <a:pt x="91" y="59"/>
                  </a:lnTo>
                  <a:lnTo>
                    <a:pt x="102" y="61"/>
                  </a:lnTo>
                  <a:lnTo>
                    <a:pt x="108" y="5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7" name="Freeform 245"/>
            <p:cNvSpPr>
              <a:spLocks/>
            </p:cNvSpPr>
            <p:nvPr/>
          </p:nvSpPr>
          <p:spPr bwMode="ltGray">
            <a:xfrm>
              <a:off x="4503738" y="4718050"/>
              <a:ext cx="363537" cy="325438"/>
            </a:xfrm>
            <a:custGeom>
              <a:avLst/>
              <a:gdLst/>
              <a:ahLst/>
              <a:cxnLst>
                <a:cxn ang="0">
                  <a:pos x="112" y="58"/>
                </a:cxn>
                <a:cxn ang="0">
                  <a:pos x="116" y="62"/>
                </a:cxn>
                <a:cxn ang="0">
                  <a:pos x="116" y="72"/>
                </a:cxn>
                <a:cxn ang="0">
                  <a:pos x="128" y="74"/>
                </a:cxn>
                <a:cxn ang="0">
                  <a:pos x="134" y="82"/>
                </a:cxn>
                <a:cxn ang="0">
                  <a:pos x="138" y="86"/>
                </a:cxn>
                <a:cxn ang="0">
                  <a:pos x="144" y="94"/>
                </a:cxn>
                <a:cxn ang="0">
                  <a:pos x="150" y="94"/>
                </a:cxn>
                <a:cxn ang="0">
                  <a:pos x="156" y="96"/>
                </a:cxn>
                <a:cxn ang="0">
                  <a:pos x="158" y="76"/>
                </a:cxn>
                <a:cxn ang="0">
                  <a:pos x="144" y="74"/>
                </a:cxn>
                <a:cxn ang="0">
                  <a:pos x="136" y="64"/>
                </a:cxn>
                <a:cxn ang="0">
                  <a:pos x="136" y="50"/>
                </a:cxn>
                <a:cxn ang="0">
                  <a:pos x="140" y="50"/>
                </a:cxn>
                <a:cxn ang="0">
                  <a:pos x="142" y="42"/>
                </a:cxn>
                <a:cxn ang="0">
                  <a:pos x="142" y="30"/>
                </a:cxn>
                <a:cxn ang="0">
                  <a:pos x="140" y="26"/>
                </a:cxn>
                <a:cxn ang="0">
                  <a:pos x="146" y="16"/>
                </a:cxn>
                <a:cxn ang="0">
                  <a:pos x="146" y="4"/>
                </a:cxn>
                <a:cxn ang="0">
                  <a:pos x="176" y="2"/>
                </a:cxn>
                <a:cxn ang="0">
                  <a:pos x="180" y="0"/>
                </a:cxn>
                <a:cxn ang="0">
                  <a:pos x="186" y="6"/>
                </a:cxn>
                <a:cxn ang="0">
                  <a:pos x="202" y="20"/>
                </a:cxn>
                <a:cxn ang="0">
                  <a:pos x="222" y="32"/>
                </a:cxn>
                <a:cxn ang="0">
                  <a:pos x="228" y="44"/>
                </a:cxn>
                <a:cxn ang="0">
                  <a:pos x="226" y="50"/>
                </a:cxn>
                <a:cxn ang="0">
                  <a:pos x="222" y="54"/>
                </a:cxn>
                <a:cxn ang="0">
                  <a:pos x="224" y="64"/>
                </a:cxn>
                <a:cxn ang="0">
                  <a:pos x="220" y="68"/>
                </a:cxn>
                <a:cxn ang="0">
                  <a:pos x="216" y="76"/>
                </a:cxn>
                <a:cxn ang="0">
                  <a:pos x="220" y="84"/>
                </a:cxn>
                <a:cxn ang="0">
                  <a:pos x="214" y="88"/>
                </a:cxn>
                <a:cxn ang="0">
                  <a:pos x="210" y="92"/>
                </a:cxn>
                <a:cxn ang="0">
                  <a:pos x="210" y="102"/>
                </a:cxn>
                <a:cxn ang="0">
                  <a:pos x="210" y="110"/>
                </a:cxn>
                <a:cxn ang="0">
                  <a:pos x="164" y="124"/>
                </a:cxn>
                <a:cxn ang="0">
                  <a:pos x="164" y="140"/>
                </a:cxn>
                <a:cxn ang="0">
                  <a:pos x="154" y="140"/>
                </a:cxn>
                <a:cxn ang="0">
                  <a:pos x="146" y="138"/>
                </a:cxn>
                <a:cxn ang="0">
                  <a:pos x="136" y="140"/>
                </a:cxn>
                <a:cxn ang="0">
                  <a:pos x="130" y="148"/>
                </a:cxn>
                <a:cxn ang="0">
                  <a:pos x="130" y="152"/>
                </a:cxn>
                <a:cxn ang="0">
                  <a:pos x="124" y="158"/>
                </a:cxn>
                <a:cxn ang="0">
                  <a:pos x="110" y="168"/>
                </a:cxn>
                <a:cxn ang="0">
                  <a:pos x="96" y="178"/>
                </a:cxn>
                <a:cxn ang="0">
                  <a:pos x="78" y="172"/>
                </a:cxn>
                <a:cxn ang="0">
                  <a:pos x="58" y="166"/>
                </a:cxn>
                <a:cxn ang="0">
                  <a:pos x="30" y="172"/>
                </a:cxn>
                <a:cxn ang="0">
                  <a:pos x="0" y="138"/>
                </a:cxn>
                <a:cxn ang="0">
                  <a:pos x="10" y="72"/>
                </a:cxn>
                <a:cxn ang="0">
                  <a:pos x="54" y="40"/>
                </a:cxn>
                <a:cxn ang="0">
                  <a:pos x="60" y="4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82" y="50"/>
                </a:cxn>
                <a:cxn ang="0">
                  <a:pos x="84" y="60"/>
                </a:cxn>
                <a:cxn ang="0">
                  <a:pos x="94" y="62"/>
                </a:cxn>
                <a:cxn ang="0">
                  <a:pos x="106" y="64"/>
                </a:cxn>
                <a:cxn ang="0">
                  <a:pos x="112" y="58"/>
                </a:cxn>
              </a:cxnLst>
              <a:rect l="0" t="0" r="r" b="b"/>
              <a:pathLst>
                <a:path w="229" h="179">
                  <a:moveTo>
                    <a:pt x="112" y="58"/>
                  </a:moveTo>
                  <a:lnTo>
                    <a:pt x="116" y="62"/>
                  </a:lnTo>
                  <a:lnTo>
                    <a:pt x="116" y="72"/>
                  </a:lnTo>
                  <a:lnTo>
                    <a:pt x="128" y="74"/>
                  </a:lnTo>
                  <a:lnTo>
                    <a:pt x="134" y="82"/>
                  </a:lnTo>
                  <a:lnTo>
                    <a:pt x="138" y="86"/>
                  </a:lnTo>
                  <a:lnTo>
                    <a:pt x="144" y="94"/>
                  </a:lnTo>
                  <a:lnTo>
                    <a:pt x="150" y="94"/>
                  </a:lnTo>
                  <a:lnTo>
                    <a:pt x="156" y="96"/>
                  </a:lnTo>
                  <a:lnTo>
                    <a:pt x="158" y="76"/>
                  </a:lnTo>
                  <a:lnTo>
                    <a:pt x="144" y="74"/>
                  </a:lnTo>
                  <a:lnTo>
                    <a:pt x="136" y="64"/>
                  </a:lnTo>
                  <a:lnTo>
                    <a:pt x="136" y="50"/>
                  </a:lnTo>
                  <a:lnTo>
                    <a:pt x="140" y="50"/>
                  </a:lnTo>
                  <a:lnTo>
                    <a:pt x="142" y="42"/>
                  </a:lnTo>
                  <a:lnTo>
                    <a:pt x="142" y="30"/>
                  </a:lnTo>
                  <a:lnTo>
                    <a:pt x="140" y="26"/>
                  </a:lnTo>
                  <a:lnTo>
                    <a:pt x="146" y="16"/>
                  </a:lnTo>
                  <a:lnTo>
                    <a:pt x="146" y="4"/>
                  </a:lnTo>
                  <a:lnTo>
                    <a:pt x="176" y="2"/>
                  </a:lnTo>
                  <a:lnTo>
                    <a:pt x="180" y="0"/>
                  </a:lnTo>
                  <a:lnTo>
                    <a:pt x="186" y="6"/>
                  </a:lnTo>
                  <a:lnTo>
                    <a:pt x="202" y="20"/>
                  </a:lnTo>
                  <a:lnTo>
                    <a:pt x="222" y="32"/>
                  </a:lnTo>
                  <a:lnTo>
                    <a:pt x="228" y="44"/>
                  </a:lnTo>
                  <a:lnTo>
                    <a:pt x="226" y="50"/>
                  </a:lnTo>
                  <a:lnTo>
                    <a:pt x="222" y="54"/>
                  </a:lnTo>
                  <a:lnTo>
                    <a:pt x="224" y="64"/>
                  </a:lnTo>
                  <a:lnTo>
                    <a:pt x="220" y="68"/>
                  </a:lnTo>
                  <a:lnTo>
                    <a:pt x="216" y="76"/>
                  </a:lnTo>
                  <a:lnTo>
                    <a:pt x="220" y="84"/>
                  </a:lnTo>
                  <a:lnTo>
                    <a:pt x="214" y="88"/>
                  </a:lnTo>
                  <a:lnTo>
                    <a:pt x="210" y="92"/>
                  </a:lnTo>
                  <a:lnTo>
                    <a:pt x="210" y="102"/>
                  </a:lnTo>
                  <a:lnTo>
                    <a:pt x="210" y="110"/>
                  </a:lnTo>
                  <a:lnTo>
                    <a:pt x="164" y="124"/>
                  </a:lnTo>
                  <a:lnTo>
                    <a:pt x="164" y="140"/>
                  </a:lnTo>
                  <a:lnTo>
                    <a:pt x="154" y="140"/>
                  </a:lnTo>
                  <a:lnTo>
                    <a:pt x="146" y="138"/>
                  </a:lnTo>
                  <a:lnTo>
                    <a:pt x="136" y="140"/>
                  </a:lnTo>
                  <a:lnTo>
                    <a:pt x="130" y="148"/>
                  </a:lnTo>
                  <a:lnTo>
                    <a:pt x="130" y="152"/>
                  </a:lnTo>
                  <a:lnTo>
                    <a:pt x="124" y="158"/>
                  </a:lnTo>
                  <a:lnTo>
                    <a:pt x="110" y="168"/>
                  </a:lnTo>
                  <a:lnTo>
                    <a:pt x="96" y="178"/>
                  </a:lnTo>
                  <a:lnTo>
                    <a:pt x="78" y="172"/>
                  </a:lnTo>
                  <a:lnTo>
                    <a:pt x="58" y="166"/>
                  </a:lnTo>
                  <a:lnTo>
                    <a:pt x="30" y="172"/>
                  </a:lnTo>
                  <a:lnTo>
                    <a:pt x="0" y="138"/>
                  </a:lnTo>
                  <a:lnTo>
                    <a:pt x="10" y="72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4" y="62"/>
                  </a:lnTo>
                  <a:lnTo>
                    <a:pt x="106" y="64"/>
                  </a:lnTo>
                  <a:lnTo>
                    <a:pt x="112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8" name="Freeform 246"/>
            <p:cNvSpPr>
              <a:spLocks/>
            </p:cNvSpPr>
            <p:nvPr/>
          </p:nvSpPr>
          <p:spPr bwMode="ltGray">
            <a:xfrm>
              <a:off x="4233863" y="4970463"/>
              <a:ext cx="361950" cy="3968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6" y="10"/>
                </a:cxn>
                <a:cxn ang="0">
                  <a:pos x="199" y="29"/>
                </a:cxn>
                <a:cxn ang="0">
                  <a:pos x="214" y="23"/>
                </a:cxn>
                <a:cxn ang="0">
                  <a:pos x="228" y="27"/>
                </a:cxn>
                <a:cxn ang="0">
                  <a:pos x="218" y="35"/>
                </a:cxn>
                <a:cxn ang="0">
                  <a:pos x="209" y="39"/>
                </a:cxn>
                <a:cxn ang="0">
                  <a:pos x="158" y="37"/>
                </a:cxn>
                <a:cxn ang="0">
                  <a:pos x="155" y="102"/>
                </a:cxn>
                <a:cxn ang="0">
                  <a:pos x="147" y="104"/>
                </a:cxn>
                <a:cxn ang="0">
                  <a:pos x="139" y="102"/>
                </a:cxn>
                <a:cxn ang="0">
                  <a:pos x="133" y="210"/>
                </a:cxn>
                <a:cxn ang="0">
                  <a:pos x="120" y="218"/>
                </a:cxn>
                <a:cxn ang="0">
                  <a:pos x="114" y="218"/>
                </a:cxn>
                <a:cxn ang="0">
                  <a:pos x="108" y="216"/>
                </a:cxn>
                <a:cxn ang="0">
                  <a:pos x="97" y="218"/>
                </a:cxn>
                <a:cxn ang="0">
                  <a:pos x="93" y="216"/>
                </a:cxn>
                <a:cxn ang="0">
                  <a:pos x="89" y="214"/>
                </a:cxn>
                <a:cxn ang="0">
                  <a:pos x="87" y="208"/>
                </a:cxn>
                <a:cxn ang="0">
                  <a:pos x="87" y="204"/>
                </a:cxn>
                <a:cxn ang="0">
                  <a:pos x="81" y="204"/>
                </a:cxn>
                <a:cxn ang="0">
                  <a:pos x="81" y="210"/>
                </a:cxn>
                <a:cxn ang="0">
                  <a:pos x="75" y="210"/>
                </a:cxn>
                <a:cxn ang="0">
                  <a:pos x="70" y="206"/>
                </a:cxn>
                <a:cxn ang="0">
                  <a:pos x="58" y="193"/>
                </a:cxn>
                <a:cxn ang="0">
                  <a:pos x="54" y="181"/>
                </a:cxn>
                <a:cxn ang="0">
                  <a:pos x="54" y="179"/>
                </a:cxn>
                <a:cxn ang="0">
                  <a:pos x="58" y="176"/>
                </a:cxn>
                <a:cxn ang="0">
                  <a:pos x="50" y="172"/>
                </a:cxn>
                <a:cxn ang="0">
                  <a:pos x="52" y="166"/>
                </a:cxn>
                <a:cxn ang="0">
                  <a:pos x="50" y="152"/>
                </a:cxn>
                <a:cxn ang="0">
                  <a:pos x="44" y="131"/>
                </a:cxn>
                <a:cxn ang="0">
                  <a:pos x="46" y="123"/>
                </a:cxn>
                <a:cxn ang="0">
                  <a:pos x="43" y="118"/>
                </a:cxn>
                <a:cxn ang="0">
                  <a:pos x="41" y="110"/>
                </a:cxn>
                <a:cxn ang="0">
                  <a:pos x="44" y="104"/>
                </a:cxn>
                <a:cxn ang="0">
                  <a:pos x="41" y="100"/>
                </a:cxn>
                <a:cxn ang="0">
                  <a:pos x="27" y="77"/>
                </a:cxn>
                <a:cxn ang="0">
                  <a:pos x="23" y="62"/>
                </a:cxn>
                <a:cxn ang="0">
                  <a:pos x="17" y="46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10" y="0"/>
                </a:cxn>
              </a:cxnLst>
              <a:rect l="0" t="0" r="r" b="b"/>
              <a:pathLst>
                <a:path w="229" h="219">
                  <a:moveTo>
                    <a:pt x="10" y="0"/>
                  </a:moveTo>
                  <a:lnTo>
                    <a:pt x="166" y="10"/>
                  </a:lnTo>
                  <a:lnTo>
                    <a:pt x="199" y="29"/>
                  </a:lnTo>
                  <a:lnTo>
                    <a:pt x="214" y="23"/>
                  </a:lnTo>
                  <a:lnTo>
                    <a:pt x="228" y="27"/>
                  </a:lnTo>
                  <a:lnTo>
                    <a:pt x="218" y="35"/>
                  </a:lnTo>
                  <a:lnTo>
                    <a:pt x="209" y="39"/>
                  </a:lnTo>
                  <a:lnTo>
                    <a:pt x="158" y="37"/>
                  </a:lnTo>
                  <a:lnTo>
                    <a:pt x="155" y="102"/>
                  </a:lnTo>
                  <a:lnTo>
                    <a:pt x="147" y="104"/>
                  </a:lnTo>
                  <a:lnTo>
                    <a:pt x="139" y="102"/>
                  </a:lnTo>
                  <a:lnTo>
                    <a:pt x="133" y="210"/>
                  </a:lnTo>
                  <a:lnTo>
                    <a:pt x="120" y="218"/>
                  </a:lnTo>
                  <a:lnTo>
                    <a:pt x="114" y="218"/>
                  </a:lnTo>
                  <a:lnTo>
                    <a:pt x="108" y="216"/>
                  </a:lnTo>
                  <a:lnTo>
                    <a:pt x="97" y="218"/>
                  </a:lnTo>
                  <a:lnTo>
                    <a:pt x="93" y="216"/>
                  </a:lnTo>
                  <a:lnTo>
                    <a:pt x="89" y="214"/>
                  </a:lnTo>
                  <a:lnTo>
                    <a:pt x="87" y="208"/>
                  </a:lnTo>
                  <a:lnTo>
                    <a:pt x="87" y="204"/>
                  </a:lnTo>
                  <a:lnTo>
                    <a:pt x="81" y="204"/>
                  </a:lnTo>
                  <a:lnTo>
                    <a:pt x="81" y="210"/>
                  </a:lnTo>
                  <a:lnTo>
                    <a:pt x="75" y="210"/>
                  </a:lnTo>
                  <a:lnTo>
                    <a:pt x="70" y="206"/>
                  </a:lnTo>
                  <a:lnTo>
                    <a:pt x="58" y="19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8" y="176"/>
                  </a:lnTo>
                  <a:lnTo>
                    <a:pt x="50" y="172"/>
                  </a:lnTo>
                  <a:lnTo>
                    <a:pt x="52" y="166"/>
                  </a:lnTo>
                  <a:lnTo>
                    <a:pt x="50" y="152"/>
                  </a:lnTo>
                  <a:lnTo>
                    <a:pt x="44" y="131"/>
                  </a:lnTo>
                  <a:lnTo>
                    <a:pt x="46" y="123"/>
                  </a:lnTo>
                  <a:lnTo>
                    <a:pt x="43" y="118"/>
                  </a:lnTo>
                  <a:lnTo>
                    <a:pt x="41" y="110"/>
                  </a:lnTo>
                  <a:lnTo>
                    <a:pt x="44" y="104"/>
                  </a:lnTo>
                  <a:lnTo>
                    <a:pt x="41" y="100"/>
                  </a:lnTo>
                  <a:lnTo>
                    <a:pt x="27" y="77"/>
                  </a:lnTo>
                  <a:lnTo>
                    <a:pt x="23" y="62"/>
                  </a:lnTo>
                  <a:lnTo>
                    <a:pt x="17" y="46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9" name="Freeform 247"/>
            <p:cNvSpPr>
              <a:spLocks/>
            </p:cNvSpPr>
            <p:nvPr/>
          </p:nvSpPr>
          <p:spPr bwMode="ltGray">
            <a:xfrm>
              <a:off x="4233863" y="4968875"/>
              <a:ext cx="371475" cy="4111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2" y="10"/>
                </a:cxn>
                <a:cxn ang="0">
                  <a:pos x="206" y="30"/>
                </a:cxn>
                <a:cxn ang="0">
                  <a:pos x="222" y="24"/>
                </a:cxn>
                <a:cxn ang="0">
                  <a:pos x="236" y="28"/>
                </a:cxn>
                <a:cxn ang="0">
                  <a:pos x="226" y="36"/>
                </a:cxn>
                <a:cxn ang="0">
                  <a:pos x="216" y="40"/>
                </a:cxn>
                <a:cxn ang="0">
                  <a:pos x="164" y="38"/>
                </a:cxn>
                <a:cxn ang="0">
                  <a:pos x="160" y="106"/>
                </a:cxn>
                <a:cxn ang="0">
                  <a:pos x="152" y="108"/>
                </a:cxn>
                <a:cxn ang="0">
                  <a:pos x="144" y="106"/>
                </a:cxn>
                <a:cxn ang="0">
                  <a:pos x="138" y="218"/>
                </a:cxn>
                <a:cxn ang="0">
                  <a:pos x="124" y="226"/>
                </a:cxn>
                <a:cxn ang="0">
                  <a:pos x="118" y="226"/>
                </a:cxn>
                <a:cxn ang="0">
                  <a:pos x="112" y="224"/>
                </a:cxn>
                <a:cxn ang="0">
                  <a:pos x="100" y="226"/>
                </a:cxn>
                <a:cxn ang="0">
                  <a:pos x="96" y="224"/>
                </a:cxn>
                <a:cxn ang="0">
                  <a:pos x="92" y="222"/>
                </a:cxn>
                <a:cxn ang="0">
                  <a:pos x="90" y="216"/>
                </a:cxn>
                <a:cxn ang="0">
                  <a:pos x="90" y="212"/>
                </a:cxn>
                <a:cxn ang="0">
                  <a:pos x="84" y="212"/>
                </a:cxn>
                <a:cxn ang="0">
                  <a:pos x="84" y="218"/>
                </a:cxn>
                <a:cxn ang="0">
                  <a:pos x="78" y="218"/>
                </a:cxn>
                <a:cxn ang="0">
                  <a:pos x="72" y="214"/>
                </a:cxn>
                <a:cxn ang="0">
                  <a:pos x="60" y="200"/>
                </a:cxn>
                <a:cxn ang="0">
                  <a:pos x="56" y="188"/>
                </a:cxn>
                <a:cxn ang="0">
                  <a:pos x="56" y="186"/>
                </a:cxn>
                <a:cxn ang="0">
                  <a:pos x="60" y="182"/>
                </a:cxn>
                <a:cxn ang="0">
                  <a:pos x="52" y="178"/>
                </a:cxn>
                <a:cxn ang="0">
                  <a:pos x="54" y="172"/>
                </a:cxn>
                <a:cxn ang="0">
                  <a:pos x="52" y="158"/>
                </a:cxn>
                <a:cxn ang="0">
                  <a:pos x="46" y="136"/>
                </a:cxn>
                <a:cxn ang="0">
                  <a:pos x="48" y="128"/>
                </a:cxn>
                <a:cxn ang="0">
                  <a:pos x="44" y="122"/>
                </a:cxn>
                <a:cxn ang="0">
                  <a:pos x="42" y="114"/>
                </a:cxn>
                <a:cxn ang="0">
                  <a:pos x="46" y="108"/>
                </a:cxn>
                <a:cxn ang="0">
                  <a:pos x="42" y="104"/>
                </a:cxn>
                <a:cxn ang="0">
                  <a:pos x="28" y="80"/>
                </a:cxn>
                <a:cxn ang="0">
                  <a:pos x="24" y="64"/>
                </a:cxn>
                <a:cxn ang="0">
                  <a:pos x="18" y="48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10" y="0"/>
                </a:cxn>
              </a:cxnLst>
              <a:rect l="0" t="0" r="r" b="b"/>
              <a:pathLst>
                <a:path w="237" h="227">
                  <a:moveTo>
                    <a:pt x="10" y="0"/>
                  </a:moveTo>
                  <a:lnTo>
                    <a:pt x="172" y="10"/>
                  </a:lnTo>
                  <a:lnTo>
                    <a:pt x="206" y="30"/>
                  </a:lnTo>
                  <a:lnTo>
                    <a:pt x="222" y="24"/>
                  </a:lnTo>
                  <a:lnTo>
                    <a:pt x="236" y="28"/>
                  </a:lnTo>
                  <a:lnTo>
                    <a:pt x="226" y="36"/>
                  </a:lnTo>
                  <a:lnTo>
                    <a:pt x="216" y="40"/>
                  </a:lnTo>
                  <a:lnTo>
                    <a:pt x="164" y="38"/>
                  </a:lnTo>
                  <a:lnTo>
                    <a:pt x="160" y="106"/>
                  </a:lnTo>
                  <a:lnTo>
                    <a:pt x="152" y="108"/>
                  </a:lnTo>
                  <a:lnTo>
                    <a:pt x="144" y="106"/>
                  </a:lnTo>
                  <a:lnTo>
                    <a:pt x="138" y="218"/>
                  </a:lnTo>
                  <a:lnTo>
                    <a:pt x="124" y="226"/>
                  </a:lnTo>
                  <a:lnTo>
                    <a:pt x="118" y="226"/>
                  </a:lnTo>
                  <a:lnTo>
                    <a:pt x="112" y="224"/>
                  </a:lnTo>
                  <a:lnTo>
                    <a:pt x="100" y="226"/>
                  </a:lnTo>
                  <a:lnTo>
                    <a:pt x="96" y="224"/>
                  </a:lnTo>
                  <a:lnTo>
                    <a:pt x="92" y="222"/>
                  </a:lnTo>
                  <a:lnTo>
                    <a:pt x="90" y="216"/>
                  </a:lnTo>
                  <a:lnTo>
                    <a:pt x="90" y="212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78" y="218"/>
                  </a:lnTo>
                  <a:lnTo>
                    <a:pt x="72" y="214"/>
                  </a:lnTo>
                  <a:lnTo>
                    <a:pt x="60" y="200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60" y="182"/>
                  </a:lnTo>
                  <a:lnTo>
                    <a:pt x="52" y="178"/>
                  </a:lnTo>
                  <a:lnTo>
                    <a:pt x="54" y="172"/>
                  </a:lnTo>
                  <a:lnTo>
                    <a:pt x="52" y="158"/>
                  </a:lnTo>
                  <a:lnTo>
                    <a:pt x="46" y="136"/>
                  </a:lnTo>
                  <a:lnTo>
                    <a:pt x="48" y="128"/>
                  </a:lnTo>
                  <a:lnTo>
                    <a:pt x="44" y="122"/>
                  </a:lnTo>
                  <a:lnTo>
                    <a:pt x="42" y="114"/>
                  </a:lnTo>
                  <a:lnTo>
                    <a:pt x="46" y="108"/>
                  </a:lnTo>
                  <a:lnTo>
                    <a:pt x="42" y="104"/>
                  </a:lnTo>
                  <a:lnTo>
                    <a:pt x="28" y="80"/>
                  </a:lnTo>
                  <a:lnTo>
                    <a:pt x="24" y="64"/>
                  </a:lnTo>
                  <a:lnTo>
                    <a:pt x="18" y="4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0" name="Freeform 248"/>
            <p:cNvSpPr>
              <a:spLocks/>
            </p:cNvSpPr>
            <p:nvPr/>
          </p:nvSpPr>
          <p:spPr bwMode="ltGray">
            <a:xfrm>
              <a:off x="4224338" y="4292600"/>
              <a:ext cx="225425" cy="288925"/>
            </a:xfrm>
            <a:custGeom>
              <a:avLst/>
              <a:gdLst/>
              <a:ahLst/>
              <a:cxnLst>
                <a:cxn ang="0">
                  <a:pos x="138" y="4"/>
                </a:cxn>
                <a:cxn ang="0">
                  <a:pos x="142" y="19"/>
                </a:cxn>
                <a:cxn ang="0">
                  <a:pos x="125" y="51"/>
                </a:cxn>
                <a:cxn ang="0">
                  <a:pos x="125" y="63"/>
                </a:cxn>
                <a:cxn ang="0">
                  <a:pos x="129" y="65"/>
                </a:cxn>
                <a:cxn ang="0">
                  <a:pos x="119" y="74"/>
                </a:cxn>
                <a:cxn ang="0">
                  <a:pos x="119" y="88"/>
                </a:cxn>
                <a:cxn ang="0">
                  <a:pos x="110" y="89"/>
                </a:cxn>
                <a:cxn ang="0">
                  <a:pos x="106" y="93"/>
                </a:cxn>
                <a:cxn ang="0">
                  <a:pos x="102" y="103"/>
                </a:cxn>
                <a:cxn ang="0">
                  <a:pos x="95" y="110"/>
                </a:cxn>
                <a:cxn ang="0">
                  <a:pos x="93" y="126"/>
                </a:cxn>
                <a:cxn ang="0">
                  <a:pos x="89" y="131"/>
                </a:cxn>
                <a:cxn ang="0">
                  <a:pos x="83" y="139"/>
                </a:cxn>
                <a:cxn ang="0">
                  <a:pos x="74" y="147"/>
                </a:cxn>
                <a:cxn ang="0">
                  <a:pos x="68" y="150"/>
                </a:cxn>
                <a:cxn ang="0">
                  <a:pos x="66" y="154"/>
                </a:cxn>
                <a:cxn ang="0">
                  <a:pos x="57" y="158"/>
                </a:cxn>
                <a:cxn ang="0">
                  <a:pos x="59" y="143"/>
                </a:cxn>
                <a:cxn ang="0">
                  <a:pos x="49" y="145"/>
                </a:cxn>
                <a:cxn ang="0">
                  <a:pos x="47" y="150"/>
                </a:cxn>
                <a:cxn ang="0">
                  <a:pos x="32" y="150"/>
                </a:cxn>
                <a:cxn ang="0">
                  <a:pos x="27" y="145"/>
                </a:cxn>
                <a:cxn ang="0">
                  <a:pos x="23" y="148"/>
                </a:cxn>
                <a:cxn ang="0">
                  <a:pos x="17" y="148"/>
                </a:cxn>
                <a:cxn ang="0">
                  <a:pos x="9" y="141"/>
                </a:cxn>
                <a:cxn ang="0">
                  <a:pos x="4" y="137"/>
                </a:cxn>
                <a:cxn ang="0">
                  <a:pos x="0" y="131"/>
                </a:cxn>
                <a:cxn ang="0">
                  <a:pos x="11" y="110"/>
                </a:cxn>
                <a:cxn ang="0">
                  <a:pos x="49" y="19"/>
                </a:cxn>
                <a:cxn ang="0">
                  <a:pos x="110" y="0"/>
                </a:cxn>
                <a:cxn ang="0">
                  <a:pos x="138" y="4"/>
                </a:cxn>
              </a:cxnLst>
              <a:rect l="0" t="0" r="r" b="b"/>
              <a:pathLst>
                <a:path w="143" h="159">
                  <a:moveTo>
                    <a:pt x="138" y="4"/>
                  </a:moveTo>
                  <a:lnTo>
                    <a:pt x="142" y="19"/>
                  </a:lnTo>
                  <a:lnTo>
                    <a:pt x="125" y="51"/>
                  </a:lnTo>
                  <a:lnTo>
                    <a:pt x="125" y="63"/>
                  </a:lnTo>
                  <a:lnTo>
                    <a:pt x="129" y="65"/>
                  </a:lnTo>
                  <a:lnTo>
                    <a:pt x="119" y="74"/>
                  </a:lnTo>
                  <a:lnTo>
                    <a:pt x="119" y="88"/>
                  </a:lnTo>
                  <a:lnTo>
                    <a:pt x="110" y="89"/>
                  </a:lnTo>
                  <a:lnTo>
                    <a:pt x="106" y="93"/>
                  </a:lnTo>
                  <a:lnTo>
                    <a:pt x="102" y="103"/>
                  </a:lnTo>
                  <a:lnTo>
                    <a:pt x="95" y="110"/>
                  </a:lnTo>
                  <a:lnTo>
                    <a:pt x="93" y="126"/>
                  </a:lnTo>
                  <a:lnTo>
                    <a:pt x="89" y="131"/>
                  </a:lnTo>
                  <a:lnTo>
                    <a:pt x="83" y="139"/>
                  </a:lnTo>
                  <a:lnTo>
                    <a:pt x="74" y="147"/>
                  </a:lnTo>
                  <a:lnTo>
                    <a:pt x="68" y="150"/>
                  </a:lnTo>
                  <a:lnTo>
                    <a:pt x="66" y="154"/>
                  </a:lnTo>
                  <a:lnTo>
                    <a:pt x="57" y="158"/>
                  </a:lnTo>
                  <a:lnTo>
                    <a:pt x="59" y="143"/>
                  </a:lnTo>
                  <a:lnTo>
                    <a:pt x="49" y="145"/>
                  </a:lnTo>
                  <a:lnTo>
                    <a:pt x="47" y="150"/>
                  </a:lnTo>
                  <a:lnTo>
                    <a:pt x="32" y="150"/>
                  </a:lnTo>
                  <a:lnTo>
                    <a:pt x="27" y="145"/>
                  </a:lnTo>
                  <a:lnTo>
                    <a:pt x="23" y="148"/>
                  </a:lnTo>
                  <a:lnTo>
                    <a:pt x="17" y="148"/>
                  </a:lnTo>
                  <a:lnTo>
                    <a:pt x="9" y="141"/>
                  </a:lnTo>
                  <a:lnTo>
                    <a:pt x="4" y="137"/>
                  </a:lnTo>
                  <a:lnTo>
                    <a:pt x="0" y="131"/>
                  </a:lnTo>
                  <a:lnTo>
                    <a:pt x="11" y="110"/>
                  </a:lnTo>
                  <a:lnTo>
                    <a:pt x="49" y="19"/>
                  </a:lnTo>
                  <a:lnTo>
                    <a:pt x="110" y="0"/>
                  </a:lnTo>
                  <a:lnTo>
                    <a:pt x="13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1" name="Freeform 249"/>
            <p:cNvSpPr>
              <a:spLocks/>
            </p:cNvSpPr>
            <p:nvPr/>
          </p:nvSpPr>
          <p:spPr bwMode="ltGray">
            <a:xfrm>
              <a:off x="4222750" y="4291013"/>
              <a:ext cx="238125" cy="303212"/>
            </a:xfrm>
            <a:custGeom>
              <a:avLst/>
              <a:gdLst/>
              <a:ahLst/>
              <a:cxnLst>
                <a:cxn ang="0">
                  <a:pos x="146" y="4"/>
                </a:cxn>
                <a:cxn ang="0">
                  <a:pos x="150" y="20"/>
                </a:cxn>
                <a:cxn ang="0">
                  <a:pos x="132" y="54"/>
                </a:cxn>
                <a:cxn ang="0">
                  <a:pos x="132" y="66"/>
                </a:cxn>
                <a:cxn ang="0">
                  <a:pos x="136" y="68"/>
                </a:cxn>
                <a:cxn ang="0">
                  <a:pos x="126" y="78"/>
                </a:cxn>
                <a:cxn ang="0">
                  <a:pos x="126" y="92"/>
                </a:cxn>
                <a:cxn ang="0">
                  <a:pos x="116" y="94"/>
                </a:cxn>
                <a:cxn ang="0">
                  <a:pos x="112" y="98"/>
                </a:cxn>
                <a:cxn ang="0">
                  <a:pos x="108" y="108"/>
                </a:cxn>
                <a:cxn ang="0">
                  <a:pos x="100" y="116"/>
                </a:cxn>
                <a:cxn ang="0">
                  <a:pos x="98" y="132"/>
                </a:cxn>
                <a:cxn ang="0">
                  <a:pos x="94" y="138"/>
                </a:cxn>
                <a:cxn ang="0">
                  <a:pos x="88" y="146"/>
                </a:cxn>
                <a:cxn ang="0">
                  <a:pos x="78" y="154"/>
                </a:cxn>
                <a:cxn ang="0">
                  <a:pos x="72" y="158"/>
                </a:cxn>
                <a:cxn ang="0">
                  <a:pos x="70" y="162"/>
                </a:cxn>
                <a:cxn ang="0">
                  <a:pos x="60" y="166"/>
                </a:cxn>
                <a:cxn ang="0">
                  <a:pos x="62" y="150"/>
                </a:cxn>
                <a:cxn ang="0">
                  <a:pos x="52" y="152"/>
                </a:cxn>
                <a:cxn ang="0">
                  <a:pos x="50" y="158"/>
                </a:cxn>
                <a:cxn ang="0">
                  <a:pos x="34" y="158"/>
                </a:cxn>
                <a:cxn ang="0">
                  <a:pos x="28" y="152"/>
                </a:cxn>
                <a:cxn ang="0">
                  <a:pos x="24" y="156"/>
                </a:cxn>
                <a:cxn ang="0">
                  <a:pos x="18" y="156"/>
                </a:cxn>
                <a:cxn ang="0">
                  <a:pos x="10" y="148"/>
                </a:cxn>
                <a:cxn ang="0">
                  <a:pos x="4" y="144"/>
                </a:cxn>
                <a:cxn ang="0">
                  <a:pos x="0" y="138"/>
                </a:cxn>
                <a:cxn ang="0">
                  <a:pos x="12" y="116"/>
                </a:cxn>
                <a:cxn ang="0">
                  <a:pos x="52" y="20"/>
                </a:cxn>
                <a:cxn ang="0">
                  <a:pos x="116" y="0"/>
                </a:cxn>
                <a:cxn ang="0">
                  <a:pos x="146" y="4"/>
                </a:cxn>
              </a:cxnLst>
              <a:rect l="0" t="0" r="r" b="b"/>
              <a:pathLst>
                <a:path w="151" h="167">
                  <a:moveTo>
                    <a:pt x="146" y="4"/>
                  </a:moveTo>
                  <a:lnTo>
                    <a:pt x="150" y="20"/>
                  </a:lnTo>
                  <a:lnTo>
                    <a:pt x="132" y="54"/>
                  </a:lnTo>
                  <a:lnTo>
                    <a:pt x="132" y="66"/>
                  </a:lnTo>
                  <a:lnTo>
                    <a:pt x="136" y="68"/>
                  </a:lnTo>
                  <a:lnTo>
                    <a:pt x="126" y="78"/>
                  </a:lnTo>
                  <a:lnTo>
                    <a:pt x="126" y="92"/>
                  </a:lnTo>
                  <a:lnTo>
                    <a:pt x="116" y="94"/>
                  </a:lnTo>
                  <a:lnTo>
                    <a:pt x="112" y="98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98" y="132"/>
                  </a:lnTo>
                  <a:lnTo>
                    <a:pt x="94" y="138"/>
                  </a:lnTo>
                  <a:lnTo>
                    <a:pt x="88" y="146"/>
                  </a:lnTo>
                  <a:lnTo>
                    <a:pt x="78" y="154"/>
                  </a:lnTo>
                  <a:lnTo>
                    <a:pt x="72" y="158"/>
                  </a:lnTo>
                  <a:lnTo>
                    <a:pt x="70" y="162"/>
                  </a:lnTo>
                  <a:lnTo>
                    <a:pt x="60" y="166"/>
                  </a:lnTo>
                  <a:lnTo>
                    <a:pt x="62" y="150"/>
                  </a:lnTo>
                  <a:lnTo>
                    <a:pt x="52" y="152"/>
                  </a:lnTo>
                  <a:lnTo>
                    <a:pt x="50" y="158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4" y="156"/>
                  </a:lnTo>
                  <a:lnTo>
                    <a:pt x="18" y="156"/>
                  </a:lnTo>
                  <a:lnTo>
                    <a:pt x="10" y="148"/>
                  </a:lnTo>
                  <a:lnTo>
                    <a:pt x="4" y="144"/>
                  </a:lnTo>
                  <a:lnTo>
                    <a:pt x="0" y="138"/>
                  </a:lnTo>
                  <a:lnTo>
                    <a:pt x="12" y="116"/>
                  </a:lnTo>
                  <a:lnTo>
                    <a:pt x="52" y="20"/>
                  </a:lnTo>
                  <a:lnTo>
                    <a:pt x="116" y="0"/>
                  </a:lnTo>
                  <a:lnTo>
                    <a:pt x="146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2" name="Freeform 250"/>
            <p:cNvSpPr>
              <a:spLocks/>
            </p:cNvSpPr>
            <p:nvPr/>
          </p:nvSpPr>
          <p:spPr bwMode="ltGray">
            <a:xfrm>
              <a:off x="4162425" y="4327525"/>
              <a:ext cx="157163" cy="203200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15" y="35"/>
                </a:cxn>
                <a:cxn ang="0">
                  <a:pos x="13" y="41"/>
                </a:cxn>
                <a:cxn ang="0">
                  <a:pos x="11" y="48"/>
                </a:cxn>
                <a:cxn ang="0">
                  <a:pos x="7" y="54"/>
                </a:cxn>
                <a:cxn ang="0">
                  <a:pos x="7" y="47"/>
                </a:cxn>
                <a:cxn ang="0">
                  <a:pos x="0" y="54"/>
                </a:cxn>
                <a:cxn ang="0">
                  <a:pos x="9" y="65"/>
                </a:cxn>
                <a:cxn ang="0">
                  <a:pos x="13" y="76"/>
                </a:cxn>
                <a:cxn ang="0">
                  <a:pos x="24" y="93"/>
                </a:cxn>
                <a:cxn ang="0">
                  <a:pos x="37" y="110"/>
                </a:cxn>
                <a:cxn ang="0">
                  <a:pos x="44" y="104"/>
                </a:cxn>
                <a:cxn ang="0">
                  <a:pos x="52" y="110"/>
                </a:cxn>
                <a:cxn ang="0">
                  <a:pos x="52" y="97"/>
                </a:cxn>
                <a:cxn ang="0">
                  <a:pos x="54" y="86"/>
                </a:cxn>
                <a:cxn ang="0">
                  <a:pos x="65" y="88"/>
                </a:cxn>
                <a:cxn ang="0">
                  <a:pos x="70" y="82"/>
                </a:cxn>
                <a:cxn ang="0">
                  <a:pos x="74" y="84"/>
                </a:cxn>
                <a:cxn ang="0">
                  <a:pos x="70" y="89"/>
                </a:cxn>
                <a:cxn ang="0">
                  <a:pos x="80" y="89"/>
                </a:cxn>
                <a:cxn ang="0">
                  <a:pos x="89" y="88"/>
                </a:cxn>
                <a:cxn ang="0">
                  <a:pos x="89" y="101"/>
                </a:cxn>
                <a:cxn ang="0">
                  <a:pos x="93" y="101"/>
                </a:cxn>
                <a:cxn ang="0">
                  <a:pos x="94" y="95"/>
                </a:cxn>
                <a:cxn ang="0">
                  <a:pos x="98" y="88"/>
                </a:cxn>
                <a:cxn ang="0">
                  <a:pos x="98" y="82"/>
                </a:cxn>
                <a:cxn ang="0">
                  <a:pos x="98" y="75"/>
                </a:cxn>
                <a:cxn ang="0">
                  <a:pos x="100" y="71"/>
                </a:cxn>
                <a:cxn ang="0">
                  <a:pos x="98" y="65"/>
                </a:cxn>
                <a:cxn ang="0">
                  <a:pos x="94" y="63"/>
                </a:cxn>
                <a:cxn ang="0">
                  <a:pos x="94" y="52"/>
                </a:cxn>
                <a:cxn ang="0">
                  <a:pos x="89" y="52"/>
                </a:cxn>
                <a:cxn ang="0">
                  <a:pos x="89" y="45"/>
                </a:cxn>
                <a:cxn ang="0">
                  <a:pos x="93" y="37"/>
                </a:cxn>
                <a:cxn ang="0">
                  <a:pos x="98" y="39"/>
                </a:cxn>
                <a:cxn ang="0">
                  <a:pos x="96" y="32"/>
                </a:cxn>
                <a:cxn ang="0">
                  <a:pos x="94" y="26"/>
                </a:cxn>
                <a:cxn ang="0">
                  <a:pos x="81" y="28"/>
                </a:cxn>
                <a:cxn ang="0">
                  <a:pos x="76" y="22"/>
                </a:cxn>
                <a:cxn ang="0">
                  <a:pos x="85" y="0"/>
                </a:cxn>
                <a:cxn ang="0">
                  <a:pos x="26" y="2"/>
                </a:cxn>
                <a:cxn ang="0">
                  <a:pos x="17" y="28"/>
                </a:cxn>
              </a:cxnLst>
              <a:rect l="0" t="0" r="r" b="b"/>
              <a:pathLst>
                <a:path w="101" h="111">
                  <a:moveTo>
                    <a:pt x="17" y="28"/>
                  </a:moveTo>
                  <a:lnTo>
                    <a:pt x="15" y="35"/>
                  </a:lnTo>
                  <a:lnTo>
                    <a:pt x="13" y="41"/>
                  </a:lnTo>
                  <a:lnTo>
                    <a:pt x="11" y="48"/>
                  </a:lnTo>
                  <a:lnTo>
                    <a:pt x="7" y="54"/>
                  </a:lnTo>
                  <a:lnTo>
                    <a:pt x="7" y="47"/>
                  </a:lnTo>
                  <a:lnTo>
                    <a:pt x="0" y="54"/>
                  </a:lnTo>
                  <a:lnTo>
                    <a:pt x="9" y="65"/>
                  </a:lnTo>
                  <a:lnTo>
                    <a:pt x="13" y="76"/>
                  </a:lnTo>
                  <a:lnTo>
                    <a:pt x="24" y="93"/>
                  </a:lnTo>
                  <a:lnTo>
                    <a:pt x="37" y="110"/>
                  </a:lnTo>
                  <a:lnTo>
                    <a:pt x="44" y="104"/>
                  </a:lnTo>
                  <a:lnTo>
                    <a:pt x="52" y="110"/>
                  </a:lnTo>
                  <a:lnTo>
                    <a:pt x="52" y="97"/>
                  </a:lnTo>
                  <a:lnTo>
                    <a:pt x="54" y="86"/>
                  </a:lnTo>
                  <a:lnTo>
                    <a:pt x="65" y="88"/>
                  </a:lnTo>
                  <a:lnTo>
                    <a:pt x="70" y="82"/>
                  </a:lnTo>
                  <a:lnTo>
                    <a:pt x="74" y="84"/>
                  </a:lnTo>
                  <a:lnTo>
                    <a:pt x="70" y="89"/>
                  </a:lnTo>
                  <a:lnTo>
                    <a:pt x="80" y="89"/>
                  </a:lnTo>
                  <a:lnTo>
                    <a:pt x="89" y="88"/>
                  </a:lnTo>
                  <a:lnTo>
                    <a:pt x="89" y="101"/>
                  </a:lnTo>
                  <a:lnTo>
                    <a:pt x="93" y="101"/>
                  </a:lnTo>
                  <a:lnTo>
                    <a:pt x="94" y="95"/>
                  </a:lnTo>
                  <a:lnTo>
                    <a:pt x="98" y="88"/>
                  </a:lnTo>
                  <a:lnTo>
                    <a:pt x="98" y="82"/>
                  </a:lnTo>
                  <a:lnTo>
                    <a:pt x="98" y="75"/>
                  </a:lnTo>
                  <a:lnTo>
                    <a:pt x="100" y="71"/>
                  </a:lnTo>
                  <a:lnTo>
                    <a:pt x="98" y="65"/>
                  </a:lnTo>
                  <a:lnTo>
                    <a:pt x="94" y="63"/>
                  </a:lnTo>
                  <a:lnTo>
                    <a:pt x="94" y="52"/>
                  </a:lnTo>
                  <a:lnTo>
                    <a:pt x="89" y="52"/>
                  </a:lnTo>
                  <a:lnTo>
                    <a:pt x="89" y="45"/>
                  </a:lnTo>
                  <a:lnTo>
                    <a:pt x="93" y="37"/>
                  </a:lnTo>
                  <a:lnTo>
                    <a:pt x="98" y="39"/>
                  </a:lnTo>
                  <a:lnTo>
                    <a:pt x="96" y="32"/>
                  </a:lnTo>
                  <a:lnTo>
                    <a:pt x="94" y="26"/>
                  </a:lnTo>
                  <a:lnTo>
                    <a:pt x="81" y="28"/>
                  </a:lnTo>
                  <a:lnTo>
                    <a:pt x="76" y="22"/>
                  </a:lnTo>
                  <a:lnTo>
                    <a:pt x="85" y="0"/>
                  </a:lnTo>
                  <a:lnTo>
                    <a:pt x="26" y="2"/>
                  </a:lnTo>
                  <a:lnTo>
                    <a:pt x="17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3" name="Freeform 251"/>
            <p:cNvSpPr>
              <a:spLocks/>
            </p:cNvSpPr>
            <p:nvPr/>
          </p:nvSpPr>
          <p:spPr bwMode="ltGray">
            <a:xfrm>
              <a:off x="4160838" y="4325938"/>
              <a:ext cx="171450" cy="215900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16" y="38"/>
                </a:cxn>
                <a:cxn ang="0">
                  <a:pos x="14" y="44"/>
                </a:cxn>
                <a:cxn ang="0">
                  <a:pos x="12" y="52"/>
                </a:cxn>
                <a:cxn ang="0">
                  <a:pos x="8" y="58"/>
                </a:cxn>
                <a:cxn ang="0">
                  <a:pos x="8" y="50"/>
                </a:cxn>
                <a:cxn ang="0">
                  <a:pos x="0" y="58"/>
                </a:cxn>
                <a:cxn ang="0">
                  <a:pos x="10" y="70"/>
                </a:cxn>
                <a:cxn ang="0">
                  <a:pos x="14" y="82"/>
                </a:cxn>
                <a:cxn ang="0">
                  <a:pos x="26" y="100"/>
                </a:cxn>
                <a:cxn ang="0">
                  <a:pos x="40" y="118"/>
                </a:cxn>
                <a:cxn ang="0">
                  <a:pos x="48" y="112"/>
                </a:cxn>
                <a:cxn ang="0">
                  <a:pos x="56" y="118"/>
                </a:cxn>
                <a:cxn ang="0">
                  <a:pos x="56" y="104"/>
                </a:cxn>
                <a:cxn ang="0">
                  <a:pos x="58" y="92"/>
                </a:cxn>
                <a:cxn ang="0">
                  <a:pos x="70" y="94"/>
                </a:cxn>
                <a:cxn ang="0">
                  <a:pos x="76" y="88"/>
                </a:cxn>
                <a:cxn ang="0">
                  <a:pos x="80" y="90"/>
                </a:cxn>
                <a:cxn ang="0">
                  <a:pos x="76" y="96"/>
                </a:cxn>
                <a:cxn ang="0">
                  <a:pos x="86" y="96"/>
                </a:cxn>
                <a:cxn ang="0">
                  <a:pos x="96" y="94"/>
                </a:cxn>
                <a:cxn ang="0">
                  <a:pos x="96" y="108"/>
                </a:cxn>
                <a:cxn ang="0">
                  <a:pos x="100" y="108"/>
                </a:cxn>
                <a:cxn ang="0">
                  <a:pos x="102" y="102"/>
                </a:cxn>
                <a:cxn ang="0">
                  <a:pos x="106" y="94"/>
                </a:cxn>
                <a:cxn ang="0">
                  <a:pos x="106" y="88"/>
                </a:cxn>
                <a:cxn ang="0">
                  <a:pos x="106" y="80"/>
                </a:cxn>
                <a:cxn ang="0">
                  <a:pos x="108" y="76"/>
                </a:cxn>
                <a:cxn ang="0">
                  <a:pos x="106" y="70"/>
                </a:cxn>
                <a:cxn ang="0">
                  <a:pos x="102" y="68"/>
                </a:cxn>
                <a:cxn ang="0">
                  <a:pos x="102" y="56"/>
                </a:cxn>
                <a:cxn ang="0">
                  <a:pos x="96" y="56"/>
                </a:cxn>
                <a:cxn ang="0">
                  <a:pos x="96" y="48"/>
                </a:cxn>
                <a:cxn ang="0">
                  <a:pos x="100" y="40"/>
                </a:cxn>
                <a:cxn ang="0">
                  <a:pos x="106" y="42"/>
                </a:cxn>
                <a:cxn ang="0">
                  <a:pos x="104" y="34"/>
                </a:cxn>
                <a:cxn ang="0">
                  <a:pos x="102" y="28"/>
                </a:cxn>
                <a:cxn ang="0">
                  <a:pos x="88" y="30"/>
                </a:cxn>
                <a:cxn ang="0">
                  <a:pos x="82" y="24"/>
                </a:cxn>
                <a:cxn ang="0">
                  <a:pos x="92" y="0"/>
                </a:cxn>
                <a:cxn ang="0">
                  <a:pos x="28" y="2"/>
                </a:cxn>
                <a:cxn ang="0">
                  <a:pos x="18" y="30"/>
                </a:cxn>
              </a:cxnLst>
              <a:rect l="0" t="0" r="r" b="b"/>
              <a:pathLst>
                <a:path w="109" h="119">
                  <a:moveTo>
                    <a:pt x="18" y="30"/>
                  </a:moveTo>
                  <a:lnTo>
                    <a:pt x="16" y="38"/>
                  </a:lnTo>
                  <a:lnTo>
                    <a:pt x="14" y="44"/>
                  </a:lnTo>
                  <a:lnTo>
                    <a:pt x="12" y="52"/>
                  </a:lnTo>
                  <a:lnTo>
                    <a:pt x="8" y="58"/>
                  </a:lnTo>
                  <a:lnTo>
                    <a:pt x="8" y="50"/>
                  </a:lnTo>
                  <a:lnTo>
                    <a:pt x="0" y="58"/>
                  </a:lnTo>
                  <a:lnTo>
                    <a:pt x="10" y="70"/>
                  </a:lnTo>
                  <a:lnTo>
                    <a:pt x="14" y="82"/>
                  </a:lnTo>
                  <a:lnTo>
                    <a:pt x="26" y="100"/>
                  </a:lnTo>
                  <a:lnTo>
                    <a:pt x="40" y="118"/>
                  </a:lnTo>
                  <a:lnTo>
                    <a:pt x="48" y="112"/>
                  </a:lnTo>
                  <a:lnTo>
                    <a:pt x="56" y="118"/>
                  </a:lnTo>
                  <a:lnTo>
                    <a:pt x="56" y="104"/>
                  </a:lnTo>
                  <a:lnTo>
                    <a:pt x="58" y="92"/>
                  </a:lnTo>
                  <a:lnTo>
                    <a:pt x="70" y="94"/>
                  </a:lnTo>
                  <a:lnTo>
                    <a:pt x="76" y="88"/>
                  </a:lnTo>
                  <a:lnTo>
                    <a:pt x="80" y="90"/>
                  </a:lnTo>
                  <a:lnTo>
                    <a:pt x="76" y="96"/>
                  </a:lnTo>
                  <a:lnTo>
                    <a:pt x="86" y="96"/>
                  </a:lnTo>
                  <a:lnTo>
                    <a:pt x="96" y="94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102" y="102"/>
                  </a:lnTo>
                  <a:lnTo>
                    <a:pt x="106" y="94"/>
                  </a:lnTo>
                  <a:lnTo>
                    <a:pt x="106" y="88"/>
                  </a:lnTo>
                  <a:lnTo>
                    <a:pt x="106" y="80"/>
                  </a:lnTo>
                  <a:lnTo>
                    <a:pt x="108" y="76"/>
                  </a:lnTo>
                  <a:lnTo>
                    <a:pt x="106" y="70"/>
                  </a:lnTo>
                  <a:lnTo>
                    <a:pt x="102" y="68"/>
                  </a:lnTo>
                  <a:lnTo>
                    <a:pt x="102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100" y="40"/>
                  </a:lnTo>
                  <a:lnTo>
                    <a:pt x="106" y="42"/>
                  </a:lnTo>
                  <a:lnTo>
                    <a:pt x="104" y="34"/>
                  </a:lnTo>
                  <a:lnTo>
                    <a:pt x="102" y="28"/>
                  </a:lnTo>
                  <a:lnTo>
                    <a:pt x="88" y="30"/>
                  </a:lnTo>
                  <a:lnTo>
                    <a:pt x="82" y="24"/>
                  </a:lnTo>
                  <a:lnTo>
                    <a:pt x="92" y="0"/>
                  </a:lnTo>
                  <a:lnTo>
                    <a:pt x="28" y="2"/>
                  </a:lnTo>
                  <a:lnTo>
                    <a:pt x="18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4" name="Freeform 252"/>
            <p:cNvSpPr>
              <a:spLocks/>
            </p:cNvSpPr>
            <p:nvPr/>
          </p:nvSpPr>
          <p:spPr bwMode="ltGray">
            <a:xfrm>
              <a:off x="4189413" y="4330700"/>
              <a:ext cx="66675" cy="55563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36" y="12"/>
                </a:cxn>
                <a:cxn ang="0">
                  <a:pos x="34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4" y="10"/>
                </a:cxn>
                <a:cxn ang="0">
                  <a:pos x="10" y="0"/>
                </a:cxn>
                <a:cxn ang="0">
                  <a:pos x="42" y="2"/>
                </a:cxn>
              </a:cxnLst>
              <a:rect l="0" t="0" r="r" b="b"/>
              <a:pathLst>
                <a:path w="43" h="31">
                  <a:moveTo>
                    <a:pt x="42" y="2"/>
                  </a:moveTo>
                  <a:lnTo>
                    <a:pt x="36" y="12"/>
                  </a:lnTo>
                  <a:lnTo>
                    <a:pt x="34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0"/>
                  </a:lnTo>
                  <a:lnTo>
                    <a:pt x="4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5" name="Freeform 253"/>
            <p:cNvSpPr>
              <a:spLocks/>
            </p:cNvSpPr>
            <p:nvPr/>
          </p:nvSpPr>
          <p:spPr bwMode="ltGray">
            <a:xfrm>
              <a:off x="4856163" y="3849688"/>
              <a:ext cx="441325" cy="492125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1" y="0"/>
                </a:cxn>
                <a:cxn ang="0">
                  <a:pos x="121" y="12"/>
                </a:cxn>
                <a:cxn ang="0">
                  <a:pos x="122" y="21"/>
                </a:cxn>
                <a:cxn ang="0">
                  <a:pos x="124" y="25"/>
                </a:cxn>
                <a:cxn ang="0">
                  <a:pos x="126" y="37"/>
                </a:cxn>
                <a:cxn ang="0">
                  <a:pos x="130" y="45"/>
                </a:cxn>
                <a:cxn ang="0">
                  <a:pos x="132" y="52"/>
                </a:cxn>
                <a:cxn ang="0">
                  <a:pos x="132" y="56"/>
                </a:cxn>
                <a:cxn ang="0">
                  <a:pos x="132" y="52"/>
                </a:cxn>
                <a:cxn ang="0">
                  <a:pos x="140" y="54"/>
                </a:cxn>
                <a:cxn ang="0">
                  <a:pos x="142" y="62"/>
                </a:cxn>
                <a:cxn ang="0">
                  <a:pos x="148" y="60"/>
                </a:cxn>
                <a:cxn ang="0">
                  <a:pos x="157" y="64"/>
                </a:cxn>
                <a:cxn ang="0">
                  <a:pos x="161" y="68"/>
                </a:cxn>
                <a:cxn ang="0">
                  <a:pos x="165" y="72"/>
                </a:cxn>
                <a:cxn ang="0">
                  <a:pos x="167" y="80"/>
                </a:cxn>
                <a:cxn ang="0">
                  <a:pos x="171" y="84"/>
                </a:cxn>
                <a:cxn ang="0">
                  <a:pos x="181" y="91"/>
                </a:cxn>
                <a:cxn ang="0">
                  <a:pos x="194" y="101"/>
                </a:cxn>
                <a:cxn ang="0">
                  <a:pos x="185" y="105"/>
                </a:cxn>
                <a:cxn ang="0">
                  <a:pos x="175" y="113"/>
                </a:cxn>
                <a:cxn ang="0">
                  <a:pos x="169" y="122"/>
                </a:cxn>
                <a:cxn ang="0">
                  <a:pos x="169" y="132"/>
                </a:cxn>
                <a:cxn ang="0">
                  <a:pos x="177" y="132"/>
                </a:cxn>
                <a:cxn ang="0">
                  <a:pos x="185" y="134"/>
                </a:cxn>
                <a:cxn ang="0">
                  <a:pos x="192" y="136"/>
                </a:cxn>
                <a:cxn ang="0">
                  <a:pos x="189" y="140"/>
                </a:cxn>
                <a:cxn ang="0">
                  <a:pos x="191" y="148"/>
                </a:cxn>
                <a:cxn ang="0">
                  <a:pos x="198" y="161"/>
                </a:cxn>
                <a:cxn ang="0">
                  <a:pos x="202" y="165"/>
                </a:cxn>
                <a:cxn ang="0">
                  <a:pos x="214" y="173"/>
                </a:cxn>
                <a:cxn ang="0">
                  <a:pos x="241" y="183"/>
                </a:cxn>
                <a:cxn ang="0">
                  <a:pos x="262" y="188"/>
                </a:cxn>
                <a:cxn ang="0">
                  <a:pos x="278" y="190"/>
                </a:cxn>
                <a:cxn ang="0">
                  <a:pos x="227" y="243"/>
                </a:cxn>
                <a:cxn ang="0">
                  <a:pos x="210" y="245"/>
                </a:cxn>
                <a:cxn ang="0">
                  <a:pos x="204" y="247"/>
                </a:cxn>
                <a:cxn ang="0">
                  <a:pos x="200" y="251"/>
                </a:cxn>
                <a:cxn ang="0">
                  <a:pos x="194" y="256"/>
                </a:cxn>
                <a:cxn ang="0">
                  <a:pos x="179" y="256"/>
                </a:cxn>
                <a:cxn ang="0">
                  <a:pos x="171" y="254"/>
                </a:cxn>
                <a:cxn ang="0">
                  <a:pos x="169" y="260"/>
                </a:cxn>
                <a:cxn ang="0">
                  <a:pos x="140" y="256"/>
                </a:cxn>
                <a:cxn ang="0">
                  <a:pos x="132" y="262"/>
                </a:cxn>
                <a:cxn ang="0">
                  <a:pos x="132" y="266"/>
                </a:cxn>
                <a:cxn ang="0">
                  <a:pos x="128" y="270"/>
                </a:cxn>
                <a:cxn ang="0">
                  <a:pos x="115" y="266"/>
                </a:cxn>
                <a:cxn ang="0">
                  <a:pos x="107" y="266"/>
                </a:cxn>
                <a:cxn ang="0">
                  <a:pos x="107" y="264"/>
                </a:cxn>
                <a:cxn ang="0">
                  <a:pos x="103" y="256"/>
                </a:cxn>
                <a:cxn ang="0">
                  <a:pos x="89" y="247"/>
                </a:cxn>
                <a:cxn ang="0">
                  <a:pos x="84" y="245"/>
                </a:cxn>
                <a:cxn ang="0">
                  <a:pos x="72" y="243"/>
                </a:cxn>
                <a:cxn ang="0">
                  <a:pos x="62" y="241"/>
                </a:cxn>
                <a:cxn ang="0">
                  <a:pos x="51" y="225"/>
                </a:cxn>
                <a:cxn ang="0">
                  <a:pos x="0" y="181"/>
                </a:cxn>
                <a:cxn ang="0">
                  <a:pos x="86" y="19"/>
                </a:cxn>
                <a:cxn ang="0">
                  <a:pos x="107" y="0"/>
                </a:cxn>
              </a:cxnLst>
              <a:rect l="0" t="0" r="r" b="b"/>
              <a:pathLst>
                <a:path w="279" h="271">
                  <a:moveTo>
                    <a:pt x="107" y="0"/>
                  </a:moveTo>
                  <a:lnTo>
                    <a:pt x="111" y="0"/>
                  </a:lnTo>
                  <a:lnTo>
                    <a:pt x="121" y="12"/>
                  </a:lnTo>
                  <a:lnTo>
                    <a:pt x="122" y="21"/>
                  </a:lnTo>
                  <a:lnTo>
                    <a:pt x="124" y="25"/>
                  </a:lnTo>
                  <a:lnTo>
                    <a:pt x="126" y="37"/>
                  </a:lnTo>
                  <a:lnTo>
                    <a:pt x="130" y="45"/>
                  </a:lnTo>
                  <a:lnTo>
                    <a:pt x="132" y="52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40" y="54"/>
                  </a:lnTo>
                  <a:lnTo>
                    <a:pt x="142" y="62"/>
                  </a:lnTo>
                  <a:lnTo>
                    <a:pt x="148" y="60"/>
                  </a:lnTo>
                  <a:lnTo>
                    <a:pt x="157" y="64"/>
                  </a:lnTo>
                  <a:lnTo>
                    <a:pt x="161" y="68"/>
                  </a:lnTo>
                  <a:lnTo>
                    <a:pt x="165" y="72"/>
                  </a:lnTo>
                  <a:lnTo>
                    <a:pt x="167" y="80"/>
                  </a:lnTo>
                  <a:lnTo>
                    <a:pt x="171" y="84"/>
                  </a:lnTo>
                  <a:lnTo>
                    <a:pt x="181" y="91"/>
                  </a:lnTo>
                  <a:lnTo>
                    <a:pt x="194" y="101"/>
                  </a:lnTo>
                  <a:lnTo>
                    <a:pt x="185" y="105"/>
                  </a:lnTo>
                  <a:lnTo>
                    <a:pt x="175" y="113"/>
                  </a:lnTo>
                  <a:lnTo>
                    <a:pt x="169" y="122"/>
                  </a:lnTo>
                  <a:lnTo>
                    <a:pt x="169" y="132"/>
                  </a:lnTo>
                  <a:lnTo>
                    <a:pt x="177" y="132"/>
                  </a:lnTo>
                  <a:lnTo>
                    <a:pt x="185" y="134"/>
                  </a:lnTo>
                  <a:lnTo>
                    <a:pt x="192" y="136"/>
                  </a:lnTo>
                  <a:lnTo>
                    <a:pt x="189" y="140"/>
                  </a:lnTo>
                  <a:lnTo>
                    <a:pt x="191" y="148"/>
                  </a:lnTo>
                  <a:lnTo>
                    <a:pt x="198" y="161"/>
                  </a:lnTo>
                  <a:lnTo>
                    <a:pt x="202" y="165"/>
                  </a:lnTo>
                  <a:lnTo>
                    <a:pt x="214" y="173"/>
                  </a:lnTo>
                  <a:lnTo>
                    <a:pt x="241" y="183"/>
                  </a:lnTo>
                  <a:lnTo>
                    <a:pt x="262" y="188"/>
                  </a:lnTo>
                  <a:lnTo>
                    <a:pt x="278" y="190"/>
                  </a:lnTo>
                  <a:lnTo>
                    <a:pt x="227" y="243"/>
                  </a:lnTo>
                  <a:lnTo>
                    <a:pt x="210" y="245"/>
                  </a:lnTo>
                  <a:lnTo>
                    <a:pt x="204" y="247"/>
                  </a:lnTo>
                  <a:lnTo>
                    <a:pt x="200" y="251"/>
                  </a:lnTo>
                  <a:lnTo>
                    <a:pt x="194" y="256"/>
                  </a:lnTo>
                  <a:lnTo>
                    <a:pt x="179" y="256"/>
                  </a:lnTo>
                  <a:lnTo>
                    <a:pt x="171" y="254"/>
                  </a:lnTo>
                  <a:lnTo>
                    <a:pt x="169" y="260"/>
                  </a:lnTo>
                  <a:lnTo>
                    <a:pt x="140" y="256"/>
                  </a:lnTo>
                  <a:lnTo>
                    <a:pt x="132" y="262"/>
                  </a:lnTo>
                  <a:lnTo>
                    <a:pt x="132" y="266"/>
                  </a:lnTo>
                  <a:lnTo>
                    <a:pt x="128" y="270"/>
                  </a:lnTo>
                  <a:lnTo>
                    <a:pt x="115" y="266"/>
                  </a:lnTo>
                  <a:lnTo>
                    <a:pt x="107" y="266"/>
                  </a:lnTo>
                  <a:lnTo>
                    <a:pt x="107" y="264"/>
                  </a:lnTo>
                  <a:lnTo>
                    <a:pt x="103" y="256"/>
                  </a:lnTo>
                  <a:lnTo>
                    <a:pt x="89" y="247"/>
                  </a:lnTo>
                  <a:lnTo>
                    <a:pt x="84" y="245"/>
                  </a:lnTo>
                  <a:lnTo>
                    <a:pt x="72" y="243"/>
                  </a:lnTo>
                  <a:lnTo>
                    <a:pt x="62" y="241"/>
                  </a:lnTo>
                  <a:lnTo>
                    <a:pt x="51" y="225"/>
                  </a:lnTo>
                  <a:lnTo>
                    <a:pt x="0" y="181"/>
                  </a:lnTo>
                  <a:lnTo>
                    <a:pt x="86" y="19"/>
                  </a:lnTo>
                  <a:lnTo>
                    <a:pt x="107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6" name="Freeform 254"/>
            <p:cNvSpPr>
              <a:spLocks/>
            </p:cNvSpPr>
            <p:nvPr/>
          </p:nvSpPr>
          <p:spPr bwMode="ltGray">
            <a:xfrm>
              <a:off x="4837113" y="3795713"/>
              <a:ext cx="454025" cy="506412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4" y="12"/>
                </a:cxn>
                <a:cxn ang="0">
                  <a:pos x="126" y="22"/>
                </a:cxn>
                <a:cxn ang="0">
                  <a:pos x="128" y="26"/>
                </a:cxn>
                <a:cxn ang="0">
                  <a:pos x="130" y="38"/>
                </a:cxn>
                <a:cxn ang="0">
                  <a:pos x="134" y="46"/>
                </a:cxn>
                <a:cxn ang="0">
                  <a:pos x="136" y="54"/>
                </a:cxn>
                <a:cxn ang="0">
                  <a:pos x="136" y="58"/>
                </a:cxn>
                <a:cxn ang="0">
                  <a:pos x="136" y="54"/>
                </a:cxn>
                <a:cxn ang="0">
                  <a:pos x="144" y="56"/>
                </a:cxn>
                <a:cxn ang="0">
                  <a:pos x="146" y="64"/>
                </a:cxn>
                <a:cxn ang="0">
                  <a:pos x="152" y="62"/>
                </a:cxn>
                <a:cxn ang="0">
                  <a:pos x="162" y="66"/>
                </a:cxn>
                <a:cxn ang="0">
                  <a:pos x="166" y="70"/>
                </a:cxn>
                <a:cxn ang="0">
                  <a:pos x="170" y="74"/>
                </a:cxn>
                <a:cxn ang="0">
                  <a:pos x="172" y="82"/>
                </a:cxn>
                <a:cxn ang="0">
                  <a:pos x="176" y="86"/>
                </a:cxn>
                <a:cxn ang="0">
                  <a:pos x="186" y="94"/>
                </a:cxn>
                <a:cxn ang="0">
                  <a:pos x="204" y="104"/>
                </a:cxn>
                <a:cxn ang="0">
                  <a:pos x="190" y="108"/>
                </a:cxn>
                <a:cxn ang="0">
                  <a:pos x="180" y="116"/>
                </a:cxn>
                <a:cxn ang="0">
                  <a:pos x="174" y="126"/>
                </a:cxn>
                <a:cxn ang="0">
                  <a:pos x="174" y="136"/>
                </a:cxn>
                <a:cxn ang="0">
                  <a:pos x="182" y="136"/>
                </a:cxn>
                <a:cxn ang="0">
                  <a:pos x="190" y="138"/>
                </a:cxn>
                <a:cxn ang="0">
                  <a:pos x="198" y="140"/>
                </a:cxn>
                <a:cxn ang="0">
                  <a:pos x="194" y="144"/>
                </a:cxn>
                <a:cxn ang="0">
                  <a:pos x="196" y="152"/>
                </a:cxn>
                <a:cxn ang="0">
                  <a:pos x="204" y="166"/>
                </a:cxn>
                <a:cxn ang="0">
                  <a:pos x="208" y="170"/>
                </a:cxn>
                <a:cxn ang="0">
                  <a:pos x="220" y="178"/>
                </a:cxn>
                <a:cxn ang="0">
                  <a:pos x="248" y="188"/>
                </a:cxn>
                <a:cxn ang="0">
                  <a:pos x="270" y="194"/>
                </a:cxn>
                <a:cxn ang="0">
                  <a:pos x="286" y="196"/>
                </a:cxn>
                <a:cxn ang="0">
                  <a:pos x="234" y="250"/>
                </a:cxn>
                <a:cxn ang="0">
                  <a:pos x="216" y="252"/>
                </a:cxn>
                <a:cxn ang="0">
                  <a:pos x="210" y="254"/>
                </a:cxn>
                <a:cxn ang="0">
                  <a:pos x="206" y="258"/>
                </a:cxn>
                <a:cxn ang="0">
                  <a:pos x="200" y="264"/>
                </a:cxn>
                <a:cxn ang="0">
                  <a:pos x="184" y="264"/>
                </a:cxn>
                <a:cxn ang="0">
                  <a:pos x="176" y="262"/>
                </a:cxn>
                <a:cxn ang="0">
                  <a:pos x="174" y="268"/>
                </a:cxn>
                <a:cxn ang="0">
                  <a:pos x="144" y="264"/>
                </a:cxn>
                <a:cxn ang="0">
                  <a:pos x="136" y="270"/>
                </a:cxn>
                <a:cxn ang="0">
                  <a:pos x="136" y="274"/>
                </a:cxn>
                <a:cxn ang="0">
                  <a:pos x="132" y="278"/>
                </a:cxn>
                <a:cxn ang="0">
                  <a:pos x="118" y="274"/>
                </a:cxn>
                <a:cxn ang="0">
                  <a:pos x="110" y="274"/>
                </a:cxn>
                <a:cxn ang="0">
                  <a:pos x="110" y="272"/>
                </a:cxn>
                <a:cxn ang="0">
                  <a:pos x="106" y="264"/>
                </a:cxn>
                <a:cxn ang="0">
                  <a:pos x="92" y="254"/>
                </a:cxn>
                <a:cxn ang="0">
                  <a:pos x="86" y="252"/>
                </a:cxn>
                <a:cxn ang="0">
                  <a:pos x="74" y="250"/>
                </a:cxn>
                <a:cxn ang="0">
                  <a:pos x="64" y="248"/>
                </a:cxn>
                <a:cxn ang="0">
                  <a:pos x="52" y="232"/>
                </a:cxn>
                <a:cxn ang="0">
                  <a:pos x="0" y="186"/>
                </a:cxn>
                <a:cxn ang="0">
                  <a:pos x="88" y="20"/>
                </a:cxn>
                <a:cxn ang="0">
                  <a:pos x="110" y="0"/>
                </a:cxn>
              </a:cxnLst>
              <a:rect l="0" t="0" r="r" b="b"/>
              <a:pathLst>
                <a:path w="287" h="279">
                  <a:moveTo>
                    <a:pt x="110" y="0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6" y="22"/>
                  </a:lnTo>
                  <a:lnTo>
                    <a:pt x="128" y="26"/>
                  </a:lnTo>
                  <a:lnTo>
                    <a:pt x="130" y="38"/>
                  </a:lnTo>
                  <a:lnTo>
                    <a:pt x="134" y="46"/>
                  </a:lnTo>
                  <a:lnTo>
                    <a:pt x="136" y="54"/>
                  </a:lnTo>
                  <a:lnTo>
                    <a:pt x="136" y="58"/>
                  </a:lnTo>
                  <a:lnTo>
                    <a:pt x="136" y="54"/>
                  </a:lnTo>
                  <a:lnTo>
                    <a:pt x="144" y="56"/>
                  </a:lnTo>
                  <a:lnTo>
                    <a:pt x="146" y="64"/>
                  </a:lnTo>
                  <a:lnTo>
                    <a:pt x="152" y="62"/>
                  </a:lnTo>
                  <a:lnTo>
                    <a:pt x="162" y="66"/>
                  </a:lnTo>
                  <a:lnTo>
                    <a:pt x="166" y="70"/>
                  </a:lnTo>
                  <a:lnTo>
                    <a:pt x="170" y="74"/>
                  </a:lnTo>
                  <a:lnTo>
                    <a:pt x="172" y="82"/>
                  </a:lnTo>
                  <a:lnTo>
                    <a:pt x="176" y="86"/>
                  </a:lnTo>
                  <a:lnTo>
                    <a:pt x="186" y="94"/>
                  </a:lnTo>
                  <a:lnTo>
                    <a:pt x="204" y="104"/>
                  </a:lnTo>
                  <a:lnTo>
                    <a:pt x="190" y="108"/>
                  </a:lnTo>
                  <a:lnTo>
                    <a:pt x="180" y="116"/>
                  </a:lnTo>
                  <a:lnTo>
                    <a:pt x="174" y="126"/>
                  </a:lnTo>
                  <a:lnTo>
                    <a:pt x="174" y="136"/>
                  </a:lnTo>
                  <a:lnTo>
                    <a:pt x="182" y="136"/>
                  </a:lnTo>
                  <a:lnTo>
                    <a:pt x="190" y="138"/>
                  </a:lnTo>
                  <a:lnTo>
                    <a:pt x="198" y="140"/>
                  </a:lnTo>
                  <a:lnTo>
                    <a:pt x="194" y="144"/>
                  </a:lnTo>
                  <a:lnTo>
                    <a:pt x="196" y="152"/>
                  </a:lnTo>
                  <a:lnTo>
                    <a:pt x="204" y="166"/>
                  </a:lnTo>
                  <a:lnTo>
                    <a:pt x="208" y="170"/>
                  </a:lnTo>
                  <a:lnTo>
                    <a:pt x="220" y="178"/>
                  </a:lnTo>
                  <a:lnTo>
                    <a:pt x="248" y="188"/>
                  </a:lnTo>
                  <a:lnTo>
                    <a:pt x="270" y="194"/>
                  </a:lnTo>
                  <a:lnTo>
                    <a:pt x="286" y="196"/>
                  </a:lnTo>
                  <a:lnTo>
                    <a:pt x="234" y="250"/>
                  </a:lnTo>
                  <a:lnTo>
                    <a:pt x="216" y="252"/>
                  </a:lnTo>
                  <a:lnTo>
                    <a:pt x="210" y="254"/>
                  </a:lnTo>
                  <a:lnTo>
                    <a:pt x="206" y="258"/>
                  </a:lnTo>
                  <a:lnTo>
                    <a:pt x="200" y="264"/>
                  </a:lnTo>
                  <a:lnTo>
                    <a:pt x="184" y="264"/>
                  </a:lnTo>
                  <a:lnTo>
                    <a:pt x="176" y="262"/>
                  </a:lnTo>
                  <a:lnTo>
                    <a:pt x="174" y="268"/>
                  </a:lnTo>
                  <a:lnTo>
                    <a:pt x="144" y="264"/>
                  </a:lnTo>
                  <a:lnTo>
                    <a:pt x="136" y="270"/>
                  </a:lnTo>
                  <a:lnTo>
                    <a:pt x="136" y="274"/>
                  </a:lnTo>
                  <a:lnTo>
                    <a:pt x="132" y="278"/>
                  </a:lnTo>
                  <a:lnTo>
                    <a:pt x="118" y="274"/>
                  </a:lnTo>
                  <a:lnTo>
                    <a:pt x="110" y="274"/>
                  </a:lnTo>
                  <a:lnTo>
                    <a:pt x="110" y="272"/>
                  </a:lnTo>
                  <a:lnTo>
                    <a:pt x="106" y="264"/>
                  </a:lnTo>
                  <a:lnTo>
                    <a:pt x="92" y="254"/>
                  </a:lnTo>
                  <a:lnTo>
                    <a:pt x="86" y="252"/>
                  </a:lnTo>
                  <a:lnTo>
                    <a:pt x="74" y="250"/>
                  </a:lnTo>
                  <a:lnTo>
                    <a:pt x="64" y="248"/>
                  </a:lnTo>
                  <a:lnTo>
                    <a:pt x="52" y="232"/>
                  </a:lnTo>
                  <a:lnTo>
                    <a:pt x="0" y="186"/>
                  </a:lnTo>
                  <a:lnTo>
                    <a:pt x="88" y="20"/>
                  </a:lnTo>
                  <a:lnTo>
                    <a:pt x="1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7" name="Freeform 255"/>
            <p:cNvSpPr>
              <a:spLocks/>
            </p:cNvSpPr>
            <p:nvPr/>
          </p:nvSpPr>
          <p:spPr bwMode="ltGray">
            <a:xfrm>
              <a:off x="4524375" y="3694113"/>
              <a:ext cx="501650" cy="628650"/>
            </a:xfrm>
            <a:custGeom>
              <a:avLst/>
              <a:gdLst/>
              <a:ahLst/>
              <a:cxnLst>
                <a:cxn ang="0">
                  <a:pos x="277" y="4"/>
                </a:cxn>
                <a:cxn ang="0">
                  <a:pos x="289" y="16"/>
                </a:cxn>
                <a:cxn ang="0">
                  <a:pos x="296" y="33"/>
                </a:cxn>
                <a:cxn ang="0">
                  <a:pos x="298" y="61"/>
                </a:cxn>
                <a:cxn ang="0">
                  <a:pos x="310" y="80"/>
                </a:cxn>
                <a:cxn ang="0">
                  <a:pos x="312" y="94"/>
                </a:cxn>
                <a:cxn ang="0">
                  <a:pos x="293" y="115"/>
                </a:cxn>
                <a:cxn ang="0">
                  <a:pos x="283" y="143"/>
                </a:cxn>
                <a:cxn ang="0">
                  <a:pos x="285" y="166"/>
                </a:cxn>
                <a:cxn ang="0">
                  <a:pos x="275" y="184"/>
                </a:cxn>
                <a:cxn ang="0">
                  <a:pos x="259" y="195"/>
                </a:cxn>
                <a:cxn ang="0">
                  <a:pos x="256" y="213"/>
                </a:cxn>
                <a:cxn ang="0">
                  <a:pos x="242" y="225"/>
                </a:cxn>
                <a:cxn ang="0">
                  <a:pos x="240" y="252"/>
                </a:cxn>
                <a:cxn ang="0">
                  <a:pos x="228" y="260"/>
                </a:cxn>
                <a:cxn ang="0">
                  <a:pos x="220" y="262"/>
                </a:cxn>
                <a:cxn ang="0">
                  <a:pos x="228" y="272"/>
                </a:cxn>
                <a:cxn ang="0">
                  <a:pos x="238" y="280"/>
                </a:cxn>
                <a:cxn ang="0">
                  <a:pos x="256" y="311"/>
                </a:cxn>
                <a:cxn ang="0">
                  <a:pos x="267" y="326"/>
                </a:cxn>
                <a:cxn ang="0">
                  <a:pos x="263" y="324"/>
                </a:cxn>
                <a:cxn ang="0">
                  <a:pos x="259" y="321"/>
                </a:cxn>
                <a:cxn ang="0">
                  <a:pos x="248" y="323"/>
                </a:cxn>
                <a:cxn ang="0">
                  <a:pos x="217" y="338"/>
                </a:cxn>
                <a:cxn ang="0">
                  <a:pos x="199" y="346"/>
                </a:cxn>
                <a:cxn ang="0">
                  <a:pos x="187" y="338"/>
                </a:cxn>
                <a:cxn ang="0">
                  <a:pos x="178" y="346"/>
                </a:cxn>
                <a:cxn ang="0">
                  <a:pos x="172" y="342"/>
                </a:cxn>
                <a:cxn ang="0">
                  <a:pos x="162" y="332"/>
                </a:cxn>
                <a:cxn ang="0">
                  <a:pos x="156" y="324"/>
                </a:cxn>
                <a:cxn ang="0">
                  <a:pos x="146" y="330"/>
                </a:cxn>
                <a:cxn ang="0">
                  <a:pos x="140" y="328"/>
                </a:cxn>
                <a:cxn ang="0">
                  <a:pos x="115" y="307"/>
                </a:cxn>
                <a:cxn ang="0">
                  <a:pos x="0" y="178"/>
                </a:cxn>
                <a:cxn ang="0">
                  <a:pos x="94" y="0"/>
                </a:cxn>
              </a:cxnLst>
              <a:rect l="0" t="0" r="r" b="b"/>
              <a:pathLst>
                <a:path w="317" h="347">
                  <a:moveTo>
                    <a:pt x="269" y="0"/>
                  </a:moveTo>
                  <a:lnTo>
                    <a:pt x="277" y="4"/>
                  </a:lnTo>
                  <a:lnTo>
                    <a:pt x="285" y="14"/>
                  </a:lnTo>
                  <a:lnTo>
                    <a:pt x="289" y="16"/>
                  </a:lnTo>
                  <a:lnTo>
                    <a:pt x="293" y="25"/>
                  </a:lnTo>
                  <a:lnTo>
                    <a:pt x="296" y="33"/>
                  </a:lnTo>
                  <a:lnTo>
                    <a:pt x="296" y="51"/>
                  </a:lnTo>
                  <a:lnTo>
                    <a:pt x="298" y="61"/>
                  </a:lnTo>
                  <a:lnTo>
                    <a:pt x="300" y="72"/>
                  </a:lnTo>
                  <a:lnTo>
                    <a:pt x="310" y="80"/>
                  </a:lnTo>
                  <a:lnTo>
                    <a:pt x="316" y="84"/>
                  </a:lnTo>
                  <a:lnTo>
                    <a:pt x="312" y="94"/>
                  </a:lnTo>
                  <a:lnTo>
                    <a:pt x="295" y="102"/>
                  </a:lnTo>
                  <a:lnTo>
                    <a:pt x="293" y="115"/>
                  </a:lnTo>
                  <a:lnTo>
                    <a:pt x="287" y="135"/>
                  </a:lnTo>
                  <a:lnTo>
                    <a:pt x="283" y="143"/>
                  </a:lnTo>
                  <a:lnTo>
                    <a:pt x="285" y="149"/>
                  </a:lnTo>
                  <a:lnTo>
                    <a:pt x="285" y="166"/>
                  </a:lnTo>
                  <a:lnTo>
                    <a:pt x="281" y="174"/>
                  </a:lnTo>
                  <a:lnTo>
                    <a:pt x="275" y="184"/>
                  </a:lnTo>
                  <a:lnTo>
                    <a:pt x="269" y="184"/>
                  </a:lnTo>
                  <a:lnTo>
                    <a:pt x="259" y="195"/>
                  </a:lnTo>
                  <a:lnTo>
                    <a:pt x="259" y="207"/>
                  </a:lnTo>
                  <a:lnTo>
                    <a:pt x="256" y="213"/>
                  </a:lnTo>
                  <a:lnTo>
                    <a:pt x="248" y="213"/>
                  </a:lnTo>
                  <a:lnTo>
                    <a:pt x="242" y="225"/>
                  </a:lnTo>
                  <a:lnTo>
                    <a:pt x="240" y="244"/>
                  </a:lnTo>
                  <a:lnTo>
                    <a:pt x="240" y="252"/>
                  </a:lnTo>
                  <a:lnTo>
                    <a:pt x="234" y="256"/>
                  </a:lnTo>
                  <a:lnTo>
                    <a:pt x="228" y="260"/>
                  </a:lnTo>
                  <a:lnTo>
                    <a:pt x="224" y="260"/>
                  </a:lnTo>
                  <a:lnTo>
                    <a:pt x="220" y="262"/>
                  </a:lnTo>
                  <a:lnTo>
                    <a:pt x="220" y="266"/>
                  </a:lnTo>
                  <a:lnTo>
                    <a:pt x="228" y="272"/>
                  </a:lnTo>
                  <a:lnTo>
                    <a:pt x="232" y="272"/>
                  </a:lnTo>
                  <a:lnTo>
                    <a:pt x="238" y="280"/>
                  </a:lnTo>
                  <a:lnTo>
                    <a:pt x="248" y="293"/>
                  </a:lnTo>
                  <a:lnTo>
                    <a:pt x="256" y="311"/>
                  </a:lnTo>
                  <a:lnTo>
                    <a:pt x="265" y="315"/>
                  </a:lnTo>
                  <a:lnTo>
                    <a:pt x="267" y="326"/>
                  </a:lnTo>
                  <a:lnTo>
                    <a:pt x="259" y="326"/>
                  </a:lnTo>
                  <a:lnTo>
                    <a:pt x="263" y="324"/>
                  </a:lnTo>
                  <a:lnTo>
                    <a:pt x="263" y="323"/>
                  </a:lnTo>
                  <a:lnTo>
                    <a:pt x="259" y="321"/>
                  </a:lnTo>
                  <a:lnTo>
                    <a:pt x="250" y="321"/>
                  </a:lnTo>
                  <a:lnTo>
                    <a:pt x="248" y="323"/>
                  </a:lnTo>
                  <a:lnTo>
                    <a:pt x="230" y="334"/>
                  </a:lnTo>
                  <a:lnTo>
                    <a:pt x="217" y="338"/>
                  </a:lnTo>
                  <a:lnTo>
                    <a:pt x="205" y="346"/>
                  </a:lnTo>
                  <a:lnTo>
                    <a:pt x="199" y="346"/>
                  </a:lnTo>
                  <a:lnTo>
                    <a:pt x="197" y="342"/>
                  </a:lnTo>
                  <a:lnTo>
                    <a:pt x="187" y="338"/>
                  </a:lnTo>
                  <a:lnTo>
                    <a:pt x="179" y="342"/>
                  </a:lnTo>
                  <a:lnTo>
                    <a:pt x="178" y="346"/>
                  </a:lnTo>
                  <a:lnTo>
                    <a:pt x="172" y="346"/>
                  </a:lnTo>
                  <a:lnTo>
                    <a:pt x="172" y="342"/>
                  </a:lnTo>
                  <a:lnTo>
                    <a:pt x="162" y="336"/>
                  </a:lnTo>
                  <a:lnTo>
                    <a:pt x="162" y="332"/>
                  </a:lnTo>
                  <a:lnTo>
                    <a:pt x="160" y="326"/>
                  </a:lnTo>
                  <a:lnTo>
                    <a:pt x="156" y="324"/>
                  </a:lnTo>
                  <a:lnTo>
                    <a:pt x="152" y="328"/>
                  </a:lnTo>
                  <a:lnTo>
                    <a:pt x="146" y="330"/>
                  </a:lnTo>
                  <a:lnTo>
                    <a:pt x="146" y="326"/>
                  </a:lnTo>
                  <a:lnTo>
                    <a:pt x="140" y="328"/>
                  </a:lnTo>
                  <a:lnTo>
                    <a:pt x="129" y="324"/>
                  </a:lnTo>
                  <a:lnTo>
                    <a:pt x="115" y="307"/>
                  </a:lnTo>
                  <a:lnTo>
                    <a:pt x="72" y="297"/>
                  </a:lnTo>
                  <a:lnTo>
                    <a:pt x="0" y="178"/>
                  </a:lnTo>
                  <a:lnTo>
                    <a:pt x="47" y="78"/>
                  </a:lnTo>
                  <a:lnTo>
                    <a:pt x="94" y="0"/>
                  </a:lnTo>
                  <a:lnTo>
                    <a:pt x="26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8" name="Freeform 256"/>
            <p:cNvSpPr>
              <a:spLocks/>
            </p:cNvSpPr>
            <p:nvPr/>
          </p:nvSpPr>
          <p:spPr bwMode="ltGray">
            <a:xfrm>
              <a:off x="4522788" y="3692525"/>
              <a:ext cx="514350" cy="642938"/>
            </a:xfrm>
            <a:custGeom>
              <a:avLst/>
              <a:gdLst/>
              <a:ahLst/>
              <a:cxnLst>
                <a:cxn ang="0">
                  <a:pos x="284" y="4"/>
                </a:cxn>
                <a:cxn ang="0">
                  <a:pos x="296" y="16"/>
                </a:cxn>
                <a:cxn ang="0">
                  <a:pos x="304" y="34"/>
                </a:cxn>
                <a:cxn ang="0">
                  <a:pos x="306" y="62"/>
                </a:cxn>
                <a:cxn ang="0">
                  <a:pos x="318" y="82"/>
                </a:cxn>
                <a:cxn ang="0">
                  <a:pos x="320" y="96"/>
                </a:cxn>
                <a:cxn ang="0">
                  <a:pos x="300" y="118"/>
                </a:cxn>
                <a:cxn ang="0">
                  <a:pos x="290" y="146"/>
                </a:cxn>
                <a:cxn ang="0">
                  <a:pos x="292" y="170"/>
                </a:cxn>
                <a:cxn ang="0">
                  <a:pos x="282" y="188"/>
                </a:cxn>
                <a:cxn ang="0">
                  <a:pos x="266" y="200"/>
                </a:cxn>
                <a:cxn ang="0">
                  <a:pos x="262" y="218"/>
                </a:cxn>
                <a:cxn ang="0">
                  <a:pos x="248" y="230"/>
                </a:cxn>
                <a:cxn ang="0">
                  <a:pos x="246" y="258"/>
                </a:cxn>
                <a:cxn ang="0">
                  <a:pos x="234" y="266"/>
                </a:cxn>
                <a:cxn ang="0">
                  <a:pos x="226" y="268"/>
                </a:cxn>
                <a:cxn ang="0">
                  <a:pos x="234" y="278"/>
                </a:cxn>
                <a:cxn ang="0">
                  <a:pos x="244" y="286"/>
                </a:cxn>
                <a:cxn ang="0">
                  <a:pos x="262" y="318"/>
                </a:cxn>
                <a:cxn ang="0">
                  <a:pos x="274" y="334"/>
                </a:cxn>
                <a:cxn ang="0">
                  <a:pos x="270" y="332"/>
                </a:cxn>
                <a:cxn ang="0">
                  <a:pos x="266" y="328"/>
                </a:cxn>
                <a:cxn ang="0">
                  <a:pos x="254" y="330"/>
                </a:cxn>
                <a:cxn ang="0">
                  <a:pos x="222" y="346"/>
                </a:cxn>
                <a:cxn ang="0">
                  <a:pos x="204" y="354"/>
                </a:cxn>
                <a:cxn ang="0">
                  <a:pos x="192" y="346"/>
                </a:cxn>
                <a:cxn ang="0">
                  <a:pos x="182" y="354"/>
                </a:cxn>
                <a:cxn ang="0">
                  <a:pos x="176" y="350"/>
                </a:cxn>
                <a:cxn ang="0">
                  <a:pos x="166" y="340"/>
                </a:cxn>
                <a:cxn ang="0">
                  <a:pos x="160" y="332"/>
                </a:cxn>
                <a:cxn ang="0">
                  <a:pos x="150" y="338"/>
                </a:cxn>
                <a:cxn ang="0">
                  <a:pos x="144" y="336"/>
                </a:cxn>
                <a:cxn ang="0">
                  <a:pos x="118" y="314"/>
                </a:cxn>
                <a:cxn ang="0">
                  <a:pos x="0" y="182"/>
                </a:cxn>
                <a:cxn ang="0">
                  <a:pos x="96" y="0"/>
                </a:cxn>
              </a:cxnLst>
              <a:rect l="0" t="0" r="r" b="b"/>
              <a:pathLst>
                <a:path w="325" h="355">
                  <a:moveTo>
                    <a:pt x="276" y="0"/>
                  </a:moveTo>
                  <a:lnTo>
                    <a:pt x="284" y="4"/>
                  </a:lnTo>
                  <a:lnTo>
                    <a:pt x="292" y="14"/>
                  </a:lnTo>
                  <a:lnTo>
                    <a:pt x="296" y="16"/>
                  </a:lnTo>
                  <a:lnTo>
                    <a:pt x="300" y="26"/>
                  </a:lnTo>
                  <a:lnTo>
                    <a:pt x="304" y="34"/>
                  </a:lnTo>
                  <a:lnTo>
                    <a:pt x="304" y="52"/>
                  </a:lnTo>
                  <a:lnTo>
                    <a:pt x="306" y="62"/>
                  </a:lnTo>
                  <a:lnTo>
                    <a:pt x="308" y="74"/>
                  </a:lnTo>
                  <a:lnTo>
                    <a:pt x="318" y="82"/>
                  </a:lnTo>
                  <a:lnTo>
                    <a:pt x="324" y="86"/>
                  </a:lnTo>
                  <a:lnTo>
                    <a:pt x="320" y="96"/>
                  </a:lnTo>
                  <a:lnTo>
                    <a:pt x="302" y="104"/>
                  </a:lnTo>
                  <a:lnTo>
                    <a:pt x="300" y="118"/>
                  </a:lnTo>
                  <a:lnTo>
                    <a:pt x="294" y="138"/>
                  </a:lnTo>
                  <a:lnTo>
                    <a:pt x="290" y="146"/>
                  </a:lnTo>
                  <a:lnTo>
                    <a:pt x="292" y="152"/>
                  </a:lnTo>
                  <a:lnTo>
                    <a:pt x="292" y="170"/>
                  </a:lnTo>
                  <a:lnTo>
                    <a:pt x="288" y="178"/>
                  </a:lnTo>
                  <a:lnTo>
                    <a:pt x="282" y="188"/>
                  </a:lnTo>
                  <a:lnTo>
                    <a:pt x="276" y="188"/>
                  </a:lnTo>
                  <a:lnTo>
                    <a:pt x="266" y="200"/>
                  </a:lnTo>
                  <a:lnTo>
                    <a:pt x="266" y="212"/>
                  </a:lnTo>
                  <a:lnTo>
                    <a:pt x="262" y="218"/>
                  </a:lnTo>
                  <a:lnTo>
                    <a:pt x="254" y="218"/>
                  </a:lnTo>
                  <a:lnTo>
                    <a:pt x="248" y="230"/>
                  </a:lnTo>
                  <a:lnTo>
                    <a:pt x="246" y="250"/>
                  </a:lnTo>
                  <a:lnTo>
                    <a:pt x="246" y="258"/>
                  </a:lnTo>
                  <a:lnTo>
                    <a:pt x="240" y="262"/>
                  </a:lnTo>
                  <a:lnTo>
                    <a:pt x="234" y="266"/>
                  </a:lnTo>
                  <a:lnTo>
                    <a:pt x="230" y="266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34" y="278"/>
                  </a:lnTo>
                  <a:lnTo>
                    <a:pt x="238" y="278"/>
                  </a:lnTo>
                  <a:lnTo>
                    <a:pt x="244" y="286"/>
                  </a:lnTo>
                  <a:lnTo>
                    <a:pt x="254" y="300"/>
                  </a:lnTo>
                  <a:lnTo>
                    <a:pt x="262" y="318"/>
                  </a:lnTo>
                  <a:lnTo>
                    <a:pt x="272" y="322"/>
                  </a:lnTo>
                  <a:lnTo>
                    <a:pt x="274" y="334"/>
                  </a:lnTo>
                  <a:lnTo>
                    <a:pt x="266" y="334"/>
                  </a:lnTo>
                  <a:lnTo>
                    <a:pt x="270" y="332"/>
                  </a:lnTo>
                  <a:lnTo>
                    <a:pt x="270" y="330"/>
                  </a:lnTo>
                  <a:lnTo>
                    <a:pt x="266" y="328"/>
                  </a:lnTo>
                  <a:lnTo>
                    <a:pt x="256" y="328"/>
                  </a:lnTo>
                  <a:lnTo>
                    <a:pt x="254" y="330"/>
                  </a:lnTo>
                  <a:lnTo>
                    <a:pt x="236" y="342"/>
                  </a:lnTo>
                  <a:lnTo>
                    <a:pt x="222" y="346"/>
                  </a:lnTo>
                  <a:lnTo>
                    <a:pt x="210" y="354"/>
                  </a:lnTo>
                  <a:lnTo>
                    <a:pt x="204" y="354"/>
                  </a:lnTo>
                  <a:lnTo>
                    <a:pt x="202" y="350"/>
                  </a:lnTo>
                  <a:lnTo>
                    <a:pt x="192" y="346"/>
                  </a:lnTo>
                  <a:lnTo>
                    <a:pt x="184" y="350"/>
                  </a:lnTo>
                  <a:lnTo>
                    <a:pt x="182" y="354"/>
                  </a:lnTo>
                  <a:lnTo>
                    <a:pt x="176" y="354"/>
                  </a:lnTo>
                  <a:lnTo>
                    <a:pt x="176" y="350"/>
                  </a:lnTo>
                  <a:lnTo>
                    <a:pt x="166" y="344"/>
                  </a:lnTo>
                  <a:lnTo>
                    <a:pt x="166" y="340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56" y="336"/>
                  </a:lnTo>
                  <a:lnTo>
                    <a:pt x="150" y="338"/>
                  </a:lnTo>
                  <a:lnTo>
                    <a:pt x="150" y="334"/>
                  </a:lnTo>
                  <a:lnTo>
                    <a:pt x="144" y="336"/>
                  </a:lnTo>
                  <a:lnTo>
                    <a:pt x="132" y="332"/>
                  </a:lnTo>
                  <a:lnTo>
                    <a:pt x="118" y="314"/>
                  </a:lnTo>
                  <a:lnTo>
                    <a:pt x="74" y="304"/>
                  </a:lnTo>
                  <a:lnTo>
                    <a:pt x="0" y="182"/>
                  </a:lnTo>
                  <a:lnTo>
                    <a:pt x="48" y="80"/>
                  </a:lnTo>
                  <a:lnTo>
                    <a:pt x="96" y="0"/>
                  </a:lnTo>
                  <a:lnTo>
                    <a:pt x="27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9" name="Freeform 257"/>
            <p:cNvSpPr>
              <a:spLocks/>
            </p:cNvSpPr>
            <p:nvPr/>
          </p:nvSpPr>
          <p:spPr bwMode="ltGray">
            <a:xfrm>
              <a:off x="4333875" y="4075113"/>
              <a:ext cx="366713" cy="233362"/>
            </a:xfrm>
            <a:custGeom>
              <a:avLst/>
              <a:gdLst/>
              <a:ahLst/>
              <a:cxnLst>
                <a:cxn ang="0">
                  <a:pos x="158" y="2"/>
                </a:cxn>
                <a:cxn ang="0">
                  <a:pos x="168" y="15"/>
                </a:cxn>
                <a:cxn ang="0">
                  <a:pos x="168" y="28"/>
                </a:cxn>
                <a:cxn ang="0">
                  <a:pos x="170" y="41"/>
                </a:cxn>
                <a:cxn ang="0">
                  <a:pos x="178" y="43"/>
                </a:cxn>
                <a:cxn ang="0">
                  <a:pos x="180" y="47"/>
                </a:cxn>
                <a:cxn ang="0">
                  <a:pos x="186" y="49"/>
                </a:cxn>
                <a:cxn ang="0">
                  <a:pos x="193" y="53"/>
                </a:cxn>
                <a:cxn ang="0">
                  <a:pos x="197" y="56"/>
                </a:cxn>
                <a:cxn ang="0">
                  <a:pos x="199" y="60"/>
                </a:cxn>
                <a:cxn ang="0">
                  <a:pos x="197" y="64"/>
                </a:cxn>
                <a:cxn ang="0">
                  <a:pos x="213" y="75"/>
                </a:cxn>
                <a:cxn ang="0">
                  <a:pos x="216" y="83"/>
                </a:cxn>
                <a:cxn ang="0">
                  <a:pos x="218" y="90"/>
                </a:cxn>
                <a:cxn ang="0">
                  <a:pos x="226" y="92"/>
                </a:cxn>
                <a:cxn ang="0">
                  <a:pos x="230" y="98"/>
                </a:cxn>
                <a:cxn ang="0">
                  <a:pos x="222" y="96"/>
                </a:cxn>
                <a:cxn ang="0">
                  <a:pos x="218" y="98"/>
                </a:cxn>
                <a:cxn ang="0">
                  <a:pos x="213" y="100"/>
                </a:cxn>
                <a:cxn ang="0">
                  <a:pos x="207" y="100"/>
                </a:cxn>
                <a:cxn ang="0">
                  <a:pos x="197" y="100"/>
                </a:cxn>
                <a:cxn ang="0">
                  <a:pos x="193" y="104"/>
                </a:cxn>
                <a:cxn ang="0">
                  <a:pos x="184" y="105"/>
                </a:cxn>
                <a:cxn ang="0">
                  <a:pos x="176" y="105"/>
                </a:cxn>
                <a:cxn ang="0">
                  <a:pos x="172" y="105"/>
                </a:cxn>
                <a:cxn ang="0">
                  <a:pos x="166" y="107"/>
                </a:cxn>
                <a:cxn ang="0">
                  <a:pos x="158" y="105"/>
                </a:cxn>
                <a:cxn ang="0">
                  <a:pos x="149" y="105"/>
                </a:cxn>
                <a:cxn ang="0">
                  <a:pos x="147" y="113"/>
                </a:cxn>
                <a:cxn ang="0">
                  <a:pos x="141" y="117"/>
                </a:cxn>
                <a:cxn ang="0">
                  <a:pos x="133" y="115"/>
                </a:cxn>
                <a:cxn ang="0">
                  <a:pos x="120" y="111"/>
                </a:cxn>
                <a:cxn ang="0">
                  <a:pos x="110" y="109"/>
                </a:cxn>
                <a:cxn ang="0">
                  <a:pos x="106" y="105"/>
                </a:cxn>
                <a:cxn ang="0">
                  <a:pos x="101" y="102"/>
                </a:cxn>
                <a:cxn ang="0">
                  <a:pos x="97" y="100"/>
                </a:cxn>
                <a:cxn ang="0">
                  <a:pos x="91" y="100"/>
                </a:cxn>
                <a:cxn ang="0">
                  <a:pos x="81" y="113"/>
                </a:cxn>
                <a:cxn ang="0">
                  <a:pos x="79" y="119"/>
                </a:cxn>
                <a:cxn ang="0">
                  <a:pos x="73" y="122"/>
                </a:cxn>
                <a:cxn ang="0">
                  <a:pos x="62" y="120"/>
                </a:cxn>
                <a:cxn ang="0">
                  <a:pos x="46" y="119"/>
                </a:cxn>
                <a:cxn ang="0">
                  <a:pos x="35" y="128"/>
                </a:cxn>
                <a:cxn ang="0">
                  <a:pos x="17" y="128"/>
                </a:cxn>
                <a:cxn ang="0">
                  <a:pos x="0" y="73"/>
                </a:cxn>
                <a:cxn ang="0">
                  <a:pos x="58" y="30"/>
                </a:cxn>
                <a:cxn ang="0">
                  <a:pos x="143" y="0"/>
                </a:cxn>
                <a:cxn ang="0">
                  <a:pos x="158" y="2"/>
                </a:cxn>
              </a:cxnLst>
              <a:rect l="0" t="0" r="r" b="b"/>
              <a:pathLst>
                <a:path w="231" h="129">
                  <a:moveTo>
                    <a:pt x="158" y="2"/>
                  </a:moveTo>
                  <a:lnTo>
                    <a:pt x="168" y="15"/>
                  </a:lnTo>
                  <a:lnTo>
                    <a:pt x="168" y="28"/>
                  </a:lnTo>
                  <a:lnTo>
                    <a:pt x="170" y="41"/>
                  </a:lnTo>
                  <a:lnTo>
                    <a:pt x="178" y="43"/>
                  </a:lnTo>
                  <a:lnTo>
                    <a:pt x="180" y="47"/>
                  </a:lnTo>
                  <a:lnTo>
                    <a:pt x="186" y="49"/>
                  </a:lnTo>
                  <a:lnTo>
                    <a:pt x="193" y="53"/>
                  </a:lnTo>
                  <a:lnTo>
                    <a:pt x="197" y="56"/>
                  </a:lnTo>
                  <a:lnTo>
                    <a:pt x="199" y="60"/>
                  </a:lnTo>
                  <a:lnTo>
                    <a:pt x="197" y="64"/>
                  </a:lnTo>
                  <a:lnTo>
                    <a:pt x="213" y="75"/>
                  </a:lnTo>
                  <a:lnTo>
                    <a:pt x="216" y="83"/>
                  </a:lnTo>
                  <a:lnTo>
                    <a:pt x="218" y="90"/>
                  </a:lnTo>
                  <a:lnTo>
                    <a:pt x="226" y="92"/>
                  </a:lnTo>
                  <a:lnTo>
                    <a:pt x="230" y="98"/>
                  </a:lnTo>
                  <a:lnTo>
                    <a:pt x="222" y="96"/>
                  </a:lnTo>
                  <a:lnTo>
                    <a:pt x="218" y="98"/>
                  </a:lnTo>
                  <a:lnTo>
                    <a:pt x="213" y="100"/>
                  </a:lnTo>
                  <a:lnTo>
                    <a:pt x="207" y="100"/>
                  </a:lnTo>
                  <a:lnTo>
                    <a:pt x="197" y="100"/>
                  </a:lnTo>
                  <a:lnTo>
                    <a:pt x="193" y="104"/>
                  </a:lnTo>
                  <a:lnTo>
                    <a:pt x="184" y="105"/>
                  </a:lnTo>
                  <a:lnTo>
                    <a:pt x="176" y="105"/>
                  </a:lnTo>
                  <a:lnTo>
                    <a:pt x="172" y="105"/>
                  </a:lnTo>
                  <a:lnTo>
                    <a:pt x="166" y="107"/>
                  </a:lnTo>
                  <a:lnTo>
                    <a:pt x="158" y="105"/>
                  </a:lnTo>
                  <a:lnTo>
                    <a:pt x="149" y="105"/>
                  </a:lnTo>
                  <a:lnTo>
                    <a:pt x="147" y="113"/>
                  </a:lnTo>
                  <a:lnTo>
                    <a:pt x="141" y="117"/>
                  </a:lnTo>
                  <a:lnTo>
                    <a:pt x="133" y="115"/>
                  </a:lnTo>
                  <a:lnTo>
                    <a:pt x="120" y="111"/>
                  </a:lnTo>
                  <a:lnTo>
                    <a:pt x="110" y="109"/>
                  </a:lnTo>
                  <a:lnTo>
                    <a:pt x="106" y="105"/>
                  </a:lnTo>
                  <a:lnTo>
                    <a:pt x="101" y="102"/>
                  </a:lnTo>
                  <a:lnTo>
                    <a:pt x="97" y="100"/>
                  </a:lnTo>
                  <a:lnTo>
                    <a:pt x="91" y="100"/>
                  </a:lnTo>
                  <a:lnTo>
                    <a:pt x="81" y="113"/>
                  </a:lnTo>
                  <a:lnTo>
                    <a:pt x="79" y="119"/>
                  </a:lnTo>
                  <a:lnTo>
                    <a:pt x="73" y="122"/>
                  </a:lnTo>
                  <a:lnTo>
                    <a:pt x="62" y="120"/>
                  </a:lnTo>
                  <a:lnTo>
                    <a:pt x="46" y="119"/>
                  </a:lnTo>
                  <a:lnTo>
                    <a:pt x="35" y="128"/>
                  </a:lnTo>
                  <a:lnTo>
                    <a:pt x="17" y="128"/>
                  </a:lnTo>
                  <a:lnTo>
                    <a:pt x="0" y="73"/>
                  </a:lnTo>
                  <a:lnTo>
                    <a:pt x="58" y="30"/>
                  </a:lnTo>
                  <a:lnTo>
                    <a:pt x="143" y="0"/>
                  </a:lnTo>
                  <a:lnTo>
                    <a:pt x="158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0" name="Freeform 258"/>
            <p:cNvSpPr>
              <a:spLocks/>
            </p:cNvSpPr>
            <p:nvPr/>
          </p:nvSpPr>
          <p:spPr bwMode="ltGray">
            <a:xfrm>
              <a:off x="4332288" y="4073525"/>
              <a:ext cx="377825" cy="247650"/>
            </a:xfrm>
            <a:custGeom>
              <a:avLst/>
              <a:gdLst/>
              <a:ahLst/>
              <a:cxnLst>
                <a:cxn ang="0">
                  <a:pos x="164" y="2"/>
                </a:cxn>
                <a:cxn ang="0">
                  <a:pos x="174" y="16"/>
                </a:cxn>
                <a:cxn ang="0">
                  <a:pos x="174" y="30"/>
                </a:cxn>
                <a:cxn ang="0">
                  <a:pos x="176" y="44"/>
                </a:cxn>
                <a:cxn ang="0">
                  <a:pos x="184" y="46"/>
                </a:cxn>
                <a:cxn ang="0">
                  <a:pos x="186" y="50"/>
                </a:cxn>
                <a:cxn ang="0">
                  <a:pos x="192" y="52"/>
                </a:cxn>
                <a:cxn ang="0">
                  <a:pos x="200" y="56"/>
                </a:cxn>
                <a:cxn ang="0">
                  <a:pos x="204" y="60"/>
                </a:cxn>
                <a:cxn ang="0">
                  <a:pos x="206" y="64"/>
                </a:cxn>
                <a:cxn ang="0">
                  <a:pos x="204" y="68"/>
                </a:cxn>
                <a:cxn ang="0">
                  <a:pos x="220" y="80"/>
                </a:cxn>
                <a:cxn ang="0">
                  <a:pos x="224" y="88"/>
                </a:cxn>
                <a:cxn ang="0">
                  <a:pos x="226" y="96"/>
                </a:cxn>
                <a:cxn ang="0">
                  <a:pos x="234" y="98"/>
                </a:cxn>
                <a:cxn ang="0">
                  <a:pos x="238" y="104"/>
                </a:cxn>
                <a:cxn ang="0">
                  <a:pos x="230" y="102"/>
                </a:cxn>
                <a:cxn ang="0">
                  <a:pos x="226" y="104"/>
                </a:cxn>
                <a:cxn ang="0">
                  <a:pos x="220" y="106"/>
                </a:cxn>
                <a:cxn ang="0">
                  <a:pos x="214" y="106"/>
                </a:cxn>
                <a:cxn ang="0">
                  <a:pos x="204" y="106"/>
                </a:cxn>
                <a:cxn ang="0">
                  <a:pos x="200" y="110"/>
                </a:cxn>
                <a:cxn ang="0">
                  <a:pos x="190" y="112"/>
                </a:cxn>
                <a:cxn ang="0">
                  <a:pos x="182" y="112"/>
                </a:cxn>
                <a:cxn ang="0">
                  <a:pos x="178" y="112"/>
                </a:cxn>
                <a:cxn ang="0">
                  <a:pos x="172" y="114"/>
                </a:cxn>
                <a:cxn ang="0">
                  <a:pos x="164" y="112"/>
                </a:cxn>
                <a:cxn ang="0">
                  <a:pos x="154" y="112"/>
                </a:cxn>
                <a:cxn ang="0">
                  <a:pos x="152" y="120"/>
                </a:cxn>
                <a:cxn ang="0">
                  <a:pos x="146" y="124"/>
                </a:cxn>
                <a:cxn ang="0">
                  <a:pos x="138" y="122"/>
                </a:cxn>
                <a:cxn ang="0">
                  <a:pos x="124" y="118"/>
                </a:cxn>
                <a:cxn ang="0">
                  <a:pos x="114" y="116"/>
                </a:cxn>
                <a:cxn ang="0">
                  <a:pos x="110" y="112"/>
                </a:cxn>
                <a:cxn ang="0">
                  <a:pos x="104" y="108"/>
                </a:cxn>
                <a:cxn ang="0">
                  <a:pos x="100" y="106"/>
                </a:cxn>
                <a:cxn ang="0">
                  <a:pos x="94" y="106"/>
                </a:cxn>
                <a:cxn ang="0">
                  <a:pos x="84" y="120"/>
                </a:cxn>
                <a:cxn ang="0">
                  <a:pos x="82" y="126"/>
                </a:cxn>
                <a:cxn ang="0">
                  <a:pos x="76" y="130"/>
                </a:cxn>
                <a:cxn ang="0">
                  <a:pos x="64" y="128"/>
                </a:cxn>
                <a:cxn ang="0">
                  <a:pos x="48" y="126"/>
                </a:cxn>
                <a:cxn ang="0">
                  <a:pos x="36" y="136"/>
                </a:cxn>
                <a:cxn ang="0">
                  <a:pos x="18" y="136"/>
                </a:cxn>
                <a:cxn ang="0">
                  <a:pos x="0" y="78"/>
                </a:cxn>
                <a:cxn ang="0">
                  <a:pos x="60" y="32"/>
                </a:cxn>
                <a:cxn ang="0">
                  <a:pos x="148" y="0"/>
                </a:cxn>
                <a:cxn ang="0">
                  <a:pos x="164" y="2"/>
                </a:cxn>
              </a:cxnLst>
              <a:rect l="0" t="0" r="r" b="b"/>
              <a:pathLst>
                <a:path w="239" h="137">
                  <a:moveTo>
                    <a:pt x="164" y="2"/>
                  </a:moveTo>
                  <a:lnTo>
                    <a:pt x="174" y="16"/>
                  </a:lnTo>
                  <a:lnTo>
                    <a:pt x="174" y="30"/>
                  </a:lnTo>
                  <a:lnTo>
                    <a:pt x="176" y="44"/>
                  </a:lnTo>
                  <a:lnTo>
                    <a:pt x="184" y="46"/>
                  </a:lnTo>
                  <a:lnTo>
                    <a:pt x="186" y="50"/>
                  </a:lnTo>
                  <a:lnTo>
                    <a:pt x="192" y="52"/>
                  </a:lnTo>
                  <a:lnTo>
                    <a:pt x="200" y="56"/>
                  </a:lnTo>
                  <a:lnTo>
                    <a:pt x="204" y="60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20" y="80"/>
                  </a:lnTo>
                  <a:lnTo>
                    <a:pt x="224" y="88"/>
                  </a:lnTo>
                  <a:lnTo>
                    <a:pt x="226" y="96"/>
                  </a:lnTo>
                  <a:lnTo>
                    <a:pt x="234" y="98"/>
                  </a:lnTo>
                  <a:lnTo>
                    <a:pt x="238" y="104"/>
                  </a:lnTo>
                  <a:lnTo>
                    <a:pt x="230" y="102"/>
                  </a:lnTo>
                  <a:lnTo>
                    <a:pt x="226" y="104"/>
                  </a:lnTo>
                  <a:lnTo>
                    <a:pt x="220" y="106"/>
                  </a:lnTo>
                  <a:lnTo>
                    <a:pt x="214" y="106"/>
                  </a:lnTo>
                  <a:lnTo>
                    <a:pt x="204" y="106"/>
                  </a:lnTo>
                  <a:lnTo>
                    <a:pt x="200" y="110"/>
                  </a:lnTo>
                  <a:lnTo>
                    <a:pt x="190" y="112"/>
                  </a:lnTo>
                  <a:lnTo>
                    <a:pt x="182" y="112"/>
                  </a:lnTo>
                  <a:lnTo>
                    <a:pt x="178" y="112"/>
                  </a:lnTo>
                  <a:lnTo>
                    <a:pt x="172" y="114"/>
                  </a:lnTo>
                  <a:lnTo>
                    <a:pt x="164" y="112"/>
                  </a:lnTo>
                  <a:lnTo>
                    <a:pt x="154" y="112"/>
                  </a:lnTo>
                  <a:lnTo>
                    <a:pt x="152" y="120"/>
                  </a:lnTo>
                  <a:lnTo>
                    <a:pt x="146" y="124"/>
                  </a:lnTo>
                  <a:lnTo>
                    <a:pt x="138" y="122"/>
                  </a:lnTo>
                  <a:lnTo>
                    <a:pt x="124" y="118"/>
                  </a:lnTo>
                  <a:lnTo>
                    <a:pt x="114" y="116"/>
                  </a:lnTo>
                  <a:lnTo>
                    <a:pt x="110" y="112"/>
                  </a:lnTo>
                  <a:lnTo>
                    <a:pt x="104" y="108"/>
                  </a:lnTo>
                  <a:lnTo>
                    <a:pt x="100" y="106"/>
                  </a:lnTo>
                  <a:lnTo>
                    <a:pt x="94" y="106"/>
                  </a:lnTo>
                  <a:lnTo>
                    <a:pt x="84" y="120"/>
                  </a:lnTo>
                  <a:lnTo>
                    <a:pt x="82" y="126"/>
                  </a:lnTo>
                  <a:lnTo>
                    <a:pt x="76" y="130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6" y="136"/>
                  </a:lnTo>
                  <a:lnTo>
                    <a:pt x="18" y="136"/>
                  </a:lnTo>
                  <a:lnTo>
                    <a:pt x="0" y="78"/>
                  </a:lnTo>
                  <a:lnTo>
                    <a:pt x="60" y="32"/>
                  </a:lnTo>
                  <a:lnTo>
                    <a:pt x="148" y="0"/>
                  </a:lnTo>
                  <a:lnTo>
                    <a:pt x="16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1" name="Freeform 259"/>
            <p:cNvSpPr>
              <a:spLocks/>
            </p:cNvSpPr>
            <p:nvPr/>
          </p:nvSpPr>
          <p:spPr bwMode="ltGray">
            <a:xfrm>
              <a:off x="4316413" y="3638550"/>
              <a:ext cx="307975" cy="539750"/>
            </a:xfrm>
            <a:custGeom>
              <a:avLst/>
              <a:gdLst/>
              <a:ahLst/>
              <a:cxnLst>
                <a:cxn ang="0">
                  <a:pos x="194" y="86"/>
                </a:cxn>
                <a:cxn ang="0">
                  <a:pos x="192" y="132"/>
                </a:cxn>
                <a:cxn ang="0">
                  <a:pos x="186" y="132"/>
                </a:cxn>
                <a:cxn ang="0">
                  <a:pos x="181" y="136"/>
                </a:cxn>
                <a:cxn ang="0">
                  <a:pos x="177" y="134"/>
                </a:cxn>
                <a:cxn ang="0">
                  <a:pos x="169" y="132"/>
                </a:cxn>
                <a:cxn ang="0">
                  <a:pos x="165" y="134"/>
                </a:cxn>
                <a:cxn ang="0">
                  <a:pos x="163" y="138"/>
                </a:cxn>
                <a:cxn ang="0">
                  <a:pos x="163" y="142"/>
                </a:cxn>
                <a:cxn ang="0">
                  <a:pos x="161" y="152"/>
                </a:cxn>
                <a:cxn ang="0">
                  <a:pos x="159" y="162"/>
                </a:cxn>
                <a:cxn ang="0">
                  <a:pos x="161" y="166"/>
                </a:cxn>
                <a:cxn ang="0">
                  <a:pos x="158" y="173"/>
                </a:cxn>
                <a:cxn ang="0">
                  <a:pos x="152" y="183"/>
                </a:cxn>
                <a:cxn ang="0">
                  <a:pos x="152" y="195"/>
                </a:cxn>
                <a:cxn ang="0">
                  <a:pos x="150" y="201"/>
                </a:cxn>
                <a:cxn ang="0">
                  <a:pos x="154" y="204"/>
                </a:cxn>
                <a:cxn ang="0">
                  <a:pos x="158" y="204"/>
                </a:cxn>
                <a:cxn ang="0">
                  <a:pos x="161" y="208"/>
                </a:cxn>
                <a:cxn ang="0">
                  <a:pos x="161" y="222"/>
                </a:cxn>
                <a:cxn ang="0">
                  <a:pos x="167" y="226"/>
                </a:cxn>
                <a:cxn ang="0">
                  <a:pos x="171" y="228"/>
                </a:cxn>
                <a:cxn ang="0">
                  <a:pos x="169" y="236"/>
                </a:cxn>
                <a:cxn ang="0">
                  <a:pos x="129" y="261"/>
                </a:cxn>
                <a:cxn ang="0">
                  <a:pos x="104" y="269"/>
                </a:cxn>
                <a:cxn ang="0">
                  <a:pos x="96" y="267"/>
                </a:cxn>
                <a:cxn ang="0">
                  <a:pos x="94" y="271"/>
                </a:cxn>
                <a:cxn ang="0">
                  <a:pos x="94" y="277"/>
                </a:cxn>
                <a:cxn ang="0">
                  <a:pos x="88" y="278"/>
                </a:cxn>
                <a:cxn ang="0">
                  <a:pos x="75" y="278"/>
                </a:cxn>
                <a:cxn ang="0">
                  <a:pos x="67" y="282"/>
                </a:cxn>
                <a:cxn ang="0">
                  <a:pos x="67" y="286"/>
                </a:cxn>
                <a:cxn ang="0">
                  <a:pos x="54" y="290"/>
                </a:cxn>
                <a:cxn ang="0">
                  <a:pos x="50" y="286"/>
                </a:cxn>
                <a:cxn ang="0">
                  <a:pos x="44" y="292"/>
                </a:cxn>
                <a:cxn ang="0">
                  <a:pos x="42" y="296"/>
                </a:cxn>
                <a:cxn ang="0">
                  <a:pos x="27" y="290"/>
                </a:cxn>
                <a:cxn ang="0">
                  <a:pos x="0" y="240"/>
                </a:cxn>
                <a:cxn ang="0">
                  <a:pos x="6" y="123"/>
                </a:cxn>
                <a:cxn ang="0">
                  <a:pos x="65" y="0"/>
                </a:cxn>
                <a:cxn ang="0">
                  <a:pos x="194" y="86"/>
                </a:cxn>
              </a:cxnLst>
              <a:rect l="0" t="0" r="r" b="b"/>
              <a:pathLst>
                <a:path w="195" h="297">
                  <a:moveTo>
                    <a:pt x="194" y="86"/>
                  </a:moveTo>
                  <a:lnTo>
                    <a:pt x="192" y="132"/>
                  </a:lnTo>
                  <a:lnTo>
                    <a:pt x="186" y="132"/>
                  </a:lnTo>
                  <a:lnTo>
                    <a:pt x="181" y="136"/>
                  </a:lnTo>
                  <a:lnTo>
                    <a:pt x="177" y="134"/>
                  </a:lnTo>
                  <a:lnTo>
                    <a:pt x="169" y="132"/>
                  </a:lnTo>
                  <a:lnTo>
                    <a:pt x="165" y="134"/>
                  </a:lnTo>
                  <a:lnTo>
                    <a:pt x="163" y="138"/>
                  </a:lnTo>
                  <a:lnTo>
                    <a:pt x="163" y="142"/>
                  </a:lnTo>
                  <a:lnTo>
                    <a:pt x="161" y="152"/>
                  </a:lnTo>
                  <a:lnTo>
                    <a:pt x="159" y="162"/>
                  </a:lnTo>
                  <a:lnTo>
                    <a:pt x="161" y="166"/>
                  </a:lnTo>
                  <a:lnTo>
                    <a:pt x="158" y="173"/>
                  </a:lnTo>
                  <a:lnTo>
                    <a:pt x="152" y="183"/>
                  </a:lnTo>
                  <a:lnTo>
                    <a:pt x="152" y="195"/>
                  </a:lnTo>
                  <a:lnTo>
                    <a:pt x="150" y="201"/>
                  </a:lnTo>
                  <a:lnTo>
                    <a:pt x="154" y="204"/>
                  </a:lnTo>
                  <a:lnTo>
                    <a:pt x="158" y="204"/>
                  </a:lnTo>
                  <a:lnTo>
                    <a:pt x="161" y="208"/>
                  </a:lnTo>
                  <a:lnTo>
                    <a:pt x="161" y="222"/>
                  </a:lnTo>
                  <a:lnTo>
                    <a:pt x="167" y="226"/>
                  </a:lnTo>
                  <a:lnTo>
                    <a:pt x="171" y="228"/>
                  </a:lnTo>
                  <a:lnTo>
                    <a:pt x="169" y="236"/>
                  </a:lnTo>
                  <a:lnTo>
                    <a:pt x="129" y="261"/>
                  </a:lnTo>
                  <a:lnTo>
                    <a:pt x="104" y="269"/>
                  </a:lnTo>
                  <a:lnTo>
                    <a:pt x="96" y="267"/>
                  </a:lnTo>
                  <a:lnTo>
                    <a:pt x="94" y="271"/>
                  </a:lnTo>
                  <a:lnTo>
                    <a:pt x="94" y="277"/>
                  </a:lnTo>
                  <a:lnTo>
                    <a:pt x="88" y="278"/>
                  </a:lnTo>
                  <a:lnTo>
                    <a:pt x="75" y="278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54" y="290"/>
                  </a:lnTo>
                  <a:lnTo>
                    <a:pt x="50" y="286"/>
                  </a:lnTo>
                  <a:lnTo>
                    <a:pt x="44" y="292"/>
                  </a:lnTo>
                  <a:lnTo>
                    <a:pt x="42" y="296"/>
                  </a:lnTo>
                  <a:lnTo>
                    <a:pt x="27" y="290"/>
                  </a:lnTo>
                  <a:lnTo>
                    <a:pt x="0" y="240"/>
                  </a:lnTo>
                  <a:lnTo>
                    <a:pt x="6" y="123"/>
                  </a:lnTo>
                  <a:lnTo>
                    <a:pt x="65" y="0"/>
                  </a:lnTo>
                  <a:lnTo>
                    <a:pt x="194" y="8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2" name="Freeform 260"/>
            <p:cNvSpPr>
              <a:spLocks/>
            </p:cNvSpPr>
            <p:nvPr/>
          </p:nvSpPr>
          <p:spPr bwMode="ltGray">
            <a:xfrm>
              <a:off x="4314825" y="3636963"/>
              <a:ext cx="319088" cy="554037"/>
            </a:xfrm>
            <a:custGeom>
              <a:avLst/>
              <a:gdLst/>
              <a:ahLst/>
              <a:cxnLst>
                <a:cxn ang="0">
                  <a:pos x="202" y="88"/>
                </a:cxn>
                <a:cxn ang="0">
                  <a:pos x="200" y="136"/>
                </a:cxn>
                <a:cxn ang="0">
                  <a:pos x="194" y="136"/>
                </a:cxn>
                <a:cxn ang="0">
                  <a:pos x="188" y="140"/>
                </a:cxn>
                <a:cxn ang="0">
                  <a:pos x="184" y="138"/>
                </a:cxn>
                <a:cxn ang="0">
                  <a:pos x="176" y="136"/>
                </a:cxn>
                <a:cxn ang="0">
                  <a:pos x="172" y="138"/>
                </a:cxn>
                <a:cxn ang="0">
                  <a:pos x="170" y="142"/>
                </a:cxn>
                <a:cxn ang="0">
                  <a:pos x="170" y="146"/>
                </a:cxn>
                <a:cxn ang="0">
                  <a:pos x="168" y="156"/>
                </a:cxn>
                <a:cxn ang="0">
                  <a:pos x="166" y="166"/>
                </a:cxn>
                <a:cxn ang="0">
                  <a:pos x="168" y="170"/>
                </a:cxn>
                <a:cxn ang="0">
                  <a:pos x="164" y="178"/>
                </a:cxn>
                <a:cxn ang="0">
                  <a:pos x="158" y="188"/>
                </a:cxn>
                <a:cxn ang="0">
                  <a:pos x="158" y="200"/>
                </a:cxn>
                <a:cxn ang="0">
                  <a:pos x="156" y="206"/>
                </a:cxn>
                <a:cxn ang="0">
                  <a:pos x="160" y="210"/>
                </a:cxn>
                <a:cxn ang="0">
                  <a:pos x="164" y="210"/>
                </a:cxn>
                <a:cxn ang="0">
                  <a:pos x="168" y="214"/>
                </a:cxn>
                <a:cxn ang="0">
                  <a:pos x="168" y="228"/>
                </a:cxn>
                <a:cxn ang="0">
                  <a:pos x="174" y="232"/>
                </a:cxn>
                <a:cxn ang="0">
                  <a:pos x="178" y="234"/>
                </a:cxn>
                <a:cxn ang="0">
                  <a:pos x="176" y="242"/>
                </a:cxn>
                <a:cxn ang="0">
                  <a:pos x="134" y="268"/>
                </a:cxn>
                <a:cxn ang="0">
                  <a:pos x="108" y="276"/>
                </a:cxn>
                <a:cxn ang="0">
                  <a:pos x="100" y="274"/>
                </a:cxn>
                <a:cxn ang="0">
                  <a:pos x="98" y="278"/>
                </a:cxn>
                <a:cxn ang="0">
                  <a:pos x="98" y="284"/>
                </a:cxn>
                <a:cxn ang="0">
                  <a:pos x="92" y="286"/>
                </a:cxn>
                <a:cxn ang="0">
                  <a:pos x="78" y="286"/>
                </a:cxn>
                <a:cxn ang="0">
                  <a:pos x="70" y="290"/>
                </a:cxn>
                <a:cxn ang="0">
                  <a:pos x="70" y="294"/>
                </a:cxn>
                <a:cxn ang="0">
                  <a:pos x="56" y="298"/>
                </a:cxn>
                <a:cxn ang="0">
                  <a:pos x="52" y="294"/>
                </a:cxn>
                <a:cxn ang="0">
                  <a:pos x="46" y="300"/>
                </a:cxn>
                <a:cxn ang="0">
                  <a:pos x="44" y="304"/>
                </a:cxn>
                <a:cxn ang="0">
                  <a:pos x="28" y="298"/>
                </a:cxn>
                <a:cxn ang="0">
                  <a:pos x="0" y="246"/>
                </a:cxn>
                <a:cxn ang="0">
                  <a:pos x="6" y="126"/>
                </a:cxn>
                <a:cxn ang="0">
                  <a:pos x="68" y="0"/>
                </a:cxn>
                <a:cxn ang="0">
                  <a:pos x="202" y="88"/>
                </a:cxn>
              </a:cxnLst>
              <a:rect l="0" t="0" r="r" b="b"/>
              <a:pathLst>
                <a:path w="203" h="305">
                  <a:moveTo>
                    <a:pt x="202" y="88"/>
                  </a:moveTo>
                  <a:lnTo>
                    <a:pt x="200" y="136"/>
                  </a:lnTo>
                  <a:lnTo>
                    <a:pt x="194" y="136"/>
                  </a:lnTo>
                  <a:lnTo>
                    <a:pt x="188" y="140"/>
                  </a:lnTo>
                  <a:lnTo>
                    <a:pt x="184" y="138"/>
                  </a:lnTo>
                  <a:lnTo>
                    <a:pt x="176" y="136"/>
                  </a:lnTo>
                  <a:lnTo>
                    <a:pt x="172" y="138"/>
                  </a:lnTo>
                  <a:lnTo>
                    <a:pt x="170" y="142"/>
                  </a:lnTo>
                  <a:lnTo>
                    <a:pt x="170" y="146"/>
                  </a:lnTo>
                  <a:lnTo>
                    <a:pt x="168" y="156"/>
                  </a:lnTo>
                  <a:lnTo>
                    <a:pt x="166" y="166"/>
                  </a:lnTo>
                  <a:lnTo>
                    <a:pt x="168" y="170"/>
                  </a:lnTo>
                  <a:lnTo>
                    <a:pt x="164" y="178"/>
                  </a:lnTo>
                  <a:lnTo>
                    <a:pt x="158" y="188"/>
                  </a:lnTo>
                  <a:lnTo>
                    <a:pt x="158" y="200"/>
                  </a:lnTo>
                  <a:lnTo>
                    <a:pt x="156" y="206"/>
                  </a:lnTo>
                  <a:lnTo>
                    <a:pt x="160" y="210"/>
                  </a:lnTo>
                  <a:lnTo>
                    <a:pt x="164" y="210"/>
                  </a:lnTo>
                  <a:lnTo>
                    <a:pt x="168" y="214"/>
                  </a:lnTo>
                  <a:lnTo>
                    <a:pt x="168" y="228"/>
                  </a:lnTo>
                  <a:lnTo>
                    <a:pt x="174" y="232"/>
                  </a:lnTo>
                  <a:lnTo>
                    <a:pt x="178" y="234"/>
                  </a:lnTo>
                  <a:lnTo>
                    <a:pt x="176" y="242"/>
                  </a:lnTo>
                  <a:lnTo>
                    <a:pt x="134" y="268"/>
                  </a:lnTo>
                  <a:lnTo>
                    <a:pt x="108" y="276"/>
                  </a:lnTo>
                  <a:lnTo>
                    <a:pt x="100" y="274"/>
                  </a:lnTo>
                  <a:lnTo>
                    <a:pt x="98" y="278"/>
                  </a:lnTo>
                  <a:lnTo>
                    <a:pt x="98" y="284"/>
                  </a:lnTo>
                  <a:lnTo>
                    <a:pt x="92" y="286"/>
                  </a:lnTo>
                  <a:lnTo>
                    <a:pt x="78" y="286"/>
                  </a:lnTo>
                  <a:lnTo>
                    <a:pt x="70" y="290"/>
                  </a:lnTo>
                  <a:lnTo>
                    <a:pt x="70" y="294"/>
                  </a:lnTo>
                  <a:lnTo>
                    <a:pt x="56" y="29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4" y="304"/>
                  </a:lnTo>
                  <a:lnTo>
                    <a:pt x="28" y="298"/>
                  </a:lnTo>
                  <a:lnTo>
                    <a:pt x="0" y="246"/>
                  </a:lnTo>
                  <a:lnTo>
                    <a:pt x="6" y="126"/>
                  </a:lnTo>
                  <a:lnTo>
                    <a:pt x="68" y="0"/>
                  </a:lnTo>
                  <a:lnTo>
                    <a:pt x="202" y="8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3" name="Freeform 261"/>
            <p:cNvSpPr>
              <a:spLocks/>
            </p:cNvSpPr>
            <p:nvPr/>
          </p:nvSpPr>
          <p:spPr bwMode="ltGray">
            <a:xfrm>
              <a:off x="4168775" y="3994150"/>
              <a:ext cx="222250" cy="37782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6" y="2"/>
                </a:cxn>
                <a:cxn ang="0">
                  <a:pos x="118" y="6"/>
                </a:cxn>
                <a:cxn ang="0">
                  <a:pos x="122" y="6"/>
                </a:cxn>
                <a:cxn ang="0">
                  <a:pos x="130" y="18"/>
                </a:cxn>
                <a:cxn ang="0">
                  <a:pos x="132" y="24"/>
                </a:cxn>
                <a:cxn ang="0">
                  <a:pos x="128" y="34"/>
                </a:cxn>
                <a:cxn ang="0">
                  <a:pos x="130" y="42"/>
                </a:cxn>
                <a:cxn ang="0">
                  <a:pos x="130" y="46"/>
                </a:cxn>
                <a:cxn ang="0">
                  <a:pos x="130" y="56"/>
                </a:cxn>
                <a:cxn ang="0">
                  <a:pos x="110" y="54"/>
                </a:cxn>
                <a:cxn ang="0">
                  <a:pos x="108" y="62"/>
                </a:cxn>
                <a:cxn ang="0">
                  <a:pos x="138" y="94"/>
                </a:cxn>
                <a:cxn ang="0">
                  <a:pos x="134" y="102"/>
                </a:cxn>
                <a:cxn ang="0">
                  <a:pos x="130" y="106"/>
                </a:cxn>
                <a:cxn ang="0">
                  <a:pos x="128" y="116"/>
                </a:cxn>
                <a:cxn ang="0">
                  <a:pos x="124" y="120"/>
                </a:cxn>
                <a:cxn ang="0">
                  <a:pos x="122" y="126"/>
                </a:cxn>
                <a:cxn ang="0">
                  <a:pos x="116" y="130"/>
                </a:cxn>
                <a:cxn ang="0">
                  <a:pos x="114" y="138"/>
                </a:cxn>
                <a:cxn ang="0">
                  <a:pos x="114" y="142"/>
                </a:cxn>
                <a:cxn ang="0">
                  <a:pos x="116" y="150"/>
                </a:cxn>
                <a:cxn ang="0">
                  <a:pos x="122" y="158"/>
                </a:cxn>
                <a:cxn ang="0">
                  <a:pos x="124" y="166"/>
                </a:cxn>
                <a:cxn ang="0">
                  <a:pos x="128" y="176"/>
                </a:cxn>
                <a:cxn ang="0">
                  <a:pos x="132" y="180"/>
                </a:cxn>
                <a:cxn ang="0">
                  <a:pos x="138" y="186"/>
                </a:cxn>
                <a:cxn ang="0">
                  <a:pos x="136" y="200"/>
                </a:cxn>
                <a:cxn ang="0">
                  <a:pos x="140" y="204"/>
                </a:cxn>
                <a:cxn ang="0">
                  <a:pos x="138" y="208"/>
                </a:cxn>
                <a:cxn ang="0">
                  <a:pos x="130" y="204"/>
                </a:cxn>
                <a:cxn ang="0">
                  <a:pos x="122" y="202"/>
                </a:cxn>
                <a:cxn ang="0">
                  <a:pos x="118" y="202"/>
                </a:cxn>
                <a:cxn ang="0">
                  <a:pos x="110" y="200"/>
                </a:cxn>
                <a:cxn ang="0">
                  <a:pos x="110" y="196"/>
                </a:cxn>
                <a:cxn ang="0">
                  <a:pos x="106" y="196"/>
                </a:cxn>
                <a:cxn ang="0">
                  <a:pos x="104" y="198"/>
                </a:cxn>
                <a:cxn ang="0">
                  <a:pos x="86" y="198"/>
                </a:cxn>
                <a:cxn ang="0">
                  <a:pos x="84" y="192"/>
                </a:cxn>
                <a:cxn ang="0">
                  <a:pos x="80" y="192"/>
                </a:cxn>
                <a:cxn ang="0">
                  <a:pos x="76" y="194"/>
                </a:cxn>
                <a:cxn ang="0">
                  <a:pos x="68" y="194"/>
                </a:cxn>
                <a:cxn ang="0">
                  <a:pos x="62" y="194"/>
                </a:cxn>
                <a:cxn ang="0">
                  <a:pos x="58" y="192"/>
                </a:cxn>
                <a:cxn ang="0">
                  <a:pos x="52" y="194"/>
                </a:cxn>
                <a:cxn ang="0">
                  <a:pos x="34" y="194"/>
                </a:cxn>
                <a:cxn ang="0">
                  <a:pos x="28" y="196"/>
                </a:cxn>
                <a:cxn ang="0">
                  <a:pos x="24" y="192"/>
                </a:cxn>
                <a:cxn ang="0">
                  <a:pos x="22" y="186"/>
                </a:cxn>
                <a:cxn ang="0">
                  <a:pos x="24" y="182"/>
                </a:cxn>
                <a:cxn ang="0">
                  <a:pos x="26" y="174"/>
                </a:cxn>
                <a:cxn ang="0">
                  <a:pos x="22" y="168"/>
                </a:cxn>
                <a:cxn ang="0">
                  <a:pos x="20" y="166"/>
                </a:cxn>
                <a:cxn ang="0">
                  <a:pos x="20" y="162"/>
                </a:cxn>
                <a:cxn ang="0">
                  <a:pos x="12" y="158"/>
                </a:cxn>
                <a:cxn ang="0">
                  <a:pos x="4" y="152"/>
                </a:cxn>
                <a:cxn ang="0">
                  <a:pos x="0" y="142"/>
                </a:cxn>
                <a:cxn ang="0">
                  <a:pos x="20" y="96"/>
                </a:cxn>
                <a:cxn ang="0">
                  <a:pos x="108" y="0"/>
                </a:cxn>
              </a:cxnLst>
              <a:rect l="0" t="0" r="r" b="b"/>
              <a:pathLst>
                <a:path w="141" h="209">
                  <a:moveTo>
                    <a:pt x="108" y="0"/>
                  </a:moveTo>
                  <a:lnTo>
                    <a:pt x="116" y="2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30" y="18"/>
                  </a:lnTo>
                  <a:lnTo>
                    <a:pt x="132" y="24"/>
                  </a:lnTo>
                  <a:lnTo>
                    <a:pt x="128" y="34"/>
                  </a:lnTo>
                  <a:lnTo>
                    <a:pt x="130" y="42"/>
                  </a:lnTo>
                  <a:lnTo>
                    <a:pt x="130" y="46"/>
                  </a:lnTo>
                  <a:lnTo>
                    <a:pt x="130" y="56"/>
                  </a:lnTo>
                  <a:lnTo>
                    <a:pt x="110" y="54"/>
                  </a:lnTo>
                  <a:lnTo>
                    <a:pt x="108" y="62"/>
                  </a:lnTo>
                  <a:lnTo>
                    <a:pt x="138" y="94"/>
                  </a:lnTo>
                  <a:lnTo>
                    <a:pt x="134" y="102"/>
                  </a:lnTo>
                  <a:lnTo>
                    <a:pt x="130" y="106"/>
                  </a:lnTo>
                  <a:lnTo>
                    <a:pt x="128" y="116"/>
                  </a:lnTo>
                  <a:lnTo>
                    <a:pt x="124" y="120"/>
                  </a:lnTo>
                  <a:lnTo>
                    <a:pt x="122" y="126"/>
                  </a:lnTo>
                  <a:lnTo>
                    <a:pt x="116" y="130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6" y="150"/>
                  </a:lnTo>
                  <a:lnTo>
                    <a:pt x="122" y="158"/>
                  </a:lnTo>
                  <a:lnTo>
                    <a:pt x="124" y="166"/>
                  </a:lnTo>
                  <a:lnTo>
                    <a:pt x="128" y="176"/>
                  </a:lnTo>
                  <a:lnTo>
                    <a:pt x="132" y="180"/>
                  </a:lnTo>
                  <a:lnTo>
                    <a:pt x="138" y="186"/>
                  </a:lnTo>
                  <a:lnTo>
                    <a:pt x="136" y="200"/>
                  </a:lnTo>
                  <a:lnTo>
                    <a:pt x="140" y="204"/>
                  </a:lnTo>
                  <a:lnTo>
                    <a:pt x="138" y="208"/>
                  </a:lnTo>
                  <a:lnTo>
                    <a:pt x="130" y="204"/>
                  </a:lnTo>
                  <a:lnTo>
                    <a:pt x="122" y="202"/>
                  </a:lnTo>
                  <a:lnTo>
                    <a:pt x="118" y="202"/>
                  </a:lnTo>
                  <a:lnTo>
                    <a:pt x="110" y="200"/>
                  </a:lnTo>
                  <a:lnTo>
                    <a:pt x="110" y="196"/>
                  </a:lnTo>
                  <a:lnTo>
                    <a:pt x="106" y="196"/>
                  </a:lnTo>
                  <a:lnTo>
                    <a:pt x="104" y="198"/>
                  </a:lnTo>
                  <a:lnTo>
                    <a:pt x="86" y="198"/>
                  </a:lnTo>
                  <a:lnTo>
                    <a:pt x="84" y="192"/>
                  </a:lnTo>
                  <a:lnTo>
                    <a:pt x="80" y="192"/>
                  </a:lnTo>
                  <a:lnTo>
                    <a:pt x="76" y="194"/>
                  </a:lnTo>
                  <a:lnTo>
                    <a:pt x="68" y="194"/>
                  </a:lnTo>
                  <a:lnTo>
                    <a:pt x="62" y="194"/>
                  </a:lnTo>
                  <a:lnTo>
                    <a:pt x="58" y="192"/>
                  </a:lnTo>
                  <a:lnTo>
                    <a:pt x="52" y="194"/>
                  </a:lnTo>
                  <a:lnTo>
                    <a:pt x="34" y="194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2" y="186"/>
                  </a:lnTo>
                  <a:lnTo>
                    <a:pt x="24" y="182"/>
                  </a:lnTo>
                  <a:lnTo>
                    <a:pt x="26" y="174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20" y="162"/>
                  </a:lnTo>
                  <a:lnTo>
                    <a:pt x="12" y="158"/>
                  </a:lnTo>
                  <a:lnTo>
                    <a:pt x="4" y="152"/>
                  </a:lnTo>
                  <a:lnTo>
                    <a:pt x="0" y="142"/>
                  </a:lnTo>
                  <a:lnTo>
                    <a:pt x="20" y="96"/>
                  </a:lnTo>
                  <a:lnTo>
                    <a:pt x="10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4" name="Freeform 262"/>
            <p:cNvSpPr>
              <a:spLocks/>
            </p:cNvSpPr>
            <p:nvPr/>
          </p:nvSpPr>
          <p:spPr bwMode="ltGray">
            <a:xfrm>
              <a:off x="4000500" y="3935413"/>
              <a:ext cx="361950" cy="331787"/>
            </a:xfrm>
            <a:custGeom>
              <a:avLst/>
              <a:gdLst/>
              <a:ahLst/>
              <a:cxnLst>
                <a:cxn ang="0">
                  <a:pos x="208" y="20"/>
                </a:cxn>
                <a:cxn ang="0">
                  <a:pos x="216" y="26"/>
                </a:cxn>
                <a:cxn ang="0">
                  <a:pos x="220" y="32"/>
                </a:cxn>
                <a:cxn ang="0">
                  <a:pos x="220" y="40"/>
                </a:cxn>
                <a:cxn ang="0">
                  <a:pos x="224" y="44"/>
                </a:cxn>
                <a:cxn ang="0">
                  <a:pos x="228" y="50"/>
                </a:cxn>
                <a:cxn ang="0">
                  <a:pos x="228" y="56"/>
                </a:cxn>
                <a:cxn ang="0">
                  <a:pos x="224" y="60"/>
                </a:cxn>
                <a:cxn ang="0">
                  <a:pos x="220" y="64"/>
                </a:cxn>
                <a:cxn ang="0">
                  <a:pos x="212" y="72"/>
                </a:cxn>
                <a:cxn ang="0">
                  <a:pos x="212" y="74"/>
                </a:cxn>
                <a:cxn ang="0">
                  <a:pos x="206" y="82"/>
                </a:cxn>
                <a:cxn ang="0">
                  <a:pos x="204" y="86"/>
                </a:cxn>
                <a:cxn ang="0">
                  <a:pos x="204" y="90"/>
                </a:cxn>
                <a:cxn ang="0">
                  <a:pos x="196" y="98"/>
                </a:cxn>
                <a:cxn ang="0">
                  <a:pos x="194" y="102"/>
                </a:cxn>
                <a:cxn ang="0">
                  <a:pos x="186" y="106"/>
                </a:cxn>
                <a:cxn ang="0">
                  <a:pos x="184" y="108"/>
                </a:cxn>
                <a:cxn ang="0">
                  <a:pos x="180" y="116"/>
                </a:cxn>
                <a:cxn ang="0">
                  <a:pos x="176" y="126"/>
                </a:cxn>
                <a:cxn ang="0">
                  <a:pos x="174" y="128"/>
                </a:cxn>
                <a:cxn ang="0">
                  <a:pos x="172" y="134"/>
                </a:cxn>
                <a:cxn ang="0">
                  <a:pos x="168" y="138"/>
                </a:cxn>
                <a:cxn ang="0">
                  <a:pos x="168" y="144"/>
                </a:cxn>
                <a:cxn ang="0">
                  <a:pos x="164" y="144"/>
                </a:cxn>
                <a:cxn ang="0">
                  <a:pos x="160" y="144"/>
                </a:cxn>
                <a:cxn ang="0">
                  <a:pos x="158" y="140"/>
                </a:cxn>
                <a:cxn ang="0">
                  <a:pos x="158" y="138"/>
                </a:cxn>
                <a:cxn ang="0">
                  <a:pos x="150" y="136"/>
                </a:cxn>
                <a:cxn ang="0">
                  <a:pos x="150" y="138"/>
                </a:cxn>
                <a:cxn ang="0">
                  <a:pos x="146" y="138"/>
                </a:cxn>
                <a:cxn ang="0">
                  <a:pos x="144" y="134"/>
                </a:cxn>
                <a:cxn ang="0">
                  <a:pos x="142" y="134"/>
                </a:cxn>
                <a:cxn ang="0">
                  <a:pos x="132" y="140"/>
                </a:cxn>
                <a:cxn ang="0">
                  <a:pos x="132" y="144"/>
                </a:cxn>
                <a:cxn ang="0">
                  <a:pos x="116" y="156"/>
                </a:cxn>
                <a:cxn ang="0">
                  <a:pos x="112" y="166"/>
                </a:cxn>
                <a:cxn ang="0">
                  <a:pos x="108" y="176"/>
                </a:cxn>
                <a:cxn ang="0">
                  <a:pos x="94" y="180"/>
                </a:cxn>
                <a:cxn ang="0">
                  <a:pos x="84" y="178"/>
                </a:cxn>
                <a:cxn ang="0">
                  <a:pos x="70" y="180"/>
                </a:cxn>
                <a:cxn ang="0">
                  <a:pos x="64" y="182"/>
                </a:cxn>
                <a:cxn ang="0">
                  <a:pos x="60" y="180"/>
                </a:cxn>
                <a:cxn ang="0">
                  <a:pos x="56" y="178"/>
                </a:cxn>
                <a:cxn ang="0">
                  <a:pos x="48" y="164"/>
                </a:cxn>
                <a:cxn ang="0">
                  <a:pos x="48" y="158"/>
                </a:cxn>
                <a:cxn ang="0">
                  <a:pos x="42" y="148"/>
                </a:cxn>
                <a:cxn ang="0">
                  <a:pos x="38" y="146"/>
                </a:cxn>
                <a:cxn ang="0">
                  <a:pos x="28" y="140"/>
                </a:cxn>
                <a:cxn ang="0">
                  <a:pos x="6" y="138"/>
                </a:cxn>
                <a:cxn ang="0">
                  <a:pos x="0" y="134"/>
                </a:cxn>
                <a:cxn ang="0">
                  <a:pos x="4" y="64"/>
                </a:cxn>
                <a:cxn ang="0">
                  <a:pos x="48" y="0"/>
                </a:cxn>
                <a:cxn ang="0">
                  <a:pos x="140" y="16"/>
                </a:cxn>
                <a:cxn ang="0">
                  <a:pos x="208" y="20"/>
                </a:cxn>
              </a:cxnLst>
              <a:rect l="0" t="0" r="r" b="b"/>
              <a:pathLst>
                <a:path w="229" h="183">
                  <a:moveTo>
                    <a:pt x="208" y="20"/>
                  </a:moveTo>
                  <a:lnTo>
                    <a:pt x="216" y="26"/>
                  </a:lnTo>
                  <a:lnTo>
                    <a:pt x="220" y="32"/>
                  </a:lnTo>
                  <a:lnTo>
                    <a:pt x="220" y="40"/>
                  </a:lnTo>
                  <a:lnTo>
                    <a:pt x="224" y="44"/>
                  </a:lnTo>
                  <a:lnTo>
                    <a:pt x="228" y="50"/>
                  </a:lnTo>
                  <a:lnTo>
                    <a:pt x="228" y="56"/>
                  </a:lnTo>
                  <a:lnTo>
                    <a:pt x="224" y="60"/>
                  </a:lnTo>
                  <a:lnTo>
                    <a:pt x="220" y="64"/>
                  </a:lnTo>
                  <a:lnTo>
                    <a:pt x="212" y="72"/>
                  </a:lnTo>
                  <a:lnTo>
                    <a:pt x="212" y="74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4" y="90"/>
                  </a:lnTo>
                  <a:lnTo>
                    <a:pt x="196" y="98"/>
                  </a:lnTo>
                  <a:lnTo>
                    <a:pt x="194" y="102"/>
                  </a:lnTo>
                  <a:lnTo>
                    <a:pt x="186" y="106"/>
                  </a:lnTo>
                  <a:lnTo>
                    <a:pt x="184" y="108"/>
                  </a:lnTo>
                  <a:lnTo>
                    <a:pt x="180" y="116"/>
                  </a:lnTo>
                  <a:lnTo>
                    <a:pt x="176" y="126"/>
                  </a:lnTo>
                  <a:lnTo>
                    <a:pt x="174" y="128"/>
                  </a:lnTo>
                  <a:lnTo>
                    <a:pt x="172" y="134"/>
                  </a:lnTo>
                  <a:lnTo>
                    <a:pt x="168" y="138"/>
                  </a:lnTo>
                  <a:lnTo>
                    <a:pt x="168" y="144"/>
                  </a:lnTo>
                  <a:lnTo>
                    <a:pt x="164" y="144"/>
                  </a:lnTo>
                  <a:lnTo>
                    <a:pt x="160" y="144"/>
                  </a:lnTo>
                  <a:lnTo>
                    <a:pt x="158" y="140"/>
                  </a:lnTo>
                  <a:lnTo>
                    <a:pt x="158" y="138"/>
                  </a:lnTo>
                  <a:lnTo>
                    <a:pt x="150" y="136"/>
                  </a:lnTo>
                  <a:lnTo>
                    <a:pt x="150" y="138"/>
                  </a:lnTo>
                  <a:lnTo>
                    <a:pt x="146" y="138"/>
                  </a:lnTo>
                  <a:lnTo>
                    <a:pt x="144" y="134"/>
                  </a:lnTo>
                  <a:lnTo>
                    <a:pt x="142" y="134"/>
                  </a:lnTo>
                  <a:lnTo>
                    <a:pt x="132" y="140"/>
                  </a:lnTo>
                  <a:lnTo>
                    <a:pt x="132" y="144"/>
                  </a:lnTo>
                  <a:lnTo>
                    <a:pt x="116" y="156"/>
                  </a:lnTo>
                  <a:lnTo>
                    <a:pt x="112" y="166"/>
                  </a:lnTo>
                  <a:lnTo>
                    <a:pt x="108" y="176"/>
                  </a:lnTo>
                  <a:lnTo>
                    <a:pt x="94" y="180"/>
                  </a:lnTo>
                  <a:lnTo>
                    <a:pt x="84" y="178"/>
                  </a:lnTo>
                  <a:lnTo>
                    <a:pt x="70" y="180"/>
                  </a:lnTo>
                  <a:lnTo>
                    <a:pt x="64" y="182"/>
                  </a:lnTo>
                  <a:lnTo>
                    <a:pt x="60" y="180"/>
                  </a:lnTo>
                  <a:lnTo>
                    <a:pt x="56" y="178"/>
                  </a:lnTo>
                  <a:lnTo>
                    <a:pt x="48" y="164"/>
                  </a:lnTo>
                  <a:lnTo>
                    <a:pt x="48" y="158"/>
                  </a:lnTo>
                  <a:lnTo>
                    <a:pt x="42" y="148"/>
                  </a:lnTo>
                  <a:lnTo>
                    <a:pt x="38" y="146"/>
                  </a:lnTo>
                  <a:lnTo>
                    <a:pt x="28" y="140"/>
                  </a:lnTo>
                  <a:lnTo>
                    <a:pt x="6" y="138"/>
                  </a:lnTo>
                  <a:lnTo>
                    <a:pt x="0" y="134"/>
                  </a:lnTo>
                  <a:lnTo>
                    <a:pt x="4" y="64"/>
                  </a:lnTo>
                  <a:lnTo>
                    <a:pt x="48" y="0"/>
                  </a:lnTo>
                  <a:lnTo>
                    <a:pt x="140" y="16"/>
                  </a:lnTo>
                  <a:lnTo>
                    <a:pt x="208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5" name="Freeform 263"/>
            <p:cNvSpPr>
              <a:spLocks/>
            </p:cNvSpPr>
            <p:nvPr/>
          </p:nvSpPr>
          <p:spPr bwMode="ltGray">
            <a:xfrm>
              <a:off x="3957638" y="3981450"/>
              <a:ext cx="84137" cy="196850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52" y="15"/>
                </a:cxn>
                <a:cxn ang="0">
                  <a:pos x="52" y="20"/>
                </a:cxn>
                <a:cxn ang="0">
                  <a:pos x="52" y="24"/>
                </a:cxn>
                <a:cxn ang="0">
                  <a:pos x="50" y="30"/>
                </a:cxn>
                <a:cxn ang="0">
                  <a:pos x="50" y="34"/>
                </a:cxn>
                <a:cxn ang="0">
                  <a:pos x="52" y="39"/>
                </a:cxn>
                <a:cxn ang="0">
                  <a:pos x="47" y="41"/>
                </a:cxn>
                <a:cxn ang="0">
                  <a:pos x="47" y="47"/>
                </a:cxn>
                <a:cxn ang="0">
                  <a:pos x="45" y="48"/>
                </a:cxn>
                <a:cxn ang="0">
                  <a:pos x="42" y="52"/>
                </a:cxn>
                <a:cxn ang="0">
                  <a:pos x="38" y="58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33" y="63"/>
                </a:cxn>
                <a:cxn ang="0">
                  <a:pos x="31" y="67"/>
                </a:cxn>
                <a:cxn ang="0">
                  <a:pos x="31" y="69"/>
                </a:cxn>
                <a:cxn ang="0">
                  <a:pos x="29" y="86"/>
                </a:cxn>
                <a:cxn ang="0">
                  <a:pos x="31" y="89"/>
                </a:cxn>
                <a:cxn ang="0">
                  <a:pos x="31" y="91"/>
                </a:cxn>
                <a:cxn ang="0">
                  <a:pos x="28" y="95"/>
                </a:cxn>
                <a:cxn ang="0">
                  <a:pos x="29" y="102"/>
                </a:cxn>
                <a:cxn ang="0">
                  <a:pos x="29" y="106"/>
                </a:cxn>
                <a:cxn ang="0">
                  <a:pos x="26" y="108"/>
                </a:cxn>
                <a:cxn ang="0">
                  <a:pos x="24" y="106"/>
                </a:cxn>
                <a:cxn ang="0">
                  <a:pos x="17" y="106"/>
                </a:cxn>
                <a:cxn ang="0">
                  <a:pos x="10" y="108"/>
                </a:cxn>
                <a:cxn ang="0">
                  <a:pos x="7" y="47"/>
                </a:cxn>
                <a:cxn ang="0">
                  <a:pos x="0" y="35"/>
                </a:cxn>
                <a:cxn ang="0">
                  <a:pos x="5" y="22"/>
                </a:cxn>
                <a:cxn ang="0">
                  <a:pos x="35" y="0"/>
                </a:cxn>
                <a:cxn ang="0">
                  <a:pos x="50" y="9"/>
                </a:cxn>
              </a:cxnLst>
              <a:rect l="0" t="0" r="r" b="b"/>
              <a:pathLst>
                <a:path w="53" h="109">
                  <a:moveTo>
                    <a:pt x="50" y="9"/>
                  </a:moveTo>
                  <a:lnTo>
                    <a:pt x="52" y="15"/>
                  </a:lnTo>
                  <a:lnTo>
                    <a:pt x="52" y="20"/>
                  </a:lnTo>
                  <a:lnTo>
                    <a:pt x="52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2" y="39"/>
                  </a:lnTo>
                  <a:lnTo>
                    <a:pt x="47" y="41"/>
                  </a:lnTo>
                  <a:lnTo>
                    <a:pt x="47" y="47"/>
                  </a:lnTo>
                  <a:lnTo>
                    <a:pt x="45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6" y="61"/>
                  </a:lnTo>
                  <a:lnTo>
                    <a:pt x="33" y="60"/>
                  </a:lnTo>
                  <a:lnTo>
                    <a:pt x="33" y="63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29" y="86"/>
                  </a:lnTo>
                  <a:lnTo>
                    <a:pt x="31" y="89"/>
                  </a:lnTo>
                  <a:lnTo>
                    <a:pt x="31" y="91"/>
                  </a:lnTo>
                  <a:lnTo>
                    <a:pt x="28" y="95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4" y="106"/>
                  </a:lnTo>
                  <a:lnTo>
                    <a:pt x="17" y="106"/>
                  </a:lnTo>
                  <a:lnTo>
                    <a:pt x="10" y="108"/>
                  </a:lnTo>
                  <a:lnTo>
                    <a:pt x="7" y="47"/>
                  </a:lnTo>
                  <a:lnTo>
                    <a:pt x="0" y="35"/>
                  </a:lnTo>
                  <a:lnTo>
                    <a:pt x="5" y="22"/>
                  </a:lnTo>
                  <a:lnTo>
                    <a:pt x="35" y="0"/>
                  </a:lnTo>
                  <a:lnTo>
                    <a:pt x="50" y="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6" name="Freeform 264"/>
            <p:cNvSpPr>
              <a:spLocks/>
            </p:cNvSpPr>
            <p:nvPr/>
          </p:nvSpPr>
          <p:spPr bwMode="ltGray">
            <a:xfrm>
              <a:off x="3956050" y="3979863"/>
              <a:ext cx="98425" cy="211137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60" y="16"/>
                </a:cxn>
                <a:cxn ang="0">
                  <a:pos x="60" y="22"/>
                </a:cxn>
                <a:cxn ang="0">
                  <a:pos x="60" y="26"/>
                </a:cxn>
                <a:cxn ang="0">
                  <a:pos x="58" y="32"/>
                </a:cxn>
                <a:cxn ang="0">
                  <a:pos x="58" y="36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6"/>
                </a:cxn>
                <a:cxn ang="0">
                  <a:pos x="44" y="62"/>
                </a:cxn>
                <a:cxn ang="0">
                  <a:pos x="42" y="66"/>
                </a:cxn>
                <a:cxn ang="0">
                  <a:pos x="38" y="64"/>
                </a:cxn>
                <a:cxn ang="0">
                  <a:pos x="38" y="68"/>
                </a:cxn>
                <a:cxn ang="0">
                  <a:pos x="36" y="72"/>
                </a:cxn>
                <a:cxn ang="0">
                  <a:pos x="36" y="74"/>
                </a:cxn>
                <a:cxn ang="0">
                  <a:pos x="34" y="92"/>
                </a:cxn>
                <a:cxn ang="0">
                  <a:pos x="36" y="96"/>
                </a:cxn>
                <a:cxn ang="0">
                  <a:pos x="36" y="98"/>
                </a:cxn>
                <a:cxn ang="0">
                  <a:pos x="32" y="102"/>
                </a:cxn>
                <a:cxn ang="0">
                  <a:pos x="34" y="110"/>
                </a:cxn>
                <a:cxn ang="0">
                  <a:pos x="34" y="114"/>
                </a:cxn>
                <a:cxn ang="0">
                  <a:pos x="30" y="116"/>
                </a:cxn>
                <a:cxn ang="0">
                  <a:pos x="28" y="114"/>
                </a:cxn>
                <a:cxn ang="0">
                  <a:pos x="20" y="114"/>
                </a:cxn>
                <a:cxn ang="0">
                  <a:pos x="12" y="116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6" y="24"/>
                </a:cxn>
                <a:cxn ang="0">
                  <a:pos x="40" y="0"/>
                </a:cxn>
                <a:cxn ang="0">
                  <a:pos x="58" y="10"/>
                </a:cxn>
              </a:cxnLst>
              <a:rect l="0" t="0" r="r" b="b"/>
              <a:pathLst>
                <a:path w="61" h="117">
                  <a:moveTo>
                    <a:pt x="58" y="10"/>
                  </a:moveTo>
                  <a:lnTo>
                    <a:pt x="60" y="16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6"/>
                  </a:lnTo>
                  <a:lnTo>
                    <a:pt x="44" y="62"/>
                  </a:lnTo>
                  <a:lnTo>
                    <a:pt x="42" y="6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6" y="72"/>
                  </a:lnTo>
                  <a:lnTo>
                    <a:pt x="36" y="74"/>
                  </a:lnTo>
                  <a:lnTo>
                    <a:pt x="34" y="92"/>
                  </a:lnTo>
                  <a:lnTo>
                    <a:pt x="36" y="96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0" y="116"/>
                  </a:lnTo>
                  <a:lnTo>
                    <a:pt x="28" y="114"/>
                  </a:lnTo>
                  <a:lnTo>
                    <a:pt x="20" y="114"/>
                  </a:lnTo>
                  <a:lnTo>
                    <a:pt x="12" y="116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6" y="24"/>
                  </a:lnTo>
                  <a:lnTo>
                    <a:pt x="40" y="0"/>
                  </a:lnTo>
                  <a:lnTo>
                    <a:pt x="5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7" name="Freeform 265"/>
            <p:cNvSpPr>
              <a:spLocks/>
            </p:cNvSpPr>
            <p:nvPr/>
          </p:nvSpPr>
          <p:spPr bwMode="ltGray">
            <a:xfrm>
              <a:off x="3933825" y="4014788"/>
              <a:ext cx="46038" cy="184150"/>
            </a:xfrm>
            <a:custGeom>
              <a:avLst/>
              <a:gdLst/>
              <a:ahLst/>
              <a:cxnLst>
                <a:cxn ang="0">
                  <a:pos x="26" y="6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26" y="26"/>
                </a:cxn>
                <a:cxn ang="0">
                  <a:pos x="28" y="32"/>
                </a:cxn>
                <a:cxn ang="0">
                  <a:pos x="26" y="88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0" y="78"/>
                </a:cxn>
                <a:cxn ang="0">
                  <a:pos x="0" y="0"/>
                </a:cxn>
                <a:cxn ang="0">
                  <a:pos x="26" y="6"/>
                </a:cxn>
              </a:cxnLst>
              <a:rect l="0" t="0" r="r" b="b"/>
              <a:pathLst>
                <a:path w="29" h="101">
                  <a:moveTo>
                    <a:pt x="26" y="6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26" y="26"/>
                  </a:lnTo>
                  <a:lnTo>
                    <a:pt x="28" y="32"/>
                  </a:lnTo>
                  <a:lnTo>
                    <a:pt x="26" y="88"/>
                  </a:lnTo>
                  <a:lnTo>
                    <a:pt x="28" y="96"/>
                  </a:lnTo>
                  <a:lnTo>
                    <a:pt x="16" y="100"/>
                  </a:lnTo>
                  <a:lnTo>
                    <a:pt x="0" y="78"/>
                  </a:lnTo>
                  <a:lnTo>
                    <a:pt x="0" y="0"/>
                  </a:lnTo>
                  <a:lnTo>
                    <a:pt x="2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8" name="Freeform 266"/>
            <p:cNvSpPr>
              <a:spLocks/>
            </p:cNvSpPr>
            <p:nvPr/>
          </p:nvSpPr>
          <p:spPr bwMode="ltGray">
            <a:xfrm>
              <a:off x="3827463" y="4021138"/>
              <a:ext cx="134937" cy="220662"/>
            </a:xfrm>
            <a:custGeom>
              <a:avLst/>
              <a:gdLst/>
              <a:ahLst/>
              <a:cxnLst>
                <a:cxn ang="0">
                  <a:pos x="8" y="108"/>
                </a:cxn>
                <a:cxn ang="0">
                  <a:pos x="18" y="112"/>
                </a:cxn>
                <a:cxn ang="0">
                  <a:pos x="24" y="120"/>
                </a:cxn>
                <a:cxn ang="0">
                  <a:pos x="30" y="114"/>
                </a:cxn>
                <a:cxn ang="0">
                  <a:pos x="42" y="112"/>
                </a:cxn>
                <a:cxn ang="0">
                  <a:pos x="50" y="110"/>
                </a:cxn>
                <a:cxn ang="0">
                  <a:pos x="60" y="102"/>
                </a:cxn>
                <a:cxn ang="0">
                  <a:pos x="66" y="102"/>
                </a:cxn>
                <a:cxn ang="0">
                  <a:pos x="70" y="98"/>
                </a:cxn>
                <a:cxn ang="0">
                  <a:pos x="80" y="98"/>
                </a:cxn>
                <a:cxn ang="0">
                  <a:pos x="84" y="96"/>
                </a:cxn>
                <a:cxn ang="0">
                  <a:pos x="78" y="78"/>
                </a:cxn>
                <a:cxn ang="0">
                  <a:pos x="82" y="28"/>
                </a:cxn>
                <a:cxn ang="0">
                  <a:pos x="78" y="24"/>
                </a:cxn>
                <a:cxn ang="0">
                  <a:pos x="80" y="18"/>
                </a:cxn>
                <a:cxn ang="0">
                  <a:pos x="72" y="2"/>
                </a:cxn>
                <a:cxn ang="0">
                  <a:pos x="10" y="0"/>
                </a:cxn>
                <a:cxn ang="0">
                  <a:pos x="0" y="86"/>
                </a:cxn>
                <a:cxn ang="0">
                  <a:pos x="8" y="108"/>
                </a:cxn>
              </a:cxnLst>
              <a:rect l="0" t="0" r="r" b="b"/>
              <a:pathLst>
                <a:path w="85" h="121">
                  <a:moveTo>
                    <a:pt x="8" y="108"/>
                  </a:moveTo>
                  <a:lnTo>
                    <a:pt x="18" y="112"/>
                  </a:lnTo>
                  <a:lnTo>
                    <a:pt x="24" y="120"/>
                  </a:lnTo>
                  <a:lnTo>
                    <a:pt x="30" y="114"/>
                  </a:lnTo>
                  <a:lnTo>
                    <a:pt x="42" y="112"/>
                  </a:lnTo>
                  <a:lnTo>
                    <a:pt x="50" y="110"/>
                  </a:lnTo>
                  <a:lnTo>
                    <a:pt x="60" y="102"/>
                  </a:lnTo>
                  <a:lnTo>
                    <a:pt x="66" y="102"/>
                  </a:lnTo>
                  <a:lnTo>
                    <a:pt x="70" y="98"/>
                  </a:lnTo>
                  <a:lnTo>
                    <a:pt x="80" y="98"/>
                  </a:lnTo>
                  <a:lnTo>
                    <a:pt x="84" y="96"/>
                  </a:lnTo>
                  <a:lnTo>
                    <a:pt x="78" y="78"/>
                  </a:lnTo>
                  <a:lnTo>
                    <a:pt x="82" y="28"/>
                  </a:lnTo>
                  <a:lnTo>
                    <a:pt x="78" y="24"/>
                  </a:lnTo>
                  <a:lnTo>
                    <a:pt x="80" y="18"/>
                  </a:lnTo>
                  <a:lnTo>
                    <a:pt x="72" y="2"/>
                  </a:lnTo>
                  <a:lnTo>
                    <a:pt x="10" y="0"/>
                  </a:lnTo>
                  <a:lnTo>
                    <a:pt x="0" y="86"/>
                  </a:lnTo>
                  <a:lnTo>
                    <a:pt x="8" y="10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9" name="Freeform 267"/>
            <p:cNvSpPr>
              <a:spLocks/>
            </p:cNvSpPr>
            <p:nvPr/>
          </p:nvSpPr>
          <p:spPr bwMode="ltGray">
            <a:xfrm>
              <a:off x="3671888" y="4017963"/>
              <a:ext cx="188912" cy="215900"/>
            </a:xfrm>
            <a:custGeom>
              <a:avLst/>
              <a:gdLst/>
              <a:ahLst/>
              <a:cxnLst>
                <a:cxn ang="0">
                  <a:pos x="112" y="18"/>
                </a:cxn>
                <a:cxn ang="0">
                  <a:pos x="118" y="28"/>
                </a:cxn>
                <a:cxn ang="0">
                  <a:pos x="116" y="44"/>
                </a:cxn>
                <a:cxn ang="0">
                  <a:pos x="118" y="48"/>
                </a:cxn>
                <a:cxn ang="0">
                  <a:pos x="118" y="56"/>
                </a:cxn>
                <a:cxn ang="0">
                  <a:pos x="114" y="58"/>
                </a:cxn>
                <a:cxn ang="0">
                  <a:pos x="110" y="64"/>
                </a:cxn>
                <a:cxn ang="0">
                  <a:pos x="106" y="78"/>
                </a:cxn>
                <a:cxn ang="0">
                  <a:pos x="104" y="82"/>
                </a:cxn>
                <a:cxn ang="0">
                  <a:pos x="102" y="88"/>
                </a:cxn>
                <a:cxn ang="0">
                  <a:pos x="106" y="100"/>
                </a:cxn>
                <a:cxn ang="0">
                  <a:pos x="110" y="106"/>
                </a:cxn>
                <a:cxn ang="0">
                  <a:pos x="110" y="112"/>
                </a:cxn>
                <a:cxn ang="0">
                  <a:pos x="100" y="110"/>
                </a:cxn>
                <a:cxn ang="0">
                  <a:pos x="90" y="108"/>
                </a:cxn>
                <a:cxn ang="0">
                  <a:pos x="80" y="108"/>
                </a:cxn>
                <a:cxn ang="0">
                  <a:pos x="72" y="108"/>
                </a:cxn>
                <a:cxn ang="0">
                  <a:pos x="56" y="108"/>
                </a:cxn>
                <a:cxn ang="0">
                  <a:pos x="40" y="112"/>
                </a:cxn>
                <a:cxn ang="0">
                  <a:pos x="28" y="118"/>
                </a:cxn>
                <a:cxn ang="0">
                  <a:pos x="22" y="118"/>
                </a:cxn>
                <a:cxn ang="0">
                  <a:pos x="0" y="64"/>
                </a:cxn>
                <a:cxn ang="0">
                  <a:pos x="22" y="0"/>
                </a:cxn>
                <a:cxn ang="0">
                  <a:pos x="112" y="18"/>
                </a:cxn>
              </a:cxnLst>
              <a:rect l="0" t="0" r="r" b="b"/>
              <a:pathLst>
                <a:path w="119" h="119">
                  <a:moveTo>
                    <a:pt x="112" y="18"/>
                  </a:moveTo>
                  <a:lnTo>
                    <a:pt x="118" y="28"/>
                  </a:lnTo>
                  <a:lnTo>
                    <a:pt x="116" y="44"/>
                  </a:lnTo>
                  <a:lnTo>
                    <a:pt x="118" y="48"/>
                  </a:lnTo>
                  <a:lnTo>
                    <a:pt x="118" y="56"/>
                  </a:lnTo>
                  <a:lnTo>
                    <a:pt x="114" y="58"/>
                  </a:lnTo>
                  <a:lnTo>
                    <a:pt x="110" y="64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2" y="88"/>
                  </a:lnTo>
                  <a:lnTo>
                    <a:pt x="106" y="100"/>
                  </a:lnTo>
                  <a:lnTo>
                    <a:pt x="110" y="106"/>
                  </a:lnTo>
                  <a:lnTo>
                    <a:pt x="110" y="112"/>
                  </a:lnTo>
                  <a:lnTo>
                    <a:pt x="100" y="110"/>
                  </a:lnTo>
                  <a:lnTo>
                    <a:pt x="90" y="108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56" y="108"/>
                  </a:lnTo>
                  <a:lnTo>
                    <a:pt x="40" y="112"/>
                  </a:lnTo>
                  <a:lnTo>
                    <a:pt x="28" y="118"/>
                  </a:lnTo>
                  <a:lnTo>
                    <a:pt x="22" y="118"/>
                  </a:lnTo>
                  <a:lnTo>
                    <a:pt x="0" y="64"/>
                  </a:lnTo>
                  <a:lnTo>
                    <a:pt x="22" y="0"/>
                  </a:lnTo>
                  <a:lnTo>
                    <a:pt x="112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0" name="Freeform 268"/>
            <p:cNvSpPr>
              <a:spLocks/>
            </p:cNvSpPr>
            <p:nvPr/>
          </p:nvSpPr>
          <p:spPr bwMode="ltGray">
            <a:xfrm>
              <a:off x="3598863" y="4076700"/>
              <a:ext cx="122237" cy="15716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" y="36"/>
                </a:cxn>
                <a:cxn ang="0">
                  <a:pos x="22" y="52"/>
                </a:cxn>
                <a:cxn ang="0">
                  <a:pos x="32" y="66"/>
                </a:cxn>
                <a:cxn ang="0">
                  <a:pos x="38" y="68"/>
                </a:cxn>
                <a:cxn ang="0">
                  <a:pos x="48" y="78"/>
                </a:cxn>
                <a:cxn ang="0">
                  <a:pos x="60" y="84"/>
                </a:cxn>
                <a:cxn ang="0">
                  <a:pos x="66" y="86"/>
                </a:cxn>
                <a:cxn ang="0">
                  <a:pos x="70" y="86"/>
                </a:cxn>
                <a:cxn ang="0">
                  <a:pos x="70" y="68"/>
                </a:cxn>
                <a:cxn ang="0">
                  <a:pos x="76" y="58"/>
                </a:cxn>
                <a:cxn ang="0">
                  <a:pos x="76" y="56"/>
                </a:cxn>
                <a:cxn ang="0">
                  <a:pos x="66" y="54"/>
                </a:cxn>
                <a:cxn ang="0">
                  <a:pos x="64" y="44"/>
                </a:cxn>
                <a:cxn ang="0">
                  <a:pos x="52" y="42"/>
                </a:cxn>
                <a:cxn ang="0">
                  <a:pos x="60" y="38"/>
                </a:cxn>
                <a:cxn ang="0">
                  <a:pos x="60" y="32"/>
                </a:cxn>
                <a:cxn ang="0">
                  <a:pos x="62" y="30"/>
                </a:cxn>
                <a:cxn ang="0">
                  <a:pos x="62" y="20"/>
                </a:cxn>
                <a:cxn ang="0">
                  <a:pos x="38" y="0"/>
                </a:cxn>
                <a:cxn ang="0">
                  <a:pos x="8" y="14"/>
                </a:cxn>
                <a:cxn ang="0">
                  <a:pos x="0" y="28"/>
                </a:cxn>
              </a:cxnLst>
              <a:rect l="0" t="0" r="r" b="b"/>
              <a:pathLst>
                <a:path w="77" h="87">
                  <a:moveTo>
                    <a:pt x="0" y="28"/>
                  </a:moveTo>
                  <a:lnTo>
                    <a:pt x="4" y="36"/>
                  </a:lnTo>
                  <a:lnTo>
                    <a:pt x="22" y="52"/>
                  </a:lnTo>
                  <a:lnTo>
                    <a:pt x="32" y="66"/>
                  </a:lnTo>
                  <a:lnTo>
                    <a:pt x="38" y="68"/>
                  </a:lnTo>
                  <a:lnTo>
                    <a:pt x="48" y="78"/>
                  </a:lnTo>
                  <a:lnTo>
                    <a:pt x="60" y="84"/>
                  </a:lnTo>
                  <a:lnTo>
                    <a:pt x="66" y="86"/>
                  </a:lnTo>
                  <a:lnTo>
                    <a:pt x="70" y="86"/>
                  </a:lnTo>
                  <a:lnTo>
                    <a:pt x="70" y="68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66" y="54"/>
                  </a:lnTo>
                  <a:lnTo>
                    <a:pt x="64" y="44"/>
                  </a:lnTo>
                  <a:lnTo>
                    <a:pt x="52" y="42"/>
                  </a:lnTo>
                  <a:lnTo>
                    <a:pt x="60" y="38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62" y="20"/>
                  </a:lnTo>
                  <a:lnTo>
                    <a:pt x="38" y="0"/>
                  </a:lnTo>
                  <a:lnTo>
                    <a:pt x="8" y="14"/>
                  </a:lnTo>
                  <a:lnTo>
                    <a:pt x="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1" name="Freeform 269"/>
            <p:cNvSpPr>
              <a:spLocks/>
            </p:cNvSpPr>
            <p:nvPr/>
          </p:nvSpPr>
          <p:spPr bwMode="ltGray">
            <a:xfrm>
              <a:off x="3563938" y="4021138"/>
              <a:ext cx="82550" cy="12223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2" y="44"/>
                </a:cxn>
                <a:cxn ang="0">
                  <a:pos x="8" y="50"/>
                </a:cxn>
                <a:cxn ang="0">
                  <a:pos x="8" y="54"/>
                </a:cxn>
                <a:cxn ang="0">
                  <a:pos x="1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28" y="60"/>
                </a:cxn>
                <a:cxn ang="0">
                  <a:pos x="32" y="60"/>
                </a:cxn>
                <a:cxn ang="0">
                  <a:pos x="34" y="52"/>
                </a:cxn>
                <a:cxn ang="0">
                  <a:pos x="40" y="48"/>
                </a:cxn>
                <a:cxn ang="0">
                  <a:pos x="46" y="48"/>
                </a:cxn>
                <a:cxn ang="0">
                  <a:pos x="46" y="40"/>
                </a:cxn>
                <a:cxn ang="0">
                  <a:pos x="50" y="34"/>
                </a:cxn>
                <a:cxn ang="0">
                  <a:pos x="46" y="2"/>
                </a:cxn>
                <a:cxn ang="0">
                  <a:pos x="16" y="0"/>
                </a:cxn>
                <a:cxn ang="0">
                  <a:pos x="0" y="22"/>
                </a:cxn>
              </a:cxnLst>
              <a:rect l="0" t="0" r="r" b="b"/>
              <a:pathLst>
                <a:path w="51" h="67">
                  <a:moveTo>
                    <a:pt x="0" y="22"/>
                  </a:moveTo>
                  <a:lnTo>
                    <a:pt x="0" y="30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1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4" y="52"/>
                  </a:lnTo>
                  <a:lnTo>
                    <a:pt x="40" y="48"/>
                  </a:lnTo>
                  <a:lnTo>
                    <a:pt x="46" y="48"/>
                  </a:lnTo>
                  <a:lnTo>
                    <a:pt x="46" y="40"/>
                  </a:lnTo>
                  <a:lnTo>
                    <a:pt x="50" y="34"/>
                  </a:lnTo>
                  <a:lnTo>
                    <a:pt x="46" y="2"/>
                  </a:lnTo>
                  <a:lnTo>
                    <a:pt x="16" y="0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2" name="Freeform 270"/>
            <p:cNvSpPr>
              <a:spLocks/>
            </p:cNvSpPr>
            <p:nvPr/>
          </p:nvSpPr>
          <p:spPr bwMode="ltGray">
            <a:xfrm>
              <a:off x="3516313" y="3937000"/>
              <a:ext cx="193675" cy="18732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35"/>
                </a:cxn>
                <a:cxn ang="0">
                  <a:pos x="11" y="39"/>
                </a:cxn>
                <a:cxn ang="0">
                  <a:pos x="17" y="45"/>
                </a:cxn>
                <a:cxn ang="0">
                  <a:pos x="23" y="52"/>
                </a:cxn>
                <a:cxn ang="0">
                  <a:pos x="23" y="57"/>
                </a:cxn>
                <a:cxn ang="0">
                  <a:pos x="28" y="67"/>
                </a:cxn>
                <a:cxn ang="0">
                  <a:pos x="38" y="61"/>
                </a:cxn>
                <a:cxn ang="0">
                  <a:pos x="45" y="52"/>
                </a:cxn>
                <a:cxn ang="0">
                  <a:pos x="51" y="46"/>
                </a:cxn>
                <a:cxn ang="0">
                  <a:pos x="66" y="48"/>
                </a:cxn>
                <a:cxn ang="0">
                  <a:pos x="68" y="52"/>
                </a:cxn>
                <a:cxn ang="0">
                  <a:pos x="68" y="54"/>
                </a:cxn>
                <a:cxn ang="0">
                  <a:pos x="69" y="63"/>
                </a:cxn>
                <a:cxn ang="0">
                  <a:pos x="71" y="67"/>
                </a:cxn>
                <a:cxn ang="0">
                  <a:pos x="71" y="76"/>
                </a:cxn>
                <a:cxn ang="0">
                  <a:pos x="75" y="78"/>
                </a:cxn>
                <a:cxn ang="0">
                  <a:pos x="79" y="76"/>
                </a:cxn>
                <a:cxn ang="0">
                  <a:pos x="86" y="78"/>
                </a:cxn>
                <a:cxn ang="0">
                  <a:pos x="92" y="87"/>
                </a:cxn>
                <a:cxn ang="0">
                  <a:pos x="88" y="95"/>
                </a:cxn>
                <a:cxn ang="0">
                  <a:pos x="88" y="98"/>
                </a:cxn>
                <a:cxn ang="0">
                  <a:pos x="92" y="102"/>
                </a:cxn>
                <a:cxn ang="0">
                  <a:pos x="99" y="96"/>
                </a:cxn>
                <a:cxn ang="0">
                  <a:pos x="109" y="95"/>
                </a:cxn>
                <a:cxn ang="0">
                  <a:pos x="113" y="89"/>
                </a:cxn>
                <a:cxn ang="0">
                  <a:pos x="113" y="78"/>
                </a:cxn>
                <a:cxn ang="0">
                  <a:pos x="118" y="78"/>
                </a:cxn>
                <a:cxn ang="0">
                  <a:pos x="118" y="70"/>
                </a:cxn>
                <a:cxn ang="0">
                  <a:pos x="114" y="67"/>
                </a:cxn>
                <a:cxn ang="0">
                  <a:pos x="113" y="63"/>
                </a:cxn>
                <a:cxn ang="0">
                  <a:pos x="113" y="57"/>
                </a:cxn>
                <a:cxn ang="0">
                  <a:pos x="114" y="52"/>
                </a:cxn>
                <a:cxn ang="0">
                  <a:pos x="118" y="48"/>
                </a:cxn>
                <a:cxn ang="0">
                  <a:pos x="122" y="46"/>
                </a:cxn>
                <a:cxn ang="0">
                  <a:pos x="116" y="15"/>
                </a:cxn>
                <a:cxn ang="0">
                  <a:pos x="32" y="0"/>
                </a:cxn>
                <a:cxn ang="0">
                  <a:pos x="2" y="26"/>
                </a:cxn>
                <a:cxn ang="0">
                  <a:pos x="0" y="32"/>
                </a:cxn>
              </a:cxnLst>
              <a:rect l="0" t="0" r="r" b="b"/>
              <a:pathLst>
                <a:path w="123" h="103">
                  <a:moveTo>
                    <a:pt x="0" y="32"/>
                  </a:moveTo>
                  <a:lnTo>
                    <a:pt x="8" y="35"/>
                  </a:lnTo>
                  <a:lnTo>
                    <a:pt x="11" y="39"/>
                  </a:lnTo>
                  <a:lnTo>
                    <a:pt x="17" y="45"/>
                  </a:lnTo>
                  <a:lnTo>
                    <a:pt x="23" y="52"/>
                  </a:lnTo>
                  <a:lnTo>
                    <a:pt x="23" y="57"/>
                  </a:lnTo>
                  <a:lnTo>
                    <a:pt x="28" y="67"/>
                  </a:lnTo>
                  <a:lnTo>
                    <a:pt x="38" y="61"/>
                  </a:lnTo>
                  <a:lnTo>
                    <a:pt x="45" y="52"/>
                  </a:lnTo>
                  <a:lnTo>
                    <a:pt x="51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9" y="63"/>
                  </a:lnTo>
                  <a:lnTo>
                    <a:pt x="71" y="67"/>
                  </a:lnTo>
                  <a:lnTo>
                    <a:pt x="71" y="76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6" y="78"/>
                  </a:lnTo>
                  <a:lnTo>
                    <a:pt x="92" y="87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92" y="102"/>
                  </a:lnTo>
                  <a:lnTo>
                    <a:pt x="99" y="96"/>
                  </a:lnTo>
                  <a:lnTo>
                    <a:pt x="109" y="95"/>
                  </a:lnTo>
                  <a:lnTo>
                    <a:pt x="113" y="89"/>
                  </a:lnTo>
                  <a:lnTo>
                    <a:pt x="113" y="78"/>
                  </a:lnTo>
                  <a:lnTo>
                    <a:pt x="118" y="78"/>
                  </a:lnTo>
                  <a:lnTo>
                    <a:pt x="118" y="70"/>
                  </a:lnTo>
                  <a:lnTo>
                    <a:pt x="114" y="67"/>
                  </a:lnTo>
                  <a:lnTo>
                    <a:pt x="113" y="63"/>
                  </a:lnTo>
                  <a:lnTo>
                    <a:pt x="113" y="57"/>
                  </a:lnTo>
                  <a:lnTo>
                    <a:pt x="114" y="52"/>
                  </a:lnTo>
                  <a:lnTo>
                    <a:pt x="118" y="48"/>
                  </a:lnTo>
                  <a:lnTo>
                    <a:pt x="122" y="46"/>
                  </a:lnTo>
                  <a:lnTo>
                    <a:pt x="116" y="15"/>
                  </a:lnTo>
                  <a:lnTo>
                    <a:pt x="32" y="0"/>
                  </a:lnTo>
                  <a:lnTo>
                    <a:pt x="2" y="26"/>
                  </a:lnTo>
                  <a:lnTo>
                    <a:pt x="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3" name="Freeform 271"/>
            <p:cNvSpPr>
              <a:spLocks/>
            </p:cNvSpPr>
            <p:nvPr/>
          </p:nvSpPr>
          <p:spPr bwMode="ltGray">
            <a:xfrm>
              <a:off x="3514725" y="3935413"/>
              <a:ext cx="206375" cy="201612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38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24" y="56"/>
                </a:cxn>
                <a:cxn ang="0">
                  <a:pos x="24" y="62"/>
                </a:cxn>
                <a:cxn ang="0">
                  <a:pos x="30" y="72"/>
                </a:cxn>
                <a:cxn ang="0">
                  <a:pos x="40" y="66"/>
                </a:cxn>
                <a:cxn ang="0">
                  <a:pos x="48" y="56"/>
                </a:cxn>
                <a:cxn ang="0">
                  <a:pos x="54" y="50"/>
                </a:cxn>
                <a:cxn ang="0">
                  <a:pos x="70" y="52"/>
                </a:cxn>
                <a:cxn ang="0">
                  <a:pos x="72" y="56"/>
                </a:cxn>
                <a:cxn ang="0">
                  <a:pos x="72" y="58"/>
                </a:cxn>
                <a:cxn ang="0">
                  <a:pos x="74" y="68"/>
                </a:cxn>
                <a:cxn ang="0">
                  <a:pos x="76" y="72"/>
                </a:cxn>
                <a:cxn ang="0">
                  <a:pos x="76" y="82"/>
                </a:cxn>
                <a:cxn ang="0">
                  <a:pos x="80" y="84"/>
                </a:cxn>
                <a:cxn ang="0">
                  <a:pos x="84" y="82"/>
                </a:cxn>
                <a:cxn ang="0">
                  <a:pos x="92" y="84"/>
                </a:cxn>
                <a:cxn ang="0">
                  <a:pos x="98" y="94"/>
                </a:cxn>
                <a:cxn ang="0">
                  <a:pos x="94" y="102"/>
                </a:cxn>
                <a:cxn ang="0">
                  <a:pos x="94" y="106"/>
                </a:cxn>
                <a:cxn ang="0">
                  <a:pos x="98" y="110"/>
                </a:cxn>
                <a:cxn ang="0">
                  <a:pos x="106" y="104"/>
                </a:cxn>
                <a:cxn ang="0">
                  <a:pos x="116" y="102"/>
                </a:cxn>
                <a:cxn ang="0">
                  <a:pos x="120" y="96"/>
                </a:cxn>
                <a:cxn ang="0">
                  <a:pos x="120" y="84"/>
                </a:cxn>
                <a:cxn ang="0">
                  <a:pos x="126" y="84"/>
                </a:cxn>
                <a:cxn ang="0">
                  <a:pos x="126" y="76"/>
                </a:cxn>
                <a:cxn ang="0">
                  <a:pos x="122" y="72"/>
                </a:cxn>
                <a:cxn ang="0">
                  <a:pos x="120" y="68"/>
                </a:cxn>
                <a:cxn ang="0">
                  <a:pos x="120" y="62"/>
                </a:cxn>
                <a:cxn ang="0">
                  <a:pos x="122" y="56"/>
                </a:cxn>
                <a:cxn ang="0">
                  <a:pos x="126" y="52"/>
                </a:cxn>
                <a:cxn ang="0">
                  <a:pos x="130" y="50"/>
                </a:cxn>
                <a:cxn ang="0">
                  <a:pos x="124" y="16"/>
                </a:cxn>
                <a:cxn ang="0">
                  <a:pos x="34" y="0"/>
                </a:cxn>
                <a:cxn ang="0">
                  <a:pos x="2" y="28"/>
                </a:cxn>
                <a:cxn ang="0">
                  <a:pos x="0" y="34"/>
                </a:cxn>
              </a:cxnLst>
              <a:rect l="0" t="0" r="r" b="b"/>
              <a:pathLst>
                <a:path w="131" h="111">
                  <a:moveTo>
                    <a:pt x="0" y="34"/>
                  </a:moveTo>
                  <a:lnTo>
                    <a:pt x="8" y="38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62"/>
                  </a:lnTo>
                  <a:lnTo>
                    <a:pt x="30" y="72"/>
                  </a:lnTo>
                  <a:lnTo>
                    <a:pt x="40" y="66"/>
                  </a:lnTo>
                  <a:lnTo>
                    <a:pt x="48" y="56"/>
                  </a:lnTo>
                  <a:lnTo>
                    <a:pt x="54" y="50"/>
                  </a:lnTo>
                  <a:lnTo>
                    <a:pt x="70" y="52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4" y="68"/>
                  </a:lnTo>
                  <a:lnTo>
                    <a:pt x="76" y="72"/>
                  </a:lnTo>
                  <a:lnTo>
                    <a:pt x="76" y="82"/>
                  </a:lnTo>
                  <a:lnTo>
                    <a:pt x="80" y="84"/>
                  </a:lnTo>
                  <a:lnTo>
                    <a:pt x="84" y="82"/>
                  </a:lnTo>
                  <a:lnTo>
                    <a:pt x="92" y="84"/>
                  </a:lnTo>
                  <a:lnTo>
                    <a:pt x="98" y="94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98" y="110"/>
                  </a:lnTo>
                  <a:lnTo>
                    <a:pt x="106" y="104"/>
                  </a:lnTo>
                  <a:lnTo>
                    <a:pt x="116" y="102"/>
                  </a:lnTo>
                  <a:lnTo>
                    <a:pt x="120" y="96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26" y="76"/>
                  </a:lnTo>
                  <a:lnTo>
                    <a:pt x="122" y="72"/>
                  </a:lnTo>
                  <a:lnTo>
                    <a:pt x="120" y="68"/>
                  </a:lnTo>
                  <a:lnTo>
                    <a:pt x="120" y="62"/>
                  </a:lnTo>
                  <a:lnTo>
                    <a:pt x="122" y="56"/>
                  </a:lnTo>
                  <a:lnTo>
                    <a:pt x="126" y="52"/>
                  </a:lnTo>
                  <a:lnTo>
                    <a:pt x="130" y="50"/>
                  </a:lnTo>
                  <a:lnTo>
                    <a:pt x="124" y="16"/>
                  </a:lnTo>
                  <a:lnTo>
                    <a:pt x="34" y="0"/>
                  </a:lnTo>
                  <a:lnTo>
                    <a:pt x="2" y="28"/>
                  </a:lnTo>
                  <a:lnTo>
                    <a:pt x="0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4" name="Freeform 272"/>
            <p:cNvSpPr>
              <a:spLocks/>
            </p:cNvSpPr>
            <p:nvPr/>
          </p:nvSpPr>
          <p:spPr bwMode="ltGray">
            <a:xfrm>
              <a:off x="3498850" y="3467100"/>
              <a:ext cx="406400" cy="433388"/>
            </a:xfrm>
            <a:custGeom>
              <a:avLst/>
              <a:gdLst/>
              <a:ahLst/>
              <a:cxnLst>
                <a:cxn ang="0">
                  <a:pos x="14" y="98"/>
                </a:cxn>
                <a:cxn ang="0">
                  <a:pos x="22" y="84"/>
                </a:cxn>
                <a:cxn ang="0">
                  <a:pos x="124" y="4"/>
                </a:cxn>
                <a:cxn ang="0">
                  <a:pos x="190" y="0"/>
                </a:cxn>
                <a:cxn ang="0">
                  <a:pos x="256" y="64"/>
                </a:cxn>
                <a:cxn ang="0">
                  <a:pos x="214" y="224"/>
                </a:cxn>
                <a:cxn ang="0">
                  <a:pos x="70" y="238"/>
                </a:cxn>
                <a:cxn ang="0">
                  <a:pos x="0" y="198"/>
                </a:cxn>
                <a:cxn ang="0">
                  <a:pos x="2" y="188"/>
                </a:cxn>
                <a:cxn ang="0">
                  <a:pos x="8" y="184"/>
                </a:cxn>
                <a:cxn ang="0">
                  <a:pos x="6" y="178"/>
                </a:cxn>
                <a:cxn ang="0">
                  <a:pos x="14" y="166"/>
                </a:cxn>
                <a:cxn ang="0">
                  <a:pos x="18" y="156"/>
                </a:cxn>
                <a:cxn ang="0">
                  <a:pos x="18" y="134"/>
                </a:cxn>
                <a:cxn ang="0">
                  <a:pos x="12" y="128"/>
                </a:cxn>
                <a:cxn ang="0">
                  <a:pos x="16" y="124"/>
                </a:cxn>
                <a:cxn ang="0">
                  <a:pos x="20" y="106"/>
                </a:cxn>
                <a:cxn ang="0">
                  <a:pos x="14" y="98"/>
                </a:cxn>
              </a:cxnLst>
              <a:rect l="0" t="0" r="r" b="b"/>
              <a:pathLst>
                <a:path w="257" h="239">
                  <a:moveTo>
                    <a:pt x="14" y="98"/>
                  </a:moveTo>
                  <a:lnTo>
                    <a:pt x="22" y="84"/>
                  </a:lnTo>
                  <a:lnTo>
                    <a:pt x="124" y="4"/>
                  </a:lnTo>
                  <a:lnTo>
                    <a:pt x="190" y="0"/>
                  </a:lnTo>
                  <a:lnTo>
                    <a:pt x="256" y="64"/>
                  </a:lnTo>
                  <a:lnTo>
                    <a:pt x="214" y="224"/>
                  </a:lnTo>
                  <a:lnTo>
                    <a:pt x="70" y="238"/>
                  </a:lnTo>
                  <a:lnTo>
                    <a:pt x="0" y="198"/>
                  </a:lnTo>
                  <a:lnTo>
                    <a:pt x="2" y="188"/>
                  </a:lnTo>
                  <a:lnTo>
                    <a:pt x="8" y="184"/>
                  </a:lnTo>
                  <a:lnTo>
                    <a:pt x="6" y="178"/>
                  </a:lnTo>
                  <a:lnTo>
                    <a:pt x="14" y="166"/>
                  </a:lnTo>
                  <a:lnTo>
                    <a:pt x="18" y="156"/>
                  </a:lnTo>
                  <a:lnTo>
                    <a:pt x="18" y="134"/>
                  </a:lnTo>
                  <a:lnTo>
                    <a:pt x="12" y="128"/>
                  </a:lnTo>
                  <a:lnTo>
                    <a:pt x="16" y="124"/>
                  </a:lnTo>
                  <a:lnTo>
                    <a:pt x="20" y="106"/>
                  </a:lnTo>
                  <a:lnTo>
                    <a:pt x="14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5" name="Freeform 273"/>
            <p:cNvSpPr>
              <a:spLocks/>
            </p:cNvSpPr>
            <p:nvPr/>
          </p:nvSpPr>
          <p:spPr bwMode="ltGray">
            <a:xfrm>
              <a:off x="3478213" y="3932238"/>
              <a:ext cx="85725" cy="69850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22" y="36"/>
                </a:cxn>
                <a:cxn ang="0">
                  <a:pos x="20" y="34"/>
                </a:cxn>
                <a:cxn ang="0">
                  <a:pos x="18" y="22"/>
                </a:cxn>
                <a:cxn ang="0">
                  <a:pos x="16" y="20"/>
                </a:cxn>
                <a:cxn ang="0">
                  <a:pos x="12" y="20"/>
                </a:cxn>
                <a:cxn ang="0">
                  <a:pos x="0" y="6"/>
                </a:cxn>
                <a:cxn ang="0">
                  <a:pos x="24" y="0"/>
                </a:cxn>
                <a:cxn ang="0">
                  <a:pos x="52" y="4"/>
                </a:cxn>
                <a:cxn ang="0">
                  <a:pos x="52" y="8"/>
                </a:cxn>
                <a:cxn ang="0">
                  <a:pos x="48" y="12"/>
                </a:cxn>
                <a:cxn ang="0">
                  <a:pos x="50" y="20"/>
                </a:cxn>
                <a:cxn ang="0">
                  <a:pos x="44" y="26"/>
                </a:cxn>
                <a:cxn ang="0">
                  <a:pos x="38" y="24"/>
                </a:cxn>
                <a:cxn ang="0">
                  <a:pos x="30" y="32"/>
                </a:cxn>
                <a:cxn ang="0">
                  <a:pos x="28" y="38"/>
                </a:cxn>
              </a:cxnLst>
              <a:rect l="0" t="0" r="r" b="b"/>
              <a:pathLst>
                <a:path w="53" h="39">
                  <a:moveTo>
                    <a:pt x="28" y="38"/>
                  </a:moveTo>
                  <a:lnTo>
                    <a:pt x="22" y="36"/>
                  </a:lnTo>
                  <a:lnTo>
                    <a:pt x="20" y="34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0" y="6"/>
                  </a:lnTo>
                  <a:lnTo>
                    <a:pt x="24" y="0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50" y="20"/>
                  </a:lnTo>
                  <a:lnTo>
                    <a:pt x="44" y="26"/>
                  </a:lnTo>
                  <a:lnTo>
                    <a:pt x="38" y="24"/>
                  </a:lnTo>
                  <a:lnTo>
                    <a:pt x="30" y="32"/>
                  </a:lnTo>
                  <a:lnTo>
                    <a:pt x="28" y="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6" name="Freeform 274"/>
            <p:cNvSpPr>
              <a:spLocks/>
            </p:cNvSpPr>
            <p:nvPr/>
          </p:nvSpPr>
          <p:spPr bwMode="ltGray">
            <a:xfrm>
              <a:off x="3478213" y="3800475"/>
              <a:ext cx="139700" cy="16351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2" y="14"/>
                </a:cxn>
                <a:cxn ang="0">
                  <a:pos x="12" y="8"/>
                </a:cxn>
                <a:cxn ang="0">
                  <a:pos x="16" y="1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8" y="0"/>
                </a:cxn>
                <a:cxn ang="0">
                  <a:pos x="48" y="2"/>
                </a:cxn>
                <a:cxn ang="0">
                  <a:pos x="56" y="4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68" y="22"/>
                </a:cxn>
                <a:cxn ang="0">
                  <a:pos x="72" y="26"/>
                </a:cxn>
                <a:cxn ang="0">
                  <a:pos x="74" y="30"/>
                </a:cxn>
                <a:cxn ang="0">
                  <a:pos x="82" y="42"/>
                </a:cxn>
                <a:cxn ang="0">
                  <a:pos x="86" y="84"/>
                </a:cxn>
                <a:cxn ang="0">
                  <a:pos x="82" y="88"/>
                </a:cxn>
                <a:cxn ang="0">
                  <a:pos x="74" y="88"/>
                </a:cxn>
                <a:cxn ang="0">
                  <a:pos x="58" y="78"/>
                </a:cxn>
                <a:cxn ang="0">
                  <a:pos x="52" y="78"/>
                </a:cxn>
                <a:cxn ang="0">
                  <a:pos x="46" y="76"/>
                </a:cxn>
                <a:cxn ang="0">
                  <a:pos x="32" y="76"/>
                </a:cxn>
                <a:cxn ang="0">
                  <a:pos x="24" y="76"/>
                </a:cxn>
                <a:cxn ang="0">
                  <a:pos x="20" y="80"/>
                </a:cxn>
                <a:cxn ang="0">
                  <a:pos x="16" y="78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4" y="78"/>
                </a:cxn>
                <a:cxn ang="0">
                  <a:pos x="0" y="78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2" y="52"/>
                </a:cxn>
                <a:cxn ang="0">
                  <a:pos x="2" y="42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0" y="30"/>
                </a:cxn>
              </a:cxnLst>
              <a:rect l="0" t="0" r="r" b="b"/>
              <a:pathLst>
                <a:path w="87" h="89">
                  <a:moveTo>
                    <a:pt x="0" y="30"/>
                  </a:moveTo>
                  <a:lnTo>
                    <a:pt x="12" y="14"/>
                  </a:lnTo>
                  <a:lnTo>
                    <a:pt x="12" y="8"/>
                  </a:lnTo>
                  <a:lnTo>
                    <a:pt x="16" y="1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0" y="12"/>
                  </a:lnTo>
                  <a:lnTo>
                    <a:pt x="68" y="12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84"/>
                  </a:lnTo>
                  <a:lnTo>
                    <a:pt x="82" y="88"/>
                  </a:lnTo>
                  <a:lnTo>
                    <a:pt x="74" y="88"/>
                  </a:lnTo>
                  <a:lnTo>
                    <a:pt x="58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7" name="Freeform 275"/>
            <p:cNvSpPr>
              <a:spLocks/>
            </p:cNvSpPr>
            <p:nvPr/>
          </p:nvSpPr>
          <p:spPr bwMode="ltGray">
            <a:xfrm>
              <a:off x="3603625" y="3560763"/>
              <a:ext cx="495300" cy="492125"/>
            </a:xfrm>
            <a:custGeom>
              <a:avLst/>
              <a:gdLst/>
              <a:ahLst/>
              <a:cxnLst>
                <a:cxn ang="0">
                  <a:pos x="184" y="2"/>
                </a:cxn>
                <a:cxn ang="0">
                  <a:pos x="148" y="0"/>
                </a:cxn>
                <a:cxn ang="0">
                  <a:pos x="136" y="136"/>
                </a:cxn>
                <a:cxn ang="0">
                  <a:pos x="144" y="146"/>
                </a:cxn>
                <a:cxn ang="0">
                  <a:pos x="136" y="164"/>
                </a:cxn>
                <a:cxn ang="0">
                  <a:pos x="64" y="156"/>
                </a:cxn>
                <a:cxn ang="0">
                  <a:pos x="56" y="148"/>
                </a:cxn>
                <a:cxn ang="0">
                  <a:pos x="52" y="158"/>
                </a:cxn>
                <a:cxn ang="0">
                  <a:pos x="44" y="158"/>
                </a:cxn>
                <a:cxn ang="0">
                  <a:pos x="34" y="166"/>
                </a:cxn>
                <a:cxn ang="0">
                  <a:pos x="30" y="168"/>
                </a:cxn>
                <a:cxn ang="0">
                  <a:pos x="28" y="160"/>
                </a:cxn>
                <a:cxn ang="0">
                  <a:pos x="30" y="158"/>
                </a:cxn>
                <a:cxn ang="0">
                  <a:pos x="26" y="154"/>
                </a:cxn>
                <a:cxn ang="0">
                  <a:pos x="20" y="158"/>
                </a:cxn>
                <a:cxn ang="0">
                  <a:pos x="18" y="160"/>
                </a:cxn>
                <a:cxn ang="0">
                  <a:pos x="14" y="178"/>
                </a:cxn>
                <a:cxn ang="0">
                  <a:pos x="4" y="174"/>
                </a:cxn>
                <a:cxn ang="0">
                  <a:pos x="0" y="200"/>
                </a:cxn>
                <a:cxn ang="0">
                  <a:pos x="4" y="208"/>
                </a:cxn>
                <a:cxn ang="0">
                  <a:pos x="6" y="212"/>
                </a:cxn>
                <a:cxn ang="0">
                  <a:pos x="4" y="220"/>
                </a:cxn>
                <a:cxn ang="0">
                  <a:pos x="12" y="222"/>
                </a:cxn>
                <a:cxn ang="0">
                  <a:pos x="18" y="226"/>
                </a:cxn>
                <a:cxn ang="0">
                  <a:pos x="28" y="234"/>
                </a:cxn>
                <a:cxn ang="0">
                  <a:pos x="34" y="236"/>
                </a:cxn>
                <a:cxn ang="0">
                  <a:pos x="46" y="228"/>
                </a:cxn>
                <a:cxn ang="0">
                  <a:pos x="48" y="222"/>
                </a:cxn>
                <a:cxn ang="0">
                  <a:pos x="58" y="222"/>
                </a:cxn>
                <a:cxn ang="0">
                  <a:pos x="60" y="230"/>
                </a:cxn>
                <a:cxn ang="0">
                  <a:pos x="64" y="236"/>
                </a:cxn>
                <a:cxn ang="0">
                  <a:pos x="68" y="244"/>
                </a:cxn>
                <a:cxn ang="0">
                  <a:pos x="62" y="250"/>
                </a:cxn>
                <a:cxn ang="0">
                  <a:pos x="60" y="256"/>
                </a:cxn>
                <a:cxn ang="0">
                  <a:pos x="70" y="254"/>
                </a:cxn>
                <a:cxn ang="0">
                  <a:pos x="72" y="260"/>
                </a:cxn>
                <a:cxn ang="0">
                  <a:pos x="74" y="258"/>
                </a:cxn>
                <a:cxn ang="0">
                  <a:pos x="80" y="260"/>
                </a:cxn>
                <a:cxn ang="0">
                  <a:pos x="86" y="266"/>
                </a:cxn>
                <a:cxn ang="0">
                  <a:pos x="86" y="268"/>
                </a:cxn>
                <a:cxn ang="0">
                  <a:pos x="98" y="262"/>
                </a:cxn>
                <a:cxn ang="0">
                  <a:pos x="104" y="260"/>
                </a:cxn>
                <a:cxn ang="0">
                  <a:pos x="108" y="270"/>
                </a:cxn>
                <a:cxn ang="0">
                  <a:pos x="124" y="258"/>
                </a:cxn>
                <a:cxn ang="0">
                  <a:pos x="312" y="176"/>
                </a:cxn>
                <a:cxn ang="0">
                  <a:pos x="308" y="80"/>
                </a:cxn>
                <a:cxn ang="0">
                  <a:pos x="184" y="2"/>
                </a:cxn>
              </a:cxnLst>
              <a:rect l="0" t="0" r="r" b="b"/>
              <a:pathLst>
                <a:path w="313" h="271">
                  <a:moveTo>
                    <a:pt x="184" y="2"/>
                  </a:moveTo>
                  <a:lnTo>
                    <a:pt x="148" y="0"/>
                  </a:lnTo>
                  <a:lnTo>
                    <a:pt x="136" y="136"/>
                  </a:lnTo>
                  <a:lnTo>
                    <a:pt x="144" y="146"/>
                  </a:lnTo>
                  <a:lnTo>
                    <a:pt x="136" y="164"/>
                  </a:lnTo>
                  <a:lnTo>
                    <a:pt x="64" y="156"/>
                  </a:lnTo>
                  <a:lnTo>
                    <a:pt x="56" y="148"/>
                  </a:lnTo>
                  <a:lnTo>
                    <a:pt x="52" y="158"/>
                  </a:lnTo>
                  <a:lnTo>
                    <a:pt x="44" y="158"/>
                  </a:lnTo>
                  <a:lnTo>
                    <a:pt x="34" y="166"/>
                  </a:lnTo>
                  <a:lnTo>
                    <a:pt x="30" y="168"/>
                  </a:lnTo>
                  <a:lnTo>
                    <a:pt x="28" y="160"/>
                  </a:lnTo>
                  <a:lnTo>
                    <a:pt x="30" y="158"/>
                  </a:lnTo>
                  <a:lnTo>
                    <a:pt x="26" y="154"/>
                  </a:lnTo>
                  <a:lnTo>
                    <a:pt x="20" y="158"/>
                  </a:lnTo>
                  <a:lnTo>
                    <a:pt x="18" y="160"/>
                  </a:lnTo>
                  <a:lnTo>
                    <a:pt x="14" y="178"/>
                  </a:lnTo>
                  <a:lnTo>
                    <a:pt x="4" y="174"/>
                  </a:lnTo>
                  <a:lnTo>
                    <a:pt x="0" y="200"/>
                  </a:lnTo>
                  <a:lnTo>
                    <a:pt x="4" y="208"/>
                  </a:lnTo>
                  <a:lnTo>
                    <a:pt x="6" y="212"/>
                  </a:lnTo>
                  <a:lnTo>
                    <a:pt x="4" y="220"/>
                  </a:lnTo>
                  <a:lnTo>
                    <a:pt x="12" y="222"/>
                  </a:lnTo>
                  <a:lnTo>
                    <a:pt x="18" y="226"/>
                  </a:lnTo>
                  <a:lnTo>
                    <a:pt x="28" y="234"/>
                  </a:lnTo>
                  <a:lnTo>
                    <a:pt x="34" y="236"/>
                  </a:lnTo>
                  <a:lnTo>
                    <a:pt x="46" y="228"/>
                  </a:lnTo>
                  <a:lnTo>
                    <a:pt x="48" y="222"/>
                  </a:lnTo>
                  <a:lnTo>
                    <a:pt x="58" y="222"/>
                  </a:lnTo>
                  <a:lnTo>
                    <a:pt x="60" y="230"/>
                  </a:lnTo>
                  <a:lnTo>
                    <a:pt x="64" y="236"/>
                  </a:lnTo>
                  <a:lnTo>
                    <a:pt x="68" y="244"/>
                  </a:lnTo>
                  <a:lnTo>
                    <a:pt x="62" y="250"/>
                  </a:lnTo>
                  <a:lnTo>
                    <a:pt x="60" y="256"/>
                  </a:lnTo>
                  <a:lnTo>
                    <a:pt x="70" y="254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80" y="260"/>
                  </a:lnTo>
                  <a:lnTo>
                    <a:pt x="86" y="266"/>
                  </a:lnTo>
                  <a:lnTo>
                    <a:pt x="86" y="268"/>
                  </a:lnTo>
                  <a:lnTo>
                    <a:pt x="98" y="262"/>
                  </a:lnTo>
                  <a:lnTo>
                    <a:pt x="104" y="260"/>
                  </a:lnTo>
                  <a:lnTo>
                    <a:pt x="108" y="270"/>
                  </a:lnTo>
                  <a:lnTo>
                    <a:pt x="124" y="258"/>
                  </a:lnTo>
                  <a:lnTo>
                    <a:pt x="312" y="176"/>
                  </a:lnTo>
                  <a:lnTo>
                    <a:pt x="308" y="80"/>
                  </a:lnTo>
                  <a:lnTo>
                    <a:pt x="18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8" name="Freeform 276"/>
            <p:cNvSpPr>
              <a:spLocks/>
            </p:cNvSpPr>
            <p:nvPr/>
          </p:nvSpPr>
          <p:spPr bwMode="ltGray">
            <a:xfrm>
              <a:off x="3778250" y="3895725"/>
              <a:ext cx="239713" cy="18256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02" y="0"/>
                </a:cxn>
                <a:cxn ang="0">
                  <a:pos x="74" y="14"/>
                </a:cxn>
                <a:cxn ang="0">
                  <a:pos x="44" y="26"/>
                </a:cxn>
                <a:cxn ang="0">
                  <a:pos x="32" y="26"/>
                </a:cxn>
                <a:cxn ang="0">
                  <a:pos x="30" y="36"/>
                </a:cxn>
                <a:cxn ang="0">
                  <a:pos x="24" y="38"/>
                </a:cxn>
                <a:cxn ang="0">
                  <a:pos x="22" y="50"/>
                </a:cxn>
                <a:cxn ang="0">
                  <a:pos x="10" y="52"/>
                </a:cxn>
                <a:cxn ang="0">
                  <a:pos x="6" y="54"/>
                </a:cxn>
                <a:cxn ang="0">
                  <a:pos x="6" y="64"/>
                </a:cxn>
                <a:cxn ang="0">
                  <a:pos x="0" y="74"/>
                </a:cxn>
                <a:cxn ang="0">
                  <a:pos x="8" y="82"/>
                </a:cxn>
                <a:cxn ang="0">
                  <a:pos x="8" y="92"/>
                </a:cxn>
                <a:cxn ang="0">
                  <a:pos x="8" y="96"/>
                </a:cxn>
                <a:cxn ang="0">
                  <a:pos x="14" y="100"/>
                </a:cxn>
                <a:cxn ang="0">
                  <a:pos x="20" y="98"/>
                </a:cxn>
                <a:cxn ang="0">
                  <a:pos x="24" y="94"/>
                </a:cxn>
                <a:cxn ang="0">
                  <a:pos x="32" y="94"/>
                </a:cxn>
                <a:cxn ang="0">
                  <a:pos x="38" y="92"/>
                </a:cxn>
                <a:cxn ang="0">
                  <a:pos x="46" y="96"/>
                </a:cxn>
                <a:cxn ang="0">
                  <a:pos x="50" y="86"/>
                </a:cxn>
                <a:cxn ang="0">
                  <a:pos x="46" y="78"/>
                </a:cxn>
                <a:cxn ang="0">
                  <a:pos x="50" y="72"/>
                </a:cxn>
                <a:cxn ang="0">
                  <a:pos x="92" y="76"/>
                </a:cxn>
                <a:cxn ang="0">
                  <a:pos x="98" y="74"/>
                </a:cxn>
                <a:cxn ang="0">
                  <a:pos x="108" y="74"/>
                </a:cxn>
                <a:cxn ang="0">
                  <a:pos x="124" y="78"/>
                </a:cxn>
                <a:cxn ang="0">
                  <a:pos x="134" y="70"/>
                </a:cxn>
                <a:cxn ang="0">
                  <a:pos x="140" y="72"/>
                </a:cxn>
                <a:cxn ang="0">
                  <a:pos x="148" y="66"/>
                </a:cxn>
                <a:cxn ang="0">
                  <a:pos x="150" y="22"/>
                </a:cxn>
                <a:cxn ang="0">
                  <a:pos x="118" y="0"/>
                </a:cxn>
              </a:cxnLst>
              <a:rect l="0" t="0" r="r" b="b"/>
              <a:pathLst>
                <a:path w="151" h="101">
                  <a:moveTo>
                    <a:pt x="118" y="0"/>
                  </a:moveTo>
                  <a:lnTo>
                    <a:pt x="102" y="0"/>
                  </a:lnTo>
                  <a:lnTo>
                    <a:pt x="74" y="14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0" y="36"/>
                  </a:lnTo>
                  <a:lnTo>
                    <a:pt x="24" y="38"/>
                  </a:lnTo>
                  <a:lnTo>
                    <a:pt x="22" y="50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64"/>
                  </a:lnTo>
                  <a:lnTo>
                    <a:pt x="0" y="74"/>
                  </a:lnTo>
                  <a:lnTo>
                    <a:pt x="8" y="82"/>
                  </a:lnTo>
                  <a:lnTo>
                    <a:pt x="8" y="92"/>
                  </a:lnTo>
                  <a:lnTo>
                    <a:pt x="8" y="96"/>
                  </a:lnTo>
                  <a:lnTo>
                    <a:pt x="14" y="100"/>
                  </a:lnTo>
                  <a:lnTo>
                    <a:pt x="20" y="98"/>
                  </a:lnTo>
                  <a:lnTo>
                    <a:pt x="24" y="94"/>
                  </a:lnTo>
                  <a:lnTo>
                    <a:pt x="32" y="94"/>
                  </a:lnTo>
                  <a:lnTo>
                    <a:pt x="38" y="92"/>
                  </a:lnTo>
                  <a:lnTo>
                    <a:pt x="46" y="96"/>
                  </a:lnTo>
                  <a:lnTo>
                    <a:pt x="50" y="86"/>
                  </a:lnTo>
                  <a:lnTo>
                    <a:pt x="46" y="78"/>
                  </a:lnTo>
                  <a:lnTo>
                    <a:pt x="50" y="72"/>
                  </a:lnTo>
                  <a:lnTo>
                    <a:pt x="92" y="76"/>
                  </a:lnTo>
                  <a:lnTo>
                    <a:pt x="98" y="74"/>
                  </a:lnTo>
                  <a:lnTo>
                    <a:pt x="108" y="74"/>
                  </a:lnTo>
                  <a:lnTo>
                    <a:pt x="124" y="78"/>
                  </a:lnTo>
                  <a:lnTo>
                    <a:pt x="134" y="70"/>
                  </a:lnTo>
                  <a:lnTo>
                    <a:pt x="140" y="72"/>
                  </a:lnTo>
                  <a:lnTo>
                    <a:pt x="148" y="66"/>
                  </a:lnTo>
                  <a:lnTo>
                    <a:pt x="150" y="22"/>
                  </a:lnTo>
                  <a:lnTo>
                    <a:pt x="11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9" name="Freeform 277"/>
            <p:cNvSpPr>
              <a:spLocks/>
            </p:cNvSpPr>
            <p:nvPr/>
          </p:nvSpPr>
          <p:spPr bwMode="ltGray">
            <a:xfrm>
              <a:off x="3956050" y="3616325"/>
              <a:ext cx="461963" cy="400050"/>
            </a:xfrm>
            <a:custGeom>
              <a:avLst/>
              <a:gdLst/>
              <a:ahLst/>
              <a:cxnLst>
                <a:cxn ang="0">
                  <a:pos x="282" y="86"/>
                </a:cxn>
                <a:cxn ang="0">
                  <a:pos x="278" y="152"/>
                </a:cxn>
                <a:cxn ang="0">
                  <a:pos x="238" y="178"/>
                </a:cxn>
                <a:cxn ang="0">
                  <a:pos x="238" y="200"/>
                </a:cxn>
                <a:cxn ang="0">
                  <a:pos x="214" y="210"/>
                </a:cxn>
                <a:cxn ang="0">
                  <a:pos x="206" y="204"/>
                </a:cxn>
                <a:cxn ang="0">
                  <a:pos x="194" y="202"/>
                </a:cxn>
                <a:cxn ang="0">
                  <a:pos x="180" y="200"/>
                </a:cxn>
                <a:cxn ang="0">
                  <a:pos x="164" y="208"/>
                </a:cxn>
                <a:cxn ang="0">
                  <a:pos x="154" y="206"/>
                </a:cxn>
                <a:cxn ang="0">
                  <a:pos x="148" y="204"/>
                </a:cxn>
                <a:cxn ang="0">
                  <a:pos x="142" y="200"/>
                </a:cxn>
                <a:cxn ang="0">
                  <a:pos x="134" y="198"/>
                </a:cxn>
                <a:cxn ang="0">
                  <a:pos x="128" y="200"/>
                </a:cxn>
                <a:cxn ang="0">
                  <a:pos x="120" y="200"/>
                </a:cxn>
                <a:cxn ang="0">
                  <a:pos x="114" y="192"/>
                </a:cxn>
                <a:cxn ang="0">
                  <a:pos x="110" y="194"/>
                </a:cxn>
                <a:cxn ang="0">
                  <a:pos x="98" y="184"/>
                </a:cxn>
                <a:cxn ang="0">
                  <a:pos x="72" y="188"/>
                </a:cxn>
                <a:cxn ang="0">
                  <a:pos x="70" y="198"/>
                </a:cxn>
                <a:cxn ang="0">
                  <a:pos x="60" y="216"/>
                </a:cxn>
                <a:cxn ang="0">
                  <a:pos x="42" y="204"/>
                </a:cxn>
                <a:cxn ang="0">
                  <a:pos x="36" y="220"/>
                </a:cxn>
                <a:cxn ang="0">
                  <a:pos x="32" y="206"/>
                </a:cxn>
                <a:cxn ang="0">
                  <a:pos x="30" y="202"/>
                </a:cxn>
                <a:cxn ang="0">
                  <a:pos x="28" y="206"/>
                </a:cxn>
                <a:cxn ang="0">
                  <a:pos x="16" y="194"/>
                </a:cxn>
                <a:cxn ang="0">
                  <a:pos x="12" y="182"/>
                </a:cxn>
                <a:cxn ang="0">
                  <a:pos x="6" y="178"/>
                </a:cxn>
                <a:cxn ang="0">
                  <a:pos x="0" y="166"/>
                </a:cxn>
                <a:cxn ang="0">
                  <a:pos x="6" y="154"/>
                </a:cxn>
                <a:cxn ang="0">
                  <a:pos x="40" y="154"/>
                </a:cxn>
                <a:cxn ang="0">
                  <a:pos x="64" y="152"/>
                </a:cxn>
                <a:cxn ang="0">
                  <a:pos x="68" y="140"/>
                </a:cxn>
                <a:cxn ang="0">
                  <a:pos x="78" y="126"/>
                </a:cxn>
                <a:cxn ang="0">
                  <a:pos x="84" y="78"/>
                </a:cxn>
                <a:cxn ang="0">
                  <a:pos x="214" y="0"/>
                </a:cxn>
                <a:cxn ang="0">
                  <a:pos x="282" y="36"/>
                </a:cxn>
                <a:cxn ang="0">
                  <a:pos x="284" y="64"/>
                </a:cxn>
                <a:cxn ang="0">
                  <a:pos x="290" y="78"/>
                </a:cxn>
                <a:cxn ang="0">
                  <a:pos x="282" y="86"/>
                </a:cxn>
              </a:cxnLst>
              <a:rect l="0" t="0" r="r" b="b"/>
              <a:pathLst>
                <a:path w="291" h="221">
                  <a:moveTo>
                    <a:pt x="282" y="86"/>
                  </a:moveTo>
                  <a:lnTo>
                    <a:pt x="278" y="152"/>
                  </a:lnTo>
                  <a:lnTo>
                    <a:pt x="238" y="178"/>
                  </a:lnTo>
                  <a:lnTo>
                    <a:pt x="238" y="200"/>
                  </a:lnTo>
                  <a:lnTo>
                    <a:pt x="214" y="210"/>
                  </a:lnTo>
                  <a:lnTo>
                    <a:pt x="206" y="204"/>
                  </a:lnTo>
                  <a:lnTo>
                    <a:pt x="194" y="202"/>
                  </a:lnTo>
                  <a:lnTo>
                    <a:pt x="180" y="200"/>
                  </a:lnTo>
                  <a:lnTo>
                    <a:pt x="164" y="208"/>
                  </a:lnTo>
                  <a:lnTo>
                    <a:pt x="154" y="206"/>
                  </a:lnTo>
                  <a:lnTo>
                    <a:pt x="148" y="204"/>
                  </a:lnTo>
                  <a:lnTo>
                    <a:pt x="142" y="200"/>
                  </a:lnTo>
                  <a:lnTo>
                    <a:pt x="134" y="198"/>
                  </a:lnTo>
                  <a:lnTo>
                    <a:pt x="128" y="200"/>
                  </a:lnTo>
                  <a:lnTo>
                    <a:pt x="120" y="200"/>
                  </a:lnTo>
                  <a:lnTo>
                    <a:pt x="114" y="192"/>
                  </a:lnTo>
                  <a:lnTo>
                    <a:pt x="110" y="194"/>
                  </a:lnTo>
                  <a:lnTo>
                    <a:pt x="98" y="184"/>
                  </a:lnTo>
                  <a:lnTo>
                    <a:pt x="72" y="188"/>
                  </a:lnTo>
                  <a:lnTo>
                    <a:pt x="70" y="198"/>
                  </a:lnTo>
                  <a:lnTo>
                    <a:pt x="60" y="216"/>
                  </a:lnTo>
                  <a:lnTo>
                    <a:pt x="42" y="204"/>
                  </a:lnTo>
                  <a:lnTo>
                    <a:pt x="36" y="220"/>
                  </a:lnTo>
                  <a:lnTo>
                    <a:pt x="32" y="206"/>
                  </a:lnTo>
                  <a:lnTo>
                    <a:pt x="30" y="202"/>
                  </a:lnTo>
                  <a:lnTo>
                    <a:pt x="28" y="206"/>
                  </a:lnTo>
                  <a:lnTo>
                    <a:pt x="16" y="194"/>
                  </a:lnTo>
                  <a:lnTo>
                    <a:pt x="12" y="182"/>
                  </a:lnTo>
                  <a:lnTo>
                    <a:pt x="6" y="178"/>
                  </a:lnTo>
                  <a:lnTo>
                    <a:pt x="0" y="166"/>
                  </a:lnTo>
                  <a:lnTo>
                    <a:pt x="6" y="154"/>
                  </a:lnTo>
                  <a:lnTo>
                    <a:pt x="40" y="154"/>
                  </a:lnTo>
                  <a:lnTo>
                    <a:pt x="64" y="152"/>
                  </a:lnTo>
                  <a:lnTo>
                    <a:pt x="68" y="140"/>
                  </a:lnTo>
                  <a:lnTo>
                    <a:pt x="78" y="126"/>
                  </a:lnTo>
                  <a:lnTo>
                    <a:pt x="84" y="78"/>
                  </a:lnTo>
                  <a:lnTo>
                    <a:pt x="214" y="0"/>
                  </a:lnTo>
                  <a:lnTo>
                    <a:pt x="282" y="36"/>
                  </a:lnTo>
                  <a:lnTo>
                    <a:pt x="284" y="64"/>
                  </a:lnTo>
                  <a:lnTo>
                    <a:pt x="290" y="78"/>
                  </a:lnTo>
                  <a:lnTo>
                    <a:pt x="282" y="8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0" name="Freeform 278"/>
            <p:cNvSpPr>
              <a:spLocks/>
            </p:cNvSpPr>
            <p:nvPr/>
          </p:nvSpPr>
          <p:spPr bwMode="ltGray">
            <a:xfrm>
              <a:off x="4668838" y="3398838"/>
              <a:ext cx="304800" cy="339725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58" y="12"/>
                </a:cxn>
                <a:cxn ang="0">
                  <a:pos x="68" y="16"/>
                </a:cxn>
                <a:cxn ang="0">
                  <a:pos x="80" y="18"/>
                </a:cxn>
                <a:cxn ang="0">
                  <a:pos x="84" y="8"/>
                </a:cxn>
                <a:cxn ang="0">
                  <a:pos x="88" y="6"/>
                </a:cxn>
                <a:cxn ang="0">
                  <a:pos x="94" y="10"/>
                </a:cxn>
                <a:cxn ang="0">
                  <a:pos x="102" y="8"/>
                </a:cxn>
                <a:cxn ang="0">
                  <a:pos x="106" y="10"/>
                </a:cxn>
                <a:cxn ang="0">
                  <a:pos x="108" y="4"/>
                </a:cxn>
                <a:cxn ang="0">
                  <a:pos x="114" y="8"/>
                </a:cxn>
                <a:cxn ang="0">
                  <a:pos x="120" y="8"/>
                </a:cxn>
                <a:cxn ang="0">
                  <a:pos x="126" y="14"/>
                </a:cxn>
                <a:cxn ang="0">
                  <a:pos x="140" y="14"/>
                </a:cxn>
                <a:cxn ang="0">
                  <a:pos x="158" y="8"/>
                </a:cxn>
                <a:cxn ang="0">
                  <a:pos x="170" y="0"/>
                </a:cxn>
                <a:cxn ang="0">
                  <a:pos x="182" y="42"/>
                </a:cxn>
                <a:cxn ang="0">
                  <a:pos x="182" y="62"/>
                </a:cxn>
                <a:cxn ang="0">
                  <a:pos x="174" y="70"/>
                </a:cxn>
                <a:cxn ang="0">
                  <a:pos x="164" y="80"/>
                </a:cxn>
                <a:cxn ang="0">
                  <a:pos x="152" y="70"/>
                </a:cxn>
                <a:cxn ang="0">
                  <a:pos x="144" y="60"/>
                </a:cxn>
                <a:cxn ang="0">
                  <a:pos x="136" y="52"/>
                </a:cxn>
                <a:cxn ang="0">
                  <a:pos x="128" y="34"/>
                </a:cxn>
                <a:cxn ang="0">
                  <a:pos x="136" y="60"/>
                </a:cxn>
                <a:cxn ang="0">
                  <a:pos x="148" y="72"/>
                </a:cxn>
                <a:cxn ang="0">
                  <a:pos x="152" y="82"/>
                </a:cxn>
                <a:cxn ang="0">
                  <a:pos x="162" y="98"/>
                </a:cxn>
                <a:cxn ang="0">
                  <a:pos x="170" y="114"/>
                </a:cxn>
                <a:cxn ang="0">
                  <a:pos x="176" y="126"/>
                </a:cxn>
                <a:cxn ang="0">
                  <a:pos x="188" y="148"/>
                </a:cxn>
                <a:cxn ang="0">
                  <a:pos x="188" y="160"/>
                </a:cxn>
                <a:cxn ang="0">
                  <a:pos x="192" y="166"/>
                </a:cxn>
                <a:cxn ang="0">
                  <a:pos x="186" y="172"/>
                </a:cxn>
                <a:cxn ang="0">
                  <a:pos x="182" y="168"/>
                </a:cxn>
                <a:cxn ang="0">
                  <a:pos x="180" y="176"/>
                </a:cxn>
                <a:cxn ang="0">
                  <a:pos x="164" y="186"/>
                </a:cxn>
                <a:cxn ang="0">
                  <a:pos x="158" y="184"/>
                </a:cxn>
                <a:cxn ang="0">
                  <a:pos x="0" y="17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26" y="2"/>
                </a:cxn>
                <a:cxn ang="0">
                  <a:pos x="42" y="6"/>
                </a:cxn>
              </a:cxnLst>
              <a:rect l="0" t="0" r="r" b="b"/>
              <a:pathLst>
                <a:path w="193" h="187">
                  <a:moveTo>
                    <a:pt x="42" y="6"/>
                  </a:moveTo>
                  <a:lnTo>
                    <a:pt x="58" y="12"/>
                  </a:lnTo>
                  <a:lnTo>
                    <a:pt x="68" y="16"/>
                  </a:lnTo>
                  <a:lnTo>
                    <a:pt x="80" y="18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8" y="4"/>
                  </a:lnTo>
                  <a:lnTo>
                    <a:pt x="114" y="8"/>
                  </a:lnTo>
                  <a:lnTo>
                    <a:pt x="120" y="8"/>
                  </a:lnTo>
                  <a:lnTo>
                    <a:pt x="126" y="14"/>
                  </a:lnTo>
                  <a:lnTo>
                    <a:pt x="140" y="14"/>
                  </a:lnTo>
                  <a:lnTo>
                    <a:pt x="158" y="8"/>
                  </a:lnTo>
                  <a:lnTo>
                    <a:pt x="170" y="0"/>
                  </a:lnTo>
                  <a:lnTo>
                    <a:pt x="182" y="42"/>
                  </a:lnTo>
                  <a:lnTo>
                    <a:pt x="182" y="62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2" y="70"/>
                  </a:lnTo>
                  <a:lnTo>
                    <a:pt x="144" y="60"/>
                  </a:lnTo>
                  <a:lnTo>
                    <a:pt x="136" y="52"/>
                  </a:lnTo>
                  <a:lnTo>
                    <a:pt x="128" y="34"/>
                  </a:lnTo>
                  <a:lnTo>
                    <a:pt x="136" y="60"/>
                  </a:lnTo>
                  <a:lnTo>
                    <a:pt x="148" y="72"/>
                  </a:lnTo>
                  <a:lnTo>
                    <a:pt x="152" y="82"/>
                  </a:lnTo>
                  <a:lnTo>
                    <a:pt x="162" y="98"/>
                  </a:lnTo>
                  <a:lnTo>
                    <a:pt x="170" y="114"/>
                  </a:lnTo>
                  <a:lnTo>
                    <a:pt x="176" y="126"/>
                  </a:lnTo>
                  <a:lnTo>
                    <a:pt x="188" y="148"/>
                  </a:lnTo>
                  <a:lnTo>
                    <a:pt x="188" y="160"/>
                  </a:lnTo>
                  <a:lnTo>
                    <a:pt x="192" y="166"/>
                  </a:lnTo>
                  <a:lnTo>
                    <a:pt x="186" y="172"/>
                  </a:lnTo>
                  <a:lnTo>
                    <a:pt x="182" y="168"/>
                  </a:lnTo>
                  <a:lnTo>
                    <a:pt x="180" y="176"/>
                  </a:lnTo>
                  <a:lnTo>
                    <a:pt x="164" y="186"/>
                  </a:lnTo>
                  <a:lnTo>
                    <a:pt x="158" y="184"/>
                  </a:lnTo>
                  <a:lnTo>
                    <a:pt x="0" y="17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4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1" name="Freeform 279"/>
            <p:cNvSpPr>
              <a:spLocks/>
            </p:cNvSpPr>
            <p:nvPr/>
          </p:nvSpPr>
          <p:spPr bwMode="ltGray">
            <a:xfrm>
              <a:off x="4222750" y="3325813"/>
              <a:ext cx="468313" cy="503237"/>
            </a:xfrm>
            <a:custGeom>
              <a:avLst/>
              <a:gdLst/>
              <a:ahLst/>
              <a:cxnLst>
                <a:cxn ang="0">
                  <a:pos x="132" y="16"/>
                </a:cxn>
                <a:cxn ang="0">
                  <a:pos x="132" y="24"/>
                </a:cxn>
                <a:cxn ang="0">
                  <a:pos x="138" y="36"/>
                </a:cxn>
                <a:cxn ang="0">
                  <a:pos x="144" y="40"/>
                </a:cxn>
                <a:cxn ang="0">
                  <a:pos x="154" y="40"/>
                </a:cxn>
                <a:cxn ang="0">
                  <a:pos x="174" y="44"/>
                </a:cxn>
                <a:cxn ang="0">
                  <a:pos x="186" y="56"/>
                </a:cxn>
                <a:cxn ang="0">
                  <a:pos x="192" y="60"/>
                </a:cxn>
                <a:cxn ang="0">
                  <a:pos x="202" y="58"/>
                </a:cxn>
                <a:cxn ang="0">
                  <a:pos x="210" y="50"/>
                </a:cxn>
                <a:cxn ang="0">
                  <a:pos x="212" y="44"/>
                </a:cxn>
                <a:cxn ang="0">
                  <a:pos x="206" y="36"/>
                </a:cxn>
                <a:cxn ang="0">
                  <a:pos x="208" y="28"/>
                </a:cxn>
                <a:cxn ang="0">
                  <a:pos x="214" y="20"/>
                </a:cxn>
                <a:cxn ang="0">
                  <a:pos x="226" y="16"/>
                </a:cxn>
                <a:cxn ang="0">
                  <a:pos x="240" y="16"/>
                </a:cxn>
                <a:cxn ang="0">
                  <a:pos x="250" y="18"/>
                </a:cxn>
                <a:cxn ang="0">
                  <a:pos x="260" y="22"/>
                </a:cxn>
                <a:cxn ang="0">
                  <a:pos x="258" y="26"/>
                </a:cxn>
                <a:cxn ang="0">
                  <a:pos x="264" y="32"/>
                </a:cxn>
                <a:cxn ang="0">
                  <a:pos x="270" y="30"/>
                </a:cxn>
                <a:cxn ang="0">
                  <a:pos x="276" y="36"/>
                </a:cxn>
                <a:cxn ang="0">
                  <a:pos x="284" y="34"/>
                </a:cxn>
                <a:cxn ang="0">
                  <a:pos x="292" y="40"/>
                </a:cxn>
                <a:cxn ang="0">
                  <a:pos x="290" y="44"/>
                </a:cxn>
                <a:cxn ang="0">
                  <a:pos x="290" y="52"/>
                </a:cxn>
                <a:cxn ang="0">
                  <a:pos x="294" y="60"/>
                </a:cxn>
                <a:cxn ang="0">
                  <a:pos x="296" y="62"/>
                </a:cxn>
                <a:cxn ang="0">
                  <a:pos x="292" y="70"/>
                </a:cxn>
                <a:cxn ang="0">
                  <a:pos x="296" y="88"/>
                </a:cxn>
                <a:cxn ang="0">
                  <a:pos x="286" y="254"/>
                </a:cxn>
                <a:cxn ang="0">
                  <a:pos x="268" y="252"/>
                </a:cxn>
                <a:cxn ang="0">
                  <a:pos x="268" y="276"/>
                </a:cxn>
                <a:cxn ang="0">
                  <a:pos x="134" y="184"/>
                </a:cxn>
                <a:cxn ang="0">
                  <a:pos x="110" y="198"/>
                </a:cxn>
                <a:cxn ang="0">
                  <a:pos x="102" y="202"/>
                </a:cxn>
                <a:cxn ang="0">
                  <a:pos x="96" y="204"/>
                </a:cxn>
                <a:cxn ang="0">
                  <a:pos x="88" y="200"/>
                </a:cxn>
                <a:cxn ang="0">
                  <a:pos x="74" y="186"/>
                </a:cxn>
                <a:cxn ang="0">
                  <a:pos x="62" y="180"/>
                </a:cxn>
                <a:cxn ang="0">
                  <a:pos x="34" y="174"/>
                </a:cxn>
                <a:cxn ang="0">
                  <a:pos x="0" y="118"/>
                </a:cxn>
                <a:cxn ang="0">
                  <a:pos x="24" y="34"/>
                </a:cxn>
                <a:cxn ang="0">
                  <a:pos x="68" y="4"/>
                </a:cxn>
                <a:cxn ang="0">
                  <a:pos x="78" y="0"/>
                </a:cxn>
                <a:cxn ang="0">
                  <a:pos x="82" y="4"/>
                </a:cxn>
                <a:cxn ang="0">
                  <a:pos x="90" y="8"/>
                </a:cxn>
                <a:cxn ang="0">
                  <a:pos x="96" y="6"/>
                </a:cxn>
                <a:cxn ang="0">
                  <a:pos x="104" y="6"/>
                </a:cxn>
                <a:cxn ang="0">
                  <a:pos x="114" y="12"/>
                </a:cxn>
                <a:cxn ang="0">
                  <a:pos x="120" y="16"/>
                </a:cxn>
                <a:cxn ang="0">
                  <a:pos x="128" y="18"/>
                </a:cxn>
                <a:cxn ang="0">
                  <a:pos x="132" y="16"/>
                </a:cxn>
              </a:cxnLst>
              <a:rect l="0" t="0" r="r" b="b"/>
              <a:pathLst>
                <a:path w="297" h="277">
                  <a:moveTo>
                    <a:pt x="132" y="16"/>
                  </a:moveTo>
                  <a:lnTo>
                    <a:pt x="132" y="24"/>
                  </a:lnTo>
                  <a:lnTo>
                    <a:pt x="138" y="36"/>
                  </a:lnTo>
                  <a:lnTo>
                    <a:pt x="144" y="40"/>
                  </a:lnTo>
                  <a:lnTo>
                    <a:pt x="154" y="40"/>
                  </a:lnTo>
                  <a:lnTo>
                    <a:pt x="174" y="44"/>
                  </a:lnTo>
                  <a:lnTo>
                    <a:pt x="186" y="56"/>
                  </a:lnTo>
                  <a:lnTo>
                    <a:pt x="192" y="60"/>
                  </a:lnTo>
                  <a:lnTo>
                    <a:pt x="202" y="58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6" y="36"/>
                  </a:lnTo>
                  <a:lnTo>
                    <a:pt x="208" y="28"/>
                  </a:lnTo>
                  <a:lnTo>
                    <a:pt x="214" y="20"/>
                  </a:lnTo>
                  <a:lnTo>
                    <a:pt x="226" y="16"/>
                  </a:lnTo>
                  <a:lnTo>
                    <a:pt x="240" y="16"/>
                  </a:lnTo>
                  <a:lnTo>
                    <a:pt x="250" y="18"/>
                  </a:lnTo>
                  <a:lnTo>
                    <a:pt x="260" y="22"/>
                  </a:lnTo>
                  <a:lnTo>
                    <a:pt x="258" y="26"/>
                  </a:lnTo>
                  <a:lnTo>
                    <a:pt x="264" y="32"/>
                  </a:lnTo>
                  <a:lnTo>
                    <a:pt x="270" y="30"/>
                  </a:lnTo>
                  <a:lnTo>
                    <a:pt x="276" y="36"/>
                  </a:lnTo>
                  <a:lnTo>
                    <a:pt x="284" y="34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90" y="52"/>
                  </a:lnTo>
                  <a:lnTo>
                    <a:pt x="294" y="60"/>
                  </a:lnTo>
                  <a:lnTo>
                    <a:pt x="296" y="62"/>
                  </a:lnTo>
                  <a:lnTo>
                    <a:pt x="292" y="70"/>
                  </a:lnTo>
                  <a:lnTo>
                    <a:pt x="296" y="88"/>
                  </a:lnTo>
                  <a:lnTo>
                    <a:pt x="286" y="254"/>
                  </a:lnTo>
                  <a:lnTo>
                    <a:pt x="268" y="252"/>
                  </a:lnTo>
                  <a:lnTo>
                    <a:pt x="268" y="276"/>
                  </a:lnTo>
                  <a:lnTo>
                    <a:pt x="134" y="184"/>
                  </a:lnTo>
                  <a:lnTo>
                    <a:pt x="110" y="198"/>
                  </a:lnTo>
                  <a:lnTo>
                    <a:pt x="102" y="202"/>
                  </a:lnTo>
                  <a:lnTo>
                    <a:pt x="96" y="204"/>
                  </a:lnTo>
                  <a:lnTo>
                    <a:pt x="88" y="200"/>
                  </a:lnTo>
                  <a:lnTo>
                    <a:pt x="74" y="186"/>
                  </a:lnTo>
                  <a:lnTo>
                    <a:pt x="62" y="180"/>
                  </a:lnTo>
                  <a:lnTo>
                    <a:pt x="34" y="174"/>
                  </a:lnTo>
                  <a:lnTo>
                    <a:pt x="0" y="118"/>
                  </a:lnTo>
                  <a:lnTo>
                    <a:pt x="24" y="34"/>
                  </a:lnTo>
                  <a:lnTo>
                    <a:pt x="68" y="4"/>
                  </a:lnTo>
                  <a:lnTo>
                    <a:pt x="78" y="0"/>
                  </a:lnTo>
                  <a:lnTo>
                    <a:pt x="82" y="4"/>
                  </a:lnTo>
                  <a:lnTo>
                    <a:pt x="90" y="8"/>
                  </a:lnTo>
                  <a:lnTo>
                    <a:pt x="96" y="6"/>
                  </a:lnTo>
                  <a:lnTo>
                    <a:pt x="104" y="6"/>
                  </a:lnTo>
                  <a:lnTo>
                    <a:pt x="114" y="12"/>
                  </a:lnTo>
                  <a:lnTo>
                    <a:pt x="120" y="16"/>
                  </a:lnTo>
                  <a:lnTo>
                    <a:pt x="128" y="18"/>
                  </a:lnTo>
                  <a:lnTo>
                    <a:pt x="132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2" name="Freeform 280"/>
            <p:cNvSpPr>
              <a:spLocks/>
            </p:cNvSpPr>
            <p:nvPr/>
          </p:nvSpPr>
          <p:spPr bwMode="ltGray">
            <a:xfrm>
              <a:off x="4217988" y="3181350"/>
              <a:ext cx="128587" cy="230188"/>
            </a:xfrm>
            <a:custGeom>
              <a:avLst/>
              <a:gdLst/>
              <a:ahLst/>
              <a:cxnLst>
                <a:cxn ang="0">
                  <a:pos x="44" y="12"/>
                </a:cxn>
                <a:cxn ang="0">
                  <a:pos x="46" y="6"/>
                </a:cxn>
                <a:cxn ang="0">
                  <a:pos x="54" y="2"/>
                </a:cxn>
                <a:cxn ang="0">
                  <a:pos x="64" y="0"/>
                </a:cxn>
                <a:cxn ang="0">
                  <a:pos x="70" y="4"/>
                </a:cxn>
                <a:cxn ang="0">
                  <a:pos x="70" y="8"/>
                </a:cxn>
                <a:cxn ang="0">
                  <a:pos x="68" y="18"/>
                </a:cxn>
                <a:cxn ang="0">
                  <a:pos x="80" y="12"/>
                </a:cxn>
                <a:cxn ang="0">
                  <a:pos x="80" y="18"/>
                </a:cxn>
                <a:cxn ang="0">
                  <a:pos x="74" y="26"/>
                </a:cxn>
                <a:cxn ang="0">
                  <a:pos x="72" y="34"/>
                </a:cxn>
                <a:cxn ang="0">
                  <a:pos x="76" y="38"/>
                </a:cxn>
                <a:cxn ang="0">
                  <a:pos x="78" y="46"/>
                </a:cxn>
                <a:cxn ang="0">
                  <a:pos x="66" y="56"/>
                </a:cxn>
                <a:cxn ang="0">
                  <a:pos x="58" y="60"/>
                </a:cxn>
                <a:cxn ang="0">
                  <a:pos x="56" y="64"/>
                </a:cxn>
                <a:cxn ang="0">
                  <a:pos x="60" y="70"/>
                </a:cxn>
                <a:cxn ang="0">
                  <a:pos x="76" y="78"/>
                </a:cxn>
                <a:cxn ang="0">
                  <a:pos x="82" y="80"/>
                </a:cxn>
                <a:cxn ang="0">
                  <a:pos x="74" y="96"/>
                </a:cxn>
                <a:cxn ang="0">
                  <a:pos x="70" y="94"/>
                </a:cxn>
                <a:cxn ang="0">
                  <a:pos x="60" y="102"/>
                </a:cxn>
                <a:cxn ang="0">
                  <a:pos x="48" y="116"/>
                </a:cxn>
                <a:cxn ang="0">
                  <a:pos x="38" y="126"/>
                </a:cxn>
                <a:cxn ang="0">
                  <a:pos x="26" y="124"/>
                </a:cxn>
                <a:cxn ang="0">
                  <a:pos x="0" y="58"/>
                </a:cxn>
                <a:cxn ang="0">
                  <a:pos x="36" y="12"/>
                </a:cxn>
                <a:cxn ang="0">
                  <a:pos x="44" y="12"/>
                </a:cxn>
              </a:cxnLst>
              <a:rect l="0" t="0" r="r" b="b"/>
              <a:pathLst>
                <a:path w="83" h="127">
                  <a:moveTo>
                    <a:pt x="44" y="12"/>
                  </a:moveTo>
                  <a:lnTo>
                    <a:pt x="46" y="6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8" y="18"/>
                  </a:lnTo>
                  <a:lnTo>
                    <a:pt x="80" y="12"/>
                  </a:lnTo>
                  <a:lnTo>
                    <a:pt x="80" y="18"/>
                  </a:lnTo>
                  <a:lnTo>
                    <a:pt x="74" y="26"/>
                  </a:lnTo>
                  <a:lnTo>
                    <a:pt x="72" y="34"/>
                  </a:lnTo>
                  <a:lnTo>
                    <a:pt x="76" y="38"/>
                  </a:lnTo>
                  <a:lnTo>
                    <a:pt x="78" y="46"/>
                  </a:lnTo>
                  <a:lnTo>
                    <a:pt x="66" y="56"/>
                  </a:lnTo>
                  <a:lnTo>
                    <a:pt x="58" y="60"/>
                  </a:lnTo>
                  <a:lnTo>
                    <a:pt x="56" y="64"/>
                  </a:lnTo>
                  <a:lnTo>
                    <a:pt x="60" y="70"/>
                  </a:lnTo>
                  <a:lnTo>
                    <a:pt x="76" y="78"/>
                  </a:lnTo>
                  <a:lnTo>
                    <a:pt x="82" y="80"/>
                  </a:lnTo>
                  <a:lnTo>
                    <a:pt x="74" y="96"/>
                  </a:lnTo>
                  <a:lnTo>
                    <a:pt x="70" y="94"/>
                  </a:lnTo>
                  <a:lnTo>
                    <a:pt x="60" y="102"/>
                  </a:lnTo>
                  <a:lnTo>
                    <a:pt x="48" y="116"/>
                  </a:lnTo>
                  <a:lnTo>
                    <a:pt x="38" y="126"/>
                  </a:lnTo>
                  <a:lnTo>
                    <a:pt x="26" y="124"/>
                  </a:lnTo>
                  <a:lnTo>
                    <a:pt x="0" y="58"/>
                  </a:lnTo>
                  <a:lnTo>
                    <a:pt x="36" y="12"/>
                  </a:lnTo>
                  <a:lnTo>
                    <a:pt x="44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3" name="Freeform 281"/>
            <p:cNvSpPr>
              <a:spLocks/>
            </p:cNvSpPr>
            <p:nvPr/>
          </p:nvSpPr>
          <p:spPr bwMode="ltGray">
            <a:xfrm>
              <a:off x="3771900" y="3190875"/>
              <a:ext cx="511175" cy="581025"/>
            </a:xfrm>
            <a:custGeom>
              <a:avLst/>
              <a:gdLst/>
              <a:ahLst/>
              <a:cxnLst>
                <a:cxn ang="0">
                  <a:pos x="246" y="2"/>
                </a:cxn>
                <a:cxn ang="0">
                  <a:pos x="258" y="4"/>
                </a:cxn>
                <a:cxn ang="0">
                  <a:pos x="271" y="4"/>
                </a:cxn>
                <a:cxn ang="0">
                  <a:pos x="289" y="2"/>
                </a:cxn>
                <a:cxn ang="0">
                  <a:pos x="302" y="4"/>
                </a:cxn>
                <a:cxn ang="0">
                  <a:pos x="310" y="8"/>
                </a:cxn>
                <a:cxn ang="0">
                  <a:pos x="306" y="20"/>
                </a:cxn>
                <a:cxn ang="0">
                  <a:pos x="306" y="27"/>
                </a:cxn>
                <a:cxn ang="0">
                  <a:pos x="306" y="33"/>
                </a:cxn>
                <a:cxn ang="0">
                  <a:pos x="293" y="53"/>
                </a:cxn>
                <a:cxn ang="0">
                  <a:pos x="285" y="51"/>
                </a:cxn>
                <a:cxn ang="0">
                  <a:pos x="285" y="64"/>
                </a:cxn>
                <a:cxn ang="0">
                  <a:pos x="291" y="72"/>
                </a:cxn>
                <a:cxn ang="0">
                  <a:pos x="297" y="74"/>
                </a:cxn>
                <a:cxn ang="0">
                  <a:pos x="297" y="80"/>
                </a:cxn>
                <a:cxn ang="0">
                  <a:pos x="306" y="96"/>
                </a:cxn>
                <a:cxn ang="0">
                  <a:pos x="304" y="119"/>
                </a:cxn>
                <a:cxn ang="0">
                  <a:pos x="301" y="127"/>
                </a:cxn>
                <a:cxn ang="0">
                  <a:pos x="304" y="133"/>
                </a:cxn>
                <a:cxn ang="0">
                  <a:pos x="306" y="150"/>
                </a:cxn>
                <a:cxn ang="0">
                  <a:pos x="308" y="164"/>
                </a:cxn>
                <a:cxn ang="0">
                  <a:pos x="310" y="168"/>
                </a:cxn>
                <a:cxn ang="0">
                  <a:pos x="312" y="174"/>
                </a:cxn>
                <a:cxn ang="0">
                  <a:pos x="304" y="183"/>
                </a:cxn>
                <a:cxn ang="0">
                  <a:pos x="306" y="195"/>
                </a:cxn>
                <a:cxn ang="0">
                  <a:pos x="299" y="207"/>
                </a:cxn>
                <a:cxn ang="0">
                  <a:pos x="304" y="219"/>
                </a:cxn>
                <a:cxn ang="0">
                  <a:pos x="306" y="230"/>
                </a:cxn>
                <a:cxn ang="0">
                  <a:pos x="310" y="232"/>
                </a:cxn>
                <a:cxn ang="0">
                  <a:pos x="322" y="244"/>
                </a:cxn>
                <a:cxn ang="0">
                  <a:pos x="222" y="308"/>
                </a:cxn>
                <a:cxn ang="0">
                  <a:pos x="183" y="320"/>
                </a:cxn>
                <a:cxn ang="0">
                  <a:pos x="180" y="316"/>
                </a:cxn>
                <a:cxn ang="0">
                  <a:pos x="180" y="310"/>
                </a:cxn>
                <a:cxn ang="0">
                  <a:pos x="174" y="295"/>
                </a:cxn>
                <a:cxn ang="0">
                  <a:pos x="170" y="289"/>
                </a:cxn>
                <a:cxn ang="0">
                  <a:pos x="166" y="289"/>
                </a:cxn>
                <a:cxn ang="0">
                  <a:pos x="162" y="291"/>
                </a:cxn>
                <a:cxn ang="0">
                  <a:pos x="156" y="283"/>
                </a:cxn>
                <a:cxn ang="0">
                  <a:pos x="150" y="281"/>
                </a:cxn>
                <a:cxn ang="0">
                  <a:pos x="144" y="271"/>
                </a:cxn>
                <a:cxn ang="0">
                  <a:pos x="0" y="148"/>
                </a:cxn>
                <a:cxn ang="0">
                  <a:pos x="8" y="115"/>
                </a:cxn>
                <a:cxn ang="0">
                  <a:pos x="113" y="68"/>
                </a:cxn>
                <a:cxn ang="0">
                  <a:pos x="146" y="21"/>
                </a:cxn>
                <a:cxn ang="0">
                  <a:pos x="154" y="21"/>
                </a:cxn>
                <a:cxn ang="0">
                  <a:pos x="166" y="12"/>
                </a:cxn>
                <a:cxn ang="0">
                  <a:pos x="181" y="10"/>
                </a:cxn>
                <a:cxn ang="0">
                  <a:pos x="199" y="6"/>
                </a:cxn>
                <a:cxn ang="0">
                  <a:pos x="215" y="4"/>
                </a:cxn>
                <a:cxn ang="0">
                  <a:pos x="219" y="4"/>
                </a:cxn>
                <a:cxn ang="0">
                  <a:pos x="230" y="0"/>
                </a:cxn>
                <a:cxn ang="0">
                  <a:pos x="238" y="2"/>
                </a:cxn>
                <a:cxn ang="0">
                  <a:pos x="246" y="2"/>
                </a:cxn>
              </a:cxnLst>
              <a:rect l="0" t="0" r="r" b="b"/>
              <a:pathLst>
                <a:path w="323" h="321">
                  <a:moveTo>
                    <a:pt x="246" y="2"/>
                  </a:moveTo>
                  <a:lnTo>
                    <a:pt x="258" y="4"/>
                  </a:lnTo>
                  <a:lnTo>
                    <a:pt x="271" y="4"/>
                  </a:lnTo>
                  <a:lnTo>
                    <a:pt x="289" y="2"/>
                  </a:lnTo>
                  <a:lnTo>
                    <a:pt x="302" y="4"/>
                  </a:lnTo>
                  <a:lnTo>
                    <a:pt x="310" y="8"/>
                  </a:lnTo>
                  <a:lnTo>
                    <a:pt x="306" y="20"/>
                  </a:lnTo>
                  <a:lnTo>
                    <a:pt x="306" y="27"/>
                  </a:lnTo>
                  <a:lnTo>
                    <a:pt x="306" y="33"/>
                  </a:lnTo>
                  <a:lnTo>
                    <a:pt x="293" y="53"/>
                  </a:lnTo>
                  <a:lnTo>
                    <a:pt x="285" y="51"/>
                  </a:lnTo>
                  <a:lnTo>
                    <a:pt x="285" y="64"/>
                  </a:lnTo>
                  <a:lnTo>
                    <a:pt x="291" y="72"/>
                  </a:lnTo>
                  <a:lnTo>
                    <a:pt x="297" y="74"/>
                  </a:lnTo>
                  <a:lnTo>
                    <a:pt x="297" y="80"/>
                  </a:lnTo>
                  <a:lnTo>
                    <a:pt x="306" y="96"/>
                  </a:lnTo>
                  <a:lnTo>
                    <a:pt x="304" y="119"/>
                  </a:lnTo>
                  <a:lnTo>
                    <a:pt x="301" y="127"/>
                  </a:lnTo>
                  <a:lnTo>
                    <a:pt x="304" y="133"/>
                  </a:lnTo>
                  <a:lnTo>
                    <a:pt x="306" y="150"/>
                  </a:lnTo>
                  <a:lnTo>
                    <a:pt x="308" y="164"/>
                  </a:lnTo>
                  <a:lnTo>
                    <a:pt x="310" y="168"/>
                  </a:lnTo>
                  <a:lnTo>
                    <a:pt x="312" y="174"/>
                  </a:lnTo>
                  <a:lnTo>
                    <a:pt x="304" y="183"/>
                  </a:lnTo>
                  <a:lnTo>
                    <a:pt x="306" y="195"/>
                  </a:lnTo>
                  <a:lnTo>
                    <a:pt x="299" y="207"/>
                  </a:lnTo>
                  <a:lnTo>
                    <a:pt x="304" y="219"/>
                  </a:lnTo>
                  <a:lnTo>
                    <a:pt x="306" y="230"/>
                  </a:lnTo>
                  <a:lnTo>
                    <a:pt x="310" y="232"/>
                  </a:lnTo>
                  <a:lnTo>
                    <a:pt x="322" y="244"/>
                  </a:lnTo>
                  <a:lnTo>
                    <a:pt x="222" y="308"/>
                  </a:lnTo>
                  <a:lnTo>
                    <a:pt x="183" y="320"/>
                  </a:lnTo>
                  <a:lnTo>
                    <a:pt x="180" y="316"/>
                  </a:lnTo>
                  <a:lnTo>
                    <a:pt x="180" y="310"/>
                  </a:lnTo>
                  <a:lnTo>
                    <a:pt x="174" y="295"/>
                  </a:lnTo>
                  <a:lnTo>
                    <a:pt x="170" y="289"/>
                  </a:lnTo>
                  <a:lnTo>
                    <a:pt x="166" y="289"/>
                  </a:lnTo>
                  <a:lnTo>
                    <a:pt x="162" y="291"/>
                  </a:lnTo>
                  <a:lnTo>
                    <a:pt x="156" y="283"/>
                  </a:lnTo>
                  <a:lnTo>
                    <a:pt x="150" y="281"/>
                  </a:lnTo>
                  <a:lnTo>
                    <a:pt x="144" y="271"/>
                  </a:lnTo>
                  <a:lnTo>
                    <a:pt x="0" y="148"/>
                  </a:lnTo>
                  <a:lnTo>
                    <a:pt x="8" y="115"/>
                  </a:lnTo>
                  <a:lnTo>
                    <a:pt x="113" y="68"/>
                  </a:lnTo>
                  <a:lnTo>
                    <a:pt x="146" y="21"/>
                  </a:lnTo>
                  <a:lnTo>
                    <a:pt x="154" y="21"/>
                  </a:lnTo>
                  <a:lnTo>
                    <a:pt x="166" y="12"/>
                  </a:lnTo>
                  <a:lnTo>
                    <a:pt x="181" y="10"/>
                  </a:lnTo>
                  <a:lnTo>
                    <a:pt x="199" y="6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30" y="0"/>
                  </a:lnTo>
                  <a:lnTo>
                    <a:pt x="238" y="2"/>
                  </a:lnTo>
                  <a:lnTo>
                    <a:pt x="246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4" name="Freeform 282"/>
            <p:cNvSpPr>
              <a:spLocks/>
            </p:cNvSpPr>
            <p:nvPr/>
          </p:nvSpPr>
          <p:spPr bwMode="ltGray">
            <a:xfrm>
              <a:off x="3770313" y="3189288"/>
              <a:ext cx="523875" cy="595312"/>
            </a:xfrm>
            <a:custGeom>
              <a:avLst/>
              <a:gdLst/>
              <a:ahLst/>
              <a:cxnLst>
                <a:cxn ang="0">
                  <a:pos x="252" y="2"/>
                </a:cxn>
                <a:cxn ang="0">
                  <a:pos x="264" y="4"/>
                </a:cxn>
                <a:cxn ang="0">
                  <a:pos x="278" y="4"/>
                </a:cxn>
                <a:cxn ang="0">
                  <a:pos x="296" y="2"/>
                </a:cxn>
                <a:cxn ang="0">
                  <a:pos x="310" y="4"/>
                </a:cxn>
                <a:cxn ang="0">
                  <a:pos x="318" y="8"/>
                </a:cxn>
                <a:cxn ang="0">
                  <a:pos x="314" y="20"/>
                </a:cxn>
                <a:cxn ang="0">
                  <a:pos x="314" y="28"/>
                </a:cxn>
                <a:cxn ang="0">
                  <a:pos x="314" y="34"/>
                </a:cxn>
                <a:cxn ang="0">
                  <a:pos x="300" y="54"/>
                </a:cxn>
                <a:cxn ang="0">
                  <a:pos x="292" y="52"/>
                </a:cxn>
                <a:cxn ang="0">
                  <a:pos x="292" y="66"/>
                </a:cxn>
                <a:cxn ang="0">
                  <a:pos x="298" y="74"/>
                </a:cxn>
                <a:cxn ang="0">
                  <a:pos x="304" y="76"/>
                </a:cxn>
                <a:cxn ang="0">
                  <a:pos x="304" y="82"/>
                </a:cxn>
                <a:cxn ang="0">
                  <a:pos x="314" y="98"/>
                </a:cxn>
                <a:cxn ang="0">
                  <a:pos x="312" y="122"/>
                </a:cxn>
                <a:cxn ang="0">
                  <a:pos x="308" y="130"/>
                </a:cxn>
                <a:cxn ang="0">
                  <a:pos x="312" y="136"/>
                </a:cxn>
                <a:cxn ang="0">
                  <a:pos x="314" y="154"/>
                </a:cxn>
                <a:cxn ang="0">
                  <a:pos x="316" y="168"/>
                </a:cxn>
                <a:cxn ang="0">
                  <a:pos x="318" y="172"/>
                </a:cxn>
                <a:cxn ang="0">
                  <a:pos x="320" y="178"/>
                </a:cxn>
                <a:cxn ang="0">
                  <a:pos x="312" y="188"/>
                </a:cxn>
                <a:cxn ang="0">
                  <a:pos x="314" y="200"/>
                </a:cxn>
                <a:cxn ang="0">
                  <a:pos x="306" y="212"/>
                </a:cxn>
                <a:cxn ang="0">
                  <a:pos x="312" y="224"/>
                </a:cxn>
                <a:cxn ang="0">
                  <a:pos x="314" y="236"/>
                </a:cxn>
                <a:cxn ang="0">
                  <a:pos x="318" y="238"/>
                </a:cxn>
                <a:cxn ang="0">
                  <a:pos x="330" y="250"/>
                </a:cxn>
                <a:cxn ang="0">
                  <a:pos x="228" y="316"/>
                </a:cxn>
                <a:cxn ang="0">
                  <a:pos x="188" y="328"/>
                </a:cxn>
                <a:cxn ang="0">
                  <a:pos x="184" y="324"/>
                </a:cxn>
                <a:cxn ang="0">
                  <a:pos x="184" y="318"/>
                </a:cxn>
                <a:cxn ang="0">
                  <a:pos x="178" y="302"/>
                </a:cxn>
                <a:cxn ang="0">
                  <a:pos x="174" y="296"/>
                </a:cxn>
                <a:cxn ang="0">
                  <a:pos x="170" y="296"/>
                </a:cxn>
                <a:cxn ang="0">
                  <a:pos x="166" y="298"/>
                </a:cxn>
                <a:cxn ang="0">
                  <a:pos x="160" y="290"/>
                </a:cxn>
                <a:cxn ang="0">
                  <a:pos x="154" y="288"/>
                </a:cxn>
                <a:cxn ang="0">
                  <a:pos x="148" y="278"/>
                </a:cxn>
                <a:cxn ang="0">
                  <a:pos x="0" y="152"/>
                </a:cxn>
                <a:cxn ang="0">
                  <a:pos x="8" y="118"/>
                </a:cxn>
                <a:cxn ang="0">
                  <a:pos x="116" y="70"/>
                </a:cxn>
                <a:cxn ang="0">
                  <a:pos x="150" y="22"/>
                </a:cxn>
                <a:cxn ang="0">
                  <a:pos x="158" y="22"/>
                </a:cxn>
                <a:cxn ang="0">
                  <a:pos x="170" y="12"/>
                </a:cxn>
                <a:cxn ang="0">
                  <a:pos x="186" y="10"/>
                </a:cxn>
                <a:cxn ang="0">
                  <a:pos x="204" y="6"/>
                </a:cxn>
                <a:cxn ang="0">
                  <a:pos x="220" y="4"/>
                </a:cxn>
                <a:cxn ang="0">
                  <a:pos x="224" y="4"/>
                </a:cxn>
                <a:cxn ang="0">
                  <a:pos x="236" y="0"/>
                </a:cxn>
                <a:cxn ang="0">
                  <a:pos x="244" y="2"/>
                </a:cxn>
                <a:cxn ang="0">
                  <a:pos x="252" y="2"/>
                </a:cxn>
              </a:cxnLst>
              <a:rect l="0" t="0" r="r" b="b"/>
              <a:pathLst>
                <a:path w="331" h="329">
                  <a:moveTo>
                    <a:pt x="252" y="2"/>
                  </a:moveTo>
                  <a:lnTo>
                    <a:pt x="264" y="4"/>
                  </a:lnTo>
                  <a:lnTo>
                    <a:pt x="278" y="4"/>
                  </a:lnTo>
                  <a:lnTo>
                    <a:pt x="296" y="2"/>
                  </a:lnTo>
                  <a:lnTo>
                    <a:pt x="310" y="4"/>
                  </a:lnTo>
                  <a:lnTo>
                    <a:pt x="318" y="8"/>
                  </a:lnTo>
                  <a:lnTo>
                    <a:pt x="314" y="20"/>
                  </a:lnTo>
                  <a:lnTo>
                    <a:pt x="314" y="28"/>
                  </a:lnTo>
                  <a:lnTo>
                    <a:pt x="314" y="34"/>
                  </a:lnTo>
                  <a:lnTo>
                    <a:pt x="300" y="54"/>
                  </a:lnTo>
                  <a:lnTo>
                    <a:pt x="292" y="52"/>
                  </a:lnTo>
                  <a:lnTo>
                    <a:pt x="292" y="66"/>
                  </a:lnTo>
                  <a:lnTo>
                    <a:pt x="298" y="74"/>
                  </a:lnTo>
                  <a:lnTo>
                    <a:pt x="304" y="76"/>
                  </a:lnTo>
                  <a:lnTo>
                    <a:pt x="304" y="82"/>
                  </a:lnTo>
                  <a:lnTo>
                    <a:pt x="314" y="98"/>
                  </a:lnTo>
                  <a:lnTo>
                    <a:pt x="312" y="122"/>
                  </a:lnTo>
                  <a:lnTo>
                    <a:pt x="308" y="130"/>
                  </a:lnTo>
                  <a:lnTo>
                    <a:pt x="312" y="136"/>
                  </a:lnTo>
                  <a:lnTo>
                    <a:pt x="314" y="154"/>
                  </a:lnTo>
                  <a:lnTo>
                    <a:pt x="316" y="168"/>
                  </a:lnTo>
                  <a:lnTo>
                    <a:pt x="318" y="172"/>
                  </a:lnTo>
                  <a:lnTo>
                    <a:pt x="320" y="178"/>
                  </a:lnTo>
                  <a:lnTo>
                    <a:pt x="312" y="188"/>
                  </a:lnTo>
                  <a:lnTo>
                    <a:pt x="314" y="200"/>
                  </a:lnTo>
                  <a:lnTo>
                    <a:pt x="306" y="212"/>
                  </a:lnTo>
                  <a:lnTo>
                    <a:pt x="312" y="224"/>
                  </a:lnTo>
                  <a:lnTo>
                    <a:pt x="314" y="236"/>
                  </a:lnTo>
                  <a:lnTo>
                    <a:pt x="318" y="238"/>
                  </a:lnTo>
                  <a:lnTo>
                    <a:pt x="330" y="250"/>
                  </a:lnTo>
                  <a:lnTo>
                    <a:pt x="228" y="316"/>
                  </a:lnTo>
                  <a:lnTo>
                    <a:pt x="188" y="328"/>
                  </a:lnTo>
                  <a:lnTo>
                    <a:pt x="184" y="324"/>
                  </a:lnTo>
                  <a:lnTo>
                    <a:pt x="184" y="318"/>
                  </a:lnTo>
                  <a:lnTo>
                    <a:pt x="178" y="302"/>
                  </a:lnTo>
                  <a:lnTo>
                    <a:pt x="174" y="296"/>
                  </a:lnTo>
                  <a:lnTo>
                    <a:pt x="170" y="296"/>
                  </a:lnTo>
                  <a:lnTo>
                    <a:pt x="166" y="298"/>
                  </a:lnTo>
                  <a:lnTo>
                    <a:pt x="160" y="290"/>
                  </a:lnTo>
                  <a:lnTo>
                    <a:pt x="154" y="288"/>
                  </a:lnTo>
                  <a:lnTo>
                    <a:pt x="148" y="278"/>
                  </a:lnTo>
                  <a:lnTo>
                    <a:pt x="0" y="152"/>
                  </a:lnTo>
                  <a:lnTo>
                    <a:pt x="8" y="118"/>
                  </a:lnTo>
                  <a:lnTo>
                    <a:pt x="116" y="70"/>
                  </a:lnTo>
                  <a:lnTo>
                    <a:pt x="150" y="22"/>
                  </a:lnTo>
                  <a:lnTo>
                    <a:pt x="158" y="22"/>
                  </a:lnTo>
                  <a:lnTo>
                    <a:pt x="170" y="12"/>
                  </a:lnTo>
                  <a:lnTo>
                    <a:pt x="186" y="10"/>
                  </a:lnTo>
                  <a:lnTo>
                    <a:pt x="204" y="6"/>
                  </a:lnTo>
                  <a:lnTo>
                    <a:pt x="220" y="4"/>
                  </a:lnTo>
                  <a:lnTo>
                    <a:pt x="224" y="4"/>
                  </a:lnTo>
                  <a:lnTo>
                    <a:pt x="236" y="0"/>
                  </a:lnTo>
                  <a:lnTo>
                    <a:pt x="244" y="2"/>
                  </a:lnTo>
                  <a:lnTo>
                    <a:pt x="25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5" name="Freeform 283"/>
            <p:cNvSpPr>
              <a:spLocks/>
            </p:cNvSpPr>
            <p:nvPr/>
          </p:nvSpPr>
          <p:spPr bwMode="ltGray">
            <a:xfrm>
              <a:off x="3678238" y="3194050"/>
              <a:ext cx="325437" cy="241300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56" y="9"/>
                </a:cxn>
                <a:cxn ang="0">
                  <a:pos x="164" y="13"/>
                </a:cxn>
                <a:cxn ang="0">
                  <a:pos x="171" y="13"/>
                </a:cxn>
                <a:cxn ang="0">
                  <a:pos x="177" y="13"/>
                </a:cxn>
                <a:cxn ang="0">
                  <a:pos x="185" y="11"/>
                </a:cxn>
                <a:cxn ang="0">
                  <a:pos x="194" y="9"/>
                </a:cxn>
                <a:cxn ang="0">
                  <a:pos x="191" y="17"/>
                </a:cxn>
                <a:cxn ang="0">
                  <a:pos x="196" y="21"/>
                </a:cxn>
                <a:cxn ang="0">
                  <a:pos x="202" y="19"/>
                </a:cxn>
                <a:cxn ang="0">
                  <a:pos x="206" y="26"/>
                </a:cxn>
                <a:cxn ang="0">
                  <a:pos x="204" y="34"/>
                </a:cxn>
                <a:cxn ang="0">
                  <a:pos x="206" y="40"/>
                </a:cxn>
                <a:cxn ang="0">
                  <a:pos x="204" y="55"/>
                </a:cxn>
                <a:cxn ang="0">
                  <a:pos x="204" y="64"/>
                </a:cxn>
                <a:cxn ang="0">
                  <a:pos x="206" y="68"/>
                </a:cxn>
                <a:cxn ang="0">
                  <a:pos x="202" y="72"/>
                </a:cxn>
                <a:cxn ang="0">
                  <a:pos x="191" y="74"/>
                </a:cxn>
                <a:cxn ang="0">
                  <a:pos x="181" y="74"/>
                </a:cxn>
                <a:cxn ang="0">
                  <a:pos x="177" y="77"/>
                </a:cxn>
                <a:cxn ang="0">
                  <a:pos x="177" y="85"/>
                </a:cxn>
                <a:cxn ang="0">
                  <a:pos x="131" y="104"/>
                </a:cxn>
                <a:cxn ang="0">
                  <a:pos x="123" y="106"/>
                </a:cxn>
                <a:cxn ang="0">
                  <a:pos x="114" y="104"/>
                </a:cxn>
                <a:cxn ang="0">
                  <a:pos x="104" y="107"/>
                </a:cxn>
                <a:cxn ang="0">
                  <a:pos x="89" y="109"/>
                </a:cxn>
                <a:cxn ang="0">
                  <a:pos x="67" y="119"/>
                </a:cxn>
                <a:cxn ang="0">
                  <a:pos x="67" y="132"/>
                </a:cxn>
                <a:cxn ang="0">
                  <a:pos x="0" y="121"/>
                </a:cxn>
                <a:cxn ang="0">
                  <a:pos x="15" y="121"/>
                </a:cxn>
                <a:cxn ang="0">
                  <a:pos x="27" y="115"/>
                </a:cxn>
                <a:cxn ang="0">
                  <a:pos x="46" y="106"/>
                </a:cxn>
                <a:cxn ang="0">
                  <a:pos x="65" y="85"/>
                </a:cxn>
                <a:cxn ang="0">
                  <a:pos x="62" y="81"/>
                </a:cxn>
                <a:cxn ang="0">
                  <a:pos x="65" y="72"/>
                </a:cxn>
                <a:cxn ang="0">
                  <a:pos x="69" y="64"/>
                </a:cxn>
                <a:cxn ang="0">
                  <a:pos x="79" y="58"/>
                </a:cxn>
                <a:cxn ang="0">
                  <a:pos x="81" y="53"/>
                </a:cxn>
                <a:cxn ang="0">
                  <a:pos x="85" y="47"/>
                </a:cxn>
                <a:cxn ang="0">
                  <a:pos x="92" y="43"/>
                </a:cxn>
                <a:cxn ang="0">
                  <a:pos x="102" y="36"/>
                </a:cxn>
                <a:cxn ang="0">
                  <a:pos x="110" y="36"/>
                </a:cxn>
                <a:cxn ang="0">
                  <a:pos x="119" y="32"/>
                </a:cxn>
                <a:cxn ang="0">
                  <a:pos x="129" y="25"/>
                </a:cxn>
                <a:cxn ang="0">
                  <a:pos x="142" y="11"/>
                </a:cxn>
                <a:cxn ang="0">
                  <a:pos x="154" y="0"/>
                </a:cxn>
              </a:cxnLst>
              <a:rect l="0" t="0" r="r" b="b"/>
              <a:pathLst>
                <a:path w="207" h="133">
                  <a:moveTo>
                    <a:pt x="154" y="0"/>
                  </a:moveTo>
                  <a:lnTo>
                    <a:pt x="156" y="9"/>
                  </a:lnTo>
                  <a:lnTo>
                    <a:pt x="164" y="13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85" y="11"/>
                  </a:lnTo>
                  <a:lnTo>
                    <a:pt x="194" y="9"/>
                  </a:lnTo>
                  <a:lnTo>
                    <a:pt x="191" y="17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206" y="26"/>
                  </a:lnTo>
                  <a:lnTo>
                    <a:pt x="204" y="34"/>
                  </a:lnTo>
                  <a:lnTo>
                    <a:pt x="206" y="40"/>
                  </a:lnTo>
                  <a:lnTo>
                    <a:pt x="204" y="55"/>
                  </a:lnTo>
                  <a:lnTo>
                    <a:pt x="204" y="64"/>
                  </a:lnTo>
                  <a:lnTo>
                    <a:pt x="206" y="68"/>
                  </a:lnTo>
                  <a:lnTo>
                    <a:pt x="202" y="72"/>
                  </a:lnTo>
                  <a:lnTo>
                    <a:pt x="191" y="74"/>
                  </a:lnTo>
                  <a:lnTo>
                    <a:pt x="181" y="74"/>
                  </a:lnTo>
                  <a:lnTo>
                    <a:pt x="177" y="77"/>
                  </a:lnTo>
                  <a:lnTo>
                    <a:pt x="177" y="85"/>
                  </a:lnTo>
                  <a:lnTo>
                    <a:pt x="131" y="104"/>
                  </a:lnTo>
                  <a:lnTo>
                    <a:pt x="123" y="106"/>
                  </a:lnTo>
                  <a:lnTo>
                    <a:pt x="114" y="104"/>
                  </a:lnTo>
                  <a:lnTo>
                    <a:pt x="104" y="107"/>
                  </a:lnTo>
                  <a:lnTo>
                    <a:pt x="89" y="109"/>
                  </a:lnTo>
                  <a:lnTo>
                    <a:pt x="67" y="119"/>
                  </a:lnTo>
                  <a:lnTo>
                    <a:pt x="67" y="132"/>
                  </a:lnTo>
                  <a:lnTo>
                    <a:pt x="0" y="121"/>
                  </a:lnTo>
                  <a:lnTo>
                    <a:pt x="15" y="121"/>
                  </a:lnTo>
                  <a:lnTo>
                    <a:pt x="27" y="115"/>
                  </a:lnTo>
                  <a:lnTo>
                    <a:pt x="46" y="106"/>
                  </a:lnTo>
                  <a:lnTo>
                    <a:pt x="65" y="85"/>
                  </a:lnTo>
                  <a:lnTo>
                    <a:pt x="62" y="81"/>
                  </a:lnTo>
                  <a:lnTo>
                    <a:pt x="65" y="72"/>
                  </a:lnTo>
                  <a:lnTo>
                    <a:pt x="69" y="64"/>
                  </a:lnTo>
                  <a:lnTo>
                    <a:pt x="79" y="58"/>
                  </a:lnTo>
                  <a:lnTo>
                    <a:pt x="81" y="53"/>
                  </a:lnTo>
                  <a:lnTo>
                    <a:pt x="85" y="47"/>
                  </a:lnTo>
                  <a:lnTo>
                    <a:pt x="92" y="43"/>
                  </a:lnTo>
                  <a:lnTo>
                    <a:pt x="102" y="36"/>
                  </a:lnTo>
                  <a:lnTo>
                    <a:pt x="110" y="36"/>
                  </a:lnTo>
                  <a:lnTo>
                    <a:pt x="119" y="32"/>
                  </a:lnTo>
                  <a:lnTo>
                    <a:pt x="129" y="25"/>
                  </a:lnTo>
                  <a:lnTo>
                    <a:pt x="142" y="11"/>
                  </a:lnTo>
                  <a:lnTo>
                    <a:pt x="15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6" name="Freeform 284"/>
            <p:cNvSpPr>
              <a:spLocks/>
            </p:cNvSpPr>
            <p:nvPr/>
          </p:nvSpPr>
          <p:spPr bwMode="ltGray">
            <a:xfrm>
              <a:off x="3676650" y="3192463"/>
              <a:ext cx="338138" cy="25558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2" y="10"/>
                </a:cxn>
                <a:cxn ang="0">
                  <a:pos x="170" y="14"/>
                </a:cxn>
                <a:cxn ang="0">
                  <a:pos x="178" y="14"/>
                </a:cxn>
                <a:cxn ang="0">
                  <a:pos x="184" y="14"/>
                </a:cxn>
                <a:cxn ang="0">
                  <a:pos x="192" y="12"/>
                </a:cxn>
                <a:cxn ang="0">
                  <a:pos x="202" y="10"/>
                </a:cxn>
                <a:cxn ang="0">
                  <a:pos x="198" y="18"/>
                </a:cxn>
                <a:cxn ang="0">
                  <a:pos x="204" y="22"/>
                </a:cxn>
                <a:cxn ang="0">
                  <a:pos x="210" y="20"/>
                </a:cxn>
                <a:cxn ang="0">
                  <a:pos x="214" y="28"/>
                </a:cxn>
                <a:cxn ang="0">
                  <a:pos x="212" y="36"/>
                </a:cxn>
                <a:cxn ang="0">
                  <a:pos x="214" y="42"/>
                </a:cxn>
                <a:cxn ang="0">
                  <a:pos x="212" y="58"/>
                </a:cxn>
                <a:cxn ang="0">
                  <a:pos x="212" y="68"/>
                </a:cxn>
                <a:cxn ang="0">
                  <a:pos x="214" y="72"/>
                </a:cxn>
                <a:cxn ang="0">
                  <a:pos x="210" y="76"/>
                </a:cxn>
                <a:cxn ang="0">
                  <a:pos x="198" y="78"/>
                </a:cxn>
                <a:cxn ang="0">
                  <a:pos x="188" y="78"/>
                </a:cxn>
                <a:cxn ang="0">
                  <a:pos x="184" y="82"/>
                </a:cxn>
                <a:cxn ang="0">
                  <a:pos x="184" y="90"/>
                </a:cxn>
                <a:cxn ang="0">
                  <a:pos x="136" y="110"/>
                </a:cxn>
                <a:cxn ang="0">
                  <a:pos x="128" y="112"/>
                </a:cxn>
                <a:cxn ang="0">
                  <a:pos x="118" y="110"/>
                </a:cxn>
                <a:cxn ang="0">
                  <a:pos x="108" y="114"/>
                </a:cxn>
                <a:cxn ang="0">
                  <a:pos x="92" y="116"/>
                </a:cxn>
                <a:cxn ang="0">
                  <a:pos x="70" y="126"/>
                </a:cxn>
                <a:cxn ang="0">
                  <a:pos x="70" y="140"/>
                </a:cxn>
                <a:cxn ang="0">
                  <a:pos x="0" y="128"/>
                </a:cxn>
                <a:cxn ang="0">
                  <a:pos x="16" y="128"/>
                </a:cxn>
                <a:cxn ang="0">
                  <a:pos x="28" y="122"/>
                </a:cxn>
                <a:cxn ang="0">
                  <a:pos x="48" y="112"/>
                </a:cxn>
                <a:cxn ang="0">
                  <a:pos x="68" y="90"/>
                </a:cxn>
                <a:cxn ang="0">
                  <a:pos x="64" y="86"/>
                </a:cxn>
                <a:cxn ang="0">
                  <a:pos x="68" y="76"/>
                </a:cxn>
                <a:cxn ang="0">
                  <a:pos x="72" y="68"/>
                </a:cxn>
                <a:cxn ang="0">
                  <a:pos x="82" y="62"/>
                </a:cxn>
                <a:cxn ang="0">
                  <a:pos x="84" y="56"/>
                </a:cxn>
                <a:cxn ang="0">
                  <a:pos x="88" y="50"/>
                </a:cxn>
                <a:cxn ang="0">
                  <a:pos x="96" y="46"/>
                </a:cxn>
                <a:cxn ang="0">
                  <a:pos x="106" y="38"/>
                </a:cxn>
                <a:cxn ang="0">
                  <a:pos x="114" y="38"/>
                </a:cxn>
                <a:cxn ang="0">
                  <a:pos x="124" y="34"/>
                </a:cxn>
                <a:cxn ang="0">
                  <a:pos x="134" y="26"/>
                </a:cxn>
                <a:cxn ang="0">
                  <a:pos x="148" y="12"/>
                </a:cxn>
                <a:cxn ang="0">
                  <a:pos x="160" y="0"/>
                </a:cxn>
              </a:cxnLst>
              <a:rect l="0" t="0" r="r" b="b"/>
              <a:pathLst>
                <a:path w="215" h="141">
                  <a:moveTo>
                    <a:pt x="160" y="0"/>
                  </a:moveTo>
                  <a:lnTo>
                    <a:pt x="162" y="10"/>
                  </a:lnTo>
                  <a:lnTo>
                    <a:pt x="170" y="14"/>
                  </a:lnTo>
                  <a:lnTo>
                    <a:pt x="178" y="14"/>
                  </a:lnTo>
                  <a:lnTo>
                    <a:pt x="184" y="14"/>
                  </a:lnTo>
                  <a:lnTo>
                    <a:pt x="192" y="12"/>
                  </a:lnTo>
                  <a:lnTo>
                    <a:pt x="202" y="10"/>
                  </a:lnTo>
                  <a:lnTo>
                    <a:pt x="198" y="18"/>
                  </a:lnTo>
                  <a:lnTo>
                    <a:pt x="204" y="22"/>
                  </a:lnTo>
                  <a:lnTo>
                    <a:pt x="210" y="20"/>
                  </a:lnTo>
                  <a:lnTo>
                    <a:pt x="214" y="28"/>
                  </a:lnTo>
                  <a:lnTo>
                    <a:pt x="212" y="36"/>
                  </a:lnTo>
                  <a:lnTo>
                    <a:pt x="214" y="42"/>
                  </a:lnTo>
                  <a:lnTo>
                    <a:pt x="212" y="58"/>
                  </a:lnTo>
                  <a:lnTo>
                    <a:pt x="212" y="68"/>
                  </a:lnTo>
                  <a:lnTo>
                    <a:pt x="214" y="72"/>
                  </a:lnTo>
                  <a:lnTo>
                    <a:pt x="210" y="76"/>
                  </a:lnTo>
                  <a:lnTo>
                    <a:pt x="198" y="78"/>
                  </a:lnTo>
                  <a:lnTo>
                    <a:pt x="188" y="78"/>
                  </a:lnTo>
                  <a:lnTo>
                    <a:pt x="184" y="82"/>
                  </a:lnTo>
                  <a:lnTo>
                    <a:pt x="184" y="90"/>
                  </a:lnTo>
                  <a:lnTo>
                    <a:pt x="136" y="110"/>
                  </a:lnTo>
                  <a:lnTo>
                    <a:pt x="128" y="112"/>
                  </a:lnTo>
                  <a:lnTo>
                    <a:pt x="118" y="110"/>
                  </a:lnTo>
                  <a:lnTo>
                    <a:pt x="108" y="114"/>
                  </a:lnTo>
                  <a:lnTo>
                    <a:pt x="92" y="116"/>
                  </a:lnTo>
                  <a:lnTo>
                    <a:pt x="70" y="126"/>
                  </a:lnTo>
                  <a:lnTo>
                    <a:pt x="70" y="140"/>
                  </a:lnTo>
                  <a:lnTo>
                    <a:pt x="0" y="128"/>
                  </a:lnTo>
                  <a:lnTo>
                    <a:pt x="16" y="128"/>
                  </a:lnTo>
                  <a:lnTo>
                    <a:pt x="28" y="122"/>
                  </a:lnTo>
                  <a:lnTo>
                    <a:pt x="48" y="11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68" y="76"/>
                  </a:lnTo>
                  <a:lnTo>
                    <a:pt x="72" y="68"/>
                  </a:lnTo>
                  <a:lnTo>
                    <a:pt x="82" y="62"/>
                  </a:lnTo>
                  <a:lnTo>
                    <a:pt x="84" y="56"/>
                  </a:lnTo>
                  <a:lnTo>
                    <a:pt x="88" y="50"/>
                  </a:lnTo>
                  <a:lnTo>
                    <a:pt x="96" y="46"/>
                  </a:lnTo>
                  <a:lnTo>
                    <a:pt x="106" y="38"/>
                  </a:lnTo>
                  <a:lnTo>
                    <a:pt x="114" y="38"/>
                  </a:lnTo>
                  <a:lnTo>
                    <a:pt x="124" y="34"/>
                  </a:lnTo>
                  <a:lnTo>
                    <a:pt x="134" y="26"/>
                  </a:lnTo>
                  <a:lnTo>
                    <a:pt x="148" y="12"/>
                  </a:lnTo>
                  <a:lnTo>
                    <a:pt x="16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7" name="Freeform 285"/>
            <p:cNvSpPr>
              <a:spLocks/>
            </p:cNvSpPr>
            <p:nvPr/>
          </p:nvSpPr>
          <p:spPr bwMode="ltGray">
            <a:xfrm>
              <a:off x="3521075" y="3427413"/>
              <a:ext cx="255588" cy="206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93" y="0"/>
                </a:cxn>
                <a:cxn ang="0">
                  <a:pos x="160" y="11"/>
                </a:cxn>
                <a:cxn ang="0">
                  <a:pos x="150" y="39"/>
                </a:cxn>
                <a:cxn ang="0">
                  <a:pos x="107" y="36"/>
                </a:cxn>
                <a:cxn ang="0">
                  <a:pos x="91" y="80"/>
                </a:cxn>
                <a:cxn ang="0">
                  <a:pos x="84" y="80"/>
                </a:cxn>
                <a:cxn ang="0">
                  <a:pos x="76" y="82"/>
                </a:cxn>
                <a:cxn ang="0">
                  <a:pos x="70" y="90"/>
                </a:cxn>
                <a:cxn ang="0">
                  <a:pos x="65" y="107"/>
                </a:cxn>
                <a:cxn ang="0">
                  <a:pos x="65" y="114"/>
                </a:cxn>
                <a:cxn ang="0">
                  <a:pos x="8" y="107"/>
                </a:cxn>
                <a:cxn ang="0">
                  <a:pos x="0" y="114"/>
                </a:cxn>
                <a:cxn ang="0">
                  <a:pos x="6" y="95"/>
                </a:cxn>
                <a:cxn ang="0">
                  <a:pos x="6" y="90"/>
                </a:cxn>
                <a:cxn ang="0">
                  <a:pos x="11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73"/>
                </a:cxn>
                <a:cxn ang="0">
                  <a:pos x="29" y="65"/>
                </a:cxn>
                <a:cxn ang="0">
                  <a:pos x="32" y="64"/>
                </a:cxn>
                <a:cxn ang="0">
                  <a:pos x="46" y="52"/>
                </a:cxn>
                <a:cxn ang="0">
                  <a:pos x="57" y="37"/>
                </a:cxn>
                <a:cxn ang="0">
                  <a:pos x="57" y="30"/>
                </a:cxn>
                <a:cxn ang="0">
                  <a:pos x="72" y="22"/>
                </a:cxn>
                <a:cxn ang="0">
                  <a:pos x="80" y="19"/>
                </a:cxn>
                <a:cxn ang="0">
                  <a:pos x="84" y="15"/>
                </a:cxn>
              </a:cxnLst>
              <a:rect l="0" t="0" r="r" b="b"/>
              <a:pathLst>
                <a:path w="161" h="115">
                  <a:moveTo>
                    <a:pt x="84" y="15"/>
                  </a:moveTo>
                  <a:lnTo>
                    <a:pt x="93" y="0"/>
                  </a:lnTo>
                  <a:lnTo>
                    <a:pt x="160" y="11"/>
                  </a:lnTo>
                  <a:lnTo>
                    <a:pt x="150" y="39"/>
                  </a:lnTo>
                  <a:lnTo>
                    <a:pt x="107" y="36"/>
                  </a:lnTo>
                  <a:lnTo>
                    <a:pt x="91" y="80"/>
                  </a:lnTo>
                  <a:lnTo>
                    <a:pt x="84" y="80"/>
                  </a:lnTo>
                  <a:lnTo>
                    <a:pt x="76" y="82"/>
                  </a:lnTo>
                  <a:lnTo>
                    <a:pt x="70" y="90"/>
                  </a:lnTo>
                  <a:lnTo>
                    <a:pt x="65" y="107"/>
                  </a:lnTo>
                  <a:lnTo>
                    <a:pt x="65" y="114"/>
                  </a:lnTo>
                  <a:lnTo>
                    <a:pt x="8" y="107"/>
                  </a:lnTo>
                  <a:lnTo>
                    <a:pt x="0" y="114"/>
                  </a:lnTo>
                  <a:lnTo>
                    <a:pt x="6" y="95"/>
                  </a:lnTo>
                  <a:lnTo>
                    <a:pt x="6" y="90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73"/>
                  </a:lnTo>
                  <a:lnTo>
                    <a:pt x="29" y="65"/>
                  </a:lnTo>
                  <a:lnTo>
                    <a:pt x="32" y="64"/>
                  </a:lnTo>
                  <a:lnTo>
                    <a:pt x="46" y="52"/>
                  </a:lnTo>
                  <a:lnTo>
                    <a:pt x="57" y="37"/>
                  </a:lnTo>
                  <a:lnTo>
                    <a:pt x="57" y="30"/>
                  </a:lnTo>
                  <a:lnTo>
                    <a:pt x="72" y="22"/>
                  </a:lnTo>
                  <a:lnTo>
                    <a:pt x="80" y="19"/>
                  </a:lnTo>
                  <a:lnTo>
                    <a:pt x="84" y="1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8" name="Freeform 286"/>
            <p:cNvSpPr>
              <a:spLocks/>
            </p:cNvSpPr>
            <p:nvPr/>
          </p:nvSpPr>
          <p:spPr bwMode="ltGray">
            <a:xfrm>
              <a:off x="3521075" y="3424238"/>
              <a:ext cx="266700" cy="222250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98" y="0"/>
                </a:cxn>
                <a:cxn ang="0">
                  <a:pos x="168" y="12"/>
                </a:cxn>
                <a:cxn ang="0">
                  <a:pos x="158" y="42"/>
                </a:cxn>
                <a:cxn ang="0">
                  <a:pos x="112" y="38"/>
                </a:cxn>
                <a:cxn ang="0">
                  <a:pos x="96" y="86"/>
                </a:cxn>
                <a:cxn ang="0">
                  <a:pos x="88" y="86"/>
                </a:cxn>
                <a:cxn ang="0">
                  <a:pos x="80" y="88"/>
                </a:cxn>
                <a:cxn ang="0">
                  <a:pos x="74" y="96"/>
                </a:cxn>
                <a:cxn ang="0">
                  <a:pos x="68" y="114"/>
                </a:cxn>
                <a:cxn ang="0">
                  <a:pos x="68" y="122"/>
                </a:cxn>
                <a:cxn ang="0">
                  <a:pos x="8" y="114"/>
                </a:cxn>
                <a:cxn ang="0">
                  <a:pos x="0" y="122"/>
                </a:cxn>
                <a:cxn ang="0">
                  <a:pos x="6" y="102"/>
                </a:cxn>
                <a:cxn ang="0">
                  <a:pos x="6" y="96"/>
                </a:cxn>
                <a:cxn ang="0">
                  <a:pos x="12" y="94"/>
                </a:cxn>
                <a:cxn ang="0">
                  <a:pos x="16" y="94"/>
                </a:cxn>
                <a:cxn ang="0">
                  <a:pos x="24" y="80"/>
                </a:cxn>
                <a:cxn ang="0">
                  <a:pos x="30" y="78"/>
                </a:cxn>
                <a:cxn ang="0">
                  <a:pos x="30" y="70"/>
                </a:cxn>
                <a:cxn ang="0">
                  <a:pos x="34" y="68"/>
                </a:cxn>
                <a:cxn ang="0">
                  <a:pos x="48" y="56"/>
                </a:cxn>
                <a:cxn ang="0">
                  <a:pos x="60" y="40"/>
                </a:cxn>
                <a:cxn ang="0">
                  <a:pos x="60" y="32"/>
                </a:cxn>
                <a:cxn ang="0">
                  <a:pos x="76" y="24"/>
                </a:cxn>
                <a:cxn ang="0">
                  <a:pos x="84" y="20"/>
                </a:cxn>
                <a:cxn ang="0">
                  <a:pos x="88" y="16"/>
                </a:cxn>
              </a:cxnLst>
              <a:rect l="0" t="0" r="r" b="b"/>
              <a:pathLst>
                <a:path w="169" h="123">
                  <a:moveTo>
                    <a:pt x="88" y="16"/>
                  </a:moveTo>
                  <a:lnTo>
                    <a:pt x="98" y="0"/>
                  </a:lnTo>
                  <a:lnTo>
                    <a:pt x="168" y="12"/>
                  </a:lnTo>
                  <a:lnTo>
                    <a:pt x="158" y="42"/>
                  </a:lnTo>
                  <a:lnTo>
                    <a:pt x="112" y="38"/>
                  </a:lnTo>
                  <a:lnTo>
                    <a:pt x="96" y="86"/>
                  </a:lnTo>
                  <a:lnTo>
                    <a:pt x="88" y="86"/>
                  </a:lnTo>
                  <a:lnTo>
                    <a:pt x="80" y="88"/>
                  </a:lnTo>
                  <a:lnTo>
                    <a:pt x="74" y="96"/>
                  </a:lnTo>
                  <a:lnTo>
                    <a:pt x="68" y="114"/>
                  </a:lnTo>
                  <a:lnTo>
                    <a:pt x="68" y="122"/>
                  </a:lnTo>
                  <a:lnTo>
                    <a:pt x="8" y="114"/>
                  </a:lnTo>
                  <a:lnTo>
                    <a:pt x="0" y="122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2" y="94"/>
                  </a:lnTo>
                  <a:lnTo>
                    <a:pt x="16" y="94"/>
                  </a:lnTo>
                  <a:lnTo>
                    <a:pt x="24" y="80"/>
                  </a:lnTo>
                  <a:lnTo>
                    <a:pt x="30" y="78"/>
                  </a:lnTo>
                  <a:lnTo>
                    <a:pt x="30" y="70"/>
                  </a:lnTo>
                  <a:lnTo>
                    <a:pt x="34" y="68"/>
                  </a:lnTo>
                  <a:lnTo>
                    <a:pt x="48" y="56"/>
                  </a:lnTo>
                  <a:lnTo>
                    <a:pt x="60" y="40"/>
                  </a:lnTo>
                  <a:lnTo>
                    <a:pt x="60" y="32"/>
                  </a:lnTo>
                  <a:lnTo>
                    <a:pt x="76" y="24"/>
                  </a:lnTo>
                  <a:lnTo>
                    <a:pt x="84" y="20"/>
                  </a:lnTo>
                  <a:lnTo>
                    <a:pt x="8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9" name="Freeform 287"/>
            <p:cNvSpPr>
              <a:spLocks/>
            </p:cNvSpPr>
            <p:nvPr/>
          </p:nvSpPr>
          <p:spPr bwMode="ltGray">
            <a:xfrm>
              <a:off x="3482975" y="3892550"/>
              <a:ext cx="77788" cy="301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6" y="4"/>
                </a:cxn>
                <a:cxn ang="0">
                  <a:pos x="44" y="8"/>
                </a:cxn>
                <a:cxn ang="0">
                  <a:pos x="48" y="12"/>
                </a:cxn>
                <a:cxn ang="0">
                  <a:pos x="44" y="16"/>
                </a:cxn>
                <a:cxn ang="0">
                  <a:pos x="38" y="14"/>
                </a:cxn>
                <a:cxn ang="0">
                  <a:pos x="34" y="8"/>
                </a:cxn>
                <a:cxn ang="0">
                  <a:pos x="30" y="12"/>
                </a:cxn>
                <a:cxn ang="0">
                  <a:pos x="20" y="12"/>
                </a:cxn>
                <a:cxn ang="0">
                  <a:pos x="18" y="16"/>
                </a:cxn>
                <a:cxn ang="0">
                  <a:pos x="10" y="16"/>
                </a:cxn>
                <a:cxn ang="0">
                  <a:pos x="6" y="12"/>
                </a:cxn>
                <a:cxn ang="0">
                  <a:pos x="0" y="14"/>
                </a:cxn>
                <a:cxn ang="0">
                  <a:pos x="4" y="4"/>
                </a:cxn>
              </a:cxnLst>
              <a:rect l="0" t="0" r="r" b="b"/>
              <a:pathLst>
                <a:path w="49" h="17">
                  <a:moveTo>
                    <a:pt x="4" y="4"/>
                  </a:moveTo>
                  <a:lnTo>
                    <a:pt x="10" y="6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38" y="14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0" name="Freeform 288"/>
            <p:cNvSpPr>
              <a:spLocks/>
            </p:cNvSpPr>
            <p:nvPr/>
          </p:nvSpPr>
          <p:spPr bwMode="ltGray">
            <a:xfrm>
              <a:off x="3603625" y="3402013"/>
              <a:ext cx="14288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0"/>
                </a:cxn>
              </a:cxnLst>
              <a:rect l="0" t="0" r="r" b="b"/>
              <a:pathLst>
                <a:path w="9" h="13">
                  <a:moveTo>
                    <a:pt x="6" y="0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1" name="Freeform 289"/>
            <p:cNvSpPr>
              <a:spLocks/>
            </p:cNvSpPr>
            <p:nvPr/>
          </p:nvSpPr>
          <p:spPr bwMode="ltGray">
            <a:xfrm>
              <a:off x="3643313" y="3390900"/>
              <a:ext cx="20637" cy="238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2" name="Freeform 290"/>
            <p:cNvSpPr>
              <a:spLocks/>
            </p:cNvSpPr>
            <p:nvPr/>
          </p:nvSpPr>
          <p:spPr bwMode="ltGray">
            <a:xfrm>
              <a:off x="3663950" y="3376613"/>
              <a:ext cx="14288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0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3" name="Freeform 291"/>
            <p:cNvSpPr>
              <a:spLocks/>
            </p:cNvSpPr>
            <p:nvPr/>
          </p:nvSpPr>
          <p:spPr bwMode="ltGray">
            <a:xfrm>
              <a:off x="3636963" y="3408363"/>
              <a:ext cx="9525" cy="11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4" name="Freeform 292"/>
            <p:cNvSpPr>
              <a:spLocks/>
            </p:cNvSpPr>
            <p:nvPr/>
          </p:nvSpPr>
          <p:spPr bwMode="ltGray">
            <a:xfrm>
              <a:off x="3579813" y="3390900"/>
              <a:ext cx="14287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5" name="Freeform 293"/>
            <p:cNvSpPr>
              <a:spLocks/>
            </p:cNvSpPr>
            <p:nvPr/>
          </p:nvSpPr>
          <p:spPr bwMode="ltGray">
            <a:xfrm>
              <a:off x="3559175" y="3370263"/>
              <a:ext cx="635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6" name="Freeform 294"/>
            <p:cNvSpPr>
              <a:spLocks/>
            </p:cNvSpPr>
            <p:nvPr/>
          </p:nvSpPr>
          <p:spPr bwMode="ltGray">
            <a:xfrm>
              <a:off x="3560763" y="3389313"/>
              <a:ext cx="6350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7" name="Freeform 295"/>
            <p:cNvSpPr>
              <a:spLocks/>
            </p:cNvSpPr>
            <p:nvPr/>
          </p:nvSpPr>
          <p:spPr bwMode="ltGray">
            <a:xfrm>
              <a:off x="3563938" y="3398838"/>
              <a:ext cx="9525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ltGray">
            <a:xfrm>
              <a:off x="3616325" y="3243263"/>
              <a:ext cx="1270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9" name="Freeform 297"/>
            <p:cNvSpPr>
              <a:spLocks/>
            </p:cNvSpPr>
            <p:nvPr/>
          </p:nvSpPr>
          <p:spPr bwMode="ltGray">
            <a:xfrm>
              <a:off x="3482975" y="3971925"/>
              <a:ext cx="17463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2" y="0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lnTo>
                    <a:pt x="0" y="4"/>
                  </a:lnTo>
                  <a:lnTo>
                    <a:pt x="2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0" name="Freeform 298"/>
            <p:cNvSpPr>
              <a:spLocks/>
            </p:cNvSpPr>
            <p:nvPr/>
          </p:nvSpPr>
          <p:spPr bwMode="ltGray">
            <a:xfrm>
              <a:off x="4233863" y="4614863"/>
              <a:ext cx="346075" cy="396875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39" y="0"/>
                </a:cxn>
                <a:cxn ang="0">
                  <a:pos x="104" y="8"/>
                </a:cxn>
                <a:cxn ang="0">
                  <a:pos x="106" y="37"/>
                </a:cxn>
                <a:cxn ang="0">
                  <a:pos x="118" y="44"/>
                </a:cxn>
                <a:cxn ang="0">
                  <a:pos x="145" y="42"/>
                </a:cxn>
                <a:cxn ang="0">
                  <a:pos x="152" y="23"/>
                </a:cxn>
                <a:cxn ang="0">
                  <a:pos x="168" y="25"/>
                </a:cxn>
                <a:cxn ang="0">
                  <a:pos x="174" y="31"/>
                </a:cxn>
                <a:cxn ang="0">
                  <a:pos x="183" y="44"/>
                </a:cxn>
                <a:cxn ang="0">
                  <a:pos x="185" y="77"/>
                </a:cxn>
                <a:cxn ang="0">
                  <a:pos x="191" y="89"/>
                </a:cxn>
                <a:cxn ang="0">
                  <a:pos x="201" y="98"/>
                </a:cxn>
                <a:cxn ang="0">
                  <a:pos x="218" y="95"/>
                </a:cxn>
                <a:cxn ang="0">
                  <a:pos x="214" y="129"/>
                </a:cxn>
                <a:cxn ang="0">
                  <a:pos x="179" y="135"/>
                </a:cxn>
                <a:cxn ang="0">
                  <a:pos x="199" y="218"/>
                </a:cxn>
                <a:cxn ang="0">
                  <a:pos x="147" y="218"/>
                </a:cxn>
                <a:cxn ang="0">
                  <a:pos x="133" y="212"/>
                </a:cxn>
                <a:cxn ang="0">
                  <a:pos x="120" y="203"/>
                </a:cxn>
                <a:cxn ang="0">
                  <a:pos x="50" y="199"/>
                </a:cxn>
                <a:cxn ang="0">
                  <a:pos x="39" y="203"/>
                </a:cxn>
                <a:cxn ang="0">
                  <a:pos x="29" y="197"/>
                </a:cxn>
                <a:cxn ang="0">
                  <a:pos x="12" y="201"/>
                </a:cxn>
                <a:cxn ang="0">
                  <a:pos x="0" y="187"/>
                </a:cxn>
                <a:cxn ang="0">
                  <a:pos x="2" y="174"/>
                </a:cxn>
                <a:cxn ang="0">
                  <a:pos x="6" y="156"/>
                </a:cxn>
                <a:cxn ang="0">
                  <a:pos x="15" y="131"/>
                </a:cxn>
                <a:cxn ang="0">
                  <a:pos x="29" y="118"/>
                </a:cxn>
                <a:cxn ang="0">
                  <a:pos x="41" y="87"/>
                </a:cxn>
                <a:cxn ang="0">
                  <a:pos x="33" y="73"/>
                </a:cxn>
                <a:cxn ang="0">
                  <a:pos x="33" y="52"/>
                </a:cxn>
                <a:cxn ang="0">
                  <a:pos x="27" y="33"/>
                </a:cxn>
                <a:cxn ang="0">
                  <a:pos x="25" y="17"/>
                </a:cxn>
              </a:cxnLst>
              <a:rect l="0" t="0" r="r" b="b"/>
              <a:pathLst>
                <a:path w="219" h="219">
                  <a:moveTo>
                    <a:pt x="14" y="6"/>
                  </a:moveTo>
                  <a:lnTo>
                    <a:pt x="31" y="4"/>
                  </a:lnTo>
                  <a:lnTo>
                    <a:pt x="37" y="4"/>
                  </a:lnTo>
                  <a:lnTo>
                    <a:pt x="39" y="0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0" y="42"/>
                  </a:lnTo>
                  <a:lnTo>
                    <a:pt x="118" y="44"/>
                  </a:lnTo>
                  <a:lnTo>
                    <a:pt x="122" y="41"/>
                  </a:lnTo>
                  <a:lnTo>
                    <a:pt x="145" y="42"/>
                  </a:lnTo>
                  <a:lnTo>
                    <a:pt x="145" y="23"/>
                  </a:lnTo>
                  <a:lnTo>
                    <a:pt x="152" y="23"/>
                  </a:lnTo>
                  <a:lnTo>
                    <a:pt x="164" y="25"/>
                  </a:lnTo>
                  <a:lnTo>
                    <a:pt x="168" y="25"/>
                  </a:lnTo>
                  <a:lnTo>
                    <a:pt x="168" y="31"/>
                  </a:lnTo>
                  <a:lnTo>
                    <a:pt x="174" y="31"/>
                  </a:lnTo>
                  <a:lnTo>
                    <a:pt x="179" y="29"/>
                  </a:lnTo>
                  <a:lnTo>
                    <a:pt x="183" y="44"/>
                  </a:lnTo>
                  <a:lnTo>
                    <a:pt x="183" y="69"/>
                  </a:lnTo>
                  <a:lnTo>
                    <a:pt x="185" y="77"/>
                  </a:lnTo>
                  <a:lnTo>
                    <a:pt x="191" y="83"/>
                  </a:lnTo>
                  <a:lnTo>
                    <a:pt x="191" y="89"/>
                  </a:lnTo>
                  <a:lnTo>
                    <a:pt x="191" y="98"/>
                  </a:lnTo>
                  <a:lnTo>
                    <a:pt x="201" y="98"/>
                  </a:lnTo>
                  <a:lnTo>
                    <a:pt x="208" y="102"/>
                  </a:lnTo>
                  <a:lnTo>
                    <a:pt x="218" y="95"/>
                  </a:lnTo>
                  <a:lnTo>
                    <a:pt x="218" y="123"/>
                  </a:lnTo>
                  <a:lnTo>
                    <a:pt x="214" y="129"/>
                  </a:lnTo>
                  <a:lnTo>
                    <a:pt x="218" y="137"/>
                  </a:lnTo>
                  <a:lnTo>
                    <a:pt x="179" y="135"/>
                  </a:lnTo>
                  <a:lnTo>
                    <a:pt x="177" y="193"/>
                  </a:lnTo>
                  <a:lnTo>
                    <a:pt x="199" y="218"/>
                  </a:lnTo>
                  <a:lnTo>
                    <a:pt x="170" y="218"/>
                  </a:lnTo>
                  <a:lnTo>
                    <a:pt x="147" y="218"/>
                  </a:lnTo>
                  <a:lnTo>
                    <a:pt x="137" y="214"/>
                  </a:lnTo>
                  <a:lnTo>
                    <a:pt x="133" y="212"/>
                  </a:lnTo>
                  <a:lnTo>
                    <a:pt x="125" y="210"/>
                  </a:lnTo>
                  <a:lnTo>
                    <a:pt x="120" y="203"/>
                  </a:lnTo>
                  <a:lnTo>
                    <a:pt x="58" y="204"/>
                  </a:lnTo>
                  <a:lnTo>
                    <a:pt x="50" y="199"/>
                  </a:lnTo>
                  <a:lnTo>
                    <a:pt x="46" y="203"/>
                  </a:lnTo>
                  <a:lnTo>
                    <a:pt x="39" y="203"/>
                  </a:lnTo>
                  <a:lnTo>
                    <a:pt x="33" y="201"/>
                  </a:lnTo>
                  <a:lnTo>
                    <a:pt x="29" y="197"/>
                  </a:lnTo>
                  <a:lnTo>
                    <a:pt x="17" y="199"/>
                  </a:lnTo>
                  <a:lnTo>
                    <a:pt x="12" y="201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4" y="177"/>
                  </a:lnTo>
                  <a:lnTo>
                    <a:pt x="2" y="174"/>
                  </a:lnTo>
                  <a:lnTo>
                    <a:pt x="8" y="170"/>
                  </a:lnTo>
                  <a:lnTo>
                    <a:pt x="6" y="156"/>
                  </a:lnTo>
                  <a:lnTo>
                    <a:pt x="14" y="145"/>
                  </a:lnTo>
                  <a:lnTo>
                    <a:pt x="15" y="131"/>
                  </a:lnTo>
                  <a:lnTo>
                    <a:pt x="21" y="123"/>
                  </a:lnTo>
                  <a:lnTo>
                    <a:pt x="29" y="118"/>
                  </a:lnTo>
                  <a:lnTo>
                    <a:pt x="35" y="116"/>
                  </a:lnTo>
                  <a:lnTo>
                    <a:pt x="41" y="87"/>
                  </a:lnTo>
                  <a:lnTo>
                    <a:pt x="37" y="83"/>
                  </a:lnTo>
                  <a:lnTo>
                    <a:pt x="33" y="73"/>
                  </a:lnTo>
                  <a:lnTo>
                    <a:pt x="33" y="58"/>
                  </a:lnTo>
                  <a:lnTo>
                    <a:pt x="33" y="52"/>
                  </a:lnTo>
                  <a:lnTo>
                    <a:pt x="33" y="44"/>
                  </a:lnTo>
                  <a:lnTo>
                    <a:pt x="27" y="33"/>
                  </a:lnTo>
                  <a:lnTo>
                    <a:pt x="27" y="27"/>
                  </a:lnTo>
                  <a:lnTo>
                    <a:pt x="25" y="17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1" name="Freeform 299"/>
            <p:cNvSpPr>
              <a:spLocks/>
            </p:cNvSpPr>
            <p:nvPr/>
          </p:nvSpPr>
          <p:spPr bwMode="ltGray">
            <a:xfrm>
              <a:off x="4233863" y="4613275"/>
              <a:ext cx="355600" cy="4111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40" y="0"/>
                </a:cxn>
                <a:cxn ang="0">
                  <a:pos x="108" y="8"/>
                </a:cxn>
                <a:cxn ang="0">
                  <a:pos x="110" y="38"/>
                </a:cxn>
                <a:cxn ang="0">
                  <a:pos x="122" y="46"/>
                </a:cxn>
                <a:cxn ang="0">
                  <a:pos x="150" y="44"/>
                </a:cxn>
                <a:cxn ang="0">
                  <a:pos x="158" y="24"/>
                </a:cxn>
                <a:cxn ang="0">
                  <a:pos x="174" y="26"/>
                </a:cxn>
                <a:cxn ang="0">
                  <a:pos x="180" y="32"/>
                </a:cxn>
                <a:cxn ang="0">
                  <a:pos x="190" y="46"/>
                </a:cxn>
                <a:cxn ang="0">
                  <a:pos x="192" y="80"/>
                </a:cxn>
                <a:cxn ang="0">
                  <a:pos x="198" y="92"/>
                </a:cxn>
                <a:cxn ang="0">
                  <a:pos x="208" y="102"/>
                </a:cxn>
                <a:cxn ang="0">
                  <a:pos x="226" y="98"/>
                </a:cxn>
                <a:cxn ang="0">
                  <a:pos x="222" y="134"/>
                </a:cxn>
                <a:cxn ang="0">
                  <a:pos x="186" y="140"/>
                </a:cxn>
                <a:cxn ang="0">
                  <a:pos x="206" y="226"/>
                </a:cxn>
                <a:cxn ang="0">
                  <a:pos x="152" y="226"/>
                </a:cxn>
                <a:cxn ang="0">
                  <a:pos x="138" y="220"/>
                </a:cxn>
                <a:cxn ang="0">
                  <a:pos x="124" y="210"/>
                </a:cxn>
                <a:cxn ang="0">
                  <a:pos x="52" y="206"/>
                </a:cxn>
                <a:cxn ang="0">
                  <a:pos x="40" y="210"/>
                </a:cxn>
                <a:cxn ang="0">
                  <a:pos x="30" y="204"/>
                </a:cxn>
                <a:cxn ang="0">
                  <a:pos x="12" y="208"/>
                </a:cxn>
                <a:cxn ang="0">
                  <a:pos x="0" y="194"/>
                </a:cxn>
                <a:cxn ang="0">
                  <a:pos x="2" y="180"/>
                </a:cxn>
                <a:cxn ang="0">
                  <a:pos x="6" y="162"/>
                </a:cxn>
                <a:cxn ang="0">
                  <a:pos x="16" y="136"/>
                </a:cxn>
                <a:cxn ang="0">
                  <a:pos x="30" y="122"/>
                </a:cxn>
                <a:cxn ang="0">
                  <a:pos x="42" y="90"/>
                </a:cxn>
                <a:cxn ang="0">
                  <a:pos x="34" y="76"/>
                </a:cxn>
                <a:cxn ang="0">
                  <a:pos x="34" y="54"/>
                </a:cxn>
                <a:cxn ang="0">
                  <a:pos x="28" y="34"/>
                </a:cxn>
                <a:cxn ang="0">
                  <a:pos x="26" y="18"/>
                </a:cxn>
              </a:cxnLst>
              <a:rect l="0" t="0" r="r" b="b"/>
              <a:pathLst>
                <a:path w="227" h="227">
                  <a:moveTo>
                    <a:pt x="14" y="6"/>
                  </a:moveTo>
                  <a:lnTo>
                    <a:pt x="32" y="4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104" y="4"/>
                  </a:lnTo>
                  <a:lnTo>
                    <a:pt x="108" y="8"/>
                  </a:lnTo>
                  <a:lnTo>
                    <a:pt x="106" y="32"/>
                  </a:lnTo>
                  <a:lnTo>
                    <a:pt x="110" y="38"/>
                  </a:lnTo>
                  <a:lnTo>
                    <a:pt x="114" y="44"/>
                  </a:lnTo>
                  <a:lnTo>
                    <a:pt x="122" y="46"/>
                  </a:lnTo>
                  <a:lnTo>
                    <a:pt x="126" y="42"/>
                  </a:lnTo>
                  <a:lnTo>
                    <a:pt x="150" y="44"/>
                  </a:lnTo>
                  <a:lnTo>
                    <a:pt x="150" y="24"/>
                  </a:lnTo>
                  <a:lnTo>
                    <a:pt x="158" y="24"/>
                  </a:lnTo>
                  <a:lnTo>
                    <a:pt x="170" y="26"/>
                  </a:lnTo>
                  <a:lnTo>
                    <a:pt x="174" y="26"/>
                  </a:lnTo>
                  <a:lnTo>
                    <a:pt x="174" y="32"/>
                  </a:lnTo>
                  <a:lnTo>
                    <a:pt x="180" y="32"/>
                  </a:lnTo>
                  <a:lnTo>
                    <a:pt x="186" y="30"/>
                  </a:lnTo>
                  <a:lnTo>
                    <a:pt x="190" y="46"/>
                  </a:lnTo>
                  <a:lnTo>
                    <a:pt x="190" y="72"/>
                  </a:lnTo>
                  <a:lnTo>
                    <a:pt x="192" y="80"/>
                  </a:lnTo>
                  <a:lnTo>
                    <a:pt x="198" y="86"/>
                  </a:lnTo>
                  <a:lnTo>
                    <a:pt x="198" y="92"/>
                  </a:lnTo>
                  <a:lnTo>
                    <a:pt x="198" y="102"/>
                  </a:lnTo>
                  <a:lnTo>
                    <a:pt x="208" y="102"/>
                  </a:lnTo>
                  <a:lnTo>
                    <a:pt x="216" y="106"/>
                  </a:lnTo>
                  <a:lnTo>
                    <a:pt x="226" y="98"/>
                  </a:lnTo>
                  <a:lnTo>
                    <a:pt x="226" y="128"/>
                  </a:lnTo>
                  <a:lnTo>
                    <a:pt x="222" y="134"/>
                  </a:lnTo>
                  <a:lnTo>
                    <a:pt x="226" y="142"/>
                  </a:lnTo>
                  <a:lnTo>
                    <a:pt x="186" y="140"/>
                  </a:lnTo>
                  <a:lnTo>
                    <a:pt x="184" y="200"/>
                  </a:lnTo>
                  <a:lnTo>
                    <a:pt x="206" y="226"/>
                  </a:lnTo>
                  <a:lnTo>
                    <a:pt x="176" y="226"/>
                  </a:lnTo>
                  <a:lnTo>
                    <a:pt x="152" y="226"/>
                  </a:lnTo>
                  <a:lnTo>
                    <a:pt x="142" y="222"/>
                  </a:lnTo>
                  <a:lnTo>
                    <a:pt x="138" y="220"/>
                  </a:lnTo>
                  <a:lnTo>
                    <a:pt x="130" y="218"/>
                  </a:lnTo>
                  <a:lnTo>
                    <a:pt x="124" y="210"/>
                  </a:lnTo>
                  <a:lnTo>
                    <a:pt x="60" y="212"/>
                  </a:lnTo>
                  <a:lnTo>
                    <a:pt x="52" y="206"/>
                  </a:lnTo>
                  <a:lnTo>
                    <a:pt x="48" y="210"/>
                  </a:lnTo>
                  <a:lnTo>
                    <a:pt x="40" y="210"/>
                  </a:lnTo>
                  <a:lnTo>
                    <a:pt x="34" y="208"/>
                  </a:lnTo>
                  <a:lnTo>
                    <a:pt x="30" y="204"/>
                  </a:lnTo>
                  <a:lnTo>
                    <a:pt x="18" y="206"/>
                  </a:lnTo>
                  <a:lnTo>
                    <a:pt x="12" y="208"/>
                  </a:lnTo>
                  <a:lnTo>
                    <a:pt x="0" y="208"/>
                  </a:lnTo>
                  <a:lnTo>
                    <a:pt x="0" y="194"/>
                  </a:lnTo>
                  <a:lnTo>
                    <a:pt x="4" y="184"/>
                  </a:lnTo>
                  <a:lnTo>
                    <a:pt x="2" y="180"/>
                  </a:lnTo>
                  <a:lnTo>
                    <a:pt x="8" y="176"/>
                  </a:lnTo>
                  <a:lnTo>
                    <a:pt x="6" y="162"/>
                  </a:lnTo>
                  <a:lnTo>
                    <a:pt x="14" y="150"/>
                  </a:lnTo>
                  <a:lnTo>
                    <a:pt x="16" y="136"/>
                  </a:lnTo>
                  <a:lnTo>
                    <a:pt x="22" y="128"/>
                  </a:lnTo>
                  <a:lnTo>
                    <a:pt x="30" y="122"/>
                  </a:lnTo>
                  <a:lnTo>
                    <a:pt x="36" y="120"/>
                  </a:lnTo>
                  <a:lnTo>
                    <a:pt x="42" y="90"/>
                  </a:lnTo>
                  <a:lnTo>
                    <a:pt x="38" y="86"/>
                  </a:lnTo>
                  <a:lnTo>
                    <a:pt x="34" y="76"/>
                  </a:lnTo>
                  <a:lnTo>
                    <a:pt x="34" y="60"/>
                  </a:lnTo>
                  <a:lnTo>
                    <a:pt x="34" y="54"/>
                  </a:lnTo>
                  <a:lnTo>
                    <a:pt x="34" y="46"/>
                  </a:lnTo>
                  <a:lnTo>
                    <a:pt x="28" y="34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2" name="Freeform 300"/>
            <p:cNvSpPr>
              <a:spLocks/>
            </p:cNvSpPr>
            <p:nvPr/>
          </p:nvSpPr>
          <p:spPr bwMode="ltGray">
            <a:xfrm>
              <a:off x="4645025" y="4833938"/>
              <a:ext cx="285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3" name="Freeform 301"/>
            <p:cNvSpPr>
              <a:spLocks/>
            </p:cNvSpPr>
            <p:nvPr/>
          </p:nvSpPr>
          <p:spPr bwMode="ltGray">
            <a:xfrm>
              <a:off x="5037138" y="4662488"/>
              <a:ext cx="4762" cy="127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1" y="3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4" name="Freeform 302"/>
            <p:cNvSpPr>
              <a:spLocks/>
            </p:cNvSpPr>
            <p:nvPr/>
          </p:nvSpPr>
          <p:spPr bwMode="ltGray">
            <a:xfrm>
              <a:off x="5035550" y="4660900"/>
              <a:ext cx="17463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6"/>
                </a:cxn>
                <a:cxn ang="0">
                  <a:pos x="10" y="14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6" y="6"/>
                  </a:lnTo>
                  <a:lnTo>
                    <a:pt x="10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5" name="Freeform 303"/>
            <p:cNvSpPr>
              <a:spLocks/>
            </p:cNvSpPr>
            <p:nvPr/>
          </p:nvSpPr>
          <p:spPr bwMode="ltGray">
            <a:xfrm>
              <a:off x="5054600" y="4627563"/>
              <a:ext cx="7938" cy="317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5" h="17">
                  <a:moveTo>
                    <a:pt x="0" y="8"/>
                  </a:moveTo>
                  <a:lnTo>
                    <a:pt x="2" y="0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6" name="Freeform 304"/>
            <p:cNvSpPr>
              <a:spLocks/>
            </p:cNvSpPr>
            <p:nvPr/>
          </p:nvSpPr>
          <p:spPr bwMode="ltGray">
            <a:xfrm>
              <a:off x="5043488" y="4721225"/>
              <a:ext cx="12700" cy="206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6" y="0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0" y="6"/>
                  </a:lnTo>
                  <a:lnTo>
                    <a:pt x="6" y="10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7" name="Freeform 305"/>
            <p:cNvSpPr>
              <a:spLocks/>
            </p:cNvSpPr>
            <p:nvPr/>
          </p:nvSpPr>
          <p:spPr bwMode="ltGray">
            <a:xfrm>
              <a:off x="5094288" y="4908550"/>
              <a:ext cx="222250" cy="425450"/>
            </a:xfrm>
            <a:custGeom>
              <a:avLst/>
              <a:gdLst/>
              <a:ahLst/>
              <a:cxnLst>
                <a:cxn ang="0">
                  <a:pos x="132" y="8"/>
                </a:cxn>
                <a:cxn ang="0">
                  <a:pos x="138" y="31"/>
                </a:cxn>
                <a:cxn ang="0">
                  <a:pos x="140" y="56"/>
                </a:cxn>
                <a:cxn ang="0">
                  <a:pos x="132" y="68"/>
                </a:cxn>
                <a:cxn ang="0">
                  <a:pos x="127" y="60"/>
                </a:cxn>
                <a:cxn ang="0">
                  <a:pos x="129" y="75"/>
                </a:cxn>
                <a:cxn ang="0">
                  <a:pos x="121" y="93"/>
                </a:cxn>
                <a:cxn ang="0">
                  <a:pos x="108" y="110"/>
                </a:cxn>
                <a:cxn ang="0">
                  <a:pos x="106" y="126"/>
                </a:cxn>
                <a:cxn ang="0">
                  <a:pos x="91" y="157"/>
                </a:cxn>
                <a:cxn ang="0">
                  <a:pos x="76" y="188"/>
                </a:cxn>
                <a:cxn ang="0">
                  <a:pos x="72" y="199"/>
                </a:cxn>
                <a:cxn ang="0">
                  <a:pos x="51" y="226"/>
                </a:cxn>
                <a:cxn ang="0">
                  <a:pos x="36" y="228"/>
                </a:cxn>
                <a:cxn ang="0">
                  <a:pos x="23" y="234"/>
                </a:cxn>
                <a:cxn ang="0">
                  <a:pos x="9" y="224"/>
                </a:cxn>
                <a:cxn ang="0">
                  <a:pos x="0" y="211"/>
                </a:cxn>
                <a:cxn ang="0">
                  <a:pos x="2" y="201"/>
                </a:cxn>
                <a:cxn ang="0">
                  <a:pos x="6" y="190"/>
                </a:cxn>
                <a:cxn ang="0">
                  <a:pos x="0" y="178"/>
                </a:cxn>
                <a:cxn ang="0">
                  <a:pos x="6" y="157"/>
                </a:cxn>
                <a:cxn ang="0">
                  <a:pos x="13" y="153"/>
                </a:cxn>
                <a:cxn ang="0">
                  <a:pos x="21" y="139"/>
                </a:cxn>
                <a:cxn ang="0">
                  <a:pos x="28" y="128"/>
                </a:cxn>
                <a:cxn ang="0">
                  <a:pos x="28" y="120"/>
                </a:cxn>
                <a:cxn ang="0">
                  <a:pos x="25" y="101"/>
                </a:cxn>
                <a:cxn ang="0">
                  <a:pos x="38" y="70"/>
                </a:cxn>
                <a:cxn ang="0">
                  <a:pos x="45" y="64"/>
                </a:cxn>
                <a:cxn ang="0">
                  <a:pos x="59" y="62"/>
                </a:cxn>
                <a:cxn ang="0">
                  <a:pos x="66" y="58"/>
                </a:cxn>
                <a:cxn ang="0">
                  <a:pos x="79" y="52"/>
                </a:cxn>
                <a:cxn ang="0">
                  <a:pos x="91" y="43"/>
                </a:cxn>
                <a:cxn ang="0">
                  <a:pos x="102" y="35"/>
                </a:cxn>
                <a:cxn ang="0">
                  <a:pos x="102" y="23"/>
                </a:cxn>
                <a:cxn ang="0">
                  <a:pos x="112" y="21"/>
                </a:cxn>
                <a:cxn ang="0">
                  <a:pos x="119" y="10"/>
                </a:cxn>
                <a:cxn ang="0">
                  <a:pos x="123" y="2"/>
                </a:cxn>
              </a:cxnLst>
              <a:rect l="0" t="0" r="r" b="b"/>
              <a:pathLst>
                <a:path w="141" h="235">
                  <a:moveTo>
                    <a:pt x="131" y="0"/>
                  </a:moveTo>
                  <a:lnTo>
                    <a:pt x="132" y="8"/>
                  </a:lnTo>
                  <a:lnTo>
                    <a:pt x="136" y="14"/>
                  </a:lnTo>
                  <a:lnTo>
                    <a:pt x="138" y="31"/>
                  </a:lnTo>
                  <a:lnTo>
                    <a:pt x="140" y="50"/>
                  </a:lnTo>
                  <a:lnTo>
                    <a:pt x="140" y="56"/>
                  </a:lnTo>
                  <a:lnTo>
                    <a:pt x="136" y="66"/>
                  </a:lnTo>
                  <a:lnTo>
                    <a:pt x="132" y="68"/>
                  </a:lnTo>
                  <a:lnTo>
                    <a:pt x="129" y="64"/>
                  </a:lnTo>
                  <a:lnTo>
                    <a:pt x="127" y="60"/>
                  </a:lnTo>
                  <a:lnTo>
                    <a:pt x="129" y="64"/>
                  </a:lnTo>
                  <a:lnTo>
                    <a:pt x="129" y="75"/>
                  </a:lnTo>
                  <a:lnTo>
                    <a:pt x="127" y="81"/>
                  </a:lnTo>
                  <a:lnTo>
                    <a:pt x="121" y="93"/>
                  </a:lnTo>
                  <a:lnTo>
                    <a:pt x="115" y="102"/>
                  </a:lnTo>
                  <a:lnTo>
                    <a:pt x="108" y="110"/>
                  </a:lnTo>
                  <a:lnTo>
                    <a:pt x="106" y="120"/>
                  </a:lnTo>
                  <a:lnTo>
                    <a:pt x="106" y="126"/>
                  </a:lnTo>
                  <a:lnTo>
                    <a:pt x="98" y="143"/>
                  </a:lnTo>
                  <a:lnTo>
                    <a:pt x="91" y="157"/>
                  </a:lnTo>
                  <a:lnTo>
                    <a:pt x="83" y="172"/>
                  </a:lnTo>
                  <a:lnTo>
                    <a:pt x="76" y="188"/>
                  </a:lnTo>
                  <a:lnTo>
                    <a:pt x="72" y="193"/>
                  </a:lnTo>
                  <a:lnTo>
                    <a:pt x="72" y="199"/>
                  </a:lnTo>
                  <a:lnTo>
                    <a:pt x="61" y="213"/>
                  </a:lnTo>
                  <a:lnTo>
                    <a:pt x="51" y="226"/>
                  </a:lnTo>
                  <a:lnTo>
                    <a:pt x="44" y="228"/>
                  </a:lnTo>
                  <a:lnTo>
                    <a:pt x="36" y="228"/>
                  </a:lnTo>
                  <a:lnTo>
                    <a:pt x="28" y="230"/>
                  </a:lnTo>
                  <a:lnTo>
                    <a:pt x="23" y="234"/>
                  </a:lnTo>
                  <a:lnTo>
                    <a:pt x="17" y="232"/>
                  </a:lnTo>
                  <a:lnTo>
                    <a:pt x="9" y="224"/>
                  </a:lnTo>
                  <a:lnTo>
                    <a:pt x="4" y="217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2" y="201"/>
                  </a:lnTo>
                  <a:lnTo>
                    <a:pt x="2" y="195"/>
                  </a:lnTo>
                  <a:lnTo>
                    <a:pt x="6" y="190"/>
                  </a:lnTo>
                  <a:lnTo>
                    <a:pt x="2" y="182"/>
                  </a:lnTo>
                  <a:lnTo>
                    <a:pt x="0" y="178"/>
                  </a:lnTo>
                  <a:lnTo>
                    <a:pt x="0" y="166"/>
                  </a:lnTo>
                  <a:lnTo>
                    <a:pt x="6" y="157"/>
                  </a:lnTo>
                  <a:lnTo>
                    <a:pt x="9" y="155"/>
                  </a:lnTo>
                  <a:lnTo>
                    <a:pt x="13" y="153"/>
                  </a:lnTo>
                  <a:lnTo>
                    <a:pt x="17" y="145"/>
                  </a:lnTo>
                  <a:lnTo>
                    <a:pt x="21" y="139"/>
                  </a:lnTo>
                  <a:lnTo>
                    <a:pt x="26" y="135"/>
                  </a:lnTo>
                  <a:lnTo>
                    <a:pt x="28" y="128"/>
                  </a:lnTo>
                  <a:lnTo>
                    <a:pt x="30" y="124"/>
                  </a:lnTo>
                  <a:lnTo>
                    <a:pt x="28" y="120"/>
                  </a:lnTo>
                  <a:lnTo>
                    <a:pt x="28" y="106"/>
                  </a:lnTo>
                  <a:lnTo>
                    <a:pt x="25" y="101"/>
                  </a:lnTo>
                  <a:lnTo>
                    <a:pt x="25" y="83"/>
                  </a:lnTo>
                  <a:lnTo>
                    <a:pt x="38" y="70"/>
                  </a:lnTo>
                  <a:lnTo>
                    <a:pt x="38" y="62"/>
                  </a:lnTo>
                  <a:lnTo>
                    <a:pt x="45" y="64"/>
                  </a:lnTo>
                  <a:lnTo>
                    <a:pt x="51" y="60"/>
                  </a:lnTo>
                  <a:lnTo>
                    <a:pt x="59" y="62"/>
                  </a:lnTo>
                  <a:lnTo>
                    <a:pt x="59" y="58"/>
                  </a:lnTo>
                  <a:lnTo>
                    <a:pt x="66" y="58"/>
                  </a:lnTo>
                  <a:lnTo>
                    <a:pt x="70" y="58"/>
                  </a:lnTo>
                  <a:lnTo>
                    <a:pt x="79" y="52"/>
                  </a:lnTo>
                  <a:lnTo>
                    <a:pt x="83" y="50"/>
                  </a:lnTo>
                  <a:lnTo>
                    <a:pt x="91" y="43"/>
                  </a:lnTo>
                  <a:lnTo>
                    <a:pt x="89" y="48"/>
                  </a:lnTo>
                  <a:lnTo>
                    <a:pt x="102" y="35"/>
                  </a:lnTo>
                  <a:lnTo>
                    <a:pt x="102" y="29"/>
                  </a:lnTo>
                  <a:lnTo>
                    <a:pt x="102" y="23"/>
                  </a:lnTo>
                  <a:lnTo>
                    <a:pt x="110" y="27"/>
                  </a:lnTo>
                  <a:lnTo>
                    <a:pt x="112" y="21"/>
                  </a:lnTo>
                  <a:lnTo>
                    <a:pt x="115" y="21"/>
                  </a:lnTo>
                  <a:lnTo>
                    <a:pt x="119" y="10"/>
                  </a:lnTo>
                  <a:lnTo>
                    <a:pt x="119" y="4"/>
                  </a:lnTo>
                  <a:lnTo>
                    <a:pt x="123" y="2"/>
                  </a:lnTo>
                  <a:lnTo>
                    <a:pt x="13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06"/>
            <p:cNvSpPr>
              <a:spLocks/>
            </p:cNvSpPr>
            <p:nvPr/>
          </p:nvSpPr>
          <p:spPr bwMode="ltGray">
            <a:xfrm>
              <a:off x="5092700" y="4906963"/>
              <a:ext cx="234950" cy="441325"/>
            </a:xfrm>
            <a:custGeom>
              <a:avLst/>
              <a:gdLst/>
              <a:ahLst/>
              <a:cxnLst>
                <a:cxn ang="0">
                  <a:pos x="140" y="8"/>
                </a:cxn>
                <a:cxn ang="0">
                  <a:pos x="146" y="32"/>
                </a:cxn>
                <a:cxn ang="0">
                  <a:pos x="148" y="58"/>
                </a:cxn>
                <a:cxn ang="0">
                  <a:pos x="140" y="70"/>
                </a:cxn>
                <a:cxn ang="0">
                  <a:pos x="134" y="62"/>
                </a:cxn>
                <a:cxn ang="0">
                  <a:pos x="136" y="78"/>
                </a:cxn>
                <a:cxn ang="0">
                  <a:pos x="128" y="96"/>
                </a:cxn>
                <a:cxn ang="0">
                  <a:pos x="114" y="114"/>
                </a:cxn>
                <a:cxn ang="0">
                  <a:pos x="112" y="130"/>
                </a:cxn>
                <a:cxn ang="0">
                  <a:pos x="96" y="162"/>
                </a:cxn>
                <a:cxn ang="0">
                  <a:pos x="80" y="194"/>
                </a:cxn>
                <a:cxn ang="0">
                  <a:pos x="76" y="206"/>
                </a:cxn>
                <a:cxn ang="0">
                  <a:pos x="54" y="234"/>
                </a:cxn>
                <a:cxn ang="0">
                  <a:pos x="38" y="236"/>
                </a:cxn>
                <a:cxn ang="0">
                  <a:pos x="24" y="242"/>
                </a:cxn>
                <a:cxn ang="0">
                  <a:pos x="10" y="232"/>
                </a:cxn>
                <a:cxn ang="0">
                  <a:pos x="0" y="218"/>
                </a:cxn>
                <a:cxn ang="0">
                  <a:pos x="2" y="208"/>
                </a:cxn>
                <a:cxn ang="0">
                  <a:pos x="6" y="196"/>
                </a:cxn>
                <a:cxn ang="0">
                  <a:pos x="0" y="184"/>
                </a:cxn>
                <a:cxn ang="0">
                  <a:pos x="6" y="162"/>
                </a:cxn>
                <a:cxn ang="0">
                  <a:pos x="14" y="158"/>
                </a:cxn>
                <a:cxn ang="0">
                  <a:pos x="22" y="144"/>
                </a:cxn>
                <a:cxn ang="0">
                  <a:pos x="30" y="132"/>
                </a:cxn>
                <a:cxn ang="0">
                  <a:pos x="30" y="124"/>
                </a:cxn>
                <a:cxn ang="0">
                  <a:pos x="26" y="104"/>
                </a:cxn>
                <a:cxn ang="0">
                  <a:pos x="40" y="72"/>
                </a:cxn>
                <a:cxn ang="0">
                  <a:pos x="48" y="66"/>
                </a:cxn>
                <a:cxn ang="0">
                  <a:pos x="62" y="64"/>
                </a:cxn>
                <a:cxn ang="0">
                  <a:pos x="70" y="60"/>
                </a:cxn>
                <a:cxn ang="0">
                  <a:pos x="84" y="54"/>
                </a:cxn>
                <a:cxn ang="0">
                  <a:pos x="96" y="44"/>
                </a:cxn>
                <a:cxn ang="0">
                  <a:pos x="108" y="36"/>
                </a:cxn>
                <a:cxn ang="0">
                  <a:pos x="108" y="24"/>
                </a:cxn>
                <a:cxn ang="0">
                  <a:pos x="118" y="22"/>
                </a:cxn>
                <a:cxn ang="0">
                  <a:pos x="126" y="10"/>
                </a:cxn>
                <a:cxn ang="0">
                  <a:pos x="130" y="2"/>
                </a:cxn>
              </a:cxnLst>
              <a:rect l="0" t="0" r="r" b="b"/>
              <a:pathLst>
                <a:path w="149" h="243">
                  <a:moveTo>
                    <a:pt x="138" y="0"/>
                  </a:moveTo>
                  <a:lnTo>
                    <a:pt x="140" y="8"/>
                  </a:lnTo>
                  <a:lnTo>
                    <a:pt x="144" y="14"/>
                  </a:lnTo>
                  <a:lnTo>
                    <a:pt x="146" y="32"/>
                  </a:lnTo>
                  <a:lnTo>
                    <a:pt x="148" y="52"/>
                  </a:lnTo>
                  <a:lnTo>
                    <a:pt x="148" y="58"/>
                  </a:lnTo>
                  <a:lnTo>
                    <a:pt x="144" y="68"/>
                  </a:lnTo>
                  <a:lnTo>
                    <a:pt x="140" y="70"/>
                  </a:lnTo>
                  <a:lnTo>
                    <a:pt x="136" y="66"/>
                  </a:lnTo>
                  <a:lnTo>
                    <a:pt x="134" y="62"/>
                  </a:lnTo>
                  <a:lnTo>
                    <a:pt x="136" y="66"/>
                  </a:lnTo>
                  <a:lnTo>
                    <a:pt x="136" y="78"/>
                  </a:lnTo>
                  <a:lnTo>
                    <a:pt x="134" y="84"/>
                  </a:lnTo>
                  <a:lnTo>
                    <a:pt x="128" y="96"/>
                  </a:lnTo>
                  <a:lnTo>
                    <a:pt x="122" y="106"/>
                  </a:lnTo>
                  <a:lnTo>
                    <a:pt x="114" y="114"/>
                  </a:lnTo>
                  <a:lnTo>
                    <a:pt x="112" y="124"/>
                  </a:lnTo>
                  <a:lnTo>
                    <a:pt x="112" y="130"/>
                  </a:lnTo>
                  <a:lnTo>
                    <a:pt x="104" y="148"/>
                  </a:lnTo>
                  <a:lnTo>
                    <a:pt x="96" y="162"/>
                  </a:lnTo>
                  <a:lnTo>
                    <a:pt x="88" y="178"/>
                  </a:lnTo>
                  <a:lnTo>
                    <a:pt x="80" y="194"/>
                  </a:lnTo>
                  <a:lnTo>
                    <a:pt x="76" y="200"/>
                  </a:lnTo>
                  <a:lnTo>
                    <a:pt x="76" y="206"/>
                  </a:lnTo>
                  <a:lnTo>
                    <a:pt x="64" y="220"/>
                  </a:lnTo>
                  <a:lnTo>
                    <a:pt x="54" y="234"/>
                  </a:lnTo>
                  <a:lnTo>
                    <a:pt x="46" y="236"/>
                  </a:lnTo>
                  <a:lnTo>
                    <a:pt x="38" y="236"/>
                  </a:lnTo>
                  <a:lnTo>
                    <a:pt x="30" y="238"/>
                  </a:lnTo>
                  <a:lnTo>
                    <a:pt x="24" y="242"/>
                  </a:lnTo>
                  <a:lnTo>
                    <a:pt x="18" y="240"/>
                  </a:lnTo>
                  <a:lnTo>
                    <a:pt x="10" y="232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2" y="208"/>
                  </a:lnTo>
                  <a:lnTo>
                    <a:pt x="2" y="202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84"/>
                  </a:lnTo>
                  <a:lnTo>
                    <a:pt x="0" y="172"/>
                  </a:lnTo>
                  <a:lnTo>
                    <a:pt x="6" y="162"/>
                  </a:lnTo>
                  <a:lnTo>
                    <a:pt x="10" y="160"/>
                  </a:lnTo>
                  <a:lnTo>
                    <a:pt x="14" y="158"/>
                  </a:lnTo>
                  <a:lnTo>
                    <a:pt x="18" y="150"/>
                  </a:lnTo>
                  <a:lnTo>
                    <a:pt x="22" y="144"/>
                  </a:lnTo>
                  <a:lnTo>
                    <a:pt x="28" y="140"/>
                  </a:lnTo>
                  <a:lnTo>
                    <a:pt x="30" y="132"/>
                  </a:lnTo>
                  <a:lnTo>
                    <a:pt x="32" y="128"/>
                  </a:lnTo>
                  <a:lnTo>
                    <a:pt x="30" y="124"/>
                  </a:lnTo>
                  <a:lnTo>
                    <a:pt x="30" y="110"/>
                  </a:lnTo>
                  <a:lnTo>
                    <a:pt x="26" y="104"/>
                  </a:lnTo>
                  <a:lnTo>
                    <a:pt x="26" y="86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62" y="64"/>
                  </a:lnTo>
                  <a:lnTo>
                    <a:pt x="62" y="60"/>
                  </a:lnTo>
                  <a:lnTo>
                    <a:pt x="70" y="60"/>
                  </a:lnTo>
                  <a:lnTo>
                    <a:pt x="74" y="60"/>
                  </a:lnTo>
                  <a:lnTo>
                    <a:pt x="84" y="54"/>
                  </a:lnTo>
                  <a:lnTo>
                    <a:pt x="88" y="52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108" y="36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16" y="28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6" y="10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07"/>
            <p:cNvSpPr>
              <a:spLocks/>
            </p:cNvSpPr>
            <p:nvPr/>
          </p:nvSpPr>
          <p:spPr bwMode="ltGray">
            <a:xfrm>
              <a:off x="5140325" y="4862513"/>
              <a:ext cx="11113" cy="222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10"/>
                </a:cxn>
                <a:cxn ang="0">
                  <a:pos x="0" y="4"/>
                </a:cxn>
              </a:cxnLst>
              <a:rect l="0" t="0" r="r" b="b"/>
              <a:pathLst>
                <a:path w="7" h="11">
                  <a:moveTo>
                    <a:pt x="0" y="4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4" y="1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0" name="Freeform 308"/>
            <p:cNvSpPr>
              <a:spLocks/>
            </p:cNvSpPr>
            <p:nvPr/>
          </p:nvSpPr>
          <p:spPr bwMode="ltGray">
            <a:xfrm>
              <a:off x="5189538" y="4910138"/>
              <a:ext cx="9525" cy="158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4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1" name="Freeform 309"/>
            <p:cNvSpPr>
              <a:spLocks/>
            </p:cNvSpPr>
            <p:nvPr/>
          </p:nvSpPr>
          <p:spPr bwMode="ltGray">
            <a:xfrm>
              <a:off x="5159375" y="4884738"/>
              <a:ext cx="6350" cy="11112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6"/>
                </a:cxn>
              </a:cxnLst>
              <a:rect l="0" t="0" r="r" b="b"/>
              <a:pathLst>
                <a:path w="3" h="7">
                  <a:moveTo>
                    <a:pt x="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0"/>
            <p:cNvSpPr>
              <a:spLocks/>
            </p:cNvSpPr>
            <p:nvPr/>
          </p:nvSpPr>
          <p:spPr bwMode="ltGray">
            <a:xfrm>
              <a:off x="5160963" y="4889500"/>
              <a:ext cx="11112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3" name="Freeform 311"/>
            <p:cNvSpPr>
              <a:spLocks/>
            </p:cNvSpPr>
            <p:nvPr/>
          </p:nvSpPr>
          <p:spPr bwMode="ltGray">
            <a:xfrm>
              <a:off x="5145088" y="4895850"/>
              <a:ext cx="12700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2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4" name="Freeform 312"/>
            <p:cNvSpPr>
              <a:spLocks/>
            </p:cNvSpPr>
            <p:nvPr/>
          </p:nvSpPr>
          <p:spPr bwMode="ltGray">
            <a:xfrm>
              <a:off x="5260975" y="4926013"/>
              <a:ext cx="11113" cy="127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5" name="Freeform 313"/>
            <p:cNvSpPr>
              <a:spLocks/>
            </p:cNvSpPr>
            <p:nvPr/>
          </p:nvSpPr>
          <p:spPr bwMode="ltGray">
            <a:xfrm>
              <a:off x="5268913" y="4935538"/>
              <a:ext cx="7937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6" name="Freeform 314"/>
            <p:cNvSpPr>
              <a:spLocks/>
            </p:cNvSpPr>
            <p:nvPr/>
          </p:nvSpPr>
          <p:spPr bwMode="ltGray">
            <a:xfrm>
              <a:off x="5411788" y="5229225"/>
              <a:ext cx="14287" cy="190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9" h="11">
                  <a:moveTo>
                    <a:pt x="0" y="2"/>
                  </a:moveTo>
                  <a:lnTo>
                    <a:pt x="0" y="6"/>
                  </a:lnTo>
                  <a:lnTo>
                    <a:pt x="6" y="10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7" name="Freeform 315"/>
            <p:cNvSpPr>
              <a:spLocks/>
            </p:cNvSpPr>
            <p:nvPr/>
          </p:nvSpPr>
          <p:spPr bwMode="ltGray">
            <a:xfrm>
              <a:off x="5437188" y="5211763"/>
              <a:ext cx="14287" cy="190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lnTo>
                    <a:pt x="6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8" name="Freeform 316"/>
            <p:cNvSpPr>
              <a:spLocks/>
            </p:cNvSpPr>
            <p:nvPr/>
          </p:nvSpPr>
          <p:spPr bwMode="ltGray">
            <a:xfrm>
              <a:off x="3943350" y="3152775"/>
              <a:ext cx="11113" cy="1587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2" y="8"/>
                </a:cxn>
              </a:cxnLst>
              <a:rect l="0" t="0" r="r" b="b"/>
              <a:pathLst>
                <a:path w="7" h="9">
                  <a:moveTo>
                    <a:pt x="2" y="8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4"/>
                  </a:lnTo>
                  <a:lnTo>
                    <a:pt x="2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9" name="Freeform 317"/>
            <p:cNvSpPr>
              <a:spLocks/>
            </p:cNvSpPr>
            <p:nvPr/>
          </p:nvSpPr>
          <p:spPr bwMode="ltGray">
            <a:xfrm>
              <a:off x="4445000" y="3173413"/>
              <a:ext cx="9525" cy="1746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6" y="8"/>
                </a:cxn>
              </a:cxnLst>
              <a:rect l="0" t="0" r="r" b="b"/>
              <a:pathLst>
                <a:path w="7" h="9">
                  <a:moveTo>
                    <a:pt x="6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6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0" name="Freeform 318"/>
            <p:cNvSpPr>
              <a:spLocks/>
            </p:cNvSpPr>
            <p:nvPr/>
          </p:nvSpPr>
          <p:spPr bwMode="ltGray">
            <a:xfrm>
              <a:off x="4359275" y="2865438"/>
              <a:ext cx="6350" cy="174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1" name="Freeform 319"/>
            <p:cNvSpPr>
              <a:spLocks/>
            </p:cNvSpPr>
            <p:nvPr/>
          </p:nvSpPr>
          <p:spPr bwMode="ltGray">
            <a:xfrm>
              <a:off x="7994650" y="4533900"/>
              <a:ext cx="144463" cy="49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8"/>
                </a:cxn>
                <a:cxn ang="0">
                  <a:pos x="38" y="22"/>
                </a:cxn>
                <a:cxn ang="0">
                  <a:pos x="74" y="26"/>
                </a:cxn>
                <a:cxn ang="0">
                  <a:pos x="90" y="12"/>
                </a:cxn>
                <a:cxn ang="0">
                  <a:pos x="84" y="2"/>
                </a:cxn>
                <a:cxn ang="0">
                  <a:pos x="72" y="14"/>
                </a:cxn>
                <a:cxn ang="0">
                  <a:pos x="50" y="10"/>
                </a:cxn>
                <a:cxn ang="0">
                  <a:pos x="34" y="6"/>
                </a:cxn>
                <a:cxn ang="0">
                  <a:pos x="0" y="0"/>
                </a:cxn>
              </a:cxnLst>
              <a:rect l="0" t="0" r="r" b="b"/>
              <a:pathLst>
                <a:path w="91" h="27">
                  <a:moveTo>
                    <a:pt x="0" y="0"/>
                  </a:moveTo>
                  <a:lnTo>
                    <a:pt x="30" y="8"/>
                  </a:lnTo>
                  <a:lnTo>
                    <a:pt x="38" y="22"/>
                  </a:lnTo>
                  <a:lnTo>
                    <a:pt x="74" y="26"/>
                  </a:lnTo>
                  <a:lnTo>
                    <a:pt x="90" y="12"/>
                  </a:lnTo>
                  <a:lnTo>
                    <a:pt x="84" y="2"/>
                  </a:lnTo>
                  <a:lnTo>
                    <a:pt x="72" y="14"/>
                  </a:lnTo>
                  <a:lnTo>
                    <a:pt x="50" y="10"/>
                  </a:lnTo>
                  <a:lnTo>
                    <a:pt x="3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2" name="Freeform 320"/>
            <p:cNvSpPr>
              <a:spLocks/>
            </p:cNvSpPr>
            <p:nvPr/>
          </p:nvSpPr>
          <p:spPr bwMode="ltGray">
            <a:xfrm>
              <a:off x="8086725" y="4464050"/>
              <a:ext cx="7461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6"/>
                </a:cxn>
                <a:cxn ang="0">
                  <a:pos x="46" y="28"/>
                </a:cxn>
                <a:cxn ang="0">
                  <a:pos x="20" y="4"/>
                </a:cxn>
                <a:cxn ang="0">
                  <a:pos x="0" y="0"/>
                </a:cxn>
              </a:cxnLst>
              <a:rect l="0" t="0" r="r" b="b"/>
              <a:pathLst>
                <a:path w="47" h="29">
                  <a:moveTo>
                    <a:pt x="0" y="0"/>
                  </a:moveTo>
                  <a:lnTo>
                    <a:pt x="18" y="16"/>
                  </a:lnTo>
                  <a:lnTo>
                    <a:pt x="46" y="28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3" name="Freeform 321"/>
            <p:cNvSpPr>
              <a:spLocks/>
            </p:cNvSpPr>
            <p:nvPr/>
          </p:nvSpPr>
          <p:spPr bwMode="ltGray">
            <a:xfrm>
              <a:off x="8197850" y="4540250"/>
              <a:ext cx="46038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28" y="36"/>
                </a:cxn>
                <a:cxn ang="0">
                  <a:pos x="26" y="24"/>
                </a:cxn>
                <a:cxn ang="0">
                  <a:pos x="12" y="14"/>
                </a:cxn>
                <a:cxn ang="0">
                  <a:pos x="0" y="0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lnTo>
                    <a:pt x="6" y="22"/>
                  </a:lnTo>
                  <a:lnTo>
                    <a:pt x="28" y="36"/>
                  </a:lnTo>
                  <a:lnTo>
                    <a:pt x="26" y="24"/>
                  </a:lnTo>
                  <a:lnTo>
                    <a:pt x="12" y="1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4" name="Freeform 322"/>
            <p:cNvSpPr>
              <a:spLocks/>
            </p:cNvSpPr>
            <p:nvPr/>
          </p:nvSpPr>
          <p:spPr bwMode="ltGray">
            <a:xfrm>
              <a:off x="8274050" y="4641850"/>
              <a:ext cx="31750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8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20" y="18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5" name="Freeform 323"/>
            <p:cNvSpPr>
              <a:spLocks/>
            </p:cNvSpPr>
            <p:nvPr/>
          </p:nvSpPr>
          <p:spPr bwMode="ltGray">
            <a:xfrm>
              <a:off x="8312150" y="4633913"/>
              <a:ext cx="38100" cy="36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8"/>
                </a:cxn>
                <a:cxn ang="0">
                  <a:pos x="14" y="4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4" y="18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6" name="Freeform 324"/>
            <p:cNvSpPr>
              <a:spLocks/>
            </p:cNvSpPr>
            <p:nvPr/>
          </p:nvSpPr>
          <p:spPr bwMode="ltGray">
            <a:xfrm>
              <a:off x="8335963" y="4686300"/>
              <a:ext cx="39687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0" y="0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4" y="10"/>
                  </a:lnTo>
                  <a:lnTo>
                    <a:pt x="24" y="14"/>
                  </a:lnTo>
                  <a:lnTo>
                    <a:pt x="22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7" name="Freeform 325"/>
            <p:cNvSpPr>
              <a:spLocks/>
            </p:cNvSpPr>
            <p:nvPr/>
          </p:nvSpPr>
          <p:spPr bwMode="ltGray">
            <a:xfrm>
              <a:off x="8389938" y="4721225"/>
              <a:ext cx="26987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8" name="Freeform 326"/>
            <p:cNvSpPr>
              <a:spLocks/>
            </p:cNvSpPr>
            <p:nvPr/>
          </p:nvSpPr>
          <p:spPr bwMode="ltGray">
            <a:xfrm>
              <a:off x="5343525" y="2947988"/>
              <a:ext cx="430213" cy="333375"/>
            </a:xfrm>
            <a:custGeom>
              <a:avLst/>
              <a:gdLst/>
              <a:ahLst/>
              <a:cxnLst>
                <a:cxn ang="0">
                  <a:pos x="268" y="132"/>
                </a:cxn>
                <a:cxn ang="0">
                  <a:pos x="268" y="106"/>
                </a:cxn>
                <a:cxn ang="0">
                  <a:pos x="230" y="94"/>
                </a:cxn>
                <a:cxn ang="0">
                  <a:pos x="202" y="80"/>
                </a:cxn>
                <a:cxn ang="0">
                  <a:pos x="182" y="62"/>
                </a:cxn>
                <a:cxn ang="0">
                  <a:pos x="166" y="40"/>
                </a:cxn>
                <a:cxn ang="0">
                  <a:pos x="142" y="36"/>
                </a:cxn>
                <a:cxn ang="0">
                  <a:pos x="110" y="16"/>
                </a:cxn>
                <a:cxn ang="0">
                  <a:pos x="86" y="16"/>
                </a:cxn>
                <a:cxn ang="0">
                  <a:pos x="68" y="22"/>
                </a:cxn>
                <a:cxn ang="0">
                  <a:pos x="40" y="12"/>
                </a:cxn>
                <a:cxn ang="0">
                  <a:pos x="4" y="0"/>
                </a:cxn>
                <a:cxn ang="0">
                  <a:pos x="18" y="14"/>
                </a:cxn>
                <a:cxn ang="0">
                  <a:pos x="6" y="24"/>
                </a:cxn>
                <a:cxn ang="0">
                  <a:pos x="10" y="62"/>
                </a:cxn>
                <a:cxn ang="0">
                  <a:pos x="6" y="108"/>
                </a:cxn>
                <a:cxn ang="0">
                  <a:pos x="20" y="122"/>
                </a:cxn>
                <a:cxn ang="0">
                  <a:pos x="72" y="144"/>
                </a:cxn>
                <a:cxn ang="0">
                  <a:pos x="88" y="130"/>
                </a:cxn>
                <a:cxn ang="0">
                  <a:pos x="100" y="124"/>
                </a:cxn>
                <a:cxn ang="0">
                  <a:pos x="114" y="116"/>
                </a:cxn>
                <a:cxn ang="0">
                  <a:pos x="128" y="116"/>
                </a:cxn>
                <a:cxn ang="0">
                  <a:pos x="148" y="116"/>
                </a:cxn>
                <a:cxn ang="0">
                  <a:pos x="168" y="126"/>
                </a:cxn>
                <a:cxn ang="0">
                  <a:pos x="178" y="138"/>
                </a:cxn>
                <a:cxn ang="0">
                  <a:pos x="188" y="150"/>
                </a:cxn>
                <a:cxn ang="0">
                  <a:pos x="206" y="158"/>
                </a:cxn>
                <a:cxn ang="0">
                  <a:pos x="226" y="176"/>
                </a:cxn>
                <a:cxn ang="0">
                  <a:pos x="238" y="182"/>
                </a:cxn>
                <a:cxn ang="0">
                  <a:pos x="254" y="166"/>
                </a:cxn>
                <a:cxn ang="0">
                  <a:pos x="268" y="150"/>
                </a:cxn>
                <a:cxn ang="0">
                  <a:pos x="268" y="144"/>
                </a:cxn>
              </a:cxnLst>
              <a:rect l="0" t="0" r="r" b="b"/>
              <a:pathLst>
                <a:path w="271" h="183">
                  <a:moveTo>
                    <a:pt x="268" y="144"/>
                  </a:moveTo>
                  <a:lnTo>
                    <a:pt x="268" y="132"/>
                  </a:lnTo>
                  <a:lnTo>
                    <a:pt x="270" y="116"/>
                  </a:lnTo>
                  <a:lnTo>
                    <a:pt x="268" y="106"/>
                  </a:lnTo>
                  <a:lnTo>
                    <a:pt x="246" y="100"/>
                  </a:lnTo>
                  <a:lnTo>
                    <a:pt x="230" y="94"/>
                  </a:lnTo>
                  <a:lnTo>
                    <a:pt x="212" y="96"/>
                  </a:lnTo>
                  <a:lnTo>
                    <a:pt x="202" y="80"/>
                  </a:lnTo>
                  <a:lnTo>
                    <a:pt x="192" y="72"/>
                  </a:lnTo>
                  <a:lnTo>
                    <a:pt x="182" y="62"/>
                  </a:lnTo>
                  <a:lnTo>
                    <a:pt x="172" y="54"/>
                  </a:lnTo>
                  <a:lnTo>
                    <a:pt x="166" y="40"/>
                  </a:lnTo>
                  <a:lnTo>
                    <a:pt x="148" y="40"/>
                  </a:lnTo>
                  <a:lnTo>
                    <a:pt x="142" y="36"/>
                  </a:lnTo>
                  <a:lnTo>
                    <a:pt x="132" y="24"/>
                  </a:lnTo>
                  <a:lnTo>
                    <a:pt x="110" y="16"/>
                  </a:lnTo>
                  <a:lnTo>
                    <a:pt x="102" y="22"/>
                  </a:lnTo>
                  <a:lnTo>
                    <a:pt x="86" y="16"/>
                  </a:lnTo>
                  <a:lnTo>
                    <a:pt x="82" y="24"/>
                  </a:lnTo>
                  <a:lnTo>
                    <a:pt x="68" y="22"/>
                  </a:lnTo>
                  <a:lnTo>
                    <a:pt x="54" y="14"/>
                  </a:lnTo>
                  <a:lnTo>
                    <a:pt x="40" y="12"/>
                  </a:lnTo>
                  <a:lnTo>
                    <a:pt x="20" y="0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10" y="62"/>
                  </a:lnTo>
                  <a:lnTo>
                    <a:pt x="22" y="92"/>
                  </a:lnTo>
                  <a:lnTo>
                    <a:pt x="6" y="108"/>
                  </a:lnTo>
                  <a:lnTo>
                    <a:pt x="6" y="118"/>
                  </a:lnTo>
                  <a:lnTo>
                    <a:pt x="20" y="122"/>
                  </a:lnTo>
                  <a:lnTo>
                    <a:pt x="42" y="138"/>
                  </a:lnTo>
                  <a:lnTo>
                    <a:pt x="72" y="144"/>
                  </a:lnTo>
                  <a:lnTo>
                    <a:pt x="90" y="144"/>
                  </a:lnTo>
                  <a:lnTo>
                    <a:pt x="88" y="130"/>
                  </a:lnTo>
                  <a:lnTo>
                    <a:pt x="98" y="128"/>
                  </a:lnTo>
                  <a:lnTo>
                    <a:pt x="100" y="124"/>
                  </a:lnTo>
                  <a:lnTo>
                    <a:pt x="104" y="118"/>
                  </a:lnTo>
                  <a:lnTo>
                    <a:pt x="114" y="116"/>
                  </a:lnTo>
                  <a:lnTo>
                    <a:pt x="122" y="114"/>
                  </a:lnTo>
                  <a:lnTo>
                    <a:pt x="128" y="116"/>
                  </a:lnTo>
                  <a:lnTo>
                    <a:pt x="134" y="114"/>
                  </a:lnTo>
                  <a:lnTo>
                    <a:pt x="148" y="116"/>
                  </a:lnTo>
                  <a:lnTo>
                    <a:pt x="156" y="124"/>
                  </a:lnTo>
                  <a:lnTo>
                    <a:pt x="168" y="126"/>
                  </a:lnTo>
                  <a:lnTo>
                    <a:pt x="176" y="134"/>
                  </a:lnTo>
                  <a:lnTo>
                    <a:pt x="178" y="138"/>
                  </a:lnTo>
                  <a:lnTo>
                    <a:pt x="186" y="142"/>
                  </a:lnTo>
                  <a:lnTo>
                    <a:pt x="188" y="150"/>
                  </a:lnTo>
                  <a:lnTo>
                    <a:pt x="202" y="154"/>
                  </a:lnTo>
                  <a:lnTo>
                    <a:pt x="206" y="158"/>
                  </a:lnTo>
                  <a:lnTo>
                    <a:pt x="206" y="172"/>
                  </a:lnTo>
                  <a:lnTo>
                    <a:pt x="226" y="176"/>
                  </a:lnTo>
                  <a:lnTo>
                    <a:pt x="228" y="180"/>
                  </a:lnTo>
                  <a:lnTo>
                    <a:pt x="238" y="182"/>
                  </a:lnTo>
                  <a:lnTo>
                    <a:pt x="240" y="172"/>
                  </a:lnTo>
                  <a:lnTo>
                    <a:pt x="254" y="166"/>
                  </a:lnTo>
                  <a:lnTo>
                    <a:pt x="262" y="154"/>
                  </a:lnTo>
                  <a:lnTo>
                    <a:pt x="268" y="150"/>
                  </a:lnTo>
                  <a:lnTo>
                    <a:pt x="264" y="144"/>
                  </a:lnTo>
                  <a:lnTo>
                    <a:pt x="268" y="1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9" name="Freeform 327"/>
            <p:cNvSpPr>
              <a:spLocks/>
            </p:cNvSpPr>
            <p:nvPr/>
          </p:nvSpPr>
          <p:spPr bwMode="ltGray">
            <a:xfrm>
              <a:off x="5403850" y="2847975"/>
              <a:ext cx="692150" cy="382588"/>
            </a:xfrm>
            <a:custGeom>
              <a:avLst/>
              <a:gdLst/>
              <a:ahLst/>
              <a:cxnLst>
                <a:cxn ang="0">
                  <a:pos x="302" y="210"/>
                </a:cxn>
                <a:cxn ang="0">
                  <a:pos x="300" y="188"/>
                </a:cxn>
                <a:cxn ang="0">
                  <a:pos x="284" y="174"/>
                </a:cxn>
                <a:cxn ang="0">
                  <a:pos x="286" y="156"/>
                </a:cxn>
                <a:cxn ang="0">
                  <a:pos x="318" y="130"/>
                </a:cxn>
                <a:cxn ang="0">
                  <a:pos x="334" y="120"/>
                </a:cxn>
                <a:cxn ang="0">
                  <a:pos x="354" y="108"/>
                </a:cxn>
                <a:cxn ang="0">
                  <a:pos x="368" y="118"/>
                </a:cxn>
                <a:cxn ang="0">
                  <a:pos x="394" y="150"/>
                </a:cxn>
                <a:cxn ang="0">
                  <a:pos x="418" y="148"/>
                </a:cxn>
                <a:cxn ang="0">
                  <a:pos x="436" y="144"/>
                </a:cxn>
                <a:cxn ang="0">
                  <a:pos x="428" y="134"/>
                </a:cxn>
                <a:cxn ang="0">
                  <a:pos x="416" y="132"/>
                </a:cxn>
                <a:cxn ang="0">
                  <a:pos x="398" y="112"/>
                </a:cxn>
                <a:cxn ang="0">
                  <a:pos x="412" y="78"/>
                </a:cxn>
                <a:cxn ang="0">
                  <a:pos x="422" y="68"/>
                </a:cxn>
                <a:cxn ang="0">
                  <a:pos x="406" y="56"/>
                </a:cxn>
                <a:cxn ang="0">
                  <a:pos x="368" y="72"/>
                </a:cxn>
                <a:cxn ang="0">
                  <a:pos x="338" y="54"/>
                </a:cxn>
                <a:cxn ang="0">
                  <a:pos x="334" y="54"/>
                </a:cxn>
                <a:cxn ang="0">
                  <a:pos x="314" y="54"/>
                </a:cxn>
                <a:cxn ang="0">
                  <a:pos x="296" y="70"/>
                </a:cxn>
                <a:cxn ang="0">
                  <a:pos x="274" y="76"/>
                </a:cxn>
                <a:cxn ang="0">
                  <a:pos x="260" y="90"/>
                </a:cxn>
                <a:cxn ang="0">
                  <a:pos x="238" y="96"/>
                </a:cxn>
                <a:cxn ang="0">
                  <a:pos x="214" y="76"/>
                </a:cxn>
                <a:cxn ang="0">
                  <a:pos x="192" y="62"/>
                </a:cxn>
                <a:cxn ang="0">
                  <a:pos x="168" y="22"/>
                </a:cxn>
                <a:cxn ang="0">
                  <a:pos x="160" y="14"/>
                </a:cxn>
                <a:cxn ang="0">
                  <a:pos x="128" y="20"/>
                </a:cxn>
                <a:cxn ang="0">
                  <a:pos x="98" y="28"/>
                </a:cxn>
                <a:cxn ang="0">
                  <a:pos x="84" y="42"/>
                </a:cxn>
                <a:cxn ang="0">
                  <a:pos x="76" y="38"/>
                </a:cxn>
                <a:cxn ang="0">
                  <a:pos x="44" y="0"/>
                </a:cxn>
                <a:cxn ang="0">
                  <a:pos x="0" y="16"/>
                </a:cxn>
                <a:cxn ang="0">
                  <a:pos x="0" y="68"/>
                </a:cxn>
                <a:cxn ang="0">
                  <a:pos x="20" y="72"/>
                </a:cxn>
                <a:cxn ang="0">
                  <a:pos x="34" y="80"/>
                </a:cxn>
                <a:cxn ang="0">
                  <a:pos x="50" y="82"/>
                </a:cxn>
                <a:cxn ang="0">
                  <a:pos x="52" y="74"/>
                </a:cxn>
                <a:cxn ang="0">
                  <a:pos x="68" y="80"/>
                </a:cxn>
                <a:cxn ang="0">
                  <a:pos x="76" y="74"/>
                </a:cxn>
                <a:cxn ang="0">
                  <a:pos x="96" y="84"/>
                </a:cxn>
                <a:cxn ang="0">
                  <a:pos x="114" y="98"/>
                </a:cxn>
                <a:cxn ang="0">
                  <a:pos x="128" y="98"/>
                </a:cxn>
                <a:cxn ang="0">
                  <a:pos x="134" y="112"/>
                </a:cxn>
                <a:cxn ang="0">
                  <a:pos x="166" y="140"/>
                </a:cxn>
                <a:cxn ang="0">
                  <a:pos x="176" y="152"/>
                </a:cxn>
                <a:cxn ang="0">
                  <a:pos x="198" y="154"/>
                </a:cxn>
                <a:cxn ang="0">
                  <a:pos x="214" y="160"/>
                </a:cxn>
                <a:cxn ang="0">
                  <a:pos x="232" y="164"/>
                </a:cxn>
                <a:cxn ang="0">
                  <a:pos x="232" y="178"/>
                </a:cxn>
                <a:cxn ang="0">
                  <a:pos x="230" y="190"/>
                </a:cxn>
                <a:cxn ang="0">
                  <a:pos x="232" y="200"/>
                </a:cxn>
                <a:cxn ang="0">
                  <a:pos x="248" y="200"/>
                </a:cxn>
                <a:cxn ang="0">
                  <a:pos x="256" y="200"/>
                </a:cxn>
                <a:cxn ang="0">
                  <a:pos x="270" y="200"/>
                </a:cxn>
                <a:cxn ang="0">
                  <a:pos x="272" y="206"/>
                </a:cxn>
                <a:cxn ang="0">
                  <a:pos x="282" y="208"/>
                </a:cxn>
                <a:cxn ang="0">
                  <a:pos x="284" y="210"/>
                </a:cxn>
                <a:cxn ang="0">
                  <a:pos x="302" y="210"/>
                </a:cxn>
              </a:cxnLst>
              <a:rect l="0" t="0" r="r" b="b"/>
              <a:pathLst>
                <a:path w="437" h="211">
                  <a:moveTo>
                    <a:pt x="302" y="210"/>
                  </a:moveTo>
                  <a:lnTo>
                    <a:pt x="300" y="188"/>
                  </a:lnTo>
                  <a:lnTo>
                    <a:pt x="284" y="174"/>
                  </a:lnTo>
                  <a:lnTo>
                    <a:pt x="286" y="156"/>
                  </a:lnTo>
                  <a:lnTo>
                    <a:pt x="318" y="130"/>
                  </a:lnTo>
                  <a:lnTo>
                    <a:pt x="334" y="120"/>
                  </a:lnTo>
                  <a:lnTo>
                    <a:pt x="354" y="108"/>
                  </a:lnTo>
                  <a:lnTo>
                    <a:pt x="368" y="118"/>
                  </a:lnTo>
                  <a:lnTo>
                    <a:pt x="394" y="150"/>
                  </a:lnTo>
                  <a:lnTo>
                    <a:pt x="418" y="148"/>
                  </a:lnTo>
                  <a:lnTo>
                    <a:pt x="436" y="144"/>
                  </a:lnTo>
                  <a:lnTo>
                    <a:pt x="428" y="134"/>
                  </a:lnTo>
                  <a:lnTo>
                    <a:pt x="416" y="132"/>
                  </a:lnTo>
                  <a:lnTo>
                    <a:pt x="398" y="112"/>
                  </a:lnTo>
                  <a:lnTo>
                    <a:pt x="412" y="78"/>
                  </a:lnTo>
                  <a:lnTo>
                    <a:pt x="422" y="68"/>
                  </a:lnTo>
                  <a:lnTo>
                    <a:pt x="406" y="56"/>
                  </a:lnTo>
                  <a:lnTo>
                    <a:pt x="368" y="72"/>
                  </a:lnTo>
                  <a:lnTo>
                    <a:pt x="338" y="54"/>
                  </a:lnTo>
                  <a:lnTo>
                    <a:pt x="334" y="54"/>
                  </a:lnTo>
                  <a:lnTo>
                    <a:pt x="314" y="54"/>
                  </a:lnTo>
                  <a:lnTo>
                    <a:pt x="296" y="70"/>
                  </a:lnTo>
                  <a:lnTo>
                    <a:pt x="274" y="76"/>
                  </a:lnTo>
                  <a:lnTo>
                    <a:pt x="260" y="90"/>
                  </a:lnTo>
                  <a:lnTo>
                    <a:pt x="238" y="96"/>
                  </a:lnTo>
                  <a:lnTo>
                    <a:pt x="214" y="76"/>
                  </a:lnTo>
                  <a:lnTo>
                    <a:pt x="192" y="62"/>
                  </a:lnTo>
                  <a:lnTo>
                    <a:pt x="168" y="22"/>
                  </a:lnTo>
                  <a:lnTo>
                    <a:pt x="160" y="14"/>
                  </a:lnTo>
                  <a:lnTo>
                    <a:pt x="128" y="20"/>
                  </a:lnTo>
                  <a:lnTo>
                    <a:pt x="98" y="28"/>
                  </a:lnTo>
                  <a:lnTo>
                    <a:pt x="84" y="42"/>
                  </a:lnTo>
                  <a:lnTo>
                    <a:pt x="76" y="38"/>
                  </a:lnTo>
                  <a:lnTo>
                    <a:pt x="44" y="0"/>
                  </a:lnTo>
                  <a:lnTo>
                    <a:pt x="0" y="16"/>
                  </a:lnTo>
                  <a:lnTo>
                    <a:pt x="0" y="68"/>
                  </a:lnTo>
                  <a:lnTo>
                    <a:pt x="20" y="72"/>
                  </a:lnTo>
                  <a:lnTo>
                    <a:pt x="34" y="80"/>
                  </a:lnTo>
                  <a:lnTo>
                    <a:pt x="50" y="82"/>
                  </a:lnTo>
                  <a:lnTo>
                    <a:pt x="52" y="74"/>
                  </a:lnTo>
                  <a:lnTo>
                    <a:pt x="68" y="80"/>
                  </a:lnTo>
                  <a:lnTo>
                    <a:pt x="76" y="74"/>
                  </a:lnTo>
                  <a:lnTo>
                    <a:pt x="96" y="84"/>
                  </a:lnTo>
                  <a:lnTo>
                    <a:pt x="114" y="98"/>
                  </a:lnTo>
                  <a:lnTo>
                    <a:pt x="128" y="98"/>
                  </a:lnTo>
                  <a:lnTo>
                    <a:pt x="134" y="112"/>
                  </a:lnTo>
                  <a:lnTo>
                    <a:pt x="166" y="140"/>
                  </a:lnTo>
                  <a:lnTo>
                    <a:pt x="176" y="152"/>
                  </a:lnTo>
                  <a:lnTo>
                    <a:pt x="198" y="154"/>
                  </a:lnTo>
                  <a:lnTo>
                    <a:pt x="214" y="160"/>
                  </a:lnTo>
                  <a:lnTo>
                    <a:pt x="232" y="164"/>
                  </a:lnTo>
                  <a:lnTo>
                    <a:pt x="232" y="178"/>
                  </a:lnTo>
                  <a:lnTo>
                    <a:pt x="230" y="190"/>
                  </a:lnTo>
                  <a:lnTo>
                    <a:pt x="232" y="200"/>
                  </a:lnTo>
                  <a:lnTo>
                    <a:pt x="248" y="200"/>
                  </a:lnTo>
                  <a:lnTo>
                    <a:pt x="256" y="200"/>
                  </a:lnTo>
                  <a:lnTo>
                    <a:pt x="270" y="200"/>
                  </a:lnTo>
                  <a:lnTo>
                    <a:pt x="272" y="206"/>
                  </a:lnTo>
                  <a:lnTo>
                    <a:pt x="282" y="208"/>
                  </a:lnTo>
                  <a:lnTo>
                    <a:pt x="284" y="210"/>
                  </a:lnTo>
                  <a:lnTo>
                    <a:pt x="302" y="2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0" name="Freeform 328"/>
            <p:cNvSpPr>
              <a:spLocks/>
            </p:cNvSpPr>
            <p:nvPr/>
          </p:nvSpPr>
          <p:spPr bwMode="ltGray">
            <a:xfrm>
              <a:off x="6011863" y="2971800"/>
              <a:ext cx="223837" cy="185738"/>
            </a:xfrm>
            <a:custGeom>
              <a:avLst/>
              <a:gdLst/>
              <a:ahLst/>
              <a:cxnLst>
                <a:cxn ang="0">
                  <a:pos x="46" y="98"/>
                </a:cxn>
                <a:cxn ang="0">
                  <a:pos x="36" y="100"/>
                </a:cxn>
                <a:cxn ang="0">
                  <a:pos x="26" y="100"/>
                </a:cxn>
                <a:cxn ang="0">
                  <a:pos x="14" y="100"/>
                </a:cxn>
                <a:cxn ang="0">
                  <a:pos x="4" y="102"/>
                </a:cxn>
                <a:cxn ang="0">
                  <a:pos x="0" y="96"/>
                </a:cxn>
                <a:cxn ang="0">
                  <a:pos x="2" y="88"/>
                </a:cxn>
                <a:cxn ang="0">
                  <a:pos x="4" y="78"/>
                </a:cxn>
                <a:cxn ang="0">
                  <a:pos x="16" y="74"/>
                </a:cxn>
                <a:cxn ang="0">
                  <a:pos x="30" y="76"/>
                </a:cxn>
                <a:cxn ang="0">
                  <a:pos x="42" y="74"/>
                </a:cxn>
                <a:cxn ang="0">
                  <a:pos x="50" y="72"/>
                </a:cxn>
                <a:cxn ang="0">
                  <a:pos x="44" y="66"/>
                </a:cxn>
                <a:cxn ang="0">
                  <a:pos x="34" y="64"/>
                </a:cxn>
                <a:cxn ang="0">
                  <a:pos x="22" y="56"/>
                </a:cxn>
                <a:cxn ang="0">
                  <a:pos x="12" y="42"/>
                </a:cxn>
                <a:cxn ang="0">
                  <a:pos x="14" y="40"/>
                </a:cxn>
                <a:cxn ang="0">
                  <a:pos x="22" y="22"/>
                </a:cxn>
                <a:cxn ang="0">
                  <a:pos x="24" y="8"/>
                </a:cxn>
                <a:cxn ang="0">
                  <a:pos x="38" y="0"/>
                </a:cxn>
                <a:cxn ang="0">
                  <a:pos x="50" y="6"/>
                </a:cxn>
                <a:cxn ang="0">
                  <a:pos x="106" y="14"/>
                </a:cxn>
                <a:cxn ang="0">
                  <a:pos x="124" y="20"/>
                </a:cxn>
                <a:cxn ang="0">
                  <a:pos x="140" y="14"/>
                </a:cxn>
                <a:cxn ang="0">
                  <a:pos x="138" y="34"/>
                </a:cxn>
                <a:cxn ang="0">
                  <a:pos x="140" y="42"/>
                </a:cxn>
                <a:cxn ang="0">
                  <a:pos x="132" y="66"/>
                </a:cxn>
                <a:cxn ang="0">
                  <a:pos x="126" y="70"/>
                </a:cxn>
                <a:cxn ang="0">
                  <a:pos x="122" y="74"/>
                </a:cxn>
                <a:cxn ang="0">
                  <a:pos x="106" y="76"/>
                </a:cxn>
                <a:cxn ang="0">
                  <a:pos x="104" y="84"/>
                </a:cxn>
                <a:cxn ang="0">
                  <a:pos x="96" y="82"/>
                </a:cxn>
                <a:cxn ang="0">
                  <a:pos x="84" y="82"/>
                </a:cxn>
                <a:cxn ang="0">
                  <a:pos x="80" y="90"/>
                </a:cxn>
                <a:cxn ang="0">
                  <a:pos x="74" y="94"/>
                </a:cxn>
                <a:cxn ang="0">
                  <a:pos x="66" y="92"/>
                </a:cxn>
                <a:cxn ang="0">
                  <a:pos x="60" y="86"/>
                </a:cxn>
                <a:cxn ang="0">
                  <a:pos x="56" y="88"/>
                </a:cxn>
                <a:cxn ang="0">
                  <a:pos x="52" y="92"/>
                </a:cxn>
                <a:cxn ang="0">
                  <a:pos x="46" y="94"/>
                </a:cxn>
                <a:cxn ang="0">
                  <a:pos x="46" y="98"/>
                </a:cxn>
              </a:cxnLst>
              <a:rect l="0" t="0" r="r" b="b"/>
              <a:pathLst>
                <a:path w="141" h="103">
                  <a:moveTo>
                    <a:pt x="46" y="98"/>
                  </a:moveTo>
                  <a:lnTo>
                    <a:pt x="36" y="100"/>
                  </a:lnTo>
                  <a:lnTo>
                    <a:pt x="26" y="100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16" y="74"/>
                  </a:lnTo>
                  <a:lnTo>
                    <a:pt x="30" y="76"/>
                  </a:lnTo>
                  <a:lnTo>
                    <a:pt x="42" y="74"/>
                  </a:lnTo>
                  <a:lnTo>
                    <a:pt x="50" y="72"/>
                  </a:lnTo>
                  <a:lnTo>
                    <a:pt x="44" y="66"/>
                  </a:lnTo>
                  <a:lnTo>
                    <a:pt x="34" y="64"/>
                  </a:lnTo>
                  <a:lnTo>
                    <a:pt x="22" y="56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22" y="22"/>
                  </a:lnTo>
                  <a:lnTo>
                    <a:pt x="24" y="8"/>
                  </a:lnTo>
                  <a:lnTo>
                    <a:pt x="38" y="0"/>
                  </a:lnTo>
                  <a:lnTo>
                    <a:pt x="50" y="6"/>
                  </a:lnTo>
                  <a:lnTo>
                    <a:pt x="106" y="14"/>
                  </a:lnTo>
                  <a:lnTo>
                    <a:pt x="124" y="20"/>
                  </a:lnTo>
                  <a:lnTo>
                    <a:pt x="140" y="14"/>
                  </a:lnTo>
                  <a:lnTo>
                    <a:pt x="138" y="34"/>
                  </a:lnTo>
                  <a:lnTo>
                    <a:pt x="140" y="42"/>
                  </a:lnTo>
                  <a:lnTo>
                    <a:pt x="132" y="66"/>
                  </a:lnTo>
                  <a:lnTo>
                    <a:pt x="126" y="70"/>
                  </a:lnTo>
                  <a:lnTo>
                    <a:pt x="122" y="74"/>
                  </a:lnTo>
                  <a:lnTo>
                    <a:pt x="106" y="76"/>
                  </a:lnTo>
                  <a:lnTo>
                    <a:pt x="104" y="84"/>
                  </a:lnTo>
                  <a:lnTo>
                    <a:pt x="96" y="82"/>
                  </a:lnTo>
                  <a:lnTo>
                    <a:pt x="84" y="82"/>
                  </a:lnTo>
                  <a:lnTo>
                    <a:pt x="80" y="90"/>
                  </a:lnTo>
                  <a:lnTo>
                    <a:pt x="74" y="94"/>
                  </a:lnTo>
                  <a:lnTo>
                    <a:pt x="66" y="92"/>
                  </a:lnTo>
                  <a:lnTo>
                    <a:pt x="60" y="86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6" y="94"/>
                  </a:lnTo>
                  <a:lnTo>
                    <a:pt x="46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1" name="Freeform 329"/>
            <p:cNvSpPr>
              <a:spLocks/>
            </p:cNvSpPr>
            <p:nvPr/>
          </p:nvSpPr>
          <p:spPr bwMode="ltGray">
            <a:xfrm>
              <a:off x="3989388" y="2673350"/>
              <a:ext cx="14287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lnTo>
                    <a:pt x="8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2" name="Freeform 330"/>
            <p:cNvSpPr>
              <a:spLocks/>
            </p:cNvSpPr>
            <p:nvPr/>
          </p:nvSpPr>
          <p:spPr bwMode="ltGray">
            <a:xfrm>
              <a:off x="4000500" y="2684463"/>
              <a:ext cx="14288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9" h="3">
                  <a:moveTo>
                    <a:pt x="4" y="0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3" name="Freeform 331"/>
            <p:cNvSpPr>
              <a:spLocks/>
            </p:cNvSpPr>
            <p:nvPr/>
          </p:nvSpPr>
          <p:spPr bwMode="ltGray">
            <a:xfrm>
              <a:off x="4519613" y="2909888"/>
              <a:ext cx="65087" cy="128587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16" y="66"/>
                </a:cxn>
                <a:cxn ang="0">
                  <a:pos x="6" y="5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8"/>
                </a:cxn>
                <a:cxn ang="0">
                  <a:pos x="4" y="26"/>
                </a:cxn>
                <a:cxn ang="0">
                  <a:pos x="0" y="8"/>
                </a:cxn>
                <a:cxn ang="0">
                  <a:pos x="14" y="2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38" y="16"/>
                </a:cxn>
                <a:cxn ang="0">
                  <a:pos x="40" y="26"/>
                </a:cxn>
                <a:cxn ang="0">
                  <a:pos x="40" y="38"/>
                </a:cxn>
                <a:cxn ang="0">
                  <a:pos x="40" y="46"/>
                </a:cxn>
                <a:cxn ang="0">
                  <a:pos x="36" y="52"/>
                </a:cxn>
                <a:cxn ang="0">
                  <a:pos x="36" y="54"/>
                </a:cxn>
                <a:cxn ang="0">
                  <a:pos x="28" y="66"/>
                </a:cxn>
                <a:cxn ang="0">
                  <a:pos x="22" y="70"/>
                </a:cxn>
              </a:cxnLst>
              <a:rect l="0" t="0" r="r" b="b"/>
              <a:pathLst>
                <a:path w="41" h="71">
                  <a:moveTo>
                    <a:pt x="22" y="70"/>
                  </a:moveTo>
                  <a:lnTo>
                    <a:pt x="16" y="66"/>
                  </a:lnTo>
                  <a:lnTo>
                    <a:pt x="6" y="5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0" y="8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38" y="1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40" y="46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28" y="66"/>
                  </a:lnTo>
                  <a:lnTo>
                    <a:pt x="22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4" name="Freeform 332"/>
            <p:cNvSpPr>
              <a:spLocks/>
            </p:cNvSpPr>
            <p:nvPr/>
          </p:nvSpPr>
          <p:spPr bwMode="ltGray">
            <a:xfrm>
              <a:off x="4375150" y="2771775"/>
              <a:ext cx="246063" cy="22225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8"/>
                </a:cxn>
                <a:cxn ang="0">
                  <a:pos x="108" y="8"/>
                </a:cxn>
                <a:cxn ang="0">
                  <a:pos x="120" y="10"/>
                </a:cxn>
                <a:cxn ang="0">
                  <a:pos x="124" y="16"/>
                </a:cxn>
                <a:cxn ang="0">
                  <a:pos x="124" y="24"/>
                </a:cxn>
                <a:cxn ang="0">
                  <a:pos x="128" y="28"/>
                </a:cxn>
                <a:cxn ang="0">
                  <a:pos x="130" y="32"/>
                </a:cxn>
                <a:cxn ang="0">
                  <a:pos x="134" y="38"/>
                </a:cxn>
                <a:cxn ang="0">
                  <a:pos x="140" y="40"/>
                </a:cxn>
                <a:cxn ang="0">
                  <a:pos x="146" y="42"/>
                </a:cxn>
                <a:cxn ang="0">
                  <a:pos x="148" y="46"/>
                </a:cxn>
                <a:cxn ang="0">
                  <a:pos x="150" y="50"/>
                </a:cxn>
                <a:cxn ang="0">
                  <a:pos x="148" y="56"/>
                </a:cxn>
                <a:cxn ang="0">
                  <a:pos x="146" y="64"/>
                </a:cxn>
                <a:cxn ang="0">
                  <a:pos x="148" y="72"/>
                </a:cxn>
                <a:cxn ang="0">
                  <a:pos x="150" y="76"/>
                </a:cxn>
                <a:cxn ang="0">
                  <a:pos x="148" y="82"/>
                </a:cxn>
                <a:cxn ang="0">
                  <a:pos x="146" y="86"/>
                </a:cxn>
                <a:cxn ang="0">
                  <a:pos x="146" y="94"/>
                </a:cxn>
                <a:cxn ang="0">
                  <a:pos x="150" y="100"/>
                </a:cxn>
                <a:cxn ang="0">
                  <a:pos x="152" y="106"/>
                </a:cxn>
                <a:cxn ang="0">
                  <a:pos x="156" y="114"/>
                </a:cxn>
                <a:cxn ang="0">
                  <a:pos x="152" y="118"/>
                </a:cxn>
                <a:cxn ang="0">
                  <a:pos x="146" y="120"/>
                </a:cxn>
                <a:cxn ang="0">
                  <a:pos x="138" y="120"/>
                </a:cxn>
                <a:cxn ang="0">
                  <a:pos x="132" y="122"/>
                </a:cxn>
                <a:cxn ang="0">
                  <a:pos x="128" y="122"/>
                </a:cxn>
                <a:cxn ang="0">
                  <a:pos x="122" y="116"/>
                </a:cxn>
                <a:cxn ang="0">
                  <a:pos x="122" y="108"/>
                </a:cxn>
                <a:cxn ang="0">
                  <a:pos x="122" y="104"/>
                </a:cxn>
                <a:cxn ang="0">
                  <a:pos x="120" y="96"/>
                </a:cxn>
                <a:cxn ang="0">
                  <a:pos x="116" y="90"/>
                </a:cxn>
                <a:cxn ang="0">
                  <a:pos x="112" y="88"/>
                </a:cxn>
                <a:cxn ang="0">
                  <a:pos x="106" y="86"/>
                </a:cxn>
                <a:cxn ang="0">
                  <a:pos x="100" y="90"/>
                </a:cxn>
                <a:cxn ang="0">
                  <a:pos x="96" y="98"/>
                </a:cxn>
                <a:cxn ang="0">
                  <a:pos x="96" y="102"/>
                </a:cxn>
                <a:cxn ang="0">
                  <a:pos x="90" y="94"/>
                </a:cxn>
                <a:cxn ang="0">
                  <a:pos x="84" y="90"/>
                </a:cxn>
                <a:cxn ang="0">
                  <a:pos x="78" y="86"/>
                </a:cxn>
                <a:cxn ang="0">
                  <a:pos x="70" y="82"/>
                </a:cxn>
                <a:cxn ang="0">
                  <a:pos x="64" y="74"/>
                </a:cxn>
                <a:cxn ang="0">
                  <a:pos x="60" y="70"/>
                </a:cxn>
                <a:cxn ang="0">
                  <a:pos x="54" y="72"/>
                </a:cxn>
                <a:cxn ang="0">
                  <a:pos x="48" y="68"/>
                </a:cxn>
                <a:cxn ang="0">
                  <a:pos x="44" y="60"/>
                </a:cxn>
                <a:cxn ang="0">
                  <a:pos x="28" y="40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18" y="32"/>
                </a:cxn>
                <a:cxn ang="0">
                  <a:pos x="16" y="30"/>
                </a:cxn>
                <a:cxn ang="0">
                  <a:pos x="14" y="28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30" y="0"/>
                </a:cxn>
                <a:cxn ang="0">
                  <a:pos x="58" y="0"/>
                </a:cxn>
              </a:cxnLst>
              <a:rect l="0" t="0" r="r" b="b"/>
              <a:pathLst>
                <a:path w="157" h="123">
                  <a:moveTo>
                    <a:pt x="58" y="0"/>
                  </a:moveTo>
                  <a:lnTo>
                    <a:pt x="66" y="8"/>
                  </a:lnTo>
                  <a:lnTo>
                    <a:pt x="108" y="8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4"/>
                  </a:lnTo>
                  <a:lnTo>
                    <a:pt x="128" y="28"/>
                  </a:lnTo>
                  <a:lnTo>
                    <a:pt x="130" y="32"/>
                  </a:lnTo>
                  <a:lnTo>
                    <a:pt x="134" y="38"/>
                  </a:lnTo>
                  <a:lnTo>
                    <a:pt x="140" y="40"/>
                  </a:lnTo>
                  <a:lnTo>
                    <a:pt x="146" y="42"/>
                  </a:lnTo>
                  <a:lnTo>
                    <a:pt x="148" y="46"/>
                  </a:lnTo>
                  <a:lnTo>
                    <a:pt x="150" y="50"/>
                  </a:lnTo>
                  <a:lnTo>
                    <a:pt x="148" y="56"/>
                  </a:lnTo>
                  <a:lnTo>
                    <a:pt x="146" y="64"/>
                  </a:lnTo>
                  <a:lnTo>
                    <a:pt x="148" y="72"/>
                  </a:lnTo>
                  <a:lnTo>
                    <a:pt x="150" y="76"/>
                  </a:lnTo>
                  <a:lnTo>
                    <a:pt x="148" y="82"/>
                  </a:lnTo>
                  <a:lnTo>
                    <a:pt x="146" y="86"/>
                  </a:lnTo>
                  <a:lnTo>
                    <a:pt x="146" y="94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6" y="114"/>
                  </a:lnTo>
                  <a:lnTo>
                    <a:pt x="152" y="118"/>
                  </a:lnTo>
                  <a:lnTo>
                    <a:pt x="146" y="120"/>
                  </a:lnTo>
                  <a:lnTo>
                    <a:pt x="138" y="120"/>
                  </a:lnTo>
                  <a:lnTo>
                    <a:pt x="132" y="122"/>
                  </a:lnTo>
                  <a:lnTo>
                    <a:pt x="128" y="122"/>
                  </a:lnTo>
                  <a:lnTo>
                    <a:pt x="122" y="116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20" y="96"/>
                  </a:lnTo>
                  <a:lnTo>
                    <a:pt x="116" y="90"/>
                  </a:lnTo>
                  <a:lnTo>
                    <a:pt x="112" y="88"/>
                  </a:lnTo>
                  <a:lnTo>
                    <a:pt x="106" y="86"/>
                  </a:lnTo>
                  <a:lnTo>
                    <a:pt x="100" y="90"/>
                  </a:lnTo>
                  <a:lnTo>
                    <a:pt x="96" y="98"/>
                  </a:lnTo>
                  <a:lnTo>
                    <a:pt x="96" y="102"/>
                  </a:lnTo>
                  <a:lnTo>
                    <a:pt x="90" y="94"/>
                  </a:lnTo>
                  <a:lnTo>
                    <a:pt x="84" y="90"/>
                  </a:lnTo>
                  <a:lnTo>
                    <a:pt x="78" y="86"/>
                  </a:lnTo>
                  <a:lnTo>
                    <a:pt x="70" y="82"/>
                  </a:lnTo>
                  <a:lnTo>
                    <a:pt x="64" y="7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8" y="68"/>
                  </a:lnTo>
                  <a:lnTo>
                    <a:pt x="44" y="60"/>
                  </a:lnTo>
                  <a:lnTo>
                    <a:pt x="28" y="40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0" y="4"/>
                  </a:lnTo>
                  <a:lnTo>
                    <a:pt x="30" y="0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5" name="Freeform 333"/>
            <p:cNvSpPr>
              <a:spLocks/>
            </p:cNvSpPr>
            <p:nvPr/>
          </p:nvSpPr>
          <p:spPr bwMode="ltGray">
            <a:xfrm>
              <a:off x="4564063" y="2938463"/>
              <a:ext cx="57150" cy="5556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4"/>
                </a:cxn>
                <a:cxn ang="0">
                  <a:pos x="36" y="22"/>
                </a:cxn>
                <a:cxn ang="0">
                  <a:pos x="32" y="26"/>
                </a:cxn>
                <a:cxn ang="0">
                  <a:pos x="26" y="28"/>
                </a:cxn>
                <a:cxn ang="0">
                  <a:pos x="14" y="30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2" y="10"/>
                </a:cxn>
                <a:cxn ang="0">
                  <a:pos x="0" y="4"/>
                </a:cxn>
              </a:cxnLst>
              <a:rect l="0" t="0" r="r" b="b"/>
              <a:pathLst>
                <a:path w="37" h="31">
                  <a:moveTo>
                    <a:pt x="0" y="4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6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6" name="Freeform 334"/>
            <p:cNvSpPr>
              <a:spLocks/>
            </p:cNvSpPr>
            <p:nvPr/>
          </p:nvSpPr>
          <p:spPr bwMode="ltGray">
            <a:xfrm>
              <a:off x="4433888" y="2811463"/>
              <a:ext cx="100012" cy="117475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40" y="60"/>
                </a:cxn>
                <a:cxn ang="0">
                  <a:pos x="44" y="56"/>
                </a:cxn>
                <a:cxn ang="0">
                  <a:pos x="50" y="54"/>
                </a:cxn>
                <a:cxn ang="0">
                  <a:pos x="56" y="50"/>
                </a:cxn>
                <a:cxn ang="0">
                  <a:pos x="62" y="50"/>
                </a:cxn>
                <a:cxn ang="0">
                  <a:pos x="60" y="44"/>
                </a:cxn>
                <a:cxn ang="0">
                  <a:pos x="60" y="40"/>
                </a:cxn>
                <a:cxn ang="0">
                  <a:pos x="62" y="34"/>
                </a:cxn>
                <a:cxn ang="0">
                  <a:pos x="60" y="24"/>
                </a:cxn>
                <a:cxn ang="0">
                  <a:pos x="60" y="22"/>
                </a:cxn>
                <a:cxn ang="0">
                  <a:pos x="58" y="16"/>
                </a:cxn>
                <a:cxn ang="0">
                  <a:pos x="52" y="14"/>
                </a:cxn>
                <a:cxn ang="0">
                  <a:pos x="48" y="16"/>
                </a:cxn>
                <a:cxn ang="0">
                  <a:pos x="42" y="14"/>
                </a:cxn>
                <a:cxn ang="0">
                  <a:pos x="38" y="14"/>
                </a:cxn>
                <a:cxn ang="0">
                  <a:pos x="30" y="12"/>
                </a:cxn>
                <a:cxn ang="0">
                  <a:pos x="18" y="1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34" y="52"/>
                </a:cxn>
                <a:cxn ang="0">
                  <a:pos x="36" y="58"/>
                </a:cxn>
                <a:cxn ang="0">
                  <a:pos x="36" y="62"/>
                </a:cxn>
                <a:cxn ang="0">
                  <a:pos x="40" y="64"/>
                </a:cxn>
              </a:cxnLst>
              <a:rect l="0" t="0" r="r" b="b"/>
              <a:pathLst>
                <a:path w="63" h="65">
                  <a:moveTo>
                    <a:pt x="40" y="64"/>
                  </a:moveTo>
                  <a:lnTo>
                    <a:pt x="40" y="60"/>
                  </a:lnTo>
                  <a:lnTo>
                    <a:pt x="44" y="56"/>
                  </a:lnTo>
                  <a:lnTo>
                    <a:pt x="50" y="54"/>
                  </a:lnTo>
                  <a:lnTo>
                    <a:pt x="56" y="50"/>
                  </a:lnTo>
                  <a:lnTo>
                    <a:pt x="62" y="50"/>
                  </a:lnTo>
                  <a:lnTo>
                    <a:pt x="60" y="44"/>
                  </a:lnTo>
                  <a:lnTo>
                    <a:pt x="60" y="40"/>
                  </a:lnTo>
                  <a:lnTo>
                    <a:pt x="62" y="3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34" y="52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ltGray">
            <a:xfrm>
              <a:off x="4403725" y="2789238"/>
              <a:ext cx="112713" cy="136525"/>
            </a:xfrm>
            <a:custGeom>
              <a:avLst/>
              <a:gdLst/>
              <a:ahLst/>
              <a:cxnLst>
                <a:cxn ang="0">
                  <a:pos x="58" y="74"/>
                </a:cxn>
                <a:cxn ang="0">
                  <a:pos x="56" y="68"/>
                </a:cxn>
                <a:cxn ang="0">
                  <a:pos x="54" y="62"/>
                </a:cxn>
                <a:cxn ang="0">
                  <a:pos x="20" y="16"/>
                </a:cxn>
                <a:cxn ang="0">
                  <a:pos x="22" y="12"/>
                </a:cxn>
                <a:cxn ang="0">
                  <a:pos x="28" y="18"/>
                </a:cxn>
                <a:cxn ang="0">
                  <a:pos x="32" y="20"/>
                </a:cxn>
                <a:cxn ang="0">
                  <a:pos x="48" y="24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2" y="14"/>
                </a:cxn>
                <a:cxn ang="0">
                  <a:pos x="56" y="12"/>
                </a:cxn>
                <a:cxn ang="0">
                  <a:pos x="46" y="6"/>
                </a:cxn>
                <a:cxn ang="0">
                  <a:pos x="42" y="0"/>
                </a:cxn>
                <a:cxn ang="0">
                  <a:pos x="18" y="6"/>
                </a:cxn>
                <a:cxn ang="0">
                  <a:pos x="12" y="12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0" y="34"/>
                </a:cxn>
                <a:cxn ang="0">
                  <a:pos x="6" y="36"/>
                </a:cxn>
                <a:cxn ang="0">
                  <a:pos x="10" y="34"/>
                </a:cxn>
                <a:cxn ang="0">
                  <a:pos x="10" y="32"/>
                </a:cxn>
                <a:cxn ang="0">
                  <a:pos x="26" y="50"/>
                </a:cxn>
                <a:cxn ang="0">
                  <a:pos x="30" y="58"/>
                </a:cxn>
                <a:cxn ang="0">
                  <a:pos x="36" y="62"/>
                </a:cxn>
                <a:cxn ang="0">
                  <a:pos x="44" y="62"/>
                </a:cxn>
                <a:cxn ang="0">
                  <a:pos x="52" y="72"/>
                </a:cxn>
                <a:cxn ang="0">
                  <a:pos x="58" y="74"/>
                </a:cxn>
              </a:cxnLst>
              <a:rect l="0" t="0" r="r" b="b"/>
              <a:pathLst>
                <a:path w="73" h="75">
                  <a:moveTo>
                    <a:pt x="58" y="74"/>
                  </a:moveTo>
                  <a:lnTo>
                    <a:pt x="56" y="68"/>
                  </a:lnTo>
                  <a:lnTo>
                    <a:pt x="54" y="62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8" y="18"/>
                  </a:lnTo>
                  <a:lnTo>
                    <a:pt x="32" y="20"/>
                  </a:lnTo>
                  <a:lnTo>
                    <a:pt x="48" y="24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2" y="14"/>
                  </a:lnTo>
                  <a:lnTo>
                    <a:pt x="56" y="12"/>
                  </a:lnTo>
                  <a:lnTo>
                    <a:pt x="46" y="6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6" y="36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26" y="50"/>
                  </a:lnTo>
                  <a:lnTo>
                    <a:pt x="30" y="58"/>
                  </a:lnTo>
                  <a:lnTo>
                    <a:pt x="36" y="62"/>
                  </a:lnTo>
                  <a:lnTo>
                    <a:pt x="44" y="62"/>
                  </a:lnTo>
                  <a:lnTo>
                    <a:pt x="52" y="72"/>
                  </a:lnTo>
                  <a:lnTo>
                    <a:pt x="58" y="7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ltGray">
            <a:xfrm>
              <a:off x="4733925" y="2732088"/>
              <a:ext cx="61913" cy="85725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4" y="42"/>
                </a:cxn>
                <a:cxn ang="0">
                  <a:pos x="10" y="46"/>
                </a:cxn>
                <a:cxn ang="0">
                  <a:pos x="20" y="44"/>
                </a:cxn>
                <a:cxn ang="0">
                  <a:pos x="28" y="32"/>
                </a:cxn>
                <a:cxn ang="0">
                  <a:pos x="38" y="28"/>
                </a:cxn>
                <a:cxn ang="0">
                  <a:pos x="28" y="14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2" y="38"/>
                </a:cxn>
              </a:cxnLst>
              <a:rect l="0" t="0" r="r" b="b"/>
              <a:pathLst>
                <a:path w="39" h="47">
                  <a:moveTo>
                    <a:pt x="2" y="38"/>
                  </a:moveTo>
                  <a:lnTo>
                    <a:pt x="4" y="42"/>
                  </a:lnTo>
                  <a:lnTo>
                    <a:pt x="10" y="46"/>
                  </a:lnTo>
                  <a:lnTo>
                    <a:pt x="20" y="44"/>
                  </a:lnTo>
                  <a:lnTo>
                    <a:pt x="28" y="32"/>
                  </a:lnTo>
                  <a:lnTo>
                    <a:pt x="38" y="28"/>
                  </a:lnTo>
                  <a:lnTo>
                    <a:pt x="28" y="14"/>
                  </a:lnTo>
                  <a:lnTo>
                    <a:pt x="10" y="4"/>
                  </a:lnTo>
                  <a:lnTo>
                    <a:pt x="0" y="0"/>
                  </a:lnTo>
                  <a:lnTo>
                    <a:pt x="2" y="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ltGray">
            <a:xfrm>
              <a:off x="4462463" y="2692400"/>
              <a:ext cx="182562" cy="12858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" y="36"/>
                </a:cxn>
                <a:cxn ang="0">
                  <a:pos x="20" y="26"/>
                </a:cxn>
                <a:cxn ang="0">
                  <a:pos x="24" y="26"/>
                </a:cxn>
                <a:cxn ang="0">
                  <a:pos x="30" y="22"/>
                </a:cxn>
                <a:cxn ang="0">
                  <a:pos x="34" y="22"/>
                </a:cxn>
                <a:cxn ang="0">
                  <a:pos x="34" y="12"/>
                </a:cxn>
                <a:cxn ang="0">
                  <a:pos x="46" y="10"/>
                </a:cxn>
                <a:cxn ang="0">
                  <a:pos x="54" y="10"/>
                </a:cxn>
                <a:cxn ang="0">
                  <a:pos x="66" y="0"/>
                </a:cxn>
                <a:cxn ang="0">
                  <a:pos x="74" y="2"/>
                </a:cxn>
                <a:cxn ang="0">
                  <a:pos x="80" y="10"/>
                </a:cxn>
                <a:cxn ang="0">
                  <a:pos x="88" y="2"/>
                </a:cxn>
                <a:cxn ang="0">
                  <a:pos x="92" y="8"/>
                </a:cxn>
                <a:cxn ang="0">
                  <a:pos x="98" y="8"/>
                </a:cxn>
                <a:cxn ang="0">
                  <a:pos x="108" y="8"/>
                </a:cxn>
                <a:cxn ang="0">
                  <a:pos x="114" y="12"/>
                </a:cxn>
                <a:cxn ang="0">
                  <a:pos x="108" y="18"/>
                </a:cxn>
                <a:cxn ang="0">
                  <a:pos x="108" y="22"/>
                </a:cxn>
                <a:cxn ang="0">
                  <a:pos x="102" y="26"/>
                </a:cxn>
                <a:cxn ang="0">
                  <a:pos x="94" y="30"/>
                </a:cxn>
                <a:cxn ang="0">
                  <a:pos x="92" y="36"/>
                </a:cxn>
                <a:cxn ang="0">
                  <a:pos x="90" y="42"/>
                </a:cxn>
                <a:cxn ang="0">
                  <a:pos x="84" y="46"/>
                </a:cxn>
                <a:cxn ang="0">
                  <a:pos x="80" y="48"/>
                </a:cxn>
                <a:cxn ang="0">
                  <a:pos x="74" y="54"/>
                </a:cxn>
                <a:cxn ang="0">
                  <a:pos x="70" y="54"/>
                </a:cxn>
                <a:cxn ang="0">
                  <a:pos x="68" y="54"/>
                </a:cxn>
                <a:cxn ang="0">
                  <a:pos x="66" y="52"/>
                </a:cxn>
                <a:cxn ang="0">
                  <a:pos x="64" y="54"/>
                </a:cxn>
                <a:cxn ang="0">
                  <a:pos x="60" y="58"/>
                </a:cxn>
                <a:cxn ang="0">
                  <a:pos x="56" y="58"/>
                </a:cxn>
                <a:cxn ang="0">
                  <a:pos x="52" y="56"/>
                </a:cxn>
                <a:cxn ang="0">
                  <a:pos x="46" y="60"/>
                </a:cxn>
                <a:cxn ang="0">
                  <a:pos x="46" y="66"/>
                </a:cxn>
                <a:cxn ang="0">
                  <a:pos x="42" y="70"/>
                </a:cxn>
                <a:cxn ang="0">
                  <a:pos x="16" y="64"/>
                </a:cxn>
                <a:cxn ang="0">
                  <a:pos x="6" y="60"/>
                </a:cxn>
                <a:cxn ang="0">
                  <a:pos x="4" y="52"/>
                </a:cxn>
                <a:cxn ang="0">
                  <a:pos x="0" y="46"/>
                </a:cxn>
              </a:cxnLst>
              <a:rect l="0" t="0" r="r" b="b"/>
              <a:pathLst>
                <a:path w="115" h="71">
                  <a:moveTo>
                    <a:pt x="0" y="46"/>
                  </a:moveTo>
                  <a:lnTo>
                    <a:pt x="16" y="3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12"/>
                  </a:lnTo>
                  <a:lnTo>
                    <a:pt x="46" y="10"/>
                  </a:lnTo>
                  <a:lnTo>
                    <a:pt x="54" y="10"/>
                  </a:lnTo>
                  <a:lnTo>
                    <a:pt x="66" y="0"/>
                  </a:lnTo>
                  <a:lnTo>
                    <a:pt x="74" y="2"/>
                  </a:lnTo>
                  <a:lnTo>
                    <a:pt x="80" y="10"/>
                  </a:lnTo>
                  <a:lnTo>
                    <a:pt x="88" y="2"/>
                  </a:lnTo>
                  <a:lnTo>
                    <a:pt x="92" y="8"/>
                  </a:lnTo>
                  <a:lnTo>
                    <a:pt x="98" y="8"/>
                  </a:lnTo>
                  <a:lnTo>
                    <a:pt x="108" y="8"/>
                  </a:lnTo>
                  <a:lnTo>
                    <a:pt x="114" y="12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2" y="26"/>
                  </a:lnTo>
                  <a:lnTo>
                    <a:pt x="94" y="30"/>
                  </a:lnTo>
                  <a:lnTo>
                    <a:pt x="92" y="36"/>
                  </a:lnTo>
                  <a:lnTo>
                    <a:pt x="90" y="42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54"/>
                  </a:lnTo>
                  <a:lnTo>
                    <a:pt x="70" y="54"/>
                  </a:lnTo>
                  <a:lnTo>
                    <a:pt x="68" y="54"/>
                  </a:lnTo>
                  <a:lnTo>
                    <a:pt x="66" y="52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2" y="56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16" y="64"/>
                  </a:lnTo>
                  <a:lnTo>
                    <a:pt x="6" y="60"/>
                  </a:lnTo>
                  <a:lnTo>
                    <a:pt x="4" y="52"/>
                  </a:lnTo>
                  <a:lnTo>
                    <a:pt x="0" y="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0" name="Freeform 338"/>
            <p:cNvSpPr>
              <a:spLocks/>
            </p:cNvSpPr>
            <p:nvPr/>
          </p:nvSpPr>
          <p:spPr bwMode="ltGray">
            <a:xfrm>
              <a:off x="4616450" y="2359025"/>
              <a:ext cx="228600" cy="227013"/>
            </a:xfrm>
            <a:custGeom>
              <a:avLst/>
              <a:gdLst/>
              <a:ahLst/>
              <a:cxnLst>
                <a:cxn ang="0">
                  <a:pos x="2" y="70"/>
                </a:cxn>
                <a:cxn ang="0">
                  <a:pos x="20" y="64"/>
                </a:cxn>
                <a:cxn ang="0">
                  <a:pos x="28" y="56"/>
                </a:cxn>
                <a:cxn ang="0">
                  <a:pos x="34" y="44"/>
                </a:cxn>
                <a:cxn ang="0">
                  <a:pos x="42" y="34"/>
                </a:cxn>
                <a:cxn ang="0">
                  <a:pos x="48" y="24"/>
                </a:cxn>
                <a:cxn ang="0">
                  <a:pos x="42" y="12"/>
                </a:cxn>
                <a:cxn ang="0">
                  <a:pos x="60" y="0"/>
                </a:cxn>
                <a:cxn ang="0">
                  <a:pos x="66" y="6"/>
                </a:cxn>
                <a:cxn ang="0">
                  <a:pos x="80" y="10"/>
                </a:cxn>
                <a:cxn ang="0">
                  <a:pos x="94" y="12"/>
                </a:cxn>
                <a:cxn ang="0">
                  <a:pos x="106" y="12"/>
                </a:cxn>
                <a:cxn ang="0">
                  <a:pos x="120" y="12"/>
                </a:cxn>
                <a:cxn ang="0">
                  <a:pos x="126" y="24"/>
                </a:cxn>
                <a:cxn ang="0">
                  <a:pos x="126" y="36"/>
                </a:cxn>
                <a:cxn ang="0">
                  <a:pos x="132" y="48"/>
                </a:cxn>
                <a:cxn ang="0">
                  <a:pos x="138" y="52"/>
                </a:cxn>
                <a:cxn ang="0">
                  <a:pos x="144" y="58"/>
                </a:cxn>
                <a:cxn ang="0">
                  <a:pos x="138" y="68"/>
                </a:cxn>
                <a:cxn ang="0">
                  <a:pos x="136" y="78"/>
                </a:cxn>
                <a:cxn ang="0">
                  <a:pos x="140" y="92"/>
                </a:cxn>
                <a:cxn ang="0">
                  <a:pos x="136" y="98"/>
                </a:cxn>
                <a:cxn ang="0">
                  <a:pos x="104" y="104"/>
                </a:cxn>
                <a:cxn ang="0">
                  <a:pos x="98" y="104"/>
                </a:cxn>
                <a:cxn ang="0">
                  <a:pos x="64" y="108"/>
                </a:cxn>
                <a:cxn ang="0">
                  <a:pos x="54" y="112"/>
                </a:cxn>
                <a:cxn ang="0">
                  <a:pos x="36" y="116"/>
                </a:cxn>
                <a:cxn ang="0">
                  <a:pos x="22" y="116"/>
                </a:cxn>
                <a:cxn ang="0">
                  <a:pos x="8" y="124"/>
                </a:cxn>
                <a:cxn ang="0">
                  <a:pos x="6" y="116"/>
                </a:cxn>
                <a:cxn ang="0">
                  <a:pos x="2" y="110"/>
                </a:cxn>
                <a:cxn ang="0">
                  <a:pos x="0" y="104"/>
                </a:cxn>
                <a:cxn ang="0">
                  <a:pos x="4" y="96"/>
                </a:cxn>
                <a:cxn ang="0">
                  <a:pos x="6" y="82"/>
                </a:cxn>
                <a:cxn ang="0">
                  <a:pos x="2" y="70"/>
                </a:cxn>
              </a:cxnLst>
              <a:rect l="0" t="0" r="r" b="b"/>
              <a:pathLst>
                <a:path w="145" h="125">
                  <a:moveTo>
                    <a:pt x="2" y="70"/>
                  </a:moveTo>
                  <a:lnTo>
                    <a:pt x="20" y="64"/>
                  </a:lnTo>
                  <a:lnTo>
                    <a:pt x="28" y="56"/>
                  </a:lnTo>
                  <a:lnTo>
                    <a:pt x="34" y="44"/>
                  </a:lnTo>
                  <a:lnTo>
                    <a:pt x="42" y="34"/>
                  </a:lnTo>
                  <a:lnTo>
                    <a:pt x="48" y="24"/>
                  </a:lnTo>
                  <a:lnTo>
                    <a:pt x="42" y="12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80" y="10"/>
                  </a:lnTo>
                  <a:lnTo>
                    <a:pt x="94" y="12"/>
                  </a:lnTo>
                  <a:lnTo>
                    <a:pt x="106" y="12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8" y="52"/>
                  </a:lnTo>
                  <a:lnTo>
                    <a:pt x="144" y="58"/>
                  </a:lnTo>
                  <a:lnTo>
                    <a:pt x="138" y="68"/>
                  </a:lnTo>
                  <a:lnTo>
                    <a:pt x="136" y="78"/>
                  </a:lnTo>
                  <a:lnTo>
                    <a:pt x="140" y="92"/>
                  </a:lnTo>
                  <a:lnTo>
                    <a:pt x="136" y="98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64" y="108"/>
                  </a:lnTo>
                  <a:lnTo>
                    <a:pt x="54" y="112"/>
                  </a:lnTo>
                  <a:lnTo>
                    <a:pt x="36" y="116"/>
                  </a:lnTo>
                  <a:lnTo>
                    <a:pt x="22" y="116"/>
                  </a:lnTo>
                  <a:lnTo>
                    <a:pt x="8" y="124"/>
                  </a:lnTo>
                  <a:lnTo>
                    <a:pt x="6" y="116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4" y="96"/>
                  </a:lnTo>
                  <a:lnTo>
                    <a:pt x="6" y="82"/>
                  </a:lnTo>
                  <a:lnTo>
                    <a:pt x="2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ltGray">
            <a:xfrm>
              <a:off x="4598988" y="2238375"/>
              <a:ext cx="115887" cy="71438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32" y="26"/>
                </a:cxn>
                <a:cxn ang="0">
                  <a:pos x="56" y="38"/>
                </a:cxn>
                <a:cxn ang="0">
                  <a:pos x="70" y="28"/>
                </a:cxn>
                <a:cxn ang="0">
                  <a:pos x="62" y="18"/>
                </a:cxn>
                <a:cxn ang="0">
                  <a:pos x="66" y="8"/>
                </a:cxn>
                <a:cxn ang="0">
                  <a:pos x="72" y="2"/>
                </a:cxn>
                <a:cxn ang="0">
                  <a:pos x="52" y="2"/>
                </a:cxn>
                <a:cxn ang="0">
                  <a:pos x="42" y="0"/>
                </a:cxn>
                <a:cxn ang="0">
                  <a:pos x="26" y="4"/>
                </a:cxn>
                <a:cxn ang="0">
                  <a:pos x="0" y="12"/>
                </a:cxn>
                <a:cxn ang="0">
                  <a:pos x="16" y="36"/>
                </a:cxn>
              </a:cxnLst>
              <a:rect l="0" t="0" r="r" b="b"/>
              <a:pathLst>
                <a:path w="73" h="39">
                  <a:moveTo>
                    <a:pt x="16" y="36"/>
                  </a:moveTo>
                  <a:lnTo>
                    <a:pt x="32" y="26"/>
                  </a:lnTo>
                  <a:lnTo>
                    <a:pt x="56" y="38"/>
                  </a:lnTo>
                  <a:lnTo>
                    <a:pt x="70" y="28"/>
                  </a:lnTo>
                  <a:lnTo>
                    <a:pt x="62" y="18"/>
                  </a:lnTo>
                  <a:lnTo>
                    <a:pt x="66" y="8"/>
                  </a:lnTo>
                  <a:lnTo>
                    <a:pt x="72" y="2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26" y="4"/>
                  </a:lnTo>
                  <a:lnTo>
                    <a:pt x="0" y="12"/>
                  </a:lnTo>
                  <a:lnTo>
                    <a:pt x="16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2" name="Freeform 340"/>
            <p:cNvSpPr>
              <a:spLocks/>
            </p:cNvSpPr>
            <p:nvPr/>
          </p:nvSpPr>
          <p:spPr bwMode="ltGray">
            <a:xfrm>
              <a:off x="4545013" y="2339975"/>
              <a:ext cx="153987" cy="149225"/>
            </a:xfrm>
            <a:custGeom>
              <a:avLst/>
              <a:gdLst/>
              <a:ahLst/>
              <a:cxnLst>
                <a:cxn ang="0">
                  <a:pos x="48" y="82"/>
                </a:cxn>
                <a:cxn ang="0">
                  <a:pos x="64" y="74"/>
                </a:cxn>
                <a:cxn ang="0">
                  <a:pos x="74" y="66"/>
                </a:cxn>
                <a:cxn ang="0">
                  <a:pos x="80" y="52"/>
                </a:cxn>
                <a:cxn ang="0">
                  <a:pos x="88" y="46"/>
                </a:cxn>
                <a:cxn ang="0">
                  <a:pos x="96" y="34"/>
                </a:cxn>
                <a:cxn ang="0">
                  <a:pos x="90" y="22"/>
                </a:cxn>
                <a:cxn ang="0">
                  <a:pos x="72" y="4"/>
                </a:cxn>
                <a:cxn ang="0">
                  <a:pos x="50" y="0"/>
                </a:cxn>
                <a:cxn ang="0">
                  <a:pos x="40" y="4"/>
                </a:cxn>
                <a:cxn ang="0">
                  <a:pos x="28" y="6"/>
                </a:cxn>
                <a:cxn ang="0">
                  <a:pos x="16" y="6"/>
                </a:cxn>
                <a:cxn ang="0">
                  <a:pos x="0" y="18"/>
                </a:cxn>
                <a:cxn ang="0">
                  <a:pos x="4" y="48"/>
                </a:cxn>
                <a:cxn ang="0">
                  <a:pos x="2" y="62"/>
                </a:cxn>
                <a:cxn ang="0">
                  <a:pos x="42" y="64"/>
                </a:cxn>
                <a:cxn ang="0">
                  <a:pos x="48" y="82"/>
                </a:cxn>
              </a:cxnLst>
              <a:rect l="0" t="0" r="r" b="b"/>
              <a:pathLst>
                <a:path w="97" h="83">
                  <a:moveTo>
                    <a:pt x="48" y="82"/>
                  </a:moveTo>
                  <a:lnTo>
                    <a:pt x="64" y="74"/>
                  </a:lnTo>
                  <a:lnTo>
                    <a:pt x="74" y="66"/>
                  </a:lnTo>
                  <a:lnTo>
                    <a:pt x="80" y="52"/>
                  </a:lnTo>
                  <a:lnTo>
                    <a:pt x="88" y="46"/>
                  </a:lnTo>
                  <a:lnTo>
                    <a:pt x="96" y="34"/>
                  </a:lnTo>
                  <a:lnTo>
                    <a:pt x="90" y="22"/>
                  </a:lnTo>
                  <a:lnTo>
                    <a:pt x="72" y="4"/>
                  </a:lnTo>
                  <a:lnTo>
                    <a:pt x="50" y="0"/>
                  </a:lnTo>
                  <a:lnTo>
                    <a:pt x="40" y="4"/>
                  </a:lnTo>
                  <a:lnTo>
                    <a:pt x="28" y="6"/>
                  </a:lnTo>
                  <a:lnTo>
                    <a:pt x="16" y="6"/>
                  </a:lnTo>
                  <a:lnTo>
                    <a:pt x="0" y="18"/>
                  </a:lnTo>
                  <a:lnTo>
                    <a:pt x="4" y="48"/>
                  </a:lnTo>
                  <a:lnTo>
                    <a:pt x="2" y="62"/>
                  </a:lnTo>
                  <a:lnTo>
                    <a:pt x="42" y="64"/>
                  </a:lnTo>
                  <a:lnTo>
                    <a:pt x="48" y="8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3" name="Freeform 341"/>
            <p:cNvSpPr>
              <a:spLocks/>
            </p:cNvSpPr>
            <p:nvPr/>
          </p:nvSpPr>
          <p:spPr bwMode="ltGray">
            <a:xfrm>
              <a:off x="4608513" y="2286000"/>
              <a:ext cx="107950" cy="952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" y="30"/>
                </a:cxn>
                <a:cxn ang="0">
                  <a:pos x="34" y="34"/>
                </a:cxn>
                <a:cxn ang="0">
                  <a:pos x="50" y="52"/>
                </a:cxn>
                <a:cxn ang="0">
                  <a:pos x="64" y="40"/>
                </a:cxn>
                <a:cxn ang="0">
                  <a:pos x="68" y="28"/>
                </a:cxn>
                <a:cxn ang="0">
                  <a:pos x="50" y="10"/>
                </a:cxn>
                <a:cxn ang="0">
                  <a:pos x="24" y="0"/>
                </a:cxn>
                <a:cxn ang="0">
                  <a:pos x="8" y="10"/>
                </a:cxn>
                <a:cxn ang="0">
                  <a:pos x="0" y="34"/>
                </a:cxn>
              </a:cxnLst>
              <a:rect l="0" t="0" r="r" b="b"/>
              <a:pathLst>
                <a:path w="69" h="53">
                  <a:moveTo>
                    <a:pt x="0" y="34"/>
                  </a:moveTo>
                  <a:lnTo>
                    <a:pt x="10" y="30"/>
                  </a:lnTo>
                  <a:lnTo>
                    <a:pt x="34" y="34"/>
                  </a:lnTo>
                  <a:lnTo>
                    <a:pt x="50" y="52"/>
                  </a:lnTo>
                  <a:lnTo>
                    <a:pt x="64" y="40"/>
                  </a:lnTo>
                  <a:lnTo>
                    <a:pt x="68" y="28"/>
                  </a:lnTo>
                  <a:lnTo>
                    <a:pt x="50" y="10"/>
                  </a:lnTo>
                  <a:lnTo>
                    <a:pt x="24" y="0"/>
                  </a:lnTo>
                  <a:lnTo>
                    <a:pt x="8" y="10"/>
                  </a:lnTo>
                  <a:lnTo>
                    <a:pt x="0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4" name="Freeform 342"/>
            <p:cNvSpPr>
              <a:spLocks/>
            </p:cNvSpPr>
            <p:nvPr/>
          </p:nvSpPr>
          <p:spPr bwMode="ltGray">
            <a:xfrm>
              <a:off x="4602163" y="2511425"/>
              <a:ext cx="434975" cy="352425"/>
            </a:xfrm>
            <a:custGeom>
              <a:avLst/>
              <a:gdLst/>
              <a:ahLst/>
              <a:cxnLst>
                <a:cxn ang="0">
                  <a:pos x="232" y="132"/>
                </a:cxn>
                <a:cxn ang="0">
                  <a:pos x="234" y="126"/>
                </a:cxn>
                <a:cxn ang="0">
                  <a:pos x="242" y="120"/>
                </a:cxn>
                <a:cxn ang="0">
                  <a:pos x="258" y="124"/>
                </a:cxn>
                <a:cxn ang="0">
                  <a:pos x="268" y="122"/>
                </a:cxn>
                <a:cxn ang="0">
                  <a:pos x="268" y="110"/>
                </a:cxn>
                <a:cxn ang="0">
                  <a:pos x="274" y="94"/>
                </a:cxn>
                <a:cxn ang="0">
                  <a:pos x="270" y="86"/>
                </a:cxn>
                <a:cxn ang="0">
                  <a:pos x="252" y="78"/>
                </a:cxn>
                <a:cxn ang="0">
                  <a:pos x="246" y="68"/>
                </a:cxn>
                <a:cxn ang="0">
                  <a:pos x="240" y="68"/>
                </a:cxn>
                <a:cxn ang="0">
                  <a:pos x="234" y="54"/>
                </a:cxn>
                <a:cxn ang="0">
                  <a:pos x="228" y="44"/>
                </a:cxn>
                <a:cxn ang="0">
                  <a:pos x="224" y="32"/>
                </a:cxn>
                <a:cxn ang="0">
                  <a:pos x="212" y="30"/>
                </a:cxn>
                <a:cxn ang="0">
                  <a:pos x="202" y="18"/>
                </a:cxn>
                <a:cxn ang="0">
                  <a:pos x="194" y="14"/>
                </a:cxn>
                <a:cxn ang="0">
                  <a:pos x="180" y="0"/>
                </a:cxn>
                <a:cxn ang="0">
                  <a:pos x="166" y="0"/>
                </a:cxn>
                <a:cxn ang="0">
                  <a:pos x="148" y="6"/>
                </a:cxn>
                <a:cxn ang="0">
                  <a:pos x="144" y="14"/>
                </a:cxn>
                <a:cxn ang="0">
                  <a:pos x="118" y="20"/>
                </a:cxn>
                <a:cxn ang="0">
                  <a:pos x="74" y="22"/>
                </a:cxn>
                <a:cxn ang="0">
                  <a:pos x="64" y="28"/>
                </a:cxn>
                <a:cxn ang="0">
                  <a:pos x="48" y="32"/>
                </a:cxn>
                <a:cxn ang="0">
                  <a:pos x="30" y="32"/>
                </a:cxn>
                <a:cxn ang="0">
                  <a:pos x="18" y="38"/>
                </a:cxn>
                <a:cxn ang="0">
                  <a:pos x="20" y="50"/>
                </a:cxn>
                <a:cxn ang="0">
                  <a:pos x="18" y="60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94"/>
                </a:cxn>
                <a:cxn ang="0">
                  <a:pos x="0" y="106"/>
                </a:cxn>
                <a:cxn ang="0">
                  <a:pos x="6" y="112"/>
                </a:cxn>
                <a:cxn ang="0">
                  <a:pos x="22" y="112"/>
                </a:cxn>
                <a:cxn ang="0">
                  <a:pos x="38" y="122"/>
                </a:cxn>
                <a:cxn ang="0">
                  <a:pos x="50" y="116"/>
                </a:cxn>
                <a:cxn ang="0">
                  <a:pos x="58" y="106"/>
                </a:cxn>
                <a:cxn ang="0">
                  <a:pos x="68" y="106"/>
                </a:cxn>
                <a:cxn ang="0">
                  <a:pos x="70" y="112"/>
                </a:cxn>
                <a:cxn ang="0">
                  <a:pos x="78" y="120"/>
                </a:cxn>
                <a:cxn ang="0">
                  <a:pos x="84" y="124"/>
                </a:cxn>
                <a:cxn ang="0">
                  <a:pos x="94" y="126"/>
                </a:cxn>
                <a:cxn ang="0">
                  <a:pos x="110" y="140"/>
                </a:cxn>
                <a:cxn ang="0">
                  <a:pos x="120" y="150"/>
                </a:cxn>
                <a:cxn ang="0">
                  <a:pos x="142" y="148"/>
                </a:cxn>
                <a:cxn ang="0">
                  <a:pos x="150" y="168"/>
                </a:cxn>
                <a:cxn ang="0">
                  <a:pos x="164" y="190"/>
                </a:cxn>
                <a:cxn ang="0">
                  <a:pos x="180" y="194"/>
                </a:cxn>
                <a:cxn ang="0">
                  <a:pos x="206" y="178"/>
                </a:cxn>
                <a:cxn ang="0">
                  <a:pos x="190" y="166"/>
                </a:cxn>
                <a:cxn ang="0">
                  <a:pos x="180" y="152"/>
                </a:cxn>
                <a:cxn ang="0">
                  <a:pos x="202" y="142"/>
                </a:cxn>
                <a:cxn ang="0">
                  <a:pos x="232" y="132"/>
                </a:cxn>
              </a:cxnLst>
              <a:rect l="0" t="0" r="r" b="b"/>
              <a:pathLst>
                <a:path w="275" h="195">
                  <a:moveTo>
                    <a:pt x="232" y="132"/>
                  </a:moveTo>
                  <a:lnTo>
                    <a:pt x="234" y="126"/>
                  </a:lnTo>
                  <a:lnTo>
                    <a:pt x="242" y="120"/>
                  </a:lnTo>
                  <a:lnTo>
                    <a:pt x="258" y="124"/>
                  </a:lnTo>
                  <a:lnTo>
                    <a:pt x="268" y="122"/>
                  </a:lnTo>
                  <a:lnTo>
                    <a:pt x="268" y="110"/>
                  </a:lnTo>
                  <a:lnTo>
                    <a:pt x="274" y="94"/>
                  </a:lnTo>
                  <a:lnTo>
                    <a:pt x="270" y="86"/>
                  </a:lnTo>
                  <a:lnTo>
                    <a:pt x="252" y="78"/>
                  </a:lnTo>
                  <a:lnTo>
                    <a:pt x="246" y="68"/>
                  </a:lnTo>
                  <a:lnTo>
                    <a:pt x="240" y="68"/>
                  </a:lnTo>
                  <a:lnTo>
                    <a:pt x="234" y="54"/>
                  </a:lnTo>
                  <a:lnTo>
                    <a:pt x="228" y="44"/>
                  </a:lnTo>
                  <a:lnTo>
                    <a:pt x="224" y="32"/>
                  </a:lnTo>
                  <a:lnTo>
                    <a:pt x="212" y="30"/>
                  </a:lnTo>
                  <a:lnTo>
                    <a:pt x="202" y="18"/>
                  </a:lnTo>
                  <a:lnTo>
                    <a:pt x="194" y="14"/>
                  </a:lnTo>
                  <a:lnTo>
                    <a:pt x="180" y="0"/>
                  </a:lnTo>
                  <a:lnTo>
                    <a:pt x="166" y="0"/>
                  </a:lnTo>
                  <a:lnTo>
                    <a:pt x="148" y="6"/>
                  </a:lnTo>
                  <a:lnTo>
                    <a:pt x="144" y="14"/>
                  </a:lnTo>
                  <a:lnTo>
                    <a:pt x="118" y="20"/>
                  </a:lnTo>
                  <a:lnTo>
                    <a:pt x="74" y="22"/>
                  </a:lnTo>
                  <a:lnTo>
                    <a:pt x="64" y="28"/>
                  </a:lnTo>
                  <a:lnTo>
                    <a:pt x="48" y="32"/>
                  </a:lnTo>
                  <a:lnTo>
                    <a:pt x="30" y="32"/>
                  </a:lnTo>
                  <a:lnTo>
                    <a:pt x="18" y="38"/>
                  </a:lnTo>
                  <a:lnTo>
                    <a:pt x="20" y="50"/>
                  </a:lnTo>
                  <a:lnTo>
                    <a:pt x="18" y="60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6" y="112"/>
                  </a:lnTo>
                  <a:lnTo>
                    <a:pt x="22" y="112"/>
                  </a:lnTo>
                  <a:lnTo>
                    <a:pt x="38" y="122"/>
                  </a:lnTo>
                  <a:lnTo>
                    <a:pt x="50" y="116"/>
                  </a:lnTo>
                  <a:lnTo>
                    <a:pt x="58" y="106"/>
                  </a:lnTo>
                  <a:lnTo>
                    <a:pt x="68" y="106"/>
                  </a:lnTo>
                  <a:lnTo>
                    <a:pt x="70" y="112"/>
                  </a:lnTo>
                  <a:lnTo>
                    <a:pt x="78" y="120"/>
                  </a:lnTo>
                  <a:lnTo>
                    <a:pt x="84" y="124"/>
                  </a:lnTo>
                  <a:lnTo>
                    <a:pt x="94" y="126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42" y="148"/>
                  </a:lnTo>
                  <a:lnTo>
                    <a:pt x="150" y="168"/>
                  </a:lnTo>
                  <a:lnTo>
                    <a:pt x="164" y="190"/>
                  </a:lnTo>
                  <a:lnTo>
                    <a:pt x="180" y="194"/>
                  </a:lnTo>
                  <a:lnTo>
                    <a:pt x="206" y="178"/>
                  </a:lnTo>
                  <a:lnTo>
                    <a:pt x="190" y="166"/>
                  </a:lnTo>
                  <a:lnTo>
                    <a:pt x="180" y="152"/>
                  </a:lnTo>
                  <a:lnTo>
                    <a:pt x="202" y="142"/>
                  </a:lnTo>
                  <a:lnTo>
                    <a:pt x="232" y="1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5" name="Freeform 343"/>
            <p:cNvSpPr>
              <a:spLocks/>
            </p:cNvSpPr>
            <p:nvPr/>
          </p:nvSpPr>
          <p:spPr bwMode="ltGray">
            <a:xfrm>
              <a:off x="5068888" y="2908300"/>
              <a:ext cx="168275" cy="95250"/>
            </a:xfrm>
            <a:custGeom>
              <a:avLst/>
              <a:gdLst/>
              <a:ahLst/>
              <a:cxnLst>
                <a:cxn ang="0">
                  <a:pos x="106" y="36"/>
                </a:cxn>
                <a:cxn ang="0">
                  <a:pos x="89" y="26"/>
                </a:cxn>
                <a:cxn ang="0">
                  <a:pos x="76" y="19"/>
                </a:cxn>
                <a:cxn ang="0">
                  <a:pos x="67" y="9"/>
                </a:cxn>
                <a:cxn ang="0">
                  <a:pos x="58" y="0"/>
                </a:cxn>
                <a:cxn ang="0">
                  <a:pos x="58" y="14"/>
                </a:cxn>
                <a:cxn ang="0">
                  <a:pos x="52" y="17"/>
                </a:cxn>
                <a:cxn ang="0">
                  <a:pos x="45" y="17"/>
                </a:cxn>
                <a:cxn ang="0">
                  <a:pos x="39" y="9"/>
                </a:cxn>
                <a:cxn ang="0">
                  <a:pos x="28" y="9"/>
                </a:cxn>
                <a:cxn ang="0">
                  <a:pos x="20" y="9"/>
                </a:cxn>
                <a:cxn ang="0">
                  <a:pos x="9" y="7"/>
                </a:cxn>
                <a:cxn ang="0">
                  <a:pos x="0" y="16"/>
                </a:cxn>
                <a:cxn ang="0">
                  <a:pos x="13" y="26"/>
                </a:cxn>
                <a:cxn ang="0">
                  <a:pos x="33" y="47"/>
                </a:cxn>
                <a:cxn ang="0">
                  <a:pos x="45" y="52"/>
                </a:cxn>
                <a:cxn ang="0">
                  <a:pos x="54" y="49"/>
                </a:cxn>
                <a:cxn ang="0">
                  <a:pos x="58" y="38"/>
                </a:cxn>
                <a:cxn ang="0">
                  <a:pos x="69" y="38"/>
                </a:cxn>
                <a:cxn ang="0">
                  <a:pos x="82" y="43"/>
                </a:cxn>
                <a:cxn ang="0">
                  <a:pos x="89" y="42"/>
                </a:cxn>
                <a:cxn ang="0">
                  <a:pos x="106" y="36"/>
                </a:cxn>
              </a:cxnLst>
              <a:rect l="0" t="0" r="r" b="b"/>
              <a:pathLst>
                <a:path w="107" h="53">
                  <a:moveTo>
                    <a:pt x="106" y="36"/>
                  </a:moveTo>
                  <a:lnTo>
                    <a:pt x="89" y="26"/>
                  </a:lnTo>
                  <a:lnTo>
                    <a:pt x="76" y="19"/>
                  </a:lnTo>
                  <a:lnTo>
                    <a:pt x="67" y="9"/>
                  </a:lnTo>
                  <a:lnTo>
                    <a:pt x="58" y="0"/>
                  </a:lnTo>
                  <a:lnTo>
                    <a:pt x="58" y="14"/>
                  </a:lnTo>
                  <a:lnTo>
                    <a:pt x="52" y="17"/>
                  </a:lnTo>
                  <a:lnTo>
                    <a:pt x="45" y="17"/>
                  </a:lnTo>
                  <a:lnTo>
                    <a:pt x="39" y="9"/>
                  </a:lnTo>
                  <a:lnTo>
                    <a:pt x="28" y="9"/>
                  </a:lnTo>
                  <a:lnTo>
                    <a:pt x="20" y="9"/>
                  </a:lnTo>
                  <a:lnTo>
                    <a:pt x="9" y="7"/>
                  </a:lnTo>
                  <a:lnTo>
                    <a:pt x="0" y="16"/>
                  </a:lnTo>
                  <a:lnTo>
                    <a:pt x="13" y="26"/>
                  </a:lnTo>
                  <a:lnTo>
                    <a:pt x="33" y="47"/>
                  </a:lnTo>
                  <a:lnTo>
                    <a:pt x="45" y="52"/>
                  </a:lnTo>
                  <a:lnTo>
                    <a:pt x="54" y="49"/>
                  </a:lnTo>
                  <a:lnTo>
                    <a:pt x="58" y="38"/>
                  </a:lnTo>
                  <a:lnTo>
                    <a:pt x="69" y="38"/>
                  </a:lnTo>
                  <a:lnTo>
                    <a:pt x="82" y="43"/>
                  </a:lnTo>
                  <a:lnTo>
                    <a:pt x="89" y="42"/>
                  </a:lnTo>
                  <a:lnTo>
                    <a:pt x="106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6" name="Freeform 344"/>
            <p:cNvSpPr>
              <a:spLocks/>
            </p:cNvSpPr>
            <p:nvPr/>
          </p:nvSpPr>
          <p:spPr bwMode="ltGray">
            <a:xfrm>
              <a:off x="5067300" y="2906713"/>
              <a:ext cx="180975" cy="109537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96" y="30"/>
                </a:cxn>
                <a:cxn ang="0">
                  <a:pos x="82" y="22"/>
                </a:cxn>
                <a:cxn ang="0">
                  <a:pos x="72" y="10"/>
                </a:cxn>
                <a:cxn ang="0">
                  <a:pos x="62" y="0"/>
                </a:cxn>
                <a:cxn ang="0">
                  <a:pos x="62" y="16"/>
                </a:cxn>
                <a:cxn ang="0">
                  <a:pos x="56" y="20"/>
                </a:cxn>
                <a:cxn ang="0">
                  <a:pos x="48" y="20"/>
                </a:cxn>
                <a:cxn ang="0">
                  <a:pos x="42" y="10"/>
                </a:cxn>
                <a:cxn ang="0">
                  <a:pos x="30" y="10"/>
                </a:cxn>
                <a:cxn ang="0">
                  <a:pos x="22" y="10"/>
                </a:cxn>
                <a:cxn ang="0">
                  <a:pos x="10" y="8"/>
                </a:cxn>
                <a:cxn ang="0">
                  <a:pos x="0" y="18"/>
                </a:cxn>
                <a:cxn ang="0">
                  <a:pos x="14" y="30"/>
                </a:cxn>
                <a:cxn ang="0">
                  <a:pos x="36" y="54"/>
                </a:cxn>
                <a:cxn ang="0">
                  <a:pos x="48" y="60"/>
                </a:cxn>
                <a:cxn ang="0">
                  <a:pos x="58" y="56"/>
                </a:cxn>
                <a:cxn ang="0">
                  <a:pos x="62" y="44"/>
                </a:cxn>
                <a:cxn ang="0">
                  <a:pos x="74" y="44"/>
                </a:cxn>
                <a:cxn ang="0">
                  <a:pos x="88" y="50"/>
                </a:cxn>
                <a:cxn ang="0">
                  <a:pos x="96" y="48"/>
                </a:cxn>
                <a:cxn ang="0">
                  <a:pos x="114" y="42"/>
                </a:cxn>
              </a:cxnLst>
              <a:rect l="0" t="0" r="r" b="b"/>
              <a:pathLst>
                <a:path w="115" h="61">
                  <a:moveTo>
                    <a:pt x="114" y="42"/>
                  </a:moveTo>
                  <a:lnTo>
                    <a:pt x="96" y="30"/>
                  </a:lnTo>
                  <a:lnTo>
                    <a:pt x="82" y="22"/>
                  </a:lnTo>
                  <a:lnTo>
                    <a:pt x="72" y="1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56" y="20"/>
                  </a:lnTo>
                  <a:lnTo>
                    <a:pt x="48" y="20"/>
                  </a:lnTo>
                  <a:lnTo>
                    <a:pt x="42" y="10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0" y="8"/>
                  </a:lnTo>
                  <a:lnTo>
                    <a:pt x="0" y="18"/>
                  </a:lnTo>
                  <a:lnTo>
                    <a:pt x="14" y="30"/>
                  </a:lnTo>
                  <a:lnTo>
                    <a:pt x="36" y="54"/>
                  </a:lnTo>
                  <a:lnTo>
                    <a:pt x="48" y="60"/>
                  </a:lnTo>
                  <a:lnTo>
                    <a:pt x="58" y="56"/>
                  </a:lnTo>
                  <a:lnTo>
                    <a:pt x="62" y="44"/>
                  </a:lnTo>
                  <a:lnTo>
                    <a:pt x="74" y="44"/>
                  </a:lnTo>
                  <a:lnTo>
                    <a:pt x="88" y="50"/>
                  </a:lnTo>
                  <a:lnTo>
                    <a:pt x="96" y="48"/>
                  </a:lnTo>
                  <a:lnTo>
                    <a:pt x="114" y="4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7" name="Freeform 345"/>
            <p:cNvSpPr>
              <a:spLocks/>
            </p:cNvSpPr>
            <p:nvPr/>
          </p:nvSpPr>
          <p:spPr bwMode="ltGray">
            <a:xfrm>
              <a:off x="8374063" y="5700713"/>
              <a:ext cx="192087" cy="13335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2" y="58"/>
                </a:cxn>
                <a:cxn ang="0">
                  <a:pos x="18" y="70"/>
                </a:cxn>
                <a:cxn ang="0">
                  <a:pos x="30" y="72"/>
                </a:cxn>
                <a:cxn ang="0">
                  <a:pos x="50" y="62"/>
                </a:cxn>
                <a:cxn ang="0">
                  <a:pos x="54" y="54"/>
                </a:cxn>
                <a:cxn ang="0">
                  <a:pos x="68" y="40"/>
                </a:cxn>
                <a:cxn ang="0">
                  <a:pos x="78" y="36"/>
                </a:cxn>
                <a:cxn ang="0">
                  <a:pos x="80" y="38"/>
                </a:cxn>
                <a:cxn ang="0">
                  <a:pos x="110" y="18"/>
                </a:cxn>
                <a:cxn ang="0">
                  <a:pos x="118" y="8"/>
                </a:cxn>
                <a:cxn ang="0">
                  <a:pos x="120" y="0"/>
                </a:cxn>
                <a:cxn ang="0">
                  <a:pos x="98" y="4"/>
                </a:cxn>
                <a:cxn ang="0">
                  <a:pos x="72" y="16"/>
                </a:cxn>
                <a:cxn ang="0">
                  <a:pos x="48" y="24"/>
                </a:cxn>
                <a:cxn ang="0">
                  <a:pos x="20" y="36"/>
                </a:cxn>
                <a:cxn ang="0">
                  <a:pos x="6" y="48"/>
                </a:cxn>
                <a:cxn ang="0">
                  <a:pos x="0" y="56"/>
                </a:cxn>
              </a:cxnLst>
              <a:rect l="0" t="0" r="r" b="b"/>
              <a:pathLst>
                <a:path w="121" h="73">
                  <a:moveTo>
                    <a:pt x="0" y="56"/>
                  </a:moveTo>
                  <a:lnTo>
                    <a:pt x="12" y="58"/>
                  </a:lnTo>
                  <a:lnTo>
                    <a:pt x="18" y="70"/>
                  </a:lnTo>
                  <a:lnTo>
                    <a:pt x="30" y="72"/>
                  </a:lnTo>
                  <a:lnTo>
                    <a:pt x="50" y="62"/>
                  </a:lnTo>
                  <a:lnTo>
                    <a:pt x="54" y="54"/>
                  </a:lnTo>
                  <a:lnTo>
                    <a:pt x="68" y="40"/>
                  </a:lnTo>
                  <a:lnTo>
                    <a:pt x="78" y="36"/>
                  </a:lnTo>
                  <a:lnTo>
                    <a:pt x="80" y="38"/>
                  </a:lnTo>
                  <a:lnTo>
                    <a:pt x="110" y="18"/>
                  </a:lnTo>
                  <a:lnTo>
                    <a:pt x="118" y="8"/>
                  </a:lnTo>
                  <a:lnTo>
                    <a:pt x="120" y="0"/>
                  </a:lnTo>
                  <a:lnTo>
                    <a:pt x="98" y="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20" y="36"/>
                  </a:lnTo>
                  <a:lnTo>
                    <a:pt x="6" y="48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8" name="Freeform 346"/>
            <p:cNvSpPr>
              <a:spLocks/>
            </p:cNvSpPr>
            <p:nvPr/>
          </p:nvSpPr>
          <p:spPr bwMode="ltGray">
            <a:xfrm>
              <a:off x="8572500" y="5497513"/>
              <a:ext cx="101600" cy="20637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2" y="93"/>
                </a:cxn>
                <a:cxn ang="0">
                  <a:pos x="5" y="114"/>
                </a:cxn>
                <a:cxn ang="0">
                  <a:pos x="39" y="86"/>
                </a:cxn>
                <a:cxn ang="0">
                  <a:pos x="43" y="93"/>
                </a:cxn>
                <a:cxn ang="0">
                  <a:pos x="55" y="82"/>
                </a:cxn>
                <a:cxn ang="0">
                  <a:pos x="64" y="73"/>
                </a:cxn>
                <a:cxn ang="0">
                  <a:pos x="48" y="69"/>
                </a:cxn>
                <a:cxn ang="0">
                  <a:pos x="34" y="62"/>
                </a:cxn>
                <a:cxn ang="0">
                  <a:pos x="41" y="47"/>
                </a:cxn>
                <a:cxn ang="0">
                  <a:pos x="21" y="47"/>
                </a:cxn>
                <a:cxn ang="0">
                  <a:pos x="27" y="22"/>
                </a:cxn>
                <a:cxn ang="0">
                  <a:pos x="20" y="15"/>
                </a:cxn>
                <a:cxn ang="0">
                  <a:pos x="9" y="0"/>
                </a:cxn>
                <a:cxn ang="0">
                  <a:pos x="16" y="30"/>
                </a:cxn>
                <a:cxn ang="0">
                  <a:pos x="21" y="58"/>
                </a:cxn>
                <a:cxn ang="0">
                  <a:pos x="11" y="71"/>
                </a:cxn>
                <a:cxn ang="0">
                  <a:pos x="0" y="77"/>
                </a:cxn>
              </a:cxnLst>
              <a:rect l="0" t="0" r="r" b="b"/>
              <a:pathLst>
                <a:path w="65" h="115">
                  <a:moveTo>
                    <a:pt x="0" y="77"/>
                  </a:moveTo>
                  <a:lnTo>
                    <a:pt x="12" y="93"/>
                  </a:lnTo>
                  <a:lnTo>
                    <a:pt x="5" y="114"/>
                  </a:lnTo>
                  <a:lnTo>
                    <a:pt x="39" y="86"/>
                  </a:lnTo>
                  <a:lnTo>
                    <a:pt x="43" y="93"/>
                  </a:lnTo>
                  <a:lnTo>
                    <a:pt x="55" y="82"/>
                  </a:lnTo>
                  <a:lnTo>
                    <a:pt x="64" y="73"/>
                  </a:lnTo>
                  <a:lnTo>
                    <a:pt x="48" y="69"/>
                  </a:lnTo>
                  <a:lnTo>
                    <a:pt x="34" y="62"/>
                  </a:lnTo>
                  <a:lnTo>
                    <a:pt x="41" y="47"/>
                  </a:lnTo>
                  <a:lnTo>
                    <a:pt x="21" y="47"/>
                  </a:lnTo>
                  <a:lnTo>
                    <a:pt x="27" y="22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16" y="30"/>
                  </a:lnTo>
                  <a:lnTo>
                    <a:pt x="21" y="58"/>
                  </a:lnTo>
                  <a:lnTo>
                    <a:pt x="11" y="71"/>
                  </a:lnTo>
                  <a:lnTo>
                    <a:pt x="0" y="7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9" name="Freeform 347"/>
            <p:cNvSpPr>
              <a:spLocks/>
            </p:cNvSpPr>
            <p:nvPr/>
          </p:nvSpPr>
          <p:spPr bwMode="ltGray">
            <a:xfrm>
              <a:off x="8570913" y="5494338"/>
              <a:ext cx="115887" cy="222250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4" y="100"/>
                </a:cxn>
                <a:cxn ang="0">
                  <a:pos x="6" y="122"/>
                </a:cxn>
                <a:cxn ang="0">
                  <a:pos x="44" y="92"/>
                </a:cxn>
                <a:cxn ang="0">
                  <a:pos x="48" y="100"/>
                </a:cxn>
                <a:cxn ang="0">
                  <a:pos x="62" y="88"/>
                </a:cxn>
                <a:cxn ang="0">
                  <a:pos x="72" y="78"/>
                </a:cxn>
                <a:cxn ang="0">
                  <a:pos x="54" y="74"/>
                </a:cxn>
                <a:cxn ang="0">
                  <a:pos x="38" y="66"/>
                </a:cxn>
                <a:cxn ang="0">
                  <a:pos x="46" y="50"/>
                </a:cxn>
                <a:cxn ang="0">
                  <a:pos x="24" y="50"/>
                </a:cxn>
                <a:cxn ang="0">
                  <a:pos x="30" y="24"/>
                </a:cxn>
                <a:cxn ang="0">
                  <a:pos x="22" y="16"/>
                </a:cxn>
                <a:cxn ang="0">
                  <a:pos x="10" y="0"/>
                </a:cxn>
                <a:cxn ang="0">
                  <a:pos x="18" y="32"/>
                </a:cxn>
                <a:cxn ang="0">
                  <a:pos x="24" y="62"/>
                </a:cxn>
                <a:cxn ang="0">
                  <a:pos x="12" y="76"/>
                </a:cxn>
                <a:cxn ang="0">
                  <a:pos x="0" y="82"/>
                </a:cxn>
              </a:cxnLst>
              <a:rect l="0" t="0" r="r" b="b"/>
              <a:pathLst>
                <a:path w="73" h="123">
                  <a:moveTo>
                    <a:pt x="0" y="82"/>
                  </a:moveTo>
                  <a:lnTo>
                    <a:pt x="14" y="100"/>
                  </a:lnTo>
                  <a:lnTo>
                    <a:pt x="6" y="122"/>
                  </a:lnTo>
                  <a:lnTo>
                    <a:pt x="44" y="92"/>
                  </a:lnTo>
                  <a:lnTo>
                    <a:pt x="48" y="100"/>
                  </a:lnTo>
                  <a:lnTo>
                    <a:pt x="62" y="88"/>
                  </a:lnTo>
                  <a:lnTo>
                    <a:pt x="72" y="78"/>
                  </a:lnTo>
                  <a:lnTo>
                    <a:pt x="54" y="74"/>
                  </a:lnTo>
                  <a:lnTo>
                    <a:pt x="38" y="66"/>
                  </a:lnTo>
                  <a:lnTo>
                    <a:pt x="46" y="50"/>
                  </a:lnTo>
                  <a:lnTo>
                    <a:pt x="24" y="50"/>
                  </a:lnTo>
                  <a:lnTo>
                    <a:pt x="30" y="24"/>
                  </a:lnTo>
                  <a:lnTo>
                    <a:pt x="22" y="16"/>
                  </a:lnTo>
                  <a:lnTo>
                    <a:pt x="10" y="0"/>
                  </a:lnTo>
                  <a:lnTo>
                    <a:pt x="18" y="32"/>
                  </a:lnTo>
                  <a:lnTo>
                    <a:pt x="24" y="62"/>
                  </a:lnTo>
                  <a:lnTo>
                    <a:pt x="12" y="76"/>
                  </a:lnTo>
                  <a:lnTo>
                    <a:pt x="0" y="8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0" name="Freeform 348"/>
            <p:cNvSpPr>
              <a:spLocks/>
            </p:cNvSpPr>
            <p:nvPr/>
          </p:nvSpPr>
          <p:spPr bwMode="ltGray">
            <a:xfrm>
              <a:off x="8443913" y="5033963"/>
              <a:ext cx="71437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32"/>
                </a:cxn>
                <a:cxn ang="0">
                  <a:pos x="40" y="46"/>
                </a:cxn>
                <a:cxn ang="0">
                  <a:pos x="44" y="40"/>
                </a:cxn>
                <a:cxn ang="0">
                  <a:pos x="26" y="14"/>
                </a:cxn>
                <a:cxn ang="0">
                  <a:pos x="20" y="4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24" y="32"/>
                  </a:lnTo>
                  <a:lnTo>
                    <a:pt x="40" y="46"/>
                  </a:lnTo>
                  <a:lnTo>
                    <a:pt x="44" y="40"/>
                  </a:lnTo>
                  <a:lnTo>
                    <a:pt x="26" y="14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1" name="Freeform 349"/>
            <p:cNvSpPr>
              <a:spLocks/>
            </p:cNvSpPr>
            <p:nvPr/>
          </p:nvSpPr>
          <p:spPr bwMode="ltGray">
            <a:xfrm>
              <a:off x="8750300" y="5033963"/>
              <a:ext cx="63500" cy="492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2" y="26"/>
                </a:cxn>
                <a:cxn ang="0">
                  <a:pos x="40" y="26"/>
                </a:cxn>
                <a:cxn ang="0">
                  <a:pos x="34" y="10"/>
                </a:cxn>
                <a:cxn ang="0">
                  <a:pos x="10" y="0"/>
                </a:cxn>
                <a:cxn ang="0">
                  <a:pos x="0" y="14"/>
                </a:cxn>
              </a:cxnLst>
              <a:rect l="0" t="0" r="r" b="b"/>
              <a:pathLst>
                <a:path w="41" h="27">
                  <a:moveTo>
                    <a:pt x="0" y="14"/>
                  </a:moveTo>
                  <a:lnTo>
                    <a:pt x="22" y="26"/>
                  </a:lnTo>
                  <a:lnTo>
                    <a:pt x="40" y="26"/>
                  </a:lnTo>
                  <a:lnTo>
                    <a:pt x="34" y="10"/>
                  </a:lnTo>
                  <a:lnTo>
                    <a:pt x="10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2" name="Freeform 350"/>
            <p:cNvSpPr>
              <a:spLocks/>
            </p:cNvSpPr>
            <p:nvPr/>
          </p:nvSpPr>
          <p:spPr bwMode="ltGray">
            <a:xfrm>
              <a:off x="8813800" y="4994275"/>
              <a:ext cx="55563" cy="428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0"/>
                </a:cxn>
                <a:cxn ang="0">
                  <a:pos x="30" y="22"/>
                </a:cxn>
                <a:cxn ang="0">
                  <a:pos x="34" y="0"/>
                </a:cxn>
                <a:cxn ang="0">
                  <a:pos x="0" y="8"/>
                </a:cxn>
              </a:cxnLst>
              <a:rect l="0" t="0" r="r" b="b"/>
              <a:pathLst>
                <a:path w="35" h="23">
                  <a:moveTo>
                    <a:pt x="0" y="8"/>
                  </a:moveTo>
                  <a:lnTo>
                    <a:pt x="4" y="20"/>
                  </a:lnTo>
                  <a:lnTo>
                    <a:pt x="30" y="22"/>
                  </a:lnTo>
                  <a:lnTo>
                    <a:pt x="34" y="0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3" name="Freeform 351"/>
            <p:cNvSpPr>
              <a:spLocks/>
            </p:cNvSpPr>
            <p:nvPr/>
          </p:nvSpPr>
          <p:spPr bwMode="ltGray">
            <a:xfrm>
              <a:off x="9310688" y="5208588"/>
              <a:ext cx="14287" cy="7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ltGray">
            <a:xfrm>
              <a:off x="9269413" y="5135563"/>
              <a:ext cx="26987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5" name="Freeform 353"/>
            <p:cNvSpPr>
              <a:spLocks/>
            </p:cNvSpPr>
            <p:nvPr/>
          </p:nvSpPr>
          <p:spPr bwMode="ltGray">
            <a:xfrm>
              <a:off x="9237663" y="5105400"/>
              <a:ext cx="11112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0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6" name="Freeform 354"/>
            <p:cNvSpPr>
              <a:spLocks/>
            </p:cNvSpPr>
            <p:nvPr/>
          </p:nvSpPr>
          <p:spPr bwMode="ltGray">
            <a:xfrm>
              <a:off x="9177338" y="5073650"/>
              <a:ext cx="14287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7" name="Freeform 355"/>
            <p:cNvSpPr>
              <a:spLocks/>
            </p:cNvSpPr>
            <p:nvPr/>
          </p:nvSpPr>
          <p:spPr bwMode="ltGray">
            <a:xfrm>
              <a:off x="9132888" y="5062538"/>
              <a:ext cx="2222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8" name="Freeform 356"/>
            <p:cNvSpPr>
              <a:spLocks/>
            </p:cNvSpPr>
            <p:nvPr/>
          </p:nvSpPr>
          <p:spPr bwMode="ltGray">
            <a:xfrm>
              <a:off x="9109075" y="5014913"/>
              <a:ext cx="190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9" name="Freeform 357"/>
            <p:cNvSpPr>
              <a:spLocks/>
            </p:cNvSpPr>
            <p:nvPr/>
          </p:nvSpPr>
          <p:spPr bwMode="ltGray">
            <a:xfrm>
              <a:off x="8029575" y="2238375"/>
              <a:ext cx="34925" cy="396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6"/>
                </a:cxn>
                <a:cxn ang="0">
                  <a:pos x="16" y="14"/>
                </a:cxn>
                <a:cxn ang="0">
                  <a:pos x="2" y="20"/>
                </a:cxn>
                <a:cxn ang="0">
                  <a:pos x="0" y="12"/>
                </a:cxn>
                <a:cxn ang="0">
                  <a:pos x="12" y="6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22" y="6"/>
                  </a:lnTo>
                  <a:lnTo>
                    <a:pt x="16" y="14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12" y="6"/>
                  </a:lnTo>
                  <a:lnTo>
                    <a:pt x="1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0" name="Freeform 358"/>
            <p:cNvSpPr>
              <a:spLocks/>
            </p:cNvSpPr>
            <p:nvPr/>
          </p:nvSpPr>
          <p:spPr bwMode="ltGray">
            <a:xfrm>
              <a:off x="7972425" y="2263775"/>
              <a:ext cx="39688" cy="238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6"/>
                </a:cxn>
                <a:cxn ang="0">
                  <a:pos x="10" y="12"/>
                </a:cxn>
                <a:cxn ang="0">
                  <a:pos x="0" y="10"/>
                </a:cxn>
                <a:cxn ang="0">
                  <a:pos x="14" y="6"/>
                </a:cxn>
                <a:cxn ang="0">
                  <a:pos x="24" y="0"/>
                </a:cxn>
              </a:cxnLst>
              <a:rect l="0" t="0" r="r" b="b"/>
              <a:pathLst>
                <a:path w="25" h="13">
                  <a:moveTo>
                    <a:pt x="24" y="0"/>
                  </a:moveTo>
                  <a:lnTo>
                    <a:pt x="24" y="6"/>
                  </a:lnTo>
                  <a:lnTo>
                    <a:pt x="10" y="12"/>
                  </a:lnTo>
                  <a:lnTo>
                    <a:pt x="0" y="10"/>
                  </a:lnTo>
                  <a:lnTo>
                    <a:pt x="14" y="6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1" name="Freeform 359"/>
            <p:cNvSpPr>
              <a:spLocks/>
            </p:cNvSpPr>
            <p:nvPr/>
          </p:nvSpPr>
          <p:spPr bwMode="ltGray">
            <a:xfrm>
              <a:off x="7848600" y="2293938"/>
              <a:ext cx="26988" cy="158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4"/>
                </a:cxn>
                <a:cxn ang="0">
                  <a:pos x="0" y="8"/>
                </a:cxn>
                <a:cxn ang="0">
                  <a:pos x="16" y="0"/>
                </a:cxn>
              </a:cxnLst>
              <a:rect l="0" t="0" r="r" b="b"/>
              <a:pathLst>
                <a:path w="17" h="9">
                  <a:moveTo>
                    <a:pt x="16" y="0"/>
                  </a:moveTo>
                  <a:lnTo>
                    <a:pt x="16" y="4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2" name="Freeform 360"/>
            <p:cNvSpPr>
              <a:spLocks/>
            </p:cNvSpPr>
            <p:nvPr/>
          </p:nvSpPr>
          <p:spPr bwMode="ltGray">
            <a:xfrm>
              <a:off x="5181600" y="2957513"/>
              <a:ext cx="101600" cy="8413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4" y="46"/>
                </a:cxn>
                <a:cxn ang="0">
                  <a:pos x="50" y="44"/>
                </a:cxn>
                <a:cxn ang="0">
                  <a:pos x="64" y="26"/>
                </a:cxn>
                <a:cxn ang="0">
                  <a:pos x="22" y="0"/>
                </a:cxn>
                <a:cxn ang="0">
                  <a:pos x="0" y="14"/>
                </a:cxn>
              </a:cxnLst>
              <a:rect l="0" t="0" r="r" b="b"/>
              <a:pathLst>
                <a:path w="65" h="47">
                  <a:moveTo>
                    <a:pt x="0" y="14"/>
                  </a:moveTo>
                  <a:lnTo>
                    <a:pt x="34" y="46"/>
                  </a:lnTo>
                  <a:lnTo>
                    <a:pt x="50" y="44"/>
                  </a:lnTo>
                  <a:lnTo>
                    <a:pt x="64" y="26"/>
                  </a:lnTo>
                  <a:lnTo>
                    <a:pt x="22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3" name="Freeform 361"/>
            <p:cNvSpPr>
              <a:spLocks/>
            </p:cNvSpPr>
            <p:nvPr/>
          </p:nvSpPr>
          <p:spPr bwMode="ltGray">
            <a:xfrm>
              <a:off x="5448300" y="4587875"/>
              <a:ext cx="14288" cy="2063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lnTo>
                    <a:pt x="6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4" name="Freeform 362"/>
            <p:cNvSpPr>
              <a:spLocks/>
            </p:cNvSpPr>
            <p:nvPr/>
          </p:nvSpPr>
          <p:spPr bwMode="ltGray">
            <a:xfrm>
              <a:off x="9083675" y="4359275"/>
              <a:ext cx="1428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5" name="Freeform 363"/>
            <p:cNvSpPr>
              <a:spLocks/>
            </p:cNvSpPr>
            <p:nvPr/>
          </p:nvSpPr>
          <p:spPr bwMode="ltGray">
            <a:xfrm>
              <a:off x="9042400" y="4287838"/>
              <a:ext cx="26988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6" name="Freeform 364"/>
            <p:cNvSpPr>
              <a:spLocks/>
            </p:cNvSpPr>
            <p:nvPr/>
          </p:nvSpPr>
          <p:spPr bwMode="ltGray">
            <a:xfrm>
              <a:off x="9010650" y="4257675"/>
              <a:ext cx="11113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0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7" name="Freeform 365"/>
            <p:cNvSpPr>
              <a:spLocks/>
            </p:cNvSpPr>
            <p:nvPr/>
          </p:nvSpPr>
          <p:spPr bwMode="ltGray">
            <a:xfrm>
              <a:off x="8950325" y="4225925"/>
              <a:ext cx="14288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8" name="Freeform 366"/>
            <p:cNvSpPr>
              <a:spLocks/>
            </p:cNvSpPr>
            <p:nvPr/>
          </p:nvSpPr>
          <p:spPr bwMode="ltGray">
            <a:xfrm>
              <a:off x="8904288" y="4214813"/>
              <a:ext cx="23812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9" name="Freeform 367"/>
            <p:cNvSpPr>
              <a:spLocks/>
            </p:cNvSpPr>
            <p:nvPr/>
          </p:nvSpPr>
          <p:spPr bwMode="ltGray">
            <a:xfrm>
              <a:off x="8878888" y="4167188"/>
              <a:ext cx="20637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0" name="Freeform 368"/>
            <p:cNvSpPr>
              <a:spLocks/>
            </p:cNvSpPr>
            <p:nvPr/>
          </p:nvSpPr>
          <p:spPr bwMode="ltGray">
            <a:xfrm>
              <a:off x="8558213" y="5062538"/>
              <a:ext cx="14287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1" name="Freeform 369"/>
            <p:cNvSpPr>
              <a:spLocks/>
            </p:cNvSpPr>
            <p:nvPr/>
          </p:nvSpPr>
          <p:spPr bwMode="ltGray">
            <a:xfrm>
              <a:off x="8515350" y="4991100"/>
              <a:ext cx="285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2" name="Freeform 370"/>
            <p:cNvSpPr>
              <a:spLocks/>
            </p:cNvSpPr>
            <p:nvPr/>
          </p:nvSpPr>
          <p:spPr bwMode="ltGray">
            <a:xfrm>
              <a:off x="8356600" y="5346700"/>
              <a:ext cx="14288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3" name="Freeform 371"/>
            <p:cNvSpPr>
              <a:spLocks/>
            </p:cNvSpPr>
            <p:nvPr/>
          </p:nvSpPr>
          <p:spPr bwMode="ltGray">
            <a:xfrm>
              <a:off x="8315325" y="5251450"/>
              <a:ext cx="26988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4" name="Freeform 372"/>
            <p:cNvSpPr>
              <a:spLocks/>
            </p:cNvSpPr>
            <p:nvPr/>
          </p:nvSpPr>
          <p:spPr bwMode="ltGray">
            <a:xfrm>
              <a:off x="8359775" y="6011863"/>
              <a:ext cx="26988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5" name="Freeform 373"/>
            <p:cNvSpPr>
              <a:spLocks/>
            </p:cNvSpPr>
            <p:nvPr/>
          </p:nvSpPr>
          <p:spPr bwMode="ltGray">
            <a:xfrm>
              <a:off x="8416925" y="6178550"/>
              <a:ext cx="25400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6" name="Freeform 374"/>
            <p:cNvSpPr>
              <a:spLocks/>
            </p:cNvSpPr>
            <p:nvPr/>
          </p:nvSpPr>
          <p:spPr bwMode="ltGray">
            <a:xfrm>
              <a:off x="8701088" y="5976938"/>
              <a:ext cx="254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7" name="Freeform 375"/>
            <p:cNvSpPr>
              <a:spLocks/>
            </p:cNvSpPr>
            <p:nvPr/>
          </p:nvSpPr>
          <p:spPr bwMode="ltGray">
            <a:xfrm>
              <a:off x="8769350" y="5721350"/>
              <a:ext cx="26988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8" name="Freeform 376"/>
            <p:cNvSpPr>
              <a:spLocks/>
            </p:cNvSpPr>
            <p:nvPr/>
          </p:nvSpPr>
          <p:spPr bwMode="ltGray">
            <a:xfrm>
              <a:off x="992188" y="1492250"/>
              <a:ext cx="273050" cy="596900"/>
            </a:xfrm>
            <a:custGeom>
              <a:avLst/>
              <a:gdLst/>
              <a:ahLst/>
              <a:cxnLst>
                <a:cxn ang="0">
                  <a:pos x="2" y="324"/>
                </a:cxn>
                <a:cxn ang="0">
                  <a:pos x="8" y="316"/>
                </a:cxn>
                <a:cxn ang="0">
                  <a:pos x="12" y="308"/>
                </a:cxn>
                <a:cxn ang="0">
                  <a:pos x="16" y="300"/>
                </a:cxn>
                <a:cxn ang="0">
                  <a:pos x="20" y="292"/>
                </a:cxn>
                <a:cxn ang="0">
                  <a:pos x="20" y="284"/>
                </a:cxn>
                <a:cxn ang="0">
                  <a:pos x="26" y="276"/>
                </a:cxn>
                <a:cxn ang="0">
                  <a:pos x="26" y="268"/>
                </a:cxn>
                <a:cxn ang="0">
                  <a:pos x="30" y="260"/>
                </a:cxn>
                <a:cxn ang="0">
                  <a:pos x="32" y="252"/>
                </a:cxn>
                <a:cxn ang="0">
                  <a:pos x="34" y="244"/>
                </a:cxn>
                <a:cxn ang="0">
                  <a:pos x="36" y="236"/>
                </a:cxn>
                <a:cxn ang="0">
                  <a:pos x="42" y="230"/>
                </a:cxn>
                <a:cxn ang="0">
                  <a:pos x="46" y="222"/>
                </a:cxn>
                <a:cxn ang="0">
                  <a:pos x="52" y="212"/>
                </a:cxn>
                <a:cxn ang="0">
                  <a:pos x="56" y="204"/>
                </a:cxn>
                <a:cxn ang="0">
                  <a:pos x="60" y="194"/>
                </a:cxn>
                <a:cxn ang="0">
                  <a:pos x="62" y="186"/>
                </a:cxn>
                <a:cxn ang="0">
                  <a:pos x="66" y="176"/>
                </a:cxn>
                <a:cxn ang="0">
                  <a:pos x="72" y="164"/>
                </a:cxn>
                <a:cxn ang="0">
                  <a:pos x="76" y="156"/>
                </a:cxn>
                <a:cxn ang="0">
                  <a:pos x="82" y="148"/>
                </a:cxn>
                <a:cxn ang="0">
                  <a:pos x="88" y="140"/>
                </a:cxn>
                <a:cxn ang="0">
                  <a:pos x="92" y="130"/>
                </a:cxn>
                <a:cxn ang="0">
                  <a:pos x="98" y="124"/>
                </a:cxn>
                <a:cxn ang="0">
                  <a:pos x="104" y="116"/>
                </a:cxn>
                <a:cxn ang="0">
                  <a:pos x="110" y="108"/>
                </a:cxn>
                <a:cxn ang="0">
                  <a:pos x="116" y="100"/>
                </a:cxn>
                <a:cxn ang="0">
                  <a:pos x="120" y="90"/>
                </a:cxn>
                <a:cxn ang="0">
                  <a:pos x="122" y="82"/>
                </a:cxn>
                <a:cxn ang="0">
                  <a:pos x="124" y="74"/>
                </a:cxn>
                <a:cxn ang="0">
                  <a:pos x="130" y="66"/>
                </a:cxn>
                <a:cxn ang="0">
                  <a:pos x="134" y="58"/>
                </a:cxn>
                <a:cxn ang="0">
                  <a:pos x="140" y="50"/>
                </a:cxn>
                <a:cxn ang="0">
                  <a:pos x="146" y="44"/>
                </a:cxn>
                <a:cxn ang="0">
                  <a:pos x="154" y="34"/>
                </a:cxn>
                <a:cxn ang="0">
                  <a:pos x="158" y="26"/>
                </a:cxn>
                <a:cxn ang="0">
                  <a:pos x="162" y="18"/>
                </a:cxn>
                <a:cxn ang="0">
                  <a:pos x="166" y="10"/>
                </a:cxn>
                <a:cxn ang="0">
                  <a:pos x="170" y="2"/>
                </a:cxn>
              </a:cxnLst>
              <a:rect l="0" t="0" r="r" b="b"/>
              <a:pathLst>
                <a:path w="173" h="329">
                  <a:moveTo>
                    <a:pt x="0" y="328"/>
                  </a:moveTo>
                  <a:lnTo>
                    <a:pt x="2" y="324"/>
                  </a:lnTo>
                  <a:lnTo>
                    <a:pt x="6" y="320"/>
                  </a:lnTo>
                  <a:lnTo>
                    <a:pt x="8" y="316"/>
                  </a:lnTo>
                  <a:lnTo>
                    <a:pt x="10" y="312"/>
                  </a:lnTo>
                  <a:lnTo>
                    <a:pt x="12" y="308"/>
                  </a:lnTo>
                  <a:lnTo>
                    <a:pt x="14" y="304"/>
                  </a:lnTo>
                  <a:lnTo>
                    <a:pt x="16" y="300"/>
                  </a:lnTo>
                  <a:lnTo>
                    <a:pt x="18" y="296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4" y="280"/>
                  </a:lnTo>
                  <a:lnTo>
                    <a:pt x="26" y="276"/>
                  </a:lnTo>
                  <a:lnTo>
                    <a:pt x="26" y="272"/>
                  </a:lnTo>
                  <a:lnTo>
                    <a:pt x="26" y="268"/>
                  </a:lnTo>
                  <a:lnTo>
                    <a:pt x="28" y="264"/>
                  </a:lnTo>
                  <a:lnTo>
                    <a:pt x="30" y="260"/>
                  </a:lnTo>
                  <a:lnTo>
                    <a:pt x="32" y="256"/>
                  </a:lnTo>
                  <a:lnTo>
                    <a:pt x="32" y="252"/>
                  </a:lnTo>
                  <a:lnTo>
                    <a:pt x="34" y="248"/>
                  </a:lnTo>
                  <a:lnTo>
                    <a:pt x="34" y="244"/>
                  </a:lnTo>
                  <a:lnTo>
                    <a:pt x="36" y="240"/>
                  </a:lnTo>
                  <a:lnTo>
                    <a:pt x="36" y="236"/>
                  </a:lnTo>
                  <a:lnTo>
                    <a:pt x="40" y="234"/>
                  </a:lnTo>
                  <a:lnTo>
                    <a:pt x="42" y="230"/>
                  </a:lnTo>
                  <a:lnTo>
                    <a:pt x="44" y="226"/>
                  </a:lnTo>
                  <a:lnTo>
                    <a:pt x="46" y="222"/>
                  </a:lnTo>
                  <a:lnTo>
                    <a:pt x="48" y="218"/>
                  </a:lnTo>
                  <a:lnTo>
                    <a:pt x="52" y="212"/>
                  </a:lnTo>
                  <a:lnTo>
                    <a:pt x="54" y="208"/>
                  </a:lnTo>
                  <a:lnTo>
                    <a:pt x="56" y="204"/>
                  </a:lnTo>
                  <a:lnTo>
                    <a:pt x="58" y="198"/>
                  </a:lnTo>
                  <a:lnTo>
                    <a:pt x="60" y="194"/>
                  </a:lnTo>
                  <a:lnTo>
                    <a:pt x="60" y="190"/>
                  </a:lnTo>
                  <a:lnTo>
                    <a:pt x="62" y="186"/>
                  </a:lnTo>
                  <a:lnTo>
                    <a:pt x="64" y="182"/>
                  </a:lnTo>
                  <a:lnTo>
                    <a:pt x="66" y="176"/>
                  </a:lnTo>
                  <a:lnTo>
                    <a:pt x="68" y="170"/>
                  </a:lnTo>
                  <a:lnTo>
                    <a:pt x="72" y="164"/>
                  </a:lnTo>
                  <a:lnTo>
                    <a:pt x="74" y="160"/>
                  </a:lnTo>
                  <a:lnTo>
                    <a:pt x="76" y="156"/>
                  </a:lnTo>
                  <a:lnTo>
                    <a:pt x="80" y="152"/>
                  </a:lnTo>
                  <a:lnTo>
                    <a:pt x="82" y="148"/>
                  </a:lnTo>
                  <a:lnTo>
                    <a:pt x="86" y="144"/>
                  </a:lnTo>
                  <a:lnTo>
                    <a:pt x="88" y="140"/>
                  </a:lnTo>
                  <a:lnTo>
                    <a:pt x="90" y="134"/>
                  </a:lnTo>
                  <a:lnTo>
                    <a:pt x="92" y="130"/>
                  </a:lnTo>
                  <a:lnTo>
                    <a:pt x="94" y="126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10" y="108"/>
                  </a:lnTo>
                  <a:lnTo>
                    <a:pt x="112" y="104"/>
                  </a:lnTo>
                  <a:lnTo>
                    <a:pt x="116" y="100"/>
                  </a:lnTo>
                  <a:lnTo>
                    <a:pt x="116" y="96"/>
                  </a:lnTo>
                  <a:lnTo>
                    <a:pt x="120" y="90"/>
                  </a:lnTo>
                  <a:lnTo>
                    <a:pt x="120" y="86"/>
                  </a:lnTo>
                  <a:lnTo>
                    <a:pt x="122" y="82"/>
                  </a:lnTo>
                  <a:lnTo>
                    <a:pt x="124" y="78"/>
                  </a:lnTo>
                  <a:lnTo>
                    <a:pt x="124" y="74"/>
                  </a:lnTo>
                  <a:lnTo>
                    <a:pt x="128" y="70"/>
                  </a:lnTo>
                  <a:lnTo>
                    <a:pt x="130" y="66"/>
                  </a:lnTo>
                  <a:lnTo>
                    <a:pt x="132" y="62"/>
                  </a:lnTo>
                  <a:lnTo>
                    <a:pt x="134" y="58"/>
                  </a:lnTo>
                  <a:lnTo>
                    <a:pt x="138" y="54"/>
                  </a:lnTo>
                  <a:lnTo>
                    <a:pt x="140" y="50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50" y="40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58" y="26"/>
                  </a:lnTo>
                  <a:lnTo>
                    <a:pt x="160" y="22"/>
                  </a:lnTo>
                  <a:lnTo>
                    <a:pt x="162" y="18"/>
                  </a:lnTo>
                  <a:lnTo>
                    <a:pt x="164" y="14"/>
                  </a:lnTo>
                  <a:lnTo>
                    <a:pt x="166" y="10"/>
                  </a:lnTo>
                  <a:lnTo>
                    <a:pt x="168" y="6"/>
                  </a:lnTo>
                  <a:lnTo>
                    <a:pt x="170" y="2"/>
                  </a:lnTo>
                  <a:lnTo>
                    <a:pt x="17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9" name="Freeform 377"/>
            <p:cNvSpPr>
              <a:spLocks/>
            </p:cNvSpPr>
            <p:nvPr/>
          </p:nvSpPr>
          <p:spPr bwMode="ltGray">
            <a:xfrm>
              <a:off x="2322513" y="3848100"/>
              <a:ext cx="41275" cy="190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6" y="4"/>
                </a:cxn>
                <a:cxn ang="0">
                  <a:pos x="18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22" y="10"/>
                </a:cxn>
              </a:cxnLst>
              <a:rect l="0" t="0" r="r" b="b"/>
              <a:pathLst>
                <a:path w="27" h="11">
                  <a:moveTo>
                    <a:pt x="22" y="10"/>
                  </a:moveTo>
                  <a:lnTo>
                    <a:pt x="26" y="4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0" name="Freeform 378"/>
            <p:cNvSpPr>
              <a:spLocks/>
            </p:cNvSpPr>
            <p:nvPr/>
          </p:nvSpPr>
          <p:spPr bwMode="ltGray">
            <a:xfrm>
              <a:off x="2403475" y="3884613"/>
              <a:ext cx="4763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1" name="Freeform 379"/>
            <p:cNvSpPr>
              <a:spLocks/>
            </p:cNvSpPr>
            <p:nvPr/>
          </p:nvSpPr>
          <p:spPr bwMode="ltGray">
            <a:xfrm>
              <a:off x="2439988" y="3924300"/>
              <a:ext cx="11112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2" y="0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380"/>
            <p:cNvGrpSpPr>
              <a:grpSpLocks/>
            </p:cNvGrpSpPr>
            <p:nvPr/>
          </p:nvGrpSpPr>
          <p:grpSpPr bwMode="auto">
            <a:xfrm>
              <a:off x="395288" y="1274767"/>
              <a:ext cx="4397373" cy="1762129"/>
              <a:chOff x="252" y="875"/>
              <a:chExt cx="2765" cy="1087"/>
            </a:xfrm>
            <a:grpFill/>
          </p:grpSpPr>
          <p:sp>
            <p:nvSpPr>
              <p:cNvPr id="773" name="Freeform 381"/>
              <p:cNvSpPr>
                <a:spLocks/>
              </p:cNvSpPr>
              <p:nvPr/>
            </p:nvSpPr>
            <p:spPr bwMode="ltGray">
              <a:xfrm>
                <a:off x="2455" y="1483"/>
                <a:ext cx="135" cy="248"/>
              </a:xfrm>
              <a:custGeom>
                <a:avLst/>
                <a:gdLst/>
                <a:ahLst/>
                <a:cxnLst>
                  <a:cxn ang="0">
                    <a:pos x="48" y="18"/>
                  </a:cxn>
                  <a:cxn ang="0">
                    <a:pos x="62" y="2"/>
                  </a:cxn>
                  <a:cxn ang="0">
                    <a:pos x="70" y="0"/>
                  </a:cxn>
                  <a:cxn ang="0">
                    <a:pos x="72" y="6"/>
                  </a:cxn>
                  <a:cxn ang="0">
                    <a:pos x="68" y="14"/>
                  </a:cxn>
                  <a:cxn ang="0">
                    <a:pos x="64" y="22"/>
                  </a:cxn>
                  <a:cxn ang="0">
                    <a:pos x="54" y="30"/>
                  </a:cxn>
                  <a:cxn ang="0">
                    <a:pos x="56" y="36"/>
                  </a:cxn>
                  <a:cxn ang="0">
                    <a:pos x="70" y="38"/>
                  </a:cxn>
                  <a:cxn ang="0">
                    <a:pos x="80" y="38"/>
                  </a:cxn>
                  <a:cxn ang="0">
                    <a:pos x="84" y="48"/>
                  </a:cxn>
                  <a:cxn ang="0">
                    <a:pos x="76" y="56"/>
                  </a:cxn>
                  <a:cxn ang="0">
                    <a:pos x="72" y="64"/>
                  </a:cxn>
                  <a:cxn ang="0">
                    <a:pos x="70" y="70"/>
                  </a:cxn>
                  <a:cxn ang="0">
                    <a:pos x="64" y="78"/>
                  </a:cxn>
                  <a:cxn ang="0">
                    <a:pos x="76" y="82"/>
                  </a:cxn>
                  <a:cxn ang="0">
                    <a:pos x="84" y="90"/>
                  </a:cxn>
                  <a:cxn ang="0">
                    <a:pos x="86" y="104"/>
                  </a:cxn>
                  <a:cxn ang="0">
                    <a:pos x="96" y="110"/>
                  </a:cxn>
                  <a:cxn ang="0">
                    <a:pos x="104" y="118"/>
                  </a:cxn>
                  <a:cxn ang="0">
                    <a:pos x="110" y="132"/>
                  </a:cxn>
                  <a:cxn ang="0">
                    <a:pos x="112" y="148"/>
                  </a:cxn>
                  <a:cxn ang="0">
                    <a:pos x="128" y="150"/>
                  </a:cxn>
                  <a:cxn ang="0">
                    <a:pos x="132" y="162"/>
                  </a:cxn>
                  <a:cxn ang="0">
                    <a:pos x="124" y="176"/>
                  </a:cxn>
                  <a:cxn ang="0">
                    <a:pos x="128" y="182"/>
                  </a:cxn>
                  <a:cxn ang="0">
                    <a:pos x="130" y="188"/>
                  </a:cxn>
                  <a:cxn ang="0">
                    <a:pos x="114" y="196"/>
                  </a:cxn>
                  <a:cxn ang="0">
                    <a:pos x="94" y="198"/>
                  </a:cxn>
                  <a:cxn ang="0">
                    <a:pos x="80" y="200"/>
                  </a:cxn>
                  <a:cxn ang="0">
                    <a:pos x="68" y="202"/>
                  </a:cxn>
                  <a:cxn ang="0">
                    <a:pos x="56" y="208"/>
                  </a:cxn>
                  <a:cxn ang="0">
                    <a:pos x="46" y="212"/>
                  </a:cxn>
                  <a:cxn ang="0">
                    <a:pos x="34" y="216"/>
                  </a:cxn>
                  <a:cxn ang="0">
                    <a:pos x="22" y="216"/>
                  </a:cxn>
                  <a:cxn ang="0">
                    <a:pos x="28" y="206"/>
                  </a:cxn>
                  <a:cxn ang="0">
                    <a:pos x="38" y="198"/>
                  </a:cxn>
                  <a:cxn ang="0">
                    <a:pos x="46" y="188"/>
                  </a:cxn>
                  <a:cxn ang="0">
                    <a:pos x="50" y="182"/>
                  </a:cxn>
                  <a:cxn ang="0">
                    <a:pos x="38" y="180"/>
                  </a:cxn>
                  <a:cxn ang="0">
                    <a:pos x="32" y="172"/>
                  </a:cxn>
                  <a:cxn ang="0">
                    <a:pos x="38" y="168"/>
                  </a:cxn>
                  <a:cxn ang="0">
                    <a:pos x="46" y="162"/>
                  </a:cxn>
                  <a:cxn ang="0">
                    <a:pos x="44" y="154"/>
                  </a:cxn>
                  <a:cxn ang="0">
                    <a:pos x="42" y="146"/>
                  </a:cxn>
                  <a:cxn ang="0">
                    <a:pos x="48" y="138"/>
                  </a:cxn>
                  <a:cxn ang="0">
                    <a:pos x="62" y="136"/>
                  </a:cxn>
                  <a:cxn ang="0">
                    <a:pos x="64" y="128"/>
                  </a:cxn>
                  <a:cxn ang="0">
                    <a:pos x="56" y="116"/>
                  </a:cxn>
                  <a:cxn ang="0">
                    <a:pos x="42" y="108"/>
                  </a:cxn>
                  <a:cxn ang="0">
                    <a:pos x="36" y="98"/>
                  </a:cxn>
                  <a:cxn ang="0">
                    <a:pos x="34" y="90"/>
                  </a:cxn>
                  <a:cxn ang="0">
                    <a:pos x="22" y="92"/>
                  </a:cxn>
                  <a:cxn ang="0">
                    <a:pos x="12" y="82"/>
                  </a:cxn>
                  <a:cxn ang="0">
                    <a:pos x="18" y="62"/>
                  </a:cxn>
                  <a:cxn ang="0">
                    <a:pos x="18" y="54"/>
                  </a:cxn>
                  <a:cxn ang="0">
                    <a:pos x="8" y="44"/>
                  </a:cxn>
                  <a:cxn ang="0">
                    <a:pos x="0" y="36"/>
                  </a:cxn>
                  <a:cxn ang="0">
                    <a:pos x="8" y="26"/>
                  </a:cxn>
                  <a:cxn ang="0">
                    <a:pos x="16" y="28"/>
                  </a:cxn>
                  <a:cxn ang="0">
                    <a:pos x="16" y="36"/>
                  </a:cxn>
                  <a:cxn ang="0">
                    <a:pos x="22" y="30"/>
                  </a:cxn>
                  <a:cxn ang="0">
                    <a:pos x="28" y="20"/>
                  </a:cxn>
                </a:cxnLst>
                <a:rect l="0" t="0" r="r" b="b"/>
                <a:pathLst>
                  <a:path w="135" h="221">
                    <a:moveTo>
                      <a:pt x="42" y="18"/>
                    </a:moveTo>
                    <a:lnTo>
                      <a:pt x="48" y="18"/>
                    </a:lnTo>
                    <a:lnTo>
                      <a:pt x="60" y="6"/>
                    </a:lnTo>
                    <a:lnTo>
                      <a:pt x="62" y="2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2" y="6"/>
                    </a:lnTo>
                    <a:lnTo>
                      <a:pt x="70" y="10"/>
                    </a:lnTo>
                    <a:lnTo>
                      <a:pt x="68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0" y="26"/>
                    </a:lnTo>
                    <a:lnTo>
                      <a:pt x="54" y="30"/>
                    </a:lnTo>
                    <a:lnTo>
                      <a:pt x="50" y="34"/>
                    </a:lnTo>
                    <a:lnTo>
                      <a:pt x="56" y="36"/>
                    </a:lnTo>
                    <a:lnTo>
                      <a:pt x="64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0" y="38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80" y="52"/>
                    </a:lnTo>
                    <a:lnTo>
                      <a:pt x="76" y="56"/>
                    </a:lnTo>
                    <a:lnTo>
                      <a:pt x="74" y="60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70" y="70"/>
                    </a:lnTo>
                    <a:lnTo>
                      <a:pt x="68" y="74"/>
                    </a:lnTo>
                    <a:lnTo>
                      <a:pt x="64" y="78"/>
                    </a:lnTo>
                    <a:lnTo>
                      <a:pt x="72" y="80"/>
                    </a:lnTo>
                    <a:lnTo>
                      <a:pt x="76" y="82"/>
                    </a:lnTo>
                    <a:lnTo>
                      <a:pt x="80" y="86"/>
                    </a:lnTo>
                    <a:lnTo>
                      <a:pt x="84" y="90"/>
                    </a:lnTo>
                    <a:lnTo>
                      <a:pt x="86" y="98"/>
                    </a:lnTo>
                    <a:lnTo>
                      <a:pt x="86" y="104"/>
                    </a:lnTo>
                    <a:lnTo>
                      <a:pt x="90" y="110"/>
                    </a:lnTo>
                    <a:lnTo>
                      <a:pt x="96" y="110"/>
                    </a:lnTo>
                    <a:lnTo>
                      <a:pt x="100" y="114"/>
                    </a:lnTo>
                    <a:lnTo>
                      <a:pt x="104" y="118"/>
                    </a:lnTo>
                    <a:lnTo>
                      <a:pt x="106" y="122"/>
                    </a:lnTo>
                    <a:lnTo>
                      <a:pt x="110" y="132"/>
                    </a:lnTo>
                    <a:lnTo>
                      <a:pt x="112" y="140"/>
                    </a:lnTo>
                    <a:lnTo>
                      <a:pt x="112" y="148"/>
                    </a:lnTo>
                    <a:lnTo>
                      <a:pt x="122" y="150"/>
                    </a:lnTo>
                    <a:lnTo>
                      <a:pt x="128" y="150"/>
                    </a:lnTo>
                    <a:lnTo>
                      <a:pt x="132" y="154"/>
                    </a:lnTo>
                    <a:lnTo>
                      <a:pt x="132" y="162"/>
                    </a:lnTo>
                    <a:lnTo>
                      <a:pt x="128" y="170"/>
                    </a:lnTo>
                    <a:lnTo>
                      <a:pt x="124" y="176"/>
                    </a:lnTo>
                    <a:lnTo>
                      <a:pt x="120" y="180"/>
                    </a:lnTo>
                    <a:lnTo>
                      <a:pt x="128" y="182"/>
                    </a:lnTo>
                    <a:lnTo>
                      <a:pt x="134" y="184"/>
                    </a:lnTo>
                    <a:lnTo>
                      <a:pt x="130" y="188"/>
                    </a:lnTo>
                    <a:lnTo>
                      <a:pt x="124" y="194"/>
                    </a:lnTo>
                    <a:lnTo>
                      <a:pt x="114" y="196"/>
                    </a:lnTo>
                    <a:lnTo>
                      <a:pt x="104" y="198"/>
                    </a:lnTo>
                    <a:lnTo>
                      <a:pt x="94" y="198"/>
                    </a:lnTo>
                    <a:lnTo>
                      <a:pt x="86" y="202"/>
                    </a:lnTo>
                    <a:lnTo>
                      <a:pt x="80" y="200"/>
                    </a:lnTo>
                    <a:lnTo>
                      <a:pt x="74" y="204"/>
                    </a:lnTo>
                    <a:lnTo>
                      <a:pt x="68" y="202"/>
                    </a:lnTo>
                    <a:lnTo>
                      <a:pt x="62" y="202"/>
                    </a:lnTo>
                    <a:lnTo>
                      <a:pt x="56" y="208"/>
                    </a:lnTo>
                    <a:lnTo>
                      <a:pt x="50" y="210"/>
                    </a:lnTo>
                    <a:lnTo>
                      <a:pt x="46" y="212"/>
                    </a:lnTo>
                    <a:lnTo>
                      <a:pt x="38" y="212"/>
                    </a:lnTo>
                    <a:lnTo>
                      <a:pt x="34" y="216"/>
                    </a:lnTo>
                    <a:lnTo>
                      <a:pt x="26" y="220"/>
                    </a:lnTo>
                    <a:lnTo>
                      <a:pt x="22" y="216"/>
                    </a:lnTo>
                    <a:lnTo>
                      <a:pt x="22" y="210"/>
                    </a:lnTo>
                    <a:lnTo>
                      <a:pt x="28" y="206"/>
                    </a:lnTo>
                    <a:lnTo>
                      <a:pt x="32" y="202"/>
                    </a:lnTo>
                    <a:lnTo>
                      <a:pt x="38" y="198"/>
                    </a:lnTo>
                    <a:lnTo>
                      <a:pt x="40" y="192"/>
                    </a:lnTo>
                    <a:lnTo>
                      <a:pt x="46" y="188"/>
                    </a:lnTo>
                    <a:lnTo>
                      <a:pt x="52" y="184"/>
                    </a:lnTo>
                    <a:lnTo>
                      <a:pt x="50" y="182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2" y="178"/>
                    </a:lnTo>
                    <a:lnTo>
                      <a:pt x="32" y="172"/>
                    </a:lnTo>
                    <a:lnTo>
                      <a:pt x="34" y="168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6" y="162"/>
                    </a:lnTo>
                    <a:lnTo>
                      <a:pt x="46" y="158"/>
                    </a:lnTo>
                    <a:lnTo>
                      <a:pt x="44" y="154"/>
                    </a:lnTo>
                    <a:lnTo>
                      <a:pt x="40" y="150"/>
                    </a:lnTo>
                    <a:lnTo>
                      <a:pt x="42" y="146"/>
                    </a:lnTo>
                    <a:lnTo>
                      <a:pt x="44" y="140"/>
                    </a:lnTo>
                    <a:lnTo>
                      <a:pt x="48" y="138"/>
                    </a:lnTo>
                    <a:lnTo>
                      <a:pt x="56" y="136"/>
                    </a:lnTo>
                    <a:lnTo>
                      <a:pt x="62" y="136"/>
                    </a:lnTo>
                    <a:lnTo>
                      <a:pt x="66" y="134"/>
                    </a:lnTo>
                    <a:lnTo>
                      <a:pt x="64" y="128"/>
                    </a:lnTo>
                    <a:lnTo>
                      <a:pt x="60" y="124"/>
                    </a:lnTo>
                    <a:lnTo>
                      <a:pt x="56" y="116"/>
                    </a:lnTo>
                    <a:lnTo>
                      <a:pt x="48" y="108"/>
                    </a:lnTo>
                    <a:lnTo>
                      <a:pt x="42" y="108"/>
                    </a:lnTo>
                    <a:lnTo>
                      <a:pt x="36" y="106"/>
                    </a:lnTo>
                    <a:lnTo>
                      <a:pt x="36" y="98"/>
                    </a:lnTo>
                    <a:lnTo>
                      <a:pt x="36" y="94"/>
                    </a:lnTo>
                    <a:lnTo>
                      <a:pt x="34" y="90"/>
                    </a:lnTo>
                    <a:lnTo>
                      <a:pt x="26" y="94"/>
                    </a:lnTo>
                    <a:lnTo>
                      <a:pt x="22" y="92"/>
                    </a:lnTo>
                    <a:lnTo>
                      <a:pt x="14" y="86"/>
                    </a:lnTo>
                    <a:lnTo>
                      <a:pt x="12" y="82"/>
                    </a:lnTo>
                    <a:lnTo>
                      <a:pt x="12" y="74"/>
                    </a:lnTo>
                    <a:lnTo>
                      <a:pt x="18" y="62"/>
                    </a:lnTo>
                    <a:lnTo>
                      <a:pt x="20" y="58"/>
                    </a:lnTo>
                    <a:lnTo>
                      <a:pt x="18" y="54"/>
                    </a:lnTo>
                    <a:lnTo>
                      <a:pt x="12" y="48"/>
                    </a:lnTo>
                    <a:lnTo>
                      <a:pt x="8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4" y="30"/>
                    </a:lnTo>
                    <a:lnTo>
                      <a:pt x="8" y="26"/>
                    </a:lnTo>
                    <a:lnTo>
                      <a:pt x="10" y="24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6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26" y="24"/>
                    </a:lnTo>
                    <a:lnTo>
                      <a:pt x="28" y="20"/>
                    </a:lnTo>
                    <a:lnTo>
                      <a:pt x="42" y="18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4" name="Freeform 382"/>
              <p:cNvSpPr>
                <a:spLocks/>
              </p:cNvSpPr>
              <p:nvPr/>
            </p:nvSpPr>
            <p:spPr bwMode="ltGray">
              <a:xfrm>
                <a:off x="2644" y="1602"/>
                <a:ext cx="140" cy="191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68" y="6"/>
                  </a:cxn>
                  <a:cxn ang="0">
                    <a:pos x="72" y="8"/>
                  </a:cxn>
                  <a:cxn ang="0">
                    <a:pos x="74" y="12"/>
                  </a:cxn>
                  <a:cxn ang="0">
                    <a:pos x="78" y="14"/>
                  </a:cxn>
                  <a:cxn ang="0">
                    <a:pos x="84" y="16"/>
                  </a:cxn>
                  <a:cxn ang="0">
                    <a:pos x="92" y="14"/>
                  </a:cxn>
                  <a:cxn ang="0">
                    <a:pos x="120" y="4"/>
                  </a:cxn>
                  <a:cxn ang="0">
                    <a:pos x="122" y="12"/>
                  </a:cxn>
                  <a:cxn ang="0">
                    <a:pos x="124" y="16"/>
                  </a:cxn>
                  <a:cxn ang="0">
                    <a:pos x="126" y="18"/>
                  </a:cxn>
                  <a:cxn ang="0">
                    <a:pos x="132" y="20"/>
                  </a:cxn>
                  <a:cxn ang="0">
                    <a:pos x="136" y="20"/>
                  </a:cxn>
                  <a:cxn ang="0">
                    <a:pos x="140" y="26"/>
                  </a:cxn>
                  <a:cxn ang="0">
                    <a:pos x="138" y="30"/>
                  </a:cxn>
                  <a:cxn ang="0">
                    <a:pos x="134" y="32"/>
                  </a:cxn>
                  <a:cxn ang="0">
                    <a:pos x="132" y="38"/>
                  </a:cxn>
                  <a:cxn ang="0">
                    <a:pos x="130" y="42"/>
                  </a:cxn>
                  <a:cxn ang="0">
                    <a:pos x="130" y="46"/>
                  </a:cxn>
                  <a:cxn ang="0">
                    <a:pos x="130" y="52"/>
                  </a:cxn>
                  <a:cxn ang="0">
                    <a:pos x="132" y="62"/>
                  </a:cxn>
                  <a:cxn ang="0">
                    <a:pos x="134" y="68"/>
                  </a:cxn>
                  <a:cxn ang="0">
                    <a:pos x="136" y="76"/>
                  </a:cxn>
                  <a:cxn ang="0">
                    <a:pos x="136" y="80"/>
                  </a:cxn>
                  <a:cxn ang="0">
                    <a:pos x="132" y="86"/>
                  </a:cxn>
                  <a:cxn ang="0">
                    <a:pos x="126" y="90"/>
                  </a:cxn>
                  <a:cxn ang="0">
                    <a:pos x="122" y="94"/>
                  </a:cxn>
                  <a:cxn ang="0">
                    <a:pos x="118" y="98"/>
                  </a:cxn>
                  <a:cxn ang="0">
                    <a:pos x="110" y="100"/>
                  </a:cxn>
                  <a:cxn ang="0">
                    <a:pos x="108" y="104"/>
                  </a:cxn>
                  <a:cxn ang="0">
                    <a:pos x="128" y="136"/>
                  </a:cxn>
                  <a:cxn ang="0">
                    <a:pos x="130" y="138"/>
                  </a:cxn>
                  <a:cxn ang="0">
                    <a:pos x="132" y="146"/>
                  </a:cxn>
                  <a:cxn ang="0">
                    <a:pos x="130" y="154"/>
                  </a:cxn>
                  <a:cxn ang="0">
                    <a:pos x="124" y="162"/>
                  </a:cxn>
                  <a:cxn ang="0">
                    <a:pos x="112" y="166"/>
                  </a:cxn>
                  <a:cxn ang="0">
                    <a:pos x="94" y="168"/>
                  </a:cxn>
                  <a:cxn ang="0">
                    <a:pos x="74" y="168"/>
                  </a:cxn>
                  <a:cxn ang="0">
                    <a:pos x="54" y="170"/>
                  </a:cxn>
                  <a:cxn ang="0">
                    <a:pos x="28" y="166"/>
                  </a:cxn>
                  <a:cxn ang="0">
                    <a:pos x="20" y="152"/>
                  </a:cxn>
                  <a:cxn ang="0">
                    <a:pos x="0" y="110"/>
                  </a:cxn>
                  <a:cxn ang="0">
                    <a:pos x="2" y="56"/>
                  </a:cxn>
                  <a:cxn ang="0">
                    <a:pos x="16" y="40"/>
                  </a:cxn>
                  <a:cxn ang="0">
                    <a:pos x="36" y="24"/>
                  </a:cxn>
                  <a:cxn ang="0">
                    <a:pos x="42" y="20"/>
                  </a:cxn>
                  <a:cxn ang="0">
                    <a:pos x="46" y="14"/>
                  </a:cxn>
                  <a:cxn ang="0">
                    <a:pos x="52" y="8"/>
                  </a:cxn>
                  <a:cxn ang="0">
                    <a:pos x="60" y="0"/>
                  </a:cxn>
                  <a:cxn ang="0">
                    <a:pos x="64" y="4"/>
                  </a:cxn>
                </a:cxnLst>
                <a:rect l="0" t="0" r="r" b="b"/>
                <a:pathLst>
                  <a:path w="141" h="171">
                    <a:moveTo>
                      <a:pt x="64" y="4"/>
                    </a:moveTo>
                    <a:lnTo>
                      <a:pt x="68" y="6"/>
                    </a:lnTo>
                    <a:lnTo>
                      <a:pt x="72" y="8"/>
                    </a:lnTo>
                    <a:lnTo>
                      <a:pt x="74" y="12"/>
                    </a:lnTo>
                    <a:lnTo>
                      <a:pt x="78" y="14"/>
                    </a:lnTo>
                    <a:lnTo>
                      <a:pt x="84" y="16"/>
                    </a:lnTo>
                    <a:lnTo>
                      <a:pt x="92" y="14"/>
                    </a:lnTo>
                    <a:lnTo>
                      <a:pt x="120" y="4"/>
                    </a:lnTo>
                    <a:lnTo>
                      <a:pt x="122" y="12"/>
                    </a:lnTo>
                    <a:lnTo>
                      <a:pt x="124" y="16"/>
                    </a:lnTo>
                    <a:lnTo>
                      <a:pt x="126" y="18"/>
                    </a:lnTo>
                    <a:lnTo>
                      <a:pt x="132" y="20"/>
                    </a:lnTo>
                    <a:lnTo>
                      <a:pt x="136" y="20"/>
                    </a:lnTo>
                    <a:lnTo>
                      <a:pt x="140" y="26"/>
                    </a:lnTo>
                    <a:lnTo>
                      <a:pt x="138" y="30"/>
                    </a:lnTo>
                    <a:lnTo>
                      <a:pt x="134" y="32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30" y="46"/>
                    </a:lnTo>
                    <a:lnTo>
                      <a:pt x="130" y="52"/>
                    </a:lnTo>
                    <a:lnTo>
                      <a:pt x="132" y="62"/>
                    </a:lnTo>
                    <a:lnTo>
                      <a:pt x="134" y="68"/>
                    </a:lnTo>
                    <a:lnTo>
                      <a:pt x="136" y="76"/>
                    </a:lnTo>
                    <a:lnTo>
                      <a:pt x="136" y="80"/>
                    </a:lnTo>
                    <a:lnTo>
                      <a:pt x="132" y="86"/>
                    </a:lnTo>
                    <a:lnTo>
                      <a:pt x="126" y="90"/>
                    </a:lnTo>
                    <a:lnTo>
                      <a:pt x="122" y="94"/>
                    </a:lnTo>
                    <a:lnTo>
                      <a:pt x="118" y="98"/>
                    </a:lnTo>
                    <a:lnTo>
                      <a:pt x="110" y="100"/>
                    </a:lnTo>
                    <a:lnTo>
                      <a:pt x="108" y="104"/>
                    </a:lnTo>
                    <a:lnTo>
                      <a:pt x="128" y="136"/>
                    </a:lnTo>
                    <a:lnTo>
                      <a:pt x="130" y="138"/>
                    </a:lnTo>
                    <a:lnTo>
                      <a:pt x="132" y="146"/>
                    </a:lnTo>
                    <a:lnTo>
                      <a:pt x="130" y="154"/>
                    </a:lnTo>
                    <a:lnTo>
                      <a:pt x="124" y="162"/>
                    </a:lnTo>
                    <a:lnTo>
                      <a:pt x="112" y="166"/>
                    </a:lnTo>
                    <a:lnTo>
                      <a:pt x="94" y="168"/>
                    </a:lnTo>
                    <a:lnTo>
                      <a:pt x="74" y="168"/>
                    </a:lnTo>
                    <a:lnTo>
                      <a:pt x="54" y="170"/>
                    </a:lnTo>
                    <a:lnTo>
                      <a:pt x="28" y="166"/>
                    </a:lnTo>
                    <a:lnTo>
                      <a:pt x="20" y="152"/>
                    </a:lnTo>
                    <a:lnTo>
                      <a:pt x="0" y="110"/>
                    </a:lnTo>
                    <a:lnTo>
                      <a:pt x="2" y="56"/>
                    </a:lnTo>
                    <a:lnTo>
                      <a:pt x="16" y="40"/>
                    </a:lnTo>
                    <a:lnTo>
                      <a:pt x="36" y="24"/>
                    </a:lnTo>
                    <a:lnTo>
                      <a:pt x="42" y="20"/>
                    </a:lnTo>
                    <a:lnTo>
                      <a:pt x="46" y="14"/>
                    </a:lnTo>
                    <a:lnTo>
                      <a:pt x="52" y="8"/>
                    </a:lnTo>
                    <a:lnTo>
                      <a:pt x="60" y="0"/>
                    </a:lnTo>
                    <a:lnTo>
                      <a:pt x="64" y="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5" name="Freeform 383"/>
              <p:cNvSpPr>
                <a:spLocks/>
              </p:cNvSpPr>
              <p:nvPr/>
            </p:nvSpPr>
            <p:spPr bwMode="ltGray">
              <a:xfrm>
                <a:off x="2611" y="1624"/>
                <a:ext cx="70" cy="73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8" y="48"/>
                  </a:cxn>
                  <a:cxn ang="0">
                    <a:pos x="10" y="42"/>
                  </a:cxn>
                  <a:cxn ang="0">
                    <a:pos x="20" y="12"/>
                  </a:cxn>
                  <a:cxn ang="0">
                    <a:pos x="28" y="8"/>
                  </a:cxn>
                  <a:cxn ang="0">
                    <a:pos x="32" y="8"/>
                  </a:cxn>
                  <a:cxn ang="0">
                    <a:pos x="36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2" y="2"/>
                  </a:cxn>
                  <a:cxn ang="0">
                    <a:pos x="68" y="0"/>
                  </a:cxn>
                  <a:cxn ang="0">
                    <a:pos x="70" y="4"/>
                  </a:cxn>
                  <a:cxn ang="0">
                    <a:pos x="70" y="8"/>
                  </a:cxn>
                  <a:cxn ang="0">
                    <a:pos x="64" y="8"/>
                  </a:cxn>
                  <a:cxn ang="0">
                    <a:pos x="60" y="12"/>
                  </a:cxn>
                  <a:cxn ang="0">
                    <a:pos x="58" y="18"/>
                  </a:cxn>
                  <a:cxn ang="0">
                    <a:pos x="56" y="26"/>
                  </a:cxn>
                  <a:cxn ang="0">
                    <a:pos x="56" y="32"/>
                  </a:cxn>
                  <a:cxn ang="0">
                    <a:pos x="56" y="38"/>
                  </a:cxn>
                  <a:cxn ang="0">
                    <a:pos x="56" y="42"/>
                  </a:cxn>
                  <a:cxn ang="0">
                    <a:pos x="54" y="46"/>
                  </a:cxn>
                  <a:cxn ang="0">
                    <a:pos x="48" y="50"/>
                  </a:cxn>
                  <a:cxn ang="0">
                    <a:pos x="44" y="56"/>
                  </a:cxn>
                  <a:cxn ang="0">
                    <a:pos x="40" y="58"/>
                  </a:cxn>
                  <a:cxn ang="0">
                    <a:pos x="36" y="62"/>
                  </a:cxn>
                  <a:cxn ang="0">
                    <a:pos x="12" y="64"/>
                  </a:cxn>
                  <a:cxn ang="0">
                    <a:pos x="4" y="60"/>
                  </a:cxn>
                  <a:cxn ang="0">
                    <a:pos x="0" y="56"/>
                  </a:cxn>
                </a:cxnLst>
                <a:rect l="0" t="0" r="r" b="b"/>
                <a:pathLst>
                  <a:path w="71" h="65">
                    <a:moveTo>
                      <a:pt x="0" y="56"/>
                    </a:moveTo>
                    <a:lnTo>
                      <a:pt x="8" y="48"/>
                    </a:lnTo>
                    <a:lnTo>
                      <a:pt x="10" y="42"/>
                    </a:lnTo>
                    <a:lnTo>
                      <a:pt x="20" y="12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2" y="2"/>
                    </a:lnTo>
                    <a:lnTo>
                      <a:pt x="68" y="0"/>
                    </a:lnTo>
                    <a:lnTo>
                      <a:pt x="70" y="4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60" y="12"/>
                    </a:lnTo>
                    <a:lnTo>
                      <a:pt x="58" y="18"/>
                    </a:lnTo>
                    <a:lnTo>
                      <a:pt x="56" y="26"/>
                    </a:lnTo>
                    <a:lnTo>
                      <a:pt x="56" y="32"/>
                    </a:lnTo>
                    <a:lnTo>
                      <a:pt x="56" y="38"/>
                    </a:lnTo>
                    <a:lnTo>
                      <a:pt x="56" y="42"/>
                    </a:lnTo>
                    <a:lnTo>
                      <a:pt x="54" y="46"/>
                    </a:lnTo>
                    <a:lnTo>
                      <a:pt x="48" y="50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2"/>
                    </a:lnTo>
                    <a:lnTo>
                      <a:pt x="12" y="64"/>
                    </a:lnTo>
                    <a:lnTo>
                      <a:pt x="4" y="60"/>
                    </a:lnTo>
                    <a:lnTo>
                      <a:pt x="0" y="56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6" name="Freeform 384"/>
              <p:cNvSpPr>
                <a:spLocks/>
              </p:cNvSpPr>
              <p:nvPr/>
            </p:nvSpPr>
            <p:spPr bwMode="ltGray">
              <a:xfrm>
                <a:off x="2648" y="1772"/>
                <a:ext cx="77" cy="50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40" y="6"/>
                  </a:cxn>
                  <a:cxn ang="0">
                    <a:pos x="52" y="2"/>
                  </a:cxn>
                  <a:cxn ang="0">
                    <a:pos x="54" y="2"/>
                  </a:cxn>
                  <a:cxn ang="0">
                    <a:pos x="58" y="2"/>
                  </a:cxn>
                  <a:cxn ang="0">
                    <a:pos x="62" y="0"/>
                  </a:cxn>
                  <a:cxn ang="0">
                    <a:pos x="64" y="4"/>
                  </a:cxn>
                  <a:cxn ang="0">
                    <a:pos x="64" y="8"/>
                  </a:cxn>
                  <a:cxn ang="0">
                    <a:pos x="62" y="14"/>
                  </a:cxn>
                  <a:cxn ang="0">
                    <a:pos x="62" y="16"/>
                  </a:cxn>
                  <a:cxn ang="0">
                    <a:pos x="64" y="18"/>
                  </a:cxn>
                  <a:cxn ang="0">
                    <a:pos x="64" y="20"/>
                  </a:cxn>
                  <a:cxn ang="0">
                    <a:pos x="68" y="22"/>
                  </a:cxn>
                  <a:cxn ang="0">
                    <a:pos x="72" y="26"/>
                  </a:cxn>
                  <a:cxn ang="0">
                    <a:pos x="76" y="28"/>
                  </a:cxn>
                  <a:cxn ang="0">
                    <a:pos x="70" y="40"/>
                  </a:cxn>
                  <a:cxn ang="0">
                    <a:pos x="58" y="42"/>
                  </a:cxn>
                  <a:cxn ang="0">
                    <a:pos x="40" y="44"/>
                  </a:cxn>
                  <a:cxn ang="0">
                    <a:pos x="14" y="44"/>
                  </a:cxn>
                  <a:cxn ang="0">
                    <a:pos x="0" y="32"/>
                  </a:cxn>
                  <a:cxn ang="0">
                    <a:pos x="2" y="22"/>
                  </a:cxn>
                  <a:cxn ang="0">
                    <a:pos x="14" y="4"/>
                  </a:cxn>
                  <a:cxn ang="0">
                    <a:pos x="30" y="4"/>
                  </a:cxn>
                </a:cxnLst>
                <a:rect l="0" t="0" r="r" b="b"/>
                <a:pathLst>
                  <a:path w="77" h="45">
                    <a:moveTo>
                      <a:pt x="30" y="4"/>
                    </a:moveTo>
                    <a:lnTo>
                      <a:pt x="40" y="6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8" y="2"/>
                    </a:lnTo>
                    <a:lnTo>
                      <a:pt x="62" y="0"/>
                    </a:lnTo>
                    <a:lnTo>
                      <a:pt x="64" y="4"/>
                    </a:lnTo>
                    <a:lnTo>
                      <a:pt x="64" y="8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4" y="18"/>
                    </a:lnTo>
                    <a:lnTo>
                      <a:pt x="64" y="20"/>
                    </a:lnTo>
                    <a:lnTo>
                      <a:pt x="68" y="22"/>
                    </a:lnTo>
                    <a:lnTo>
                      <a:pt x="72" y="26"/>
                    </a:lnTo>
                    <a:lnTo>
                      <a:pt x="76" y="28"/>
                    </a:lnTo>
                    <a:lnTo>
                      <a:pt x="70" y="40"/>
                    </a:lnTo>
                    <a:lnTo>
                      <a:pt x="58" y="42"/>
                    </a:lnTo>
                    <a:lnTo>
                      <a:pt x="40" y="44"/>
                    </a:lnTo>
                    <a:lnTo>
                      <a:pt x="14" y="44"/>
                    </a:lnTo>
                    <a:lnTo>
                      <a:pt x="0" y="32"/>
                    </a:lnTo>
                    <a:lnTo>
                      <a:pt x="2" y="22"/>
                    </a:lnTo>
                    <a:lnTo>
                      <a:pt x="14" y="4"/>
                    </a:lnTo>
                    <a:lnTo>
                      <a:pt x="30" y="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7" name="Freeform 385"/>
              <p:cNvSpPr>
                <a:spLocks/>
              </p:cNvSpPr>
              <p:nvPr/>
            </p:nvSpPr>
            <p:spPr bwMode="ltGray">
              <a:xfrm>
                <a:off x="2644" y="1712"/>
                <a:ext cx="23" cy="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6"/>
                  </a:cxn>
                  <a:cxn ang="0">
                    <a:pos x="20" y="18"/>
                  </a:cxn>
                  <a:cxn ang="0">
                    <a:pos x="18" y="20"/>
                  </a:cxn>
                  <a:cxn ang="0">
                    <a:pos x="12" y="24"/>
                  </a:cxn>
                  <a:cxn ang="0">
                    <a:pos x="4" y="28"/>
                  </a:cxn>
                  <a:cxn ang="0">
                    <a:pos x="0" y="26"/>
                  </a:cxn>
                  <a:cxn ang="0">
                    <a:pos x="0" y="8"/>
                  </a:cxn>
                  <a:cxn ang="0">
                    <a:pos x="6" y="2"/>
                  </a:cxn>
                  <a:cxn ang="0">
                    <a:pos x="20" y="0"/>
                  </a:cxn>
                </a:cxnLst>
                <a:rect l="0" t="0" r="r" b="b"/>
                <a:pathLst>
                  <a:path w="23" h="29">
                    <a:moveTo>
                      <a:pt x="20" y="0"/>
                    </a:moveTo>
                    <a:lnTo>
                      <a:pt x="22" y="0"/>
                    </a:lnTo>
                    <a:lnTo>
                      <a:pt x="20" y="10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2" y="24"/>
                    </a:lnTo>
                    <a:lnTo>
                      <a:pt x="4" y="28"/>
                    </a:lnTo>
                    <a:lnTo>
                      <a:pt x="0" y="26"/>
                    </a:lnTo>
                    <a:lnTo>
                      <a:pt x="0" y="8"/>
                    </a:lnTo>
                    <a:lnTo>
                      <a:pt x="6" y="2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8" name="Freeform 386"/>
              <p:cNvSpPr>
                <a:spLocks/>
              </p:cNvSpPr>
              <p:nvPr/>
            </p:nvSpPr>
            <p:spPr bwMode="ltGray">
              <a:xfrm>
                <a:off x="2601" y="1687"/>
                <a:ext cx="66" cy="5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0"/>
                  </a:cxn>
                  <a:cxn ang="0">
                    <a:pos x="22" y="2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2" y="6"/>
                  </a:cxn>
                  <a:cxn ang="0">
                    <a:pos x="52" y="10"/>
                  </a:cxn>
                  <a:cxn ang="0">
                    <a:pos x="54" y="14"/>
                  </a:cxn>
                  <a:cxn ang="0">
                    <a:pos x="56" y="14"/>
                  </a:cxn>
                  <a:cxn ang="0">
                    <a:pos x="60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62" y="24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52" y="30"/>
                  </a:cxn>
                  <a:cxn ang="0">
                    <a:pos x="50" y="34"/>
                  </a:cxn>
                  <a:cxn ang="0">
                    <a:pos x="48" y="38"/>
                  </a:cxn>
                  <a:cxn ang="0">
                    <a:pos x="48" y="40"/>
                  </a:cxn>
                  <a:cxn ang="0">
                    <a:pos x="48" y="46"/>
                  </a:cxn>
                  <a:cxn ang="0">
                    <a:pos x="48" y="48"/>
                  </a:cxn>
                  <a:cxn ang="0">
                    <a:pos x="36" y="48"/>
                  </a:cxn>
                  <a:cxn ang="0">
                    <a:pos x="22" y="34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8"/>
                  </a:cxn>
                </a:cxnLst>
                <a:rect l="0" t="0" r="r" b="b"/>
                <a:pathLst>
                  <a:path w="67" h="49">
                    <a:moveTo>
                      <a:pt x="0" y="8"/>
                    </a:moveTo>
                    <a:lnTo>
                      <a:pt x="10" y="0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0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62" y="24"/>
                    </a:lnTo>
                    <a:lnTo>
                      <a:pt x="58" y="26"/>
                    </a:lnTo>
                    <a:lnTo>
                      <a:pt x="54" y="28"/>
                    </a:lnTo>
                    <a:lnTo>
                      <a:pt x="52" y="30"/>
                    </a:lnTo>
                    <a:lnTo>
                      <a:pt x="50" y="34"/>
                    </a:lnTo>
                    <a:lnTo>
                      <a:pt x="48" y="38"/>
                    </a:lnTo>
                    <a:lnTo>
                      <a:pt x="48" y="40"/>
                    </a:lnTo>
                    <a:lnTo>
                      <a:pt x="48" y="46"/>
                    </a:lnTo>
                    <a:lnTo>
                      <a:pt x="48" y="48"/>
                    </a:lnTo>
                    <a:lnTo>
                      <a:pt x="36" y="48"/>
                    </a:lnTo>
                    <a:lnTo>
                      <a:pt x="22" y="34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9" name="Freeform 387"/>
              <p:cNvSpPr>
                <a:spLocks/>
              </p:cNvSpPr>
              <p:nvPr/>
            </p:nvSpPr>
            <p:spPr bwMode="ltGray">
              <a:xfrm>
                <a:off x="2630" y="1139"/>
                <a:ext cx="387" cy="381"/>
              </a:xfrm>
              <a:custGeom>
                <a:avLst/>
                <a:gdLst/>
                <a:ahLst/>
                <a:cxnLst>
                  <a:cxn ang="0">
                    <a:pos x="360" y="44"/>
                  </a:cxn>
                  <a:cxn ang="0">
                    <a:pos x="378" y="46"/>
                  </a:cxn>
                  <a:cxn ang="0">
                    <a:pos x="388" y="38"/>
                  </a:cxn>
                  <a:cxn ang="0">
                    <a:pos x="368" y="38"/>
                  </a:cxn>
                  <a:cxn ang="0">
                    <a:pos x="348" y="36"/>
                  </a:cxn>
                  <a:cxn ang="0">
                    <a:pos x="344" y="32"/>
                  </a:cxn>
                  <a:cxn ang="0">
                    <a:pos x="350" y="18"/>
                  </a:cxn>
                  <a:cxn ang="0">
                    <a:pos x="334" y="8"/>
                  </a:cxn>
                  <a:cxn ang="0">
                    <a:pos x="316" y="18"/>
                  </a:cxn>
                  <a:cxn ang="0">
                    <a:pos x="316" y="4"/>
                  </a:cxn>
                  <a:cxn ang="0">
                    <a:pos x="294" y="8"/>
                  </a:cxn>
                  <a:cxn ang="0">
                    <a:pos x="284" y="18"/>
                  </a:cxn>
                  <a:cxn ang="0">
                    <a:pos x="278" y="32"/>
                  </a:cxn>
                  <a:cxn ang="0">
                    <a:pos x="278" y="14"/>
                  </a:cxn>
                  <a:cxn ang="0">
                    <a:pos x="276" y="2"/>
                  </a:cxn>
                  <a:cxn ang="0">
                    <a:pos x="262" y="14"/>
                  </a:cxn>
                  <a:cxn ang="0">
                    <a:pos x="250" y="12"/>
                  </a:cxn>
                  <a:cxn ang="0">
                    <a:pos x="238" y="6"/>
                  </a:cxn>
                  <a:cxn ang="0">
                    <a:pos x="226" y="22"/>
                  </a:cxn>
                  <a:cxn ang="0">
                    <a:pos x="210" y="36"/>
                  </a:cxn>
                  <a:cxn ang="0">
                    <a:pos x="194" y="32"/>
                  </a:cxn>
                  <a:cxn ang="0">
                    <a:pos x="178" y="40"/>
                  </a:cxn>
                  <a:cxn ang="0">
                    <a:pos x="164" y="50"/>
                  </a:cxn>
                  <a:cxn ang="0">
                    <a:pos x="156" y="62"/>
                  </a:cxn>
                  <a:cxn ang="0">
                    <a:pos x="138" y="52"/>
                  </a:cxn>
                  <a:cxn ang="0">
                    <a:pos x="132" y="68"/>
                  </a:cxn>
                  <a:cxn ang="0">
                    <a:pos x="126" y="78"/>
                  </a:cxn>
                  <a:cxn ang="0">
                    <a:pos x="116" y="90"/>
                  </a:cxn>
                  <a:cxn ang="0">
                    <a:pos x="138" y="80"/>
                  </a:cxn>
                  <a:cxn ang="0">
                    <a:pos x="152" y="84"/>
                  </a:cxn>
                  <a:cxn ang="0">
                    <a:pos x="138" y="92"/>
                  </a:cxn>
                  <a:cxn ang="0">
                    <a:pos x="132" y="106"/>
                  </a:cxn>
                  <a:cxn ang="0">
                    <a:pos x="118" y="118"/>
                  </a:cxn>
                  <a:cxn ang="0">
                    <a:pos x="112" y="144"/>
                  </a:cxn>
                  <a:cxn ang="0">
                    <a:pos x="100" y="160"/>
                  </a:cxn>
                  <a:cxn ang="0">
                    <a:pos x="90" y="172"/>
                  </a:cxn>
                  <a:cxn ang="0">
                    <a:pos x="76" y="178"/>
                  </a:cxn>
                  <a:cxn ang="0">
                    <a:pos x="66" y="198"/>
                  </a:cxn>
                  <a:cxn ang="0">
                    <a:pos x="50" y="198"/>
                  </a:cxn>
                  <a:cxn ang="0">
                    <a:pos x="58" y="212"/>
                  </a:cxn>
                  <a:cxn ang="0">
                    <a:pos x="42" y="214"/>
                  </a:cxn>
                  <a:cxn ang="0">
                    <a:pos x="24" y="228"/>
                  </a:cxn>
                  <a:cxn ang="0">
                    <a:pos x="4" y="234"/>
                  </a:cxn>
                  <a:cxn ang="0">
                    <a:pos x="6" y="260"/>
                  </a:cxn>
                  <a:cxn ang="0">
                    <a:pos x="8" y="282"/>
                  </a:cxn>
                  <a:cxn ang="0">
                    <a:pos x="8" y="306"/>
                  </a:cxn>
                  <a:cxn ang="0">
                    <a:pos x="18" y="328"/>
                  </a:cxn>
                  <a:cxn ang="0">
                    <a:pos x="52" y="334"/>
                  </a:cxn>
                  <a:cxn ang="0">
                    <a:pos x="82" y="312"/>
                  </a:cxn>
                  <a:cxn ang="0">
                    <a:pos x="110" y="318"/>
                  </a:cxn>
                  <a:cxn ang="0">
                    <a:pos x="120" y="214"/>
                  </a:cxn>
                  <a:cxn ang="0">
                    <a:pos x="182" y="134"/>
                  </a:cxn>
                  <a:cxn ang="0">
                    <a:pos x="290" y="86"/>
                  </a:cxn>
                  <a:cxn ang="0">
                    <a:pos x="334" y="54"/>
                  </a:cxn>
                </a:cxnLst>
                <a:rect l="0" t="0" r="r" b="b"/>
                <a:pathLst>
                  <a:path w="389" h="341">
                    <a:moveTo>
                      <a:pt x="334" y="54"/>
                    </a:moveTo>
                    <a:lnTo>
                      <a:pt x="338" y="54"/>
                    </a:lnTo>
                    <a:lnTo>
                      <a:pt x="360" y="44"/>
                    </a:lnTo>
                    <a:lnTo>
                      <a:pt x="366" y="44"/>
                    </a:lnTo>
                    <a:lnTo>
                      <a:pt x="372" y="46"/>
                    </a:lnTo>
                    <a:lnTo>
                      <a:pt x="378" y="46"/>
                    </a:lnTo>
                    <a:lnTo>
                      <a:pt x="384" y="46"/>
                    </a:lnTo>
                    <a:lnTo>
                      <a:pt x="388" y="44"/>
                    </a:lnTo>
                    <a:lnTo>
                      <a:pt x="388" y="38"/>
                    </a:lnTo>
                    <a:lnTo>
                      <a:pt x="382" y="36"/>
                    </a:lnTo>
                    <a:lnTo>
                      <a:pt x="376" y="36"/>
                    </a:lnTo>
                    <a:lnTo>
                      <a:pt x="368" y="38"/>
                    </a:lnTo>
                    <a:lnTo>
                      <a:pt x="364" y="38"/>
                    </a:lnTo>
                    <a:lnTo>
                      <a:pt x="358" y="38"/>
                    </a:lnTo>
                    <a:lnTo>
                      <a:pt x="348" y="36"/>
                    </a:lnTo>
                    <a:lnTo>
                      <a:pt x="342" y="38"/>
                    </a:lnTo>
                    <a:lnTo>
                      <a:pt x="338" y="34"/>
                    </a:lnTo>
                    <a:lnTo>
                      <a:pt x="344" y="32"/>
                    </a:lnTo>
                    <a:lnTo>
                      <a:pt x="348" y="28"/>
                    </a:lnTo>
                    <a:lnTo>
                      <a:pt x="352" y="24"/>
                    </a:lnTo>
                    <a:lnTo>
                      <a:pt x="350" y="18"/>
                    </a:lnTo>
                    <a:lnTo>
                      <a:pt x="346" y="14"/>
                    </a:lnTo>
                    <a:lnTo>
                      <a:pt x="340" y="10"/>
                    </a:lnTo>
                    <a:lnTo>
                      <a:pt x="334" y="8"/>
                    </a:lnTo>
                    <a:lnTo>
                      <a:pt x="324" y="8"/>
                    </a:lnTo>
                    <a:lnTo>
                      <a:pt x="320" y="14"/>
                    </a:lnTo>
                    <a:lnTo>
                      <a:pt x="316" y="18"/>
                    </a:lnTo>
                    <a:lnTo>
                      <a:pt x="312" y="18"/>
                    </a:lnTo>
                    <a:lnTo>
                      <a:pt x="312" y="8"/>
                    </a:lnTo>
                    <a:lnTo>
                      <a:pt x="316" y="4"/>
                    </a:lnTo>
                    <a:lnTo>
                      <a:pt x="312" y="0"/>
                    </a:lnTo>
                    <a:lnTo>
                      <a:pt x="308" y="2"/>
                    </a:lnTo>
                    <a:lnTo>
                      <a:pt x="294" y="8"/>
                    </a:lnTo>
                    <a:lnTo>
                      <a:pt x="292" y="8"/>
                    </a:lnTo>
                    <a:lnTo>
                      <a:pt x="286" y="14"/>
                    </a:lnTo>
                    <a:lnTo>
                      <a:pt x="284" y="18"/>
                    </a:lnTo>
                    <a:lnTo>
                      <a:pt x="282" y="22"/>
                    </a:lnTo>
                    <a:lnTo>
                      <a:pt x="282" y="30"/>
                    </a:lnTo>
                    <a:lnTo>
                      <a:pt x="278" y="32"/>
                    </a:lnTo>
                    <a:lnTo>
                      <a:pt x="274" y="28"/>
                    </a:lnTo>
                    <a:lnTo>
                      <a:pt x="274" y="20"/>
                    </a:lnTo>
                    <a:lnTo>
                      <a:pt x="278" y="14"/>
                    </a:lnTo>
                    <a:lnTo>
                      <a:pt x="280" y="8"/>
                    </a:lnTo>
                    <a:lnTo>
                      <a:pt x="284" y="2"/>
                    </a:lnTo>
                    <a:lnTo>
                      <a:pt x="276" y="2"/>
                    </a:lnTo>
                    <a:lnTo>
                      <a:pt x="270" y="4"/>
                    </a:lnTo>
                    <a:lnTo>
                      <a:pt x="264" y="10"/>
                    </a:lnTo>
                    <a:lnTo>
                      <a:pt x="262" y="14"/>
                    </a:lnTo>
                    <a:lnTo>
                      <a:pt x="258" y="18"/>
                    </a:lnTo>
                    <a:lnTo>
                      <a:pt x="252" y="18"/>
                    </a:lnTo>
                    <a:lnTo>
                      <a:pt x="250" y="12"/>
                    </a:lnTo>
                    <a:lnTo>
                      <a:pt x="248" y="8"/>
                    </a:lnTo>
                    <a:lnTo>
                      <a:pt x="244" y="6"/>
                    </a:lnTo>
                    <a:lnTo>
                      <a:pt x="238" y="6"/>
                    </a:lnTo>
                    <a:lnTo>
                      <a:pt x="234" y="12"/>
                    </a:lnTo>
                    <a:lnTo>
                      <a:pt x="230" y="18"/>
                    </a:lnTo>
                    <a:lnTo>
                      <a:pt x="226" y="22"/>
                    </a:lnTo>
                    <a:lnTo>
                      <a:pt x="222" y="28"/>
                    </a:lnTo>
                    <a:lnTo>
                      <a:pt x="218" y="32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6"/>
                    </a:lnTo>
                    <a:lnTo>
                      <a:pt x="194" y="32"/>
                    </a:lnTo>
                    <a:lnTo>
                      <a:pt x="186" y="32"/>
                    </a:lnTo>
                    <a:lnTo>
                      <a:pt x="182" y="34"/>
                    </a:lnTo>
                    <a:lnTo>
                      <a:pt x="178" y="40"/>
                    </a:lnTo>
                    <a:lnTo>
                      <a:pt x="174" y="44"/>
                    </a:lnTo>
                    <a:lnTo>
                      <a:pt x="168" y="46"/>
                    </a:lnTo>
                    <a:lnTo>
                      <a:pt x="164" y="50"/>
                    </a:lnTo>
                    <a:lnTo>
                      <a:pt x="164" y="56"/>
                    </a:lnTo>
                    <a:lnTo>
                      <a:pt x="164" y="62"/>
                    </a:lnTo>
                    <a:lnTo>
                      <a:pt x="156" y="62"/>
                    </a:lnTo>
                    <a:lnTo>
                      <a:pt x="150" y="60"/>
                    </a:lnTo>
                    <a:lnTo>
                      <a:pt x="148" y="54"/>
                    </a:lnTo>
                    <a:lnTo>
                      <a:pt x="138" y="52"/>
                    </a:lnTo>
                    <a:lnTo>
                      <a:pt x="132" y="56"/>
                    </a:lnTo>
                    <a:lnTo>
                      <a:pt x="130" y="62"/>
                    </a:lnTo>
                    <a:lnTo>
                      <a:pt x="132" y="68"/>
                    </a:lnTo>
                    <a:lnTo>
                      <a:pt x="136" y="74"/>
                    </a:lnTo>
                    <a:lnTo>
                      <a:pt x="134" y="78"/>
                    </a:lnTo>
                    <a:lnTo>
                      <a:pt x="126" y="78"/>
                    </a:lnTo>
                    <a:lnTo>
                      <a:pt x="122" y="78"/>
                    </a:lnTo>
                    <a:lnTo>
                      <a:pt x="112" y="86"/>
                    </a:lnTo>
                    <a:lnTo>
                      <a:pt x="116" y="90"/>
                    </a:lnTo>
                    <a:lnTo>
                      <a:pt x="126" y="88"/>
                    </a:lnTo>
                    <a:lnTo>
                      <a:pt x="132" y="86"/>
                    </a:lnTo>
                    <a:lnTo>
                      <a:pt x="138" y="80"/>
                    </a:lnTo>
                    <a:lnTo>
                      <a:pt x="148" y="78"/>
                    </a:lnTo>
                    <a:lnTo>
                      <a:pt x="152" y="80"/>
                    </a:lnTo>
                    <a:lnTo>
                      <a:pt x="152" y="84"/>
                    </a:lnTo>
                    <a:lnTo>
                      <a:pt x="146" y="88"/>
                    </a:lnTo>
                    <a:lnTo>
                      <a:pt x="140" y="90"/>
                    </a:lnTo>
                    <a:lnTo>
                      <a:pt x="138" y="92"/>
                    </a:lnTo>
                    <a:lnTo>
                      <a:pt x="136" y="98"/>
                    </a:lnTo>
                    <a:lnTo>
                      <a:pt x="136" y="102"/>
                    </a:lnTo>
                    <a:lnTo>
                      <a:pt x="132" y="106"/>
                    </a:lnTo>
                    <a:lnTo>
                      <a:pt x="126" y="108"/>
                    </a:lnTo>
                    <a:lnTo>
                      <a:pt x="120" y="114"/>
                    </a:lnTo>
                    <a:lnTo>
                      <a:pt x="118" y="118"/>
                    </a:lnTo>
                    <a:lnTo>
                      <a:pt x="112" y="126"/>
                    </a:lnTo>
                    <a:lnTo>
                      <a:pt x="110" y="134"/>
                    </a:lnTo>
                    <a:lnTo>
                      <a:pt x="112" y="144"/>
                    </a:lnTo>
                    <a:lnTo>
                      <a:pt x="106" y="148"/>
                    </a:lnTo>
                    <a:lnTo>
                      <a:pt x="102" y="152"/>
                    </a:lnTo>
                    <a:lnTo>
                      <a:pt x="100" y="160"/>
                    </a:lnTo>
                    <a:lnTo>
                      <a:pt x="94" y="164"/>
                    </a:lnTo>
                    <a:lnTo>
                      <a:pt x="92" y="168"/>
                    </a:lnTo>
                    <a:lnTo>
                      <a:pt x="90" y="172"/>
                    </a:lnTo>
                    <a:lnTo>
                      <a:pt x="88" y="176"/>
                    </a:lnTo>
                    <a:lnTo>
                      <a:pt x="82" y="176"/>
                    </a:lnTo>
                    <a:lnTo>
                      <a:pt x="76" y="178"/>
                    </a:lnTo>
                    <a:lnTo>
                      <a:pt x="76" y="186"/>
                    </a:lnTo>
                    <a:lnTo>
                      <a:pt x="72" y="190"/>
                    </a:lnTo>
                    <a:lnTo>
                      <a:pt x="66" y="198"/>
                    </a:lnTo>
                    <a:lnTo>
                      <a:pt x="60" y="196"/>
                    </a:lnTo>
                    <a:lnTo>
                      <a:pt x="56" y="196"/>
                    </a:lnTo>
                    <a:lnTo>
                      <a:pt x="50" y="198"/>
                    </a:lnTo>
                    <a:lnTo>
                      <a:pt x="52" y="206"/>
                    </a:lnTo>
                    <a:lnTo>
                      <a:pt x="56" y="208"/>
                    </a:lnTo>
                    <a:lnTo>
                      <a:pt x="58" y="212"/>
                    </a:lnTo>
                    <a:lnTo>
                      <a:pt x="54" y="216"/>
                    </a:lnTo>
                    <a:lnTo>
                      <a:pt x="48" y="216"/>
                    </a:lnTo>
                    <a:lnTo>
                      <a:pt x="42" y="214"/>
                    </a:lnTo>
                    <a:lnTo>
                      <a:pt x="36" y="218"/>
                    </a:lnTo>
                    <a:lnTo>
                      <a:pt x="28" y="224"/>
                    </a:lnTo>
                    <a:lnTo>
                      <a:pt x="24" y="228"/>
                    </a:lnTo>
                    <a:lnTo>
                      <a:pt x="18" y="232"/>
                    </a:lnTo>
                    <a:lnTo>
                      <a:pt x="12" y="234"/>
                    </a:lnTo>
                    <a:lnTo>
                      <a:pt x="4" y="234"/>
                    </a:lnTo>
                    <a:lnTo>
                      <a:pt x="0" y="242"/>
                    </a:lnTo>
                    <a:lnTo>
                      <a:pt x="6" y="254"/>
                    </a:lnTo>
                    <a:lnTo>
                      <a:pt x="6" y="260"/>
                    </a:lnTo>
                    <a:lnTo>
                      <a:pt x="4" y="264"/>
                    </a:lnTo>
                    <a:lnTo>
                      <a:pt x="4" y="278"/>
                    </a:lnTo>
                    <a:lnTo>
                      <a:pt x="8" y="282"/>
                    </a:lnTo>
                    <a:lnTo>
                      <a:pt x="18" y="292"/>
                    </a:lnTo>
                    <a:lnTo>
                      <a:pt x="14" y="294"/>
                    </a:lnTo>
                    <a:lnTo>
                      <a:pt x="8" y="306"/>
                    </a:lnTo>
                    <a:lnTo>
                      <a:pt x="14" y="308"/>
                    </a:lnTo>
                    <a:lnTo>
                      <a:pt x="18" y="312"/>
                    </a:lnTo>
                    <a:lnTo>
                      <a:pt x="18" y="328"/>
                    </a:lnTo>
                    <a:lnTo>
                      <a:pt x="26" y="332"/>
                    </a:lnTo>
                    <a:lnTo>
                      <a:pt x="46" y="340"/>
                    </a:lnTo>
                    <a:lnTo>
                      <a:pt x="52" y="334"/>
                    </a:lnTo>
                    <a:lnTo>
                      <a:pt x="68" y="322"/>
                    </a:lnTo>
                    <a:lnTo>
                      <a:pt x="74" y="318"/>
                    </a:lnTo>
                    <a:lnTo>
                      <a:pt x="82" y="312"/>
                    </a:lnTo>
                    <a:lnTo>
                      <a:pt x="90" y="308"/>
                    </a:lnTo>
                    <a:lnTo>
                      <a:pt x="94" y="318"/>
                    </a:lnTo>
                    <a:lnTo>
                      <a:pt x="110" y="318"/>
                    </a:lnTo>
                    <a:lnTo>
                      <a:pt x="122" y="306"/>
                    </a:lnTo>
                    <a:lnTo>
                      <a:pt x="140" y="248"/>
                    </a:lnTo>
                    <a:lnTo>
                      <a:pt x="120" y="214"/>
                    </a:lnTo>
                    <a:lnTo>
                      <a:pt x="158" y="188"/>
                    </a:lnTo>
                    <a:lnTo>
                      <a:pt x="148" y="158"/>
                    </a:lnTo>
                    <a:lnTo>
                      <a:pt x="182" y="134"/>
                    </a:lnTo>
                    <a:lnTo>
                      <a:pt x="198" y="94"/>
                    </a:lnTo>
                    <a:lnTo>
                      <a:pt x="242" y="80"/>
                    </a:lnTo>
                    <a:lnTo>
                      <a:pt x="290" y="86"/>
                    </a:lnTo>
                    <a:lnTo>
                      <a:pt x="306" y="62"/>
                    </a:lnTo>
                    <a:lnTo>
                      <a:pt x="316" y="50"/>
                    </a:lnTo>
                    <a:lnTo>
                      <a:pt x="334" y="5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0" name="Freeform 388"/>
              <p:cNvSpPr>
                <a:spLocks/>
              </p:cNvSpPr>
              <p:nvPr/>
            </p:nvSpPr>
            <p:spPr bwMode="ltGray">
              <a:xfrm>
                <a:off x="2849" y="1175"/>
                <a:ext cx="158" cy="29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28" y="36"/>
                  </a:cxn>
                  <a:cxn ang="0">
                    <a:pos x="36" y="36"/>
                  </a:cxn>
                  <a:cxn ang="0">
                    <a:pos x="46" y="30"/>
                  </a:cxn>
                  <a:cxn ang="0">
                    <a:pos x="54" y="36"/>
                  </a:cxn>
                  <a:cxn ang="0">
                    <a:pos x="64" y="36"/>
                  </a:cxn>
                  <a:cxn ang="0">
                    <a:pos x="70" y="22"/>
                  </a:cxn>
                  <a:cxn ang="0">
                    <a:pos x="72" y="8"/>
                  </a:cxn>
                  <a:cxn ang="0">
                    <a:pos x="92" y="2"/>
                  </a:cxn>
                  <a:cxn ang="0">
                    <a:pos x="110" y="8"/>
                  </a:cxn>
                  <a:cxn ang="0">
                    <a:pos x="116" y="20"/>
                  </a:cxn>
                  <a:cxn ang="0">
                    <a:pos x="110" y="28"/>
                  </a:cxn>
                  <a:cxn ang="0">
                    <a:pos x="108" y="38"/>
                  </a:cxn>
                  <a:cxn ang="0">
                    <a:pos x="104" y="48"/>
                  </a:cxn>
                  <a:cxn ang="0">
                    <a:pos x="118" y="54"/>
                  </a:cxn>
                  <a:cxn ang="0">
                    <a:pos x="126" y="92"/>
                  </a:cxn>
                  <a:cxn ang="0">
                    <a:pos x="134" y="100"/>
                  </a:cxn>
                  <a:cxn ang="0">
                    <a:pos x="138" y="112"/>
                  </a:cxn>
                  <a:cxn ang="0">
                    <a:pos x="136" y="124"/>
                  </a:cxn>
                  <a:cxn ang="0">
                    <a:pos x="134" y="136"/>
                  </a:cxn>
                  <a:cxn ang="0">
                    <a:pos x="138" y="144"/>
                  </a:cxn>
                  <a:cxn ang="0">
                    <a:pos x="140" y="160"/>
                  </a:cxn>
                  <a:cxn ang="0">
                    <a:pos x="146" y="174"/>
                  </a:cxn>
                  <a:cxn ang="0">
                    <a:pos x="158" y="184"/>
                  </a:cxn>
                  <a:cxn ang="0">
                    <a:pos x="152" y="190"/>
                  </a:cxn>
                  <a:cxn ang="0">
                    <a:pos x="144" y="198"/>
                  </a:cxn>
                  <a:cxn ang="0">
                    <a:pos x="140" y="212"/>
                  </a:cxn>
                  <a:cxn ang="0">
                    <a:pos x="134" y="226"/>
                  </a:cxn>
                  <a:cxn ang="0">
                    <a:pos x="122" y="238"/>
                  </a:cxn>
                  <a:cxn ang="0">
                    <a:pos x="114" y="244"/>
                  </a:cxn>
                  <a:cxn ang="0">
                    <a:pos x="98" y="244"/>
                  </a:cxn>
                  <a:cxn ang="0">
                    <a:pos x="80" y="248"/>
                  </a:cxn>
                  <a:cxn ang="0">
                    <a:pos x="64" y="256"/>
                  </a:cxn>
                  <a:cxn ang="0">
                    <a:pos x="48" y="260"/>
                  </a:cxn>
                  <a:cxn ang="0">
                    <a:pos x="36" y="258"/>
                  </a:cxn>
                  <a:cxn ang="0">
                    <a:pos x="30" y="244"/>
                  </a:cxn>
                  <a:cxn ang="0">
                    <a:pos x="18" y="244"/>
                  </a:cxn>
                  <a:cxn ang="0">
                    <a:pos x="12" y="226"/>
                  </a:cxn>
                  <a:cxn ang="0">
                    <a:pos x="10" y="210"/>
                  </a:cxn>
                  <a:cxn ang="0">
                    <a:pos x="8" y="190"/>
                  </a:cxn>
                  <a:cxn ang="0">
                    <a:pos x="18" y="176"/>
                  </a:cxn>
                  <a:cxn ang="0">
                    <a:pos x="40" y="158"/>
                  </a:cxn>
                  <a:cxn ang="0">
                    <a:pos x="50" y="148"/>
                  </a:cxn>
                  <a:cxn ang="0">
                    <a:pos x="58" y="138"/>
                  </a:cxn>
                  <a:cxn ang="0">
                    <a:pos x="70" y="134"/>
                  </a:cxn>
                  <a:cxn ang="0">
                    <a:pos x="66" y="120"/>
                  </a:cxn>
                  <a:cxn ang="0">
                    <a:pos x="54" y="112"/>
                  </a:cxn>
                  <a:cxn ang="0">
                    <a:pos x="42" y="108"/>
                  </a:cxn>
                  <a:cxn ang="0">
                    <a:pos x="14" y="74"/>
                  </a:cxn>
                  <a:cxn ang="0">
                    <a:pos x="4" y="28"/>
                  </a:cxn>
                </a:cxnLst>
                <a:rect l="0" t="0" r="r" b="b"/>
                <a:pathLst>
                  <a:path w="159" h="263">
                    <a:moveTo>
                      <a:pt x="4" y="28"/>
                    </a:moveTo>
                    <a:lnTo>
                      <a:pt x="6" y="24"/>
                    </a:lnTo>
                    <a:lnTo>
                      <a:pt x="26" y="32"/>
                    </a:lnTo>
                    <a:lnTo>
                      <a:pt x="28" y="36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42" y="32"/>
                    </a:lnTo>
                    <a:lnTo>
                      <a:pt x="46" y="30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60" y="40"/>
                    </a:lnTo>
                    <a:lnTo>
                      <a:pt x="64" y="36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70" y="14"/>
                    </a:lnTo>
                    <a:lnTo>
                      <a:pt x="72" y="8"/>
                    </a:lnTo>
                    <a:lnTo>
                      <a:pt x="80" y="4"/>
                    </a:lnTo>
                    <a:lnTo>
                      <a:pt x="92" y="2"/>
                    </a:lnTo>
                    <a:lnTo>
                      <a:pt x="102" y="0"/>
                    </a:lnTo>
                    <a:lnTo>
                      <a:pt x="110" y="8"/>
                    </a:lnTo>
                    <a:lnTo>
                      <a:pt x="114" y="14"/>
                    </a:lnTo>
                    <a:lnTo>
                      <a:pt x="116" y="20"/>
                    </a:lnTo>
                    <a:lnTo>
                      <a:pt x="114" y="24"/>
                    </a:lnTo>
                    <a:lnTo>
                      <a:pt x="110" y="28"/>
                    </a:lnTo>
                    <a:lnTo>
                      <a:pt x="108" y="34"/>
                    </a:lnTo>
                    <a:lnTo>
                      <a:pt x="108" y="38"/>
                    </a:lnTo>
                    <a:lnTo>
                      <a:pt x="106" y="42"/>
                    </a:lnTo>
                    <a:lnTo>
                      <a:pt x="104" y="48"/>
                    </a:lnTo>
                    <a:lnTo>
                      <a:pt x="110" y="54"/>
                    </a:lnTo>
                    <a:lnTo>
                      <a:pt x="118" y="54"/>
                    </a:lnTo>
                    <a:lnTo>
                      <a:pt x="124" y="58"/>
                    </a:lnTo>
                    <a:lnTo>
                      <a:pt x="126" y="92"/>
                    </a:lnTo>
                    <a:lnTo>
                      <a:pt x="130" y="98"/>
                    </a:lnTo>
                    <a:lnTo>
                      <a:pt x="134" y="100"/>
                    </a:lnTo>
                    <a:lnTo>
                      <a:pt x="138" y="106"/>
                    </a:lnTo>
                    <a:lnTo>
                      <a:pt x="138" y="112"/>
                    </a:lnTo>
                    <a:lnTo>
                      <a:pt x="138" y="118"/>
                    </a:lnTo>
                    <a:lnTo>
                      <a:pt x="136" y="124"/>
                    </a:lnTo>
                    <a:lnTo>
                      <a:pt x="134" y="130"/>
                    </a:lnTo>
                    <a:lnTo>
                      <a:pt x="134" y="136"/>
                    </a:lnTo>
                    <a:lnTo>
                      <a:pt x="136" y="140"/>
                    </a:lnTo>
                    <a:lnTo>
                      <a:pt x="138" y="144"/>
                    </a:lnTo>
                    <a:lnTo>
                      <a:pt x="140" y="152"/>
                    </a:lnTo>
                    <a:lnTo>
                      <a:pt x="140" y="160"/>
                    </a:lnTo>
                    <a:lnTo>
                      <a:pt x="140" y="170"/>
                    </a:lnTo>
                    <a:lnTo>
                      <a:pt x="146" y="174"/>
                    </a:lnTo>
                    <a:lnTo>
                      <a:pt x="152" y="178"/>
                    </a:lnTo>
                    <a:lnTo>
                      <a:pt x="158" y="184"/>
                    </a:lnTo>
                    <a:lnTo>
                      <a:pt x="158" y="188"/>
                    </a:lnTo>
                    <a:lnTo>
                      <a:pt x="152" y="190"/>
                    </a:lnTo>
                    <a:lnTo>
                      <a:pt x="146" y="192"/>
                    </a:lnTo>
                    <a:lnTo>
                      <a:pt x="144" y="198"/>
                    </a:lnTo>
                    <a:lnTo>
                      <a:pt x="140" y="206"/>
                    </a:lnTo>
                    <a:lnTo>
                      <a:pt x="140" y="212"/>
                    </a:lnTo>
                    <a:lnTo>
                      <a:pt x="138" y="220"/>
                    </a:lnTo>
                    <a:lnTo>
                      <a:pt x="134" y="226"/>
                    </a:lnTo>
                    <a:lnTo>
                      <a:pt x="126" y="232"/>
                    </a:lnTo>
                    <a:lnTo>
                      <a:pt x="122" y="238"/>
                    </a:lnTo>
                    <a:lnTo>
                      <a:pt x="120" y="242"/>
                    </a:lnTo>
                    <a:lnTo>
                      <a:pt x="114" y="244"/>
                    </a:lnTo>
                    <a:lnTo>
                      <a:pt x="106" y="244"/>
                    </a:lnTo>
                    <a:lnTo>
                      <a:pt x="98" y="244"/>
                    </a:lnTo>
                    <a:lnTo>
                      <a:pt x="90" y="246"/>
                    </a:lnTo>
                    <a:lnTo>
                      <a:pt x="80" y="248"/>
                    </a:lnTo>
                    <a:lnTo>
                      <a:pt x="72" y="250"/>
                    </a:lnTo>
                    <a:lnTo>
                      <a:pt x="64" y="256"/>
                    </a:lnTo>
                    <a:lnTo>
                      <a:pt x="54" y="258"/>
                    </a:lnTo>
                    <a:lnTo>
                      <a:pt x="48" y="260"/>
                    </a:lnTo>
                    <a:lnTo>
                      <a:pt x="40" y="262"/>
                    </a:lnTo>
                    <a:lnTo>
                      <a:pt x="36" y="258"/>
                    </a:lnTo>
                    <a:lnTo>
                      <a:pt x="36" y="248"/>
                    </a:lnTo>
                    <a:lnTo>
                      <a:pt x="30" y="244"/>
                    </a:lnTo>
                    <a:lnTo>
                      <a:pt x="24" y="246"/>
                    </a:lnTo>
                    <a:lnTo>
                      <a:pt x="18" y="244"/>
                    </a:lnTo>
                    <a:lnTo>
                      <a:pt x="12" y="240"/>
                    </a:lnTo>
                    <a:lnTo>
                      <a:pt x="12" y="226"/>
                    </a:lnTo>
                    <a:lnTo>
                      <a:pt x="12" y="218"/>
                    </a:lnTo>
                    <a:lnTo>
                      <a:pt x="10" y="210"/>
                    </a:lnTo>
                    <a:lnTo>
                      <a:pt x="8" y="200"/>
                    </a:lnTo>
                    <a:lnTo>
                      <a:pt x="8" y="190"/>
                    </a:lnTo>
                    <a:lnTo>
                      <a:pt x="10" y="184"/>
                    </a:lnTo>
                    <a:lnTo>
                      <a:pt x="18" y="176"/>
                    </a:lnTo>
                    <a:lnTo>
                      <a:pt x="30" y="166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50" y="148"/>
                    </a:lnTo>
                    <a:lnTo>
                      <a:pt x="50" y="142"/>
                    </a:lnTo>
                    <a:lnTo>
                      <a:pt x="58" y="138"/>
                    </a:lnTo>
                    <a:lnTo>
                      <a:pt x="66" y="138"/>
                    </a:lnTo>
                    <a:lnTo>
                      <a:pt x="70" y="134"/>
                    </a:lnTo>
                    <a:lnTo>
                      <a:pt x="70" y="124"/>
                    </a:lnTo>
                    <a:lnTo>
                      <a:pt x="66" y="120"/>
                    </a:lnTo>
                    <a:lnTo>
                      <a:pt x="60" y="114"/>
                    </a:lnTo>
                    <a:lnTo>
                      <a:pt x="54" y="112"/>
                    </a:lnTo>
                    <a:lnTo>
                      <a:pt x="52" y="110"/>
                    </a:lnTo>
                    <a:lnTo>
                      <a:pt x="42" y="108"/>
                    </a:lnTo>
                    <a:lnTo>
                      <a:pt x="22" y="94"/>
                    </a:lnTo>
                    <a:lnTo>
                      <a:pt x="14" y="74"/>
                    </a:lnTo>
                    <a:lnTo>
                      <a:pt x="0" y="38"/>
                    </a:lnTo>
                    <a:lnTo>
                      <a:pt x="4" y="28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1" name="Freeform 389"/>
              <p:cNvSpPr>
                <a:spLocks/>
              </p:cNvSpPr>
              <p:nvPr/>
            </p:nvSpPr>
            <p:spPr bwMode="ltGray">
              <a:xfrm>
                <a:off x="2750" y="1689"/>
                <a:ext cx="86" cy="77"/>
              </a:xfrm>
              <a:custGeom>
                <a:avLst/>
                <a:gdLst/>
                <a:ahLst/>
                <a:cxnLst>
                  <a:cxn ang="0">
                    <a:pos x="22" y="64"/>
                  </a:cxn>
                  <a:cxn ang="0">
                    <a:pos x="30" y="62"/>
                  </a:cxn>
                  <a:cxn ang="0">
                    <a:pos x="38" y="68"/>
                  </a:cxn>
                  <a:cxn ang="0">
                    <a:pos x="42" y="62"/>
                  </a:cxn>
                  <a:cxn ang="0">
                    <a:pos x="42" y="54"/>
                  </a:cxn>
                  <a:cxn ang="0">
                    <a:pos x="48" y="50"/>
                  </a:cxn>
                  <a:cxn ang="0">
                    <a:pos x="54" y="54"/>
                  </a:cxn>
                  <a:cxn ang="0">
                    <a:pos x="56" y="54"/>
                  </a:cxn>
                  <a:cxn ang="0">
                    <a:pos x="62" y="56"/>
                  </a:cxn>
                  <a:cxn ang="0">
                    <a:pos x="86" y="26"/>
                  </a:cxn>
                  <a:cxn ang="0">
                    <a:pos x="72" y="16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32" y="2"/>
                  </a:cxn>
                  <a:cxn ang="0">
                    <a:pos x="26" y="6"/>
                  </a:cxn>
                  <a:cxn ang="0">
                    <a:pos x="18" y="12"/>
                  </a:cxn>
                  <a:cxn ang="0">
                    <a:pos x="10" y="20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22" y="64"/>
                  </a:cxn>
                </a:cxnLst>
                <a:rect l="0" t="0" r="r" b="b"/>
                <a:pathLst>
                  <a:path w="87" h="69">
                    <a:moveTo>
                      <a:pt x="22" y="64"/>
                    </a:moveTo>
                    <a:lnTo>
                      <a:pt x="30" y="62"/>
                    </a:lnTo>
                    <a:lnTo>
                      <a:pt x="38" y="68"/>
                    </a:lnTo>
                    <a:lnTo>
                      <a:pt x="42" y="62"/>
                    </a:lnTo>
                    <a:lnTo>
                      <a:pt x="42" y="54"/>
                    </a:lnTo>
                    <a:lnTo>
                      <a:pt x="48" y="50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62" y="56"/>
                    </a:lnTo>
                    <a:lnTo>
                      <a:pt x="86" y="26"/>
                    </a:lnTo>
                    <a:lnTo>
                      <a:pt x="72" y="16"/>
                    </a:lnTo>
                    <a:lnTo>
                      <a:pt x="50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32" y="2"/>
                    </a:lnTo>
                    <a:lnTo>
                      <a:pt x="26" y="6"/>
                    </a:lnTo>
                    <a:lnTo>
                      <a:pt x="18" y="12"/>
                    </a:lnTo>
                    <a:lnTo>
                      <a:pt x="10" y="20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22" y="6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2" name="Freeform 390"/>
              <p:cNvSpPr>
                <a:spLocks/>
              </p:cNvSpPr>
              <p:nvPr/>
            </p:nvSpPr>
            <p:spPr bwMode="auto">
              <a:xfrm>
                <a:off x="252" y="875"/>
                <a:ext cx="549" cy="628"/>
              </a:xfrm>
              <a:custGeom>
                <a:avLst/>
                <a:gdLst/>
                <a:ahLst/>
                <a:cxnLst>
                  <a:cxn ang="0">
                    <a:pos x="546" y="139"/>
                  </a:cxn>
                  <a:cxn ang="0">
                    <a:pos x="507" y="127"/>
                  </a:cxn>
                  <a:cxn ang="0">
                    <a:pos x="477" y="70"/>
                  </a:cxn>
                  <a:cxn ang="0">
                    <a:pos x="462" y="85"/>
                  </a:cxn>
                  <a:cxn ang="0">
                    <a:pos x="447" y="52"/>
                  </a:cxn>
                  <a:cxn ang="0">
                    <a:pos x="429" y="49"/>
                  </a:cxn>
                  <a:cxn ang="0">
                    <a:pos x="423" y="4"/>
                  </a:cxn>
                  <a:cxn ang="0">
                    <a:pos x="399" y="25"/>
                  </a:cxn>
                  <a:cxn ang="0">
                    <a:pos x="372" y="4"/>
                  </a:cxn>
                  <a:cxn ang="0">
                    <a:pos x="366" y="34"/>
                  </a:cxn>
                  <a:cxn ang="0">
                    <a:pos x="357" y="61"/>
                  </a:cxn>
                  <a:cxn ang="0">
                    <a:pos x="342" y="37"/>
                  </a:cxn>
                  <a:cxn ang="0">
                    <a:pos x="267" y="91"/>
                  </a:cxn>
                  <a:cxn ang="0">
                    <a:pos x="249" y="139"/>
                  </a:cxn>
                  <a:cxn ang="0">
                    <a:pos x="282" y="205"/>
                  </a:cxn>
                  <a:cxn ang="0">
                    <a:pos x="243" y="202"/>
                  </a:cxn>
                  <a:cxn ang="0">
                    <a:pos x="207" y="199"/>
                  </a:cxn>
                  <a:cxn ang="0">
                    <a:pos x="219" y="178"/>
                  </a:cxn>
                  <a:cxn ang="0">
                    <a:pos x="159" y="199"/>
                  </a:cxn>
                  <a:cxn ang="0">
                    <a:pos x="180" y="232"/>
                  </a:cxn>
                  <a:cxn ang="0">
                    <a:pos x="150" y="238"/>
                  </a:cxn>
                  <a:cxn ang="0">
                    <a:pos x="156" y="262"/>
                  </a:cxn>
                  <a:cxn ang="0">
                    <a:pos x="231" y="250"/>
                  </a:cxn>
                  <a:cxn ang="0">
                    <a:pos x="213" y="307"/>
                  </a:cxn>
                  <a:cxn ang="0">
                    <a:pos x="156" y="325"/>
                  </a:cxn>
                  <a:cxn ang="0">
                    <a:pos x="90" y="364"/>
                  </a:cxn>
                  <a:cxn ang="0">
                    <a:pos x="93" y="430"/>
                  </a:cxn>
                  <a:cxn ang="0">
                    <a:pos x="123" y="448"/>
                  </a:cxn>
                  <a:cxn ang="0">
                    <a:pos x="168" y="499"/>
                  </a:cxn>
                  <a:cxn ang="0">
                    <a:pos x="90" y="562"/>
                  </a:cxn>
                  <a:cxn ang="0">
                    <a:pos x="42" y="586"/>
                  </a:cxn>
                  <a:cxn ang="0">
                    <a:pos x="9" y="628"/>
                  </a:cxn>
                  <a:cxn ang="0">
                    <a:pos x="96" y="586"/>
                  </a:cxn>
                  <a:cxn ang="0">
                    <a:pos x="177" y="532"/>
                  </a:cxn>
                  <a:cxn ang="0">
                    <a:pos x="207" y="499"/>
                  </a:cxn>
                  <a:cxn ang="0">
                    <a:pos x="210" y="478"/>
                  </a:cxn>
                  <a:cxn ang="0">
                    <a:pos x="282" y="421"/>
                  </a:cxn>
                  <a:cxn ang="0">
                    <a:pos x="285" y="442"/>
                  </a:cxn>
                  <a:cxn ang="0">
                    <a:pos x="231" y="499"/>
                  </a:cxn>
                  <a:cxn ang="0">
                    <a:pos x="279" y="481"/>
                  </a:cxn>
                  <a:cxn ang="0">
                    <a:pos x="309" y="484"/>
                  </a:cxn>
                  <a:cxn ang="0">
                    <a:pos x="312" y="454"/>
                  </a:cxn>
                  <a:cxn ang="0">
                    <a:pos x="342" y="469"/>
                  </a:cxn>
                  <a:cxn ang="0">
                    <a:pos x="327" y="490"/>
                  </a:cxn>
                  <a:cxn ang="0">
                    <a:pos x="378" y="502"/>
                  </a:cxn>
                  <a:cxn ang="0">
                    <a:pos x="411" y="439"/>
                  </a:cxn>
                  <a:cxn ang="0">
                    <a:pos x="429" y="355"/>
                  </a:cxn>
                  <a:cxn ang="0">
                    <a:pos x="462" y="280"/>
                  </a:cxn>
                  <a:cxn ang="0">
                    <a:pos x="525" y="181"/>
                  </a:cxn>
                  <a:cxn ang="0">
                    <a:pos x="546" y="139"/>
                  </a:cxn>
                </a:cxnLst>
                <a:rect l="0" t="0" r="r" b="b"/>
                <a:pathLst>
                  <a:path w="549" h="628">
                    <a:moveTo>
                      <a:pt x="546" y="139"/>
                    </a:moveTo>
                    <a:cubicBezTo>
                      <a:pt x="543" y="130"/>
                      <a:pt x="518" y="138"/>
                      <a:pt x="507" y="127"/>
                    </a:cubicBezTo>
                    <a:cubicBezTo>
                      <a:pt x="496" y="116"/>
                      <a:pt x="484" y="77"/>
                      <a:pt x="477" y="70"/>
                    </a:cubicBezTo>
                    <a:cubicBezTo>
                      <a:pt x="470" y="63"/>
                      <a:pt x="467" y="88"/>
                      <a:pt x="462" y="85"/>
                    </a:cubicBezTo>
                    <a:cubicBezTo>
                      <a:pt x="457" y="82"/>
                      <a:pt x="452" y="58"/>
                      <a:pt x="447" y="52"/>
                    </a:cubicBezTo>
                    <a:cubicBezTo>
                      <a:pt x="442" y="46"/>
                      <a:pt x="433" y="57"/>
                      <a:pt x="429" y="49"/>
                    </a:cubicBezTo>
                    <a:cubicBezTo>
                      <a:pt x="425" y="41"/>
                      <a:pt x="428" y="8"/>
                      <a:pt x="423" y="4"/>
                    </a:cubicBezTo>
                    <a:cubicBezTo>
                      <a:pt x="418" y="0"/>
                      <a:pt x="407" y="25"/>
                      <a:pt x="399" y="25"/>
                    </a:cubicBezTo>
                    <a:cubicBezTo>
                      <a:pt x="391" y="25"/>
                      <a:pt x="377" y="3"/>
                      <a:pt x="372" y="4"/>
                    </a:cubicBezTo>
                    <a:cubicBezTo>
                      <a:pt x="367" y="5"/>
                      <a:pt x="368" y="25"/>
                      <a:pt x="366" y="34"/>
                    </a:cubicBezTo>
                    <a:cubicBezTo>
                      <a:pt x="364" y="43"/>
                      <a:pt x="361" y="61"/>
                      <a:pt x="357" y="61"/>
                    </a:cubicBezTo>
                    <a:cubicBezTo>
                      <a:pt x="353" y="61"/>
                      <a:pt x="357" y="32"/>
                      <a:pt x="342" y="37"/>
                    </a:cubicBezTo>
                    <a:cubicBezTo>
                      <a:pt x="327" y="42"/>
                      <a:pt x="282" y="74"/>
                      <a:pt x="267" y="91"/>
                    </a:cubicBezTo>
                    <a:cubicBezTo>
                      <a:pt x="252" y="108"/>
                      <a:pt x="247" y="120"/>
                      <a:pt x="249" y="139"/>
                    </a:cubicBezTo>
                    <a:cubicBezTo>
                      <a:pt x="251" y="158"/>
                      <a:pt x="283" y="195"/>
                      <a:pt x="282" y="205"/>
                    </a:cubicBezTo>
                    <a:cubicBezTo>
                      <a:pt x="281" y="215"/>
                      <a:pt x="255" y="203"/>
                      <a:pt x="243" y="202"/>
                    </a:cubicBezTo>
                    <a:cubicBezTo>
                      <a:pt x="231" y="201"/>
                      <a:pt x="211" y="203"/>
                      <a:pt x="207" y="199"/>
                    </a:cubicBezTo>
                    <a:cubicBezTo>
                      <a:pt x="203" y="195"/>
                      <a:pt x="227" y="178"/>
                      <a:pt x="219" y="178"/>
                    </a:cubicBezTo>
                    <a:cubicBezTo>
                      <a:pt x="211" y="178"/>
                      <a:pt x="165" y="190"/>
                      <a:pt x="159" y="199"/>
                    </a:cubicBezTo>
                    <a:cubicBezTo>
                      <a:pt x="153" y="208"/>
                      <a:pt x="181" y="226"/>
                      <a:pt x="180" y="232"/>
                    </a:cubicBezTo>
                    <a:cubicBezTo>
                      <a:pt x="179" y="238"/>
                      <a:pt x="154" y="233"/>
                      <a:pt x="150" y="238"/>
                    </a:cubicBezTo>
                    <a:cubicBezTo>
                      <a:pt x="146" y="243"/>
                      <a:pt x="143" y="260"/>
                      <a:pt x="156" y="262"/>
                    </a:cubicBezTo>
                    <a:cubicBezTo>
                      <a:pt x="169" y="264"/>
                      <a:pt x="222" y="243"/>
                      <a:pt x="231" y="250"/>
                    </a:cubicBezTo>
                    <a:cubicBezTo>
                      <a:pt x="240" y="257"/>
                      <a:pt x="225" y="295"/>
                      <a:pt x="213" y="307"/>
                    </a:cubicBezTo>
                    <a:cubicBezTo>
                      <a:pt x="201" y="319"/>
                      <a:pt x="176" y="316"/>
                      <a:pt x="156" y="325"/>
                    </a:cubicBezTo>
                    <a:cubicBezTo>
                      <a:pt x="136" y="334"/>
                      <a:pt x="100" y="347"/>
                      <a:pt x="90" y="364"/>
                    </a:cubicBezTo>
                    <a:cubicBezTo>
                      <a:pt x="80" y="381"/>
                      <a:pt x="88" y="416"/>
                      <a:pt x="93" y="430"/>
                    </a:cubicBezTo>
                    <a:cubicBezTo>
                      <a:pt x="98" y="444"/>
                      <a:pt x="111" y="437"/>
                      <a:pt x="123" y="448"/>
                    </a:cubicBezTo>
                    <a:cubicBezTo>
                      <a:pt x="135" y="459"/>
                      <a:pt x="173" y="480"/>
                      <a:pt x="168" y="499"/>
                    </a:cubicBezTo>
                    <a:cubicBezTo>
                      <a:pt x="163" y="518"/>
                      <a:pt x="111" y="547"/>
                      <a:pt x="90" y="562"/>
                    </a:cubicBezTo>
                    <a:cubicBezTo>
                      <a:pt x="69" y="577"/>
                      <a:pt x="55" y="575"/>
                      <a:pt x="42" y="586"/>
                    </a:cubicBezTo>
                    <a:cubicBezTo>
                      <a:pt x="29" y="597"/>
                      <a:pt x="0" y="628"/>
                      <a:pt x="9" y="628"/>
                    </a:cubicBezTo>
                    <a:cubicBezTo>
                      <a:pt x="18" y="628"/>
                      <a:pt x="68" y="602"/>
                      <a:pt x="96" y="586"/>
                    </a:cubicBezTo>
                    <a:cubicBezTo>
                      <a:pt x="124" y="570"/>
                      <a:pt x="158" y="547"/>
                      <a:pt x="177" y="532"/>
                    </a:cubicBezTo>
                    <a:cubicBezTo>
                      <a:pt x="196" y="517"/>
                      <a:pt x="202" y="508"/>
                      <a:pt x="207" y="499"/>
                    </a:cubicBezTo>
                    <a:cubicBezTo>
                      <a:pt x="212" y="490"/>
                      <a:pt x="198" y="491"/>
                      <a:pt x="210" y="478"/>
                    </a:cubicBezTo>
                    <a:cubicBezTo>
                      <a:pt x="222" y="465"/>
                      <a:pt x="269" y="427"/>
                      <a:pt x="282" y="421"/>
                    </a:cubicBezTo>
                    <a:cubicBezTo>
                      <a:pt x="295" y="415"/>
                      <a:pt x="294" y="429"/>
                      <a:pt x="285" y="442"/>
                    </a:cubicBezTo>
                    <a:cubicBezTo>
                      <a:pt x="276" y="455"/>
                      <a:pt x="232" y="493"/>
                      <a:pt x="231" y="499"/>
                    </a:cubicBezTo>
                    <a:cubicBezTo>
                      <a:pt x="230" y="505"/>
                      <a:pt x="266" y="483"/>
                      <a:pt x="279" y="481"/>
                    </a:cubicBezTo>
                    <a:cubicBezTo>
                      <a:pt x="292" y="479"/>
                      <a:pt x="304" y="488"/>
                      <a:pt x="309" y="484"/>
                    </a:cubicBezTo>
                    <a:cubicBezTo>
                      <a:pt x="314" y="480"/>
                      <a:pt x="307" y="456"/>
                      <a:pt x="312" y="454"/>
                    </a:cubicBezTo>
                    <a:cubicBezTo>
                      <a:pt x="317" y="452"/>
                      <a:pt x="340" y="463"/>
                      <a:pt x="342" y="469"/>
                    </a:cubicBezTo>
                    <a:cubicBezTo>
                      <a:pt x="344" y="475"/>
                      <a:pt x="321" y="485"/>
                      <a:pt x="327" y="490"/>
                    </a:cubicBezTo>
                    <a:cubicBezTo>
                      <a:pt x="333" y="495"/>
                      <a:pt x="364" y="510"/>
                      <a:pt x="378" y="502"/>
                    </a:cubicBezTo>
                    <a:cubicBezTo>
                      <a:pt x="392" y="494"/>
                      <a:pt x="403" y="463"/>
                      <a:pt x="411" y="439"/>
                    </a:cubicBezTo>
                    <a:cubicBezTo>
                      <a:pt x="419" y="415"/>
                      <a:pt x="421" y="381"/>
                      <a:pt x="429" y="355"/>
                    </a:cubicBezTo>
                    <a:cubicBezTo>
                      <a:pt x="437" y="329"/>
                      <a:pt x="446" y="309"/>
                      <a:pt x="462" y="280"/>
                    </a:cubicBezTo>
                    <a:cubicBezTo>
                      <a:pt x="478" y="251"/>
                      <a:pt x="511" y="206"/>
                      <a:pt x="525" y="181"/>
                    </a:cubicBezTo>
                    <a:cubicBezTo>
                      <a:pt x="539" y="156"/>
                      <a:pt x="549" y="148"/>
                      <a:pt x="546" y="13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3" name="Freeform 391"/>
              <p:cNvSpPr>
                <a:spLocks/>
              </p:cNvSpPr>
              <p:nvPr/>
            </p:nvSpPr>
            <p:spPr bwMode="auto">
              <a:xfrm>
                <a:off x="620" y="1015"/>
                <a:ext cx="1084" cy="947"/>
              </a:xfrm>
              <a:custGeom>
                <a:avLst/>
                <a:gdLst/>
                <a:ahLst/>
                <a:cxnLst>
                  <a:cxn ang="0">
                    <a:pos x="244" y="92"/>
                  </a:cxn>
                  <a:cxn ang="0">
                    <a:pos x="262" y="74"/>
                  </a:cxn>
                  <a:cxn ang="0">
                    <a:pos x="295" y="59"/>
                  </a:cxn>
                  <a:cxn ang="0">
                    <a:pos x="355" y="53"/>
                  </a:cxn>
                  <a:cxn ang="0">
                    <a:pos x="388" y="71"/>
                  </a:cxn>
                  <a:cxn ang="0">
                    <a:pos x="460" y="155"/>
                  </a:cxn>
                  <a:cxn ang="0">
                    <a:pos x="466" y="173"/>
                  </a:cxn>
                  <a:cxn ang="0">
                    <a:pos x="463" y="203"/>
                  </a:cxn>
                  <a:cxn ang="0">
                    <a:pos x="547" y="242"/>
                  </a:cxn>
                  <a:cxn ang="0">
                    <a:pos x="580" y="197"/>
                  </a:cxn>
                  <a:cxn ang="0">
                    <a:pos x="670" y="236"/>
                  </a:cxn>
                  <a:cxn ang="0">
                    <a:pos x="751" y="347"/>
                  </a:cxn>
                  <a:cxn ang="0">
                    <a:pos x="706" y="368"/>
                  </a:cxn>
                  <a:cxn ang="0">
                    <a:pos x="649" y="359"/>
                  </a:cxn>
                  <a:cxn ang="0">
                    <a:pos x="679" y="407"/>
                  </a:cxn>
                  <a:cxn ang="0">
                    <a:pos x="604" y="530"/>
                  </a:cxn>
                  <a:cxn ang="0">
                    <a:pos x="631" y="596"/>
                  </a:cxn>
                  <a:cxn ang="0">
                    <a:pos x="712" y="647"/>
                  </a:cxn>
                  <a:cxn ang="0">
                    <a:pos x="730" y="719"/>
                  </a:cxn>
                  <a:cxn ang="0">
                    <a:pos x="787" y="728"/>
                  </a:cxn>
                  <a:cxn ang="0">
                    <a:pos x="829" y="638"/>
                  </a:cxn>
                  <a:cxn ang="0">
                    <a:pos x="859" y="524"/>
                  </a:cxn>
                  <a:cxn ang="0">
                    <a:pos x="859" y="455"/>
                  </a:cxn>
                  <a:cxn ang="0">
                    <a:pos x="916" y="515"/>
                  </a:cxn>
                  <a:cxn ang="0">
                    <a:pos x="940" y="542"/>
                  </a:cxn>
                  <a:cxn ang="0">
                    <a:pos x="955" y="602"/>
                  </a:cxn>
                  <a:cxn ang="0">
                    <a:pos x="1027" y="635"/>
                  </a:cxn>
                  <a:cxn ang="0">
                    <a:pos x="1081" y="734"/>
                  </a:cxn>
                  <a:cxn ang="0">
                    <a:pos x="1018" y="803"/>
                  </a:cxn>
                  <a:cxn ang="0">
                    <a:pos x="946" y="836"/>
                  </a:cxn>
                  <a:cxn ang="0">
                    <a:pos x="922" y="902"/>
                  </a:cxn>
                  <a:cxn ang="0">
                    <a:pos x="886" y="887"/>
                  </a:cxn>
                  <a:cxn ang="0">
                    <a:pos x="859" y="851"/>
                  </a:cxn>
                  <a:cxn ang="0">
                    <a:pos x="787" y="908"/>
                  </a:cxn>
                  <a:cxn ang="0">
                    <a:pos x="715" y="911"/>
                  </a:cxn>
                  <a:cxn ang="0">
                    <a:pos x="523" y="803"/>
                  </a:cxn>
                  <a:cxn ang="0">
                    <a:pos x="376" y="785"/>
                  </a:cxn>
                  <a:cxn ang="0">
                    <a:pos x="163" y="767"/>
                  </a:cxn>
                  <a:cxn ang="0">
                    <a:pos x="85" y="683"/>
                  </a:cxn>
                  <a:cxn ang="0">
                    <a:pos x="67" y="596"/>
                  </a:cxn>
                  <a:cxn ang="0">
                    <a:pos x="67" y="491"/>
                  </a:cxn>
                  <a:cxn ang="0">
                    <a:pos x="73" y="419"/>
                  </a:cxn>
                  <a:cxn ang="0">
                    <a:pos x="46" y="415"/>
                  </a:cxn>
                  <a:cxn ang="0">
                    <a:pos x="43" y="557"/>
                  </a:cxn>
                  <a:cxn ang="0">
                    <a:pos x="30" y="515"/>
                  </a:cxn>
                  <a:cxn ang="0">
                    <a:pos x="28" y="380"/>
                  </a:cxn>
                  <a:cxn ang="0">
                    <a:pos x="37" y="284"/>
                  </a:cxn>
                  <a:cxn ang="0">
                    <a:pos x="181" y="5"/>
                  </a:cxn>
                </a:cxnLst>
                <a:rect l="0" t="0" r="r" b="b"/>
                <a:pathLst>
                  <a:path w="1084" h="947">
                    <a:moveTo>
                      <a:pt x="181" y="5"/>
                    </a:moveTo>
                    <a:cubicBezTo>
                      <a:pt x="199" y="0"/>
                      <a:pt x="232" y="85"/>
                      <a:pt x="244" y="92"/>
                    </a:cubicBezTo>
                    <a:cubicBezTo>
                      <a:pt x="256" y="99"/>
                      <a:pt x="247" y="53"/>
                      <a:pt x="250" y="50"/>
                    </a:cubicBezTo>
                    <a:cubicBezTo>
                      <a:pt x="253" y="47"/>
                      <a:pt x="255" y="77"/>
                      <a:pt x="262" y="74"/>
                    </a:cubicBezTo>
                    <a:cubicBezTo>
                      <a:pt x="269" y="71"/>
                      <a:pt x="287" y="37"/>
                      <a:pt x="292" y="35"/>
                    </a:cubicBezTo>
                    <a:cubicBezTo>
                      <a:pt x="297" y="33"/>
                      <a:pt x="292" y="52"/>
                      <a:pt x="295" y="59"/>
                    </a:cubicBezTo>
                    <a:cubicBezTo>
                      <a:pt x="298" y="66"/>
                      <a:pt x="303" y="78"/>
                      <a:pt x="313" y="77"/>
                    </a:cubicBezTo>
                    <a:cubicBezTo>
                      <a:pt x="323" y="76"/>
                      <a:pt x="346" y="51"/>
                      <a:pt x="355" y="53"/>
                    </a:cubicBezTo>
                    <a:cubicBezTo>
                      <a:pt x="364" y="55"/>
                      <a:pt x="362" y="86"/>
                      <a:pt x="367" y="89"/>
                    </a:cubicBezTo>
                    <a:cubicBezTo>
                      <a:pt x="372" y="92"/>
                      <a:pt x="379" y="65"/>
                      <a:pt x="388" y="71"/>
                    </a:cubicBezTo>
                    <a:cubicBezTo>
                      <a:pt x="397" y="77"/>
                      <a:pt x="412" y="114"/>
                      <a:pt x="424" y="128"/>
                    </a:cubicBezTo>
                    <a:cubicBezTo>
                      <a:pt x="436" y="142"/>
                      <a:pt x="451" y="151"/>
                      <a:pt x="460" y="155"/>
                    </a:cubicBezTo>
                    <a:cubicBezTo>
                      <a:pt x="469" y="159"/>
                      <a:pt x="477" y="152"/>
                      <a:pt x="478" y="155"/>
                    </a:cubicBezTo>
                    <a:cubicBezTo>
                      <a:pt x="479" y="158"/>
                      <a:pt x="473" y="170"/>
                      <a:pt x="466" y="173"/>
                    </a:cubicBezTo>
                    <a:cubicBezTo>
                      <a:pt x="459" y="176"/>
                      <a:pt x="436" y="171"/>
                      <a:pt x="436" y="176"/>
                    </a:cubicBezTo>
                    <a:cubicBezTo>
                      <a:pt x="436" y="181"/>
                      <a:pt x="449" y="198"/>
                      <a:pt x="463" y="203"/>
                    </a:cubicBezTo>
                    <a:cubicBezTo>
                      <a:pt x="477" y="208"/>
                      <a:pt x="506" y="200"/>
                      <a:pt x="520" y="206"/>
                    </a:cubicBezTo>
                    <a:cubicBezTo>
                      <a:pt x="534" y="212"/>
                      <a:pt x="542" y="244"/>
                      <a:pt x="547" y="242"/>
                    </a:cubicBezTo>
                    <a:cubicBezTo>
                      <a:pt x="552" y="240"/>
                      <a:pt x="548" y="201"/>
                      <a:pt x="553" y="194"/>
                    </a:cubicBezTo>
                    <a:cubicBezTo>
                      <a:pt x="558" y="187"/>
                      <a:pt x="569" y="188"/>
                      <a:pt x="580" y="197"/>
                    </a:cubicBezTo>
                    <a:cubicBezTo>
                      <a:pt x="591" y="206"/>
                      <a:pt x="607" y="241"/>
                      <a:pt x="622" y="248"/>
                    </a:cubicBezTo>
                    <a:cubicBezTo>
                      <a:pt x="637" y="255"/>
                      <a:pt x="656" y="227"/>
                      <a:pt x="670" y="236"/>
                    </a:cubicBezTo>
                    <a:cubicBezTo>
                      <a:pt x="684" y="245"/>
                      <a:pt x="696" y="287"/>
                      <a:pt x="709" y="305"/>
                    </a:cubicBezTo>
                    <a:cubicBezTo>
                      <a:pt x="722" y="323"/>
                      <a:pt x="745" y="333"/>
                      <a:pt x="751" y="347"/>
                    </a:cubicBezTo>
                    <a:cubicBezTo>
                      <a:pt x="757" y="361"/>
                      <a:pt x="755" y="386"/>
                      <a:pt x="748" y="389"/>
                    </a:cubicBezTo>
                    <a:cubicBezTo>
                      <a:pt x="741" y="392"/>
                      <a:pt x="713" y="367"/>
                      <a:pt x="706" y="368"/>
                    </a:cubicBezTo>
                    <a:cubicBezTo>
                      <a:pt x="699" y="369"/>
                      <a:pt x="712" y="399"/>
                      <a:pt x="703" y="398"/>
                    </a:cubicBezTo>
                    <a:cubicBezTo>
                      <a:pt x="694" y="397"/>
                      <a:pt x="661" y="363"/>
                      <a:pt x="649" y="359"/>
                    </a:cubicBezTo>
                    <a:cubicBezTo>
                      <a:pt x="637" y="355"/>
                      <a:pt x="626" y="363"/>
                      <a:pt x="631" y="371"/>
                    </a:cubicBezTo>
                    <a:cubicBezTo>
                      <a:pt x="636" y="379"/>
                      <a:pt x="682" y="389"/>
                      <a:pt x="679" y="407"/>
                    </a:cubicBezTo>
                    <a:cubicBezTo>
                      <a:pt x="676" y="425"/>
                      <a:pt x="622" y="462"/>
                      <a:pt x="610" y="482"/>
                    </a:cubicBezTo>
                    <a:cubicBezTo>
                      <a:pt x="598" y="502"/>
                      <a:pt x="602" y="515"/>
                      <a:pt x="604" y="530"/>
                    </a:cubicBezTo>
                    <a:cubicBezTo>
                      <a:pt x="606" y="545"/>
                      <a:pt x="618" y="564"/>
                      <a:pt x="622" y="575"/>
                    </a:cubicBezTo>
                    <a:cubicBezTo>
                      <a:pt x="626" y="586"/>
                      <a:pt x="622" y="590"/>
                      <a:pt x="631" y="596"/>
                    </a:cubicBezTo>
                    <a:cubicBezTo>
                      <a:pt x="640" y="602"/>
                      <a:pt x="663" y="606"/>
                      <a:pt x="676" y="614"/>
                    </a:cubicBezTo>
                    <a:cubicBezTo>
                      <a:pt x="689" y="622"/>
                      <a:pt x="702" y="638"/>
                      <a:pt x="712" y="647"/>
                    </a:cubicBezTo>
                    <a:cubicBezTo>
                      <a:pt x="722" y="656"/>
                      <a:pt x="733" y="656"/>
                      <a:pt x="736" y="668"/>
                    </a:cubicBezTo>
                    <a:cubicBezTo>
                      <a:pt x="739" y="680"/>
                      <a:pt x="728" y="703"/>
                      <a:pt x="730" y="719"/>
                    </a:cubicBezTo>
                    <a:cubicBezTo>
                      <a:pt x="732" y="735"/>
                      <a:pt x="739" y="763"/>
                      <a:pt x="748" y="764"/>
                    </a:cubicBezTo>
                    <a:cubicBezTo>
                      <a:pt x="757" y="765"/>
                      <a:pt x="781" y="743"/>
                      <a:pt x="787" y="728"/>
                    </a:cubicBezTo>
                    <a:cubicBezTo>
                      <a:pt x="793" y="713"/>
                      <a:pt x="777" y="686"/>
                      <a:pt x="784" y="671"/>
                    </a:cubicBezTo>
                    <a:cubicBezTo>
                      <a:pt x="791" y="656"/>
                      <a:pt x="822" y="657"/>
                      <a:pt x="829" y="638"/>
                    </a:cubicBezTo>
                    <a:cubicBezTo>
                      <a:pt x="836" y="619"/>
                      <a:pt x="821" y="576"/>
                      <a:pt x="826" y="557"/>
                    </a:cubicBezTo>
                    <a:cubicBezTo>
                      <a:pt x="831" y="538"/>
                      <a:pt x="853" y="537"/>
                      <a:pt x="859" y="524"/>
                    </a:cubicBezTo>
                    <a:cubicBezTo>
                      <a:pt x="865" y="511"/>
                      <a:pt x="862" y="493"/>
                      <a:pt x="862" y="482"/>
                    </a:cubicBezTo>
                    <a:cubicBezTo>
                      <a:pt x="862" y="471"/>
                      <a:pt x="851" y="455"/>
                      <a:pt x="859" y="455"/>
                    </a:cubicBezTo>
                    <a:cubicBezTo>
                      <a:pt x="867" y="455"/>
                      <a:pt x="901" y="469"/>
                      <a:pt x="910" y="479"/>
                    </a:cubicBezTo>
                    <a:cubicBezTo>
                      <a:pt x="919" y="489"/>
                      <a:pt x="911" y="512"/>
                      <a:pt x="916" y="515"/>
                    </a:cubicBezTo>
                    <a:cubicBezTo>
                      <a:pt x="921" y="518"/>
                      <a:pt x="939" y="495"/>
                      <a:pt x="943" y="500"/>
                    </a:cubicBezTo>
                    <a:cubicBezTo>
                      <a:pt x="947" y="505"/>
                      <a:pt x="943" y="532"/>
                      <a:pt x="940" y="542"/>
                    </a:cubicBezTo>
                    <a:cubicBezTo>
                      <a:pt x="937" y="552"/>
                      <a:pt x="922" y="553"/>
                      <a:pt x="925" y="563"/>
                    </a:cubicBezTo>
                    <a:cubicBezTo>
                      <a:pt x="928" y="573"/>
                      <a:pt x="941" y="603"/>
                      <a:pt x="955" y="602"/>
                    </a:cubicBezTo>
                    <a:cubicBezTo>
                      <a:pt x="969" y="601"/>
                      <a:pt x="997" y="551"/>
                      <a:pt x="1009" y="557"/>
                    </a:cubicBezTo>
                    <a:cubicBezTo>
                      <a:pt x="1021" y="563"/>
                      <a:pt x="1026" y="618"/>
                      <a:pt x="1027" y="635"/>
                    </a:cubicBezTo>
                    <a:cubicBezTo>
                      <a:pt x="1028" y="652"/>
                      <a:pt x="1009" y="645"/>
                      <a:pt x="1018" y="662"/>
                    </a:cubicBezTo>
                    <a:cubicBezTo>
                      <a:pt x="1027" y="679"/>
                      <a:pt x="1078" y="715"/>
                      <a:pt x="1081" y="734"/>
                    </a:cubicBezTo>
                    <a:cubicBezTo>
                      <a:pt x="1084" y="753"/>
                      <a:pt x="1049" y="765"/>
                      <a:pt x="1039" y="776"/>
                    </a:cubicBezTo>
                    <a:cubicBezTo>
                      <a:pt x="1029" y="787"/>
                      <a:pt x="1028" y="796"/>
                      <a:pt x="1018" y="803"/>
                    </a:cubicBezTo>
                    <a:cubicBezTo>
                      <a:pt x="1008" y="810"/>
                      <a:pt x="988" y="812"/>
                      <a:pt x="976" y="818"/>
                    </a:cubicBezTo>
                    <a:cubicBezTo>
                      <a:pt x="964" y="824"/>
                      <a:pt x="954" y="827"/>
                      <a:pt x="946" y="836"/>
                    </a:cubicBezTo>
                    <a:cubicBezTo>
                      <a:pt x="938" y="845"/>
                      <a:pt x="929" y="864"/>
                      <a:pt x="925" y="875"/>
                    </a:cubicBezTo>
                    <a:cubicBezTo>
                      <a:pt x="921" y="886"/>
                      <a:pt x="925" y="895"/>
                      <a:pt x="922" y="902"/>
                    </a:cubicBezTo>
                    <a:cubicBezTo>
                      <a:pt x="919" y="909"/>
                      <a:pt x="910" y="919"/>
                      <a:pt x="904" y="917"/>
                    </a:cubicBezTo>
                    <a:cubicBezTo>
                      <a:pt x="898" y="915"/>
                      <a:pt x="887" y="898"/>
                      <a:pt x="886" y="887"/>
                    </a:cubicBezTo>
                    <a:cubicBezTo>
                      <a:pt x="885" y="876"/>
                      <a:pt x="902" y="854"/>
                      <a:pt x="898" y="848"/>
                    </a:cubicBezTo>
                    <a:cubicBezTo>
                      <a:pt x="894" y="842"/>
                      <a:pt x="870" y="842"/>
                      <a:pt x="859" y="851"/>
                    </a:cubicBezTo>
                    <a:cubicBezTo>
                      <a:pt x="848" y="860"/>
                      <a:pt x="847" y="890"/>
                      <a:pt x="835" y="899"/>
                    </a:cubicBezTo>
                    <a:cubicBezTo>
                      <a:pt x="823" y="908"/>
                      <a:pt x="803" y="900"/>
                      <a:pt x="787" y="908"/>
                    </a:cubicBezTo>
                    <a:cubicBezTo>
                      <a:pt x="771" y="916"/>
                      <a:pt x="751" y="947"/>
                      <a:pt x="739" y="947"/>
                    </a:cubicBezTo>
                    <a:cubicBezTo>
                      <a:pt x="727" y="947"/>
                      <a:pt x="731" y="925"/>
                      <a:pt x="715" y="911"/>
                    </a:cubicBezTo>
                    <a:cubicBezTo>
                      <a:pt x="699" y="897"/>
                      <a:pt x="675" y="881"/>
                      <a:pt x="643" y="863"/>
                    </a:cubicBezTo>
                    <a:cubicBezTo>
                      <a:pt x="611" y="845"/>
                      <a:pt x="549" y="816"/>
                      <a:pt x="523" y="803"/>
                    </a:cubicBezTo>
                    <a:cubicBezTo>
                      <a:pt x="497" y="790"/>
                      <a:pt x="508" y="788"/>
                      <a:pt x="484" y="785"/>
                    </a:cubicBezTo>
                    <a:cubicBezTo>
                      <a:pt x="460" y="782"/>
                      <a:pt x="412" y="788"/>
                      <a:pt x="376" y="785"/>
                    </a:cubicBezTo>
                    <a:cubicBezTo>
                      <a:pt x="340" y="782"/>
                      <a:pt x="300" y="770"/>
                      <a:pt x="265" y="767"/>
                    </a:cubicBezTo>
                    <a:cubicBezTo>
                      <a:pt x="230" y="764"/>
                      <a:pt x="189" y="770"/>
                      <a:pt x="163" y="767"/>
                    </a:cubicBezTo>
                    <a:cubicBezTo>
                      <a:pt x="137" y="764"/>
                      <a:pt x="122" y="763"/>
                      <a:pt x="109" y="749"/>
                    </a:cubicBezTo>
                    <a:cubicBezTo>
                      <a:pt x="96" y="735"/>
                      <a:pt x="86" y="703"/>
                      <a:pt x="85" y="683"/>
                    </a:cubicBezTo>
                    <a:cubicBezTo>
                      <a:pt x="84" y="663"/>
                      <a:pt x="103" y="643"/>
                      <a:pt x="100" y="629"/>
                    </a:cubicBezTo>
                    <a:cubicBezTo>
                      <a:pt x="97" y="615"/>
                      <a:pt x="68" y="612"/>
                      <a:pt x="67" y="596"/>
                    </a:cubicBezTo>
                    <a:cubicBezTo>
                      <a:pt x="66" y="580"/>
                      <a:pt x="94" y="550"/>
                      <a:pt x="94" y="533"/>
                    </a:cubicBezTo>
                    <a:cubicBezTo>
                      <a:pt x="94" y="516"/>
                      <a:pt x="67" y="504"/>
                      <a:pt x="67" y="491"/>
                    </a:cubicBezTo>
                    <a:cubicBezTo>
                      <a:pt x="67" y="478"/>
                      <a:pt x="96" y="464"/>
                      <a:pt x="97" y="452"/>
                    </a:cubicBezTo>
                    <a:cubicBezTo>
                      <a:pt x="98" y="440"/>
                      <a:pt x="78" y="437"/>
                      <a:pt x="73" y="419"/>
                    </a:cubicBezTo>
                    <a:cubicBezTo>
                      <a:pt x="68" y="401"/>
                      <a:pt x="71" y="342"/>
                      <a:pt x="67" y="341"/>
                    </a:cubicBezTo>
                    <a:cubicBezTo>
                      <a:pt x="63" y="340"/>
                      <a:pt x="49" y="388"/>
                      <a:pt x="46" y="415"/>
                    </a:cubicBezTo>
                    <a:cubicBezTo>
                      <a:pt x="43" y="442"/>
                      <a:pt x="48" y="479"/>
                      <a:pt x="48" y="503"/>
                    </a:cubicBezTo>
                    <a:cubicBezTo>
                      <a:pt x="48" y="527"/>
                      <a:pt x="47" y="539"/>
                      <a:pt x="43" y="557"/>
                    </a:cubicBezTo>
                    <a:cubicBezTo>
                      <a:pt x="39" y="575"/>
                      <a:pt x="26" y="617"/>
                      <a:pt x="24" y="610"/>
                    </a:cubicBezTo>
                    <a:cubicBezTo>
                      <a:pt x="22" y="603"/>
                      <a:pt x="30" y="542"/>
                      <a:pt x="30" y="515"/>
                    </a:cubicBezTo>
                    <a:cubicBezTo>
                      <a:pt x="30" y="488"/>
                      <a:pt x="25" y="470"/>
                      <a:pt x="25" y="448"/>
                    </a:cubicBezTo>
                    <a:cubicBezTo>
                      <a:pt x="25" y="426"/>
                      <a:pt x="32" y="394"/>
                      <a:pt x="28" y="380"/>
                    </a:cubicBezTo>
                    <a:cubicBezTo>
                      <a:pt x="24" y="366"/>
                      <a:pt x="0" y="378"/>
                      <a:pt x="1" y="362"/>
                    </a:cubicBezTo>
                    <a:cubicBezTo>
                      <a:pt x="2" y="346"/>
                      <a:pt x="23" y="319"/>
                      <a:pt x="37" y="284"/>
                    </a:cubicBezTo>
                    <a:cubicBezTo>
                      <a:pt x="51" y="249"/>
                      <a:pt x="61" y="195"/>
                      <a:pt x="85" y="149"/>
                    </a:cubicBezTo>
                    <a:cubicBezTo>
                      <a:pt x="109" y="103"/>
                      <a:pt x="161" y="35"/>
                      <a:pt x="181" y="5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3" name="Freeform 392"/>
            <p:cNvSpPr>
              <a:spLocks/>
            </p:cNvSpPr>
            <p:nvPr/>
          </p:nvSpPr>
          <p:spPr bwMode="ltGray">
            <a:xfrm>
              <a:off x="446088" y="1874838"/>
              <a:ext cx="28575" cy="3016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0"/>
                </a:cxn>
                <a:cxn ang="0">
                  <a:pos x="18" y="8"/>
                </a:cxn>
                <a:cxn ang="0">
                  <a:pos x="8" y="16"/>
                </a:cxn>
                <a:cxn ang="0">
                  <a:pos x="0" y="12"/>
                </a:cxn>
                <a:cxn ang="0">
                  <a:pos x="0" y="4"/>
                </a:cxn>
              </a:cxnLst>
              <a:rect l="0" t="0" r="r" b="b"/>
              <a:pathLst>
                <a:path w="19" h="17">
                  <a:moveTo>
                    <a:pt x="0" y="4"/>
                  </a:moveTo>
                  <a:lnTo>
                    <a:pt x="16" y="0"/>
                  </a:lnTo>
                  <a:lnTo>
                    <a:pt x="18" y="8"/>
                  </a:lnTo>
                  <a:lnTo>
                    <a:pt x="8" y="16"/>
                  </a:lnTo>
                  <a:lnTo>
                    <a:pt x="0" y="12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4" name="Freeform 393"/>
            <p:cNvSpPr>
              <a:spLocks/>
            </p:cNvSpPr>
            <p:nvPr/>
          </p:nvSpPr>
          <p:spPr bwMode="ltGray">
            <a:xfrm>
              <a:off x="2459038" y="4006850"/>
              <a:ext cx="31750" cy="50800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0" y="22"/>
                </a:cxn>
                <a:cxn ang="0">
                  <a:pos x="4" y="28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14" y="6"/>
                </a:cxn>
              </a:cxnLst>
              <a:rect l="0" t="0" r="r" b="b"/>
              <a:pathLst>
                <a:path w="21" h="29">
                  <a:moveTo>
                    <a:pt x="14" y="6"/>
                  </a:moveTo>
                  <a:lnTo>
                    <a:pt x="20" y="22"/>
                  </a:lnTo>
                  <a:lnTo>
                    <a:pt x="4" y="28"/>
                  </a:lnTo>
                  <a:lnTo>
                    <a:pt x="6" y="18"/>
                  </a:lnTo>
                  <a:lnTo>
                    <a:pt x="0" y="0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5" name="Freeform 394"/>
            <p:cNvSpPr>
              <a:spLocks/>
            </p:cNvSpPr>
            <p:nvPr/>
          </p:nvSpPr>
          <p:spPr bwMode="ltGray">
            <a:xfrm>
              <a:off x="1030288" y="2173288"/>
              <a:ext cx="23812" cy="107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6" y="18"/>
                </a:cxn>
                <a:cxn ang="0">
                  <a:pos x="14" y="32"/>
                </a:cxn>
                <a:cxn ang="0">
                  <a:pos x="12" y="48"/>
                </a:cxn>
                <a:cxn ang="0">
                  <a:pos x="4" y="58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2" y="28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17" h="59">
                  <a:moveTo>
                    <a:pt x="0" y="0"/>
                  </a:moveTo>
                  <a:lnTo>
                    <a:pt x="10" y="0"/>
                  </a:lnTo>
                  <a:lnTo>
                    <a:pt x="16" y="18"/>
                  </a:lnTo>
                  <a:lnTo>
                    <a:pt x="14" y="32"/>
                  </a:lnTo>
                  <a:lnTo>
                    <a:pt x="12" y="48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6" name="Freeform 395"/>
            <p:cNvSpPr>
              <a:spLocks/>
            </p:cNvSpPr>
            <p:nvPr/>
          </p:nvSpPr>
          <p:spPr bwMode="ltGray">
            <a:xfrm>
              <a:off x="1033463" y="2287588"/>
              <a:ext cx="34925" cy="730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8"/>
                </a:cxn>
                <a:cxn ang="0">
                  <a:pos x="18" y="16"/>
                </a:cxn>
                <a:cxn ang="0">
                  <a:pos x="20" y="28"/>
                </a:cxn>
                <a:cxn ang="0">
                  <a:pos x="16" y="36"/>
                </a:cxn>
                <a:cxn ang="0">
                  <a:pos x="2" y="40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2" y="2"/>
                </a:cxn>
                <a:cxn ang="0">
                  <a:pos x="8" y="0"/>
                </a:cxn>
              </a:cxnLst>
              <a:rect l="0" t="0" r="r" b="b"/>
              <a:pathLst>
                <a:path w="21" h="41">
                  <a:moveTo>
                    <a:pt x="8" y="0"/>
                  </a:moveTo>
                  <a:lnTo>
                    <a:pt x="14" y="8"/>
                  </a:lnTo>
                  <a:lnTo>
                    <a:pt x="18" y="16"/>
                  </a:lnTo>
                  <a:lnTo>
                    <a:pt x="20" y="28"/>
                  </a:lnTo>
                  <a:lnTo>
                    <a:pt x="16" y="36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7" name="Freeform 396"/>
            <p:cNvSpPr>
              <a:spLocks/>
            </p:cNvSpPr>
            <p:nvPr/>
          </p:nvSpPr>
          <p:spPr bwMode="ltGray">
            <a:xfrm>
              <a:off x="2259013" y="4948238"/>
              <a:ext cx="273050" cy="1484312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18" y="60"/>
                </a:cxn>
                <a:cxn ang="0">
                  <a:pos x="20" y="114"/>
                </a:cxn>
                <a:cxn ang="0">
                  <a:pos x="20" y="158"/>
                </a:cxn>
                <a:cxn ang="0">
                  <a:pos x="18" y="188"/>
                </a:cxn>
                <a:cxn ang="0">
                  <a:pos x="14" y="222"/>
                </a:cxn>
                <a:cxn ang="0">
                  <a:pos x="14" y="250"/>
                </a:cxn>
                <a:cxn ang="0">
                  <a:pos x="20" y="286"/>
                </a:cxn>
                <a:cxn ang="0">
                  <a:pos x="28" y="322"/>
                </a:cxn>
                <a:cxn ang="0">
                  <a:pos x="18" y="346"/>
                </a:cxn>
                <a:cxn ang="0">
                  <a:pos x="12" y="370"/>
                </a:cxn>
                <a:cxn ang="0">
                  <a:pos x="8" y="398"/>
                </a:cxn>
                <a:cxn ang="0">
                  <a:pos x="2" y="404"/>
                </a:cxn>
                <a:cxn ang="0">
                  <a:pos x="6" y="418"/>
                </a:cxn>
                <a:cxn ang="0">
                  <a:pos x="16" y="440"/>
                </a:cxn>
                <a:cxn ang="0">
                  <a:pos x="12" y="480"/>
                </a:cxn>
                <a:cxn ang="0">
                  <a:pos x="34" y="496"/>
                </a:cxn>
                <a:cxn ang="0">
                  <a:pos x="36" y="502"/>
                </a:cxn>
                <a:cxn ang="0">
                  <a:pos x="36" y="534"/>
                </a:cxn>
                <a:cxn ang="0">
                  <a:pos x="34" y="560"/>
                </a:cxn>
                <a:cxn ang="0">
                  <a:pos x="36" y="586"/>
                </a:cxn>
                <a:cxn ang="0">
                  <a:pos x="18" y="586"/>
                </a:cxn>
                <a:cxn ang="0">
                  <a:pos x="6" y="608"/>
                </a:cxn>
                <a:cxn ang="0">
                  <a:pos x="12" y="608"/>
                </a:cxn>
                <a:cxn ang="0">
                  <a:pos x="30" y="610"/>
                </a:cxn>
                <a:cxn ang="0">
                  <a:pos x="34" y="632"/>
                </a:cxn>
                <a:cxn ang="0">
                  <a:pos x="16" y="644"/>
                </a:cxn>
                <a:cxn ang="0">
                  <a:pos x="30" y="684"/>
                </a:cxn>
                <a:cxn ang="0">
                  <a:pos x="48" y="716"/>
                </a:cxn>
                <a:cxn ang="0">
                  <a:pos x="56" y="730"/>
                </a:cxn>
                <a:cxn ang="0">
                  <a:pos x="74" y="762"/>
                </a:cxn>
                <a:cxn ang="0">
                  <a:pos x="102" y="774"/>
                </a:cxn>
                <a:cxn ang="0">
                  <a:pos x="122" y="772"/>
                </a:cxn>
                <a:cxn ang="0">
                  <a:pos x="138" y="744"/>
                </a:cxn>
                <a:cxn ang="0">
                  <a:pos x="132" y="758"/>
                </a:cxn>
                <a:cxn ang="0">
                  <a:pos x="146" y="768"/>
                </a:cxn>
                <a:cxn ang="0">
                  <a:pos x="142" y="784"/>
                </a:cxn>
                <a:cxn ang="0">
                  <a:pos x="148" y="796"/>
                </a:cxn>
                <a:cxn ang="0">
                  <a:pos x="134" y="804"/>
                </a:cxn>
                <a:cxn ang="0">
                  <a:pos x="142" y="818"/>
                </a:cxn>
                <a:cxn ang="0">
                  <a:pos x="162" y="808"/>
                </a:cxn>
                <a:cxn ang="0">
                  <a:pos x="154" y="740"/>
                </a:cxn>
                <a:cxn ang="0">
                  <a:pos x="84" y="576"/>
                </a:cxn>
                <a:cxn ang="0">
                  <a:pos x="94" y="152"/>
                </a:cxn>
              </a:cxnLst>
              <a:rect l="0" t="0" r="r" b="b"/>
              <a:pathLst>
                <a:path w="173" h="819">
                  <a:moveTo>
                    <a:pt x="70" y="20"/>
                  </a:moveTo>
                  <a:lnTo>
                    <a:pt x="34" y="0"/>
                  </a:lnTo>
                  <a:lnTo>
                    <a:pt x="18" y="20"/>
                  </a:lnTo>
                  <a:lnTo>
                    <a:pt x="18" y="46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22" y="80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42"/>
                  </a:lnTo>
                  <a:lnTo>
                    <a:pt x="24" y="152"/>
                  </a:lnTo>
                  <a:lnTo>
                    <a:pt x="20" y="158"/>
                  </a:lnTo>
                  <a:lnTo>
                    <a:pt x="24" y="170"/>
                  </a:lnTo>
                  <a:lnTo>
                    <a:pt x="22" y="184"/>
                  </a:lnTo>
                  <a:lnTo>
                    <a:pt x="18" y="188"/>
                  </a:lnTo>
                  <a:lnTo>
                    <a:pt x="20" y="194"/>
                  </a:lnTo>
                  <a:lnTo>
                    <a:pt x="16" y="216"/>
                  </a:lnTo>
                  <a:lnTo>
                    <a:pt x="14" y="222"/>
                  </a:lnTo>
                  <a:lnTo>
                    <a:pt x="18" y="232"/>
                  </a:lnTo>
                  <a:lnTo>
                    <a:pt x="18" y="248"/>
                  </a:lnTo>
                  <a:lnTo>
                    <a:pt x="14" y="250"/>
                  </a:lnTo>
                  <a:lnTo>
                    <a:pt x="16" y="264"/>
                  </a:lnTo>
                  <a:lnTo>
                    <a:pt x="20" y="276"/>
                  </a:lnTo>
                  <a:lnTo>
                    <a:pt x="20" y="286"/>
                  </a:lnTo>
                  <a:lnTo>
                    <a:pt x="26" y="304"/>
                  </a:lnTo>
                  <a:lnTo>
                    <a:pt x="24" y="312"/>
                  </a:lnTo>
                  <a:lnTo>
                    <a:pt x="28" y="322"/>
                  </a:lnTo>
                  <a:lnTo>
                    <a:pt x="20" y="332"/>
                  </a:lnTo>
                  <a:lnTo>
                    <a:pt x="22" y="334"/>
                  </a:lnTo>
                  <a:lnTo>
                    <a:pt x="18" y="346"/>
                  </a:lnTo>
                  <a:lnTo>
                    <a:pt x="16" y="352"/>
                  </a:lnTo>
                  <a:lnTo>
                    <a:pt x="14" y="362"/>
                  </a:lnTo>
                  <a:lnTo>
                    <a:pt x="12" y="370"/>
                  </a:lnTo>
                  <a:lnTo>
                    <a:pt x="10" y="376"/>
                  </a:lnTo>
                  <a:lnTo>
                    <a:pt x="6" y="382"/>
                  </a:lnTo>
                  <a:lnTo>
                    <a:pt x="8" y="398"/>
                  </a:lnTo>
                  <a:lnTo>
                    <a:pt x="4" y="394"/>
                  </a:lnTo>
                  <a:lnTo>
                    <a:pt x="2" y="396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8" y="412"/>
                  </a:lnTo>
                  <a:lnTo>
                    <a:pt x="6" y="418"/>
                  </a:lnTo>
                  <a:lnTo>
                    <a:pt x="8" y="422"/>
                  </a:lnTo>
                  <a:lnTo>
                    <a:pt x="10" y="428"/>
                  </a:lnTo>
                  <a:lnTo>
                    <a:pt x="16" y="440"/>
                  </a:lnTo>
                  <a:lnTo>
                    <a:pt x="14" y="452"/>
                  </a:lnTo>
                  <a:lnTo>
                    <a:pt x="12" y="462"/>
                  </a:lnTo>
                  <a:lnTo>
                    <a:pt x="12" y="480"/>
                  </a:lnTo>
                  <a:lnTo>
                    <a:pt x="20" y="490"/>
                  </a:lnTo>
                  <a:lnTo>
                    <a:pt x="20" y="494"/>
                  </a:lnTo>
                  <a:lnTo>
                    <a:pt x="34" y="496"/>
                  </a:lnTo>
                  <a:lnTo>
                    <a:pt x="34" y="490"/>
                  </a:lnTo>
                  <a:lnTo>
                    <a:pt x="36" y="490"/>
                  </a:lnTo>
                  <a:lnTo>
                    <a:pt x="36" y="502"/>
                  </a:lnTo>
                  <a:lnTo>
                    <a:pt x="36" y="516"/>
                  </a:lnTo>
                  <a:lnTo>
                    <a:pt x="38" y="522"/>
                  </a:lnTo>
                  <a:lnTo>
                    <a:pt x="36" y="534"/>
                  </a:lnTo>
                  <a:lnTo>
                    <a:pt x="38" y="542"/>
                  </a:lnTo>
                  <a:lnTo>
                    <a:pt x="36" y="550"/>
                  </a:lnTo>
                  <a:lnTo>
                    <a:pt x="34" y="560"/>
                  </a:lnTo>
                  <a:lnTo>
                    <a:pt x="36" y="570"/>
                  </a:lnTo>
                  <a:lnTo>
                    <a:pt x="40" y="580"/>
                  </a:lnTo>
                  <a:lnTo>
                    <a:pt x="36" y="586"/>
                  </a:lnTo>
                  <a:lnTo>
                    <a:pt x="36" y="598"/>
                  </a:lnTo>
                  <a:lnTo>
                    <a:pt x="24" y="586"/>
                  </a:lnTo>
                  <a:lnTo>
                    <a:pt x="18" y="586"/>
                  </a:lnTo>
                  <a:lnTo>
                    <a:pt x="14" y="588"/>
                  </a:lnTo>
                  <a:lnTo>
                    <a:pt x="16" y="596"/>
                  </a:lnTo>
                  <a:lnTo>
                    <a:pt x="6" y="608"/>
                  </a:lnTo>
                  <a:lnTo>
                    <a:pt x="8" y="612"/>
                  </a:lnTo>
                  <a:lnTo>
                    <a:pt x="12" y="614"/>
                  </a:lnTo>
                  <a:lnTo>
                    <a:pt x="12" y="608"/>
                  </a:lnTo>
                  <a:lnTo>
                    <a:pt x="20" y="604"/>
                  </a:lnTo>
                  <a:lnTo>
                    <a:pt x="22" y="610"/>
                  </a:lnTo>
                  <a:lnTo>
                    <a:pt x="30" y="610"/>
                  </a:lnTo>
                  <a:lnTo>
                    <a:pt x="36" y="614"/>
                  </a:lnTo>
                  <a:lnTo>
                    <a:pt x="30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24" y="638"/>
                  </a:lnTo>
                  <a:lnTo>
                    <a:pt x="16" y="644"/>
                  </a:lnTo>
                  <a:lnTo>
                    <a:pt x="20" y="658"/>
                  </a:lnTo>
                  <a:lnTo>
                    <a:pt x="24" y="668"/>
                  </a:lnTo>
                  <a:lnTo>
                    <a:pt x="30" y="684"/>
                  </a:lnTo>
                  <a:lnTo>
                    <a:pt x="40" y="688"/>
                  </a:lnTo>
                  <a:lnTo>
                    <a:pt x="42" y="700"/>
                  </a:lnTo>
                  <a:lnTo>
                    <a:pt x="48" y="716"/>
                  </a:lnTo>
                  <a:lnTo>
                    <a:pt x="58" y="716"/>
                  </a:lnTo>
                  <a:lnTo>
                    <a:pt x="62" y="724"/>
                  </a:lnTo>
                  <a:lnTo>
                    <a:pt x="56" y="730"/>
                  </a:lnTo>
                  <a:lnTo>
                    <a:pt x="64" y="736"/>
                  </a:lnTo>
                  <a:lnTo>
                    <a:pt x="72" y="744"/>
                  </a:lnTo>
                  <a:lnTo>
                    <a:pt x="74" y="762"/>
                  </a:lnTo>
                  <a:lnTo>
                    <a:pt x="86" y="764"/>
                  </a:lnTo>
                  <a:lnTo>
                    <a:pt x="92" y="772"/>
                  </a:lnTo>
                  <a:lnTo>
                    <a:pt x="102" y="774"/>
                  </a:lnTo>
                  <a:lnTo>
                    <a:pt x="112" y="782"/>
                  </a:lnTo>
                  <a:lnTo>
                    <a:pt x="122" y="782"/>
                  </a:lnTo>
                  <a:lnTo>
                    <a:pt x="122" y="772"/>
                  </a:lnTo>
                  <a:lnTo>
                    <a:pt x="124" y="760"/>
                  </a:lnTo>
                  <a:lnTo>
                    <a:pt x="130" y="750"/>
                  </a:lnTo>
                  <a:lnTo>
                    <a:pt x="138" y="744"/>
                  </a:lnTo>
                  <a:lnTo>
                    <a:pt x="138" y="752"/>
                  </a:lnTo>
                  <a:lnTo>
                    <a:pt x="134" y="756"/>
                  </a:lnTo>
                  <a:lnTo>
                    <a:pt x="132" y="758"/>
                  </a:lnTo>
                  <a:lnTo>
                    <a:pt x="132" y="768"/>
                  </a:lnTo>
                  <a:lnTo>
                    <a:pt x="138" y="774"/>
                  </a:lnTo>
                  <a:lnTo>
                    <a:pt x="146" y="768"/>
                  </a:lnTo>
                  <a:lnTo>
                    <a:pt x="150" y="770"/>
                  </a:lnTo>
                  <a:lnTo>
                    <a:pt x="142" y="778"/>
                  </a:lnTo>
                  <a:lnTo>
                    <a:pt x="142" y="784"/>
                  </a:lnTo>
                  <a:lnTo>
                    <a:pt x="150" y="792"/>
                  </a:lnTo>
                  <a:lnTo>
                    <a:pt x="166" y="796"/>
                  </a:lnTo>
                  <a:lnTo>
                    <a:pt x="148" y="796"/>
                  </a:lnTo>
                  <a:lnTo>
                    <a:pt x="134" y="798"/>
                  </a:lnTo>
                  <a:lnTo>
                    <a:pt x="120" y="802"/>
                  </a:lnTo>
                  <a:lnTo>
                    <a:pt x="134" y="804"/>
                  </a:lnTo>
                  <a:lnTo>
                    <a:pt x="132" y="810"/>
                  </a:lnTo>
                  <a:lnTo>
                    <a:pt x="130" y="810"/>
                  </a:lnTo>
                  <a:lnTo>
                    <a:pt x="142" y="818"/>
                  </a:lnTo>
                  <a:lnTo>
                    <a:pt x="144" y="814"/>
                  </a:lnTo>
                  <a:lnTo>
                    <a:pt x="144" y="810"/>
                  </a:lnTo>
                  <a:lnTo>
                    <a:pt x="162" y="808"/>
                  </a:lnTo>
                  <a:lnTo>
                    <a:pt x="172" y="804"/>
                  </a:lnTo>
                  <a:lnTo>
                    <a:pt x="162" y="766"/>
                  </a:lnTo>
                  <a:lnTo>
                    <a:pt x="154" y="740"/>
                  </a:lnTo>
                  <a:lnTo>
                    <a:pt x="144" y="728"/>
                  </a:lnTo>
                  <a:lnTo>
                    <a:pt x="94" y="714"/>
                  </a:lnTo>
                  <a:lnTo>
                    <a:pt x="84" y="576"/>
                  </a:lnTo>
                  <a:lnTo>
                    <a:pt x="68" y="492"/>
                  </a:lnTo>
                  <a:lnTo>
                    <a:pt x="68" y="332"/>
                  </a:lnTo>
                  <a:lnTo>
                    <a:pt x="94" y="152"/>
                  </a:lnTo>
                  <a:lnTo>
                    <a:pt x="104" y="74"/>
                  </a:lnTo>
                  <a:lnTo>
                    <a:pt x="7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8" name="Freeform 397"/>
            <p:cNvSpPr>
              <a:spLocks/>
            </p:cNvSpPr>
            <p:nvPr/>
          </p:nvSpPr>
          <p:spPr bwMode="ltGray">
            <a:xfrm>
              <a:off x="2324100" y="5080000"/>
              <a:ext cx="476250" cy="1335088"/>
            </a:xfrm>
            <a:custGeom>
              <a:avLst/>
              <a:gdLst/>
              <a:ahLst/>
              <a:cxnLst>
                <a:cxn ang="0">
                  <a:pos x="36" y="56"/>
                </a:cxn>
                <a:cxn ang="0">
                  <a:pos x="20" y="78"/>
                </a:cxn>
                <a:cxn ang="0">
                  <a:pos x="24" y="112"/>
                </a:cxn>
                <a:cxn ang="0">
                  <a:pos x="8" y="138"/>
                </a:cxn>
                <a:cxn ang="0">
                  <a:pos x="2" y="166"/>
                </a:cxn>
                <a:cxn ang="0">
                  <a:pos x="0" y="196"/>
                </a:cxn>
                <a:cxn ang="0">
                  <a:pos x="12" y="236"/>
                </a:cxn>
                <a:cxn ang="0">
                  <a:pos x="12" y="264"/>
                </a:cxn>
                <a:cxn ang="0">
                  <a:pos x="12" y="286"/>
                </a:cxn>
                <a:cxn ang="0">
                  <a:pos x="6" y="308"/>
                </a:cxn>
                <a:cxn ang="0">
                  <a:pos x="8" y="340"/>
                </a:cxn>
                <a:cxn ang="0">
                  <a:pos x="14" y="354"/>
                </a:cxn>
                <a:cxn ang="0">
                  <a:pos x="2" y="382"/>
                </a:cxn>
                <a:cxn ang="0">
                  <a:pos x="10" y="420"/>
                </a:cxn>
                <a:cxn ang="0">
                  <a:pos x="8" y="436"/>
                </a:cxn>
                <a:cxn ang="0">
                  <a:pos x="26" y="474"/>
                </a:cxn>
                <a:cxn ang="0">
                  <a:pos x="20" y="486"/>
                </a:cxn>
                <a:cxn ang="0">
                  <a:pos x="26" y="494"/>
                </a:cxn>
                <a:cxn ang="0">
                  <a:pos x="32" y="514"/>
                </a:cxn>
                <a:cxn ang="0">
                  <a:pos x="32" y="546"/>
                </a:cxn>
                <a:cxn ang="0">
                  <a:pos x="34" y="560"/>
                </a:cxn>
                <a:cxn ang="0">
                  <a:pos x="26" y="626"/>
                </a:cxn>
                <a:cxn ang="0">
                  <a:pos x="38" y="626"/>
                </a:cxn>
                <a:cxn ang="0">
                  <a:pos x="76" y="658"/>
                </a:cxn>
                <a:cxn ang="0">
                  <a:pos x="112" y="666"/>
                </a:cxn>
                <a:cxn ang="0">
                  <a:pos x="142" y="734"/>
                </a:cxn>
                <a:cxn ang="0">
                  <a:pos x="166" y="736"/>
                </a:cxn>
                <a:cxn ang="0">
                  <a:pos x="180" y="730"/>
                </a:cxn>
                <a:cxn ang="0">
                  <a:pos x="170" y="724"/>
                </a:cxn>
                <a:cxn ang="0">
                  <a:pos x="138" y="706"/>
                </a:cxn>
                <a:cxn ang="0">
                  <a:pos x="124" y="694"/>
                </a:cxn>
                <a:cxn ang="0">
                  <a:pos x="118" y="676"/>
                </a:cxn>
                <a:cxn ang="0">
                  <a:pos x="110" y="656"/>
                </a:cxn>
                <a:cxn ang="0">
                  <a:pos x="96" y="626"/>
                </a:cxn>
                <a:cxn ang="0">
                  <a:pos x="114" y="602"/>
                </a:cxn>
                <a:cxn ang="0">
                  <a:pos x="120" y="578"/>
                </a:cxn>
                <a:cxn ang="0">
                  <a:pos x="136" y="554"/>
                </a:cxn>
                <a:cxn ang="0">
                  <a:pos x="120" y="538"/>
                </a:cxn>
                <a:cxn ang="0">
                  <a:pos x="98" y="518"/>
                </a:cxn>
                <a:cxn ang="0">
                  <a:pos x="104" y="498"/>
                </a:cxn>
                <a:cxn ang="0">
                  <a:pos x="128" y="492"/>
                </a:cxn>
                <a:cxn ang="0">
                  <a:pos x="132" y="478"/>
                </a:cxn>
                <a:cxn ang="0">
                  <a:pos x="130" y="454"/>
                </a:cxn>
                <a:cxn ang="0">
                  <a:pos x="128" y="440"/>
                </a:cxn>
                <a:cxn ang="0">
                  <a:pos x="140" y="442"/>
                </a:cxn>
                <a:cxn ang="0">
                  <a:pos x="132" y="424"/>
                </a:cxn>
                <a:cxn ang="0">
                  <a:pos x="120" y="398"/>
                </a:cxn>
                <a:cxn ang="0">
                  <a:pos x="146" y="404"/>
                </a:cxn>
                <a:cxn ang="0">
                  <a:pos x="168" y="386"/>
                </a:cxn>
                <a:cxn ang="0">
                  <a:pos x="168" y="350"/>
                </a:cxn>
                <a:cxn ang="0">
                  <a:pos x="220" y="344"/>
                </a:cxn>
                <a:cxn ang="0">
                  <a:pos x="244" y="322"/>
                </a:cxn>
                <a:cxn ang="0">
                  <a:pos x="244" y="298"/>
                </a:cxn>
                <a:cxn ang="0">
                  <a:pos x="238" y="278"/>
                </a:cxn>
                <a:cxn ang="0">
                  <a:pos x="212" y="260"/>
                </a:cxn>
                <a:cxn ang="0">
                  <a:pos x="184" y="0"/>
                </a:cxn>
              </a:cxnLst>
              <a:rect l="0" t="0" r="r" b="b"/>
              <a:pathLst>
                <a:path w="303" h="737">
                  <a:moveTo>
                    <a:pt x="46" y="30"/>
                  </a:moveTo>
                  <a:lnTo>
                    <a:pt x="44" y="44"/>
                  </a:lnTo>
                  <a:lnTo>
                    <a:pt x="36" y="56"/>
                  </a:lnTo>
                  <a:lnTo>
                    <a:pt x="22" y="64"/>
                  </a:lnTo>
                  <a:lnTo>
                    <a:pt x="16" y="70"/>
                  </a:lnTo>
                  <a:lnTo>
                    <a:pt x="20" y="78"/>
                  </a:lnTo>
                  <a:lnTo>
                    <a:pt x="22" y="92"/>
                  </a:lnTo>
                  <a:lnTo>
                    <a:pt x="22" y="102"/>
                  </a:lnTo>
                  <a:lnTo>
                    <a:pt x="24" y="112"/>
                  </a:lnTo>
                  <a:lnTo>
                    <a:pt x="18" y="124"/>
                  </a:lnTo>
                  <a:lnTo>
                    <a:pt x="14" y="138"/>
                  </a:lnTo>
                  <a:lnTo>
                    <a:pt x="8" y="138"/>
                  </a:lnTo>
                  <a:lnTo>
                    <a:pt x="6" y="154"/>
                  </a:lnTo>
                  <a:lnTo>
                    <a:pt x="0" y="156"/>
                  </a:lnTo>
                  <a:lnTo>
                    <a:pt x="2" y="166"/>
                  </a:lnTo>
                  <a:lnTo>
                    <a:pt x="4" y="174"/>
                  </a:lnTo>
                  <a:lnTo>
                    <a:pt x="2" y="192"/>
                  </a:lnTo>
                  <a:lnTo>
                    <a:pt x="0" y="196"/>
                  </a:lnTo>
                  <a:lnTo>
                    <a:pt x="0" y="208"/>
                  </a:lnTo>
                  <a:lnTo>
                    <a:pt x="10" y="226"/>
                  </a:lnTo>
                  <a:lnTo>
                    <a:pt x="12" y="236"/>
                  </a:lnTo>
                  <a:lnTo>
                    <a:pt x="16" y="238"/>
                  </a:lnTo>
                  <a:lnTo>
                    <a:pt x="18" y="264"/>
                  </a:lnTo>
                  <a:lnTo>
                    <a:pt x="12" y="264"/>
                  </a:lnTo>
                  <a:lnTo>
                    <a:pt x="10" y="274"/>
                  </a:lnTo>
                  <a:lnTo>
                    <a:pt x="8" y="286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4" y="294"/>
                  </a:lnTo>
                  <a:lnTo>
                    <a:pt x="6" y="308"/>
                  </a:lnTo>
                  <a:lnTo>
                    <a:pt x="8" y="320"/>
                  </a:lnTo>
                  <a:lnTo>
                    <a:pt x="6" y="326"/>
                  </a:lnTo>
                  <a:lnTo>
                    <a:pt x="8" y="340"/>
                  </a:lnTo>
                  <a:lnTo>
                    <a:pt x="14" y="346"/>
                  </a:lnTo>
                  <a:lnTo>
                    <a:pt x="16" y="350"/>
                  </a:lnTo>
                  <a:lnTo>
                    <a:pt x="14" y="354"/>
                  </a:lnTo>
                  <a:lnTo>
                    <a:pt x="10" y="356"/>
                  </a:lnTo>
                  <a:lnTo>
                    <a:pt x="8" y="370"/>
                  </a:lnTo>
                  <a:lnTo>
                    <a:pt x="2" y="382"/>
                  </a:lnTo>
                  <a:lnTo>
                    <a:pt x="8" y="390"/>
                  </a:lnTo>
                  <a:lnTo>
                    <a:pt x="8" y="420"/>
                  </a:lnTo>
                  <a:lnTo>
                    <a:pt x="10" y="420"/>
                  </a:lnTo>
                  <a:lnTo>
                    <a:pt x="14" y="426"/>
                  </a:lnTo>
                  <a:lnTo>
                    <a:pt x="10" y="432"/>
                  </a:lnTo>
                  <a:lnTo>
                    <a:pt x="8" y="436"/>
                  </a:lnTo>
                  <a:lnTo>
                    <a:pt x="14" y="454"/>
                  </a:lnTo>
                  <a:lnTo>
                    <a:pt x="20" y="472"/>
                  </a:lnTo>
                  <a:lnTo>
                    <a:pt x="26" y="474"/>
                  </a:lnTo>
                  <a:lnTo>
                    <a:pt x="32" y="482"/>
                  </a:lnTo>
                  <a:lnTo>
                    <a:pt x="26" y="484"/>
                  </a:lnTo>
                  <a:lnTo>
                    <a:pt x="20" y="486"/>
                  </a:lnTo>
                  <a:lnTo>
                    <a:pt x="20" y="490"/>
                  </a:lnTo>
                  <a:lnTo>
                    <a:pt x="22" y="494"/>
                  </a:lnTo>
                  <a:lnTo>
                    <a:pt x="26" y="494"/>
                  </a:lnTo>
                  <a:lnTo>
                    <a:pt x="30" y="494"/>
                  </a:lnTo>
                  <a:lnTo>
                    <a:pt x="30" y="498"/>
                  </a:lnTo>
                  <a:lnTo>
                    <a:pt x="32" y="514"/>
                  </a:lnTo>
                  <a:lnTo>
                    <a:pt x="36" y="522"/>
                  </a:lnTo>
                  <a:lnTo>
                    <a:pt x="32" y="528"/>
                  </a:lnTo>
                  <a:lnTo>
                    <a:pt x="32" y="546"/>
                  </a:lnTo>
                  <a:lnTo>
                    <a:pt x="36" y="548"/>
                  </a:lnTo>
                  <a:lnTo>
                    <a:pt x="30" y="552"/>
                  </a:lnTo>
                  <a:lnTo>
                    <a:pt x="34" y="560"/>
                  </a:lnTo>
                  <a:lnTo>
                    <a:pt x="34" y="574"/>
                  </a:lnTo>
                  <a:lnTo>
                    <a:pt x="22" y="614"/>
                  </a:lnTo>
                  <a:lnTo>
                    <a:pt x="26" y="626"/>
                  </a:lnTo>
                  <a:lnTo>
                    <a:pt x="32" y="634"/>
                  </a:lnTo>
                  <a:lnTo>
                    <a:pt x="36" y="628"/>
                  </a:lnTo>
                  <a:lnTo>
                    <a:pt x="38" y="626"/>
                  </a:lnTo>
                  <a:lnTo>
                    <a:pt x="42" y="628"/>
                  </a:lnTo>
                  <a:lnTo>
                    <a:pt x="50" y="654"/>
                  </a:lnTo>
                  <a:lnTo>
                    <a:pt x="76" y="658"/>
                  </a:lnTo>
                  <a:lnTo>
                    <a:pt x="96" y="658"/>
                  </a:lnTo>
                  <a:lnTo>
                    <a:pt x="104" y="660"/>
                  </a:lnTo>
                  <a:lnTo>
                    <a:pt x="112" y="666"/>
                  </a:lnTo>
                  <a:lnTo>
                    <a:pt x="118" y="684"/>
                  </a:lnTo>
                  <a:lnTo>
                    <a:pt x="132" y="734"/>
                  </a:lnTo>
                  <a:lnTo>
                    <a:pt x="142" y="734"/>
                  </a:lnTo>
                  <a:lnTo>
                    <a:pt x="158" y="732"/>
                  </a:lnTo>
                  <a:lnTo>
                    <a:pt x="162" y="732"/>
                  </a:lnTo>
                  <a:lnTo>
                    <a:pt x="166" y="736"/>
                  </a:lnTo>
                  <a:lnTo>
                    <a:pt x="174" y="734"/>
                  </a:lnTo>
                  <a:lnTo>
                    <a:pt x="174" y="730"/>
                  </a:lnTo>
                  <a:lnTo>
                    <a:pt x="180" y="730"/>
                  </a:lnTo>
                  <a:lnTo>
                    <a:pt x="184" y="726"/>
                  </a:lnTo>
                  <a:lnTo>
                    <a:pt x="176" y="722"/>
                  </a:lnTo>
                  <a:lnTo>
                    <a:pt x="170" y="724"/>
                  </a:lnTo>
                  <a:lnTo>
                    <a:pt x="156" y="716"/>
                  </a:lnTo>
                  <a:lnTo>
                    <a:pt x="144" y="712"/>
                  </a:lnTo>
                  <a:lnTo>
                    <a:pt x="138" y="706"/>
                  </a:lnTo>
                  <a:lnTo>
                    <a:pt x="130" y="704"/>
                  </a:lnTo>
                  <a:lnTo>
                    <a:pt x="128" y="694"/>
                  </a:lnTo>
                  <a:lnTo>
                    <a:pt x="124" y="694"/>
                  </a:lnTo>
                  <a:lnTo>
                    <a:pt x="122" y="688"/>
                  </a:lnTo>
                  <a:lnTo>
                    <a:pt x="128" y="688"/>
                  </a:lnTo>
                  <a:lnTo>
                    <a:pt x="118" y="676"/>
                  </a:lnTo>
                  <a:lnTo>
                    <a:pt x="118" y="668"/>
                  </a:lnTo>
                  <a:lnTo>
                    <a:pt x="120" y="666"/>
                  </a:lnTo>
                  <a:lnTo>
                    <a:pt x="110" y="656"/>
                  </a:lnTo>
                  <a:lnTo>
                    <a:pt x="104" y="634"/>
                  </a:lnTo>
                  <a:lnTo>
                    <a:pt x="98" y="630"/>
                  </a:lnTo>
                  <a:lnTo>
                    <a:pt x="96" y="626"/>
                  </a:lnTo>
                  <a:lnTo>
                    <a:pt x="98" y="622"/>
                  </a:lnTo>
                  <a:lnTo>
                    <a:pt x="110" y="608"/>
                  </a:lnTo>
                  <a:lnTo>
                    <a:pt x="114" y="602"/>
                  </a:lnTo>
                  <a:lnTo>
                    <a:pt x="116" y="594"/>
                  </a:lnTo>
                  <a:lnTo>
                    <a:pt x="112" y="590"/>
                  </a:lnTo>
                  <a:lnTo>
                    <a:pt x="120" y="578"/>
                  </a:lnTo>
                  <a:lnTo>
                    <a:pt x="124" y="578"/>
                  </a:lnTo>
                  <a:lnTo>
                    <a:pt x="136" y="564"/>
                  </a:lnTo>
                  <a:lnTo>
                    <a:pt x="136" y="554"/>
                  </a:lnTo>
                  <a:lnTo>
                    <a:pt x="134" y="552"/>
                  </a:lnTo>
                  <a:lnTo>
                    <a:pt x="132" y="538"/>
                  </a:lnTo>
                  <a:lnTo>
                    <a:pt x="120" y="538"/>
                  </a:lnTo>
                  <a:lnTo>
                    <a:pt x="112" y="530"/>
                  </a:lnTo>
                  <a:lnTo>
                    <a:pt x="104" y="526"/>
                  </a:lnTo>
                  <a:lnTo>
                    <a:pt x="98" y="518"/>
                  </a:lnTo>
                  <a:lnTo>
                    <a:pt x="100" y="510"/>
                  </a:lnTo>
                  <a:lnTo>
                    <a:pt x="102" y="506"/>
                  </a:lnTo>
                  <a:lnTo>
                    <a:pt x="104" y="498"/>
                  </a:lnTo>
                  <a:lnTo>
                    <a:pt x="112" y="496"/>
                  </a:lnTo>
                  <a:lnTo>
                    <a:pt x="116" y="492"/>
                  </a:lnTo>
                  <a:lnTo>
                    <a:pt x="128" y="492"/>
                  </a:lnTo>
                  <a:lnTo>
                    <a:pt x="126" y="482"/>
                  </a:lnTo>
                  <a:lnTo>
                    <a:pt x="130" y="484"/>
                  </a:lnTo>
                  <a:lnTo>
                    <a:pt x="132" y="478"/>
                  </a:lnTo>
                  <a:lnTo>
                    <a:pt x="130" y="476"/>
                  </a:lnTo>
                  <a:lnTo>
                    <a:pt x="128" y="466"/>
                  </a:lnTo>
                  <a:lnTo>
                    <a:pt x="130" y="454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28" y="440"/>
                  </a:lnTo>
                  <a:lnTo>
                    <a:pt x="134" y="434"/>
                  </a:lnTo>
                  <a:lnTo>
                    <a:pt x="140" y="434"/>
                  </a:lnTo>
                  <a:lnTo>
                    <a:pt x="140" y="442"/>
                  </a:lnTo>
                  <a:lnTo>
                    <a:pt x="152" y="438"/>
                  </a:lnTo>
                  <a:lnTo>
                    <a:pt x="150" y="420"/>
                  </a:lnTo>
                  <a:lnTo>
                    <a:pt x="132" y="424"/>
                  </a:lnTo>
                  <a:lnTo>
                    <a:pt x="126" y="424"/>
                  </a:lnTo>
                  <a:lnTo>
                    <a:pt x="124" y="414"/>
                  </a:lnTo>
                  <a:lnTo>
                    <a:pt x="120" y="398"/>
                  </a:lnTo>
                  <a:lnTo>
                    <a:pt x="120" y="390"/>
                  </a:lnTo>
                  <a:lnTo>
                    <a:pt x="132" y="396"/>
                  </a:lnTo>
                  <a:lnTo>
                    <a:pt x="146" y="404"/>
                  </a:lnTo>
                  <a:lnTo>
                    <a:pt x="160" y="404"/>
                  </a:lnTo>
                  <a:lnTo>
                    <a:pt x="164" y="398"/>
                  </a:lnTo>
                  <a:lnTo>
                    <a:pt x="168" y="386"/>
                  </a:lnTo>
                  <a:lnTo>
                    <a:pt x="164" y="368"/>
                  </a:lnTo>
                  <a:lnTo>
                    <a:pt x="168" y="354"/>
                  </a:lnTo>
                  <a:lnTo>
                    <a:pt x="168" y="350"/>
                  </a:lnTo>
                  <a:lnTo>
                    <a:pt x="174" y="350"/>
                  </a:lnTo>
                  <a:lnTo>
                    <a:pt x="186" y="352"/>
                  </a:lnTo>
                  <a:lnTo>
                    <a:pt x="220" y="344"/>
                  </a:lnTo>
                  <a:lnTo>
                    <a:pt x="238" y="336"/>
                  </a:lnTo>
                  <a:lnTo>
                    <a:pt x="240" y="326"/>
                  </a:lnTo>
                  <a:lnTo>
                    <a:pt x="244" y="322"/>
                  </a:lnTo>
                  <a:lnTo>
                    <a:pt x="250" y="310"/>
                  </a:lnTo>
                  <a:lnTo>
                    <a:pt x="248" y="294"/>
                  </a:lnTo>
                  <a:lnTo>
                    <a:pt x="244" y="298"/>
                  </a:lnTo>
                  <a:lnTo>
                    <a:pt x="240" y="298"/>
                  </a:lnTo>
                  <a:lnTo>
                    <a:pt x="236" y="296"/>
                  </a:lnTo>
                  <a:lnTo>
                    <a:pt x="238" y="278"/>
                  </a:lnTo>
                  <a:lnTo>
                    <a:pt x="236" y="274"/>
                  </a:lnTo>
                  <a:lnTo>
                    <a:pt x="228" y="268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302" y="90"/>
                  </a:lnTo>
                  <a:lnTo>
                    <a:pt x="184" y="0"/>
                  </a:lnTo>
                  <a:lnTo>
                    <a:pt x="50" y="10"/>
                  </a:lnTo>
                  <a:lnTo>
                    <a:pt x="46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9" name="Freeform 398"/>
            <p:cNvSpPr>
              <a:spLocks/>
            </p:cNvSpPr>
            <p:nvPr/>
          </p:nvSpPr>
          <p:spPr bwMode="ltGray">
            <a:xfrm>
              <a:off x="2657475" y="5368925"/>
              <a:ext cx="142875" cy="201613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0" y="18"/>
                </a:cxn>
                <a:cxn ang="0">
                  <a:pos x="4" y="26"/>
                </a:cxn>
                <a:cxn ang="0">
                  <a:pos x="0" y="46"/>
                </a:cxn>
                <a:cxn ang="0">
                  <a:pos x="4" y="52"/>
                </a:cxn>
                <a:cxn ang="0">
                  <a:pos x="0" y="60"/>
                </a:cxn>
                <a:cxn ang="0">
                  <a:pos x="0" y="70"/>
                </a:cxn>
                <a:cxn ang="0">
                  <a:pos x="0" y="74"/>
                </a:cxn>
                <a:cxn ang="0">
                  <a:pos x="0" y="86"/>
                </a:cxn>
                <a:cxn ang="0">
                  <a:pos x="2" y="94"/>
                </a:cxn>
                <a:cxn ang="0">
                  <a:pos x="6" y="98"/>
                </a:cxn>
                <a:cxn ang="0">
                  <a:pos x="24" y="100"/>
                </a:cxn>
                <a:cxn ang="0">
                  <a:pos x="32" y="106"/>
                </a:cxn>
                <a:cxn ang="0">
                  <a:pos x="44" y="106"/>
                </a:cxn>
                <a:cxn ang="0">
                  <a:pos x="52" y="106"/>
                </a:cxn>
                <a:cxn ang="0">
                  <a:pos x="62" y="110"/>
                </a:cxn>
                <a:cxn ang="0">
                  <a:pos x="76" y="102"/>
                </a:cxn>
                <a:cxn ang="0">
                  <a:pos x="82" y="92"/>
                </a:cxn>
                <a:cxn ang="0">
                  <a:pos x="82" y="84"/>
                </a:cxn>
                <a:cxn ang="0">
                  <a:pos x="84" y="78"/>
                </a:cxn>
                <a:cxn ang="0">
                  <a:pos x="86" y="70"/>
                </a:cxn>
                <a:cxn ang="0">
                  <a:pos x="90" y="58"/>
                </a:cxn>
                <a:cxn ang="0">
                  <a:pos x="60" y="18"/>
                </a:cxn>
                <a:cxn ang="0">
                  <a:pos x="22" y="0"/>
                </a:cxn>
                <a:cxn ang="0">
                  <a:pos x="8" y="4"/>
                </a:cxn>
              </a:cxnLst>
              <a:rect l="0" t="0" r="r" b="b"/>
              <a:pathLst>
                <a:path w="91" h="111">
                  <a:moveTo>
                    <a:pt x="8" y="4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0" y="46"/>
                  </a:lnTo>
                  <a:lnTo>
                    <a:pt x="4" y="52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98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4" y="106"/>
                  </a:lnTo>
                  <a:lnTo>
                    <a:pt x="52" y="106"/>
                  </a:lnTo>
                  <a:lnTo>
                    <a:pt x="62" y="110"/>
                  </a:lnTo>
                  <a:lnTo>
                    <a:pt x="76" y="102"/>
                  </a:lnTo>
                  <a:lnTo>
                    <a:pt x="82" y="92"/>
                  </a:lnTo>
                  <a:lnTo>
                    <a:pt x="82" y="84"/>
                  </a:lnTo>
                  <a:lnTo>
                    <a:pt x="84" y="78"/>
                  </a:lnTo>
                  <a:lnTo>
                    <a:pt x="86" y="70"/>
                  </a:lnTo>
                  <a:lnTo>
                    <a:pt x="90" y="58"/>
                  </a:lnTo>
                  <a:lnTo>
                    <a:pt x="60" y="18"/>
                  </a:lnTo>
                  <a:lnTo>
                    <a:pt x="22" y="0"/>
                  </a:lnTo>
                  <a:lnTo>
                    <a:pt x="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0" name="Freeform 399"/>
            <p:cNvSpPr>
              <a:spLocks/>
            </p:cNvSpPr>
            <p:nvPr/>
          </p:nvSpPr>
          <p:spPr bwMode="ltGray">
            <a:xfrm>
              <a:off x="1936750" y="4106863"/>
              <a:ext cx="155575" cy="825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22" y="30"/>
                </a:cxn>
                <a:cxn ang="0">
                  <a:pos x="38" y="32"/>
                </a:cxn>
                <a:cxn ang="0">
                  <a:pos x="56" y="34"/>
                </a:cxn>
                <a:cxn ang="0">
                  <a:pos x="60" y="16"/>
                </a:cxn>
                <a:cxn ang="0">
                  <a:pos x="66" y="12"/>
                </a:cxn>
                <a:cxn ang="0">
                  <a:pos x="78" y="18"/>
                </a:cxn>
                <a:cxn ang="0">
                  <a:pos x="82" y="36"/>
                </a:cxn>
                <a:cxn ang="0">
                  <a:pos x="86" y="44"/>
                </a:cxn>
                <a:cxn ang="0">
                  <a:pos x="92" y="36"/>
                </a:cxn>
                <a:cxn ang="0">
                  <a:pos x="98" y="30"/>
                </a:cxn>
                <a:cxn ang="0">
                  <a:pos x="96" y="20"/>
                </a:cxn>
                <a:cxn ang="0">
                  <a:pos x="86" y="8"/>
                </a:cxn>
                <a:cxn ang="0">
                  <a:pos x="64" y="0"/>
                </a:cxn>
                <a:cxn ang="0">
                  <a:pos x="44" y="18"/>
                </a:cxn>
                <a:cxn ang="0">
                  <a:pos x="28" y="14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36"/>
                </a:cxn>
              </a:cxnLst>
              <a:rect l="0" t="0" r="r" b="b"/>
              <a:pathLst>
                <a:path w="99" h="45">
                  <a:moveTo>
                    <a:pt x="8" y="36"/>
                  </a:moveTo>
                  <a:lnTo>
                    <a:pt x="22" y="30"/>
                  </a:lnTo>
                  <a:lnTo>
                    <a:pt x="38" y="32"/>
                  </a:lnTo>
                  <a:lnTo>
                    <a:pt x="56" y="34"/>
                  </a:lnTo>
                  <a:lnTo>
                    <a:pt x="60" y="16"/>
                  </a:lnTo>
                  <a:lnTo>
                    <a:pt x="66" y="12"/>
                  </a:lnTo>
                  <a:lnTo>
                    <a:pt x="78" y="18"/>
                  </a:lnTo>
                  <a:lnTo>
                    <a:pt x="82" y="36"/>
                  </a:lnTo>
                  <a:lnTo>
                    <a:pt x="86" y="44"/>
                  </a:lnTo>
                  <a:lnTo>
                    <a:pt x="92" y="36"/>
                  </a:lnTo>
                  <a:lnTo>
                    <a:pt x="98" y="30"/>
                  </a:lnTo>
                  <a:lnTo>
                    <a:pt x="96" y="20"/>
                  </a:lnTo>
                  <a:lnTo>
                    <a:pt x="86" y="8"/>
                  </a:lnTo>
                  <a:lnTo>
                    <a:pt x="64" y="0"/>
                  </a:lnTo>
                  <a:lnTo>
                    <a:pt x="44" y="18"/>
                  </a:lnTo>
                  <a:lnTo>
                    <a:pt x="28" y="14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1" name="Freeform 400"/>
            <p:cNvSpPr>
              <a:spLocks/>
            </p:cNvSpPr>
            <p:nvPr/>
          </p:nvSpPr>
          <p:spPr bwMode="ltGray">
            <a:xfrm>
              <a:off x="1766888" y="3963988"/>
              <a:ext cx="82550" cy="666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26"/>
                </a:cxn>
                <a:cxn ang="0">
                  <a:pos x="12" y="24"/>
                </a:cxn>
                <a:cxn ang="0">
                  <a:pos x="28" y="28"/>
                </a:cxn>
                <a:cxn ang="0">
                  <a:pos x="44" y="36"/>
                </a:cxn>
                <a:cxn ang="0">
                  <a:pos x="52" y="10"/>
                </a:cxn>
                <a:cxn ang="0">
                  <a:pos x="22" y="0"/>
                </a:cxn>
                <a:cxn ang="0">
                  <a:pos x="0" y="14"/>
                </a:cxn>
              </a:cxnLst>
              <a:rect l="0" t="0" r="r" b="b"/>
              <a:pathLst>
                <a:path w="53" h="37">
                  <a:moveTo>
                    <a:pt x="0" y="14"/>
                  </a:moveTo>
                  <a:lnTo>
                    <a:pt x="0" y="26"/>
                  </a:lnTo>
                  <a:lnTo>
                    <a:pt x="12" y="24"/>
                  </a:lnTo>
                  <a:lnTo>
                    <a:pt x="28" y="28"/>
                  </a:lnTo>
                  <a:lnTo>
                    <a:pt x="44" y="36"/>
                  </a:lnTo>
                  <a:lnTo>
                    <a:pt x="52" y="10"/>
                  </a:lnTo>
                  <a:lnTo>
                    <a:pt x="22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2" name="Freeform 401"/>
            <p:cNvSpPr>
              <a:spLocks/>
            </p:cNvSpPr>
            <p:nvPr/>
          </p:nvSpPr>
          <p:spPr bwMode="ltGray">
            <a:xfrm>
              <a:off x="1876425" y="4067175"/>
              <a:ext cx="82550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4" y="24"/>
                </a:cxn>
                <a:cxn ang="0">
                  <a:pos x="16" y="30"/>
                </a:cxn>
                <a:cxn ang="0">
                  <a:pos x="30" y="36"/>
                </a:cxn>
                <a:cxn ang="0">
                  <a:pos x="36" y="42"/>
                </a:cxn>
                <a:cxn ang="0">
                  <a:pos x="38" y="48"/>
                </a:cxn>
                <a:cxn ang="0">
                  <a:pos x="48" y="58"/>
                </a:cxn>
                <a:cxn ang="0">
                  <a:pos x="50" y="48"/>
                </a:cxn>
                <a:cxn ang="0">
                  <a:pos x="46" y="38"/>
                </a:cxn>
                <a:cxn ang="0">
                  <a:pos x="52" y="26"/>
                </a:cxn>
                <a:cxn ang="0">
                  <a:pos x="44" y="20"/>
                </a:cxn>
                <a:cxn ang="0">
                  <a:pos x="38" y="8"/>
                </a:cxn>
                <a:cxn ang="0">
                  <a:pos x="0" y="0"/>
                </a:cxn>
              </a:cxnLst>
              <a:rect l="0" t="0" r="r" b="b"/>
              <a:pathLst>
                <a:path w="53" h="59">
                  <a:moveTo>
                    <a:pt x="0" y="0"/>
                  </a:moveTo>
                  <a:lnTo>
                    <a:pt x="4" y="10"/>
                  </a:lnTo>
                  <a:lnTo>
                    <a:pt x="4" y="24"/>
                  </a:lnTo>
                  <a:lnTo>
                    <a:pt x="16" y="3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8" y="48"/>
                  </a:lnTo>
                  <a:lnTo>
                    <a:pt x="48" y="58"/>
                  </a:lnTo>
                  <a:lnTo>
                    <a:pt x="50" y="48"/>
                  </a:lnTo>
                  <a:lnTo>
                    <a:pt x="46" y="38"/>
                  </a:lnTo>
                  <a:lnTo>
                    <a:pt x="52" y="26"/>
                  </a:lnTo>
                  <a:lnTo>
                    <a:pt x="44" y="20"/>
                  </a:lnTo>
                  <a:lnTo>
                    <a:pt x="38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3" name="Freeform 402"/>
            <p:cNvSpPr>
              <a:spLocks/>
            </p:cNvSpPr>
            <p:nvPr/>
          </p:nvSpPr>
          <p:spPr bwMode="ltGray">
            <a:xfrm>
              <a:off x="1841500" y="3962400"/>
              <a:ext cx="109538" cy="12541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32" y="60"/>
                </a:cxn>
                <a:cxn ang="0">
                  <a:pos x="40" y="64"/>
                </a:cxn>
                <a:cxn ang="0">
                  <a:pos x="50" y="64"/>
                </a:cxn>
                <a:cxn ang="0">
                  <a:pos x="60" y="68"/>
                </a:cxn>
                <a:cxn ang="0">
                  <a:pos x="62" y="64"/>
                </a:cxn>
                <a:cxn ang="0">
                  <a:pos x="58" y="56"/>
                </a:cxn>
                <a:cxn ang="0">
                  <a:pos x="62" y="44"/>
                </a:cxn>
                <a:cxn ang="0">
                  <a:pos x="60" y="26"/>
                </a:cxn>
                <a:cxn ang="0">
                  <a:pos x="68" y="16"/>
                </a:cxn>
                <a:cxn ang="0">
                  <a:pos x="66" y="0"/>
                </a:cxn>
                <a:cxn ang="0">
                  <a:pos x="20" y="0"/>
                </a:cxn>
                <a:cxn ang="0">
                  <a:pos x="0" y="40"/>
                </a:cxn>
              </a:cxnLst>
              <a:rect l="0" t="0" r="r" b="b"/>
              <a:pathLst>
                <a:path w="69" h="69">
                  <a:moveTo>
                    <a:pt x="0" y="40"/>
                  </a:moveTo>
                  <a:lnTo>
                    <a:pt x="10" y="52"/>
                  </a:lnTo>
                  <a:lnTo>
                    <a:pt x="18" y="64"/>
                  </a:lnTo>
                  <a:lnTo>
                    <a:pt x="32" y="60"/>
                  </a:lnTo>
                  <a:lnTo>
                    <a:pt x="40" y="64"/>
                  </a:lnTo>
                  <a:lnTo>
                    <a:pt x="50" y="64"/>
                  </a:lnTo>
                  <a:lnTo>
                    <a:pt x="60" y="68"/>
                  </a:lnTo>
                  <a:lnTo>
                    <a:pt x="62" y="64"/>
                  </a:lnTo>
                  <a:lnTo>
                    <a:pt x="58" y="56"/>
                  </a:lnTo>
                  <a:lnTo>
                    <a:pt x="62" y="44"/>
                  </a:lnTo>
                  <a:lnTo>
                    <a:pt x="60" y="26"/>
                  </a:lnTo>
                  <a:lnTo>
                    <a:pt x="68" y="16"/>
                  </a:lnTo>
                  <a:lnTo>
                    <a:pt x="66" y="0"/>
                  </a:lnTo>
                  <a:lnTo>
                    <a:pt x="20" y="0"/>
                  </a:lnTo>
                  <a:lnTo>
                    <a:pt x="0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4" name="Freeform 403"/>
            <p:cNvSpPr>
              <a:spLocks/>
            </p:cNvSpPr>
            <p:nvPr/>
          </p:nvSpPr>
          <p:spPr bwMode="ltGray">
            <a:xfrm>
              <a:off x="1798638" y="3946525"/>
              <a:ext cx="152400" cy="10795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0" y="32"/>
                </a:cxn>
                <a:cxn ang="0">
                  <a:pos x="14" y="34"/>
                </a:cxn>
                <a:cxn ang="0">
                  <a:pos x="18" y="32"/>
                </a:cxn>
                <a:cxn ang="0">
                  <a:pos x="20" y="44"/>
                </a:cxn>
                <a:cxn ang="0">
                  <a:pos x="22" y="54"/>
                </a:cxn>
                <a:cxn ang="0">
                  <a:pos x="26" y="58"/>
                </a:cxn>
                <a:cxn ang="0">
                  <a:pos x="32" y="54"/>
                </a:cxn>
                <a:cxn ang="0">
                  <a:pos x="34" y="46"/>
                </a:cxn>
                <a:cxn ang="0">
                  <a:pos x="36" y="36"/>
                </a:cxn>
                <a:cxn ang="0">
                  <a:pos x="42" y="32"/>
                </a:cxn>
                <a:cxn ang="0">
                  <a:pos x="54" y="38"/>
                </a:cxn>
                <a:cxn ang="0">
                  <a:pos x="62" y="32"/>
                </a:cxn>
                <a:cxn ang="0">
                  <a:pos x="64" y="26"/>
                </a:cxn>
                <a:cxn ang="0">
                  <a:pos x="70" y="22"/>
                </a:cxn>
                <a:cxn ang="0">
                  <a:pos x="72" y="24"/>
                </a:cxn>
                <a:cxn ang="0">
                  <a:pos x="86" y="18"/>
                </a:cxn>
                <a:cxn ang="0">
                  <a:pos x="94" y="16"/>
                </a:cxn>
                <a:cxn ang="0">
                  <a:pos x="90" y="10"/>
                </a:cxn>
                <a:cxn ang="0">
                  <a:pos x="78" y="4"/>
                </a:cxn>
                <a:cxn ang="0">
                  <a:pos x="60" y="2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6" y="6"/>
                </a:cxn>
                <a:cxn ang="0">
                  <a:pos x="2" y="12"/>
                </a:cxn>
                <a:cxn ang="0">
                  <a:pos x="0" y="28"/>
                </a:cxn>
              </a:cxnLst>
              <a:rect l="0" t="0" r="r" b="b"/>
              <a:pathLst>
                <a:path w="95" h="59">
                  <a:moveTo>
                    <a:pt x="0" y="28"/>
                  </a:moveTo>
                  <a:lnTo>
                    <a:pt x="10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0" y="44"/>
                  </a:lnTo>
                  <a:lnTo>
                    <a:pt x="22" y="54"/>
                  </a:lnTo>
                  <a:lnTo>
                    <a:pt x="26" y="58"/>
                  </a:lnTo>
                  <a:lnTo>
                    <a:pt x="32" y="54"/>
                  </a:lnTo>
                  <a:lnTo>
                    <a:pt x="34" y="46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54" y="38"/>
                  </a:lnTo>
                  <a:lnTo>
                    <a:pt x="62" y="32"/>
                  </a:lnTo>
                  <a:lnTo>
                    <a:pt x="64" y="26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90" y="10"/>
                  </a:lnTo>
                  <a:lnTo>
                    <a:pt x="78" y="4"/>
                  </a:lnTo>
                  <a:lnTo>
                    <a:pt x="60" y="2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6" y="6"/>
                  </a:lnTo>
                  <a:lnTo>
                    <a:pt x="2" y="12"/>
                  </a:lnTo>
                  <a:lnTo>
                    <a:pt x="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5" name="Freeform 404"/>
            <p:cNvSpPr>
              <a:spLocks/>
            </p:cNvSpPr>
            <p:nvPr/>
          </p:nvSpPr>
          <p:spPr bwMode="ltGray">
            <a:xfrm>
              <a:off x="1717675" y="3867150"/>
              <a:ext cx="111125" cy="14287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0" y="68"/>
                </a:cxn>
                <a:cxn ang="0">
                  <a:pos x="26" y="78"/>
                </a:cxn>
                <a:cxn ang="0">
                  <a:pos x="34" y="78"/>
                </a:cxn>
                <a:cxn ang="0">
                  <a:pos x="42" y="66"/>
                </a:cxn>
                <a:cxn ang="0">
                  <a:pos x="56" y="64"/>
                </a:cxn>
                <a:cxn ang="0">
                  <a:pos x="56" y="54"/>
                </a:cxn>
                <a:cxn ang="0">
                  <a:pos x="68" y="46"/>
                </a:cxn>
                <a:cxn ang="0">
                  <a:pos x="56" y="36"/>
                </a:cxn>
                <a:cxn ang="0">
                  <a:pos x="58" y="2"/>
                </a:cxn>
                <a:cxn ang="0">
                  <a:pos x="16" y="0"/>
                </a:cxn>
                <a:cxn ang="0">
                  <a:pos x="0" y="52"/>
                </a:cxn>
              </a:cxnLst>
              <a:rect l="0" t="0" r="r" b="b"/>
              <a:pathLst>
                <a:path w="69" h="79">
                  <a:moveTo>
                    <a:pt x="0" y="52"/>
                  </a:moveTo>
                  <a:lnTo>
                    <a:pt x="10" y="68"/>
                  </a:lnTo>
                  <a:lnTo>
                    <a:pt x="26" y="78"/>
                  </a:lnTo>
                  <a:lnTo>
                    <a:pt x="34" y="78"/>
                  </a:lnTo>
                  <a:lnTo>
                    <a:pt x="42" y="66"/>
                  </a:lnTo>
                  <a:lnTo>
                    <a:pt x="56" y="64"/>
                  </a:lnTo>
                  <a:lnTo>
                    <a:pt x="56" y="54"/>
                  </a:lnTo>
                  <a:lnTo>
                    <a:pt x="68" y="46"/>
                  </a:lnTo>
                  <a:lnTo>
                    <a:pt x="56" y="36"/>
                  </a:lnTo>
                  <a:lnTo>
                    <a:pt x="58" y="2"/>
                  </a:lnTo>
                  <a:lnTo>
                    <a:pt x="16" y="0"/>
                  </a:lnTo>
                  <a:lnTo>
                    <a:pt x="0" y="5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6" name="Freeform 405"/>
            <p:cNvSpPr>
              <a:spLocks/>
            </p:cNvSpPr>
            <p:nvPr/>
          </p:nvSpPr>
          <p:spPr bwMode="ltGray">
            <a:xfrm>
              <a:off x="1155700" y="3324225"/>
              <a:ext cx="715963" cy="665163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6" y="84"/>
                </a:cxn>
                <a:cxn ang="0">
                  <a:pos x="42" y="116"/>
                </a:cxn>
                <a:cxn ang="0">
                  <a:pos x="32" y="138"/>
                </a:cxn>
                <a:cxn ang="0">
                  <a:pos x="54" y="154"/>
                </a:cxn>
                <a:cxn ang="0">
                  <a:pos x="62" y="190"/>
                </a:cxn>
                <a:cxn ang="0">
                  <a:pos x="100" y="226"/>
                </a:cxn>
                <a:cxn ang="0">
                  <a:pos x="98" y="206"/>
                </a:cxn>
                <a:cxn ang="0">
                  <a:pos x="88" y="192"/>
                </a:cxn>
                <a:cxn ang="0">
                  <a:pos x="74" y="146"/>
                </a:cxn>
                <a:cxn ang="0">
                  <a:pos x="42" y="98"/>
                </a:cxn>
                <a:cxn ang="0">
                  <a:pos x="48" y="52"/>
                </a:cxn>
                <a:cxn ang="0">
                  <a:pos x="66" y="84"/>
                </a:cxn>
                <a:cxn ang="0">
                  <a:pos x="92" y="138"/>
                </a:cxn>
                <a:cxn ang="0">
                  <a:pos x="116" y="164"/>
                </a:cxn>
                <a:cxn ang="0">
                  <a:pos x="126" y="188"/>
                </a:cxn>
                <a:cxn ang="0">
                  <a:pos x="146" y="212"/>
                </a:cxn>
                <a:cxn ang="0">
                  <a:pos x="156" y="256"/>
                </a:cxn>
                <a:cxn ang="0">
                  <a:pos x="156" y="272"/>
                </a:cxn>
                <a:cxn ang="0">
                  <a:pos x="176" y="290"/>
                </a:cxn>
                <a:cxn ang="0">
                  <a:pos x="194" y="306"/>
                </a:cxn>
                <a:cxn ang="0">
                  <a:pos x="230" y="324"/>
                </a:cxn>
                <a:cxn ang="0">
                  <a:pos x="250" y="334"/>
                </a:cxn>
                <a:cxn ang="0">
                  <a:pos x="316" y="338"/>
                </a:cxn>
                <a:cxn ang="0">
                  <a:pos x="346" y="354"/>
                </a:cxn>
                <a:cxn ang="0">
                  <a:pos x="362" y="354"/>
                </a:cxn>
                <a:cxn ang="0">
                  <a:pos x="390" y="338"/>
                </a:cxn>
                <a:cxn ang="0">
                  <a:pos x="382" y="326"/>
                </a:cxn>
                <a:cxn ang="0">
                  <a:pos x="380" y="320"/>
                </a:cxn>
                <a:cxn ang="0">
                  <a:pos x="408" y="310"/>
                </a:cxn>
                <a:cxn ang="0">
                  <a:pos x="412" y="338"/>
                </a:cxn>
                <a:cxn ang="0">
                  <a:pos x="424" y="332"/>
                </a:cxn>
                <a:cxn ang="0">
                  <a:pos x="424" y="296"/>
                </a:cxn>
                <a:cxn ang="0">
                  <a:pos x="438" y="290"/>
                </a:cxn>
                <a:cxn ang="0">
                  <a:pos x="448" y="260"/>
                </a:cxn>
                <a:cxn ang="0">
                  <a:pos x="438" y="242"/>
                </a:cxn>
                <a:cxn ang="0">
                  <a:pos x="398" y="252"/>
                </a:cxn>
                <a:cxn ang="0">
                  <a:pos x="390" y="282"/>
                </a:cxn>
                <a:cxn ang="0">
                  <a:pos x="348" y="298"/>
                </a:cxn>
                <a:cxn ang="0">
                  <a:pos x="300" y="284"/>
                </a:cxn>
                <a:cxn ang="0">
                  <a:pos x="292" y="268"/>
                </a:cxn>
                <a:cxn ang="0">
                  <a:pos x="286" y="202"/>
                </a:cxn>
                <a:cxn ang="0">
                  <a:pos x="292" y="176"/>
                </a:cxn>
                <a:cxn ang="0">
                  <a:pos x="78" y="0"/>
                </a:cxn>
              </a:cxnLst>
              <a:rect l="0" t="0" r="r" b="b"/>
              <a:pathLst>
                <a:path w="453" h="367">
                  <a:moveTo>
                    <a:pt x="0" y="24"/>
                  </a:moveTo>
                  <a:lnTo>
                    <a:pt x="10" y="54"/>
                  </a:lnTo>
                  <a:lnTo>
                    <a:pt x="16" y="74"/>
                  </a:lnTo>
                  <a:lnTo>
                    <a:pt x="26" y="84"/>
                  </a:lnTo>
                  <a:lnTo>
                    <a:pt x="24" y="92"/>
                  </a:lnTo>
                  <a:lnTo>
                    <a:pt x="42" y="116"/>
                  </a:lnTo>
                  <a:lnTo>
                    <a:pt x="44" y="134"/>
                  </a:lnTo>
                  <a:lnTo>
                    <a:pt x="32" y="138"/>
                  </a:lnTo>
                  <a:lnTo>
                    <a:pt x="46" y="154"/>
                  </a:lnTo>
                  <a:lnTo>
                    <a:pt x="54" y="154"/>
                  </a:lnTo>
                  <a:lnTo>
                    <a:pt x="68" y="168"/>
                  </a:lnTo>
                  <a:lnTo>
                    <a:pt x="62" y="190"/>
                  </a:lnTo>
                  <a:lnTo>
                    <a:pt x="84" y="206"/>
                  </a:lnTo>
                  <a:lnTo>
                    <a:pt x="100" y="226"/>
                  </a:lnTo>
                  <a:lnTo>
                    <a:pt x="104" y="222"/>
                  </a:lnTo>
                  <a:lnTo>
                    <a:pt x="98" y="206"/>
                  </a:lnTo>
                  <a:lnTo>
                    <a:pt x="88" y="196"/>
                  </a:lnTo>
                  <a:lnTo>
                    <a:pt x="88" y="192"/>
                  </a:lnTo>
                  <a:lnTo>
                    <a:pt x="82" y="166"/>
                  </a:lnTo>
                  <a:lnTo>
                    <a:pt x="74" y="146"/>
                  </a:lnTo>
                  <a:lnTo>
                    <a:pt x="58" y="112"/>
                  </a:lnTo>
                  <a:lnTo>
                    <a:pt x="42" y="98"/>
                  </a:lnTo>
                  <a:lnTo>
                    <a:pt x="42" y="76"/>
                  </a:lnTo>
                  <a:lnTo>
                    <a:pt x="48" y="52"/>
                  </a:lnTo>
                  <a:lnTo>
                    <a:pt x="60" y="68"/>
                  </a:lnTo>
                  <a:lnTo>
                    <a:pt x="66" y="84"/>
                  </a:lnTo>
                  <a:lnTo>
                    <a:pt x="72" y="102"/>
                  </a:lnTo>
                  <a:lnTo>
                    <a:pt x="92" y="138"/>
                  </a:lnTo>
                  <a:lnTo>
                    <a:pt x="104" y="152"/>
                  </a:lnTo>
                  <a:lnTo>
                    <a:pt x="116" y="164"/>
                  </a:lnTo>
                  <a:lnTo>
                    <a:pt x="106" y="168"/>
                  </a:lnTo>
                  <a:lnTo>
                    <a:pt x="126" y="188"/>
                  </a:lnTo>
                  <a:lnTo>
                    <a:pt x="132" y="194"/>
                  </a:lnTo>
                  <a:lnTo>
                    <a:pt x="146" y="212"/>
                  </a:lnTo>
                  <a:lnTo>
                    <a:pt x="162" y="244"/>
                  </a:lnTo>
                  <a:lnTo>
                    <a:pt x="156" y="256"/>
                  </a:lnTo>
                  <a:lnTo>
                    <a:pt x="154" y="266"/>
                  </a:lnTo>
                  <a:lnTo>
                    <a:pt x="156" y="272"/>
                  </a:lnTo>
                  <a:lnTo>
                    <a:pt x="160" y="278"/>
                  </a:lnTo>
                  <a:lnTo>
                    <a:pt x="176" y="290"/>
                  </a:lnTo>
                  <a:lnTo>
                    <a:pt x="182" y="292"/>
                  </a:lnTo>
                  <a:lnTo>
                    <a:pt x="194" y="306"/>
                  </a:lnTo>
                  <a:lnTo>
                    <a:pt x="208" y="310"/>
                  </a:lnTo>
                  <a:lnTo>
                    <a:pt x="230" y="324"/>
                  </a:lnTo>
                  <a:lnTo>
                    <a:pt x="242" y="328"/>
                  </a:lnTo>
                  <a:lnTo>
                    <a:pt x="250" y="334"/>
                  </a:lnTo>
                  <a:lnTo>
                    <a:pt x="298" y="348"/>
                  </a:lnTo>
                  <a:lnTo>
                    <a:pt x="316" y="338"/>
                  </a:lnTo>
                  <a:lnTo>
                    <a:pt x="334" y="342"/>
                  </a:lnTo>
                  <a:lnTo>
                    <a:pt x="346" y="354"/>
                  </a:lnTo>
                  <a:lnTo>
                    <a:pt x="362" y="366"/>
                  </a:lnTo>
                  <a:lnTo>
                    <a:pt x="362" y="354"/>
                  </a:lnTo>
                  <a:lnTo>
                    <a:pt x="368" y="338"/>
                  </a:lnTo>
                  <a:lnTo>
                    <a:pt x="390" y="338"/>
                  </a:lnTo>
                  <a:lnTo>
                    <a:pt x="386" y="332"/>
                  </a:lnTo>
                  <a:lnTo>
                    <a:pt x="382" y="326"/>
                  </a:lnTo>
                  <a:lnTo>
                    <a:pt x="372" y="322"/>
                  </a:lnTo>
                  <a:lnTo>
                    <a:pt x="380" y="320"/>
                  </a:lnTo>
                  <a:lnTo>
                    <a:pt x="382" y="310"/>
                  </a:lnTo>
                  <a:lnTo>
                    <a:pt x="408" y="310"/>
                  </a:lnTo>
                  <a:lnTo>
                    <a:pt x="408" y="338"/>
                  </a:lnTo>
                  <a:lnTo>
                    <a:pt x="412" y="338"/>
                  </a:lnTo>
                  <a:lnTo>
                    <a:pt x="418" y="332"/>
                  </a:lnTo>
                  <a:lnTo>
                    <a:pt x="424" y="332"/>
                  </a:lnTo>
                  <a:lnTo>
                    <a:pt x="424" y="318"/>
                  </a:lnTo>
                  <a:lnTo>
                    <a:pt x="424" y="296"/>
                  </a:lnTo>
                  <a:lnTo>
                    <a:pt x="432" y="304"/>
                  </a:lnTo>
                  <a:lnTo>
                    <a:pt x="438" y="290"/>
                  </a:lnTo>
                  <a:lnTo>
                    <a:pt x="438" y="276"/>
                  </a:lnTo>
                  <a:lnTo>
                    <a:pt x="448" y="260"/>
                  </a:lnTo>
                  <a:lnTo>
                    <a:pt x="452" y="244"/>
                  </a:lnTo>
                  <a:lnTo>
                    <a:pt x="438" y="242"/>
                  </a:lnTo>
                  <a:lnTo>
                    <a:pt x="414" y="246"/>
                  </a:lnTo>
                  <a:lnTo>
                    <a:pt x="398" y="252"/>
                  </a:lnTo>
                  <a:lnTo>
                    <a:pt x="392" y="272"/>
                  </a:lnTo>
                  <a:lnTo>
                    <a:pt x="390" y="282"/>
                  </a:lnTo>
                  <a:lnTo>
                    <a:pt x="378" y="290"/>
                  </a:lnTo>
                  <a:lnTo>
                    <a:pt x="348" y="298"/>
                  </a:lnTo>
                  <a:lnTo>
                    <a:pt x="324" y="300"/>
                  </a:lnTo>
                  <a:lnTo>
                    <a:pt x="300" y="284"/>
                  </a:lnTo>
                  <a:lnTo>
                    <a:pt x="296" y="274"/>
                  </a:lnTo>
                  <a:lnTo>
                    <a:pt x="292" y="268"/>
                  </a:lnTo>
                  <a:lnTo>
                    <a:pt x="286" y="252"/>
                  </a:lnTo>
                  <a:lnTo>
                    <a:pt x="286" y="202"/>
                  </a:lnTo>
                  <a:lnTo>
                    <a:pt x="290" y="178"/>
                  </a:lnTo>
                  <a:lnTo>
                    <a:pt x="292" y="176"/>
                  </a:lnTo>
                  <a:lnTo>
                    <a:pt x="288" y="74"/>
                  </a:lnTo>
                  <a:lnTo>
                    <a:pt x="78" y="0"/>
                  </a:lnTo>
                  <a:lnTo>
                    <a:pt x="0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7" name="Freeform 406"/>
            <p:cNvSpPr>
              <a:spLocks/>
            </p:cNvSpPr>
            <p:nvPr/>
          </p:nvSpPr>
          <p:spPr bwMode="ltGray">
            <a:xfrm>
              <a:off x="1052513" y="2686050"/>
              <a:ext cx="1377950" cy="976313"/>
            </a:xfrm>
            <a:custGeom>
              <a:avLst/>
              <a:gdLst/>
              <a:ahLst/>
              <a:cxnLst>
                <a:cxn ang="0">
                  <a:pos x="72" y="26"/>
                </a:cxn>
                <a:cxn ang="0">
                  <a:pos x="50" y="42"/>
                </a:cxn>
                <a:cxn ang="0">
                  <a:pos x="36" y="90"/>
                </a:cxn>
                <a:cxn ang="0">
                  <a:pos x="10" y="178"/>
                </a:cxn>
                <a:cxn ang="0">
                  <a:pos x="4" y="226"/>
                </a:cxn>
                <a:cxn ang="0">
                  <a:pos x="14" y="282"/>
                </a:cxn>
                <a:cxn ang="0">
                  <a:pos x="24" y="324"/>
                </a:cxn>
                <a:cxn ang="0">
                  <a:pos x="48" y="360"/>
                </a:cxn>
                <a:cxn ang="0">
                  <a:pos x="66" y="384"/>
                </a:cxn>
                <a:cxn ang="0">
                  <a:pos x="106" y="384"/>
                </a:cxn>
                <a:cxn ang="0">
                  <a:pos x="230" y="408"/>
                </a:cxn>
                <a:cxn ang="0">
                  <a:pos x="252" y="430"/>
                </a:cxn>
                <a:cxn ang="0">
                  <a:pos x="270" y="460"/>
                </a:cxn>
                <a:cxn ang="0">
                  <a:pos x="284" y="448"/>
                </a:cxn>
                <a:cxn ang="0">
                  <a:pos x="298" y="444"/>
                </a:cxn>
                <a:cxn ang="0">
                  <a:pos x="310" y="456"/>
                </a:cxn>
                <a:cxn ang="0">
                  <a:pos x="326" y="492"/>
                </a:cxn>
                <a:cxn ang="0">
                  <a:pos x="340" y="516"/>
                </a:cxn>
                <a:cxn ang="0">
                  <a:pos x="358" y="518"/>
                </a:cxn>
                <a:cxn ang="0">
                  <a:pos x="364" y="492"/>
                </a:cxn>
                <a:cxn ang="0">
                  <a:pos x="402" y="460"/>
                </a:cxn>
                <a:cxn ang="0">
                  <a:pos x="420" y="450"/>
                </a:cxn>
                <a:cxn ang="0">
                  <a:pos x="456" y="458"/>
                </a:cxn>
                <a:cxn ang="0">
                  <a:pos x="462" y="466"/>
                </a:cxn>
                <a:cxn ang="0">
                  <a:pos x="476" y="466"/>
                </a:cxn>
                <a:cxn ang="0">
                  <a:pos x="478" y="448"/>
                </a:cxn>
                <a:cxn ang="0">
                  <a:pos x="504" y="434"/>
                </a:cxn>
                <a:cxn ang="0">
                  <a:pos x="530" y="440"/>
                </a:cxn>
                <a:cxn ang="0">
                  <a:pos x="548" y="456"/>
                </a:cxn>
                <a:cxn ang="0">
                  <a:pos x="564" y="448"/>
                </a:cxn>
                <a:cxn ang="0">
                  <a:pos x="586" y="472"/>
                </a:cxn>
                <a:cxn ang="0">
                  <a:pos x="582" y="502"/>
                </a:cxn>
                <a:cxn ang="0">
                  <a:pos x="592" y="522"/>
                </a:cxn>
                <a:cxn ang="0">
                  <a:pos x="614" y="538"/>
                </a:cxn>
                <a:cxn ang="0">
                  <a:pos x="618" y="498"/>
                </a:cxn>
                <a:cxn ang="0">
                  <a:pos x="616" y="476"/>
                </a:cxn>
                <a:cxn ang="0">
                  <a:pos x="614" y="446"/>
                </a:cxn>
                <a:cxn ang="0">
                  <a:pos x="610" y="432"/>
                </a:cxn>
                <a:cxn ang="0">
                  <a:pos x="626" y="408"/>
                </a:cxn>
                <a:cxn ang="0">
                  <a:pos x="642" y="400"/>
                </a:cxn>
                <a:cxn ang="0">
                  <a:pos x="660" y="378"/>
                </a:cxn>
                <a:cxn ang="0">
                  <a:pos x="688" y="362"/>
                </a:cxn>
                <a:cxn ang="0">
                  <a:pos x="704" y="364"/>
                </a:cxn>
                <a:cxn ang="0">
                  <a:pos x="712" y="350"/>
                </a:cxn>
                <a:cxn ang="0">
                  <a:pos x="710" y="320"/>
                </a:cxn>
                <a:cxn ang="0">
                  <a:pos x="742" y="278"/>
                </a:cxn>
                <a:cxn ang="0">
                  <a:pos x="762" y="244"/>
                </a:cxn>
                <a:cxn ang="0">
                  <a:pos x="786" y="238"/>
                </a:cxn>
                <a:cxn ang="0">
                  <a:pos x="812" y="226"/>
                </a:cxn>
                <a:cxn ang="0">
                  <a:pos x="830" y="184"/>
                </a:cxn>
                <a:cxn ang="0">
                  <a:pos x="870" y="160"/>
                </a:cxn>
                <a:cxn ang="0">
                  <a:pos x="828" y="78"/>
                </a:cxn>
                <a:cxn ang="0">
                  <a:pos x="90" y="0"/>
                </a:cxn>
              </a:cxnLst>
              <a:rect l="0" t="0" r="r" b="b"/>
              <a:pathLst>
                <a:path w="871" h="539">
                  <a:moveTo>
                    <a:pt x="72" y="10"/>
                  </a:moveTo>
                  <a:lnTo>
                    <a:pt x="72" y="26"/>
                  </a:lnTo>
                  <a:lnTo>
                    <a:pt x="50" y="28"/>
                  </a:lnTo>
                  <a:lnTo>
                    <a:pt x="50" y="42"/>
                  </a:lnTo>
                  <a:lnTo>
                    <a:pt x="44" y="66"/>
                  </a:lnTo>
                  <a:lnTo>
                    <a:pt x="36" y="90"/>
                  </a:lnTo>
                  <a:lnTo>
                    <a:pt x="10" y="150"/>
                  </a:lnTo>
                  <a:lnTo>
                    <a:pt x="10" y="178"/>
                  </a:lnTo>
                  <a:lnTo>
                    <a:pt x="0" y="202"/>
                  </a:lnTo>
                  <a:lnTo>
                    <a:pt x="4" y="226"/>
                  </a:lnTo>
                  <a:lnTo>
                    <a:pt x="2" y="246"/>
                  </a:lnTo>
                  <a:lnTo>
                    <a:pt x="14" y="282"/>
                  </a:lnTo>
                  <a:lnTo>
                    <a:pt x="16" y="300"/>
                  </a:lnTo>
                  <a:lnTo>
                    <a:pt x="24" y="324"/>
                  </a:lnTo>
                  <a:lnTo>
                    <a:pt x="32" y="340"/>
                  </a:lnTo>
                  <a:lnTo>
                    <a:pt x="48" y="360"/>
                  </a:lnTo>
                  <a:lnTo>
                    <a:pt x="64" y="378"/>
                  </a:lnTo>
                  <a:lnTo>
                    <a:pt x="66" y="384"/>
                  </a:lnTo>
                  <a:lnTo>
                    <a:pt x="84" y="386"/>
                  </a:lnTo>
                  <a:lnTo>
                    <a:pt x="106" y="384"/>
                  </a:lnTo>
                  <a:lnTo>
                    <a:pt x="156" y="412"/>
                  </a:lnTo>
                  <a:lnTo>
                    <a:pt x="230" y="408"/>
                  </a:lnTo>
                  <a:lnTo>
                    <a:pt x="242" y="420"/>
                  </a:lnTo>
                  <a:lnTo>
                    <a:pt x="252" y="430"/>
                  </a:lnTo>
                  <a:lnTo>
                    <a:pt x="252" y="444"/>
                  </a:lnTo>
                  <a:lnTo>
                    <a:pt x="270" y="460"/>
                  </a:lnTo>
                  <a:lnTo>
                    <a:pt x="276" y="460"/>
                  </a:lnTo>
                  <a:lnTo>
                    <a:pt x="284" y="448"/>
                  </a:lnTo>
                  <a:lnTo>
                    <a:pt x="288" y="444"/>
                  </a:lnTo>
                  <a:lnTo>
                    <a:pt x="298" y="444"/>
                  </a:lnTo>
                  <a:lnTo>
                    <a:pt x="304" y="452"/>
                  </a:lnTo>
                  <a:lnTo>
                    <a:pt x="310" y="456"/>
                  </a:lnTo>
                  <a:lnTo>
                    <a:pt x="316" y="476"/>
                  </a:lnTo>
                  <a:lnTo>
                    <a:pt x="326" y="492"/>
                  </a:lnTo>
                  <a:lnTo>
                    <a:pt x="326" y="510"/>
                  </a:lnTo>
                  <a:lnTo>
                    <a:pt x="340" y="516"/>
                  </a:lnTo>
                  <a:lnTo>
                    <a:pt x="356" y="526"/>
                  </a:lnTo>
                  <a:lnTo>
                    <a:pt x="358" y="518"/>
                  </a:lnTo>
                  <a:lnTo>
                    <a:pt x="356" y="512"/>
                  </a:lnTo>
                  <a:lnTo>
                    <a:pt x="364" y="492"/>
                  </a:lnTo>
                  <a:lnTo>
                    <a:pt x="372" y="482"/>
                  </a:lnTo>
                  <a:lnTo>
                    <a:pt x="402" y="460"/>
                  </a:lnTo>
                  <a:lnTo>
                    <a:pt x="408" y="460"/>
                  </a:lnTo>
                  <a:lnTo>
                    <a:pt x="420" y="450"/>
                  </a:lnTo>
                  <a:lnTo>
                    <a:pt x="444" y="450"/>
                  </a:lnTo>
                  <a:lnTo>
                    <a:pt x="456" y="458"/>
                  </a:lnTo>
                  <a:lnTo>
                    <a:pt x="456" y="466"/>
                  </a:lnTo>
                  <a:lnTo>
                    <a:pt x="462" y="466"/>
                  </a:lnTo>
                  <a:lnTo>
                    <a:pt x="464" y="464"/>
                  </a:lnTo>
                  <a:lnTo>
                    <a:pt x="476" y="466"/>
                  </a:lnTo>
                  <a:lnTo>
                    <a:pt x="478" y="456"/>
                  </a:lnTo>
                  <a:lnTo>
                    <a:pt x="478" y="448"/>
                  </a:lnTo>
                  <a:lnTo>
                    <a:pt x="490" y="436"/>
                  </a:lnTo>
                  <a:lnTo>
                    <a:pt x="504" y="434"/>
                  </a:lnTo>
                  <a:lnTo>
                    <a:pt x="516" y="440"/>
                  </a:lnTo>
                  <a:lnTo>
                    <a:pt x="530" y="440"/>
                  </a:lnTo>
                  <a:lnTo>
                    <a:pt x="540" y="444"/>
                  </a:lnTo>
                  <a:lnTo>
                    <a:pt x="548" y="456"/>
                  </a:lnTo>
                  <a:lnTo>
                    <a:pt x="558" y="450"/>
                  </a:lnTo>
                  <a:lnTo>
                    <a:pt x="564" y="448"/>
                  </a:lnTo>
                  <a:lnTo>
                    <a:pt x="578" y="466"/>
                  </a:lnTo>
                  <a:lnTo>
                    <a:pt x="586" y="472"/>
                  </a:lnTo>
                  <a:lnTo>
                    <a:pt x="584" y="486"/>
                  </a:lnTo>
                  <a:lnTo>
                    <a:pt x="582" y="502"/>
                  </a:lnTo>
                  <a:lnTo>
                    <a:pt x="590" y="508"/>
                  </a:lnTo>
                  <a:lnTo>
                    <a:pt x="592" y="522"/>
                  </a:lnTo>
                  <a:lnTo>
                    <a:pt x="602" y="536"/>
                  </a:lnTo>
                  <a:lnTo>
                    <a:pt x="614" y="538"/>
                  </a:lnTo>
                  <a:lnTo>
                    <a:pt x="622" y="512"/>
                  </a:lnTo>
                  <a:lnTo>
                    <a:pt x="618" y="498"/>
                  </a:lnTo>
                  <a:lnTo>
                    <a:pt x="616" y="488"/>
                  </a:lnTo>
                  <a:lnTo>
                    <a:pt x="616" y="476"/>
                  </a:lnTo>
                  <a:lnTo>
                    <a:pt x="614" y="466"/>
                  </a:lnTo>
                  <a:lnTo>
                    <a:pt x="614" y="446"/>
                  </a:lnTo>
                  <a:lnTo>
                    <a:pt x="610" y="440"/>
                  </a:lnTo>
                  <a:lnTo>
                    <a:pt x="610" y="432"/>
                  </a:lnTo>
                  <a:lnTo>
                    <a:pt x="616" y="418"/>
                  </a:lnTo>
                  <a:lnTo>
                    <a:pt x="626" y="408"/>
                  </a:lnTo>
                  <a:lnTo>
                    <a:pt x="634" y="402"/>
                  </a:lnTo>
                  <a:lnTo>
                    <a:pt x="642" y="400"/>
                  </a:lnTo>
                  <a:lnTo>
                    <a:pt x="650" y="398"/>
                  </a:lnTo>
                  <a:lnTo>
                    <a:pt x="660" y="378"/>
                  </a:lnTo>
                  <a:lnTo>
                    <a:pt x="674" y="378"/>
                  </a:lnTo>
                  <a:lnTo>
                    <a:pt x="688" y="362"/>
                  </a:lnTo>
                  <a:lnTo>
                    <a:pt x="696" y="366"/>
                  </a:lnTo>
                  <a:lnTo>
                    <a:pt x="704" y="364"/>
                  </a:lnTo>
                  <a:lnTo>
                    <a:pt x="708" y="358"/>
                  </a:lnTo>
                  <a:lnTo>
                    <a:pt x="712" y="350"/>
                  </a:lnTo>
                  <a:lnTo>
                    <a:pt x="712" y="330"/>
                  </a:lnTo>
                  <a:lnTo>
                    <a:pt x="710" y="320"/>
                  </a:lnTo>
                  <a:lnTo>
                    <a:pt x="734" y="288"/>
                  </a:lnTo>
                  <a:lnTo>
                    <a:pt x="742" y="278"/>
                  </a:lnTo>
                  <a:lnTo>
                    <a:pt x="754" y="254"/>
                  </a:lnTo>
                  <a:lnTo>
                    <a:pt x="762" y="244"/>
                  </a:lnTo>
                  <a:lnTo>
                    <a:pt x="792" y="248"/>
                  </a:lnTo>
                  <a:lnTo>
                    <a:pt x="786" y="238"/>
                  </a:lnTo>
                  <a:lnTo>
                    <a:pt x="794" y="230"/>
                  </a:lnTo>
                  <a:lnTo>
                    <a:pt x="812" y="226"/>
                  </a:lnTo>
                  <a:lnTo>
                    <a:pt x="806" y="202"/>
                  </a:lnTo>
                  <a:lnTo>
                    <a:pt x="830" y="184"/>
                  </a:lnTo>
                  <a:lnTo>
                    <a:pt x="854" y="174"/>
                  </a:lnTo>
                  <a:lnTo>
                    <a:pt x="870" y="160"/>
                  </a:lnTo>
                  <a:lnTo>
                    <a:pt x="864" y="100"/>
                  </a:lnTo>
                  <a:lnTo>
                    <a:pt x="828" y="78"/>
                  </a:lnTo>
                  <a:lnTo>
                    <a:pt x="434" y="6"/>
                  </a:lnTo>
                  <a:lnTo>
                    <a:pt x="90" y="0"/>
                  </a:lnTo>
                  <a:lnTo>
                    <a:pt x="72" y="10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8" name="Freeform 407"/>
            <p:cNvSpPr>
              <a:spLocks/>
            </p:cNvSpPr>
            <p:nvPr/>
          </p:nvSpPr>
          <p:spPr bwMode="ltGray">
            <a:xfrm>
              <a:off x="2606675" y="2746375"/>
              <a:ext cx="131763" cy="18573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0" y="4"/>
                </a:cxn>
                <a:cxn ang="0">
                  <a:pos x="36" y="16"/>
                </a:cxn>
                <a:cxn ang="0">
                  <a:pos x="28" y="24"/>
                </a:cxn>
                <a:cxn ang="0">
                  <a:pos x="24" y="36"/>
                </a:cxn>
                <a:cxn ang="0">
                  <a:pos x="18" y="42"/>
                </a:cxn>
                <a:cxn ang="0">
                  <a:pos x="20" y="48"/>
                </a:cxn>
                <a:cxn ang="0">
                  <a:pos x="26" y="50"/>
                </a:cxn>
                <a:cxn ang="0">
                  <a:pos x="22" y="56"/>
                </a:cxn>
                <a:cxn ang="0">
                  <a:pos x="16" y="56"/>
                </a:cxn>
                <a:cxn ang="0">
                  <a:pos x="0" y="76"/>
                </a:cxn>
                <a:cxn ang="0">
                  <a:pos x="6" y="76"/>
                </a:cxn>
                <a:cxn ang="0">
                  <a:pos x="8" y="72"/>
                </a:cxn>
                <a:cxn ang="0">
                  <a:pos x="14" y="76"/>
                </a:cxn>
                <a:cxn ang="0">
                  <a:pos x="32" y="76"/>
                </a:cxn>
                <a:cxn ang="0">
                  <a:pos x="34" y="76"/>
                </a:cxn>
                <a:cxn ang="0">
                  <a:pos x="40" y="72"/>
                </a:cxn>
                <a:cxn ang="0">
                  <a:pos x="42" y="80"/>
                </a:cxn>
                <a:cxn ang="0">
                  <a:pos x="46" y="80"/>
                </a:cxn>
                <a:cxn ang="0">
                  <a:pos x="50" y="76"/>
                </a:cxn>
                <a:cxn ang="0">
                  <a:pos x="54" y="80"/>
                </a:cxn>
                <a:cxn ang="0">
                  <a:pos x="42" y="90"/>
                </a:cxn>
                <a:cxn ang="0">
                  <a:pos x="44" y="94"/>
                </a:cxn>
                <a:cxn ang="0">
                  <a:pos x="50" y="90"/>
                </a:cxn>
                <a:cxn ang="0">
                  <a:pos x="64" y="80"/>
                </a:cxn>
                <a:cxn ang="0">
                  <a:pos x="68" y="80"/>
                </a:cxn>
                <a:cxn ang="0">
                  <a:pos x="68" y="86"/>
                </a:cxn>
                <a:cxn ang="0">
                  <a:pos x="66" y="92"/>
                </a:cxn>
                <a:cxn ang="0">
                  <a:pos x="68" y="96"/>
                </a:cxn>
                <a:cxn ang="0">
                  <a:pos x="72" y="90"/>
                </a:cxn>
                <a:cxn ang="0">
                  <a:pos x="72" y="98"/>
                </a:cxn>
                <a:cxn ang="0">
                  <a:pos x="80" y="100"/>
                </a:cxn>
                <a:cxn ang="0">
                  <a:pos x="82" y="94"/>
                </a:cxn>
                <a:cxn ang="0">
                  <a:pos x="82" y="84"/>
                </a:cxn>
                <a:cxn ang="0">
                  <a:pos x="82" y="78"/>
                </a:cxn>
                <a:cxn ang="0">
                  <a:pos x="82" y="74"/>
                </a:cxn>
                <a:cxn ang="0">
                  <a:pos x="74" y="76"/>
                </a:cxn>
                <a:cxn ang="0">
                  <a:pos x="76" y="82"/>
                </a:cxn>
                <a:cxn ang="0">
                  <a:pos x="68" y="74"/>
                </a:cxn>
                <a:cxn ang="0">
                  <a:pos x="70" y="68"/>
                </a:cxn>
                <a:cxn ang="0">
                  <a:pos x="72" y="56"/>
                </a:cxn>
                <a:cxn ang="0">
                  <a:pos x="80" y="48"/>
                </a:cxn>
                <a:cxn ang="0">
                  <a:pos x="78" y="40"/>
                </a:cxn>
                <a:cxn ang="0">
                  <a:pos x="68" y="42"/>
                </a:cxn>
                <a:cxn ang="0">
                  <a:pos x="64" y="48"/>
                </a:cxn>
                <a:cxn ang="0">
                  <a:pos x="60" y="50"/>
                </a:cxn>
                <a:cxn ang="0">
                  <a:pos x="52" y="48"/>
                </a:cxn>
                <a:cxn ang="0">
                  <a:pos x="46" y="38"/>
                </a:cxn>
                <a:cxn ang="0">
                  <a:pos x="56" y="30"/>
                </a:cxn>
                <a:cxn ang="0">
                  <a:pos x="46" y="26"/>
                </a:cxn>
                <a:cxn ang="0">
                  <a:pos x="38" y="34"/>
                </a:cxn>
                <a:cxn ang="0">
                  <a:pos x="38" y="30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8" y="8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2" y="0"/>
                </a:cxn>
              </a:cxnLst>
              <a:rect l="0" t="0" r="r" b="b"/>
              <a:pathLst>
                <a:path w="83" h="101">
                  <a:moveTo>
                    <a:pt x="52" y="0"/>
                  </a:moveTo>
                  <a:lnTo>
                    <a:pt x="40" y="4"/>
                  </a:lnTo>
                  <a:lnTo>
                    <a:pt x="36" y="16"/>
                  </a:lnTo>
                  <a:lnTo>
                    <a:pt x="28" y="24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20" y="48"/>
                  </a:lnTo>
                  <a:lnTo>
                    <a:pt x="26" y="50"/>
                  </a:lnTo>
                  <a:lnTo>
                    <a:pt x="22" y="56"/>
                  </a:lnTo>
                  <a:lnTo>
                    <a:pt x="16" y="56"/>
                  </a:lnTo>
                  <a:lnTo>
                    <a:pt x="0" y="76"/>
                  </a:lnTo>
                  <a:lnTo>
                    <a:pt x="6" y="76"/>
                  </a:lnTo>
                  <a:lnTo>
                    <a:pt x="8" y="72"/>
                  </a:lnTo>
                  <a:lnTo>
                    <a:pt x="14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40" y="72"/>
                  </a:lnTo>
                  <a:lnTo>
                    <a:pt x="42" y="80"/>
                  </a:lnTo>
                  <a:lnTo>
                    <a:pt x="46" y="80"/>
                  </a:lnTo>
                  <a:lnTo>
                    <a:pt x="50" y="76"/>
                  </a:lnTo>
                  <a:lnTo>
                    <a:pt x="54" y="80"/>
                  </a:lnTo>
                  <a:lnTo>
                    <a:pt x="42" y="90"/>
                  </a:lnTo>
                  <a:lnTo>
                    <a:pt x="44" y="94"/>
                  </a:lnTo>
                  <a:lnTo>
                    <a:pt x="50" y="90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68" y="86"/>
                  </a:lnTo>
                  <a:lnTo>
                    <a:pt x="66" y="92"/>
                  </a:lnTo>
                  <a:lnTo>
                    <a:pt x="68" y="96"/>
                  </a:lnTo>
                  <a:lnTo>
                    <a:pt x="72" y="90"/>
                  </a:lnTo>
                  <a:lnTo>
                    <a:pt x="72" y="98"/>
                  </a:lnTo>
                  <a:lnTo>
                    <a:pt x="80" y="100"/>
                  </a:lnTo>
                  <a:lnTo>
                    <a:pt x="82" y="94"/>
                  </a:lnTo>
                  <a:lnTo>
                    <a:pt x="82" y="84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74" y="76"/>
                  </a:lnTo>
                  <a:lnTo>
                    <a:pt x="76" y="82"/>
                  </a:lnTo>
                  <a:lnTo>
                    <a:pt x="68" y="74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4" y="48"/>
                  </a:lnTo>
                  <a:lnTo>
                    <a:pt x="60" y="50"/>
                  </a:lnTo>
                  <a:lnTo>
                    <a:pt x="52" y="48"/>
                  </a:lnTo>
                  <a:lnTo>
                    <a:pt x="46" y="38"/>
                  </a:lnTo>
                  <a:lnTo>
                    <a:pt x="56" y="30"/>
                  </a:lnTo>
                  <a:lnTo>
                    <a:pt x="46" y="26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9" name="Freeform 408"/>
            <p:cNvSpPr>
              <a:spLocks/>
            </p:cNvSpPr>
            <p:nvPr/>
          </p:nvSpPr>
          <p:spPr bwMode="ltGray">
            <a:xfrm>
              <a:off x="2119313" y="4237038"/>
              <a:ext cx="1128712" cy="1258887"/>
            </a:xfrm>
            <a:custGeom>
              <a:avLst/>
              <a:gdLst/>
              <a:ahLst/>
              <a:cxnLst>
                <a:cxn ang="0">
                  <a:pos x="420" y="686"/>
                </a:cxn>
                <a:cxn ang="0">
                  <a:pos x="408" y="664"/>
                </a:cxn>
                <a:cxn ang="0">
                  <a:pos x="400" y="656"/>
                </a:cxn>
                <a:cxn ang="0">
                  <a:pos x="382" y="644"/>
                </a:cxn>
                <a:cxn ang="0">
                  <a:pos x="364" y="634"/>
                </a:cxn>
                <a:cxn ang="0">
                  <a:pos x="358" y="628"/>
                </a:cxn>
                <a:cxn ang="0">
                  <a:pos x="360" y="610"/>
                </a:cxn>
                <a:cxn ang="0">
                  <a:pos x="368" y="596"/>
                </a:cxn>
                <a:cxn ang="0">
                  <a:pos x="376" y="590"/>
                </a:cxn>
                <a:cxn ang="0">
                  <a:pos x="406" y="574"/>
                </a:cxn>
                <a:cxn ang="0">
                  <a:pos x="380" y="538"/>
                </a:cxn>
                <a:cxn ang="0">
                  <a:pos x="202" y="338"/>
                </a:cxn>
                <a:cxn ang="0">
                  <a:pos x="0" y="218"/>
                </a:cxn>
                <a:cxn ang="0">
                  <a:pos x="218" y="0"/>
                </a:cxn>
                <a:cxn ang="0">
                  <a:pos x="428" y="30"/>
                </a:cxn>
                <a:cxn ang="0">
                  <a:pos x="434" y="56"/>
                </a:cxn>
                <a:cxn ang="0">
                  <a:pos x="448" y="70"/>
                </a:cxn>
                <a:cxn ang="0">
                  <a:pos x="464" y="102"/>
                </a:cxn>
                <a:cxn ang="0">
                  <a:pos x="476" y="114"/>
                </a:cxn>
                <a:cxn ang="0">
                  <a:pos x="502" y="114"/>
                </a:cxn>
                <a:cxn ang="0">
                  <a:pos x="534" y="124"/>
                </a:cxn>
                <a:cxn ang="0">
                  <a:pos x="548" y="144"/>
                </a:cxn>
                <a:cxn ang="0">
                  <a:pos x="582" y="146"/>
                </a:cxn>
                <a:cxn ang="0">
                  <a:pos x="644" y="160"/>
                </a:cxn>
                <a:cxn ang="0">
                  <a:pos x="680" y="186"/>
                </a:cxn>
                <a:cxn ang="0">
                  <a:pos x="694" y="186"/>
                </a:cxn>
                <a:cxn ang="0">
                  <a:pos x="706" y="208"/>
                </a:cxn>
                <a:cxn ang="0">
                  <a:pos x="712" y="238"/>
                </a:cxn>
                <a:cxn ang="0">
                  <a:pos x="698" y="260"/>
                </a:cxn>
                <a:cxn ang="0">
                  <a:pos x="668" y="296"/>
                </a:cxn>
                <a:cxn ang="0">
                  <a:pos x="648" y="320"/>
                </a:cxn>
                <a:cxn ang="0">
                  <a:pos x="642" y="342"/>
                </a:cxn>
                <a:cxn ang="0">
                  <a:pos x="644" y="366"/>
                </a:cxn>
                <a:cxn ang="0">
                  <a:pos x="640" y="402"/>
                </a:cxn>
                <a:cxn ang="0">
                  <a:pos x="630" y="426"/>
                </a:cxn>
                <a:cxn ang="0">
                  <a:pos x="618" y="462"/>
                </a:cxn>
                <a:cxn ang="0">
                  <a:pos x="598" y="496"/>
                </a:cxn>
                <a:cxn ang="0">
                  <a:pos x="556" y="496"/>
                </a:cxn>
                <a:cxn ang="0">
                  <a:pos x="554" y="500"/>
                </a:cxn>
                <a:cxn ang="0">
                  <a:pos x="528" y="510"/>
                </a:cxn>
                <a:cxn ang="0">
                  <a:pos x="492" y="544"/>
                </a:cxn>
                <a:cxn ang="0">
                  <a:pos x="486" y="556"/>
                </a:cxn>
                <a:cxn ang="0">
                  <a:pos x="490" y="596"/>
                </a:cxn>
                <a:cxn ang="0">
                  <a:pos x="462" y="628"/>
                </a:cxn>
                <a:cxn ang="0">
                  <a:pos x="452" y="636"/>
                </a:cxn>
                <a:cxn ang="0">
                  <a:pos x="448" y="654"/>
                </a:cxn>
                <a:cxn ang="0">
                  <a:pos x="436" y="658"/>
                </a:cxn>
                <a:cxn ang="0">
                  <a:pos x="434" y="686"/>
                </a:cxn>
              </a:cxnLst>
              <a:rect l="0" t="0" r="r" b="b"/>
              <a:pathLst>
                <a:path w="713" h="695">
                  <a:moveTo>
                    <a:pt x="428" y="694"/>
                  </a:moveTo>
                  <a:lnTo>
                    <a:pt x="420" y="686"/>
                  </a:lnTo>
                  <a:lnTo>
                    <a:pt x="422" y="680"/>
                  </a:lnTo>
                  <a:lnTo>
                    <a:pt x="408" y="664"/>
                  </a:lnTo>
                  <a:lnTo>
                    <a:pt x="404" y="664"/>
                  </a:lnTo>
                  <a:lnTo>
                    <a:pt x="400" y="656"/>
                  </a:lnTo>
                  <a:lnTo>
                    <a:pt x="392" y="654"/>
                  </a:lnTo>
                  <a:lnTo>
                    <a:pt x="382" y="644"/>
                  </a:lnTo>
                  <a:lnTo>
                    <a:pt x="380" y="648"/>
                  </a:lnTo>
                  <a:lnTo>
                    <a:pt x="364" y="634"/>
                  </a:lnTo>
                  <a:lnTo>
                    <a:pt x="364" y="630"/>
                  </a:lnTo>
                  <a:lnTo>
                    <a:pt x="358" y="628"/>
                  </a:lnTo>
                  <a:lnTo>
                    <a:pt x="346" y="630"/>
                  </a:lnTo>
                  <a:lnTo>
                    <a:pt x="360" y="610"/>
                  </a:lnTo>
                  <a:lnTo>
                    <a:pt x="362" y="602"/>
                  </a:lnTo>
                  <a:lnTo>
                    <a:pt x="368" y="596"/>
                  </a:lnTo>
                  <a:lnTo>
                    <a:pt x="376" y="598"/>
                  </a:lnTo>
                  <a:lnTo>
                    <a:pt x="376" y="590"/>
                  </a:lnTo>
                  <a:lnTo>
                    <a:pt x="400" y="574"/>
                  </a:lnTo>
                  <a:lnTo>
                    <a:pt x="406" y="574"/>
                  </a:lnTo>
                  <a:lnTo>
                    <a:pt x="406" y="548"/>
                  </a:lnTo>
                  <a:lnTo>
                    <a:pt x="380" y="538"/>
                  </a:lnTo>
                  <a:lnTo>
                    <a:pt x="280" y="442"/>
                  </a:lnTo>
                  <a:lnTo>
                    <a:pt x="202" y="338"/>
                  </a:lnTo>
                  <a:lnTo>
                    <a:pt x="94" y="328"/>
                  </a:lnTo>
                  <a:lnTo>
                    <a:pt x="0" y="218"/>
                  </a:lnTo>
                  <a:lnTo>
                    <a:pt x="100" y="48"/>
                  </a:lnTo>
                  <a:lnTo>
                    <a:pt x="218" y="0"/>
                  </a:lnTo>
                  <a:lnTo>
                    <a:pt x="420" y="26"/>
                  </a:lnTo>
                  <a:lnTo>
                    <a:pt x="428" y="30"/>
                  </a:lnTo>
                  <a:lnTo>
                    <a:pt x="430" y="42"/>
                  </a:lnTo>
                  <a:lnTo>
                    <a:pt x="434" y="56"/>
                  </a:lnTo>
                  <a:lnTo>
                    <a:pt x="440" y="66"/>
                  </a:lnTo>
                  <a:lnTo>
                    <a:pt x="448" y="70"/>
                  </a:lnTo>
                  <a:lnTo>
                    <a:pt x="448" y="94"/>
                  </a:lnTo>
                  <a:lnTo>
                    <a:pt x="464" y="102"/>
                  </a:lnTo>
                  <a:lnTo>
                    <a:pt x="478" y="108"/>
                  </a:lnTo>
                  <a:lnTo>
                    <a:pt x="476" y="114"/>
                  </a:lnTo>
                  <a:lnTo>
                    <a:pt x="484" y="112"/>
                  </a:lnTo>
                  <a:lnTo>
                    <a:pt x="502" y="114"/>
                  </a:lnTo>
                  <a:lnTo>
                    <a:pt x="528" y="124"/>
                  </a:lnTo>
                  <a:lnTo>
                    <a:pt x="534" y="124"/>
                  </a:lnTo>
                  <a:lnTo>
                    <a:pt x="542" y="128"/>
                  </a:lnTo>
                  <a:lnTo>
                    <a:pt x="548" y="144"/>
                  </a:lnTo>
                  <a:lnTo>
                    <a:pt x="562" y="142"/>
                  </a:lnTo>
                  <a:lnTo>
                    <a:pt x="582" y="146"/>
                  </a:lnTo>
                  <a:lnTo>
                    <a:pt x="610" y="146"/>
                  </a:lnTo>
                  <a:lnTo>
                    <a:pt x="644" y="160"/>
                  </a:lnTo>
                  <a:lnTo>
                    <a:pt x="664" y="178"/>
                  </a:lnTo>
                  <a:lnTo>
                    <a:pt x="680" y="186"/>
                  </a:lnTo>
                  <a:lnTo>
                    <a:pt x="682" y="182"/>
                  </a:lnTo>
                  <a:lnTo>
                    <a:pt x="694" y="186"/>
                  </a:lnTo>
                  <a:lnTo>
                    <a:pt x="702" y="188"/>
                  </a:lnTo>
                  <a:lnTo>
                    <a:pt x="706" y="208"/>
                  </a:lnTo>
                  <a:lnTo>
                    <a:pt x="710" y="222"/>
                  </a:lnTo>
                  <a:lnTo>
                    <a:pt x="712" y="238"/>
                  </a:lnTo>
                  <a:lnTo>
                    <a:pt x="708" y="244"/>
                  </a:lnTo>
                  <a:lnTo>
                    <a:pt x="698" y="260"/>
                  </a:lnTo>
                  <a:lnTo>
                    <a:pt x="672" y="288"/>
                  </a:lnTo>
                  <a:lnTo>
                    <a:pt x="668" y="296"/>
                  </a:lnTo>
                  <a:lnTo>
                    <a:pt x="656" y="318"/>
                  </a:lnTo>
                  <a:lnTo>
                    <a:pt x="648" y="320"/>
                  </a:lnTo>
                  <a:lnTo>
                    <a:pt x="646" y="330"/>
                  </a:lnTo>
                  <a:lnTo>
                    <a:pt x="642" y="342"/>
                  </a:lnTo>
                  <a:lnTo>
                    <a:pt x="642" y="356"/>
                  </a:lnTo>
                  <a:lnTo>
                    <a:pt x="644" y="366"/>
                  </a:lnTo>
                  <a:lnTo>
                    <a:pt x="640" y="392"/>
                  </a:lnTo>
                  <a:lnTo>
                    <a:pt x="640" y="402"/>
                  </a:lnTo>
                  <a:lnTo>
                    <a:pt x="632" y="412"/>
                  </a:lnTo>
                  <a:lnTo>
                    <a:pt x="630" y="426"/>
                  </a:lnTo>
                  <a:lnTo>
                    <a:pt x="620" y="454"/>
                  </a:lnTo>
                  <a:lnTo>
                    <a:pt x="618" y="462"/>
                  </a:lnTo>
                  <a:lnTo>
                    <a:pt x="600" y="484"/>
                  </a:lnTo>
                  <a:lnTo>
                    <a:pt x="598" y="496"/>
                  </a:lnTo>
                  <a:lnTo>
                    <a:pt x="574" y="494"/>
                  </a:lnTo>
                  <a:lnTo>
                    <a:pt x="556" y="496"/>
                  </a:lnTo>
                  <a:lnTo>
                    <a:pt x="550" y="494"/>
                  </a:lnTo>
                  <a:lnTo>
                    <a:pt x="554" y="500"/>
                  </a:lnTo>
                  <a:lnTo>
                    <a:pt x="546" y="508"/>
                  </a:lnTo>
                  <a:lnTo>
                    <a:pt x="528" y="510"/>
                  </a:lnTo>
                  <a:lnTo>
                    <a:pt x="508" y="532"/>
                  </a:lnTo>
                  <a:lnTo>
                    <a:pt x="492" y="544"/>
                  </a:lnTo>
                  <a:lnTo>
                    <a:pt x="490" y="558"/>
                  </a:lnTo>
                  <a:lnTo>
                    <a:pt x="486" y="556"/>
                  </a:lnTo>
                  <a:lnTo>
                    <a:pt x="494" y="588"/>
                  </a:lnTo>
                  <a:lnTo>
                    <a:pt x="490" y="596"/>
                  </a:lnTo>
                  <a:lnTo>
                    <a:pt x="474" y="614"/>
                  </a:lnTo>
                  <a:lnTo>
                    <a:pt x="462" y="628"/>
                  </a:lnTo>
                  <a:lnTo>
                    <a:pt x="458" y="638"/>
                  </a:lnTo>
                  <a:lnTo>
                    <a:pt x="452" y="636"/>
                  </a:lnTo>
                  <a:lnTo>
                    <a:pt x="448" y="646"/>
                  </a:lnTo>
                  <a:lnTo>
                    <a:pt x="448" y="654"/>
                  </a:lnTo>
                  <a:lnTo>
                    <a:pt x="440" y="656"/>
                  </a:lnTo>
                  <a:lnTo>
                    <a:pt x="436" y="658"/>
                  </a:lnTo>
                  <a:lnTo>
                    <a:pt x="436" y="670"/>
                  </a:lnTo>
                  <a:lnTo>
                    <a:pt x="434" y="686"/>
                  </a:lnTo>
                  <a:lnTo>
                    <a:pt x="428" y="694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0" name="Freeform 409"/>
            <p:cNvSpPr>
              <a:spLocks/>
            </p:cNvSpPr>
            <p:nvPr/>
          </p:nvSpPr>
          <p:spPr bwMode="ltGray">
            <a:xfrm>
              <a:off x="2492375" y="4999038"/>
              <a:ext cx="246063" cy="298450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88" y="32"/>
                </a:cxn>
                <a:cxn ang="0">
                  <a:pos x="92" y="42"/>
                </a:cxn>
                <a:cxn ang="0">
                  <a:pos x="92" y="64"/>
                </a:cxn>
                <a:cxn ang="0">
                  <a:pos x="102" y="62"/>
                </a:cxn>
                <a:cxn ang="0">
                  <a:pos x="114" y="66"/>
                </a:cxn>
                <a:cxn ang="0">
                  <a:pos x="116" y="62"/>
                </a:cxn>
                <a:cxn ang="0">
                  <a:pos x="120" y="62"/>
                </a:cxn>
                <a:cxn ang="0">
                  <a:pos x="126" y="64"/>
                </a:cxn>
                <a:cxn ang="0">
                  <a:pos x="130" y="68"/>
                </a:cxn>
                <a:cxn ang="0">
                  <a:pos x="134" y="82"/>
                </a:cxn>
                <a:cxn ang="0">
                  <a:pos x="136" y="92"/>
                </a:cxn>
                <a:cxn ang="0">
                  <a:pos x="140" y="98"/>
                </a:cxn>
                <a:cxn ang="0">
                  <a:pos x="144" y="98"/>
                </a:cxn>
                <a:cxn ang="0">
                  <a:pos x="146" y="94"/>
                </a:cxn>
                <a:cxn ang="0">
                  <a:pos x="150" y="92"/>
                </a:cxn>
                <a:cxn ang="0">
                  <a:pos x="154" y="98"/>
                </a:cxn>
                <a:cxn ang="0">
                  <a:pos x="154" y="102"/>
                </a:cxn>
                <a:cxn ang="0">
                  <a:pos x="154" y="122"/>
                </a:cxn>
                <a:cxn ang="0">
                  <a:pos x="150" y="142"/>
                </a:cxn>
                <a:cxn ang="0">
                  <a:pos x="146" y="148"/>
                </a:cxn>
                <a:cxn ang="0">
                  <a:pos x="140" y="152"/>
                </a:cxn>
                <a:cxn ang="0">
                  <a:pos x="134" y="156"/>
                </a:cxn>
                <a:cxn ang="0">
                  <a:pos x="126" y="162"/>
                </a:cxn>
                <a:cxn ang="0">
                  <a:pos x="120" y="162"/>
                </a:cxn>
                <a:cxn ang="0">
                  <a:pos x="116" y="164"/>
                </a:cxn>
                <a:cxn ang="0">
                  <a:pos x="110" y="158"/>
                </a:cxn>
                <a:cxn ang="0">
                  <a:pos x="98" y="156"/>
                </a:cxn>
                <a:cxn ang="0">
                  <a:pos x="86" y="160"/>
                </a:cxn>
                <a:cxn ang="0">
                  <a:pos x="92" y="144"/>
                </a:cxn>
                <a:cxn ang="0">
                  <a:pos x="94" y="136"/>
                </a:cxn>
                <a:cxn ang="0">
                  <a:pos x="98" y="130"/>
                </a:cxn>
                <a:cxn ang="0">
                  <a:pos x="98" y="118"/>
                </a:cxn>
                <a:cxn ang="0">
                  <a:pos x="92" y="114"/>
                </a:cxn>
                <a:cxn ang="0">
                  <a:pos x="86" y="116"/>
                </a:cxn>
                <a:cxn ang="0">
                  <a:pos x="74" y="114"/>
                </a:cxn>
                <a:cxn ang="0">
                  <a:pos x="70" y="106"/>
                </a:cxn>
                <a:cxn ang="0">
                  <a:pos x="62" y="100"/>
                </a:cxn>
                <a:cxn ang="0">
                  <a:pos x="48" y="100"/>
                </a:cxn>
                <a:cxn ang="0">
                  <a:pos x="44" y="94"/>
                </a:cxn>
                <a:cxn ang="0">
                  <a:pos x="40" y="90"/>
                </a:cxn>
                <a:cxn ang="0">
                  <a:pos x="32" y="88"/>
                </a:cxn>
                <a:cxn ang="0">
                  <a:pos x="20" y="72"/>
                </a:cxn>
                <a:cxn ang="0">
                  <a:pos x="12" y="64"/>
                </a:cxn>
                <a:cxn ang="0">
                  <a:pos x="0" y="28"/>
                </a:cxn>
                <a:cxn ang="0">
                  <a:pos x="40" y="0"/>
                </a:cxn>
                <a:cxn ang="0">
                  <a:pos x="88" y="16"/>
                </a:cxn>
              </a:cxnLst>
              <a:rect l="0" t="0" r="r" b="b"/>
              <a:pathLst>
                <a:path w="155" h="165">
                  <a:moveTo>
                    <a:pt x="88" y="16"/>
                  </a:moveTo>
                  <a:lnTo>
                    <a:pt x="88" y="32"/>
                  </a:lnTo>
                  <a:lnTo>
                    <a:pt x="92" y="42"/>
                  </a:lnTo>
                  <a:lnTo>
                    <a:pt x="92" y="64"/>
                  </a:lnTo>
                  <a:lnTo>
                    <a:pt x="102" y="62"/>
                  </a:lnTo>
                  <a:lnTo>
                    <a:pt x="114" y="66"/>
                  </a:lnTo>
                  <a:lnTo>
                    <a:pt x="116" y="62"/>
                  </a:lnTo>
                  <a:lnTo>
                    <a:pt x="120" y="62"/>
                  </a:lnTo>
                  <a:lnTo>
                    <a:pt x="126" y="64"/>
                  </a:lnTo>
                  <a:lnTo>
                    <a:pt x="130" y="68"/>
                  </a:lnTo>
                  <a:lnTo>
                    <a:pt x="134" y="82"/>
                  </a:lnTo>
                  <a:lnTo>
                    <a:pt x="136" y="92"/>
                  </a:lnTo>
                  <a:lnTo>
                    <a:pt x="140" y="98"/>
                  </a:lnTo>
                  <a:lnTo>
                    <a:pt x="144" y="98"/>
                  </a:lnTo>
                  <a:lnTo>
                    <a:pt x="146" y="94"/>
                  </a:lnTo>
                  <a:lnTo>
                    <a:pt x="150" y="92"/>
                  </a:lnTo>
                  <a:lnTo>
                    <a:pt x="154" y="98"/>
                  </a:lnTo>
                  <a:lnTo>
                    <a:pt x="154" y="102"/>
                  </a:lnTo>
                  <a:lnTo>
                    <a:pt x="154" y="122"/>
                  </a:lnTo>
                  <a:lnTo>
                    <a:pt x="150" y="142"/>
                  </a:lnTo>
                  <a:lnTo>
                    <a:pt x="146" y="148"/>
                  </a:lnTo>
                  <a:lnTo>
                    <a:pt x="140" y="152"/>
                  </a:lnTo>
                  <a:lnTo>
                    <a:pt x="134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6" y="164"/>
                  </a:lnTo>
                  <a:lnTo>
                    <a:pt x="110" y="158"/>
                  </a:lnTo>
                  <a:lnTo>
                    <a:pt x="98" y="156"/>
                  </a:lnTo>
                  <a:lnTo>
                    <a:pt x="86" y="160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8" y="130"/>
                  </a:lnTo>
                  <a:lnTo>
                    <a:pt x="98" y="118"/>
                  </a:lnTo>
                  <a:lnTo>
                    <a:pt x="92" y="114"/>
                  </a:lnTo>
                  <a:lnTo>
                    <a:pt x="86" y="116"/>
                  </a:lnTo>
                  <a:lnTo>
                    <a:pt x="74" y="114"/>
                  </a:lnTo>
                  <a:lnTo>
                    <a:pt x="70" y="106"/>
                  </a:lnTo>
                  <a:lnTo>
                    <a:pt x="62" y="100"/>
                  </a:lnTo>
                  <a:lnTo>
                    <a:pt x="48" y="100"/>
                  </a:lnTo>
                  <a:lnTo>
                    <a:pt x="44" y="94"/>
                  </a:lnTo>
                  <a:lnTo>
                    <a:pt x="40" y="90"/>
                  </a:lnTo>
                  <a:lnTo>
                    <a:pt x="32" y="88"/>
                  </a:lnTo>
                  <a:lnTo>
                    <a:pt x="20" y="72"/>
                  </a:lnTo>
                  <a:lnTo>
                    <a:pt x="12" y="64"/>
                  </a:lnTo>
                  <a:lnTo>
                    <a:pt x="0" y="28"/>
                  </a:lnTo>
                  <a:lnTo>
                    <a:pt x="40" y="0"/>
                  </a:lnTo>
                  <a:lnTo>
                    <a:pt x="8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1" name="Freeform 410"/>
            <p:cNvSpPr>
              <a:spLocks/>
            </p:cNvSpPr>
            <p:nvPr/>
          </p:nvSpPr>
          <p:spPr bwMode="ltGray">
            <a:xfrm>
              <a:off x="2300288" y="4714875"/>
              <a:ext cx="342900" cy="430213"/>
            </a:xfrm>
            <a:custGeom>
              <a:avLst/>
              <a:gdLst/>
              <a:ahLst/>
              <a:cxnLst>
                <a:cxn ang="0">
                  <a:pos x="16" y="26"/>
                </a:cxn>
                <a:cxn ang="0">
                  <a:pos x="38" y="20"/>
                </a:cxn>
                <a:cxn ang="0">
                  <a:pos x="44" y="14"/>
                </a:cxn>
                <a:cxn ang="0">
                  <a:pos x="68" y="6"/>
                </a:cxn>
                <a:cxn ang="0">
                  <a:pos x="76" y="16"/>
                </a:cxn>
                <a:cxn ang="0">
                  <a:pos x="76" y="32"/>
                </a:cxn>
                <a:cxn ang="0">
                  <a:pos x="82" y="42"/>
                </a:cxn>
                <a:cxn ang="0">
                  <a:pos x="106" y="48"/>
                </a:cxn>
                <a:cxn ang="0">
                  <a:pos x="116" y="54"/>
                </a:cxn>
                <a:cxn ang="0">
                  <a:pos x="134" y="60"/>
                </a:cxn>
                <a:cxn ang="0">
                  <a:pos x="156" y="70"/>
                </a:cxn>
                <a:cxn ang="0">
                  <a:pos x="162" y="84"/>
                </a:cxn>
                <a:cxn ang="0">
                  <a:pos x="160" y="94"/>
                </a:cxn>
                <a:cxn ang="0">
                  <a:pos x="196" y="114"/>
                </a:cxn>
                <a:cxn ang="0">
                  <a:pos x="206" y="132"/>
                </a:cxn>
                <a:cxn ang="0">
                  <a:pos x="216" y="148"/>
                </a:cxn>
                <a:cxn ang="0">
                  <a:pos x="210" y="168"/>
                </a:cxn>
                <a:cxn ang="0">
                  <a:pos x="192" y="168"/>
                </a:cxn>
                <a:cxn ang="0">
                  <a:pos x="144" y="178"/>
                </a:cxn>
                <a:cxn ang="0">
                  <a:pos x="136" y="196"/>
                </a:cxn>
                <a:cxn ang="0">
                  <a:pos x="138" y="206"/>
                </a:cxn>
                <a:cxn ang="0">
                  <a:pos x="126" y="218"/>
                </a:cxn>
                <a:cxn ang="0">
                  <a:pos x="112" y="218"/>
                </a:cxn>
                <a:cxn ang="0">
                  <a:pos x="106" y="234"/>
                </a:cxn>
                <a:cxn ang="0">
                  <a:pos x="102" y="224"/>
                </a:cxn>
                <a:cxn ang="0">
                  <a:pos x="90" y="220"/>
                </a:cxn>
                <a:cxn ang="0">
                  <a:pos x="78" y="216"/>
                </a:cxn>
                <a:cxn ang="0">
                  <a:pos x="70" y="218"/>
                </a:cxn>
                <a:cxn ang="0">
                  <a:pos x="52" y="236"/>
                </a:cxn>
                <a:cxn ang="0">
                  <a:pos x="50" y="230"/>
                </a:cxn>
                <a:cxn ang="0">
                  <a:pos x="30" y="192"/>
                </a:cxn>
                <a:cxn ang="0">
                  <a:pos x="34" y="172"/>
                </a:cxn>
                <a:cxn ang="0">
                  <a:pos x="26" y="166"/>
                </a:cxn>
                <a:cxn ang="0">
                  <a:pos x="24" y="150"/>
                </a:cxn>
                <a:cxn ang="0">
                  <a:pos x="6" y="72"/>
                </a:cxn>
              </a:cxnLst>
              <a:rect l="0" t="0" r="r" b="b"/>
              <a:pathLst>
                <a:path w="217" h="237">
                  <a:moveTo>
                    <a:pt x="0" y="26"/>
                  </a:moveTo>
                  <a:lnTo>
                    <a:pt x="16" y="26"/>
                  </a:lnTo>
                  <a:lnTo>
                    <a:pt x="32" y="18"/>
                  </a:lnTo>
                  <a:lnTo>
                    <a:pt x="3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6"/>
                  </a:lnTo>
                  <a:lnTo>
                    <a:pt x="68" y="6"/>
                  </a:lnTo>
                  <a:lnTo>
                    <a:pt x="74" y="0"/>
                  </a:lnTo>
                  <a:lnTo>
                    <a:pt x="76" y="16"/>
                  </a:lnTo>
                  <a:lnTo>
                    <a:pt x="78" y="28"/>
                  </a:lnTo>
                  <a:lnTo>
                    <a:pt x="76" y="32"/>
                  </a:lnTo>
                  <a:lnTo>
                    <a:pt x="76" y="36"/>
                  </a:lnTo>
                  <a:lnTo>
                    <a:pt x="82" y="42"/>
                  </a:lnTo>
                  <a:lnTo>
                    <a:pt x="96" y="50"/>
                  </a:lnTo>
                  <a:lnTo>
                    <a:pt x="106" y="48"/>
                  </a:lnTo>
                  <a:lnTo>
                    <a:pt x="112" y="52"/>
                  </a:lnTo>
                  <a:lnTo>
                    <a:pt x="116" y="54"/>
                  </a:lnTo>
                  <a:lnTo>
                    <a:pt x="124" y="58"/>
                  </a:lnTo>
                  <a:lnTo>
                    <a:pt x="134" y="60"/>
                  </a:lnTo>
                  <a:lnTo>
                    <a:pt x="142" y="70"/>
                  </a:lnTo>
                  <a:lnTo>
                    <a:pt x="156" y="70"/>
                  </a:lnTo>
                  <a:lnTo>
                    <a:pt x="160" y="74"/>
                  </a:lnTo>
                  <a:lnTo>
                    <a:pt x="162" y="84"/>
                  </a:lnTo>
                  <a:lnTo>
                    <a:pt x="164" y="94"/>
                  </a:lnTo>
                  <a:lnTo>
                    <a:pt x="160" y="94"/>
                  </a:lnTo>
                  <a:lnTo>
                    <a:pt x="170" y="114"/>
                  </a:lnTo>
                  <a:lnTo>
                    <a:pt x="196" y="114"/>
                  </a:lnTo>
                  <a:lnTo>
                    <a:pt x="200" y="130"/>
                  </a:lnTo>
                  <a:lnTo>
                    <a:pt x="206" y="132"/>
                  </a:lnTo>
                  <a:lnTo>
                    <a:pt x="210" y="136"/>
                  </a:lnTo>
                  <a:lnTo>
                    <a:pt x="216" y="148"/>
                  </a:lnTo>
                  <a:lnTo>
                    <a:pt x="214" y="158"/>
                  </a:lnTo>
                  <a:lnTo>
                    <a:pt x="210" y="168"/>
                  </a:lnTo>
                  <a:lnTo>
                    <a:pt x="208" y="182"/>
                  </a:lnTo>
                  <a:lnTo>
                    <a:pt x="192" y="168"/>
                  </a:lnTo>
                  <a:lnTo>
                    <a:pt x="166" y="168"/>
                  </a:lnTo>
                  <a:lnTo>
                    <a:pt x="144" y="178"/>
                  </a:lnTo>
                  <a:lnTo>
                    <a:pt x="140" y="188"/>
                  </a:lnTo>
                  <a:lnTo>
                    <a:pt x="136" y="196"/>
                  </a:lnTo>
                  <a:lnTo>
                    <a:pt x="138" y="198"/>
                  </a:lnTo>
                  <a:lnTo>
                    <a:pt x="138" y="206"/>
                  </a:lnTo>
                  <a:lnTo>
                    <a:pt x="132" y="220"/>
                  </a:lnTo>
                  <a:lnTo>
                    <a:pt x="126" y="218"/>
                  </a:lnTo>
                  <a:lnTo>
                    <a:pt x="122" y="216"/>
                  </a:lnTo>
                  <a:lnTo>
                    <a:pt x="112" y="218"/>
                  </a:lnTo>
                  <a:lnTo>
                    <a:pt x="108" y="228"/>
                  </a:lnTo>
                  <a:lnTo>
                    <a:pt x="106" y="234"/>
                  </a:lnTo>
                  <a:lnTo>
                    <a:pt x="100" y="228"/>
                  </a:lnTo>
                  <a:lnTo>
                    <a:pt x="102" y="224"/>
                  </a:lnTo>
                  <a:lnTo>
                    <a:pt x="100" y="218"/>
                  </a:lnTo>
                  <a:lnTo>
                    <a:pt x="90" y="220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0" y="216"/>
                  </a:lnTo>
                  <a:lnTo>
                    <a:pt x="70" y="218"/>
                  </a:lnTo>
                  <a:lnTo>
                    <a:pt x="62" y="228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0"/>
                  </a:lnTo>
                  <a:lnTo>
                    <a:pt x="44" y="214"/>
                  </a:lnTo>
                  <a:lnTo>
                    <a:pt x="30" y="192"/>
                  </a:lnTo>
                  <a:lnTo>
                    <a:pt x="30" y="178"/>
                  </a:lnTo>
                  <a:lnTo>
                    <a:pt x="34" y="172"/>
                  </a:lnTo>
                  <a:lnTo>
                    <a:pt x="30" y="170"/>
                  </a:lnTo>
                  <a:lnTo>
                    <a:pt x="26" y="166"/>
                  </a:lnTo>
                  <a:lnTo>
                    <a:pt x="24" y="162"/>
                  </a:lnTo>
                  <a:lnTo>
                    <a:pt x="24" y="150"/>
                  </a:lnTo>
                  <a:lnTo>
                    <a:pt x="6" y="130"/>
                  </a:lnTo>
                  <a:lnTo>
                    <a:pt x="6" y="72"/>
                  </a:lnTo>
                  <a:lnTo>
                    <a:pt x="0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2" name="Freeform 411"/>
            <p:cNvSpPr>
              <a:spLocks/>
            </p:cNvSpPr>
            <p:nvPr/>
          </p:nvSpPr>
          <p:spPr bwMode="ltGray">
            <a:xfrm>
              <a:off x="1981200" y="4406900"/>
              <a:ext cx="350838" cy="590550"/>
            </a:xfrm>
            <a:custGeom>
              <a:avLst/>
              <a:gdLst/>
              <a:ahLst/>
              <a:cxnLst>
                <a:cxn ang="0">
                  <a:pos x="180" y="76"/>
                </a:cxn>
                <a:cxn ang="0">
                  <a:pos x="162" y="82"/>
                </a:cxn>
                <a:cxn ang="0">
                  <a:pos x="144" y="90"/>
                </a:cxn>
                <a:cxn ang="0">
                  <a:pos x="138" y="108"/>
                </a:cxn>
                <a:cxn ang="0">
                  <a:pos x="134" y="120"/>
                </a:cxn>
                <a:cxn ang="0">
                  <a:pos x="126" y="136"/>
                </a:cxn>
                <a:cxn ang="0">
                  <a:pos x="138" y="166"/>
                </a:cxn>
                <a:cxn ang="0">
                  <a:pos x="162" y="180"/>
                </a:cxn>
                <a:cxn ang="0">
                  <a:pos x="176" y="176"/>
                </a:cxn>
                <a:cxn ang="0">
                  <a:pos x="190" y="166"/>
                </a:cxn>
                <a:cxn ang="0">
                  <a:pos x="190" y="194"/>
                </a:cxn>
                <a:cxn ang="0">
                  <a:pos x="208" y="194"/>
                </a:cxn>
                <a:cxn ang="0">
                  <a:pos x="216" y="232"/>
                </a:cxn>
                <a:cxn ang="0">
                  <a:pos x="218" y="250"/>
                </a:cxn>
                <a:cxn ang="0">
                  <a:pos x="222" y="288"/>
                </a:cxn>
                <a:cxn ang="0">
                  <a:pos x="214" y="298"/>
                </a:cxn>
                <a:cxn ang="0">
                  <a:pos x="212" y="322"/>
                </a:cxn>
                <a:cxn ang="0">
                  <a:pos x="188" y="314"/>
                </a:cxn>
                <a:cxn ang="0">
                  <a:pos x="170" y="300"/>
                </a:cxn>
                <a:cxn ang="0">
                  <a:pos x="158" y="290"/>
                </a:cxn>
                <a:cxn ang="0">
                  <a:pos x="146" y="288"/>
                </a:cxn>
                <a:cxn ang="0">
                  <a:pos x="128" y="278"/>
                </a:cxn>
                <a:cxn ang="0">
                  <a:pos x="110" y="262"/>
                </a:cxn>
                <a:cxn ang="0">
                  <a:pos x="94" y="240"/>
                </a:cxn>
                <a:cxn ang="0">
                  <a:pos x="76" y="212"/>
                </a:cxn>
                <a:cxn ang="0">
                  <a:pos x="66" y="198"/>
                </a:cxn>
                <a:cxn ang="0">
                  <a:pos x="58" y="176"/>
                </a:cxn>
                <a:cxn ang="0">
                  <a:pos x="42" y="152"/>
                </a:cxn>
                <a:cxn ang="0">
                  <a:pos x="24" y="124"/>
                </a:cxn>
                <a:cxn ang="0">
                  <a:pos x="6" y="106"/>
                </a:cxn>
                <a:cxn ang="0">
                  <a:pos x="0" y="90"/>
                </a:cxn>
                <a:cxn ang="0">
                  <a:pos x="2" y="74"/>
                </a:cxn>
                <a:cxn ang="0">
                  <a:pos x="28" y="62"/>
                </a:cxn>
                <a:cxn ang="0">
                  <a:pos x="164" y="28"/>
                </a:cxn>
                <a:cxn ang="0">
                  <a:pos x="188" y="70"/>
                </a:cxn>
              </a:cxnLst>
              <a:rect l="0" t="0" r="r" b="b"/>
              <a:pathLst>
                <a:path w="223" h="325">
                  <a:moveTo>
                    <a:pt x="188" y="70"/>
                  </a:moveTo>
                  <a:lnTo>
                    <a:pt x="180" y="76"/>
                  </a:lnTo>
                  <a:lnTo>
                    <a:pt x="170" y="84"/>
                  </a:lnTo>
                  <a:lnTo>
                    <a:pt x="162" y="82"/>
                  </a:lnTo>
                  <a:lnTo>
                    <a:pt x="154" y="88"/>
                  </a:lnTo>
                  <a:lnTo>
                    <a:pt x="144" y="90"/>
                  </a:lnTo>
                  <a:lnTo>
                    <a:pt x="142" y="102"/>
                  </a:lnTo>
                  <a:lnTo>
                    <a:pt x="138" y="108"/>
                  </a:lnTo>
                  <a:lnTo>
                    <a:pt x="142" y="116"/>
                  </a:lnTo>
                  <a:lnTo>
                    <a:pt x="134" y="120"/>
                  </a:lnTo>
                  <a:lnTo>
                    <a:pt x="130" y="128"/>
                  </a:lnTo>
                  <a:lnTo>
                    <a:pt x="126" y="136"/>
                  </a:lnTo>
                  <a:lnTo>
                    <a:pt x="142" y="160"/>
                  </a:lnTo>
                  <a:lnTo>
                    <a:pt x="138" y="166"/>
                  </a:lnTo>
                  <a:lnTo>
                    <a:pt x="154" y="164"/>
                  </a:lnTo>
                  <a:lnTo>
                    <a:pt x="162" y="180"/>
                  </a:lnTo>
                  <a:lnTo>
                    <a:pt x="166" y="174"/>
                  </a:lnTo>
                  <a:lnTo>
                    <a:pt x="176" y="176"/>
                  </a:lnTo>
                  <a:lnTo>
                    <a:pt x="184" y="164"/>
                  </a:lnTo>
                  <a:lnTo>
                    <a:pt x="190" y="166"/>
                  </a:lnTo>
                  <a:lnTo>
                    <a:pt x="188" y="176"/>
                  </a:lnTo>
                  <a:lnTo>
                    <a:pt x="190" y="194"/>
                  </a:lnTo>
                  <a:lnTo>
                    <a:pt x="200" y="194"/>
                  </a:lnTo>
                  <a:lnTo>
                    <a:pt x="208" y="194"/>
                  </a:lnTo>
                  <a:lnTo>
                    <a:pt x="220" y="218"/>
                  </a:lnTo>
                  <a:lnTo>
                    <a:pt x="216" y="232"/>
                  </a:lnTo>
                  <a:lnTo>
                    <a:pt x="216" y="244"/>
                  </a:lnTo>
                  <a:lnTo>
                    <a:pt x="218" y="250"/>
                  </a:lnTo>
                  <a:lnTo>
                    <a:pt x="216" y="256"/>
                  </a:lnTo>
                  <a:lnTo>
                    <a:pt x="222" y="288"/>
                  </a:lnTo>
                  <a:lnTo>
                    <a:pt x="220" y="296"/>
                  </a:lnTo>
                  <a:lnTo>
                    <a:pt x="214" y="298"/>
                  </a:lnTo>
                  <a:lnTo>
                    <a:pt x="212" y="308"/>
                  </a:lnTo>
                  <a:lnTo>
                    <a:pt x="212" y="322"/>
                  </a:lnTo>
                  <a:lnTo>
                    <a:pt x="198" y="324"/>
                  </a:lnTo>
                  <a:lnTo>
                    <a:pt x="188" y="314"/>
                  </a:lnTo>
                  <a:lnTo>
                    <a:pt x="180" y="312"/>
                  </a:lnTo>
                  <a:lnTo>
                    <a:pt x="170" y="300"/>
                  </a:lnTo>
                  <a:lnTo>
                    <a:pt x="166" y="300"/>
                  </a:lnTo>
                  <a:lnTo>
                    <a:pt x="158" y="290"/>
                  </a:lnTo>
                  <a:lnTo>
                    <a:pt x="156" y="292"/>
                  </a:lnTo>
                  <a:lnTo>
                    <a:pt x="146" y="288"/>
                  </a:lnTo>
                  <a:lnTo>
                    <a:pt x="136" y="286"/>
                  </a:lnTo>
                  <a:lnTo>
                    <a:pt x="128" y="278"/>
                  </a:lnTo>
                  <a:lnTo>
                    <a:pt x="116" y="272"/>
                  </a:lnTo>
                  <a:lnTo>
                    <a:pt x="110" y="262"/>
                  </a:lnTo>
                  <a:lnTo>
                    <a:pt x="90" y="246"/>
                  </a:lnTo>
                  <a:lnTo>
                    <a:pt x="94" y="240"/>
                  </a:lnTo>
                  <a:lnTo>
                    <a:pt x="80" y="218"/>
                  </a:lnTo>
                  <a:lnTo>
                    <a:pt x="76" y="212"/>
                  </a:lnTo>
                  <a:lnTo>
                    <a:pt x="72" y="204"/>
                  </a:lnTo>
                  <a:lnTo>
                    <a:pt x="66" y="198"/>
                  </a:lnTo>
                  <a:lnTo>
                    <a:pt x="56" y="186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2" y="152"/>
                  </a:lnTo>
                  <a:lnTo>
                    <a:pt x="32" y="140"/>
                  </a:lnTo>
                  <a:lnTo>
                    <a:pt x="24" y="124"/>
                  </a:lnTo>
                  <a:lnTo>
                    <a:pt x="12" y="116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2" y="74"/>
                  </a:lnTo>
                  <a:lnTo>
                    <a:pt x="12" y="68"/>
                  </a:lnTo>
                  <a:lnTo>
                    <a:pt x="28" y="62"/>
                  </a:lnTo>
                  <a:lnTo>
                    <a:pt x="94" y="0"/>
                  </a:lnTo>
                  <a:lnTo>
                    <a:pt x="164" y="28"/>
                  </a:lnTo>
                  <a:lnTo>
                    <a:pt x="196" y="48"/>
                  </a:lnTo>
                  <a:lnTo>
                    <a:pt x="188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3" name="Freeform 412"/>
            <p:cNvSpPr>
              <a:spLocks/>
            </p:cNvSpPr>
            <p:nvPr/>
          </p:nvSpPr>
          <p:spPr bwMode="ltGray">
            <a:xfrm>
              <a:off x="1984375" y="4371975"/>
              <a:ext cx="158750" cy="1952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4" y="12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10" y="42"/>
                </a:cxn>
                <a:cxn ang="0">
                  <a:pos x="6" y="40"/>
                </a:cxn>
                <a:cxn ang="0">
                  <a:pos x="2" y="60"/>
                </a:cxn>
                <a:cxn ang="0">
                  <a:pos x="0" y="62"/>
                </a:cxn>
                <a:cxn ang="0">
                  <a:pos x="12" y="74"/>
                </a:cxn>
                <a:cxn ang="0">
                  <a:pos x="18" y="80"/>
                </a:cxn>
                <a:cxn ang="0">
                  <a:pos x="20" y="84"/>
                </a:cxn>
                <a:cxn ang="0">
                  <a:pos x="14" y="94"/>
                </a:cxn>
                <a:cxn ang="0">
                  <a:pos x="14" y="98"/>
                </a:cxn>
                <a:cxn ang="0">
                  <a:pos x="14" y="100"/>
                </a:cxn>
                <a:cxn ang="0">
                  <a:pos x="16" y="100"/>
                </a:cxn>
                <a:cxn ang="0">
                  <a:pos x="28" y="98"/>
                </a:cxn>
                <a:cxn ang="0">
                  <a:pos x="38" y="108"/>
                </a:cxn>
                <a:cxn ang="0">
                  <a:pos x="56" y="76"/>
                </a:cxn>
                <a:cxn ang="0">
                  <a:pos x="68" y="72"/>
                </a:cxn>
                <a:cxn ang="0">
                  <a:pos x="80" y="70"/>
                </a:cxn>
                <a:cxn ang="0">
                  <a:pos x="88" y="64"/>
                </a:cxn>
                <a:cxn ang="0">
                  <a:pos x="92" y="60"/>
                </a:cxn>
                <a:cxn ang="0">
                  <a:pos x="94" y="56"/>
                </a:cxn>
                <a:cxn ang="0">
                  <a:pos x="100" y="32"/>
                </a:cxn>
                <a:cxn ang="0">
                  <a:pos x="100" y="18"/>
                </a:cxn>
                <a:cxn ang="0">
                  <a:pos x="72" y="0"/>
                </a:cxn>
                <a:cxn ang="0">
                  <a:pos x="42" y="0"/>
                </a:cxn>
              </a:cxnLst>
              <a:rect l="0" t="0" r="r" b="b"/>
              <a:pathLst>
                <a:path w="101" h="109">
                  <a:moveTo>
                    <a:pt x="42" y="0"/>
                  </a:moveTo>
                  <a:lnTo>
                    <a:pt x="14" y="12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18" y="80"/>
                  </a:lnTo>
                  <a:lnTo>
                    <a:pt x="20" y="84"/>
                  </a:lnTo>
                  <a:lnTo>
                    <a:pt x="14" y="94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28" y="98"/>
                  </a:lnTo>
                  <a:lnTo>
                    <a:pt x="38" y="108"/>
                  </a:lnTo>
                  <a:lnTo>
                    <a:pt x="56" y="76"/>
                  </a:lnTo>
                  <a:lnTo>
                    <a:pt x="68" y="72"/>
                  </a:lnTo>
                  <a:lnTo>
                    <a:pt x="80" y="70"/>
                  </a:lnTo>
                  <a:lnTo>
                    <a:pt x="88" y="64"/>
                  </a:lnTo>
                  <a:lnTo>
                    <a:pt x="92" y="60"/>
                  </a:lnTo>
                  <a:lnTo>
                    <a:pt x="94" y="56"/>
                  </a:lnTo>
                  <a:lnTo>
                    <a:pt x="100" y="32"/>
                  </a:lnTo>
                  <a:lnTo>
                    <a:pt x="100" y="18"/>
                  </a:lnTo>
                  <a:lnTo>
                    <a:pt x="72" y="0"/>
                  </a:lnTo>
                  <a:lnTo>
                    <a:pt x="4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4" name="Freeform 413"/>
            <p:cNvSpPr>
              <a:spLocks/>
            </p:cNvSpPr>
            <p:nvPr/>
          </p:nvSpPr>
          <p:spPr bwMode="ltGray">
            <a:xfrm>
              <a:off x="2705100" y="4237038"/>
              <a:ext cx="84138" cy="1285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8" y="8"/>
                </a:cxn>
                <a:cxn ang="0">
                  <a:pos x="48" y="22"/>
                </a:cxn>
                <a:cxn ang="0">
                  <a:pos x="52" y="26"/>
                </a:cxn>
                <a:cxn ang="0">
                  <a:pos x="48" y="36"/>
                </a:cxn>
                <a:cxn ang="0">
                  <a:pos x="42" y="38"/>
                </a:cxn>
                <a:cxn ang="0">
                  <a:pos x="36" y="50"/>
                </a:cxn>
                <a:cxn ang="0">
                  <a:pos x="34" y="62"/>
                </a:cxn>
                <a:cxn ang="0">
                  <a:pos x="28" y="62"/>
                </a:cxn>
                <a:cxn ang="0">
                  <a:pos x="26" y="70"/>
                </a:cxn>
                <a:cxn ang="0">
                  <a:pos x="18" y="70"/>
                </a:cxn>
                <a:cxn ang="0">
                  <a:pos x="14" y="60"/>
                </a:cxn>
                <a:cxn ang="0">
                  <a:pos x="10" y="68"/>
                </a:cxn>
                <a:cxn ang="0">
                  <a:pos x="4" y="60"/>
                </a:cxn>
                <a:cxn ang="0">
                  <a:pos x="0" y="28"/>
                </a:cxn>
                <a:cxn ang="0">
                  <a:pos x="2" y="4"/>
                </a:cxn>
                <a:cxn ang="0">
                  <a:pos x="8" y="0"/>
                </a:cxn>
              </a:cxnLst>
              <a:rect l="0" t="0" r="r" b="b"/>
              <a:pathLst>
                <a:path w="53" h="71">
                  <a:moveTo>
                    <a:pt x="8" y="0"/>
                  </a:moveTo>
                  <a:lnTo>
                    <a:pt x="28" y="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48" y="36"/>
                  </a:lnTo>
                  <a:lnTo>
                    <a:pt x="42" y="38"/>
                  </a:lnTo>
                  <a:lnTo>
                    <a:pt x="36" y="50"/>
                  </a:lnTo>
                  <a:lnTo>
                    <a:pt x="34" y="62"/>
                  </a:lnTo>
                  <a:lnTo>
                    <a:pt x="28" y="62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14" y="60"/>
                  </a:lnTo>
                  <a:lnTo>
                    <a:pt x="10" y="68"/>
                  </a:lnTo>
                  <a:lnTo>
                    <a:pt x="4" y="60"/>
                  </a:lnTo>
                  <a:lnTo>
                    <a:pt x="0" y="28"/>
                  </a:lnTo>
                  <a:lnTo>
                    <a:pt x="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5" name="Freeform 414"/>
            <p:cNvSpPr>
              <a:spLocks/>
            </p:cNvSpPr>
            <p:nvPr/>
          </p:nvSpPr>
          <p:spPr bwMode="ltGray">
            <a:xfrm>
              <a:off x="2603500" y="4225925"/>
              <a:ext cx="120650" cy="136525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34" y="2"/>
                </a:cxn>
                <a:cxn ang="0">
                  <a:pos x="46" y="2"/>
                </a:cxn>
                <a:cxn ang="0">
                  <a:pos x="48" y="0"/>
                </a:cxn>
                <a:cxn ang="0">
                  <a:pos x="60" y="2"/>
                </a:cxn>
                <a:cxn ang="0">
                  <a:pos x="76" y="6"/>
                </a:cxn>
                <a:cxn ang="0">
                  <a:pos x="68" y="16"/>
                </a:cxn>
                <a:cxn ang="0">
                  <a:pos x="68" y="32"/>
                </a:cxn>
                <a:cxn ang="0">
                  <a:pos x="74" y="38"/>
                </a:cxn>
                <a:cxn ang="0">
                  <a:pos x="76" y="50"/>
                </a:cxn>
                <a:cxn ang="0">
                  <a:pos x="72" y="54"/>
                </a:cxn>
                <a:cxn ang="0">
                  <a:pos x="72" y="60"/>
                </a:cxn>
                <a:cxn ang="0">
                  <a:pos x="68" y="68"/>
                </a:cxn>
                <a:cxn ang="0">
                  <a:pos x="62" y="64"/>
                </a:cxn>
                <a:cxn ang="0">
                  <a:pos x="40" y="62"/>
                </a:cxn>
                <a:cxn ang="0">
                  <a:pos x="38" y="68"/>
                </a:cxn>
                <a:cxn ang="0">
                  <a:pos x="42" y="74"/>
                </a:cxn>
                <a:cxn ang="0">
                  <a:pos x="22" y="66"/>
                </a:cxn>
                <a:cxn ang="0">
                  <a:pos x="0" y="38"/>
                </a:cxn>
                <a:cxn ang="0">
                  <a:pos x="2" y="14"/>
                </a:cxn>
                <a:cxn ang="0">
                  <a:pos x="18" y="2"/>
                </a:cxn>
              </a:cxnLst>
              <a:rect l="0" t="0" r="r" b="b"/>
              <a:pathLst>
                <a:path w="77" h="75">
                  <a:moveTo>
                    <a:pt x="18" y="2"/>
                  </a:moveTo>
                  <a:lnTo>
                    <a:pt x="34" y="2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6" y="6"/>
                  </a:lnTo>
                  <a:lnTo>
                    <a:pt x="68" y="16"/>
                  </a:lnTo>
                  <a:lnTo>
                    <a:pt x="68" y="32"/>
                  </a:lnTo>
                  <a:lnTo>
                    <a:pt x="74" y="38"/>
                  </a:lnTo>
                  <a:lnTo>
                    <a:pt x="76" y="5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8" y="68"/>
                  </a:lnTo>
                  <a:lnTo>
                    <a:pt x="62" y="64"/>
                  </a:lnTo>
                  <a:lnTo>
                    <a:pt x="40" y="62"/>
                  </a:lnTo>
                  <a:lnTo>
                    <a:pt x="38" y="68"/>
                  </a:lnTo>
                  <a:lnTo>
                    <a:pt x="42" y="74"/>
                  </a:lnTo>
                  <a:lnTo>
                    <a:pt x="22" y="66"/>
                  </a:lnTo>
                  <a:lnTo>
                    <a:pt x="0" y="38"/>
                  </a:lnTo>
                  <a:lnTo>
                    <a:pt x="2" y="14"/>
                  </a:lnTo>
                  <a:lnTo>
                    <a:pt x="18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6" name="Freeform 415"/>
            <p:cNvSpPr>
              <a:spLocks/>
            </p:cNvSpPr>
            <p:nvPr/>
          </p:nvSpPr>
          <p:spPr bwMode="ltGray">
            <a:xfrm>
              <a:off x="2508250" y="4152900"/>
              <a:ext cx="146050" cy="2381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6" y="16"/>
                </a:cxn>
                <a:cxn ang="0">
                  <a:pos x="58" y="32"/>
                </a:cxn>
                <a:cxn ang="0">
                  <a:pos x="62" y="28"/>
                </a:cxn>
                <a:cxn ang="0">
                  <a:pos x="70" y="32"/>
                </a:cxn>
                <a:cxn ang="0">
                  <a:pos x="76" y="38"/>
                </a:cxn>
                <a:cxn ang="0">
                  <a:pos x="82" y="38"/>
                </a:cxn>
                <a:cxn ang="0">
                  <a:pos x="82" y="46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8" y="58"/>
                </a:cxn>
                <a:cxn ang="0">
                  <a:pos x="70" y="62"/>
                </a:cxn>
                <a:cxn ang="0">
                  <a:pos x="70" y="68"/>
                </a:cxn>
                <a:cxn ang="0">
                  <a:pos x="68" y="72"/>
                </a:cxn>
                <a:cxn ang="0">
                  <a:pos x="74" y="78"/>
                </a:cxn>
                <a:cxn ang="0">
                  <a:pos x="82" y="88"/>
                </a:cxn>
                <a:cxn ang="0">
                  <a:pos x="82" y="98"/>
                </a:cxn>
                <a:cxn ang="0">
                  <a:pos x="90" y="110"/>
                </a:cxn>
                <a:cxn ang="0">
                  <a:pos x="82" y="110"/>
                </a:cxn>
                <a:cxn ang="0">
                  <a:pos x="76" y="120"/>
                </a:cxn>
                <a:cxn ang="0">
                  <a:pos x="62" y="118"/>
                </a:cxn>
                <a:cxn ang="0">
                  <a:pos x="62" y="122"/>
                </a:cxn>
                <a:cxn ang="0">
                  <a:pos x="60" y="120"/>
                </a:cxn>
                <a:cxn ang="0">
                  <a:pos x="54" y="122"/>
                </a:cxn>
                <a:cxn ang="0">
                  <a:pos x="50" y="130"/>
                </a:cxn>
                <a:cxn ang="0">
                  <a:pos x="40" y="118"/>
                </a:cxn>
                <a:cxn ang="0">
                  <a:pos x="40" y="110"/>
                </a:cxn>
                <a:cxn ang="0">
                  <a:pos x="36" y="108"/>
                </a:cxn>
                <a:cxn ang="0">
                  <a:pos x="30" y="102"/>
                </a:cxn>
                <a:cxn ang="0">
                  <a:pos x="36" y="86"/>
                </a:cxn>
                <a:cxn ang="0">
                  <a:pos x="38" y="80"/>
                </a:cxn>
                <a:cxn ang="0">
                  <a:pos x="38" y="72"/>
                </a:cxn>
                <a:cxn ang="0">
                  <a:pos x="32" y="66"/>
                </a:cxn>
                <a:cxn ang="0">
                  <a:pos x="30" y="56"/>
                </a:cxn>
                <a:cxn ang="0">
                  <a:pos x="14" y="56"/>
                </a:cxn>
                <a:cxn ang="0">
                  <a:pos x="0" y="36"/>
                </a:cxn>
                <a:cxn ang="0">
                  <a:pos x="16" y="6"/>
                </a:cxn>
                <a:cxn ang="0">
                  <a:pos x="30" y="0"/>
                </a:cxn>
              </a:cxnLst>
              <a:rect l="0" t="0" r="r" b="b"/>
              <a:pathLst>
                <a:path w="91" h="131">
                  <a:moveTo>
                    <a:pt x="30" y="0"/>
                  </a:moveTo>
                  <a:lnTo>
                    <a:pt x="40" y="2"/>
                  </a:lnTo>
                  <a:lnTo>
                    <a:pt x="50" y="10"/>
                  </a:lnTo>
                  <a:lnTo>
                    <a:pt x="56" y="16"/>
                  </a:lnTo>
                  <a:lnTo>
                    <a:pt x="58" y="32"/>
                  </a:lnTo>
                  <a:lnTo>
                    <a:pt x="62" y="28"/>
                  </a:lnTo>
                  <a:lnTo>
                    <a:pt x="70" y="32"/>
                  </a:lnTo>
                  <a:lnTo>
                    <a:pt x="76" y="38"/>
                  </a:lnTo>
                  <a:lnTo>
                    <a:pt x="82" y="38"/>
                  </a:lnTo>
                  <a:lnTo>
                    <a:pt x="82" y="46"/>
                  </a:lnTo>
                  <a:lnTo>
                    <a:pt x="82" y="52"/>
                  </a:lnTo>
                  <a:lnTo>
                    <a:pt x="80" y="54"/>
                  </a:lnTo>
                  <a:lnTo>
                    <a:pt x="78" y="58"/>
                  </a:lnTo>
                  <a:lnTo>
                    <a:pt x="70" y="62"/>
                  </a:lnTo>
                  <a:lnTo>
                    <a:pt x="70" y="68"/>
                  </a:lnTo>
                  <a:lnTo>
                    <a:pt x="68" y="72"/>
                  </a:lnTo>
                  <a:lnTo>
                    <a:pt x="74" y="78"/>
                  </a:lnTo>
                  <a:lnTo>
                    <a:pt x="82" y="88"/>
                  </a:lnTo>
                  <a:lnTo>
                    <a:pt x="82" y="98"/>
                  </a:lnTo>
                  <a:lnTo>
                    <a:pt x="90" y="110"/>
                  </a:lnTo>
                  <a:lnTo>
                    <a:pt x="82" y="110"/>
                  </a:lnTo>
                  <a:lnTo>
                    <a:pt x="76" y="120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0" y="120"/>
                  </a:lnTo>
                  <a:lnTo>
                    <a:pt x="54" y="122"/>
                  </a:lnTo>
                  <a:lnTo>
                    <a:pt x="50" y="130"/>
                  </a:lnTo>
                  <a:lnTo>
                    <a:pt x="40" y="118"/>
                  </a:lnTo>
                  <a:lnTo>
                    <a:pt x="40" y="110"/>
                  </a:lnTo>
                  <a:lnTo>
                    <a:pt x="36" y="108"/>
                  </a:lnTo>
                  <a:lnTo>
                    <a:pt x="30" y="102"/>
                  </a:lnTo>
                  <a:lnTo>
                    <a:pt x="36" y="86"/>
                  </a:lnTo>
                  <a:lnTo>
                    <a:pt x="38" y="80"/>
                  </a:lnTo>
                  <a:lnTo>
                    <a:pt x="38" y="72"/>
                  </a:lnTo>
                  <a:lnTo>
                    <a:pt x="32" y="66"/>
                  </a:lnTo>
                  <a:lnTo>
                    <a:pt x="30" y="56"/>
                  </a:lnTo>
                  <a:lnTo>
                    <a:pt x="14" y="56"/>
                  </a:lnTo>
                  <a:lnTo>
                    <a:pt x="0" y="36"/>
                  </a:lnTo>
                  <a:lnTo>
                    <a:pt x="16" y="6"/>
                  </a:lnTo>
                  <a:lnTo>
                    <a:pt x="3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7" name="Freeform 416"/>
            <p:cNvSpPr>
              <a:spLocks/>
            </p:cNvSpPr>
            <p:nvPr/>
          </p:nvSpPr>
          <p:spPr bwMode="ltGray">
            <a:xfrm>
              <a:off x="2185988" y="4033838"/>
              <a:ext cx="381000" cy="365125"/>
            </a:xfrm>
            <a:custGeom>
              <a:avLst/>
              <a:gdLst/>
              <a:ahLst/>
              <a:cxnLst>
                <a:cxn ang="0">
                  <a:pos x="166" y="176"/>
                </a:cxn>
                <a:cxn ang="0">
                  <a:pos x="152" y="186"/>
                </a:cxn>
                <a:cxn ang="0">
                  <a:pos x="144" y="198"/>
                </a:cxn>
                <a:cxn ang="0">
                  <a:pos x="122" y="194"/>
                </a:cxn>
                <a:cxn ang="0">
                  <a:pos x="98" y="170"/>
                </a:cxn>
                <a:cxn ang="0">
                  <a:pos x="22" y="92"/>
                </a:cxn>
                <a:cxn ang="0">
                  <a:pos x="30" y="6"/>
                </a:cxn>
                <a:cxn ang="0">
                  <a:pos x="38" y="22"/>
                </a:cxn>
                <a:cxn ang="0">
                  <a:pos x="50" y="16"/>
                </a:cxn>
                <a:cxn ang="0">
                  <a:pos x="72" y="0"/>
                </a:cxn>
                <a:cxn ang="0">
                  <a:pos x="96" y="14"/>
                </a:cxn>
                <a:cxn ang="0">
                  <a:pos x="100" y="28"/>
                </a:cxn>
                <a:cxn ang="0">
                  <a:pos x="124" y="32"/>
                </a:cxn>
                <a:cxn ang="0">
                  <a:pos x="150" y="42"/>
                </a:cxn>
                <a:cxn ang="0">
                  <a:pos x="174" y="24"/>
                </a:cxn>
                <a:cxn ang="0">
                  <a:pos x="206" y="28"/>
                </a:cxn>
                <a:cxn ang="0">
                  <a:pos x="196" y="38"/>
                </a:cxn>
                <a:cxn ang="0">
                  <a:pos x="212" y="48"/>
                </a:cxn>
                <a:cxn ang="0">
                  <a:pos x="222" y="60"/>
                </a:cxn>
                <a:cxn ang="0">
                  <a:pos x="240" y="66"/>
                </a:cxn>
                <a:cxn ang="0">
                  <a:pos x="226" y="78"/>
                </a:cxn>
                <a:cxn ang="0">
                  <a:pos x="224" y="82"/>
                </a:cxn>
                <a:cxn ang="0">
                  <a:pos x="232" y="88"/>
                </a:cxn>
                <a:cxn ang="0">
                  <a:pos x="218" y="96"/>
                </a:cxn>
                <a:cxn ang="0">
                  <a:pos x="212" y="106"/>
                </a:cxn>
                <a:cxn ang="0">
                  <a:pos x="222" y="128"/>
                </a:cxn>
                <a:cxn ang="0">
                  <a:pos x="202" y="140"/>
                </a:cxn>
                <a:cxn ang="0">
                  <a:pos x="188" y="142"/>
                </a:cxn>
                <a:cxn ang="0">
                  <a:pos x="180" y="148"/>
                </a:cxn>
                <a:cxn ang="0">
                  <a:pos x="172" y="142"/>
                </a:cxn>
                <a:cxn ang="0">
                  <a:pos x="152" y="138"/>
                </a:cxn>
                <a:cxn ang="0">
                  <a:pos x="160" y="156"/>
                </a:cxn>
                <a:cxn ang="0">
                  <a:pos x="156" y="168"/>
                </a:cxn>
                <a:cxn ang="0">
                  <a:pos x="176" y="170"/>
                </a:cxn>
              </a:cxnLst>
              <a:rect l="0" t="0" r="r" b="b"/>
              <a:pathLst>
                <a:path w="241" h="201">
                  <a:moveTo>
                    <a:pt x="174" y="178"/>
                  </a:moveTo>
                  <a:lnTo>
                    <a:pt x="166" y="176"/>
                  </a:lnTo>
                  <a:lnTo>
                    <a:pt x="160" y="186"/>
                  </a:lnTo>
                  <a:lnTo>
                    <a:pt x="152" y="186"/>
                  </a:lnTo>
                  <a:lnTo>
                    <a:pt x="148" y="194"/>
                  </a:lnTo>
                  <a:lnTo>
                    <a:pt x="144" y="198"/>
                  </a:lnTo>
                  <a:lnTo>
                    <a:pt x="134" y="200"/>
                  </a:lnTo>
                  <a:lnTo>
                    <a:pt x="122" y="194"/>
                  </a:lnTo>
                  <a:lnTo>
                    <a:pt x="118" y="190"/>
                  </a:lnTo>
                  <a:lnTo>
                    <a:pt x="98" y="170"/>
                  </a:lnTo>
                  <a:lnTo>
                    <a:pt x="86" y="142"/>
                  </a:lnTo>
                  <a:lnTo>
                    <a:pt x="22" y="92"/>
                  </a:lnTo>
                  <a:lnTo>
                    <a:pt x="0" y="5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50" y="1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78" y="14"/>
                  </a:lnTo>
                  <a:lnTo>
                    <a:pt x="96" y="14"/>
                  </a:lnTo>
                  <a:lnTo>
                    <a:pt x="96" y="20"/>
                  </a:lnTo>
                  <a:lnTo>
                    <a:pt x="100" y="28"/>
                  </a:lnTo>
                  <a:lnTo>
                    <a:pt x="116" y="32"/>
                  </a:lnTo>
                  <a:lnTo>
                    <a:pt x="124" y="32"/>
                  </a:lnTo>
                  <a:lnTo>
                    <a:pt x="132" y="32"/>
                  </a:lnTo>
                  <a:lnTo>
                    <a:pt x="150" y="42"/>
                  </a:lnTo>
                  <a:lnTo>
                    <a:pt x="164" y="30"/>
                  </a:lnTo>
                  <a:lnTo>
                    <a:pt x="174" y="24"/>
                  </a:lnTo>
                  <a:lnTo>
                    <a:pt x="192" y="26"/>
                  </a:lnTo>
                  <a:lnTo>
                    <a:pt x="206" y="28"/>
                  </a:lnTo>
                  <a:lnTo>
                    <a:pt x="196" y="34"/>
                  </a:lnTo>
                  <a:lnTo>
                    <a:pt x="196" y="38"/>
                  </a:lnTo>
                  <a:lnTo>
                    <a:pt x="200" y="44"/>
                  </a:lnTo>
                  <a:lnTo>
                    <a:pt x="212" y="48"/>
                  </a:lnTo>
                  <a:lnTo>
                    <a:pt x="222" y="52"/>
                  </a:lnTo>
                  <a:lnTo>
                    <a:pt x="222" y="60"/>
                  </a:lnTo>
                  <a:lnTo>
                    <a:pt x="232" y="60"/>
                  </a:lnTo>
                  <a:lnTo>
                    <a:pt x="240" y="66"/>
                  </a:lnTo>
                  <a:lnTo>
                    <a:pt x="232" y="76"/>
                  </a:lnTo>
                  <a:lnTo>
                    <a:pt x="226" y="78"/>
                  </a:lnTo>
                  <a:lnTo>
                    <a:pt x="222" y="78"/>
                  </a:lnTo>
                  <a:lnTo>
                    <a:pt x="224" y="82"/>
                  </a:lnTo>
                  <a:lnTo>
                    <a:pt x="228" y="88"/>
                  </a:lnTo>
                  <a:lnTo>
                    <a:pt x="232" y="88"/>
                  </a:lnTo>
                  <a:lnTo>
                    <a:pt x="234" y="96"/>
                  </a:lnTo>
                  <a:lnTo>
                    <a:pt x="218" y="96"/>
                  </a:lnTo>
                  <a:lnTo>
                    <a:pt x="218" y="106"/>
                  </a:lnTo>
                  <a:lnTo>
                    <a:pt x="212" y="106"/>
                  </a:lnTo>
                  <a:lnTo>
                    <a:pt x="226" y="124"/>
                  </a:lnTo>
                  <a:lnTo>
                    <a:pt x="222" y="128"/>
                  </a:lnTo>
                  <a:lnTo>
                    <a:pt x="214" y="136"/>
                  </a:lnTo>
                  <a:lnTo>
                    <a:pt x="202" y="140"/>
                  </a:lnTo>
                  <a:lnTo>
                    <a:pt x="196" y="136"/>
                  </a:lnTo>
                  <a:lnTo>
                    <a:pt x="188" y="142"/>
                  </a:lnTo>
                  <a:lnTo>
                    <a:pt x="186" y="148"/>
                  </a:lnTo>
                  <a:lnTo>
                    <a:pt x="180" y="148"/>
                  </a:lnTo>
                  <a:lnTo>
                    <a:pt x="176" y="140"/>
                  </a:lnTo>
                  <a:lnTo>
                    <a:pt x="172" y="142"/>
                  </a:lnTo>
                  <a:lnTo>
                    <a:pt x="164" y="142"/>
                  </a:lnTo>
                  <a:lnTo>
                    <a:pt x="152" y="138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156" y="160"/>
                  </a:lnTo>
                  <a:lnTo>
                    <a:pt x="156" y="168"/>
                  </a:lnTo>
                  <a:lnTo>
                    <a:pt x="164" y="172"/>
                  </a:lnTo>
                  <a:lnTo>
                    <a:pt x="176" y="170"/>
                  </a:lnTo>
                  <a:lnTo>
                    <a:pt x="174" y="1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8" name="Freeform 417"/>
            <p:cNvSpPr>
              <a:spLocks/>
            </p:cNvSpPr>
            <p:nvPr/>
          </p:nvSpPr>
          <p:spPr bwMode="ltGray">
            <a:xfrm>
              <a:off x="2043113" y="4029075"/>
              <a:ext cx="327025" cy="520700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106" y="30"/>
                </a:cxn>
                <a:cxn ang="0">
                  <a:pos x="100" y="54"/>
                </a:cxn>
                <a:cxn ang="0">
                  <a:pos x="116" y="68"/>
                </a:cxn>
                <a:cxn ang="0">
                  <a:pos x="114" y="82"/>
                </a:cxn>
                <a:cxn ang="0">
                  <a:pos x="140" y="90"/>
                </a:cxn>
                <a:cxn ang="0">
                  <a:pos x="166" y="106"/>
                </a:cxn>
                <a:cxn ang="0">
                  <a:pos x="182" y="108"/>
                </a:cxn>
                <a:cxn ang="0">
                  <a:pos x="202" y="102"/>
                </a:cxn>
                <a:cxn ang="0">
                  <a:pos x="190" y="126"/>
                </a:cxn>
                <a:cxn ang="0">
                  <a:pos x="194" y="156"/>
                </a:cxn>
                <a:cxn ang="0">
                  <a:pos x="198" y="170"/>
                </a:cxn>
                <a:cxn ang="0">
                  <a:pos x="206" y="192"/>
                </a:cxn>
                <a:cxn ang="0">
                  <a:pos x="196" y="182"/>
                </a:cxn>
                <a:cxn ang="0">
                  <a:pos x="188" y="182"/>
                </a:cxn>
                <a:cxn ang="0">
                  <a:pos x="178" y="186"/>
                </a:cxn>
                <a:cxn ang="0">
                  <a:pos x="158" y="192"/>
                </a:cxn>
                <a:cxn ang="0">
                  <a:pos x="168" y="196"/>
                </a:cxn>
                <a:cxn ang="0">
                  <a:pos x="158" y="204"/>
                </a:cxn>
                <a:cxn ang="0">
                  <a:pos x="150" y="210"/>
                </a:cxn>
                <a:cxn ang="0">
                  <a:pos x="162" y="224"/>
                </a:cxn>
                <a:cxn ang="0">
                  <a:pos x="166" y="238"/>
                </a:cxn>
                <a:cxn ang="0">
                  <a:pos x="142" y="280"/>
                </a:cxn>
                <a:cxn ang="0">
                  <a:pos x="140" y="252"/>
                </a:cxn>
                <a:cxn ang="0">
                  <a:pos x="132" y="254"/>
                </a:cxn>
                <a:cxn ang="0">
                  <a:pos x="118" y="254"/>
                </a:cxn>
                <a:cxn ang="0">
                  <a:pos x="100" y="246"/>
                </a:cxn>
                <a:cxn ang="0">
                  <a:pos x="92" y="232"/>
                </a:cxn>
                <a:cxn ang="0">
                  <a:pos x="80" y="226"/>
                </a:cxn>
                <a:cxn ang="0">
                  <a:pos x="56" y="210"/>
                </a:cxn>
                <a:cxn ang="0">
                  <a:pos x="52" y="204"/>
                </a:cxn>
                <a:cxn ang="0">
                  <a:pos x="42" y="204"/>
                </a:cxn>
                <a:cxn ang="0">
                  <a:pos x="44" y="210"/>
                </a:cxn>
                <a:cxn ang="0">
                  <a:pos x="20" y="200"/>
                </a:cxn>
                <a:cxn ang="0">
                  <a:pos x="10" y="170"/>
                </a:cxn>
                <a:cxn ang="0">
                  <a:pos x="20" y="166"/>
                </a:cxn>
                <a:cxn ang="0">
                  <a:pos x="26" y="136"/>
                </a:cxn>
                <a:cxn ang="0">
                  <a:pos x="24" y="114"/>
                </a:cxn>
                <a:cxn ang="0">
                  <a:pos x="22" y="92"/>
                </a:cxn>
                <a:cxn ang="0">
                  <a:pos x="30" y="72"/>
                </a:cxn>
                <a:cxn ang="0">
                  <a:pos x="42" y="60"/>
                </a:cxn>
                <a:cxn ang="0">
                  <a:pos x="56" y="54"/>
                </a:cxn>
                <a:cxn ang="0">
                  <a:pos x="62" y="42"/>
                </a:cxn>
                <a:cxn ang="0">
                  <a:pos x="70" y="22"/>
                </a:cxn>
                <a:cxn ang="0">
                  <a:pos x="86" y="18"/>
                </a:cxn>
                <a:cxn ang="0">
                  <a:pos x="102" y="16"/>
                </a:cxn>
                <a:cxn ang="0">
                  <a:pos x="114" y="2"/>
                </a:cxn>
                <a:cxn ang="0">
                  <a:pos x="132" y="0"/>
                </a:cxn>
              </a:cxnLst>
              <a:rect l="0" t="0" r="r" b="b"/>
              <a:pathLst>
                <a:path w="207" h="287">
                  <a:moveTo>
                    <a:pt x="140" y="6"/>
                  </a:moveTo>
                  <a:lnTo>
                    <a:pt x="130" y="10"/>
                  </a:lnTo>
                  <a:lnTo>
                    <a:pt x="120" y="22"/>
                  </a:lnTo>
                  <a:lnTo>
                    <a:pt x="106" y="30"/>
                  </a:lnTo>
                  <a:lnTo>
                    <a:pt x="104" y="44"/>
                  </a:lnTo>
                  <a:lnTo>
                    <a:pt x="100" y="54"/>
                  </a:lnTo>
                  <a:lnTo>
                    <a:pt x="108" y="54"/>
                  </a:lnTo>
                  <a:lnTo>
                    <a:pt x="116" y="68"/>
                  </a:lnTo>
                  <a:lnTo>
                    <a:pt x="114" y="76"/>
                  </a:lnTo>
                  <a:lnTo>
                    <a:pt x="114" y="82"/>
                  </a:lnTo>
                  <a:lnTo>
                    <a:pt x="118" y="86"/>
                  </a:lnTo>
                  <a:lnTo>
                    <a:pt x="140" y="90"/>
                  </a:lnTo>
                  <a:lnTo>
                    <a:pt x="154" y="88"/>
                  </a:lnTo>
                  <a:lnTo>
                    <a:pt x="166" y="106"/>
                  </a:lnTo>
                  <a:lnTo>
                    <a:pt x="174" y="102"/>
                  </a:lnTo>
                  <a:lnTo>
                    <a:pt x="182" y="108"/>
                  </a:lnTo>
                  <a:lnTo>
                    <a:pt x="192" y="106"/>
                  </a:lnTo>
                  <a:lnTo>
                    <a:pt x="202" y="102"/>
                  </a:lnTo>
                  <a:lnTo>
                    <a:pt x="200" y="114"/>
                  </a:lnTo>
                  <a:lnTo>
                    <a:pt x="190" y="126"/>
                  </a:lnTo>
                  <a:lnTo>
                    <a:pt x="192" y="148"/>
                  </a:lnTo>
                  <a:lnTo>
                    <a:pt x="194" y="156"/>
                  </a:lnTo>
                  <a:lnTo>
                    <a:pt x="188" y="164"/>
                  </a:lnTo>
                  <a:lnTo>
                    <a:pt x="198" y="170"/>
                  </a:lnTo>
                  <a:lnTo>
                    <a:pt x="204" y="182"/>
                  </a:lnTo>
                  <a:lnTo>
                    <a:pt x="206" y="192"/>
                  </a:lnTo>
                  <a:lnTo>
                    <a:pt x="200" y="196"/>
                  </a:lnTo>
                  <a:lnTo>
                    <a:pt x="196" y="182"/>
                  </a:lnTo>
                  <a:lnTo>
                    <a:pt x="192" y="176"/>
                  </a:lnTo>
                  <a:lnTo>
                    <a:pt x="188" y="182"/>
                  </a:lnTo>
                  <a:lnTo>
                    <a:pt x="180" y="180"/>
                  </a:lnTo>
                  <a:lnTo>
                    <a:pt x="178" y="186"/>
                  </a:lnTo>
                  <a:lnTo>
                    <a:pt x="158" y="184"/>
                  </a:lnTo>
                  <a:lnTo>
                    <a:pt x="158" y="192"/>
                  </a:lnTo>
                  <a:lnTo>
                    <a:pt x="164" y="192"/>
                  </a:lnTo>
                  <a:lnTo>
                    <a:pt x="168" y="196"/>
                  </a:lnTo>
                  <a:lnTo>
                    <a:pt x="170" y="206"/>
                  </a:lnTo>
                  <a:lnTo>
                    <a:pt x="158" y="204"/>
                  </a:lnTo>
                  <a:lnTo>
                    <a:pt x="152" y="206"/>
                  </a:lnTo>
                  <a:lnTo>
                    <a:pt x="150" y="210"/>
                  </a:lnTo>
                  <a:lnTo>
                    <a:pt x="152" y="214"/>
                  </a:lnTo>
                  <a:lnTo>
                    <a:pt x="162" y="224"/>
                  </a:lnTo>
                  <a:lnTo>
                    <a:pt x="166" y="230"/>
                  </a:lnTo>
                  <a:lnTo>
                    <a:pt x="166" y="238"/>
                  </a:lnTo>
                  <a:lnTo>
                    <a:pt x="154" y="286"/>
                  </a:lnTo>
                  <a:lnTo>
                    <a:pt x="142" y="280"/>
                  </a:lnTo>
                  <a:lnTo>
                    <a:pt x="148" y="258"/>
                  </a:lnTo>
                  <a:lnTo>
                    <a:pt x="140" y="252"/>
                  </a:lnTo>
                  <a:lnTo>
                    <a:pt x="136" y="252"/>
                  </a:lnTo>
                  <a:lnTo>
                    <a:pt x="132" y="254"/>
                  </a:lnTo>
                  <a:lnTo>
                    <a:pt x="124" y="250"/>
                  </a:lnTo>
                  <a:lnTo>
                    <a:pt x="118" y="254"/>
                  </a:lnTo>
                  <a:lnTo>
                    <a:pt x="100" y="254"/>
                  </a:lnTo>
                  <a:lnTo>
                    <a:pt x="100" y="246"/>
                  </a:lnTo>
                  <a:lnTo>
                    <a:pt x="94" y="24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80" y="226"/>
                  </a:lnTo>
                  <a:lnTo>
                    <a:pt x="70" y="216"/>
                  </a:lnTo>
                  <a:lnTo>
                    <a:pt x="56" y="210"/>
                  </a:lnTo>
                  <a:lnTo>
                    <a:pt x="54" y="206"/>
                  </a:lnTo>
                  <a:lnTo>
                    <a:pt x="52" y="204"/>
                  </a:lnTo>
                  <a:lnTo>
                    <a:pt x="46" y="204"/>
                  </a:lnTo>
                  <a:lnTo>
                    <a:pt x="42" y="204"/>
                  </a:lnTo>
                  <a:lnTo>
                    <a:pt x="42" y="208"/>
                  </a:lnTo>
                  <a:lnTo>
                    <a:pt x="44" y="210"/>
                  </a:lnTo>
                  <a:lnTo>
                    <a:pt x="24" y="208"/>
                  </a:lnTo>
                  <a:lnTo>
                    <a:pt x="20" y="200"/>
                  </a:lnTo>
                  <a:lnTo>
                    <a:pt x="0" y="188"/>
                  </a:lnTo>
                  <a:lnTo>
                    <a:pt x="10" y="170"/>
                  </a:lnTo>
                  <a:lnTo>
                    <a:pt x="14" y="172"/>
                  </a:lnTo>
                  <a:lnTo>
                    <a:pt x="20" y="166"/>
                  </a:lnTo>
                  <a:lnTo>
                    <a:pt x="28" y="156"/>
                  </a:lnTo>
                  <a:lnTo>
                    <a:pt x="26" y="136"/>
                  </a:lnTo>
                  <a:lnTo>
                    <a:pt x="26" y="124"/>
                  </a:lnTo>
                  <a:lnTo>
                    <a:pt x="24" y="114"/>
                  </a:lnTo>
                  <a:lnTo>
                    <a:pt x="28" y="102"/>
                  </a:lnTo>
                  <a:lnTo>
                    <a:pt x="22" y="92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36" y="64"/>
                  </a:lnTo>
                  <a:lnTo>
                    <a:pt x="42" y="60"/>
                  </a:lnTo>
                  <a:lnTo>
                    <a:pt x="44" y="56"/>
                  </a:lnTo>
                  <a:lnTo>
                    <a:pt x="56" y="54"/>
                  </a:lnTo>
                  <a:lnTo>
                    <a:pt x="62" y="50"/>
                  </a:lnTo>
                  <a:lnTo>
                    <a:pt x="62" y="42"/>
                  </a:lnTo>
                  <a:lnTo>
                    <a:pt x="62" y="34"/>
                  </a:lnTo>
                  <a:lnTo>
                    <a:pt x="70" y="22"/>
                  </a:lnTo>
                  <a:lnTo>
                    <a:pt x="78" y="24"/>
                  </a:lnTo>
                  <a:lnTo>
                    <a:pt x="86" y="18"/>
                  </a:lnTo>
                  <a:lnTo>
                    <a:pt x="92" y="20"/>
                  </a:lnTo>
                  <a:lnTo>
                    <a:pt x="102" y="16"/>
                  </a:lnTo>
                  <a:lnTo>
                    <a:pt x="110" y="8"/>
                  </a:lnTo>
                  <a:lnTo>
                    <a:pt x="114" y="2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4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9" name="Freeform 418"/>
            <p:cNvSpPr>
              <a:spLocks/>
            </p:cNvSpPr>
            <p:nvPr/>
          </p:nvSpPr>
          <p:spPr bwMode="ltGray">
            <a:xfrm>
              <a:off x="2503488" y="6413500"/>
              <a:ext cx="65087" cy="333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36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28" y="8"/>
                </a:cxn>
                <a:cxn ang="0">
                  <a:pos x="24" y="4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8" y="14"/>
                </a:cxn>
                <a:cxn ang="0">
                  <a:pos x="28" y="18"/>
                </a:cxn>
                <a:cxn ang="0">
                  <a:pos x="24" y="16"/>
                </a:cxn>
                <a:cxn ang="0">
                  <a:pos x="18" y="14"/>
                </a:cxn>
                <a:cxn ang="0">
                  <a:pos x="14" y="12"/>
                </a:cxn>
                <a:cxn ang="0">
                  <a:pos x="12" y="10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6"/>
                </a:cxn>
                <a:cxn ang="0">
                  <a:pos x="0" y="4"/>
                </a:cxn>
              </a:cxnLst>
              <a:rect l="0" t="0" r="r" b="b"/>
              <a:pathLst>
                <a:path w="43" h="19">
                  <a:moveTo>
                    <a:pt x="0" y="4"/>
                  </a:moveTo>
                  <a:lnTo>
                    <a:pt x="14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0" name="Freeform 419"/>
            <p:cNvSpPr>
              <a:spLocks/>
            </p:cNvSpPr>
            <p:nvPr/>
          </p:nvSpPr>
          <p:spPr bwMode="ltGray">
            <a:xfrm>
              <a:off x="2728913" y="6215063"/>
              <a:ext cx="44450" cy="4921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4" y="6"/>
                </a:cxn>
                <a:cxn ang="0">
                  <a:pos x="26" y="8"/>
                </a:cxn>
                <a:cxn ang="0">
                  <a:pos x="24" y="12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0" y="22"/>
                </a:cxn>
                <a:cxn ang="0">
                  <a:pos x="6" y="14"/>
                </a:cxn>
                <a:cxn ang="0">
                  <a:pos x="10" y="0"/>
                </a:cxn>
              </a:cxnLst>
              <a:rect l="0" t="0" r="r" b="b"/>
              <a:pathLst>
                <a:path w="27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4" y="12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6" y="14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1" name="Freeform 420"/>
            <p:cNvSpPr>
              <a:spLocks/>
            </p:cNvSpPr>
            <p:nvPr/>
          </p:nvSpPr>
          <p:spPr bwMode="ltGray">
            <a:xfrm>
              <a:off x="2698750" y="6227763"/>
              <a:ext cx="36513" cy="412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6" y="22"/>
                </a:cxn>
                <a:cxn ang="0">
                  <a:pos x="2" y="16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22" y="0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16" y="10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0" y="2"/>
                  </a:lnTo>
                  <a:lnTo>
                    <a:pt x="6" y="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2" name="Freeform 421"/>
            <p:cNvSpPr>
              <a:spLocks/>
            </p:cNvSpPr>
            <p:nvPr/>
          </p:nvSpPr>
          <p:spPr bwMode="ltGray">
            <a:xfrm>
              <a:off x="2386013" y="6354763"/>
              <a:ext cx="39687" cy="36512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0" y="14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4" y="8"/>
                </a:cxn>
              </a:cxnLst>
              <a:rect l="0" t="0" r="r" b="b"/>
              <a:pathLst>
                <a:path w="25" h="21">
                  <a:moveTo>
                    <a:pt x="24" y="8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3" name="Freeform 422"/>
            <p:cNvSpPr>
              <a:spLocks/>
            </p:cNvSpPr>
            <p:nvPr/>
          </p:nvSpPr>
          <p:spPr bwMode="ltGray">
            <a:xfrm>
              <a:off x="2432050" y="6375400"/>
              <a:ext cx="285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2"/>
                </a:cxn>
                <a:cxn ang="0">
                  <a:pos x="16" y="2"/>
                </a:cxn>
                <a:cxn ang="0">
                  <a:pos x="16" y="8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lnTo>
                    <a:pt x="10" y="2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6" y="6"/>
                  </a:lnTo>
                  <a:lnTo>
                    <a:pt x="0" y="8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4" name="Freeform 423"/>
            <p:cNvSpPr>
              <a:spLocks/>
            </p:cNvSpPr>
            <p:nvPr/>
          </p:nvSpPr>
          <p:spPr bwMode="ltGray">
            <a:xfrm>
              <a:off x="2355850" y="6321425"/>
              <a:ext cx="42863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2" y="10"/>
                </a:cxn>
                <a:cxn ang="0">
                  <a:pos x="24" y="14"/>
                </a:cxn>
                <a:cxn ang="0">
                  <a:pos x="14" y="14"/>
                </a:cxn>
                <a:cxn ang="0">
                  <a:pos x="2" y="10"/>
                </a:cxn>
                <a:cxn ang="0">
                  <a:pos x="0" y="0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4" y="8"/>
                  </a:lnTo>
                  <a:lnTo>
                    <a:pt x="12" y="10"/>
                  </a:lnTo>
                  <a:lnTo>
                    <a:pt x="24" y="14"/>
                  </a:lnTo>
                  <a:lnTo>
                    <a:pt x="14" y="14"/>
                  </a:lnTo>
                  <a:lnTo>
                    <a:pt x="2" y="1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5" name="Freeform 424"/>
            <p:cNvSpPr>
              <a:spLocks/>
            </p:cNvSpPr>
            <p:nvPr/>
          </p:nvSpPr>
          <p:spPr bwMode="ltGray">
            <a:xfrm>
              <a:off x="2330450" y="6262688"/>
              <a:ext cx="23813" cy="42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6" y="14"/>
                </a:cxn>
                <a:cxn ang="0">
                  <a:pos x="8" y="20"/>
                </a:cxn>
                <a:cxn ang="0">
                  <a:pos x="14" y="22"/>
                </a:cxn>
                <a:cxn ang="0">
                  <a:pos x="12" y="14"/>
                </a:cxn>
                <a:cxn ang="0">
                  <a:pos x="8" y="10"/>
                </a:cxn>
                <a:cxn ang="0">
                  <a:pos x="0" y="0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lnTo>
                    <a:pt x="0" y="10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6" name="Freeform 425"/>
            <p:cNvSpPr>
              <a:spLocks/>
            </p:cNvSpPr>
            <p:nvPr/>
          </p:nvSpPr>
          <p:spPr bwMode="ltGray">
            <a:xfrm>
              <a:off x="2465388" y="6351588"/>
              <a:ext cx="11112" cy="26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lnTo>
                    <a:pt x="0" y="8"/>
                  </a:lnTo>
                  <a:lnTo>
                    <a:pt x="4" y="1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7" name="Freeform 426"/>
            <p:cNvSpPr>
              <a:spLocks/>
            </p:cNvSpPr>
            <p:nvPr/>
          </p:nvSpPr>
          <p:spPr bwMode="ltGray">
            <a:xfrm>
              <a:off x="2311400" y="6202363"/>
              <a:ext cx="9525" cy="238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5" h="13">
                  <a:moveTo>
                    <a:pt x="0" y="0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8" name="Freeform 427"/>
            <p:cNvSpPr>
              <a:spLocks/>
            </p:cNvSpPr>
            <p:nvPr/>
          </p:nvSpPr>
          <p:spPr bwMode="ltGray">
            <a:xfrm>
              <a:off x="2287588" y="6089650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9" name="Rectangle 428"/>
            <p:cNvSpPr>
              <a:spLocks noChangeArrowheads="1"/>
            </p:cNvSpPr>
            <p:nvPr/>
          </p:nvSpPr>
          <p:spPr bwMode="ltGray">
            <a:xfrm>
              <a:off x="2287588" y="6092825"/>
              <a:ext cx="7937" cy="158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0" name="Oval 429"/>
            <p:cNvSpPr>
              <a:spLocks noChangeArrowheads="1"/>
            </p:cNvSpPr>
            <p:nvPr/>
          </p:nvSpPr>
          <p:spPr bwMode="ltGray">
            <a:xfrm>
              <a:off x="2560638" y="6440488"/>
              <a:ext cx="3175" cy="158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1" name="Freeform 430"/>
            <p:cNvSpPr>
              <a:spLocks/>
            </p:cNvSpPr>
            <p:nvPr/>
          </p:nvSpPr>
          <p:spPr bwMode="ltGray">
            <a:xfrm>
              <a:off x="2279650" y="5849938"/>
              <a:ext cx="25400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12" y="34"/>
                </a:cxn>
                <a:cxn ang="0">
                  <a:pos x="16" y="2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lnTo>
                    <a:pt x="2" y="24"/>
                  </a:lnTo>
                  <a:lnTo>
                    <a:pt x="0" y="32"/>
                  </a:lnTo>
                  <a:lnTo>
                    <a:pt x="12" y="34"/>
                  </a:lnTo>
                  <a:lnTo>
                    <a:pt x="16" y="2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2" name="Freeform 431"/>
            <p:cNvSpPr>
              <a:spLocks/>
            </p:cNvSpPr>
            <p:nvPr/>
          </p:nvSpPr>
          <p:spPr bwMode="ltGray">
            <a:xfrm>
              <a:off x="2287588" y="5949950"/>
              <a:ext cx="1587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3" name="Rectangle 432"/>
            <p:cNvSpPr>
              <a:spLocks noChangeArrowheads="1"/>
            </p:cNvSpPr>
            <p:nvPr/>
          </p:nvSpPr>
          <p:spPr bwMode="ltGray">
            <a:xfrm>
              <a:off x="2287588" y="5953125"/>
              <a:ext cx="4762" cy="4763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4" name="Freeform 433"/>
            <p:cNvSpPr>
              <a:spLocks/>
            </p:cNvSpPr>
            <p:nvPr/>
          </p:nvSpPr>
          <p:spPr bwMode="ltGray">
            <a:xfrm>
              <a:off x="2292350" y="5967413"/>
              <a:ext cx="1588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5" name="Rectangle 434"/>
            <p:cNvSpPr>
              <a:spLocks noChangeArrowheads="1"/>
            </p:cNvSpPr>
            <p:nvPr/>
          </p:nvSpPr>
          <p:spPr bwMode="ltGray">
            <a:xfrm>
              <a:off x="2292350" y="5970588"/>
              <a:ext cx="3175" cy="4762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6" name="Freeform 435"/>
            <p:cNvSpPr>
              <a:spLocks/>
            </p:cNvSpPr>
            <p:nvPr/>
          </p:nvSpPr>
          <p:spPr bwMode="ltGray">
            <a:xfrm>
              <a:off x="2301875" y="5986463"/>
              <a:ext cx="4763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7" name="Rectangle 436"/>
            <p:cNvSpPr>
              <a:spLocks noChangeArrowheads="1"/>
            </p:cNvSpPr>
            <p:nvPr/>
          </p:nvSpPr>
          <p:spPr bwMode="ltGray">
            <a:xfrm>
              <a:off x="2305050" y="5986463"/>
              <a:ext cx="1588" cy="11112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8" name="Freeform 437"/>
            <p:cNvSpPr>
              <a:spLocks/>
            </p:cNvSpPr>
            <p:nvPr/>
          </p:nvSpPr>
          <p:spPr bwMode="ltGray">
            <a:xfrm>
              <a:off x="2603500" y="5942013"/>
              <a:ext cx="30163" cy="285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18" y="10"/>
                </a:cxn>
                <a:cxn ang="0">
                  <a:pos x="14" y="16"/>
                </a:cxn>
                <a:cxn ang="0">
                  <a:pos x="10" y="12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2" y="8"/>
                </a:cxn>
                <a:cxn ang="0">
                  <a:pos x="0" y="2"/>
                </a:cxn>
              </a:cxnLst>
              <a:rect l="0" t="0" r="r" b="b"/>
              <a:pathLst>
                <a:path w="19" h="17">
                  <a:moveTo>
                    <a:pt x="0" y="2"/>
                  </a:moveTo>
                  <a:lnTo>
                    <a:pt x="10" y="2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14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9" name="Freeform 438"/>
            <p:cNvSpPr>
              <a:spLocks/>
            </p:cNvSpPr>
            <p:nvPr/>
          </p:nvSpPr>
          <p:spPr bwMode="ltGray">
            <a:xfrm>
              <a:off x="2462213" y="3959225"/>
              <a:ext cx="9525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0" name="Freeform 439"/>
            <p:cNvSpPr>
              <a:spLocks/>
            </p:cNvSpPr>
            <p:nvPr/>
          </p:nvSpPr>
          <p:spPr bwMode="ltGray">
            <a:xfrm>
              <a:off x="2473325" y="3935413"/>
              <a:ext cx="11113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1" name="Freeform 441"/>
            <p:cNvSpPr>
              <a:spLocks/>
            </p:cNvSpPr>
            <p:nvPr/>
          </p:nvSpPr>
          <p:spPr bwMode="ltGray">
            <a:xfrm>
              <a:off x="3409950" y="2138363"/>
              <a:ext cx="219075" cy="157162"/>
            </a:xfrm>
            <a:custGeom>
              <a:avLst/>
              <a:gdLst/>
              <a:ahLst/>
              <a:cxnLst>
                <a:cxn ang="0">
                  <a:pos x="106" y="10"/>
                </a:cxn>
                <a:cxn ang="0">
                  <a:pos x="114" y="4"/>
                </a:cxn>
                <a:cxn ang="0">
                  <a:pos x="124" y="6"/>
                </a:cxn>
                <a:cxn ang="0">
                  <a:pos x="128" y="20"/>
                </a:cxn>
                <a:cxn ang="0">
                  <a:pos x="134" y="26"/>
                </a:cxn>
                <a:cxn ang="0">
                  <a:pos x="136" y="42"/>
                </a:cxn>
                <a:cxn ang="0">
                  <a:pos x="120" y="64"/>
                </a:cxn>
                <a:cxn ang="0">
                  <a:pos x="106" y="74"/>
                </a:cxn>
                <a:cxn ang="0">
                  <a:pos x="94" y="86"/>
                </a:cxn>
                <a:cxn ang="0">
                  <a:pos x="68" y="84"/>
                </a:cxn>
                <a:cxn ang="0">
                  <a:pos x="52" y="78"/>
                </a:cxn>
                <a:cxn ang="0">
                  <a:pos x="34" y="74"/>
                </a:cxn>
                <a:cxn ang="0">
                  <a:pos x="24" y="66"/>
                </a:cxn>
                <a:cxn ang="0">
                  <a:pos x="32" y="58"/>
                </a:cxn>
                <a:cxn ang="0">
                  <a:pos x="26" y="48"/>
                </a:cxn>
                <a:cxn ang="0">
                  <a:pos x="10" y="46"/>
                </a:cxn>
                <a:cxn ang="0">
                  <a:pos x="12" y="40"/>
                </a:cxn>
                <a:cxn ang="0">
                  <a:pos x="34" y="38"/>
                </a:cxn>
                <a:cxn ang="0">
                  <a:pos x="36" y="30"/>
                </a:cxn>
                <a:cxn ang="0">
                  <a:pos x="24" y="26"/>
                </a:cxn>
                <a:cxn ang="0">
                  <a:pos x="0" y="32"/>
                </a:cxn>
                <a:cxn ang="0">
                  <a:pos x="14" y="20"/>
                </a:cxn>
                <a:cxn ang="0">
                  <a:pos x="20" y="6"/>
                </a:cxn>
                <a:cxn ang="0">
                  <a:pos x="32" y="14"/>
                </a:cxn>
                <a:cxn ang="0">
                  <a:pos x="38" y="0"/>
                </a:cxn>
                <a:cxn ang="0">
                  <a:pos x="44" y="20"/>
                </a:cxn>
                <a:cxn ang="0">
                  <a:pos x="48" y="38"/>
                </a:cxn>
                <a:cxn ang="0">
                  <a:pos x="54" y="30"/>
                </a:cxn>
                <a:cxn ang="0">
                  <a:pos x="58" y="24"/>
                </a:cxn>
                <a:cxn ang="0">
                  <a:pos x="60" y="10"/>
                </a:cxn>
                <a:cxn ang="0">
                  <a:pos x="68" y="24"/>
                </a:cxn>
                <a:cxn ang="0">
                  <a:pos x="74" y="10"/>
                </a:cxn>
                <a:cxn ang="0">
                  <a:pos x="82" y="12"/>
                </a:cxn>
                <a:cxn ang="0">
                  <a:pos x="94" y="16"/>
                </a:cxn>
              </a:cxnLst>
              <a:rect l="0" t="0" r="r" b="b"/>
              <a:pathLst>
                <a:path w="139" h="87">
                  <a:moveTo>
                    <a:pt x="100" y="12"/>
                  </a:moveTo>
                  <a:lnTo>
                    <a:pt x="106" y="10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8" y="10"/>
                  </a:lnTo>
                  <a:lnTo>
                    <a:pt x="124" y="6"/>
                  </a:lnTo>
                  <a:lnTo>
                    <a:pt x="126" y="14"/>
                  </a:lnTo>
                  <a:lnTo>
                    <a:pt x="128" y="20"/>
                  </a:lnTo>
                  <a:lnTo>
                    <a:pt x="126" y="24"/>
                  </a:lnTo>
                  <a:lnTo>
                    <a:pt x="134" y="26"/>
                  </a:lnTo>
                  <a:lnTo>
                    <a:pt x="138" y="32"/>
                  </a:lnTo>
                  <a:lnTo>
                    <a:pt x="136" y="42"/>
                  </a:lnTo>
                  <a:lnTo>
                    <a:pt x="128" y="56"/>
                  </a:lnTo>
                  <a:lnTo>
                    <a:pt x="120" y="64"/>
                  </a:lnTo>
                  <a:lnTo>
                    <a:pt x="114" y="64"/>
                  </a:lnTo>
                  <a:lnTo>
                    <a:pt x="106" y="74"/>
                  </a:lnTo>
                  <a:lnTo>
                    <a:pt x="106" y="78"/>
                  </a:lnTo>
                  <a:lnTo>
                    <a:pt x="94" y="86"/>
                  </a:lnTo>
                  <a:lnTo>
                    <a:pt x="84" y="80"/>
                  </a:lnTo>
                  <a:lnTo>
                    <a:pt x="68" y="84"/>
                  </a:lnTo>
                  <a:lnTo>
                    <a:pt x="58" y="78"/>
                  </a:lnTo>
                  <a:lnTo>
                    <a:pt x="52" y="78"/>
                  </a:lnTo>
                  <a:lnTo>
                    <a:pt x="46" y="72"/>
                  </a:lnTo>
                  <a:lnTo>
                    <a:pt x="34" y="74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2" y="58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2" y="46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22" y="40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4" y="26"/>
                  </a:lnTo>
                  <a:lnTo>
                    <a:pt x="14" y="34"/>
                  </a:lnTo>
                  <a:lnTo>
                    <a:pt x="0" y="32"/>
                  </a:lnTo>
                  <a:lnTo>
                    <a:pt x="10" y="24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6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44" y="10"/>
                  </a:lnTo>
                  <a:lnTo>
                    <a:pt x="44" y="20"/>
                  </a:lnTo>
                  <a:lnTo>
                    <a:pt x="46" y="28"/>
                  </a:lnTo>
                  <a:lnTo>
                    <a:pt x="48" y="38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8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4"/>
                  </a:lnTo>
                  <a:lnTo>
                    <a:pt x="68" y="16"/>
                  </a:lnTo>
                  <a:lnTo>
                    <a:pt x="74" y="10"/>
                  </a:lnTo>
                  <a:lnTo>
                    <a:pt x="82" y="18"/>
                  </a:lnTo>
                  <a:lnTo>
                    <a:pt x="82" y="12"/>
                  </a:lnTo>
                  <a:lnTo>
                    <a:pt x="88" y="10"/>
                  </a:lnTo>
                  <a:lnTo>
                    <a:pt x="94" y="16"/>
                  </a:lnTo>
                  <a:lnTo>
                    <a:pt x="10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2" name="Oval 442"/>
            <p:cNvSpPr>
              <a:spLocks noChangeArrowheads="1"/>
            </p:cNvSpPr>
            <p:nvPr/>
          </p:nvSpPr>
          <p:spPr bwMode="ltGray">
            <a:xfrm>
              <a:off x="2336800" y="2111375"/>
              <a:ext cx="1588" cy="7938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3" name="Oval 443"/>
            <p:cNvSpPr>
              <a:spLocks noChangeArrowheads="1"/>
            </p:cNvSpPr>
            <p:nvPr/>
          </p:nvSpPr>
          <p:spPr bwMode="ltGray">
            <a:xfrm>
              <a:off x="2300288" y="2119313"/>
              <a:ext cx="7937" cy="952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4" name="Freeform 444"/>
            <p:cNvSpPr>
              <a:spLocks/>
            </p:cNvSpPr>
            <p:nvPr/>
          </p:nvSpPr>
          <p:spPr bwMode="ltGray">
            <a:xfrm>
              <a:off x="1919288" y="1192213"/>
              <a:ext cx="233362" cy="176212"/>
            </a:xfrm>
            <a:custGeom>
              <a:avLst/>
              <a:gdLst/>
              <a:ahLst/>
              <a:cxnLst>
                <a:cxn ang="0">
                  <a:pos x="130" y="14"/>
                </a:cxn>
                <a:cxn ang="0">
                  <a:pos x="122" y="8"/>
                </a:cxn>
                <a:cxn ang="0">
                  <a:pos x="106" y="18"/>
                </a:cxn>
                <a:cxn ang="0">
                  <a:pos x="108" y="34"/>
                </a:cxn>
                <a:cxn ang="0">
                  <a:pos x="96" y="44"/>
                </a:cxn>
                <a:cxn ang="0">
                  <a:pos x="100" y="58"/>
                </a:cxn>
                <a:cxn ang="0">
                  <a:pos x="84" y="58"/>
                </a:cxn>
                <a:cxn ang="0">
                  <a:pos x="74" y="56"/>
                </a:cxn>
                <a:cxn ang="0">
                  <a:pos x="74" y="40"/>
                </a:cxn>
                <a:cxn ang="0">
                  <a:pos x="76" y="30"/>
                </a:cxn>
                <a:cxn ang="0">
                  <a:pos x="64" y="18"/>
                </a:cxn>
                <a:cxn ang="0">
                  <a:pos x="68" y="10"/>
                </a:cxn>
                <a:cxn ang="0">
                  <a:pos x="52" y="0"/>
                </a:cxn>
                <a:cxn ang="0">
                  <a:pos x="50" y="12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34" y="26"/>
                </a:cxn>
                <a:cxn ang="0">
                  <a:pos x="18" y="30"/>
                </a:cxn>
                <a:cxn ang="0">
                  <a:pos x="24" y="36"/>
                </a:cxn>
                <a:cxn ang="0">
                  <a:pos x="22" y="44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2" y="54"/>
                </a:cxn>
                <a:cxn ang="0">
                  <a:pos x="14" y="64"/>
                </a:cxn>
                <a:cxn ang="0">
                  <a:pos x="24" y="68"/>
                </a:cxn>
                <a:cxn ang="0">
                  <a:pos x="40" y="60"/>
                </a:cxn>
                <a:cxn ang="0">
                  <a:pos x="36" y="68"/>
                </a:cxn>
                <a:cxn ang="0">
                  <a:pos x="52" y="68"/>
                </a:cxn>
                <a:cxn ang="0">
                  <a:pos x="64" y="78"/>
                </a:cxn>
                <a:cxn ang="0">
                  <a:pos x="46" y="78"/>
                </a:cxn>
                <a:cxn ang="0">
                  <a:pos x="20" y="78"/>
                </a:cxn>
                <a:cxn ang="0">
                  <a:pos x="24" y="94"/>
                </a:cxn>
                <a:cxn ang="0">
                  <a:pos x="62" y="90"/>
                </a:cxn>
                <a:cxn ang="0">
                  <a:pos x="90" y="82"/>
                </a:cxn>
                <a:cxn ang="0">
                  <a:pos x="100" y="84"/>
                </a:cxn>
                <a:cxn ang="0">
                  <a:pos x="112" y="88"/>
                </a:cxn>
                <a:cxn ang="0">
                  <a:pos x="134" y="78"/>
                </a:cxn>
                <a:cxn ang="0">
                  <a:pos x="138" y="70"/>
                </a:cxn>
                <a:cxn ang="0">
                  <a:pos x="146" y="52"/>
                </a:cxn>
                <a:cxn ang="0">
                  <a:pos x="138" y="46"/>
                </a:cxn>
                <a:cxn ang="0">
                  <a:pos x="132" y="54"/>
                </a:cxn>
                <a:cxn ang="0">
                  <a:pos x="126" y="54"/>
                </a:cxn>
                <a:cxn ang="0">
                  <a:pos x="122" y="40"/>
                </a:cxn>
                <a:cxn ang="0">
                  <a:pos x="124" y="26"/>
                </a:cxn>
              </a:cxnLst>
              <a:rect l="0" t="0" r="r" b="b"/>
              <a:pathLst>
                <a:path w="147" h="97">
                  <a:moveTo>
                    <a:pt x="124" y="20"/>
                  </a:moveTo>
                  <a:lnTo>
                    <a:pt x="130" y="14"/>
                  </a:lnTo>
                  <a:lnTo>
                    <a:pt x="130" y="8"/>
                  </a:lnTo>
                  <a:lnTo>
                    <a:pt x="122" y="8"/>
                  </a:lnTo>
                  <a:lnTo>
                    <a:pt x="114" y="18"/>
                  </a:lnTo>
                  <a:lnTo>
                    <a:pt x="106" y="18"/>
                  </a:lnTo>
                  <a:lnTo>
                    <a:pt x="104" y="28"/>
                  </a:lnTo>
                  <a:lnTo>
                    <a:pt x="108" y="34"/>
                  </a:lnTo>
                  <a:lnTo>
                    <a:pt x="106" y="40"/>
                  </a:lnTo>
                  <a:lnTo>
                    <a:pt x="96" y="44"/>
                  </a:lnTo>
                  <a:lnTo>
                    <a:pt x="98" y="50"/>
                  </a:lnTo>
                  <a:lnTo>
                    <a:pt x="100" y="58"/>
                  </a:lnTo>
                  <a:lnTo>
                    <a:pt x="96" y="60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4" y="56"/>
                  </a:lnTo>
                  <a:lnTo>
                    <a:pt x="76" y="46"/>
                  </a:lnTo>
                  <a:lnTo>
                    <a:pt x="74" y="40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64" y="16"/>
                  </a:lnTo>
                  <a:lnTo>
                    <a:pt x="68" y="10"/>
                  </a:lnTo>
                  <a:lnTo>
                    <a:pt x="62" y="4"/>
                  </a:lnTo>
                  <a:lnTo>
                    <a:pt x="52" y="0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36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42" y="26"/>
                  </a:lnTo>
                  <a:lnTo>
                    <a:pt x="34" y="26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24" y="36"/>
                  </a:lnTo>
                  <a:lnTo>
                    <a:pt x="36" y="38"/>
                  </a:lnTo>
                  <a:lnTo>
                    <a:pt x="22" y="44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42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8" y="58"/>
                  </a:lnTo>
                  <a:lnTo>
                    <a:pt x="14" y="6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62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68"/>
                  </a:lnTo>
                  <a:lnTo>
                    <a:pt x="40" y="70"/>
                  </a:lnTo>
                  <a:lnTo>
                    <a:pt x="52" y="68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56" y="80"/>
                  </a:lnTo>
                  <a:lnTo>
                    <a:pt x="46" y="78"/>
                  </a:lnTo>
                  <a:lnTo>
                    <a:pt x="40" y="76"/>
                  </a:lnTo>
                  <a:lnTo>
                    <a:pt x="20" y="78"/>
                  </a:lnTo>
                  <a:lnTo>
                    <a:pt x="20" y="88"/>
                  </a:lnTo>
                  <a:lnTo>
                    <a:pt x="24" y="94"/>
                  </a:lnTo>
                  <a:lnTo>
                    <a:pt x="34" y="96"/>
                  </a:lnTo>
                  <a:lnTo>
                    <a:pt x="62" y="90"/>
                  </a:lnTo>
                  <a:lnTo>
                    <a:pt x="72" y="86"/>
                  </a:lnTo>
                  <a:lnTo>
                    <a:pt x="90" y="82"/>
                  </a:lnTo>
                  <a:lnTo>
                    <a:pt x="90" y="88"/>
                  </a:lnTo>
                  <a:lnTo>
                    <a:pt x="100" y="84"/>
                  </a:lnTo>
                  <a:lnTo>
                    <a:pt x="102" y="90"/>
                  </a:lnTo>
                  <a:lnTo>
                    <a:pt x="112" y="88"/>
                  </a:lnTo>
                  <a:lnTo>
                    <a:pt x="118" y="88"/>
                  </a:lnTo>
                  <a:lnTo>
                    <a:pt x="134" y="78"/>
                  </a:lnTo>
                  <a:lnTo>
                    <a:pt x="134" y="72"/>
                  </a:lnTo>
                  <a:lnTo>
                    <a:pt x="138" y="70"/>
                  </a:lnTo>
                  <a:lnTo>
                    <a:pt x="146" y="62"/>
                  </a:lnTo>
                  <a:lnTo>
                    <a:pt x="146" y="52"/>
                  </a:lnTo>
                  <a:lnTo>
                    <a:pt x="142" y="48"/>
                  </a:lnTo>
                  <a:lnTo>
                    <a:pt x="138" y="46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26" y="56"/>
                  </a:lnTo>
                  <a:lnTo>
                    <a:pt x="126" y="54"/>
                  </a:lnTo>
                  <a:lnTo>
                    <a:pt x="126" y="50"/>
                  </a:lnTo>
                  <a:lnTo>
                    <a:pt x="122" y="40"/>
                  </a:lnTo>
                  <a:lnTo>
                    <a:pt x="126" y="32"/>
                  </a:lnTo>
                  <a:lnTo>
                    <a:pt x="124" y="26"/>
                  </a:lnTo>
                  <a:lnTo>
                    <a:pt x="124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5" name="Freeform 445"/>
            <p:cNvSpPr>
              <a:spLocks/>
            </p:cNvSpPr>
            <p:nvPr/>
          </p:nvSpPr>
          <p:spPr bwMode="ltGray">
            <a:xfrm>
              <a:off x="1903413" y="1214438"/>
              <a:ext cx="42862" cy="33337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24" y="6"/>
                </a:cxn>
              </a:cxnLst>
              <a:rect l="0" t="0" r="r" b="b"/>
              <a:pathLst>
                <a:path w="27" h="19">
                  <a:moveTo>
                    <a:pt x="24" y="6"/>
                  </a:moveTo>
                  <a:lnTo>
                    <a:pt x="8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6" name="Freeform 446"/>
            <p:cNvSpPr>
              <a:spLocks/>
            </p:cNvSpPr>
            <p:nvPr/>
          </p:nvSpPr>
          <p:spPr bwMode="ltGray">
            <a:xfrm>
              <a:off x="2033588" y="1441450"/>
              <a:ext cx="50800" cy="508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18"/>
                </a:cxn>
                <a:cxn ang="0">
                  <a:pos x="24" y="26"/>
                </a:cxn>
                <a:cxn ang="0">
                  <a:pos x="16" y="20"/>
                </a:cxn>
                <a:cxn ang="0">
                  <a:pos x="12" y="20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</a:cxnLst>
              <a:rect l="0" t="0" r="r" b="b"/>
              <a:pathLst>
                <a:path w="31" h="27">
                  <a:moveTo>
                    <a:pt x="12" y="0"/>
                  </a:moveTo>
                  <a:lnTo>
                    <a:pt x="18" y="4"/>
                  </a:lnTo>
                  <a:lnTo>
                    <a:pt x="28" y="4"/>
                  </a:lnTo>
                  <a:lnTo>
                    <a:pt x="30" y="18"/>
                  </a:lnTo>
                  <a:lnTo>
                    <a:pt x="24" y="26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7" name="Freeform 447"/>
            <p:cNvSpPr>
              <a:spLocks/>
            </p:cNvSpPr>
            <p:nvPr/>
          </p:nvSpPr>
          <p:spPr bwMode="ltGray">
            <a:xfrm>
              <a:off x="2041525" y="1485900"/>
              <a:ext cx="269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6" y="6"/>
                </a:cxn>
                <a:cxn ang="0">
                  <a:pos x="8" y="12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0" y="0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8" name="Freeform 448"/>
            <p:cNvSpPr>
              <a:spLocks/>
            </p:cNvSpPr>
            <p:nvPr/>
          </p:nvSpPr>
          <p:spPr bwMode="ltGray">
            <a:xfrm>
              <a:off x="1870075" y="1093788"/>
              <a:ext cx="177800" cy="114300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12" y="18"/>
                </a:cxn>
                <a:cxn ang="0">
                  <a:pos x="110" y="22"/>
                </a:cxn>
                <a:cxn ang="0">
                  <a:pos x="102" y="22"/>
                </a:cxn>
                <a:cxn ang="0">
                  <a:pos x="98" y="26"/>
                </a:cxn>
                <a:cxn ang="0">
                  <a:pos x="102" y="30"/>
                </a:cxn>
                <a:cxn ang="0">
                  <a:pos x="100" y="34"/>
                </a:cxn>
                <a:cxn ang="0">
                  <a:pos x="92" y="36"/>
                </a:cxn>
                <a:cxn ang="0">
                  <a:pos x="90" y="44"/>
                </a:cxn>
                <a:cxn ang="0">
                  <a:pos x="76" y="48"/>
                </a:cxn>
                <a:cxn ang="0">
                  <a:pos x="70" y="50"/>
                </a:cxn>
                <a:cxn ang="0">
                  <a:pos x="68" y="58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56" y="38"/>
                </a:cxn>
                <a:cxn ang="0">
                  <a:pos x="52" y="36"/>
                </a:cxn>
                <a:cxn ang="0">
                  <a:pos x="46" y="58"/>
                </a:cxn>
                <a:cxn ang="0">
                  <a:pos x="42" y="58"/>
                </a:cxn>
                <a:cxn ang="0">
                  <a:pos x="42" y="50"/>
                </a:cxn>
                <a:cxn ang="0">
                  <a:pos x="30" y="62"/>
                </a:cxn>
                <a:cxn ang="0">
                  <a:pos x="22" y="62"/>
                </a:cxn>
                <a:cxn ang="0">
                  <a:pos x="20" y="54"/>
                </a:cxn>
                <a:cxn ang="0">
                  <a:pos x="26" y="48"/>
                </a:cxn>
                <a:cxn ang="0">
                  <a:pos x="22" y="48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2" y="48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4" y="44"/>
                </a:cxn>
                <a:cxn ang="0">
                  <a:pos x="4" y="38"/>
                </a:cxn>
                <a:cxn ang="0">
                  <a:pos x="10" y="36"/>
                </a:cxn>
                <a:cxn ang="0">
                  <a:pos x="14" y="30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48" y="24"/>
                </a:cxn>
                <a:cxn ang="0">
                  <a:pos x="56" y="18"/>
                </a:cxn>
                <a:cxn ang="0">
                  <a:pos x="62" y="16"/>
                </a:cxn>
                <a:cxn ang="0">
                  <a:pos x="68" y="10"/>
                </a:cxn>
                <a:cxn ang="0">
                  <a:pos x="74" y="4"/>
                </a:cxn>
                <a:cxn ang="0">
                  <a:pos x="82" y="0"/>
                </a:cxn>
                <a:cxn ang="0">
                  <a:pos x="88" y="0"/>
                </a:cxn>
                <a:cxn ang="0">
                  <a:pos x="88" y="2"/>
                </a:cxn>
                <a:cxn ang="0">
                  <a:pos x="98" y="4"/>
                </a:cxn>
                <a:cxn ang="0">
                  <a:pos x="98" y="12"/>
                </a:cxn>
                <a:cxn ang="0">
                  <a:pos x="104" y="10"/>
                </a:cxn>
                <a:cxn ang="0">
                  <a:pos x="102" y="6"/>
                </a:cxn>
                <a:cxn ang="0">
                  <a:pos x="106" y="2"/>
                </a:cxn>
                <a:cxn ang="0">
                  <a:pos x="112" y="2"/>
                </a:cxn>
              </a:cxnLst>
              <a:rect l="0" t="0" r="r" b="b"/>
              <a:pathLst>
                <a:path w="113" h="63">
                  <a:moveTo>
                    <a:pt x="112" y="2"/>
                  </a:moveTo>
                  <a:lnTo>
                    <a:pt x="112" y="18"/>
                  </a:lnTo>
                  <a:lnTo>
                    <a:pt x="110" y="22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0" y="34"/>
                  </a:lnTo>
                  <a:lnTo>
                    <a:pt x="92" y="36"/>
                  </a:lnTo>
                  <a:lnTo>
                    <a:pt x="90" y="44"/>
                  </a:lnTo>
                  <a:lnTo>
                    <a:pt x="76" y="48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56" y="38"/>
                  </a:lnTo>
                  <a:lnTo>
                    <a:pt x="52" y="36"/>
                  </a:lnTo>
                  <a:lnTo>
                    <a:pt x="46" y="58"/>
                  </a:lnTo>
                  <a:lnTo>
                    <a:pt x="42" y="58"/>
                  </a:lnTo>
                  <a:lnTo>
                    <a:pt x="42" y="50"/>
                  </a:lnTo>
                  <a:lnTo>
                    <a:pt x="30" y="62"/>
                  </a:lnTo>
                  <a:lnTo>
                    <a:pt x="22" y="62"/>
                  </a:lnTo>
                  <a:lnTo>
                    <a:pt x="20" y="54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48" y="24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0"/>
                  </a:lnTo>
                  <a:lnTo>
                    <a:pt x="74" y="4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98" y="12"/>
                  </a:lnTo>
                  <a:lnTo>
                    <a:pt x="104" y="10"/>
                  </a:lnTo>
                  <a:lnTo>
                    <a:pt x="102" y="6"/>
                  </a:lnTo>
                  <a:lnTo>
                    <a:pt x="106" y="2"/>
                  </a:lnTo>
                  <a:lnTo>
                    <a:pt x="11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9" name="Freeform 449"/>
            <p:cNvSpPr>
              <a:spLocks/>
            </p:cNvSpPr>
            <p:nvPr/>
          </p:nvSpPr>
          <p:spPr bwMode="ltGray">
            <a:xfrm>
              <a:off x="2084388" y="1076325"/>
              <a:ext cx="20637" cy="349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4"/>
                </a:cxn>
                <a:cxn ang="0">
                  <a:pos x="6" y="18"/>
                </a:cxn>
                <a:cxn ang="0">
                  <a:pos x="12" y="14"/>
                </a:cxn>
                <a:cxn ang="0">
                  <a:pos x="12" y="0"/>
                </a:cxn>
                <a:cxn ang="0">
                  <a:pos x="0" y="4"/>
                </a:cxn>
              </a:cxnLst>
              <a:rect l="0" t="0" r="r" b="b"/>
              <a:pathLst>
                <a:path w="13" h="19">
                  <a:moveTo>
                    <a:pt x="0" y="4"/>
                  </a:moveTo>
                  <a:lnTo>
                    <a:pt x="0" y="14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0" name="Freeform 450"/>
            <p:cNvSpPr>
              <a:spLocks/>
            </p:cNvSpPr>
            <p:nvPr/>
          </p:nvSpPr>
          <p:spPr bwMode="ltGray">
            <a:xfrm>
              <a:off x="2041525" y="1162050"/>
              <a:ext cx="15875" cy="222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0" y="4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8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1" name="Freeform 451"/>
            <p:cNvSpPr>
              <a:spLocks/>
            </p:cNvSpPr>
            <p:nvPr/>
          </p:nvSpPr>
          <p:spPr bwMode="ltGray">
            <a:xfrm>
              <a:off x="2093913" y="1096963"/>
              <a:ext cx="80962" cy="57150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46" y="10"/>
                </a:cxn>
                <a:cxn ang="0">
                  <a:pos x="50" y="4"/>
                </a:cxn>
                <a:cxn ang="0">
                  <a:pos x="44" y="0"/>
                </a:cxn>
                <a:cxn ang="0">
                  <a:pos x="28" y="0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8" y="30"/>
                </a:cxn>
                <a:cxn ang="0">
                  <a:pos x="28" y="30"/>
                </a:cxn>
                <a:cxn ang="0">
                  <a:pos x="36" y="20"/>
                </a:cxn>
                <a:cxn ang="0">
                  <a:pos x="26" y="16"/>
                </a:cxn>
              </a:cxnLst>
              <a:rect l="0" t="0" r="r" b="b"/>
              <a:pathLst>
                <a:path w="51" h="31">
                  <a:moveTo>
                    <a:pt x="26" y="16"/>
                  </a:moveTo>
                  <a:lnTo>
                    <a:pt x="46" y="10"/>
                  </a:lnTo>
                  <a:lnTo>
                    <a:pt x="50" y="4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8" y="30"/>
                  </a:lnTo>
                  <a:lnTo>
                    <a:pt x="28" y="30"/>
                  </a:lnTo>
                  <a:lnTo>
                    <a:pt x="36" y="20"/>
                  </a:lnTo>
                  <a:lnTo>
                    <a:pt x="26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2" name="Freeform 452"/>
            <p:cNvSpPr>
              <a:spLocks/>
            </p:cNvSpPr>
            <p:nvPr/>
          </p:nvSpPr>
          <p:spPr bwMode="ltGray">
            <a:xfrm>
              <a:off x="2135188" y="1042988"/>
              <a:ext cx="71437" cy="555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24" y="26"/>
                </a:cxn>
                <a:cxn ang="0">
                  <a:pos x="34" y="30"/>
                </a:cxn>
                <a:cxn ang="0">
                  <a:pos x="40" y="24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44" y="8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4"/>
                </a:cxn>
              </a:cxnLst>
              <a:rect l="0" t="0" r="r" b="b"/>
              <a:pathLst>
                <a:path w="45" h="31">
                  <a:moveTo>
                    <a:pt x="0" y="14"/>
                  </a:moveTo>
                  <a:lnTo>
                    <a:pt x="14" y="14"/>
                  </a:lnTo>
                  <a:lnTo>
                    <a:pt x="14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3" name="Freeform 453"/>
            <p:cNvSpPr>
              <a:spLocks/>
            </p:cNvSpPr>
            <p:nvPr/>
          </p:nvSpPr>
          <p:spPr bwMode="ltGray">
            <a:xfrm>
              <a:off x="2211388" y="1155700"/>
              <a:ext cx="23812" cy="603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2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4" y="32"/>
                </a:cxn>
                <a:cxn ang="0">
                  <a:pos x="8" y="30"/>
                </a:cxn>
                <a:cxn ang="0">
                  <a:pos x="10" y="24"/>
                </a:cxn>
                <a:cxn ang="0">
                  <a:pos x="10" y="18"/>
                </a:cxn>
                <a:cxn ang="0">
                  <a:pos x="14" y="1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4"/>
                </a:cxn>
              </a:cxnLst>
              <a:rect l="0" t="0" r="r" b="b"/>
              <a:pathLst>
                <a:path w="15" h="33">
                  <a:moveTo>
                    <a:pt x="8" y="4"/>
                  </a:moveTo>
                  <a:lnTo>
                    <a:pt x="4" y="12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4" y="1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4" name="Freeform 454"/>
            <p:cNvSpPr>
              <a:spLocks/>
            </p:cNvSpPr>
            <p:nvPr/>
          </p:nvSpPr>
          <p:spPr bwMode="ltGray">
            <a:xfrm>
              <a:off x="2268538" y="1030288"/>
              <a:ext cx="104775" cy="163512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58" y="20"/>
                </a:cxn>
                <a:cxn ang="0">
                  <a:pos x="54" y="20"/>
                </a:cxn>
                <a:cxn ang="0">
                  <a:pos x="50" y="22"/>
                </a:cxn>
                <a:cxn ang="0">
                  <a:pos x="46" y="22"/>
                </a:cxn>
                <a:cxn ang="0">
                  <a:pos x="46" y="8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32" y="4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14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6" y="20"/>
                </a:cxn>
                <a:cxn ang="0">
                  <a:pos x="26" y="24"/>
                </a:cxn>
                <a:cxn ang="0">
                  <a:pos x="22" y="32"/>
                </a:cxn>
                <a:cxn ang="0">
                  <a:pos x="20" y="38"/>
                </a:cxn>
                <a:cxn ang="0">
                  <a:pos x="18" y="42"/>
                </a:cxn>
                <a:cxn ang="0">
                  <a:pos x="16" y="42"/>
                </a:cxn>
                <a:cxn ang="0">
                  <a:pos x="8" y="34"/>
                </a:cxn>
                <a:cxn ang="0">
                  <a:pos x="4" y="36"/>
                </a:cxn>
                <a:cxn ang="0">
                  <a:pos x="0" y="42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22" y="52"/>
                </a:cxn>
                <a:cxn ang="0">
                  <a:pos x="12" y="58"/>
                </a:cxn>
                <a:cxn ang="0">
                  <a:pos x="12" y="60"/>
                </a:cxn>
                <a:cxn ang="0">
                  <a:pos x="24" y="60"/>
                </a:cxn>
                <a:cxn ang="0">
                  <a:pos x="32" y="70"/>
                </a:cxn>
                <a:cxn ang="0">
                  <a:pos x="28" y="82"/>
                </a:cxn>
                <a:cxn ang="0">
                  <a:pos x="28" y="86"/>
                </a:cxn>
                <a:cxn ang="0">
                  <a:pos x="34" y="90"/>
                </a:cxn>
                <a:cxn ang="0">
                  <a:pos x="44" y="86"/>
                </a:cxn>
                <a:cxn ang="0">
                  <a:pos x="46" y="84"/>
                </a:cxn>
                <a:cxn ang="0">
                  <a:pos x="48" y="72"/>
                </a:cxn>
                <a:cxn ang="0">
                  <a:pos x="52" y="62"/>
                </a:cxn>
                <a:cxn ang="0">
                  <a:pos x="60" y="58"/>
                </a:cxn>
                <a:cxn ang="0">
                  <a:pos x="60" y="50"/>
                </a:cxn>
                <a:cxn ang="0">
                  <a:pos x="66" y="46"/>
                </a:cxn>
                <a:cxn ang="0">
                  <a:pos x="64" y="40"/>
                </a:cxn>
                <a:cxn ang="0">
                  <a:pos x="52" y="38"/>
                </a:cxn>
                <a:cxn ang="0">
                  <a:pos x="60" y="32"/>
                </a:cxn>
                <a:cxn ang="0">
                  <a:pos x="60" y="28"/>
                </a:cxn>
              </a:cxnLst>
              <a:rect l="0" t="0" r="r" b="b"/>
              <a:pathLst>
                <a:path w="67" h="91">
                  <a:moveTo>
                    <a:pt x="60" y="28"/>
                  </a:moveTo>
                  <a:lnTo>
                    <a:pt x="58" y="20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6" y="8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14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2" y="32"/>
                  </a:lnTo>
                  <a:lnTo>
                    <a:pt x="20" y="38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8" y="34"/>
                  </a:lnTo>
                  <a:lnTo>
                    <a:pt x="4" y="36"/>
                  </a:lnTo>
                  <a:lnTo>
                    <a:pt x="0" y="42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22" y="52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24" y="60"/>
                  </a:lnTo>
                  <a:lnTo>
                    <a:pt x="32" y="70"/>
                  </a:lnTo>
                  <a:lnTo>
                    <a:pt x="28" y="82"/>
                  </a:lnTo>
                  <a:lnTo>
                    <a:pt x="28" y="86"/>
                  </a:lnTo>
                  <a:lnTo>
                    <a:pt x="34" y="90"/>
                  </a:lnTo>
                  <a:lnTo>
                    <a:pt x="44" y="86"/>
                  </a:lnTo>
                  <a:lnTo>
                    <a:pt x="46" y="84"/>
                  </a:lnTo>
                  <a:lnTo>
                    <a:pt x="48" y="72"/>
                  </a:lnTo>
                  <a:lnTo>
                    <a:pt x="52" y="62"/>
                  </a:lnTo>
                  <a:lnTo>
                    <a:pt x="60" y="58"/>
                  </a:lnTo>
                  <a:lnTo>
                    <a:pt x="60" y="50"/>
                  </a:lnTo>
                  <a:lnTo>
                    <a:pt x="66" y="46"/>
                  </a:lnTo>
                  <a:lnTo>
                    <a:pt x="64" y="40"/>
                  </a:lnTo>
                  <a:lnTo>
                    <a:pt x="52" y="38"/>
                  </a:lnTo>
                  <a:lnTo>
                    <a:pt x="60" y="32"/>
                  </a:lnTo>
                  <a:lnTo>
                    <a:pt x="6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5" name="Freeform 455"/>
            <p:cNvSpPr>
              <a:spLocks/>
            </p:cNvSpPr>
            <p:nvPr/>
          </p:nvSpPr>
          <p:spPr bwMode="ltGray">
            <a:xfrm>
              <a:off x="2422525" y="1000125"/>
              <a:ext cx="23813" cy="4127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14" y="8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6" y="22"/>
                </a:cxn>
              </a:cxnLst>
              <a:rect l="0" t="0" r="r" b="b"/>
              <a:pathLst>
                <a:path w="15" h="23">
                  <a:moveTo>
                    <a:pt x="6" y="22"/>
                  </a:moveTo>
                  <a:lnTo>
                    <a:pt x="14" y="8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6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6" name="Freeform 456"/>
            <p:cNvSpPr>
              <a:spLocks/>
            </p:cNvSpPr>
            <p:nvPr/>
          </p:nvSpPr>
          <p:spPr bwMode="ltGray">
            <a:xfrm>
              <a:off x="2354263" y="1116013"/>
              <a:ext cx="69850" cy="920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4" y="12"/>
                </a:cxn>
                <a:cxn ang="0">
                  <a:pos x="38" y="16"/>
                </a:cxn>
                <a:cxn ang="0">
                  <a:pos x="38" y="20"/>
                </a:cxn>
                <a:cxn ang="0">
                  <a:pos x="44" y="24"/>
                </a:cxn>
                <a:cxn ang="0">
                  <a:pos x="42" y="34"/>
                </a:cxn>
                <a:cxn ang="0">
                  <a:pos x="38" y="38"/>
                </a:cxn>
                <a:cxn ang="0">
                  <a:pos x="34" y="48"/>
                </a:cxn>
                <a:cxn ang="0">
                  <a:pos x="18" y="50"/>
                </a:cxn>
                <a:cxn ang="0">
                  <a:pos x="12" y="44"/>
                </a:cxn>
                <a:cxn ang="0">
                  <a:pos x="6" y="46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4" y="36"/>
                </a:cxn>
                <a:cxn ang="0">
                  <a:pos x="6" y="36"/>
                </a:cxn>
                <a:cxn ang="0">
                  <a:pos x="10" y="32"/>
                </a:cxn>
                <a:cxn ang="0">
                  <a:pos x="14" y="34"/>
                </a:cxn>
                <a:cxn ang="0">
                  <a:pos x="12" y="28"/>
                </a:cxn>
                <a:cxn ang="0">
                  <a:pos x="12" y="20"/>
                </a:cxn>
                <a:cxn ang="0">
                  <a:pos x="16" y="14"/>
                </a:cxn>
                <a:cxn ang="0">
                  <a:pos x="20" y="8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2" y="4"/>
                </a:cxn>
              </a:cxnLst>
              <a:rect l="0" t="0" r="r" b="b"/>
              <a:pathLst>
                <a:path w="45" h="51">
                  <a:moveTo>
                    <a:pt x="32" y="4"/>
                  </a:moveTo>
                  <a:lnTo>
                    <a:pt x="34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44" y="24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4" y="48"/>
                  </a:lnTo>
                  <a:lnTo>
                    <a:pt x="18" y="50"/>
                  </a:lnTo>
                  <a:lnTo>
                    <a:pt x="12" y="44"/>
                  </a:lnTo>
                  <a:lnTo>
                    <a:pt x="6" y="46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2" y="28"/>
                  </a:lnTo>
                  <a:lnTo>
                    <a:pt x="12" y="20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7" name="Freeform 457"/>
            <p:cNvSpPr>
              <a:spLocks/>
            </p:cNvSpPr>
            <p:nvPr/>
          </p:nvSpPr>
          <p:spPr bwMode="ltGray">
            <a:xfrm>
              <a:off x="2362200" y="1220788"/>
              <a:ext cx="55563" cy="34925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26" y="12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8" y="16"/>
                </a:cxn>
                <a:cxn ang="0">
                  <a:pos x="26" y="18"/>
                </a:cxn>
                <a:cxn ang="0">
                  <a:pos x="34" y="16"/>
                </a:cxn>
              </a:cxnLst>
              <a:rect l="0" t="0" r="r" b="b"/>
              <a:pathLst>
                <a:path w="35" h="19">
                  <a:moveTo>
                    <a:pt x="34" y="16"/>
                  </a:moveTo>
                  <a:lnTo>
                    <a:pt x="26" y="12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8" y="16"/>
                  </a:lnTo>
                  <a:lnTo>
                    <a:pt x="26" y="18"/>
                  </a:lnTo>
                  <a:lnTo>
                    <a:pt x="34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8" name="Freeform 458"/>
            <p:cNvSpPr>
              <a:spLocks/>
            </p:cNvSpPr>
            <p:nvPr/>
          </p:nvSpPr>
          <p:spPr bwMode="ltGray">
            <a:xfrm>
              <a:off x="2438400" y="1262063"/>
              <a:ext cx="15875" cy="3016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10" y="12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4" y="16"/>
                </a:cxn>
              </a:cxnLst>
              <a:rect l="0" t="0" r="r" b="b"/>
              <a:pathLst>
                <a:path w="11" h="17">
                  <a:moveTo>
                    <a:pt x="4" y="16"/>
                  </a:moveTo>
                  <a:lnTo>
                    <a:pt x="10" y="12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4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9" name="Freeform 459"/>
            <p:cNvSpPr>
              <a:spLocks/>
            </p:cNvSpPr>
            <p:nvPr/>
          </p:nvSpPr>
          <p:spPr bwMode="ltGray">
            <a:xfrm>
              <a:off x="2179638" y="1265238"/>
              <a:ext cx="128587" cy="13493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4" y="0"/>
                </a:cxn>
                <a:cxn ang="0">
                  <a:pos x="40" y="6"/>
                </a:cxn>
                <a:cxn ang="0">
                  <a:pos x="40" y="18"/>
                </a:cxn>
                <a:cxn ang="0">
                  <a:pos x="40" y="26"/>
                </a:cxn>
                <a:cxn ang="0">
                  <a:pos x="38" y="22"/>
                </a:cxn>
                <a:cxn ang="0">
                  <a:pos x="34" y="14"/>
                </a:cxn>
                <a:cxn ang="0">
                  <a:pos x="32" y="2"/>
                </a:cxn>
                <a:cxn ang="0">
                  <a:pos x="28" y="4"/>
                </a:cxn>
                <a:cxn ang="0">
                  <a:pos x="26" y="18"/>
                </a:cxn>
                <a:cxn ang="0">
                  <a:pos x="22" y="28"/>
                </a:cxn>
                <a:cxn ang="0">
                  <a:pos x="20" y="38"/>
                </a:cxn>
                <a:cxn ang="0">
                  <a:pos x="16" y="34"/>
                </a:cxn>
                <a:cxn ang="0">
                  <a:pos x="10" y="3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16" y="44"/>
                </a:cxn>
                <a:cxn ang="0">
                  <a:pos x="36" y="44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20" y="54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4" y="70"/>
                </a:cxn>
                <a:cxn ang="0">
                  <a:pos x="22" y="70"/>
                </a:cxn>
                <a:cxn ang="0">
                  <a:pos x="30" y="70"/>
                </a:cxn>
                <a:cxn ang="0">
                  <a:pos x="36" y="74"/>
                </a:cxn>
                <a:cxn ang="0">
                  <a:pos x="40" y="68"/>
                </a:cxn>
                <a:cxn ang="0">
                  <a:pos x="42" y="62"/>
                </a:cxn>
                <a:cxn ang="0">
                  <a:pos x="48" y="56"/>
                </a:cxn>
                <a:cxn ang="0">
                  <a:pos x="58" y="54"/>
                </a:cxn>
                <a:cxn ang="0">
                  <a:pos x="58" y="46"/>
                </a:cxn>
                <a:cxn ang="0">
                  <a:pos x="62" y="40"/>
                </a:cxn>
                <a:cxn ang="0">
                  <a:pos x="68" y="34"/>
                </a:cxn>
                <a:cxn ang="0">
                  <a:pos x="72" y="32"/>
                </a:cxn>
                <a:cxn ang="0">
                  <a:pos x="72" y="28"/>
                </a:cxn>
                <a:cxn ang="0">
                  <a:pos x="80" y="20"/>
                </a:cxn>
                <a:cxn ang="0">
                  <a:pos x="80" y="16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68" y="2"/>
                </a:cxn>
                <a:cxn ang="0">
                  <a:pos x="68" y="6"/>
                </a:cxn>
                <a:cxn ang="0">
                  <a:pos x="66" y="10"/>
                </a:cxn>
                <a:cxn ang="0">
                  <a:pos x="62" y="12"/>
                </a:cxn>
                <a:cxn ang="0">
                  <a:pos x="60" y="8"/>
                </a:cxn>
                <a:cxn ang="0">
                  <a:pos x="58" y="0"/>
                </a:cxn>
              </a:cxnLst>
              <a:rect l="0" t="0" r="r" b="b"/>
              <a:pathLst>
                <a:path w="81" h="75">
                  <a:moveTo>
                    <a:pt x="58" y="0"/>
                  </a:moveTo>
                  <a:lnTo>
                    <a:pt x="44" y="0"/>
                  </a:lnTo>
                  <a:lnTo>
                    <a:pt x="40" y="6"/>
                  </a:lnTo>
                  <a:lnTo>
                    <a:pt x="40" y="1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4" y="14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18"/>
                  </a:lnTo>
                  <a:lnTo>
                    <a:pt x="22" y="2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0" y="3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16" y="44"/>
                  </a:lnTo>
                  <a:lnTo>
                    <a:pt x="36" y="44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30" y="70"/>
                  </a:lnTo>
                  <a:lnTo>
                    <a:pt x="36" y="74"/>
                  </a:lnTo>
                  <a:lnTo>
                    <a:pt x="40" y="68"/>
                  </a:lnTo>
                  <a:lnTo>
                    <a:pt x="42" y="62"/>
                  </a:lnTo>
                  <a:lnTo>
                    <a:pt x="48" y="56"/>
                  </a:lnTo>
                  <a:lnTo>
                    <a:pt x="58" y="54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8" y="34"/>
                  </a:lnTo>
                  <a:lnTo>
                    <a:pt x="72" y="32"/>
                  </a:lnTo>
                  <a:lnTo>
                    <a:pt x="72" y="28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60" y="8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0" name="Freeform 460"/>
            <p:cNvSpPr>
              <a:spLocks/>
            </p:cNvSpPr>
            <p:nvPr/>
          </p:nvSpPr>
          <p:spPr bwMode="ltGray">
            <a:xfrm>
              <a:off x="2179638" y="1296988"/>
              <a:ext cx="30162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8" y="6"/>
                </a:cxn>
                <a:cxn ang="0">
                  <a:pos x="16" y="0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1" name="Freeform 461"/>
            <p:cNvSpPr>
              <a:spLocks/>
            </p:cNvSpPr>
            <p:nvPr/>
          </p:nvSpPr>
          <p:spPr bwMode="ltGray">
            <a:xfrm>
              <a:off x="2179638" y="1282700"/>
              <a:ext cx="31750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0"/>
                </a:cxn>
                <a:cxn ang="0">
                  <a:pos x="4" y="0"/>
                </a:cxn>
              </a:cxnLst>
              <a:rect l="0" t="0" r="r" b="b"/>
              <a:pathLst>
                <a:path w="21" h="7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2" name="Freeform 462"/>
            <p:cNvSpPr>
              <a:spLocks/>
            </p:cNvSpPr>
            <p:nvPr/>
          </p:nvSpPr>
          <p:spPr bwMode="ltGray">
            <a:xfrm>
              <a:off x="2185988" y="1238250"/>
              <a:ext cx="23812" cy="349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8" y="18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2"/>
                </a:cxn>
              </a:cxnLst>
              <a:rect l="0" t="0" r="r" b="b"/>
              <a:pathLst>
                <a:path w="15" h="19">
                  <a:moveTo>
                    <a:pt x="4" y="2"/>
                  </a:moveTo>
                  <a:lnTo>
                    <a:pt x="4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0"/>
                  </a:lnTo>
                  <a:lnTo>
                    <a:pt x="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3" name="Freeform 463"/>
            <p:cNvSpPr>
              <a:spLocks/>
            </p:cNvSpPr>
            <p:nvPr/>
          </p:nvSpPr>
          <p:spPr bwMode="ltGray">
            <a:xfrm>
              <a:off x="2270125" y="1373188"/>
              <a:ext cx="49213" cy="7461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6" y="2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4" y="2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10" y="38"/>
                </a:cxn>
                <a:cxn ang="0">
                  <a:pos x="14" y="40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30" y="22"/>
                </a:cxn>
                <a:cxn ang="0">
                  <a:pos x="30" y="10"/>
                </a:cxn>
                <a:cxn ang="0">
                  <a:pos x="22" y="0"/>
                </a:cxn>
              </a:cxnLst>
              <a:rect l="0" t="0" r="r" b="b"/>
              <a:pathLst>
                <a:path w="31" h="41">
                  <a:moveTo>
                    <a:pt x="22" y="0"/>
                  </a:moveTo>
                  <a:lnTo>
                    <a:pt x="16" y="2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30" y="22"/>
                  </a:lnTo>
                  <a:lnTo>
                    <a:pt x="30" y="1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4" name="Freeform 464"/>
            <p:cNvSpPr>
              <a:spLocks/>
            </p:cNvSpPr>
            <p:nvPr/>
          </p:nvSpPr>
          <p:spPr bwMode="ltGray">
            <a:xfrm>
              <a:off x="2325688" y="1262063"/>
              <a:ext cx="227012" cy="265112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24" y="10"/>
                </a:cxn>
                <a:cxn ang="0">
                  <a:pos x="14" y="0"/>
                </a:cxn>
                <a:cxn ang="0">
                  <a:pos x="0" y="10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28" y="48"/>
                </a:cxn>
                <a:cxn ang="0">
                  <a:pos x="26" y="68"/>
                </a:cxn>
                <a:cxn ang="0">
                  <a:pos x="12" y="86"/>
                </a:cxn>
                <a:cxn ang="0">
                  <a:pos x="14" y="110"/>
                </a:cxn>
                <a:cxn ang="0">
                  <a:pos x="24" y="108"/>
                </a:cxn>
                <a:cxn ang="0">
                  <a:pos x="26" y="116"/>
                </a:cxn>
                <a:cxn ang="0">
                  <a:pos x="34" y="110"/>
                </a:cxn>
                <a:cxn ang="0">
                  <a:pos x="44" y="112"/>
                </a:cxn>
                <a:cxn ang="0">
                  <a:pos x="36" y="124"/>
                </a:cxn>
                <a:cxn ang="0">
                  <a:pos x="50" y="134"/>
                </a:cxn>
                <a:cxn ang="0">
                  <a:pos x="56" y="124"/>
                </a:cxn>
                <a:cxn ang="0">
                  <a:pos x="60" y="134"/>
                </a:cxn>
                <a:cxn ang="0">
                  <a:pos x="72" y="134"/>
                </a:cxn>
                <a:cxn ang="0">
                  <a:pos x="78" y="130"/>
                </a:cxn>
                <a:cxn ang="0">
                  <a:pos x="86" y="140"/>
                </a:cxn>
                <a:cxn ang="0">
                  <a:pos x="96" y="132"/>
                </a:cxn>
                <a:cxn ang="0">
                  <a:pos x="100" y="132"/>
                </a:cxn>
                <a:cxn ang="0">
                  <a:pos x="110" y="146"/>
                </a:cxn>
                <a:cxn ang="0">
                  <a:pos x="132" y="142"/>
                </a:cxn>
                <a:cxn ang="0">
                  <a:pos x="132" y="130"/>
                </a:cxn>
                <a:cxn ang="0">
                  <a:pos x="138" y="122"/>
                </a:cxn>
                <a:cxn ang="0">
                  <a:pos x="144" y="116"/>
                </a:cxn>
                <a:cxn ang="0">
                  <a:pos x="140" y="102"/>
                </a:cxn>
                <a:cxn ang="0">
                  <a:pos x="132" y="100"/>
                </a:cxn>
                <a:cxn ang="0">
                  <a:pos x="134" y="92"/>
                </a:cxn>
                <a:cxn ang="0">
                  <a:pos x="122" y="94"/>
                </a:cxn>
                <a:cxn ang="0">
                  <a:pos x="112" y="90"/>
                </a:cxn>
                <a:cxn ang="0">
                  <a:pos x="80" y="90"/>
                </a:cxn>
                <a:cxn ang="0">
                  <a:pos x="72" y="96"/>
                </a:cxn>
                <a:cxn ang="0">
                  <a:pos x="66" y="84"/>
                </a:cxn>
                <a:cxn ang="0">
                  <a:pos x="46" y="66"/>
                </a:cxn>
                <a:cxn ang="0">
                  <a:pos x="40" y="58"/>
                </a:cxn>
                <a:cxn ang="0">
                  <a:pos x="38" y="46"/>
                </a:cxn>
                <a:cxn ang="0">
                  <a:pos x="48" y="54"/>
                </a:cxn>
                <a:cxn ang="0">
                  <a:pos x="66" y="56"/>
                </a:cxn>
                <a:cxn ang="0">
                  <a:pos x="54" y="40"/>
                </a:cxn>
                <a:cxn ang="0">
                  <a:pos x="52" y="30"/>
                </a:cxn>
                <a:cxn ang="0">
                  <a:pos x="38" y="30"/>
                </a:cxn>
                <a:cxn ang="0">
                  <a:pos x="32" y="30"/>
                </a:cxn>
              </a:cxnLst>
              <a:rect l="0" t="0" r="r" b="b"/>
              <a:pathLst>
                <a:path w="145" h="147">
                  <a:moveTo>
                    <a:pt x="32" y="30"/>
                  </a:moveTo>
                  <a:lnTo>
                    <a:pt x="32" y="20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24"/>
                  </a:lnTo>
                  <a:lnTo>
                    <a:pt x="12" y="36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28" y="48"/>
                  </a:lnTo>
                  <a:lnTo>
                    <a:pt x="28" y="58"/>
                  </a:lnTo>
                  <a:lnTo>
                    <a:pt x="26" y="68"/>
                  </a:lnTo>
                  <a:lnTo>
                    <a:pt x="20" y="74"/>
                  </a:lnTo>
                  <a:lnTo>
                    <a:pt x="12" y="86"/>
                  </a:lnTo>
                  <a:lnTo>
                    <a:pt x="10" y="104"/>
                  </a:lnTo>
                  <a:lnTo>
                    <a:pt x="14" y="110"/>
                  </a:lnTo>
                  <a:lnTo>
                    <a:pt x="22" y="102"/>
                  </a:lnTo>
                  <a:lnTo>
                    <a:pt x="24" y="108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32" y="116"/>
                  </a:lnTo>
                  <a:lnTo>
                    <a:pt x="34" y="110"/>
                  </a:lnTo>
                  <a:lnTo>
                    <a:pt x="38" y="108"/>
                  </a:lnTo>
                  <a:lnTo>
                    <a:pt x="44" y="112"/>
                  </a:lnTo>
                  <a:lnTo>
                    <a:pt x="40" y="120"/>
                  </a:lnTo>
                  <a:lnTo>
                    <a:pt x="36" y="124"/>
                  </a:lnTo>
                  <a:lnTo>
                    <a:pt x="44" y="130"/>
                  </a:lnTo>
                  <a:lnTo>
                    <a:pt x="50" y="134"/>
                  </a:lnTo>
                  <a:lnTo>
                    <a:pt x="56" y="134"/>
                  </a:lnTo>
                  <a:lnTo>
                    <a:pt x="56" y="124"/>
                  </a:lnTo>
                  <a:lnTo>
                    <a:pt x="58" y="124"/>
                  </a:lnTo>
                  <a:lnTo>
                    <a:pt x="60" y="134"/>
                  </a:lnTo>
                  <a:lnTo>
                    <a:pt x="66" y="134"/>
                  </a:lnTo>
                  <a:lnTo>
                    <a:pt x="72" y="134"/>
                  </a:lnTo>
                  <a:lnTo>
                    <a:pt x="72" y="128"/>
                  </a:lnTo>
                  <a:lnTo>
                    <a:pt x="78" y="130"/>
                  </a:lnTo>
                  <a:lnTo>
                    <a:pt x="76" y="136"/>
                  </a:lnTo>
                  <a:lnTo>
                    <a:pt x="86" y="140"/>
                  </a:lnTo>
                  <a:lnTo>
                    <a:pt x="92" y="138"/>
                  </a:lnTo>
                  <a:lnTo>
                    <a:pt x="96" y="132"/>
                  </a:lnTo>
                  <a:lnTo>
                    <a:pt x="96" y="126"/>
                  </a:lnTo>
                  <a:lnTo>
                    <a:pt x="100" y="132"/>
                  </a:lnTo>
                  <a:lnTo>
                    <a:pt x="100" y="142"/>
                  </a:lnTo>
                  <a:lnTo>
                    <a:pt x="110" y="146"/>
                  </a:lnTo>
                  <a:lnTo>
                    <a:pt x="122" y="146"/>
                  </a:lnTo>
                  <a:lnTo>
                    <a:pt x="132" y="142"/>
                  </a:lnTo>
                  <a:lnTo>
                    <a:pt x="134" y="136"/>
                  </a:lnTo>
                  <a:lnTo>
                    <a:pt x="132" y="130"/>
                  </a:lnTo>
                  <a:lnTo>
                    <a:pt x="132" y="124"/>
                  </a:lnTo>
                  <a:lnTo>
                    <a:pt x="138" y="122"/>
                  </a:lnTo>
                  <a:lnTo>
                    <a:pt x="142" y="120"/>
                  </a:lnTo>
                  <a:lnTo>
                    <a:pt x="144" y="116"/>
                  </a:lnTo>
                  <a:lnTo>
                    <a:pt x="144" y="110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6" y="98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2" y="94"/>
                  </a:lnTo>
                  <a:lnTo>
                    <a:pt x="116" y="96"/>
                  </a:lnTo>
                  <a:lnTo>
                    <a:pt x="112" y="90"/>
                  </a:lnTo>
                  <a:lnTo>
                    <a:pt x="92" y="92"/>
                  </a:lnTo>
                  <a:lnTo>
                    <a:pt x="80" y="90"/>
                  </a:lnTo>
                  <a:lnTo>
                    <a:pt x="82" y="98"/>
                  </a:lnTo>
                  <a:lnTo>
                    <a:pt x="72" y="96"/>
                  </a:lnTo>
                  <a:lnTo>
                    <a:pt x="74" y="90"/>
                  </a:lnTo>
                  <a:lnTo>
                    <a:pt x="66" y="84"/>
                  </a:lnTo>
                  <a:lnTo>
                    <a:pt x="56" y="80"/>
                  </a:lnTo>
                  <a:lnTo>
                    <a:pt x="46" y="66"/>
                  </a:lnTo>
                  <a:lnTo>
                    <a:pt x="32" y="64"/>
                  </a:lnTo>
                  <a:lnTo>
                    <a:pt x="40" y="58"/>
                  </a:lnTo>
                  <a:lnTo>
                    <a:pt x="40" y="50"/>
                  </a:lnTo>
                  <a:lnTo>
                    <a:pt x="38" y="46"/>
                  </a:lnTo>
                  <a:lnTo>
                    <a:pt x="44" y="52"/>
                  </a:lnTo>
                  <a:lnTo>
                    <a:pt x="48" y="54"/>
                  </a:lnTo>
                  <a:lnTo>
                    <a:pt x="56" y="56"/>
                  </a:lnTo>
                  <a:lnTo>
                    <a:pt x="66" y="56"/>
                  </a:lnTo>
                  <a:lnTo>
                    <a:pt x="48" y="38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2" y="30"/>
                  </a:lnTo>
                  <a:lnTo>
                    <a:pt x="44" y="30"/>
                  </a:lnTo>
                  <a:lnTo>
                    <a:pt x="38" y="30"/>
                  </a:lnTo>
                  <a:lnTo>
                    <a:pt x="28" y="36"/>
                  </a:lnTo>
                  <a:lnTo>
                    <a:pt x="32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5" name="Freeform 465"/>
            <p:cNvSpPr>
              <a:spLocks/>
            </p:cNvSpPr>
            <p:nvPr/>
          </p:nvSpPr>
          <p:spPr bwMode="ltGray">
            <a:xfrm>
              <a:off x="2452688" y="923925"/>
              <a:ext cx="150812" cy="295275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82" y="16"/>
                </a:cxn>
                <a:cxn ang="0">
                  <a:pos x="78" y="38"/>
                </a:cxn>
                <a:cxn ang="0">
                  <a:pos x="84" y="52"/>
                </a:cxn>
                <a:cxn ang="0">
                  <a:pos x="86" y="62"/>
                </a:cxn>
                <a:cxn ang="0">
                  <a:pos x="84" y="74"/>
                </a:cxn>
                <a:cxn ang="0">
                  <a:pos x="94" y="78"/>
                </a:cxn>
                <a:cxn ang="0">
                  <a:pos x="92" y="86"/>
                </a:cxn>
                <a:cxn ang="0">
                  <a:pos x="76" y="98"/>
                </a:cxn>
                <a:cxn ang="0">
                  <a:pos x="74" y="106"/>
                </a:cxn>
                <a:cxn ang="0">
                  <a:pos x="76" y="100"/>
                </a:cxn>
                <a:cxn ang="0">
                  <a:pos x="84" y="98"/>
                </a:cxn>
                <a:cxn ang="0">
                  <a:pos x="88" y="108"/>
                </a:cxn>
                <a:cxn ang="0">
                  <a:pos x="90" y="116"/>
                </a:cxn>
                <a:cxn ang="0">
                  <a:pos x="84" y="128"/>
                </a:cxn>
                <a:cxn ang="0">
                  <a:pos x="72" y="126"/>
                </a:cxn>
                <a:cxn ang="0">
                  <a:pos x="64" y="126"/>
                </a:cxn>
                <a:cxn ang="0">
                  <a:pos x="50" y="146"/>
                </a:cxn>
                <a:cxn ang="0">
                  <a:pos x="58" y="128"/>
                </a:cxn>
                <a:cxn ang="0">
                  <a:pos x="46" y="138"/>
                </a:cxn>
                <a:cxn ang="0">
                  <a:pos x="42" y="154"/>
                </a:cxn>
                <a:cxn ang="0">
                  <a:pos x="36" y="156"/>
                </a:cxn>
                <a:cxn ang="0">
                  <a:pos x="26" y="152"/>
                </a:cxn>
                <a:cxn ang="0">
                  <a:pos x="20" y="154"/>
                </a:cxn>
                <a:cxn ang="0">
                  <a:pos x="14" y="160"/>
                </a:cxn>
                <a:cxn ang="0">
                  <a:pos x="0" y="142"/>
                </a:cxn>
                <a:cxn ang="0">
                  <a:pos x="8" y="140"/>
                </a:cxn>
                <a:cxn ang="0">
                  <a:pos x="0" y="126"/>
                </a:cxn>
                <a:cxn ang="0">
                  <a:pos x="6" y="116"/>
                </a:cxn>
                <a:cxn ang="0">
                  <a:pos x="30" y="118"/>
                </a:cxn>
                <a:cxn ang="0">
                  <a:pos x="40" y="114"/>
                </a:cxn>
                <a:cxn ang="0">
                  <a:pos x="24" y="104"/>
                </a:cxn>
                <a:cxn ang="0">
                  <a:pos x="6" y="98"/>
                </a:cxn>
                <a:cxn ang="0">
                  <a:pos x="8" y="84"/>
                </a:cxn>
                <a:cxn ang="0">
                  <a:pos x="22" y="80"/>
                </a:cxn>
                <a:cxn ang="0">
                  <a:pos x="12" y="76"/>
                </a:cxn>
                <a:cxn ang="0">
                  <a:pos x="18" y="62"/>
                </a:cxn>
                <a:cxn ang="0">
                  <a:pos x="22" y="56"/>
                </a:cxn>
                <a:cxn ang="0">
                  <a:pos x="38" y="68"/>
                </a:cxn>
                <a:cxn ang="0">
                  <a:pos x="38" y="62"/>
                </a:cxn>
                <a:cxn ang="0">
                  <a:pos x="26" y="52"/>
                </a:cxn>
                <a:cxn ang="0">
                  <a:pos x="30" y="40"/>
                </a:cxn>
                <a:cxn ang="0">
                  <a:pos x="36" y="36"/>
                </a:cxn>
                <a:cxn ang="0">
                  <a:pos x="46" y="40"/>
                </a:cxn>
                <a:cxn ang="0">
                  <a:pos x="44" y="28"/>
                </a:cxn>
                <a:cxn ang="0">
                  <a:pos x="58" y="20"/>
                </a:cxn>
                <a:cxn ang="0">
                  <a:pos x="72" y="16"/>
                </a:cxn>
                <a:cxn ang="0">
                  <a:pos x="64" y="10"/>
                </a:cxn>
                <a:cxn ang="0">
                  <a:pos x="60" y="6"/>
                </a:cxn>
              </a:cxnLst>
              <a:rect l="0" t="0" r="r" b="b"/>
              <a:pathLst>
                <a:path w="95" h="163">
                  <a:moveTo>
                    <a:pt x="62" y="0"/>
                  </a:moveTo>
                  <a:lnTo>
                    <a:pt x="72" y="2"/>
                  </a:lnTo>
                  <a:lnTo>
                    <a:pt x="80" y="10"/>
                  </a:lnTo>
                  <a:lnTo>
                    <a:pt x="82" y="16"/>
                  </a:lnTo>
                  <a:lnTo>
                    <a:pt x="80" y="24"/>
                  </a:lnTo>
                  <a:lnTo>
                    <a:pt x="78" y="38"/>
                  </a:lnTo>
                  <a:lnTo>
                    <a:pt x="80" y="54"/>
                  </a:lnTo>
                  <a:lnTo>
                    <a:pt x="84" y="52"/>
                  </a:lnTo>
                  <a:lnTo>
                    <a:pt x="88" y="56"/>
                  </a:lnTo>
                  <a:lnTo>
                    <a:pt x="86" y="62"/>
                  </a:lnTo>
                  <a:lnTo>
                    <a:pt x="84" y="66"/>
                  </a:lnTo>
                  <a:lnTo>
                    <a:pt x="84" y="74"/>
                  </a:lnTo>
                  <a:lnTo>
                    <a:pt x="90" y="78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84" y="92"/>
                  </a:lnTo>
                  <a:lnTo>
                    <a:pt x="76" y="98"/>
                  </a:lnTo>
                  <a:lnTo>
                    <a:pt x="72" y="100"/>
                  </a:lnTo>
                  <a:lnTo>
                    <a:pt x="74" y="106"/>
                  </a:lnTo>
                  <a:lnTo>
                    <a:pt x="76" y="106"/>
                  </a:lnTo>
                  <a:lnTo>
                    <a:pt x="76" y="100"/>
                  </a:lnTo>
                  <a:lnTo>
                    <a:pt x="80" y="98"/>
                  </a:lnTo>
                  <a:lnTo>
                    <a:pt x="84" y="98"/>
                  </a:lnTo>
                  <a:lnTo>
                    <a:pt x="90" y="102"/>
                  </a:lnTo>
                  <a:lnTo>
                    <a:pt x="88" y="108"/>
                  </a:lnTo>
                  <a:lnTo>
                    <a:pt x="86" y="114"/>
                  </a:lnTo>
                  <a:lnTo>
                    <a:pt x="90" y="116"/>
                  </a:lnTo>
                  <a:lnTo>
                    <a:pt x="90" y="124"/>
                  </a:lnTo>
                  <a:lnTo>
                    <a:pt x="84" y="128"/>
                  </a:lnTo>
                  <a:lnTo>
                    <a:pt x="80" y="128"/>
                  </a:lnTo>
                  <a:lnTo>
                    <a:pt x="72" y="126"/>
                  </a:lnTo>
                  <a:lnTo>
                    <a:pt x="64" y="136"/>
                  </a:lnTo>
                  <a:lnTo>
                    <a:pt x="64" y="126"/>
                  </a:lnTo>
                  <a:lnTo>
                    <a:pt x="58" y="138"/>
                  </a:lnTo>
                  <a:lnTo>
                    <a:pt x="50" y="146"/>
                  </a:lnTo>
                  <a:lnTo>
                    <a:pt x="50" y="134"/>
                  </a:lnTo>
                  <a:lnTo>
                    <a:pt x="58" y="128"/>
                  </a:lnTo>
                  <a:lnTo>
                    <a:pt x="52" y="126"/>
                  </a:lnTo>
                  <a:lnTo>
                    <a:pt x="46" y="138"/>
                  </a:lnTo>
                  <a:lnTo>
                    <a:pt x="46" y="150"/>
                  </a:lnTo>
                  <a:lnTo>
                    <a:pt x="42" y="154"/>
                  </a:lnTo>
                  <a:lnTo>
                    <a:pt x="40" y="150"/>
                  </a:lnTo>
                  <a:lnTo>
                    <a:pt x="36" y="156"/>
                  </a:lnTo>
                  <a:lnTo>
                    <a:pt x="28" y="162"/>
                  </a:lnTo>
                  <a:lnTo>
                    <a:pt x="26" y="152"/>
                  </a:lnTo>
                  <a:lnTo>
                    <a:pt x="30" y="140"/>
                  </a:lnTo>
                  <a:lnTo>
                    <a:pt x="20" y="154"/>
                  </a:lnTo>
                  <a:lnTo>
                    <a:pt x="18" y="160"/>
                  </a:lnTo>
                  <a:lnTo>
                    <a:pt x="14" y="160"/>
                  </a:lnTo>
                  <a:lnTo>
                    <a:pt x="4" y="152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8" y="140"/>
                  </a:lnTo>
                  <a:lnTo>
                    <a:pt x="4" y="132"/>
                  </a:lnTo>
                  <a:lnTo>
                    <a:pt x="0" y="126"/>
                  </a:lnTo>
                  <a:lnTo>
                    <a:pt x="2" y="124"/>
                  </a:lnTo>
                  <a:lnTo>
                    <a:pt x="6" y="116"/>
                  </a:lnTo>
                  <a:lnTo>
                    <a:pt x="12" y="114"/>
                  </a:lnTo>
                  <a:lnTo>
                    <a:pt x="30" y="118"/>
                  </a:lnTo>
                  <a:lnTo>
                    <a:pt x="26" y="114"/>
                  </a:lnTo>
                  <a:lnTo>
                    <a:pt x="40" y="114"/>
                  </a:lnTo>
                  <a:lnTo>
                    <a:pt x="34" y="110"/>
                  </a:lnTo>
                  <a:lnTo>
                    <a:pt x="24" y="104"/>
                  </a:lnTo>
                  <a:lnTo>
                    <a:pt x="12" y="98"/>
                  </a:lnTo>
                  <a:lnTo>
                    <a:pt x="6" y="98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24" y="84"/>
                  </a:lnTo>
                  <a:lnTo>
                    <a:pt x="22" y="80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4" y="70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22" y="56"/>
                  </a:lnTo>
                  <a:lnTo>
                    <a:pt x="26" y="64"/>
                  </a:lnTo>
                  <a:lnTo>
                    <a:pt x="38" y="68"/>
                  </a:lnTo>
                  <a:lnTo>
                    <a:pt x="42" y="60"/>
                  </a:lnTo>
                  <a:lnTo>
                    <a:pt x="38" y="62"/>
                  </a:lnTo>
                  <a:lnTo>
                    <a:pt x="32" y="58"/>
                  </a:lnTo>
                  <a:lnTo>
                    <a:pt x="26" y="5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34" y="44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6" y="40"/>
                  </a:lnTo>
                  <a:lnTo>
                    <a:pt x="50" y="34"/>
                  </a:lnTo>
                  <a:lnTo>
                    <a:pt x="44" y="28"/>
                  </a:lnTo>
                  <a:lnTo>
                    <a:pt x="50" y="20"/>
                  </a:lnTo>
                  <a:lnTo>
                    <a:pt x="58" y="20"/>
                  </a:lnTo>
                  <a:lnTo>
                    <a:pt x="66" y="18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6" name="Freeform 466"/>
            <p:cNvSpPr>
              <a:spLocks/>
            </p:cNvSpPr>
            <p:nvPr/>
          </p:nvSpPr>
          <p:spPr bwMode="ltGray">
            <a:xfrm>
              <a:off x="2593975" y="1036638"/>
              <a:ext cx="19050" cy="238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8"/>
                </a:cxn>
                <a:cxn ang="0">
                  <a:pos x="4" y="12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12" y="0"/>
                </a:cxn>
              </a:cxnLst>
              <a:rect l="0" t="0" r="r" b="b"/>
              <a:pathLst>
                <a:path w="13" h="13">
                  <a:moveTo>
                    <a:pt x="12" y="0"/>
                  </a:moveTo>
                  <a:lnTo>
                    <a:pt x="8" y="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4" y="2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7" name="Freeform 467"/>
            <p:cNvSpPr>
              <a:spLocks/>
            </p:cNvSpPr>
            <p:nvPr/>
          </p:nvSpPr>
          <p:spPr bwMode="ltGray">
            <a:xfrm>
              <a:off x="2265363" y="1546225"/>
              <a:ext cx="450850" cy="742950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82" y="0"/>
                </a:cxn>
                <a:cxn ang="0">
                  <a:pos x="94" y="12"/>
                </a:cxn>
                <a:cxn ang="0">
                  <a:pos x="64" y="52"/>
                </a:cxn>
                <a:cxn ang="0">
                  <a:pos x="60" y="90"/>
                </a:cxn>
                <a:cxn ang="0">
                  <a:pos x="70" y="86"/>
                </a:cxn>
                <a:cxn ang="0">
                  <a:pos x="80" y="74"/>
                </a:cxn>
                <a:cxn ang="0">
                  <a:pos x="96" y="24"/>
                </a:cxn>
                <a:cxn ang="0">
                  <a:pos x="118" y="18"/>
                </a:cxn>
                <a:cxn ang="0">
                  <a:pos x="138" y="20"/>
                </a:cxn>
                <a:cxn ang="0">
                  <a:pos x="134" y="58"/>
                </a:cxn>
                <a:cxn ang="0">
                  <a:pos x="120" y="70"/>
                </a:cxn>
                <a:cxn ang="0">
                  <a:pos x="138" y="70"/>
                </a:cxn>
                <a:cxn ang="0">
                  <a:pos x="160" y="84"/>
                </a:cxn>
                <a:cxn ang="0">
                  <a:pos x="182" y="78"/>
                </a:cxn>
                <a:cxn ang="0">
                  <a:pos x="180" y="106"/>
                </a:cxn>
                <a:cxn ang="0">
                  <a:pos x="184" y="120"/>
                </a:cxn>
                <a:cxn ang="0">
                  <a:pos x="212" y="110"/>
                </a:cxn>
                <a:cxn ang="0">
                  <a:pos x="188" y="146"/>
                </a:cxn>
                <a:cxn ang="0">
                  <a:pos x="246" y="178"/>
                </a:cxn>
                <a:cxn ang="0">
                  <a:pos x="252" y="204"/>
                </a:cxn>
                <a:cxn ang="0">
                  <a:pos x="216" y="214"/>
                </a:cxn>
                <a:cxn ang="0">
                  <a:pos x="250" y="244"/>
                </a:cxn>
                <a:cxn ang="0">
                  <a:pos x="270" y="268"/>
                </a:cxn>
                <a:cxn ang="0">
                  <a:pos x="280" y="304"/>
                </a:cxn>
                <a:cxn ang="0">
                  <a:pos x="262" y="310"/>
                </a:cxn>
                <a:cxn ang="0">
                  <a:pos x="248" y="330"/>
                </a:cxn>
                <a:cxn ang="0">
                  <a:pos x="232" y="304"/>
                </a:cxn>
                <a:cxn ang="0">
                  <a:pos x="216" y="282"/>
                </a:cxn>
                <a:cxn ang="0">
                  <a:pos x="200" y="288"/>
                </a:cxn>
                <a:cxn ang="0">
                  <a:pos x="214" y="330"/>
                </a:cxn>
                <a:cxn ang="0">
                  <a:pos x="218" y="368"/>
                </a:cxn>
                <a:cxn ang="0">
                  <a:pos x="184" y="362"/>
                </a:cxn>
                <a:cxn ang="0">
                  <a:pos x="192" y="396"/>
                </a:cxn>
                <a:cxn ang="0">
                  <a:pos x="136" y="364"/>
                </a:cxn>
                <a:cxn ang="0">
                  <a:pos x="128" y="340"/>
                </a:cxn>
                <a:cxn ang="0">
                  <a:pos x="76" y="328"/>
                </a:cxn>
                <a:cxn ang="0">
                  <a:pos x="64" y="314"/>
                </a:cxn>
                <a:cxn ang="0">
                  <a:pos x="78" y="298"/>
                </a:cxn>
                <a:cxn ang="0">
                  <a:pos x="116" y="298"/>
                </a:cxn>
                <a:cxn ang="0">
                  <a:pos x="142" y="266"/>
                </a:cxn>
                <a:cxn ang="0">
                  <a:pos x="158" y="224"/>
                </a:cxn>
                <a:cxn ang="0">
                  <a:pos x="138" y="188"/>
                </a:cxn>
                <a:cxn ang="0">
                  <a:pos x="132" y="142"/>
                </a:cxn>
                <a:cxn ang="0">
                  <a:pos x="110" y="134"/>
                </a:cxn>
                <a:cxn ang="0">
                  <a:pos x="102" y="156"/>
                </a:cxn>
                <a:cxn ang="0">
                  <a:pos x="60" y="144"/>
                </a:cxn>
                <a:cxn ang="0">
                  <a:pos x="28" y="128"/>
                </a:cxn>
                <a:cxn ang="0">
                  <a:pos x="12" y="120"/>
                </a:cxn>
                <a:cxn ang="0">
                  <a:pos x="4" y="102"/>
                </a:cxn>
                <a:cxn ang="0">
                  <a:pos x="28" y="100"/>
                </a:cxn>
              </a:cxnLst>
              <a:rect l="0" t="0" r="r" b="b"/>
              <a:pathLst>
                <a:path w="285" h="409">
                  <a:moveTo>
                    <a:pt x="0" y="84"/>
                  </a:moveTo>
                  <a:lnTo>
                    <a:pt x="8" y="66"/>
                  </a:lnTo>
                  <a:lnTo>
                    <a:pt x="32" y="34"/>
                  </a:lnTo>
                  <a:lnTo>
                    <a:pt x="58" y="10"/>
                  </a:lnTo>
                  <a:lnTo>
                    <a:pt x="70" y="2"/>
                  </a:lnTo>
                  <a:lnTo>
                    <a:pt x="82" y="0"/>
                  </a:lnTo>
                  <a:lnTo>
                    <a:pt x="96" y="6"/>
                  </a:lnTo>
                  <a:lnTo>
                    <a:pt x="100" y="10"/>
                  </a:lnTo>
                  <a:lnTo>
                    <a:pt x="94" y="12"/>
                  </a:lnTo>
                  <a:lnTo>
                    <a:pt x="78" y="2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58" y="58"/>
                  </a:lnTo>
                  <a:lnTo>
                    <a:pt x="52" y="70"/>
                  </a:lnTo>
                  <a:lnTo>
                    <a:pt x="60" y="90"/>
                  </a:lnTo>
                  <a:lnTo>
                    <a:pt x="38" y="102"/>
                  </a:lnTo>
                  <a:lnTo>
                    <a:pt x="60" y="104"/>
                  </a:lnTo>
                  <a:lnTo>
                    <a:pt x="70" y="86"/>
                  </a:lnTo>
                  <a:lnTo>
                    <a:pt x="64" y="74"/>
                  </a:lnTo>
                  <a:lnTo>
                    <a:pt x="68" y="60"/>
                  </a:lnTo>
                  <a:lnTo>
                    <a:pt x="80" y="74"/>
                  </a:lnTo>
                  <a:lnTo>
                    <a:pt x="74" y="56"/>
                  </a:lnTo>
                  <a:lnTo>
                    <a:pt x="78" y="36"/>
                  </a:lnTo>
                  <a:lnTo>
                    <a:pt x="96" y="24"/>
                  </a:lnTo>
                  <a:lnTo>
                    <a:pt x="112" y="36"/>
                  </a:lnTo>
                  <a:lnTo>
                    <a:pt x="106" y="22"/>
                  </a:lnTo>
                  <a:lnTo>
                    <a:pt x="118" y="18"/>
                  </a:lnTo>
                  <a:lnTo>
                    <a:pt x="128" y="16"/>
                  </a:lnTo>
                  <a:lnTo>
                    <a:pt x="134" y="16"/>
                  </a:lnTo>
                  <a:lnTo>
                    <a:pt x="138" y="20"/>
                  </a:lnTo>
                  <a:lnTo>
                    <a:pt x="138" y="28"/>
                  </a:lnTo>
                  <a:lnTo>
                    <a:pt x="134" y="36"/>
                  </a:lnTo>
                  <a:lnTo>
                    <a:pt x="134" y="58"/>
                  </a:lnTo>
                  <a:lnTo>
                    <a:pt x="126" y="60"/>
                  </a:lnTo>
                  <a:lnTo>
                    <a:pt x="122" y="64"/>
                  </a:lnTo>
                  <a:lnTo>
                    <a:pt x="120" y="70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8" y="70"/>
                  </a:lnTo>
                  <a:lnTo>
                    <a:pt x="138" y="84"/>
                  </a:lnTo>
                  <a:lnTo>
                    <a:pt x="148" y="72"/>
                  </a:lnTo>
                  <a:lnTo>
                    <a:pt x="160" y="84"/>
                  </a:lnTo>
                  <a:lnTo>
                    <a:pt x="154" y="66"/>
                  </a:lnTo>
                  <a:lnTo>
                    <a:pt x="162" y="60"/>
                  </a:lnTo>
                  <a:lnTo>
                    <a:pt x="182" y="78"/>
                  </a:lnTo>
                  <a:lnTo>
                    <a:pt x="184" y="84"/>
                  </a:lnTo>
                  <a:lnTo>
                    <a:pt x="190" y="96"/>
                  </a:lnTo>
                  <a:lnTo>
                    <a:pt x="180" y="106"/>
                  </a:lnTo>
                  <a:lnTo>
                    <a:pt x="178" y="120"/>
                  </a:lnTo>
                  <a:lnTo>
                    <a:pt x="194" y="104"/>
                  </a:lnTo>
                  <a:lnTo>
                    <a:pt x="184" y="120"/>
                  </a:lnTo>
                  <a:lnTo>
                    <a:pt x="202" y="110"/>
                  </a:lnTo>
                  <a:lnTo>
                    <a:pt x="192" y="128"/>
                  </a:lnTo>
                  <a:lnTo>
                    <a:pt x="212" y="110"/>
                  </a:lnTo>
                  <a:lnTo>
                    <a:pt x="216" y="130"/>
                  </a:lnTo>
                  <a:lnTo>
                    <a:pt x="200" y="132"/>
                  </a:lnTo>
                  <a:lnTo>
                    <a:pt x="188" y="146"/>
                  </a:lnTo>
                  <a:lnTo>
                    <a:pt x="218" y="140"/>
                  </a:lnTo>
                  <a:lnTo>
                    <a:pt x="238" y="148"/>
                  </a:lnTo>
                  <a:lnTo>
                    <a:pt x="246" y="178"/>
                  </a:lnTo>
                  <a:lnTo>
                    <a:pt x="228" y="188"/>
                  </a:lnTo>
                  <a:lnTo>
                    <a:pt x="252" y="198"/>
                  </a:lnTo>
                  <a:lnTo>
                    <a:pt x="252" y="204"/>
                  </a:lnTo>
                  <a:lnTo>
                    <a:pt x="228" y="200"/>
                  </a:lnTo>
                  <a:lnTo>
                    <a:pt x="230" y="212"/>
                  </a:lnTo>
                  <a:lnTo>
                    <a:pt x="216" y="214"/>
                  </a:lnTo>
                  <a:lnTo>
                    <a:pt x="236" y="226"/>
                  </a:lnTo>
                  <a:lnTo>
                    <a:pt x="234" y="236"/>
                  </a:lnTo>
                  <a:lnTo>
                    <a:pt x="250" y="244"/>
                  </a:lnTo>
                  <a:lnTo>
                    <a:pt x="260" y="252"/>
                  </a:lnTo>
                  <a:lnTo>
                    <a:pt x="260" y="260"/>
                  </a:lnTo>
                  <a:lnTo>
                    <a:pt x="270" y="268"/>
                  </a:lnTo>
                  <a:lnTo>
                    <a:pt x="278" y="280"/>
                  </a:lnTo>
                  <a:lnTo>
                    <a:pt x="284" y="296"/>
                  </a:lnTo>
                  <a:lnTo>
                    <a:pt x="280" y="304"/>
                  </a:lnTo>
                  <a:lnTo>
                    <a:pt x="268" y="296"/>
                  </a:lnTo>
                  <a:lnTo>
                    <a:pt x="270" y="308"/>
                  </a:lnTo>
                  <a:lnTo>
                    <a:pt x="262" y="310"/>
                  </a:lnTo>
                  <a:lnTo>
                    <a:pt x="252" y="304"/>
                  </a:lnTo>
                  <a:lnTo>
                    <a:pt x="254" y="316"/>
                  </a:lnTo>
                  <a:lnTo>
                    <a:pt x="248" y="330"/>
                  </a:lnTo>
                  <a:lnTo>
                    <a:pt x="244" y="326"/>
                  </a:lnTo>
                  <a:lnTo>
                    <a:pt x="238" y="316"/>
                  </a:lnTo>
                  <a:lnTo>
                    <a:pt x="232" y="304"/>
                  </a:lnTo>
                  <a:lnTo>
                    <a:pt x="242" y="290"/>
                  </a:lnTo>
                  <a:lnTo>
                    <a:pt x="222" y="288"/>
                  </a:lnTo>
                  <a:lnTo>
                    <a:pt x="216" y="282"/>
                  </a:lnTo>
                  <a:lnTo>
                    <a:pt x="212" y="282"/>
                  </a:lnTo>
                  <a:lnTo>
                    <a:pt x="214" y="298"/>
                  </a:lnTo>
                  <a:lnTo>
                    <a:pt x="200" y="288"/>
                  </a:lnTo>
                  <a:lnTo>
                    <a:pt x="206" y="306"/>
                  </a:lnTo>
                  <a:lnTo>
                    <a:pt x="208" y="328"/>
                  </a:lnTo>
                  <a:lnTo>
                    <a:pt x="214" y="330"/>
                  </a:lnTo>
                  <a:lnTo>
                    <a:pt x="222" y="334"/>
                  </a:lnTo>
                  <a:lnTo>
                    <a:pt x="222" y="348"/>
                  </a:lnTo>
                  <a:lnTo>
                    <a:pt x="218" y="368"/>
                  </a:lnTo>
                  <a:lnTo>
                    <a:pt x="214" y="380"/>
                  </a:lnTo>
                  <a:lnTo>
                    <a:pt x="216" y="398"/>
                  </a:lnTo>
                  <a:lnTo>
                    <a:pt x="184" y="362"/>
                  </a:lnTo>
                  <a:lnTo>
                    <a:pt x="170" y="356"/>
                  </a:lnTo>
                  <a:lnTo>
                    <a:pt x="180" y="376"/>
                  </a:lnTo>
                  <a:lnTo>
                    <a:pt x="192" y="396"/>
                  </a:lnTo>
                  <a:lnTo>
                    <a:pt x="190" y="408"/>
                  </a:lnTo>
                  <a:lnTo>
                    <a:pt x="164" y="392"/>
                  </a:lnTo>
                  <a:lnTo>
                    <a:pt x="136" y="364"/>
                  </a:lnTo>
                  <a:lnTo>
                    <a:pt x="140" y="354"/>
                  </a:lnTo>
                  <a:lnTo>
                    <a:pt x="136" y="350"/>
                  </a:lnTo>
                  <a:lnTo>
                    <a:pt x="128" y="340"/>
                  </a:lnTo>
                  <a:lnTo>
                    <a:pt x="122" y="322"/>
                  </a:lnTo>
                  <a:lnTo>
                    <a:pt x="92" y="322"/>
                  </a:lnTo>
                  <a:lnTo>
                    <a:pt x="76" y="328"/>
                  </a:lnTo>
                  <a:lnTo>
                    <a:pt x="70" y="324"/>
                  </a:lnTo>
                  <a:lnTo>
                    <a:pt x="66" y="320"/>
                  </a:lnTo>
                  <a:lnTo>
                    <a:pt x="64" y="314"/>
                  </a:lnTo>
                  <a:lnTo>
                    <a:pt x="68" y="308"/>
                  </a:lnTo>
                  <a:lnTo>
                    <a:pt x="72" y="302"/>
                  </a:lnTo>
                  <a:lnTo>
                    <a:pt x="78" y="298"/>
                  </a:lnTo>
                  <a:lnTo>
                    <a:pt x="86" y="294"/>
                  </a:lnTo>
                  <a:lnTo>
                    <a:pt x="96" y="298"/>
                  </a:lnTo>
                  <a:lnTo>
                    <a:pt x="116" y="298"/>
                  </a:lnTo>
                  <a:lnTo>
                    <a:pt x="132" y="296"/>
                  </a:lnTo>
                  <a:lnTo>
                    <a:pt x="126" y="280"/>
                  </a:lnTo>
                  <a:lnTo>
                    <a:pt x="142" y="266"/>
                  </a:lnTo>
                  <a:lnTo>
                    <a:pt x="148" y="256"/>
                  </a:lnTo>
                  <a:lnTo>
                    <a:pt x="160" y="254"/>
                  </a:lnTo>
                  <a:lnTo>
                    <a:pt x="158" y="224"/>
                  </a:lnTo>
                  <a:lnTo>
                    <a:pt x="148" y="206"/>
                  </a:lnTo>
                  <a:lnTo>
                    <a:pt x="128" y="194"/>
                  </a:lnTo>
                  <a:lnTo>
                    <a:pt x="138" y="188"/>
                  </a:lnTo>
                  <a:lnTo>
                    <a:pt x="134" y="170"/>
                  </a:lnTo>
                  <a:lnTo>
                    <a:pt x="130" y="158"/>
                  </a:lnTo>
                  <a:lnTo>
                    <a:pt x="132" y="142"/>
                  </a:lnTo>
                  <a:lnTo>
                    <a:pt x="126" y="144"/>
                  </a:lnTo>
                  <a:lnTo>
                    <a:pt x="118" y="134"/>
                  </a:lnTo>
                  <a:lnTo>
                    <a:pt x="110" y="134"/>
                  </a:lnTo>
                  <a:lnTo>
                    <a:pt x="118" y="152"/>
                  </a:lnTo>
                  <a:lnTo>
                    <a:pt x="112" y="156"/>
                  </a:lnTo>
                  <a:lnTo>
                    <a:pt x="102" y="156"/>
                  </a:lnTo>
                  <a:lnTo>
                    <a:pt x="84" y="148"/>
                  </a:lnTo>
                  <a:lnTo>
                    <a:pt x="86" y="154"/>
                  </a:lnTo>
                  <a:lnTo>
                    <a:pt x="60" y="144"/>
                  </a:lnTo>
                  <a:lnTo>
                    <a:pt x="46" y="140"/>
                  </a:lnTo>
                  <a:lnTo>
                    <a:pt x="34" y="138"/>
                  </a:lnTo>
                  <a:lnTo>
                    <a:pt x="28" y="128"/>
                  </a:lnTo>
                  <a:lnTo>
                    <a:pt x="34" y="120"/>
                  </a:lnTo>
                  <a:lnTo>
                    <a:pt x="20" y="122"/>
                  </a:lnTo>
                  <a:lnTo>
                    <a:pt x="12" y="120"/>
                  </a:lnTo>
                  <a:lnTo>
                    <a:pt x="8" y="118"/>
                  </a:lnTo>
                  <a:lnTo>
                    <a:pt x="6" y="114"/>
                  </a:lnTo>
                  <a:lnTo>
                    <a:pt x="4" y="102"/>
                  </a:lnTo>
                  <a:lnTo>
                    <a:pt x="4" y="94"/>
                  </a:lnTo>
                  <a:lnTo>
                    <a:pt x="20" y="100"/>
                  </a:lnTo>
                  <a:lnTo>
                    <a:pt x="28" y="100"/>
                  </a:lnTo>
                  <a:lnTo>
                    <a:pt x="0" y="8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8" name="Freeform 468"/>
            <p:cNvSpPr>
              <a:spLocks/>
            </p:cNvSpPr>
            <p:nvPr/>
          </p:nvSpPr>
          <p:spPr bwMode="ltGray">
            <a:xfrm>
              <a:off x="2484438" y="1584325"/>
              <a:ext cx="68262" cy="809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12"/>
                </a:cxn>
                <a:cxn ang="0">
                  <a:pos x="4" y="22"/>
                </a:cxn>
                <a:cxn ang="0">
                  <a:pos x="0" y="30"/>
                </a:cxn>
                <a:cxn ang="0">
                  <a:pos x="8" y="40"/>
                </a:cxn>
                <a:cxn ang="0">
                  <a:pos x="20" y="36"/>
                </a:cxn>
                <a:cxn ang="0">
                  <a:pos x="42" y="44"/>
                </a:cxn>
                <a:cxn ang="0">
                  <a:pos x="40" y="18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0"/>
                </a:cxn>
              </a:cxnLst>
              <a:rect l="0" t="0" r="r" b="b"/>
              <a:pathLst>
                <a:path w="43" h="45">
                  <a:moveTo>
                    <a:pt x="8" y="0"/>
                  </a:moveTo>
                  <a:lnTo>
                    <a:pt x="2" y="12"/>
                  </a:lnTo>
                  <a:lnTo>
                    <a:pt x="4" y="22"/>
                  </a:lnTo>
                  <a:lnTo>
                    <a:pt x="0" y="30"/>
                  </a:lnTo>
                  <a:lnTo>
                    <a:pt x="8" y="40"/>
                  </a:lnTo>
                  <a:lnTo>
                    <a:pt x="20" y="36"/>
                  </a:lnTo>
                  <a:lnTo>
                    <a:pt x="42" y="44"/>
                  </a:lnTo>
                  <a:lnTo>
                    <a:pt x="40" y="18"/>
                  </a:lnTo>
                  <a:lnTo>
                    <a:pt x="34" y="10"/>
                  </a:lnTo>
                  <a:lnTo>
                    <a:pt x="18" y="6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9" name="Freeform 469"/>
            <p:cNvSpPr>
              <a:spLocks/>
            </p:cNvSpPr>
            <p:nvPr/>
          </p:nvSpPr>
          <p:spPr bwMode="ltGray">
            <a:xfrm>
              <a:off x="2438400" y="1924050"/>
              <a:ext cx="44450" cy="60325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14" y="32"/>
                </a:cxn>
                <a:cxn ang="0">
                  <a:pos x="22" y="22"/>
                </a:cxn>
                <a:cxn ang="0">
                  <a:pos x="28" y="8"/>
                </a:cxn>
              </a:cxnLst>
              <a:rect l="0" t="0" r="r" b="b"/>
              <a:pathLst>
                <a:path w="29" h="33">
                  <a:moveTo>
                    <a:pt x="28" y="8"/>
                  </a:moveTo>
                  <a:lnTo>
                    <a:pt x="22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28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0" name="Freeform 470"/>
            <p:cNvSpPr>
              <a:spLocks/>
            </p:cNvSpPr>
            <p:nvPr/>
          </p:nvSpPr>
          <p:spPr bwMode="ltGray">
            <a:xfrm>
              <a:off x="2406650" y="1862138"/>
              <a:ext cx="36513" cy="285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8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22" y="0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lnTo>
                    <a:pt x="6" y="8"/>
                  </a:lnTo>
                  <a:lnTo>
                    <a:pt x="0" y="14"/>
                  </a:lnTo>
                  <a:lnTo>
                    <a:pt x="12" y="1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1" name="Freeform 471"/>
            <p:cNvSpPr>
              <a:spLocks/>
            </p:cNvSpPr>
            <p:nvPr/>
          </p:nvSpPr>
          <p:spPr bwMode="ltGray">
            <a:xfrm>
              <a:off x="2208213" y="1485900"/>
              <a:ext cx="117475" cy="142875"/>
            </a:xfrm>
            <a:custGeom>
              <a:avLst/>
              <a:gdLst/>
              <a:ahLst/>
              <a:cxnLst>
                <a:cxn ang="0">
                  <a:pos x="2" y="78"/>
                </a:cxn>
                <a:cxn ang="0">
                  <a:pos x="16" y="66"/>
                </a:cxn>
                <a:cxn ang="0">
                  <a:pos x="16" y="58"/>
                </a:cxn>
                <a:cxn ang="0">
                  <a:pos x="10" y="50"/>
                </a:cxn>
                <a:cxn ang="0">
                  <a:pos x="24" y="54"/>
                </a:cxn>
                <a:cxn ang="0">
                  <a:pos x="36" y="60"/>
                </a:cxn>
                <a:cxn ang="0">
                  <a:pos x="56" y="44"/>
                </a:cxn>
                <a:cxn ang="0">
                  <a:pos x="74" y="26"/>
                </a:cxn>
                <a:cxn ang="0">
                  <a:pos x="74" y="14"/>
                </a:cxn>
                <a:cxn ang="0">
                  <a:pos x="60" y="12"/>
                </a:cxn>
                <a:cxn ang="0">
                  <a:pos x="46" y="0"/>
                </a:cxn>
                <a:cxn ang="0">
                  <a:pos x="28" y="0"/>
                </a:cxn>
                <a:cxn ang="0">
                  <a:pos x="26" y="14"/>
                </a:cxn>
                <a:cxn ang="0">
                  <a:pos x="16" y="12"/>
                </a:cxn>
                <a:cxn ang="0">
                  <a:pos x="12" y="34"/>
                </a:cxn>
                <a:cxn ang="0">
                  <a:pos x="2" y="50"/>
                </a:cxn>
                <a:cxn ang="0">
                  <a:pos x="0" y="62"/>
                </a:cxn>
                <a:cxn ang="0">
                  <a:pos x="2" y="78"/>
                </a:cxn>
              </a:cxnLst>
              <a:rect l="0" t="0" r="r" b="b"/>
              <a:pathLst>
                <a:path w="75" h="79">
                  <a:moveTo>
                    <a:pt x="2" y="78"/>
                  </a:moveTo>
                  <a:lnTo>
                    <a:pt x="16" y="66"/>
                  </a:lnTo>
                  <a:lnTo>
                    <a:pt x="16" y="58"/>
                  </a:lnTo>
                  <a:lnTo>
                    <a:pt x="10" y="50"/>
                  </a:lnTo>
                  <a:lnTo>
                    <a:pt x="24" y="54"/>
                  </a:lnTo>
                  <a:lnTo>
                    <a:pt x="36" y="60"/>
                  </a:lnTo>
                  <a:lnTo>
                    <a:pt x="56" y="44"/>
                  </a:lnTo>
                  <a:lnTo>
                    <a:pt x="74" y="26"/>
                  </a:lnTo>
                  <a:lnTo>
                    <a:pt x="74" y="14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28" y="0"/>
                  </a:lnTo>
                  <a:lnTo>
                    <a:pt x="26" y="14"/>
                  </a:lnTo>
                  <a:lnTo>
                    <a:pt x="16" y="12"/>
                  </a:lnTo>
                  <a:lnTo>
                    <a:pt x="12" y="34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2" name="Freeform 472"/>
            <p:cNvSpPr>
              <a:spLocks/>
            </p:cNvSpPr>
            <p:nvPr/>
          </p:nvSpPr>
          <p:spPr bwMode="ltGray">
            <a:xfrm>
              <a:off x="2084388" y="1470025"/>
              <a:ext cx="127000" cy="192088"/>
            </a:xfrm>
            <a:custGeom>
              <a:avLst/>
              <a:gdLst/>
              <a:ahLst/>
              <a:cxnLst>
                <a:cxn ang="0">
                  <a:pos x="78" y="10"/>
                </a:cxn>
                <a:cxn ang="0">
                  <a:pos x="74" y="10"/>
                </a:cxn>
                <a:cxn ang="0">
                  <a:pos x="58" y="10"/>
                </a:cxn>
                <a:cxn ang="0">
                  <a:pos x="54" y="4"/>
                </a:cxn>
                <a:cxn ang="0">
                  <a:pos x="38" y="0"/>
                </a:cxn>
                <a:cxn ang="0">
                  <a:pos x="36" y="32"/>
                </a:cxn>
                <a:cxn ang="0">
                  <a:pos x="26" y="50"/>
                </a:cxn>
                <a:cxn ang="0">
                  <a:pos x="20" y="42"/>
                </a:cxn>
                <a:cxn ang="0">
                  <a:pos x="16" y="30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0" y="52"/>
                </a:cxn>
                <a:cxn ang="0">
                  <a:pos x="6" y="58"/>
                </a:cxn>
                <a:cxn ang="0">
                  <a:pos x="16" y="76"/>
                </a:cxn>
                <a:cxn ang="0">
                  <a:pos x="16" y="92"/>
                </a:cxn>
                <a:cxn ang="0">
                  <a:pos x="20" y="104"/>
                </a:cxn>
                <a:cxn ang="0">
                  <a:pos x="30" y="98"/>
                </a:cxn>
                <a:cxn ang="0">
                  <a:pos x="28" y="88"/>
                </a:cxn>
                <a:cxn ang="0">
                  <a:pos x="32" y="84"/>
                </a:cxn>
                <a:cxn ang="0">
                  <a:pos x="36" y="94"/>
                </a:cxn>
                <a:cxn ang="0">
                  <a:pos x="48" y="92"/>
                </a:cxn>
                <a:cxn ang="0">
                  <a:pos x="58" y="88"/>
                </a:cxn>
                <a:cxn ang="0">
                  <a:pos x="60" y="74"/>
                </a:cxn>
                <a:cxn ang="0">
                  <a:pos x="68" y="68"/>
                </a:cxn>
                <a:cxn ang="0">
                  <a:pos x="70" y="48"/>
                </a:cxn>
                <a:cxn ang="0">
                  <a:pos x="64" y="42"/>
                </a:cxn>
                <a:cxn ang="0">
                  <a:pos x="48" y="38"/>
                </a:cxn>
                <a:cxn ang="0">
                  <a:pos x="64" y="32"/>
                </a:cxn>
                <a:cxn ang="0">
                  <a:pos x="74" y="28"/>
                </a:cxn>
                <a:cxn ang="0">
                  <a:pos x="74" y="20"/>
                </a:cxn>
                <a:cxn ang="0">
                  <a:pos x="80" y="20"/>
                </a:cxn>
                <a:cxn ang="0">
                  <a:pos x="78" y="10"/>
                </a:cxn>
              </a:cxnLst>
              <a:rect l="0" t="0" r="r" b="b"/>
              <a:pathLst>
                <a:path w="81" h="105">
                  <a:moveTo>
                    <a:pt x="78" y="10"/>
                  </a:moveTo>
                  <a:lnTo>
                    <a:pt x="74" y="10"/>
                  </a:lnTo>
                  <a:lnTo>
                    <a:pt x="58" y="10"/>
                  </a:lnTo>
                  <a:lnTo>
                    <a:pt x="54" y="4"/>
                  </a:lnTo>
                  <a:lnTo>
                    <a:pt x="38" y="0"/>
                  </a:lnTo>
                  <a:lnTo>
                    <a:pt x="36" y="32"/>
                  </a:lnTo>
                  <a:lnTo>
                    <a:pt x="26" y="50"/>
                  </a:lnTo>
                  <a:lnTo>
                    <a:pt x="20" y="42"/>
                  </a:lnTo>
                  <a:lnTo>
                    <a:pt x="16" y="30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6" y="58"/>
                  </a:lnTo>
                  <a:lnTo>
                    <a:pt x="16" y="76"/>
                  </a:lnTo>
                  <a:lnTo>
                    <a:pt x="16" y="92"/>
                  </a:lnTo>
                  <a:lnTo>
                    <a:pt x="20" y="104"/>
                  </a:lnTo>
                  <a:lnTo>
                    <a:pt x="30" y="98"/>
                  </a:lnTo>
                  <a:lnTo>
                    <a:pt x="28" y="88"/>
                  </a:lnTo>
                  <a:lnTo>
                    <a:pt x="32" y="84"/>
                  </a:lnTo>
                  <a:lnTo>
                    <a:pt x="36" y="94"/>
                  </a:lnTo>
                  <a:lnTo>
                    <a:pt x="48" y="92"/>
                  </a:lnTo>
                  <a:lnTo>
                    <a:pt x="58" y="88"/>
                  </a:lnTo>
                  <a:lnTo>
                    <a:pt x="60" y="74"/>
                  </a:lnTo>
                  <a:lnTo>
                    <a:pt x="68" y="68"/>
                  </a:lnTo>
                  <a:lnTo>
                    <a:pt x="70" y="48"/>
                  </a:lnTo>
                  <a:lnTo>
                    <a:pt x="64" y="42"/>
                  </a:lnTo>
                  <a:lnTo>
                    <a:pt x="48" y="38"/>
                  </a:lnTo>
                  <a:lnTo>
                    <a:pt x="64" y="32"/>
                  </a:lnTo>
                  <a:lnTo>
                    <a:pt x="74" y="28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7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3" name="Freeform 473"/>
            <p:cNvSpPr>
              <a:spLocks/>
            </p:cNvSpPr>
            <p:nvPr/>
          </p:nvSpPr>
          <p:spPr bwMode="ltGray">
            <a:xfrm>
              <a:off x="2168525" y="2033588"/>
              <a:ext cx="139700" cy="13176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10"/>
                </a:cxn>
                <a:cxn ang="0">
                  <a:pos x="52" y="14"/>
                </a:cxn>
                <a:cxn ang="0">
                  <a:pos x="62" y="24"/>
                </a:cxn>
                <a:cxn ang="0">
                  <a:pos x="70" y="32"/>
                </a:cxn>
                <a:cxn ang="0">
                  <a:pos x="74" y="44"/>
                </a:cxn>
                <a:cxn ang="0">
                  <a:pos x="72" y="56"/>
                </a:cxn>
                <a:cxn ang="0">
                  <a:pos x="86" y="56"/>
                </a:cxn>
                <a:cxn ang="0">
                  <a:pos x="78" y="72"/>
                </a:cxn>
                <a:cxn ang="0">
                  <a:pos x="68" y="68"/>
                </a:cxn>
                <a:cxn ang="0">
                  <a:pos x="58" y="68"/>
                </a:cxn>
                <a:cxn ang="0">
                  <a:pos x="62" y="60"/>
                </a:cxn>
                <a:cxn ang="0">
                  <a:pos x="56" y="60"/>
                </a:cxn>
                <a:cxn ang="0">
                  <a:pos x="56" y="54"/>
                </a:cxn>
                <a:cxn ang="0">
                  <a:pos x="50" y="52"/>
                </a:cxn>
                <a:cxn ang="0">
                  <a:pos x="42" y="66"/>
                </a:cxn>
                <a:cxn ang="0">
                  <a:pos x="34" y="62"/>
                </a:cxn>
                <a:cxn ang="0">
                  <a:pos x="34" y="66"/>
                </a:cxn>
                <a:cxn ang="0">
                  <a:pos x="32" y="70"/>
                </a:cxn>
                <a:cxn ang="0">
                  <a:pos x="28" y="72"/>
                </a:cxn>
                <a:cxn ang="0">
                  <a:pos x="20" y="66"/>
                </a:cxn>
                <a:cxn ang="0">
                  <a:pos x="16" y="60"/>
                </a:cxn>
                <a:cxn ang="0">
                  <a:pos x="8" y="60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8" y="50"/>
                </a:cxn>
                <a:cxn ang="0">
                  <a:pos x="20" y="40"/>
                </a:cxn>
                <a:cxn ang="0">
                  <a:pos x="24" y="32"/>
                </a:cxn>
                <a:cxn ang="0">
                  <a:pos x="30" y="16"/>
                </a:cxn>
                <a:cxn ang="0">
                  <a:pos x="46" y="0"/>
                </a:cxn>
              </a:cxnLst>
              <a:rect l="0" t="0" r="r" b="b"/>
              <a:pathLst>
                <a:path w="87" h="73">
                  <a:moveTo>
                    <a:pt x="46" y="0"/>
                  </a:moveTo>
                  <a:lnTo>
                    <a:pt x="46" y="10"/>
                  </a:lnTo>
                  <a:lnTo>
                    <a:pt x="52" y="14"/>
                  </a:lnTo>
                  <a:lnTo>
                    <a:pt x="62" y="24"/>
                  </a:lnTo>
                  <a:lnTo>
                    <a:pt x="70" y="32"/>
                  </a:lnTo>
                  <a:lnTo>
                    <a:pt x="74" y="44"/>
                  </a:lnTo>
                  <a:lnTo>
                    <a:pt x="72" y="56"/>
                  </a:lnTo>
                  <a:lnTo>
                    <a:pt x="86" y="56"/>
                  </a:lnTo>
                  <a:lnTo>
                    <a:pt x="78" y="72"/>
                  </a:lnTo>
                  <a:lnTo>
                    <a:pt x="68" y="68"/>
                  </a:lnTo>
                  <a:lnTo>
                    <a:pt x="58" y="68"/>
                  </a:lnTo>
                  <a:lnTo>
                    <a:pt x="62" y="60"/>
                  </a:lnTo>
                  <a:lnTo>
                    <a:pt x="56" y="60"/>
                  </a:lnTo>
                  <a:lnTo>
                    <a:pt x="56" y="54"/>
                  </a:lnTo>
                  <a:lnTo>
                    <a:pt x="50" y="52"/>
                  </a:lnTo>
                  <a:lnTo>
                    <a:pt x="42" y="66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28" y="72"/>
                  </a:lnTo>
                  <a:lnTo>
                    <a:pt x="20" y="66"/>
                  </a:lnTo>
                  <a:lnTo>
                    <a:pt x="16" y="60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8" y="50"/>
                  </a:lnTo>
                  <a:lnTo>
                    <a:pt x="20" y="40"/>
                  </a:lnTo>
                  <a:lnTo>
                    <a:pt x="24" y="32"/>
                  </a:lnTo>
                  <a:lnTo>
                    <a:pt x="30" y="16"/>
                  </a:lnTo>
                  <a:lnTo>
                    <a:pt x="4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4" name="Freeform 474"/>
            <p:cNvSpPr>
              <a:spLocks/>
            </p:cNvSpPr>
            <p:nvPr/>
          </p:nvSpPr>
          <p:spPr bwMode="ltGray">
            <a:xfrm>
              <a:off x="2220913" y="2185988"/>
              <a:ext cx="38100" cy="36512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0" y="0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4" y="20"/>
                </a:cxn>
                <a:cxn ang="0">
                  <a:pos x="14" y="18"/>
                </a:cxn>
                <a:cxn ang="0">
                  <a:pos x="24" y="2"/>
                </a:cxn>
              </a:cxnLst>
              <a:rect l="0" t="0" r="r" b="b"/>
              <a:pathLst>
                <a:path w="25" h="21">
                  <a:moveTo>
                    <a:pt x="24" y="2"/>
                  </a:moveTo>
                  <a:lnTo>
                    <a:pt x="10" y="0"/>
                  </a:lnTo>
                  <a:lnTo>
                    <a:pt x="4" y="6"/>
                  </a:lnTo>
                  <a:lnTo>
                    <a:pt x="0" y="14"/>
                  </a:lnTo>
                  <a:lnTo>
                    <a:pt x="4" y="20"/>
                  </a:lnTo>
                  <a:lnTo>
                    <a:pt x="14" y="18"/>
                  </a:lnTo>
                  <a:lnTo>
                    <a:pt x="2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5" name="Freeform 475"/>
            <p:cNvSpPr>
              <a:spLocks/>
            </p:cNvSpPr>
            <p:nvPr/>
          </p:nvSpPr>
          <p:spPr bwMode="ltGray">
            <a:xfrm>
              <a:off x="2122488" y="1633538"/>
              <a:ext cx="96837" cy="163512"/>
            </a:xfrm>
            <a:custGeom>
              <a:avLst/>
              <a:gdLst/>
              <a:ahLst/>
              <a:cxnLst>
                <a:cxn ang="0">
                  <a:pos x="30" y="88"/>
                </a:cxn>
                <a:cxn ang="0">
                  <a:pos x="50" y="74"/>
                </a:cxn>
                <a:cxn ang="0">
                  <a:pos x="50" y="64"/>
                </a:cxn>
                <a:cxn ang="0">
                  <a:pos x="56" y="66"/>
                </a:cxn>
                <a:cxn ang="0">
                  <a:pos x="50" y="42"/>
                </a:cxn>
                <a:cxn ang="0">
                  <a:pos x="60" y="36"/>
                </a:cxn>
                <a:cxn ang="0">
                  <a:pos x="58" y="10"/>
                </a:cxn>
                <a:cxn ang="0">
                  <a:pos x="52" y="0"/>
                </a:cxn>
                <a:cxn ang="0">
                  <a:pos x="30" y="6"/>
                </a:cxn>
                <a:cxn ang="0">
                  <a:pos x="36" y="8"/>
                </a:cxn>
                <a:cxn ang="0">
                  <a:pos x="30" y="22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4" y="26"/>
                </a:cxn>
                <a:cxn ang="0">
                  <a:pos x="10" y="38"/>
                </a:cxn>
                <a:cxn ang="0">
                  <a:pos x="12" y="42"/>
                </a:cxn>
                <a:cxn ang="0">
                  <a:pos x="2" y="52"/>
                </a:cxn>
                <a:cxn ang="0">
                  <a:pos x="0" y="68"/>
                </a:cxn>
                <a:cxn ang="0">
                  <a:pos x="12" y="82"/>
                </a:cxn>
                <a:cxn ang="0">
                  <a:pos x="30" y="88"/>
                </a:cxn>
              </a:cxnLst>
              <a:rect l="0" t="0" r="r" b="b"/>
              <a:pathLst>
                <a:path w="61" h="89">
                  <a:moveTo>
                    <a:pt x="30" y="88"/>
                  </a:moveTo>
                  <a:lnTo>
                    <a:pt x="50" y="74"/>
                  </a:lnTo>
                  <a:lnTo>
                    <a:pt x="50" y="64"/>
                  </a:lnTo>
                  <a:lnTo>
                    <a:pt x="56" y="66"/>
                  </a:lnTo>
                  <a:lnTo>
                    <a:pt x="50" y="42"/>
                  </a:lnTo>
                  <a:lnTo>
                    <a:pt x="60" y="36"/>
                  </a:lnTo>
                  <a:lnTo>
                    <a:pt x="58" y="10"/>
                  </a:lnTo>
                  <a:lnTo>
                    <a:pt x="52" y="0"/>
                  </a:lnTo>
                  <a:lnTo>
                    <a:pt x="30" y="6"/>
                  </a:lnTo>
                  <a:lnTo>
                    <a:pt x="36" y="8"/>
                  </a:lnTo>
                  <a:lnTo>
                    <a:pt x="30" y="22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14" y="2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12" y="82"/>
                  </a:lnTo>
                  <a:lnTo>
                    <a:pt x="30" y="8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6" name="Freeform 476"/>
            <p:cNvSpPr>
              <a:spLocks/>
            </p:cNvSpPr>
            <p:nvPr/>
          </p:nvSpPr>
          <p:spPr bwMode="ltGray">
            <a:xfrm>
              <a:off x="2038350" y="1743075"/>
              <a:ext cx="74613" cy="100013"/>
            </a:xfrm>
            <a:custGeom>
              <a:avLst/>
              <a:gdLst/>
              <a:ahLst/>
              <a:cxnLst>
                <a:cxn ang="0">
                  <a:pos x="34" y="54"/>
                </a:cxn>
                <a:cxn ang="0">
                  <a:pos x="44" y="40"/>
                </a:cxn>
                <a:cxn ang="0">
                  <a:pos x="46" y="26"/>
                </a:cxn>
                <a:cxn ang="0">
                  <a:pos x="38" y="14"/>
                </a:cxn>
                <a:cxn ang="0">
                  <a:pos x="36" y="0"/>
                </a:cxn>
                <a:cxn ang="0">
                  <a:pos x="26" y="6"/>
                </a:cxn>
                <a:cxn ang="0">
                  <a:pos x="26" y="18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2" y="34"/>
                </a:cxn>
                <a:cxn ang="0">
                  <a:pos x="16" y="48"/>
                </a:cxn>
                <a:cxn ang="0">
                  <a:pos x="34" y="54"/>
                </a:cxn>
              </a:cxnLst>
              <a:rect l="0" t="0" r="r" b="b"/>
              <a:pathLst>
                <a:path w="47" h="55">
                  <a:moveTo>
                    <a:pt x="34" y="54"/>
                  </a:moveTo>
                  <a:lnTo>
                    <a:pt x="44" y="40"/>
                  </a:lnTo>
                  <a:lnTo>
                    <a:pt x="46" y="26"/>
                  </a:lnTo>
                  <a:lnTo>
                    <a:pt x="38" y="14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6" y="18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16" y="48"/>
                  </a:lnTo>
                  <a:lnTo>
                    <a:pt x="34" y="5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7" name="Freeform 477"/>
            <p:cNvSpPr>
              <a:spLocks/>
            </p:cNvSpPr>
            <p:nvPr/>
          </p:nvSpPr>
          <p:spPr bwMode="ltGray">
            <a:xfrm>
              <a:off x="1727200" y="1428750"/>
              <a:ext cx="309563" cy="360363"/>
            </a:xfrm>
            <a:custGeom>
              <a:avLst/>
              <a:gdLst/>
              <a:ahLst/>
              <a:cxnLst>
                <a:cxn ang="0">
                  <a:pos x="178" y="98"/>
                </a:cxn>
                <a:cxn ang="0">
                  <a:pos x="194" y="50"/>
                </a:cxn>
                <a:cxn ang="0">
                  <a:pos x="172" y="20"/>
                </a:cxn>
                <a:cxn ang="0">
                  <a:pos x="164" y="36"/>
                </a:cxn>
                <a:cxn ang="0">
                  <a:pos x="154" y="86"/>
                </a:cxn>
                <a:cxn ang="0">
                  <a:pos x="140" y="88"/>
                </a:cxn>
                <a:cxn ang="0">
                  <a:pos x="148" y="48"/>
                </a:cxn>
                <a:cxn ang="0">
                  <a:pos x="134" y="54"/>
                </a:cxn>
                <a:cxn ang="0">
                  <a:pos x="118" y="46"/>
                </a:cxn>
                <a:cxn ang="0">
                  <a:pos x="122" y="34"/>
                </a:cxn>
                <a:cxn ang="0">
                  <a:pos x="112" y="16"/>
                </a:cxn>
                <a:cxn ang="0">
                  <a:pos x="96" y="32"/>
                </a:cxn>
                <a:cxn ang="0">
                  <a:pos x="100" y="12"/>
                </a:cxn>
                <a:cxn ang="0">
                  <a:pos x="88" y="4"/>
                </a:cxn>
                <a:cxn ang="0">
                  <a:pos x="38" y="24"/>
                </a:cxn>
                <a:cxn ang="0">
                  <a:pos x="10" y="46"/>
                </a:cxn>
                <a:cxn ang="0">
                  <a:pos x="24" y="64"/>
                </a:cxn>
                <a:cxn ang="0">
                  <a:pos x="16" y="72"/>
                </a:cxn>
                <a:cxn ang="0">
                  <a:pos x="8" y="86"/>
                </a:cxn>
                <a:cxn ang="0">
                  <a:pos x="12" y="96"/>
                </a:cxn>
                <a:cxn ang="0">
                  <a:pos x="60" y="106"/>
                </a:cxn>
                <a:cxn ang="0">
                  <a:pos x="74" y="128"/>
                </a:cxn>
                <a:cxn ang="0">
                  <a:pos x="36" y="110"/>
                </a:cxn>
                <a:cxn ang="0">
                  <a:pos x="2" y="122"/>
                </a:cxn>
                <a:cxn ang="0">
                  <a:pos x="2" y="140"/>
                </a:cxn>
                <a:cxn ang="0">
                  <a:pos x="18" y="150"/>
                </a:cxn>
                <a:cxn ang="0">
                  <a:pos x="28" y="156"/>
                </a:cxn>
                <a:cxn ang="0">
                  <a:pos x="20" y="168"/>
                </a:cxn>
                <a:cxn ang="0">
                  <a:pos x="22" y="186"/>
                </a:cxn>
                <a:cxn ang="0">
                  <a:pos x="56" y="192"/>
                </a:cxn>
                <a:cxn ang="0">
                  <a:pos x="96" y="180"/>
                </a:cxn>
                <a:cxn ang="0">
                  <a:pos x="116" y="178"/>
                </a:cxn>
                <a:cxn ang="0">
                  <a:pos x="126" y="192"/>
                </a:cxn>
                <a:cxn ang="0">
                  <a:pos x="140" y="198"/>
                </a:cxn>
                <a:cxn ang="0">
                  <a:pos x="166" y="192"/>
                </a:cxn>
                <a:cxn ang="0">
                  <a:pos x="170" y="178"/>
                </a:cxn>
                <a:cxn ang="0">
                  <a:pos x="158" y="170"/>
                </a:cxn>
                <a:cxn ang="0">
                  <a:pos x="180" y="176"/>
                </a:cxn>
                <a:cxn ang="0">
                  <a:pos x="194" y="170"/>
                </a:cxn>
                <a:cxn ang="0">
                  <a:pos x="184" y="150"/>
                </a:cxn>
                <a:cxn ang="0">
                  <a:pos x="174" y="132"/>
                </a:cxn>
                <a:cxn ang="0">
                  <a:pos x="180" y="104"/>
                </a:cxn>
              </a:cxnLst>
              <a:rect l="0" t="0" r="r" b="b"/>
              <a:pathLst>
                <a:path w="195" h="199">
                  <a:moveTo>
                    <a:pt x="180" y="104"/>
                  </a:moveTo>
                  <a:lnTo>
                    <a:pt x="178" y="98"/>
                  </a:lnTo>
                  <a:lnTo>
                    <a:pt x="178" y="86"/>
                  </a:lnTo>
                  <a:lnTo>
                    <a:pt x="194" y="50"/>
                  </a:lnTo>
                  <a:lnTo>
                    <a:pt x="188" y="30"/>
                  </a:lnTo>
                  <a:lnTo>
                    <a:pt x="172" y="20"/>
                  </a:lnTo>
                  <a:lnTo>
                    <a:pt x="168" y="28"/>
                  </a:lnTo>
                  <a:lnTo>
                    <a:pt x="164" y="36"/>
                  </a:lnTo>
                  <a:lnTo>
                    <a:pt x="160" y="50"/>
                  </a:lnTo>
                  <a:lnTo>
                    <a:pt x="154" y="86"/>
                  </a:lnTo>
                  <a:lnTo>
                    <a:pt x="144" y="94"/>
                  </a:lnTo>
                  <a:lnTo>
                    <a:pt x="140" y="88"/>
                  </a:lnTo>
                  <a:lnTo>
                    <a:pt x="140" y="74"/>
                  </a:lnTo>
                  <a:lnTo>
                    <a:pt x="148" y="48"/>
                  </a:lnTo>
                  <a:lnTo>
                    <a:pt x="144" y="30"/>
                  </a:lnTo>
                  <a:lnTo>
                    <a:pt x="134" y="54"/>
                  </a:lnTo>
                  <a:lnTo>
                    <a:pt x="112" y="48"/>
                  </a:lnTo>
                  <a:lnTo>
                    <a:pt x="118" y="46"/>
                  </a:lnTo>
                  <a:lnTo>
                    <a:pt x="122" y="42"/>
                  </a:lnTo>
                  <a:lnTo>
                    <a:pt x="122" y="34"/>
                  </a:lnTo>
                  <a:lnTo>
                    <a:pt x="116" y="20"/>
                  </a:lnTo>
                  <a:lnTo>
                    <a:pt x="112" y="16"/>
                  </a:lnTo>
                  <a:lnTo>
                    <a:pt x="108" y="18"/>
                  </a:lnTo>
                  <a:lnTo>
                    <a:pt x="96" y="32"/>
                  </a:lnTo>
                  <a:lnTo>
                    <a:pt x="90" y="28"/>
                  </a:lnTo>
                  <a:lnTo>
                    <a:pt x="100" y="12"/>
                  </a:lnTo>
                  <a:lnTo>
                    <a:pt x="104" y="0"/>
                  </a:lnTo>
                  <a:lnTo>
                    <a:pt x="88" y="4"/>
                  </a:lnTo>
                  <a:lnTo>
                    <a:pt x="64" y="12"/>
                  </a:lnTo>
                  <a:lnTo>
                    <a:pt x="38" y="24"/>
                  </a:lnTo>
                  <a:lnTo>
                    <a:pt x="34" y="34"/>
                  </a:lnTo>
                  <a:lnTo>
                    <a:pt x="10" y="46"/>
                  </a:lnTo>
                  <a:lnTo>
                    <a:pt x="18" y="56"/>
                  </a:lnTo>
                  <a:lnTo>
                    <a:pt x="24" y="64"/>
                  </a:lnTo>
                  <a:lnTo>
                    <a:pt x="44" y="66"/>
                  </a:lnTo>
                  <a:lnTo>
                    <a:pt x="16" y="72"/>
                  </a:lnTo>
                  <a:lnTo>
                    <a:pt x="10" y="76"/>
                  </a:lnTo>
                  <a:lnTo>
                    <a:pt x="8" y="86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46" y="102"/>
                  </a:lnTo>
                  <a:lnTo>
                    <a:pt x="60" y="106"/>
                  </a:lnTo>
                  <a:lnTo>
                    <a:pt x="68" y="112"/>
                  </a:lnTo>
                  <a:lnTo>
                    <a:pt x="74" y="128"/>
                  </a:lnTo>
                  <a:lnTo>
                    <a:pt x="50" y="120"/>
                  </a:lnTo>
                  <a:lnTo>
                    <a:pt x="36" y="110"/>
                  </a:lnTo>
                  <a:lnTo>
                    <a:pt x="8" y="112"/>
                  </a:lnTo>
                  <a:lnTo>
                    <a:pt x="2" y="122"/>
                  </a:lnTo>
                  <a:lnTo>
                    <a:pt x="0" y="130"/>
                  </a:lnTo>
                  <a:lnTo>
                    <a:pt x="2" y="140"/>
                  </a:lnTo>
                  <a:lnTo>
                    <a:pt x="10" y="148"/>
                  </a:lnTo>
                  <a:lnTo>
                    <a:pt x="18" y="150"/>
                  </a:lnTo>
                  <a:lnTo>
                    <a:pt x="28" y="154"/>
                  </a:lnTo>
                  <a:lnTo>
                    <a:pt x="28" y="156"/>
                  </a:lnTo>
                  <a:lnTo>
                    <a:pt x="26" y="158"/>
                  </a:lnTo>
                  <a:lnTo>
                    <a:pt x="20" y="168"/>
                  </a:lnTo>
                  <a:lnTo>
                    <a:pt x="20" y="182"/>
                  </a:lnTo>
                  <a:lnTo>
                    <a:pt x="22" y="186"/>
                  </a:lnTo>
                  <a:lnTo>
                    <a:pt x="42" y="186"/>
                  </a:lnTo>
                  <a:lnTo>
                    <a:pt x="56" y="192"/>
                  </a:lnTo>
                  <a:lnTo>
                    <a:pt x="84" y="180"/>
                  </a:lnTo>
                  <a:lnTo>
                    <a:pt x="96" y="180"/>
                  </a:lnTo>
                  <a:lnTo>
                    <a:pt x="116" y="170"/>
                  </a:lnTo>
                  <a:lnTo>
                    <a:pt x="116" y="178"/>
                  </a:lnTo>
                  <a:lnTo>
                    <a:pt x="128" y="182"/>
                  </a:lnTo>
                  <a:lnTo>
                    <a:pt x="126" y="192"/>
                  </a:lnTo>
                  <a:lnTo>
                    <a:pt x="134" y="196"/>
                  </a:lnTo>
                  <a:lnTo>
                    <a:pt x="140" y="198"/>
                  </a:lnTo>
                  <a:lnTo>
                    <a:pt x="150" y="198"/>
                  </a:lnTo>
                  <a:lnTo>
                    <a:pt x="166" y="192"/>
                  </a:lnTo>
                  <a:lnTo>
                    <a:pt x="170" y="190"/>
                  </a:lnTo>
                  <a:lnTo>
                    <a:pt x="170" y="178"/>
                  </a:lnTo>
                  <a:lnTo>
                    <a:pt x="154" y="178"/>
                  </a:lnTo>
                  <a:lnTo>
                    <a:pt x="158" y="170"/>
                  </a:lnTo>
                  <a:lnTo>
                    <a:pt x="174" y="166"/>
                  </a:lnTo>
                  <a:lnTo>
                    <a:pt x="180" y="176"/>
                  </a:lnTo>
                  <a:lnTo>
                    <a:pt x="190" y="176"/>
                  </a:lnTo>
                  <a:lnTo>
                    <a:pt x="194" y="170"/>
                  </a:lnTo>
                  <a:lnTo>
                    <a:pt x="194" y="160"/>
                  </a:lnTo>
                  <a:lnTo>
                    <a:pt x="184" y="150"/>
                  </a:lnTo>
                  <a:lnTo>
                    <a:pt x="182" y="146"/>
                  </a:lnTo>
                  <a:lnTo>
                    <a:pt x="174" y="132"/>
                  </a:lnTo>
                  <a:lnTo>
                    <a:pt x="174" y="110"/>
                  </a:lnTo>
                  <a:lnTo>
                    <a:pt x="180" y="10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8" name="Freeform 478"/>
            <p:cNvSpPr>
              <a:spLocks/>
            </p:cNvSpPr>
            <p:nvPr/>
          </p:nvSpPr>
          <p:spPr bwMode="ltGray">
            <a:xfrm>
              <a:off x="2435225" y="836613"/>
              <a:ext cx="636588" cy="574675"/>
            </a:xfrm>
            <a:custGeom>
              <a:avLst/>
              <a:gdLst/>
              <a:ahLst/>
              <a:cxnLst>
                <a:cxn ang="0">
                  <a:pos x="140" y="32"/>
                </a:cxn>
                <a:cxn ang="0">
                  <a:pos x="158" y="26"/>
                </a:cxn>
                <a:cxn ang="0">
                  <a:pos x="176" y="40"/>
                </a:cxn>
                <a:cxn ang="0">
                  <a:pos x="180" y="14"/>
                </a:cxn>
                <a:cxn ang="0">
                  <a:pos x="210" y="28"/>
                </a:cxn>
                <a:cxn ang="0">
                  <a:pos x="220" y="6"/>
                </a:cxn>
                <a:cxn ang="0">
                  <a:pos x="238" y="8"/>
                </a:cxn>
                <a:cxn ang="0">
                  <a:pos x="272" y="6"/>
                </a:cxn>
                <a:cxn ang="0">
                  <a:pos x="292" y="0"/>
                </a:cxn>
                <a:cxn ang="0">
                  <a:pos x="308" y="16"/>
                </a:cxn>
                <a:cxn ang="0">
                  <a:pos x="350" y="18"/>
                </a:cxn>
                <a:cxn ang="0">
                  <a:pos x="376" y="40"/>
                </a:cxn>
                <a:cxn ang="0">
                  <a:pos x="392" y="68"/>
                </a:cxn>
                <a:cxn ang="0">
                  <a:pos x="402" y="86"/>
                </a:cxn>
                <a:cxn ang="0">
                  <a:pos x="322" y="120"/>
                </a:cxn>
                <a:cxn ang="0">
                  <a:pos x="314" y="138"/>
                </a:cxn>
                <a:cxn ang="0">
                  <a:pos x="250" y="180"/>
                </a:cxn>
                <a:cxn ang="0">
                  <a:pos x="224" y="190"/>
                </a:cxn>
                <a:cxn ang="0">
                  <a:pos x="214" y="200"/>
                </a:cxn>
                <a:cxn ang="0">
                  <a:pos x="192" y="220"/>
                </a:cxn>
                <a:cxn ang="0">
                  <a:pos x="156" y="252"/>
                </a:cxn>
                <a:cxn ang="0">
                  <a:pos x="138" y="266"/>
                </a:cxn>
                <a:cxn ang="0">
                  <a:pos x="102" y="266"/>
                </a:cxn>
                <a:cxn ang="0">
                  <a:pos x="100" y="272"/>
                </a:cxn>
                <a:cxn ang="0">
                  <a:pos x="120" y="294"/>
                </a:cxn>
                <a:cxn ang="0">
                  <a:pos x="110" y="312"/>
                </a:cxn>
                <a:cxn ang="0">
                  <a:pos x="72" y="304"/>
                </a:cxn>
                <a:cxn ang="0">
                  <a:pos x="38" y="300"/>
                </a:cxn>
                <a:cxn ang="0">
                  <a:pos x="20" y="296"/>
                </a:cxn>
                <a:cxn ang="0">
                  <a:pos x="4" y="270"/>
                </a:cxn>
                <a:cxn ang="0">
                  <a:pos x="38" y="260"/>
                </a:cxn>
                <a:cxn ang="0">
                  <a:pos x="40" y="234"/>
                </a:cxn>
                <a:cxn ang="0">
                  <a:pos x="58" y="232"/>
                </a:cxn>
                <a:cxn ang="0">
                  <a:pos x="68" y="246"/>
                </a:cxn>
                <a:cxn ang="0">
                  <a:pos x="72" y="226"/>
                </a:cxn>
                <a:cxn ang="0">
                  <a:pos x="68" y="204"/>
                </a:cxn>
                <a:cxn ang="0">
                  <a:pos x="114" y="206"/>
                </a:cxn>
                <a:cxn ang="0">
                  <a:pos x="108" y="178"/>
                </a:cxn>
                <a:cxn ang="0">
                  <a:pos x="108" y="144"/>
                </a:cxn>
                <a:cxn ang="0">
                  <a:pos x="126" y="116"/>
                </a:cxn>
                <a:cxn ang="0">
                  <a:pos x="142" y="130"/>
                </a:cxn>
                <a:cxn ang="0">
                  <a:pos x="148" y="156"/>
                </a:cxn>
                <a:cxn ang="0">
                  <a:pos x="150" y="130"/>
                </a:cxn>
                <a:cxn ang="0">
                  <a:pos x="216" y="110"/>
                </a:cxn>
                <a:cxn ang="0">
                  <a:pos x="162" y="120"/>
                </a:cxn>
                <a:cxn ang="0">
                  <a:pos x="156" y="116"/>
                </a:cxn>
                <a:cxn ang="0">
                  <a:pos x="130" y="108"/>
                </a:cxn>
                <a:cxn ang="0">
                  <a:pos x="114" y="94"/>
                </a:cxn>
                <a:cxn ang="0">
                  <a:pos x="124" y="52"/>
                </a:cxn>
              </a:cxnLst>
              <a:rect l="0" t="0" r="r" b="b"/>
              <a:pathLst>
                <a:path w="403" h="317">
                  <a:moveTo>
                    <a:pt x="112" y="40"/>
                  </a:moveTo>
                  <a:lnTo>
                    <a:pt x="124" y="34"/>
                  </a:lnTo>
                  <a:lnTo>
                    <a:pt x="140" y="32"/>
                  </a:lnTo>
                  <a:lnTo>
                    <a:pt x="142" y="40"/>
                  </a:lnTo>
                  <a:lnTo>
                    <a:pt x="146" y="30"/>
                  </a:lnTo>
                  <a:lnTo>
                    <a:pt x="158" y="26"/>
                  </a:lnTo>
                  <a:lnTo>
                    <a:pt x="164" y="32"/>
                  </a:lnTo>
                  <a:lnTo>
                    <a:pt x="170" y="40"/>
                  </a:lnTo>
                  <a:lnTo>
                    <a:pt x="176" y="40"/>
                  </a:lnTo>
                  <a:lnTo>
                    <a:pt x="172" y="22"/>
                  </a:lnTo>
                  <a:lnTo>
                    <a:pt x="180" y="22"/>
                  </a:lnTo>
                  <a:lnTo>
                    <a:pt x="180" y="14"/>
                  </a:lnTo>
                  <a:lnTo>
                    <a:pt x="196" y="14"/>
                  </a:lnTo>
                  <a:lnTo>
                    <a:pt x="198" y="32"/>
                  </a:lnTo>
                  <a:lnTo>
                    <a:pt x="210" y="28"/>
                  </a:lnTo>
                  <a:lnTo>
                    <a:pt x="214" y="22"/>
                  </a:lnTo>
                  <a:lnTo>
                    <a:pt x="218" y="10"/>
                  </a:lnTo>
                  <a:lnTo>
                    <a:pt x="220" y="6"/>
                  </a:lnTo>
                  <a:lnTo>
                    <a:pt x="226" y="10"/>
                  </a:lnTo>
                  <a:lnTo>
                    <a:pt x="234" y="4"/>
                  </a:lnTo>
                  <a:lnTo>
                    <a:pt x="238" y="8"/>
                  </a:lnTo>
                  <a:lnTo>
                    <a:pt x="244" y="2"/>
                  </a:lnTo>
                  <a:lnTo>
                    <a:pt x="260" y="0"/>
                  </a:lnTo>
                  <a:lnTo>
                    <a:pt x="272" y="6"/>
                  </a:lnTo>
                  <a:lnTo>
                    <a:pt x="272" y="18"/>
                  </a:lnTo>
                  <a:lnTo>
                    <a:pt x="278" y="0"/>
                  </a:lnTo>
                  <a:lnTo>
                    <a:pt x="292" y="0"/>
                  </a:lnTo>
                  <a:lnTo>
                    <a:pt x="304" y="2"/>
                  </a:lnTo>
                  <a:lnTo>
                    <a:pt x="308" y="6"/>
                  </a:lnTo>
                  <a:lnTo>
                    <a:pt x="308" y="16"/>
                  </a:lnTo>
                  <a:lnTo>
                    <a:pt x="318" y="6"/>
                  </a:lnTo>
                  <a:lnTo>
                    <a:pt x="326" y="8"/>
                  </a:lnTo>
                  <a:lnTo>
                    <a:pt x="350" y="18"/>
                  </a:lnTo>
                  <a:lnTo>
                    <a:pt x="376" y="32"/>
                  </a:lnTo>
                  <a:lnTo>
                    <a:pt x="366" y="44"/>
                  </a:lnTo>
                  <a:lnTo>
                    <a:pt x="376" y="40"/>
                  </a:lnTo>
                  <a:lnTo>
                    <a:pt x="396" y="46"/>
                  </a:lnTo>
                  <a:lnTo>
                    <a:pt x="396" y="54"/>
                  </a:lnTo>
                  <a:lnTo>
                    <a:pt x="392" y="68"/>
                  </a:lnTo>
                  <a:lnTo>
                    <a:pt x="400" y="66"/>
                  </a:lnTo>
                  <a:lnTo>
                    <a:pt x="402" y="76"/>
                  </a:lnTo>
                  <a:lnTo>
                    <a:pt x="402" y="86"/>
                  </a:lnTo>
                  <a:lnTo>
                    <a:pt x="394" y="92"/>
                  </a:lnTo>
                  <a:lnTo>
                    <a:pt x="350" y="106"/>
                  </a:lnTo>
                  <a:lnTo>
                    <a:pt x="322" y="120"/>
                  </a:lnTo>
                  <a:lnTo>
                    <a:pt x="338" y="116"/>
                  </a:lnTo>
                  <a:lnTo>
                    <a:pt x="348" y="118"/>
                  </a:lnTo>
                  <a:lnTo>
                    <a:pt x="314" y="138"/>
                  </a:lnTo>
                  <a:lnTo>
                    <a:pt x="278" y="152"/>
                  </a:lnTo>
                  <a:lnTo>
                    <a:pt x="266" y="168"/>
                  </a:lnTo>
                  <a:lnTo>
                    <a:pt x="250" y="180"/>
                  </a:lnTo>
                  <a:lnTo>
                    <a:pt x="234" y="186"/>
                  </a:lnTo>
                  <a:lnTo>
                    <a:pt x="220" y="172"/>
                  </a:lnTo>
                  <a:lnTo>
                    <a:pt x="224" y="190"/>
                  </a:lnTo>
                  <a:lnTo>
                    <a:pt x="202" y="190"/>
                  </a:lnTo>
                  <a:lnTo>
                    <a:pt x="180" y="184"/>
                  </a:lnTo>
                  <a:lnTo>
                    <a:pt x="214" y="200"/>
                  </a:lnTo>
                  <a:lnTo>
                    <a:pt x="204" y="214"/>
                  </a:lnTo>
                  <a:lnTo>
                    <a:pt x="188" y="202"/>
                  </a:lnTo>
                  <a:lnTo>
                    <a:pt x="192" y="220"/>
                  </a:lnTo>
                  <a:lnTo>
                    <a:pt x="174" y="240"/>
                  </a:lnTo>
                  <a:lnTo>
                    <a:pt x="160" y="238"/>
                  </a:lnTo>
                  <a:lnTo>
                    <a:pt x="156" y="252"/>
                  </a:lnTo>
                  <a:lnTo>
                    <a:pt x="144" y="246"/>
                  </a:lnTo>
                  <a:lnTo>
                    <a:pt x="142" y="258"/>
                  </a:lnTo>
                  <a:lnTo>
                    <a:pt x="138" y="266"/>
                  </a:lnTo>
                  <a:lnTo>
                    <a:pt x="130" y="272"/>
                  </a:lnTo>
                  <a:lnTo>
                    <a:pt x="106" y="272"/>
                  </a:lnTo>
                  <a:lnTo>
                    <a:pt x="102" y="266"/>
                  </a:lnTo>
                  <a:lnTo>
                    <a:pt x="104" y="252"/>
                  </a:lnTo>
                  <a:lnTo>
                    <a:pt x="88" y="276"/>
                  </a:lnTo>
                  <a:lnTo>
                    <a:pt x="100" y="272"/>
                  </a:lnTo>
                  <a:lnTo>
                    <a:pt x="116" y="280"/>
                  </a:lnTo>
                  <a:lnTo>
                    <a:pt x="108" y="290"/>
                  </a:lnTo>
                  <a:lnTo>
                    <a:pt x="120" y="294"/>
                  </a:lnTo>
                  <a:lnTo>
                    <a:pt x="118" y="302"/>
                  </a:lnTo>
                  <a:lnTo>
                    <a:pt x="116" y="308"/>
                  </a:lnTo>
                  <a:lnTo>
                    <a:pt x="110" y="312"/>
                  </a:lnTo>
                  <a:lnTo>
                    <a:pt x="90" y="316"/>
                  </a:lnTo>
                  <a:lnTo>
                    <a:pt x="82" y="306"/>
                  </a:lnTo>
                  <a:lnTo>
                    <a:pt x="72" y="304"/>
                  </a:lnTo>
                  <a:lnTo>
                    <a:pt x="62" y="304"/>
                  </a:lnTo>
                  <a:lnTo>
                    <a:pt x="52" y="298"/>
                  </a:lnTo>
                  <a:lnTo>
                    <a:pt x="38" y="300"/>
                  </a:lnTo>
                  <a:lnTo>
                    <a:pt x="40" y="308"/>
                  </a:lnTo>
                  <a:lnTo>
                    <a:pt x="30" y="302"/>
                  </a:lnTo>
                  <a:lnTo>
                    <a:pt x="20" y="296"/>
                  </a:lnTo>
                  <a:lnTo>
                    <a:pt x="10" y="292"/>
                  </a:lnTo>
                  <a:lnTo>
                    <a:pt x="0" y="284"/>
                  </a:lnTo>
                  <a:lnTo>
                    <a:pt x="4" y="270"/>
                  </a:lnTo>
                  <a:lnTo>
                    <a:pt x="20" y="262"/>
                  </a:lnTo>
                  <a:lnTo>
                    <a:pt x="28" y="262"/>
                  </a:lnTo>
                  <a:lnTo>
                    <a:pt x="38" y="260"/>
                  </a:lnTo>
                  <a:lnTo>
                    <a:pt x="46" y="254"/>
                  </a:lnTo>
                  <a:lnTo>
                    <a:pt x="42" y="248"/>
                  </a:lnTo>
                  <a:lnTo>
                    <a:pt x="40" y="234"/>
                  </a:lnTo>
                  <a:lnTo>
                    <a:pt x="48" y="230"/>
                  </a:lnTo>
                  <a:lnTo>
                    <a:pt x="54" y="228"/>
                  </a:lnTo>
                  <a:lnTo>
                    <a:pt x="58" y="232"/>
                  </a:lnTo>
                  <a:lnTo>
                    <a:pt x="64" y="256"/>
                  </a:lnTo>
                  <a:lnTo>
                    <a:pt x="80" y="256"/>
                  </a:lnTo>
                  <a:lnTo>
                    <a:pt x="68" y="246"/>
                  </a:lnTo>
                  <a:lnTo>
                    <a:pt x="70" y="234"/>
                  </a:lnTo>
                  <a:lnTo>
                    <a:pt x="84" y="214"/>
                  </a:lnTo>
                  <a:lnTo>
                    <a:pt x="72" y="226"/>
                  </a:lnTo>
                  <a:lnTo>
                    <a:pt x="56" y="220"/>
                  </a:lnTo>
                  <a:lnTo>
                    <a:pt x="60" y="210"/>
                  </a:lnTo>
                  <a:lnTo>
                    <a:pt x="68" y="204"/>
                  </a:lnTo>
                  <a:lnTo>
                    <a:pt x="72" y="194"/>
                  </a:lnTo>
                  <a:lnTo>
                    <a:pt x="94" y="192"/>
                  </a:lnTo>
                  <a:lnTo>
                    <a:pt x="114" y="206"/>
                  </a:lnTo>
                  <a:lnTo>
                    <a:pt x="120" y="196"/>
                  </a:lnTo>
                  <a:lnTo>
                    <a:pt x="106" y="188"/>
                  </a:lnTo>
                  <a:lnTo>
                    <a:pt x="108" y="178"/>
                  </a:lnTo>
                  <a:lnTo>
                    <a:pt x="110" y="168"/>
                  </a:lnTo>
                  <a:lnTo>
                    <a:pt x="114" y="158"/>
                  </a:lnTo>
                  <a:lnTo>
                    <a:pt x="108" y="144"/>
                  </a:lnTo>
                  <a:lnTo>
                    <a:pt x="120" y="146"/>
                  </a:lnTo>
                  <a:lnTo>
                    <a:pt x="112" y="132"/>
                  </a:lnTo>
                  <a:lnTo>
                    <a:pt x="126" y="116"/>
                  </a:lnTo>
                  <a:lnTo>
                    <a:pt x="128" y="120"/>
                  </a:lnTo>
                  <a:lnTo>
                    <a:pt x="134" y="126"/>
                  </a:lnTo>
                  <a:lnTo>
                    <a:pt x="142" y="130"/>
                  </a:lnTo>
                  <a:lnTo>
                    <a:pt x="144" y="134"/>
                  </a:lnTo>
                  <a:lnTo>
                    <a:pt x="146" y="142"/>
                  </a:lnTo>
                  <a:lnTo>
                    <a:pt x="148" y="156"/>
                  </a:lnTo>
                  <a:lnTo>
                    <a:pt x="152" y="162"/>
                  </a:lnTo>
                  <a:lnTo>
                    <a:pt x="154" y="142"/>
                  </a:lnTo>
                  <a:lnTo>
                    <a:pt x="150" y="130"/>
                  </a:lnTo>
                  <a:lnTo>
                    <a:pt x="180" y="132"/>
                  </a:lnTo>
                  <a:lnTo>
                    <a:pt x="198" y="126"/>
                  </a:lnTo>
                  <a:lnTo>
                    <a:pt x="216" y="110"/>
                  </a:lnTo>
                  <a:lnTo>
                    <a:pt x="192" y="120"/>
                  </a:lnTo>
                  <a:lnTo>
                    <a:pt x="172" y="124"/>
                  </a:lnTo>
                  <a:lnTo>
                    <a:pt x="162" y="120"/>
                  </a:lnTo>
                  <a:lnTo>
                    <a:pt x="172" y="110"/>
                  </a:lnTo>
                  <a:lnTo>
                    <a:pt x="164" y="106"/>
                  </a:lnTo>
                  <a:lnTo>
                    <a:pt x="156" y="116"/>
                  </a:lnTo>
                  <a:lnTo>
                    <a:pt x="152" y="118"/>
                  </a:lnTo>
                  <a:lnTo>
                    <a:pt x="140" y="114"/>
                  </a:lnTo>
                  <a:lnTo>
                    <a:pt x="130" y="108"/>
                  </a:lnTo>
                  <a:lnTo>
                    <a:pt x="144" y="90"/>
                  </a:lnTo>
                  <a:lnTo>
                    <a:pt x="120" y="102"/>
                  </a:lnTo>
                  <a:lnTo>
                    <a:pt x="114" y="94"/>
                  </a:lnTo>
                  <a:lnTo>
                    <a:pt x="112" y="86"/>
                  </a:lnTo>
                  <a:lnTo>
                    <a:pt x="114" y="74"/>
                  </a:lnTo>
                  <a:lnTo>
                    <a:pt x="124" y="52"/>
                  </a:lnTo>
                  <a:lnTo>
                    <a:pt x="110" y="48"/>
                  </a:lnTo>
                  <a:lnTo>
                    <a:pt x="112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9" name="Freeform 479"/>
            <p:cNvSpPr>
              <a:spLocks/>
            </p:cNvSpPr>
            <p:nvPr/>
          </p:nvSpPr>
          <p:spPr bwMode="ltGray">
            <a:xfrm>
              <a:off x="2743200" y="919163"/>
              <a:ext cx="1004888" cy="1514475"/>
            </a:xfrm>
            <a:custGeom>
              <a:avLst/>
              <a:gdLst/>
              <a:ahLst/>
              <a:cxnLst>
                <a:cxn ang="0">
                  <a:pos x="118" y="388"/>
                </a:cxn>
                <a:cxn ang="0">
                  <a:pos x="114" y="336"/>
                </a:cxn>
                <a:cxn ang="0">
                  <a:pos x="24" y="314"/>
                </a:cxn>
                <a:cxn ang="0">
                  <a:pos x="10" y="274"/>
                </a:cxn>
                <a:cxn ang="0">
                  <a:pos x="36" y="252"/>
                </a:cxn>
                <a:cxn ang="0">
                  <a:pos x="38" y="236"/>
                </a:cxn>
                <a:cxn ang="0">
                  <a:pos x="14" y="192"/>
                </a:cxn>
                <a:cxn ang="0">
                  <a:pos x="68" y="178"/>
                </a:cxn>
                <a:cxn ang="0">
                  <a:pos x="112" y="162"/>
                </a:cxn>
                <a:cxn ang="0">
                  <a:pos x="104" y="126"/>
                </a:cxn>
                <a:cxn ang="0">
                  <a:pos x="140" y="98"/>
                </a:cxn>
                <a:cxn ang="0">
                  <a:pos x="162" y="100"/>
                </a:cxn>
                <a:cxn ang="0">
                  <a:pos x="182" y="62"/>
                </a:cxn>
                <a:cxn ang="0">
                  <a:pos x="212" y="52"/>
                </a:cxn>
                <a:cxn ang="0">
                  <a:pos x="276" y="80"/>
                </a:cxn>
                <a:cxn ang="0">
                  <a:pos x="298" y="56"/>
                </a:cxn>
                <a:cxn ang="0">
                  <a:pos x="314" y="64"/>
                </a:cxn>
                <a:cxn ang="0">
                  <a:pos x="344" y="104"/>
                </a:cxn>
                <a:cxn ang="0">
                  <a:pos x="350" y="48"/>
                </a:cxn>
                <a:cxn ang="0">
                  <a:pos x="358" y="22"/>
                </a:cxn>
                <a:cxn ang="0">
                  <a:pos x="404" y="26"/>
                </a:cxn>
                <a:cxn ang="0">
                  <a:pos x="440" y="0"/>
                </a:cxn>
                <a:cxn ang="0">
                  <a:pos x="494" y="12"/>
                </a:cxn>
                <a:cxn ang="0">
                  <a:pos x="504" y="34"/>
                </a:cxn>
                <a:cxn ang="0">
                  <a:pos x="526" y="54"/>
                </a:cxn>
                <a:cxn ang="0">
                  <a:pos x="558" y="86"/>
                </a:cxn>
                <a:cxn ang="0">
                  <a:pos x="496" y="88"/>
                </a:cxn>
                <a:cxn ang="0">
                  <a:pos x="438" y="110"/>
                </a:cxn>
                <a:cxn ang="0">
                  <a:pos x="480" y="98"/>
                </a:cxn>
                <a:cxn ang="0">
                  <a:pos x="518" y="102"/>
                </a:cxn>
                <a:cxn ang="0">
                  <a:pos x="500" y="124"/>
                </a:cxn>
                <a:cxn ang="0">
                  <a:pos x="552" y="106"/>
                </a:cxn>
                <a:cxn ang="0">
                  <a:pos x="506" y="168"/>
                </a:cxn>
                <a:cxn ang="0">
                  <a:pos x="578" y="138"/>
                </a:cxn>
                <a:cxn ang="0">
                  <a:pos x="608" y="118"/>
                </a:cxn>
                <a:cxn ang="0">
                  <a:pos x="636" y="148"/>
                </a:cxn>
                <a:cxn ang="0">
                  <a:pos x="610" y="162"/>
                </a:cxn>
                <a:cxn ang="0">
                  <a:pos x="580" y="180"/>
                </a:cxn>
                <a:cxn ang="0">
                  <a:pos x="580" y="210"/>
                </a:cxn>
                <a:cxn ang="0">
                  <a:pos x="550" y="260"/>
                </a:cxn>
                <a:cxn ang="0">
                  <a:pos x="548" y="350"/>
                </a:cxn>
                <a:cxn ang="0">
                  <a:pos x="512" y="360"/>
                </a:cxn>
                <a:cxn ang="0">
                  <a:pos x="532" y="400"/>
                </a:cxn>
                <a:cxn ang="0">
                  <a:pos x="510" y="456"/>
                </a:cxn>
                <a:cxn ang="0">
                  <a:pos x="490" y="488"/>
                </a:cxn>
                <a:cxn ang="0">
                  <a:pos x="488" y="570"/>
                </a:cxn>
                <a:cxn ang="0">
                  <a:pos x="444" y="564"/>
                </a:cxn>
                <a:cxn ang="0">
                  <a:pos x="422" y="616"/>
                </a:cxn>
                <a:cxn ang="0">
                  <a:pos x="364" y="630"/>
                </a:cxn>
                <a:cxn ang="0">
                  <a:pos x="312" y="678"/>
                </a:cxn>
                <a:cxn ang="0">
                  <a:pos x="240" y="696"/>
                </a:cxn>
                <a:cxn ang="0">
                  <a:pos x="212" y="746"/>
                </a:cxn>
                <a:cxn ang="0">
                  <a:pos x="182" y="812"/>
                </a:cxn>
                <a:cxn ang="0">
                  <a:pos x="144" y="820"/>
                </a:cxn>
                <a:cxn ang="0">
                  <a:pos x="100" y="766"/>
                </a:cxn>
                <a:cxn ang="0">
                  <a:pos x="82" y="626"/>
                </a:cxn>
                <a:cxn ang="0">
                  <a:pos x="134" y="576"/>
                </a:cxn>
                <a:cxn ang="0">
                  <a:pos x="102" y="522"/>
                </a:cxn>
                <a:cxn ang="0">
                  <a:pos x="124" y="488"/>
                </a:cxn>
                <a:cxn ang="0">
                  <a:pos x="116" y="460"/>
                </a:cxn>
              </a:cxnLst>
              <a:rect l="0" t="0" r="r" b="b"/>
              <a:pathLst>
                <a:path w="637" h="835">
                  <a:moveTo>
                    <a:pt x="116" y="432"/>
                  </a:moveTo>
                  <a:lnTo>
                    <a:pt x="114" y="396"/>
                  </a:lnTo>
                  <a:lnTo>
                    <a:pt x="118" y="388"/>
                  </a:lnTo>
                  <a:lnTo>
                    <a:pt x="106" y="356"/>
                  </a:lnTo>
                  <a:lnTo>
                    <a:pt x="112" y="346"/>
                  </a:lnTo>
                  <a:lnTo>
                    <a:pt x="114" y="336"/>
                  </a:lnTo>
                  <a:lnTo>
                    <a:pt x="78" y="310"/>
                  </a:lnTo>
                  <a:lnTo>
                    <a:pt x="40" y="306"/>
                  </a:lnTo>
                  <a:lnTo>
                    <a:pt x="24" y="314"/>
                  </a:lnTo>
                  <a:lnTo>
                    <a:pt x="4" y="288"/>
                  </a:lnTo>
                  <a:lnTo>
                    <a:pt x="24" y="282"/>
                  </a:lnTo>
                  <a:lnTo>
                    <a:pt x="10" y="274"/>
                  </a:lnTo>
                  <a:lnTo>
                    <a:pt x="0" y="262"/>
                  </a:lnTo>
                  <a:lnTo>
                    <a:pt x="10" y="250"/>
                  </a:lnTo>
                  <a:lnTo>
                    <a:pt x="36" y="252"/>
                  </a:lnTo>
                  <a:lnTo>
                    <a:pt x="52" y="258"/>
                  </a:lnTo>
                  <a:lnTo>
                    <a:pt x="56" y="248"/>
                  </a:lnTo>
                  <a:lnTo>
                    <a:pt x="38" y="236"/>
                  </a:lnTo>
                  <a:lnTo>
                    <a:pt x="18" y="234"/>
                  </a:lnTo>
                  <a:lnTo>
                    <a:pt x="0" y="204"/>
                  </a:lnTo>
                  <a:lnTo>
                    <a:pt x="14" y="192"/>
                  </a:lnTo>
                  <a:lnTo>
                    <a:pt x="40" y="186"/>
                  </a:lnTo>
                  <a:lnTo>
                    <a:pt x="46" y="182"/>
                  </a:lnTo>
                  <a:lnTo>
                    <a:pt x="68" y="178"/>
                  </a:lnTo>
                  <a:lnTo>
                    <a:pt x="90" y="180"/>
                  </a:lnTo>
                  <a:lnTo>
                    <a:pt x="94" y="182"/>
                  </a:lnTo>
                  <a:lnTo>
                    <a:pt x="112" y="162"/>
                  </a:lnTo>
                  <a:lnTo>
                    <a:pt x="118" y="142"/>
                  </a:lnTo>
                  <a:lnTo>
                    <a:pt x="100" y="138"/>
                  </a:lnTo>
                  <a:lnTo>
                    <a:pt x="104" y="126"/>
                  </a:lnTo>
                  <a:lnTo>
                    <a:pt x="110" y="116"/>
                  </a:lnTo>
                  <a:lnTo>
                    <a:pt x="120" y="110"/>
                  </a:lnTo>
                  <a:lnTo>
                    <a:pt x="140" y="98"/>
                  </a:lnTo>
                  <a:lnTo>
                    <a:pt x="146" y="90"/>
                  </a:lnTo>
                  <a:lnTo>
                    <a:pt x="160" y="92"/>
                  </a:lnTo>
                  <a:lnTo>
                    <a:pt x="162" y="100"/>
                  </a:lnTo>
                  <a:lnTo>
                    <a:pt x="172" y="88"/>
                  </a:lnTo>
                  <a:lnTo>
                    <a:pt x="182" y="82"/>
                  </a:lnTo>
                  <a:lnTo>
                    <a:pt x="182" y="62"/>
                  </a:lnTo>
                  <a:lnTo>
                    <a:pt x="198" y="58"/>
                  </a:lnTo>
                  <a:lnTo>
                    <a:pt x="202" y="80"/>
                  </a:lnTo>
                  <a:lnTo>
                    <a:pt x="212" y="52"/>
                  </a:lnTo>
                  <a:lnTo>
                    <a:pt x="240" y="52"/>
                  </a:lnTo>
                  <a:lnTo>
                    <a:pt x="268" y="42"/>
                  </a:lnTo>
                  <a:lnTo>
                    <a:pt x="276" y="80"/>
                  </a:lnTo>
                  <a:lnTo>
                    <a:pt x="296" y="88"/>
                  </a:lnTo>
                  <a:lnTo>
                    <a:pt x="296" y="68"/>
                  </a:lnTo>
                  <a:lnTo>
                    <a:pt x="298" y="56"/>
                  </a:lnTo>
                  <a:lnTo>
                    <a:pt x="302" y="48"/>
                  </a:lnTo>
                  <a:lnTo>
                    <a:pt x="310" y="54"/>
                  </a:lnTo>
                  <a:lnTo>
                    <a:pt x="314" y="64"/>
                  </a:lnTo>
                  <a:lnTo>
                    <a:pt x="320" y="82"/>
                  </a:lnTo>
                  <a:lnTo>
                    <a:pt x="326" y="100"/>
                  </a:lnTo>
                  <a:lnTo>
                    <a:pt x="344" y="104"/>
                  </a:lnTo>
                  <a:lnTo>
                    <a:pt x="336" y="80"/>
                  </a:lnTo>
                  <a:lnTo>
                    <a:pt x="334" y="44"/>
                  </a:lnTo>
                  <a:lnTo>
                    <a:pt x="350" y="48"/>
                  </a:lnTo>
                  <a:lnTo>
                    <a:pt x="354" y="42"/>
                  </a:lnTo>
                  <a:lnTo>
                    <a:pt x="364" y="36"/>
                  </a:lnTo>
                  <a:lnTo>
                    <a:pt x="358" y="22"/>
                  </a:lnTo>
                  <a:lnTo>
                    <a:pt x="374" y="14"/>
                  </a:lnTo>
                  <a:lnTo>
                    <a:pt x="384" y="12"/>
                  </a:lnTo>
                  <a:lnTo>
                    <a:pt x="404" y="26"/>
                  </a:lnTo>
                  <a:lnTo>
                    <a:pt x="414" y="14"/>
                  </a:lnTo>
                  <a:lnTo>
                    <a:pt x="426" y="6"/>
                  </a:lnTo>
                  <a:lnTo>
                    <a:pt x="440" y="0"/>
                  </a:lnTo>
                  <a:lnTo>
                    <a:pt x="456" y="0"/>
                  </a:lnTo>
                  <a:lnTo>
                    <a:pt x="478" y="6"/>
                  </a:lnTo>
                  <a:lnTo>
                    <a:pt x="494" y="12"/>
                  </a:lnTo>
                  <a:lnTo>
                    <a:pt x="516" y="18"/>
                  </a:lnTo>
                  <a:lnTo>
                    <a:pt x="524" y="24"/>
                  </a:lnTo>
                  <a:lnTo>
                    <a:pt x="504" y="34"/>
                  </a:lnTo>
                  <a:lnTo>
                    <a:pt x="530" y="38"/>
                  </a:lnTo>
                  <a:lnTo>
                    <a:pt x="538" y="44"/>
                  </a:lnTo>
                  <a:lnTo>
                    <a:pt x="526" y="54"/>
                  </a:lnTo>
                  <a:lnTo>
                    <a:pt x="542" y="54"/>
                  </a:lnTo>
                  <a:lnTo>
                    <a:pt x="570" y="74"/>
                  </a:lnTo>
                  <a:lnTo>
                    <a:pt x="558" y="86"/>
                  </a:lnTo>
                  <a:lnTo>
                    <a:pt x="542" y="92"/>
                  </a:lnTo>
                  <a:lnTo>
                    <a:pt x="520" y="90"/>
                  </a:lnTo>
                  <a:lnTo>
                    <a:pt x="496" y="88"/>
                  </a:lnTo>
                  <a:lnTo>
                    <a:pt x="480" y="90"/>
                  </a:lnTo>
                  <a:lnTo>
                    <a:pt x="468" y="96"/>
                  </a:lnTo>
                  <a:lnTo>
                    <a:pt x="438" y="110"/>
                  </a:lnTo>
                  <a:lnTo>
                    <a:pt x="440" y="118"/>
                  </a:lnTo>
                  <a:lnTo>
                    <a:pt x="454" y="110"/>
                  </a:lnTo>
                  <a:lnTo>
                    <a:pt x="480" y="98"/>
                  </a:lnTo>
                  <a:lnTo>
                    <a:pt x="492" y="98"/>
                  </a:lnTo>
                  <a:lnTo>
                    <a:pt x="506" y="100"/>
                  </a:lnTo>
                  <a:lnTo>
                    <a:pt x="518" y="102"/>
                  </a:lnTo>
                  <a:lnTo>
                    <a:pt x="516" y="116"/>
                  </a:lnTo>
                  <a:lnTo>
                    <a:pt x="500" y="118"/>
                  </a:lnTo>
                  <a:lnTo>
                    <a:pt x="500" y="124"/>
                  </a:lnTo>
                  <a:lnTo>
                    <a:pt x="532" y="122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0" y="126"/>
                  </a:lnTo>
                  <a:lnTo>
                    <a:pt x="528" y="144"/>
                  </a:lnTo>
                  <a:lnTo>
                    <a:pt x="506" y="168"/>
                  </a:lnTo>
                  <a:lnTo>
                    <a:pt x="550" y="146"/>
                  </a:lnTo>
                  <a:lnTo>
                    <a:pt x="560" y="130"/>
                  </a:lnTo>
                  <a:lnTo>
                    <a:pt x="578" y="138"/>
                  </a:lnTo>
                  <a:lnTo>
                    <a:pt x="582" y="122"/>
                  </a:lnTo>
                  <a:lnTo>
                    <a:pt x="596" y="118"/>
                  </a:lnTo>
                  <a:lnTo>
                    <a:pt x="608" y="118"/>
                  </a:lnTo>
                  <a:lnTo>
                    <a:pt x="622" y="124"/>
                  </a:lnTo>
                  <a:lnTo>
                    <a:pt x="634" y="142"/>
                  </a:lnTo>
                  <a:lnTo>
                    <a:pt x="636" y="148"/>
                  </a:lnTo>
                  <a:lnTo>
                    <a:pt x="626" y="156"/>
                  </a:lnTo>
                  <a:lnTo>
                    <a:pt x="620" y="164"/>
                  </a:lnTo>
                  <a:lnTo>
                    <a:pt x="610" y="162"/>
                  </a:lnTo>
                  <a:lnTo>
                    <a:pt x="610" y="172"/>
                  </a:lnTo>
                  <a:lnTo>
                    <a:pt x="600" y="182"/>
                  </a:lnTo>
                  <a:lnTo>
                    <a:pt x="580" y="180"/>
                  </a:lnTo>
                  <a:lnTo>
                    <a:pt x="592" y="190"/>
                  </a:lnTo>
                  <a:lnTo>
                    <a:pt x="574" y="200"/>
                  </a:lnTo>
                  <a:lnTo>
                    <a:pt x="580" y="210"/>
                  </a:lnTo>
                  <a:lnTo>
                    <a:pt x="566" y="226"/>
                  </a:lnTo>
                  <a:lnTo>
                    <a:pt x="556" y="242"/>
                  </a:lnTo>
                  <a:lnTo>
                    <a:pt x="550" y="260"/>
                  </a:lnTo>
                  <a:lnTo>
                    <a:pt x="542" y="314"/>
                  </a:lnTo>
                  <a:lnTo>
                    <a:pt x="554" y="330"/>
                  </a:lnTo>
                  <a:lnTo>
                    <a:pt x="548" y="350"/>
                  </a:lnTo>
                  <a:lnTo>
                    <a:pt x="526" y="338"/>
                  </a:lnTo>
                  <a:lnTo>
                    <a:pt x="510" y="344"/>
                  </a:lnTo>
                  <a:lnTo>
                    <a:pt x="512" y="360"/>
                  </a:lnTo>
                  <a:lnTo>
                    <a:pt x="528" y="366"/>
                  </a:lnTo>
                  <a:lnTo>
                    <a:pt x="532" y="382"/>
                  </a:lnTo>
                  <a:lnTo>
                    <a:pt x="532" y="400"/>
                  </a:lnTo>
                  <a:lnTo>
                    <a:pt x="526" y="424"/>
                  </a:lnTo>
                  <a:lnTo>
                    <a:pt x="516" y="444"/>
                  </a:lnTo>
                  <a:lnTo>
                    <a:pt x="510" y="456"/>
                  </a:lnTo>
                  <a:lnTo>
                    <a:pt x="504" y="462"/>
                  </a:lnTo>
                  <a:lnTo>
                    <a:pt x="488" y="472"/>
                  </a:lnTo>
                  <a:lnTo>
                    <a:pt x="490" y="488"/>
                  </a:lnTo>
                  <a:lnTo>
                    <a:pt x="488" y="508"/>
                  </a:lnTo>
                  <a:lnTo>
                    <a:pt x="488" y="548"/>
                  </a:lnTo>
                  <a:lnTo>
                    <a:pt x="488" y="570"/>
                  </a:lnTo>
                  <a:lnTo>
                    <a:pt x="460" y="562"/>
                  </a:lnTo>
                  <a:lnTo>
                    <a:pt x="450" y="538"/>
                  </a:lnTo>
                  <a:lnTo>
                    <a:pt x="444" y="564"/>
                  </a:lnTo>
                  <a:lnTo>
                    <a:pt x="452" y="572"/>
                  </a:lnTo>
                  <a:lnTo>
                    <a:pt x="476" y="580"/>
                  </a:lnTo>
                  <a:lnTo>
                    <a:pt x="422" y="616"/>
                  </a:lnTo>
                  <a:lnTo>
                    <a:pt x="402" y="620"/>
                  </a:lnTo>
                  <a:lnTo>
                    <a:pt x="378" y="628"/>
                  </a:lnTo>
                  <a:lnTo>
                    <a:pt x="364" y="630"/>
                  </a:lnTo>
                  <a:lnTo>
                    <a:pt x="354" y="628"/>
                  </a:lnTo>
                  <a:lnTo>
                    <a:pt x="334" y="648"/>
                  </a:lnTo>
                  <a:lnTo>
                    <a:pt x="312" y="678"/>
                  </a:lnTo>
                  <a:lnTo>
                    <a:pt x="282" y="686"/>
                  </a:lnTo>
                  <a:lnTo>
                    <a:pt x="262" y="688"/>
                  </a:lnTo>
                  <a:lnTo>
                    <a:pt x="240" y="696"/>
                  </a:lnTo>
                  <a:lnTo>
                    <a:pt x="226" y="716"/>
                  </a:lnTo>
                  <a:lnTo>
                    <a:pt x="224" y="734"/>
                  </a:lnTo>
                  <a:lnTo>
                    <a:pt x="212" y="746"/>
                  </a:lnTo>
                  <a:lnTo>
                    <a:pt x="202" y="756"/>
                  </a:lnTo>
                  <a:lnTo>
                    <a:pt x="196" y="770"/>
                  </a:lnTo>
                  <a:lnTo>
                    <a:pt x="182" y="812"/>
                  </a:lnTo>
                  <a:lnTo>
                    <a:pt x="172" y="830"/>
                  </a:lnTo>
                  <a:lnTo>
                    <a:pt x="160" y="834"/>
                  </a:lnTo>
                  <a:lnTo>
                    <a:pt x="144" y="820"/>
                  </a:lnTo>
                  <a:lnTo>
                    <a:pt x="126" y="806"/>
                  </a:lnTo>
                  <a:lnTo>
                    <a:pt x="114" y="806"/>
                  </a:lnTo>
                  <a:lnTo>
                    <a:pt x="100" y="766"/>
                  </a:lnTo>
                  <a:lnTo>
                    <a:pt x="86" y="704"/>
                  </a:lnTo>
                  <a:lnTo>
                    <a:pt x="78" y="656"/>
                  </a:lnTo>
                  <a:lnTo>
                    <a:pt x="82" y="626"/>
                  </a:lnTo>
                  <a:lnTo>
                    <a:pt x="94" y="602"/>
                  </a:lnTo>
                  <a:lnTo>
                    <a:pt x="128" y="580"/>
                  </a:lnTo>
                  <a:lnTo>
                    <a:pt x="134" y="576"/>
                  </a:lnTo>
                  <a:lnTo>
                    <a:pt x="142" y="550"/>
                  </a:lnTo>
                  <a:lnTo>
                    <a:pt x="118" y="546"/>
                  </a:lnTo>
                  <a:lnTo>
                    <a:pt x="102" y="522"/>
                  </a:lnTo>
                  <a:lnTo>
                    <a:pt x="128" y="526"/>
                  </a:lnTo>
                  <a:lnTo>
                    <a:pt x="134" y="516"/>
                  </a:lnTo>
                  <a:lnTo>
                    <a:pt x="124" y="488"/>
                  </a:lnTo>
                  <a:lnTo>
                    <a:pt x="106" y="498"/>
                  </a:lnTo>
                  <a:lnTo>
                    <a:pt x="102" y="482"/>
                  </a:lnTo>
                  <a:lnTo>
                    <a:pt x="116" y="460"/>
                  </a:lnTo>
                  <a:lnTo>
                    <a:pt x="116" y="4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0" name="Freeform 480"/>
            <p:cNvSpPr>
              <a:spLocks/>
            </p:cNvSpPr>
            <p:nvPr/>
          </p:nvSpPr>
          <p:spPr bwMode="ltGray">
            <a:xfrm>
              <a:off x="2887663" y="1889125"/>
              <a:ext cx="46037" cy="587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12"/>
                </a:cxn>
                <a:cxn ang="0">
                  <a:pos x="28" y="24"/>
                </a:cxn>
                <a:cxn ang="0">
                  <a:pos x="20" y="32"/>
                </a:cxn>
                <a:cxn ang="0">
                  <a:pos x="6" y="28"/>
                </a:cxn>
                <a:cxn ang="0">
                  <a:pos x="0" y="14"/>
                </a:cxn>
                <a:cxn ang="0">
                  <a:pos x="6" y="0"/>
                </a:cxn>
              </a:cxnLst>
              <a:rect l="0" t="0" r="r" b="b"/>
              <a:pathLst>
                <a:path w="29" h="33">
                  <a:moveTo>
                    <a:pt x="6" y="0"/>
                  </a:moveTo>
                  <a:lnTo>
                    <a:pt x="16" y="12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6" y="28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1" name="Freeform 481"/>
            <p:cNvSpPr>
              <a:spLocks/>
            </p:cNvSpPr>
            <p:nvPr/>
          </p:nvSpPr>
          <p:spPr bwMode="ltGray">
            <a:xfrm>
              <a:off x="1663700" y="1308100"/>
              <a:ext cx="225425" cy="215900"/>
            </a:xfrm>
            <a:custGeom>
              <a:avLst/>
              <a:gdLst/>
              <a:ahLst/>
              <a:cxnLst>
                <a:cxn ang="0">
                  <a:pos x="140" y="58"/>
                </a:cxn>
                <a:cxn ang="0">
                  <a:pos x="142" y="42"/>
                </a:cxn>
                <a:cxn ang="0">
                  <a:pos x="140" y="40"/>
                </a:cxn>
                <a:cxn ang="0">
                  <a:pos x="140" y="30"/>
                </a:cxn>
                <a:cxn ang="0">
                  <a:pos x="130" y="20"/>
                </a:cxn>
                <a:cxn ang="0">
                  <a:pos x="124" y="20"/>
                </a:cxn>
                <a:cxn ang="0">
                  <a:pos x="122" y="22"/>
                </a:cxn>
                <a:cxn ang="0">
                  <a:pos x="118" y="20"/>
                </a:cxn>
                <a:cxn ang="0">
                  <a:pos x="116" y="20"/>
                </a:cxn>
                <a:cxn ang="0">
                  <a:pos x="116" y="16"/>
                </a:cxn>
                <a:cxn ang="0">
                  <a:pos x="104" y="8"/>
                </a:cxn>
                <a:cxn ang="0">
                  <a:pos x="102" y="2"/>
                </a:cxn>
                <a:cxn ang="0">
                  <a:pos x="92" y="0"/>
                </a:cxn>
                <a:cxn ang="0">
                  <a:pos x="82" y="4"/>
                </a:cxn>
                <a:cxn ang="0">
                  <a:pos x="60" y="2"/>
                </a:cxn>
                <a:cxn ang="0">
                  <a:pos x="58" y="16"/>
                </a:cxn>
                <a:cxn ang="0">
                  <a:pos x="60" y="24"/>
                </a:cxn>
                <a:cxn ang="0">
                  <a:pos x="52" y="28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6"/>
                </a:cxn>
                <a:cxn ang="0">
                  <a:pos x="22" y="62"/>
                </a:cxn>
                <a:cxn ang="0">
                  <a:pos x="2" y="72"/>
                </a:cxn>
                <a:cxn ang="0">
                  <a:pos x="0" y="82"/>
                </a:cxn>
                <a:cxn ang="0">
                  <a:pos x="2" y="90"/>
                </a:cxn>
                <a:cxn ang="0">
                  <a:pos x="2" y="110"/>
                </a:cxn>
                <a:cxn ang="0">
                  <a:pos x="0" y="118"/>
                </a:cxn>
                <a:cxn ang="0">
                  <a:pos x="8" y="118"/>
                </a:cxn>
                <a:cxn ang="0">
                  <a:pos x="16" y="118"/>
                </a:cxn>
                <a:cxn ang="0">
                  <a:pos x="20" y="114"/>
                </a:cxn>
                <a:cxn ang="0">
                  <a:pos x="22" y="110"/>
                </a:cxn>
                <a:cxn ang="0">
                  <a:pos x="26" y="108"/>
                </a:cxn>
                <a:cxn ang="0">
                  <a:pos x="26" y="118"/>
                </a:cxn>
                <a:cxn ang="0">
                  <a:pos x="36" y="118"/>
                </a:cxn>
                <a:cxn ang="0">
                  <a:pos x="42" y="112"/>
                </a:cxn>
                <a:cxn ang="0">
                  <a:pos x="46" y="102"/>
                </a:cxn>
                <a:cxn ang="0">
                  <a:pos x="52" y="96"/>
                </a:cxn>
                <a:cxn ang="0">
                  <a:pos x="60" y="92"/>
                </a:cxn>
                <a:cxn ang="0">
                  <a:pos x="66" y="94"/>
                </a:cxn>
                <a:cxn ang="0">
                  <a:pos x="80" y="76"/>
                </a:cxn>
                <a:cxn ang="0">
                  <a:pos x="90" y="76"/>
                </a:cxn>
                <a:cxn ang="0">
                  <a:pos x="120" y="66"/>
                </a:cxn>
                <a:cxn ang="0">
                  <a:pos x="136" y="64"/>
                </a:cxn>
                <a:cxn ang="0">
                  <a:pos x="140" y="58"/>
                </a:cxn>
              </a:cxnLst>
              <a:rect l="0" t="0" r="r" b="b"/>
              <a:pathLst>
                <a:path w="143" h="119">
                  <a:moveTo>
                    <a:pt x="140" y="58"/>
                  </a:moveTo>
                  <a:lnTo>
                    <a:pt x="142" y="42"/>
                  </a:lnTo>
                  <a:lnTo>
                    <a:pt x="140" y="40"/>
                  </a:lnTo>
                  <a:lnTo>
                    <a:pt x="140" y="30"/>
                  </a:lnTo>
                  <a:lnTo>
                    <a:pt x="130" y="20"/>
                  </a:lnTo>
                  <a:lnTo>
                    <a:pt x="124" y="20"/>
                  </a:lnTo>
                  <a:lnTo>
                    <a:pt x="122" y="22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6" y="16"/>
                  </a:lnTo>
                  <a:lnTo>
                    <a:pt x="104" y="8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2" y="4"/>
                  </a:lnTo>
                  <a:lnTo>
                    <a:pt x="60" y="2"/>
                  </a:lnTo>
                  <a:lnTo>
                    <a:pt x="58" y="16"/>
                  </a:lnTo>
                  <a:lnTo>
                    <a:pt x="60" y="24"/>
                  </a:lnTo>
                  <a:lnTo>
                    <a:pt x="52" y="28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6"/>
                  </a:lnTo>
                  <a:lnTo>
                    <a:pt x="22" y="62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110"/>
                  </a:lnTo>
                  <a:lnTo>
                    <a:pt x="0" y="118"/>
                  </a:lnTo>
                  <a:lnTo>
                    <a:pt x="8" y="118"/>
                  </a:lnTo>
                  <a:lnTo>
                    <a:pt x="16" y="118"/>
                  </a:lnTo>
                  <a:lnTo>
                    <a:pt x="20" y="114"/>
                  </a:lnTo>
                  <a:lnTo>
                    <a:pt x="22" y="110"/>
                  </a:lnTo>
                  <a:lnTo>
                    <a:pt x="26" y="108"/>
                  </a:lnTo>
                  <a:lnTo>
                    <a:pt x="26" y="118"/>
                  </a:lnTo>
                  <a:lnTo>
                    <a:pt x="36" y="118"/>
                  </a:lnTo>
                  <a:lnTo>
                    <a:pt x="42" y="112"/>
                  </a:lnTo>
                  <a:lnTo>
                    <a:pt x="46" y="102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6" y="94"/>
                  </a:lnTo>
                  <a:lnTo>
                    <a:pt x="80" y="76"/>
                  </a:lnTo>
                  <a:lnTo>
                    <a:pt x="90" y="76"/>
                  </a:lnTo>
                  <a:lnTo>
                    <a:pt x="120" y="66"/>
                  </a:lnTo>
                  <a:lnTo>
                    <a:pt x="136" y="64"/>
                  </a:lnTo>
                  <a:lnTo>
                    <a:pt x="140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2" name="Freeform 482"/>
            <p:cNvSpPr>
              <a:spLocks/>
            </p:cNvSpPr>
            <p:nvPr/>
          </p:nvSpPr>
          <p:spPr bwMode="ltGray">
            <a:xfrm>
              <a:off x="1739900" y="4389438"/>
              <a:ext cx="33338" cy="50800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0" y="22"/>
                </a:cxn>
                <a:cxn ang="0">
                  <a:pos x="4" y="28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14" y="6"/>
                </a:cxn>
              </a:cxnLst>
              <a:rect l="0" t="0" r="r" b="b"/>
              <a:pathLst>
                <a:path w="21" h="29">
                  <a:moveTo>
                    <a:pt x="14" y="6"/>
                  </a:moveTo>
                  <a:lnTo>
                    <a:pt x="20" y="22"/>
                  </a:lnTo>
                  <a:lnTo>
                    <a:pt x="4" y="28"/>
                  </a:lnTo>
                  <a:lnTo>
                    <a:pt x="6" y="18"/>
                  </a:lnTo>
                  <a:lnTo>
                    <a:pt x="0" y="0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3" name="Oval 483"/>
            <p:cNvSpPr>
              <a:spLocks noChangeArrowheads="1"/>
            </p:cNvSpPr>
            <p:nvPr/>
          </p:nvSpPr>
          <p:spPr bwMode="ltGray">
            <a:xfrm>
              <a:off x="1782763" y="4405313"/>
              <a:ext cx="3175" cy="793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4" name="Freeform 484"/>
            <p:cNvSpPr>
              <a:spLocks/>
            </p:cNvSpPr>
            <p:nvPr/>
          </p:nvSpPr>
          <p:spPr bwMode="ltGray">
            <a:xfrm>
              <a:off x="4865688" y="3222625"/>
              <a:ext cx="52387" cy="3968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8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10" y="22"/>
                </a:cxn>
                <a:cxn ang="0">
                  <a:pos x="22" y="16"/>
                </a:cxn>
                <a:cxn ang="0">
                  <a:pos x="28" y="16"/>
                </a:cxn>
                <a:cxn ang="0">
                  <a:pos x="26" y="10"/>
                </a:cxn>
                <a:cxn ang="0">
                  <a:pos x="34" y="4"/>
                </a:cxn>
                <a:cxn ang="0">
                  <a:pos x="32" y="0"/>
                </a:cxn>
                <a:cxn ang="0">
                  <a:pos x="24" y="6"/>
                </a:cxn>
                <a:cxn ang="0">
                  <a:pos x="10" y="4"/>
                </a:cxn>
              </a:cxnLst>
              <a:rect l="0" t="0" r="r" b="b"/>
              <a:pathLst>
                <a:path w="35" h="23">
                  <a:moveTo>
                    <a:pt x="10" y="4"/>
                  </a:moveTo>
                  <a:lnTo>
                    <a:pt x="8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0" y="22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6" y="10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24" y="6"/>
                  </a:lnTo>
                  <a:lnTo>
                    <a:pt x="10" y="4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5" name="Freeform 485"/>
            <p:cNvSpPr>
              <a:spLocks/>
            </p:cNvSpPr>
            <p:nvPr/>
          </p:nvSpPr>
          <p:spPr bwMode="ltGray">
            <a:xfrm>
              <a:off x="4645025" y="3211513"/>
              <a:ext cx="71438" cy="33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12" y="10"/>
                </a:cxn>
                <a:cxn ang="0">
                  <a:pos x="20" y="14"/>
                </a:cxn>
                <a:cxn ang="0">
                  <a:pos x="22" y="18"/>
                </a:cxn>
                <a:cxn ang="0">
                  <a:pos x="40" y="18"/>
                </a:cxn>
                <a:cxn ang="0">
                  <a:pos x="46" y="12"/>
                </a:cxn>
                <a:cxn ang="0">
                  <a:pos x="46" y="8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8"/>
                </a:cxn>
                <a:cxn ang="0">
                  <a:pos x="3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47" h="19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40" y="18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6" name="Freeform 486"/>
            <p:cNvSpPr>
              <a:spLocks/>
            </p:cNvSpPr>
            <p:nvPr/>
          </p:nvSpPr>
          <p:spPr bwMode="ltGray">
            <a:xfrm>
              <a:off x="4749800" y="3194050"/>
              <a:ext cx="15875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7" name="Freeform 487"/>
            <p:cNvSpPr>
              <a:spLocks/>
            </p:cNvSpPr>
            <p:nvPr/>
          </p:nvSpPr>
          <p:spPr bwMode="ltGray">
            <a:xfrm>
              <a:off x="4387850" y="3101975"/>
              <a:ext cx="71438" cy="571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2" y="8"/>
                </a:cxn>
                <a:cxn ang="0">
                  <a:pos x="38" y="14"/>
                </a:cxn>
                <a:cxn ang="0">
                  <a:pos x="38" y="18"/>
                </a:cxn>
                <a:cxn ang="0">
                  <a:pos x="40" y="22"/>
                </a:cxn>
                <a:cxn ang="0">
                  <a:pos x="38" y="24"/>
                </a:cxn>
                <a:cxn ang="0">
                  <a:pos x="36" y="30"/>
                </a:cxn>
                <a:cxn ang="0">
                  <a:pos x="34" y="28"/>
                </a:cxn>
                <a:cxn ang="0">
                  <a:pos x="30" y="28"/>
                </a:cxn>
                <a:cxn ang="0">
                  <a:pos x="28" y="24"/>
                </a:cxn>
                <a:cxn ang="0">
                  <a:pos x="18" y="18"/>
                </a:cxn>
                <a:cxn ang="0">
                  <a:pos x="14" y="18"/>
                </a:cxn>
                <a:cxn ang="0">
                  <a:pos x="10" y="14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44" y="0"/>
                </a:cxn>
              </a:cxnLst>
              <a:rect l="0" t="0" r="r" b="b"/>
              <a:pathLst>
                <a:path w="45" h="31">
                  <a:moveTo>
                    <a:pt x="44" y="0"/>
                  </a:moveTo>
                  <a:lnTo>
                    <a:pt x="42" y="8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40" y="22"/>
                  </a:lnTo>
                  <a:lnTo>
                    <a:pt x="38" y="24"/>
                  </a:lnTo>
                  <a:lnTo>
                    <a:pt x="36" y="30"/>
                  </a:lnTo>
                  <a:lnTo>
                    <a:pt x="34" y="28"/>
                  </a:lnTo>
                  <a:lnTo>
                    <a:pt x="30" y="28"/>
                  </a:lnTo>
                  <a:lnTo>
                    <a:pt x="28" y="2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44" y="0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8" name="Freeform 488"/>
            <p:cNvSpPr>
              <a:spLocks/>
            </p:cNvSpPr>
            <p:nvPr/>
          </p:nvSpPr>
          <p:spPr bwMode="ltGray">
            <a:xfrm>
              <a:off x="5454650" y="4000500"/>
              <a:ext cx="30163" cy="127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0" y="6"/>
                </a:cxn>
                <a:cxn ang="0">
                  <a:pos x="16" y="6"/>
                </a:cxn>
                <a:cxn ang="0">
                  <a:pos x="20" y="0"/>
                </a:cxn>
              </a:cxnLst>
              <a:rect l="0" t="0" r="r" b="b"/>
              <a:pathLst>
                <a:path w="21" h="7">
                  <a:moveTo>
                    <a:pt x="2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9" name="Freeform 489"/>
            <p:cNvSpPr>
              <a:spLocks/>
            </p:cNvSpPr>
            <p:nvPr/>
          </p:nvSpPr>
          <p:spPr bwMode="ltGray">
            <a:xfrm>
              <a:off x="4581525" y="2843213"/>
              <a:ext cx="244475" cy="309562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48" y="14"/>
                </a:cxn>
                <a:cxn ang="0">
                  <a:pos x="96" y="0"/>
                </a:cxn>
                <a:cxn ang="0">
                  <a:pos x="106" y="4"/>
                </a:cxn>
                <a:cxn ang="0">
                  <a:pos x="112" y="10"/>
                </a:cxn>
                <a:cxn ang="0">
                  <a:pos x="116" y="16"/>
                </a:cxn>
                <a:cxn ang="0">
                  <a:pos x="122" y="22"/>
                </a:cxn>
                <a:cxn ang="0">
                  <a:pos x="122" y="26"/>
                </a:cxn>
                <a:cxn ang="0">
                  <a:pos x="120" y="30"/>
                </a:cxn>
                <a:cxn ang="0">
                  <a:pos x="118" y="34"/>
                </a:cxn>
                <a:cxn ang="0">
                  <a:pos x="150" y="44"/>
                </a:cxn>
                <a:cxn ang="0">
                  <a:pos x="154" y="60"/>
                </a:cxn>
                <a:cxn ang="0">
                  <a:pos x="142" y="70"/>
                </a:cxn>
                <a:cxn ang="0">
                  <a:pos x="114" y="68"/>
                </a:cxn>
                <a:cxn ang="0">
                  <a:pos x="100" y="66"/>
                </a:cxn>
                <a:cxn ang="0">
                  <a:pos x="92" y="68"/>
                </a:cxn>
                <a:cxn ang="0">
                  <a:pos x="86" y="90"/>
                </a:cxn>
                <a:cxn ang="0">
                  <a:pos x="76" y="94"/>
                </a:cxn>
                <a:cxn ang="0">
                  <a:pos x="76" y="100"/>
                </a:cxn>
                <a:cxn ang="0">
                  <a:pos x="64" y="98"/>
                </a:cxn>
                <a:cxn ang="0">
                  <a:pos x="58" y="96"/>
                </a:cxn>
                <a:cxn ang="0">
                  <a:pos x="50" y="92"/>
                </a:cxn>
                <a:cxn ang="0">
                  <a:pos x="48" y="98"/>
                </a:cxn>
                <a:cxn ang="0">
                  <a:pos x="54" y="102"/>
                </a:cxn>
                <a:cxn ang="0">
                  <a:pos x="54" y="112"/>
                </a:cxn>
                <a:cxn ang="0">
                  <a:pos x="54" y="116"/>
                </a:cxn>
                <a:cxn ang="0">
                  <a:pos x="54" y="120"/>
                </a:cxn>
                <a:cxn ang="0">
                  <a:pos x="60" y="122"/>
                </a:cxn>
                <a:cxn ang="0">
                  <a:pos x="62" y="130"/>
                </a:cxn>
                <a:cxn ang="0">
                  <a:pos x="58" y="136"/>
                </a:cxn>
                <a:cxn ang="0">
                  <a:pos x="52" y="140"/>
                </a:cxn>
                <a:cxn ang="0">
                  <a:pos x="54" y="150"/>
                </a:cxn>
                <a:cxn ang="0">
                  <a:pos x="48" y="160"/>
                </a:cxn>
                <a:cxn ang="0">
                  <a:pos x="50" y="166"/>
                </a:cxn>
                <a:cxn ang="0">
                  <a:pos x="56" y="170"/>
                </a:cxn>
                <a:cxn ang="0">
                  <a:pos x="46" y="170"/>
                </a:cxn>
                <a:cxn ang="0">
                  <a:pos x="36" y="166"/>
                </a:cxn>
                <a:cxn ang="0">
                  <a:pos x="32" y="154"/>
                </a:cxn>
                <a:cxn ang="0">
                  <a:pos x="22" y="142"/>
                </a:cxn>
                <a:cxn ang="0">
                  <a:pos x="12" y="124"/>
                </a:cxn>
                <a:cxn ang="0">
                  <a:pos x="6" y="108"/>
                </a:cxn>
                <a:cxn ang="0">
                  <a:pos x="0" y="104"/>
                </a:cxn>
                <a:cxn ang="0">
                  <a:pos x="4" y="94"/>
                </a:cxn>
                <a:cxn ang="0">
                  <a:pos x="8" y="88"/>
                </a:cxn>
                <a:cxn ang="0">
                  <a:pos x="10" y="82"/>
                </a:cxn>
                <a:cxn ang="0">
                  <a:pos x="16" y="76"/>
                </a:cxn>
                <a:cxn ang="0">
                  <a:pos x="22" y="68"/>
                </a:cxn>
                <a:cxn ang="0">
                  <a:pos x="32" y="24"/>
                </a:cxn>
                <a:cxn ang="0">
                  <a:pos x="36" y="20"/>
                </a:cxn>
              </a:cxnLst>
              <a:rect l="0" t="0" r="r" b="b"/>
              <a:pathLst>
                <a:path w="155" h="171">
                  <a:moveTo>
                    <a:pt x="36" y="20"/>
                  </a:moveTo>
                  <a:lnTo>
                    <a:pt x="48" y="14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10"/>
                  </a:lnTo>
                  <a:lnTo>
                    <a:pt x="116" y="16"/>
                  </a:lnTo>
                  <a:lnTo>
                    <a:pt x="122" y="22"/>
                  </a:lnTo>
                  <a:lnTo>
                    <a:pt x="122" y="26"/>
                  </a:lnTo>
                  <a:lnTo>
                    <a:pt x="120" y="30"/>
                  </a:lnTo>
                  <a:lnTo>
                    <a:pt x="118" y="34"/>
                  </a:lnTo>
                  <a:lnTo>
                    <a:pt x="150" y="44"/>
                  </a:lnTo>
                  <a:lnTo>
                    <a:pt x="154" y="60"/>
                  </a:lnTo>
                  <a:lnTo>
                    <a:pt x="142" y="70"/>
                  </a:lnTo>
                  <a:lnTo>
                    <a:pt x="114" y="68"/>
                  </a:lnTo>
                  <a:lnTo>
                    <a:pt x="100" y="66"/>
                  </a:lnTo>
                  <a:lnTo>
                    <a:pt x="92" y="68"/>
                  </a:lnTo>
                  <a:lnTo>
                    <a:pt x="86" y="90"/>
                  </a:lnTo>
                  <a:lnTo>
                    <a:pt x="76" y="94"/>
                  </a:lnTo>
                  <a:lnTo>
                    <a:pt x="76" y="100"/>
                  </a:lnTo>
                  <a:lnTo>
                    <a:pt x="64" y="98"/>
                  </a:lnTo>
                  <a:lnTo>
                    <a:pt x="58" y="96"/>
                  </a:lnTo>
                  <a:lnTo>
                    <a:pt x="50" y="92"/>
                  </a:lnTo>
                  <a:lnTo>
                    <a:pt x="48" y="98"/>
                  </a:lnTo>
                  <a:lnTo>
                    <a:pt x="54" y="102"/>
                  </a:lnTo>
                  <a:lnTo>
                    <a:pt x="54" y="112"/>
                  </a:lnTo>
                  <a:lnTo>
                    <a:pt x="54" y="116"/>
                  </a:lnTo>
                  <a:lnTo>
                    <a:pt x="54" y="120"/>
                  </a:lnTo>
                  <a:lnTo>
                    <a:pt x="60" y="122"/>
                  </a:lnTo>
                  <a:lnTo>
                    <a:pt x="62" y="130"/>
                  </a:lnTo>
                  <a:lnTo>
                    <a:pt x="58" y="136"/>
                  </a:lnTo>
                  <a:lnTo>
                    <a:pt x="52" y="140"/>
                  </a:lnTo>
                  <a:lnTo>
                    <a:pt x="54" y="150"/>
                  </a:lnTo>
                  <a:lnTo>
                    <a:pt x="48" y="160"/>
                  </a:lnTo>
                  <a:lnTo>
                    <a:pt x="50" y="166"/>
                  </a:lnTo>
                  <a:lnTo>
                    <a:pt x="56" y="170"/>
                  </a:lnTo>
                  <a:lnTo>
                    <a:pt x="46" y="170"/>
                  </a:lnTo>
                  <a:lnTo>
                    <a:pt x="36" y="166"/>
                  </a:lnTo>
                  <a:lnTo>
                    <a:pt x="32" y="154"/>
                  </a:lnTo>
                  <a:lnTo>
                    <a:pt x="22" y="142"/>
                  </a:lnTo>
                  <a:lnTo>
                    <a:pt x="12" y="124"/>
                  </a:lnTo>
                  <a:lnTo>
                    <a:pt x="6" y="108"/>
                  </a:lnTo>
                  <a:lnTo>
                    <a:pt x="0" y="104"/>
                  </a:lnTo>
                  <a:lnTo>
                    <a:pt x="4" y="94"/>
                  </a:lnTo>
                  <a:lnTo>
                    <a:pt x="8" y="88"/>
                  </a:lnTo>
                  <a:lnTo>
                    <a:pt x="10" y="82"/>
                  </a:lnTo>
                  <a:lnTo>
                    <a:pt x="16" y="76"/>
                  </a:lnTo>
                  <a:lnTo>
                    <a:pt x="22" y="68"/>
                  </a:lnTo>
                  <a:lnTo>
                    <a:pt x="32" y="24"/>
                  </a:lnTo>
                  <a:lnTo>
                    <a:pt x="36" y="20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0" name="Freeform 490"/>
            <p:cNvSpPr>
              <a:spLocks/>
            </p:cNvSpPr>
            <p:nvPr/>
          </p:nvSpPr>
          <p:spPr bwMode="ltGray">
            <a:xfrm>
              <a:off x="4351338" y="2581275"/>
              <a:ext cx="255587" cy="160338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72" y="10"/>
                </a:cxn>
                <a:cxn ang="0">
                  <a:pos x="126" y="38"/>
                </a:cxn>
                <a:cxn ang="0">
                  <a:pos x="132" y="38"/>
                </a:cxn>
                <a:cxn ang="0">
                  <a:pos x="138" y="36"/>
                </a:cxn>
                <a:cxn ang="0">
                  <a:pos x="142" y="36"/>
                </a:cxn>
                <a:cxn ang="0">
                  <a:pos x="146" y="38"/>
                </a:cxn>
                <a:cxn ang="0">
                  <a:pos x="150" y="38"/>
                </a:cxn>
                <a:cxn ang="0">
                  <a:pos x="150" y="42"/>
                </a:cxn>
                <a:cxn ang="0">
                  <a:pos x="154" y="44"/>
                </a:cxn>
                <a:cxn ang="0">
                  <a:pos x="156" y="50"/>
                </a:cxn>
                <a:cxn ang="0">
                  <a:pos x="160" y="54"/>
                </a:cxn>
                <a:cxn ang="0">
                  <a:pos x="160" y="58"/>
                </a:cxn>
                <a:cxn ang="0">
                  <a:pos x="160" y="64"/>
                </a:cxn>
                <a:cxn ang="0">
                  <a:pos x="158" y="70"/>
                </a:cxn>
                <a:cxn ang="0">
                  <a:pos x="152" y="70"/>
                </a:cxn>
                <a:cxn ang="0">
                  <a:pos x="144" y="64"/>
                </a:cxn>
                <a:cxn ang="0">
                  <a:pos x="138" y="62"/>
                </a:cxn>
                <a:cxn ang="0">
                  <a:pos x="134" y="66"/>
                </a:cxn>
                <a:cxn ang="0">
                  <a:pos x="126" y="70"/>
                </a:cxn>
                <a:cxn ang="0">
                  <a:pos x="104" y="74"/>
                </a:cxn>
                <a:cxn ang="0">
                  <a:pos x="104" y="78"/>
                </a:cxn>
                <a:cxn ang="0">
                  <a:pos x="104" y="80"/>
                </a:cxn>
                <a:cxn ang="0">
                  <a:pos x="100" y="82"/>
                </a:cxn>
                <a:cxn ang="0">
                  <a:pos x="98" y="84"/>
                </a:cxn>
                <a:cxn ang="0">
                  <a:pos x="94" y="86"/>
                </a:cxn>
                <a:cxn ang="0">
                  <a:pos x="92" y="86"/>
                </a:cxn>
                <a:cxn ang="0">
                  <a:pos x="90" y="86"/>
                </a:cxn>
                <a:cxn ang="0">
                  <a:pos x="76" y="88"/>
                </a:cxn>
                <a:cxn ang="0">
                  <a:pos x="64" y="86"/>
                </a:cxn>
                <a:cxn ang="0">
                  <a:pos x="44" y="84"/>
                </a:cxn>
                <a:cxn ang="0">
                  <a:pos x="22" y="74"/>
                </a:cxn>
                <a:cxn ang="0">
                  <a:pos x="0" y="48"/>
                </a:cxn>
                <a:cxn ang="0">
                  <a:pos x="0" y="26"/>
                </a:cxn>
                <a:cxn ang="0">
                  <a:pos x="22" y="8"/>
                </a:cxn>
                <a:cxn ang="0">
                  <a:pos x="46" y="0"/>
                </a:cxn>
                <a:cxn ang="0">
                  <a:pos x="64" y="4"/>
                </a:cxn>
              </a:cxnLst>
              <a:rect l="0" t="0" r="r" b="b"/>
              <a:pathLst>
                <a:path w="161" h="89">
                  <a:moveTo>
                    <a:pt x="64" y="4"/>
                  </a:moveTo>
                  <a:lnTo>
                    <a:pt x="72" y="10"/>
                  </a:lnTo>
                  <a:lnTo>
                    <a:pt x="126" y="38"/>
                  </a:lnTo>
                  <a:lnTo>
                    <a:pt x="132" y="38"/>
                  </a:lnTo>
                  <a:lnTo>
                    <a:pt x="138" y="36"/>
                  </a:lnTo>
                  <a:lnTo>
                    <a:pt x="142" y="36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0" y="42"/>
                  </a:lnTo>
                  <a:lnTo>
                    <a:pt x="154" y="44"/>
                  </a:lnTo>
                  <a:lnTo>
                    <a:pt x="156" y="50"/>
                  </a:lnTo>
                  <a:lnTo>
                    <a:pt x="160" y="54"/>
                  </a:lnTo>
                  <a:lnTo>
                    <a:pt x="160" y="58"/>
                  </a:lnTo>
                  <a:lnTo>
                    <a:pt x="160" y="64"/>
                  </a:lnTo>
                  <a:lnTo>
                    <a:pt x="158" y="70"/>
                  </a:lnTo>
                  <a:lnTo>
                    <a:pt x="152" y="70"/>
                  </a:lnTo>
                  <a:lnTo>
                    <a:pt x="144" y="64"/>
                  </a:lnTo>
                  <a:lnTo>
                    <a:pt x="138" y="62"/>
                  </a:lnTo>
                  <a:lnTo>
                    <a:pt x="134" y="66"/>
                  </a:lnTo>
                  <a:lnTo>
                    <a:pt x="126" y="70"/>
                  </a:lnTo>
                  <a:lnTo>
                    <a:pt x="104" y="74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2" y="86"/>
                  </a:lnTo>
                  <a:lnTo>
                    <a:pt x="90" y="86"/>
                  </a:lnTo>
                  <a:lnTo>
                    <a:pt x="76" y="88"/>
                  </a:lnTo>
                  <a:lnTo>
                    <a:pt x="64" y="86"/>
                  </a:lnTo>
                  <a:lnTo>
                    <a:pt x="44" y="84"/>
                  </a:lnTo>
                  <a:lnTo>
                    <a:pt x="22" y="74"/>
                  </a:lnTo>
                  <a:lnTo>
                    <a:pt x="0" y="48"/>
                  </a:lnTo>
                  <a:lnTo>
                    <a:pt x="0" y="26"/>
                  </a:lnTo>
                  <a:lnTo>
                    <a:pt x="22" y="8"/>
                  </a:lnTo>
                  <a:lnTo>
                    <a:pt x="46" y="0"/>
                  </a:lnTo>
                  <a:lnTo>
                    <a:pt x="64" y="4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2" name="Freeform 492"/>
            <p:cNvSpPr>
              <a:spLocks/>
            </p:cNvSpPr>
            <p:nvPr/>
          </p:nvSpPr>
          <p:spPr bwMode="ltGray">
            <a:xfrm>
              <a:off x="4281488" y="2311400"/>
              <a:ext cx="74612" cy="18573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6" y="90"/>
                </a:cxn>
                <a:cxn ang="0">
                  <a:pos x="10" y="66"/>
                </a:cxn>
                <a:cxn ang="0">
                  <a:pos x="8" y="60"/>
                </a:cxn>
                <a:cxn ang="0">
                  <a:pos x="6" y="58"/>
                </a:cxn>
                <a:cxn ang="0">
                  <a:pos x="2" y="56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2" y="28"/>
                </a:cxn>
                <a:cxn ang="0">
                  <a:pos x="10" y="20"/>
                </a:cxn>
                <a:cxn ang="0">
                  <a:pos x="18" y="10"/>
                </a:cxn>
                <a:cxn ang="0">
                  <a:pos x="26" y="2"/>
                </a:cxn>
                <a:cxn ang="0">
                  <a:pos x="36" y="0"/>
                </a:cxn>
                <a:cxn ang="0">
                  <a:pos x="40" y="2"/>
                </a:cxn>
                <a:cxn ang="0">
                  <a:pos x="42" y="8"/>
                </a:cxn>
                <a:cxn ang="0">
                  <a:pos x="40" y="14"/>
                </a:cxn>
                <a:cxn ang="0">
                  <a:pos x="38" y="18"/>
                </a:cxn>
                <a:cxn ang="0">
                  <a:pos x="32" y="20"/>
                </a:cxn>
                <a:cxn ang="0">
                  <a:pos x="36" y="24"/>
                </a:cxn>
                <a:cxn ang="0">
                  <a:pos x="42" y="28"/>
                </a:cxn>
                <a:cxn ang="0">
                  <a:pos x="46" y="30"/>
                </a:cxn>
                <a:cxn ang="0">
                  <a:pos x="46" y="38"/>
                </a:cxn>
                <a:cxn ang="0">
                  <a:pos x="42" y="42"/>
                </a:cxn>
                <a:cxn ang="0">
                  <a:pos x="36" y="44"/>
                </a:cxn>
                <a:cxn ang="0">
                  <a:pos x="34" y="50"/>
                </a:cxn>
                <a:cxn ang="0">
                  <a:pos x="40" y="54"/>
                </a:cxn>
                <a:cxn ang="0">
                  <a:pos x="46" y="62"/>
                </a:cxn>
                <a:cxn ang="0">
                  <a:pos x="44" y="68"/>
                </a:cxn>
                <a:cxn ang="0">
                  <a:pos x="34" y="70"/>
                </a:cxn>
                <a:cxn ang="0">
                  <a:pos x="34" y="78"/>
                </a:cxn>
                <a:cxn ang="0">
                  <a:pos x="34" y="86"/>
                </a:cxn>
                <a:cxn ang="0">
                  <a:pos x="10" y="102"/>
                </a:cxn>
                <a:cxn ang="0">
                  <a:pos x="0" y="94"/>
                </a:cxn>
              </a:cxnLst>
              <a:rect l="0" t="0" r="r" b="b"/>
              <a:pathLst>
                <a:path w="47" h="103">
                  <a:moveTo>
                    <a:pt x="0" y="94"/>
                  </a:moveTo>
                  <a:lnTo>
                    <a:pt x="6" y="90"/>
                  </a:lnTo>
                  <a:lnTo>
                    <a:pt x="10" y="66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10" y="20"/>
                  </a:lnTo>
                  <a:lnTo>
                    <a:pt x="18" y="10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2" y="8"/>
                  </a:lnTo>
                  <a:lnTo>
                    <a:pt x="40" y="14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6" y="24"/>
                  </a:lnTo>
                  <a:lnTo>
                    <a:pt x="42" y="28"/>
                  </a:lnTo>
                  <a:lnTo>
                    <a:pt x="46" y="30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4" y="50"/>
                  </a:lnTo>
                  <a:lnTo>
                    <a:pt x="40" y="54"/>
                  </a:lnTo>
                  <a:lnTo>
                    <a:pt x="46" y="62"/>
                  </a:lnTo>
                  <a:lnTo>
                    <a:pt x="44" y="68"/>
                  </a:lnTo>
                  <a:lnTo>
                    <a:pt x="34" y="70"/>
                  </a:lnTo>
                  <a:lnTo>
                    <a:pt x="34" y="78"/>
                  </a:lnTo>
                  <a:lnTo>
                    <a:pt x="34" y="86"/>
                  </a:lnTo>
                  <a:lnTo>
                    <a:pt x="10" y="102"/>
                  </a:lnTo>
                  <a:lnTo>
                    <a:pt x="0" y="94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3" name="Freeform 493"/>
            <p:cNvSpPr>
              <a:spLocks/>
            </p:cNvSpPr>
            <p:nvPr/>
          </p:nvSpPr>
          <p:spPr bwMode="ltGray">
            <a:xfrm>
              <a:off x="3829050" y="2433638"/>
              <a:ext cx="92075" cy="144462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46" y="65"/>
                </a:cxn>
                <a:cxn ang="0">
                  <a:pos x="26" y="73"/>
                </a:cxn>
                <a:cxn ang="0">
                  <a:pos x="23" y="76"/>
                </a:cxn>
                <a:cxn ang="0">
                  <a:pos x="18" y="76"/>
                </a:cxn>
                <a:cxn ang="0">
                  <a:pos x="12" y="78"/>
                </a:cxn>
                <a:cxn ang="0">
                  <a:pos x="9" y="74"/>
                </a:cxn>
                <a:cxn ang="0">
                  <a:pos x="5" y="71"/>
                </a:cxn>
                <a:cxn ang="0">
                  <a:pos x="0" y="65"/>
                </a:cxn>
                <a:cxn ang="0">
                  <a:pos x="2" y="60"/>
                </a:cxn>
                <a:cxn ang="0">
                  <a:pos x="7" y="58"/>
                </a:cxn>
                <a:cxn ang="0">
                  <a:pos x="12" y="56"/>
                </a:cxn>
                <a:cxn ang="0">
                  <a:pos x="14" y="51"/>
                </a:cxn>
                <a:cxn ang="0">
                  <a:pos x="18" y="45"/>
                </a:cxn>
                <a:cxn ang="0">
                  <a:pos x="14" y="40"/>
                </a:cxn>
                <a:cxn ang="0">
                  <a:pos x="7" y="38"/>
                </a:cxn>
                <a:cxn ang="0">
                  <a:pos x="5" y="34"/>
                </a:cxn>
                <a:cxn ang="0">
                  <a:pos x="4" y="29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9" y="16"/>
                </a:cxn>
                <a:cxn ang="0">
                  <a:pos x="21" y="11"/>
                </a:cxn>
                <a:cxn ang="0">
                  <a:pos x="26" y="7"/>
                </a:cxn>
                <a:cxn ang="0">
                  <a:pos x="32" y="5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4" y="4"/>
                </a:cxn>
                <a:cxn ang="0">
                  <a:pos x="42" y="7"/>
                </a:cxn>
                <a:cxn ang="0">
                  <a:pos x="39" y="11"/>
                </a:cxn>
                <a:cxn ang="0">
                  <a:pos x="35" y="15"/>
                </a:cxn>
                <a:cxn ang="0">
                  <a:pos x="35" y="20"/>
                </a:cxn>
                <a:cxn ang="0">
                  <a:pos x="37" y="22"/>
                </a:cxn>
                <a:cxn ang="0">
                  <a:pos x="42" y="25"/>
                </a:cxn>
                <a:cxn ang="0">
                  <a:pos x="49" y="25"/>
                </a:cxn>
                <a:cxn ang="0">
                  <a:pos x="56" y="25"/>
                </a:cxn>
                <a:cxn ang="0">
                  <a:pos x="58" y="33"/>
                </a:cxn>
                <a:cxn ang="0">
                  <a:pos x="58" y="42"/>
                </a:cxn>
                <a:cxn ang="0">
                  <a:pos x="58" y="49"/>
                </a:cxn>
                <a:cxn ang="0">
                  <a:pos x="56" y="56"/>
                </a:cxn>
                <a:cxn ang="0">
                  <a:pos x="54" y="62"/>
                </a:cxn>
                <a:cxn ang="0">
                  <a:pos x="51" y="65"/>
                </a:cxn>
              </a:cxnLst>
              <a:rect l="0" t="0" r="r" b="b"/>
              <a:pathLst>
                <a:path w="59" h="79">
                  <a:moveTo>
                    <a:pt x="51" y="65"/>
                  </a:moveTo>
                  <a:lnTo>
                    <a:pt x="46" y="65"/>
                  </a:lnTo>
                  <a:lnTo>
                    <a:pt x="26" y="73"/>
                  </a:lnTo>
                  <a:lnTo>
                    <a:pt x="23" y="76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5" y="71"/>
                  </a:lnTo>
                  <a:lnTo>
                    <a:pt x="0" y="65"/>
                  </a:lnTo>
                  <a:lnTo>
                    <a:pt x="2" y="60"/>
                  </a:lnTo>
                  <a:lnTo>
                    <a:pt x="7" y="58"/>
                  </a:lnTo>
                  <a:lnTo>
                    <a:pt x="12" y="56"/>
                  </a:lnTo>
                  <a:lnTo>
                    <a:pt x="14" y="51"/>
                  </a:lnTo>
                  <a:lnTo>
                    <a:pt x="18" y="45"/>
                  </a:lnTo>
                  <a:lnTo>
                    <a:pt x="14" y="40"/>
                  </a:lnTo>
                  <a:lnTo>
                    <a:pt x="7" y="38"/>
                  </a:lnTo>
                  <a:lnTo>
                    <a:pt x="5" y="34"/>
                  </a:lnTo>
                  <a:lnTo>
                    <a:pt x="4" y="29"/>
                  </a:lnTo>
                  <a:lnTo>
                    <a:pt x="9" y="25"/>
                  </a:lnTo>
                  <a:lnTo>
                    <a:pt x="5" y="20"/>
                  </a:lnTo>
                  <a:lnTo>
                    <a:pt x="9" y="16"/>
                  </a:lnTo>
                  <a:lnTo>
                    <a:pt x="21" y="11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4"/>
                  </a:lnTo>
                  <a:lnTo>
                    <a:pt x="42" y="7"/>
                  </a:lnTo>
                  <a:lnTo>
                    <a:pt x="39" y="11"/>
                  </a:lnTo>
                  <a:lnTo>
                    <a:pt x="35" y="15"/>
                  </a:lnTo>
                  <a:lnTo>
                    <a:pt x="35" y="20"/>
                  </a:lnTo>
                  <a:lnTo>
                    <a:pt x="37" y="22"/>
                  </a:lnTo>
                  <a:lnTo>
                    <a:pt x="42" y="25"/>
                  </a:lnTo>
                  <a:lnTo>
                    <a:pt x="49" y="25"/>
                  </a:lnTo>
                  <a:lnTo>
                    <a:pt x="56" y="25"/>
                  </a:lnTo>
                  <a:lnTo>
                    <a:pt x="58" y="33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6" y="56"/>
                  </a:lnTo>
                  <a:lnTo>
                    <a:pt x="54" y="62"/>
                  </a:lnTo>
                  <a:lnTo>
                    <a:pt x="51" y="6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4" name="Freeform 495"/>
            <p:cNvSpPr>
              <a:spLocks/>
            </p:cNvSpPr>
            <p:nvPr/>
          </p:nvSpPr>
          <p:spPr bwMode="ltGray">
            <a:xfrm>
              <a:off x="3879850" y="2428875"/>
              <a:ext cx="66675" cy="6985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8" y="0"/>
                </a:cxn>
                <a:cxn ang="0">
                  <a:pos x="28" y="2"/>
                </a:cxn>
                <a:cxn ang="0">
                  <a:pos x="34" y="4"/>
                </a:cxn>
                <a:cxn ang="0">
                  <a:pos x="36" y="10"/>
                </a:cxn>
                <a:cxn ang="0">
                  <a:pos x="38" y="14"/>
                </a:cxn>
                <a:cxn ang="0">
                  <a:pos x="40" y="18"/>
                </a:cxn>
                <a:cxn ang="0">
                  <a:pos x="40" y="22"/>
                </a:cxn>
                <a:cxn ang="0">
                  <a:pos x="38" y="26"/>
                </a:cxn>
                <a:cxn ang="0">
                  <a:pos x="36" y="28"/>
                </a:cxn>
                <a:cxn ang="0">
                  <a:pos x="36" y="30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24" y="34"/>
                </a:cxn>
                <a:cxn ang="0">
                  <a:pos x="10" y="3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12" y="2"/>
                </a:cxn>
              </a:cxnLst>
              <a:rect l="0" t="0" r="r" b="b"/>
              <a:pathLst>
                <a:path w="41" h="39">
                  <a:moveTo>
                    <a:pt x="12" y="2"/>
                  </a:moveTo>
                  <a:lnTo>
                    <a:pt x="18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0" y="3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5" name="Freeform 496"/>
            <p:cNvSpPr>
              <a:spLocks/>
            </p:cNvSpPr>
            <p:nvPr/>
          </p:nvSpPr>
          <p:spPr bwMode="ltGray">
            <a:xfrm>
              <a:off x="3827463" y="2432050"/>
              <a:ext cx="106362" cy="157163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52" y="72"/>
                </a:cxn>
                <a:cxn ang="0">
                  <a:pos x="30" y="80"/>
                </a:cxn>
                <a:cxn ang="0">
                  <a:pos x="26" y="84"/>
                </a:cxn>
                <a:cxn ang="0">
                  <a:pos x="20" y="84"/>
                </a:cxn>
                <a:cxn ang="0">
                  <a:pos x="14" y="86"/>
                </a:cxn>
                <a:cxn ang="0">
                  <a:pos x="10" y="82"/>
                </a:cxn>
                <a:cxn ang="0">
                  <a:pos x="6" y="78"/>
                </a:cxn>
                <a:cxn ang="0">
                  <a:pos x="0" y="72"/>
                </a:cxn>
                <a:cxn ang="0">
                  <a:pos x="2" y="66"/>
                </a:cxn>
                <a:cxn ang="0">
                  <a:pos x="8" y="64"/>
                </a:cxn>
                <a:cxn ang="0">
                  <a:pos x="14" y="62"/>
                </a:cxn>
                <a:cxn ang="0">
                  <a:pos x="16" y="56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4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10" y="18"/>
                </a:cxn>
                <a:cxn ang="0">
                  <a:pos x="24" y="12"/>
                </a:cxn>
                <a:cxn ang="0">
                  <a:pos x="30" y="8"/>
                </a:cxn>
                <a:cxn ang="0">
                  <a:pos x="36" y="6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50" y="4"/>
                </a:cxn>
                <a:cxn ang="0">
                  <a:pos x="48" y="8"/>
                </a:cxn>
                <a:cxn ang="0">
                  <a:pos x="44" y="12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42" y="24"/>
                </a:cxn>
                <a:cxn ang="0">
                  <a:pos x="48" y="28"/>
                </a:cxn>
                <a:cxn ang="0">
                  <a:pos x="56" y="28"/>
                </a:cxn>
                <a:cxn ang="0">
                  <a:pos x="64" y="28"/>
                </a:cxn>
                <a:cxn ang="0">
                  <a:pos x="66" y="36"/>
                </a:cxn>
                <a:cxn ang="0">
                  <a:pos x="66" y="46"/>
                </a:cxn>
                <a:cxn ang="0">
                  <a:pos x="66" y="54"/>
                </a:cxn>
                <a:cxn ang="0">
                  <a:pos x="64" y="62"/>
                </a:cxn>
                <a:cxn ang="0">
                  <a:pos x="62" y="68"/>
                </a:cxn>
                <a:cxn ang="0">
                  <a:pos x="58" y="72"/>
                </a:cxn>
              </a:cxnLst>
              <a:rect l="0" t="0" r="r" b="b"/>
              <a:pathLst>
                <a:path w="67" h="87">
                  <a:moveTo>
                    <a:pt x="58" y="72"/>
                  </a:moveTo>
                  <a:lnTo>
                    <a:pt x="52" y="72"/>
                  </a:lnTo>
                  <a:lnTo>
                    <a:pt x="30" y="80"/>
                  </a:lnTo>
                  <a:lnTo>
                    <a:pt x="26" y="84"/>
                  </a:lnTo>
                  <a:lnTo>
                    <a:pt x="20" y="84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2" y="66"/>
                  </a:lnTo>
                  <a:lnTo>
                    <a:pt x="8" y="64"/>
                  </a:lnTo>
                  <a:lnTo>
                    <a:pt x="14" y="62"/>
                  </a:lnTo>
                  <a:lnTo>
                    <a:pt x="16" y="56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24" y="12"/>
                  </a:lnTo>
                  <a:lnTo>
                    <a:pt x="30" y="8"/>
                  </a:lnTo>
                  <a:lnTo>
                    <a:pt x="36" y="6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8" y="28"/>
                  </a:lnTo>
                  <a:lnTo>
                    <a:pt x="56" y="28"/>
                  </a:lnTo>
                  <a:lnTo>
                    <a:pt x="64" y="28"/>
                  </a:lnTo>
                  <a:lnTo>
                    <a:pt x="66" y="36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4" y="62"/>
                  </a:lnTo>
                  <a:lnTo>
                    <a:pt x="62" y="68"/>
                  </a:lnTo>
                  <a:lnTo>
                    <a:pt x="58" y="7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6" name="Freeform 497"/>
            <p:cNvSpPr>
              <a:spLocks/>
            </p:cNvSpPr>
            <p:nvPr/>
          </p:nvSpPr>
          <p:spPr bwMode="ltGray">
            <a:xfrm>
              <a:off x="3900488" y="2252663"/>
              <a:ext cx="214312" cy="403225"/>
            </a:xfrm>
            <a:custGeom>
              <a:avLst/>
              <a:gdLst/>
              <a:ahLst/>
              <a:cxnLst>
                <a:cxn ang="0">
                  <a:pos x="48" y="18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72" y="6"/>
                </a:cxn>
                <a:cxn ang="0">
                  <a:pos x="68" y="14"/>
                </a:cxn>
                <a:cxn ang="0">
                  <a:pos x="64" y="22"/>
                </a:cxn>
                <a:cxn ang="0">
                  <a:pos x="54" y="30"/>
                </a:cxn>
                <a:cxn ang="0">
                  <a:pos x="56" y="36"/>
                </a:cxn>
                <a:cxn ang="0">
                  <a:pos x="70" y="38"/>
                </a:cxn>
                <a:cxn ang="0">
                  <a:pos x="80" y="38"/>
                </a:cxn>
                <a:cxn ang="0">
                  <a:pos x="84" y="48"/>
                </a:cxn>
                <a:cxn ang="0">
                  <a:pos x="76" y="56"/>
                </a:cxn>
                <a:cxn ang="0">
                  <a:pos x="72" y="64"/>
                </a:cxn>
                <a:cxn ang="0">
                  <a:pos x="70" y="70"/>
                </a:cxn>
                <a:cxn ang="0">
                  <a:pos x="64" y="78"/>
                </a:cxn>
                <a:cxn ang="0">
                  <a:pos x="76" y="82"/>
                </a:cxn>
                <a:cxn ang="0">
                  <a:pos x="84" y="90"/>
                </a:cxn>
                <a:cxn ang="0">
                  <a:pos x="86" y="104"/>
                </a:cxn>
                <a:cxn ang="0">
                  <a:pos x="96" y="110"/>
                </a:cxn>
                <a:cxn ang="0">
                  <a:pos x="104" y="118"/>
                </a:cxn>
                <a:cxn ang="0">
                  <a:pos x="110" y="132"/>
                </a:cxn>
                <a:cxn ang="0">
                  <a:pos x="112" y="148"/>
                </a:cxn>
                <a:cxn ang="0">
                  <a:pos x="128" y="150"/>
                </a:cxn>
                <a:cxn ang="0">
                  <a:pos x="132" y="162"/>
                </a:cxn>
                <a:cxn ang="0">
                  <a:pos x="124" y="176"/>
                </a:cxn>
                <a:cxn ang="0">
                  <a:pos x="128" y="182"/>
                </a:cxn>
                <a:cxn ang="0">
                  <a:pos x="130" y="188"/>
                </a:cxn>
                <a:cxn ang="0">
                  <a:pos x="114" y="196"/>
                </a:cxn>
                <a:cxn ang="0">
                  <a:pos x="94" y="198"/>
                </a:cxn>
                <a:cxn ang="0">
                  <a:pos x="80" y="200"/>
                </a:cxn>
                <a:cxn ang="0">
                  <a:pos x="68" y="202"/>
                </a:cxn>
                <a:cxn ang="0">
                  <a:pos x="56" y="208"/>
                </a:cxn>
                <a:cxn ang="0">
                  <a:pos x="46" y="212"/>
                </a:cxn>
                <a:cxn ang="0">
                  <a:pos x="34" y="216"/>
                </a:cxn>
                <a:cxn ang="0">
                  <a:pos x="22" y="216"/>
                </a:cxn>
                <a:cxn ang="0">
                  <a:pos x="28" y="206"/>
                </a:cxn>
                <a:cxn ang="0">
                  <a:pos x="38" y="198"/>
                </a:cxn>
                <a:cxn ang="0">
                  <a:pos x="46" y="188"/>
                </a:cxn>
                <a:cxn ang="0">
                  <a:pos x="50" y="182"/>
                </a:cxn>
                <a:cxn ang="0">
                  <a:pos x="38" y="180"/>
                </a:cxn>
                <a:cxn ang="0">
                  <a:pos x="32" y="172"/>
                </a:cxn>
                <a:cxn ang="0">
                  <a:pos x="38" y="168"/>
                </a:cxn>
                <a:cxn ang="0">
                  <a:pos x="46" y="162"/>
                </a:cxn>
                <a:cxn ang="0">
                  <a:pos x="44" y="154"/>
                </a:cxn>
                <a:cxn ang="0">
                  <a:pos x="42" y="146"/>
                </a:cxn>
                <a:cxn ang="0">
                  <a:pos x="48" y="138"/>
                </a:cxn>
                <a:cxn ang="0">
                  <a:pos x="62" y="136"/>
                </a:cxn>
                <a:cxn ang="0">
                  <a:pos x="64" y="128"/>
                </a:cxn>
                <a:cxn ang="0">
                  <a:pos x="56" y="116"/>
                </a:cxn>
                <a:cxn ang="0">
                  <a:pos x="42" y="108"/>
                </a:cxn>
                <a:cxn ang="0">
                  <a:pos x="36" y="98"/>
                </a:cxn>
                <a:cxn ang="0">
                  <a:pos x="34" y="90"/>
                </a:cxn>
                <a:cxn ang="0">
                  <a:pos x="22" y="92"/>
                </a:cxn>
                <a:cxn ang="0">
                  <a:pos x="12" y="82"/>
                </a:cxn>
                <a:cxn ang="0">
                  <a:pos x="18" y="62"/>
                </a:cxn>
                <a:cxn ang="0">
                  <a:pos x="18" y="54"/>
                </a:cxn>
                <a:cxn ang="0">
                  <a:pos x="8" y="44"/>
                </a:cxn>
                <a:cxn ang="0">
                  <a:pos x="0" y="36"/>
                </a:cxn>
                <a:cxn ang="0">
                  <a:pos x="8" y="26"/>
                </a:cxn>
                <a:cxn ang="0">
                  <a:pos x="16" y="28"/>
                </a:cxn>
                <a:cxn ang="0">
                  <a:pos x="16" y="36"/>
                </a:cxn>
                <a:cxn ang="0">
                  <a:pos x="22" y="30"/>
                </a:cxn>
                <a:cxn ang="0">
                  <a:pos x="28" y="20"/>
                </a:cxn>
              </a:cxnLst>
              <a:rect l="0" t="0" r="r" b="b"/>
              <a:pathLst>
                <a:path w="135" h="221">
                  <a:moveTo>
                    <a:pt x="42" y="18"/>
                  </a:moveTo>
                  <a:lnTo>
                    <a:pt x="48" y="18"/>
                  </a:lnTo>
                  <a:lnTo>
                    <a:pt x="60" y="6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2" y="6"/>
                  </a:lnTo>
                  <a:lnTo>
                    <a:pt x="70" y="10"/>
                  </a:lnTo>
                  <a:lnTo>
                    <a:pt x="68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4" y="30"/>
                  </a:lnTo>
                  <a:lnTo>
                    <a:pt x="50" y="34"/>
                  </a:lnTo>
                  <a:lnTo>
                    <a:pt x="56" y="36"/>
                  </a:lnTo>
                  <a:lnTo>
                    <a:pt x="64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80" y="38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0" y="52"/>
                  </a:lnTo>
                  <a:lnTo>
                    <a:pt x="76" y="56"/>
                  </a:lnTo>
                  <a:lnTo>
                    <a:pt x="74" y="60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4" y="78"/>
                  </a:lnTo>
                  <a:lnTo>
                    <a:pt x="72" y="80"/>
                  </a:lnTo>
                  <a:lnTo>
                    <a:pt x="76" y="82"/>
                  </a:lnTo>
                  <a:lnTo>
                    <a:pt x="80" y="86"/>
                  </a:lnTo>
                  <a:lnTo>
                    <a:pt x="84" y="90"/>
                  </a:lnTo>
                  <a:lnTo>
                    <a:pt x="86" y="98"/>
                  </a:lnTo>
                  <a:lnTo>
                    <a:pt x="86" y="104"/>
                  </a:lnTo>
                  <a:lnTo>
                    <a:pt x="90" y="110"/>
                  </a:lnTo>
                  <a:lnTo>
                    <a:pt x="96" y="110"/>
                  </a:lnTo>
                  <a:lnTo>
                    <a:pt x="100" y="114"/>
                  </a:lnTo>
                  <a:lnTo>
                    <a:pt x="104" y="118"/>
                  </a:lnTo>
                  <a:lnTo>
                    <a:pt x="106" y="122"/>
                  </a:lnTo>
                  <a:lnTo>
                    <a:pt x="110" y="132"/>
                  </a:lnTo>
                  <a:lnTo>
                    <a:pt x="112" y="140"/>
                  </a:lnTo>
                  <a:lnTo>
                    <a:pt x="112" y="148"/>
                  </a:lnTo>
                  <a:lnTo>
                    <a:pt x="122" y="150"/>
                  </a:lnTo>
                  <a:lnTo>
                    <a:pt x="128" y="150"/>
                  </a:lnTo>
                  <a:lnTo>
                    <a:pt x="132" y="154"/>
                  </a:lnTo>
                  <a:lnTo>
                    <a:pt x="132" y="162"/>
                  </a:lnTo>
                  <a:lnTo>
                    <a:pt x="128" y="170"/>
                  </a:lnTo>
                  <a:lnTo>
                    <a:pt x="124" y="176"/>
                  </a:lnTo>
                  <a:lnTo>
                    <a:pt x="120" y="180"/>
                  </a:lnTo>
                  <a:lnTo>
                    <a:pt x="128" y="182"/>
                  </a:lnTo>
                  <a:lnTo>
                    <a:pt x="134" y="184"/>
                  </a:lnTo>
                  <a:lnTo>
                    <a:pt x="130" y="188"/>
                  </a:lnTo>
                  <a:lnTo>
                    <a:pt x="124" y="194"/>
                  </a:lnTo>
                  <a:lnTo>
                    <a:pt x="114" y="196"/>
                  </a:lnTo>
                  <a:lnTo>
                    <a:pt x="104" y="198"/>
                  </a:lnTo>
                  <a:lnTo>
                    <a:pt x="94" y="198"/>
                  </a:lnTo>
                  <a:lnTo>
                    <a:pt x="86" y="202"/>
                  </a:lnTo>
                  <a:lnTo>
                    <a:pt x="80" y="200"/>
                  </a:lnTo>
                  <a:lnTo>
                    <a:pt x="74" y="204"/>
                  </a:lnTo>
                  <a:lnTo>
                    <a:pt x="68" y="202"/>
                  </a:lnTo>
                  <a:lnTo>
                    <a:pt x="62" y="202"/>
                  </a:lnTo>
                  <a:lnTo>
                    <a:pt x="56" y="208"/>
                  </a:lnTo>
                  <a:lnTo>
                    <a:pt x="50" y="210"/>
                  </a:lnTo>
                  <a:lnTo>
                    <a:pt x="46" y="212"/>
                  </a:lnTo>
                  <a:lnTo>
                    <a:pt x="38" y="212"/>
                  </a:lnTo>
                  <a:lnTo>
                    <a:pt x="34" y="216"/>
                  </a:lnTo>
                  <a:lnTo>
                    <a:pt x="26" y="220"/>
                  </a:lnTo>
                  <a:lnTo>
                    <a:pt x="22" y="216"/>
                  </a:lnTo>
                  <a:lnTo>
                    <a:pt x="22" y="210"/>
                  </a:lnTo>
                  <a:lnTo>
                    <a:pt x="28" y="206"/>
                  </a:lnTo>
                  <a:lnTo>
                    <a:pt x="32" y="202"/>
                  </a:lnTo>
                  <a:lnTo>
                    <a:pt x="38" y="198"/>
                  </a:lnTo>
                  <a:lnTo>
                    <a:pt x="40" y="192"/>
                  </a:lnTo>
                  <a:lnTo>
                    <a:pt x="46" y="188"/>
                  </a:lnTo>
                  <a:lnTo>
                    <a:pt x="52" y="184"/>
                  </a:lnTo>
                  <a:lnTo>
                    <a:pt x="50" y="182"/>
                  </a:lnTo>
                  <a:lnTo>
                    <a:pt x="44" y="180"/>
                  </a:lnTo>
                  <a:lnTo>
                    <a:pt x="38" y="180"/>
                  </a:lnTo>
                  <a:lnTo>
                    <a:pt x="32" y="178"/>
                  </a:lnTo>
                  <a:lnTo>
                    <a:pt x="32" y="172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2" y="166"/>
                  </a:lnTo>
                  <a:lnTo>
                    <a:pt x="46" y="162"/>
                  </a:lnTo>
                  <a:lnTo>
                    <a:pt x="46" y="158"/>
                  </a:lnTo>
                  <a:lnTo>
                    <a:pt x="44" y="154"/>
                  </a:lnTo>
                  <a:lnTo>
                    <a:pt x="40" y="150"/>
                  </a:lnTo>
                  <a:lnTo>
                    <a:pt x="42" y="146"/>
                  </a:lnTo>
                  <a:lnTo>
                    <a:pt x="44" y="140"/>
                  </a:lnTo>
                  <a:lnTo>
                    <a:pt x="48" y="138"/>
                  </a:lnTo>
                  <a:lnTo>
                    <a:pt x="56" y="136"/>
                  </a:lnTo>
                  <a:lnTo>
                    <a:pt x="62" y="136"/>
                  </a:lnTo>
                  <a:lnTo>
                    <a:pt x="66" y="134"/>
                  </a:lnTo>
                  <a:lnTo>
                    <a:pt x="64" y="128"/>
                  </a:lnTo>
                  <a:lnTo>
                    <a:pt x="60" y="124"/>
                  </a:lnTo>
                  <a:lnTo>
                    <a:pt x="56" y="116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36" y="106"/>
                  </a:lnTo>
                  <a:lnTo>
                    <a:pt x="36" y="98"/>
                  </a:lnTo>
                  <a:lnTo>
                    <a:pt x="36" y="94"/>
                  </a:lnTo>
                  <a:lnTo>
                    <a:pt x="34" y="90"/>
                  </a:lnTo>
                  <a:lnTo>
                    <a:pt x="26" y="94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2" y="82"/>
                  </a:lnTo>
                  <a:lnTo>
                    <a:pt x="12" y="74"/>
                  </a:lnTo>
                  <a:lnTo>
                    <a:pt x="18" y="62"/>
                  </a:lnTo>
                  <a:lnTo>
                    <a:pt x="20" y="58"/>
                  </a:lnTo>
                  <a:lnTo>
                    <a:pt x="18" y="54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28" y="20"/>
                  </a:lnTo>
                  <a:lnTo>
                    <a:pt x="42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7" name="Freeform 498"/>
            <p:cNvSpPr>
              <a:spLocks/>
            </p:cNvSpPr>
            <p:nvPr/>
          </p:nvSpPr>
          <p:spPr bwMode="ltGray">
            <a:xfrm>
              <a:off x="4025900" y="2189163"/>
              <a:ext cx="20638" cy="444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12" y="16"/>
                </a:cxn>
                <a:cxn ang="0">
                  <a:pos x="12" y="24"/>
                </a:cxn>
                <a:cxn ang="0">
                  <a:pos x="4" y="20"/>
                </a:cxn>
              </a:cxnLst>
              <a:rect l="0" t="0" r="r" b="b"/>
              <a:pathLst>
                <a:path w="13" h="25">
                  <a:moveTo>
                    <a:pt x="4" y="20"/>
                  </a:moveTo>
                  <a:lnTo>
                    <a:pt x="0" y="14"/>
                  </a:lnTo>
                  <a:lnTo>
                    <a:pt x="10" y="0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4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8" name="Freeform 499"/>
            <p:cNvSpPr>
              <a:spLocks/>
            </p:cNvSpPr>
            <p:nvPr/>
          </p:nvSpPr>
          <p:spPr bwMode="ltGray">
            <a:xfrm>
              <a:off x="3843338" y="2927350"/>
              <a:ext cx="123825" cy="21113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2"/>
                </a:cxn>
                <a:cxn ang="0">
                  <a:pos x="4" y="64"/>
                </a:cxn>
                <a:cxn ang="0">
                  <a:pos x="2" y="70"/>
                </a:cxn>
                <a:cxn ang="0">
                  <a:pos x="0" y="76"/>
                </a:cxn>
                <a:cxn ang="0">
                  <a:pos x="2" y="80"/>
                </a:cxn>
                <a:cxn ang="0">
                  <a:pos x="8" y="84"/>
                </a:cxn>
                <a:cxn ang="0">
                  <a:pos x="12" y="86"/>
                </a:cxn>
                <a:cxn ang="0">
                  <a:pos x="14" y="94"/>
                </a:cxn>
                <a:cxn ang="0">
                  <a:pos x="12" y="104"/>
                </a:cxn>
                <a:cxn ang="0">
                  <a:pos x="10" y="112"/>
                </a:cxn>
                <a:cxn ang="0">
                  <a:pos x="10" y="116"/>
                </a:cxn>
                <a:cxn ang="0">
                  <a:pos x="22" y="116"/>
                </a:cxn>
                <a:cxn ang="0">
                  <a:pos x="28" y="112"/>
                </a:cxn>
                <a:cxn ang="0">
                  <a:pos x="32" y="110"/>
                </a:cxn>
                <a:cxn ang="0">
                  <a:pos x="38" y="110"/>
                </a:cxn>
                <a:cxn ang="0">
                  <a:pos x="40" y="112"/>
                </a:cxn>
                <a:cxn ang="0">
                  <a:pos x="42" y="114"/>
                </a:cxn>
                <a:cxn ang="0">
                  <a:pos x="54" y="110"/>
                </a:cxn>
                <a:cxn ang="0">
                  <a:pos x="60" y="82"/>
                </a:cxn>
                <a:cxn ang="0">
                  <a:pos x="78" y="24"/>
                </a:cxn>
                <a:cxn ang="0">
                  <a:pos x="58" y="2"/>
                </a:cxn>
                <a:cxn ang="0">
                  <a:pos x="14" y="0"/>
                </a:cxn>
                <a:cxn ang="0">
                  <a:pos x="10" y="6"/>
                </a:cxn>
              </a:cxnLst>
              <a:rect l="0" t="0" r="r" b="b"/>
              <a:pathLst>
                <a:path w="79" h="117">
                  <a:moveTo>
                    <a:pt x="10" y="6"/>
                  </a:moveTo>
                  <a:lnTo>
                    <a:pt x="10" y="1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2"/>
                  </a:lnTo>
                  <a:lnTo>
                    <a:pt x="4" y="64"/>
                  </a:lnTo>
                  <a:lnTo>
                    <a:pt x="2" y="70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8" y="84"/>
                  </a:lnTo>
                  <a:lnTo>
                    <a:pt x="12" y="86"/>
                  </a:lnTo>
                  <a:lnTo>
                    <a:pt x="14" y="94"/>
                  </a:lnTo>
                  <a:lnTo>
                    <a:pt x="12" y="104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22" y="116"/>
                  </a:lnTo>
                  <a:lnTo>
                    <a:pt x="28" y="112"/>
                  </a:lnTo>
                  <a:lnTo>
                    <a:pt x="32" y="110"/>
                  </a:lnTo>
                  <a:lnTo>
                    <a:pt x="38" y="110"/>
                  </a:lnTo>
                  <a:lnTo>
                    <a:pt x="40" y="112"/>
                  </a:lnTo>
                  <a:lnTo>
                    <a:pt x="42" y="114"/>
                  </a:lnTo>
                  <a:lnTo>
                    <a:pt x="54" y="110"/>
                  </a:lnTo>
                  <a:lnTo>
                    <a:pt x="60" y="82"/>
                  </a:lnTo>
                  <a:lnTo>
                    <a:pt x="78" y="24"/>
                  </a:lnTo>
                  <a:lnTo>
                    <a:pt x="58" y="2"/>
                  </a:lnTo>
                  <a:lnTo>
                    <a:pt x="14" y="0"/>
                  </a:lnTo>
                  <a:lnTo>
                    <a:pt x="10" y="6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9" name="Freeform 501"/>
            <p:cNvSpPr>
              <a:spLocks/>
            </p:cNvSpPr>
            <p:nvPr/>
          </p:nvSpPr>
          <p:spPr bwMode="ltGray">
            <a:xfrm>
              <a:off x="4291013" y="2678113"/>
              <a:ext cx="207962" cy="109537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24" y="38"/>
                </a:cxn>
                <a:cxn ang="0">
                  <a:pos x="116" y="44"/>
                </a:cxn>
                <a:cxn ang="0">
                  <a:pos x="108" y="48"/>
                </a:cxn>
                <a:cxn ang="0">
                  <a:pos x="102" y="50"/>
                </a:cxn>
                <a:cxn ang="0">
                  <a:pos x="92" y="50"/>
                </a:cxn>
                <a:cxn ang="0">
                  <a:pos x="82" y="52"/>
                </a:cxn>
                <a:cxn ang="0">
                  <a:pos x="70" y="52"/>
                </a:cxn>
                <a:cxn ang="0">
                  <a:pos x="58" y="54"/>
                </a:cxn>
                <a:cxn ang="0">
                  <a:pos x="50" y="56"/>
                </a:cxn>
                <a:cxn ang="0">
                  <a:pos x="10" y="60"/>
                </a:cxn>
                <a:cxn ang="0">
                  <a:pos x="0" y="52"/>
                </a:cxn>
                <a:cxn ang="0">
                  <a:pos x="0" y="38"/>
                </a:cxn>
                <a:cxn ang="0">
                  <a:pos x="4" y="32"/>
                </a:cxn>
                <a:cxn ang="0">
                  <a:pos x="34" y="32"/>
                </a:cxn>
                <a:cxn ang="0">
                  <a:pos x="40" y="32"/>
                </a:cxn>
                <a:cxn ang="0">
                  <a:pos x="54" y="30"/>
                </a:cxn>
                <a:cxn ang="0">
                  <a:pos x="60" y="24"/>
                </a:cxn>
                <a:cxn ang="0">
                  <a:pos x="66" y="18"/>
                </a:cxn>
                <a:cxn ang="0">
                  <a:pos x="66" y="14"/>
                </a:cxn>
                <a:cxn ang="0">
                  <a:pos x="70" y="12"/>
                </a:cxn>
                <a:cxn ang="0">
                  <a:pos x="76" y="10"/>
                </a:cxn>
                <a:cxn ang="0">
                  <a:pos x="82" y="12"/>
                </a:cxn>
                <a:cxn ang="0">
                  <a:pos x="84" y="14"/>
                </a:cxn>
                <a:cxn ang="0">
                  <a:pos x="88" y="10"/>
                </a:cxn>
                <a:cxn ang="0">
                  <a:pos x="88" y="2"/>
                </a:cxn>
                <a:cxn ang="0">
                  <a:pos x="94" y="0"/>
                </a:cxn>
                <a:cxn ang="0">
                  <a:pos x="102" y="2"/>
                </a:cxn>
                <a:cxn ang="0">
                  <a:pos x="114" y="4"/>
                </a:cxn>
                <a:cxn ang="0">
                  <a:pos x="114" y="12"/>
                </a:cxn>
                <a:cxn ang="0">
                  <a:pos x="114" y="14"/>
                </a:cxn>
                <a:cxn ang="0">
                  <a:pos x="118" y="20"/>
                </a:cxn>
                <a:cxn ang="0">
                  <a:pos x="124" y="24"/>
                </a:cxn>
                <a:cxn ang="0">
                  <a:pos x="128" y="26"/>
                </a:cxn>
                <a:cxn ang="0">
                  <a:pos x="130" y="32"/>
                </a:cxn>
              </a:cxnLst>
              <a:rect l="0" t="0" r="r" b="b"/>
              <a:pathLst>
                <a:path w="131" h="61">
                  <a:moveTo>
                    <a:pt x="130" y="32"/>
                  </a:moveTo>
                  <a:lnTo>
                    <a:pt x="124" y="38"/>
                  </a:lnTo>
                  <a:lnTo>
                    <a:pt x="116" y="44"/>
                  </a:lnTo>
                  <a:lnTo>
                    <a:pt x="108" y="48"/>
                  </a:lnTo>
                  <a:lnTo>
                    <a:pt x="102" y="50"/>
                  </a:lnTo>
                  <a:lnTo>
                    <a:pt x="92" y="50"/>
                  </a:lnTo>
                  <a:lnTo>
                    <a:pt x="82" y="52"/>
                  </a:lnTo>
                  <a:lnTo>
                    <a:pt x="70" y="52"/>
                  </a:lnTo>
                  <a:lnTo>
                    <a:pt x="58" y="54"/>
                  </a:lnTo>
                  <a:lnTo>
                    <a:pt x="50" y="56"/>
                  </a:lnTo>
                  <a:lnTo>
                    <a:pt x="10" y="60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4" y="32"/>
                  </a:lnTo>
                  <a:lnTo>
                    <a:pt x="34" y="32"/>
                  </a:lnTo>
                  <a:lnTo>
                    <a:pt x="40" y="32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66" y="14"/>
                  </a:lnTo>
                  <a:lnTo>
                    <a:pt x="70" y="12"/>
                  </a:lnTo>
                  <a:lnTo>
                    <a:pt x="76" y="10"/>
                  </a:lnTo>
                  <a:lnTo>
                    <a:pt x="82" y="12"/>
                  </a:lnTo>
                  <a:lnTo>
                    <a:pt x="84" y="14"/>
                  </a:lnTo>
                  <a:lnTo>
                    <a:pt x="88" y="10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2" y="2"/>
                  </a:lnTo>
                  <a:lnTo>
                    <a:pt x="114" y="4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8" y="20"/>
                  </a:lnTo>
                  <a:lnTo>
                    <a:pt x="124" y="24"/>
                  </a:lnTo>
                  <a:lnTo>
                    <a:pt x="128" y="26"/>
                  </a:lnTo>
                  <a:lnTo>
                    <a:pt x="130" y="32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0" name="Freeform 502"/>
            <p:cNvSpPr>
              <a:spLocks/>
            </p:cNvSpPr>
            <p:nvPr/>
          </p:nvSpPr>
          <p:spPr bwMode="ltGray">
            <a:xfrm>
              <a:off x="4203700" y="2447925"/>
              <a:ext cx="209550" cy="295275"/>
            </a:xfrm>
            <a:custGeom>
              <a:avLst/>
              <a:gdLst/>
              <a:ahLst/>
              <a:cxnLst>
                <a:cxn ang="0">
                  <a:pos x="60" y="4"/>
                </a:cxn>
                <a:cxn ang="0">
                  <a:pos x="64" y="6"/>
                </a:cxn>
                <a:cxn ang="0">
                  <a:pos x="68" y="8"/>
                </a:cxn>
                <a:cxn ang="0">
                  <a:pos x="70" y="11"/>
                </a:cxn>
                <a:cxn ang="0">
                  <a:pos x="74" y="13"/>
                </a:cxn>
                <a:cxn ang="0">
                  <a:pos x="79" y="15"/>
                </a:cxn>
                <a:cxn ang="0">
                  <a:pos x="87" y="13"/>
                </a:cxn>
                <a:cxn ang="0">
                  <a:pos x="113" y="4"/>
                </a:cxn>
                <a:cxn ang="0">
                  <a:pos x="115" y="11"/>
                </a:cxn>
                <a:cxn ang="0">
                  <a:pos x="117" y="15"/>
                </a:cxn>
                <a:cxn ang="0">
                  <a:pos x="119" y="17"/>
                </a:cxn>
                <a:cxn ang="0">
                  <a:pos x="124" y="19"/>
                </a:cxn>
                <a:cxn ang="0">
                  <a:pos x="128" y="19"/>
                </a:cxn>
                <a:cxn ang="0">
                  <a:pos x="132" y="25"/>
                </a:cxn>
                <a:cxn ang="0">
                  <a:pos x="130" y="29"/>
                </a:cxn>
                <a:cxn ang="0">
                  <a:pos x="126" y="30"/>
                </a:cxn>
                <a:cxn ang="0">
                  <a:pos x="124" y="36"/>
                </a:cxn>
                <a:cxn ang="0">
                  <a:pos x="123" y="40"/>
                </a:cxn>
                <a:cxn ang="0">
                  <a:pos x="123" y="44"/>
                </a:cxn>
                <a:cxn ang="0">
                  <a:pos x="123" y="50"/>
                </a:cxn>
                <a:cxn ang="0">
                  <a:pos x="124" y="59"/>
                </a:cxn>
                <a:cxn ang="0">
                  <a:pos x="126" y="65"/>
                </a:cxn>
                <a:cxn ang="0">
                  <a:pos x="128" y="72"/>
                </a:cxn>
                <a:cxn ang="0">
                  <a:pos x="128" y="76"/>
                </a:cxn>
                <a:cxn ang="0">
                  <a:pos x="124" y="82"/>
                </a:cxn>
                <a:cxn ang="0">
                  <a:pos x="119" y="86"/>
                </a:cxn>
                <a:cxn ang="0">
                  <a:pos x="115" y="90"/>
                </a:cxn>
                <a:cxn ang="0">
                  <a:pos x="111" y="93"/>
                </a:cxn>
                <a:cxn ang="0">
                  <a:pos x="104" y="95"/>
                </a:cxn>
                <a:cxn ang="0">
                  <a:pos x="102" y="99"/>
                </a:cxn>
                <a:cxn ang="0">
                  <a:pos x="121" y="130"/>
                </a:cxn>
                <a:cxn ang="0">
                  <a:pos x="123" y="132"/>
                </a:cxn>
                <a:cxn ang="0">
                  <a:pos x="124" y="139"/>
                </a:cxn>
                <a:cxn ang="0">
                  <a:pos x="123" y="147"/>
                </a:cxn>
                <a:cxn ang="0">
                  <a:pos x="117" y="154"/>
                </a:cxn>
                <a:cxn ang="0">
                  <a:pos x="106" y="158"/>
                </a:cxn>
                <a:cxn ang="0">
                  <a:pos x="89" y="160"/>
                </a:cxn>
                <a:cxn ang="0">
                  <a:pos x="70" y="160"/>
                </a:cxn>
                <a:cxn ang="0">
                  <a:pos x="51" y="162"/>
                </a:cxn>
                <a:cxn ang="0">
                  <a:pos x="26" y="158"/>
                </a:cxn>
                <a:cxn ang="0">
                  <a:pos x="19" y="145"/>
                </a:cxn>
                <a:cxn ang="0">
                  <a:pos x="0" y="105"/>
                </a:cxn>
                <a:cxn ang="0">
                  <a:pos x="2" y="53"/>
                </a:cxn>
                <a:cxn ang="0">
                  <a:pos x="15" y="38"/>
                </a:cxn>
                <a:cxn ang="0">
                  <a:pos x="34" y="23"/>
                </a:cxn>
                <a:cxn ang="0">
                  <a:pos x="40" y="19"/>
                </a:cxn>
                <a:cxn ang="0">
                  <a:pos x="43" y="13"/>
                </a:cxn>
                <a:cxn ang="0">
                  <a:pos x="49" y="8"/>
                </a:cxn>
                <a:cxn ang="0">
                  <a:pos x="57" y="0"/>
                </a:cxn>
                <a:cxn ang="0">
                  <a:pos x="60" y="4"/>
                </a:cxn>
              </a:cxnLst>
              <a:rect l="0" t="0" r="r" b="b"/>
              <a:pathLst>
                <a:path w="133" h="163">
                  <a:moveTo>
                    <a:pt x="60" y="4"/>
                  </a:moveTo>
                  <a:lnTo>
                    <a:pt x="64" y="6"/>
                  </a:lnTo>
                  <a:lnTo>
                    <a:pt x="68" y="8"/>
                  </a:lnTo>
                  <a:lnTo>
                    <a:pt x="70" y="11"/>
                  </a:lnTo>
                  <a:lnTo>
                    <a:pt x="74" y="13"/>
                  </a:lnTo>
                  <a:lnTo>
                    <a:pt x="79" y="15"/>
                  </a:lnTo>
                  <a:lnTo>
                    <a:pt x="87" y="13"/>
                  </a:lnTo>
                  <a:lnTo>
                    <a:pt x="113" y="4"/>
                  </a:lnTo>
                  <a:lnTo>
                    <a:pt x="115" y="11"/>
                  </a:lnTo>
                  <a:lnTo>
                    <a:pt x="117" y="15"/>
                  </a:lnTo>
                  <a:lnTo>
                    <a:pt x="119" y="17"/>
                  </a:lnTo>
                  <a:lnTo>
                    <a:pt x="124" y="19"/>
                  </a:lnTo>
                  <a:lnTo>
                    <a:pt x="128" y="19"/>
                  </a:lnTo>
                  <a:lnTo>
                    <a:pt x="132" y="25"/>
                  </a:lnTo>
                  <a:lnTo>
                    <a:pt x="130" y="29"/>
                  </a:lnTo>
                  <a:lnTo>
                    <a:pt x="126" y="30"/>
                  </a:lnTo>
                  <a:lnTo>
                    <a:pt x="124" y="36"/>
                  </a:lnTo>
                  <a:lnTo>
                    <a:pt x="123" y="40"/>
                  </a:lnTo>
                  <a:lnTo>
                    <a:pt x="123" y="44"/>
                  </a:lnTo>
                  <a:lnTo>
                    <a:pt x="123" y="50"/>
                  </a:lnTo>
                  <a:lnTo>
                    <a:pt x="124" y="59"/>
                  </a:lnTo>
                  <a:lnTo>
                    <a:pt x="126" y="65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124" y="82"/>
                  </a:lnTo>
                  <a:lnTo>
                    <a:pt x="119" y="86"/>
                  </a:lnTo>
                  <a:lnTo>
                    <a:pt x="115" y="90"/>
                  </a:lnTo>
                  <a:lnTo>
                    <a:pt x="111" y="93"/>
                  </a:lnTo>
                  <a:lnTo>
                    <a:pt x="104" y="95"/>
                  </a:lnTo>
                  <a:lnTo>
                    <a:pt x="102" y="99"/>
                  </a:lnTo>
                  <a:lnTo>
                    <a:pt x="121" y="130"/>
                  </a:lnTo>
                  <a:lnTo>
                    <a:pt x="123" y="132"/>
                  </a:lnTo>
                  <a:lnTo>
                    <a:pt x="124" y="139"/>
                  </a:lnTo>
                  <a:lnTo>
                    <a:pt x="123" y="147"/>
                  </a:lnTo>
                  <a:lnTo>
                    <a:pt x="117" y="154"/>
                  </a:lnTo>
                  <a:lnTo>
                    <a:pt x="106" y="158"/>
                  </a:lnTo>
                  <a:lnTo>
                    <a:pt x="89" y="160"/>
                  </a:lnTo>
                  <a:lnTo>
                    <a:pt x="70" y="160"/>
                  </a:lnTo>
                  <a:lnTo>
                    <a:pt x="51" y="162"/>
                  </a:lnTo>
                  <a:lnTo>
                    <a:pt x="26" y="158"/>
                  </a:lnTo>
                  <a:lnTo>
                    <a:pt x="19" y="145"/>
                  </a:lnTo>
                  <a:lnTo>
                    <a:pt x="0" y="105"/>
                  </a:lnTo>
                  <a:lnTo>
                    <a:pt x="2" y="53"/>
                  </a:lnTo>
                  <a:lnTo>
                    <a:pt x="15" y="38"/>
                  </a:lnTo>
                  <a:lnTo>
                    <a:pt x="34" y="23"/>
                  </a:lnTo>
                  <a:lnTo>
                    <a:pt x="40" y="19"/>
                  </a:lnTo>
                  <a:lnTo>
                    <a:pt x="43" y="13"/>
                  </a:lnTo>
                  <a:lnTo>
                    <a:pt x="49" y="8"/>
                  </a:lnTo>
                  <a:lnTo>
                    <a:pt x="57" y="0"/>
                  </a:lnTo>
                  <a:lnTo>
                    <a:pt x="6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1" name="Freeform 504"/>
            <p:cNvSpPr>
              <a:spLocks/>
            </p:cNvSpPr>
            <p:nvPr/>
          </p:nvSpPr>
          <p:spPr bwMode="ltGray">
            <a:xfrm>
              <a:off x="4173538" y="2479675"/>
              <a:ext cx="112712" cy="11906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8" y="48"/>
                </a:cxn>
                <a:cxn ang="0">
                  <a:pos x="10" y="42"/>
                </a:cxn>
                <a:cxn ang="0">
                  <a:pos x="20" y="12"/>
                </a:cxn>
                <a:cxn ang="0">
                  <a:pos x="28" y="8"/>
                </a:cxn>
                <a:cxn ang="0">
                  <a:pos x="32" y="8"/>
                </a:cxn>
                <a:cxn ang="0">
                  <a:pos x="36" y="8"/>
                </a:cxn>
                <a:cxn ang="0">
                  <a:pos x="54" y="8"/>
                </a:cxn>
                <a:cxn ang="0">
                  <a:pos x="58" y="8"/>
                </a:cxn>
                <a:cxn ang="0">
                  <a:pos x="62" y="2"/>
                </a:cxn>
                <a:cxn ang="0">
                  <a:pos x="68" y="0"/>
                </a:cxn>
                <a:cxn ang="0">
                  <a:pos x="70" y="4"/>
                </a:cxn>
                <a:cxn ang="0">
                  <a:pos x="70" y="8"/>
                </a:cxn>
                <a:cxn ang="0">
                  <a:pos x="64" y="8"/>
                </a:cxn>
                <a:cxn ang="0">
                  <a:pos x="60" y="12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6" y="32"/>
                </a:cxn>
                <a:cxn ang="0">
                  <a:pos x="56" y="38"/>
                </a:cxn>
                <a:cxn ang="0">
                  <a:pos x="56" y="42"/>
                </a:cxn>
                <a:cxn ang="0">
                  <a:pos x="54" y="46"/>
                </a:cxn>
                <a:cxn ang="0">
                  <a:pos x="48" y="50"/>
                </a:cxn>
                <a:cxn ang="0">
                  <a:pos x="44" y="56"/>
                </a:cxn>
                <a:cxn ang="0">
                  <a:pos x="40" y="58"/>
                </a:cxn>
                <a:cxn ang="0">
                  <a:pos x="36" y="62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0" y="56"/>
                </a:cxn>
              </a:cxnLst>
              <a:rect l="0" t="0" r="r" b="b"/>
              <a:pathLst>
                <a:path w="71" h="65">
                  <a:moveTo>
                    <a:pt x="0" y="56"/>
                  </a:moveTo>
                  <a:lnTo>
                    <a:pt x="8" y="48"/>
                  </a:lnTo>
                  <a:lnTo>
                    <a:pt x="10" y="42"/>
                  </a:lnTo>
                  <a:lnTo>
                    <a:pt x="20" y="12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58" y="18"/>
                  </a:lnTo>
                  <a:lnTo>
                    <a:pt x="56" y="26"/>
                  </a:lnTo>
                  <a:lnTo>
                    <a:pt x="56" y="3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6"/>
                  </a:lnTo>
                  <a:lnTo>
                    <a:pt x="48" y="50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2"/>
                  </a:lnTo>
                  <a:lnTo>
                    <a:pt x="12" y="64"/>
                  </a:lnTo>
                  <a:lnTo>
                    <a:pt x="4" y="60"/>
                  </a:lnTo>
                  <a:lnTo>
                    <a:pt x="0" y="56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2" name="Freeform 505"/>
            <p:cNvSpPr>
              <a:spLocks/>
            </p:cNvSpPr>
            <p:nvPr/>
          </p:nvSpPr>
          <p:spPr bwMode="ltGray">
            <a:xfrm>
              <a:off x="4206875" y="2724150"/>
              <a:ext cx="111125" cy="650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36" y="5"/>
                </a:cxn>
                <a:cxn ang="0">
                  <a:pos x="47" y="2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5" y="0"/>
                </a:cxn>
                <a:cxn ang="0">
                  <a:pos x="57" y="3"/>
                </a:cxn>
                <a:cxn ang="0">
                  <a:pos x="57" y="7"/>
                </a:cxn>
                <a:cxn ang="0">
                  <a:pos x="55" y="11"/>
                </a:cxn>
                <a:cxn ang="0">
                  <a:pos x="55" y="13"/>
                </a:cxn>
                <a:cxn ang="0">
                  <a:pos x="57" y="15"/>
                </a:cxn>
                <a:cxn ang="0">
                  <a:pos x="57" y="16"/>
                </a:cxn>
                <a:cxn ang="0">
                  <a:pos x="61" y="18"/>
                </a:cxn>
                <a:cxn ang="0">
                  <a:pos x="64" y="21"/>
                </a:cxn>
                <a:cxn ang="0">
                  <a:pos x="68" y="23"/>
                </a:cxn>
                <a:cxn ang="0">
                  <a:pos x="63" y="33"/>
                </a:cxn>
                <a:cxn ang="0">
                  <a:pos x="52" y="34"/>
                </a:cxn>
                <a:cxn ang="0">
                  <a:pos x="36" y="36"/>
                </a:cxn>
                <a:cxn ang="0">
                  <a:pos x="13" y="36"/>
                </a:cxn>
                <a:cxn ang="0">
                  <a:pos x="0" y="26"/>
                </a:cxn>
                <a:cxn ang="0">
                  <a:pos x="2" y="18"/>
                </a:cxn>
                <a:cxn ang="0">
                  <a:pos x="13" y="3"/>
                </a:cxn>
                <a:cxn ang="0">
                  <a:pos x="27" y="3"/>
                </a:cxn>
              </a:cxnLst>
              <a:rect l="0" t="0" r="r" b="b"/>
              <a:pathLst>
                <a:path w="69" h="37">
                  <a:moveTo>
                    <a:pt x="27" y="3"/>
                  </a:moveTo>
                  <a:lnTo>
                    <a:pt x="36" y="5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5" y="0"/>
                  </a:lnTo>
                  <a:lnTo>
                    <a:pt x="57" y="3"/>
                  </a:lnTo>
                  <a:lnTo>
                    <a:pt x="57" y="7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7" y="15"/>
                  </a:lnTo>
                  <a:lnTo>
                    <a:pt x="57" y="16"/>
                  </a:lnTo>
                  <a:lnTo>
                    <a:pt x="61" y="18"/>
                  </a:lnTo>
                  <a:lnTo>
                    <a:pt x="64" y="21"/>
                  </a:lnTo>
                  <a:lnTo>
                    <a:pt x="68" y="23"/>
                  </a:lnTo>
                  <a:lnTo>
                    <a:pt x="63" y="33"/>
                  </a:lnTo>
                  <a:lnTo>
                    <a:pt x="52" y="34"/>
                  </a:lnTo>
                  <a:lnTo>
                    <a:pt x="36" y="36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13" y="3"/>
                  </a:lnTo>
                  <a:lnTo>
                    <a:pt x="27" y="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3" name="Freeform 506"/>
            <p:cNvSpPr>
              <a:spLocks/>
            </p:cNvSpPr>
            <p:nvPr/>
          </p:nvSpPr>
          <p:spPr bwMode="ltGray">
            <a:xfrm>
              <a:off x="4205288" y="2722563"/>
              <a:ext cx="123825" cy="80962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0" y="6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64" y="4"/>
                </a:cxn>
                <a:cxn ang="0">
                  <a:pos x="64" y="8"/>
                </a:cxn>
                <a:cxn ang="0">
                  <a:pos x="62" y="14"/>
                </a:cxn>
                <a:cxn ang="0">
                  <a:pos x="62" y="16"/>
                </a:cxn>
                <a:cxn ang="0">
                  <a:pos x="64" y="18"/>
                </a:cxn>
                <a:cxn ang="0">
                  <a:pos x="64" y="20"/>
                </a:cxn>
                <a:cxn ang="0">
                  <a:pos x="68" y="22"/>
                </a:cxn>
                <a:cxn ang="0">
                  <a:pos x="72" y="26"/>
                </a:cxn>
                <a:cxn ang="0">
                  <a:pos x="76" y="28"/>
                </a:cxn>
                <a:cxn ang="0">
                  <a:pos x="70" y="40"/>
                </a:cxn>
                <a:cxn ang="0">
                  <a:pos x="58" y="42"/>
                </a:cxn>
                <a:cxn ang="0">
                  <a:pos x="40" y="44"/>
                </a:cxn>
                <a:cxn ang="0">
                  <a:pos x="14" y="44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14" y="4"/>
                </a:cxn>
                <a:cxn ang="0">
                  <a:pos x="30" y="4"/>
                </a:cxn>
              </a:cxnLst>
              <a:rect l="0" t="0" r="r" b="b"/>
              <a:pathLst>
                <a:path w="77" h="45">
                  <a:moveTo>
                    <a:pt x="30" y="4"/>
                  </a:moveTo>
                  <a:lnTo>
                    <a:pt x="40" y="6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6" y="28"/>
                  </a:lnTo>
                  <a:lnTo>
                    <a:pt x="70" y="40"/>
                  </a:lnTo>
                  <a:lnTo>
                    <a:pt x="58" y="42"/>
                  </a:lnTo>
                  <a:lnTo>
                    <a:pt x="40" y="44"/>
                  </a:lnTo>
                  <a:lnTo>
                    <a:pt x="14" y="44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14" y="4"/>
                  </a:lnTo>
                  <a:lnTo>
                    <a:pt x="30" y="4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4" name="Freeform 507"/>
            <p:cNvSpPr>
              <a:spLocks/>
            </p:cNvSpPr>
            <p:nvPr/>
          </p:nvSpPr>
          <p:spPr bwMode="ltGray">
            <a:xfrm>
              <a:off x="4240213" y="2755900"/>
              <a:ext cx="307975" cy="342900"/>
            </a:xfrm>
            <a:custGeom>
              <a:avLst/>
              <a:gdLst/>
              <a:ahLst/>
              <a:cxnLst>
                <a:cxn ang="0">
                  <a:pos x="28" y="20"/>
                </a:cxn>
                <a:cxn ang="0">
                  <a:pos x="48" y="12"/>
                </a:cxn>
                <a:cxn ang="0">
                  <a:pos x="56" y="14"/>
                </a:cxn>
                <a:cxn ang="0">
                  <a:pos x="62" y="10"/>
                </a:cxn>
                <a:cxn ang="0">
                  <a:pos x="70" y="4"/>
                </a:cxn>
                <a:cxn ang="0">
                  <a:pos x="78" y="0"/>
                </a:cxn>
                <a:cxn ang="0">
                  <a:pos x="90" y="0"/>
                </a:cxn>
                <a:cxn ang="0">
                  <a:pos x="98" y="8"/>
                </a:cxn>
                <a:cxn ang="0">
                  <a:pos x="106" y="12"/>
                </a:cxn>
                <a:cxn ang="0">
                  <a:pos x="108" y="28"/>
                </a:cxn>
                <a:cxn ang="0">
                  <a:pos x="98" y="34"/>
                </a:cxn>
                <a:cxn ang="0">
                  <a:pos x="98" y="44"/>
                </a:cxn>
                <a:cxn ang="0">
                  <a:pos x="100" y="58"/>
                </a:cxn>
                <a:cxn ang="0">
                  <a:pos x="108" y="66"/>
                </a:cxn>
                <a:cxn ang="0">
                  <a:pos x="114" y="78"/>
                </a:cxn>
                <a:cxn ang="0">
                  <a:pos x="126" y="92"/>
                </a:cxn>
                <a:cxn ang="0">
                  <a:pos x="136" y="102"/>
                </a:cxn>
                <a:cxn ang="0">
                  <a:pos x="150" y="106"/>
                </a:cxn>
                <a:cxn ang="0">
                  <a:pos x="160" y="114"/>
                </a:cxn>
                <a:cxn ang="0">
                  <a:pos x="168" y="122"/>
                </a:cxn>
                <a:cxn ang="0">
                  <a:pos x="186" y="130"/>
                </a:cxn>
                <a:cxn ang="0">
                  <a:pos x="194" y="144"/>
                </a:cxn>
                <a:cxn ang="0">
                  <a:pos x="190" y="152"/>
                </a:cxn>
                <a:cxn ang="0">
                  <a:pos x="182" y="144"/>
                </a:cxn>
                <a:cxn ang="0">
                  <a:pos x="172" y="140"/>
                </a:cxn>
                <a:cxn ang="0">
                  <a:pos x="170" y="148"/>
                </a:cxn>
                <a:cxn ang="0">
                  <a:pos x="176" y="166"/>
                </a:cxn>
                <a:cxn ang="0">
                  <a:pos x="162" y="182"/>
                </a:cxn>
                <a:cxn ang="0">
                  <a:pos x="144" y="182"/>
                </a:cxn>
                <a:cxn ang="0">
                  <a:pos x="152" y="146"/>
                </a:cxn>
                <a:cxn ang="0">
                  <a:pos x="124" y="126"/>
                </a:cxn>
                <a:cxn ang="0">
                  <a:pos x="114" y="122"/>
                </a:cxn>
                <a:cxn ang="0">
                  <a:pos x="106" y="114"/>
                </a:cxn>
                <a:cxn ang="0">
                  <a:pos x="98" y="108"/>
                </a:cxn>
                <a:cxn ang="0">
                  <a:pos x="92" y="100"/>
                </a:cxn>
                <a:cxn ang="0">
                  <a:pos x="76" y="94"/>
                </a:cxn>
                <a:cxn ang="0">
                  <a:pos x="70" y="76"/>
                </a:cxn>
                <a:cxn ang="0">
                  <a:pos x="64" y="64"/>
                </a:cxn>
                <a:cxn ang="0">
                  <a:pos x="50" y="56"/>
                </a:cxn>
                <a:cxn ang="0">
                  <a:pos x="38" y="60"/>
                </a:cxn>
                <a:cxn ang="0">
                  <a:pos x="34" y="66"/>
                </a:cxn>
                <a:cxn ang="0">
                  <a:pos x="0" y="50"/>
                </a:cxn>
                <a:cxn ang="0">
                  <a:pos x="24" y="18"/>
                </a:cxn>
              </a:cxnLst>
              <a:rect l="0" t="0" r="r" b="b"/>
              <a:pathLst>
                <a:path w="195" h="189">
                  <a:moveTo>
                    <a:pt x="24" y="18"/>
                  </a:moveTo>
                  <a:lnTo>
                    <a:pt x="28" y="20"/>
                  </a:lnTo>
                  <a:lnTo>
                    <a:pt x="44" y="10"/>
                  </a:lnTo>
                  <a:lnTo>
                    <a:pt x="48" y="12"/>
                  </a:lnTo>
                  <a:lnTo>
                    <a:pt x="50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102" y="10"/>
                  </a:lnTo>
                  <a:lnTo>
                    <a:pt x="106" y="12"/>
                  </a:lnTo>
                  <a:lnTo>
                    <a:pt x="108" y="20"/>
                  </a:lnTo>
                  <a:lnTo>
                    <a:pt x="108" y="28"/>
                  </a:lnTo>
                  <a:lnTo>
                    <a:pt x="104" y="32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8" y="52"/>
                  </a:lnTo>
                  <a:lnTo>
                    <a:pt x="100" y="58"/>
                  </a:lnTo>
                  <a:lnTo>
                    <a:pt x="104" y="62"/>
                  </a:lnTo>
                  <a:lnTo>
                    <a:pt x="108" y="66"/>
                  </a:lnTo>
                  <a:lnTo>
                    <a:pt x="112" y="72"/>
                  </a:lnTo>
                  <a:lnTo>
                    <a:pt x="114" y="78"/>
                  </a:lnTo>
                  <a:lnTo>
                    <a:pt x="118" y="86"/>
                  </a:lnTo>
                  <a:lnTo>
                    <a:pt x="126" y="92"/>
                  </a:lnTo>
                  <a:lnTo>
                    <a:pt x="130" y="98"/>
                  </a:lnTo>
                  <a:lnTo>
                    <a:pt x="136" y="102"/>
                  </a:lnTo>
                  <a:lnTo>
                    <a:pt x="142" y="106"/>
                  </a:lnTo>
                  <a:lnTo>
                    <a:pt x="150" y="106"/>
                  </a:lnTo>
                  <a:lnTo>
                    <a:pt x="158" y="106"/>
                  </a:lnTo>
                  <a:lnTo>
                    <a:pt x="160" y="114"/>
                  </a:lnTo>
                  <a:lnTo>
                    <a:pt x="162" y="118"/>
                  </a:lnTo>
                  <a:lnTo>
                    <a:pt x="168" y="122"/>
                  </a:lnTo>
                  <a:lnTo>
                    <a:pt x="178" y="126"/>
                  </a:lnTo>
                  <a:lnTo>
                    <a:pt x="186" y="130"/>
                  </a:lnTo>
                  <a:lnTo>
                    <a:pt x="192" y="136"/>
                  </a:lnTo>
                  <a:lnTo>
                    <a:pt x="194" y="144"/>
                  </a:lnTo>
                  <a:lnTo>
                    <a:pt x="194" y="148"/>
                  </a:lnTo>
                  <a:lnTo>
                    <a:pt x="190" y="152"/>
                  </a:lnTo>
                  <a:lnTo>
                    <a:pt x="186" y="146"/>
                  </a:lnTo>
                  <a:lnTo>
                    <a:pt x="182" y="144"/>
                  </a:lnTo>
                  <a:lnTo>
                    <a:pt x="178" y="140"/>
                  </a:lnTo>
                  <a:lnTo>
                    <a:pt x="172" y="140"/>
                  </a:lnTo>
                  <a:lnTo>
                    <a:pt x="168" y="142"/>
                  </a:lnTo>
                  <a:lnTo>
                    <a:pt x="170" y="148"/>
                  </a:lnTo>
                  <a:lnTo>
                    <a:pt x="176" y="156"/>
                  </a:lnTo>
                  <a:lnTo>
                    <a:pt x="176" y="166"/>
                  </a:lnTo>
                  <a:lnTo>
                    <a:pt x="166" y="176"/>
                  </a:lnTo>
                  <a:lnTo>
                    <a:pt x="162" y="182"/>
                  </a:lnTo>
                  <a:lnTo>
                    <a:pt x="154" y="188"/>
                  </a:lnTo>
                  <a:lnTo>
                    <a:pt x="144" y="182"/>
                  </a:lnTo>
                  <a:lnTo>
                    <a:pt x="160" y="168"/>
                  </a:lnTo>
                  <a:lnTo>
                    <a:pt x="152" y="146"/>
                  </a:lnTo>
                  <a:lnTo>
                    <a:pt x="144" y="144"/>
                  </a:lnTo>
                  <a:lnTo>
                    <a:pt x="124" y="126"/>
                  </a:lnTo>
                  <a:lnTo>
                    <a:pt x="118" y="124"/>
                  </a:lnTo>
                  <a:lnTo>
                    <a:pt x="114" y="122"/>
                  </a:lnTo>
                  <a:lnTo>
                    <a:pt x="108" y="118"/>
                  </a:lnTo>
                  <a:lnTo>
                    <a:pt x="106" y="114"/>
                  </a:lnTo>
                  <a:lnTo>
                    <a:pt x="102" y="112"/>
                  </a:lnTo>
                  <a:lnTo>
                    <a:pt x="98" y="108"/>
                  </a:lnTo>
                  <a:lnTo>
                    <a:pt x="98" y="102"/>
                  </a:lnTo>
                  <a:lnTo>
                    <a:pt x="92" y="100"/>
                  </a:lnTo>
                  <a:lnTo>
                    <a:pt x="80" y="100"/>
                  </a:lnTo>
                  <a:lnTo>
                    <a:pt x="76" y="94"/>
                  </a:lnTo>
                  <a:lnTo>
                    <a:pt x="72" y="84"/>
                  </a:lnTo>
                  <a:lnTo>
                    <a:pt x="70" y="76"/>
                  </a:lnTo>
                  <a:lnTo>
                    <a:pt x="68" y="70"/>
                  </a:lnTo>
                  <a:lnTo>
                    <a:pt x="64" y="64"/>
                  </a:lnTo>
                  <a:lnTo>
                    <a:pt x="58" y="58"/>
                  </a:lnTo>
                  <a:lnTo>
                    <a:pt x="50" y="56"/>
                  </a:lnTo>
                  <a:lnTo>
                    <a:pt x="40" y="56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4" y="66"/>
                  </a:lnTo>
                  <a:lnTo>
                    <a:pt x="28" y="66"/>
                  </a:lnTo>
                  <a:lnTo>
                    <a:pt x="0" y="50"/>
                  </a:lnTo>
                  <a:lnTo>
                    <a:pt x="2" y="30"/>
                  </a:lnTo>
                  <a:lnTo>
                    <a:pt x="24" y="18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5" name="Freeform 508"/>
            <p:cNvSpPr>
              <a:spLocks/>
            </p:cNvSpPr>
            <p:nvPr/>
          </p:nvSpPr>
          <p:spPr bwMode="ltGray">
            <a:xfrm>
              <a:off x="4200525" y="2624138"/>
              <a:ext cx="36513" cy="5238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6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2" y="24"/>
                </a:cxn>
                <a:cxn ang="0">
                  <a:pos x="4" y="28"/>
                </a:cxn>
                <a:cxn ang="0">
                  <a:pos x="0" y="26"/>
                </a:cxn>
                <a:cxn ang="0">
                  <a:pos x="0" y="8"/>
                </a:cxn>
                <a:cxn ang="0">
                  <a:pos x="6" y="2"/>
                </a:cxn>
                <a:cxn ang="0">
                  <a:pos x="20" y="0"/>
                </a:cxn>
              </a:cxnLst>
              <a:rect l="0" t="0" r="r" b="b"/>
              <a:pathLst>
                <a:path w="23" h="29">
                  <a:moveTo>
                    <a:pt x="20" y="0"/>
                  </a:moveTo>
                  <a:lnTo>
                    <a:pt x="22" y="0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2" y="24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8"/>
                  </a:lnTo>
                  <a:lnTo>
                    <a:pt x="6" y="2"/>
                  </a:lnTo>
                  <a:lnTo>
                    <a:pt x="2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6" name="Freeform 509"/>
            <p:cNvSpPr>
              <a:spLocks/>
            </p:cNvSpPr>
            <p:nvPr/>
          </p:nvSpPr>
          <p:spPr bwMode="ltGray">
            <a:xfrm>
              <a:off x="4159250" y="2581275"/>
              <a:ext cx="104775" cy="904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0"/>
                </a:cxn>
                <a:cxn ang="0">
                  <a:pos x="22" y="2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2" y="6"/>
                </a:cxn>
                <a:cxn ang="0">
                  <a:pos x="52" y="10"/>
                </a:cxn>
                <a:cxn ang="0">
                  <a:pos x="54" y="14"/>
                </a:cxn>
                <a:cxn ang="0">
                  <a:pos x="56" y="14"/>
                </a:cxn>
                <a:cxn ang="0">
                  <a:pos x="60" y="16"/>
                </a:cxn>
                <a:cxn ang="0">
                  <a:pos x="64" y="18"/>
                </a:cxn>
                <a:cxn ang="0">
                  <a:pos x="66" y="22"/>
                </a:cxn>
                <a:cxn ang="0">
                  <a:pos x="62" y="24"/>
                </a:cxn>
                <a:cxn ang="0">
                  <a:pos x="58" y="26"/>
                </a:cxn>
                <a:cxn ang="0">
                  <a:pos x="54" y="28"/>
                </a:cxn>
                <a:cxn ang="0">
                  <a:pos x="52" y="30"/>
                </a:cxn>
                <a:cxn ang="0">
                  <a:pos x="50" y="34"/>
                </a:cxn>
                <a:cxn ang="0">
                  <a:pos x="48" y="38"/>
                </a:cxn>
                <a:cxn ang="0">
                  <a:pos x="48" y="40"/>
                </a:cxn>
                <a:cxn ang="0">
                  <a:pos x="48" y="46"/>
                </a:cxn>
                <a:cxn ang="0">
                  <a:pos x="48" y="48"/>
                </a:cxn>
                <a:cxn ang="0">
                  <a:pos x="36" y="48"/>
                </a:cxn>
                <a:cxn ang="0">
                  <a:pos x="22" y="34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8"/>
                </a:cxn>
              </a:cxnLst>
              <a:rect l="0" t="0" r="r" b="b"/>
              <a:pathLst>
                <a:path w="67" h="49">
                  <a:moveTo>
                    <a:pt x="0" y="8"/>
                  </a:moveTo>
                  <a:lnTo>
                    <a:pt x="10" y="0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60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62" y="24"/>
                  </a:lnTo>
                  <a:lnTo>
                    <a:pt x="58" y="26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36" y="48"/>
                  </a:lnTo>
                  <a:lnTo>
                    <a:pt x="22" y="3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8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7" name="Freeform 511"/>
            <p:cNvSpPr>
              <a:spLocks/>
            </p:cNvSpPr>
            <p:nvPr/>
          </p:nvSpPr>
          <p:spPr bwMode="ltGray">
            <a:xfrm>
              <a:off x="4133850" y="3017838"/>
              <a:ext cx="28575" cy="365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8" y="8"/>
                </a:cxn>
                <a:cxn ang="0">
                  <a:pos x="14" y="18"/>
                </a:cxn>
                <a:cxn ang="0">
                  <a:pos x="0" y="8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8" y="0"/>
                  </a:lnTo>
                  <a:lnTo>
                    <a:pt x="18" y="8"/>
                  </a:lnTo>
                  <a:lnTo>
                    <a:pt x="14" y="18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8" name="Freeform 512"/>
            <p:cNvSpPr>
              <a:spLocks/>
            </p:cNvSpPr>
            <p:nvPr/>
          </p:nvSpPr>
          <p:spPr bwMode="ltGray">
            <a:xfrm>
              <a:off x="4270375" y="2906713"/>
              <a:ext cx="47625" cy="165100"/>
            </a:xfrm>
            <a:custGeom>
              <a:avLst/>
              <a:gdLst/>
              <a:ahLst/>
              <a:cxnLst>
                <a:cxn ang="0">
                  <a:pos x="8" y="28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22" y="8"/>
                </a:cxn>
                <a:cxn ang="0">
                  <a:pos x="22" y="18"/>
                </a:cxn>
                <a:cxn ang="0">
                  <a:pos x="22" y="22"/>
                </a:cxn>
                <a:cxn ang="0">
                  <a:pos x="20" y="28"/>
                </a:cxn>
                <a:cxn ang="0">
                  <a:pos x="20" y="32"/>
                </a:cxn>
                <a:cxn ang="0">
                  <a:pos x="22" y="38"/>
                </a:cxn>
                <a:cxn ang="0">
                  <a:pos x="28" y="44"/>
                </a:cxn>
                <a:cxn ang="0">
                  <a:pos x="30" y="56"/>
                </a:cxn>
                <a:cxn ang="0">
                  <a:pos x="26" y="66"/>
                </a:cxn>
                <a:cxn ang="0">
                  <a:pos x="26" y="76"/>
                </a:cxn>
                <a:cxn ang="0">
                  <a:pos x="20" y="82"/>
                </a:cxn>
                <a:cxn ang="0">
                  <a:pos x="14" y="88"/>
                </a:cxn>
                <a:cxn ang="0">
                  <a:pos x="8" y="90"/>
                </a:cxn>
                <a:cxn ang="0">
                  <a:pos x="4" y="80"/>
                </a:cxn>
                <a:cxn ang="0">
                  <a:pos x="4" y="74"/>
                </a:cxn>
                <a:cxn ang="0">
                  <a:pos x="6" y="64"/>
                </a:cxn>
                <a:cxn ang="0">
                  <a:pos x="4" y="58"/>
                </a:cxn>
                <a:cxn ang="0">
                  <a:pos x="0" y="50"/>
                </a:cxn>
                <a:cxn ang="0">
                  <a:pos x="2" y="44"/>
                </a:cxn>
                <a:cxn ang="0">
                  <a:pos x="8" y="40"/>
                </a:cxn>
                <a:cxn ang="0">
                  <a:pos x="14" y="32"/>
                </a:cxn>
                <a:cxn ang="0">
                  <a:pos x="8" y="28"/>
                </a:cxn>
              </a:cxnLst>
              <a:rect l="0" t="0" r="r" b="b"/>
              <a:pathLst>
                <a:path w="31" h="91">
                  <a:moveTo>
                    <a:pt x="8" y="28"/>
                  </a:moveTo>
                  <a:lnTo>
                    <a:pt x="6" y="12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2" y="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30" y="56"/>
                  </a:lnTo>
                  <a:lnTo>
                    <a:pt x="26" y="66"/>
                  </a:lnTo>
                  <a:lnTo>
                    <a:pt x="26" y="76"/>
                  </a:lnTo>
                  <a:lnTo>
                    <a:pt x="20" y="82"/>
                  </a:lnTo>
                  <a:lnTo>
                    <a:pt x="14" y="88"/>
                  </a:lnTo>
                  <a:lnTo>
                    <a:pt x="8" y="90"/>
                  </a:lnTo>
                  <a:lnTo>
                    <a:pt x="4" y="80"/>
                  </a:lnTo>
                  <a:lnTo>
                    <a:pt x="4" y="74"/>
                  </a:lnTo>
                  <a:lnTo>
                    <a:pt x="6" y="64"/>
                  </a:lnTo>
                  <a:lnTo>
                    <a:pt x="4" y="58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8" y="40"/>
                  </a:lnTo>
                  <a:lnTo>
                    <a:pt x="14" y="32"/>
                  </a:lnTo>
                  <a:lnTo>
                    <a:pt x="8" y="28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9" name="Freeform 513"/>
            <p:cNvSpPr>
              <a:spLocks/>
            </p:cNvSpPr>
            <p:nvPr/>
          </p:nvSpPr>
          <p:spPr bwMode="ltGray">
            <a:xfrm>
              <a:off x="4324350" y="2387600"/>
              <a:ext cx="39688" cy="7461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28"/>
                </a:cxn>
                <a:cxn ang="0">
                  <a:pos x="6" y="1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4" y="8"/>
                </a:cxn>
                <a:cxn ang="0">
                  <a:pos x="26" y="12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22" y="24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12" y="36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2" y="36"/>
                </a:cxn>
                <a:cxn ang="0">
                  <a:pos x="0" y="32"/>
                </a:cxn>
              </a:cxnLst>
              <a:rect l="0" t="0" r="r" b="b"/>
              <a:pathLst>
                <a:path w="27" h="41">
                  <a:moveTo>
                    <a:pt x="0" y="32"/>
                  </a:moveTo>
                  <a:lnTo>
                    <a:pt x="4" y="28"/>
                  </a:lnTo>
                  <a:lnTo>
                    <a:pt x="6" y="1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2" y="36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32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0" name="Freeform 515"/>
            <p:cNvSpPr>
              <a:spLocks/>
            </p:cNvSpPr>
            <p:nvPr/>
          </p:nvSpPr>
          <p:spPr bwMode="ltGray">
            <a:xfrm>
              <a:off x="4527550" y="1754188"/>
              <a:ext cx="249238" cy="47625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28" y="36"/>
                </a:cxn>
                <a:cxn ang="0">
                  <a:pos x="36" y="36"/>
                </a:cxn>
                <a:cxn ang="0">
                  <a:pos x="46" y="30"/>
                </a:cxn>
                <a:cxn ang="0">
                  <a:pos x="54" y="36"/>
                </a:cxn>
                <a:cxn ang="0">
                  <a:pos x="64" y="36"/>
                </a:cxn>
                <a:cxn ang="0">
                  <a:pos x="70" y="22"/>
                </a:cxn>
                <a:cxn ang="0">
                  <a:pos x="72" y="8"/>
                </a:cxn>
                <a:cxn ang="0">
                  <a:pos x="92" y="2"/>
                </a:cxn>
                <a:cxn ang="0">
                  <a:pos x="110" y="8"/>
                </a:cxn>
                <a:cxn ang="0">
                  <a:pos x="116" y="20"/>
                </a:cxn>
                <a:cxn ang="0">
                  <a:pos x="110" y="28"/>
                </a:cxn>
                <a:cxn ang="0">
                  <a:pos x="108" y="38"/>
                </a:cxn>
                <a:cxn ang="0">
                  <a:pos x="104" y="48"/>
                </a:cxn>
                <a:cxn ang="0">
                  <a:pos x="118" y="54"/>
                </a:cxn>
                <a:cxn ang="0">
                  <a:pos x="126" y="92"/>
                </a:cxn>
                <a:cxn ang="0">
                  <a:pos x="134" y="100"/>
                </a:cxn>
                <a:cxn ang="0">
                  <a:pos x="138" y="112"/>
                </a:cxn>
                <a:cxn ang="0">
                  <a:pos x="136" y="124"/>
                </a:cxn>
                <a:cxn ang="0">
                  <a:pos x="134" y="136"/>
                </a:cxn>
                <a:cxn ang="0">
                  <a:pos x="138" y="144"/>
                </a:cxn>
                <a:cxn ang="0">
                  <a:pos x="140" y="160"/>
                </a:cxn>
                <a:cxn ang="0">
                  <a:pos x="146" y="174"/>
                </a:cxn>
                <a:cxn ang="0">
                  <a:pos x="158" y="184"/>
                </a:cxn>
                <a:cxn ang="0">
                  <a:pos x="152" y="190"/>
                </a:cxn>
                <a:cxn ang="0">
                  <a:pos x="144" y="198"/>
                </a:cxn>
                <a:cxn ang="0">
                  <a:pos x="140" y="212"/>
                </a:cxn>
                <a:cxn ang="0">
                  <a:pos x="134" y="226"/>
                </a:cxn>
                <a:cxn ang="0">
                  <a:pos x="122" y="238"/>
                </a:cxn>
                <a:cxn ang="0">
                  <a:pos x="114" y="244"/>
                </a:cxn>
                <a:cxn ang="0">
                  <a:pos x="98" y="244"/>
                </a:cxn>
                <a:cxn ang="0">
                  <a:pos x="80" y="248"/>
                </a:cxn>
                <a:cxn ang="0">
                  <a:pos x="64" y="256"/>
                </a:cxn>
                <a:cxn ang="0">
                  <a:pos x="48" y="260"/>
                </a:cxn>
                <a:cxn ang="0">
                  <a:pos x="36" y="258"/>
                </a:cxn>
                <a:cxn ang="0">
                  <a:pos x="30" y="244"/>
                </a:cxn>
                <a:cxn ang="0">
                  <a:pos x="18" y="244"/>
                </a:cxn>
                <a:cxn ang="0">
                  <a:pos x="12" y="226"/>
                </a:cxn>
                <a:cxn ang="0">
                  <a:pos x="10" y="210"/>
                </a:cxn>
                <a:cxn ang="0">
                  <a:pos x="8" y="190"/>
                </a:cxn>
                <a:cxn ang="0">
                  <a:pos x="18" y="176"/>
                </a:cxn>
                <a:cxn ang="0">
                  <a:pos x="40" y="158"/>
                </a:cxn>
                <a:cxn ang="0">
                  <a:pos x="50" y="148"/>
                </a:cxn>
                <a:cxn ang="0">
                  <a:pos x="58" y="138"/>
                </a:cxn>
                <a:cxn ang="0">
                  <a:pos x="70" y="134"/>
                </a:cxn>
                <a:cxn ang="0">
                  <a:pos x="66" y="120"/>
                </a:cxn>
                <a:cxn ang="0">
                  <a:pos x="54" y="112"/>
                </a:cxn>
                <a:cxn ang="0">
                  <a:pos x="42" y="108"/>
                </a:cxn>
                <a:cxn ang="0">
                  <a:pos x="14" y="74"/>
                </a:cxn>
                <a:cxn ang="0">
                  <a:pos x="4" y="28"/>
                </a:cxn>
              </a:cxnLst>
              <a:rect l="0" t="0" r="r" b="b"/>
              <a:pathLst>
                <a:path w="159" h="263">
                  <a:moveTo>
                    <a:pt x="4" y="28"/>
                  </a:moveTo>
                  <a:lnTo>
                    <a:pt x="6" y="24"/>
                  </a:lnTo>
                  <a:lnTo>
                    <a:pt x="26" y="32"/>
                  </a:lnTo>
                  <a:lnTo>
                    <a:pt x="28" y="36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60" y="40"/>
                  </a:lnTo>
                  <a:lnTo>
                    <a:pt x="64" y="36"/>
                  </a:lnTo>
                  <a:lnTo>
                    <a:pt x="72" y="30"/>
                  </a:lnTo>
                  <a:lnTo>
                    <a:pt x="70" y="22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10" y="8"/>
                  </a:lnTo>
                  <a:lnTo>
                    <a:pt x="114" y="14"/>
                  </a:lnTo>
                  <a:lnTo>
                    <a:pt x="116" y="20"/>
                  </a:lnTo>
                  <a:lnTo>
                    <a:pt x="114" y="24"/>
                  </a:lnTo>
                  <a:lnTo>
                    <a:pt x="110" y="28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6" y="42"/>
                  </a:lnTo>
                  <a:lnTo>
                    <a:pt x="104" y="48"/>
                  </a:lnTo>
                  <a:lnTo>
                    <a:pt x="110" y="54"/>
                  </a:lnTo>
                  <a:lnTo>
                    <a:pt x="118" y="54"/>
                  </a:lnTo>
                  <a:lnTo>
                    <a:pt x="124" y="58"/>
                  </a:lnTo>
                  <a:lnTo>
                    <a:pt x="126" y="92"/>
                  </a:lnTo>
                  <a:lnTo>
                    <a:pt x="130" y="98"/>
                  </a:lnTo>
                  <a:lnTo>
                    <a:pt x="134" y="100"/>
                  </a:lnTo>
                  <a:lnTo>
                    <a:pt x="138" y="106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136" y="124"/>
                  </a:lnTo>
                  <a:lnTo>
                    <a:pt x="134" y="130"/>
                  </a:lnTo>
                  <a:lnTo>
                    <a:pt x="134" y="136"/>
                  </a:lnTo>
                  <a:lnTo>
                    <a:pt x="136" y="140"/>
                  </a:lnTo>
                  <a:lnTo>
                    <a:pt x="138" y="144"/>
                  </a:lnTo>
                  <a:lnTo>
                    <a:pt x="140" y="152"/>
                  </a:lnTo>
                  <a:lnTo>
                    <a:pt x="140" y="160"/>
                  </a:lnTo>
                  <a:lnTo>
                    <a:pt x="140" y="170"/>
                  </a:lnTo>
                  <a:lnTo>
                    <a:pt x="146" y="174"/>
                  </a:lnTo>
                  <a:lnTo>
                    <a:pt x="152" y="178"/>
                  </a:lnTo>
                  <a:lnTo>
                    <a:pt x="158" y="184"/>
                  </a:lnTo>
                  <a:lnTo>
                    <a:pt x="158" y="188"/>
                  </a:lnTo>
                  <a:lnTo>
                    <a:pt x="152" y="190"/>
                  </a:lnTo>
                  <a:lnTo>
                    <a:pt x="146" y="192"/>
                  </a:lnTo>
                  <a:lnTo>
                    <a:pt x="144" y="198"/>
                  </a:lnTo>
                  <a:lnTo>
                    <a:pt x="140" y="206"/>
                  </a:lnTo>
                  <a:lnTo>
                    <a:pt x="140" y="212"/>
                  </a:lnTo>
                  <a:lnTo>
                    <a:pt x="138" y="220"/>
                  </a:lnTo>
                  <a:lnTo>
                    <a:pt x="134" y="226"/>
                  </a:lnTo>
                  <a:lnTo>
                    <a:pt x="126" y="232"/>
                  </a:lnTo>
                  <a:lnTo>
                    <a:pt x="122" y="238"/>
                  </a:lnTo>
                  <a:lnTo>
                    <a:pt x="120" y="242"/>
                  </a:lnTo>
                  <a:lnTo>
                    <a:pt x="114" y="244"/>
                  </a:lnTo>
                  <a:lnTo>
                    <a:pt x="106" y="244"/>
                  </a:lnTo>
                  <a:lnTo>
                    <a:pt x="98" y="244"/>
                  </a:lnTo>
                  <a:lnTo>
                    <a:pt x="90" y="246"/>
                  </a:lnTo>
                  <a:lnTo>
                    <a:pt x="80" y="248"/>
                  </a:lnTo>
                  <a:lnTo>
                    <a:pt x="72" y="250"/>
                  </a:lnTo>
                  <a:lnTo>
                    <a:pt x="64" y="256"/>
                  </a:lnTo>
                  <a:lnTo>
                    <a:pt x="54" y="258"/>
                  </a:lnTo>
                  <a:lnTo>
                    <a:pt x="48" y="260"/>
                  </a:lnTo>
                  <a:lnTo>
                    <a:pt x="40" y="262"/>
                  </a:lnTo>
                  <a:lnTo>
                    <a:pt x="36" y="258"/>
                  </a:lnTo>
                  <a:lnTo>
                    <a:pt x="36" y="248"/>
                  </a:lnTo>
                  <a:lnTo>
                    <a:pt x="30" y="244"/>
                  </a:lnTo>
                  <a:lnTo>
                    <a:pt x="24" y="246"/>
                  </a:lnTo>
                  <a:lnTo>
                    <a:pt x="18" y="244"/>
                  </a:lnTo>
                  <a:lnTo>
                    <a:pt x="12" y="240"/>
                  </a:lnTo>
                  <a:lnTo>
                    <a:pt x="12" y="226"/>
                  </a:lnTo>
                  <a:lnTo>
                    <a:pt x="12" y="218"/>
                  </a:lnTo>
                  <a:lnTo>
                    <a:pt x="10" y="210"/>
                  </a:lnTo>
                  <a:lnTo>
                    <a:pt x="8" y="200"/>
                  </a:lnTo>
                  <a:lnTo>
                    <a:pt x="8" y="190"/>
                  </a:lnTo>
                  <a:lnTo>
                    <a:pt x="10" y="184"/>
                  </a:lnTo>
                  <a:lnTo>
                    <a:pt x="18" y="176"/>
                  </a:lnTo>
                  <a:lnTo>
                    <a:pt x="30" y="166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50" y="148"/>
                  </a:lnTo>
                  <a:lnTo>
                    <a:pt x="50" y="142"/>
                  </a:lnTo>
                  <a:lnTo>
                    <a:pt x="58" y="138"/>
                  </a:lnTo>
                  <a:lnTo>
                    <a:pt x="66" y="138"/>
                  </a:lnTo>
                  <a:lnTo>
                    <a:pt x="70" y="134"/>
                  </a:lnTo>
                  <a:lnTo>
                    <a:pt x="70" y="124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54" y="112"/>
                  </a:lnTo>
                  <a:lnTo>
                    <a:pt x="52" y="110"/>
                  </a:lnTo>
                  <a:lnTo>
                    <a:pt x="42" y="108"/>
                  </a:lnTo>
                  <a:lnTo>
                    <a:pt x="22" y="94"/>
                  </a:lnTo>
                  <a:lnTo>
                    <a:pt x="14" y="74"/>
                  </a:lnTo>
                  <a:lnTo>
                    <a:pt x="0" y="38"/>
                  </a:lnTo>
                  <a:lnTo>
                    <a:pt x="4" y="28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1" name="Freeform 516"/>
            <p:cNvSpPr>
              <a:spLocks/>
            </p:cNvSpPr>
            <p:nvPr/>
          </p:nvSpPr>
          <p:spPr bwMode="ltGray">
            <a:xfrm>
              <a:off x="4324350" y="1803400"/>
              <a:ext cx="285750" cy="612775"/>
            </a:xfrm>
            <a:custGeom>
              <a:avLst/>
              <a:gdLst/>
              <a:ahLst/>
              <a:cxnLst>
                <a:cxn ang="0">
                  <a:pos x="14" y="236"/>
                </a:cxn>
                <a:cxn ang="0">
                  <a:pos x="24" y="220"/>
                </a:cxn>
                <a:cxn ang="0">
                  <a:pos x="30" y="202"/>
                </a:cxn>
                <a:cxn ang="0">
                  <a:pos x="18" y="188"/>
                </a:cxn>
                <a:cxn ang="0">
                  <a:pos x="14" y="170"/>
                </a:cxn>
                <a:cxn ang="0">
                  <a:pos x="14" y="138"/>
                </a:cxn>
                <a:cxn ang="0">
                  <a:pos x="26" y="128"/>
                </a:cxn>
                <a:cxn ang="0">
                  <a:pos x="40" y="132"/>
                </a:cxn>
                <a:cxn ang="0">
                  <a:pos x="38" y="114"/>
                </a:cxn>
                <a:cxn ang="0">
                  <a:pos x="44" y="84"/>
                </a:cxn>
                <a:cxn ang="0">
                  <a:pos x="62" y="72"/>
                </a:cxn>
                <a:cxn ang="0">
                  <a:pos x="72" y="56"/>
                </a:cxn>
                <a:cxn ang="0">
                  <a:pos x="74" y="34"/>
                </a:cxn>
                <a:cxn ang="0">
                  <a:pos x="88" y="26"/>
                </a:cxn>
                <a:cxn ang="0">
                  <a:pos x="94" y="22"/>
                </a:cxn>
                <a:cxn ang="0">
                  <a:pos x="98" y="14"/>
                </a:cxn>
                <a:cxn ang="0">
                  <a:pos x="118" y="14"/>
                </a:cxn>
                <a:cxn ang="0">
                  <a:pos x="132" y="0"/>
                </a:cxn>
                <a:cxn ang="0">
                  <a:pos x="148" y="14"/>
                </a:cxn>
                <a:cxn ang="0">
                  <a:pos x="168" y="28"/>
                </a:cxn>
                <a:cxn ang="0">
                  <a:pos x="170" y="44"/>
                </a:cxn>
                <a:cxn ang="0">
                  <a:pos x="174" y="68"/>
                </a:cxn>
                <a:cxn ang="0">
                  <a:pos x="174" y="84"/>
                </a:cxn>
                <a:cxn ang="0">
                  <a:pos x="150" y="90"/>
                </a:cxn>
                <a:cxn ang="0">
                  <a:pos x="140" y="110"/>
                </a:cxn>
                <a:cxn ang="0">
                  <a:pos x="134" y="132"/>
                </a:cxn>
                <a:cxn ang="0">
                  <a:pos x="118" y="146"/>
                </a:cxn>
                <a:cxn ang="0">
                  <a:pos x="94" y="156"/>
                </a:cxn>
                <a:cxn ang="0">
                  <a:pos x="88" y="182"/>
                </a:cxn>
                <a:cxn ang="0">
                  <a:pos x="86" y="202"/>
                </a:cxn>
                <a:cxn ang="0">
                  <a:pos x="98" y="216"/>
                </a:cxn>
                <a:cxn ang="0">
                  <a:pos x="112" y="232"/>
                </a:cxn>
                <a:cxn ang="0">
                  <a:pos x="104" y="250"/>
                </a:cxn>
                <a:cxn ang="0">
                  <a:pos x="86" y="262"/>
                </a:cxn>
                <a:cxn ang="0">
                  <a:pos x="82" y="286"/>
                </a:cxn>
                <a:cxn ang="0">
                  <a:pos x="84" y="304"/>
                </a:cxn>
                <a:cxn ang="0">
                  <a:pos x="66" y="318"/>
                </a:cxn>
                <a:cxn ang="0">
                  <a:pos x="40" y="336"/>
                </a:cxn>
                <a:cxn ang="0">
                  <a:pos x="26" y="316"/>
                </a:cxn>
                <a:cxn ang="0">
                  <a:pos x="18" y="296"/>
                </a:cxn>
                <a:cxn ang="0">
                  <a:pos x="12" y="278"/>
                </a:cxn>
                <a:cxn ang="0">
                  <a:pos x="2" y="264"/>
                </a:cxn>
              </a:cxnLst>
              <a:rect l="0" t="0" r="r" b="b"/>
              <a:pathLst>
                <a:path w="181" h="337">
                  <a:moveTo>
                    <a:pt x="2" y="250"/>
                  </a:moveTo>
                  <a:lnTo>
                    <a:pt x="8" y="250"/>
                  </a:lnTo>
                  <a:lnTo>
                    <a:pt x="14" y="236"/>
                  </a:lnTo>
                  <a:lnTo>
                    <a:pt x="24" y="228"/>
                  </a:lnTo>
                  <a:lnTo>
                    <a:pt x="26" y="222"/>
                  </a:lnTo>
                  <a:lnTo>
                    <a:pt x="24" y="220"/>
                  </a:lnTo>
                  <a:lnTo>
                    <a:pt x="24" y="212"/>
                  </a:lnTo>
                  <a:lnTo>
                    <a:pt x="28" y="208"/>
                  </a:lnTo>
                  <a:lnTo>
                    <a:pt x="30" y="202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18" y="188"/>
                  </a:lnTo>
                  <a:lnTo>
                    <a:pt x="18" y="184"/>
                  </a:lnTo>
                  <a:lnTo>
                    <a:pt x="16" y="178"/>
                  </a:lnTo>
                  <a:lnTo>
                    <a:pt x="14" y="170"/>
                  </a:lnTo>
                  <a:lnTo>
                    <a:pt x="14" y="158"/>
                  </a:lnTo>
                  <a:lnTo>
                    <a:pt x="14" y="148"/>
                  </a:lnTo>
                  <a:lnTo>
                    <a:pt x="14" y="138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6" y="128"/>
                  </a:lnTo>
                  <a:lnTo>
                    <a:pt x="30" y="130"/>
                  </a:lnTo>
                  <a:lnTo>
                    <a:pt x="34" y="132"/>
                  </a:lnTo>
                  <a:lnTo>
                    <a:pt x="40" y="132"/>
                  </a:lnTo>
                  <a:lnTo>
                    <a:pt x="44" y="128"/>
                  </a:lnTo>
                  <a:lnTo>
                    <a:pt x="44" y="122"/>
                  </a:lnTo>
                  <a:lnTo>
                    <a:pt x="38" y="114"/>
                  </a:lnTo>
                  <a:lnTo>
                    <a:pt x="34" y="108"/>
                  </a:lnTo>
                  <a:lnTo>
                    <a:pt x="38" y="104"/>
                  </a:lnTo>
                  <a:lnTo>
                    <a:pt x="44" y="84"/>
                  </a:lnTo>
                  <a:lnTo>
                    <a:pt x="48" y="74"/>
                  </a:lnTo>
                  <a:lnTo>
                    <a:pt x="56" y="74"/>
                  </a:lnTo>
                  <a:lnTo>
                    <a:pt x="62" y="72"/>
                  </a:lnTo>
                  <a:lnTo>
                    <a:pt x="66" y="68"/>
                  </a:lnTo>
                  <a:lnTo>
                    <a:pt x="68" y="62"/>
                  </a:lnTo>
                  <a:lnTo>
                    <a:pt x="72" y="56"/>
                  </a:lnTo>
                  <a:lnTo>
                    <a:pt x="70" y="44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88" y="26"/>
                  </a:lnTo>
                  <a:lnTo>
                    <a:pt x="90" y="30"/>
                  </a:lnTo>
                  <a:lnTo>
                    <a:pt x="94" y="26"/>
                  </a:lnTo>
                  <a:lnTo>
                    <a:pt x="94" y="22"/>
                  </a:lnTo>
                  <a:lnTo>
                    <a:pt x="94" y="16"/>
                  </a:lnTo>
                  <a:lnTo>
                    <a:pt x="94" y="12"/>
                  </a:lnTo>
                  <a:lnTo>
                    <a:pt x="98" y="14"/>
                  </a:lnTo>
                  <a:lnTo>
                    <a:pt x="104" y="18"/>
                  </a:lnTo>
                  <a:lnTo>
                    <a:pt x="112" y="20"/>
                  </a:lnTo>
                  <a:lnTo>
                    <a:pt x="118" y="14"/>
                  </a:lnTo>
                  <a:lnTo>
                    <a:pt x="118" y="8"/>
                  </a:lnTo>
                  <a:lnTo>
                    <a:pt x="120" y="4"/>
                  </a:lnTo>
                  <a:lnTo>
                    <a:pt x="132" y="0"/>
                  </a:lnTo>
                  <a:lnTo>
                    <a:pt x="138" y="8"/>
                  </a:lnTo>
                  <a:lnTo>
                    <a:pt x="142" y="12"/>
                  </a:lnTo>
                  <a:lnTo>
                    <a:pt x="148" y="14"/>
                  </a:lnTo>
                  <a:lnTo>
                    <a:pt x="158" y="18"/>
                  </a:lnTo>
                  <a:lnTo>
                    <a:pt x="164" y="22"/>
                  </a:lnTo>
                  <a:lnTo>
                    <a:pt x="168" y="28"/>
                  </a:lnTo>
                  <a:lnTo>
                    <a:pt x="166" y="34"/>
                  </a:lnTo>
                  <a:lnTo>
                    <a:pt x="168" y="38"/>
                  </a:lnTo>
                  <a:lnTo>
                    <a:pt x="170" y="44"/>
                  </a:lnTo>
                  <a:lnTo>
                    <a:pt x="170" y="52"/>
                  </a:lnTo>
                  <a:lnTo>
                    <a:pt x="172" y="60"/>
                  </a:lnTo>
                  <a:lnTo>
                    <a:pt x="174" y="68"/>
                  </a:lnTo>
                  <a:lnTo>
                    <a:pt x="176" y="76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6" y="86"/>
                  </a:lnTo>
                  <a:lnTo>
                    <a:pt x="156" y="86"/>
                  </a:lnTo>
                  <a:lnTo>
                    <a:pt x="150" y="90"/>
                  </a:lnTo>
                  <a:lnTo>
                    <a:pt x="144" y="96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42" y="116"/>
                  </a:lnTo>
                  <a:lnTo>
                    <a:pt x="138" y="124"/>
                  </a:lnTo>
                  <a:lnTo>
                    <a:pt x="134" y="132"/>
                  </a:lnTo>
                  <a:lnTo>
                    <a:pt x="130" y="136"/>
                  </a:lnTo>
                  <a:lnTo>
                    <a:pt x="124" y="142"/>
                  </a:lnTo>
                  <a:lnTo>
                    <a:pt x="118" y="146"/>
                  </a:lnTo>
                  <a:lnTo>
                    <a:pt x="110" y="148"/>
                  </a:lnTo>
                  <a:lnTo>
                    <a:pt x="102" y="152"/>
                  </a:lnTo>
                  <a:lnTo>
                    <a:pt x="94" y="156"/>
                  </a:lnTo>
                  <a:lnTo>
                    <a:pt x="92" y="168"/>
                  </a:lnTo>
                  <a:lnTo>
                    <a:pt x="90" y="176"/>
                  </a:lnTo>
                  <a:lnTo>
                    <a:pt x="88" y="182"/>
                  </a:lnTo>
                  <a:lnTo>
                    <a:pt x="88" y="188"/>
                  </a:lnTo>
                  <a:lnTo>
                    <a:pt x="88" y="196"/>
                  </a:lnTo>
                  <a:lnTo>
                    <a:pt x="86" y="202"/>
                  </a:lnTo>
                  <a:lnTo>
                    <a:pt x="88" y="208"/>
                  </a:lnTo>
                  <a:lnTo>
                    <a:pt x="90" y="214"/>
                  </a:lnTo>
                  <a:lnTo>
                    <a:pt x="98" y="216"/>
                  </a:lnTo>
                  <a:lnTo>
                    <a:pt x="104" y="218"/>
                  </a:lnTo>
                  <a:lnTo>
                    <a:pt x="110" y="222"/>
                  </a:lnTo>
                  <a:lnTo>
                    <a:pt x="112" y="232"/>
                  </a:lnTo>
                  <a:lnTo>
                    <a:pt x="110" y="238"/>
                  </a:lnTo>
                  <a:lnTo>
                    <a:pt x="108" y="246"/>
                  </a:lnTo>
                  <a:lnTo>
                    <a:pt x="104" y="250"/>
                  </a:lnTo>
                  <a:lnTo>
                    <a:pt x="100" y="256"/>
                  </a:lnTo>
                  <a:lnTo>
                    <a:pt x="94" y="258"/>
                  </a:lnTo>
                  <a:lnTo>
                    <a:pt x="86" y="262"/>
                  </a:lnTo>
                  <a:lnTo>
                    <a:pt x="82" y="272"/>
                  </a:lnTo>
                  <a:lnTo>
                    <a:pt x="82" y="278"/>
                  </a:lnTo>
                  <a:lnTo>
                    <a:pt x="82" y="286"/>
                  </a:lnTo>
                  <a:lnTo>
                    <a:pt x="82" y="294"/>
                  </a:lnTo>
                  <a:lnTo>
                    <a:pt x="86" y="296"/>
                  </a:lnTo>
                  <a:lnTo>
                    <a:pt x="84" y="304"/>
                  </a:lnTo>
                  <a:lnTo>
                    <a:pt x="78" y="314"/>
                  </a:lnTo>
                  <a:lnTo>
                    <a:pt x="72" y="316"/>
                  </a:lnTo>
                  <a:lnTo>
                    <a:pt x="66" y="318"/>
                  </a:lnTo>
                  <a:lnTo>
                    <a:pt x="60" y="320"/>
                  </a:lnTo>
                  <a:lnTo>
                    <a:pt x="50" y="334"/>
                  </a:lnTo>
                  <a:lnTo>
                    <a:pt x="40" y="336"/>
                  </a:lnTo>
                  <a:lnTo>
                    <a:pt x="32" y="336"/>
                  </a:lnTo>
                  <a:lnTo>
                    <a:pt x="28" y="332"/>
                  </a:lnTo>
                  <a:lnTo>
                    <a:pt x="26" y="316"/>
                  </a:lnTo>
                  <a:lnTo>
                    <a:pt x="26" y="308"/>
                  </a:lnTo>
                  <a:lnTo>
                    <a:pt x="22" y="300"/>
                  </a:lnTo>
                  <a:lnTo>
                    <a:pt x="18" y="296"/>
                  </a:lnTo>
                  <a:lnTo>
                    <a:pt x="14" y="292"/>
                  </a:lnTo>
                  <a:lnTo>
                    <a:pt x="10" y="288"/>
                  </a:lnTo>
                  <a:lnTo>
                    <a:pt x="12" y="278"/>
                  </a:lnTo>
                  <a:lnTo>
                    <a:pt x="12" y="272"/>
                  </a:lnTo>
                  <a:lnTo>
                    <a:pt x="6" y="270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2" name="Freeform 518"/>
            <p:cNvSpPr>
              <a:spLocks/>
            </p:cNvSpPr>
            <p:nvPr/>
          </p:nvSpPr>
          <p:spPr bwMode="ltGray">
            <a:xfrm>
              <a:off x="4584701" y="1333511"/>
              <a:ext cx="3605213" cy="2078037"/>
            </a:xfrm>
            <a:custGeom>
              <a:avLst/>
              <a:gdLst/>
              <a:ahLst/>
              <a:cxnLst>
                <a:cxn ang="0">
                  <a:pos x="216" y="258"/>
                </a:cxn>
                <a:cxn ang="0">
                  <a:pos x="270" y="304"/>
                </a:cxn>
                <a:cxn ang="0">
                  <a:pos x="154" y="308"/>
                </a:cxn>
                <a:cxn ang="0">
                  <a:pos x="204" y="378"/>
                </a:cxn>
                <a:cxn ang="0">
                  <a:pos x="226" y="356"/>
                </a:cxn>
                <a:cxn ang="0">
                  <a:pos x="272" y="330"/>
                </a:cxn>
                <a:cxn ang="0">
                  <a:pos x="324" y="256"/>
                </a:cxn>
                <a:cxn ang="0">
                  <a:pos x="336" y="308"/>
                </a:cxn>
                <a:cxn ang="0">
                  <a:pos x="402" y="272"/>
                </a:cxn>
                <a:cxn ang="0">
                  <a:pos x="438" y="268"/>
                </a:cxn>
                <a:cxn ang="0">
                  <a:pos x="502" y="250"/>
                </a:cxn>
                <a:cxn ang="0">
                  <a:pos x="520" y="230"/>
                </a:cxn>
                <a:cxn ang="0">
                  <a:pos x="542" y="226"/>
                </a:cxn>
                <a:cxn ang="0">
                  <a:pos x="630" y="260"/>
                </a:cxn>
                <a:cxn ang="0">
                  <a:pos x="622" y="232"/>
                </a:cxn>
                <a:cxn ang="0">
                  <a:pos x="626" y="150"/>
                </a:cxn>
                <a:cxn ang="0">
                  <a:pos x="686" y="160"/>
                </a:cxn>
                <a:cxn ang="0">
                  <a:pos x="704" y="300"/>
                </a:cxn>
                <a:cxn ang="0">
                  <a:pos x="756" y="244"/>
                </a:cxn>
                <a:cxn ang="0">
                  <a:pos x="716" y="138"/>
                </a:cxn>
                <a:cxn ang="0">
                  <a:pos x="752" y="174"/>
                </a:cxn>
                <a:cxn ang="0">
                  <a:pos x="832" y="166"/>
                </a:cxn>
                <a:cxn ang="0">
                  <a:pos x="854" y="120"/>
                </a:cxn>
                <a:cxn ang="0">
                  <a:pos x="936" y="52"/>
                </a:cxn>
                <a:cxn ang="0">
                  <a:pos x="1050" y="8"/>
                </a:cxn>
                <a:cxn ang="0">
                  <a:pos x="1134" y="32"/>
                </a:cxn>
                <a:cxn ang="0">
                  <a:pos x="1176" y="102"/>
                </a:cxn>
                <a:cxn ang="0">
                  <a:pos x="1294" y="114"/>
                </a:cxn>
                <a:cxn ang="0">
                  <a:pos x="1400" y="116"/>
                </a:cxn>
                <a:cxn ang="0">
                  <a:pos x="1526" y="180"/>
                </a:cxn>
                <a:cxn ang="0">
                  <a:pos x="1618" y="138"/>
                </a:cxn>
                <a:cxn ang="0">
                  <a:pos x="1776" y="188"/>
                </a:cxn>
                <a:cxn ang="0">
                  <a:pos x="1928" y="226"/>
                </a:cxn>
                <a:cxn ang="0">
                  <a:pos x="2042" y="216"/>
                </a:cxn>
                <a:cxn ang="0">
                  <a:pos x="2184" y="242"/>
                </a:cxn>
                <a:cxn ang="0">
                  <a:pos x="2278" y="292"/>
                </a:cxn>
                <a:cxn ang="0">
                  <a:pos x="2224" y="346"/>
                </a:cxn>
                <a:cxn ang="0">
                  <a:pos x="2194" y="420"/>
                </a:cxn>
                <a:cxn ang="0">
                  <a:pos x="2064" y="472"/>
                </a:cxn>
                <a:cxn ang="0">
                  <a:pos x="2058" y="582"/>
                </a:cxn>
                <a:cxn ang="0">
                  <a:pos x="1962" y="562"/>
                </a:cxn>
                <a:cxn ang="0">
                  <a:pos x="2026" y="400"/>
                </a:cxn>
                <a:cxn ang="0">
                  <a:pos x="1930" y="442"/>
                </a:cxn>
                <a:cxn ang="0">
                  <a:pos x="1898" y="502"/>
                </a:cxn>
                <a:cxn ang="0">
                  <a:pos x="1800" y="490"/>
                </a:cxn>
                <a:cxn ang="0">
                  <a:pos x="1704" y="606"/>
                </a:cxn>
                <a:cxn ang="0">
                  <a:pos x="1752" y="824"/>
                </a:cxn>
                <a:cxn ang="0">
                  <a:pos x="528" y="1028"/>
                </a:cxn>
                <a:cxn ang="0">
                  <a:pos x="516" y="884"/>
                </a:cxn>
                <a:cxn ang="0">
                  <a:pos x="466" y="844"/>
                </a:cxn>
                <a:cxn ang="0">
                  <a:pos x="404" y="830"/>
                </a:cxn>
                <a:cxn ang="0">
                  <a:pos x="348" y="890"/>
                </a:cxn>
                <a:cxn ang="0">
                  <a:pos x="240" y="818"/>
                </a:cxn>
                <a:cxn ang="0">
                  <a:pos x="10" y="752"/>
                </a:cxn>
                <a:cxn ang="0">
                  <a:pos x="36" y="504"/>
                </a:cxn>
                <a:cxn ang="0">
                  <a:pos x="126" y="474"/>
                </a:cxn>
                <a:cxn ang="0">
                  <a:pos x="130" y="236"/>
                </a:cxn>
              </a:cxnLst>
              <a:rect l="0" t="0" r="r" b="b"/>
              <a:pathLst>
                <a:path w="2281" h="1145">
                  <a:moveTo>
                    <a:pt x="152" y="238"/>
                  </a:moveTo>
                  <a:lnTo>
                    <a:pt x="162" y="238"/>
                  </a:lnTo>
                  <a:lnTo>
                    <a:pt x="188" y="248"/>
                  </a:lnTo>
                  <a:lnTo>
                    <a:pt x="192" y="244"/>
                  </a:lnTo>
                  <a:lnTo>
                    <a:pt x="198" y="248"/>
                  </a:lnTo>
                  <a:lnTo>
                    <a:pt x="202" y="250"/>
                  </a:lnTo>
                  <a:lnTo>
                    <a:pt x="204" y="254"/>
                  </a:lnTo>
                  <a:lnTo>
                    <a:pt x="212" y="258"/>
                  </a:lnTo>
                  <a:lnTo>
                    <a:pt x="216" y="258"/>
                  </a:lnTo>
                  <a:lnTo>
                    <a:pt x="224" y="266"/>
                  </a:lnTo>
                  <a:lnTo>
                    <a:pt x="228" y="270"/>
                  </a:lnTo>
                  <a:lnTo>
                    <a:pt x="230" y="274"/>
                  </a:lnTo>
                  <a:lnTo>
                    <a:pt x="234" y="274"/>
                  </a:lnTo>
                  <a:lnTo>
                    <a:pt x="240" y="278"/>
                  </a:lnTo>
                  <a:lnTo>
                    <a:pt x="250" y="278"/>
                  </a:lnTo>
                  <a:lnTo>
                    <a:pt x="256" y="284"/>
                  </a:lnTo>
                  <a:lnTo>
                    <a:pt x="264" y="292"/>
                  </a:lnTo>
                  <a:lnTo>
                    <a:pt x="270" y="304"/>
                  </a:lnTo>
                  <a:lnTo>
                    <a:pt x="266" y="310"/>
                  </a:lnTo>
                  <a:lnTo>
                    <a:pt x="258" y="316"/>
                  </a:lnTo>
                  <a:lnTo>
                    <a:pt x="252" y="324"/>
                  </a:lnTo>
                  <a:lnTo>
                    <a:pt x="244" y="326"/>
                  </a:lnTo>
                  <a:lnTo>
                    <a:pt x="232" y="324"/>
                  </a:lnTo>
                  <a:lnTo>
                    <a:pt x="214" y="324"/>
                  </a:lnTo>
                  <a:lnTo>
                    <a:pt x="174" y="308"/>
                  </a:lnTo>
                  <a:lnTo>
                    <a:pt x="160" y="310"/>
                  </a:lnTo>
                  <a:lnTo>
                    <a:pt x="154" y="308"/>
                  </a:lnTo>
                  <a:lnTo>
                    <a:pt x="164" y="320"/>
                  </a:lnTo>
                  <a:lnTo>
                    <a:pt x="172" y="324"/>
                  </a:lnTo>
                  <a:lnTo>
                    <a:pt x="180" y="332"/>
                  </a:lnTo>
                  <a:lnTo>
                    <a:pt x="188" y="336"/>
                  </a:lnTo>
                  <a:lnTo>
                    <a:pt x="192" y="342"/>
                  </a:lnTo>
                  <a:lnTo>
                    <a:pt x="192" y="352"/>
                  </a:lnTo>
                  <a:lnTo>
                    <a:pt x="194" y="362"/>
                  </a:lnTo>
                  <a:lnTo>
                    <a:pt x="196" y="370"/>
                  </a:lnTo>
                  <a:lnTo>
                    <a:pt x="204" y="378"/>
                  </a:lnTo>
                  <a:lnTo>
                    <a:pt x="214" y="386"/>
                  </a:lnTo>
                  <a:lnTo>
                    <a:pt x="222" y="388"/>
                  </a:lnTo>
                  <a:lnTo>
                    <a:pt x="228" y="386"/>
                  </a:lnTo>
                  <a:lnTo>
                    <a:pt x="228" y="378"/>
                  </a:lnTo>
                  <a:lnTo>
                    <a:pt x="218" y="368"/>
                  </a:lnTo>
                  <a:lnTo>
                    <a:pt x="210" y="362"/>
                  </a:lnTo>
                  <a:lnTo>
                    <a:pt x="210" y="356"/>
                  </a:lnTo>
                  <a:lnTo>
                    <a:pt x="214" y="350"/>
                  </a:lnTo>
                  <a:lnTo>
                    <a:pt x="226" y="356"/>
                  </a:lnTo>
                  <a:lnTo>
                    <a:pt x="232" y="362"/>
                  </a:lnTo>
                  <a:lnTo>
                    <a:pt x="248" y="366"/>
                  </a:lnTo>
                  <a:lnTo>
                    <a:pt x="256" y="368"/>
                  </a:lnTo>
                  <a:lnTo>
                    <a:pt x="266" y="368"/>
                  </a:lnTo>
                  <a:lnTo>
                    <a:pt x="268" y="362"/>
                  </a:lnTo>
                  <a:lnTo>
                    <a:pt x="264" y="352"/>
                  </a:lnTo>
                  <a:lnTo>
                    <a:pt x="258" y="346"/>
                  </a:lnTo>
                  <a:lnTo>
                    <a:pt x="260" y="340"/>
                  </a:lnTo>
                  <a:lnTo>
                    <a:pt x="272" y="330"/>
                  </a:lnTo>
                  <a:lnTo>
                    <a:pt x="280" y="324"/>
                  </a:lnTo>
                  <a:lnTo>
                    <a:pt x="288" y="318"/>
                  </a:lnTo>
                  <a:lnTo>
                    <a:pt x="298" y="324"/>
                  </a:lnTo>
                  <a:lnTo>
                    <a:pt x="308" y="326"/>
                  </a:lnTo>
                  <a:lnTo>
                    <a:pt x="314" y="316"/>
                  </a:lnTo>
                  <a:lnTo>
                    <a:pt x="308" y="304"/>
                  </a:lnTo>
                  <a:lnTo>
                    <a:pt x="298" y="256"/>
                  </a:lnTo>
                  <a:lnTo>
                    <a:pt x="308" y="254"/>
                  </a:lnTo>
                  <a:lnTo>
                    <a:pt x="324" y="256"/>
                  </a:lnTo>
                  <a:lnTo>
                    <a:pt x="332" y="258"/>
                  </a:lnTo>
                  <a:lnTo>
                    <a:pt x="336" y="266"/>
                  </a:lnTo>
                  <a:lnTo>
                    <a:pt x="340" y="274"/>
                  </a:lnTo>
                  <a:lnTo>
                    <a:pt x="344" y="276"/>
                  </a:lnTo>
                  <a:lnTo>
                    <a:pt x="348" y="282"/>
                  </a:lnTo>
                  <a:lnTo>
                    <a:pt x="340" y="288"/>
                  </a:lnTo>
                  <a:lnTo>
                    <a:pt x="336" y="294"/>
                  </a:lnTo>
                  <a:lnTo>
                    <a:pt x="334" y="300"/>
                  </a:lnTo>
                  <a:lnTo>
                    <a:pt x="336" y="308"/>
                  </a:lnTo>
                  <a:lnTo>
                    <a:pt x="348" y="312"/>
                  </a:lnTo>
                  <a:lnTo>
                    <a:pt x="356" y="306"/>
                  </a:lnTo>
                  <a:lnTo>
                    <a:pt x="360" y="298"/>
                  </a:lnTo>
                  <a:lnTo>
                    <a:pt x="366" y="294"/>
                  </a:lnTo>
                  <a:lnTo>
                    <a:pt x="376" y="288"/>
                  </a:lnTo>
                  <a:lnTo>
                    <a:pt x="378" y="284"/>
                  </a:lnTo>
                  <a:lnTo>
                    <a:pt x="384" y="278"/>
                  </a:lnTo>
                  <a:lnTo>
                    <a:pt x="394" y="274"/>
                  </a:lnTo>
                  <a:lnTo>
                    <a:pt x="402" y="272"/>
                  </a:lnTo>
                  <a:lnTo>
                    <a:pt x="410" y="270"/>
                  </a:lnTo>
                  <a:lnTo>
                    <a:pt x="418" y="266"/>
                  </a:lnTo>
                  <a:lnTo>
                    <a:pt x="424" y="260"/>
                  </a:lnTo>
                  <a:lnTo>
                    <a:pt x="428" y="254"/>
                  </a:lnTo>
                  <a:lnTo>
                    <a:pt x="434" y="250"/>
                  </a:lnTo>
                  <a:lnTo>
                    <a:pt x="444" y="248"/>
                  </a:lnTo>
                  <a:lnTo>
                    <a:pt x="446" y="252"/>
                  </a:lnTo>
                  <a:lnTo>
                    <a:pt x="440" y="262"/>
                  </a:lnTo>
                  <a:lnTo>
                    <a:pt x="438" y="268"/>
                  </a:lnTo>
                  <a:lnTo>
                    <a:pt x="446" y="272"/>
                  </a:lnTo>
                  <a:lnTo>
                    <a:pt x="454" y="268"/>
                  </a:lnTo>
                  <a:lnTo>
                    <a:pt x="458" y="262"/>
                  </a:lnTo>
                  <a:lnTo>
                    <a:pt x="464" y="258"/>
                  </a:lnTo>
                  <a:lnTo>
                    <a:pt x="472" y="256"/>
                  </a:lnTo>
                  <a:lnTo>
                    <a:pt x="478" y="258"/>
                  </a:lnTo>
                  <a:lnTo>
                    <a:pt x="488" y="260"/>
                  </a:lnTo>
                  <a:lnTo>
                    <a:pt x="494" y="254"/>
                  </a:lnTo>
                  <a:lnTo>
                    <a:pt x="502" y="250"/>
                  </a:lnTo>
                  <a:lnTo>
                    <a:pt x="508" y="248"/>
                  </a:lnTo>
                  <a:lnTo>
                    <a:pt x="514" y="250"/>
                  </a:lnTo>
                  <a:lnTo>
                    <a:pt x="516" y="262"/>
                  </a:lnTo>
                  <a:lnTo>
                    <a:pt x="526" y="262"/>
                  </a:lnTo>
                  <a:lnTo>
                    <a:pt x="534" y="256"/>
                  </a:lnTo>
                  <a:lnTo>
                    <a:pt x="534" y="250"/>
                  </a:lnTo>
                  <a:lnTo>
                    <a:pt x="530" y="242"/>
                  </a:lnTo>
                  <a:lnTo>
                    <a:pt x="526" y="238"/>
                  </a:lnTo>
                  <a:lnTo>
                    <a:pt x="520" y="230"/>
                  </a:lnTo>
                  <a:lnTo>
                    <a:pt x="508" y="228"/>
                  </a:lnTo>
                  <a:lnTo>
                    <a:pt x="498" y="226"/>
                  </a:lnTo>
                  <a:lnTo>
                    <a:pt x="496" y="218"/>
                  </a:lnTo>
                  <a:lnTo>
                    <a:pt x="500" y="210"/>
                  </a:lnTo>
                  <a:lnTo>
                    <a:pt x="506" y="208"/>
                  </a:lnTo>
                  <a:lnTo>
                    <a:pt x="520" y="218"/>
                  </a:lnTo>
                  <a:lnTo>
                    <a:pt x="524" y="226"/>
                  </a:lnTo>
                  <a:lnTo>
                    <a:pt x="532" y="226"/>
                  </a:lnTo>
                  <a:lnTo>
                    <a:pt x="542" y="226"/>
                  </a:lnTo>
                  <a:lnTo>
                    <a:pt x="552" y="226"/>
                  </a:lnTo>
                  <a:lnTo>
                    <a:pt x="560" y="226"/>
                  </a:lnTo>
                  <a:lnTo>
                    <a:pt x="574" y="228"/>
                  </a:lnTo>
                  <a:lnTo>
                    <a:pt x="582" y="230"/>
                  </a:lnTo>
                  <a:lnTo>
                    <a:pt x="590" y="236"/>
                  </a:lnTo>
                  <a:lnTo>
                    <a:pt x="600" y="244"/>
                  </a:lnTo>
                  <a:lnTo>
                    <a:pt x="606" y="244"/>
                  </a:lnTo>
                  <a:lnTo>
                    <a:pt x="618" y="252"/>
                  </a:lnTo>
                  <a:lnTo>
                    <a:pt x="630" y="260"/>
                  </a:lnTo>
                  <a:lnTo>
                    <a:pt x="640" y="266"/>
                  </a:lnTo>
                  <a:lnTo>
                    <a:pt x="642" y="274"/>
                  </a:lnTo>
                  <a:lnTo>
                    <a:pt x="656" y="272"/>
                  </a:lnTo>
                  <a:lnTo>
                    <a:pt x="652" y="260"/>
                  </a:lnTo>
                  <a:lnTo>
                    <a:pt x="646" y="252"/>
                  </a:lnTo>
                  <a:lnTo>
                    <a:pt x="640" y="244"/>
                  </a:lnTo>
                  <a:lnTo>
                    <a:pt x="638" y="238"/>
                  </a:lnTo>
                  <a:lnTo>
                    <a:pt x="630" y="234"/>
                  </a:lnTo>
                  <a:lnTo>
                    <a:pt x="622" y="232"/>
                  </a:lnTo>
                  <a:lnTo>
                    <a:pt x="616" y="226"/>
                  </a:lnTo>
                  <a:lnTo>
                    <a:pt x="614" y="218"/>
                  </a:lnTo>
                  <a:lnTo>
                    <a:pt x="618" y="208"/>
                  </a:lnTo>
                  <a:lnTo>
                    <a:pt x="614" y="202"/>
                  </a:lnTo>
                  <a:lnTo>
                    <a:pt x="608" y="198"/>
                  </a:lnTo>
                  <a:lnTo>
                    <a:pt x="624" y="182"/>
                  </a:lnTo>
                  <a:lnTo>
                    <a:pt x="628" y="174"/>
                  </a:lnTo>
                  <a:lnTo>
                    <a:pt x="626" y="162"/>
                  </a:lnTo>
                  <a:lnTo>
                    <a:pt x="626" y="150"/>
                  </a:lnTo>
                  <a:lnTo>
                    <a:pt x="630" y="144"/>
                  </a:lnTo>
                  <a:lnTo>
                    <a:pt x="636" y="132"/>
                  </a:lnTo>
                  <a:lnTo>
                    <a:pt x="636" y="124"/>
                  </a:lnTo>
                  <a:lnTo>
                    <a:pt x="650" y="118"/>
                  </a:lnTo>
                  <a:lnTo>
                    <a:pt x="664" y="126"/>
                  </a:lnTo>
                  <a:lnTo>
                    <a:pt x="660" y="134"/>
                  </a:lnTo>
                  <a:lnTo>
                    <a:pt x="652" y="142"/>
                  </a:lnTo>
                  <a:lnTo>
                    <a:pt x="684" y="140"/>
                  </a:lnTo>
                  <a:lnTo>
                    <a:pt x="686" y="160"/>
                  </a:lnTo>
                  <a:lnTo>
                    <a:pt x="682" y="172"/>
                  </a:lnTo>
                  <a:lnTo>
                    <a:pt x="678" y="178"/>
                  </a:lnTo>
                  <a:lnTo>
                    <a:pt x="686" y="198"/>
                  </a:lnTo>
                  <a:lnTo>
                    <a:pt x="688" y="210"/>
                  </a:lnTo>
                  <a:lnTo>
                    <a:pt x="698" y="226"/>
                  </a:lnTo>
                  <a:lnTo>
                    <a:pt x="704" y="260"/>
                  </a:lnTo>
                  <a:lnTo>
                    <a:pt x="714" y="270"/>
                  </a:lnTo>
                  <a:lnTo>
                    <a:pt x="716" y="278"/>
                  </a:lnTo>
                  <a:lnTo>
                    <a:pt x="704" y="300"/>
                  </a:lnTo>
                  <a:lnTo>
                    <a:pt x="688" y="306"/>
                  </a:lnTo>
                  <a:lnTo>
                    <a:pt x="668" y="314"/>
                  </a:lnTo>
                  <a:lnTo>
                    <a:pt x="714" y="322"/>
                  </a:lnTo>
                  <a:lnTo>
                    <a:pt x="714" y="308"/>
                  </a:lnTo>
                  <a:lnTo>
                    <a:pt x="726" y="290"/>
                  </a:lnTo>
                  <a:lnTo>
                    <a:pt x="738" y="278"/>
                  </a:lnTo>
                  <a:lnTo>
                    <a:pt x="730" y="266"/>
                  </a:lnTo>
                  <a:lnTo>
                    <a:pt x="752" y="254"/>
                  </a:lnTo>
                  <a:lnTo>
                    <a:pt x="756" y="244"/>
                  </a:lnTo>
                  <a:lnTo>
                    <a:pt x="732" y="240"/>
                  </a:lnTo>
                  <a:lnTo>
                    <a:pt x="726" y="246"/>
                  </a:lnTo>
                  <a:lnTo>
                    <a:pt x="712" y="226"/>
                  </a:lnTo>
                  <a:lnTo>
                    <a:pt x="712" y="210"/>
                  </a:lnTo>
                  <a:lnTo>
                    <a:pt x="704" y="192"/>
                  </a:lnTo>
                  <a:lnTo>
                    <a:pt x="698" y="182"/>
                  </a:lnTo>
                  <a:lnTo>
                    <a:pt x="710" y="170"/>
                  </a:lnTo>
                  <a:lnTo>
                    <a:pt x="710" y="160"/>
                  </a:lnTo>
                  <a:lnTo>
                    <a:pt x="716" y="138"/>
                  </a:lnTo>
                  <a:lnTo>
                    <a:pt x="724" y="144"/>
                  </a:lnTo>
                  <a:lnTo>
                    <a:pt x="724" y="168"/>
                  </a:lnTo>
                  <a:lnTo>
                    <a:pt x="726" y="182"/>
                  </a:lnTo>
                  <a:lnTo>
                    <a:pt x="754" y="196"/>
                  </a:lnTo>
                  <a:lnTo>
                    <a:pt x="768" y="194"/>
                  </a:lnTo>
                  <a:lnTo>
                    <a:pt x="744" y="178"/>
                  </a:lnTo>
                  <a:lnTo>
                    <a:pt x="734" y="168"/>
                  </a:lnTo>
                  <a:lnTo>
                    <a:pt x="744" y="166"/>
                  </a:lnTo>
                  <a:lnTo>
                    <a:pt x="752" y="174"/>
                  </a:lnTo>
                  <a:lnTo>
                    <a:pt x="760" y="154"/>
                  </a:lnTo>
                  <a:lnTo>
                    <a:pt x="774" y="152"/>
                  </a:lnTo>
                  <a:lnTo>
                    <a:pt x="804" y="170"/>
                  </a:lnTo>
                  <a:lnTo>
                    <a:pt x="812" y="176"/>
                  </a:lnTo>
                  <a:lnTo>
                    <a:pt x="822" y="192"/>
                  </a:lnTo>
                  <a:lnTo>
                    <a:pt x="824" y="200"/>
                  </a:lnTo>
                  <a:lnTo>
                    <a:pt x="846" y="200"/>
                  </a:lnTo>
                  <a:lnTo>
                    <a:pt x="844" y="186"/>
                  </a:lnTo>
                  <a:lnTo>
                    <a:pt x="832" y="166"/>
                  </a:lnTo>
                  <a:lnTo>
                    <a:pt x="822" y="162"/>
                  </a:lnTo>
                  <a:lnTo>
                    <a:pt x="802" y="152"/>
                  </a:lnTo>
                  <a:lnTo>
                    <a:pt x="792" y="148"/>
                  </a:lnTo>
                  <a:lnTo>
                    <a:pt x="788" y="126"/>
                  </a:lnTo>
                  <a:lnTo>
                    <a:pt x="796" y="118"/>
                  </a:lnTo>
                  <a:lnTo>
                    <a:pt x="806" y="118"/>
                  </a:lnTo>
                  <a:lnTo>
                    <a:pt x="820" y="118"/>
                  </a:lnTo>
                  <a:lnTo>
                    <a:pt x="836" y="118"/>
                  </a:lnTo>
                  <a:lnTo>
                    <a:pt x="854" y="120"/>
                  </a:lnTo>
                  <a:lnTo>
                    <a:pt x="870" y="120"/>
                  </a:lnTo>
                  <a:lnTo>
                    <a:pt x="868" y="108"/>
                  </a:lnTo>
                  <a:lnTo>
                    <a:pt x="856" y="104"/>
                  </a:lnTo>
                  <a:lnTo>
                    <a:pt x="850" y="96"/>
                  </a:lnTo>
                  <a:lnTo>
                    <a:pt x="856" y="86"/>
                  </a:lnTo>
                  <a:lnTo>
                    <a:pt x="870" y="82"/>
                  </a:lnTo>
                  <a:lnTo>
                    <a:pt x="882" y="72"/>
                  </a:lnTo>
                  <a:lnTo>
                    <a:pt x="940" y="62"/>
                  </a:lnTo>
                  <a:lnTo>
                    <a:pt x="936" y="52"/>
                  </a:lnTo>
                  <a:lnTo>
                    <a:pt x="942" y="48"/>
                  </a:lnTo>
                  <a:lnTo>
                    <a:pt x="968" y="50"/>
                  </a:lnTo>
                  <a:lnTo>
                    <a:pt x="976" y="46"/>
                  </a:lnTo>
                  <a:lnTo>
                    <a:pt x="990" y="54"/>
                  </a:lnTo>
                  <a:lnTo>
                    <a:pt x="1008" y="44"/>
                  </a:lnTo>
                  <a:lnTo>
                    <a:pt x="1026" y="38"/>
                  </a:lnTo>
                  <a:lnTo>
                    <a:pt x="1042" y="36"/>
                  </a:lnTo>
                  <a:lnTo>
                    <a:pt x="1040" y="20"/>
                  </a:lnTo>
                  <a:lnTo>
                    <a:pt x="1050" y="8"/>
                  </a:lnTo>
                  <a:lnTo>
                    <a:pt x="1076" y="0"/>
                  </a:lnTo>
                  <a:lnTo>
                    <a:pt x="1096" y="10"/>
                  </a:lnTo>
                  <a:lnTo>
                    <a:pt x="1096" y="18"/>
                  </a:lnTo>
                  <a:lnTo>
                    <a:pt x="1108" y="24"/>
                  </a:lnTo>
                  <a:lnTo>
                    <a:pt x="1116" y="28"/>
                  </a:lnTo>
                  <a:lnTo>
                    <a:pt x="1114" y="34"/>
                  </a:lnTo>
                  <a:lnTo>
                    <a:pt x="1118" y="40"/>
                  </a:lnTo>
                  <a:lnTo>
                    <a:pt x="1126" y="38"/>
                  </a:lnTo>
                  <a:lnTo>
                    <a:pt x="1134" y="32"/>
                  </a:lnTo>
                  <a:lnTo>
                    <a:pt x="1142" y="30"/>
                  </a:lnTo>
                  <a:lnTo>
                    <a:pt x="1152" y="30"/>
                  </a:lnTo>
                  <a:lnTo>
                    <a:pt x="1168" y="32"/>
                  </a:lnTo>
                  <a:lnTo>
                    <a:pt x="1186" y="40"/>
                  </a:lnTo>
                  <a:lnTo>
                    <a:pt x="1208" y="50"/>
                  </a:lnTo>
                  <a:lnTo>
                    <a:pt x="1214" y="76"/>
                  </a:lnTo>
                  <a:lnTo>
                    <a:pt x="1196" y="96"/>
                  </a:lnTo>
                  <a:lnTo>
                    <a:pt x="1188" y="96"/>
                  </a:lnTo>
                  <a:lnTo>
                    <a:pt x="1176" y="102"/>
                  </a:lnTo>
                  <a:lnTo>
                    <a:pt x="1176" y="106"/>
                  </a:lnTo>
                  <a:lnTo>
                    <a:pt x="1192" y="114"/>
                  </a:lnTo>
                  <a:lnTo>
                    <a:pt x="1200" y="110"/>
                  </a:lnTo>
                  <a:lnTo>
                    <a:pt x="1214" y="122"/>
                  </a:lnTo>
                  <a:lnTo>
                    <a:pt x="1226" y="112"/>
                  </a:lnTo>
                  <a:lnTo>
                    <a:pt x="1236" y="120"/>
                  </a:lnTo>
                  <a:lnTo>
                    <a:pt x="1258" y="118"/>
                  </a:lnTo>
                  <a:lnTo>
                    <a:pt x="1272" y="120"/>
                  </a:lnTo>
                  <a:lnTo>
                    <a:pt x="1294" y="114"/>
                  </a:lnTo>
                  <a:lnTo>
                    <a:pt x="1300" y="122"/>
                  </a:lnTo>
                  <a:lnTo>
                    <a:pt x="1316" y="134"/>
                  </a:lnTo>
                  <a:lnTo>
                    <a:pt x="1330" y="136"/>
                  </a:lnTo>
                  <a:lnTo>
                    <a:pt x="1364" y="138"/>
                  </a:lnTo>
                  <a:lnTo>
                    <a:pt x="1364" y="128"/>
                  </a:lnTo>
                  <a:lnTo>
                    <a:pt x="1368" y="112"/>
                  </a:lnTo>
                  <a:lnTo>
                    <a:pt x="1378" y="112"/>
                  </a:lnTo>
                  <a:lnTo>
                    <a:pt x="1388" y="116"/>
                  </a:lnTo>
                  <a:lnTo>
                    <a:pt x="1400" y="116"/>
                  </a:lnTo>
                  <a:lnTo>
                    <a:pt x="1422" y="118"/>
                  </a:lnTo>
                  <a:lnTo>
                    <a:pt x="1438" y="134"/>
                  </a:lnTo>
                  <a:lnTo>
                    <a:pt x="1446" y="156"/>
                  </a:lnTo>
                  <a:lnTo>
                    <a:pt x="1440" y="166"/>
                  </a:lnTo>
                  <a:lnTo>
                    <a:pt x="1462" y="190"/>
                  </a:lnTo>
                  <a:lnTo>
                    <a:pt x="1482" y="196"/>
                  </a:lnTo>
                  <a:lnTo>
                    <a:pt x="1496" y="176"/>
                  </a:lnTo>
                  <a:lnTo>
                    <a:pt x="1510" y="176"/>
                  </a:lnTo>
                  <a:lnTo>
                    <a:pt x="1526" y="180"/>
                  </a:lnTo>
                  <a:lnTo>
                    <a:pt x="1544" y="172"/>
                  </a:lnTo>
                  <a:lnTo>
                    <a:pt x="1566" y="178"/>
                  </a:lnTo>
                  <a:lnTo>
                    <a:pt x="1574" y="182"/>
                  </a:lnTo>
                  <a:lnTo>
                    <a:pt x="1582" y="176"/>
                  </a:lnTo>
                  <a:lnTo>
                    <a:pt x="1600" y="182"/>
                  </a:lnTo>
                  <a:lnTo>
                    <a:pt x="1598" y="158"/>
                  </a:lnTo>
                  <a:lnTo>
                    <a:pt x="1590" y="150"/>
                  </a:lnTo>
                  <a:lnTo>
                    <a:pt x="1602" y="144"/>
                  </a:lnTo>
                  <a:lnTo>
                    <a:pt x="1618" y="138"/>
                  </a:lnTo>
                  <a:lnTo>
                    <a:pt x="1664" y="144"/>
                  </a:lnTo>
                  <a:lnTo>
                    <a:pt x="1680" y="154"/>
                  </a:lnTo>
                  <a:lnTo>
                    <a:pt x="1704" y="154"/>
                  </a:lnTo>
                  <a:lnTo>
                    <a:pt x="1728" y="156"/>
                  </a:lnTo>
                  <a:lnTo>
                    <a:pt x="1730" y="166"/>
                  </a:lnTo>
                  <a:lnTo>
                    <a:pt x="1734" y="172"/>
                  </a:lnTo>
                  <a:lnTo>
                    <a:pt x="1752" y="178"/>
                  </a:lnTo>
                  <a:lnTo>
                    <a:pt x="1774" y="178"/>
                  </a:lnTo>
                  <a:lnTo>
                    <a:pt x="1776" y="188"/>
                  </a:lnTo>
                  <a:lnTo>
                    <a:pt x="1792" y="196"/>
                  </a:lnTo>
                  <a:lnTo>
                    <a:pt x="1832" y="188"/>
                  </a:lnTo>
                  <a:lnTo>
                    <a:pt x="1864" y="188"/>
                  </a:lnTo>
                  <a:lnTo>
                    <a:pt x="1876" y="194"/>
                  </a:lnTo>
                  <a:lnTo>
                    <a:pt x="1892" y="208"/>
                  </a:lnTo>
                  <a:lnTo>
                    <a:pt x="1898" y="226"/>
                  </a:lnTo>
                  <a:lnTo>
                    <a:pt x="1916" y="236"/>
                  </a:lnTo>
                  <a:lnTo>
                    <a:pt x="1922" y="242"/>
                  </a:lnTo>
                  <a:lnTo>
                    <a:pt x="1928" y="226"/>
                  </a:lnTo>
                  <a:lnTo>
                    <a:pt x="1946" y="224"/>
                  </a:lnTo>
                  <a:lnTo>
                    <a:pt x="1964" y="230"/>
                  </a:lnTo>
                  <a:lnTo>
                    <a:pt x="1994" y="228"/>
                  </a:lnTo>
                  <a:lnTo>
                    <a:pt x="2022" y="224"/>
                  </a:lnTo>
                  <a:lnTo>
                    <a:pt x="2034" y="240"/>
                  </a:lnTo>
                  <a:lnTo>
                    <a:pt x="2054" y="250"/>
                  </a:lnTo>
                  <a:lnTo>
                    <a:pt x="2054" y="232"/>
                  </a:lnTo>
                  <a:lnTo>
                    <a:pt x="2046" y="226"/>
                  </a:lnTo>
                  <a:lnTo>
                    <a:pt x="2042" y="216"/>
                  </a:lnTo>
                  <a:lnTo>
                    <a:pt x="2040" y="212"/>
                  </a:lnTo>
                  <a:lnTo>
                    <a:pt x="2054" y="214"/>
                  </a:lnTo>
                  <a:lnTo>
                    <a:pt x="2072" y="218"/>
                  </a:lnTo>
                  <a:lnTo>
                    <a:pt x="2088" y="220"/>
                  </a:lnTo>
                  <a:lnTo>
                    <a:pt x="2110" y="218"/>
                  </a:lnTo>
                  <a:lnTo>
                    <a:pt x="2128" y="220"/>
                  </a:lnTo>
                  <a:lnTo>
                    <a:pt x="2146" y="228"/>
                  </a:lnTo>
                  <a:lnTo>
                    <a:pt x="2166" y="236"/>
                  </a:lnTo>
                  <a:lnTo>
                    <a:pt x="2184" y="242"/>
                  </a:lnTo>
                  <a:lnTo>
                    <a:pt x="2200" y="246"/>
                  </a:lnTo>
                  <a:lnTo>
                    <a:pt x="2208" y="254"/>
                  </a:lnTo>
                  <a:lnTo>
                    <a:pt x="2222" y="258"/>
                  </a:lnTo>
                  <a:lnTo>
                    <a:pt x="2232" y="260"/>
                  </a:lnTo>
                  <a:lnTo>
                    <a:pt x="2236" y="268"/>
                  </a:lnTo>
                  <a:lnTo>
                    <a:pt x="2248" y="274"/>
                  </a:lnTo>
                  <a:lnTo>
                    <a:pt x="2260" y="272"/>
                  </a:lnTo>
                  <a:lnTo>
                    <a:pt x="2270" y="282"/>
                  </a:lnTo>
                  <a:lnTo>
                    <a:pt x="2278" y="292"/>
                  </a:lnTo>
                  <a:lnTo>
                    <a:pt x="2280" y="306"/>
                  </a:lnTo>
                  <a:lnTo>
                    <a:pt x="2280" y="320"/>
                  </a:lnTo>
                  <a:lnTo>
                    <a:pt x="2280" y="334"/>
                  </a:lnTo>
                  <a:lnTo>
                    <a:pt x="2260" y="334"/>
                  </a:lnTo>
                  <a:lnTo>
                    <a:pt x="2242" y="332"/>
                  </a:lnTo>
                  <a:lnTo>
                    <a:pt x="2236" y="320"/>
                  </a:lnTo>
                  <a:lnTo>
                    <a:pt x="2222" y="312"/>
                  </a:lnTo>
                  <a:lnTo>
                    <a:pt x="2220" y="328"/>
                  </a:lnTo>
                  <a:lnTo>
                    <a:pt x="2224" y="346"/>
                  </a:lnTo>
                  <a:lnTo>
                    <a:pt x="2220" y="350"/>
                  </a:lnTo>
                  <a:lnTo>
                    <a:pt x="2196" y="356"/>
                  </a:lnTo>
                  <a:lnTo>
                    <a:pt x="2198" y="368"/>
                  </a:lnTo>
                  <a:lnTo>
                    <a:pt x="2218" y="374"/>
                  </a:lnTo>
                  <a:lnTo>
                    <a:pt x="2232" y="386"/>
                  </a:lnTo>
                  <a:lnTo>
                    <a:pt x="2244" y="402"/>
                  </a:lnTo>
                  <a:lnTo>
                    <a:pt x="2238" y="416"/>
                  </a:lnTo>
                  <a:lnTo>
                    <a:pt x="2218" y="410"/>
                  </a:lnTo>
                  <a:lnTo>
                    <a:pt x="2194" y="420"/>
                  </a:lnTo>
                  <a:lnTo>
                    <a:pt x="2170" y="430"/>
                  </a:lnTo>
                  <a:lnTo>
                    <a:pt x="2150" y="450"/>
                  </a:lnTo>
                  <a:lnTo>
                    <a:pt x="2142" y="470"/>
                  </a:lnTo>
                  <a:lnTo>
                    <a:pt x="2130" y="472"/>
                  </a:lnTo>
                  <a:lnTo>
                    <a:pt x="2116" y="456"/>
                  </a:lnTo>
                  <a:lnTo>
                    <a:pt x="2098" y="460"/>
                  </a:lnTo>
                  <a:lnTo>
                    <a:pt x="2086" y="476"/>
                  </a:lnTo>
                  <a:lnTo>
                    <a:pt x="2074" y="468"/>
                  </a:lnTo>
                  <a:lnTo>
                    <a:pt x="2064" y="472"/>
                  </a:lnTo>
                  <a:lnTo>
                    <a:pt x="2050" y="472"/>
                  </a:lnTo>
                  <a:lnTo>
                    <a:pt x="2046" y="486"/>
                  </a:lnTo>
                  <a:lnTo>
                    <a:pt x="2042" y="500"/>
                  </a:lnTo>
                  <a:lnTo>
                    <a:pt x="2036" y="518"/>
                  </a:lnTo>
                  <a:lnTo>
                    <a:pt x="2052" y="520"/>
                  </a:lnTo>
                  <a:lnTo>
                    <a:pt x="2058" y="540"/>
                  </a:lnTo>
                  <a:lnTo>
                    <a:pt x="2072" y="550"/>
                  </a:lnTo>
                  <a:lnTo>
                    <a:pt x="2066" y="564"/>
                  </a:lnTo>
                  <a:lnTo>
                    <a:pt x="2058" y="582"/>
                  </a:lnTo>
                  <a:lnTo>
                    <a:pt x="2060" y="600"/>
                  </a:lnTo>
                  <a:lnTo>
                    <a:pt x="2038" y="606"/>
                  </a:lnTo>
                  <a:lnTo>
                    <a:pt x="2044" y="626"/>
                  </a:lnTo>
                  <a:lnTo>
                    <a:pt x="2032" y="634"/>
                  </a:lnTo>
                  <a:lnTo>
                    <a:pt x="2028" y="658"/>
                  </a:lnTo>
                  <a:lnTo>
                    <a:pt x="2010" y="676"/>
                  </a:lnTo>
                  <a:lnTo>
                    <a:pt x="1986" y="628"/>
                  </a:lnTo>
                  <a:lnTo>
                    <a:pt x="1970" y="598"/>
                  </a:lnTo>
                  <a:lnTo>
                    <a:pt x="1962" y="562"/>
                  </a:lnTo>
                  <a:lnTo>
                    <a:pt x="1964" y="532"/>
                  </a:lnTo>
                  <a:lnTo>
                    <a:pt x="1972" y="516"/>
                  </a:lnTo>
                  <a:lnTo>
                    <a:pt x="1984" y="512"/>
                  </a:lnTo>
                  <a:lnTo>
                    <a:pt x="2000" y="498"/>
                  </a:lnTo>
                  <a:lnTo>
                    <a:pt x="2004" y="474"/>
                  </a:lnTo>
                  <a:lnTo>
                    <a:pt x="2012" y="458"/>
                  </a:lnTo>
                  <a:lnTo>
                    <a:pt x="2026" y="446"/>
                  </a:lnTo>
                  <a:lnTo>
                    <a:pt x="2028" y="420"/>
                  </a:lnTo>
                  <a:lnTo>
                    <a:pt x="2026" y="400"/>
                  </a:lnTo>
                  <a:lnTo>
                    <a:pt x="2018" y="410"/>
                  </a:lnTo>
                  <a:lnTo>
                    <a:pt x="2018" y="426"/>
                  </a:lnTo>
                  <a:lnTo>
                    <a:pt x="2002" y="446"/>
                  </a:lnTo>
                  <a:lnTo>
                    <a:pt x="1982" y="446"/>
                  </a:lnTo>
                  <a:lnTo>
                    <a:pt x="1974" y="426"/>
                  </a:lnTo>
                  <a:lnTo>
                    <a:pt x="1960" y="424"/>
                  </a:lnTo>
                  <a:lnTo>
                    <a:pt x="1948" y="426"/>
                  </a:lnTo>
                  <a:lnTo>
                    <a:pt x="1940" y="432"/>
                  </a:lnTo>
                  <a:lnTo>
                    <a:pt x="1930" y="442"/>
                  </a:lnTo>
                  <a:lnTo>
                    <a:pt x="1926" y="450"/>
                  </a:lnTo>
                  <a:lnTo>
                    <a:pt x="1918" y="460"/>
                  </a:lnTo>
                  <a:lnTo>
                    <a:pt x="1914" y="470"/>
                  </a:lnTo>
                  <a:lnTo>
                    <a:pt x="1916" y="478"/>
                  </a:lnTo>
                  <a:lnTo>
                    <a:pt x="1926" y="484"/>
                  </a:lnTo>
                  <a:lnTo>
                    <a:pt x="1926" y="494"/>
                  </a:lnTo>
                  <a:lnTo>
                    <a:pt x="1912" y="494"/>
                  </a:lnTo>
                  <a:lnTo>
                    <a:pt x="1902" y="498"/>
                  </a:lnTo>
                  <a:lnTo>
                    <a:pt x="1898" y="502"/>
                  </a:lnTo>
                  <a:lnTo>
                    <a:pt x="1888" y="502"/>
                  </a:lnTo>
                  <a:lnTo>
                    <a:pt x="1880" y="500"/>
                  </a:lnTo>
                  <a:lnTo>
                    <a:pt x="1874" y="494"/>
                  </a:lnTo>
                  <a:lnTo>
                    <a:pt x="1874" y="486"/>
                  </a:lnTo>
                  <a:lnTo>
                    <a:pt x="1868" y="482"/>
                  </a:lnTo>
                  <a:lnTo>
                    <a:pt x="1850" y="480"/>
                  </a:lnTo>
                  <a:lnTo>
                    <a:pt x="1836" y="490"/>
                  </a:lnTo>
                  <a:lnTo>
                    <a:pt x="1824" y="488"/>
                  </a:lnTo>
                  <a:lnTo>
                    <a:pt x="1800" y="490"/>
                  </a:lnTo>
                  <a:lnTo>
                    <a:pt x="1786" y="488"/>
                  </a:lnTo>
                  <a:lnTo>
                    <a:pt x="1758" y="488"/>
                  </a:lnTo>
                  <a:lnTo>
                    <a:pt x="1744" y="494"/>
                  </a:lnTo>
                  <a:lnTo>
                    <a:pt x="1728" y="518"/>
                  </a:lnTo>
                  <a:lnTo>
                    <a:pt x="1722" y="534"/>
                  </a:lnTo>
                  <a:lnTo>
                    <a:pt x="1698" y="562"/>
                  </a:lnTo>
                  <a:lnTo>
                    <a:pt x="1682" y="586"/>
                  </a:lnTo>
                  <a:lnTo>
                    <a:pt x="1680" y="598"/>
                  </a:lnTo>
                  <a:lnTo>
                    <a:pt x="1704" y="606"/>
                  </a:lnTo>
                  <a:lnTo>
                    <a:pt x="1716" y="622"/>
                  </a:lnTo>
                  <a:lnTo>
                    <a:pt x="1878" y="592"/>
                  </a:lnTo>
                  <a:lnTo>
                    <a:pt x="1890" y="624"/>
                  </a:lnTo>
                  <a:lnTo>
                    <a:pt x="1890" y="648"/>
                  </a:lnTo>
                  <a:lnTo>
                    <a:pt x="1862" y="774"/>
                  </a:lnTo>
                  <a:lnTo>
                    <a:pt x="1834" y="808"/>
                  </a:lnTo>
                  <a:lnTo>
                    <a:pt x="1814" y="818"/>
                  </a:lnTo>
                  <a:lnTo>
                    <a:pt x="1786" y="814"/>
                  </a:lnTo>
                  <a:lnTo>
                    <a:pt x="1752" y="824"/>
                  </a:lnTo>
                  <a:lnTo>
                    <a:pt x="1728" y="806"/>
                  </a:lnTo>
                  <a:lnTo>
                    <a:pt x="1738" y="766"/>
                  </a:lnTo>
                  <a:lnTo>
                    <a:pt x="1738" y="756"/>
                  </a:lnTo>
                  <a:lnTo>
                    <a:pt x="1684" y="760"/>
                  </a:lnTo>
                  <a:lnTo>
                    <a:pt x="1590" y="768"/>
                  </a:lnTo>
                  <a:lnTo>
                    <a:pt x="928" y="1144"/>
                  </a:lnTo>
                  <a:lnTo>
                    <a:pt x="572" y="1076"/>
                  </a:lnTo>
                  <a:lnTo>
                    <a:pt x="562" y="1056"/>
                  </a:lnTo>
                  <a:lnTo>
                    <a:pt x="528" y="1028"/>
                  </a:lnTo>
                  <a:lnTo>
                    <a:pt x="480" y="1018"/>
                  </a:lnTo>
                  <a:lnTo>
                    <a:pt x="526" y="974"/>
                  </a:lnTo>
                  <a:lnTo>
                    <a:pt x="522" y="952"/>
                  </a:lnTo>
                  <a:lnTo>
                    <a:pt x="514" y="934"/>
                  </a:lnTo>
                  <a:lnTo>
                    <a:pt x="504" y="906"/>
                  </a:lnTo>
                  <a:lnTo>
                    <a:pt x="510" y="904"/>
                  </a:lnTo>
                  <a:lnTo>
                    <a:pt x="526" y="904"/>
                  </a:lnTo>
                  <a:lnTo>
                    <a:pt x="524" y="896"/>
                  </a:lnTo>
                  <a:lnTo>
                    <a:pt x="516" y="884"/>
                  </a:lnTo>
                  <a:lnTo>
                    <a:pt x="508" y="880"/>
                  </a:lnTo>
                  <a:lnTo>
                    <a:pt x="502" y="880"/>
                  </a:lnTo>
                  <a:lnTo>
                    <a:pt x="498" y="886"/>
                  </a:lnTo>
                  <a:lnTo>
                    <a:pt x="492" y="886"/>
                  </a:lnTo>
                  <a:lnTo>
                    <a:pt x="490" y="878"/>
                  </a:lnTo>
                  <a:lnTo>
                    <a:pt x="486" y="862"/>
                  </a:lnTo>
                  <a:lnTo>
                    <a:pt x="476" y="860"/>
                  </a:lnTo>
                  <a:lnTo>
                    <a:pt x="470" y="852"/>
                  </a:lnTo>
                  <a:lnTo>
                    <a:pt x="466" y="844"/>
                  </a:lnTo>
                  <a:lnTo>
                    <a:pt x="458" y="836"/>
                  </a:lnTo>
                  <a:lnTo>
                    <a:pt x="454" y="824"/>
                  </a:lnTo>
                  <a:lnTo>
                    <a:pt x="472" y="816"/>
                  </a:lnTo>
                  <a:lnTo>
                    <a:pt x="500" y="804"/>
                  </a:lnTo>
                  <a:lnTo>
                    <a:pt x="486" y="776"/>
                  </a:lnTo>
                  <a:lnTo>
                    <a:pt x="456" y="776"/>
                  </a:lnTo>
                  <a:lnTo>
                    <a:pt x="434" y="794"/>
                  </a:lnTo>
                  <a:lnTo>
                    <a:pt x="412" y="804"/>
                  </a:lnTo>
                  <a:lnTo>
                    <a:pt x="404" y="830"/>
                  </a:lnTo>
                  <a:lnTo>
                    <a:pt x="414" y="860"/>
                  </a:lnTo>
                  <a:lnTo>
                    <a:pt x="440" y="898"/>
                  </a:lnTo>
                  <a:lnTo>
                    <a:pt x="466" y="914"/>
                  </a:lnTo>
                  <a:lnTo>
                    <a:pt x="452" y="928"/>
                  </a:lnTo>
                  <a:lnTo>
                    <a:pt x="438" y="932"/>
                  </a:lnTo>
                  <a:lnTo>
                    <a:pt x="416" y="938"/>
                  </a:lnTo>
                  <a:lnTo>
                    <a:pt x="390" y="926"/>
                  </a:lnTo>
                  <a:lnTo>
                    <a:pt x="366" y="912"/>
                  </a:lnTo>
                  <a:lnTo>
                    <a:pt x="348" y="890"/>
                  </a:lnTo>
                  <a:lnTo>
                    <a:pt x="326" y="874"/>
                  </a:lnTo>
                  <a:lnTo>
                    <a:pt x="292" y="842"/>
                  </a:lnTo>
                  <a:lnTo>
                    <a:pt x="252" y="816"/>
                  </a:lnTo>
                  <a:lnTo>
                    <a:pt x="266" y="792"/>
                  </a:lnTo>
                  <a:lnTo>
                    <a:pt x="270" y="772"/>
                  </a:lnTo>
                  <a:lnTo>
                    <a:pt x="236" y="780"/>
                  </a:lnTo>
                  <a:lnTo>
                    <a:pt x="216" y="792"/>
                  </a:lnTo>
                  <a:lnTo>
                    <a:pt x="226" y="804"/>
                  </a:lnTo>
                  <a:lnTo>
                    <a:pt x="240" y="818"/>
                  </a:lnTo>
                  <a:lnTo>
                    <a:pt x="216" y="830"/>
                  </a:lnTo>
                  <a:lnTo>
                    <a:pt x="202" y="828"/>
                  </a:lnTo>
                  <a:lnTo>
                    <a:pt x="188" y="808"/>
                  </a:lnTo>
                  <a:lnTo>
                    <a:pt x="178" y="788"/>
                  </a:lnTo>
                  <a:lnTo>
                    <a:pt x="158" y="790"/>
                  </a:lnTo>
                  <a:lnTo>
                    <a:pt x="152" y="800"/>
                  </a:lnTo>
                  <a:lnTo>
                    <a:pt x="148" y="806"/>
                  </a:lnTo>
                  <a:lnTo>
                    <a:pt x="104" y="826"/>
                  </a:lnTo>
                  <a:lnTo>
                    <a:pt x="10" y="752"/>
                  </a:lnTo>
                  <a:lnTo>
                    <a:pt x="0" y="624"/>
                  </a:lnTo>
                  <a:lnTo>
                    <a:pt x="6" y="598"/>
                  </a:lnTo>
                  <a:lnTo>
                    <a:pt x="2" y="568"/>
                  </a:lnTo>
                  <a:lnTo>
                    <a:pt x="12" y="536"/>
                  </a:lnTo>
                  <a:lnTo>
                    <a:pt x="28" y="514"/>
                  </a:lnTo>
                  <a:lnTo>
                    <a:pt x="28" y="532"/>
                  </a:lnTo>
                  <a:lnTo>
                    <a:pt x="42" y="552"/>
                  </a:lnTo>
                  <a:lnTo>
                    <a:pt x="52" y="528"/>
                  </a:lnTo>
                  <a:lnTo>
                    <a:pt x="36" y="504"/>
                  </a:lnTo>
                  <a:lnTo>
                    <a:pt x="60" y="498"/>
                  </a:lnTo>
                  <a:lnTo>
                    <a:pt x="78" y="494"/>
                  </a:lnTo>
                  <a:lnTo>
                    <a:pt x="90" y="496"/>
                  </a:lnTo>
                  <a:lnTo>
                    <a:pt x="106" y="496"/>
                  </a:lnTo>
                  <a:lnTo>
                    <a:pt x="106" y="488"/>
                  </a:lnTo>
                  <a:lnTo>
                    <a:pt x="116" y="486"/>
                  </a:lnTo>
                  <a:lnTo>
                    <a:pt x="124" y="488"/>
                  </a:lnTo>
                  <a:lnTo>
                    <a:pt x="128" y="482"/>
                  </a:lnTo>
                  <a:lnTo>
                    <a:pt x="126" y="474"/>
                  </a:lnTo>
                  <a:lnTo>
                    <a:pt x="118" y="468"/>
                  </a:lnTo>
                  <a:lnTo>
                    <a:pt x="106" y="468"/>
                  </a:lnTo>
                  <a:lnTo>
                    <a:pt x="94" y="428"/>
                  </a:lnTo>
                  <a:lnTo>
                    <a:pt x="88" y="342"/>
                  </a:lnTo>
                  <a:lnTo>
                    <a:pt x="82" y="300"/>
                  </a:lnTo>
                  <a:lnTo>
                    <a:pt x="80" y="268"/>
                  </a:lnTo>
                  <a:lnTo>
                    <a:pt x="86" y="250"/>
                  </a:lnTo>
                  <a:lnTo>
                    <a:pt x="112" y="238"/>
                  </a:lnTo>
                  <a:lnTo>
                    <a:pt x="130" y="236"/>
                  </a:lnTo>
                  <a:lnTo>
                    <a:pt x="152" y="2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3" name="Freeform 519"/>
            <p:cNvSpPr>
              <a:spLocks/>
            </p:cNvSpPr>
            <p:nvPr/>
          </p:nvSpPr>
          <p:spPr bwMode="ltGray">
            <a:xfrm>
              <a:off x="4289425" y="1246188"/>
              <a:ext cx="288925" cy="188912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6" y="44"/>
                </a:cxn>
                <a:cxn ang="0">
                  <a:pos x="2" y="38"/>
                </a:cxn>
                <a:cxn ang="0">
                  <a:pos x="2" y="32"/>
                </a:cxn>
                <a:cxn ang="0">
                  <a:pos x="10" y="32"/>
                </a:cxn>
                <a:cxn ang="0">
                  <a:pos x="10" y="24"/>
                </a:cxn>
                <a:cxn ang="0">
                  <a:pos x="4" y="16"/>
                </a:cxn>
                <a:cxn ang="0">
                  <a:pos x="2" y="8"/>
                </a:cxn>
                <a:cxn ang="0">
                  <a:pos x="14" y="2"/>
                </a:cxn>
                <a:cxn ang="0">
                  <a:pos x="36" y="0"/>
                </a:cxn>
                <a:cxn ang="0">
                  <a:pos x="52" y="2"/>
                </a:cxn>
                <a:cxn ang="0">
                  <a:pos x="60" y="14"/>
                </a:cxn>
                <a:cxn ang="0">
                  <a:pos x="68" y="16"/>
                </a:cxn>
                <a:cxn ang="0">
                  <a:pos x="84" y="2"/>
                </a:cxn>
                <a:cxn ang="0">
                  <a:pos x="106" y="12"/>
                </a:cxn>
                <a:cxn ang="0">
                  <a:pos x="122" y="22"/>
                </a:cxn>
                <a:cxn ang="0">
                  <a:pos x="138" y="30"/>
                </a:cxn>
                <a:cxn ang="0">
                  <a:pos x="152" y="38"/>
                </a:cxn>
                <a:cxn ang="0">
                  <a:pos x="162" y="46"/>
                </a:cxn>
                <a:cxn ang="0">
                  <a:pos x="172" y="60"/>
                </a:cxn>
                <a:cxn ang="0">
                  <a:pos x="182" y="70"/>
                </a:cxn>
                <a:cxn ang="0">
                  <a:pos x="166" y="80"/>
                </a:cxn>
                <a:cxn ang="0">
                  <a:pos x="154" y="80"/>
                </a:cxn>
                <a:cxn ang="0">
                  <a:pos x="142" y="78"/>
                </a:cxn>
                <a:cxn ang="0">
                  <a:pos x="132" y="74"/>
                </a:cxn>
                <a:cxn ang="0">
                  <a:pos x="138" y="62"/>
                </a:cxn>
                <a:cxn ang="0">
                  <a:pos x="128" y="46"/>
                </a:cxn>
                <a:cxn ang="0">
                  <a:pos x="116" y="42"/>
                </a:cxn>
                <a:cxn ang="0">
                  <a:pos x="108" y="54"/>
                </a:cxn>
                <a:cxn ang="0">
                  <a:pos x="102" y="68"/>
                </a:cxn>
                <a:cxn ang="0">
                  <a:pos x="94" y="80"/>
                </a:cxn>
                <a:cxn ang="0">
                  <a:pos x="88" y="98"/>
                </a:cxn>
                <a:cxn ang="0">
                  <a:pos x="76" y="104"/>
                </a:cxn>
                <a:cxn ang="0">
                  <a:pos x="56" y="86"/>
                </a:cxn>
                <a:cxn ang="0">
                  <a:pos x="46" y="76"/>
                </a:cxn>
                <a:cxn ang="0">
                  <a:pos x="42" y="64"/>
                </a:cxn>
                <a:cxn ang="0">
                  <a:pos x="40" y="52"/>
                </a:cxn>
                <a:cxn ang="0">
                  <a:pos x="28" y="46"/>
                </a:cxn>
              </a:cxnLst>
              <a:rect l="0" t="0" r="r" b="b"/>
              <a:pathLst>
                <a:path w="183" h="105">
                  <a:moveTo>
                    <a:pt x="18" y="42"/>
                  </a:moveTo>
                  <a:lnTo>
                    <a:pt x="16" y="48"/>
                  </a:lnTo>
                  <a:lnTo>
                    <a:pt x="16" y="54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4" y="2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18"/>
                  </a:lnTo>
                  <a:lnTo>
                    <a:pt x="68" y="16"/>
                  </a:lnTo>
                  <a:lnTo>
                    <a:pt x="68" y="6"/>
                  </a:lnTo>
                  <a:lnTo>
                    <a:pt x="84" y="2"/>
                  </a:lnTo>
                  <a:lnTo>
                    <a:pt x="96" y="6"/>
                  </a:lnTo>
                  <a:lnTo>
                    <a:pt x="106" y="12"/>
                  </a:lnTo>
                  <a:lnTo>
                    <a:pt x="116" y="18"/>
                  </a:lnTo>
                  <a:lnTo>
                    <a:pt x="122" y="22"/>
                  </a:lnTo>
                  <a:lnTo>
                    <a:pt x="128" y="24"/>
                  </a:lnTo>
                  <a:lnTo>
                    <a:pt x="138" y="30"/>
                  </a:lnTo>
                  <a:lnTo>
                    <a:pt x="146" y="34"/>
                  </a:lnTo>
                  <a:lnTo>
                    <a:pt x="152" y="38"/>
                  </a:lnTo>
                  <a:lnTo>
                    <a:pt x="156" y="44"/>
                  </a:lnTo>
                  <a:lnTo>
                    <a:pt x="162" y="46"/>
                  </a:lnTo>
                  <a:lnTo>
                    <a:pt x="166" y="54"/>
                  </a:lnTo>
                  <a:lnTo>
                    <a:pt x="172" y="60"/>
                  </a:lnTo>
                  <a:lnTo>
                    <a:pt x="182" y="62"/>
                  </a:lnTo>
                  <a:lnTo>
                    <a:pt x="182" y="70"/>
                  </a:lnTo>
                  <a:lnTo>
                    <a:pt x="176" y="74"/>
                  </a:lnTo>
                  <a:lnTo>
                    <a:pt x="166" y="80"/>
                  </a:lnTo>
                  <a:lnTo>
                    <a:pt x="160" y="82"/>
                  </a:lnTo>
                  <a:lnTo>
                    <a:pt x="154" y="80"/>
                  </a:lnTo>
                  <a:lnTo>
                    <a:pt x="150" y="76"/>
                  </a:lnTo>
                  <a:lnTo>
                    <a:pt x="142" y="78"/>
                  </a:lnTo>
                  <a:lnTo>
                    <a:pt x="136" y="78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38" y="62"/>
                  </a:lnTo>
                  <a:lnTo>
                    <a:pt x="134" y="54"/>
                  </a:lnTo>
                  <a:lnTo>
                    <a:pt x="128" y="46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10" y="48"/>
                  </a:lnTo>
                  <a:lnTo>
                    <a:pt x="108" y="54"/>
                  </a:lnTo>
                  <a:lnTo>
                    <a:pt x="104" y="62"/>
                  </a:lnTo>
                  <a:lnTo>
                    <a:pt x="102" y="68"/>
                  </a:lnTo>
                  <a:lnTo>
                    <a:pt x="98" y="76"/>
                  </a:lnTo>
                  <a:lnTo>
                    <a:pt x="94" y="80"/>
                  </a:lnTo>
                  <a:lnTo>
                    <a:pt x="90" y="88"/>
                  </a:lnTo>
                  <a:lnTo>
                    <a:pt x="88" y="98"/>
                  </a:lnTo>
                  <a:lnTo>
                    <a:pt x="84" y="104"/>
                  </a:lnTo>
                  <a:lnTo>
                    <a:pt x="76" y="104"/>
                  </a:lnTo>
                  <a:lnTo>
                    <a:pt x="64" y="88"/>
                  </a:lnTo>
                  <a:lnTo>
                    <a:pt x="56" y="86"/>
                  </a:lnTo>
                  <a:lnTo>
                    <a:pt x="50" y="80"/>
                  </a:lnTo>
                  <a:lnTo>
                    <a:pt x="46" y="76"/>
                  </a:lnTo>
                  <a:lnTo>
                    <a:pt x="42" y="70"/>
                  </a:lnTo>
                  <a:lnTo>
                    <a:pt x="42" y="64"/>
                  </a:lnTo>
                  <a:lnTo>
                    <a:pt x="44" y="56"/>
                  </a:lnTo>
                  <a:lnTo>
                    <a:pt x="40" y="52"/>
                  </a:lnTo>
                  <a:lnTo>
                    <a:pt x="34" y="50"/>
                  </a:lnTo>
                  <a:lnTo>
                    <a:pt x="28" y="46"/>
                  </a:lnTo>
                  <a:lnTo>
                    <a:pt x="18" y="4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4" name="Freeform 520"/>
            <p:cNvSpPr>
              <a:spLocks/>
            </p:cNvSpPr>
            <p:nvPr/>
          </p:nvSpPr>
          <p:spPr bwMode="ltGray">
            <a:xfrm>
              <a:off x="4432300" y="1201738"/>
              <a:ext cx="193675" cy="889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50" y="12"/>
                </a:cxn>
                <a:cxn ang="0">
                  <a:pos x="56" y="12"/>
                </a:cxn>
                <a:cxn ang="0">
                  <a:pos x="62" y="8"/>
                </a:cxn>
                <a:cxn ang="0">
                  <a:pos x="66" y="6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8" y="6"/>
                </a:cxn>
                <a:cxn ang="0">
                  <a:pos x="110" y="8"/>
                </a:cxn>
                <a:cxn ang="0">
                  <a:pos x="122" y="18"/>
                </a:cxn>
                <a:cxn ang="0">
                  <a:pos x="98" y="38"/>
                </a:cxn>
                <a:cxn ang="0">
                  <a:pos x="86" y="40"/>
                </a:cxn>
                <a:cxn ang="0">
                  <a:pos x="82" y="46"/>
                </a:cxn>
                <a:cxn ang="0">
                  <a:pos x="72" y="48"/>
                </a:cxn>
                <a:cxn ang="0">
                  <a:pos x="64" y="46"/>
                </a:cxn>
                <a:cxn ang="0">
                  <a:pos x="48" y="40"/>
                </a:cxn>
                <a:cxn ang="0">
                  <a:pos x="38" y="38"/>
                </a:cxn>
                <a:cxn ang="0">
                  <a:pos x="6" y="22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14" y="8"/>
                </a:cxn>
                <a:cxn ang="0">
                  <a:pos x="24" y="10"/>
                </a:cxn>
                <a:cxn ang="0">
                  <a:pos x="24" y="4"/>
                </a:cxn>
              </a:cxnLst>
              <a:rect l="0" t="0" r="r" b="b"/>
              <a:pathLst>
                <a:path w="123" h="49">
                  <a:moveTo>
                    <a:pt x="24" y="4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50" y="12"/>
                  </a:lnTo>
                  <a:lnTo>
                    <a:pt x="56" y="12"/>
                  </a:lnTo>
                  <a:lnTo>
                    <a:pt x="62" y="8"/>
                  </a:lnTo>
                  <a:lnTo>
                    <a:pt x="66" y="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6"/>
                  </a:lnTo>
                  <a:lnTo>
                    <a:pt x="110" y="8"/>
                  </a:lnTo>
                  <a:lnTo>
                    <a:pt x="122" y="18"/>
                  </a:lnTo>
                  <a:lnTo>
                    <a:pt x="98" y="38"/>
                  </a:lnTo>
                  <a:lnTo>
                    <a:pt x="86" y="40"/>
                  </a:lnTo>
                  <a:lnTo>
                    <a:pt x="82" y="46"/>
                  </a:lnTo>
                  <a:lnTo>
                    <a:pt x="72" y="48"/>
                  </a:lnTo>
                  <a:lnTo>
                    <a:pt x="64" y="46"/>
                  </a:lnTo>
                  <a:lnTo>
                    <a:pt x="48" y="40"/>
                  </a:lnTo>
                  <a:lnTo>
                    <a:pt x="38" y="38"/>
                  </a:lnTo>
                  <a:lnTo>
                    <a:pt x="6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6"/>
                  </a:lnTo>
                  <a:lnTo>
                    <a:pt x="14" y="8"/>
                  </a:lnTo>
                  <a:lnTo>
                    <a:pt x="24" y="10"/>
                  </a:lnTo>
                  <a:lnTo>
                    <a:pt x="2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5" name="Freeform 521"/>
            <p:cNvSpPr>
              <a:spLocks/>
            </p:cNvSpPr>
            <p:nvPr/>
          </p:nvSpPr>
          <p:spPr bwMode="ltGray">
            <a:xfrm>
              <a:off x="4981575" y="1173163"/>
              <a:ext cx="141288" cy="635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" y="10"/>
                </a:cxn>
                <a:cxn ang="0">
                  <a:pos x="26" y="2"/>
                </a:cxn>
                <a:cxn ang="0">
                  <a:pos x="34" y="6"/>
                </a:cxn>
                <a:cxn ang="0">
                  <a:pos x="44" y="8"/>
                </a:cxn>
                <a:cxn ang="0">
                  <a:pos x="52" y="8"/>
                </a:cxn>
                <a:cxn ang="0">
                  <a:pos x="62" y="2"/>
                </a:cxn>
                <a:cxn ang="0">
                  <a:pos x="64" y="0"/>
                </a:cxn>
                <a:cxn ang="0">
                  <a:pos x="78" y="6"/>
                </a:cxn>
                <a:cxn ang="0">
                  <a:pos x="88" y="8"/>
                </a:cxn>
                <a:cxn ang="0">
                  <a:pos x="88" y="16"/>
                </a:cxn>
                <a:cxn ang="0">
                  <a:pos x="78" y="18"/>
                </a:cxn>
                <a:cxn ang="0">
                  <a:pos x="70" y="20"/>
                </a:cxn>
                <a:cxn ang="0">
                  <a:pos x="60" y="22"/>
                </a:cxn>
                <a:cxn ang="0">
                  <a:pos x="54" y="26"/>
                </a:cxn>
                <a:cxn ang="0">
                  <a:pos x="48" y="32"/>
                </a:cxn>
                <a:cxn ang="0">
                  <a:pos x="40" y="34"/>
                </a:cxn>
                <a:cxn ang="0">
                  <a:pos x="30" y="32"/>
                </a:cxn>
                <a:cxn ang="0">
                  <a:pos x="22" y="24"/>
                </a:cxn>
                <a:cxn ang="0">
                  <a:pos x="14" y="20"/>
                </a:cxn>
                <a:cxn ang="0">
                  <a:pos x="4" y="18"/>
                </a:cxn>
                <a:cxn ang="0">
                  <a:pos x="0" y="12"/>
                </a:cxn>
              </a:cxnLst>
              <a:rect l="0" t="0" r="r" b="b"/>
              <a:pathLst>
                <a:path w="89" h="35">
                  <a:moveTo>
                    <a:pt x="0" y="12"/>
                  </a:moveTo>
                  <a:lnTo>
                    <a:pt x="10" y="1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78" y="6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78" y="18"/>
                  </a:lnTo>
                  <a:lnTo>
                    <a:pt x="70" y="20"/>
                  </a:lnTo>
                  <a:lnTo>
                    <a:pt x="60" y="22"/>
                  </a:lnTo>
                  <a:lnTo>
                    <a:pt x="54" y="26"/>
                  </a:lnTo>
                  <a:lnTo>
                    <a:pt x="48" y="32"/>
                  </a:lnTo>
                  <a:lnTo>
                    <a:pt x="40" y="34"/>
                  </a:lnTo>
                  <a:lnTo>
                    <a:pt x="30" y="32"/>
                  </a:lnTo>
                  <a:lnTo>
                    <a:pt x="22" y="24"/>
                  </a:lnTo>
                  <a:lnTo>
                    <a:pt x="14" y="20"/>
                  </a:lnTo>
                  <a:lnTo>
                    <a:pt x="4" y="18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6" name="Freeform 522"/>
            <p:cNvSpPr>
              <a:spLocks/>
            </p:cNvSpPr>
            <p:nvPr/>
          </p:nvSpPr>
          <p:spPr bwMode="ltGray">
            <a:xfrm>
              <a:off x="5129213" y="1117600"/>
              <a:ext cx="269875" cy="136525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" y="50"/>
                </a:cxn>
                <a:cxn ang="0">
                  <a:pos x="30" y="26"/>
                </a:cxn>
                <a:cxn ang="0">
                  <a:pos x="36" y="24"/>
                </a:cxn>
                <a:cxn ang="0">
                  <a:pos x="42" y="20"/>
                </a:cxn>
                <a:cxn ang="0">
                  <a:pos x="50" y="14"/>
                </a:cxn>
                <a:cxn ang="0">
                  <a:pos x="58" y="12"/>
                </a:cxn>
                <a:cxn ang="0">
                  <a:pos x="68" y="12"/>
                </a:cxn>
                <a:cxn ang="0">
                  <a:pos x="70" y="4"/>
                </a:cxn>
                <a:cxn ang="0">
                  <a:pos x="76" y="0"/>
                </a:cxn>
                <a:cxn ang="0">
                  <a:pos x="80" y="2"/>
                </a:cxn>
                <a:cxn ang="0">
                  <a:pos x="82" y="10"/>
                </a:cxn>
                <a:cxn ang="0">
                  <a:pos x="78" y="18"/>
                </a:cxn>
                <a:cxn ang="0">
                  <a:pos x="72" y="24"/>
                </a:cxn>
                <a:cxn ang="0">
                  <a:pos x="66" y="30"/>
                </a:cxn>
                <a:cxn ang="0">
                  <a:pos x="74" y="34"/>
                </a:cxn>
                <a:cxn ang="0">
                  <a:pos x="84" y="34"/>
                </a:cxn>
                <a:cxn ang="0">
                  <a:pos x="92" y="34"/>
                </a:cxn>
                <a:cxn ang="0">
                  <a:pos x="98" y="28"/>
                </a:cxn>
                <a:cxn ang="0">
                  <a:pos x="106" y="24"/>
                </a:cxn>
                <a:cxn ang="0">
                  <a:pos x="114" y="24"/>
                </a:cxn>
                <a:cxn ang="0">
                  <a:pos x="118" y="32"/>
                </a:cxn>
                <a:cxn ang="0">
                  <a:pos x="130" y="34"/>
                </a:cxn>
                <a:cxn ang="0">
                  <a:pos x="138" y="32"/>
                </a:cxn>
                <a:cxn ang="0">
                  <a:pos x="164" y="22"/>
                </a:cxn>
                <a:cxn ang="0">
                  <a:pos x="170" y="30"/>
                </a:cxn>
                <a:cxn ang="0">
                  <a:pos x="166" y="40"/>
                </a:cxn>
                <a:cxn ang="0">
                  <a:pos x="156" y="44"/>
                </a:cxn>
                <a:cxn ang="0">
                  <a:pos x="146" y="44"/>
                </a:cxn>
                <a:cxn ang="0">
                  <a:pos x="138" y="44"/>
                </a:cxn>
                <a:cxn ang="0">
                  <a:pos x="132" y="46"/>
                </a:cxn>
                <a:cxn ang="0">
                  <a:pos x="128" y="52"/>
                </a:cxn>
                <a:cxn ang="0">
                  <a:pos x="122" y="54"/>
                </a:cxn>
                <a:cxn ang="0">
                  <a:pos x="112" y="54"/>
                </a:cxn>
                <a:cxn ang="0">
                  <a:pos x="106" y="56"/>
                </a:cxn>
                <a:cxn ang="0">
                  <a:pos x="100" y="60"/>
                </a:cxn>
                <a:cxn ang="0">
                  <a:pos x="100" y="68"/>
                </a:cxn>
                <a:cxn ang="0">
                  <a:pos x="96" y="74"/>
                </a:cxn>
                <a:cxn ang="0">
                  <a:pos x="88" y="70"/>
                </a:cxn>
                <a:cxn ang="0">
                  <a:pos x="82" y="62"/>
                </a:cxn>
                <a:cxn ang="0">
                  <a:pos x="72" y="64"/>
                </a:cxn>
                <a:cxn ang="0">
                  <a:pos x="60" y="62"/>
                </a:cxn>
                <a:cxn ang="0">
                  <a:pos x="52" y="62"/>
                </a:cxn>
                <a:cxn ang="0">
                  <a:pos x="46" y="58"/>
                </a:cxn>
                <a:cxn ang="0">
                  <a:pos x="46" y="50"/>
                </a:cxn>
                <a:cxn ang="0">
                  <a:pos x="44" y="44"/>
                </a:cxn>
                <a:cxn ang="0">
                  <a:pos x="38" y="42"/>
                </a:cxn>
                <a:cxn ang="0">
                  <a:pos x="32" y="44"/>
                </a:cxn>
                <a:cxn ang="0">
                  <a:pos x="28" y="50"/>
                </a:cxn>
                <a:cxn ang="0">
                  <a:pos x="22" y="56"/>
                </a:cxn>
                <a:cxn ang="0">
                  <a:pos x="18" y="62"/>
                </a:cxn>
                <a:cxn ang="0">
                  <a:pos x="10" y="62"/>
                </a:cxn>
                <a:cxn ang="0">
                  <a:pos x="2" y="62"/>
                </a:cxn>
                <a:cxn ang="0">
                  <a:pos x="0" y="56"/>
                </a:cxn>
              </a:cxnLst>
              <a:rect l="0" t="0" r="r" b="b"/>
              <a:pathLst>
                <a:path w="171" h="75">
                  <a:moveTo>
                    <a:pt x="0" y="56"/>
                  </a:moveTo>
                  <a:lnTo>
                    <a:pt x="6" y="50"/>
                  </a:lnTo>
                  <a:lnTo>
                    <a:pt x="30" y="26"/>
                  </a:lnTo>
                  <a:lnTo>
                    <a:pt x="36" y="24"/>
                  </a:lnTo>
                  <a:lnTo>
                    <a:pt x="42" y="20"/>
                  </a:lnTo>
                  <a:lnTo>
                    <a:pt x="50" y="14"/>
                  </a:lnTo>
                  <a:lnTo>
                    <a:pt x="58" y="12"/>
                  </a:lnTo>
                  <a:lnTo>
                    <a:pt x="68" y="12"/>
                  </a:lnTo>
                  <a:lnTo>
                    <a:pt x="70" y="4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2" y="10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98" y="28"/>
                  </a:lnTo>
                  <a:lnTo>
                    <a:pt x="106" y="24"/>
                  </a:lnTo>
                  <a:lnTo>
                    <a:pt x="114" y="24"/>
                  </a:lnTo>
                  <a:lnTo>
                    <a:pt x="118" y="32"/>
                  </a:lnTo>
                  <a:lnTo>
                    <a:pt x="130" y="34"/>
                  </a:lnTo>
                  <a:lnTo>
                    <a:pt x="138" y="32"/>
                  </a:lnTo>
                  <a:lnTo>
                    <a:pt x="164" y="22"/>
                  </a:lnTo>
                  <a:lnTo>
                    <a:pt x="170" y="30"/>
                  </a:lnTo>
                  <a:lnTo>
                    <a:pt x="166" y="40"/>
                  </a:lnTo>
                  <a:lnTo>
                    <a:pt x="156" y="44"/>
                  </a:lnTo>
                  <a:lnTo>
                    <a:pt x="146" y="44"/>
                  </a:lnTo>
                  <a:lnTo>
                    <a:pt x="138" y="44"/>
                  </a:lnTo>
                  <a:lnTo>
                    <a:pt x="132" y="46"/>
                  </a:lnTo>
                  <a:lnTo>
                    <a:pt x="128" y="52"/>
                  </a:lnTo>
                  <a:lnTo>
                    <a:pt x="122" y="54"/>
                  </a:lnTo>
                  <a:lnTo>
                    <a:pt x="112" y="54"/>
                  </a:lnTo>
                  <a:lnTo>
                    <a:pt x="106" y="56"/>
                  </a:lnTo>
                  <a:lnTo>
                    <a:pt x="100" y="60"/>
                  </a:lnTo>
                  <a:lnTo>
                    <a:pt x="100" y="68"/>
                  </a:lnTo>
                  <a:lnTo>
                    <a:pt x="96" y="74"/>
                  </a:lnTo>
                  <a:lnTo>
                    <a:pt x="88" y="70"/>
                  </a:lnTo>
                  <a:lnTo>
                    <a:pt x="82" y="62"/>
                  </a:lnTo>
                  <a:lnTo>
                    <a:pt x="72" y="64"/>
                  </a:lnTo>
                  <a:lnTo>
                    <a:pt x="60" y="62"/>
                  </a:lnTo>
                  <a:lnTo>
                    <a:pt x="52" y="62"/>
                  </a:lnTo>
                  <a:lnTo>
                    <a:pt x="46" y="58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38" y="42"/>
                  </a:lnTo>
                  <a:lnTo>
                    <a:pt x="32" y="44"/>
                  </a:lnTo>
                  <a:lnTo>
                    <a:pt x="28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0" y="62"/>
                  </a:lnTo>
                  <a:lnTo>
                    <a:pt x="2" y="62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7" name="Freeform 523"/>
            <p:cNvSpPr>
              <a:spLocks/>
            </p:cNvSpPr>
            <p:nvPr/>
          </p:nvSpPr>
          <p:spPr bwMode="ltGray">
            <a:xfrm>
              <a:off x="5173663" y="1390650"/>
              <a:ext cx="339725" cy="346075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46" y="24"/>
                </a:cxn>
                <a:cxn ang="0">
                  <a:pos x="178" y="6"/>
                </a:cxn>
                <a:cxn ang="0">
                  <a:pos x="188" y="4"/>
                </a:cxn>
                <a:cxn ang="0">
                  <a:pos x="198" y="0"/>
                </a:cxn>
                <a:cxn ang="0">
                  <a:pos x="208" y="2"/>
                </a:cxn>
                <a:cxn ang="0">
                  <a:pos x="214" y="8"/>
                </a:cxn>
                <a:cxn ang="0">
                  <a:pos x="214" y="16"/>
                </a:cxn>
                <a:cxn ang="0">
                  <a:pos x="212" y="22"/>
                </a:cxn>
                <a:cxn ang="0">
                  <a:pos x="204" y="26"/>
                </a:cxn>
                <a:cxn ang="0">
                  <a:pos x="194" y="28"/>
                </a:cxn>
                <a:cxn ang="0">
                  <a:pos x="184" y="32"/>
                </a:cxn>
                <a:cxn ang="0">
                  <a:pos x="172" y="36"/>
                </a:cxn>
                <a:cxn ang="0">
                  <a:pos x="158" y="36"/>
                </a:cxn>
                <a:cxn ang="0">
                  <a:pos x="148" y="42"/>
                </a:cxn>
                <a:cxn ang="0">
                  <a:pos x="116" y="60"/>
                </a:cxn>
                <a:cxn ang="0">
                  <a:pos x="112" y="64"/>
                </a:cxn>
                <a:cxn ang="0">
                  <a:pos x="108" y="72"/>
                </a:cxn>
                <a:cxn ang="0">
                  <a:pos x="100" y="74"/>
                </a:cxn>
                <a:cxn ang="0">
                  <a:pos x="92" y="78"/>
                </a:cxn>
                <a:cxn ang="0">
                  <a:pos x="86" y="86"/>
                </a:cxn>
                <a:cxn ang="0">
                  <a:pos x="78" y="98"/>
                </a:cxn>
                <a:cxn ang="0">
                  <a:pos x="70" y="108"/>
                </a:cxn>
                <a:cxn ang="0">
                  <a:pos x="60" y="120"/>
                </a:cxn>
                <a:cxn ang="0">
                  <a:pos x="58" y="132"/>
                </a:cxn>
                <a:cxn ang="0">
                  <a:pos x="56" y="144"/>
                </a:cxn>
                <a:cxn ang="0">
                  <a:pos x="60" y="162"/>
                </a:cxn>
                <a:cxn ang="0">
                  <a:pos x="70" y="172"/>
                </a:cxn>
                <a:cxn ang="0">
                  <a:pos x="80" y="178"/>
                </a:cxn>
                <a:cxn ang="0">
                  <a:pos x="78" y="186"/>
                </a:cxn>
                <a:cxn ang="0">
                  <a:pos x="68" y="188"/>
                </a:cxn>
                <a:cxn ang="0">
                  <a:pos x="56" y="188"/>
                </a:cxn>
                <a:cxn ang="0">
                  <a:pos x="46" y="190"/>
                </a:cxn>
                <a:cxn ang="0">
                  <a:pos x="34" y="186"/>
                </a:cxn>
                <a:cxn ang="0">
                  <a:pos x="26" y="180"/>
                </a:cxn>
                <a:cxn ang="0">
                  <a:pos x="26" y="170"/>
                </a:cxn>
                <a:cxn ang="0">
                  <a:pos x="24" y="162"/>
                </a:cxn>
                <a:cxn ang="0">
                  <a:pos x="16" y="162"/>
                </a:cxn>
                <a:cxn ang="0">
                  <a:pos x="6" y="162"/>
                </a:cxn>
                <a:cxn ang="0">
                  <a:pos x="2" y="154"/>
                </a:cxn>
                <a:cxn ang="0">
                  <a:pos x="0" y="140"/>
                </a:cxn>
                <a:cxn ang="0">
                  <a:pos x="8" y="132"/>
                </a:cxn>
                <a:cxn ang="0">
                  <a:pos x="12" y="122"/>
                </a:cxn>
                <a:cxn ang="0">
                  <a:pos x="14" y="112"/>
                </a:cxn>
                <a:cxn ang="0">
                  <a:pos x="22" y="106"/>
                </a:cxn>
                <a:cxn ang="0">
                  <a:pos x="22" y="100"/>
                </a:cxn>
                <a:cxn ang="0">
                  <a:pos x="36" y="80"/>
                </a:cxn>
                <a:cxn ang="0">
                  <a:pos x="40" y="68"/>
                </a:cxn>
                <a:cxn ang="0">
                  <a:pos x="42" y="58"/>
                </a:cxn>
                <a:cxn ang="0">
                  <a:pos x="48" y="56"/>
                </a:cxn>
                <a:cxn ang="0">
                  <a:pos x="58" y="58"/>
                </a:cxn>
                <a:cxn ang="0">
                  <a:pos x="66" y="50"/>
                </a:cxn>
                <a:cxn ang="0">
                  <a:pos x="80" y="38"/>
                </a:cxn>
                <a:cxn ang="0">
                  <a:pos x="102" y="28"/>
                </a:cxn>
                <a:cxn ang="0">
                  <a:pos x="112" y="24"/>
                </a:cxn>
                <a:cxn ang="0">
                  <a:pos x="128" y="24"/>
                </a:cxn>
                <a:cxn ang="0">
                  <a:pos x="136" y="24"/>
                </a:cxn>
              </a:cxnLst>
              <a:rect l="0" t="0" r="r" b="b"/>
              <a:pathLst>
                <a:path w="215" h="191">
                  <a:moveTo>
                    <a:pt x="136" y="24"/>
                  </a:moveTo>
                  <a:lnTo>
                    <a:pt x="146" y="24"/>
                  </a:lnTo>
                  <a:lnTo>
                    <a:pt x="178" y="6"/>
                  </a:lnTo>
                  <a:lnTo>
                    <a:pt x="188" y="4"/>
                  </a:lnTo>
                  <a:lnTo>
                    <a:pt x="198" y="0"/>
                  </a:lnTo>
                  <a:lnTo>
                    <a:pt x="208" y="2"/>
                  </a:lnTo>
                  <a:lnTo>
                    <a:pt x="214" y="8"/>
                  </a:lnTo>
                  <a:lnTo>
                    <a:pt x="214" y="16"/>
                  </a:lnTo>
                  <a:lnTo>
                    <a:pt x="212" y="22"/>
                  </a:lnTo>
                  <a:lnTo>
                    <a:pt x="204" y="26"/>
                  </a:lnTo>
                  <a:lnTo>
                    <a:pt x="194" y="28"/>
                  </a:lnTo>
                  <a:lnTo>
                    <a:pt x="184" y="32"/>
                  </a:lnTo>
                  <a:lnTo>
                    <a:pt x="172" y="36"/>
                  </a:lnTo>
                  <a:lnTo>
                    <a:pt x="158" y="36"/>
                  </a:lnTo>
                  <a:lnTo>
                    <a:pt x="148" y="42"/>
                  </a:lnTo>
                  <a:lnTo>
                    <a:pt x="116" y="60"/>
                  </a:lnTo>
                  <a:lnTo>
                    <a:pt x="112" y="64"/>
                  </a:lnTo>
                  <a:lnTo>
                    <a:pt x="108" y="72"/>
                  </a:lnTo>
                  <a:lnTo>
                    <a:pt x="100" y="74"/>
                  </a:lnTo>
                  <a:lnTo>
                    <a:pt x="92" y="78"/>
                  </a:lnTo>
                  <a:lnTo>
                    <a:pt x="86" y="86"/>
                  </a:lnTo>
                  <a:lnTo>
                    <a:pt x="78" y="98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8" y="132"/>
                  </a:lnTo>
                  <a:lnTo>
                    <a:pt x="56" y="144"/>
                  </a:lnTo>
                  <a:lnTo>
                    <a:pt x="60" y="162"/>
                  </a:lnTo>
                  <a:lnTo>
                    <a:pt x="70" y="172"/>
                  </a:lnTo>
                  <a:lnTo>
                    <a:pt x="80" y="178"/>
                  </a:lnTo>
                  <a:lnTo>
                    <a:pt x="78" y="186"/>
                  </a:lnTo>
                  <a:lnTo>
                    <a:pt x="68" y="188"/>
                  </a:lnTo>
                  <a:lnTo>
                    <a:pt x="56" y="188"/>
                  </a:lnTo>
                  <a:lnTo>
                    <a:pt x="46" y="190"/>
                  </a:lnTo>
                  <a:lnTo>
                    <a:pt x="34" y="186"/>
                  </a:lnTo>
                  <a:lnTo>
                    <a:pt x="26" y="180"/>
                  </a:lnTo>
                  <a:lnTo>
                    <a:pt x="26" y="170"/>
                  </a:lnTo>
                  <a:lnTo>
                    <a:pt x="24" y="162"/>
                  </a:lnTo>
                  <a:lnTo>
                    <a:pt x="16" y="162"/>
                  </a:lnTo>
                  <a:lnTo>
                    <a:pt x="6" y="162"/>
                  </a:lnTo>
                  <a:lnTo>
                    <a:pt x="2" y="154"/>
                  </a:lnTo>
                  <a:lnTo>
                    <a:pt x="0" y="140"/>
                  </a:lnTo>
                  <a:lnTo>
                    <a:pt x="8" y="132"/>
                  </a:lnTo>
                  <a:lnTo>
                    <a:pt x="12" y="122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22" y="100"/>
                  </a:lnTo>
                  <a:lnTo>
                    <a:pt x="36" y="80"/>
                  </a:lnTo>
                  <a:lnTo>
                    <a:pt x="40" y="68"/>
                  </a:lnTo>
                  <a:lnTo>
                    <a:pt x="42" y="58"/>
                  </a:lnTo>
                  <a:lnTo>
                    <a:pt x="48" y="56"/>
                  </a:lnTo>
                  <a:lnTo>
                    <a:pt x="58" y="58"/>
                  </a:lnTo>
                  <a:lnTo>
                    <a:pt x="66" y="50"/>
                  </a:lnTo>
                  <a:lnTo>
                    <a:pt x="80" y="38"/>
                  </a:lnTo>
                  <a:lnTo>
                    <a:pt x="102" y="28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36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8" name="Freeform 524"/>
            <p:cNvSpPr>
              <a:spLocks/>
            </p:cNvSpPr>
            <p:nvPr/>
          </p:nvSpPr>
          <p:spPr bwMode="ltGray">
            <a:xfrm>
              <a:off x="5929313" y="1146175"/>
              <a:ext cx="201612" cy="16033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" y="30"/>
                </a:cxn>
                <a:cxn ang="0">
                  <a:pos x="24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4" y="0"/>
                </a:cxn>
                <a:cxn ang="0">
                  <a:pos x="60" y="4"/>
                </a:cxn>
                <a:cxn ang="0">
                  <a:pos x="66" y="12"/>
                </a:cxn>
                <a:cxn ang="0">
                  <a:pos x="74" y="12"/>
                </a:cxn>
                <a:cxn ang="0">
                  <a:pos x="80" y="12"/>
                </a:cxn>
                <a:cxn ang="0">
                  <a:pos x="84" y="18"/>
                </a:cxn>
                <a:cxn ang="0">
                  <a:pos x="86" y="28"/>
                </a:cxn>
                <a:cxn ang="0">
                  <a:pos x="90" y="34"/>
                </a:cxn>
                <a:cxn ang="0">
                  <a:pos x="98" y="38"/>
                </a:cxn>
                <a:cxn ang="0">
                  <a:pos x="104" y="36"/>
                </a:cxn>
                <a:cxn ang="0">
                  <a:pos x="112" y="36"/>
                </a:cxn>
                <a:cxn ang="0">
                  <a:pos x="116" y="40"/>
                </a:cxn>
                <a:cxn ang="0">
                  <a:pos x="120" y="48"/>
                </a:cxn>
                <a:cxn ang="0">
                  <a:pos x="122" y="56"/>
                </a:cxn>
                <a:cxn ang="0">
                  <a:pos x="124" y="68"/>
                </a:cxn>
                <a:cxn ang="0">
                  <a:pos x="126" y="72"/>
                </a:cxn>
                <a:cxn ang="0">
                  <a:pos x="126" y="80"/>
                </a:cxn>
                <a:cxn ang="0">
                  <a:pos x="120" y="84"/>
                </a:cxn>
                <a:cxn ang="0">
                  <a:pos x="112" y="86"/>
                </a:cxn>
                <a:cxn ang="0">
                  <a:pos x="102" y="86"/>
                </a:cxn>
                <a:cxn ang="0">
                  <a:pos x="76" y="74"/>
                </a:cxn>
                <a:cxn ang="0">
                  <a:pos x="70" y="72"/>
                </a:cxn>
                <a:cxn ang="0">
                  <a:pos x="62" y="72"/>
                </a:cxn>
                <a:cxn ang="0">
                  <a:pos x="52" y="72"/>
                </a:cxn>
                <a:cxn ang="0">
                  <a:pos x="46" y="64"/>
                </a:cxn>
                <a:cxn ang="0">
                  <a:pos x="36" y="60"/>
                </a:cxn>
                <a:cxn ang="0">
                  <a:pos x="30" y="58"/>
                </a:cxn>
                <a:cxn ang="0">
                  <a:pos x="22" y="56"/>
                </a:cxn>
                <a:cxn ang="0">
                  <a:pos x="14" y="52"/>
                </a:cxn>
                <a:cxn ang="0">
                  <a:pos x="12" y="50"/>
                </a:cxn>
                <a:cxn ang="0">
                  <a:pos x="0" y="40"/>
                </a:cxn>
              </a:cxnLst>
              <a:rect l="0" t="0" r="r" b="b"/>
              <a:pathLst>
                <a:path w="127" h="87">
                  <a:moveTo>
                    <a:pt x="0" y="40"/>
                  </a:moveTo>
                  <a:lnTo>
                    <a:pt x="6" y="30"/>
                  </a:lnTo>
                  <a:lnTo>
                    <a:pt x="24" y="12"/>
                  </a:lnTo>
                  <a:lnTo>
                    <a:pt x="42" y="8"/>
                  </a:lnTo>
                  <a:lnTo>
                    <a:pt x="48" y="4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6" y="12"/>
                  </a:lnTo>
                  <a:lnTo>
                    <a:pt x="74" y="12"/>
                  </a:lnTo>
                  <a:lnTo>
                    <a:pt x="80" y="12"/>
                  </a:lnTo>
                  <a:lnTo>
                    <a:pt x="84" y="18"/>
                  </a:lnTo>
                  <a:lnTo>
                    <a:pt x="86" y="28"/>
                  </a:lnTo>
                  <a:lnTo>
                    <a:pt x="90" y="34"/>
                  </a:lnTo>
                  <a:lnTo>
                    <a:pt x="98" y="38"/>
                  </a:lnTo>
                  <a:lnTo>
                    <a:pt x="104" y="36"/>
                  </a:lnTo>
                  <a:lnTo>
                    <a:pt x="112" y="36"/>
                  </a:lnTo>
                  <a:lnTo>
                    <a:pt x="116" y="40"/>
                  </a:lnTo>
                  <a:lnTo>
                    <a:pt x="120" y="48"/>
                  </a:lnTo>
                  <a:lnTo>
                    <a:pt x="122" y="56"/>
                  </a:lnTo>
                  <a:lnTo>
                    <a:pt x="124" y="68"/>
                  </a:lnTo>
                  <a:lnTo>
                    <a:pt x="126" y="72"/>
                  </a:lnTo>
                  <a:lnTo>
                    <a:pt x="126" y="80"/>
                  </a:lnTo>
                  <a:lnTo>
                    <a:pt x="120" y="84"/>
                  </a:lnTo>
                  <a:lnTo>
                    <a:pt x="112" y="86"/>
                  </a:lnTo>
                  <a:lnTo>
                    <a:pt x="102" y="86"/>
                  </a:lnTo>
                  <a:lnTo>
                    <a:pt x="76" y="74"/>
                  </a:lnTo>
                  <a:lnTo>
                    <a:pt x="70" y="72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6" y="64"/>
                  </a:lnTo>
                  <a:lnTo>
                    <a:pt x="36" y="60"/>
                  </a:lnTo>
                  <a:lnTo>
                    <a:pt x="30" y="58"/>
                  </a:lnTo>
                  <a:lnTo>
                    <a:pt x="22" y="56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0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9" name="Freeform 525"/>
            <p:cNvSpPr>
              <a:spLocks/>
            </p:cNvSpPr>
            <p:nvPr/>
          </p:nvSpPr>
          <p:spPr bwMode="ltGray">
            <a:xfrm>
              <a:off x="6135688" y="1252538"/>
              <a:ext cx="107950" cy="889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" y="34"/>
                </a:cxn>
                <a:cxn ang="0">
                  <a:pos x="20" y="10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4" y="4"/>
                </a:cxn>
                <a:cxn ang="0">
                  <a:pos x="36" y="10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52" y="14"/>
                </a:cxn>
                <a:cxn ang="0">
                  <a:pos x="60" y="14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4" y="34"/>
                </a:cxn>
                <a:cxn ang="0">
                  <a:pos x="54" y="38"/>
                </a:cxn>
                <a:cxn ang="0">
                  <a:pos x="44" y="40"/>
                </a:cxn>
                <a:cxn ang="0">
                  <a:pos x="34" y="42"/>
                </a:cxn>
                <a:cxn ang="0">
                  <a:pos x="18" y="44"/>
                </a:cxn>
                <a:cxn ang="0">
                  <a:pos x="8" y="48"/>
                </a:cxn>
                <a:cxn ang="0">
                  <a:pos x="0" y="48"/>
                </a:cxn>
              </a:cxnLst>
              <a:rect l="0" t="0" r="r" b="b"/>
              <a:pathLst>
                <a:path w="69" h="49">
                  <a:moveTo>
                    <a:pt x="0" y="48"/>
                  </a:moveTo>
                  <a:lnTo>
                    <a:pt x="2" y="34"/>
                  </a:lnTo>
                  <a:lnTo>
                    <a:pt x="20" y="10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52" y="14"/>
                  </a:lnTo>
                  <a:lnTo>
                    <a:pt x="60" y="14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44" y="40"/>
                  </a:lnTo>
                  <a:lnTo>
                    <a:pt x="34" y="42"/>
                  </a:lnTo>
                  <a:lnTo>
                    <a:pt x="18" y="44"/>
                  </a:lnTo>
                  <a:lnTo>
                    <a:pt x="8" y="48"/>
                  </a:lnTo>
                  <a:lnTo>
                    <a:pt x="0" y="4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0" name="Freeform 526"/>
            <p:cNvSpPr>
              <a:spLocks/>
            </p:cNvSpPr>
            <p:nvPr/>
          </p:nvSpPr>
          <p:spPr bwMode="ltGray">
            <a:xfrm>
              <a:off x="6950075" y="1422400"/>
              <a:ext cx="176213" cy="88900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8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4" y="4"/>
                </a:cxn>
                <a:cxn ang="0">
                  <a:pos x="36" y="6"/>
                </a:cxn>
                <a:cxn ang="0">
                  <a:pos x="38" y="8"/>
                </a:cxn>
                <a:cxn ang="0">
                  <a:pos x="40" y="10"/>
                </a:cxn>
                <a:cxn ang="0">
                  <a:pos x="46" y="12"/>
                </a:cxn>
                <a:cxn ang="0">
                  <a:pos x="46" y="8"/>
                </a:cxn>
                <a:cxn ang="0">
                  <a:pos x="48" y="4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6"/>
                </a:cxn>
                <a:cxn ang="0">
                  <a:pos x="68" y="8"/>
                </a:cxn>
                <a:cxn ang="0">
                  <a:pos x="74" y="8"/>
                </a:cxn>
                <a:cxn ang="0">
                  <a:pos x="78" y="6"/>
                </a:cxn>
                <a:cxn ang="0">
                  <a:pos x="86" y="4"/>
                </a:cxn>
                <a:cxn ang="0">
                  <a:pos x="90" y="6"/>
                </a:cxn>
                <a:cxn ang="0">
                  <a:pos x="92" y="10"/>
                </a:cxn>
                <a:cxn ang="0">
                  <a:pos x="98" y="12"/>
                </a:cxn>
                <a:cxn ang="0">
                  <a:pos x="104" y="12"/>
                </a:cxn>
                <a:cxn ang="0">
                  <a:pos x="108" y="16"/>
                </a:cxn>
                <a:cxn ang="0">
                  <a:pos x="110" y="24"/>
                </a:cxn>
                <a:cxn ang="0">
                  <a:pos x="102" y="36"/>
                </a:cxn>
                <a:cxn ang="0">
                  <a:pos x="86" y="44"/>
                </a:cxn>
                <a:cxn ang="0">
                  <a:pos x="82" y="42"/>
                </a:cxn>
                <a:cxn ang="0">
                  <a:pos x="78" y="38"/>
                </a:cxn>
                <a:cxn ang="0">
                  <a:pos x="76" y="38"/>
                </a:cxn>
                <a:cxn ang="0">
                  <a:pos x="72" y="38"/>
                </a:cxn>
                <a:cxn ang="0">
                  <a:pos x="68" y="38"/>
                </a:cxn>
                <a:cxn ang="0">
                  <a:pos x="64" y="38"/>
                </a:cxn>
                <a:cxn ang="0">
                  <a:pos x="62" y="40"/>
                </a:cxn>
                <a:cxn ang="0">
                  <a:pos x="60" y="40"/>
                </a:cxn>
                <a:cxn ang="0">
                  <a:pos x="56" y="42"/>
                </a:cxn>
                <a:cxn ang="0">
                  <a:pos x="52" y="44"/>
                </a:cxn>
                <a:cxn ang="0">
                  <a:pos x="48" y="46"/>
                </a:cxn>
                <a:cxn ang="0">
                  <a:pos x="40" y="48"/>
                </a:cxn>
                <a:cxn ang="0">
                  <a:pos x="32" y="46"/>
                </a:cxn>
                <a:cxn ang="0">
                  <a:pos x="26" y="44"/>
                </a:cxn>
                <a:cxn ang="0">
                  <a:pos x="18" y="40"/>
                </a:cxn>
                <a:cxn ang="0">
                  <a:pos x="14" y="34"/>
                </a:cxn>
                <a:cxn ang="0">
                  <a:pos x="6" y="32"/>
                </a:cxn>
                <a:cxn ang="0">
                  <a:pos x="4" y="30"/>
                </a:cxn>
                <a:cxn ang="0">
                  <a:pos x="2" y="24"/>
                </a:cxn>
              </a:cxnLst>
              <a:rect l="0" t="0" r="r" b="b"/>
              <a:pathLst>
                <a:path w="111" h="49">
                  <a:moveTo>
                    <a:pt x="2" y="24"/>
                  </a:moveTo>
                  <a:lnTo>
                    <a:pt x="0" y="1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8" y="12"/>
                  </a:lnTo>
                  <a:lnTo>
                    <a:pt x="104" y="12"/>
                  </a:lnTo>
                  <a:lnTo>
                    <a:pt x="108" y="16"/>
                  </a:lnTo>
                  <a:lnTo>
                    <a:pt x="110" y="24"/>
                  </a:lnTo>
                  <a:lnTo>
                    <a:pt x="102" y="36"/>
                  </a:lnTo>
                  <a:lnTo>
                    <a:pt x="86" y="44"/>
                  </a:lnTo>
                  <a:lnTo>
                    <a:pt x="82" y="42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2" y="44"/>
                  </a:lnTo>
                  <a:lnTo>
                    <a:pt x="48" y="46"/>
                  </a:lnTo>
                  <a:lnTo>
                    <a:pt x="40" y="48"/>
                  </a:lnTo>
                  <a:lnTo>
                    <a:pt x="32" y="46"/>
                  </a:lnTo>
                  <a:lnTo>
                    <a:pt x="26" y="44"/>
                  </a:lnTo>
                  <a:lnTo>
                    <a:pt x="18" y="40"/>
                  </a:lnTo>
                  <a:lnTo>
                    <a:pt x="14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1" name="Freeform 527"/>
            <p:cNvSpPr>
              <a:spLocks/>
            </p:cNvSpPr>
            <p:nvPr/>
          </p:nvSpPr>
          <p:spPr bwMode="ltGray">
            <a:xfrm>
              <a:off x="7146925" y="1455738"/>
              <a:ext cx="109538" cy="492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40" y="6"/>
                </a:cxn>
                <a:cxn ang="0">
                  <a:pos x="44" y="4"/>
                </a:cxn>
                <a:cxn ang="0">
                  <a:pos x="50" y="2"/>
                </a:cxn>
                <a:cxn ang="0">
                  <a:pos x="54" y="2"/>
                </a:cxn>
                <a:cxn ang="0">
                  <a:pos x="56" y="6"/>
                </a:cxn>
                <a:cxn ang="0">
                  <a:pos x="64" y="8"/>
                </a:cxn>
                <a:cxn ang="0">
                  <a:pos x="68" y="12"/>
                </a:cxn>
                <a:cxn ang="0">
                  <a:pos x="68" y="16"/>
                </a:cxn>
                <a:cxn ang="0">
                  <a:pos x="62" y="22"/>
                </a:cxn>
                <a:cxn ang="0">
                  <a:pos x="54" y="24"/>
                </a:cxn>
                <a:cxn ang="0">
                  <a:pos x="48" y="26"/>
                </a:cxn>
                <a:cxn ang="0">
                  <a:pos x="40" y="26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8" y="12"/>
                </a:cxn>
                <a:cxn ang="0">
                  <a:pos x="0" y="4"/>
                </a:cxn>
              </a:cxnLst>
              <a:rect l="0" t="0" r="r" b="b"/>
              <a:pathLst>
                <a:path w="69" h="27">
                  <a:moveTo>
                    <a:pt x="0" y="4"/>
                  </a:moveTo>
                  <a:lnTo>
                    <a:pt x="4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6" y="6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2" y="22"/>
                  </a:lnTo>
                  <a:lnTo>
                    <a:pt x="54" y="24"/>
                  </a:lnTo>
                  <a:lnTo>
                    <a:pt x="48" y="26"/>
                  </a:lnTo>
                  <a:lnTo>
                    <a:pt x="40" y="26"/>
                  </a:lnTo>
                  <a:lnTo>
                    <a:pt x="28" y="24"/>
                  </a:lnTo>
                  <a:lnTo>
                    <a:pt x="20" y="18"/>
                  </a:lnTo>
                  <a:lnTo>
                    <a:pt x="8" y="12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2" name="Freeform 528"/>
            <p:cNvSpPr>
              <a:spLocks/>
            </p:cNvSpPr>
            <p:nvPr/>
          </p:nvSpPr>
          <p:spPr bwMode="ltGray">
            <a:xfrm>
              <a:off x="7050088" y="1516063"/>
              <a:ext cx="79375" cy="57150"/>
            </a:xfrm>
            <a:custGeom>
              <a:avLst/>
              <a:gdLst/>
              <a:ahLst/>
              <a:cxnLst>
                <a:cxn ang="0">
                  <a:pos x="50" y="30"/>
                </a:cxn>
                <a:cxn ang="0">
                  <a:pos x="0" y="3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4" y="8"/>
                </a:cxn>
                <a:cxn ang="0">
                  <a:pos x="22" y="12"/>
                </a:cxn>
                <a:cxn ang="0">
                  <a:pos x="32" y="14"/>
                </a:cxn>
                <a:cxn ang="0">
                  <a:pos x="42" y="20"/>
                </a:cxn>
                <a:cxn ang="0">
                  <a:pos x="50" y="30"/>
                </a:cxn>
              </a:cxnLst>
              <a:rect l="0" t="0" r="r" b="b"/>
              <a:pathLst>
                <a:path w="51" h="31">
                  <a:moveTo>
                    <a:pt x="50" y="30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14" y="8"/>
                  </a:lnTo>
                  <a:lnTo>
                    <a:pt x="22" y="12"/>
                  </a:lnTo>
                  <a:lnTo>
                    <a:pt x="32" y="14"/>
                  </a:lnTo>
                  <a:lnTo>
                    <a:pt x="42" y="20"/>
                  </a:lnTo>
                  <a:lnTo>
                    <a:pt x="50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3" name="Freeform 529"/>
            <p:cNvSpPr>
              <a:spLocks/>
            </p:cNvSpPr>
            <p:nvPr/>
          </p:nvSpPr>
          <p:spPr bwMode="ltGray">
            <a:xfrm>
              <a:off x="4767263" y="2924175"/>
              <a:ext cx="504825" cy="261938"/>
            </a:xfrm>
            <a:custGeom>
              <a:avLst/>
              <a:gdLst/>
              <a:ahLst/>
              <a:cxnLst>
                <a:cxn ang="0">
                  <a:pos x="296" y="68"/>
                </a:cxn>
                <a:cxn ang="0">
                  <a:pos x="298" y="58"/>
                </a:cxn>
                <a:cxn ang="0">
                  <a:pos x="282" y="48"/>
                </a:cxn>
                <a:cxn ang="0">
                  <a:pos x="268" y="32"/>
                </a:cxn>
                <a:cxn ang="0">
                  <a:pos x="248" y="32"/>
                </a:cxn>
                <a:cxn ang="0">
                  <a:pos x="224" y="44"/>
                </a:cxn>
                <a:cxn ang="0">
                  <a:pos x="210" y="38"/>
                </a:cxn>
                <a:cxn ang="0">
                  <a:pos x="200" y="42"/>
                </a:cxn>
                <a:cxn ang="0">
                  <a:pos x="164" y="30"/>
                </a:cxn>
                <a:cxn ang="0">
                  <a:pos x="152" y="22"/>
                </a:cxn>
                <a:cxn ang="0">
                  <a:pos x="148" y="14"/>
                </a:cxn>
                <a:cxn ang="0">
                  <a:pos x="122" y="10"/>
                </a:cxn>
                <a:cxn ang="0">
                  <a:pos x="104" y="16"/>
                </a:cxn>
                <a:cxn ang="0">
                  <a:pos x="86" y="28"/>
                </a:cxn>
                <a:cxn ang="0">
                  <a:pos x="52" y="22"/>
                </a:cxn>
                <a:cxn ang="0">
                  <a:pos x="34" y="4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10" y="18"/>
                </a:cxn>
                <a:cxn ang="0">
                  <a:pos x="12" y="30"/>
                </a:cxn>
                <a:cxn ang="0">
                  <a:pos x="28" y="28"/>
                </a:cxn>
                <a:cxn ang="0">
                  <a:pos x="50" y="24"/>
                </a:cxn>
                <a:cxn ang="0">
                  <a:pos x="52" y="36"/>
                </a:cxn>
                <a:cxn ang="0">
                  <a:pos x="32" y="40"/>
                </a:cxn>
                <a:cxn ang="0">
                  <a:pos x="26" y="40"/>
                </a:cxn>
                <a:cxn ang="0">
                  <a:pos x="16" y="38"/>
                </a:cxn>
                <a:cxn ang="0">
                  <a:pos x="4" y="60"/>
                </a:cxn>
                <a:cxn ang="0">
                  <a:pos x="10" y="68"/>
                </a:cxn>
                <a:cxn ang="0">
                  <a:pos x="16" y="56"/>
                </a:cxn>
                <a:cxn ang="0">
                  <a:pos x="14" y="76"/>
                </a:cxn>
                <a:cxn ang="0">
                  <a:pos x="0" y="76"/>
                </a:cxn>
                <a:cxn ang="0">
                  <a:pos x="16" y="86"/>
                </a:cxn>
                <a:cxn ang="0">
                  <a:pos x="22" y="102"/>
                </a:cxn>
                <a:cxn ang="0">
                  <a:pos x="18" y="112"/>
                </a:cxn>
                <a:cxn ang="0">
                  <a:pos x="32" y="108"/>
                </a:cxn>
                <a:cxn ang="0">
                  <a:pos x="40" y="118"/>
                </a:cxn>
                <a:cxn ang="0">
                  <a:pos x="54" y="130"/>
                </a:cxn>
                <a:cxn ang="0">
                  <a:pos x="72" y="128"/>
                </a:cxn>
                <a:cxn ang="0">
                  <a:pos x="88" y="120"/>
                </a:cxn>
                <a:cxn ang="0">
                  <a:pos x="106" y="138"/>
                </a:cxn>
                <a:cxn ang="0">
                  <a:pos x="142" y="124"/>
                </a:cxn>
                <a:cxn ang="0">
                  <a:pos x="160" y="126"/>
                </a:cxn>
                <a:cxn ang="0">
                  <a:pos x="238" y="138"/>
                </a:cxn>
                <a:cxn ang="0">
                  <a:pos x="318" y="118"/>
                </a:cxn>
                <a:cxn ang="0">
                  <a:pos x="302" y="74"/>
                </a:cxn>
              </a:cxnLst>
              <a:rect l="0" t="0" r="r" b="b"/>
              <a:pathLst>
                <a:path w="319" h="145">
                  <a:moveTo>
                    <a:pt x="302" y="74"/>
                  </a:moveTo>
                  <a:lnTo>
                    <a:pt x="296" y="68"/>
                  </a:lnTo>
                  <a:lnTo>
                    <a:pt x="298" y="62"/>
                  </a:lnTo>
                  <a:lnTo>
                    <a:pt x="298" y="58"/>
                  </a:lnTo>
                  <a:lnTo>
                    <a:pt x="284" y="52"/>
                  </a:lnTo>
                  <a:lnTo>
                    <a:pt x="282" y="48"/>
                  </a:lnTo>
                  <a:lnTo>
                    <a:pt x="276" y="40"/>
                  </a:lnTo>
                  <a:lnTo>
                    <a:pt x="268" y="32"/>
                  </a:lnTo>
                  <a:lnTo>
                    <a:pt x="262" y="34"/>
                  </a:lnTo>
                  <a:lnTo>
                    <a:pt x="248" y="32"/>
                  </a:lnTo>
                  <a:lnTo>
                    <a:pt x="238" y="42"/>
                  </a:lnTo>
                  <a:lnTo>
                    <a:pt x="224" y="44"/>
                  </a:lnTo>
                  <a:lnTo>
                    <a:pt x="214" y="38"/>
                  </a:lnTo>
                  <a:lnTo>
                    <a:pt x="210" y="38"/>
                  </a:lnTo>
                  <a:lnTo>
                    <a:pt x="208" y="40"/>
                  </a:lnTo>
                  <a:lnTo>
                    <a:pt x="200" y="42"/>
                  </a:lnTo>
                  <a:lnTo>
                    <a:pt x="180" y="36"/>
                  </a:lnTo>
                  <a:lnTo>
                    <a:pt x="164" y="30"/>
                  </a:lnTo>
                  <a:lnTo>
                    <a:pt x="164" y="22"/>
                  </a:lnTo>
                  <a:lnTo>
                    <a:pt x="152" y="22"/>
                  </a:lnTo>
                  <a:lnTo>
                    <a:pt x="148" y="20"/>
                  </a:lnTo>
                  <a:lnTo>
                    <a:pt x="148" y="14"/>
                  </a:lnTo>
                  <a:lnTo>
                    <a:pt x="140" y="14"/>
                  </a:lnTo>
                  <a:lnTo>
                    <a:pt x="122" y="10"/>
                  </a:lnTo>
                  <a:lnTo>
                    <a:pt x="116" y="12"/>
                  </a:lnTo>
                  <a:lnTo>
                    <a:pt x="104" y="16"/>
                  </a:lnTo>
                  <a:lnTo>
                    <a:pt x="92" y="24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52" y="22"/>
                  </a:lnTo>
                  <a:lnTo>
                    <a:pt x="38" y="18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14" y="34"/>
                  </a:lnTo>
                  <a:lnTo>
                    <a:pt x="28" y="28"/>
                  </a:lnTo>
                  <a:lnTo>
                    <a:pt x="44" y="26"/>
                  </a:lnTo>
                  <a:lnTo>
                    <a:pt x="50" y="24"/>
                  </a:lnTo>
                  <a:lnTo>
                    <a:pt x="58" y="32"/>
                  </a:lnTo>
                  <a:lnTo>
                    <a:pt x="52" y="36"/>
                  </a:lnTo>
                  <a:lnTo>
                    <a:pt x="42" y="42"/>
                  </a:lnTo>
                  <a:lnTo>
                    <a:pt x="32" y="40"/>
                  </a:lnTo>
                  <a:lnTo>
                    <a:pt x="28" y="34"/>
                  </a:lnTo>
                  <a:lnTo>
                    <a:pt x="26" y="40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8" y="50"/>
                  </a:lnTo>
                  <a:lnTo>
                    <a:pt x="4" y="60"/>
                  </a:lnTo>
                  <a:lnTo>
                    <a:pt x="2" y="64"/>
                  </a:lnTo>
                  <a:lnTo>
                    <a:pt x="10" y="68"/>
                  </a:lnTo>
                  <a:lnTo>
                    <a:pt x="8" y="5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4" y="76"/>
                  </a:lnTo>
                  <a:lnTo>
                    <a:pt x="6" y="74"/>
                  </a:lnTo>
                  <a:lnTo>
                    <a:pt x="0" y="76"/>
                  </a:lnTo>
                  <a:lnTo>
                    <a:pt x="6" y="84"/>
                  </a:lnTo>
                  <a:lnTo>
                    <a:pt x="16" y="86"/>
                  </a:lnTo>
                  <a:lnTo>
                    <a:pt x="18" y="98"/>
                  </a:lnTo>
                  <a:lnTo>
                    <a:pt x="22" y="102"/>
                  </a:lnTo>
                  <a:lnTo>
                    <a:pt x="20" y="108"/>
                  </a:lnTo>
                  <a:lnTo>
                    <a:pt x="18" y="112"/>
                  </a:lnTo>
                  <a:lnTo>
                    <a:pt x="24" y="114"/>
                  </a:lnTo>
                  <a:lnTo>
                    <a:pt x="32" y="108"/>
                  </a:lnTo>
                  <a:lnTo>
                    <a:pt x="30" y="116"/>
                  </a:lnTo>
                  <a:lnTo>
                    <a:pt x="40" y="118"/>
                  </a:lnTo>
                  <a:lnTo>
                    <a:pt x="46" y="122"/>
                  </a:lnTo>
                  <a:lnTo>
                    <a:pt x="54" y="130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74" y="118"/>
                  </a:lnTo>
                  <a:lnTo>
                    <a:pt x="88" y="120"/>
                  </a:lnTo>
                  <a:lnTo>
                    <a:pt x="102" y="130"/>
                  </a:lnTo>
                  <a:lnTo>
                    <a:pt x="106" y="138"/>
                  </a:lnTo>
                  <a:lnTo>
                    <a:pt x="130" y="136"/>
                  </a:lnTo>
                  <a:lnTo>
                    <a:pt x="142" y="124"/>
                  </a:lnTo>
                  <a:lnTo>
                    <a:pt x="148" y="128"/>
                  </a:lnTo>
                  <a:lnTo>
                    <a:pt x="160" y="126"/>
                  </a:lnTo>
                  <a:lnTo>
                    <a:pt x="162" y="134"/>
                  </a:lnTo>
                  <a:lnTo>
                    <a:pt x="238" y="138"/>
                  </a:lnTo>
                  <a:lnTo>
                    <a:pt x="288" y="144"/>
                  </a:lnTo>
                  <a:lnTo>
                    <a:pt x="318" y="118"/>
                  </a:lnTo>
                  <a:lnTo>
                    <a:pt x="300" y="86"/>
                  </a:lnTo>
                  <a:lnTo>
                    <a:pt x="302" y="7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4" name="Freeform 530"/>
            <p:cNvSpPr>
              <a:spLocks/>
            </p:cNvSpPr>
            <p:nvPr/>
          </p:nvSpPr>
          <p:spPr bwMode="ltGray">
            <a:xfrm>
              <a:off x="5010150" y="3141663"/>
              <a:ext cx="176213" cy="190500"/>
            </a:xfrm>
            <a:custGeom>
              <a:avLst/>
              <a:gdLst/>
              <a:ahLst/>
              <a:cxnLst>
                <a:cxn ang="0">
                  <a:pos x="110" y="12"/>
                </a:cxn>
                <a:cxn ang="0">
                  <a:pos x="104" y="2"/>
                </a:cxn>
                <a:cxn ang="0">
                  <a:pos x="78" y="2"/>
                </a:cxn>
                <a:cxn ang="0">
                  <a:pos x="64" y="4"/>
                </a:cxn>
                <a:cxn ang="0">
                  <a:pos x="56" y="0"/>
                </a:cxn>
                <a:cxn ang="0">
                  <a:pos x="34" y="0"/>
                </a:cxn>
                <a:cxn ang="0">
                  <a:pos x="24" y="4"/>
                </a:cxn>
                <a:cxn ang="0">
                  <a:pos x="18" y="4"/>
                </a:cxn>
                <a:cxn ang="0">
                  <a:pos x="10" y="10"/>
                </a:cxn>
                <a:cxn ang="0">
                  <a:pos x="4" y="16"/>
                </a:cxn>
                <a:cxn ang="0">
                  <a:pos x="4" y="26"/>
                </a:cxn>
                <a:cxn ang="0">
                  <a:pos x="6" y="38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12" y="104"/>
                </a:cxn>
                <a:cxn ang="0">
                  <a:pos x="94" y="64"/>
                </a:cxn>
                <a:cxn ang="0">
                  <a:pos x="110" y="12"/>
                </a:cxn>
              </a:cxnLst>
              <a:rect l="0" t="0" r="r" b="b"/>
              <a:pathLst>
                <a:path w="111" h="105">
                  <a:moveTo>
                    <a:pt x="110" y="12"/>
                  </a:moveTo>
                  <a:lnTo>
                    <a:pt x="104" y="2"/>
                  </a:lnTo>
                  <a:lnTo>
                    <a:pt x="78" y="2"/>
                  </a:lnTo>
                  <a:lnTo>
                    <a:pt x="64" y="4"/>
                  </a:lnTo>
                  <a:lnTo>
                    <a:pt x="56" y="0"/>
                  </a:lnTo>
                  <a:lnTo>
                    <a:pt x="34" y="0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6" y="38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12" y="104"/>
                  </a:lnTo>
                  <a:lnTo>
                    <a:pt x="94" y="64"/>
                  </a:lnTo>
                  <a:lnTo>
                    <a:pt x="11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5" name="Freeform 531"/>
            <p:cNvSpPr>
              <a:spLocks/>
            </p:cNvSpPr>
            <p:nvPr/>
          </p:nvSpPr>
          <p:spPr bwMode="ltGray">
            <a:xfrm>
              <a:off x="4941888" y="3279775"/>
              <a:ext cx="82550" cy="190500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18" y="38"/>
                </a:cxn>
                <a:cxn ang="0">
                  <a:pos x="16" y="34"/>
                </a:cxn>
                <a:cxn ang="0">
                  <a:pos x="8" y="44"/>
                </a:cxn>
                <a:cxn ang="0">
                  <a:pos x="0" y="62"/>
                </a:cxn>
                <a:cxn ang="0">
                  <a:pos x="10" y="104"/>
                </a:cxn>
                <a:cxn ang="0">
                  <a:pos x="52" y="44"/>
                </a:cxn>
                <a:cxn ang="0">
                  <a:pos x="48" y="10"/>
                </a:cxn>
                <a:cxn ang="0">
                  <a:pos x="40" y="0"/>
                </a:cxn>
                <a:cxn ang="0">
                  <a:pos x="36" y="2"/>
                </a:cxn>
              </a:cxnLst>
              <a:rect l="0" t="0" r="r" b="b"/>
              <a:pathLst>
                <a:path w="53" h="105">
                  <a:moveTo>
                    <a:pt x="36" y="2"/>
                  </a:moveTo>
                  <a:lnTo>
                    <a:pt x="30" y="6"/>
                  </a:lnTo>
                  <a:lnTo>
                    <a:pt x="28" y="16"/>
                  </a:lnTo>
                  <a:lnTo>
                    <a:pt x="18" y="38"/>
                  </a:lnTo>
                  <a:lnTo>
                    <a:pt x="16" y="34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0" y="104"/>
                  </a:lnTo>
                  <a:lnTo>
                    <a:pt x="52" y="44"/>
                  </a:lnTo>
                  <a:lnTo>
                    <a:pt x="48" y="10"/>
                  </a:lnTo>
                  <a:lnTo>
                    <a:pt x="40" y="0"/>
                  </a:lnTo>
                  <a:lnTo>
                    <a:pt x="36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6" name="Freeform 532"/>
            <p:cNvSpPr>
              <a:spLocks/>
            </p:cNvSpPr>
            <p:nvPr/>
          </p:nvSpPr>
          <p:spPr bwMode="ltGray">
            <a:xfrm>
              <a:off x="4992688" y="3232150"/>
              <a:ext cx="42862" cy="6032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6" y="12"/>
                </a:cxn>
                <a:cxn ang="0">
                  <a:pos x="16" y="24"/>
                </a:cxn>
                <a:cxn ang="0">
                  <a:pos x="10" y="32"/>
                </a:cxn>
                <a:cxn ang="0">
                  <a:pos x="0" y="30"/>
                </a:cxn>
                <a:cxn ang="0">
                  <a:pos x="8" y="12"/>
                </a:cxn>
                <a:cxn ang="0">
                  <a:pos x="12" y="2"/>
                </a:cxn>
              </a:cxnLst>
              <a:rect l="0" t="0" r="r" b="b"/>
              <a:pathLst>
                <a:path w="27" h="33">
                  <a:moveTo>
                    <a:pt x="12" y="2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6" y="12"/>
                  </a:lnTo>
                  <a:lnTo>
                    <a:pt x="16" y="24"/>
                  </a:lnTo>
                  <a:lnTo>
                    <a:pt x="10" y="32"/>
                  </a:lnTo>
                  <a:lnTo>
                    <a:pt x="0" y="30"/>
                  </a:lnTo>
                  <a:lnTo>
                    <a:pt x="8" y="12"/>
                  </a:lnTo>
                  <a:lnTo>
                    <a:pt x="1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7" name="Freeform 533"/>
            <p:cNvSpPr>
              <a:spLocks/>
            </p:cNvSpPr>
            <p:nvPr/>
          </p:nvSpPr>
          <p:spPr bwMode="ltGray">
            <a:xfrm>
              <a:off x="4991100" y="3268663"/>
              <a:ext cx="127000" cy="160337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8"/>
                </a:cxn>
                <a:cxn ang="0">
                  <a:pos x="12" y="48"/>
                </a:cxn>
                <a:cxn ang="0">
                  <a:pos x="14" y="26"/>
                </a:cxn>
                <a:cxn ang="0">
                  <a:pos x="8" y="18"/>
                </a:cxn>
                <a:cxn ang="0">
                  <a:pos x="20" y="0"/>
                </a:cxn>
                <a:cxn ang="0">
                  <a:pos x="22" y="14"/>
                </a:cxn>
                <a:cxn ang="0">
                  <a:pos x="26" y="26"/>
                </a:cxn>
                <a:cxn ang="0">
                  <a:pos x="66" y="8"/>
                </a:cxn>
                <a:cxn ang="0">
                  <a:pos x="80" y="46"/>
                </a:cxn>
                <a:cxn ang="0">
                  <a:pos x="48" y="84"/>
                </a:cxn>
                <a:cxn ang="0">
                  <a:pos x="18" y="88"/>
                </a:cxn>
                <a:cxn ang="0">
                  <a:pos x="4" y="84"/>
                </a:cxn>
              </a:cxnLst>
              <a:rect l="0" t="0" r="r" b="b"/>
              <a:pathLst>
                <a:path w="81" h="89">
                  <a:moveTo>
                    <a:pt x="4" y="84"/>
                  </a:moveTo>
                  <a:lnTo>
                    <a:pt x="0" y="78"/>
                  </a:lnTo>
                  <a:lnTo>
                    <a:pt x="12" y="48"/>
                  </a:lnTo>
                  <a:lnTo>
                    <a:pt x="14" y="26"/>
                  </a:lnTo>
                  <a:lnTo>
                    <a:pt x="8" y="18"/>
                  </a:lnTo>
                  <a:lnTo>
                    <a:pt x="20" y="0"/>
                  </a:lnTo>
                  <a:lnTo>
                    <a:pt x="22" y="14"/>
                  </a:lnTo>
                  <a:lnTo>
                    <a:pt x="26" y="26"/>
                  </a:lnTo>
                  <a:lnTo>
                    <a:pt x="66" y="8"/>
                  </a:lnTo>
                  <a:lnTo>
                    <a:pt x="80" y="46"/>
                  </a:lnTo>
                  <a:lnTo>
                    <a:pt x="48" y="84"/>
                  </a:lnTo>
                  <a:lnTo>
                    <a:pt x="18" y="88"/>
                  </a:lnTo>
                  <a:lnTo>
                    <a:pt x="4" y="8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8" name="Freeform 534"/>
            <p:cNvSpPr>
              <a:spLocks/>
            </p:cNvSpPr>
            <p:nvPr/>
          </p:nvSpPr>
          <p:spPr bwMode="ltGray">
            <a:xfrm>
              <a:off x="5160963" y="3805238"/>
              <a:ext cx="131762" cy="18415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2" y="32"/>
                </a:cxn>
                <a:cxn ang="0">
                  <a:pos x="2" y="42"/>
                </a:cxn>
                <a:cxn ang="0">
                  <a:pos x="0" y="52"/>
                </a:cxn>
                <a:cxn ang="0">
                  <a:pos x="4" y="60"/>
                </a:cxn>
                <a:cxn ang="0">
                  <a:pos x="4" y="72"/>
                </a:cxn>
                <a:cxn ang="0">
                  <a:pos x="8" y="80"/>
                </a:cxn>
                <a:cxn ang="0">
                  <a:pos x="10" y="90"/>
                </a:cxn>
                <a:cxn ang="0">
                  <a:pos x="12" y="100"/>
                </a:cxn>
                <a:cxn ang="0">
                  <a:pos x="34" y="98"/>
                </a:cxn>
                <a:cxn ang="0">
                  <a:pos x="48" y="86"/>
                </a:cxn>
                <a:cxn ang="0">
                  <a:pos x="70" y="86"/>
                </a:cxn>
                <a:cxn ang="0">
                  <a:pos x="82" y="16"/>
                </a:cxn>
                <a:cxn ang="0">
                  <a:pos x="14" y="0"/>
                </a:cxn>
                <a:cxn ang="0">
                  <a:pos x="8" y="24"/>
                </a:cxn>
              </a:cxnLst>
              <a:rect l="0" t="0" r="r" b="b"/>
              <a:pathLst>
                <a:path w="83" h="101">
                  <a:moveTo>
                    <a:pt x="8" y="24"/>
                  </a:moveTo>
                  <a:lnTo>
                    <a:pt x="2" y="32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0" y="90"/>
                  </a:lnTo>
                  <a:lnTo>
                    <a:pt x="12" y="100"/>
                  </a:lnTo>
                  <a:lnTo>
                    <a:pt x="34" y="98"/>
                  </a:lnTo>
                  <a:lnTo>
                    <a:pt x="48" y="86"/>
                  </a:lnTo>
                  <a:lnTo>
                    <a:pt x="70" y="86"/>
                  </a:lnTo>
                  <a:lnTo>
                    <a:pt x="82" y="16"/>
                  </a:lnTo>
                  <a:lnTo>
                    <a:pt x="14" y="0"/>
                  </a:lnTo>
                  <a:lnTo>
                    <a:pt x="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9" name="Freeform 535"/>
            <p:cNvSpPr>
              <a:spLocks/>
            </p:cNvSpPr>
            <p:nvPr/>
          </p:nvSpPr>
          <p:spPr bwMode="ltGray">
            <a:xfrm>
              <a:off x="5176838" y="3813175"/>
              <a:ext cx="279400" cy="2095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2" y="106"/>
                </a:cxn>
                <a:cxn ang="0">
                  <a:pos x="6" y="104"/>
                </a:cxn>
                <a:cxn ang="0">
                  <a:pos x="14" y="104"/>
                </a:cxn>
                <a:cxn ang="0">
                  <a:pos x="14" y="100"/>
                </a:cxn>
                <a:cxn ang="0">
                  <a:pos x="20" y="94"/>
                </a:cxn>
                <a:cxn ang="0">
                  <a:pos x="38" y="88"/>
                </a:cxn>
                <a:cxn ang="0">
                  <a:pos x="42" y="90"/>
                </a:cxn>
                <a:cxn ang="0">
                  <a:pos x="46" y="86"/>
                </a:cxn>
                <a:cxn ang="0">
                  <a:pos x="44" y="78"/>
                </a:cxn>
                <a:cxn ang="0">
                  <a:pos x="42" y="72"/>
                </a:cxn>
                <a:cxn ang="0">
                  <a:pos x="56" y="52"/>
                </a:cxn>
                <a:cxn ang="0">
                  <a:pos x="70" y="20"/>
                </a:cxn>
                <a:cxn ang="0">
                  <a:pos x="122" y="6"/>
                </a:cxn>
                <a:cxn ang="0">
                  <a:pos x="174" y="0"/>
                </a:cxn>
                <a:cxn ang="0">
                  <a:pos x="174" y="54"/>
                </a:cxn>
                <a:cxn ang="0">
                  <a:pos x="156" y="58"/>
                </a:cxn>
                <a:cxn ang="0">
                  <a:pos x="152" y="74"/>
                </a:cxn>
                <a:cxn ang="0">
                  <a:pos x="144" y="74"/>
                </a:cxn>
                <a:cxn ang="0">
                  <a:pos x="140" y="76"/>
                </a:cxn>
                <a:cxn ang="0">
                  <a:pos x="124" y="78"/>
                </a:cxn>
                <a:cxn ang="0">
                  <a:pos x="118" y="82"/>
                </a:cxn>
                <a:cxn ang="0">
                  <a:pos x="98" y="86"/>
                </a:cxn>
                <a:cxn ang="0">
                  <a:pos x="90" y="94"/>
                </a:cxn>
                <a:cxn ang="0">
                  <a:pos x="78" y="94"/>
                </a:cxn>
                <a:cxn ang="0">
                  <a:pos x="74" y="98"/>
                </a:cxn>
                <a:cxn ang="0">
                  <a:pos x="62" y="102"/>
                </a:cxn>
                <a:cxn ang="0">
                  <a:pos x="48" y="100"/>
                </a:cxn>
                <a:cxn ang="0">
                  <a:pos x="38" y="98"/>
                </a:cxn>
                <a:cxn ang="0">
                  <a:pos x="32" y="104"/>
                </a:cxn>
                <a:cxn ang="0">
                  <a:pos x="28" y="108"/>
                </a:cxn>
                <a:cxn ang="0">
                  <a:pos x="18" y="114"/>
                </a:cxn>
                <a:cxn ang="0">
                  <a:pos x="4" y="114"/>
                </a:cxn>
                <a:cxn ang="0">
                  <a:pos x="0" y="108"/>
                </a:cxn>
              </a:cxnLst>
              <a:rect l="0" t="0" r="r" b="b"/>
              <a:pathLst>
                <a:path w="175" h="115">
                  <a:moveTo>
                    <a:pt x="0" y="108"/>
                  </a:moveTo>
                  <a:lnTo>
                    <a:pt x="2" y="106"/>
                  </a:lnTo>
                  <a:lnTo>
                    <a:pt x="6" y="104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20" y="94"/>
                  </a:lnTo>
                  <a:lnTo>
                    <a:pt x="38" y="88"/>
                  </a:lnTo>
                  <a:lnTo>
                    <a:pt x="42" y="90"/>
                  </a:lnTo>
                  <a:lnTo>
                    <a:pt x="46" y="86"/>
                  </a:lnTo>
                  <a:lnTo>
                    <a:pt x="44" y="78"/>
                  </a:lnTo>
                  <a:lnTo>
                    <a:pt x="42" y="72"/>
                  </a:lnTo>
                  <a:lnTo>
                    <a:pt x="56" y="52"/>
                  </a:lnTo>
                  <a:lnTo>
                    <a:pt x="70" y="20"/>
                  </a:lnTo>
                  <a:lnTo>
                    <a:pt x="122" y="6"/>
                  </a:lnTo>
                  <a:lnTo>
                    <a:pt x="174" y="0"/>
                  </a:lnTo>
                  <a:lnTo>
                    <a:pt x="174" y="54"/>
                  </a:lnTo>
                  <a:lnTo>
                    <a:pt x="156" y="58"/>
                  </a:lnTo>
                  <a:lnTo>
                    <a:pt x="152" y="74"/>
                  </a:lnTo>
                  <a:lnTo>
                    <a:pt x="144" y="74"/>
                  </a:lnTo>
                  <a:lnTo>
                    <a:pt x="140" y="76"/>
                  </a:lnTo>
                  <a:lnTo>
                    <a:pt x="124" y="78"/>
                  </a:lnTo>
                  <a:lnTo>
                    <a:pt x="118" y="82"/>
                  </a:lnTo>
                  <a:lnTo>
                    <a:pt x="98" y="86"/>
                  </a:lnTo>
                  <a:lnTo>
                    <a:pt x="90" y="94"/>
                  </a:lnTo>
                  <a:lnTo>
                    <a:pt x="78" y="94"/>
                  </a:lnTo>
                  <a:lnTo>
                    <a:pt x="74" y="98"/>
                  </a:lnTo>
                  <a:lnTo>
                    <a:pt x="62" y="102"/>
                  </a:lnTo>
                  <a:lnTo>
                    <a:pt x="48" y="100"/>
                  </a:lnTo>
                  <a:lnTo>
                    <a:pt x="38" y="98"/>
                  </a:lnTo>
                  <a:lnTo>
                    <a:pt x="32" y="104"/>
                  </a:lnTo>
                  <a:lnTo>
                    <a:pt x="28" y="108"/>
                  </a:lnTo>
                  <a:lnTo>
                    <a:pt x="18" y="114"/>
                  </a:lnTo>
                  <a:lnTo>
                    <a:pt x="4" y="114"/>
                  </a:lnTo>
                  <a:lnTo>
                    <a:pt x="0" y="10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0" name="Freeform 537"/>
            <p:cNvSpPr>
              <a:spLocks/>
            </p:cNvSpPr>
            <p:nvPr/>
          </p:nvSpPr>
          <p:spPr bwMode="ltGray">
            <a:xfrm>
              <a:off x="5427663" y="3608388"/>
              <a:ext cx="207962" cy="282575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6" y="20"/>
                </a:cxn>
                <a:cxn ang="0">
                  <a:pos x="84" y="32"/>
                </a:cxn>
                <a:cxn ang="0">
                  <a:pos x="104" y="38"/>
                </a:cxn>
                <a:cxn ang="0">
                  <a:pos x="112" y="40"/>
                </a:cxn>
                <a:cxn ang="0">
                  <a:pos x="124" y="58"/>
                </a:cxn>
                <a:cxn ang="0">
                  <a:pos x="130" y="62"/>
                </a:cxn>
                <a:cxn ang="0">
                  <a:pos x="128" y="70"/>
                </a:cxn>
                <a:cxn ang="0">
                  <a:pos x="106" y="98"/>
                </a:cxn>
                <a:cxn ang="0">
                  <a:pos x="102" y="94"/>
                </a:cxn>
                <a:cxn ang="0">
                  <a:pos x="92" y="108"/>
                </a:cxn>
                <a:cxn ang="0">
                  <a:pos x="94" y="124"/>
                </a:cxn>
                <a:cxn ang="0">
                  <a:pos x="80" y="124"/>
                </a:cxn>
                <a:cxn ang="0">
                  <a:pos x="74" y="130"/>
                </a:cxn>
                <a:cxn ang="0">
                  <a:pos x="72" y="138"/>
                </a:cxn>
                <a:cxn ang="0">
                  <a:pos x="68" y="140"/>
                </a:cxn>
                <a:cxn ang="0">
                  <a:pos x="50" y="138"/>
                </a:cxn>
                <a:cxn ang="0">
                  <a:pos x="50" y="148"/>
                </a:cxn>
                <a:cxn ang="0">
                  <a:pos x="44" y="156"/>
                </a:cxn>
                <a:cxn ang="0">
                  <a:pos x="30" y="154"/>
                </a:cxn>
                <a:cxn ang="0">
                  <a:pos x="16" y="156"/>
                </a:cxn>
                <a:cxn ang="0">
                  <a:pos x="2" y="150"/>
                </a:cxn>
                <a:cxn ang="0">
                  <a:pos x="8" y="136"/>
                </a:cxn>
                <a:cxn ang="0">
                  <a:pos x="0" y="120"/>
                </a:cxn>
                <a:cxn ang="0">
                  <a:pos x="4" y="102"/>
                </a:cxn>
                <a:cxn ang="0">
                  <a:pos x="54" y="8"/>
                </a:cxn>
                <a:cxn ang="0">
                  <a:pos x="64" y="0"/>
                </a:cxn>
                <a:cxn ang="0">
                  <a:pos x="72" y="4"/>
                </a:cxn>
              </a:cxnLst>
              <a:rect l="0" t="0" r="r" b="b"/>
              <a:pathLst>
                <a:path w="131" h="157">
                  <a:moveTo>
                    <a:pt x="72" y="4"/>
                  </a:moveTo>
                  <a:lnTo>
                    <a:pt x="76" y="20"/>
                  </a:lnTo>
                  <a:lnTo>
                    <a:pt x="84" y="32"/>
                  </a:lnTo>
                  <a:lnTo>
                    <a:pt x="104" y="38"/>
                  </a:lnTo>
                  <a:lnTo>
                    <a:pt x="112" y="40"/>
                  </a:lnTo>
                  <a:lnTo>
                    <a:pt x="124" y="58"/>
                  </a:lnTo>
                  <a:lnTo>
                    <a:pt x="130" y="62"/>
                  </a:lnTo>
                  <a:lnTo>
                    <a:pt x="128" y="70"/>
                  </a:lnTo>
                  <a:lnTo>
                    <a:pt x="106" y="98"/>
                  </a:lnTo>
                  <a:lnTo>
                    <a:pt x="102" y="94"/>
                  </a:lnTo>
                  <a:lnTo>
                    <a:pt x="92" y="108"/>
                  </a:lnTo>
                  <a:lnTo>
                    <a:pt x="94" y="124"/>
                  </a:lnTo>
                  <a:lnTo>
                    <a:pt x="80" y="124"/>
                  </a:lnTo>
                  <a:lnTo>
                    <a:pt x="74" y="130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50" y="138"/>
                  </a:lnTo>
                  <a:lnTo>
                    <a:pt x="50" y="148"/>
                  </a:lnTo>
                  <a:lnTo>
                    <a:pt x="44" y="156"/>
                  </a:lnTo>
                  <a:lnTo>
                    <a:pt x="30" y="154"/>
                  </a:lnTo>
                  <a:lnTo>
                    <a:pt x="16" y="156"/>
                  </a:lnTo>
                  <a:lnTo>
                    <a:pt x="2" y="150"/>
                  </a:lnTo>
                  <a:lnTo>
                    <a:pt x="8" y="136"/>
                  </a:lnTo>
                  <a:lnTo>
                    <a:pt x="0" y="120"/>
                  </a:lnTo>
                  <a:lnTo>
                    <a:pt x="4" y="102"/>
                  </a:lnTo>
                  <a:lnTo>
                    <a:pt x="54" y="8"/>
                  </a:lnTo>
                  <a:lnTo>
                    <a:pt x="64" y="0"/>
                  </a:lnTo>
                  <a:lnTo>
                    <a:pt x="72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1" name="Freeform 538"/>
            <p:cNvSpPr>
              <a:spLocks/>
            </p:cNvSpPr>
            <p:nvPr/>
          </p:nvSpPr>
          <p:spPr bwMode="ltGray">
            <a:xfrm>
              <a:off x="5370513" y="3567113"/>
              <a:ext cx="176212" cy="147637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16" y="22"/>
                </a:cxn>
                <a:cxn ang="0">
                  <a:pos x="16" y="14"/>
                </a:cxn>
                <a:cxn ang="0">
                  <a:pos x="20" y="0"/>
                </a:cxn>
                <a:cxn ang="0">
                  <a:pos x="26" y="10"/>
                </a:cxn>
                <a:cxn ang="0">
                  <a:pos x="24" y="16"/>
                </a:cxn>
                <a:cxn ang="0">
                  <a:pos x="26" y="20"/>
                </a:cxn>
                <a:cxn ang="0">
                  <a:pos x="26" y="30"/>
                </a:cxn>
                <a:cxn ang="0">
                  <a:pos x="30" y="40"/>
                </a:cxn>
                <a:cxn ang="0">
                  <a:pos x="34" y="44"/>
                </a:cxn>
                <a:cxn ang="0">
                  <a:pos x="44" y="40"/>
                </a:cxn>
                <a:cxn ang="0">
                  <a:pos x="50" y="42"/>
                </a:cxn>
                <a:cxn ang="0">
                  <a:pos x="58" y="40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78" y="34"/>
                </a:cxn>
                <a:cxn ang="0">
                  <a:pos x="90" y="22"/>
                </a:cxn>
                <a:cxn ang="0">
                  <a:pos x="104" y="12"/>
                </a:cxn>
                <a:cxn ang="0">
                  <a:pos x="106" y="4"/>
                </a:cxn>
                <a:cxn ang="0">
                  <a:pos x="108" y="2"/>
                </a:cxn>
                <a:cxn ang="0">
                  <a:pos x="110" y="8"/>
                </a:cxn>
                <a:cxn ang="0">
                  <a:pos x="110" y="32"/>
                </a:cxn>
                <a:cxn ang="0">
                  <a:pos x="98" y="26"/>
                </a:cxn>
                <a:cxn ang="0">
                  <a:pos x="98" y="44"/>
                </a:cxn>
                <a:cxn ang="0">
                  <a:pos x="90" y="46"/>
                </a:cxn>
                <a:cxn ang="0">
                  <a:pos x="94" y="52"/>
                </a:cxn>
                <a:cxn ang="0">
                  <a:pos x="86" y="66"/>
                </a:cxn>
                <a:cxn ang="0">
                  <a:pos x="88" y="80"/>
                </a:cxn>
                <a:cxn ang="0">
                  <a:pos x="48" y="80"/>
                </a:cxn>
                <a:cxn ang="0">
                  <a:pos x="6" y="42"/>
                </a:cxn>
                <a:cxn ang="0">
                  <a:pos x="0" y="24"/>
                </a:cxn>
                <a:cxn ang="0">
                  <a:pos x="8" y="18"/>
                </a:cxn>
              </a:cxnLst>
              <a:rect l="0" t="0" r="r" b="b"/>
              <a:pathLst>
                <a:path w="111" h="81">
                  <a:moveTo>
                    <a:pt x="8" y="18"/>
                  </a:moveTo>
                  <a:lnTo>
                    <a:pt x="16" y="22"/>
                  </a:lnTo>
                  <a:lnTo>
                    <a:pt x="16" y="14"/>
                  </a:lnTo>
                  <a:lnTo>
                    <a:pt x="20" y="0"/>
                  </a:lnTo>
                  <a:lnTo>
                    <a:pt x="26" y="10"/>
                  </a:lnTo>
                  <a:lnTo>
                    <a:pt x="24" y="16"/>
                  </a:lnTo>
                  <a:lnTo>
                    <a:pt x="26" y="20"/>
                  </a:lnTo>
                  <a:lnTo>
                    <a:pt x="26" y="30"/>
                  </a:lnTo>
                  <a:lnTo>
                    <a:pt x="30" y="40"/>
                  </a:lnTo>
                  <a:lnTo>
                    <a:pt x="34" y="44"/>
                  </a:lnTo>
                  <a:lnTo>
                    <a:pt x="44" y="40"/>
                  </a:lnTo>
                  <a:lnTo>
                    <a:pt x="50" y="42"/>
                  </a:lnTo>
                  <a:lnTo>
                    <a:pt x="58" y="40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78" y="34"/>
                  </a:lnTo>
                  <a:lnTo>
                    <a:pt x="90" y="22"/>
                  </a:lnTo>
                  <a:lnTo>
                    <a:pt x="104" y="12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0" y="8"/>
                  </a:lnTo>
                  <a:lnTo>
                    <a:pt x="110" y="32"/>
                  </a:lnTo>
                  <a:lnTo>
                    <a:pt x="98" y="26"/>
                  </a:lnTo>
                  <a:lnTo>
                    <a:pt x="98" y="44"/>
                  </a:lnTo>
                  <a:lnTo>
                    <a:pt x="90" y="46"/>
                  </a:lnTo>
                  <a:lnTo>
                    <a:pt x="94" y="52"/>
                  </a:lnTo>
                  <a:lnTo>
                    <a:pt x="86" y="66"/>
                  </a:lnTo>
                  <a:lnTo>
                    <a:pt x="88" y="80"/>
                  </a:lnTo>
                  <a:lnTo>
                    <a:pt x="48" y="80"/>
                  </a:lnTo>
                  <a:lnTo>
                    <a:pt x="6" y="42"/>
                  </a:lnTo>
                  <a:lnTo>
                    <a:pt x="0" y="24"/>
                  </a:lnTo>
                  <a:lnTo>
                    <a:pt x="8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2" name="Freeform 539"/>
            <p:cNvSpPr>
              <a:spLocks/>
            </p:cNvSpPr>
            <p:nvPr/>
          </p:nvSpPr>
          <p:spPr bwMode="ltGray">
            <a:xfrm>
              <a:off x="4956175" y="3316288"/>
              <a:ext cx="573088" cy="585787"/>
            </a:xfrm>
            <a:custGeom>
              <a:avLst/>
              <a:gdLst/>
              <a:ahLst/>
              <a:cxnLst>
                <a:cxn ang="0">
                  <a:pos x="266" y="112"/>
                </a:cxn>
                <a:cxn ang="0">
                  <a:pos x="278" y="122"/>
                </a:cxn>
                <a:cxn ang="0">
                  <a:pos x="282" y="138"/>
                </a:cxn>
                <a:cxn ang="0">
                  <a:pos x="280" y="142"/>
                </a:cxn>
                <a:cxn ang="0">
                  <a:pos x="284" y="160"/>
                </a:cxn>
                <a:cxn ang="0">
                  <a:pos x="282" y="168"/>
                </a:cxn>
                <a:cxn ang="0">
                  <a:pos x="296" y="176"/>
                </a:cxn>
                <a:cxn ang="0">
                  <a:pos x="304" y="196"/>
                </a:cxn>
                <a:cxn ang="0">
                  <a:pos x="348" y="212"/>
                </a:cxn>
                <a:cxn ang="0">
                  <a:pos x="362" y="220"/>
                </a:cxn>
                <a:cxn ang="0">
                  <a:pos x="242" y="280"/>
                </a:cxn>
                <a:cxn ang="0">
                  <a:pos x="206" y="304"/>
                </a:cxn>
                <a:cxn ang="0">
                  <a:pos x="164" y="288"/>
                </a:cxn>
                <a:cxn ang="0">
                  <a:pos x="162" y="282"/>
                </a:cxn>
                <a:cxn ang="0">
                  <a:pos x="156" y="292"/>
                </a:cxn>
                <a:cxn ang="0">
                  <a:pos x="144" y="302"/>
                </a:cxn>
                <a:cxn ang="0">
                  <a:pos x="136" y="292"/>
                </a:cxn>
                <a:cxn ang="0">
                  <a:pos x="126" y="270"/>
                </a:cxn>
                <a:cxn ang="0">
                  <a:pos x="104" y="234"/>
                </a:cxn>
                <a:cxn ang="0">
                  <a:pos x="94" y="220"/>
                </a:cxn>
                <a:cxn ang="0">
                  <a:pos x="86" y="188"/>
                </a:cxn>
                <a:cxn ang="0">
                  <a:pos x="78" y="172"/>
                </a:cxn>
                <a:cxn ang="0">
                  <a:pos x="68" y="160"/>
                </a:cxn>
                <a:cxn ang="0">
                  <a:pos x="48" y="142"/>
                </a:cxn>
                <a:cxn ang="0">
                  <a:pos x="38" y="122"/>
                </a:cxn>
                <a:cxn ang="0">
                  <a:pos x="22" y="102"/>
                </a:cxn>
                <a:cxn ang="0">
                  <a:pos x="24" y="68"/>
                </a:cxn>
                <a:cxn ang="0">
                  <a:pos x="56" y="58"/>
                </a:cxn>
                <a:cxn ang="0">
                  <a:pos x="78" y="52"/>
                </a:cxn>
                <a:cxn ang="0">
                  <a:pos x="78" y="44"/>
                </a:cxn>
                <a:cxn ang="0">
                  <a:pos x="68" y="18"/>
                </a:cxn>
                <a:cxn ang="0">
                  <a:pos x="104" y="0"/>
                </a:cxn>
                <a:cxn ang="0">
                  <a:pos x="196" y="58"/>
                </a:cxn>
                <a:cxn ang="0">
                  <a:pos x="246" y="80"/>
                </a:cxn>
                <a:cxn ang="0">
                  <a:pos x="258" y="104"/>
                </a:cxn>
              </a:cxnLst>
              <a:rect l="0" t="0" r="r" b="b"/>
              <a:pathLst>
                <a:path w="363" h="323">
                  <a:moveTo>
                    <a:pt x="264" y="106"/>
                  </a:moveTo>
                  <a:lnTo>
                    <a:pt x="266" y="112"/>
                  </a:lnTo>
                  <a:lnTo>
                    <a:pt x="270" y="122"/>
                  </a:lnTo>
                  <a:lnTo>
                    <a:pt x="278" y="122"/>
                  </a:lnTo>
                  <a:lnTo>
                    <a:pt x="278" y="128"/>
                  </a:lnTo>
                  <a:lnTo>
                    <a:pt x="282" y="138"/>
                  </a:lnTo>
                  <a:lnTo>
                    <a:pt x="278" y="138"/>
                  </a:lnTo>
                  <a:lnTo>
                    <a:pt x="280" y="142"/>
                  </a:lnTo>
                  <a:lnTo>
                    <a:pt x="288" y="156"/>
                  </a:lnTo>
                  <a:lnTo>
                    <a:pt x="284" y="160"/>
                  </a:lnTo>
                  <a:lnTo>
                    <a:pt x="282" y="164"/>
                  </a:lnTo>
                  <a:lnTo>
                    <a:pt x="282" y="168"/>
                  </a:lnTo>
                  <a:lnTo>
                    <a:pt x="288" y="172"/>
                  </a:lnTo>
                  <a:lnTo>
                    <a:pt x="296" y="176"/>
                  </a:lnTo>
                  <a:lnTo>
                    <a:pt x="300" y="186"/>
                  </a:lnTo>
                  <a:lnTo>
                    <a:pt x="304" y="196"/>
                  </a:lnTo>
                  <a:lnTo>
                    <a:pt x="328" y="206"/>
                  </a:lnTo>
                  <a:lnTo>
                    <a:pt x="348" y="212"/>
                  </a:lnTo>
                  <a:lnTo>
                    <a:pt x="360" y="214"/>
                  </a:lnTo>
                  <a:lnTo>
                    <a:pt x="362" y="220"/>
                  </a:lnTo>
                  <a:lnTo>
                    <a:pt x="358" y="260"/>
                  </a:lnTo>
                  <a:lnTo>
                    <a:pt x="242" y="280"/>
                  </a:lnTo>
                  <a:lnTo>
                    <a:pt x="204" y="322"/>
                  </a:lnTo>
                  <a:lnTo>
                    <a:pt x="206" y="304"/>
                  </a:lnTo>
                  <a:lnTo>
                    <a:pt x="172" y="290"/>
                  </a:lnTo>
                  <a:lnTo>
                    <a:pt x="164" y="288"/>
                  </a:lnTo>
                  <a:lnTo>
                    <a:pt x="164" y="284"/>
                  </a:lnTo>
                  <a:lnTo>
                    <a:pt x="162" y="282"/>
                  </a:lnTo>
                  <a:lnTo>
                    <a:pt x="158" y="284"/>
                  </a:lnTo>
                  <a:lnTo>
                    <a:pt x="156" y="292"/>
                  </a:lnTo>
                  <a:lnTo>
                    <a:pt x="156" y="298"/>
                  </a:lnTo>
                  <a:lnTo>
                    <a:pt x="144" y="302"/>
                  </a:lnTo>
                  <a:lnTo>
                    <a:pt x="144" y="292"/>
                  </a:lnTo>
                  <a:lnTo>
                    <a:pt x="136" y="292"/>
                  </a:lnTo>
                  <a:lnTo>
                    <a:pt x="138" y="284"/>
                  </a:lnTo>
                  <a:lnTo>
                    <a:pt x="126" y="270"/>
                  </a:lnTo>
                  <a:lnTo>
                    <a:pt x="116" y="244"/>
                  </a:lnTo>
                  <a:lnTo>
                    <a:pt x="104" y="234"/>
                  </a:lnTo>
                  <a:lnTo>
                    <a:pt x="98" y="228"/>
                  </a:lnTo>
                  <a:lnTo>
                    <a:pt x="94" y="220"/>
                  </a:lnTo>
                  <a:lnTo>
                    <a:pt x="86" y="196"/>
                  </a:lnTo>
                  <a:lnTo>
                    <a:pt x="86" y="188"/>
                  </a:lnTo>
                  <a:lnTo>
                    <a:pt x="82" y="180"/>
                  </a:lnTo>
                  <a:lnTo>
                    <a:pt x="78" y="172"/>
                  </a:lnTo>
                  <a:lnTo>
                    <a:pt x="74" y="164"/>
                  </a:lnTo>
                  <a:lnTo>
                    <a:pt x="68" y="160"/>
                  </a:lnTo>
                  <a:lnTo>
                    <a:pt x="54" y="154"/>
                  </a:lnTo>
                  <a:lnTo>
                    <a:pt x="48" y="142"/>
                  </a:lnTo>
                  <a:lnTo>
                    <a:pt x="44" y="136"/>
                  </a:lnTo>
                  <a:lnTo>
                    <a:pt x="38" y="122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0" y="82"/>
                  </a:lnTo>
                  <a:lnTo>
                    <a:pt x="24" y="68"/>
                  </a:lnTo>
                  <a:lnTo>
                    <a:pt x="34" y="52"/>
                  </a:lnTo>
                  <a:lnTo>
                    <a:pt x="56" y="58"/>
                  </a:lnTo>
                  <a:lnTo>
                    <a:pt x="62" y="50"/>
                  </a:lnTo>
                  <a:lnTo>
                    <a:pt x="78" y="52"/>
                  </a:lnTo>
                  <a:lnTo>
                    <a:pt x="80" y="48"/>
                  </a:lnTo>
                  <a:lnTo>
                    <a:pt x="78" y="44"/>
                  </a:lnTo>
                  <a:lnTo>
                    <a:pt x="84" y="40"/>
                  </a:lnTo>
                  <a:lnTo>
                    <a:pt x="68" y="18"/>
                  </a:lnTo>
                  <a:lnTo>
                    <a:pt x="100" y="10"/>
                  </a:lnTo>
                  <a:lnTo>
                    <a:pt x="104" y="0"/>
                  </a:lnTo>
                  <a:lnTo>
                    <a:pt x="152" y="12"/>
                  </a:lnTo>
                  <a:lnTo>
                    <a:pt x="196" y="58"/>
                  </a:lnTo>
                  <a:lnTo>
                    <a:pt x="238" y="78"/>
                  </a:lnTo>
                  <a:lnTo>
                    <a:pt x="246" y="80"/>
                  </a:lnTo>
                  <a:lnTo>
                    <a:pt x="250" y="84"/>
                  </a:lnTo>
                  <a:lnTo>
                    <a:pt x="258" y="104"/>
                  </a:lnTo>
                  <a:lnTo>
                    <a:pt x="264" y="10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3" name="Freeform 540"/>
            <p:cNvSpPr>
              <a:spLocks/>
            </p:cNvSpPr>
            <p:nvPr/>
          </p:nvSpPr>
          <p:spPr bwMode="ltGray">
            <a:xfrm>
              <a:off x="5092700" y="3138488"/>
              <a:ext cx="257175" cy="32067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56" y="14"/>
                </a:cxn>
                <a:cxn ang="0">
                  <a:pos x="44" y="16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36" y="26"/>
                </a:cxn>
                <a:cxn ang="0">
                  <a:pos x="38" y="36"/>
                </a:cxn>
                <a:cxn ang="0">
                  <a:pos x="34" y="48"/>
                </a:cxn>
                <a:cxn ang="0">
                  <a:pos x="32" y="62"/>
                </a:cxn>
                <a:cxn ang="0">
                  <a:pos x="28" y="62"/>
                </a:cxn>
                <a:cxn ang="0">
                  <a:pos x="0" y="80"/>
                </a:cxn>
                <a:cxn ang="0">
                  <a:pos x="4" y="104"/>
                </a:cxn>
                <a:cxn ang="0">
                  <a:pos x="18" y="104"/>
                </a:cxn>
                <a:cxn ang="0">
                  <a:pos x="60" y="134"/>
                </a:cxn>
                <a:cxn ang="0">
                  <a:pos x="64" y="140"/>
                </a:cxn>
                <a:cxn ang="0">
                  <a:pos x="72" y="142"/>
                </a:cxn>
                <a:cxn ang="0">
                  <a:pos x="72" y="160"/>
                </a:cxn>
                <a:cxn ang="0">
                  <a:pos x="88" y="170"/>
                </a:cxn>
                <a:cxn ang="0">
                  <a:pos x="130" y="176"/>
                </a:cxn>
                <a:cxn ang="0">
                  <a:pos x="154" y="164"/>
                </a:cxn>
                <a:cxn ang="0">
                  <a:pos x="162" y="156"/>
                </a:cxn>
                <a:cxn ang="0">
                  <a:pos x="162" y="102"/>
                </a:cxn>
                <a:cxn ang="0">
                  <a:pos x="114" y="6"/>
                </a:cxn>
                <a:cxn ang="0">
                  <a:pos x="98" y="0"/>
                </a:cxn>
                <a:cxn ang="0">
                  <a:pos x="90" y="14"/>
                </a:cxn>
                <a:cxn ang="0">
                  <a:pos x="86" y="12"/>
                </a:cxn>
                <a:cxn ang="0">
                  <a:pos x="64" y="4"/>
                </a:cxn>
              </a:cxnLst>
              <a:rect l="0" t="0" r="r" b="b"/>
              <a:pathLst>
                <a:path w="163" h="177">
                  <a:moveTo>
                    <a:pt x="64" y="4"/>
                  </a:moveTo>
                  <a:lnTo>
                    <a:pt x="56" y="14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6" y="26"/>
                  </a:lnTo>
                  <a:lnTo>
                    <a:pt x="38" y="36"/>
                  </a:lnTo>
                  <a:lnTo>
                    <a:pt x="34" y="48"/>
                  </a:lnTo>
                  <a:lnTo>
                    <a:pt x="32" y="62"/>
                  </a:lnTo>
                  <a:lnTo>
                    <a:pt x="28" y="62"/>
                  </a:lnTo>
                  <a:lnTo>
                    <a:pt x="0" y="80"/>
                  </a:lnTo>
                  <a:lnTo>
                    <a:pt x="4" y="104"/>
                  </a:lnTo>
                  <a:lnTo>
                    <a:pt x="18" y="104"/>
                  </a:lnTo>
                  <a:lnTo>
                    <a:pt x="60" y="134"/>
                  </a:lnTo>
                  <a:lnTo>
                    <a:pt x="64" y="140"/>
                  </a:lnTo>
                  <a:lnTo>
                    <a:pt x="72" y="142"/>
                  </a:lnTo>
                  <a:lnTo>
                    <a:pt x="72" y="160"/>
                  </a:lnTo>
                  <a:lnTo>
                    <a:pt x="88" y="170"/>
                  </a:lnTo>
                  <a:lnTo>
                    <a:pt x="130" y="176"/>
                  </a:lnTo>
                  <a:lnTo>
                    <a:pt x="154" y="164"/>
                  </a:lnTo>
                  <a:lnTo>
                    <a:pt x="162" y="156"/>
                  </a:lnTo>
                  <a:lnTo>
                    <a:pt x="162" y="102"/>
                  </a:lnTo>
                  <a:lnTo>
                    <a:pt x="114" y="6"/>
                  </a:lnTo>
                  <a:lnTo>
                    <a:pt x="98" y="0"/>
                  </a:lnTo>
                  <a:lnTo>
                    <a:pt x="90" y="14"/>
                  </a:lnTo>
                  <a:lnTo>
                    <a:pt x="86" y="12"/>
                  </a:lnTo>
                  <a:lnTo>
                    <a:pt x="6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4" name="Freeform 541"/>
            <p:cNvSpPr>
              <a:spLocks/>
            </p:cNvSpPr>
            <p:nvPr/>
          </p:nvSpPr>
          <p:spPr bwMode="ltGray">
            <a:xfrm>
              <a:off x="5664200" y="3208338"/>
              <a:ext cx="439738" cy="506412"/>
            </a:xfrm>
            <a:custGeom>
              <a:avLst/>
              <a:gdLst/>
              <a:ahLst/>
              <a:cxnLst>
                <a:cxn ang="0">
                  <a:pos x="120" y="264"/>
                </a:cxn>
                <a:cxn ang="0">
                  <a:pos x="108" y="252"/>
                </a:cxn>
                <a:cxn ang="0">
                  <a:pos x="98" y="236"/>
                </a:cxn>
                <a:cxn ang="0">
                  <a:pos x="74" y="236"/>
                </a:cxn>
                <a:cxn ang="0">
                  <a:pos x="60" y="236"/>
                </a:cxn>
                <a:cxn ang="0">
                  <a:pos x="52" y="236"/>
                </a:cxn>
                <a:cxn ang="0">
                  <a:pos x="42" y="234"/>
                </a:cxn>
                <a:cxn ang="0">
                  <a:pos x="28" y="232"/>
                </a:cxn>
                <a:cxn ang="0">
                  <a:pos x="14" y="236"/>
                </a:cxn>
                <a:cxn ang="0">
                  <a:pos x="14" y="228"/>
                </a:cxn>
                <a:cxn ang="0">
                  <a:pos x="14" y="220"/>
                </a:cxn>
                <a:cxn ang="0">
                  <a:pos x="18" y="214"/>
                </a:cxn>
                <a:cxn ang="0">
                  <a:pos x="24" y="208"/>
                </a:cxn>
                <a:cxn ang="0">
                  <a:pos x="30" y="208"/>
                </a:cxn>
                <a:cxn ang="0">
                  <a:pos x="40" y="208"/>
                </a:cxn>
                <a:cxn ang="0">
                  <a:pos x="42" y="202"/>
                </a:cxn>
                <a:cxn ang="0">
                  <a:pos x="48" y="192"/>
                </a:cxn>
                <a:cxn ang="0">
                  <a:pos x="40" y="176"/>
                </a:cxn>
                <a:cxn ang="0">
                  <a:pos x="28" y="174"/>
                </a:cxn>
                <a:cxn ang="0">
                  <a:pos x="18" y="170"/>
                </a:cxn>
                <a:cxn ang="0">
                  <a:pos x="10" y="164"/>
                </a:cxn>
                <a:cxn ang="0">
                  <a:pos x="2" y="148"/>
                </a:cxn>
                <a:cxn ang="0">
                  <a:pos x="0" y="144"/>
                </a:cxn>
                <a:cxn ang="0">
                  <a:pos x="26" y="162"/>
                </a:cxn>
                <a:cxn ang="0">
                  <a:pos x="44" y="164"/>
                </a:cxn>
                <a:cxn ang="0">
                  <a:pos x="60" y="166"/>
                </a:cxn>
                <a:cxn ang="0">
                  <a:pos x="72" y="164"/>
                </a:cxn>
                <a:cxn ang="0">
                  <a:pos x="80" y="158"/>
                </a:cxn>
                <a:cxn ang="0">
                  <a:pos x="88" y="152"/>
                </a:cxn>
                <a:cxn ang="0">
                  <a:pos x="92" y="142"/>
                </a:cxn>
                <a:cxn ang="0">
                  <a:pos x="90" y="128"/>
                </a:cxn>
                <a:cxn ang="0">
                  <a:pos x="92" y="116"/>
                </a:cxn>
                <a:cxn ang="0">
                  <a:pos x="100" y="116"/>
                </a:cxn>
                <a:cxn ang="0">
                  <a:pos x="112" y="124"/>
                </a:cxn>
                <a:cxn ang="0">
                  <a:pos x="120" y="112"/>
                </a:cxn>
                <a:cxn ang="0">
                  <a:pos x="132" y="116"/>
                </a:cxn>
                <a:cxn ang="0">
                  <a:pos x="138" y="114"/>
                </a:cxn>
                <a:cxn ang="0">
                  <a:pos x="140" y="102"/>
                </a:cxn>
                <a:cxn ang="0">
                  <a:pos x="142" y="90"/>
                </a:cxn>
                <a:cxn ang="0">
                  <a:pos x="154" y="82"/>
                </a:cxn>
                <a:cxn ang="0">
                  <a:pos x="148" y="72"/>
                </a:cxn>
                <a:cxn ang="0">
                  <a:pos x="154" y="68"/>
                </a:cxn>
                <a:cxn ang="0">
                  <a:pos x="162" y="68"/>
                </a:cxn>
                <a:cxn ang="0">
                  <a:pos x="160" y="58"/>
                </a:cxn>
                <a:cxn ang="0">
                  <a:pos x="170" y="56"/>
                </a:cxn>
                <a:cxn ang="0">
                  <a:pos x="178" y="46"/>
                </a:cxn>
                <a:cxn ang="0">
                  <a:pos x="182" y="28"/>
                </a:cxn>
                <a:cxn ang="0">
                  <a:pos x="194" y="10"/>
                </a:cxn>
                <a:cxn ang="0">
                  <a:pos x="212" y="0"/>
                </a:cxn>
                <a:cxn ang="0">
                  <a:pos x="216" y="8"/>
                </a:cxn>
                <a:cxn ang="0">
                  <a:pos x="232" y="6"/>
                </a:cxn>
                <a:cxn ang="0">
                  <a:pos x="248" y="18"/>
                </a:cxn>
                <a:cxn ang="0">
                  <a:pos x="256" y="30"/>
                </a:cxn>
                <a:cxn ang="0">
                  <a:pos x="276" y="126"/>
                </a:cxn>
                <a:cxn ang="0">
                  <a:pos x="184" y="278"/>
                </a:cxn>
                <a:cxn ang="0">
                  <a:pos x="132" y="266"/>
                </a:cxn>
                <a:cxn ang="0">
                  <a:pos x="120" y="264"/>
                </a:cxn>
              </a:cxnLst>
              <a:rect l="0" t="0" r="r" b="b"/>
              <a:pathLst>
                <a:path w="277" h="279">
                  <a:moveTo>
                    <a:pt x="120" y="264"/>
                  </a:moveTo>
                  <a:lnTo>
                    <a:pt x="108" y="252"/>
                  </a:lnTo>
                  <a:lnTo>
                    <a:pt x="98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52" y="236"/>
                  </a:lnTo>
                  <a:lnTo>
                    <a:pt x="42" y="234"/>
                  </a:lnTo>
                  <a:lnTo>
                    <a:pt x="28" y="232"/>
                  </a:lnTo>
                  <a:lnTo>
                    <a:pt x="14" y="236"/>
                  </a:lnTo>
                  <a:lnTo>
                    <a:pt x="14" y="228"/>
                  </a:lnTo>
                  <a:lnTo>
                    <a:pt x="14" y="220"/>
                  </a:lnTo>
                  <a:lnTo>
                    <a:pt x="18" y="214"/>
                  </a:lnTo>
                  <a:lnTo>
                    <a:pt x="24" y="208"/>
                  </a:lnTo>
                  <a:lnTo>
                    <a:pt x="30" y="208"/>
                  </a:lnTo>
                  <a:lnTo>
                    <a:pt x="40" y="208"/>
                  </a:lnTo>
                  <a:lnTo>
                    <a:pt x="42" y="202"/>
                  </a:lnTo>
                  <a:lnTo>
                    <a:pt x="48" y="192"/>
                  </a:lnTo>
                  <a:lnTo>
                    <a:pt x="40" y="176"/>
                  </a:lnTo>
                  <a:lnTo>
                    <a:pt x="28" y="174"/>
                  </a:lnTo>
                  <a:lnTo>
                    <a:pt x="18" y="170"/>
                  </a:lnTo>
                  <a:lnTo>
                    <a:pt x="10" y="164"/>
                  </a:lnTo>
                  <a:lnTo>
                    <a:pt x="2" y="148"/>
                  </a:lnTo>
                  <a:lnTo>
                    <a:pt x="0" y="144"/>
                  </a:lnTo>
                  <a:lnTo>
                    <a:pt x="26" y="162"/>
                  </a:lnTo>
                  <a:lnTo>
                    <a:pt x="44" y="164"/>
                  </a:lnTo>
                  <a:lnTo>
                    <a:pt x="60" y="166"/>
                  </a:lnTo>
                  <a:lnTo>
                    <a:pt x="72" y="164"/>
                  </a:lnTo>
                  <a:lnTo>
                    <a:pt x="80" y="158"/>
                  </a:lnTo>
                  <a:lnTo>
                    <a:pt x="88" y="152"/>
                  </a:lnTo>
                  <a:lnTo>
                    <a:pt x="92" y="142"/>
                  </a:lnTo>
                  <a:lnTo>
                    <a:pt x="90" y="128"/>
                  </a:lnTo>
                  <a:lnTo>
                    <a:pt x="92" y="116"/>
                  </a:lnTo>
                  <a:lnTo>
                    <a:pt x="100" y="116"/>
                  </a:lnTo>
                  <a:lnTo>
                    <a:pt x="112" y="124"/>
                  </a:lnTo>
                  <a:lnTo>
                    <a:pt x="120" y="112"/>
                  </a:lnTo>
                  <a:lnTo>
                    <a:pt x="132" y="116"/>
                  </a:lnTo>
                  <a:lnTo>
                    <a:pt x="138" y="114"/>
                  </a:lnTo>
                  <a:lnTo>
                    <a:pt x="140" y="102"/>
                  </a:lnTo>
                  <a:lnTo>
                    <a:pt x="142" y="90"/>
                  </a:lnTo>
                  <a:lnTo>
                    <a:pt x="154" y="82"/>
                  </a:lnTo>
                  <a:lnTo>
                    <a:pt x="148" y="72"/>
                  </a:lnTo>
                  <a:lnTo>
                    <a:pt x="154" y="68"/>
                  </a:lnTo>
                  <a:lnTo>
                    <a:pt x="162" y="68"/>
                  </a:lnTo>
                  <a:lnTo>
                    <a:pt x="160" y="58"/>
                  </a:lnTo>
                  <a:lnTo>
                    <a:pt x="170" y="56"/>
                  </a:lnTo>
                  <a:lnTo>
                    <a:pt x="178" y="46"/>
                  </a:lnTo>
                  <a:lnTo>
                    <a:pt x="182" y="28"/>
                  </a:lnTo>
                  <a:lnTo>
                    <a:pt x="194" y="10"/>
                  </a:lnTo>
                  <a:lnTo>
                    <a:pt x="212" y="0"/>
                  </a:lnTo>
                  <a:lnTo>
                    <a:pt x="216" y="8"/>
                  </a:lnTo>
                  <a:lnTo>
                    <a:pt x="232" y="6"/>
                  </a:lnTo>
                  <a:lnTo>
                    <a:pt x="248" y="18"/>
                  </a:lnTo>
                  <a:lnTo>
                    <a:pt x="256" y="30"/>
                  </a:lnTo>
                  <a:lnTo>
                    <a:pt x="276" y="126"/>
                  </a:lnTo>
                  <a:lnTo>
                    <a:pt x="184" y="278"/>
                  </a:lnTo>
                  <a:lnTo>
                    <a:pt x="132" y="266"/>
                  </a:lnTo>
                  <a:lnTo>
                    <a:pt x="120" y="2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5" name="Freeform 542"/>
            <p:cNvSpPr>
              <a:spLocks/>
            </p:cNvSpPr>
            <p:nvPr/>
          </p:nvSpPr>
          <p:spPr bwMode="ltGray">
            <a:xfrm>
              <a:off x="6375400" y="2714625"/>
              <a:ext cx="688975" cy="401638"/>
            </a:xfrm>
            <a:custGeom>
              <a:avLst/>
              <a:gdLst/>
              <a:ahLst/>
              <a:cxnLst>
                <a:cxn ang="0">
                  <a:pos x="366" y="18"/>
                </a:cxn>
                <a:cxn ang="0">
                  <a:pos x="356" y="6"/>
                </a:cxn>
                <a:cxn ang="0">
                  <a:pos x="354" y="0"/>
                </a:cxn>
                <a:cxn ang="0">
                  <a:pos x="342" y="8"/>
                </a:cxn>
                <a:cxn ang="0">
                  <a:pos x="336" y="8"/>
                </a:cxn>
                <a:cxn ang="0">
                  <a:pos x="332" y="4"/>
                </a:cxn>
                <a:cxn ang="0">
                  <a:pos x="320" y="12"/>
                </a:cxn>
                <a:cxn ang="0">
                  <a:pos x="314" y="22"/>
                </a:cxn>
                <a:cxn ang="0">
                  <a:pos x="308" y="22"/>
                </a:cxn>
                <a:cxn ang="0">
                  <a:pos x="306" y="28"/>
                </a:cxn>
                <a:cxn ang="0">
                  <a:pos x="292" y="32"/>
                </a:cxn>
                <a:cxn ang="0">
                  <a:pos x="288" y="32"/>
                </a:cxn>
                <a:cxn ang="0">
                  <a:pos x="264" y="36"/>
                </a:cxn>
                <a:cxn ang="0">
                  <a:pos x="256" y="32"/>
                </a:cxn>
                <a:cxn ang="0">
                  <a:pos x="250" y="28"/>
                </a:cxn>
                <a:cxn ang="0">
                  <a:pos x="240" y="28"/>
                </a:cxn>
                <a:cxn ang="0">
                  <a:pos x="226" y="22"/>
                </a:cxn>
                <a:cxn ang="0">
                  <a:pos x="216" y="22"/>
                </a:cxn>
                <a:cxn ang="0">
                  <a:pos x="200" y="28"/>
                </a:cxn>
                <a:cxn ang="0">
                  <a:pos x="198" y="34"/>
                </a:cxn>
                <a:cxn ang="0">
                  <a:pos x="186" y="34"/>
                </a:cxn>
                <a:cxn ang="0">
                  <a:pos x="178" y="32"/>
                </a:cxn>
                <a:cxn ang="0">
                  <a:pos x="174" y="26"/>
                </a:cxn>
                <a:cxn ang="0">
                  <a:pos x="174" y="16"/>
                </a:cxn>
                <a:cxn ang="0">
                  <a:pos x="168" y="12"/>
                </a:cxn>
                <a:cxn ang="0">
                  <a:pos x="158" y="8"/>
                </a:cxn>
                <a:cxn ang="0">
                  <a:pos x="146" y="8"/>
                </a:cxn>
                <a:cxn ang="0">
                  <a:pos x="138" y="6"/>
                </a:cxn>
                <a:cxn ang="0">
                  <a:pos x="128" y="4"/>
                </a:cxn>
                <a:cxn ang="0">
                  <a:pos x="128" y="10"/>
                </a:cxn>
                <a:cxn ang="0">
                  <a:pos x="124" y="16"/>
                </a:cxn>
                <a:cxn ang="0">
                  <a:pos x="124" y="28"/>
                </a:cxn>
                <a:cxn ang="0">
                  <a:pos x="130" y="40"/>
                </a:cxn>
                <a:cxn ang="0">
                  <a:pos x="130" y="46"/>
                </a:cxn>
                <a:cxn ang="0">
                  <a:pos x="122" y="52"/>
                </a:cxn>
                <a:cxn ang="0">
                  <a:pos x="110" y="48"/>
                </a:cxn>
                <a:cxn ang="0">
                  <a:pos x="106" y="46"/>
                </a:cxn>
                <a:cxn ang="0">
                  <a:pos x="104" y="46"/>
                </a:cxn>
                <a:cxn ang="0">
                  <a:pos x="98" y="50"/>
                </a:cxn>
                <a:cxn ang="0">
                  <a:pos x="88" y="48"/>
                </a:cxn>
                <a:cxn ang="0">
                  <a:pos x="80" y="46"/>
                </a:cxn>
                <a:cxn ang="0">
                  <a:pos x="82" y="42"/>
                </a:cxn>
                <a:cxn ang="0">
                  <a:pos x="80" y="38"/>
                </a:cxn>
                <a:cxn ang="0">
                  <a:pos x="70" y="38"/>
                </a:cxn>
                <a:cxn ang="0">
                  <a:pos x="62" y="38"/>
                </a:cxn>
                <a:cxn ang="0">
                  <a:pos x="56" y="36"/>
                </a:cxn>
                <a:cxn ang="0">
                  <a:pos x="44" y="42"/>
                </a:cxn>
                <a:cxn ang="0">
                  <a:pos x="36" y="42"/>
                </a:cxn>
                <a:cxn ang="0">
                  <a:pos x="24" y="52"/>
                </a:cxn>
                <a:cxn ang="0">
                  <a:pos x="22" y="58"/>
                </a:cxn>
                <a:cxn ang="0">
                  <a:pos x="14" y="60"/>
                </a:cxn>
                <a:cxn ang="0">
                  <a:pos x="0" y="72"/>
                </a:cxn>
                <a:cxn ang="0">
                  <a:pos x="44" y="154"/>
                </a:cxn>
                <a:cxn ang="0">
                  <a:pos x="134" y="204"/>
                </a:cxn>
                <a:cxn ang="0">
                  <a:pos x="290" y="220"/>
                </a:cxn>
                <a:cxn ang="0">
                  <a:pos x="434" y="36"/>
                </a:cxn>
                <a:cxn ang="0">
                  <a:pos x="366" y="18"/>
                </a:cxn>
              </a:cxnLst>
              <a:rect l="0" t="0" r="r" b="b"/>
              <a:pathLst>
                <a:path w="435" h="221">
                  <a:moveTo>
                    <a:pt x="366" y="18"/>
                  </a:moveTo>
                  <a:lnTo>
                    <a:pt x="356" y="6"/>
                  </a:lnTo>
                  <a:lnTo>
                    <a:pt x="354" y="0"/>
                  </a:lnTo>
                  <a:lnTo>
                    <a:pt x="342" y="8"/>
                  </a:lnTo>
                  <a:lnTo>
                    <a:pt x="336" y="8"/>
                  </a:lnTo>
                  <a:lnTo>
                    <a:pt x="332" y="4"/>
                  </a:lnTo>
                  <a:lnTo>
                    <a:pt x="320" y="12"/>
                  </a:lnTo>
                  <a:lnTo>
                    <a:pt x="314" y="22"/>
                  </a:lnTo>
                  <a:lnTo>
                    <a:pt x="308" y="22"/>
                  </a:lnTo>
                  <a:lnTo>
                    <a:pt x="306" y="28"/>
                  </a:lnTo>
                  <a:lnTo>
                    <a:pt x="292" y="32"/>
                  </a:lnTo>
                  <a:lnTo>
                    <a:pt x="288" y="32"/>
                  </a:lnTo>
                  <a:lnTo>
                    <a:pt x="264" y="36"/>
                  </a:lnTo>
                  <a:lnTo>
                    <a:pt x="256" y="32"/>
                  </a:lnTo>
                  <a:lnTo>
                    <a:pt x="250" y="28"/>
                  </a:lnTo>
                  <a:lnTo>
                    <a:pt x="240" y="28"/>
                  </a:lnTo>
                  <a:lnTo>
                    <a:pt x="226" y="22"/>
                  </a:lnTo>
                  <a:lnTo>
                    <a:pt x="216" y="22"/>
                  </a:lnTo>
                  <a:lnTo>
                    <a:pt x="200" y="28"/>
                  </a:lnTo>
                  <a:lnTo>
                    <a:pt x="198" y="34"/>
                  </a:lnTo>
                  <a:lnTo>
                    <a:pt x="186" y="34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74" y="16"/>
                  </a:lnTo>
                  <a:lnTo>
                    <a:pt x="168" y="12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38" y="6"/>
                  </a:lnTo>
                  <a:lnTo>
                    <a:pt x="128" y="4"/>
                  </a:lnTo>
                  <a:lnTo>
                    <a:pt x="128" y="10"/>
                  </a:lnTo>
                  <a:lnTo>
                    <a:pt x="124" y="16"/>
                  </a:lnTo>
                  <a:lnTo>
                    <a:pt x="124" y="28"/>
                  </a:lnTo>
                  <a:lnTo>
                    <a:pt x="130" y="40"/>
                  </a:lnTo>
                  <a:lnTo>
                    <a:pt x="130" y="46"/>
                  </a:lnTo>
                  <a:lnTo>
                    <a:pt x="122" y="52"/>
                  </a:lnTo>
                  <a:lnTo>
                    <a:pt x="110" y="48"/>
                  </a:lnTo>
                  <a:lnTo>
                    <a:pt x="106" y="46"/>
                  </a:lnTo>
                  <a:lnTo>
                    <a:pt x="104" y="46"/>
                  </a:lnTo>
                  <a:lnTo>
                    <a:pt x="98" y="50"/>
                  </a:lnTo>
                  <a:lnTo>
                    <a:pt x="88" y="48"/>
                  </a:lnTo>
                  <a:lnTo>
                    <a:pt x="80" y="46"/>
                  </a:lnTo>
                  <a:lnTo>
                    <a:pt x="82" y="42"/>
                  </a:lnTo>
                  <a:lnTo>
                    <a:pt x="80" y="38"/>
                  </a:lnTo>
                  <a:lnTo>
                    <a:pt x="70" y="38"/>
                  </a:lnTo>
                  <a:lnTo>
                    <a:pt x="62" y="38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2"/>
                  </a:lnTo>
                  <a:lnTo>
                    <a:pt x="24" y="52"/>
                  </a:lnTo>
                  <a:lnTo>
                    <a:pt x="22" y="58"/>
                  </a:lnTo>
                  <a:lnTo>
                    <a:pt x="14" y="60"/>
                  </a:lnTo>
                  <a:lnTo>
                    <a:pt x="0" y="72"/>
                  </a:lnTo>
                  <a:lnTo>
                    <a:pt x="44" y="154"/>
                  </a:lnTo>
                  <a:lnTo>
                    <a:pt x="134" y="204"/>
                  </a:lnTo>
                  <a:lnTo>
                    <a:pt x="290" y="220"/>
                  </a:lnTo>
                  <a:lnTo>
                    <a:pt x="434" y="36"/>
                  </a:lnTo>
                  <a:lnTo>
                    <a:pt x="366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6" name="Freeform 543"/>
            <p:cNvSpPr>
              <a:spLocks/>
            </p:cNvSpPr>
            <p:nvPr/>
          </p:nvSpPr>
          <p:spPr bwMode="ltGray">
            <a:xfrm>
              <a:off x="7237413" y="2838450"/>
              <a:ext cx="193675" cy="29210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0" y="6"/>
                </a:cxn>
                <a:cxn ang="0">
                  <a:pos x="70" y="22"/>
                </a:cxn>
                <a:cxn ang="0">
                  <a:pos x="74" y="38"/>
                </a:cxn>
                <a:cxn ang="0">
                  <a:pos x="64" y="54"/>
                </a:cxn>
                <a:cxn ang="0">
                  <a:pos x="58" y="62"/>
                </a:cxn>
                <a:cxn ang="0">
                  <a:pos x="58" y="72"/>
                </a:cxn>
                <a:cxn ang="0">
                  <a:pos x="80" y="78"/>
                </a:cxn>
                <a:cxn ang="0">
                  <a:pos x="88" y="92"/>
                </a:cxn>
                <a:cxn ang="0">
                  <a:pos x="92" y="92"/>
                </a:cxn>
                <a:cxn ang="0">
                  <a:pos x="104" y="104"/>
                </a:cxn>
                <a:cxn ang="0">
                  <a:pos x="110" y="114"/>
                </a:cxn>
                <a:cxn ang="0">
                  <a:pos x="112" y="118"/>
                </a:cxn>
                <a:cxn ang="0">
                  <a:pos x="110" y="120"/>
                </a:cxn>
                <a:cxn ang="0">
                  <a:pos x="120" y="114"/>
                </a:cxn>
                <a:cxn ang="0">
                  <a:pos x="118" y="136"/>
                </a:cxn>
                <a:cxn ang="0">
                  <a:pos x="112" y="140"/>
                </a:cxn>
                <a:cxn ang="0">
                  <a:pos x="108" y="144"/>
                </a:cxn>
                <a:cxn ang="0">
                  <a:pos x="106" y="144"/>
                </a:cxn>
                <a:cxn ang="0">
                  <a:pos x="102" y="144"/>
                </a:cxn>
                <a:cxn ang="0">
                  <a:pos x="100" y="150"/>
                </a:cxn>
                <a:cxn ang="0">
                  <a:pos x="94" y="154"/>
                </a:cxn>
                <a:cxn ang="0">
                  <a:pos x="92" y="152"/>
                </a:cxn>
                <a:cxn ang="0">
                  <a:pos x="88" y="158"/>
                </a:cxn>
                <a:cxn ang="0">
                  <a:pos x="86" y="160"/>
                </a:cxn>
                <a:cxn ang="0">
                  <a:pos x="82" y="158"/>
                </a:cxn>
                <a:cxn ang="0">
                  <a:pos x="76" y="150"/>
                </a:cxn>
                <a:cxn ang="0">
                  <a:pos x="76" y="144"/>
                </a:cxn>
                <a:cxn ang="0">
                  <a:pos x="78" y="134"/>
                </a:cxn>
                <a:cxn ang="0">
                  <a:pos x="74" y="132"/>
                </a:cxn>
                <a:cxn ang="0">
                  <a:pos x="70" y="122"/>
                </a:cxn>
                <a:cxn ang="0">
                  <a:pos x="66" y="126"/>
                </a:cxn>
                <a:cxn ang="0">
                  <a:pos x="62" y="122"/>
                </a:cxn>
                <a:cxn ang="0">
                  <a:pos x="66" y="116"/>
                </a:cxn>
                <a:cxn ang="0">
                  <a:pos x="70" y="112"/>
                </a:cxn>
                <a:cxn ang="0">
                  <a:pos x="68" y="108"/>
                </a:cxn>
                <a:cxn ang="0">
                  <a:pos x="60" y="108"/>
                </a:cxn>
                <a:cxn ang="0">
                  <a:pos x="58" y="106"/>
                </a:cxn>
                <a:cxn ang="0">
                  <a:pos x="56" y="112"/>
                </a:cxn>
                <a:cxn ang="0">
                  <a:pos x="44" y="108"/>
                </a:cxn>
                <a:cxn ang="0">
                  <a:pos x="38" y="104"/>
                </a:cxn>
                <a:cxn ang="0">
                  <a:pos x="34" y="104"/>
                </a:cxn>
                <a:cxn ang="0">
                  <a:pos x="38" y="96"/>
                </a:cxn>
                <a:cxn ang="0">
                  <a:pos x="38" y="86"/>
                </a:cxn>
                <a:cxn ang="0">
                  <a:pos x="32" y="78"/>
                </a:cxn>
                <a:cxn ang="0">
                  <a:pos x="22" y="78"/>
                </a:cxn>
                <a:cxn ang="0">
                  <a:pos x="0" y="62"/>
                </a:cxn>
                <a:cxn ang="0">
                  <a:pos x="16" y="16"/>
                </a:cxn>
                <a:cxn ang="0">
                  <a:pos x="58" y="0"/>
                </a:cxn>
              </a:cxnLst>
              <a:rect l="0" t="0" r="r" b="b"/>
              <a:pathLst>
                <a:path w="121" h="161">
                  <a:moveTo>
                    <a:pt x="58" y="0"/>
                  </a:moveTo>
                  <a:lnTo>
                    <a:pt x="70" y="6"/>
                  </a:lnTo>
                  <a:lnTo>
                    <a:pt x="70" y="22"/>
                  </a:lnTo>
                  <a:lnTo>
                    <a:pt x="74" y="38"/>
                  </a:lnTo>
                  <a:lnTo>
                    <a:pt x="64" y="54"/>
                  </a:lnTo>
                  <a:lnTo>
                    <a:pt x="58" y="62"/>
                  </a:lnTo>
                  <a:lnTo>
                    <a:pt x="58" y="72"/>
                  </a:lnTo>
                  <a:lnTo>
                    <a:pt x="80" y="78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104" y="104"/>
                  </a:lnTo>
                  <a:lnTo>
                    <a:pt x="110" y="114"/>
                  </a:lnTo>
                  <a:lnTo>
                    <a:pt x="112" y="118"/>
                  </a:lnTo>
                  <a:lnTo>
                    <a:pt x="110" y="120"/>
                  </a:lnTo>
                  <a:lnTo>
                    <a:pt x="120" y="114"/>
                  </a:lnTo>
                  <a:lnTo>
                    <a:pt x="118" y="136"/>
                  </a:lnTo>
                  <a:lnTo>
                    <a:pt x="112" y="140"/>
                  </a:lnTo>
                  <a:lnTo>
                    <a:pt x="108" y="144"/>
                  </a:lnTo>
                  <a:lnTo>
                    <a:pt x="106" y="144"/>
                  </a:lnTo>
                  <a:lnTo>
                    <a:pt x="102" y="144"/>
                  </a:lnTo>
                  <a:lnTo>
                    <a:pt x="100" y="150"/>
                  </a:lnTo>
                  <a:lnTo>
                    <a:pt x="94" y="154"/>
                  </a:lnTo>
                  <a:lnTo>
                    <a:pt x="92" y="152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2" y="158"/>
                  </a:lnTo>
                  <a:lnTo>
                    <a:pt x="76" y="150"/>
                  </a:lnTo>
                  <a:lnTo>
                    <a:pt x="76" y="144"/>
                  </a:lnTo>
                  <a:lnTo>
                    <a:pt x="78" y="134"/>
                  </a:lnTo>
                  <a:lnTo>
                    <a:pt x="74" y="132"/>
                  </a:lnTo>
                  <a:lnTo>
                    <a:pt x="70" y="122"/>
                  </a:lnTo>
                  <a:lnTo>
                    <a:pt x="66" y="126"/>
                  </a:lnTo>
                  <a:lnTo>
                    <a:pt x="62" y="122"/>
                  </a:lnTo>
                  <a:lnTo>
                    <a:pt x="66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0" y="108"/>
                  </a:lnTo>
                  <a:lnTo>
                    <a:pt x="58" y="106"/>
                  </a:lnTo>
                  <a:lnTo>
                    <a:pt x="56" y="112"/>
                  </a:lnTo>
                  <a:lnTo>
                    <a:pt x="44" y="108"/>
                  </a:lnTo>
                  <a:lnTo>
                    <a:pt x="38" y="104"/>
                  </a:lnTo>
                  <a:lnTo>
                    <a:pt x="34" y="104"/>
                  </a:lnTo>
                  <a:lnTo>
                    <a:pt x="38" y="96"/>
                  </a:lnTo>
                  <a:lnTo>
                    <a:pt x="38" y="86"/>
                  </a:lnTo>
                  <a:lnTo>
                    <a:pt x="32" y="78"/>
                  </a:lnTo>
                  <a:lnTo>
                    <a:pt x="22" y="78"/>
                  </a:lnTo>
                  <a:lnTo>
                    <a:pt x="0" y="62"/>
                  </a:lnTo>
                  <a:lnTo>
                    <a:pt x="16" y="16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7" name="Freeform 544"/>
            <p:cNvSpPr>
              <a:spLocks/>
            </p:cNvSpPr>
            <p:nvPr/>
          </p:nvSpPr>
          <p:spPr bwMode="ltGray">
            <a:xfrm>
              <a:off x="6059488" y="2578100"/>
              <a:ext cx="1274762" cy="1228725"/>
            </a:xfrm>
            <a:custGeom>
              <a:avLst/>
              <a:gdLst/>
              <a:ahLst/>
              <a:cxnLst>
                <a:cxn ang="0">
                  <a:pos x="18" y="360"/>
                </a:cxn>
                <a:cxn ang="0">
                  <a:pos x="10" y="340"/>
                </a:cxn>
                <a:cxn ang="0">
                  <a:pos x="6" y="334"/>
                </a:cxn>
                <a:cxn ang="0">
                  <a:pos x="12" y="310"/>
                </a:cxn>
                <a:cxn ang="0">
                  <a:pos x="30" y="300"/>
                </a:cxn>
                <a:cxn ang="0">
                  <a:pos x="50" y="304"/>
                </a:cxn>
                <a:cxn ang="0">
                  <a:pos x="74" y="298"/>
                </a:cxn>
                <a:cxn ang="0">
                  <a:pos x="88" y="288"/>
                </a:cxn>
                <a:cxn ang="0">
                  <a:pos x="102" y="280"/>
                </a:cxn>
                <a:cxn ang="0">
                  <a:pos x="110" y="228"/>
                </a:cxn>
                <a:cxn ang="0">
                  <a:pos x="122" y="220"/>
                </a:cxn>
                <a:cxn ang="0">
                  <a:pos x="140" y="194"/>
                </a:cxn>
                <a:cxn ang="0">
                  <a:pos x="174" y="180"/>
                </a:cxn>
                <a:cxn ang="0">
                  <a:pos x="188" y="156"/>
                </a:cxn>
                <a:cxn ang="0">
                  <a:pos x="218" y="162"/>
                </a:cxn>
                <a:cxn ang="0">
                  <a:pos x="234" y="162"/>
                </a:cxn>
                <a:cxn ang="0">
                  <a:pos x="242" y="182"/>
                </a:cxn>
                <a:cxn ang="0">
                  <a:pos x="246" y="222"/>
                </a:cxn>
                <a:cxn ang="0">
                  <a:pos x="310" y="236"/>
                </a:cxn>
                <a:cxn ang="0">
                  <a:pos x="342" y="264"/>
                </a:cxn>
                <a:cxn ang="0">
                  <a:pos x="396" y="252"/>
                </a:cxn>
                <a:cxn ang="0">
                  <a:pos x="434" y="268"/>
                </a:cxn>
                <a:cxn ang="0">
                  <a:pos x="456" y="264"/>
                </a:cxn>
                <a:cxn ang="0">
                  <a:pos x="502" y="244"/>
                </a:cxn>
                <a:cxn ang="0">
                  <a:pos x="540" y="216"/>
                </a:cxn>
                <a:cxn ang="0">
                  <a:pos x="536" y="192"/>
                </a:cxn>
                <a:cxn ang="0">
                  <a:pos x="552" y="190"/>
                </a:cxn>
                <a:cxn ang="0">
                  <a:pos x="568" y="180"/>
                </a:cxn>
                <a:cxn ang="0">
                  <a:pos x="590" y="148"/>
                </a:cxn>
                <a:cxn ang="0">
                  <a:pos x="612" y="134"/>
                </a:cxn>
                <a:cxn ang="0">
                  <a:pos x="596" y="110"/>
                </a:cxn>
                <a:cxn ang="0">
                  <a:pos x="560" y="102"/>
                </a:cxn>
                <a:cxn ang="0">
                  <a:pos x="564" y="84"/>
                </a:cxn>
                <a:cxn ang="0">
                  <a:pos x="582" y="70"/>
                </a:cxn>
                <a:cxn ang="0">
                  <a:pos x="584" y="30"/>
                </a:cxn>
                <a:cxn ang="0">
                  <a:pos x="582" y="10"/>
                </a:cxn>
                <a:cxn ang="0">
                  <a:pos x="626" y="2"/>
                </a:cxn>
                <a:cxn ang="0">
                  <a:pos x="668" y="28"/>
                </a:cxn>
                <a:cxn ang="0">
                  <a:pos x="746" y="66"/>
                </a:cxn>
                <a:cxn ang="0">
                  <a:pos x="782" y="36"/>
                </a:cxn>
                <a:cxn ang="0">
                  <a:pos x="782" y="106"/>
                </a:cxn>
                <a:cxn ang="0">
                  <a:pos x="792" y="148"/>
                </a:cxn>
                <a:cxn ang="0">
                  <a:pos x="782" y="192"/>
                </a:cxn>
                <a:cxn ang="0">
                  <a:pos x="758" y="190"/>
                </a:cxn>
                <a:cxn ang="0">
                  <a:pos x="720" y="244"/>
                </a:cxn>
                <a:cxn ang="0">
                  <a:pos x="690" y="226"/>
                </a:cxn>
                <a:cxn ang="0">
                  <a:pos x="648" y="282"/>
                </a:cxn>
                <a:cxn ang="0">
                  <a:pos x="684" y="304"/>
                </a:cxn>
                <a:cxn ang="0">
                  <a:pos x="736" y="296"/>
                </a:cxn>
                <a:cxn ang="0">
                  <a:pos x="720" y="354"/>
                </a:cxn>
                <a:cxn ang="0">
                  <a:pos x="748" y="400"/>
                </a:cxn>
                <a:cxn ang="0">
                  <a:pos x="774" y="440"/>
                </a:cxn>
                <a:cxn ang="0">
                  <a:pos x="760" y="500"/>
                </a:cxn>
                <a:cxn ang="0">
                  <a:pos x="744" y="540"/>
                </a:cxn>
                <a:cxn ang="0">
                  <a:pos x="716" y="580"/>
                </a:cxn>
                <a:cxn ang="0">
                  <a:pos x="656" y="602"/>
                </a:cxn>
                <a:cxn ang="0">
                  <a:pos x="618" y="640"/>
                </a:cxn>
                <a:cxn ang="0">
                  <a:pos x="614" y="656"/>
                </a:cxn>
                <a:cxn ang="0">
                  <a:pos x="604" y="630"/>
                </a:cxn>
                <a:cxn ang="0">
                  <a:pos x="590" y="630"/>
                </a:cxn>
                <a:cxn ang="0">
                  <a:pos x="454" y="678"/>
                </a:cxn>
                <a:cxn ang="0">
                  <a:pos x="4" y="380"/>
                </a:cxn>
              </a:cxnLst>
              <a:rect l="0" t="0" r="r" b="b"/>
              <a:pathLst>
                <a:path w="805" h="679">
                  <a:moveTo>
                    <a:pt x="4" y="380"/>
                  </a:moveTo>
                  <a:lnTo>
                    <a:pt x="8" y="368"/>
                  </a:lnTo>
                  <a:lnTo>
                    <a:pt x="18" y="360"/>
                  </a:lnTo>
                  <a:lnTo>
                    <a:pt x="12" y="356"/>
                  </a:lnTo>
                  <a:lnTo>
                    <a:pt x="14" y="346"/>
                  </a:lnTo>
                  <a:lnTo>
                    <a:pt x="10" y="340"/>
                  </a:lnTo>
                  <a:lnTo>
                    <a:pt x="4" y="342"/>
                  </a:lnTo>
                  <a:lnTo>
                    <a:pt x="0" y="340"/>
                  </a:lnTo>
                  <a:lnTo>
                    <a:pt x="6" y="334"/>
                  </a:lnTo>
                  <a:lnTo>
                    <a:pt x="2" y="326"/>
                  </a:lnTo>
                  <a:lnTo>
                    <a:pt x="12" y="320"/>
                  </a:lnTo>
                  <a:lnTo>
                    <a:pt x="12" y="310"/>
                  </a:lnTo>
                  <a:lnTo>
                    <a:pt x="20" y="308"/>
                  </a:lnTo>
                  <a:lnTo>
                    <a:pt x="22" y="302"/>
                  </a:lnTo>
                  <a:lnTo>
                    <a:pt x="30" y="300"/>
                  </a:lnTo>
                  <a:lnTo>
                    <a:pt x="36" y="308"/>
                  </a:lnTo>
                  <a:lnTo>
                    <a:pt x="44" y="308"/>
                  </a:lnTo>
                  <a:lnTo>
                    <a:pt x="50" y="304"/>
                  </a:lnTo>
                  <a:lnTo>
                    <a:pt x="52" y="292"/>
                  </a:lnTo>
                  <a:lnTo>
                    <a:pt x="56" y="296"/>
                  </a:lnTo>
                  <a:lnTo>
                    <a:pt x="74" y="298"/>
                  </a:lnTo>
                  <a:lnTo>
                    <a:pt x="74" y="290"/>
                  </a:lnTo>
                  <a:lnTo>
                    <a:pt x="82" y="288"/>
                  </a:lnTo>
                  <a:lnTo>
                    <a:pt x="88" y="288"/>
                  </a:lnTo>
                  <a:lnTo>
                    <a:pt x="92" y="288"/>
                  </a:lnTo>
                  <a:lnTo>
                    <a:pt x="98" y="280"/>
                  </a:lnTo>
                  <a:lnTo>
                    <a:pt x="102" y="280"/>
                  </a:lnTo>
                  <a:lnTo>
                    <a:pt x="110" y="256"/>
                  </a:lnTo>
                  <a:lnTo>
                    <a:pt x="108" y="248"/>
                  </a:lnTo>
                  <a:lnTo>
                    <a:pt x="110" y="228"/>
                  </a:lnTo>
                  <a:lnTo>
                    <a:pt x="102" y="228"/>
                  </a:lnTo>
                  <a:lnTo>
                    <a:pt x="106" y="224"/>
                  </a:lnTo>
                  <a:lnTo>
                    <a:pt x="122" y="220"/>
                  </a:lnTo>
                  <a:lnTo>
                    <a:pt x="140" y="218"/>
                  </a:lnTo>
                  <a:lnTo>
                    <a:pt x="134" y="214"/>
                  </a:lnTo>
                  <a:lnTo>
                    <a:pt x="140" y="194"/>
                  </a:lnTo>
                  <a:lnTo>
                    <a:pt x="162" y="196"/>
                  </a:lnTo>
                  <a:lnTo>
                    <a:pt x="172" y="186"/>
                  </a:lnTo>
                  <a:lnTo>
                    <a:pt x="174" y="180"/>
                  </a:lnTo>
                  <a:lnTo>
                    <a:pt x="174" y="164"/>
                  </a:lnTo>
                  <a:lnTo>
                    <a:pt x="180" y="158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204" y="144"/>
                  </a:lnTo>
                  <a:lnTo>
                    <a:pt x="218" y="162"/>
                  </a:lnTo>
                  <a:lnTo>
                    <a:pt x="224" y="160"/>
                  </a:lnTo>
                  <a:lnTo>
                    <a:pt x="230" y="164"/>
                  </a:lnTo>
                  <a:lnTo>
                    <a:pt x="234" y="162"/>
                  </a:lnTo>
                  <a:lnTo>
                    <a:pt x="240" y="170"/>
                  </a:lnTo>
                  <a:lnTo>
                    <a:pt x="238" y="180"/>
                  </a:lnTo>
                  <a:lnTo>
                    <a:pt x="242" y="182"/>
                  </a:lnTo>
                  <a:lnTo>
                    <a:pt x="250" y="196"/>
                  </a:lnTo>
                  <a:lnTo>
                    <a:pt x="250" y="214"/>
                  </a:lnTo>
                  <a:lnTo>
                    <a:pt x="246" y="222"/>
                  </a:lnTo>
                  <a:lnTo>
                    <a:pt x="268" y="220"/>
                  </a:lnTo>
                  <a:lnTo>
                    <a:pt x="280" y="220"/>
                  </a:lnTo>
                  <a:lnTo>
                    <a:pt x="310" y="236"/>
                  </a:lnTo>
                  <a:lnTo>
                    <a:pt x="314" y="250"/>
                  </a:lnTo>
                  <a:lnTo>
                    <a:pt x="328" y="266"/>
                  </a:lnTo>
                  <a:lnTo>
                    <a:pt x="342" y="264"/>
                  </a:lnTo>
                  <a:lnTo>
                    <a:pt x="356" y="254"/>
                  </a:lnTo>
                  <a:lnTo>
                    <a:pt x="376" y="254"/>
                  </a:lnTo>
                  <a:lnTo>
                    <a:pt x="396" y="252"/>
                  </a:lnTo>
                  <a:lnTo>
                    <a:pt x="400" y="256"/>
                  </a:lnTo>
                  <a:lnTo>
                    <a:pt x="416" y="266"/>
                  </a:lnTo>
                  <a:lnTo>
                    <a:pt x="434" y="268"/>
                  </a:lnTo>
                  <a:lnTo>
                    <a:pt x="442" y="266"/>
                  </a:lnTo>
                  <a:lnTo>
                    <a:pt x="444" y="276"/>
                  </a:lnTo>
                  <a:lnTo>
                    <a:pt x="456" y="264"/>
                  </a:lnTo>
                  <a:lnTo>
                    <a:pt x="482" y="248"/>
                  </a:lnTo>
                  <a:lnTo>
                    <a:pt x="492" y="246"/>
                  </a:lnTo>
                  <a:lnTo>
                    <a:pt x="502" y="244"/>
                  </a:lnTo>
                  <a:lnTo>
                    <a:pt x="508" y="244"/>
                  </a:lnTo>
                  <a:lnTo>
                    <a:pt x="524" y="236"/>
                  </a:lnTo>
                  <a:lnTo>
                    <a:pt x="540" y="216"/>
                  </a:lnTo>
                  <a:lnTo>
                    <a:pt x="534" y="204"/>
                  </a:lnTo>
                  <a:lnTo>
                    <a:pt x="534" y="196"/>
                  </a:lnTo>
                  <a:lnTo>
                    <a:pt x="536" y="192"/>
                  </a:lnTo>
                  <a:lnTo>
                    <a:pt x="540" y="190"/>
                  </a:lnTo>
                  <a:lnTo>
                    <a:pt x="548" y="188"/>
                  </a:lnTo>
                  <a:lnTo>
                    <a:pt x="552" y="190"/>
                  </a:lnTo>
                  <a:lnTo>
                    <a:pt x="554" y="196"/>
                  </a:lnTo>
                  <a:lnTo>
                    <a:pt x="564" y="190"/>
                  </a:lnTo>
                  <a:lnTo>
                    <a:pt x="568" y="180"/>
                  </a:lnTo>
                  <a:lnTo>
                    <a:pt x="572" y="172"/>
                  </a:lnTo>
                  <a:lnTo>
                    <a:pt x="586" y="166"/>
                  </a:lnTo>
                  <a:lnTo>
                    <a:pt x="590" y="148"/>
                  </a:lnTo>
                  <a:lnTo>
                    <a:pt x="590" y="138"/>
                  </a:lnTo>
                  <a:lnTo>
                    <a:pt x="604" y="130"/>
                  </a:lnTo>
                  <a:lnTo>
                    <a:pt x="612" y="134"/>
                  </a:lnTo>
                  <a:lnTo>
                    <a:pt x="616" y="122"/>
                  </a:lnTo>
                  <a:lnTo>
                    <a:pt x="610" y="114"/>
                  </a:lnTo>
                  <a:lnTo>
                    <a:pt x="596" y="110"/>
                  </a:lnTo>
                  <a:lnTo>
                    <a:pt x="584" y="118"/>
                  </a:lnTo>
                  <a:lnTo>
                    <a:pt x="564" y="120"/>
                  </a:lnTo>
                  <a:lnTo>
                    <a:pt x="560" y="102"/>
                  </a:lnTo>
                  <a:lnTo>
                    <a:pt x="554" y="88"/>
                  </a:lnTo>
                  <a:lnTo>
                    <a:pt x="556" y="80"/>
                  </a:lnTo>
                  <a:lnTo>
                    <a:pt x="564" y="84"/>
                  </a:lnTo>
                  <a:lnTo>
                    <a:pt x="578" y="84"/>
                  </a:lnTo>
                  <a:lnTo>
                    <a:pt x="578" y="76"/>
                  </a:lnTo>
                  <a:lnTo>
                    <a:pt x="582" y="70"/>
                  </a:lnTo>
                  <a:lnTo>
                    <a:pt x="578" y="66"/>
                  </a:lnTo>
                  <a:lnTo>
                    <a:pt x="582" y="40"/>
                  </a:lnTo>
                  <a:lnTo>
                    <a:pt x="584" y="30"/>
                  </a:lnTo>
                  <a:lnTo>
                    <a:pt x="572" y="22"/>
                  </a:lnTo>
                  <a:lnTo>
                    <a:pt x="574" y="16"/>
                  </a:lnTo>
                  <a:lnTo>
                    <a:pt x="582" y="10"/>
                  </a:lnTo>
                  <a:lnTo>
                    <a:pt x="598" y="4"/>
                  </a:lnTo>
                  <a:lnTo>
                    <a:pt x="616" y="0"/>
                  </a:lnTo>
                  <a:lnTo>
                    <a:pt x="626" y="2"/>
                  </a:lnTo>
                  <a:lnTo>
                    <a:pt x="634" y="6"/>
                  </a:lnTo>
                  <a:lnTo>
                    <a:pt x="656" y="18"/>
                  </a:lnTo>
                  <a:lnTo>
                    <a:pt x="668" y="28"/>
                  </a:lnTo>
                  <a:lnTo>
                    <a:pt x="690" y="46"/>
                  </a:lnTo>
                  <a:lnTo>
                    <a:pt x="730" y="52"/>
                  </a:lnTo>
                  <a:lnTo>
                    <a:pt x="746" y="66"/>
                  </a:lnTo>
                  <a:lnTo>
                    <a:pt x="768" y="56"/>
                  </a:lnTo>
                  <a:lnTo>
                    <a:pt x="768" y="50"/>
                  </a:lnTo>
                  <a:lnTo>
                    <a:pt x="782" y="36"/>
                  </a:lnTo>
                  <a:lnTo>
                    <a:pt x="792" y="42"/>
                  </a:lnTo>
                  <a:lnTo>
                    <a:pt x="798" y="100"/>
                  </a:lnTo>
                  <a:lnTo>
                    <a:pt x="782" y="106"/>
                  </a:lnTo>
                  <a:lnTo>
                    <a:pt x="804" y="144"/>
                  </a:lnTo>
                  <a:lnTo>
                    <a:pt x="798" y="156"/>
                  </a:lnTo>
                  <a:lnTo>
                    <a:pt x="792" y="148"/>
                  </a:lnTo>
                  <a:lnTo>
                    <a:pt x="788" y="164"/>
                  </a:lnTo>
                  <a:lnTo>
                    <a:pt x="778" y="180"/>
                  </a:lnTo>
                  <a:lnTo>
                    <a:pt x="782" y="192"/>
                  </a:lnTo>
                  <a:lnTo>
                    <a:pt x="768" y="188"/>
                  </a:lnTo>
                  <a:lnTo>
                    <a:pt x="758" y="184"/>
                  </a:lnTo>
                  <a:lnTo>
                    <a:pt x="758" y="190"/>
                  </a:lnTo>
                  <a:lnTo>
                    <a:pt x="754" y="204"/>
                  </a:lnTo>
                  <a:lnTo>
                    <a:pt x="742" y="228"/>
                  </a:lnTo>
                  <a:lnTo>
                    <a:pt x="720" y="244"/>
                  </a:lnTo>
                  <a:lnTo>
                    <a:pt x="714" y="260"/>
                  </a:lnTo>
                  <a:lnTo>
                    <a:pt x="702" y="238"/>
                  </a:lnTo>
                  <a:lnTo>
                    <a:pt x="690" y="226"/>
                  </a:lnTo>
                  <a:lnTo>
                    <a:pt x="674" y="250"/>
                  </a:lnTo>
                  <a:lnTo>
                    <a:pt x="666" y="274"/>
                  </a:lnTo>
                  <a:lnTo>
                    <a:pt x="648" y="282"/>
                  </a:lnTo>
                  <a:lnTo>
                    <a:pt x="658" y="294"/>
                  </a:lnTo>
                  <a:lnTo>
                    <a:pt x="670" y="292"/>
                  </a:lnTo>
                  <a:lnTo>
                    <a:pt x="684" y="304"/>
                  </a:lnTo>
                  <a:lnTo>
                    <a:pt x="704" y="292"/>
                  </a:lnTo>
                  <a:lnTo>
                    <a:pt x="724" y="290"/>
                  </a:lnTo>
                  <a:lnTo>
                    <a:pt x="736" y="296"/>
                  </a:lnTo>
                  <a:lnTo>
                    <a:pt x="710" y="316"/>
                  </a:lnTo>
                  <a:lnTo>
                    <a:pt x="698" y="350"/>
                  </a:lnTo>
                  <a:lnTo>
                    <a:pt x="720" y="354"/>
                  </a:lnTo>
                  <a:lnTo>
                    <a:pt x="742" y="380"/>
                  </a:lnTo>
                  <a:lnTo>
                    <a:pt x="760" y="392"/>
                  </a:lnTo>
                  <a:lnTo>
                    <a:pt x="748" y="400"/>
                  </a:lnTo>
                  <a:lnTo>
                    <a:pt x="742" y="412"/>
                  </a:lnTo>
                  <a:lnTo>
                    <a:pt x="772" y="416"/>
                  </a:lnTo>
                  <a:lnTo>
                    <a:pt x="774" y="440"/>
                  </a:lnTo>
                  <a:lnTo>
                    <a:pt x="772" y="464"/>
                  </a:lnTo>
                  <a:lnTo>
                    <a:pt x="762" y="488"/>
                  </a:lnTo>
                  <a:lnTo>
                    <a:pt x="760" y="500"/>
                  </a:lnTo>
                  <a:lnTo>
                    <a:pt x="762" y="502"/>
                  </a:lnTo>
                  <a:lnTo>
                    <a:pt x="758" y="520"/>
                  </a:lnTo>
                  <a:lnTo>
                    <a:pt x="744" y="540"/>
                  </a:lnTo>
                  <a:lnTo>
                    <a:pt x="734" y="560"/>
                  </a:lnTo>
                  <a:lnTo>
                    <a:pt x="720" y="564"/>
                  </a:lnTo>
                  <a:lnTo>
                    <a:pt x="716" y="580"/>
                  </a:lnTo>
                  <a:lnTo>
                    <a:pt x="684" y="594"/>
                  </a:lnTo>
                  <a:lnTo>
                    <a:pt x="668" y="594"/>
                  </a:lnTo>
                  <a:lnTo>
                    <a:pt x="656" y="602"/>
                  </a:lnTo>
                  <a:lnTo>
                    <a:pt x="658" y="616"/>
                  </a:lnTo>
                  <a:lnTo>
                    <a:pt x="618" y="632"/>
                  </a:lnTo>
                  <a:lnTo>
                    <a:pt x="618" y="640"/>
                  </a:lnTo>
                  <a:lnTo>
                    <a:pt x="614" y="644"/>
                  </a:lnTo>
                  <a:lnTo>
                    <a:pt x="618" y="650"/>
                  </a:lnTo>
                  <a:lnTo>
                    <a:pt x="614" y="656"/>
                  </a:lnTo>
                  <a:lnTo>
                    <a:pt x="608" y="652"/>
                  </a:lnTo>
                  <a:lnTo>
                    <a:pt x="602" y="642"/>
                  </a:lnTo>
                  <a:lnTo>
                    <a:pt x="604" y="630"/>
                  </a:lnTo>
                  <a:lnTo>
                    <a:pt x="600" y="630"/>
                  </a:lnTo>
                  <a:lnTo>
                    <a:pt x="594" y="636"/>
                  </a:lnTo>
                  <a:lnTo>
                    <a:pt x="590" y="630"/>
                  </a:lnTo>
                  <a:lnTo>
                    <a:pt x="582" y="632"/>
                  </a:lnTo>
                  <a:lnTo>
                    <a:pt x="572" y="634"/>
                  </a:lnTo>
                  <a:lnTo>
                    <a:pt x="454" y="678"/>
                  </a:lnTo>
                  <a:lnTo>
                    <a:pt x="124" y="560"/>
                  </a:lnTo>
                  <a:lnTo>
                    <a:pt x="34" y="486"/>
                  </a:lnTo>
                  <a:lnTo>
                    <a:pt x="4" y="380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8" name="Freeform 545"/>
            <p:cNvSpPr>
              <a:spLocks/>
            </p:cNvSpPr>
            <p:nvPr/>
          </p:nvSpPr>
          <p:spPr bwMode="ltGray">
            <a:xfrm>
              <a:off x="6762750" y="4291013"/>
              <a:ext cx="115888" cy="17303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2" y="30"/>
                </a:cxn>
                <a:cxn ang="0">
                  <a:pos x="8" y="36"/>
                </a:cxn>
                <a:cxn ang="0">
                  <a:pos x="6" y="42"/>
                </a:cxn>
                <a:cxn ang="0">
                  <a:pos x="14" y="58"/>
                </a:cxn>
                <a:cxn ang="0">
                  <a:pos x="20" y="68"/>
                </a:cxn>
                <a:cxn ang="0">
                  <a:pos x="20" y="72"/>
                </a:cxn>
                <a:cxn ang="0">
                  <a:pos x="30" y="74"/>
                </a:cxn>
                <a:cxn ang="0">
                  <a:pos x="38" y="80"/>
                </a:cxn>
                <a:cxn ang="0">
                  <a:pos x="42" y="84"/>
                </a:cxn>
                <a:cxn ang="0">
                  <a:pos x="54" y="88"/>
                </a:cxn>
                <a:cxn ang="0">
                  <a:pos x="58" y="92"/>
                </a:cxn>
                <a:cxn ang="0">
                  <a:pos x="66" y="94"/>
                </a:cxn>
                <a:cxn ang="0">
                  <a:pos x="74" y="90"/>
                </a:cxn>
                <a:cxn ang="0">
                  <a:pos x="74" y="84"/>
                </a:cxn>
                <a:cxn ang="0">
                  <a:pos x="68" y="68"/>
                </a:cxn>
                <a:cxn ang="0">
                  <a:pos x="62" y="62"/>
                </a:cxn>
                <a:cxn ang="0">
                  <a:pos x="60" y="62"/>
                </a:cxn>
                <a:cxn ang="0">
                  <a:pos x="58" y="50"/>
                </a:cxn>
                <a:cxn ang="0">
                  <a:pos x="62" y="42"/>
                </a:cxn>
                <a:cxn ang="0">
                  <a:pos x="62" y="36"/>
                </a:cxn>
                <a:cxn ang="0">
                  <a:pos x="56" y="22"/>
                </a:cxn>
                <a:cxn ang="0">
                  <a:pos x="36" y="4"/>
                </a:cxn>
                <a:cxn ang="0">
                  <a:pos x="20" y="0"/>
                </a:cxn>
                <a:cxn ang="0">
                  <a:pos x="0" y="2"/>
                </a:cxn>
              </a:cxnLst>
              <a:rect l="0" t="0" r="r" b="b"/>
              <a:pathLst>
                <a:path w="75" h="95">
                  <a:moveTo>
                    <a:pt x="0" y="2"/>
                  </a:moveTo>
                  <a:lnTo>
                    <a:pt x="2" y="10"/>
                  </a:lnTo>
                  <a:lnTo>
                    <a:pt x="2" y="30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14" y="58"/>
                  </a:lnTo>
                  <a:lnTo>
                    <a:pt x="20" y="68"/>
                  </a:lnTo>
                  <a:lnTo>
                    <a:pt x="20" y="72"/>
                  </a:lnTo>
                  <a:lnTo>
                    <a:pt x="30" y="74"/>
                  </a:lnTo>
                  <a:lnTo>
                    <a:pt x="38" y="80"/>
                  </a:lnTo>
                  <a:lnTo>
                    <a:pt x="42" y="84"/>
                  </a:lnTo>
                  <a:lnTo>
                    <a:pt x="54" y="88"/>
                  </a:lnTo>
                  <a:lnTo>
                    <a:pt x="58" y="92"/>
                  </a:lnTo>
                  <a:lnTo>
                    <a:pt x="66" y="94"/>
                  </a:lnTo>
                  <a:lnTo>
                    <a:pt x="74" y="90"/>
                  </a:lnTo>
                  <a:lnTo>
                    <a:pt x="74" y="84"/>
                  </a:lnTo>
                  <a:lnTo>
                    <a:pt x="68" y="68"/>
                  </a:lnTo>
                  <a:lnTo>
                    <a:pt x="62" y="62"/>
                  </a:lnTo>
                  <a:lnTo>
                    <a:pt x="60" y="62"/>
                  </a:lnTo>
                  <a:lnTo>
                    <a:pt x="58" y="50"/>
                  </a:lnTo>
                  <a:lnTo>
                    <a:pt x="62" y="42"/>
                  </a:lnTo>
                  <a:lnTo>
                    <a:pt x="62" y="36"/>
                  </a:lnTo>
                  <a:lnTo>
                    <a:pt x="56" y="22"/>
                  </a:lnTo>
                  <a:lnTo>
                    <a:pt x="36" y="4"/>
                  </a:lnTo>
                  <a:lnTo>
                    <a:pt x="20" y="0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9" name="Freeform 546"/>
            <p:cNvSpPr>
              <a:spLocks/>
            </p:cNvSpPr>
            <p:nvPr/>
          </p:nvSpPr>
          <p:spPr bwMode="ltGray">
            <a:xfrm>
              <a:off x="6796088" y="3683000"/>
              <a:ext cx="233362" cy="51435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40" y="14"/>
                </a:cxn>
                <a:cxn ang="0">
                  <a:pos x="54" y="8"/>
                </a:cxn>
                <a:cxn ang="0">
                  <a:pos x="52" y="0"/>
                </a:cxn>
                <a:cxn ang="0">
                  <a:pos x="62" y="2"/>
                </a:cxn>
                <a:cxn ang="0">
                  <a:pos x="64" y="8"/>
                </a:cxn>
                <a:cxn ang="0">
                  <a:pos x="80" y="8"/>
                </a:cxn>
                <a:cxn ang="0">
                  <a:pos x="90" y="8"/>
                </a:cxn>
                <a:cxn ang="0">
                  <a:pos x="92" y="12"/>
                </a:cxn>
                <a:cxn ang="0">
                  <a:pos x="88" y="16"/>
                </a:cxn>
                <a:cxn ang="0">
                  <a:pos x="90" y="24"/>
                </a:cxn>
                <a:cxn ang="0">
                  <a:pos x="98" y="22"/>
                </a:cxn>
                <a:cxn ang="0">
                  <a:pos x="108" y="22"/>
                </a:cxn>
                <a:cxn ang="0">
                  <a:pos x="104" y="28"/>
                </a:cxn>
                <a:cxn ang="0">
                  <a:pos x="100" y="36"/>
                </a:cxn>
                <a:cxn ang="0">
                  <a:pos x="90" y="40"/>
                </a:cxn>
                <a:cxn ang="0">
                  <a:pos x="88" y="50"/>
                </a:cxn>
                <a:cxn ang="0">
                  <a:pos x="76" y="68"/>
                </a:cxn>
                <a:cxn ang="0">
                  <a:pos x="74" y="76"/>
                </a:cxn>
                <a:cxn ang="0">
                  <a:pos x="74" y="80"/>
                </a:cxn>
                <a:cxn ang="0">
                  <a:pos x="72" y="84"/>
                </a:cxn>
                <a:cxn ang="0">
                  <a:pos x="88" y="100"/>
                </a:cxn>
                <a:cxn ang="0">
                  <a:pos x="90" y="106"/>
                </a:cxn>
                <a:cxn ang="0">
                  <a:pos x="90" y="108"/>
                </a:cxn>
                <a:cxn ang="0">
                  <a:pos x="102" y="116"/>
                </a:cxn>
                <a:cxn ang="0">
                  <a:pos x="108" y="118"/>
                </a:cxn>
                <a:cxn ang="0">
                  <a:pos x="118" y="124"/>
                </a:cxn>
                <a:cxn ang="0">
                  <a:pos x="128" y="136"/>
                </a:cxn>
                <a:cxn ang="0">
                  <a:pos x="130" y="140"/>
                </a:cxn>
                <a:cxn ang="0">
                  <a:pos x="132" y="144"/>
                </a:cxn>
                <a:cxn ang="0">
                  <a:pos x="134" y="152"/>
                </a:cxn>
                <a:cxn ang="0">
                  <a:pos x="142" y="168"/>
                </a:cxn>
                <a:cxn ang="0">
                  <a:pos x="140" y="174"/>
                </a:cxn>
                <a:cxn ang="0">
                  <a:pos x="146" y="186"/>
                </a:cxn>
                <a:cxn ang="0">
                  <a:pos x="142" y="198"/>
                </a:cxn>
                <a:cxn ang="0">
                  <a:pos x="144" y="202"/>
                </a:cxn>
                <a:cxn ang="0">
                  <a:pos x="144" y="208"/>
                </a:cxn>
                <a:cxn ang="0">
                  <a:pos x="142" y="216"/>
                </a:cxn>
                <a:cxn ang="0">
                  <a:pos x="132" y="226"/>
                </a:cxn>
                <a:cxn ang="0">
                  <a:pos x="126" y="230"/>
                </a:cxn>
                <a:cxn ang="0">
                  <a:pos x="124" y="236"/>
                </a:cxn>
                <a:cxn ang="0">
                  <a:pos x="120" y="246"/>
                </a:cxn>
                <a:cxn ang="0">
                  <a:pos x="100" y="252"/>
                </a:cxn>
                <a:cxn ang="0">
                  <a:pos x="92" y="258"/>
                </a:cxn>
                <a:cxn ang="0">
                  <a:pos x="88" y="266"/>
                </a:cxn>
                <a:cxn ang="0">
                  <a:pos x="78" y="274"/>
                </a:cxn>
                <a:cxn ang="0">
                  <a:pos x="72" y="280"/>
                </a:cxn>
                <a:cxn ang="0">
                  <a:pos x="72" y="282"/>
                </a:cxn>
                <a:cxn ang="0">
                  <a:pos x="60" y="284"/>
                </a:cxn>
                <a:cxn ang="0">
                  <a:pos x="64" y="280"/>
                </a:cxn>
                <a:cxn ang="0">
                  <a:pos x="64" y="262"/>
                </a:cxn>
                <a:cxn ang="0">
                  <a:pos x="64" y="256"/>
                </a:cxn>
                <a:cxn ang="0">
                  <a:pos x="54" y="256"/>
                </a:cxn>
                <a:cxn ang="0">
                  <a:pos x="74" y="200"/>
                </a:cxn>
                <a:cxn ang="0">
                  <a:pos x="84" y="136"/>
                </a:cxn>
                <a:cxn ang="0">
                  <a:pos x="16" y="70"/>
                </a:cxn>
                <a:cxn ang="0">
                  <a:pos x="0" y="38"/>
                </a:cxn>
                <a:cxn ang="0">
                  <a:pos x="8" y="28"/>
                </a:cxn>
                <a:cxn ang="0">
                  <a:pos x="12" y="20"/>
                </a:cxn>
              </a:cxnLst>
              <a:rect l="0" t="0" r="r" b="b"/>
              <a:pathLst>
                <a:path w="147" h="285">
                  <a:moveTo>
                    <a:pt x="12" y="20"/>
                  </a:moveTo>
                  <a:lnTo>
                    <a:pt x="24" y="20"/>
                  </a:lnTo>
                  <a:lnTo>
                    <a:pt x="26" y="14"/>
                  </a:lnTo>
                  <a:lnTo>
                    <a:pt x="40" y="14"/>
                  </a:lnTo>
                  <a:lnTo>
                    <a:pt x="54" y="8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80" y="8"/>
                  </a:lnTo>
                  <a:lnTo>
                    <a:pt x="90" y="8"/>
                  </a:lnTo>
                  <a:lnTo>
                    <a:pt x="92" y="12"/>
                  </a:lnTo>
                  <a:lnTo>
                    <a:pt x="88" y="16"/>
                  </a:lnTo>
                  <a:lnTo>
                    <a:pt x="90" y="24"/>
                  </a:lnTo>
                  <a:lnTo>
                    <a:pt x="98" y="22"/>
                  </a:lnTo>
                  <a:lnTo>
                    <a:pt x="108" y="22"/>
                  </a:lnTo>
                  <a:lnTo>
                    <a:pt x="104" y="28"/>
                  </a:lnTo>
                  <a:lnTo>
                    <a:pt x="100" y="36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76" y="68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88" y="100"/>
                  </a:lnTo>
                  <a:lnTo>
                    <a:pt x="90" y="106"/>
                  </a:lnTo>
                  <a:lnTo>
                    <a:pt x="90" y="108"/>
                  </a:lnTo>
                  <a:lnTo>
                    <a:pt x="102" y="116"/>
                  </a:lnTo>
                  <a:lnTo>
                    <a:pt x="108" y="118"/>
                  </a:lnTo>
                  <a:lnTo>
                    <a:pt x="118" y="124"/>
                  </a:lnTo>
                  <a:lnTo>
                    <a:pt x="128" y="136"/>
                  </a:lnTo>
                  <a:lnTo>
                    <a:pt x="130" y="140"/>
                  </a:lnTo>
                  <a:lnTo>
                    <a:pt x="132" y="144"/>
                  </a:lnTo>
                  <a:lnTo>
                    <a:pt x="134" y="152"/>
                  </a:lnTo>
                  <a:lnTo>
                    <a:pt x="142" y="168"/>
                  </a:lnTo>
                  <a:lnTo>
                    <a:pt x="140" y="174"/>
                  </a:lnTo>
                  <a:lnTo>
                    <a:pt x="146" y="186"/>
                  </a:lnTo>
                  <a:lnTo>
                    <a:pt x="142" y="198"/>
                  </a:lnTo>
                  <a:lnTo>
                    <a:pt x="144" y="202"/>
                  </a:lnTo>
                  <a:lnTo>
                    <a:pt x="144" y="208"/>
                  </a:lnTo>
                  <a:lnTo>
                    <a:pt x="142" y="216"/>
                  </a:lnTo>
                  <a:lnTo>
                    <a:pt x="132" y="226"/>
                  </a:lnTo>
                  <a:lnTo>
                    <a:pt x="126" y="230"/>
                  </a:lnTo>
                  <a:lnTo>
                    <a:pt x="124" y="236"/>
                  </a:lnTo>
                  <a:lnTo>
                    <a:pt x="120" y="246"/>
                  </a:lnTo>
                  <a:lnTo>
                    <a:pt x="100" y="252"/>
                  </a:lnTo>
                  <a:lnTo>
                    <a:pt x="92" y="258"/>
                  </a:lnTo>
                  <a:lnTo>
                    <a:pt x="88" y="266"/>
                  </a:lnTo>
                  <a:lnTo>
                    <a:pt x="78" y="274"/>
                  </a:lnTo>
                  <a:lnTo>
                    <a:pt x="72" y="280"/>
                  </a:lnTo>
                  <a:lnTo>
                    <a:pt x="72" y="282"/>
                  </a:lnTo>
                  <a:lnTo>
                    <a:pt x="60" y="284"/>
                  </a:lnTo>
                  <a:lnTo>
                    <a:pt x="64" y="280"/>
                  </a:lnTo>
                  <a:lnTo>
                    <a:pt x="64" y="262"/>
                  </a:lnTo>
                  <a:lnTo>
                    <a:pt x="64" y="256"/>
                  </a:lnTo>
                  <a:lnTo>
                    <a:pt x="54" y="256"/>
                  </a:lnTo>
                  <a:lnTo>
                    <a:pt x="74" y="200"/>
                  </a:lnTo>
                  <a:lnTo>
                    <a:pt x="84" y="136"/>
                  </a:lnTo>
                  <a:lnTo>
                    <a:pt x="16" y="70"/>
                  </a:lnTo>
                  <a:lnTo>
                    <a:pt x="0" y="38"/>
                  </a:lnTo>
                  <a:lnTo>
                    <a:pt x="8" y="28"/>
                  </a:lnTo>
                  <a:lnTo>
                    <a:pt x="12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0" name="Freeform 547"/>
            <p:cNvSpPr>
              <a:spLocks/>
            </p:cNvSpPr>
            <p:nvPr/>
          </p:nvSpPr>
          <p:spPr bwMode="ltGray">
            <a:xfrm>
              <a:off x="6738938" y="3733800"/>
              <a:ext cx="233362" cy="296863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28" y="16"/>
                </a:cxn>
                <a:cxn ang="0">
                  <a:pos x="30" y="1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4" y="8"/>
                </a:cxn>
                <a:cxn ang="0">
                  <a:pos x="56" y="20"/>
                </a:cxn>
                <a:cxn ang="0">
                  <a:pos x="56" y="2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8" y="32"/>
                </a:cxn>
                <a:cxn ang="0">
                  <a:pos x="80" y="44"/>
                </a:cxn>
                <a:cxn ang="0">
                  <a:pos x="78" y="48"/>
                </a:cxn>
                <a:cxn ang="0">
                  <a:pos x="72" y="48"/>
                </a:cxn>
                <a:cxn ang="0">
                  <a:pos x="96" y="64"/>
                </a:cxn>
                <a:cxn ang="0">
                  <a:pos x="96" y="70"/>
                </a:cxn>
                <a:cxn ang="0">
                  <a:pos x="116" y="90"/>
                </a:cxn>
                <a:cxn ang="0">
                  <a:pos x="124" y="92"/>
                </a:cxn>
                <a:cxn ang="0">
                  <a:pos x="126" y="100"/>
                </a:cxn>
                <a:cxn ang="0">
                  <a:pos x="132" y="100"/>
                </a:cxn>
                <a:cxn ang="0">
                  <a:pos x="134" y="106"/>
                </a:cxn>
                <a:cxn ang="0">
                  <a:pos x="142" y="110"/>
                </a:cxn>
                <a:cxn ang="0">
                  <a:pos x="142" y="112"/>
                </a:cxn>
                <a:cxn ang="0">
                  <a:pos x="138" y="116"/>
                </a:cxn>
                <a:cxn ang="0">
                  <a:pos x="140" y="122"/>
                </a:cxn>
                <a:cxn ang="0">
                  <a:pos x="144" y="126"/>
                </a:cxn>
                <a:cxn ang="0">
                  <a:pos x="144" y="128"/>
                </a:cxn>
                <a:cxn ang="0">
                  <a:pos x="138" y="130"/>
                </a:cxn>
                <a:cxn ang="0">
                  <a:pos x="142" y="134"/>
                </a:cxn>
                <a:cxn ang="0">
                  <a:pos x="146" y="146"/>
                </a:cxn>
                <a:cxn ang="0">
                  <a:pos x="136" y="160"/>
                </a:cxn>
                <a:cxn ang="0">
                  <a:pos x="92" y="164"/>
                </a:cxn>
                <a:cxn ang="0">
                  <a:pos x="18" y="100"/>
                </a:cxn>
                <a:cxn ang="0">
                  <a:pos x="0" y="36"/>
                </a:cxn>
                <a:cxn ang="0">
                  <a:pos x="18" y="20"/>
                </a:cxn>
              </a:cxnLst>
              <a:rect l="0" t="0" r="r" b="b"/>
              <a:pathLst>
                <a:path w="147" h="165">
                  <a:moveTo>
                    <a:pt x="18" y="20"/>
                  </a:moveTo>
                  <a:lnTo>
                    <a:pt x="30" y="24"/>
                  </a:lnTo>
                  <a:lnTo>
                    <a:pt x="32" y="20"/>
                  </a:lnTo>
                  <a:lnTo>
                    <a:pt x="28" y="16"/>
                  </a:lnTo>
                  <a:lnTo>
                    <a:pt x="30" y="1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8"/>
                  </a:lnTo>
                  <a:lnTo>
                    <a:pt x="56" y="20"/>
                  </a:lnTo>
                  <a:lnTo>
                    <a:pt x="56" y="2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96" y="64"/>
                  </a:lnTo>
                  <a:lnTo>
                    <a:pt x="96" y="70"/>
                  </a:lnTo>
                  <a:lnTo>
                    <a:pt x="116" y="90"/>
                  </a:lnTo>
                  <a:lnTo>
                    <a:pt x="124" y="92"/>
                  </a:lnTo>
                  <a:lnTo>
                    <a:pt x="126" y="100"/>
                  </a:lnTo>
                  <a:lnTo>
                    <a:pt x="132" y="100"/>
                  </a:lnTo>
                  <a:lnTo>
                    <a:pt x="134" y="106"/>
                  </a:lnTo>
                  <a:lnTo>
                    <a:pt x="142" y="110"/>
                  </a:lnTo>
                  <a:lnTo>
                    <a:pt x="142" y="112"/>
                  </a:lnTo>
                  <a:lnTo>
                    <a:pt x="138" y="116"/>
                  </a:lnTo>
                  <a:lnTo>
                    <a:pt x="140" y="122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38" y="130"/>
                  </a:lnTo>
                  <a:lnTo>
                    <a:pt x="142" y="134"/>
                  </a:lnTo>
                  <a:lnTo>
                    <a:pt x="146" y="146"/>
                  </a:lnTo>
                  <a:lnTo>
                    <a:pt x="136" y="160"/>
                  </a:lnTo>
                  <a:lnTo>
                    <a:pt x="92" y="164"/>
                  </a:lnTo>
                  <a:lnTo>
                    <a:pt x="18" y="100"/>
                  </a:lnTo>
                  <a:lnTo>
                    <a:pt x="0" y="36"/>
                  </a:lnTo>
                  <a:lnTo>
                    <a:pt x="18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1" name="Freeform 548"/>
            <p:cNvSpPr>
              <a:spLocks/>
            </p:cNvSpPr>
            <p:nvPr/>
          </p:nvSpPr>
          <p:spPr bwMode="ltGray">
            <a:xfrm>
              <a:off x="6807200" y="3987800"/>
              <a:ext cx="171450" cy="160338"/>
            </a:xfrm>
            <a:custGeom>
              <a:avLst/>
              <a:gdLst/>
              <a:ahLst/>
              <a:cxnLst>
                <a:cxn ang="0">
                  <a:pos x="100" y="10"/>
                </a:cxn>
                <a:cxn ang="0">
                  <a:pos x="100" y="20"/>
                </a:cxn>
                <a:cxn ang="0">
                  <a:pos x="108" y="26"/>
                </a:cxn>
                <a:cxn ang="0">
                  <a:pos x="108" y="28"/>
                </a:cxn>
                <a:cxn ang="0">
                  <a:pos x="102" y="34"/>
                </a:cxn>
                <a:cxn ang="0">
                  <a:pos x="102" y="42"/>
                </a:cxn>
                <a:cxn ang="0">
                  <a:pos x="98" y="48"/>
                </a:cxn>
                <a:cxn ang="0">
                  <a:pos x="96" y="50"/>
                </a:cxn>
                <a:cxn ang="0">
                  <a:pos x="92" y="46"/>
                </a:cxn>
                <a:cxn ang="0">
                  <a:pos x="90" y="48"/>
                </a:cxn>
                <a:cxn ang="0">
                  <a:pos x="90" y="52"/>
                </a:cxn>
                <a:cxn ang="0">
                  <a:pos x="82" y="52"/>
                </a:cxn>
                <a:cxn ang="0">
                  <a:pos x="84" y="58"/>
                </a:cxn>
                <a:cxn ang="0">
                  <a:pos x="82" y="68"/>
                </a:cxn>
                <a:cxn ang="0">
                  <a:pos x="74" y="66"/>
                </a:cxn>
                <a:cxn ang="0">
                  <a:pos x="72" y="70"/>
                </a:cxn>
                <a:cxn ang="0">
                  <a:pos x="62" y="70"/>
                </a:cxn>
                <a:cxn ang="0">
                  <a:pos x="60" y="78"/>
                </a:cxn>
                <a:cxn ang="0">
                  <a:pos x="56" y="80"/>
                </a:cxn>
                <a:cxn ang="0">
                  <a:pos x="50" y="88"/>
                </a:cxn>
                <a:cxn ang="0">
                  <a:pos x="46" y="86"/>
                </a:cxn>
                <a:cxn ang="0">
                  <a:pos x="36" y="84"/>
                </a:cxn>
                <a:cxn ang="0">
                  <a:pos x="34" y="82"/>
                </a:cxn>
                <a:cxn ang="0">
                  <a:pos x="36" y="74"/>
                </a:cxn>
                <a:cxn ang="0">
                  <a:pos x="36" y="72"/>
                </a:cxn>
                <a:cxn ang="0">
                  <a:pos x="32" y="78"/>
                </a:cxn>
                <a:cxn ang="0">
                  <a:pos x="28" y="76"/>
                </a:cxn>
                <a:cxn ang="0">
                  <a:pos x="24" y="64"/>
                </a:cxn>
                <a:cxn ang="0">
                  <a:pos x="0" y="18"/>
                </a:cxn>
                <a:cxn ang="0">
                  <a:pos x="34" y="0"/>
                </a:cxn>
                <a:cxn ang="0">
                  <a:pos x="58" y="8"/>
                </a:cxn>
                <a:cxn ang="0">
                  <a:pos x="62" y="16"/>
                </a:cxn>
                <a:cxn ang="0">
                  <a:pos x="70" y="14"/>
                </a:cxn>
                <a:cxn ang="0">
                  <a:pos x="74" y="16"/>
                </a:cxn>
                <a:cxn ang="0">
                  <a:pos x="80" y="18"/>
                </a:cxn>
                <a:cxn ang="0">
                  <a:pos x="80" y="10"/>
                </a:cxn>
                <a:cxn ang="0">
                  <a:pos x="88" y="8"/>
                </a:cxn>
                <a:cxn ang="0">
                  <a:pos x="92" y="14"/>
                </a:cxn>
                <a:cxn ang="0">
                  <a:pos x="100" y="10"/>
                </a:cxn>
              </a:cxnLst>
              <a:rect l="0" t="0" r="r" b="b"/>
              <a:pathLst>
                <a:path w="109" h="89">
                  <a:moveTo>
                    <a:pt x="100" y="10"/>
                  </a:moveTo>
                  <a:lnTo>
                    <a:pt x="100" y="20"/>
                  </a:lnTo>
                  <a:lnTo>
                    <a:pt x="108" y="26"/>
                  </a:lnTo>
                  <a:lnTo>
                    <a:pt x="108" y="28"/>
                  </a:lnTo>
                  <a:lnTo>
                    <a:pt x="102" y="34"/>
                  </a:lnTo>
                  <a:lnTo>
                    <a:pt x="102" y="42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46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82" y="52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7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0" y="88"/>
                  </a:lnTo>
                  <a:lnTo>
                    <a:pt x="46" y="86"/>
                  </a:lnTo>
                  <a:lnTo>
                    <a:pt x="36" y="84"/>
                  </a:lnTo>
                  <a:lnTo>
                    <a:pt x="34" y="82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4" y="64"/>
                  </a:lnTo>
                  <a:lnTo>
                    <a:pt x="0" y="18"/>
                  </a:lnTo>
                  <a:lnTo>
                    <a:pt x="34" y="0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70" y="14"/>
                  </a:lnTo>
                  <a:lnTo>
                    <a:pt x="74" y="16"/>
                  </a:lnTo>
                  <a:lnTo>
                    <a:pt x="80" y="18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2" y="14"/>
                  </a:lnTo>
                  <a:lnTo>
                    <a:pt x="10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2" name="Freeform 549"/>
            <p:cNvSpPr>
              <a:spLocks/>
            </p:cNvSpPr>
            <p:nvPr/>
          </p:nvSpPr>
          <p:spPr bwMode="ltGray">
            <a:xfrm>
              <a:off x="6661150" y="3795713"/>
              <a:ext cx="257175" cy="525462"/>
            </a:xfrm>
            <a:custGeom>
              <a:avLst/>
              <a:gdLst/>
              <a:ahLst/>
              <a:cxnLst>
                <a:cxn ang="0">
                  <a:pos x="158" y="110"/>
                </a:cxn>
                <a:cxn ang="0">
                  <a:pos x="156" y="92"/>
                </a:cxn>
                <a:cxn ang="0">
                  <a:pos x="158" y="82"/>
                </a:cxn>
                <a:cxn ang="0">
                  <a:pos x="142" y="72"/>
                </a:cxn>
                <a:cxn ang="0">
                  <a:pos x="140" y="50"/>
                </a:cxn>
                <a:cxn ang="0">
                  <a:pos x="114" y="38"/>
                </a:cxn>
                <a:cxn ang="0">
                  <a:pos x="106" y="46"/>
                </a:cxn>
                <a:cxn ang="0">
                  <a:pos x="102" y="48"/>
                </a:cxn>
                <a:cxn ang="0">
                  <a:pos x="96" y="42"/>
                </a:cxn>
                <a:cxn ang="0">
                  <a:pos x="86" y="50"/>
                </a:cxn>
                <a:cxn ang="0">
                  <a:pos x="82" y="58"/>
                </a:cxn>
                <a:cxn ang="0">
                  <a:pos x="76" y="48"/>
                </a:cxn>
                <a:cxn ang="0">
                  <a:pos x="78" y="40"/>
                </a:cxn>
                <a:cxn ang="0">
                  <a:pos x="80" y="30"/>
                </a:cxn>
                <a:cxn ang="0">
                  <a:pos x="78" y="22"/>
                </a:cxn>
                <a:cxn ang="0">
                  <a:pos x="66" y="26"/>
                </a:cxn>
                <a:cxn ang="0">
                  <a:pos x="66" y="12"/>
                </a:cxn>
                <a:cxn ang="0">
                  <a:pos x="0" y="26"/>
                </a:cxn>
                <a:cxn ang="0">
                  <a:pos x="24" y="132"/>
                </a:cxn>
                <a:cxn ang="0">
                  <a:pos x="34" y="204"/>
                </a:cxn>
                <a:cxn ang="0">
                  <a:pos x="26" y="228"/>
                </a:cxn>
                <a:cxn ang="0">
                  <a:pos x="30" y="248"/>
                </a:cxn>
                <a:cxn ang="0">
                  <a:pos x="48" y="262"/>
                </a:cxn>
                <a:cxn ang="0">
                  <a:pos x="66" y="274"/>
                </a:cxn>
                <a:cxn ang="0">
                  <a:pos x="86" y="290"/>
                </a:cxn>
                <a:cxn ang="0">
                  <a:pos x="100" y="286"/>
                </a:cxn>
                <a:cxn ang="0">
                  <a:pos x="94" y="272"/>
                </a:cxn>
                <a:cxn ang="0">
                  <a:pos x="78" y="266"/>
                </a:cxn>
                <a:cxn ang="0">
                  <a:pos x="70" y="256"/>
                </a:cxn>
                <a:cxn ang="0">
                  <a:pos x="58" y="224"/>
                </a:cxn>
                <a:cxn ang="0">
                  <a:pos x="50" y="216"/>
                </a:cxn>
                <a:cxn ang="0">
                  <a:pos x="60" y="174"/>
                </a:cxn>
                <a:cxn ang="0">
                  <a:pos x="58" y="164"/>
                </a:cxn>
                <a:cxn ang="0">
                  <a:pos x="62" y="144"/>
                </a:cxn>
                <a:cxn ang="0">
                  <a:pos x="68" y="138"/>
                </a:cxn>
                <a:cxn ang="0">
                  <a:pos x="72" y="142"/>
                </a:cxn>
                <a:cxn ang="0">
                  <a:pos x="76" y="154"/>
                </a:cxn>
                <a:cxn ang="0">
                  <a:pos x="88" y="152"/>
                </a:cxn>
                <a:cxn ang="0">
                  <a:pos x="110" y="162"/>
                </a:cxn>
                <a:cxn ang="0">
                  <a:pos x="116" y="164"/>
                </a:cxn>
                <a:cxn ang="0">
                  <a:pos x="112" y="154"/>
                </a:cxn>
                <a:cxn ang="0">
                  <a:pos x="112" y="144"/>
                </a:cxn>
                <a:cxn ang="0">
                  <a:pos x="108" y="130"/>
                </a:cxn>
                <a:cxn ang="0">
                  <a:pos x="116" y="116"/>
                </a:cxn>
                <a:cxn ang="0">
                  <a:pos x="136" y="114"/>
                </a:cxn>
              </a:cxnLst>
              <a:rect l="0" t="0" r="r" b="b"/>
              <a:pathLst>
                <a:path w="163" h="291">
                  <a:moveTo>
                    <a:pt x="150" y="114"/>
                  </a:moveTo>
                  <a:lnTo>
                    <a:pt x="158" y="110"/>
                  </a:lnTo>
                  <a:lnTo>
                    <a:pt x="160" y="98"/>
                  </a:lnTo>
                  <a:lnTo>
                    <a:pt x="156" y="92"/>
                  </a:lnTo>
                  <a:lnTo>
                    <a:pt x="162" y="82"/>
                  </a:lnTo>
                  <a:lnTo>
                    <a:pt x="158" y="82"/>
                  </a:lnTo>
                  <a:lnTo>
                    <a:pt x="154" y="76"/>
                  </a:lnTo>
                  <a:lnTo>
                    <a:pt x="142" y="72"/>
                  </a:lnTo>
                  <a:lnTo>
                    <a:pt x="142" y="58"/>
                  </a:lnTo>
                  <a:lnTo>
                    <a:pt x="140" y="50"/>
                  </a:lnTo>
                  <a:lnTo>
                    <a:pt x="128" y="40"/>
                  </a:lnTo>
                  <a:lnTo>
                    <a:pt x="114" y="38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104" y="52"/>
                  </a:lnTo>
                  <a:lnTo>
                    <a:pt x="102" y="48"/>
                  </a:lnTo>
                  <a:lnTo>
                    <a:pt x="100" y="4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86" y="50"/>
                  </a:lnTo>
                  <a:lnTo>
                    <a:pt x="84" y="56"/>
                  </a:lnTo>
                  <a:lnTo>
                    <a:pt x="82" y="58"/>
                  </a:lnTo>
                  <a:lnTo>
                    <a:pt x="74" y="54"/>
                  </a:lnTo>
                  <a:lnTo>
                    <a:pt x="76" y="48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6" y="36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78" y="22"/>
                  </a:lnTo>
                  <a:lnTo>
                    <a:pt x="72" y="20"/>
                  </a:lnTo>
                  <a:lnTo>
                    <a:pt x="66" y="26"/>
                  </a:lnTo>
                  <a:lnTo>
                    <a:pt x="62" y="16"/>
                  </a:lnTo>
                  <a:lnTo>
                    <a:pt x="66" y="12"/>
                  </a:lnTo>
                  <a:lnTo>
                    <a:pt x="48" y="0"/>
                  </a:lnTo>
                  <a:lnTo>
                    <a:pt x="0" y="26"/>
                  </a:lnTo>
                  <a:lnTo>
                    <a:pt x="12" y="80"/>
                  </a:lnTo>
                  <a:lnTo>
                    <a:pt x="24" y="132"/>
                  </a:lnTo>
                  <a:lnTo>
                    <a:pt x="46" y="170"/>
                  </a:lnTo>
                  <a:lnTo>
                    <a:pt x="34" y="204"/>
                  </a:lnTo>
                  <a:lnTo>
                    <a:pt x="32" y="214"/>
                  </a:lnTo>
                  <a:lnTo>
                    <a:pt x="26" y="228"/>
                  </a:lnTo>
                  <a:lnTo>
                    <a:pt x="26" y="240"/>
                  </a:lnTo>
                  <a:lnTo>
                    <a:pt x="30" y="248"/>
                  </a:lnTo>
                  <a:lnTo>
                    <a:pt x="36" y="244"/>
                  </a:lnTo>
                  <a:lnTo>
                    <a:pt x="48" y="262"/>
                  </a:lnTo>
                  <a:lnTo>
                    <a:pt x="62" y="278"/>
                  </a:lnTo>
                  <a:lnTo>
                    <a:pt x="66" y="274"/>
                  </a:lnTo>
                  <a:lnTo>
                    <a:pt x="84" y="284"/>
                  </a:lnTo>
                  <a:lnTo>
                    <a:pt x="86" y="290"/>
                  </a:lnTo>
                  <a:lnTo>
                    <a:pt x="92" y="284"/>
                  </a:lnTo>
                  <a:lnTo>
                    <a:pt x="100" y="286"/>
                  </a:lnTo>
                  <a:lnTo>
                    <a:pt x="102" y="276"/>
                  </a:lnTo>
                  <a:lnTo>
                    <a:pt x="94" y="272"/>
                  </a:lnTo>
                  <a:lnTo>
                    <a:pt x="88" y="266"/>
                  </a:lnTo>
                  <a:lnTo>
                    <a:pt x="78" y="266"/>
                  </a:lnTo>
                  <a:lnTo>
                    <a:pt x="74" y="260"/>
                  </a:lnTo>
                  <a:lnTo>
                    <a:pt x="70" y="256"/>
                  </a:lnTo>
                  <a:lnTo>
                    <a:pt x="66" y="246"/>
                  </a:lnTo>
                  <a:lnTo>
                    <a:pt x="58" y="224"/>
                  </a:lnTo>
                  <a:lnTo>
                    <a:pt x="52" y="222"/>
                  </a:lnTo>
                  <a:lnTo>
                    <a:pt x="50" y="216"/>
                  </a:lnTo>
                  <a:lnTo>
                    <a:pt x="50" y="204"/>
                  </a:lnTo>
                  <a:lnTo>
                    <a:pt x="60" y="174"/>
                  </a:lnTo>
                  <a:lnTo>
                    <a:pt x="62" y="168"/>
                  </a:lnTo>
                  <a:lnTo>
                    <a:pt x="58" y="164"/>
                  </a:lnTo>
                  <a:lnTo>
                    <a:pt x="62" y="150"/>
                  </a:lnTo>
                  <a:lnTo>
                    <a:pt x="62" y="144"/>
                  </a:lnTo>
                  <a:lnTo>
                    <a:pt x="62" y="140"/>
                  </a:lnTo>
                  <a:lnTo>
                    <a:pt x="68" y="138"/>
                  </a:lnTo>
                  <a:lnTo>
                    <a:pt x="72" y="140"/>
                  </a:lnTo>
                  <a:lnTo>
                    <a:pt x="72" y="142"/>
                  </a:lnTo>
                  <a:lnTo>
                    <a:pt x="72" y="152"/>
                  </a:lnTo>
                  <a:lnTo>
                    <a:pt x="76" y="154"/>
                  </a:lnTo>
                  <a:lnTo>
                    <a:pt x="80" y="154"/>
                  </a:lnTo>
                  <a:lnTo>
                    <a:pt x="88" y="152"/>
                  </a:lnTo>
                  <a:lnTo>
                    <a:pt x="100" y="164"/>
                  </a:lnTo>
                  <a:lnTo>
                    <a:pt x="110" y="162"/>
                  </a:lnTo>
                  <a:lnTo>
                    <a:pt x="116" y="172"/>
                  </a:lnTo>
                  <a:lnTo>
                    <a:pt x="116" y="164"/>
                  </a:lnTo>
                  <a:lnTo>
                    <a:pt x="114" y="156"/>
                  </a:lnTo>
                  <a:lnTo>
                    <a:pt x="112" y="154"/>
                  </a:lnTo>
                  <a:lnTo>
                    <a:pt x="112" y="148"/>
                  </a:lnTo>
                  <a:lnTo>
                    <a:pt x="112" y="144"/>
                  </a:lnTo>
                  <a:lnTo>
                    <a:pt x="112" y="138"/>
                  </a:lnTo>
                  <a:lnTo>
                    <a:pt x="108" y="130"/>
                  </a:lnTo>
                  <a:lnTo>
                    <a:pt x="106" y="120"/>
                  </a:lnTo>
                  <a:lnTo>
                    <a:pt x="116" y="116"/>
                  </a:lnTo>
                  <a:lnTo>
                    <a:pt x="126" y="116"/>
                  </a:lnTo>
                  <a:lnTo>
                    <a:pt x="136" y="114"/>
                  </a:lnTo>
                  <a:lnTo>
                    <a:pt x="150" y="1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3" name="Freeform 550"/>
            <p:cNvSpPr>
              <a:spLocks/>
            </p:cNvSpPr>
            <p:nvPr/>
          </p:nvSpPr>
          <p:spPr bwMode="ltGray">
            <a:xfrm>
              <a:off x="6518275" y="3544888"/>
              <a:ext cx="258763" cy="625475"/>
            </a:xfrm>
            <a:custGeom>
              <a:avLst/>
              <a:gdLst/>
              <a:ahLst/>
              <a:cxnLst>
                <a:cxn ang="0">
                  <a:pos x="130" y="336"/>
                </a:cxn>
                <a:cxn ang="0">
                  <a:pos x="134" y="326"/>
                </a:cxn>
                <a:cxn ang="0">
                  <a:pos x="144" y="308"/>
                </a:cxn>
                <a:cxn ang="0">
                  <a:pos x="134" y="288"/>
                </a:cxn>
                <a:cxn ang="0">
                  <a:pos x="122" y="262"/>
                </a:cxn>
                <a:cxn ang="0">
                  <a:pos x="116" y="248"/>
                </a:cxn>
                <a:cxn ang="0">
                  <a:pos x="126" y="232"/>
                </a:cxn>
                <a:cxn ang="0">
                  <a:pos x="116" y="216"/>
                </a:cxn>
                <a:cxn ang="0">
                  <a:pos x="108" y="206"/>
                </a:cxn>
                <a:cxn ang="0">
                  <a:pos x="98" y="190"/>
                </a:cxn>
                <a:cxn ang="0">
                  <a:pos x="106" y="178"/>
                </a:cxn>
                <a:cxn ang="0">
                  <a:pos x="120" y="162"/>
                </a:cxn>
                <a:cxn ang="0">
                  <a:pos x="124" y="152"/>
                </a:cxn>
                <a:cxn ang="0">
                  <a:pos x="134" y="150"/>
                </a:cxn>
                <a:cxn ang="0">
                  <a:pos x="142" y="146"/>
                </a:cxn>
                <a:cxn ang="0">
                  <a:pos x="148" y="142"/>
                </a:cxn>
                <a:cxn ang="0">
                  <a:pos x="154" y="130"/>
                </a:cxn>
                <a:cxn ang="0">
                  <a:pos x="162" y="120"/>
                </a:cxn>
                <a:cxn ang="0">
                  <a:pos x="154" y="122"/>
                </a:cxn>
                <a:cxn ang="0">
                  <a:pos x="146" y="126"/>
                </a:cxn>
                <a:cxn ang="0">
                  <a:pos x="140" y="114"/>
                </a:cxn>
                <a:cxn ang="0">
                  <a:pos x="130" y="98"/>
                </a:cxn>
                <a:cxn ang="0">
                  <a:pos x="120" y="82"/>
                </a:cxn>
                <a:cxn ang="0">
                  <a:pos x="106" y="80"/>
                </a:cxn>
                <a:cxn ang="0">
                  <a:pos x="106" y="62"/>
                </a:cxn>
                <a:cxn ang="0">
                  <a:pos x="108" y="50"/>
                </a:cxn>
                <a:cxn ang="0">
                  <a:pos x="116" y="28"/>
                </a:cxn>
                <a:cxn ang="0">
                  <a:pos x="108" y="16"/>
                </a:cxn>
                <a:cxn ang="0">
                  <a:pos x="100" y="0"/>
                </a:cxn>
                <a:cxn ang="0">
                  <a:pos x="86" y="10"/>
                </a:cxn>
                <a:cxn ang="0">
                  <a:pos x="0" y="132"/>
                </a:cxn>
                <a:cxn ang="0">
                  <a:pos x="14" y="164"/>
                </a:cxn>
                <a:cxn ang="0">
                  <a:pos x="26" y="168"/>
                </a:cxn>
                <a:cxn ang="0">
                  <a:pos x="30" y="188"/>
                </a:cxn>
                <a:cxn ang="0">
                  <a:pos x="46" y="208"/>
                </a:cxn>
                <a:cxn ang="0">
                  <a:pos x="52" y="242"/>
                </a:cxn>
                <a:cxn ang="0">
                  <a:pos x="84" y="224"/>
                </a:cxn>
                <a:cxn ang="0">
                  <a:pos x="86" y="216"/>
                </a:cxn>
                <a:cxn ang="0">
                  <a:pos x="100" y="232"/>
                </a:cxn>
                <a:cxn ang="0">
                  <a:pos x="114" y="276"/>
                </a:cxn>
                <a:cxn ang="0">
                  <a:pos x="128" y="310"/>
                </a:cxn>
              </a:cxnLst>
              <a:rect l="0" t="0" r="r" b="b"/>
              <a:pathLst>
                <a:path w="163" h="345">
                  <a:moveTo>
                    <a:pt x="124" y="344"/>
                  </a:moveTo>
                  <a:lnTo>
                    <a:pt x="130" y="336"/>
                  </a:lnTo>
                  <a:lnTo>
                    <a:pt x="136" y="332"/>
                  </a:lnTo>
                  <a:lnTo>
                    <a:pt x="134" y="326"/>
                  </a:lnTo>
                  <a:lnTo>
                    <a:pt x="140" y="324"/>
                  </a:lnTo>
                  <a:lnTo>
                    <a:pt x="144" y="308"/>
                  </a:lnTo>
                  <a:lnTo>
                    <a:pt x="140" y="298"/>
                  </a:lnTo>
                  <a:lnTo>
                    <a:pt x="134" y="288"/>
                  </a:lnTo>
                  <a:lnTo>
                    <a:pt x="134" y="276"/>
                  </a:lnTo>
                  <a:lnTo>
                    <a:pt x="122" y="262"/>
                  </a:lnTo>
                  <a:lnTo>
                    <a:pt x="118" y="258"/>
                  </a:lnTo>
                  <a:lnTo>
                    <a:pt x="116" y="248"/>
                  </a:lnTo>
                  <a:lnTo>
                    <a:pt x="124" y="240"/>
                  </a:lnTo>
                  <a:lnTo>
                    <a:pt x="126" y="232"/>
                  </a:lnTo>
                  <a:lnTo>
                    <a:pt x="124" y="222"/>
                  </a:lnTo>
                  <a:lnTo>
                    <a:pt x="116" y="216"/>
                  </a:lnTo>
                  <a:lnTo>
                    <a:pt x="114" y="210"/>
                  </a:lnTo>
                  <a:lnTo>
                    <a:pt x="108" y="206"/>
                  </a:lnTo>
                  <a:lnTo>
                    <a:pt x="106" y="200"/>
                  </a:lnTo>
                  <a:lnTo>
                    <a:pt x="98" y="190"/>
                  </a:lnTo>
                  <a:lnTo>
                    <a:pt x="108" y="186"/>
                  </a:lnTo>
                  <a:lnTo>
                    <a:pt x="106" y="178"/>
                  </a:lnTo>
                  <a:lnTo>
                    <a:pt x="108" y="162"/>
                  </a:lnTo>
                  <a:lnTo>
                    <a:pt x="120" y="162"/>
                  </a:lnTo>
                  <a:lnTo>
                    <a:pt x="122" y="158"/>
                  </a:lnTo>
                  <a:lnTo>
                    <a:pt x="124" y="152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42" y="150"/>
                  </a:lnTo>
                  <a:lnTo>
                    <a:pt x="142" y="146"/>
                  </a:lnTo>
                  <a:lnTo>
                    <a:pt x="152" y="148"/>
                  </a:lnTo>
                  <a:lnTo>
                    <a:pt x="148" y="142"/>
                  </a:lnTo>
                  <a:lnTo>
                    <a:pt x="154" y="140"/>
                  </a:lnTo>
                  <a:lnTo>
                    <a:pt x="154" y="130"/>
                  </a:lnTo>
                  <a:lnTo>
                    <a:pt x="162" y="124"/>
                  </a:lnTo>
                  <a:lnTo>
                    <a:pt x="162" y="120"/>
                  </a:lnTo>
                  <a:lnTo>
                    <a:pt x="158" y="118"/>
                  </a:lnTo>
                  <a:lnTo>
                    <a:pt x="154" y="122"/>
                  </a:lnTo>
                  <a:lnTo>
                    <a:pt x="148" y="122"/>
                  </a:lnTo>
                  <a:lnTo>
                    <a:pt x="146" y="126"/>
                  </a:lnTo>
                  <a:lnTo>
                    <a:pt x="142" y="122"/>
                  </a:lnTo>
                  <a:lnTo>
                    <a:pt x="140" y="114"/>
                  </a:lnTo>
                  <a:lnTo>
                    <a:pt x="128" y="116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0" y="82"/>
                  </a:lnTo>
                  <a:lnTo>
                    <a:pt x="112" y="82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106" y="62"/>
                  </a:lnTo>
                  <a:lnTo>
                    <a:pt x="108" y="56"/>
                  </a:lnTo>
                  <a:lnTo>
                    <a:pt x="108" y="50"/>
                  </a:lnTo>
                  <a:lnTo>
                    <a:pt x="114" y="48"/>
                  </a:lnTo>
                  <a:lnTo>
                    <a:pt x="116" y="28"/>
                  </a:lnTo>
                  <a:lnTo>
                    <a:pt x="114" y="18"/>
                  </a:lnTo>
                  <a:lnTo>
                    <a:pt x="108" y="16"/>
                  </a:lnTo>
                  <a:lnTo>
                    <a:pt x="106" y="8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6" y="10"/>
                  </a:lnTo>
                  <a:lnTo>
                    <a:pt x="30" y="36"/>
                  </a:lnTo>
                  <a:lnTo>
                    <a:pt x="0" y="132"/>
                  </a:lnTo>
                  <a:lnTo>
                    <a:pt x="6" y="154"/>
                  </a:lnTo>
                  <a:lnTo>
                    <a:pt x="14" y="164"/>
                  </a:lnTo>
                  <a:lnTo>
                    <a:pt x="20" y="170"/>
                  </a:lnTo>
                  <a:lnTo>
                    <a:pt x="26" y="168"/>
                  </a:lnTo>
                  <a:lnTo>
                    <a:pt x="32" y="184"/>
                  </a:lnTo>
                  <a:lnTo>
                    <a:pt x="30" y="188"/>
                  </a:lnTo>
                  <a:lnTo>
                    <a:pt x="36" y="190"/>
                  </a:lnTo>
                  <a:lnTo>
                    <a:pt x="46" y="208"/>
                  </a:lnTo>
                  <a:lnTo>
                    <a:pt x="40" y="238"/>
                  </a:lnTo>
                  <a:lnTo>
                    <a:pt x="52" y="242"/>
                  </a:lnTo>
                  <a:lnTo>
                    <a:pt x="62" y="242"/>
                  </a:lnTo>
                  <a:lnTo>
                    <a:pt x="84" y="224"/>
                  </a:lnTo>
                  <a:lnTo>
                    <a:pt x="86" y="218"/>
                  </a:lnTo>
                  <a:lnTo>
                    <a:pt x="86" y="216"/>
                  </a:lnTo>
                  <a:lnTo>
                    <a:pt x="90" y="220"/>
                  </a:lnTo>
                  <a:lnTo>
                    <a:pt x="100" y="232"/>
                  </a:lnTo>
                  <a:lnTo>
                    <a:pt x="106" y="254"/>
                  </a:lnTo>
                  <a:lnTo>
                    <a:pt x="114" y="276"/>
                  </a:lnTo>
                  <a:lnTo>
                    <a:pt x="124" y="294"/>
                  </a:lnTo>
                  <a:lnTo>
                    <a:pt x="128" y="310"/>
                  </a:lnTo>
                  <a:lnTo>
                    <a:pt x="124" y="3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4" name="Freeform 552"/>
            <p:cNvSpPr>
              <a:spLocks/>
            </p:cNvSpPr>
            <p:nvPr/>
          </p:nvSpPr>
          <p:spPr bwMode="ltGray">
            <a:xfrm>
              <a:off x="6392863" y="3609975"/>
              <a:ext cx="152400" cy="227013"/>
            </a:xfrm>
            <a:custGeom>
              <a:avLst/>
              <a:gdLst/>
              <a:ahLst/>
              <a:cxnLst>
                <a:cxn ang="0">
                  <a:pos x="28" y="98"/>
                </a:cxn>
                <a:cxn ang="0">
                  <a:pos x="0" y="36"/>
                </a:cxn>
                <a:cxn ang="0">
                  <a:pos x="18" y="0"/>
                </a:cxn>
                <a:cxn ang="0">
                  <a:pos x="82" y="22"/>
                </a:cxn>
                <a:cxn ang="0">
                  <a:pos x="96" y="26"/>
                </a:cxn>
                <a:cxn ang="0">
                  <a:pos x="94" y="94"/>
                </a:cxn>
                <a:cxn ang="0">
                  <a:pos x="90" y="94"/>
                </a:cxn>
                <a:cxn ang="0">
                  <a:pos x="90" y="104"/>
                </a:cxn>
                <a:cxn ang="0">
                  <a:pos x="92" y="108"/>
                </a:cxn>
                <a:cxn ang="0">
                  <a:pos x="92" y="110"/>
                </a:cxn>
                <a:cxn ang="0">
                  <a:pos x="88" y="110"/>
                </a:cxn>
                <a:cxn ang="0">
                  <a:pos x="86" y="112"/>
                </a:cxn>
                <a:cxn ang="0">
                  <a:pos x="90" y="124"/>
                </a:cxn>
                <a:cxn ang="0">
                  <a:pos x="82" y="110"/>
                </a:cxn>
                <a:cxn ang="0">
                  <a:pos x="74" y="88"/>
                </a:cxn>
                <a:cxn ang="0">
                  <a:pos x="72" y="80"/>
                </a:cxn>
                <a:cxn ang="0">
                  <a:pos x="70" y="80"/>
                </a:cxn>
                <a:cxn ang="0">
                  <a:pos x="66" y="82"/>
                </a:cxn>
                <a:cxn ang="0">
                  <a:pos x="62" y="82"/>
                </a:cxn>
                <a:cxn ang="0">
                  <a:pos x="58" y="86"/>
                </a:cxn>
                <a:cxn ang="0">
                  <a:pos x="46" y="94"/>
                </a:cxn>
                <a:cxn ang="0">
                  <a:pos x="34" y="96"/>
                </a:cxn>
                <a:cxn ang="0">
                  <a:pos x="28" y="98"/>
                </a:cxn>
              </a:cxnLst>
              <a:rect l="0" t="0" r="r" b="b"/>
              <a:pathLst>
                <a:path w="97" h="125">
                  <a:moveTo>
                    <a:pt x="28" y="98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82" y="22"/>
                  </a:lnTo>
                  <a:lnTo>
                    <a:pt x="96" y="26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90" y="104"/>
                  </a:lnTo>
                  <a:lnTo>
                    <a:pt x="92" y="108"/>
                  </a:lnTo>
                  <a:lnTo>
                    <a:pt x="92" y="110"/>
                  </a:lnTo>
                  <a:lnTo>
                    <a:pt x="88" y="110"/>
                  </a:lnTo>
                  <a:lnTo>
                    <a:pt x="86" y="112"/>
                  </a:lnTo>
                  <a:lnTo>
                    <a:pt x="90" y="124"/>
                  </a:lnTo>
                  <a:lnTo>
                    <a:pt x="82" y="110"/>
                  </a:lnTo>
                  <a:lnTo>
                    <a:pt x="74" y="88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6" y="82"/>
                  </a:lnTo>
                  <a:lnTo>
                    <a:pt x="62" y="82"/>
                  </a:lnTo>
                  <a:lnTo>
                    <a:pt x="58" y="86"/>
                  </a:lnTo>
                  <a:lnTo>
                    <a:pt x="46" y="94"/>
                  </a:lnTo>
                  <a:lnTo>
                    <a:pt x="34" y="96"/>
                  </a:lnTo>
                  <a:lnTo>
                    <a:pt x="28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5" name="Freeform 553"/>
            <p:cNvSpPr>
              <a:spLocks/>
            </p:cNvSpPr>
            <p:nvPr/>
          </p:nvSpPr>
          <p:spPr bwMode="ltGray">
            <a:xfrm>
              <a:off x="6426200" y="3563938"/>
              <a:ext cx="87313" cy="66675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20" y="36"/>
                </a:cxn>
                <a:cxn ang="0">
                  <a:pos x="0" y="24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6" y="4"/>
                </a:cxn>
                <a:cxn ang="0">
                  <a:pos x="32" y="4"/>
                </a:cxn>
                <a:cxn ang="0">
                  <a:pos x="38" y="8"/>
                </a:cxn>
                <a:cxn ang="0">
                  <a:pos x="40" y="10"/>
                </a:cxn>
                <a:cxn ang="0">
                  <a:pos x="46" y="6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54" y="22"/>
                </a:cxn>
              </a:cxnLst>
              <a:rect l="0" t="0" r="r" b="b"/>
              <a:pathLst>
                <a:path w="55" h="37">
                  <a:moveTo>
                    <a:pt x="54" y="22"/>
                  </a:moveTo>
                  <a:lnTo>
                    <a:pt x="20" y="36"/>
                  </a:lnTo>
                  <a:lnTo>
                    <a:pt x="0" y="2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6" y="6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54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6" name="Freeform 554"/>
            <p:cNvSpPr>
              <a:spLocks/>
            </p:cNvSpPr>
            <p:nvPr/>
          </p:nvSpPr>
          <p:spPr bwMode="ltGray">
            <a:xfrm>
              <a:off x="6192838" y="3502025"/>
              <a:ext cx="219075" cy="136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4"/>
                </a:cxn>
                <a:cxn ang="0">
                  <a:pos x="78" y="74"/>
                </a:cxn>
                <a:cxn ang="0">
                  <a:pos x="138" y="74"/>
                </a:cxn>
                <a:cxn ang="0">
                  <a:pos x="138" y="44"/>
                </a:cxn>
                <a:cxn ang="0">
                  <a:pos x="128" y="44"/>
                </a:cxn>
                <a:cxn ang="0">
                  <a:pos x="126" y="46"/>
                </a:cxn>
                <a:cxn ang="0">
                  <a:pos x="122" y="42"/>
                </a:cxn>
                <a:cxn ang="0">
                  <a:pos x="112" y="40"/>
                </a:cxn>
                <a:cxn ang="0">
                  <a:pos x="112" y="44"/>
                </a:cxn>
                <a:cxn ang="0">
                  <a:pos x="102" y="42"/>
                </a:cxn>
                <a:cxn ang="0">
                  <a:pos x="100" y="38"/>
                </a:cxn>
                <a:cxn ang="0">
                  <a:pos x="98" y="38"/>
                </a:cxn>
                <a:cxn ang="0">
                  <a:pos x="92" y="40"/>
                </a:cxn>
                <a:cxn ang="0">
                  <a:pos x="88" y="38"/>
                </a:cxn>
                <a:cxn ang="0">
                  <a:pos x="80" y="26"/>
                </a:cxn>
                <a:cxn ang="0">
                  <a:pos x="76" y="26"/>
                </a:cxn>
                <a:cxn ang="0">
                  <a:pos x="42" y="2"/>
                </a:cxn>
                <a:cxn ang="0">
                  <a:pos x="28" y="0"/>
                </a:cxn>
                <a:cxn ang="0">
                  <a:pos x="26" y="4"/>
                </a:cxn>
                <a:cxn ang="0">
                  <a:pos x="4" y="0"/>
                </a:cxn>
              </a:cxnLst>
              <a:rect l="0" t="0" r="r" b="b"/>
              <a:pathLst>
                <a:path w="139" h="75">
                  <a:moveTo>
                    <a:pt x="4" y="0"/>
                  </a:moveTo>
                  <a:lnTo>
                    <a:pt x="0" y="34"/>
                  </a:lnTo>
                  <a:lnTo>
                    <a:pt x="78" y="74"/>
                  </a:lnTo>
                  <a:lnTo>
                    <a:pt x="138" y="74"/>
                  </a:lnTo>
                  <a:lnTo>
                    <a:pt x="138" y="44"/>
                  </a:lnTo>
                  <a:lnTo>
                    <a:pt x="128" y="44"/>
                  </a:lnTo>
                  <a:lnTo>
                    <a:pt x="126" y="46"/>
                  </a:lnTo>
                  <a:lnTo>
                    <a:pt x="122" y="42"/>
                  </a:lnTo>
                  <a:lnTo>
                    <a:pt x="112" y="40"/>
                  </a:lnTo>
                  <a:lnTo>
                    <a:pt x="112" y="44"/>
                  </a:lnTo>
                  <a:lnTo>
                    <a:pt x="102" y="42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2" y="40"/>
                  </a:lnTo>
                  <a:lnTo>
                    <a:pt x="88" y="38"/>
                  </a:lnTo>
                  <a:lnTo>
                    <a:pt x="80" y="26"/>
                  </a:lnTo>
                  <a:lnTo>
                    <a:pt x="76" y="26"/>
                  </a:lnTo>
                  <a:lnTo>
                    <a:pt x="42" y="2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7" name="Freeform 555"/>
            <p:cNvSpPr>
              <a:spLocks/>
            </p:cNvSpPr>
            <p:nvPr/>
          </p:nvSpPr>
          <p:spPr bwMode="ltGray">
            <a:xfrm>
              <a:off x="5851525" y="3241675"/>
              <a:ext cx="811213" cy="1014413"/>
            </a:xfrm>
            <a:custGeom>
              <a:avLst/>
              <a:gdLst/>
              <a:ahLst/>
              <a:cxnLst>
                <a:cxn ang="0">
                  <a:pos x="22" y="238"/>
                </a:cxn>
                <a:cxn ang="0">
                  <a:pos x="52" y="230"/>
                </a:cxn>
                <a:cxn ang="0">
                  <a:pos x="44" y="202"/>
                </a:cxn>
                <a:cxn ang="0">
                  <a:pos x="50" y="174"/>
                </a:cxn>
                <a:cxn ang="0">
                  <a:pos x="68" y="178"/>
                </a:cxn>
                <a:cxn ang="0">
                  <a:pos x="86" y="164"/>
                </a:cxn>
                <a:cxn ang="0">
                  <a:pos x="124" y="118"/>
                </a:cxn>
                <a:cxn ang="0">
                  <a:pos x="140" y="102"/>
                </a:cxn>
                <a:cxn ang="0">
                  <a:pos x="120" y="72"/>
                </a:cxn>
                <a:cxn ang="0">
                  <a:pos x="130" y="48"/>
                </a:cxn>
                <a:cxn ang="0">
                  <a:pos x="120" y="32"/>
                </a:cxn>
                <a:cxn ang="0">
                  <a:pos x="108" y="20"/>
                </a:cxn>
                <a:cxn ang="0">
                  <a:pos x="122" y="8"/>
                </a:cxn>
                <a:cxn ang="0">
                  <a:pos x="142" y="4"/>
                </a:cxn>
                <a:cxn ang="0">
                  <a:pos x="164" y="16"/>
                </a:cxn>
                <a:cxn ang="0">
                  <a:pos x="202" y="32"/>
                </a:cxn>
                <a:cxn ang="0">
                  <a:pos x="222" y="60"/>
                </a:cxn>
                <a:cxn ang="0">
                  <a:pos x="202" y="76"/>
                </a:cxn>
                <a:cxn ang="0">
                  <a:pos x="198" y="100"/>
                </a:cxn>
                <a:cxn ang="0">
                  <a:pos x="210" y="128"/>
                </a:cxn>
                <a:cxn ang="0">
                  <a:pos x="222" y="166"/>
                </a:cxn>
                <a:cxn ang="0">
                  <a:pos x="246" y="190"/>
                </a:cxn>
                <a:cxn ang="0">
                  <a:pos x="286" y="196"/>
                </a:cxn>
                <a:cxn ang="0">
                  <a:pos x="324" y="212"/>
                </a:cxn>
                <a:cxn ang="0">
                  <a:pos x="352" y="208"/>
                </a:cxn>
                <a:cxn ang="0">
                  <a:pos x="372" y="190"/>
                </a:cxn>
                <a:cxn ang="0">
                  <a:pos x="390" y="204"/>
                </a:cxn>
                <a:cxn ang="0">
                  <a:pos x="434" y="182"/>
                </a:cxn>
                <a:cxn ang="0">
                  <a:pos x="474" y="156"/>
                </a:cxn>
                <a:cxn ang="0">
                  <a:pos x="502" y="184"/>
                </a:cxn>
                <a:cxn ang="0">
                  <a:pos x="484" y="204"/>
                </a:cxn>
                <a:cxn ang="0">
                  <a:pos x="462" y="232"/>
                </a:cxn>
                <a:cxn ang="0">
                  <a:pos x="456" y="262"/>
                </a:cxn>
                <a:cxn ang="0">
                  <a:pos x="436" y="298"/>
                </a:cxn>
                <a:cxn ang="0">
                  <a:pos x="424" y="262"/>
                </a:cxn>
                <a:cxn ang="0">
                  <a:pos x="410" y="264"/>
                </a:cxn>
                <a:cxn ang="0">
                  <a:pos x="434" y="232"/>
                </a:cxn>
                <a:cxn ang="0">
                  <a:pos x="386" y="238"/>
                </a:cxn>
                <a:cxn ang="0">
                  <a:pos x="366" y="214"/>
                </a:cxn>
                <a:cxn ang="0">
                  <a:pos x="362" y="240"/>
                </a:cxn>
                <a:cxn ang="0">
                  <a:pos x="370" y="274"/>
                </a:cxn>
                <a:cxn ang="0">
                  <a:pos x="336" y="308"/>
                </a:cxn>
                <a:cxn ang="0">
                  <a:pos x="304" y="344"/>
                </a:cxn>
                <a:cxn ang="0">
                  <a:pos x="242" y="404"/>
                </a:cxn>
                <a:cxn ang="0">
                  <a:pos x="212" y="418"/>
                </a:cxn>
                <a:cxn ang="0">
                  <a:pos x="206" y="478"/>
                </a:cxn>
                <a:cxn ang="0">
                  <a:pos x="184" y="522"/>
                </a:cxn>
                <a:cxn ang="0">
                  <a:pos x="160" y="550"/>
                </a:cxn>
                <a:cxn ang="0">
                  <a:pos x="126" y="520"/>
                </a:cxn>
                <a:cxn ang="0">
                  <a:pos x="90" y="422"/>
                </a:cxn>
                <a:cxn ang="0">
                  <a:pos x="72" y="348"/>
                </a:cxn>
                <a:cxn ang="0">
                  <a:pos x="74" y="284"/>
                </a:cxn>
                <a:cxn ang="0">
                  <a:pos x="18" y="280"/>
                </a:cxn>
                <a:cxn ang="0">
                  <a:pos x="24" y="264"/>
                </a:cxn>
              </a:cxnLst>
              <a:rect l="0" t="0" r="r" b="b"/>
              <a:pathLst>
                <a:path w="513" h="561">
                  <a:moveTo>
                    <a:pt x="4" y="244"/>
                  </a:moveTo>
                  <a:lnTo>
                    <a:pt x="8" y="240"/>
                  </a:lnTo>
                  <a:lnTo>
                    <a:pt x="14" y="240"/>
                  </a:lnTo>
                  <a:lnTo>
                    <a:pt x="18" y="236"/>
                  </a:lnTo>
                  <a:lnTo>
                    <a:pt x="22" y="238"/>
                  </a:lnTo>
                  <a:lnTo>
                    <a:pt x="32" y="240"/>
                  </a:lnTo>
                  <a:lnTo>
                    <a:pt x="44" y="238"/>
                  </a:lnTo>
                  <a:lnTo>
                    <a:pt x="48" y="244"/>
                  </a:lnTo>
                  <a:lnTo>
                    <a:pt x="56" y="234"/>
                  </a:lnTo>
                  <a:lnTo>
                    <a:pt x="52" y="230"/>
                  </a:lnTo>
                  <a:lnTo>
                    <a:pt x="50" y="220"/>
                  </a:lnTo>
                  <a:lnTo>
                    <a:pt x="52" y="216"/>
                  </a:lnTo>
                  <a:lnTo>
                    <a:pt x="42" y="214"/>
                  </a:lnTo>
                  <a:lnTo>
                    <a:pt x="42" y="212"/>
                  </a:lnTo>
                  <a:lnTo>
                    <a:pt x="44" y="202"/>
                  </a:lnTo>
                  <a:lnTo>
                    <a:pt x="44" y="196"/>
                  </a:lnTo>
                  <a:lnTo>
                    <a:pt x="38" y="196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6" y="176"/>
                  </a:lnTo>
                  <a:lnTo>
                    <a:pt x="60" y="184"/>
                  </a:lnTo>
                  <a:lnTo>
                    <a:pt x="64" y="180"/>
                  </a:lnTo>
                  <a:lnTo>
                    <a:pt x="68" y="178"/>
                  </a:lnTo>
                  <a:lnTo>
                    <a:pt x="72" y="182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0"/>
                  </a:lnTo>
                  <a:lnTo>
                    <a:pt x="86" y="164"/>
                  </a:lnTo>
                  <a:lnTo>
                    <a:pt x="100" y="160"/>
                  </a:lnTo>
                  <a:lnTo>
                    <a:pt x="108" y="144"/>
                  </a:lnTo>
                  <a:lnTo>
                    <a:pt x="114" y="138"/>
                  </a:lnTo>
                  <a:lnTo>
                    <a:pt x="114" y="130"/>
                  </a:lnTo>
                  <a:lnTo>
                    <a:pt x="124" y="118"/>
                  </a:lnTo>
                  <a:lnTo>
                    <a:pt x="128" y="120"/>
                  </a:lnTo>
                  <a:lnTo>
                    <a:pt x="130" y="112"/>
                  </a:lnTo>
                  <a:lnTo>
                    <a:pt x="132" y="110"/>
                  </a:lnTo>
                  <a:lnTo>
                    <a:pt x="132" y="104"/>
                  </a:lnTo>
                  <a:lnTo>
                    <a:pt x="140" y="102"/>
                  </a:lnTo>
                  <a:lnTo>
                    <a:pt x="138" y="96"/>
                  </a:lnTo>
                  <a:lnTo>
                    <a:pt x="134" y="94"/>
                  </a:lnTo>
                  <a:lnTo>
                    <a:pt x="132" y="94"/>
                  </a:lnTo>
                  <a:lnTo>
                    <a:pt x="120" y="84"/>
                  </a:lnTo>
                  <a:lnTo>
                    <a:pt x="120" y="72"/>
                  </a:lnTo>
                  <a:lnTo>
                    <a:pt x="118" y="68"/>
                  </a:lnTo>
                  <a:lnTo>
                    <a:pt x="120" y="64"/>
                  </a:lnTo>
                  <a:lnTo>
                    <a:pt x="116" y="58"/>
                  </a:lnTo>
                  <a:lnTo>
                    <a:pt x="124" y="50"/>
                  </a:lnTo>
                  <a:lnTo>
                    <a:pt x="130" y="48"/>
                  </a:lnTo>
                  <a:lnTo>
                    <a:pt x="132" y="44"/>
                  </a:lnTo>
                  <a:lnTo>
                    <a:pt x="13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2"/>
                  </a:lnTo>
                  <a:lnTo>
                    <a:pt x="118" y="32"/>
                  </a:lnTo>
                  <a:lnTo>
                    <a:pt x="118" y="28"/>
                  </a:lnTo>
                  <a:lnTo>
                    <a:pt x="112" y="26"/>
                  </a:lnTo>
                  <a:lnTo>
                    <a:pt x="108" y="26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6" y="18"/>
                  </a:lnTo>
                  <a:lnTo>
                    <a:pt x="118" y="12"/>
                  </a:lnTo>
                  <a:lnTo>
                    <a:pt x="118" y="10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2" y="8"/>
                  </a:lnTo>
                  <a:lnTo>
                    <a:pt x="138" y="4"/>
                  </a:lnTo>
                  <a:lnTo>
                    <a:pt x="138" y="0"/>
                  </a:lnTo>
                  <a:lnTo>
                    <a:pt x="142" y="4"/>
                  </a:lnTo>
                  <a:lnTo>
                    <a:pt x="146" y="6"/>
                  </a:lnTo>
                  <a:lnTo>
                    <a:pt x="154" y="8"/>
                  </a:lnTo>
                  <a:lnTo>
                    <a:pt x="154" y="14"/>
                  </a:lnTo>
                  <a:lnTo>
                    <a:pt x="158" y="12"/>
                  </a:lnTo>
                  <a:lnTo>
                    <a:pt x="164" y="16"/>
                  </a:lnTo>
                  <a:lnTo>
                    <a:pt x="170" y="30"/>
                  </a:lnTo>
                  <a:lnTo>
                    <a:pt x="178" y="30"/>
                  </a:lnTo>
                  <a:lnTo>
                    <a:pt x="186" y="36"/>
                  </a:lnTo>
                  <a:lnTo>
                    <a:pt x="192" y="38"/>
                  </a:lnTo>
                  <a:lnTo>
                    <a:pt x="202" y="32"/>
                  </a:lnTo>
                  <a:lnTo>
                    <a:pt x="206" y="30"/>
                  </a:lnTo>
                  <a:lnTo>
                    <a:pt x="220" y="38"/>
                  </a:lnTo>
                  <a:lnTo>
                    <a:pt x="230" y="42"/>
                  </a:lnTo>
                  <a:lnTo>
                    <a:pt x="230" y="50"/>
                  </a:lnTo>
                  <a:lnTo>
                    <a:pt x="222" y="60"/>
                  </a:lnTo>
                  <a:lnTo>
                    <a:pt x="218" y="64"/>
                  </a:lnTo>
                  <a:lnTo>
                    <a:pt x="210" y="66"/>
                  </a:lnTo>
                  <a:lnTo>
                    <a:pt x="210" y="74"/>
                  </a:lnTo>
                  <a:lnTo>
                    <a:pt x="198" y="72"/>
                  </a:lnTo>
                  <a:lnTo>
                    <a:pt x="202" y="76"/>
                  </a:lnTo>
                  <a:lnTo>
                    <a:pt x="208" y="90"/>
                  </a:lnTo>
                  <a:lnTo>
                    <a:pt x="206" y="100"/>
                  </a:lnTo>
                  <a:lnTo>
                    <a:pt x="202" y="100"/>
                  </a:lnTo>
                  <a:lnTo>
                    <a:pt x="200" y="98"/>
                  </a:lnTo>
                  <a:lnTo>
                    <a:pt x="198" y="100"/>
                  </a:lnTo>
                  <a:lnTo>
                    <a:pt x="196" y="104"/>
                  </a:lnTo>
                  <a:lnTo>
                    <a:pt x="196" y="118"/>
                  </a:lnTo>
                  <a:lnTo>
                    <a:pt x="198" y="124"/>
                  </a:lnTo>
                  <a:lnTo>
                    <a:pt x="200" y="126"/>
                  </a:lnTo>
                  <a:lnTo>
                    <a:pt x="210" y="128"/>
                  </a:lnTo>
                  <a:lnTo>
                    <a:pt x="214" y="132"/>
                  </a:lnTo>
                  <a:lnTo>
                    <a:pt x="220" y="130"/>
                  </a:lnTo>
                  <a:lnTo>
                    <a:pt x="234" y="142"/>
                  </a:lnTo>
                  <a:lnTo>
                    <a:pt x="224" y="154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36" y="174"/>
                  </a:lnTo>
                  <a:lnTo>
                    <a:pt x="240" y="182"/>
                  </a:lnTo>
                  <a:lnTo>
                    <a:pt x="242" y="184"/>
                  </a:lnTo>
                  <a:lnTo>
                    <a:pt x="246" y="190"/>
                  </a:lnTo>
                  <a:lnTo>
                    <a:pt x="258" y="190"/>
                  </a:lnTo>
                  <a:lnTo>
                    <a:pt x="262" y="196"/>
                  </a:lnTo>
                  <a:lnTo>
                    <a:pt x="272" y="198"/>
                  </a:lnTo>
                  <a:lnTo>
                    <a:pt x="282" y="198"/>
                  </a:lnTo>
                  <a:lnTo>
                    <a:pt x="286" y="196"/>
                  </a:lnTo>
                  <a:lnTo>
                    <a:pt x="292" y="204"/>
                  </a:lnTo>
                  <a:lnTo>
                    <a:pt x="302" y="206"/>
                  </a:lnTo>
                  <a:lnTo>
                    <a:pt x="308" y="212"/>
                  </a:lnTo>
                  <a:lnTo>
                    <a:pt x="314" y="208"/>
                  </a:lnTo>
                  <a:lnTo>
                    <a:pt x="324" y="212"/>
                  </a:lnTo>
                  <a:lnTo>
                    <a:pt x="334" y="210"/>
                  </a:lnTo>
                  <a:lnTo>
                    <a:pt x="340" y="216"/>
                  </a:lnTo>
                  <a:lnTo>
                    <a:pt x="346" y="214"/>
                  </a:lnTo>
                  <a:lnTo>
                    <a:pt x="352" y="216"/>
                  </a:lnTo>
                  <a:lnTo>
                    <a:pt x="352" y="208"/>
                  </a:lnTo>
                  <a:lnTo>
                    <a:pt x="350" y="200"/>
                  </a:lnTo>
                  <a:lnTo>
                    <a:pt x="354" y="188"/>
                  </a:lnTo>
                  <a:lnTo>
                    <a:pt x="364" y="186"/>
                  </a:lnTo>
                  <a:lnTo>
                    <a:pt x="370" y="182"/>
                  </a:lnTo>
                  <a:lnTo>
                    <a:pt x="372" y="190"/>
                  </a:lnTo>
                  <a:lnTo>
                    <a:pt x="368" y="198"/>
                  </a:lnTo>
                  <a:lnTo>
                    <a:pt x="372" y="206"/>
                  </a:lnTo>
                  <a:lnTo>
                    <a:pt x="382" y="206"/>
                  </a:lnTo>
                  <a:lnTo>
                    <a:pt x="388" y="208"/>
                  </a:lnTo>
                  <a:lnTo>
                    <a:pt x="390" y="204"/>
                  </a:lnTo>
                  <a:lnTo>
                    <a:pt x="402" y="204"/>
                  </a:lnTo>
                  <a:lnTo>
                    <a:pt x="418" y="194"/>
                  </a:lnTo>
                  <a:lnTo>
                    <a:pt x="424" y="188"/>
                  </a:lnTo>
                  <a:lnTo>
                    <a:pt x="430" y="184"/>
                  </a:lnTo>
                  <a:lnTo>
                    <a:pt x="434" y="182"/>
                  </a:lnTo>
                  <a:lnTo>
                    <a:pt x="446" y="168"/>
                  </a:lnTo>
                  <a:lnTo>
                    <a:pt x="458" y="156"/>
                  </a:lnTo>
                  <a:lnTo>
                    <a:pt x="460" y="154"/>
                  </a:lnTo>
                  <a:lnTo>
                    <a:pt x="462" y="156"/>
                  </a:lnTo>
                  <a:lnTo>
                    <a:pt x="474" y="156"/>
                  </a:lnTo>
                  <a:lnTo>
                    <a:pt x="490" y="150"/>
                  </a:lnTo>
                  <a:lnTo>
                    <a:pt x="492" y="156"/>
                  </a:lnTo>
                  <a:lnTo>
                    <a:pt x="498" y="170"/>
                  </a:lnTo>
                  <a:lnTo>
                    <a:pt x="512" y="176"/>
                  </a:lnTo>
                  <a:lnTo>
                    <a:pt x="502" y="184"/>
                  </a:lnTo>
                  <a:lnTo>
                    <a:pt x="508" y="194"/>
                  </a:lnTo>
                  <a:lnTo>
                    <a:pt x="506" y="198"/>
                  </a:lnTo>
                  <a:lnTo>
                    <a:pt x="498" y="194"/>
                  </a:lnTo>
                  <a:lnTo>
                    <a:pt x="488" y="196"/>
                  </a:lnTo>
                  <a:lnTo>
                    <a:pt x="484" y="204"/>
                  </a:lnTo>
                  <a:lnTo>
                    <a:pt x="478" y="204"/>
                  </a:lnTo>
                  <a:lnTo>
                    <a:pt x="470" y="214"/>
                  </a:lnTo>
                  <a:lnTo>
                    <a:pt x="470" y="224"/>
                  </a:lnTo>
                  <a:lnTo>
                    <a:pt x="464" y="224"/>
                  </a:lnTo>
                  <a:lnTo>
                    <a:pt x="462" y="232"/>
                  </a:lnTo>
                  <a:lnTo>
                    <a:pt x="464" y="236"/>
                  </a:lnTo>
                  <a:lnTo>
                    <a:pt x="462" y="248"/>
                  </a:lnTo>
                  <a:lnTo>
                    <a:pt x="460" y="256"/>
                  </a:lnTo>
                  <a:lnTo>
                    <a:pt x="458" y="260"/>
                  </a:lnTo>
                  <a:lnTo>
                    <a:pt x="456" y="262"/>
                  </a:lnTo>
                  <a:lnTo>
                    <a:pt x="448" y="262"/>
                  </a:lnTo>
                  <a:lnTo>
                    <a:pt x="444" y="272"/>
                  </a:lnTo>
                  <a:lnTo>
                    <a:pt x="442" y="290"/>
                  </a:lnTo>
                  <a:lnTo>
                    <a:pt x="440" y="296"/>
                  </a:lnTo>
                  <a:lnTo>
                    <a:pt x="436" y="298"/>
                  </a:lnTo>
                  <a:lnTo>
                    <a:pt x="430" y="288"/>
                  </a:lnTo>
                  <a:lnTo>
                    <a:pt x="430" y="280"/>
                  </a:lnTo>
                  <a:lnTo>
                    <a:pt x="432" y="266"/>
                  </a:lnTo>
                  <a:lnTo>
                    <a:pt x="430" y="254"/>
                  </a:lnTo>
                  <a:lnTo>
                    <a:pt x="424" y="262"/>
                  </a:lnTo>
                  <a:lnTo>
                    <a:pt x="422" y="268"/>
                  </a:lnTo>
                  <a:lnTo>
                    <a:pt x="420" y="280"/>
                  </a:lnTo>
                  <a:lnTo>
                    <a:pt x="418" y="278"/>
                  </a:lnTo>
                  <a:lnTo>
                    <a:pt x="412" y="274"/>
                  </a:lnTo>
                  <a:lnTo>
                    <a:pt x="410" y="264"/>
                  </a:lnTo>
                  <a:lnTo>
                    <a:pt x="416" y="254"/>
                  </a:lnTo>
                  <a:lnTo>
                    <a:pt x="424" y="248"/>
                  </a:lnTo>
                  <a:lnTo>
                    <a:pt x="430" y="240"/>
                  </a:lnTo>
                  <a:lnTo>
                    <a:pt x="434" y="238"/>
                  </a:lnTo>
                  <a:lnTo>
                    <a:pt x="434" y="232"/>
                  </a:lnTo>
                  <a:lnTo>
                    <a:pt x="422" y="232"/>
                  </a:lnTo>
                  <a:lnTo>
                    <a:pt x="418" y="236"/>
                  </a:lnTo>
                  <a:lnTo>
                    <a:pt x="412" y="234"/>
                  </a:lnTo>
                  <a:lnTo>
                    <a:pt x="408" y="240"/>
                  </a:lnTo>
                  <a:lnTo>
                    <a:pt x="386" y="238"/>
                  </a:lnTo>
                  <a:lnTo>
                    <a:pt x="386" y="228"/>
                  </a:lnTo>
                  <a:lnTo>
                    <a:pt x="380" y="214"/>
                  </a:lnTo>
                  <a:lnTo>
                    <a:pt x="374" y="222"/>
                  </a:lnTo>
                  <a:lnTo>
                    <a:pt x="374" y="216"/>
                  </a:lnTo>
                  <a:lnTo>
                    <a:pt x="366" y="214"/>
                  </a:lnTo>
                  <a:lnTo>
                    <a:pt x="360" y="208"/>
                  </a:lnTo>
                  <a:lnTo>
                    <a:pt x="358" y="218"/>
                  </a:lnTo>
                  <a:lnTo>
                    <a:pt x="356" y="224"/>
                  </a:lnTo>
                  <a:lnTo>
                    <a:pt x="360" y="234"/>
                  </a:lnTo>
                  <a:lnTo>
                    <a:pt x="362" y="240"/>
                  </a:lnTo>
                  <a:lnTo>
                    <a:pt x="352" y="242"/>
                  </a:lnTo>
                  <a:lnTo>
                    <a:pt x="358" y="258"/>
                  </a:lnTo>
                  <a:lnTo>
                    <a:pt x="366" y="258"/>
                  </a:lnTo>
                  <a:lnTo>
                    <a:pt x="364" y="272"/>
                  </a:lnTo>
                  <a:lnTo>
                    <a:pt x="370" y="274"/>
                  </a:lnTo>
                  <a:lnTo>
                    <a:pt x="374" y="284"/>
                  </a:lnTo>
                  <a:lnTo>
                    <a:pt x="368" y="302"/>
                  </a:lnTo>
                  <a:lnTo>
                    <a:pt x="354" y="302"/>
                  </a:lnTo>
                  <a:lnTo>
                    <a:pt x="344" y="304"/>
                  </a:lnTo>
                  <a:lnTo>
                    <a:pt x="336" y="308"/>
                  </a:lnTo>
                  <a:lnTo>
                    <a:pt x="330" y="312"/>
                  </a:lnTo>
                  <a:lnTo>
                    <a:pt x="330" y="324"/>
                  </a:lnTo>
                  <a:lnTo>
                    <a:pt x="328" y="330"/>
                  </a:lnTo>
                  <a:lnTo>
                    <a:pt x="322" y="336"/>
                  </a:lnTo>
                  <a:lnTo>
                    <a:pt x="304" y="344"/>
                  </a:lnTo>
                  <a:lnTo>
                    <a:pt x="294" y="354"/>
                  </a:lnTo>
                  <a:lnTo>
                    <a:pt x="274" y="372"/>
                  </a:lnTo>
                  <a:lnTo>
                    <a:pt x="246" y="394"/>
                  </a:lnTo>
                  <a:lnTo>
                    <a:pt x="246" y="400"/>
                  </a:lnTo>
                  <a:lnTo>
                    <a:pt x="242" y="404"/>
                  </a:lnTo>
                  <a:lnTo>
                    <a:pt x="234" y="406"/>
                  </a:lnTo>
                  <a:lnTo>
                    <a:pt x="224" y="410"/>
                  </a:lnTo>
                  <a:lnTo>
                    <a:pt x="226" y="412"/>
                  </a:lnTo>
                  <a:lnTo>
                    <a:pt x="222" y="418"/>
                  </a:lnTo>
                  <a:lnTo>
                    <a:pt x="212" y="418"/>
                  </a:lnTo>
                  <a:lnTo>
                    <a:pt x="206" y="424"/>
                  </a:lnTo>
                  <a:lnTo>
                    <a:pt x="206" y="434"/>
                  </a:lnTo>
                  <a:lnTo>
                    <a:pt x="204" y="458"/>
                  </a:lnTo>
                  <a:lnTo>
                    <a:pt x="208" y="468"/>
                  </a:lnTo>
                  <a:lnTo>
                    <a:pt x="206" y="478"/>
                  </a:lnTo>
                  <a:lnTo>
                    <a:pt x="200" y="480"/>
                  </a:lnTo>
                  <a:lnTo>
                    <a:pt x="196" y="486"/>
                  </a:lnTo>
                  <a:lnTo>
                    <a:pt x="194" y="494"/>
                  </a:lnTo>
                  <a:lnTo>
                    <a:pt x="196" y="522"/>
                  </a:lnTo>
                  <a:lnTo>
                    <a:pt x="184" y="522"/>
                  </a:lnTo>
                  <a:lnTo>
                    <a:pt x="180" y="538"/>
                  </a:lnTo>
                  <a:lnTo>
                    <a:pt x="174" y="538"/>
                  </a:lnTo>
                  <a:lnTo>
                    <a:pt x="164" y="542"/>
                  </a:lnTo>
                  <a:lnTo>
                    <a:pt x="160" y="546"/>
                  </a:lnTo>
                  <a:lnTo>
                    <a:pt x="160" y="550"/>
                  </a:lnTo>
                  <a:lnTo>
                    <a:pt x="160" y="554"/>
                  </a:lnTo>
                  <a:lnTo>
                    <a:pt x="150" y="560"/>
                  </a:lnTo>
                  <a:lnTo>
                    <a:pt x="140" y="558"/>
                  </a:lnTo>
                  <a:lnTo>
                    <a:pt x="132" y="546"/>
                  </a:lnTo>
                  <a:lnTo>
                    <a:pt x="126" y="520"/>
                  </a:lnTo>
                  <a:lnTo>
                    <a:pt x="116" y="494"/>
                  </a:lnTo>
                  <a:lnTo>
                    <a:pt x="106" y="474"/>
                  </a:lnTo>
                  <a:lnTo>
                    <a:pt x="102" y="452"/>
                  </a:lnTo>
                  <a:lnTo>
                    <a:pt x="100" y="432"/>
                  </a:lnTo>
                  <a:lnTo>
                    <a:pt x="90" y="422"/>
                  </a:lnTo>
                  <a:lnTo>
                    <a:pt x="90" y="412"/>
                  </a:lnTo>
                  <a:lnTo>
                    <a:pt x="82" y="402"/>
                  </a:lnTo>
                  <a:lnTo>
                    <a:pt x="80" y="392"/>
                  </a:lnTo>
                  <a:lnTo>
                    <a:pt x="80" y="376"/>
                  </a:lnTo>
                  <a:lnTo>
                    <a:pt x="72" y="348"/>
                  </a:lnTo>
                  <a:lnTo>
                    <a:pt x="74" y="342"/>
                  </a:lnTo>
                  <a:lnTo>
                    <a:pt x="80" y="320"/>
                  </a:lnTo>
                  <a:lnTo>
                    <a:pt x="82" y="298"/>
                  </a:lnTo>
                  <a:lnTo>
                    <a:pt x="84" y="288"/>
                  </a:lnTo>
                  <a:lnTo>
                    <a:pt x="74" y="284"/>
                  </a:lnTo>
                  <a:lnTo>
                    <a:pt x="68" y="300"/>
                  </a:lnTo>
                  <a:lnTo>
                    <a:pt x="54" y="308"/>
                  </a:lnTo>
                  <a:lnTo>
                    <a:pt x="42" y="310"/>
                  </a:lnTo>
                  <a:lnTo>
                    <a:pt x="32" y="300"/>
                  </a:lnTo>
                  <a:lnTo>
                    <a:pt x="18" y="280"/>
                  </a:lnTo>
                  <a:lnTo>
                    <a:pt x="14" y="276"/>
                  </a:lnTo>
                  <a:lnTo>
                    <a:pt x="28" y="274"/>
                  </a:lnTo>
                  <a:lnTo>
                    <a:pt x="42" y="264"/>
                  </a:lnTo>
                  <a:lnTo>
                    <a:pt x="32" y="266"/>
                  </a:lnTo>
                  <a:lnTo>
                    <a:pt x="24" y="264"/>
                  </a:lnTo>
                  <a:lnTo>
                    <a:pt x="12" y="256"/>
                  </a:lnTo>
                  <a:lnTo>
                    <a:pt x="0" y="244"/>
                  </a:lnTo>
                  <a:lnTo>
                    <a:pt x="4" y="2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8" name="Freeform 556"/>
            <p:cNvSpPr>
              <a:spLocks/>
            </p:cNvSpPr>
            <p:nvPr/>
          </p:nvSpPr>
          <p:spPr bwMode="ltGray">
            <a:xfrm>
              <a:off x="6991350" y="3765550"/>
              <a:ext cx="65088" cy="777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4" y="2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0" y="20"/>
                </a:cxn>
                <a:cxn ang="0">
                  <a:pos x="0" y="34"/>
                </a:cxn>
                <a:cxn ang="0">
                  <a:pos x="8" y="42"/>
                </a:cxn>
                <a:cxn ang="0">
                  <a:pos x="20" y="40"/>
                </a:cxn>
                <a:cxn ang="0">
                  <a:pos x="20" y="36"/>
                </a:cxn>
                <a:cxn ang="0">
                  <a:pos x="26" y="36"/>
                </a:cxn>
                <a:cxn ang="0">
                  <a:pos x="28" y="30"/>
                </a:cxn>
                <a:cxn ang="0">
                  <a:pos x="36" y="28"/>
                </a:cxn>
                <a:cxn ang="0">
                  <a:pos x="32" y="18"/>
                </a:cxn>
                <a:cxn ang="0">
                  <a:pos x="38" y="18"/>
                </a:cxn>
                <a:cxn ang="0">
                  <a:pos x="36" y="10"/>
                </a:cxn>
                <a:cxn ang="0">
                  <a:pos x="42" y="8"/>
                </a:cxn>
                <a:cxn ang="0">
                  <a:pos x="36" y="2"/>
                </a:cxn>
                <a:cxn ang="0">
                  <a:pos x="32" y="0"/>
                </a:cxn>
              </a:cxnLst>
              <a:rect l="0" t="0" r="r" b="b"/>
              <a:pathLst>
                <a:path w="43" h="43">
                  <a:moveTo>
                    <a:pt x="32" y="0"/>
                  </a:moveTo>
                  <a:lnTo>
                    <a:pt x="24" y="2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20" y="40"/>
                  </a:lnTo>
                  <a:lnTo>
                    <a:pt x="20" y="36"/>
                  </a:lnTo>
                  <a:lnTo>
                    <a:pt x="26" y="36"/>
                  </a:lnTo>
                  <a:lnTo>
                    <a:pt x="28" y="30"/>
                  </a:lnTo>
                  <a:lnTo>
                    <a:pt x="36" y="28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36" y="10"/>
                  </a:lnTo>
                  <a:lnTo>
                    <a:pt x="42" y="8"/>
                  </a:lnTo>
                  <a:lnTo>
                    <a:pt x="36" y="2"/>
                  </a:lnTo>
                  <a:lnTo>
                    <a:pt x="3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9" name="Freeform 557"/>
            <p:cNvSpPr>
              <a:spLocks/>
            </p:cNvSpPr>
            <p:nvPr/>
          </p:nvSpPr>
          <p:spPr bwMode="ltGray">
            <a:xfrm>
              <a:off x="7267575" y="3994150"/>
              <a:ext cx="66675" cy="1285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8" y="64"/>
                </a:cxn>
                <a:cxn ang="0">
                  <a:pos x="16" y="54"/>
                </a:cxn>
                <a:cxn ang="0">
                  <a:pos x="24" y="44"/>
                </a:cxn>
                <a:cxn ang="0">
                  <a:pos x="24" y="34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2" y="16"/>
                </a:cxn>
                <a:cxn ang="0">
                  <a:pos x="40" y="8"/>
                </a:cxn>
                <a:cxn ang="0">
                  <a:pos x="36" y="0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32" y="20"/>
                </a:cxn>
                <a:cxn ang="0">
                  <a:pos x="26" y="26"/>
                </a:cxn>
                <a:cxn ang="0">
                  <a:pos x="24" y="30"/>
                </a:cxn>
                <a:cxn ang="0">
                  <a:pos x="20" y="40"/>
                </a:cxn>
                <a:cxn ang="0">
                  <a:pos x="0" y="62"/>
                </a:cxn>
                <a:cxn ang="0">
                  <a:pos x="0" y="70"/>
                </a:cxn>
              </a:cxnLst>
              <a:rect l="0" t="0" r="r" b="b"/>
              <a:pathLst>
                <a:path w="43" h="71">
                  <a:moveTo>
                    <a:pt x="0" y="70"/>
                  </a:moveTo>
                  <a:lnTo>
                    <a:pt x="8" y="64"/>
                  </a:lnTo>
                  <a:lnTo>
                    <a:pt x="16" y="54"/>
                  </a:lnTo>
                  <a:lnTo>
                    <a:pt x="24" y="44"/>
                  </a:lnTo>
                  <a:lnTo>
                    <a:pt x="24" y="34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2" y="16"/>
                  </a:lnTo>
                  <a:lnTo>
                    <a:pt x="40" y="8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0" y="40"/>
                  </a:lnTo>
                  <a:lnTo>
                    <a:pt x="0" y="62"/>
                  </a:lnTo>
                  <a:lnTo>
                    <a:pt x="0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0" name="Freeform 559"/>
            <p:cNvSpPr>
              <a:spLocks/>
            </p:cNvSpPr>
            <p:nvPr/>
          </p:nvSpPr>
          <p:spPr bwMode="ltGray">
            <a:xfrm>
              <a:off x="7453313" y="3900488"/>
              <a:ext cx="49212" cy="49212"/>
            </a:xfrm>
            <a:custGeom>
              <a:avLst/>
              <a:gdLst/>
              <a:ahLst/>
              <a:cxnLst>
                <a:cxn ang="0">
                  <a:pos x="16" y="26"/>
                </a:cxn>
                <a:cxn ang="0">
                  <a:pos x="24" y="26"/>
                </a:cxn>
                <a:cxn ang="0">
                  <a:pos x="30" y="26"/>
                </a:cxn>
                <a:cxn ang="0">
                  <a:pos x="24" y="18"/>
                </a:cxn>
                <a:cxn ang="0">
                  <a:pos x="22" y="10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8" y="14"/>
                </a:cxn>
                <a:cxn ang="0">
                  <a:pos x="16" y="26"/>
                </a:cxn>
              </a:cxnLst>
              <a:rect l="0" t="0" r="r" b="b"/>
              <a:pathLst>
                <a:path w="31" h="27">
                  <a:moveTo>
                    <a:pt x="16" y="26"/>
                  </a:moveTo>
                  <a:lnTo>
                    <a:pt x="24" y="26"/>
                  </a:lnTo>
                  <a:lnTo>
                    <a:pt x="30" y="26"/>
                  </a:lnTo>
                  <a:lnTo>
                    <a:pt x="24" y="18"/>
                  </a:lnTo>
                  <a:lnTo>
                    <a:pt x="22" y="1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0" y="4"/>
                  </a:lnTo>
                  <a:lnTo>
                    <a:pt x="8" y="14"/>
                  </a:lnTo>
                  <a:lnTo>
                    <a:pt x="16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1" name="Freeform 560"/>
            <p:cNvSpPr>
              <a:spLocks/>
            </p:cNvSpPr>
            <p:nvPr/>
          </p:nvSpPr>
          <p:spPr bwMode="ltGray">
            <a:xfrm>
              <a:off x="7423150" y="3914775"/>
              <a:ext cx="28575" cy="317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16"/>
                </a:cxn>
                <a:cxn ang="0">
                  <a:pos x="8" y="10"/>
                </a:cxn>
                <a:cxn ang="0">
                  <a:pos x="18" y="14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0" y="4"/>
                </a:cxn>
              </a:cxnLst>
              <a:rect l="0" t="0" r="r" b="b"/>
              <a:pathLst>
                <a:path w="19" h="17">
                  <a:moveTo>
                    <a:pt x="0" y="4"/>
                  </a:moveTo>
                  <a:lnTo>
                    <a:pt x="2" y="16"/>
                  </a:lnTo>
                  <a:lnTo>
                    <a:pt x="8" y="10"/>
                  </a:lnTo>
                  <a:lnTo>
                    <a:pt x="18" y="14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8" y="4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2" name="Freeform 561"/>
            <p:cNvSpPr>
              <a:spLocks/>
            </p:cNvSpPr>
            <p:nvPr/>
          </p:nvSpPr>
          <p:spPr bwMode="ltGray">
            <a:xfrm>
              <a:off x="7404100" y="3990975"/>
              <a:ext cx="134938" cy="16510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4" y="76"/>
                </a:cxn>
                <a:cxn ang="0">
                  <a:pos x="10" y="64"/>
                </a:cxn>
                <a:cxn ang="0">
                  <a:pos x="10" y="62"/>
                </a:cxn>
                <a:cxn ang="0">
                  <a:pos x="14" y="62"/>
                </a:cxn>
                <a:cxn ang="0">
                  <a:pos x="18" y="58"/>
                </a:cxn>
                <a:cxn ang="0">
                  <a:pos x="20" y="64"/>
                </a:cxn>
                <a:cxn ang="0">
                  <a:pos x="26" y="66"/>
                </a:cxn>
                <a:cxn ang="0">
                  <a:pos x="26" y="60"/>
                </a:cxn>
                <a:cxn ang="0">
                  <a:pos x="28" y="58"/>
                </a:cxn>
                <a:cxn ang="0">
                  <a:pos x="38" y="58"/>
                </a:cxn>
                <a:cxn ang="0">
                  <a:pos x="36" y="68"/>
                </a:cxn>
                <a:cxn ang="0">
                  <a:pos x="38" y="76"/>
                </a:cxn>
                <a:cxn ang="0">
                  <a:pos x="38" y="82"/>
                </a:cxn>
                <a:cxn ang="0">
                  <a:pos x="50" y="86"/>
                </a:cxn>
                <a:cxn ang="0">
                  <a:pos x="56" y="80"/>
                </a:cxn>
                <a:cxn ang="0">
                  <a:pos x="60" y="78"/>
                </a:cxn>
                <a:cxn ang="0">
                  <a:pos x="60" y="86"/>
                </a:cxn>
                <a:cxn ang="0">
                  <a:pos x="64" y="90"/>
                </a:cxn>
                <a:cxn ang="0">
                  <a:pos x="66" y="80"/>
                </a:cxn>
                <a:cxn ang="0">
                  <a:pos x="68" y="72"/>
                </a:cxn>
                <a:cxn ang="0">
                  <a:pos x="66" y="62"/>
                </a:cxn>
                <a:cxn ang="0">
                  <a:pos x="72" y="54"/>
                </a:cxn>
                <a:cxn ang="0">
                  <a:pos x="80" y="68"/>
                </a:cxn>
                <a:cxn ang="0">
                  <a:pos x="80" y="60"/>
                </a:cxn>
                <a:cxn ang="0">
                  <a:pos x="78" y="56"/>
                </a:cxn>
                <a:cxn ang="0">
                  <a:pos x="84" y="52"/>
                </a:cxn>
                <a:cxn ang="0">
                  <a:pos x="86" y="48"/>
                </a:cxn>
                <a:cxn ang="0">
                  <a:pos x="86" y="42"/>
                </a:cxn>
                <a:cxn ang="0">
                  <a:pos x="80" y="30"/>
                </a:cxn>
                <a:cxn ang="0">
                  <a:pos x="78" y="24"/>
                </a:cxn>
                <a:cxn ang="0">
                  <a:pos x="74" y="10"/>
                </a:cxn>
                <a:cxn ang="0">
                  <a:pos x="70" y="8"/>
                </a:cxn>
                <a:cxn ang="0">
                  <a:pos x="66" y="8"/>
                </a:cxn>
                <a:cxn ang="0">
                  <a:pos x="60" y="0"/>
                </a:cxn>
                <a:cxn ang="0">
                  <a:pos x="56" y="4"/>
                </a:cxn>
                <a:cxn ang="0">
                  <a:pos x="62" y="18"/>
                </a:cxn>
                <a:cxn ang="0">
                  <a:pos x="54" y="18"/>
                </a:cxn>
                <a:cxn ang="0">
                  <a:pos x="56" y="22"/>
                </a:cxn>
                <a:cxn ang="0">
                  <a:pos x="50" y="22"/>
                </a:cxn>
                <a:cxn ang="0">
                  <a:pos x="48" y="24"/>
                </a:cxn>
                <a:cxn ang="0">
                  <a:pos x="50" y="34"/>
                </a:cxn>
                <a:cxn ang="0">
                  <a:pos x="42" y="32"/>
                </a:cxn>
                <a:cxn ang="0">
                  <a:pos x="40" y="40"/>
                </a:cxn>
                <a:cxn ang="0">
                  <a:pos x="38" y="42"/>
                </a:cxn>
                <a:cxn ang="0">
                  <a:pos x="32" y="44"/>
                </a:cxn>
                <a:cxn ang="0">
                  <a:pos x="30" y="40"/>
                </a:cxn>
                <a:cxn ang="0">
                  <a:pos x="24" y="36"/>
                </a:cxn>
                <a:cxn ang="0">
                  <a:pos x="18" y="42"/>
                </a:cxn>
                <a:cxn ang="0">
                  <a:pos x="18" y="52"/>
                </a:cxn>
                <a:cxn ang="0">
                  <a:pos x="6" y="54"/>
                </a:cxn>
                <a:cxn ang="0">
                  <a:pos x="2" y="62"/>
                </a:cxn>
                <a:cxn ang="0">
                  <a:pos x="2" y="70"/>
                </a:cxn>
                <a:cxn ang="0">
                  <a:pos x="0" y="78"/>
                </a:cxn>
              </a:cxnLst>
              <a:rect l="0" t="0" r="r" b="b"/>
              <a:pathLst>
                <a:path w="87" h="91">
                  <a:moveTo>
                    <a:pt x="0" y="78"/>
                  </a:moveTo>
                  <a:lnTo>
                    <a:pt x="4" y="76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8" y="58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36" y="68"/>
                  </a:lnTo>
                  <a:lnTo>
                    <a:pt x="38" y="76"/>
                  </a:lnTo>
                  <a:lnTo>
                    <a:pt x="38" y="82"/>
                  </a:lnTo>
                  <a:lnTo>
                    <a:pt x="50" y="86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6" y="80"/>
                  </a:lnTo>
                  <a:lnTo>
                    <a:pt x="68" y="72"/>
                  </a:lnTo>
                  <a:lnTo>
                    <a:pt x="66" y="62"/>
                  </a:lnTo>
                  <a:lnTo>
                    <a:pt x="72" y="54"/>
                  </a:lnTo>
                  <a:lnTo>
                    <a:pt x="80" y="68"/>
                  </a:lnTo>
                  <a:lnTo>
                    <a:pt x="80" y="60"/>
                  </a:lnTo>
                  <a:lnTo>
                    <a:pt x="78" y="56"/>
                  </a:lnTo>
                  <a:lnTo>
                    <a:pt x="84" y="52"/>
                  </a:lnTo>
                  <a:lnTo>
                    <a:pt x="86" y="48"/>
                  </a:lnTo>
                  <a:lnTo>
                    <a:pt x="86" y="42"/>
                  </a:lnTo>
                  <a:lnTo>
                    <a:pt x="80" y="30"/>
                  </a:lnTo>
                  <a:lnTo>
                    <a:pt x="78" y="24"/>
                  </a:lnTo>
                  <a:lnTo>
                    <a:pt x="74" y="10"/>
                  </a:lnTo>
                  <a:lnTo>
                    <a:pt x="70" y="8"/>
                  </a:lnTo>
                  <a:lnTo>
                    <a:pt x="66" y="8"/>
                  </a:lnTo>
                  <a:lnTo>
                    <a:pt x="60" y="0"/>
                  </a:lnTo>
                  <a:lnTo>
                    <a:pt x="56" y="4"/>
                  </a:lnTo>
                  <a:lnTo>
                    <a:pt x="62" y="18"/>
                  </a:lnTo>
                  <a:lnTo>
                    <a:pt x="54" y="18"/>
                  </a:lnTo>
                  <a:lnTo>
                    <a:pt x="56" y="22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50" y="34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2"/>
                  </a:lnTo>
                  <a:lnTo>
                    <a:pt x="32" y="44"/>
                  </a:lnTo>
                  <a:lnTo>
                    <a:pt x="30" y="40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8" y="52"/>
                  </a:lnTo>
                  <a:lnTo>
                    <a:pt x="6" y="54"/>
                  </a:lnTo>
                  <a:lnTo>
                    <a:pt x="2" y="62"/>
                  </a:lnTo>
                  <a:lnTo>
                    <a:pt x="2" y="70"/>
                  </a:lnTo>
                  <a:lnTo>
                    <a:pt x="0" y="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3" name="Freeform 562"/>
            <p:cNvSpPr>
              <a:spLocks/>
            </p:cNvSpPr>
            <p:nvPr/>
          </p:nvSpPr>
          <p:spPr bwMode="ltGray">
            <a:xfrm>
              <a:off x="7413625" y="3976688"/>
              <a:ext cx="28575" cy="666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0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12" y="36"/>
                </a:cxn>
                <a:cxn ang="0">
                  <a:pos x="16" y="32"/>
                </a:cxn>
                <a:cxn ang="0">
                  <a:pos x="12" y="26"/>
                </a:cxn>
                <a:cxn ang="0">
                  <a:pos x="14" y="16"/>
                </a:cxn>
                <a:cxn ang="0">
                  <a:pos x="18" y="8"/>
                </a:cxn>
                <a:cxn ang="0">
                  <a:pos x="16" y="0"/>
                </a:cxn>
              </a:cxnLst>
              <a:rect l="0" t="0" r="r" b="b"/>
              <a:pathLst>
                <a:path w="19" h="37">
                  <a:moveTo>
                    <a:pt x="16" y="0"/>
                  </a:moveTo>
                  <a:lnTo>
                    <a:pt x="10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12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4" y="16"/>
                  </a:lnTo>
                  <a:lnTo>
                    <a:pt x="18" y="8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4" name="Freeform 563"/>
            <p:cNvSpPr>
              <a:spLocks/>
            </p:cNvSpPr>
            <p:nvPr/>
          </p:nvSpPr>
          <p:spPr bwMode="ltGray">
            <a:xfrm>
              <a:off x="7456488" y="3997325"/>
              <a:ext cx="30162" cy="2698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0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4"/>
                </a:cxn>
              </a:cxnLst>
              <a:rect l="0" t="0" r="r" b="b"/>
              <a:pathLst>
                <a:path w="19" h="15">
                  <a:moveTo>
                    <a:pt x="0" y="14"/>
                  </a:moveTo>
                  <a:lnTo>
                    <a:pt x="8" y="10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5" name="Freeform 564"/>
            <p:cNvSpPr>
              <a:spLocks/>
            </p:cNvSpPr>
            <p:nvPr/>
          </p:nvSpPr>
          <p:spPr bwMode="ltGray">
            <a:xfrm>
              <a:off x="7440613" y="3959225"/>
              <a:ext cx="17462" cy="682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4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10" y="10"/>
                </a:cxn>
                <a:cxn ang="0">
                  <a:pos x="4" y="0"/>
                </a:cxn>
              </a:cxnLst>
              <a:rect l="0" t="0" r="r" b="b"/>
              <a:pathLst>
                <a:path w="11" h="39">
                  <a:moveTo>
                    <a:pt x="4" y="0"/>
                  </a:moveTo>
                  <a:lnTo>
                    <a:pt x="6" y="14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0" y="10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6" name="Freeform 565"/>
            <p:cNvSpPr>
              <a:spLocks/>
            </p:cNvSpPr>
            <p:nvPr/>
          </p:nvSpPr>
          <p:spPr bwMode="ltGray">
            <a:xfrm>
              <a:off x="7456488" y="3943350"/>
              <a:ext cx="33337" cy="523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12" y="20"/>
                </a:cxn>
                <a:cxn ang="0">
                  <a:pos x="14" y="28"/>
                </a:cxn>
                <a:cxn ang="0">
                  <a:pos x="20" y="22"/>
                </a:cxn>
                <a:cxn ang="0">
                  <a:pos x="20" y="14"/>
                </a:cxn>
                <a:cxn ang="0">
                  <a:pos x="16" y="12"/>
                </a:cxn>
                <a:cxn ang="0">
                  <a:pos x="12" y="4"/>
                </a:cxn>
                <a:cxn ang="0">
                  <a:pos x="8" y="0"/>
                </a:cxn>
              </a:cxnLst>
              <a:rect l="0" t="0" r="r" b="b"/>
              <a:pathLst>
                <a:path w="21" h="29">
                  <a:moveTo>
                    <a:pt x="8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12" y="20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7" name="Freeform 566"/>
            <p:cNvSpPr>
              <a:spLocks/>
            </p:cNvSpPr>
            <p:nvPr/>
          </p:nvSpPr>
          <p:spPr bwMode="ltGray">
            <a:xfrm>
              <a:off x="7388225" y="3954463"/>
              <a:ext cx="36513" cy="5556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6"/>
                </a:cxn>
                <a:cxn ang="0">
                  <a:pos x="16" y="28"/>
                </a:cxn>
                <a:cxn ang="0">
                  <a:pos x="14" y="22"/>
                </a:cxn>
                <a:cxn ang="0">
                  <a:pos x="4" y="30"/>
                </a:cxn>
                <a:cxn ang="0">
                  <a:pos x="4" y="16"/>
                </a:cxn>
                <a:cxn ang="0">
                  <a:pos x="2" y="8"/>
                </a:cxn>
                <a:cxn ang="0">
                  <a:pos x="0" y="2"/>
                </a:cxn>
              </a:cxnLst>
              <a:rect l="0" t="0" r="r" b="b"/>
              <a:pathLst>
                <a:path w="23" h="31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6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4" y="30"/>
                  </a:lnTo>
                  <a:lnTo>
                    <a:pt x="4" y="16"/>
                  </a:lnTo>
                  <a:lnTo>
                    <a:pt x="2" y="8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8" name="Freeform 567"/>
            <p:cNvSpPr>
              <a:spLocks/>
            </p:cNvSpPr>
            <p:nvPr/>
          </p:nvSpPr>
          <p:spPr bwMode="ltGray">
            <a:xfrm>
              <a:off x="7340600" y="3911600"/>
              <a:ext cx="38100" cy="412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0"/>
                </a:cxn>
                <a:cxn ang="0">
                  <a:pos x="10" y="16"/>
                </a:cxn>
                <a:cxn ang="0">
                  <a:pos x="18" y="22"/>
                </a:cxn>
                <a:cxn ang="0">
                  <a:pos x="20" y="14"/>
                </a:cxn>
                <a:cxn ang="0">
                  <a:pos x="20" y="10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0" y="4"/>
                </a:cxn>
              </a:cxnLst>
              <a:rect l="0" t="0" r="r" b="b"/>
              <a:pathLst>
                <a:path w="23" h="23">
                  <a:moveTo>
                    <a:pt x="0" y="4"/>
                  </a:moveTo>
                  <a:lnTo>
                    <a:pt x="8" y="10"/>
                  </a:lnTo>
                  <a:lnTo>
                    <a:pt x="10" y="16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9" name="Freeform 568"/>
            <p:cNvSpPr>
              <a:spLocks/>
            </p:cNvSpPr>
            <p:nvPr/>
          </p:nvSpPr>
          <p:spPr bwMode="ltGray">
            <a:xfrm>
              <a:off x="7312025" y="3733800"/>
              <a:ext cx="134938" cy="1746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8" y="6"/>
                </a:cxn>
                <a:cxn ang="0">
                  <a:pos x="16" y="0"/>
                </a:cxn>
                <a:cxn ang="0">
                  <a:pos x="8" y="6"/>
                </a:cxn>
                <a:cxn ang="0">
                  <a:pos x="6" y="14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6" y="40"/>
                </a:cxn>
                <a:cxn ang="0">
                  <a:pos x="8" y="46"/>
                </a:cxn>
                <a:cxn ang="0">
                  <a:pos x="8" y="54"/>
                </a:cxn>
                <a:cxn ang="0">
                  <a:pos x="0" y="48"/>
                </a:cxn>
                <a:cxn ang="0">
                  <a:pos x="0" y="58"/>
                </a:cxn>
                <a:cxn ang="0">
                  <a:pos x="4" y="60"/>
                </a:cxn>
                <a:cxn ang="0">
                  <a:pos x="16" y="84"/>
                </a:cxn>
                <a:cxn ang="0">
                  <a:pos x="20" y="94"/>
                </a:cxn>
                <a:cxn ang="0">
                  <a:pos x="36" y="94"/>
                </a:cxn>
                <a:cxn ang="0">
                  <a:pos x="38" y="88"/>
                </a:cxn>
                <a:cxn ang="0">
                  <a:pos x="50" y="88"/>
                </a:cxn>
                <a:cxn ang="0">
                  <a:pos x="60" y="96"/>
                </a:cxn>
                <a:cxn ang="0">
                  <a:pos x="60" y="90"/>
                </a:cxn>
                <a:cxn ang="0">
                  <a:pos x="54" y="82"/>
                </a:cxn>
                <a:cxn ang="0">
                  <a:pos x="66" y="90"/>
                </a:cxn>
                <a:cxn ang="0">
                  <a:pos x="76" y="94"/>
                </a:cxn>
                <a:cxn ang="0">
                  <a:pos x="86" y="96"/>
                </a:cxn>
                <a:cxn ang="0">
                  <a:pos x="86" y="86"/>
                </a:cxn>
                <a:cxn ang="0">
                  <a:pos x="80" y="82"/>
                </a:cxn>
                <a:cxn ang="0">
                  <a:pos x="78" y="76"/>
                </a:cxn>
                <a:cxn ang="0">
                  <a:pos x="80" y="74"/>
                </a:cxn>
                <a:cxn ang="0">
                  <a:pos x="70" y="70"/>
                </a:cxn>
                <a:cxn ang="0">
                  <a:pos x="70" y="80"/>
                </a:cxn>
                <a:cxn ang="0">
                  <a:pos x="62" y="70"/>
                </a:cxn>
                <a:cxn ang="0">
                  <a:pos x="48" y="76"/>
                </a:cxn>
                <a:cxn ang="0">
                  <a:pos x="46" y="82"/>
                </a:cxn>
                <a:cxn ang="0">
                  <a:pos x="40" y="74"/>
                </a:cxn>
                <a:cxn ang="0">
                  <a:pos x="34" y="66"/>
                </a:cxn>
                <a:cxn ang="0">
                  <a:pos x="36" y="56"/>
                </a:cxn>
                <a:cxn ang="0">
                  <a:pos x="34" y="52"/>
                </a:cxn>
                <a:cxn ang="0">
                  <a:pos x="36" y="44"/>
                </a:cxn>
                <a:cxn ang="0">
                  <a:pos x="42" y="42"/>
                </a:cxn>
                <a:cxn ang="0">
                  <a:pos x="46" y="24"/>
                </a:cxn>
                <a:cxn ang="0">
                  <a:pos x="36" y="14"/>
                </a:cxn>
                <a:cxn ang="0">
                  <a:pos x="38" y="0"/>
                </a:cxn>
              </a:cxnLst>
              <a:rect l="0" t="0" r="r" b="b"/>
              <a:pathLst>
                <a:path w="87" h="97">
                  <a:moveTo>
                    <a:pt x="38" y="0"/>
                  </a:moveTo>
                  <a:lnTo>
                    <a:pt x="28" y="6"/>
                  </a:lnTo>
                  <a:lnTo>
                    <a:pt x="16" y="0"/>
                  </a:lnTo>
                  <a:lnTo>
                    <a:pt x="8" y="6"/>
                  </a:lnTo>
                  <a:lnTo>
                    <a:pt x="6" y="14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6" y="40"/>
                  </a:lnTo>
                  <a:lnTo>
                    <a:pt x="8" y="46"/>
                  </a:lnTo>
                  <a:lnTo>
                    <a:pt x="8" y="54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16" y="84"/>
                  </a:lnTo>
                  <a:lnTo>
                    <a:pt x="20" y="94"/>
                  </a:lnTo>
                  <a:lnTo>
                    <a:pt x="36" y="94"/>
                  </a:lnTo>
                  <a:lnTo>
                    <a:pt x="38" y="88"/>
                  </a:lnTo>
                  <a:lnTo>
                    <a:pt x="50" y="88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54" y="82"/>
                  </a:lnTo>
                  <a:lnTo>
                    <a:pt x="66" y="90"/>
                  </a:lnTo>
                  <a:lnTo>
                    <a:pt x="76" y="94"/>
                  </a:lnTo>
                  <a:lnTo>
                    <a:pt x="86" y="96"/>
                  </a:lnTo>
                  <a:lnTo>
                    <a:pt x="86" y="86"/>
                  </a:lnTo>
                  <a:lnTo>
                    <a:pt x="80" y="82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70" y="70"/>
                  </a:lnTo>
                  <a:lnTo>
                    <a:pt x="70" y="80"/>
                  </a:lnTo>
                  <a:lnTo>
                    <a:pt x="62" y="70"/>
                  </a:lnTo>
                  <a:lnTo>
                    <a:pt x="48" y="76"/>
                  </a:lnTo>
                  <a:lnTo>
                    <a:pt x="46" y="82"/>
                  </a:lnTo>
                  <a:lnTo>
                    <a:pt x="40" y="74"/>
                  </a:lnTo>
                  <a:lnTo>
                    <a:pt x="34" y="66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6" y="44"/>
                  </a:lnTo>
                  <a:lnTo>
                    <a:pt x="42" y="42"/>
                  </a:lnTo>
                  <a:lnTo>
                    <a:pt x="46" y="24"/>
                  </a:lnTo>
                  <a:lnTo>
                    <a:pt x="36" y="14"/>
                  </a:lnTo>
                  <a:lnTo>
                    <a:pt x="3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0" name="Freeform 569"/>
            <p:cNvSpPr>
              <a:spLocks/>
            </p:cNvSpPr>
            <p:nvPr/>
          </p:nvSpPr>
          <p:spPr bwMode="ltGray">
            <a:xfrm>
              <a:off x="6148388" y="4191000"/>
              <a:ext cx="66675" cy="146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6"/>
                </a:cxn>
                <a:cxn ang="0">
                  <a:pos x="28" y="24"/>
                </a:cxn>
                <a:cxn ang="0">
                  <a:pos x="38" y="44"/>
                </a:cxn>
                <a:cxn ang="0">
                  <a:pos x="42" y="54"/>
                </a:cxn>
                <a:cxn ang="0">
                  <a:pos x="40" y="64"/>
                </a:cxn>
                <a:cxn ang="0">
                  <a:pos x="38" y="68"/>
                </a:cxn>
                <a:cxn ang="0">
                  <a:pos x="34" y="72"/>
                </a:cxn>
                <a:cxn ang="0">
                  <a:pos x="26" y="78"/>
                </a:cxn>
                <a:cxn ang="0">
                  <a:pos x="20" y="80"/>
                </a:cxn>
                <a:cxn ang="0">
                  <a:pos x="8" y="78"/>
                </a:cxn>
                <a:cxn ang="0">
                  <a:pos x="2" y="70"/>
                </a:cxn>
                <a:cxn ang="0">
                  <a:pos x="0" y="64"/>
                </a:cxn>
                <a:cxn ang="0">
                  <a:pos x="0" y="54"/>
                </a:cxn>
                <a:cxn ang="0">
                  <a:pos x="0" y="40"/>
                </a:cxn>
                <a:cxn ang="0">
                  <a:pos x="4" y="26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0" y="0"/>
                </a:cxn>
              </a:cxnLst>
              <a:rect l="0" t="0" r="r" b="b"/>
              <a:pathLst>
                <a:path w="43" h="81">
                  <a:moveTo>
                    <a:pt x="10" y="0"/>
                  </a:moveTo>
                  <a:lnTo>
                    <a:pt x="18" y="16"/>
                  </a:lnTo>
                  <a:lnTo>
                    <a:pt x="28" y="24"/>
                  </a:lnTo>
                  <a:lnTo>
                    <a:pt x="38" y="44"/>
                  </a:lnTo>
                  <a:lnTo>
                    <a:pt x="42" y="54"/>
                  </a:lnTo>
                  <a:lnTo>
                    <a:pt x="40" y="64"/>
                  </a:lnTo>
                  <a:lnTo>
                    <a:pt x="38" y="68"/>
                  </a:lnTo>
                  <a:lnTo>
                    <a:pt x="34" y="72"/>
                  </a:lnTo>
                  <a:lnTo>
                    <a:pt x="26" y="78"/>
                  </a:lnTo>
                  <a:lnTo>
                    <a:pt x="20" y="80"/>
                  </a:lnTo>
                  <a:lnTo>
                    <a:pt x="8" y="78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4" y="26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1" name="Freeform 570"/>
            <p:cNvSpPr>
              <a:spLocks/>
            </p:cNvSpPr>
            <p:nvPr/>
          </p:nvSpPr>
          <p:spPr bwMode="ltGray">
            <a:xfrm>
              <a:off x="7461250" y="3127375"/>
              <a:ext cx="73025" cy="10001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" y="22"/>
                </a:cxn>
                <a:cxn ang="0">
                  <a:pos x="6" y="32"/>
                </a:cxn>
                <a:cxn ang="0">
                  <a:pos x="16" y="26"/>
                </a:cxn>
                <a:cxn ang="0">
                  <a:pos x="14" y="20"/>
                </a:cxn>
                <a:cxn ang="0">
                  <a:pos x="22" y="24"/>
                </a:cxn>
                <a:cxn ang="0">
                  <a:pos x="22" y="34"/>
                </a:cxn>
                <a:cxn ang="0">
                  <a:pos x="24" y="48"/>
                </a:cxn>
                <a:cxn ang="0">
                  <a:pos x="30" y="52"/>
                </a:cxn>
                <a:cxn ang="0">
                  <a:pos x="32" y="42"/>
                </a:cxn>
                <a:cxn ang="0">
                  <a:pos x="36" y="54"/>
                </a:cxn>
                <a:cxn ang="0">
                  <a:pos x="42" y="48"/>
                </a:cxn>
                <a:cxn ang="0">
                  <a:pos x="38" y="42"/>
                </a:cxn>
                <a:cxn ang="0">
                  <a:pos x="44" y="40"/>
                </a:cxn>
                <a:cxn ang="0">
                  <a:pos x="42" y="24"/>
                </a:cxn>
                <a:cxn ang="0">
                  <a:pos x="40" y="20"/>
                </a:cxn>
                <a:cxn ang="0">
                  <a:pos x="42" y="14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8" y="12"/>
                </a:cxn>
                <a:cxn ang="0">
                  <a:pos x="0" y="20"/>
                </a:cxn>
              </a:cxnLst>
              <a:rect l="0" t="0" r="r" b="b"/>
              <a:pathLst>
                <a:path w="45" h="55">
                  <a:moveTo>
                    <a:pt x="0" y="20"/>
                  </a:moveTo>
                  <a:lnTo>
                    <a:pt x="4" y="22"/>
                  </a:lnTo>
                  <a:lnTo>
                    <a:pt x="6" y="32"/>
                  </a:lnTo>
                  <a:lnTo>
                    <a:pt x="16" y="26"/>
                  </a:lnTo>
                  <a:lnTo>
                    <a:pt x="14" y="20"/>
                  </a:lnTo>
                  <a:lnTo>
                    <a:pt x="22" y="24"/>
                  </a:lnTo>
                  <a:lnTo>
                    <a:pt x="22" y="34"/>
                  </a:lnTo>
                  <a:lnTo>
                    <a:pt x="24" y="48"/>
                  </a:lnTo>
                  <a:lnTo>
                    <a:pt x="30" y="52"/>
                  </a:lnTo>
                  <a:lnTo>
                    <a:pt x="32" y="42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44" y="40"/>
                  </a:lnTo>
                  <a:lnTo>
                    <a:pt x="42" y="24"/>
                  </a:lnTo>
                  <a:lnTo>
                    <a:pt x="40" y="20"/>
                  </a:lnTo>
                  <a:lnTo>
                    <a:pt x="42" y="14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12"/>
                  </a:lnTo>
                  <a:lnTo>
                    <a:pt x="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2" name="Freeform 572"/>
            <p:cNvSpPr>
              <a:spLocks/>
            </p:cNvSpPr>
            <p:nvPr/>
          </p:nvSpPr>
          <p:spPr bwMode="ltGray">
            <a:xfrm>
              <a:off x="7526338" y="3073400"/>
              <a:ext cx="55562" cy="77788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0" y="8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8"/>
                </a:cxn>
                <a:cxn ang="0">
                  <a:pos x="14" y="12"/>
                </a:cxn>
                <a:cxn ang="0">
                  <a:pos x="16" y="14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6" y="26"/>
                </a:cxn>
                <a:cxn ang="0">
                  <a:pos x="0" y="34"/>
                </a:cxn>
                <a:cxn ang="0">
                  <a:pos x="6" y="34"/>
                </a:cxn>
                <a:cxn ang="0">
                  <a:pos x="8" y="42"/>
                </a:cxn>
                <a:cxn ang="0">
                  <a:pos x="20" y="42"/>
                </a:cxn>
                <a:cxn ang="0">
                  <a:pos x="18" y="30"/>
                </a:cxn>
                <a:cxn ang="0">
                  <a:pos x="24" y="20"/>
                </a:cxn>
                <a:cxn ang="0">
                  <a:pos x="28" y="26"/>
                </a:cxn>
                <a:cxn ang="0">
                  <a:pos x="30" y="16"/>
                </a:cxn>
                <a:cxn ang="0">
                  <a:pos x="34" y="12"/>
                </a:cxn>
              </a:cxnLst>
              <a:rect l="0" t="0" r="r" b="b"/>
              <a:pathLst>
                <a:path w="35" h="43">
                  <a:moveTo>
                    <a:pt x="34" y="12"/>
                  </a:moveTo>
                  <a:lnTo>
                    <a:pt x="30" y="8"/>
                  </a:lnTo>
                  <a:lnTo>
                    <a:pt x="30" y="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26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8" y="42"/>
                  </a:lnTo>
                  <a:lnTo>
                    <a:pt x="20" y="42"/>
                  </a:lnTo>
                  <a:lnTo>
                    <a:pt x="18" y="30"/>
                  </a:lnTo>
                  <a:lnTo>
                    <a:pt x="24" y="20"/>
                  </a:lnTo>
                  <a:lnTo>
                    <a:pt x="28" y="26"/>
                  </a:lnTo>
                  <a:lnTo>
                    <a:pt x="30" y="16"/>
                  </a:lnTo>
                  <a:lnTo>
                    <a:pt x="34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3" name="Freeform 573"/>
            <p:cNvSpPr>
              <a:spLocks/>
            </p:cNvSpPr>
            <p:nvPr/>
          </p:nvSpPr>
          <p:spPr bwMode="ltGray">
            <a:xfrm>
              <a:off x="7483475" y="2776538"/>
              <a:ext cx="206375" cy="354012"/>
            </a:xfrm>
            <a:custGeom>
              <a:avLst/>
              <a:gdLst/>
              <a:ahLst/>
              <a:cxnLst>
                <a:cxn ang="0">
                  <a:pos x="4" y="194"/>
                </a:cxn>
                <a:cxn ang="0">
                  <a:pos x="20" y="188"/>
                </a:cxn>
                <a:cxn ang="0">
                  <a:pos x="30" y="178"/>
                </a:cxn>
                <a:cxn ang="0">
                  <a:pos x="58" y="156"/>
                </a:cxn>
                <a:cxn ang="0">
                  <a:pos x="62" y="158"/>
                </a:cxn>
                <a:cxn ang="0">
                  <a:pos x="72" y="174"/>
                </a:cxn>
                <a:cxn ang="0">
                  <a:pos x="80" y="162"/>
                </a:cxn>
                <a:cxn ang="0">
                  <a:pos x="90" y="154"/>
                </a:cxn>
                <a:cxn ang="0">
                  <a:pos x="76" y="146"/>
                </a:cxn>
                <a:cxn ang="0">
                  <a:pos x="82" y="142"/>
                </a:cxn>
                <a:cxn ang="0">
                  <a:pos x="90" y="144"/>
                </a:cxn>
                <a:cxn ang="0">
                  <a:pos x="112" y="130"/>
                </a:cxn>
                <a:cxn ang="0">
                  <a:pos x="122" y="112"/>
                </a:cxn>
                <a:cxn ang="0">
                  <a:pos x="128" y="104"/>
                </a:cxn>
                <a:cxn ang="0">
                  <a:pos x="124" y="86"/>
                </a:cxn>
                <a:cxn ang="0">
                  <a:pos x="106" y="60"/>
                </a:cxn>
                <a:cxn ang="0">
                  <a:pos x="108" y="34"/>
                </a:cxn>
                <a:cxn ang="0">
                  <a:pos x="94" y="12"/>
                </a:cxn>
                <a:cxn ang="0">
                  <a:pos x="78" y="4"/>
                </a:cxn>
                <a:cxn ang="0">
                  <a:pos x="66" y="2"/>
                </a:cxn>
                <a:cxn ang="0">
                  <a:pos x="74" y="4"/>
                </a:cxn>
                <a:cxn ang="0">
                  <a:pos x="74" y="14"/>
                </a:cxn>
                <a:cxn ang="0">
                  <a:pos x="66" y="18"/>
                </a:cxn>
                <a:cxn ang="0">
                  <a:pos x="68" y="26"/>
                </a:cxn>
                <a:cxn ang="0">
                  <a:pos x="76" y="36"/>
                </a:cxn>
                <a:cxn ang="0">
                  <a:pos x="84" y="70"/>
                </a:cxn>
                <a:cxn ang="0">
                  <a:pos x="70" y="106"/>
                </a:cxn>
                <a:cxn ang="0">
                  <a:pos x="72" y="80"/>
                </a:cxn>
                <a:cxn ang="0">
                  <a:pos x="58" y="98"/>
                </a:cxn>
                <a:cxn ang="0">
                  <a:pos x="62" y="118"/>
                </a:cxn>
                <a:cxn ang="0">
                  <a:pos x="42" y="142"/>
                </a:cxn>
                <a:cxn ang="0">
                  <a:pos x="28" y="144"/>
                </a:cxn>
                <a:cxn ang="0">
                  <a:pos x="14" y="172"/>
                </a:cxn>
              </a:cxnLst>
              <a:rect l="0" t="0" r="r" b="b"/>
              <a:pathLst>
                <a:path w="131" h="195">
                  <a:moveTo>
                    <a:pt x="0" y="190"/>
                  </a:moveTo>
                  <a:lnTo>
                    <a:pt x="4" y="194"/>
                  </a:lnTo>
                  <a:lnTo>
                    <a:pt x="14" y="188"/>
                  </a:lnTo>
                  <a:lnTo>
                    <a:pt x="20" y="188"/>
                  </a:lnTo>
                  <a:lnTo>
                    <a:pt x="22" y="180"/>
                  </a:lnTo>
                  <a:lnTo>
                    <a:pt x="30" y="178"/>
                  </a:lnTo>
                  <a:lnTo>
                    <a:pt x="46" y="164"/>
                  </a:lnTo>
                  <a:lnTo>
                    <a:pt x="58" y="156"/>
                  </a:lnTo>
                  <a:lnTo>
                    <a:pt x="66" y="150"/>
                  </a:lnTo>
                  <a:lnTo>
                    <a:pt x="62" y="158"/>
                  </a:lnTo>
                  <a:lnTo>
                    <a:pt x="66" y="170"/>
                  </a:lnTo>
                  <a:lnTo>
                    <a:pt x="72" y="174"/>
                  </a:lnTo>
                  <a:lnTo>
                    <a:pt x="80" y="170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4"/>
                  </a:lnTo>
                  <a:lnTo>
                    <a:pt x="92" y="146"/>
                  </a:lnTo>
                  <a:lnTo>
                    <a:pt x="76" y="146"/>
                  </a:lnTo>
                  <a:lnTo>
                    <a:pt x="80" y="132"/>
                  </a:lnTo>
                  <a:lnTo>
                    <a:pt x="82" y="142"/>
                  </a:lnTo>
                  <a:lnTo>
                    <a:pt x="86" y="140"/>
                  </a:lnTo>
                  <a:lnTo>
                    <a:pt x="90" y="144"/>
                  </a:lnTo>
                  <a:lnTo>
                    <a:pt x="106" y="138"/>
                  </a:lnTo>
                  <a:lnTo>
                    <a:pt x="112" y="130"/>
                  </a:lnTo>
                  <a:lnTo>
                    <a:pt x="114" y="122"/>
                  </a:lnTo>
                  <a:lnTo>
                    <a:pt x="122" y="112"/>
                  </a:lnTo>
                  <a:lnTo>
                    <a:pt x="128" y="118"/>
                  </a:lnTo>
                  <a:lnTo>
                    <a:pt x="128" y="104"/>
                  </a:lnTo>
                  <a:lnTo>
                    <a:pt x="130" y="90"/>
                  </a:lnTo>
                  <a:lnTo>
                    <a:pt x="124" y="86"/>
                  </a:lnTo>
                  <a:lnTo>
                    <a:pt x="118" y="68"/>
                  </a:lnTo>
                  <a:lnTo>
                    <a:pt x="106" y="60"/>
                  </a:lnTo>
                  <a:lnTo>
                    <a:pt x="110" y="50"/>
                  </a:lnTo>
                  <a:lnTo>
                    <a:pt x="108" y="34"/>
                  </a:lnTo>
                  <a:lnTo>
                    <a:pt x="100" y="20"/>
                  </a:lnTo>
                  <a:lnTo>
                    <a:pt x="94" y="12"/>
                  </a:lnTo>
                  <a:lnTo>
                    <a:pt x="86" y="10"/>
                  </a:lnTo>
                  <a:lnTo>
                    <a:pt x="78" y="4"/>
                  </a:lnTo>
                  <a:lnTo>
                    <a:pt x="76" y="0"/>
                  </a:lnTo>
                  <a:lnTo>
                    <a:pt x="66" y="2"/>
                  </a:lnTo>
                  <a:lnTo>
                    <a:pt x="70" y="6"/>
                  </a:lnTo>
                  <a:lnTo>
                    <a:pt x="74" y="4"/>
                  </a:lnTo>
                  <a:lnTo>
                    <a:pt x="76" y="12"/>
                  </a:lnTo>
                  <a:lnTo>
                    <a:pt x="74" y="14"/>
                  </a:lnTo>
                  <a:lnTo>
                    <a:pt x="64" y="12"/>
                  </a:lnTo>
                  <a:lnTo>
                    <a:pt x="66" y="18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0" y="38"/>
                  </a:lnTo>
                  <a:lnTo>
                    <a:pt x="76" y="36"/>
                  </a:lnTo>
                  <a:lnTo>
                    <a:pt x="82" y="48"/>
                  </a:lnTo>
                  <a:lnTo>
                    <a:pt x="84" y="70"/>
                  </a:lnTo>
                  <a:lnTo>
                    <a:pt x="82" y="88"/>
                  </a:lnTo>
                  <a:lnTo>
                    <a:pt x="70" y="106"/>
                  </a:lnTo>
                  <a:lnTo>
                    <a:pt x="64" y="98"/>
                  </a:lnTo>
                  <a:lnTo>
                    <a:pt x="72" y="80"/>
                  </a:lnTo>
                  <a:lnTo>
                    <a:pt x="60" y="92"/>
                  </a:lnTo>
                  <a:lnTo>
                    <a:pt x="58" y="98"/>
                  </a:lnTo>
                  <a:lnTo>
                    <a:pt x="62" y="102"/>
                  </a:lnTo>
                  <a:lnTo>
                    <a:pt x="62" y="118"/>
                  </a:lnTo>
                  <a:lnTo>
                    <a:pt x="60" y="134"/>
                  </a:lnTo>
                  <a:lnTo>
                    <a:pt x="42" y="142"/>
                  </a:lnTo>
                  <a:lnTo>
                    <a:pt x="32" y="148"/>
                  </a:lnTo>
                  <a:lnTo>
                    <a:pt x="28" y="144"/>
                  </a:lnTo>
                  <a:lnTo>
                    <a:pt x="18" y="158"/>
                  </a:lnTo>
                  <a:lnTo>
                    <a:pt x="14" y="172"/>
                  </a:lnTo>
                  <a:lnTo>
                    <a:pt x="0" y="190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4" name="Freeform 574"/>
            <p:cNvSpPr>
              <a:spLocks/>
            </p:cNvSpPr>
            <p:nvPr/>
          </p:nvSpPr>
          <p:spPr bwMode="ltGray">
            <a:xfrm>
              <a:off x="7534275" y="2644775"/>
              <a:ext cx="111125" cy="141288"/>
            </a:xfrm>
            <a:custGeom>
              <a:avLst/>
              <a:gdLst/>
              <a:ahLst/>
              <a:cxnLst>
                <a:cxn ang="0">
                  <a:pos x="28" y="76"/>
                </a:cxn>
                <a:cxn ang="0">
                  <a:pos x="30" y="68"/>
                </a:cxn>
                <a:cxn ang="0">
                  <a:pos x="38" y="66"/>
                </a:cxn>
                <a:cxn ang="0">
                  <a:pos x="30" y="60"/>
                </a:cxn>
                <a:cxn ang="0">
                  <a:pos x="22" y="64"/>
                </a:cxn>
                <a:cxn ang="0">
                  <a:pos x="20" y="56"/>
                </a:cxn>
                <a:cxn ang="0">
                  <a:pos x="28" y="58"/>
                </a:cxn>
                <a:cxn ang="0">
                  <a:pos x="42" y="52"/>
                </a:cxn>
                <a:cxn ang="0">
                  <a:pos x="62" y="50"/>
                </a:cxn>
                <a:cxn ang="0">
                  <a:pos x="60" y="48"/>
                </a:cxn>
                <a:cxn ang="0">
                  <a:pos x="58" y="30"/>
                </a:cxn>
                <a:cxn ang="0">
                  <a:pos x="66" y="26"/>
                </a:cxn>
                <a:cxn ang="0">
                  <a:pos x="68" y="16"/>
                </a:cxn>
                <a:cxn ang="0">
                  <a:pos x="70" y="6"/>
                </a:cxn>
                <a:cxn ang="0">
                  <a:pos x="62" y="12"/>
                </a:cxn>
                <a:cxn ang="0">
                  <a:pos x="52" y="0"/>
                </a:cxn>
                <a:cxn ang="0">
                  <a:pos x="52" y="12"/>
                </a:cxn>
                <a:cxn ang="0">
                  <a:pos x="44" y="12"/>
                </a:cxn>
                <a:cxn ang="0">
                  <a:pos x="34" y="16"/>
                </a:cxn>
                <a:cxn ang="0">
                  <a:pos x="18" y="12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10" y="22"/>
                </a:cxn>
                <a:cxn ang="0">
                  <a:pos x="18" y="38"/>
                </a:cxn>
                <a:cxn ang="0">
                  <a:pos x="18" y="46"/>
                </a:cxn>
                <a:cxn ang="0">
                  <a:pos x="4" y="50"/>
                </a:cxn>
                <a:cxn ang="0">
                  <a:pos x="8" y="56"/>
                </a:cxn>
                <a:cxn ang="0">
                  <a:pos x="12" y="68"/>
                </a:cxn>
                <a:cxn ang="0">
                  <a:pos x="20" y="74"/>
                </a:cxn>
                <a:cxn ang="0">
                  <a:pos x="26" y="72"/>
                </a:cxn>
                <a:cxn ang="0">
                  <a:pos x="28" y="76"/>
                </a:cxn>
              </a:cxnLst>
              <a:rect l="0" t="0" r="r" b="b"/>
              <a:pathLst>
                <a:path w="71" h="77">
                  <a:moveTo>
                    <a:pt x="28" y="76"/>
                  </a:moveTo>
                  <a:lnTo>
                    <a:pt x="30" y="68"/>
                  </a:lnTo>
                  <a:lnTo>
                    <a:pt x="38" y="66"/>
                  </a:lnTo>
                  <a:lnTo>
                    <a:pt x="30" y="60"/>
                  </a:lnTo>
                  <a:lnTo>
                    <a:pt x="22" y="64"/>
                  </a:lnTo>
                  <a:lnTo>
                    <a:pt x="20" y="56"/>
                  </a:lnTo>
                  <a:lnTo>
                    <a:pt x="28" y="58"/>
                  </a:lnTo>
                  <a:lnTo>
                    <a:pt x="42" y="52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30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70" y="6"/>
                  </a:lnTo>
                  <a:lnTo>
                    <a:pt x="62" y="12"/>
                  </a:lnTo>
                  <a:lnTo>
                    <a:pt x="52" y="0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34" y="16"/>
                  </a:lnTo>
                  <a:lnTo>
                    <a:pt x="18" y="12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0" y="22"/>
                  </a:lnTo>
                  <a:lnTo>
                    <a:pt x="18" y="38"/>
                  </a:lnTo>
                  <a:lnTo>
                    <a:pt x="18" y="46"/>
                  </a:lnTo>
                  <a:lnTo>
                    <a:pt x="4" y="50"/>
                  </a:lnTo>
                  <a:lnTo>
                    <a:pt x="8" y="56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6" y="72"/>
                  </a:lnTo>
                  <a:lnTo>
                    <a:pt x="28" y="7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5" name="Freeform 575"/>
            <p:cNvSpPr>
              <a:spLocks/>
            </p:cNvSpPr>
            <p:nvPr/>
          </p:nvSpPr>
          <p:spPr bwMode="ltGray">
            <a:xfrm>
              <a:off x="6853238" y="4437063"/>
              <a:ext cx="30162" cy="2698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8" y="14"/>
                </a:cxn>
                <a:cxn ang="0">
                  <a:pos x="18" y="12"/>
                </a:cxn>
                <a:cxn ang="0">
                  <a:pos x="16" y="0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lnTo>
                    <a:pt x="4" y="6"/>
                  </a:lnTo>
                  <a:lnTo>
                    <a:pt x="0" y="12"/>
                  </a:lnTo>
                  <a:lnTo>
                    <a:pt x="8" y="14"/>
                  </a:lnTo>
                  <a:lnTo>
                    <a:pt x="18" y="12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6" name="Freeform 576"/>
            <p:cNvSpPr>
              <a:spLocks/>
            </p:cNvSpPr>
            <p:nvPr/>
          </p:nvSpPr>
          <p:spPr bwMode="ltGray">
            <a:xfrm>
              <a:off x="7223125" y="4706938"/>
              <a:ext cx="955675" cy="841375"/>
            </a:xfrm>
            <a:custGeom>
              <a:avLst/>
              <a:gdLst/>
              <a:ahLst/>
              <a:cxnLst>
                <a:cxn ang="0">
                  <a:pos x="138" y="130"/>
                </a:cxn>
                <a:cxn ang="0">
                  <a:pos x="154" y="96"/>
                </a:cxn>
                <a:cxn ang="0">
                  <a:pos x="180" y="75"/>
                </a:cxn>
                <a:cxn ang="0">
                  <a:pos x="223" y="88"/>
                </a:cxn>
                <a:cxn ang="0">
                  <a:pos x="229" y="49"/>
                </a:cxn>
                <a:cxn ang="0">
                  <a:pos x="268" y="28"/>
                </a:cxn>
                <a:cxn ang="0">
                  <a:pos x="320" y="22"/>
                </a:cxn>
                <a:cxn ang="0">
                  <a:pos x="328" y="47"/>
                </a:cxn>
                <a:cxn ang="0">
                  <a:pos x="345" y="87"/>
                </a:cxn>
                <a:cxn ang="0">
                  <a:pos x="391" y="112"/>
                </a:cxn>
                <a:cxn ang="0">
                  <a:pos x="416" y="87"/>
                </a:cxn>
                <a:cxn ang="0">
                  <a:pos x="416" y="28"/>
                </a:cxn>
                <a:cxn ang="0">
                  <a:pos x="432" y="4"/>
                </a:cxn>
                <a:cxn ang="0">
                  <a:pos x="452" y="59"/>
                </a:cxn>
                <a:cxn ang="0">
                  <a:pos x="488" y="75"/>
                </a:cxn>
                <a:cxn ang="0">
                  <a:pos x="491" y="120"/>
                </a:cxn>
                <a:cxn ang="0">
                  <a:pos x="531" y="157"/>
                </a:cxn>
                <a:cxn ang="0">
                  <a:pos x="543" y="189"/>
                </a:cxn>
                <a:cxn ang="0">
                  <a:pos x="596" y="250"/>
                </a:cxn>
                <a:cxn ang="0">
                  <a:pos x="598" y="313"/>
                </a:cxn>
                <a:cxn ang="0">
                  <a:pos x="564" y="377"/>
                </a:cxn>
                <a:cxn ang="0">
                  <a:pos x="545" y="419"/>
                </a:cxn>
                <a:cxn ang="0">
                  <a:pos x="491" y="462"/>
                </a:cxn>
                <a:cxn ang="0">
                  <a:pos x="464" y="450"/>
                </a:cxn>
                <a:cxn ang="0">
                  <a:pos x="430" y="448"/>
                </a:cxn>
                <a:cxn ang="0">
                  <a:pos x="405" y="419"/>
                </a:cxn>
                <a:cxn ang="0">
                  <a:pos x="385" y="383"/>
                </a:cxn>
                <a:cxn ang="0">
                  <a:pos x="375" y="372"/>
                </a:cxn>
                <a:cxn ang="0">
                  <a:pos x="351" y="397"/>
                </a:cxn>
                <a:cxn ang="0">
                  <a:pos x="320" y="356"/>
                </a:cxn>
                <a:cxn ang="0">
                  <a:pos x="286" y="356"/>
                </a:cxn>
                <a:cxn ang="0">
                  <a:pos x="264" y="356"/>
                </a:cxn>
                <a:cxn ang="0">
                  <a:pos x="239" y="362"/>
                </a:cxn>
                <a:cxn ang="0">
                  <a:pos x="215" y="379"/>
                </a:cxn>
                <a:cxn ang="0">
                  <a:pos x="201" y="379"/>
                </a:cxn>
                <a:cxn ang="0">
                  <a:pos x="176" y="411"/>
                </a:cxn>
                <a:cxn ang="0">
                  <a:pos x="134" y="421"/>
                </a:cxn>
                <a:cxn ang="0">
                  <a:pos x="105" y="444"/>
                </a:cxn>
                <a:cxn ang="0">
                  <a:pos x="71" y="440"/>
                </a:cxn>
                <a:cxn ang="0">
                  <a:pos x="69" y="401"/>
                </a:cxn>
                <a:cxn ang="0">
                  <a:pos x="36" y="352"/>
                </a:cxn>
                <a:cxn ang="0">
                  <a:pos x="4" y="313"/>
                </a:cxn>
                <a:cxn ang="0">
                  <a:pos x="24" y="319"/>
                </a:cxn>
                <a:cxn ang="0">
                  <a:pos x="0" y="258"/>
                </a:cxn>
                <a:cxn ang="0">
                  <a:pos x="43" y="208"/>
                </a:cxn>
                <a:cxn ang="0">
                  <a:pos x="67" y="204"/>
                </a:cxn>
                <a:cxn ang="0">
                  <a:pos x="93" y="191"/>
                </a:cxn>
                <a:cxn ang="0">
                  <a:pos x="111" y="155"/>
                </a:cxn>
              </a:cxnLst>
              <a:rect l="0" t="0" r="r" b="b"/>
              <a:pathLst>
                <a:path w="603" h="465">
                  <a:moveTo>
                    <a:pt x="120" y="124"/>
                  </a:moveTo>
                  <a:lnTo>
                    <a:pt x="134" y="145"/>
                  </a:lnTo>
                  <a:lnTo>
                    <a:pt x="138" y="130"/>
                  </a:lnTo>
                  <a:lnTo>
                    <a:pt x="132" y="124"/>
                  </a:lnTo>
                  <a:lnTo>
                    <a:pt x="146" y="112"/>
                  </a:lnTo>
                  <a:lnTo>
                    <a:pt x="154" y="96"/>
                  </a:lnTo>
                  <a:lnTo>
                    <a:pt x="162" y="87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201" y="87"/>
                  </a:lnTo>
                  <a:lnTo>
                    <a:pt x="211" y="85"/>
                  </a:lnTo>
                  <a:lnTo>
                    <a:pt x="223" y="88"/>
                  </a:lnTo>
                  <a:lnTo>
                    <a:pt x="219" y="77"/>
                  </a:lnTo>
                  <a:lnTo>
                    <a:pt x="233" y="63"/>
                  </a:lnTo>
                  <a:lnTo>
                    <a:pt x="229" y="49"/>
                  </a:lnTo>
                  <a:lnTo>
                    <a:pt x="251" y="35"/>
                  </a:lnTo>
                  <a:lnTo>
                    <a:pt x="263" y="39"/>
                  </a:lnTo>
                  <a:lnTo>
                    <a:pt x="268" y="28"/>
                  </a:lnTo>
                  <a:lnTo>
                    <a:pt x="268" y="20"/>
                  </a:lnTo>
                  <a:lnTo>
                    <a:pt x="296" y="28"/>
                  </a:lnTo>
                  <a:lnTo>
                    <a:pt x="320" y="22"/>
                  </a:lnTo>
                  <a:lnTo>
                    <a:pt x="330" y="28"/>
                  </a:lnTo>
                  <a:lnTo>
                    <a:pt x="338" y="29"/>
                  </a:lnTo>
                  <a:lnTo>
                    <a:pt x="328" y="47"/>
                  </a:lnTo>
                  <a:lnTo>
                    <a:pt x="328" y="55"/>
                  </a:lnTo>
                  <a:lnTo>
                    <a:pt x="320" y="73"/>
                  </a:lnTo>
                  <a:lnTo>
                    <a:pt x="345" y="87"/>
                  </a:lnTo>
                  <a:lnTo>
                    <a:pt x="379" y="104"/>
                  </a:lnTo>
                  <a:lnTo>
                    <a:pt x="391" y="94"/>
                  </a:lnTo>
                  <a:lnTo>
                    <a:pt x="391" y="112"/>
                  </a:lnTo>
                  <a:lnTo>
                    <a:pt x="403" y="114"/>
                  </a:lnTo>
                  <a:lnTo>
                    <a:pt x="407" y="106"/>
                  </a:lnTo>
                  <a:lnTo>
                    <a:pt x="416" y="87"/>
                  </a:lnTo>
                  <a:lnTo>
                    <a:pt x="418" y="65"/>
                  </a:lnTo>
                  <a:lnTo>
                    <a:pt x="414" y="47"/>
                  </a:lnTo>
                  <a:lnTo>
                    <a:pt x="416" y="28"/>
                  </a:lnTo>
                  <a:lnTo>
                    <a:pt x="418" y="16"/>
                  </a:lnTo>
                  <a:lnTo>
                    <a:pt x="422" y="0"/>
                  </a:lnTo>
                  <a:lnTo>
                    <a:pt x="432" y="4"/>
                  </a:lnTo>
                  <a:lnTo>
                    <a:pt x="444" y="29"/>
                  </a:lnTo>
                  <a:lnTo>
                    <a:pt x="448" y="51"/>
                  </a:lnTo>
                  <a:lnTo>
                    <a:pt x="452" y="59"/>
                  </a:lnTo>
                  <a:lnTo>
                    <a:pt x="460" y="51"/>
                  </a:lnTo>
                  <a:lnTo>
                    <a:pt x="480" y="67"/>
                  </a:lnTo>
                  <a:lnTo>
                    <a:pt x="488" y="75"/>
                  </a:lnTo>
                  <a:lnTo>
                    <a:pt x="478" y="81"/>
                  </a:lnTo>
                  <a:lnTo>
                    <a:pt x="489" y="96"/>
                  </a:lnTo>
                  <a:lnTo>
                    <a:pt x="491" y="120"/>
                  </a:lnTo>
                  <a:lnTo>
                    <a:pt x="497" y="140"/>
                  </a:lnTo>
                  <a:lnTo>
                    <a:pt x="507" y="142"/>
                  </a:lnTo>
                  <a:lnTo>
                    <a:pt x="531" y="157"/>
                  </a:lnTo>
                  <a:lnTo>
                    <a:pt x="539" y="169"/>
                  </a:lnTo>
                  <a:lnTo>
                    <a:pt x="541" y="179"/>
                  </a:lnTo>
                  <a:lnTo>
                    <a:pt x="543" y="189"/>
                  </a:lnTo>
                  <a:lnTo>
                    <a:pt x="547" y="197"/>
                  </a:lnTo>
                  <a:lnTo>
                    <a:pt x="590" y="238"/>
                  </a:lnTo>
                  <a:lnTo>
                    <a:pt x="596" y="250"/>
                  </a:lnTo>
                  <a:lnTo>
                    <a:pt x="602" y="289"/>
                  </a:lnTo>
                  <a:lnTo>
                    <a:pt x="602" y="305"/>
                  </a:lnTo>
                  <a:lnTo>
                    <a:pt x="598" y="313"/>
                  </a:lnTo>
                  <a:lnTo>
                    <a:pt x="588" y="350"/>
                  </a:lnTo>
                  <a:lnTo>
                    <a:pt x="582" y="358"/>
                  </a:lnTo>
                  <a:lnTo>
                    <a:pt x="564" y="377"/>
                  </a:lnTo>
                  <a:lnTo>
                    <a:pt x="545" y="395"/>
                  </a:lnTo>
                  <a:lnTo>
                    <a:pt x="539" y="405"/>
                  </a:lnTo>
                  <a:lnTo>
                    <a:pt x="545" y="419"/>
                  </a:lnTo>
                  <a:lnTo>
                    <a:pt x="539" y="444"/>
                  </a:lnTo>
                  <a:lnTo>
                    <a:pt x="513" y="440"/>
                  </a:lnTo>
                  <a:lnTo>
                    <a:pt x="491" y="462"/>
                  </a:lnTo>
                  <a:lnTo>
                    <a:pt x="482" y="452"/>
                  </a:lnTo>
                  <a:lnTo>
                    <a:pt x="482" y="440"/>
                  </a:lnTo>
                  <a:lnTo>
                    <a:pt x="464" y="450"/>
                  </a:lnTo>
                  <a:lnTo>
                    <a:pt x="458" y="464"/>
                  </a:lnTo>
                  <a:lnTo>
                    <a:pt x="442" y="452"/>
                  </a:lnTo>
                  <a:lnTo>
                    <a:pt x="430" y="448"/>
                  </a:lnTo>
                  <a:lnTo>
                    <a:pt x="426" y="448"/>
                  </a:lnTo>
                  <a:lnTo>
                    <a:pt x="403" y="433"/>
                  </a:lnTo>
                  <a:lnTo>
                    <a:pt x="405" y="419"/>
                  </a:lnTo>
                  <a:lnTo>
                    <a:pt x="391" y="405"/>
                  </a:lnTo>
                  <a:lnTo>
                    <a:pt x="395" y="395"/>
                  </a:lnTo>
                  <a:lnTo>
                    <a:pt x="385" y="383"/>
                  </a:lnTo>
                  <a:lnTo>
                    <a:pt x="381" y="399"/>
                  </a:lnTo>
                  <a:lnTo>
                    <a:pt x="373" y="385"/>
                  </a:lnTo>
                  <a:lnTo>
                    <a:pt x="375" y="372"/>
                  </a:lnTo>
                  <a:lnTo>
                    <a:pt x="361" y="381"/>
                  </a:lnTo>
                  <a:lnTo>
                    <a:pt x="353" y="391"/>
                  </a:lnTo>
                  <a:lnTo>
                    <a:pt x="351" y="397"/>
                  </a:lnTo>
                  <a:lnTo>
                    <a:pt x="339" y="377"/>
                  </a:lnTo>
                  <a:lnTo>
                    <a:pt x="330" y="374"/>
                  </a:lnTo>
                  <a:lnTo>
                    <a:pt x="320" y="356"/>
                  </a:lnTo>
                  <a:lnTo>
                    <a:pt x="300" y="356"/>
                  </a:lnTo>
                  <a:lnTo>
                    <a:pt x="296" y="364"/>
                  </a:lnTo>
                  <a:lnTo>
                    <a:pt x="286" y="356"/>
                  </a:lnTo>
                  <a:lnTo>
                    <a:pt x="276" y="352"/>
                  </a:lnTo>
                  <a:lnTo>
                    <a:pt x="272" y="352"/>
                  </a:lnTo>
                  <a:lnTo>
                    <a:pt x="264" y="356"/>
                  </a:lnTo>
                  <a:lnTo>
                    <a:pt x="255" y="360"/>
                  </a:lnTo>
                  <a:lnTo>
                    <a:pt x="245" y="362"/>
                  </a:lnTo>
                  <a:lnTo>
                    <a:pt x="239" y="362"/>
                  </a:lnTo>
                  <a:lnTo>
                    <a:pt x="229" y="370"/>
                  </a:lnTo>
                  <a:lnTo>
                    <a:pt x="221" y="377"/>
                  </a:lnTo>
                  <a:lnTo>
                    <a:pt x="215" y="379"/>
                  </a:lnTo>
                  <a:lnTo>
                    <a:pt x="211" y="377"/>
                  </a:lnTo>
                  <a:lnTo>
                    <a:pt x="209" y="376"/>
                  </a:lnTo>
                  <a:lnTo>
                    <a:pt x="201" y="379"/>
                  </a:lnTo>
                  <a:lnTo>
                    <a:pt x="193" y="383"/>
                  </a:lnTo>
                  <a:lnTo>
                    <a:pt x="188" y="391"/>
                  </a:lnTo>
                  <a:lnTo>
                    <a:pt x="176" y="411"/>
                  </a:lnTo>
                  <a:lnTo>
                    <a:pt x="160" y="409"/>
                  </a:lnTo>
                  <a:lnTo>
                    <a:pt x="142" y="413"/>
                  </a:lnTo>
                  <a:lnTo>
                    <a:pt x="134" y="421"/>
                  </a:lnTo>
                  <a:lnTo>
                    <a:pt x="124" y="427"/>
                  </a:lnTo>
                  <a:lnTo>
                    <a:pt x="113" y="440"/>
                  </a:lnTo>
                  <a:lnTo>
                    <a:pt x="105" y="444"/>
                  </a:lnTo>
                  <a:lnTo>
                    <a:pt x="97" y="446"/>
                  </a:lnTo>
                  <a:lnTo>
                    <a:pt x="81" y="438"/>
                  </a:lnTo>
                  <a:lnTo>
                    <a:pt x="71" y="440"/>
                  </a:lnTo>
                  <a:lnTo>
                    <a:pt x="69" y="431"/>
                  </a:lnTo>
                  <a:lnTo>
                    <a:pt x="71" y="419"/>
                  </a:lnTo>
                  <a:lnTo>
                    <a:pt x="69" y="401"/>
                  </a:lnTo>
                  <a:lnTo>
                    <a:pt x="53" y="385"/>
                  </a:lnTo>
                  <a:lnTo>
                    <a:pt x="51" y="376"/>
                  </a:lnTo>
                  <a:lnTo>
                    <a:pt x="36" y="352"/>
                  </a:lnTo>
                  <a:lnTo>
                    <a:pt x="22" y="338"/>
                  </a:lnTo>
                  <a:lnTo>
                    <a:pt x="12" y="326"/>
                  </a:lnTo>
                  <a:lnTo>
                    <a:pt x="4" y="313"/>
                  </a:lnTo>
                  <a:lnTo>
                    <a:pt x="20" y="324"/>
                  </a:lnTo>
                  <a:lnTo>
                    <a:pt x="14" y="313"/>
                  </a:lnTo>
                  <a:lnTo>
                    <a:pt x="24" y="319"/>
                  </a:lnTo>
                  <a:lnTo>
                    <a:pt x="2" y="289"/>
                  </a:lnTo>
                  <a:lnTo>
                    <a:pt x="6" y="263"/>
                  </a:lnTo>
                  <a:lnTo>
                    <a:pt x="0" y="258"/>
                  </a:lnTo>
                  <a:lnTo>
                    <a:pt x="8" y="246"/>
                  </a:lnTo>
                  <a:lnTo>
                    <a:pt x="30" y="226"/>
                  </a:lnTo>
                  <a:lnTo>
                    <a:pt x="43" y="208"/>
                  </a:lnTo>
                  <a:lnTo>
                    <a:pt x="55" y="214"/>
                  </a:lnTo>
                  <a:lnTo>
                    <a:pt x="57" y="206"/>
                  </a:lnTo>
                  <a:lnTo>
                    <a:pt x="67" y="204"/>
                  </a:lnTo>
                  <a:lnTo>
                    <a:pt x="73" y="199"/>
                  </a:lnTo>
                  <a:lnTo>
                    <a:pt x="83" y="197"/>
                  </a:lnTo>
                  <a:lnTo>
                    <a:pt x="93" y="191"/>
                  </a:lnTo>
                  <a:lnTo>
                    <a:pt x="103" y="181"/>
                  </a:lnTo>
                  <a:lnTo>
                    <a:pt x="109" y="169"/>
                  </a:lnTo>
                  <a:lnTo>
                    <a:pt x="111" y="155"/>
                  </a:lnTo>
                  <a:lnTo>
                    <a:pt x="113" y="144"/>
                  </a:lnTo>
                  <a:lnTo>
                    <a:pt x="120" y="1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7" name="Freeform 577"/>
            <p:cNvSpPr>
              <a:spLocks/>
            </p:cNvSpPr>
            <p:nvPr/>
          </p:nvSpPr>
          <p:spPr bwMode="ltGray">
            <a:xfrm>
              <a:off x="7221538" y="4705350"/>
              <a:ext cx="965200" cy="855663"/>
            </a:xfrm>
            <a:custGeom>
              <a:avLst/>
              <a:gdLst/>
              <a:ahLst/>
              <a:cxnLst>
                <a:cxn ang="0">
                  <a:pos x="140" y="132"/>
                </a:cxn>
                <a:cxn ang="0">
                  <a:pos x="156" y="98"/>
                </a:cxn>
                <a:cxn ang="0">
                  <a:pos x="182" y="76"/>
                </a:cxn>
                <a:cxn ang="0">
                  <a:pos x="226" y="90"/>
                </a:cxn>
                <a:cxn ang="0">
                  <a:pos x="232" y="50"/>
                </a:cxn>
                <a:cxn ang="0">
                  <a:pos x="272" y="28"/>
                </a:cxn>
                <a:cxn ang="0">
                  <a:pos x="324" y="22"/>
                </a:cxn>
                <a:cxn ang="0">
                  <a:pos x="332" y="48"/>
                </a:cxn>
                <a:cxn ang="0">
                  <a:pos x="350" y="88"/>
                </a:cxn>
                <a:cxn ang="0">
                  <a:pos x="396" y="114"/>
                </a:cxn>
                <a:cxn ang="0">
                  <a:pos x="422" y="88"/>
                </a:cxn>
                <a:cxn ang="0">
                  <a:pos x="422" y="28"/>
                </a:cxn>
                <a:cxn ang="0">
                  <a:pos x="438" y="4"/>
                </a:cxn>
                <a:cxn ang="0">
                  <a:pos x="458" y="60"/>
                </a:cxn>
                <a:cxn ang="0">
                  <a:pos x="494" y="76"/>
                </a:cxn>
                <a:cxn ang="0">
                  <a:pos x="498" y="122"/>
                </a:cxn>
                <a:cxn ang="0">
                  <a:pos x="538" y="160"/>
                </a:cxn>
                <a:cxn ang="0">
                  <a:pos x="550" y="192"/>
                </a:cxn>
                <a:cxn ang="0">
                  <a:pos x="604" y="254"/>
                </a:cxn>
                <a:cxn ang="0">
                  <a:pos x="606" y="318"/>
                </a:cxn>
                <a:cxn ang="0">
                  <a:pos x="572" y="384"/>
                </a:cxn>
                <a:cxn ang="0">
                  <a:pos x="552" y="426"/>
                </a:cxn>
                <a:cxn ang="0">
                  <a:pos x="498" y="470"/>
                </a:cxn>
                <a:cxn ang="0">
                  <a:pos x="470" y="458"/>
                </a:cxn>
                <a:cxn ang="0">
                  <a:pos x="436" y="456"/>
                </a:cxn>
                <a:cxn ang="0">
                  <a:pos x="410" y="426"/>
                </a:cxn>
                <a:cxn ang="0">
                  <a:pos x="390" y="390"/>
                </a:cxn>
                <a:cxn ang="0">
                  <a:pos x="380" y="378"/>
                </a:cxn>
                <a:cxn ang="0">
                  <a:pos x="356" y="404"/>
                </a:cxn>
                <a:cxn ang="0">
                  <a:pos x="324" y="362"/>
                </a:cxn>
                <a:cxn ang="0">
                  <a:pos x="290" y="362"/>
                </a:cxn>
                <a:cxn ang="0">
                  <a:pos x="268" y="362"/>
                </a:cxn>
                <a:cxn ang="0">
                  <a:pos x="242" y="368"/>
                </a:cxn>
                <a:cxn ang="0">
                  <a:pos x="218" y="386"/>
                </a:cxn>
                <a:cxn ang="0">
                  <a:pos x="204" y="386"/>
                </a:cxn>
                <a:cxn ang="0">
                  <a:pos x="178" y="418"/>
                </a:cxn>
                <a:cxn ang="0">
                  <a:pos x="136" y="428"/>
                </a:cxn>
                <a:cxn ang="0">
                  <a:pos x="106" y="452"/>
                </a:cxn>
                <a:cxn ang="0">
                  <a:pos x="72" y="448"/>
                </a:cxn>
                <a:cxn ang="0">
                  <a:pos x="70" y="408"/>
                </a:cxn>
                <a:cxn ang="0">
                  <a:pos x="36" y="358"/>
                </a:cxn>
                <a:cxn ang="0">
                  <a:pos x="4" y="318"/>
                </a:cxn>
                <a:cxn ang="0">
                  <a:pos x="24" y="324"/>
                </a:cxn>
                <a:cxn ang="0">
                  <a:pos x="0" y="262"/>
                </a:cxn>
                <a:cxn ang="0">
                  <a:pos x="44" y="212"/>
                </a:cxn>
                <a:cxn ang="0">
                  <a:pos x="68" y="208"/>
                </a:cxn>
                <a:cxn ang="0">
                  <a:pos x="94" y="194"/>
                </a:cxn>
                <a:cxn ang="0">
                  <a:pos x="112" y="158"/>
                </a:cxn>
              </a:cxnLst>
              <a:rect l="0" t="0" r="r" b="b"/>
              <a:pathLst>
                <a:path w="611" h="473">
                  <a:moveTo>
                    <a:pt x="122" y="126"/>
                  </a:moveTo>
                  <a:lnTo>
                    <a:pt x="136" y="148"/>
                  </a:lnTo>
                  <a:lnTo>
                    <a:pt x="140" y="132"/>
                  </a:lnTo>
                  <a:lnTo>
                    <a:pt x="134" y="126"/>
                  </a:lnTo>
                  <a:lnTo>
                    <a:pt x="148" y="114"/>
                  </a:lnTo>
                  <a:lnTo>
                    <a:pt x="156" y="98"/>
                  </a:lnTo>
                  <a:lnTo>
                    <a:pt x="164" y="88"/>
                  </a:lnTo>
                  <a:lnTo>
                    <a:pt x="174" y="78"/>
                  </a:lnTo>
                  <a:lnTo>
                    <a:pt x="182" y="76"/>
                  </a:lnTo>
                  <a:lnTo>
                    <a:pt x="204" y="88"/>
                  </a:lnTo>
                  <a:lnTo>
                    <a:pt x="214" y="86"/>
                  </a:lnTo>
                  <a:lnTo>
                    <a:pt x="226" y="90"/>
                  </a:lnTo>
                  <a:lnTo>
                    <a:pt x="222" y="78"/>
                  </a:lnTo>
                  <a:lnTo>
                    <a:pt x="236" y="64"/>
                  </a:lnTo>
                  <a:lnTo>
                    <a:pt x="232" y="50"/>
                  </a:lnTo>
                  <a:lnTo>
                    <a:pt x="254" y="36"/>
                  </a:lnTo>
                  <a:lnTo>
                    <a:pt x="266" y="40"/>
                  </a:lnTo>
                  <a:lnTo>
                    <a:pt x="272" y="28"/>
                  </a:lnTo>
                  <a:lnTo>
                    <a:pt x="272" y="20"/>
                  </a:lnTo>
                  <a:lnTo>
                    <a:pt x="300" y="28"/>
                  </a:lnTo>
                  <a:lnTo>
                    <a:pt x="324" y="22"/>
                  </a:lnTo>
                  <a:lnTo>
                    <a:pt x="334" y="28"/>
                  </a:lnTo>
                  <a:lnTo>
                    <a:pt x="342" y="30"/>
                  </a:lnTo>
                  <a:lnTo>
                    <a:pt x="332" y="48"/>
                  </a:lnTo>
                  <a:lnTo>
                    <a:pt x="332" y="56"/>
                  </a:lnTo>
                  <a:lnTo>
                    <a:pt x="324" y="74"/>
                  </a:lnTo>
                  <a:lnTo>
                    <a:pt x="350" y="88"/>
                  </a:lnTo>
                  <a:lnTo>
                    <a:pt x="384" y="106"/>
                  </a:lnTo>
                  <a:lnTo>
                    <a:pt x="396" y="96"/>
                  </a:lnTo>
                  <a:lnTo>
                    <a:pt x="396" y="114"/>
                  </a:lnTo>
                  <a:lnTo>
                    <a:pt x="408" y="116"/>
                  </a:lnTo>
                  <a:lnTo>
                    <a:pt x="412" y="108"/>
                  </a:lnTo>
                  <a:lnTo>
                    <a:pt x="422" y="88"/>
                  </a:lnTo>
                  <a:lnTo>
                    <a:pt x="424" y="66"/>
                  </a:lnTo>
                  <a:lnTo>
                    <a:pt x="420" y="48"/>
                  </a:lnTo>
                  <a:lnTo>
                    <a:pt x="422" y="28"/>
                  </a:lnTo>
                  <a:lnTo>
                    <a:pt x="424" y="16"/>
                  </a:lnTo>
                  <a:lnTo>
                    <a:pt x="428" y="0"/>
                  </a:lnTo>
                  <a:lnTo>
                    <a:pt x="438" y="4"/>
                  </a:lnTo>
                  <a:lnTo>
                    <a:pt x="450" y="30"/>
                  </a:lnTo>
                  <a:lnTo>
                    <a:pt x="454" y="52"/>
                  </a:lnTo>
                  <a:lnTo>
                    <a:pt x="458" y="60"/>
                  </a:lnTo>
                  <a:lnTo>
                    <a:pt x="466" y="52"/>
                  </a:lnTo>
                  <a:lnTo>
                    <a:pt x="486" y="68"/>
                  </a:lnTo>
                  <a:lnTo>
                    <a:pt x="494" y="76"/>
                  </a:lnTo>
                  <a:lnTo>
                    <a:pt x="484" y="82"/>
                  </a:lnTo>
                  <a:lnTo>
                    <a:pt x="496" y="98"/>
                  </a:lnTo>
                  <a:lnTo>
                    <a:pt x="498" y="122"/>
                  </a:lnTo>
                  <a:lnTo>
                    <a:pt x="504" y="142"/>
                  </a:lnTo>
                  <a:lnTo>
                    <a:pt x="514" y="144"/>
                  </a:lnTo>
                  <a:lnTo>
                    <a:pt x="538" y="160"/>
                  </a:lnTo>
                  <a:lnTo>
                    <a:pt x="546" y="172"/>
                  </a:lnTo>
                  <a:lnTo>
                    <a:pt x="548" y="182"/>
                  </a:lnTo>
                  <a:lnTo>
                    <a:pt x="550" y="192"/>
                  </a:lnTo>
                  <a:lnTo>
                    <a:pt x="554" y="200"/>
                  </a:lnTo>
                  <a:lnTo>
                    <a:pt x="598" y="242"/>
                  </a:lnTo>
                  <a:lnTo>
                    <a:pt x="604" y="254"/>
                  </a:lnTo>
                  <a:lnTo>
                    <a:pt x="610" y="294"/>
                  </a:lnTo>
                  <a:lnTo>
                    <a:pt x="610" y="310"/>
                  </a:lnTo>
                  <a:lnTo>
                    <a:pt x="606" y="318"/>
                  </a:lnTo>
                  <a:lnTo>
                    <a:pt x="596" y="356"/>
                  </a:lnTo>
                  <a:lnTo>
                    <a:pt x="590" y="364"/>
                  </a:lnTo>
                  <a:lnTo>
                    <a:pt x="572" y="384"/>
                  </a:lnTo>
                  <a:lnTo>
                    <a:pt x="552" y="402"/>
                  </a:lnTo>
                  <a:lnTo>
                    <a:pt x="546" y="412"/>
                  </a:lnTo>
                  <a:lnTo>
                    <a:pt x="552" y="426"/>
                  </a:lnTo>
                  <a:lnTo>
                    <a:pt x="546" y="452"/>
                  </a:lnTo>
                  <a:lnTo>
                    <a:pt x="520" y="448"/>
                  </a:lnTo>
                  <a:lnTo>
                    <a:pt x="498" y="470"/>
                  </a:lnTo>
                  <a:lnTo>
                    <a:pt x="488" y="460"/>
                  </a:lnTo>
                  <a:lnTo>
                    <a:pt x="488" y="448"/>
                  </a:lnTo>
                  <a:lnTo>
                    <a:pt x="470" y="458"/>
                  </a:lnTo>
                  <a:lnTo>
                    <a:pt x="464" y="472"/>
                  </a:lnTo>
                  <a:lnTo>
                    <a:pt x="448" y="460"/>
                  </a:lnTo>
                  <a:lnTo>
                    <a:pt x="436" y="456"/>
                  </a:lnTo>
                  <a:lnTo>
                    <a:pt x="432" y="456"/>
                  </a:lnTo>
                  <a:lnTo>
                    <a:pt x="408" y="440"/>
                  </a:lnTo>
                  <a:lnTo>
                    <a:pt x="410" y="426"/>
                  </a:lnTo>
                  <a:lnTo>
                    <a:pt x="396" y="412"/>
                  </a:lnTo>
                  <a:lnTo>
                    <a:pt x="400" y="402"/>
                  </a:lnTo>
                  <a:lnTo>
                    <a:pt x="390" y="390"/>
                  </a:lnTo>
                  <a:lnTo>
                    <a:pt x="386" y="406"/>
                  </a:lnTo>
                  <a:lnTo>
                    <a:pt x="378" y="392"/>
                  </a:lnTo>
                  <a:lnTo>
                    <a:pt x="380" y="378"/>
                  </a:lnTo>
                  <a:lnTo>
                    <a:pt x="366" y="388"/>
                  </a:lnTo>
                  <a:lnTo>
                    <a:pt x="358" y="398"/>
                  </a:lnTo>
                  <a:lnTo>
                    <a:pt x="356" y="404"/>
                  </a:lnTo>
                  <a:lnTo>
                    <a:pt x="344" y="384"/>
                  </a:lnTo>
                  <a:lnTo>
                    <a:pt x="334" y="380"/>
                  </a:lnTo>
                  <a:lnTo>
                    <a:pt x="324" y="362"/>
                  </a:lnTo>
                  <a:lnTo>
                    <a:pt x="304" y="362"/>
                  </a:lnTo>
                  <a:lnTo>
                    <a:pt x="300" y="370"/>
                  </a:lnTo>
                  <a:lnTo>
                    <a:pt x="290" y="362"/>
                  </a:lnTo>
                  <a:lnTo>
                    <a:pt x="280" y="358"/>
                  </a:lnTo>
                  <a:lnTo>
                    <a:pt x="276" y="358"/>
                  </a:lnTo>
                  <a:lnTo>
                    <a:pt x="268" y="362"/>
                  </a:lnTo>
                  <a:lnTo>
                    <a:pt x="258" y="366"/>
                  </a:lnTo>
                  <a:lnTo>
                    <a:pt x="248" y="368"/>
                  </a:lnTo>
                  <a:lnTo>
                    <a:pt x="242" y="368"/>
                  </a:lnTo>
                  <a:lnTo>
                    <a:pt x="232" y="376"/>
                  </a:lnTo>
                  <a:lnTo>
                    <a:pt x="224" y="384"/>
                  </a:lnTo>
                  <a:lnTo>
                    <a:pt x="218" y="386"/>
                  </a:lnTo>
                  <a:lnTo>
                    <a:pt x="214" y="384"/>
                  </a:lnTo>
                  <a:lnTo>
                    <a:pt x="212" y="382"/>
                  </a:lnTo>
                  <a:lnTo>
                    <a:pt x="204" y="386"/>
                  </a:lnTo>
                  <a:lnTo>
                    <a:pt x="196" y="390"/>
                  </a:lnTo>
                  <a:lnTo>
                    <a:pt x="190" y="398"/>
                  </a:lnTo>
                  <a:lnTo>
                    <a:pt x="178" y="418"/>
                  </a:lnTo>
                  <a:lnTo>
                    <a:pt x="162" y="416"/>
                  </a:lnTo>
                  <a:lnTo>
                    <a:pt x="144" y="420"/>
                  </a:lnTo>
                  <a:lnTo>
                    <a:pt x="136" y="428"/>
                  </a:lnTo>
                  <a:lnTo>
                    <a:pt x="126" y="434"/>
                  </a:lnTo>
                  <a:lnTo>
                    <a:pt x="114" y="448"/>
                  </a:lnTo>
                  <a:lnTo>
                    <a:pt x="106" y="452"/>
                  </a:lnTo>
                  <a:lnTo>
                    <a:pt x="98" y="454"/>
                  </a:lnTo>
                  <a:lnTo>
                    <a:pt x="82" y="446"/>
                  </a:lnTo>
                  <a:lnTo>
                    <a:pt x="72" y="448"/>
                  </a:lnTo>
                  <a:lnTo>
                    <a:pt x="70" y="438"/>
                  </a:lnTo>
                  <a:lnTo>
                    <a:pt x="72" y="426"/>
                  </a:lnTo>
                  <a:lnTo>
                    <a:pt x="70" y="408"/>
                  </a:lnTo>
                  <a:lnTo>
                    <a:pt x="54" y="392"/>
                  </a:lnTo>
                  <a:lnTo>
                    <a:pt x="52" y="382"/>
                  </a:lnTo>
                  <a:lnTo>
                    <a:pt x="36" y="358"/>
                  </a:lnTo>
                  <a:lnTo>
                    <a:pt x="22" y="344"/>
                  </a:lnTo>
                  <a:lnTo>
                    <a:pt x="12" y="332"/>
                  </a:lnTo>
                  <a:lnTo>
                    <a:pt x="4" y="318"/>
                  </a:lnTo>
                  <a:lnTo>
                    <a:pt x="20" y="330"/>
                  </a:lnTo>
                  <a:lnTo>
                    <a:pt x="14" y="318"/>
                  </a:lnTo>
                  <a:lnTo>
                    <a:pt x="24" y="324"/>
                  </a:lnTo>
                  <a:lnTo>
                    <a:pt x="2" y="294"/>
                  </a:lnTo>
                  <a:lnTo>
                    <a:pt x="6" y="268"/>
                  </a:lnTo>
                  <a:lnTo>
                    <a:pt x="0" y="262"/>
                  </a:lnTo>
                  <a:lnTo>
                    <a:pt x="8" y="250"/>
                  </a:lnTo>
                  <a:lnTo>
                    <a:pt x="30" y="230"/>
                  </a:lnTo>
                  <a:lnTo>
                    <a:pt x="44" y="212"/>
                  </a:lnTo>
                  <a:lnTo>
                    <a:pt x="56" y="218"/>
                  </a:lnTo>
                  <a:lnTo>
                    <a:pt x="58" y="210"/>
                  </a:lnTo>
                  <a:lnTo>
                    <a:pt x="68" y="208"/>
                  </a:lnTo>
                  <a:lnTo>
                    <a:pt x="74" y="202"/>
                  </a:lnTo>
                  <a:lnTo>
                    <a:pt x="84" y="200"/>
                  </a:lnTo>
                  <a:lnTo>
                    <a:pt x="94" y="194"/>
                  </a:lnTo>
                  <a:lnTo>
                    <a:pt x="104" y="184"/>
                  </a:lnTo>
                  <a:lnTo>
                    <a:pt x="110" y="172"/>
                  </a:lnTo>
                  <a:lnTo>
                    <a:pt x="112" y="158"/>
                  </a:lnTo>
                  <a:lnTo>
                    <a:pt x="114" y="146"/>
                  </a:lnTo>
                  <a:lnTo>
                    <a:pt x="122" y="126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8" name="Freeform 578"/>
            <p:cNvSpPr>
              <a:spLocks/>
            </p:cNvSpPr>
            <p:nvPr/>
          </p:nvSpPr>
          <p:spPr bwMode="ltGray">
            <a:xfrm>
              <a:off x="7975600" y="5597525"/>
              <a:ext cx="66675" cy="88900"/>
            </a:xfrm>
            <a:custGeom>
              <a:avLst/>
              <a:gdLst/>
              <a:ahLst/>
              <a:cxnLst>
                <a:cxn ang="0">
                  <a:pos x="29" y="9"/>
                </a:cxn>
                <a:cxn ang="0">
                  <a:pos x="40" y="2"/>
                </a:cxn>
                <a:cxn ang="0">
                  <a:pos x="42" y="21"/>
                </a:cxn>
                <a:cxn ang="0">
                  <a:pos x="34" y="38"/>
                </a:cxn>
                <a:cxn ang="0">
                  <a:pos x="27" y="48"/>
                </a:cxn>
                <a:cxn ang="0">
                  <a:pos x="7" y="26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29" y="9"/>
                </a:cxn>
              </a:cxnLst>
              <a:rect l="0" t="0" r="r" b="b"/>
              <a:pathLst>
                <a:path w="43" h="49">
                  <a:moveTo>
                    <a:pt x="29" y="9"/>
                  </a:moveTo>
                  <a:lnTo>
                    <a:pt x="40" y="2"/>
                  </a:lnTo>
                  <a:lnTo>
                    <a:pt x="42" y="21"/>
                  </a:lnTo>
                  <a:lnTo>
                    <a:pt x="34" y="38"/>
                  </a:lnTo>
                  <a:lnTo>
                    <a:pt x="27" y="48"/>
                  </a:lnTo>
                  <a:lnTo>
                    <a:pt x="7" y="26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9" y="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9" name="Freeform 580"/>
            <p:cNvSpPr>
              <a:spLocks/>
            </p:cNvSpPr>
            <p:nvPr/>
          </p:nvSpPr>
          <p:spPr bwMode="ltGray">
            <a:xfrm>
              <a:off x="7116763" y="4700588"/>
              <a:ext cx="36512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8"/>
                </a:cxn>
                <a:cxn ang="0">
                  <a:pos x="22" y="0"/>
                </a:cxn>
                <a:cxn ang="0">
                  <a:pos x="8" y="2"/>
                </a:cxn>
                <a:cxn ang="0">
                  <a:pos x="0" y="6"/>
                </a:cxn>
              </a:cxnLst>
              <a:rect l="0" t="0" r="r" b="b"/>
              <a:pathLst>
                <a:path w="23" h="9">
                  <a:moveTo>
                    <a:pt x="0" y="6"/>
                  </a:moveTo>
                  <a:lnTo>
                    <a:pt x="10" y="8"/>
                  </a:lnTo>
                  <a:lnTo>
                    <a:pt x="22" y="0"/>
                  </a:lnTo>
                  <a:lnTo>
                    <a:pt x="8" y="2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0" name="Freeform 581"/>
            <p:cNvSpPr>
              <a:spLocks/>
            </p:cNvSpPr>
            <p:nvPr/>
          </p:nvSpPr>
          <p:spPr bwMode="ltGray">
            <a:xfrm>
              <a:off x="7397750" y="4756150"/>
              <a:ext cx="17463" cy="190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2" y="6"/>
                </a:cxn>
                <a:cxn ang="0">
                  <a:pos x="0" y="10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8" y="6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1" name="Freeform 582"/>
            <p:cNvSpPr>
              <a:spLocks/>
            </p:cNvSpPr>
            <p:nvPr/>
          </p:nvSpPr>
          <p:spPr bwMode="ltGray">
            <a:xfrm>
              <a:off x="7164388" y="4735513"/>
              <a:ext cx="28575" cy="285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10" y="8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</a:cxnLst>
              <a:rect l="0" t="0" r="r" b="b"/>
              <a:pathLst>
                <a:path w="19" h="15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2" name="Freeform 583"/>
            <p:cNvSpPr>
              <a:spLocks/>
            </p:cNvSpPr>
            <p:nvPr/>
          </p:nvSpPr>
          <p:spPr bwMode="ltGray">
            <a:xfrm>
              <a:off x="7194550" y="4732338"/>
              <a:ext cx="30163" cy="285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14"/>
                </a:cxn>
                <a:cxn ang="0">
                  <a:pos x="14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4"/>
                </a:cxn>
              </a:cxnLst>
              <a:rect l="0" t="0" r="r" b="b"/>
              <a:pathLst>
                <a:path w="19" h="15">
                  <a:moveTo>
                    <a:pt x="0" y="14"/>
                  </a:moveTo>
                  <a:lnTo>
                    <a:pt x="10" y="14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3" name="Freeform 584"/>
            <p:cNvSpPr>
              <a:spLocks/>
            </p:cNvSpPr>
            <p:nvPr/>
          </p:nvSpPr>
          <p:spPr bwMode="ltGray">
            <a:xfrm>
              <a:off x="7292975" y="4741863"/>
              <a:ext cx="49213" cy="301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0"/>
                </a:cxn>
                <a:cxn ang="0">
                  <a:pos x="12" y="12"/>
                </a:cxn>
                <a:cxn ang="0">
                  <a:pos x="22" y="16"/>
                </a:cxn>
                <a:cxn ang="0">
                  <a:pos x="28" y="12"/>
                </a:cxn>
                <a:cxn ang="0">
                  <a:pos x="30" y="8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2" y="6"/>
                </a:cxn>
                <a:cxn ang="0">
                  <a:pos x="0" y="12"/>
                </a:cxn>
              </a:cxnLst>
              <a:rect l="0" t="0" r="r" b="b"/>
              <a:pathLst>
                <a:path w="31" h="17">
                  <a:moveTo>
                    <a:pt x="0" y="12"/>
                  </a:moveTo>
                  <a:lnTo>
                    <a:pt x="6" y="10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4" name="Freeform 585"/>
            <p:cNvSpPr>
              <a:spLocks/>
            </p:cNvSpPr>
            <p:nvPr/>
          </p:nvSpPr>
          <p:spPr bwMode="ltGray">
            <a:xfrm>
              <a:off x="6904038" y="4551363"/>
              <a:ext cx="46037" cy="539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10" y="22"/>
                </a:cxn>
                <a:cxn ang="0">
                  <a:pos x="20" y="28"/>
                </a:cxn>
                <a:cxn ang="0">
                  <a:pos x="28" y="26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16" y="14"/>
                </a:cxn>
                <a:cxn ang="0">
                  <a:pos x="16" y="8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2" y="8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6" y="12"/>
                  </a:lnTo>
                  <a:lnTo>
                    <a:pt x="10" y="22"/>
                  </a:lnTo>
                  <a:lnTo>
                    <a:pt x="20" y="28"/>
                  </a:lnTo>
                  <a:lnTo>
                    <a:pt x="28" y="26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16" y="14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5" name="Freeform 586"/>
            <p:cNvSpPr>
              <a:spLocks/>
            </p:cNvSpPr>
            <p:nvPr/>
          </p:nvSpPr>
          <p:spPr bwMode="ltGray">
            <a:xfrm>
              <a:off x="6965950" y="4579938"/>
              <a:ext cx="30163" cy="285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14"/>
                </a:cxn>
                <a:cxn ang="0">
                  <a:pos x="18" y="14"/>
                </a:cxn>
                <a:cxn ang="0">
                  <a:pos x="16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10"/>
                </a:cxn>
              </a:cxnLst>
              <a:rect l="0" t="0" r="r" b="b"/>
              <a:pathLst>
                <a:path w="19" h="15">
                  <a:moveTo>
                    <a:pt x="0" y="10"/>
                  </a:moveTo>
                  <a:lnTo>
                    <a:pt x="8" y="14"/>
                  </a:lnTo>
                  <a:lnTo>
                    <a:pt x="18" y="14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6" name="Freeform 587"/>
            <p:cNvSpPr>
              <a:spLocks/>
            </p:cNvSpPr>
            <p:nvPr/>
          </p:nvSpPr>
          <p:spPr bwMode="ltGray">
            <a:xfrm>
              <a:off x="6664325" y="4479925"/>
              <a:ext cx="23813" cy="301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4" y="6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15" h="17">
                  <a:moveTo>
                    <a:pt x="0" y="4"/>
                  </a:moveTo>
                  <a:lnTo>
                    <a:pt x="10" y="16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7" name="Freeform 588"/>
            <p:cNvSpPr>
              <a:spLocks/>
            </p:cNvSpPr>
            <p:nvPr/>
          </p:nvSpPr>
          <p:spPr bwMode="ltGray">
            <a:xfrm>
              <a:off x="6705600" y="4556125"/>
              <a:ext cx="22225" cy="333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16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15" h="19">
                  <a:moveTo>
                    <a:pt x="0" y="6"/>
                  </a:moveTo>
                  <a:lnTo>
                    <a:pt x="6" y="16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798" name="Group 589"/>
            <p:cNvGrpSpPr>
              <a:grpSpLocks/>
            </p:cNvGrpSpPr>
            <p:nvPr/>
          </p:nvGrpSpPr>
          <p:grpSpPr bwMode="auto">
            <a:xfrm>
              <a:off x="6607164" y="4337040"/>
              <a:ext cx="925512" cy="438149"/>
              <a:chOff x="4157" y="2769"/>
              <a:chExt cx="582" cy="270"/>
            </a:xfrm>
            <a:grpFill/>
          </p:grpSpPr>
          <p:sp>
            <p:nvSpPr>
              <p:cNvPr id="768" name="Freeform 590"/>
              <p:cNvSpPr>
                <a:spLocks/>
              </p:cNvSpPr>
              <p:nvPr/>
            </p:nvSpPr>
            <p:spPr bwMode="ltGray">
              <a:xfrm>
                <a:off x="4157" y="2769"/>
                <a:ext cx="199" cy="23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6" y="34"/>
                  </a:cxn>
                  <a:cxn ang="0">
                    <a:pos x="46" y="62"/>
                  </a:cxn>
                  <a:cxn ang="0">
                    <a:pos x="76" y="98"/>
                  </a:cxn>
                  <a:cxn ang="0">
                    <a:pos x="92" y="110"/>
                  </a:cxn>
                  <a:cxn ang="0">
                    <a:pos x="104" y="136"/>
                  </a:cxn>
                  <a:cxn ang="0">
                    <a:pos x="110" y="150"/>
                  </a:cxn>
                  <a:cxn ang="0">
                    <a:pos x="116" y="164"/>
                  </a:cxn>
                  <a:cxn ang="0">
                    <a:pos x="126" y="172"/>
                  </a:cxn>
                  <a:cxn ang="0">
                    <a:pos x="150" y="186"/>
                  </a:cxn>
                  <a:cxn ang="0">
                    <a:pos x="172" y="204"/>
                  </a:cxn>
                  <a:cxn ang="0">
                    <a:pos x="182" y="202"/>
                  </a:cxn>
                  <a:cxn ang="0">
                    <a:pos x="190" y="206"/>
                  </a:cxn>
                  <a:cxn ang="0">
                    <a:pos x="196" y="180"/>
                  </a:cxn>
                  <a:cxn ang="0">
                    <a:pos x="198" y="166"/>
                  </a:cxn>
                  <a:cxn ang="0">
                    <a:pos x="196" y="158"/>
                  </a:cxn>
                  <a:cxn ang="0">
                    <a:pos x="200" y="148"/>
                  </a:cxn>
                  <a:cxn ang="0">
                    <a:pos x="190" y="134"/>
                  </a:cxn>
                  <a:cxn ang="0">
                    <a:pos x="180" y="138"/>
                  </a:cxn>
                  <a:cxn ang="0">
                    <a:pos x="178" y="128"/>
                  </a:cxn>
                  <a:cxn ang="0">
                    <a:pos x="174" y="110"/>
                  </a:cxn>
                  <a:cxn ang="0">
                    <a:pos x="162" y="112"/>
                  </a:cxn>
                  <a:cxn ang="0">
                    <a:pos x="160" y="100"/>
                  </a:cxn>
                  <a:cxn ang="0">
                    <a:pos x="164" y="92"/>
                  </a:cxn>
                  <a:cxn ang="0">
                    <a:pos x="150" y="88"/>
                  </a:cxn>
                  <a:cxn ang="0">
                    <a:pos x="140" y="82"/>
                  </a:cxn>
                  <a:cxn ang="0">
                    <a:pos x="120" y="66"/>
                  </a:cxn>
                  <a:cxn ang="0">
                    <a:pos x="110" y="56"/>
                  </a:cxn>
                  <a:cxn ang="0">
                    <a:pos x="98" y="50"/>
                  </a:cxn>
                  <a:cxn ang="0">
                    <a:pos x="92" y="46"/>
                  </a:cxn>
                  <a:cxn ang="0">
                    <a:pos x="70" y="32"/>
                  </a:cxn>
                  <a:cxn ang="0">
                    <a:pos x="56" y="28"/>
                  </a:cxn>
                  <a:cxn ang="0">
                    <a:pos x="56" y="20"/>
                  </a:cxn>
                  <a:cxn ang="0">
                    <a:pos x="48" y="6"/>
                  </a:cxn>
                  <a:cxn ang="0">
                    <a:pos x="38" y="6"/>
                  </a:cxn>
                  <a:cxn ang="0">
                    <a:pos x="18" y="6"/>
                  </a:cxn>
                  <a:cxn ang="0">
                    <a:pos x="0" y="0"/>
                  </a:cxn>
                </a:cxnLst>
                <a:rect l="0" t="0" r="r" b="b"/>
                <a:pathLst>
                  <a:path w="201" h="207">
                    <a:moveTo>
                      <a:pt x="0" y="0"/>
                    </a:moveTo>
                    <a:lnTo>
                      <a:pt x="2" y="4"/>
                    </a:lnTo>
                    <a:lnTo>
                      <a:pt x="6" y="14"/>
                    </a:lnTo>
                    <a:lnTo>
                      <a:pt x="26" y="34"/>
                    </a:lnTo>
                    <a:lnTo>
                      <a:pt x="50" y="56"/>
                    </a:lnTo>
                    <a:lnTo>
                      <a:pt x="46" y="62"/>
                    </a:lnTo>
                    <a:lnTo>
                      <a:pt x="66" y="72"/>
                    </a:lnTo>
                    <a:lnTo>
                      <a:pt x="76" y="98"/>
                    </a:lnTo>
                    <a:lnTo>
                      <a:pt x="80" y="100"/>
                    </a:lnTo>
                    <a:lnTo>
                      <a:pt x="92" y="110"/>
                    </a:lnTo>
                    <a:lnTo>
                      <a:pt x="100" y="130"/>
                    </a:lnTo>
                    <a:lnTo>
                      <a:pt x="104" y="136"/>
                    </a:lnTo>
                    <a:lnTo>
                      <a:pt x="104" y="142"/>
                    </a:lnTo>
                    <a:lnTo>
                      <a:pt x="110" y="150"/>
                    </a:lnTo>
                    <a:lnTo>
                      <a:pt x="112" y="158"/>
                    </a:lnTo>
                    <a:lnTo>
                      <a:pt x="116" y="164"/>
                    </a:lnTo>
                    <a:lnTo>
                      <a:pt x="126" y="168"/>
                    </a:lnTo>
                    <a:lnTo>
                      <a:pt x="126" y="172"/>
                    </a:lnTo>
                    <a:lnTo>
                      <a:pt x="136" y="176"/>
                    </a:lnTo>
                    <a:lnTo>
                      <a:pt x="150" y="186"/>
                    </a:lnTo>
                    <a:lnTo>
                      <a:pt x="166" y="202"/>
                    </a:lnTo>
                    <a:lnTo>
                      <a:pt x="172" y="204"/>
                    </a:lnTo>
                    <a:lnTo>
                      <a:pt x="170" y="198"/>
                    </a:lnTo>
                    <a:lnTo>
                      <a:pt x="182" y="202"/>
                    </a:lnTo>
                    <a:lnTo>
                      <a:pt x="182" y="196"/>
                    </a:lnTo>
                    <a:lnTo>
                      <a:pt x="190" y="206"/>
                    </a:lnTo>
                    <a:lnTo>
                      <a:pt x="194" y="188"/>
                    </a:lnTo>
                    <a:lnTo>
                      <a:pt x="196" y="180"/>
                    </a:lnTo>
                    <a:lnTo>
                      <a:pt x="192" y="174"/>
                    </a:lnTo>
                    <a:lnTo>
                      <a:pt x="198" y="166"/>
                    </a:lnTo>
                    <a:lnTo>
                      <a:pt x="196" y="164"/>
                    </a:lnTo>
                    <a:lnTo>
                      <a:pt x="196" y="158"/>
                    </a:lnTo>
                    <a:lnTo>
                      <a:pt x="200" y="152"/>
                    </a:lnTo>
                    <a:lnTo>
                      <a:pt x="200" y="148"/>
                    </a:lnTo>
                    <a:lnTo>
                      <a:pt x="196" y="140"/>
                    </a:lnTo>
                    <a:lnTo>
                      <a:pt x="190" y="134"/>
                    </a:lnTo>
                    <a:lnTo>
                      <a:pt x="184" y="136"/>
                    </a:lnTo>
                    <a:lnTo>
                      <a:pt x="180" y="138"/>
                    </a:lnTo>
                    <a:lnTo>
                      <a:pt x="182" y="132"/>
                    </a:lnTo>
                    <a:lnTo>
                      <a:pt x="178" y="128"/>
                    </a:lnTo>
                    <a:lnTo>
                      <a:pt x="174" y="118"/>
                    </a:lnTo>
                    <a:lnTo>
                      <a:pt x="174" y="110"/>
                    </a:lnTo>
                    <a:lnTo>
                      <a:pt x="166" y="112"/>
                    </a:lnTo>
                    <a:lnTo>
                      <a:pt x="162" y="112"/>
                    </a:lnTo>
                    <a:lnTo>
                      <a:pt x="158" y="106"/>
                    </a:lnTo>
                    <a:lnTo>
                      <a:pt x="160" y="100"/>
                    </a:lnTo>
                    <a:lnTo>
                      <a:pt x="158" y="100"/>
                    </a:lnTo>
                    <a:lnTo>
                      <a:pt x="164" y="92"/>
                    </a:lnTo>
                    <a:lnTo>
                      <a:pt x="158" y="84"/>
                    </a:lnTo>
                    <a:lnTo>
                      <a:pt x="150" y="88"/>
                    </a:lnTo>
                    <a:lnTo>
                      <a:pt x="146" y="80"/>
                    </a:lnTo>
                    <a:lnTo>
                      <a:pt x="140" y="82"/>
                    </a:lnTo>
                    <a:lnTo>
                      <a:pt x="132" y="74"/>
                    </a:lnTo>
                    <a:lnTo>
                      <a:pt x="120" y="66"/>
                    </a:lnTo>
                    <a:lnTo>
                      <a:pt x="112" y="58"/>
                    </a:lnTo>
                    <a:lnTo>
                      <a:pt x="110" y="56"/>
                    </a:lnTo>
                    <a:lnTo>
                      <a:pt x="110" y="66"/>
                    </a:lnTo>
                    <a:lnTo>
                      <a:pt x="98" y="50"/>
                    </a:lnTo>
                    <a:lnTo>
                      <a:pt x="98" y="54"/>
                    </a:lnTo>
                    <a:lnTo>
                      <a:pt x="92" y="46"/>
                    </a:lnTo>
                    <a:lnTo>
                      <a:pt x="76" y="36"/>
                    </a:lnTo>
                    <a:lnTo>
                      <a:pt x="70" y="32"/>
                    </a:lnTo>
                    <a:lnTo>
                      <a:pt x="66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6" y="20"/>
                    </a:lnTo>
                    <a:lnTo>
                      <a:pt x="56" y="14"/>
                    </a:lnTo>
                    <a:lnTo>
                      <a:pt x="48" y="6"/>
                    </a:lnTo>
                    <a:lnTo>
                      <a:pt x="42" y="8"/>
                    </a:lnTo>
                    <a:lnTo>
                      <a:pt x="38" y="6"/>
                    </a:lnTo>
                    <a:lnTo>
                      <a:pt x="26" y="1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" name="Freeform 591"/>
              <p:cNvSpPr>
                <a:spLocks/>
              </p:cNvSpPr>
              <p:nvPr/>
            </p:nvSpPr>
            <p:spPr bwMode="ltGray">
              <a:xfrm>
                <a:off x="4337" y="2993"/>
                <a:ext cx="169" cy="46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0" y="14"/>
                  </a:cxn>
                  <a:cxn ang="0">
                    <a:pos x="0" y="22"/>
                  </a:cxn>
                  <a:cxn ang="0">
                    <a:pos x="12" y="24"/>
                  </a:cxn>
                  <a:cxn ang="0">
                    <a:pos x="20" y="26"/>
                  </a:cxn>
                  <a:cxn ang="0">
                    <a:pos x="28" y="40"/>
                  </a:cxn>
                  <a:cxn ang="0">
                    <a:pos x="36" y="34"/>
                  </a:cxn>
                  <a:cxn ang="0">
                    <a:pos x="40" y="40"/>
                  </a:cxn>
                  <a:cxn ang="0">
                    <a:pos x="52" y="38"/>
                  </a:cxn>
                  <a:cxn ang="0">
                    <a:pos x="62" y="40"/>
                  </a:cxn>
                  <a:cxn ang="0">
                    <a:pos x="64" y="38"/>
                  </a:cxn>
                  <a:cxn ang="0">
                    <a:pos x="64" y="34"/>
                  </a:cxn>
                  <a:cxn ang="0">
                    <a:pos x="70" y="32"/>
                  </a:cxn>
                  <a:cxn ang="0">
                    <a:pos x="76" y="30"/>
                  </a:cxn>
                  <a:cxn ang="0">
                    <a:pos x="82" y="28"/>
                  </a:cxn>
                  <a:cxn ang="0">
                    <a:pos x="90" y="30"/>
                  </a:cxn>
                  <a:cxn ang="0">
                    <a:pos x="100" y="40"/>
                  </a:cxn>
                  <a:cxn ang="0">
                    <a:pos x="112" y="36"/>
                  </a:cxn>
                  <a:cxn ang="0">
                    <a:pos x="124" y="34"/>
                  </a:cxn>
                  <a:cxn ang="0">
                    <a:pos x="134" y="38"/>
                  </a:cxn>
                  <a:cxn ang="0">
                    <a:pos x="136" y="34"/>
                  </a:cxn>
                  <a:cxn ang="0">
                    <a:pos x="144" y="30"/>
                  </a:cxn>
                  <a:cxn ang="0">
                    <a:pos x="162" y="34"/>
                  </a:cxn>
                  <a:cxn ang="0">
                    <a:pos x="166" y="38"/>
                  </a:cxn>
                  <a:cxn ang="0">
                    <a:pos x="168" y="36"/>
                  </a:cxn>
                  <a:cxn ang="0">
                    <a:pos x="164" y="30"/>
                  </a:cxn>
                  <a:cxn ang="0">
                    <a:pos x="164" y="20"/>
                  </a:cxn>
                  <a:cxn ang="0">
                    <a:pos x="160" y="14"/>
                  </a:cxn>
                  <a:cxn ang="0">
                    <a:pos x="158" y="16"/>
                  </a:cxn>
                  <a:cxn ang="0">
                    <a:pos x="148" y="18"/>
                  </a:cxn>
                  <a:cxn ang="0">
                    <a:pos x="138" y="16"/>
                  </a:cxn>
                  <a:cxn ang="0">
                    <a:pos x="134" y="6"/>
                  </a:cxn>
                  <a:cxn ang="0">
                    <a:pos x="124" y="4"/>
                  </a:cxn>
                  <a:cxn ang="0">
                    <a:pos x="110" y="0"/>
                  </a:cxn>
                  <a:cxn ang="0">
                    <a:pos x="96" y="0"/>
                  </a:cxn>
                  <a:cxn ang="0">
                    <a:pos x="92" y="4"/>
                  </a:cxn>
                  <a:cxn ang="0">
                    <a:pos x="92" y="10"/>
                  </a:cxn>
                  <a:cxn ang="0">
                    <a:pos x="98" y="14"/>
                  </a:cxn>
                  <a:cxn ang="0">
                    <a:pos x="86" y="18"/>
                  </a:cxn>
                  <a:cxn ang="0">
                    <a:pos x="76" y="18"/>
                  </a:cxn>
                  <a:cxn ang="0">
                    <a:pos x="64" y="18"/>
                  </a:cxn>
                  <a:cxn ang="0">
                    <a:pos x="60" y="10"/>
                  </a:cxn>
                  <a:cxn ang="0">
                    <a:pos x="58" y="6"/>
                  </a:cxn>
                  <a:cxn ang="0">
                    <a:pos x="44" y="2"/>
                  </a:cxn>
                  <a:cxn ang="0">
                    <a:pos x="30" y="2"/>
                  </a:cxn>
                  <a:cxn ang="0">
                    <a:pos x="18" y="4"/>
                  </a:cxn>
                </a:cxnLst>
                <a:rect l="0" t="0" r="r" b="b"/>
                <a:pathLst>
                  <a:path w="169" h="41">
                    <a:moveTo>
                      <a:pt x="18" y="4"/>
                    </a:moveTo>
                    <a:lnTo>
                      <a:pt x="10" y="14"/>
                    </a:lnTo>
                    <a:lnTo>
                      <a:pt x="0" y="22"/>
                    </a:lnTo>
                    <a:lnTo>
                      <a:pt x="12" y="24"/>
                    </a:lnTo>
                    <a:lnTo>
                      <a:pt x="20" y="26"/>
                    </a:lnTo>
                    <a:lnTo>
                      <a:pt x="28" y="40"/>
                    </a:lnTo>
                    <a:lnTo>
                      <a:pt x="36" y="34"/>
                    </a:lnTo>
                    <a:lnTo>
                      <a:pt x="40" y="40"/>
                    </a:lnTo>
                    <a:lnTo>
                      <a:pt x="52" y="38"/>
                    </a:lnTo>
                    <a:lnTo>
                      <a:pt x="62" y="40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70" y="32"/>
                    </a:lnTo>
                    <a:lnTo>
                      <a:pt x="76" y="30"/>
                    </a:lnTo>
                    <a:lnTo>
                      <a:pt x="82" y="28"/>
                    </a:lnTo>
                    <a:lnTo>
                      <a:pt x="90" y="30"/>
                    </a:lnTo>
                    <a:lnTo>
                      <a:pt x="100" y="40"/>
                    </a:lnTo>
                    <a:lnTo>
                      <a:pt x="112" y="36"/>
                    </a:lnTo>
                    <a:lnTo>
                      <a:pt x="124" y="34"/>
                    </a:lnTo>
                    <a:lnTo>
                      <a:pt x="134" y="38"/>
                    </a:lnTo>
                    <a:lnTo>
                      <a:pt x="136" y="34"/>
                    </a:lnTo>
                    <a:lnTo>
                      <a:pt x="144" y="30"/>
                    </a:lnTo>
                    <a:lnTo>
                      <a:pt x="162" y="34"/>
                    </a:lnTo>
                    <a:lnTo>
                      <a:pt x="166" y="38"/>
                    </a:lnTo>
                    <a:lnTo>
                      <a:pt x="168" y="36"/>
                    </a:lnTo>
                    <a:lnTo>
                      <a:pt x="164" y="30"/>
                    </a:lnTo>
                    <a:lnTo>
                      <a:pt x="164" y="2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4" y="6"/>
                    </a:lnTo>
                    <a:lnTo>
                      <a:pt x="124" y="4"/>
                    </a:lnTo>
                    <a:lnTo>
                      <a:pt x="110" y="0"/>
                    </a:lnTo>
                    <a:lnTo>
                      <a:pt x="96" y="0"/>
                    </a:lnTo>
                    <a:lnTo>
                      <a:pt x="92" y="4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86" y="18"/>
                    </a:lnTo>
                    <a:lnTo>
                      <a:pt x="76" y="18"/>
                    </a:lnTo>
                    <a:lnTo>
                      <a:pt x="64" y="18"/>
                    </a:lnTo>
                    <a:lnTo>
                      <a:pt x="60" y="10"/>
                    </a:lnTo>
                    <a:lnTo>
                      <a:pt x="58" y="6"/>
                    </a:lnTo>
                    <a:lnTo>
                      <a:pt x="44" y="2"/>
                    </a:lnTo>
                    <a:lnTo>
                      <a:pt x="30" y="2"/>
                    </a:lnTo>
                    <a:lnTo>
                      <a:pt x="18" y="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0" name="Freeform 592"/>
              <p:cNvSpPr>
                <a:spLocks/>
              </p:cNvSpPr>
              <p:nvPr/>
            </p:nvSpPr>
            <p:spPr bwMode="ltGray">
              <a:xfrm>
                <a:off x="4547" y="3004"/>
                <a:ext cx="42" cy="2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2" y="16"/>
                  </a:cxn>
                  <a:cxn ang="0">
                    <a:pos x="18" y="14"/>
                  </a:cxn>
                  <a:cxn ang="0">
                    <a:pos x="24" y="10"/>
                  </a:cxn>
                  <a:cxn ang="0">
                    <a:pos x="28" y="8"/>
                  </a:cxn>
                  <a:cxn ang="0">
                    <a:pos x="34" y="10"/>
                  </a:cxn>
                  <a:cxn ang="0">
                    <a:pos x="42" y="6"/>
                  </a:cxn>
                  <a:cxn ang="0">
                    <a:pos x="40" y="2"/>
                  </a:cxn>
                  <a:cxn ang="0">
                    <a:pos x="32" y="2"/>
                  </a:cxn>
                  <a:cxn ang="0">
                    <a:pos x="20" y="0"/>
                  </a:cxn>
                  <a:cxn ang="0">
                    <a:pos x="16" y="6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0" y="8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43" h="21">
                    <a:moveTo>
                      <a:pt x="0" y="20"/>
                    </a:moveTo>
                    <a:lnTo>
                      <a:pt x="12" y="16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8" y="8"/>
                    </a:lnTo>
                    <a:lnTo>
                      <a:pt x="3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2" y="2"/>
                    </a:lnTo>
                    <a:lnTo>
                      <a:pt x="20" y="0"/>
                    </a:lnTo>
                    <a:lnTo>
                      <a:pt x="16" y="6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0" y="8"/>
                    </a:lnTo>
                    <a:lnTo>
                      <a:pt x="2" y="12"/>
                    </a:lnTo>
                    <a:lnTo>
                      <a:pt x="0" y="2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1" name="Freeform 593"/>
              <p:cNvSpPr>
                <a:spLocks/>
              </p:cNvSpPr>
              <p:nvPr/>
            </p:nvSpPr>
            <p:spPr bwMode="ltGray">
              <a:xfrm>
                <a:off x="4598" y="2982"/>
                <a:ext cx="59" cy="2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24"/>
                  </a:cxn>
                  <a:cxn ang="0">
                    <a:pos x="8" y="20"/>
                  </a:cxn>
                  <a:cxn ang="0">
                    <a:pos x="22" y="20"/>
                  </a:cxn>
                  <a:cxn ang="0">
                    <a:pos x="26" y="22"/>
                  </a:cxn>
                  <a:cxn ang="0">
                    <a:pos x="32" y="18"/>
                  </a:cxn>
                  <a:cxn ang="0">
                    <a:pos x="38" y="18"/>
                  </a:cxn>
                  <a:cxn ang="0">
                    <a:pos x="58" y="8"/>
                  </a:cxn>
                  <a:cxn ang="0">
                    <a:pos x="58" y="0"/>
                  </a:cxn>
                  <a:cxn ang="0">
                    <a:pos x="54" y="0"/>
                  </a:cxn>
                  <a:cxn ang="0">
                    <a:pos x="52" y="8"/>
                  </a:cxn>
                  <a:cxn ang="0">
                    <a:pos x="36" y="10"/>
                  </a:cxn>
                  <a:cxn ang="0">
                    <a:pos x="30" y="14"/>
                  </a:cxn>
                  <a:cxn ang="0">
                    <a:pos x="24" y="10"/>
                  </a:cxn>
                  <a:cxn ang="0">
                    <a:pos x="18" y="8"/>
                  </a:cxn>
                  <a:cxn ang="0">
                    <a:pos x="8" y="14"/>
                  </a:cxn>
                  <a:cxn ang="0">
                    <a:pos x="0" y="22"/>
                  </a:cxn>
                </a:cxnLst>
                <a:rect l="0" t="0" r="r" b="b"/>
                <a:pathLst>
                  <a:path w="59" h="25">
                    <a:moveTo>
                      <a:pt x="0" y="22"/>
                    </a:moveTo>
                    <a:lnTo>
                      <a:pt x="6" y="24"/>
                    </a:lnTo>
                    <a:lnTo>
                      <a:pt x="8" y="20"/>
                    </a:lnTo>
                    <a:lnTo>
                      <a:pt x="22" y="20"/>
                    </a:lnTo>
                    <a:lnTo>
                      <a:pt x="26" y="22"/>
                    </a:lnTo>
                    <a:lnTo>
                      <a:pt x="32" y="18"/>
                    </a:lnTo>
                    <a:lnTo>
                      <a:pt x="38" y="18"/>
                    </a:lnTo>
                    <a:lnTo>
                      <a:pt x="58" y="8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2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4" y="10"/>
                    </a:lnTo>
                    <a:lnTo>
                      <a:pt x="18" y="8"/>
                    </a:lnTo>
                    <a:lnTo>
                      <a:pt x="8" y="14"/>
                    </a:lnTo>
                    <a:lnTo>
                      <a:pt x="0" y="22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2" name="Freeform 594"/>
              <p:cNvSpPr>
                <a:spLocks/>
              </p:cNvSpPr>
              <p:nvPr/>
            </p:nvSpPr>
            <p:spPr bwMode="ltGray">
              <a:xfrm>
                <a:off x="4666" y="2957"/>
                <a:ext cx="73" cy="71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4" y="42"/>
                  </a:cxn>
                  <a:cxn ang="0">
                    <a:pos x="22" y="32"/>
                  </a:cxn>
                  <a:cxn ang="0">
                    <a:pos x="28" y="24"/>
                  </a:cxn>
                  <a:cxn ang="0">
                    <a:pos x="28" y="22"/>
                  </a:cxn>
                  <a:cxn ang="0">
                    <a:pos x="52" y="8"/>
                  </a:cxn>
                  <a:cxn ang="0">
                    <a:pos x="60" y="8"/>
                  </a:cxn>
                  <a:cxn ang="0">
                    <a:pos x="68" y="0"/>
                  </a:cxn>
                  <a:cxn ang="0">
                    <a:pos x="72" y="2"/>
                  </a:cxn>
                  <a:cxn ang="0">
                    <a:pos x="64" y="12"/>
                  </a:cxn>
                  <a:cxn ang="0">
                    <a:pos x="60" y="14"/>
                  </a:cxn>
                  <a:cxn ang="0">
                    <a:pos x="54" y="18"/>
                  </a:cxn>
                  <a:cxn ang="0">
                    <a:pos x="40" y="32"/>
                  </a:cxn>
                  <a:cxn ang="0">
                    <a:pos x="36" y="34"/>
                  </a:cxn>
                  <a:cxn ang="0">
                    <a:pos x="34" y="42"/>
                  </a:cxn>
                  <a:cxn ang="0">
                    <a:pos x="28" y="44"/>
                  </a:cxn>
                  <a:cxn ang="0">
                    <a:pos x="26" y="50"/>
                  </a:cxn>
                  <a:cxn ang="0">
                    <a:pos x="18" y="52"/>
                  </a:cxn>
                  <a:cxn ang="0">
                    <a:pos x="14" y="52"/>
                  </a:cxn>
                  <a:cxn ang="0">
                    <a:pos x="6" y="62"/>
                  </a:cxn>
                  <a:cxn ang="0">
                    <a:pos x="0" y="60"/>
                  </a:cxn>
                </a:cxnLst>
                <a:rect l="0" t="0" r="r" b="b"/>
                <a:pathLst>
                  <a:path w="73" h="63">
                    <a:moveTo>
                      <a:pt x="0" y="60"/>
                    </a:moveTo>
                    <a:lnTo>
                      <a:pt x="6" y="54"/>
                    </a:lnTo>
                    <a:lnTo>
                      <a:pt x="2" y="54"/>
                    </a:lnTo>
                    <a:lnTo>
                      <a:pt x="4" y="42"/>
                    </a:lnTo>
                    <a:lnTo>
                      <a:pt x="22" y="32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52" y="8"/>
                    </a:lnTo>
                    <a:lnTo>
                      <a:pt x="60" y="8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64" y="12"/>
                    </a:lnTo>
                    <a:lnTo>
                      <a:pt x="60" y="14"/>
                    </a:lnTo>
                    <a:lnTo>
                      <a:pt x="54" y="18"/>
                    </a:lnTo>
                    <a:lnTo>
                      <a:pt x="40" y="32"/>
                    </a:lnTo>
                    <a:lnTo>
                      <a:pt x="36" y="34"/>
                    </a:lnTo>
                    <a:lnTo>
                      <a:pt x="34" y="42"/>
                    </a:lnTo>
                    <a:lnTo>
                      <a:pt x="28" y="44"/>
                    </a:lnTo>
                    <a:lnTo>
                      <a:pt x="26" y="50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6" y="62"/>
                    </a:lnTo>
                    <a:lnTo>
                      <a:pt x="0" y="6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9" name="Freeform 596"/>
            <p:cNvSpPr>
              <a:spLocks/>
            </p:cNvSpPr>
            <p:nvPr/>
          </p:nvSpPr>
          <p:spPr bwMode="ltGray">
            <a:xfrm>
              <a:off x="7169150" y="4233863"/>
              <a:ext cx="66675" cy="873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8"/>
                </a:cxn>
                <a:cxn ang="0">
                  <a:pos x="20" y="48"/>
                </a:cxn>
                <a:cxn ang="0">
                  <a:pos x="42" y="24"/>
                </a:cxn>
                <a:cxn ang="0">
                  <a:pos x="26" y="0"/>
                </a:cxn>
              </a:cxnLst>
              <a:rect l="0" t="0" r="r" b="b"/>
              <a:pathLst>
                <a:path w="43" h="49">
                  <a:moveTo>
                    <a:pt x="26" y="0"/>
                  </a:moveTo>
                  <a:lnTo>
                    <a:pt x="0" y="28"/>
                  </a:lnTo>
                  <a:lnTo>
                    <a:pt x="20" y="48"/>
                  </a:lnTo>
                  <a:lnTo>
                    <a:pt x="42" y="24"/>
                  </a:lnTo>
                  <a:lnTo>
                    <a:pt x="2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0" name="Freeform 597"/>
            <p:cNvSpPr>
              <a:spLocks/>
            </p:cNvSpPr>
            <p:nvPr/>
          </p:nvSpPr>
          <p:spPr bwMode="ltGray">
            <a:xfrm>
              <a:off x="7213600" y="4465638"/>
              <a:ext cx="25400" cy="2698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14"/>
                </a:cxn>
                <a:cxn ang="0">
                  <a:pos x="10" y="14"/>
                </a:cxn>
                <a:cxn ang="0">
                  <a:pos x="1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10"/>
                </a:cxn>
              </a:cxnLst>
              <a:rect l="0" t="0" r="r" b="b"/>
              <a:pathLst>
                <a:path w="17" h="15">
                  <a:moveTo>
                    <a:pt x="0" y="10"/>
                  </a:moveTo>
                  <a:lnTo>
                    <a:pt x="6" y="14"/>
                  </a:lnTo>
                  <a:lnTo>
                    <a:pt x="10" y="14"/>
                  </a:lnTo>
                  <a:lnTo>
                    <a:pt x="1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1" name="Freeform 598"/>
            <p:cNvSpPr>
              <a:spLocks/>
            </p:cNvSpPr>
            <p:nvPr/>
          </p:nvSpPr>
          <p:spPr bwMode="ltGray">
            <a:xfrm>
              <a:off x="7299325" y="4413250"/>
              <a:ext cx="23813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8" y="10"/>
                </a:cxn>
                <a:cxn ang="0">
                  <a:pos x="14" y="4"/>
                </a:cxn>
                <a:cxn ang="0">
                  <a:pos x="8" y="0"/>
                </a:cxn>
              </a:cxnLst>
              <a:rect l="0" t="0" r="r" b="b"/>
              <a:pathLst>
                <a:path w="15" h="11">
                  <a:moveTo>
                    <a:pt x="8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8" y="10"/>
                  </a:lnTo>
                  <a:lnTo>
                    <a:pt x="14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2" name="Freeform 599"/>
            <p:cNvSpPr>
              <a:spLocks/>
            </p:cNvSpPr>
            <p:nvPr/>
          </p:nvSpPr>
          <p:spPr bwMode="ltGray">
            <a:xfrm>
              <a:off x="7454900" y="4519613"/>
              <a:ext cx="38100" cy="301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6"/>
                </a:cxn>
                <a:cxn ang="0">
                  <a:pos x="16" y="12"/>
                </a:cxn>
                <a:cxn ang="0">
                  <a:pos x="24" y="10"/>
                </a:cxn>
                <a:cxn ang="0">
                  <a:pos x="14" y="0"/>
                </a:cxn>
                <a:cxn ang="0">
                  <a:pos x="0" y="6"/>
                </a:cxn>
              </a:cxnLst>
              <a:rect l="0" t="0" r="r" b="b"/>
              <a:pathLst>
                <a:path w="25" h="17">
                  <a:moveTo>
                    <a:pt x="0" y="6"/>
                  </a:moveTo>
                  <a:lnTo>
                    <a:pt x="8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14" y="0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00" name="Group 600"/>
            <p:cNvGrpSpPr>
              <a:grpSpLocks/>
            </p:cNvGrpSpPr>
            <p:nvPr/>
          </p:nvGrpSpPr>
          <p:grpSpPr bwMode="auto">
            <a:xfrm>
              <a:off x="7013575" y="4171950"/>
              <a:ext cx="492125" cy="444500"/>
              <a:chOff x="4413" y="2667"/>
              <a:chExt cx="309" cy="274"/>
            </a:xfrm>
            <a:grpFill/>
          </p:grpSpPr>
          <p:sp>
            <p:nvSpPr>
              <p:cNvPr id="765" name="Freeform 601"/>
              <p:cNvSpPr>
                <a:spLocks/>
              </p:cNvSpPr>
              <p:nvPr/>
            </p:nvSpPr>
            <p:spPr bwMode="ltGray">
              <a:xfrm>
                <a:off x="4427" y="2667"/>
                <a:ext cx="184" cy="182"/>
              </a:xfrm>
              <a:custGeom>
                <a:avLst/>
                <a:gdLst/>
                <a:ahLst/>
                <a:cxnLst>
                  <a:cxn ang="0">
                    <a:pos x="144" y="58"/>
                  </a:cxn>
                  <a:cxn ang="0">
                    <a:pos x="154" y="50"/>
                  </a:cxn>
                  <a:cxn ang="0">
                    <a:pos x="156" y="48"/>
                  </a:cxn>
                  <a:cxn ang="0">
                    <a:pos x="166" y="50"/>
                  </a:cxn>
                  <a:cxn ang="0">
                    <a:pos x="178" y="42"/>
                  </a:cxn>
                  <a:cxn ang="0">
                    <a:pos x="168" y="40"/>
                  </a:cxn>
                  <a:cxn ang="0">
                    <a:pos x="174" y="34"/>
                  </a:cxn>
                  <a:cxn ang="0">
                    <a:pos x="184" y="30"/>
                  </a:cxn>
                  <a:cxn ang="0">
                    <a:pos x="184" y="24"/>
                  </a:cxn>
                  <a:cxn ang="0">
                    <a:pos x="180" y="24"/>
                  </a:cxn>
                  <a:cxn ang="0">
                    <a:pos x="174" y="20"/>
                  </a:cxn>
                  <a:cxn ang="0">
                    <a:pos x="164" y="20"/>
                  </a:cxn>
                  <a:cxn ang="0">
                    <a:pos x="164" y="14"/>
                  </a:cxn>
                  <a:cxn ang="0">
                    <a:pos x="152" y="8"/>
                  </a:cxn>
                  <a:cxn ang="0">
                    <a:pos x="150" y="10"/>
                  </a:cxn>
                  <a:cxn ang="0">
                    <a:pos x="146" y="0"/>
                  </a:cxn>
                  <a:cxn ang="0">
                    <a:pos x="140" y="8"/>
                  </a:cxn>
                  <a:cxn ang="0">
                    <a:pos x="136" y="4"/>
                  </a:cxn>
                  <a:cxn ang="0">
                    <a:pos x="126" y="20"/>
                  </a:cxn>
                  <a:cxn ang="0">
                    <a:pos x="118" y="36"/>
                  </a:cxn>
                  <a:cxn ang="0">
                    <a:pos x="112" y="36"/>
                  </a:cxn>
                  <a:cxn ang="0">
                    <a:pos x="106" y="42"/>
                  </a:cxn>
                  <a:cxn ang="0">
                    <a:pos x="114" y="48"/>
                  </a:cxn>
                  <a:cxn ang="0">
                    <a:pos x="108" y="48"/>
                  </a:cxn>
                  <a:cxn ang="0">
                    <a:pos x="112" y="60"/>
                  </a:cxn>
                  <a:cxn ang="0">
                    <a:pos x="104" y="52"/>
                  </a:cxn>
                  <a:cxn ang="0">
                    <a:pos x="102" y="60"/>
                  </a:cxn>
                  <a:cxn ang="0">
                    <a:pos x="100" y="66"/>
                  </a:cxn>
                  <a:cxn ang="0">
                    <a:pos x="96" y="66"/>
                  </a:cxn>
                  <a:cxn ang="0">
                    <a:pos x="90" y="56"/>
                  </a:cxn>
                  <a:cxn ang="0">
                    <a:pos x="84" y="60"/>
                  </a:cxn>
                  <a:cxn ang="0">
                    <a:pos x="80" y="70"/>
                  </a:cxn>
                  <a:cxn ang="0">
                    <a:pos x="68" y="82"/>
                  </a:cxn>
                  <a:cxn ang="0">
                    <a:pos x="66" y="88"/>
                  </a:cxn>
                  <a:cxn ang="0">
                    <a:pos x="52" y="100"/>
                  </a:cxn>
                  <a:cxn ang="0">
                    <a:pos x="38" y="108"/>
                  </a:cxn>
                  <a:cxn ang="0">
                    <a:pos x="38" y="114"/>
                  </a:cxn>
                  <a:cxn ang="0">
                    <a:pos x="30" y="134"/>
                  </a:cxn>
                  <a:cxn ang="0">
                    <a:pos x="18" y="130"/>
                  </a:cxn>
                  <a:cxn ang="0">
                    <a:pos x="12" y="132"/>
                  </a:cxn>
                  <a:cxn ang="0">
                    <a:pos x="6" y="134"/>
                  </a:cxn>
                  <a:cxn ang="0">
                    <a:pos x="4" y="128"/>
                  </a:cxn>
                  <a:cxn ang="0">
                    <a:pos x="0" y="138"/>
                  </a:cxn>
                  <a:cxn ang="0">
                    <a:pos x="26" y="162"/>
                  </a:cxn>
                  <a:cxn ang="0">
                    <a:pos x="76" y="140"/>
                  </a:cxn>
                  <a:cxn ang="0">
                    <a:pos x="128" y="84"/>
                  </a:cxn>
                  <a:cxn ang="0">
                    <a:pos x="134" y="60"/>
                  </a:cxn>
                  <a:cxn ang="0">
                    <a:pos x="144" y="58"/>
                  </a:cxn>
                </a:cxnLst>
                <a:rect l="0" t="0" r="r" b="b"/>
                <a:pathLst>
                  <a:path w="185" h="163">
                    <a:moveTo>
                      <a:pt x="144" y="58"/>
                    </a:moveTo>
                    <a:lnTo>
                      <a:pt x="154" y="50"/>
                    </a:lnTo>
                    <a:lnTo>
                      <a:pt x="156" y="48"/>
                    </a:lnTo>
                    <a:lnTo>
                      <a:pt x="166" y="50"/>
                    </a:lnTo>
                    <a:lnTo>
                      <a:pt x="178" y="42"/>
                    </a:lnTo>
                    <a:lnTo>
                      <a:pt x="168" y="40"/>
                    </a:lnTo>
                    <a:lnTo>
                      <a:pt x="174" y="34"/>
                    </a:lnTo>
                    <a:lnTo>
                      <a:pt x="184" y="30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4" y="20"/>
                    </a:lnTo>
                    <a:lnTo>
                      <a:pt x="164" y="20"/>
                    </a:lnTo>
                    <a:lnTo>
                      <a:pt x="164" y="14"/>
                    </a:lnTo>
                    <a:lnTo>
                      <a:pt x="152" y="8"/>
                    </a:lnTo>
                    <a:lnTo>
                      <a:pt x="150" y="10"/>
                    </a:lnTo>
                    <a:lnTo>
                      <a:pt x="146" y="0"/>
                    </a:lnTo>
                    <a:lnTo>
                      <a:pt x="140" y="8"/>
                    </a:lnTo>
                    <a:lnTo>
                      <a:pt x="136" y="4"/>
                    </a:lnTo>
                    <a:lnTo>
                      <a:pt x="126" y="20"/>
                    </a:lnTo>
                    <a:lnTo>
                      <a:pt x="118" y="36"/>
                    </a:lnTo>
                    <a:lnTo>
                      <a:pt x="112" y="36"/>
                    </a:lnTo>
                    <a:lnTo>
                      <a:pt x="106" y="42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12" y="60"/>
                    </a:lnTo>
                    <a:lnTo>
                      <a:pt x="104" y="52"/>
                    </a:lnTo>
                    <a:lnTo>
                      <a:pt x="102" y="60"/>
                    </a:lnTo>
                    <a:lnTo>
                      <a:pt x="100" y="66"/>
                    </a:lnTo>
                    <a:lnTo>
                      <a:pt x="96" y="66"/>
                    </a:lnTo>
                    <a:lnTo>
                      <a:pt x="90" y="56"/>
                    </a:lnTo>
                    <a:lnTo>
                      <a:pt x="84" y="60"/>
                    </a:lnTo>
                    <a:lnTo>
                      <a:pt x="80" y="70"/>
                    </a:lnTo>
                    <a:lnTo>
                      <a:pt x="68" y="82"/>
                    </a:lnTo>
                    <a:lnTo>
                      <a:pt x="66" y="88"/>
                    </a:lnTo>
                    <a:lnTo>
                      <a:pt x="52" y="100"/>
                    </a:lnTo>
                    <a:lnTo>
                      <a:pt x="38" y="108"/>
                    </a:lnTo>
                    <a:lnTo>
                      <a:pt x="38" y="114"/>
                    </a:lnTo>
                    <a:lnTo>
                      <a:pt x="30" y="134"/>
                    </a:lnTo>
                    <a:lnTo>
                      <a:pt x="18" y="130"/>
                    </a:lnTo>
                    <a:lnTo>
                      <a:pt x="12" y="132"/>
                    </a:lnTo>
                    <a:lnTo>
                      <a:pt x="6" y="134"/>
                    </a:lnTo>
                    <a:lnTo>
                      <a:pt x="4" y="128"/>
                    </a:lnTo>
                    <a:lnTo>
                      <a:pt x="0" y="138"/>
                    </a:lnTo>
                    <a:lnTo>
                      <a:pt x="26" y="162"/>
                    </a:lnTo>
                    <a:lnTo>
                      <a:pt x="76" y="140"/>
                    </a:lnTo>
                    <a:lnTo>
                      <a:pt x="128" y="84"/>
                    </a:lnTo>
                    <a:lnTo>
                      <a:pt x="134" y="60"/>
                    </a:lnTo>
                    <a:lnTo>
                      <a:pt x="144" y="58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6" name="Freeform 602"/>
              <p:cNvSpPr>
                <a:spLocks/>
              </p:cNvSpPr>
              <p:nvPr/>
            </p:nvSpPr>
            <p:spPr bwMode="ltGray">
              <a:xfrm>
                <a:off x="4592" y="2738"/>
                <a:ext cx="130" cy="203"/>
              </a:xfrm>
              <a:custGeom>
                <a:avLst/>
                <a:gdLst/>
                <a:ahLst/>
                <a:cxnLst>
                  <a:cxn ang="0">
                    <a:pos x="116" y="10"/>
                  </a:cxn>
                  <a:cxn ang="0">
                    <a:pos x="110" y="18"/>
                  </a:cxn>
                  <a:cxn ang="0">
                    <a:pos x="86" y="30"/>
                  </a:cxn>
                  <a:cxn ang="0">
                    <a:pos x="64" y="32"/>
                  </a:cxn>
                  <a:cxn ang="0">
                    <a:pos x="50" y="30"/>
                  </a:cxn>
                  <a:cxn ang="0">
                    <a:pos x="42" y="42"/>
                  </a:cxn>
                  <a:cxn ang="0">
                    <a:pos x="30" y="46"/>
                  </a:cxn>
                  <a:cxn ang="0">
                    <a:pos x="22" y="66"/>
                  </a:cxn>
                  <a:cxn ang="0">
                    <a:pos x="18" y="84"/>
                  </a:cxn>
                  <a:cxn ang="0">
                    <a:pos x="12" y="108"/>
                  </a:cxn>
                  <a:cxn ang="0">
                    <a:pos x="0" y="124"/>
                  </a:cxn>
                  <a:cxn ang="0">
                    <a:pos x="4" y="142"/>
                  </a:cxn>
                  <a:cxn ang="0">
                    <a:pos x="12" y="144"/>
                  </a:cxn>
                  <a:cxn ang="0">
                    <a:pos x="8" y="168"/>
                  </a:cxn>
                  <a:cxn ang="0">
                    <a:pos x="12" y="180"/>
                  </a:cxn>
                  <a:cxn ang="0">
                    <a:pos x="32" y="176"/>
                  </a:cxn>
                  <a:cxn ang="0">
                    <a:pos x="28" y="162"/>
                  </a:cxn>
                  <a:cxn ang="0">
                    <a:pos x="32" y="150"/>
                  </a:cxn>
                  <a:cxn ang="0">
                    <a:pos x="34" y="130"/>
                  </a:cxn>
                  <a:cxn ang="0">
                    <a:pos x="36" y="118"/>
                  </a:cxn>
                  <a:cxn ang="0">
                    <a:pos x="48" y="114"/>
                  </a:cxn>
                  <a:cxn ang="0">
                    <a:pos x="40" y="128"/>
                  </a:cxn>
                  <a:cxn ang="0">
                    <a:pos x="50" y="142"/>
                  </a:cxn>
                  <a:cxn ang="0">
                    <a:pos x="50" y="152"/>
                  </a:cxn>
                  <a:cxn ang="0">
                    <a:pos x="58" y="148"/>
                  </a:cxn>
                  <a:cxn ang="0">
                    <a:pos x="76" y="142"/>
                  </a:cxn>
                  <a:cxn ang="0">
                    <a:pos x="72" y="134"/>
                  </a:cxn>
                  <a:cxn ang="0">
                    <a:pos x="68" y="128"/>
                  </a:cxn>
                  <a:cxn ang="0">
                    <a:pos x="64" y="102"/>
                  </a:cxn>
                  <a:cxn ang="0">
                    <a:pos x="64" y="90"/>
                  </a:cxn>
                  <a:cxn ang="0">
                    <a:pos x="76" y="70"/>
                  </a:cxn>
                  <a:cxn ang="0">
                    <a:pos x="92" y="66"/>
                  </a:cxn>
                  <a:cxn ang="0">
                    <a:pos x="80" y="60"/>
                  </a:cxn>
                  <a:cxn ang="0">
                    <a:pos x="66" y="68"/>
                  </a:cxn>
                  <a:cxn ang="0">
                    <a:pos x="54" y="72"/>
                  </a:cxn>
                  <a:cxn ang="0">
                    <a:pos x="44" y="82"/>
                  </a:cxn>
                  <a:cxn ang="0">
                    <a:pos x="34" y="74"/>
                  </a:cxn>
                  <a:cxn ang="0">
                    <a:pos x="38" y="54"/>
                  </a:cxn>
                  <a:cxn ang="0">
                    <a:pos x="52" y="48"/>
                  </a:cxn>
                  <a:cxn ang="0">
                    <a:pos x="66" y="44"/>
                  </a:cxn>
                  <a:cxn ang="0">
                    <a:pos x="88" y="36"/>
                  </a:cxn>
                  <a:cxn ang="0">
                    <a:pos x="106" y="32"/>
                  </a:cxn>
                  <a:cxn ang="0">
                    <a:pos x="120" y="18"/>
                  </a:cxn>
                  <a:cxn ang="0">
                    <a:pos x="130" y="0"/>
                  </a:cxn>
                </a:cxnLst>
                <a:rect l="0" t="0" r="r" b="b"/>
                <a:pathLst>
                  <a:path w="131" h="181">
                    <a:moveTo>
                      <a:pt x="124" y="0"/>
                    </a:moveTo>
                    <a:lnTo>
                      <a:pt x="116" y="10"/>
                    </a:lnTo>
                    <a:lnTo>
                      <a:pt x="112" y="14"/>
                    </a:lnTo>
                    <a:lnTo>
                      <a:pt x="110" y="18"/>
                    </a:lnTo>
                    <a:lnTo>
                      <a:pt x="100" y="26"/>
                    </a:lnTo>
                    <a:lnTo>
                      <a:pt x="86" y="30"/>
                    </a:lnTo>
                    <a:lnTo>
                      <a:pt x="68" y="28"/>
                    </a:lnTo>
                    <a:lnTo>
                      <a:pt x="64" y="32"/>
                    </a:lnTo>
                    <a:lnTo>
                      <a:pt x="60" y="32"/>
                    </a:lnTo>
                    <a:lnTo>
                      <a:pt x="50" y="30"/>
                    </a:lnTo>
                    <a:lnTo>
                      <a:pt x="44" y="34"/>
                    </a:lnTo>
                    <a:lnTo>
                      <a:pt x="42" y="42"/>
                    </a:lnTo>
                    <a:lnTo>
                      <a:pt x="38" y="46"/>
                    </a:lnTo>
                    <a:lnTo>
                      <a:pt x="30" y="46"/>
                    </a:lnTo>
                    <a:lnTo>
                      <a:pt x="26" y="56"/>
                    </a:lnTo>
                    <a:lnTo>
                      <a:pt x="22" y="66"/>
                    </a:lnTo>
                    <a:lnTo>
                      <a:pt x="24" y="82"/>
                    </a:lnTo>
                    <a:lnTo>
                      <a:pt x="18" y="84"/>
                    </a:lnTo>
                    <a:lnTo>
                      <a:pt x="14" y="100"/>
                    </a:lnTo>
                    <a:lnTo>
                      <a:pt x="12" y="108"/>
                    </a:lnTo>
                    <a:lnTo>
                      <a:pt x="6" y="120"/>
                    </a:lnTo>
                    <a:lnTo>
                      <a:pt x="0" y="124"/>
                    </a:lnTo>
                    <a:lnTo>
                      <a:pt x="2" y="134"/>
                    </a:lnTo>
                    <a:lnTo>
                      <a:pt x="4" y="142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6" y="150"/>
                    </a:lnTo>
                    <a:lnTo>
                      <a:pt x="8" y="168"/>
                    </a:lnTo>
                    <a:lnTo>
                      <a:pt x="8" y="178"/>
                    </a:lnTo>
                    <a:lnTo>
                      <a:pt x="12" y="180"/>
                    </a:lnTo>
                    <a:lnTo>
                      <a:pt x="20" y="176"/>
                    </a:lnTo>
                    <a:lnTo>
                      <a:pt x="32" y="176"/>
                    </a:lnTo>
                    <a:lnTo>
                      <a:pt x="26" y="168"/>
                    </a:lnTo>
                    <a:lnTo>
                      <a:pt x="28" y="162"/>
                    </a:lnTo>
                    <a:lnTo>
                      <a:pt x="34" y="158"/>
                    </a:lnTo>
                    <a:lnTo>
                      <a:pt x="32" y="150"/>
                    </a:lnTo>
                    <a:lnTo>
                      <a:pt x="34" y="142"/>
                    </a:lnTo>
                    <a:lnTo>
                      <a:pt x="34" y="130"/>
                    </a:lnTo>
                    <a:lnTo>
                      <a:pt x="32" y="120"/>
                    </a:lnTo>
                    <a:lnTo>
                      <a:pt x="36" y="118"/>
                    </a:lnTo>
                    <a:lnTo>
                      <a:pt x="38" y="114"/>
                    </a:lnTo>
                    <a:lnTo>
                      <a:pt x="48" y="114"/>
                    </a:lnTo>
                    <a:lnTo>
                      <a:pt x="42" y="120"/>
                    </a:lnTo>
                    <a:lnTo>
                      <a:pt x="40" y="128"/>
                    </a:lnTo>
                    <a:lnTo>
                      <a:pt x="46" y="136"/>
                    </a:lnTo>
                    <a:lnTo>
                      <a:pt x="50" y="142"/>
                    </a:lnTo>
                    <a:lnTo>
                      <a:pt x="48" y="146"/>
                    </a:lnTo>
                    <a:lnTo>
                      <a:pt x="50" y="152"/>
                    </a:lnTo>
                    <a:lnTo>
                      <a:pt x="62" y="152"/>
                    </a:lnTo>
                    <a:lnTo>
                      <a:pt x="58" y="148"/>
                    </a:lnTo>
                    <a:lnTo>
                      <a:pt x="66" y="142"/>
                    </a:lnTo>
                    <a:lnTo>
                      <a:pt x="76" y="142"/>
                    </a:lnTo>
                    <a:lnTo>
                      <a:pt x="74" y="134"/>
                    </a:lnTo>
                    <a:lnTo>
                      <a:pt x="72" y="134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70" y="116"/>
                    </a:lnTo>
                    <a:lnTo>
                      <a:pt x="64" y="102"/>
                    </a:lnTo>
                    <a:lnTo>
                      <a:pt x="58" y="96"/>
                    </a:lnTo>
                    <a:lnTo>
                      <a:pt x="64" y="90"/>
                    </a:lnTo>
                    <a:lnTo>
                      <a:pt x="72" y="84"/>
                    </a:lnTo>
                    <a:lnTo>
                      <a:pt x="76" y="70"/>
                    </a:lnTo>
                    <a:lnTo>
                      <a:pt x="84" y="64"/>
                    </a:lnTo>
                    <a:lnTo>
                      <a:pt x="92" y="66"/>
                    </a:lnTo>
                    <a:lnTo>
                      <a:pt x="90" y="58"/>
                    </a:lnTo>
                    <a:lnTo>
                      <a:pt x="80" y="60"/>
                    </a:lnTo>
                    <a:lnTo>
                      <a:pt x="76" y="64"/>
                    </a:lnTo>
                    <a:lnTo>
                      <a:pt x="66" y="68"/>
                    </a:lnTo>
                    <a:lnTo>
                      <a:pt x="62" y="72"/>
                    </a:lnTo>
                    <a:lnTo>
                      <a:pt x="54" y="72"/>
                    </a:lnTo>
                    <a:lnTo>
                      <a:pt x="46" y="80"/>
                    </a:lnTo>
                    <a:lnTo>
                      <a:pt x="44" y="82"/>
                    </a:lnTo>
                    <a:lnTo>
                      <a:pt x="38" y="78"/>
                    </a:lnTo>
                    <a:lnTo>
                      <a:pt x="34" y="74"/>
                    </a:lnTo>
                    <a:lnTo>
                      <a:pt x="36" y="66"/>
                    </a:lnTo>
                    <a:lnTo>
                      <a:pt x="38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60" y="42"/>
                    </a:lnTo>
                    <a:lnTo>
                      <a:pt x="66" y="44"/>
                    </a:lnTo>
                    <a:lnTo>
                      <a:pt x="78" y="36"/>
                    </a:lnTo>
                    <a:lnTo>
                      <a:pt x="88" y="36"/>
                    </a:lnTo>
                    <a:lnTo>
                      <a:pt x="102" y="38"/>
                    </a:lnTo>
                    <a:lnTo>
                      <a:pt x="106" y="32"/>
                    </a:lnTo>
                    <a:lnTo>
                      <a:pt x="112" y="32"/>
                    </a:lnTo>
                    <a:lnTo>
                      <a:pt x="120" y="18"/>
                    </a:lnTo>
                    <a:lnTo>
                      <a:pt x="124" y="10"/>
                    </a:lnTo>
                    <a:lnTo>
                      <a:pt x="130" y="0"/>
                    </a:lnTo>
                    <a:lnTo>
                      <a:pt x="124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7" name="Freeform 603"/>
              <p:cNvSpPr>
                <a:spLocks/>
              </p:cNvSpPr>
              <p:nvPr/>
            </p:nvSpPr>
            <p:spPr bwMode="ltGray">
              <a:xfrm>
                <a:off x="4413" y="2723"/>
                <a:ext cx="191" cy="206"/>
              </a:xfrm>
              <a:custGeom>
                <a:avLst/>
                <a:gdLst/>
                <a:ahLst/>
                <a:cxnLst>
                  <a:cxn ang="0">
                    <a:pos x="172" y="12"/>
                  </a:cxn>
                  <a:cxn ang="0">
                    <a:pos x="162" y="18"/>
                  </a:cxn>
                  <a:cxn ang="0">
                    <a:pos x="164" y="22"/>
                  </a:cxn>
                  <a:cxn ang="0">
                    <a:pos x="174" y="46"/>
                  </a:cxn>
                  <a:cxn ang="0">
                    <a:pos x="190" y="62"/>
                  </a:cxn>
                  <a:cxn ang="0">
                    <a:pos x="174" y="66"/>
                  </a:cxn>
                  <a:cxn ang="0">
                    <a:pos x="170" y="70"/>
                  </a:cxn>
                  <a:cxn ang="0">
                    <a:pos x="162" y="82"/>
                  </a:cxn>
                  <a:cxn ang="0">
                    <a:pos x="160" y="106"/>
                  </a:cxn>
                  <a:cxn ang="0">
                    <a:pos x="154" y="116"/>
                  </a:cxn>
                  <a:cxn ang="0">
                    <a:pos x="142" y="120"/>
                  </a:cxn>
                  <a:cxn ang="0">
                    <a:pos x="138" y="134"/>
                  </a:cxn>
                  <a:cxn ang="0">
                    <a:pos x="146" y="140"/>
                  </a:cxn>
                  <a:cxn ang="0">
                    <a:pos x="138" y="152"/>
                  </a:cxn>
                  <a:cxn ang="0">
                    <a:pos x="132" y="162"/>
                  </a:cxn>
                  <a:cxn ang="0">
                    <a:pos x="110" y="182"/>
                  </a:cxn>
                  <a:cxn ang="0">
                    <a:pos x="100" y="184"/>
                  </a:cxn>
                  <a:cxn ang="0">
                    <a:pos x="96" y="168"/>
                  </a:cxn>
                  <a:cxn ang="0">
                    <a:pos x="78" y="176"/>
                  </a:cxn>
                  <a:cxn ang="0">
                    <a:pos x="66" y="178"/>
                  </a:cxn>
                  <a:cxn ang="0">
                    <a:pos x="52" y="180"/>
                  </a:cxn>
                  <a:cxn ang="0">
                    <a:pos x="54" y="166"/>
                  </a:cxn>
                  <a:cxn ang="0">
                    <a:pos x="44" y="174"/>
                  </a:cxn>
                  <a:cxn ang="0">
                    <a:pos x="28" y="172"/>
                  </a:cxn>
                  <a:cxn ang="0">
                    <a:pos x="22" y="150"/>
                  </a:cxn>
                  <a:cxn ang="0">
                    <a:pos x="22" y="140"/>
                  </a:cxn>
                  <a:cxn ang="0">
                    <a:pos x="14" y="144"/>
                  </a:cxn>
                  <a:cxn ang="0">
                    <a:pos x="2" y="112"/>
                  </a:cxn>
                  <a:cxn ang="0">
                    <a:pos x="8" y="92"/>
                  </a:cxn>
                  <a:cxn ang="0">
                    <a:pos x="10" y="82"/>
                  </a:cxn>
                  <a:cxn ang="0">
                    <a:pos x="18" y="84"/>
                  </a:cxn>
                  <a:cxn ang="0">
                    <a:pos x="36" y="98"/>
                  </a:cxn>
                  <a:cxn ang="0">
                    <a:pos x="50" y="94"/>
                  </a:cxn>
                  <a:cxn ang="0">
                    <a:pos x="70" y="88"/>
                  </a:cxn>
                  <a:cxn ang="0">
                    <a:pos x="86" y="68"/>
                  </a:cxn>
                  <a:cxn ang="0">
                    <a:pos x="92" y="70"/>
                  </a:cxn>
                  <a:cxn ang="0">
                    <a:pos x="104" y="64"/>
                  </a:cxn>
                  <a:cxn ang="0">
                    <a:pos x="116" y="50"/>
                  </a:cxn>
                  <a:cxn ang="0">
                    <a:pos x="128" y="34"/>
                  </a:cxn>
                  <a:cxn ang="0">
                    <a:pos x="130" y="20"/>
                  </a:cxn>
                  <a:cxn ang="0">
                    <a:pos x="132" y="12"/>
                  </a:cxn>
                  <a:cxn ang="0">
                    <a:pos x="164" y="0"/>
                  </a:cxn>
                </a:cxnLst>
                <a:rect l="0" t="0" r="r" b="b"/>
                <a:pathLst>
                  <a:path w="191" h="185">
                    <a:moveTo>
                      <a:pt x="164" y="0"/>
                    </a:moveTo>
                    <a:lnTo>
                      <a:pt x="172" y="12"/>
                    </a:lnTo>
                    <a:lnTo>
                      <a:pt x="154" y="14"/>
                    </a:lnTo>
                    <a:lnTo>
                      <a:pt x="162" y="18"/>
                    </a:lnTo>
                    <a:lnTo>
                      <a:pt x="156" y="22"/>
                    </a:lnTo>
                    <a:lnTo>
                      <a:pt x="164" y="22"/>
                    </a:lnTo>
                    <a:lnTo>
                      <a:pt x="178" y="40"/>
                    </a:lnTo>
                    <a:lnTo>
                      <a:pt x="174" y="46"/>
                    </a:lnTo>
                    <a:lnTo>
                      <a:pt x="186" y="58"/>
                    </a:lnTo>
                    <a:lnTo>
                      <a:pt x="190" y="62"/>
                    </a:lnTo>
                    <a:lnTo>
                      <a:pt x="186" y="66"/>
                    </a:lnTo>
                    <a:lnTo>
                      <a:pt x="174" y="66"/>
                    </a:lnTo>
                    <a:lnTo>
                      <a:pt x="176" y="68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2" y="82"/>
                    </a:lnTo>
                    <a:lnTo>
                      <a:pt x="160" y="100"/>
                    </a:lnTo>
                    <a:lnTo>
                      <a:pt x="160" y="106"/>
                    </a:lnTo>
                    <a:lnTo>
                      <a:pt x="154" y="108"/>
                    </a:lnTo>
                    <a:lnTo>
                      <a:pt x="154" y="116"/>
                    </a:lnTo>
                    <a:lnTo>
                      <a:pt x="146" y="116"/>
                    </a:lnTo>
                    <a:lnTo>
                      <a:pt x="142" y="120"/>
                    </a:lnTo>
                    <a:lnTo>
                      <a:pt x="138" y="126"/>
                    </a:lnTo>
                    <a:lnTo>
                      <a:pt x="138" y="134"/>
                    </a:lnTo>
                    <a:lnTo>
                      <a:pt x="142" y="138"/>
                    </a:lnTo>
                    <a:lnTo>
                      <a:pt x="146" y="140"/>
                    </a:lnTo>
                    <a:lnTo>
                      <a:pt x="140" y="144"/>
                    </a:lnTo>
                    <a:lnTo>
                      <a:pt x="138" y="152"/>
                    </a:lnTo>
                    <a:lnTo>
                      <a:pt x="134" y="154"/>
                    </a:lnTo>
                    <a:lnTo>
                      <a:pt x="132" y="162"/>
                    </a:lnTo>
                    <a:lnTo>
                      <a:pt x="120" y="174"/>
                    </a:lnTo>
                    <a:lnTo>
                      <a:pt x="110" y="182"/>
                    </a:lnTo>
                    <a:lnTo>
                      <a:pt x="106" y="184"/>
                    </a:lnTo>
                    <a:lnTo>
                      <a:pt x="100" y="184"/>
                    </a:lnTo>
                    <a:lnTo>
                      <a:pt x="100" y="172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66" y="178"/>
                    </a:lnTo>
                    <a:lnTo>
                      <a:pt x="60" y="176"/>
                    </a:lnTo>
                    <a:lnTo>
                      <a:pt x="52" y="180"/>
                    </a:lnTo>
                    <a:lnTo>
                      <a:pt x="54" y="174"/>
                    </a:lnTo>
                    <a:lnTo>
                      <a:pt x="54" y="166"/>
                    </a:lnTo>
                    <a:lnTo>
                      <a:pt x="50" y="168"/>
                    </a:lnTo>
                    <a:lnTo>
                      <a:pt x="44" y="174"/>
                    </a:lnTo>
                    <a:lnTo>
                      <a:pt x="32" y="172"/>
                    </a:lnTo>
                    <a:lnTo>
                      <a:pt x="28" y="172"/>
                    </a:lnTo>
                    <a:lnTo>
                      <a:pt x="22" y="158"/>
                    </a:lnTo>
                    <a:lnTo>
                      <a:pt x="22" y="150"/>
                    </a:lnTo>
                    <a:lnTo>
                      <a:pt x="26" y="148"/>
                    </a:lnTo>
                    <a:lnTo>
                      <a:pt x="22" y="140"/>
                    </a:lnTo>
                    <a:lnTo>
                      <a:pt x="18" y="140"/>
                    </a:lnTo>
                    <a:lnTo>
                      <a:pt x="14" y="144"/>
                    </a:lnTo>
                    <a:lnTo>
                      <a:pt x="10" y="124"/>
                    </a:lnTo>
                    <a:lnTo>
                      <a:pt x="2" y="112"/>
                    </a:lnTo>
                    <a:lnTo>
                      <a:pt x="0" y="104"/>
                    </a:lnTo>
                    <a:lnTo>
                      <a:pt x="8" y="92"/>
                    </a:lnTo>
                    <a:lnTo>
                      <a:pt x="10" y="88"/>
                    </a:lnTo>
                    <a:lnTo>
                      <a:pt x="10" y="82"/>
                    </a:lnTo>
                    <a:lnTo>
                      <a:pt x="18" y="78"/>
                    </a:lnTo>
                    <a:lnTo>
                      <a:pt x="18" y="84"/>
                    </a:lnTo>
                    <a:lnTo>
                      <a:pt x="32" y="94"/>
                    </a:lnTo>
                    <a:lnTo>
                      <a:pt x="36" y="98"/>
                    </a:lnTo>
                    <a:lnTo>
                      <a:pt x="42" y="98"/>
                    </a:lnTo>
                    <a:lnTo>
                      <a:pt x="50" y="94"/>
                    </a:lnTo>
                    <a:lnTo>
                      <a:pt x="66" y="92"/>
                    </a:lnTo>
                    <a:lnTo>
                      <a:pt x="70" y="88"/>
                    </a:lnTo>
                    <a:lnTo>
                      <a:pt x="74" y="76"/>
                    </a:lnTo>
                    <a:lnTo>
                      <a:pt x="86" y="68"/>
                    </a:lnTo>
                    <a:lnTo>
                      <a:pt x="88" y="74"/>
                    </a:lnTo>
                    <a:lnTo>
                      <a:pt x="92" y="70"/>
                    </a:lnTo>
                    <a:lnTo>
                      <a:pt x="100" y="70"/>
                    </a:lnTo>
                    <a:lnTo>
                      <a:pt x="104" y="64"/>
                    </a:lnTo>
                    <a:lnTo>
                      <a:pt x="114" y="60"/>
                    </a:lnTo>
                    <a:lnTo>
                      <a:pt x="116" y="50"/>
                    </a:lnTo>
                    <a:lnTo>
                      <a:pt x="122" y="40"/>
                    </a:lnTo>
                    <a:lnTo>
                      <a:pt x="128" y="34"/>
                    </a:lnTo>
                    <a:lnTo>
                      <a:pt x="126" y="26"/>
                    </a:lnTo>
                    <a:lnTo>
                      <a:pt x="130" y="20"/>
                    </a:lnTo>
                    <a:lnTo>
                      <a:pt x="132" y="16"/>
                    </a:lnTo>
                    <a:lnTo>
                      <a:pt x="132" y="12"/>
                    </a:lnTo>
                    <a:lnTo>
                      <a:pt x="142" y="6"/>
                    </a:lnTo>
                    <a:lnTo>
                      <a:pt x="164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4" name="Freeform 604"/>
            <p:cNvSpPr>
              <a:spLocks/>
            </p:cNvSpPr>
            <p:nvPr/>
          </p:nvSpPr>
          <p:spPr bwMode="ltGray">
            <a:xfrm>
              <a:off x="7118350" y="3654425"/>
              <a:ext cx="26988" cy="4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4"/>
                </a:cxn>
                <a:cxn ang="0">
                  <a:pos x="8" y="22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lnTo>
                    <a:pt x="2" y="14"/>
                  </a:lnTo>
                  <a:lnTo>
                    <a:pt x="8" y="22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5" name="Freeform 605"/>
            <p:cNvSpPr>
              <a:spLocks/>
            </p:cNvSpPr>
            <p:nvPr/>
          </p:nvSpPr>
          <p:spPr bwMode="ltGray">
            <a:xfrm>
              <a:off x="7092950" y="3676650"/>
              <a:ext cx="15875" cy="254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12"/>
                </a:cxn>
                <a:cxn ang="0">
                  <a:pos x="10" y="12"/>
                </a:cxn>
                <a:cxn ang="0">
                  <a:pos x="10" y="0"/>
                </a:cxn>
                <a:cxn ang="0">
                  <a:pos x="2" y="2"/>
                </a:cxn>
              </a:cxnLst>
              <a:rect l="0" t="0" r="r" b="b"/>
              <a:pathLst>
                <a:path w="11" h="13">
                  <a:moveTo>
                    <a:pt x="2" y="2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6" name="Freeform 606"/>
            <p:cNvSpPr>
              <a:spLocks/>
            </p:cNvSpPr>
            <p:nvPr/>
          </p:nvSpPr>
          <p:spPr bwMode="ltGray">
            <a:xfrm>
              <a:off x="5287963" y="3425825"/>
              <a:ext cx="49212" cy="5080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16" y="28"/>
                </a:cxn>
                <a:cxn ang="0">
                  <a:pos x="26" y="22"/>
                </a:cxn>
                <a:cxn ang="0">
                  <a:pos x="24" y="16"/>
                </a:cxn>
                <a:cxn ang="0">
                  <a:pos x="20" y="12"/>
                </a:cxn>
                <a:cxn ang="0">
                  <a:pos x="28" y="10"/>
                </a:cxn>
                <a:cxn ang="0">
                  <a:pos x="30" y="4"/>
                </a:cxn>
              </a:cxnLst>
              <a:rect l="0" t="0" r="r" b="b"/>
              <a:pathLst>
                <a:path w="31" h="29">
                  <a:moveTo>
                    <a:pt x="30" y="4"/>
                  </a:moveTo>
                  <a:lnTo>
                    <a:pt x="24" y="0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6" y="28"/>
                  </a:lnTo>
                  <a:lnTo>
                    <a:pt x="26" y="22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8" y="10"/>
                  </a:lnTo>
                  <a:lnTo>
                    <a:pt x="3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7" name="Freeform 607"/>
            <p:cNvSpPr>
              <a:spLocks/>
            </p:cNvSpPr>
            <p:nvPr/>
          </p:nvSpPr>
          <p:spPr bwMode="ltGray">
            <a:xfrm>
              <a:off x="5192713" y="2392363"/>
              <a:ext cx="1190625" cy="627062"/>
            </a:xfrm>
            <a:custGeom>
              <a:avLst/>
              <a:gdLst/>
              <a:ahLst/>
              <a:cxnLst>
                <a:cxn ang="0">
                  <a:pos x="62" y="138"/>
                </a:cxn>
                <a:cxn ang="0">
                  <a:pos x="6" y="164"/>
                </a:cxn>
                <a:cxn ang="0">
                  <a:pos x="2" y="226"/>
                </a:cxn>
                <a:cxn ang="0">
                  <a:pos x="46" y="198"/>
                </a:cxn>
                <a:cxn ang="0">
                  <a:pos x="90" y="226"/>
                </a:cxn>
                <a:cxn ang="0">
                  <a:pos x="44" y="246"/>
                </a:cxn>
                <a:cxn ang="0">
                  <a:pos x="56" y="270"/>
                </a:cxn>
                <a:cxn ang="0">
                  <a:pos x="76" y="284"/>
                </a:cxn>
                <a:cxn ang="0">
                  <a:pos x="88" y="308"/>
                </a:cxn>
                <a:cxn ang="0">
                  <a:pos x="114" y="302"/>
                </a:cxn>
                <a:cxn ang="0">
                  <a:pos x="134" y="264"/>
                </a:cxn>
                <a:cxn ang="0">
                  <a:pos x="204" y="282"/>
                </a:cxn>
                <a:cxn ang="0">
                  <a:pos x="232" y="276"/>
                </a:cxn>
                <a:cxn ang="0">
                  <a:pos x="294" y="262"/>
                </a:cxn>
                <a:cxn ang="0">
                  <a:pos x="310" y="292"/>
                </a:cxn>
                <a:cxn ang="0">
                  <a:pos x="340" y="320"/>
                </a:cxn>
                <a:cxn ang="0">
                  <a:pos x="392" y="342"/>
                </a:cxn>
                <a:cxn ang="0">
                  <a:pos x="428" y="318"/>
                </a:cxn>
                <a:cxn ang="0">
                  <a:pos x="472" y="302"/>
                </a:cxn>
                <a:cxn ang="0">
                  <a:pos x="516" y="316"/>
                </a:cxn>
                <a:cxn ang="0">
                  <a:pos x="564" y="322"/>
                </a:cxn>
                <a:cxn ang="0">
                  <a:pos x="642" y="336"/>
                </a:cxn>
                <a:cxn ang="0">
                  <a:pos x="650" y="330"/>
                </a:cxn>
                <a:cxn ang="0">
                  <a:pos x="688" y="320"/>
                </a:cxn>
                <a:cxn ang="0">
                  <a:pos x="688" y="296"/>
                </a:cxn>
                <a:cxn ang="0">
                  <a:pos x="720" y="288"/>
                </a:cxn>
                <a:cxn ang="0">
                  <a:pos x="726" y="266"/>
                </a:cxn>
                <a:cxn ang="0">
                  <a:pos x="752" y="246"/>
                </a:cxn>
                <a:cxn ang="0">
                  <a:pos x="732" y="242"/>
                </a:cxn>
                <a:cxn ang="0">
                  <a:pos x="702" y="192"/>
                </a:cxn>
                <a:cxn ang="0">
                  <a:pos x="660" y="158"/>
                </a:cxn>
                <a:cxn ang="0">
                  <a:pos x="610" y="106"/>
                </a:cxn>
                <a:cxn ang="0">
                  <a:pos x="574" y="54"/>
                </a:cxn>
                <a:cxn ang="0">
                  <a:pos x="494" y="60"/>
                </a:cxn>
                <a:cxn ang="0">
                  <a:pos x="458" y="32"/>
                </a:cxn>
                <a:cxn ang="0">
                  <a:pos x="390" y="0"/>
                </a:cxn>
                <a:cxn ang="0">
                  <a:pos x="318" y="28"/>
                </a:cxn>
                <a:cxn ang="0">
                  <a:pos x="258" y="50"/>
                </a:cxn>
                <a:cxn ang="0">
                  <a:pos x="194" y="62"/>
                </a:cxn>
                <a:cxn ang="0">
                  <a:pos x="122" y="66"/>
                </a:cxn>
                <a:cxn ang="0">
                  <a:pos x="84" y="98"/>
                </a:cxn>
                <a:cxn ang="0">
                  <a:pos x="62" y="132"/>
                </a:cxn>
              </a:cxnLst>
              <a:rect l="0" t="0" r="r" b="b"/>
              <a:pathLst>
                <a:path w="753" h="347">
                  <a:moveTo>
                    <a:pt x="62" y="132"/>
                  </a:moveTo>
                  <a:lnTo>
                    <a:pt x="62" y="138"/>
                  </a:lnTo>
                  <a:lnTo>
                    <a:pt x="34" y="156"/>
                  </a:lnTo>
                  <a:lnTo>
                    <a:pt x="6" y="164"/>
                  </a:lnTo>
                  <a:lnTo>
                    <a:pt x="0" y="188"/>
                  </a:lnTo>
                  <a:lnTo>
                    <a:pt x="2" y="226"/>
                  </a:lnTo>
                  <a:lnTo>
                    <a:pt x="24" y="216"/>
                  </a:lnTo>
                  <a:lnTo>
                    <a:pt x="46" y="198"/>
                  </a:lnTo>
                  <a:lnTo>
                    <a:pt x="76" y="198"/>
                  </a:lnTo>
                  <a:lnTo>
                    <a:pt x="90" y="226"/>
                  </a:lnTo>
                  <a:lnTo>
                    <a:pt x="62" y="238"/>
                  </a:lnTo>
                  <a:lnTo>
                    <a:pt x="44" y="246"/>
                  </a:lnTo>
                  <a:lnTo>
                    <a:pt x="48" y="258"/>
                  </a:lnTo>
                  <a:lnTo>
                    <a:pt x="56" y="270"/>
                  </a:lnTo>
                  <a:lnTo>
                    <a:pt x="66" y="282"/>
                  </a:lnTo>
                  <a:lnTo>
                    <a:pt x="76" y="284"/>
                  </a:lnTo>
                  <a:lnTo>
                    <a:pt x="82" y="308"/>
                  </a:lnTo>
                  <a:lnTo>
                    <a:pt x="88" y="308"/>
                  </a:lnTo>
                  <a:lnTo>
                    <a:pt x="92" y="302"/>
                  </a:lnTo>
                  <a:lnTo>
                    <a:pt x="114" y="302"/>
                  </a:lnTo>
                  <a:lnTo>
                    <a:pt x="134" y="318"/>
                  </a:lnTo>
                  <a:lnTo>
                    <a:pt x="134" y="264"/>
                  </a:lnTo>
                  <a:lnTo>
                    <a:pt x="178" y="248"/>
                  </a:lnTo>
                  <a:lnTo>
                    <a:pt x="204" y="282"/>
                  </a:lnTo>
                  <a:lnTo>
                    <a:pt x="218" y="290"/>
                  </a:lnTo>
                  <a:lnTo>
                    <a:pt x="232" y="276"/>
                  </a:lnTo>
                  <a:lnTo>
                    <a:pt x="252" y="270"/>
                  </a:lnTo>
                  <a:lnTo>
                    <a:pt x="294" y="262"/>
                  </a:lnTo>
                  <a:lnTo>
                    <a:pt x="302" y="272"/>
                  </a:lnTo>
                  <a:lnTo>
                    <a:pt x="310" y="292"/>
                  </a:lnTo>
                  <a:lnTo>
                    <a:pt x="322" y="308"/>
                  </a:lnTo>
                  <a:lnTo>
                    <a:pt x="340" y="320"/>
                  </a:lnTo>
                  <a:lnTo>
                    <a:pt x="366" y="346"/>
                  </a:lnTo>
                  <a:lnTo>
                    <a:pt x="392" y="342"/>
                  </a:lnTo>
                  <a:lnTo>
                    <a:pt x="408" y="326"/>
                  </a:lnTo>
                  <a:lnTo>
                    <a:pt x="428" y="318"/>
                  </a:lnTo>
                  <a:lnTo>
                    <a:pt x="446" y="304"/>
                  </a:lnTo>
                  <a:lnTo>
                    <a:pt x="472" y="302"/>
                  </a:lnTo>
                  <a:lnTo>
                    <a:pt x="496" y="324"/>
                  </a:lnTo>
                  <a:lnTo>
                    <a:pt x="516" y="316"/>
                  </a:lnTo>
                  <a:lnTo>
                    <a:pt x="538" y="306"/>
                  </a:lnTo>
                  <a:lnTo>
                    <a:pt x="564" y="322"/>
                  </a:lnTo>
                  <a:lnTo>
                    <a:pt x="624" y="330"/>
                  </a:lnTo>
                  <a:lnTo>
                    <a:pt x="642" y="336"/>
                  </a:lnTo>
                  <a:lnTo>
                    <a:pt x="658" y="330"/>
                  </a:lnTo>
                  <a:lnTo>
                    <a:pt x="650" y="330"/>
                  </a:lnTo>
                  <a:lnTo>
                    <a:pt x="654" y="326"/>
                  </a:lnTo>
                  <a:lnTo>
                    <a:pt x="688" y="320"/>
                  </a:lnTo>
                  <a:lnTo>
                    <a:pt x="682" y="316"/>
                  </a:lnTo>
                  <a:lnTo>
                    <a:pt x="688" y="296"/>
                  </a:lnTo>
                  <a:lnTo>
                    <a:pt x="710" y="298"/>
                  </a:lnTo>
                  <a:lnTo>
                    <a:pt x="720" y="288"/>
                  </a:lnTo>
                  <a:lnTo>
                    <a:pt x="722" y="282"/>
                  </a:lnTo>
                  <a:lnTo>
                    <a:pt x="726" y="266"/>
                  </a:lnTo>
                  <a:lnTo>
                    <a:pt x="750" y="246"/>
                  </a:lnTo>
                  <a:lnTo>
                    <a:pt x="752" y="246"/>
                  </a:lnTo>
                  <a:lnTo>
                    <a:pt x="746" y="236"/>
                  </a:lnTo>
                  <a:lnTo>
                    <a:pt x="732" y="242"/>
                  </a:lnTo>
                  <a:lnTo>
                    <a:pt x="710" y="224"/>
                  </a:lnTo>
                  <a:lnTo>
                    <a:pt x="702" y="192"/>
                  </a:lnTo>
                  <a:lnTo>
                    <a:pt x="694" y="166"/>
                  </a:lnTo>
                  <a:lnTo>
                    <a:pt x="660" y="158"/>
                  </a:lnTo>
                  <a:lnTo>
                    <a:pt x="636" y="150"/>
                  </a:lnTo>
                  <a:lnTo>
                    <a:pt x="610" y="106"/>
                  </a:lnTo>
                  <a:lnTo>
                    <a:pt x="570" y="70"/>
                  </a:lnTo>
                  <a:lnTo>
                    <a:pt x="574" y="54"/>
                  </a:lnTo>
                  <a:lnTo>
                    <a:pt x="502" y="68"/>
                  </a:lnTo>
                  <a:lnTo>
                    <a:pt x="494" y="60"/>
                  </a:lnTo>
                  <a:lnTo>
                    <a:pt x="474" y="62"/>
                  </a:lnTo>
                  <a:lnTo>
                    <a:pt x="458" y="32"/>
                  </a:lnTo>
                  <a:lnTo>
                    <a:pt x="436" y="10"/>
                  </a:lnTo>
                  <a:lnTo>
                    <a:pt x="390" y="0"/>
                  </a:lnTo>
                  <a:lnTo>
                    <a:pt x="350" y="10"/>
                  </a:lnTo>
                  <a:lnTo>
                    <a:pt x="318" y="28"/>
                  </a:lnTo>
                  <a:lnTo>
                    <a:pt x="300" y="38"/>
                  </a:lnTo>
                  <a:lnTo>
                    <a:pt x="258" y="50"/>
                  </a:lnTo>
                  <a:lnTo>
                    <a:pt x="230" y="54"/>
                  </a:lnTo>
                  <a:lnTo>
                    <a:pt x="194" y="62"/>
                  </a:lnTo>
                  <a:lnTo>
                    <a:pt x="156" y="60"/>
                  </a:lnTo>
                  <a:lnTo>
                    <a:pt x="122" y="66"/>
                  </a:lnTo>
                  <a:lnTo>
                    <a:pt x="100" y="68"/>
                  </a:lnTo>
                  <a:lnTo>
                    <a:pt x="84" y="98"/>
                  </a:lnTo>
                  <a:lnTo>
                    <a:pt x="60" y="106"/>
                  </a:lnTo>
                  <a:lnTo>
                    <a:pt x="62" y="1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8" name="Freeform 608"/>
            <p:cNvSpPr>
              <a:spLocks/>
            </p:cNvSpPr>
            <p:nvPr/>
          </p:nvSpPr>
          <p:spPr bwMode="ltGray">
            <a:xfrm>
              <a:off x="7292975" y="2968625"/>
              <a:ext cx="138113" cy="1619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6" y="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78" y="46"/>
                </a:cxn>
                <a:cxn ang="0">
                  <a:pos x="76" y="48"/>
                </a:cxn>
                <a:cxn ang="0">
                  <a:pos x="86" y="42"/>
                </a:cxn>
                <a:cxn ang="0">
                  <a:pos x="84" y="64"/>
                </a:cxn>
                <a:cxn ang="0">
                  <a:pos x="78" y="68"/>
                </a:cxn>
                <a:cxn ang="0">
                  <a:pos x="74" y="72"/>
                </a:cxn>
                <a:cxn ang="0">
                  <a:pos x="72" y="72"/>
                </a:cxn>
                <a:cxn ang="0">
                  <a:pos x="68" y="72"/>
                </a:cxn>
                <a:cxn ang="0">
                  <a:pos x="66" y="78"/>
                </a:cxn>
                <a:cxn ang="0">
                  <a:pos x="60" y="82"/>
                </a:cxn>
                <a:cxn ang="0">
                  <a:pos x="58" y="80"/>
                </a:cxn>
                <a:cxn ang="0">
                  <a:pos x="54" y="86"/>
                </a:cxn>
                <a:cxn ang="0">
                  <a:pos x="52" y="88"/>
                </a:cxn>
                <a:cxn ang="0">
                  <a:pos x="48" y="86"/>
                </a:cxn>
                <a:cxn ang="0">
                  <a:pos x="42" y="78"/>
                </a:cxn>
                <a:cxn ang="0">
                  <a:pos x="42" y="72"/>
                </a:cxn>
                <a:cxn ang="0">
                  <a:pos x="44" y="62"/>
                </a:cxn>
                <a:cxn ang="0">
                  <a:pos x="40" y="60"/>
                </a:cxn>
                <a:cxn ang="0">
                  <a:pos x="36" y="50"/>
                </a:cxn>
                <a:cxn ang="0">
                  <a:pos x="32" y="54"/>
                </a:cxn>
                <a:cxn ang="0">
                  <a:pos x="28" y="50"/>
                </a:cxn>
                <a:cxn ang="0">
                  <a:pos x="32" y="44"/>
                </a:cxn>
                <a:cxn ang="0">
                  <a:pos x="36" y="40"/>
                </a:cxn>
                <a:cxn ang="0">
                  <a:pos x="34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12" y="6"/>
                </a:cxn>
                <a:cxn ang="0">
                  <a:pos x="24" y="0"/>
                </a:cxn>
              </a:cxnLst>
              <a:rect l="0" t="0" r="r" b="b"/>
              <a:pathLst>
                <a:path w="87" h="89">
                  <a:moveTo>
                    <a:pt x="24" y="0"/>
                  </a:moveTo>
                  <a:lnTo>
                    <a:pt x="46" y="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78" y="46"/>
                  </a:lnTo>
                  <a:lnTo>
                    <a:pt x="76" y="48"/>
                  </a:lnTo>
                  <a:lnTo>
                    <a:pt x="86" y="42"/>
                  </a:lnTo>
                  <a:lnTo>
                    <a:pt x="84" y="64"/>
                  </a:lnTo>
                  <a:lnTo>
                    <a:pt x="78" y="68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8" y="80"/>
                  </a:lnTo>
                  <a:lnTo>
                    <a:pt x="54" y="86"/>
                  </a:lnTo>
                  <a:lnTo>
                    <a:pt x="52" y="88"/>
                  </a:lnTo>
                  <a:lnTo>
                    <a:pt x="48" y="86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4" y="62"/>
                  </a:lnTo>
                  <a:lnTo>
                    <a:pt x="40" y="60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8" y="50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34" y="36"/>
                  </a:lnTo>
                  <a:lnTo>
                    <a:pt x="26" y="36"/>
                  </a:lnTo>
                  <a:lnTo>
                    <a:pt x="24" y="34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9" name="Freeform 609"/>
            <p:cNvSpPr>
              <a:spLocks/>
            </p:cNvSpPr>
            <p:nvPr/>
          </p:nvSpPr>
          <p:spPr bwMode="ltGray">
            <a:xfrm>
              <a:off x="4103688" y="2933700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2"/>
                </a:cxn>
                <a:cxn ang="0">
                  <a:pos x="2" y="0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0" name="Freeform 610"/>
            <p:cNvSpPr>
              <a:spLocks/>
            </p:cNvSpPr>
            <p:nvPr/>
          </p:nvSpPr>
          <p:spPr bwMode="ltGray">
            <a:xfrm>
              <a:off x="4346575" y="5146675"/>
              <a:ext cx="455613" cy="423863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22"/>
                </a:cxn>
                <a:cxn ang="0">
                  <a:pos x="6" y="128"/>
                </a:cxn>
                <a:cxn ang="0">
                  <a:pos x="8" y="134"/>
                </a:cxn>
                <a:cxn ang="0">
                  <a:pos x="14" y="144"/>
                </a:cxn>
                <a:cxn ang="0">
                  <a:pos x="30" y="174"/>
                </a:cxn>
                <a:cxn ang="0">
                  <a:pos x="32" y="178"/>
                </a:cxn>
                <a:cxn ang="0">
                  <a:pos x="32" y="192"/>
                </a:cxn>
                <a:cxn ang="0">
                  <a:pos x="18" y="194"/>
                </a:cxn>
                <a:cxn ang="0">
                  <a:pos x="30" y="206"/>
                </a:cxn>
                <a:cxn ang="0">
                  <a:pos x="40" y="218"/>
                </a:cxn>
                <a:cxn ang="0">
                  <a:pos x="46" y="224"/>
                </a:cxn>
                <a:cxn ang="0">
                  <a:pos x="56" y="232"/>
                </a:cxn>
                <a:cxn ang="0">
                  <a:pos x="64" y="226"/>
                </a:cxn>
                <a:cxn ang="0">
                  <a:pos x="90" y="224"/>
                </a:cxn>
                <a:cxn ang="0">
                  <a:pos x="94" y="222"/>
                </a:cxn>
                <a:cxn ang="0">
                  <a:pos x="108" y="222"/>
                </a:cxn>
                <a:cxn ang="0">
                  <a:pos x="114" y="218"/>
                </a:cxn>
                <a:cxn ang="0">
                  <a:pos x="120" y="222"/>
                </a:cxn>
                <a:cxn ang="0">
                  <a:pos x="136" y="228"/>
                </a:cxn>
                <a:cxn ang="0">
                  <a:pos x="140" y="220"/>
                </a:cxn>
                <a:cxn ang="0">
                  <a:pos x="148" y="228"/>
                </a:cxn>
                <a:cxn ang="0">
                  <a:pos x="158" y="224"/>
                </a:cxn>
                <a:cxn ang="0">
                  <a:pos x="180" y="216"/>
                </a:cxn>
                <a:cxn ang="0">
                  <a:pos x="196" y="204"/>
                </a:cxn>
                <a:cxn ang="0">
                  <a:pos x="202" y="200"/>
                </a:cxn>
                <a:cxn ang="0">
                  <a:pos x="208" y="190"/>
                </a:cxn>
                <a:cxn ang="0">
                  <a:pos x="222" y="182"/>
                </a:cxn>
                <a:cxn ang="0">
                  <a:pos x="234" y="170"/>
                </a:cxn>
                <a:cxn ang="0">
                  <a:pos x="246" y="154"/>
                </a:cxn>
                <a:cxn ang="0">
                  <a:pos x="250" y="150"/>
                </a:cxn>
                <a:cxn ang="0">
                  <a:pos x="256" y="146"/>
                </a:cxn>
                <a:cxn ang="0">
                  <a:pos x="268" y="136"/>
                </a:cxn>
                <a:cxn ang="0">
                  <a:pos x="276" y="122"/>
                </a:cxn>
                <a:cxn ang="0">
                  <a:pos x="286" y="102"/>
                </a:cxn>
                <a:cxn ang="0">
                  <a:pos x="284" y="58"/>
                </a:cxn>
                <a:cxn ang="0">
                  <a:pos x="270" y="16"/>
                </a:cxn>
                <a:cxn ang="0">
                  <a:pos x="204" y="0"/>
                </a:cxn>
                <a:cxn ang="0">
                  <a:pos x="64" y="50"/>
                </a:cxn>
                <a:cxn ang="0">
                  <a:pos x="0" y="110"/>
                </a:cxn>
              </a:cxnLst>
              <a:rect l="0" t="0" r="r" b="b"/>
              <a:pathLst>
                <a:path w="287" h="233">
                  <a:moveTo>
                    <a:pt x="0" y="110"/>
                  </a:moveTo>
                  <a:lnTo>
                    <a:pt x="6" y="122"/>
                  </a:lnTo>
                  <a:lnTo>
                    <a:pt x="6" y="128"/>
                  </a:lnTo>
                  <a:lnTo>
                    <a:pt x="8" y="134"/>
                  </a:lnTo>
                  <a:lnTo>
                    <a:pt x="14" y="144"/>
                  </a:lnTo>
                  <a:lnTo>
                    <a:pt x="30" y="174"/>
                  </a:lnTo>
                  <a:lnTo>
                    <a:pt x="32" y="178"/>
                  </a:lnTo>
                  <a:lnTo>
                    <a:pt x="32" y="192"/>
                  </a:lnTo>
                  <a:lnTo>
                    <a:pt x="18" y="194"/>
                  </a:lnTo>
                  <a:lnTo>
                    <a:pt x="30" y="206"/>
                  </a:lnTo>
                  <a:lnTo>
                    <a:pt x="40" y="218"/>
                  </a:lnTo>
                  <a:lnTo>
                    <a:pt x="46" y="224"/>
                  </a:lnTo>
                  <a:lnTo>
                    <a:pt x="56" y="232"/>
                  </a:lnTo>
                  <a:lnTo>
                    <a:pt x="64" y="226"/>
                  </a:lnTo>
                  <a:lnTo>
                    <a:pt x="90" y="224"/>
                  </a:lnTo>
                  <a:lnTo>
                    <a:pt x="94" y="222"/>
                  </a:lnTo>
                  <a:lnTo>
                    <a:pt x="108" y="222"/>
                  </a:lnTo>
                  <a:lnTo>
                    <a:pt x="114" y="218"/>
                  </a:lnTo>
                  <a:lnTo>
                    <a:pt x="120" y="222"/>
                  </a:lnTo>
                  <a:lnTo>
                    <a:pt x="136" y="228"/>
                  </a:lnTo>
                  <a:lnTo>
                    <a:pt x="140" y="220"/>
                  </a:lnTo>
                  <a:lnTo>
                    <a:pt x="148" y="228"/>
                  </a:lnTo>
                  <a:lnTo>
                    <a:pt x="158" y="224"/>
                  </a:lnTo>
                  <a:lnTo>
                    <a:pt x="180" y="216"/>
                  </a:lnTo>
                  <a:lnTo>
                    <a:pt x="196" y="204"/>
                  </a:lnTo>
                  <a:lnTo>
                    <a:pt x="202" y="200"/>
                  </a:lnTo>
                  <a:lnTo>
                    <a:pt x="208" y="190"/>
                  </a:lnTo>
                  <a:lnTo>
                    <a:pt x="222" y="182"/>
                  </a:lnTo>
                  <a:lnTo>
                    <a:pt x="234" y="170"/>
                  </a:lnTo>
                  <a:lnTo>
                    <a:pt x="246" y="154"/>
                  </a:lnTo>
                  <a:lnTo>
                    <a:pt x="250" y="150"/>
                  </a:lnTo>
                  <a:lnTo>
                    <a:pt x="256" y="146"/>
                  </a:lnTo>
                  <a:lnTo>
                    <a:pt x="268" y="136"/>
                  </a:lnTo>
                  <a:lnTo>
                    <a:pt x="276" y="122"/>
                  </a:lnTo>
                  <a:lnTo>
                    <a:pt x="286" y="102"/>
                  </a:lnTo>
                  <a:lnTo>
                    <a:pt x="284" y="58"/>
                  </a:lnTo>
                  <a:lnTo>
                    <a:pt x="270" y="16"/>
                  </a:lnTo>
                  <a:lnTo>
                    <a:pt x="204" y="0"/>
                  </a:lnTo>
                  <a:lnTo>
                    <a:pt x="64" y="50"/>
                  </a:lnTo>
                  <a:lnTo>
                    <a:pt x="0" y="11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1" name="Freeform 611"/>
            <p:cNvSpPr>
              <a:spLocks/>
            </p:cNvSpPr>
            <p:nvPr/>
          </p:nvSpPr>
          <p:spPr bwMode="ltGray">
            <a:xfrm>
              <a:off x="4737100" y="5299075"/>
              <a:ext cx="50800" cy="6032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0" y="4"/>
                </a:cxn>
                <a:cxn ang="0">
                  <a:pos x="12" y="2"/>
                </a:cxn>
                <a:cxn ang="0">
                  <a:pos x="10" y="8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8" y="32"/>
                </a:cxn>
                <a:cxn ang="0">
                  <a:pos x="20" y="32"/>
                </a:cxn>
                <a:cxn ang="0">
                  <a:pos x="20" y="24"/>
                </a:cxn>
                <a:cxn ang="0">
                  <a:pos x="30" y="12"/>
                </a:cxn>
                <a:cxn ang="0">
                  <a:pos x="26" y="0"/>
                </a:cxn>
              </a:cxnLst>
              <a:rect l="0" t="0" r="r" b="b"/>
              <a:pathLst>
                <a:path w="31" h="33">
                  <a:moveTo>
                    <a:pt x="26" y="0"/>
                  </a:moveTo>
                  <a:lnTo>
                    <a:pt x="20" y="4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32"/>
                  </a:lnTo>
                  <a:lnTo>
                    <a:pt x="20" y="32"/>
                  </a:lnTo>
                  <a:lnTo>
                    <a:pt x="20" y="24"/>
                  </a:lnTo>
                  <a:lnTo>
                    <a:pt x="30" y="12"/>
                  </a:lnTo>
                  <a:lnTo>
                    <a:pt x="2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2" name="Freeform 612"/>
            <p:cNvSpPr>
              <a:spLocks/>
            </p:cNvSpPr>
            <p:nvPr/>
          </p:nvSpPr>
          <p:spPr bwMode="ltGray">
            <a:xfrm>
              <a:off x="4630738" y="5387975"/>
              <a:ext cx="57150" cy="5873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8" y="18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30" y="22"/>
                </a:cxn>
                <a:cxn ang="0">
                  <a:pos x="34" y="8"/>
                </a:cxn>
                <a:cxn ang="0">
                  <a:pos x="34" y="2"/>
                </a:cxn>
                <a:cxn ang="0">
                  <a:pos x="30" y="0"/>
                </a:cxn>
              </a:cxnLst>
              <a:rect l="0" t="0" r="r" b="b"/>
              <a:pathLst>
                <a:path w="35" h="33">
                  <a:moveTo>
                    <a:pt x="30" y="0"/>
                  </a:moveTo>
                  <a:lnTo>
                    <a:pt x="20" y="0"/>
                  </a:lnTo>
                  <a:lnTo>
                    <a:pt x="16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8" y="18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30" y="22"/>
                  </a:lnTo>
                  <a:lnTo>
                    <a:pt x="34" y="8"/>
                  </a:lnTo>
                  <a:lnTo>
                    <a:pt x="34" y="2"/>
                  </a:lnTo>
                  <a:lnTo>
                    <a:pt x="3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3" name="Freeform 613"/>
            <p:cNvSpPr>
              <a:spLocks/>
            </p:cNvSpPr>
            <p:nvPr/>
          </p:nvSpPr>
          <p:spPr bwMode="ltGray">
            <a:xfrm>
              <a:off x="4445000" y="4994275"/>
              <a:ext cx="285750" cy="309563"/>
            </a:xfrm>
            <a:custGeom>
              <a:avLst/>
              <a:gdLst/>
              <a:ahLst/>
              <a:cxnLst>
                <a:cxn ang="0">
                  <a:pos x="178" y="92"/>
                </a:cxn>
                <a:cxn ang="0">
                  <a:pos x="166" y="100"/>
                </a:cxn>
                <a:cxn ang="0">
                  <a:pos x="162" y="102"/>
                </a:cxn>
                <a:cxn ang="0">
                  <a:pos x="158" y="108"/>
                </a:cxn>
                <a:cxn ang="0">
                  <a:pos x="148" y="108"/>
                </a:cxn>
                <a:cxn ang="0">
                  <a:pos x="144" y="112"/>
                </a:cxn>
                <a:cxn ang="0">
                  <a:pos x="132" y="118"/>
                </a:cxn>
                <a:cxn ang="0">
                  <a:pos x="126" y="126"/>
                </a:cxn>
                <a:cxn ang="0">
                  <a:pos x="124" y="126"/>
                </a:cxn>
                <a:cxn ang="0">
                  <a:pos x="122" y="136"/>
                </a:cxn>
                <a:cxn ang="0">
                  <a:pos x="116" y="136"/>
                </a:cxn>
                <a:cxn ang="0">
                  <a:pos x="112" y="142"/>
                </a:cxn>
                <a:cxn ang="0">
                  <a:pos x="102" y="142"/>
                </a:cxn>
                <a:cxn ang="0">
                  <a:pos x="102" y="150"/>
                </a:cxn>
                <a:cxn ang="0">
                  <a:pos x="100" y="158"/>
                </a:cxn>
                <a:cxn ang="0">
                  <a:pos x="72" y="156"/>
                </a:cxn>
                <a:cxn ang="0">
                  <a:pos x="64" y="146"/>
                </a:cxn>
                <a:cxn ang="0">
                  <a:pos x="56" y="146"/>
                </a:cxn>
                <a:cxn ang="0">
                  <a:pos x="52" y="154"/>
                </a:cxn>
                <a:cxn ang="0">
                  <a:pos x="48" y="160"/>
                </a:cxn>
                <a:cxn ang="0">
                  <a:pos x="36" y="168"/>
                </a:cxn>
                <a:cxn ang="0">
                  <a:pos x="20" y="170"/>
                </a:cxn>
                <a:cxn ang="0">
                  <a:pos x="12" y="170"/>
                </a:cxn>
                <a:cxn ang="0">
                  <a:pos x="16" y="154"/>
                </a:cxn>
                <a:cxn ang="0">
                  <a:pos x="10" y="146"/>
                </a:cxn>
                <a:cxn ang="0">
                  <a:pos x="0" y="138"/>
                </a:cxn>
                <a:cxn ang="0">
                  <a:pos x="8" y="4"/>
                </a:cxn>
                <a:cxn ang="0">
                  <a:pos x="162" y="0"/>
                </a:cxn>
                <a:cxn ang="0">
                  <a:pos x="178" y="92"/>
                </a:cxn>
              </a:cxnLst>
              <a:rect l="0" t="0" r="r" b="b"/>
              <a:pathLst>
                <a:path w="179" h="171">
                  <a:moveTo>
                    <a:pt x="178" y="92"/>
                  </a:moveTo>
                  <a:lnTo>
                    <a:pt x="166" y="100"/>
                  </a:lnTo>
                  <a:lnTo>
                    <a:pt x="162" y="102"/>
                  </a:lnTo>
                  <a:lnTo>
                    <a:pt x="158" y="108"/>
                  </a:lnTo>
                  <a:lnTo>
                    <a:pt x="148" y="108"/>
                  </a:lnTo>
                  <a:lnTo>
                    <a:pt x="144" y="112"/>
                  </a:lnTo>
                  <a:lnTo>
                    <a:pt x="132" y="118"/>
                  </a:lnTo>
                  <a:lnTo>
                    <a:pt x="126" y="126"/>
                  </a:lnTo>
                  <a:lnTo>
                    <a:pt x="124" y="126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2" y="142"/>
                  </a:lnTo>
                  <a:lnTo>
                    <a:pt x="102" y="142"/>
                  </a:lnTo>
                  <a:lnTo>
                    <a:pt x="102" y="150"/>
                  </a:lnTo>
                  <a:lnTo>
                    <a:pt x="100" y="158"/>
                  </a:lnTo>
                  <a:lnTo>
                    <a:pt x="72" y="156"/>
                  </a:lnTo>
                  <a:lnTo>
                    <a:pt x="64" y="146"/>
                  </a:lnTo>
                  <a:lnTo>
                    <a:pt x="56" y="146"/>
                  </a:lnTo>
                  <a:lnTo>
                    <a:pt x="52" y="154"/>
                  </a:lnTo>
                  <a:lnTo>
                    <a:pt x="48" y="160"/>
                  </a:lnTo>
                  <a:lnTo>
                    <a:pt x="36" y="168"/>
                  </a:lnTo>
                  <a:lnTo>
                    <a:pt x="20" y="170"/>
                  </a:lnTo>
                  <a:lnTo>
                    <a:pt x="12" y="170"/>
                  </a:lnTo>
                  <a:lnTo>
                    <a:pt x="16" y="154"/>
                  </a:lnTo>
                  <a:lnTo>
                    <a:pt x="10" y="146"/>
                  </a:lnTo>
                  <a:lnTo>
                    <a:pt x="0" y="138"/>
                  </a:lnTo>
                  <a:lnTo>
                    <a:pt x="8" y="4"/>
                  </a:lnTo>
                  <a:lnTo>
                    <a:pt x="162" y="0"/>
                  </a:lnTo>
                  <a:lnTo>
                    <a:pt x="178" y="9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4" name="Freeform 614"/>
            <p:cNvSpPr>
              <a:spLocks/>
            </p:cNvSpPr>
            <p:nvPr/>
          </p:nvSpPr>
          <p:spPr bwMode="ltGray">
            <a:xfrm>
              <a:off x="4605338" y="4943475"/>
              <a:ext cx="250825" cy="24923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48"/>
                </a:cxn>
                <a:cxn ang="0">
                  <a:pos x="6" y="52"/>
                </a:cxn>
                <a:cxn ang="0">
                  <a:pos x="8" y="60"/>
                </a:cxn>
                <a:cxn ang="0">
                  <a:pos x="14" y="62"/>
                </a:cxn>
                <a:cxn ang="0">
                  <a:pos x="20" y="74"/>
                </a:cxn>
                <a:cxn ang="0">
                  <a:pos x="30" y="80"/>
                </a:cxn>
                <a:cxn ang="0">
                  <a:pos x="34" y="84"/>
                </a:cxn>
                <a:cxn ang="0">
                  <a:pos x="36" y="92"/>
                </a:cxn>
                <a:cxn ang="0">
                  <a:pos x="40" y="94"/>
                </a:cxn>
                <a:cxn ang="0">
                  <a:pos x="46" y="94"/>
                </a:cxn>
                <a:cxn ang="0">
                  <a:pos x="48" y="96"/>
                </a:cxn>
                <a:cxn ang="0">
                  <a:pos x="42" y="102"/>
                </a:cxn>
                <a:cxn ang="0">
                  <a:pos x="42" y="108"/>
                </a:cxn>
                <a:cxn ang="0">
                  <a:pos x="44" y="116"/>
                </a:cxn>
                <a:cxn ang="0">
                  <a:pos x="52" y="116"/>
                </a:cxn>
                <a:cxn ang="0">
                  <a:pos x="66" y="118"/>
                </a:cxn>
                <a:cxn ang="0">
                  <a:pos x="72" y="124"/>
                </a:cxn>
                <a:cxn ang="0">
                  <a:pos x="74" y="128"/>
                </a:cxn>
                <a:cxn ang="0">
                  <a:pos x="78" y="132"/>
                </a:cxn>
                <a:cxn ang="0">
                  <a:pos x="92" y="132"/>
                </a:cxn>
                <a:cxn ang="0">
                  <a:pos x="110" y="136"/>
                </a:cxn>
                <a:cxn ang="0">
                  <a:pos x="148" y="98"/>
                </a:cxn>
                <a:cxn ang="0">
                  <a:pos x="158" y="32"/>
                </a:cxn>
                <a:cxn ang="0">
                  <a:pos x="96" y="0"/>
                </a:cxn>
                <a:cxn ang="0">
                  <a:pos x="60" y="8"/>
                </a:cxn>
                <a:cxn ang="0">
                  <a:pos x="0" y="34"/>
                </a:cxn>
              </a:cxnLst>
              <a:rect l="0" t="0" r="r" b="b"/>
              <a:pathLst>
                <a:path w="159" h="137">
                  <a:moveTo>
                    <a:pt x="0" y="34"/>
                  </a:moveTo>
                  <a:lnTo>
                    <a:pt x="4" y="48"/>
                  </a:lnTo>
                  <a:lnTo>
                    <a:pt x="6" y="52"/>
                  </a:lnTo>
                  <a:lnTo>
                    <a:pt x="8" y="60"/>
                  </a:lnTo>
                  <a:lnTo>
                    <a:pt x="14" y="62"/>
                  </a:lnTo>
                  <a:lnTo>
                    <a:pt x="20" y="74"/>
                  </a:lnTo>
                  <a:lnTo>
                    <a:pt x="30" y="8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4"/>
                  </a:lnTo>
                  <a:lnTo>
                    <a:pt x="46" y="94"/>
                  </a:lnTo>
                  <a:lnTo>
                    <a:pt x="48" y="96"/>
                  </a:lnTo>
                  <a:lnTo>
                    <a:pt x="42" y="102"/>
                  </a:lnTo>
                  <a:lnTo>
                    <a:pt x="42" y="108"/>
                  </a:lnTo>
                  <a:lnTo>
                    <a:pt x="44" y="116"/>
                  </a:lnTo>
                  <a:lnTo>
                    <a:pt x="52" y="116"/>
                  </a:lnTo>
                  <a:lnTo>
                    <a:pt x="66" y="118"/>
                  </a:lnTo>
                  <a:lnTo>
                    <a:pt x="72" y="124"/>
                  </a:lnTo>
                  <a:lnTo>
                    <a:pt x="74" y="128"/>
                  </a:lnTo>
                  <a:lnTo>
                    <a:pt x="78" y="132"/>
                  </a:lnTo>
                  <a:lnTo>
                    <a:pt x="92" y="132"/>
                  </a:lnTo>
                  <a:lnTo>
                    <a:pt x="110" y="136"/>
                  </a:lnTo>
                  <a:lnTo>
                    <a:pt x="148" y="98"/>
                  </a:lnTo>
                  <a:lnTo>
                    <a:pt x="158" y="32"/>
                  </a:lnTo>
                  <a:lnTo>
                    <a:pt x="96" y="0"/>
                  </a:lnTo>
                  <a:lnTo>
                    <a:pt x="60" y="8"/>
                  </a:lnTo>
                  <a:lnTo>
                    <a:pt x="0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5" name="Freeform 615"/>
            <p:cNvSpPr>
              <a:spLocks/>
            </p:cNvSpPr>
            <p:nvPr/>
          </p:nvSpPr>
          <p:spPr bwMode="ltGray">
            <a:xfrm>
              <a:off x="4759325" y="4819650"/>
              <a:ext cx="296863" cy="503238"/>
            </a:xfrm>
            <a:custGeom>
              <a:avLst/>
              <a:gdLst/>
              <a:ahLst/>
              <a:cxnLst>
                <a:cxn ang="0">
                  <a:pos x="186" y="2"/>
                </a:cxn>
                <a:cxn ang="0">
                  <a:pos x="186" y="14"/>
                </a:cxn>
                <a:cxn ang="0">
                  <a:pos x="184" y="31"/>
                </a:cxn>
                <a:cxn ang="0">
                  <a:pos x="186" y="41"/>
                </a:cxn>
                <a:cxn ang="0">
                  <a:pos x="182" y="60"/>
                </a:cxn>
                <a:cxn ang="0">
                  <a:pos x="180" y="82"/>
                </a:cxn>
                <a:cxn ang="0">
                  <a:pos x="173" y="91"/>
                </a:cxn>
                <a:cxn ang="0">
                  <a:pos x="155" y="111"/>
                </a:cxn>
                <a:cxn ang="0">
                  <a:pos x="134" y="117"/>
                </a:cxn>
                <a:cxn ang="0">
                  <a:pos x="107" y="132"/>
                </a:cxn>
                <a:cxn ang="0">
                  <a:pos x="96" y="146"/>
                </a:cxn>
                <a:cxn ang="0">
                  <a:pos x="77" y="157"/>
                </a:cxn>
                <a:cxn ang="0">
                  <a:pos x="69" y="159"/>
                </a:cxn>
                <a:cxn ang="0">
                  <a:pos x="65" y="169"/>
                </a:cxn>
                <a:cxn ang="0">
                  <a:pos x="73" y="189"/>
                </a:cxn>
                <a:cxn ang="0">
                  <a:pos x="73" y="231"/>
                </a:cxn>
                <a:cxn ang="0">
                  <a:pos x="63" y="243"/>
                </a:cxn>
                <a:cxn ang="0">
                  <a:pos x="38" y="251"/>
                </a:cxn>
                <a:cxn ang="0">
                  <a:pos x="29" y="257"/>
                </a:cxn>
                <a:cxn ang="0">
                  <a:pos x="27" y="276"/>
                </a:cxn>
                <a:cxn ang="0">
                  <a:pos x="13" y="262"/>
                </a:cxn>
                <a:cxn ang="0">
                  <a:pos x="13" y="235"/>
                </a:cxn>
                <a:cxn ang="0">
                  <a:pos x="10" y="198"/>
                </a:cxn>
                <a:cxn ang="0">
                  <a:pos x="23" y="187"/>
                </a:cxn>
                <a:cxn ang="0">
                  <a:pos x="25" y="183"/>
                </a:cxn>
                <a:cxn ang="0">
                  <a:pos x="29" y="171"/>
                </a:cxn>
                <a:cxn ang="0">
                  <a:pos x="40" y="152"/>
                </a:cxn>
                <a:cxn ang="0">
                  <a:pos x="40" y="134"/>
                </a:cxn>
                <a:cxn ang="0">
                  <a:pos x="44" y="99"/>
                </a:cxn>
                <a:cxn ang="0">
                  <a:pos x="4" y="86"/>
                </a:cxn>
                <a:cxn ang="0">
                  <a:pos x="0" y="56"/>
                </a:cxn>
                <a:cxn ang="0">
                  <a:pos x="182" y="0"/>
                </a:cxn>
              </a:cxnLst>
              <a:rect l="0" t="0" r="r" b="b"/>
              <a:pathLst>
                <a:path w="189" h="277">
                  <a:moveTo>
                    <a:pt x="182" y="0"/>
                  </a:moveTo>
                  <a:lnTo>
                    <a:pt x="186" y="2"/>
                  </a:lnTo>
                  <a:lnTo>
                    <a:pt x="188" y="8"/>
                  </a:lnTo>
                  <a:lnTo>
                    <a:pt x="186" y="14"/>
                  </a:lnTo>
                  <a:lnTo>
                    <a:pt x="184" y="23"/>
                  </a:lnTo>
                  <a:lnTo>
                    <a:pt x="184" y="31"/>
                  </a:lnTo>
                  <a:lnTo>
                    <a:pt x="184" y="35"/>
                  </a:lnTo>
                  <a:lnTo>
                    <a:pt x="186" y="41"/>
                  </a:lnTo>
                  <a:lnTo>
                    <a:pt x="182" y="45"/>
                  </a:lnTo>
                  <a:lnTo>
                    <a:pt x="182" y="60"/>
                  </a:lnTo>
                  <a:lnTo>
                    <a:pt x="182" y="70"/>
                  </a:lnTo>
                  <a:lnTo>
                    <a:pt x="180" y="82"/>
                  </a:lnTo>
                  <a:lnTo>
                    <a:pt x="178" y="89"/>
                  </a:lnTo>
                  <a:lnTo>
                    <a:pt x="173" y="91"/>
                  </a:lnTo>
                  <a:lnTo>
                    <a:pt x="163" y="105"/>
                  </a:lnTo>
                  <a:lnTo>
                    <a:pt x="155" y="111"/>
                  </a:lnTo>
                  <a:lnTo>
                    <a:pt x="148" y="115"/>
                  </a:lnTo>
                  <a:lnTo>
                    <a:pt x="134" y="117"/>
                  </a:lnTo>
                  <a:lnTo>
                    <a:pt x="111" y="126"/>
                  </a:lnTo>
                  <a:lnTo>
                    <a:pt x="107" y="132"/>
                  </a:lnTo>
                  <a:lnTo>
                    <a:pt x="102" y="142"/>
                  </a:lnTo>
                  <a:lnTo>
                    <a:pt x="96" y="146"/>
                  </a:lnTo>
                  <a:lnTo>
                    <a:pt x="90" y="148"/>
                  </a:lnTo>
                  <a:lnTo>
                    <a:pt x="77" y="157"/>
                  </a:lnTo>
                  <a:lnTo>
                    <a:pt x="73" y="155"/>
                  </a:lnTo>
                  <a:lnTo>
                    <a:pt x="69" y="159"/>
                  </a:lnTo>
                  <a:lnTo>
                    <a:pt x="69" y="163"/>
                  </a:lnTo>
                  <a:lnTo>
                    <a:pt x="65" y="169"/>
                  </a:lnTo>
                  <a:lnTo>
                    <a:pt x="71" y="173"/>
                  </a:lnTo>
                  <a:lnTo>
                    <a:pt x="73" y="189"/>
                  </a:lnTo>
                  <a:lnTo>
                    <a:pt x="75" y="212"/>
                  </a:lnTo>
                  <a:lnTo>
                    <a:pt x="73" y="231"/>
                  </a:lnTo>
                  <a:lnTo>
                    <a:pt x="71" y="239"/>
                  </a:lnTo>
                  <a:lnTo>
                    <a:pt x="63" y="243"/>
                  </a:lnTo>
                  <a:lnTo>
                    <a:pt x="50" y="249"/>
                  </a:lnTo>
                  <a:lnTo>
                    <a:pt x="38" y="251"/>
                  </a:lnTo>
                  <a:lnTo>
                    <a:pt x="33" y="253"/>
                  </a:lnTo>
                  <a:lnTo>
                    <a:pt x="29" y="257"/>
                  </a:lnTo>
                  <a:lnTo>
                    <a:pt x="27" y="266"/>
                  </a:lnTo>
                  <a:lnTo>
                    <a:pt x="27" y="276"/>
                  </a:lnTo>
                  <a:lnTo>
                    <a:pt x="10" y="274"/>
                  </a:lnTo>
                  <a:lnTo>
                    <a:pt x="13" y="262"/>
                  </a:lnTo>
                  <a:lnTo>
                    <a:pt x="8" y="262"/>
                  </a:lnTo>
                  <a:lnTo>
                    <a:pt x="13" y="235"/>
                  </a:lnTo>
                  <a:lnTo>
                    <a:pt x="12" y="212"/>
                  </a:lnTo>
                  <a:lnTo>
                    <a:pt x="10" y="198"/>
                  </a:lnTo>
                  <a:lnTo>
                    <a:pt x="15" y="192"/>
                  </a:lnTo>
                  <a:lnTo>
                    <a:pt x="23" y="187"/>
                  </a:lnTo>
                  <a:lnTo>
                    <a:pt x="25" y="187"/>
                  </a:lnTo>
                  <a:lnTo>
                    <a:pt x="25" y="183"/>
                  </a:lnTo>
                  <a:lnTo>
                    <a:pt x="25" y="177"/>
                  </a:lnTo>
                  <a:lnTo>
                    <a:pt x="29" y="171"/>
                  </a:lnTo>
                  <a:lnTo>
                    <a:pt x="40" y="161"/>
                  </a:lnTo>
                  <a:lnTo>
                    <a:pt x="40" y="152"/>
                  </a:lnTo>
                  <a:lnTo>
                    <a:pt x="36" y="142"/>
                  </a:lnTo>
                  <a:lnTo>
                    <a:pt x="40" y="134"/>
                  </a:lnTo>
                  <a:lnTo>
                    <a:pt x="44" y="128"/>
                  </a:lnTo>
                  <a:lnTo>
                    <a:pt x="44" y="99"/>
                  </a:lnTo>
                  <a:lnTo>
                    <a:pt x="23" y="87"/>
                  </a:lnTo>
                  <a:lnTo>
                    <a:pt x="4" y="86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84" y="8"/>
                  </a:lnTo>
                  <a:lnTo>
                    <a:pt x="18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6" name="Freeform 616"/>
            <p:cNvSpPr>
              <a:spLocks/>
            </p:cNvSpPr>
            <p:nvPr/>
          </p:nvSpPr>
          <p:spPr bwMode="ltGray">
            <a:xfrm>
              <a:off x="4756150" y="4818063"/>
              <a:ext cx="312738" cy="514350"/>
            </a:xfrm>
            <a:custGeom>
              <a:avLst/>
              <a:gdLst/>
              <a:ahLst/>
              <a:cxnLst>
                <a:cxn ang="0">
                  <a:pos x="194" y="2"/>
                </a:cxn>
                <a:cxn ang="0">
                  <a:pos x="194" y="14"/>
                </a:cxn>
                <a:cxn ang="0">
                  <a:pos x="192" y="32"/>
                </a:cxn>
                <a:cxn ang="0">
                  <a:pos x="194" y="42"/>
                </a:cxn>
                <a:cxn ang="0">
                  <a:pos x="190" y="62"/>
                </a:cxn>
                <a:cxn ang="0">
                  <a:pos x="188" y="84"/>
                </a:cxn>
                <a:cxn ang="0">
                  <a:pos x="180" y="94"/>
                </a:cxn>
                <a:cxn ang="0">
                  <a:pos x="162" y="114"/>
                </a:cxn>
                <a:cxn ang="0">
                  <a:pos x="140" y="120"/>
                </a:cxn>
                <a:cxn ang="0">
                  <a:pos x="112" y="136"/>
                </a:cxn>
                <a:cxn ang="0">
                  <a:pos x="100" y="150"/>
                </a:cxn>
                <a:cxn ang="0">
                  <a:pos x="80" y="162"/>
                </a:cxn>
                <a:cxn ang="0">
                  <a:pos x="72" y="164"/>
                </a:cxn>
                <a:cxn ang="0">
                  <a:pos x="68" y="174"/>
                </a:cxn>
                <a:cxn ang="0">
                  <a:pos x="76" y="194"/>
                </a:cxn>
                <a:cxn ang="0">
                  <a:pos x="76" y="238"/>
                </a:cxn>
                <a:cxn ang="0">
                  <a:pos x="66" y="250"/>
                </a:cxn>
                <a:cxn ang="0">
                  <a:pos x="40" y="258"/>
                </a:cxn>
                <a:cxn ang="0">
                  <a:pos x="30" y="264"/>
                </a:cxn>
                <a:cxn ang="0">
                  <a:pos x="28" y="284"/>
                </a:cxn>
                <a:cxn ang="0">
                  <a:pos x="14" y="270"/>
                </a:cxn>
                <a:cxn ang="0">
                  <a:pos x="14" y="242"/>
                </a:cxn>
                <a:cxn ang="0">
                  <a:pos x="10" y="204"/>
                </a:cxn>
                <a:cxn ang="0">
                  <a:pos x="24" y="192"/>
                </a:cxn>
                <a:cxn ang="0">
                  <a:pos x="26" y="188"/>
                </a:cxn>
                <a:cxn ang="0">
                  <a:pos x="30" y="176"/>
                </a:cxn>
                <a:cxn ang="0">
                  <a:pos x="42" y="156"/>
                </a:cxn>
                <a:cxn ang="0">
                  <a:pos x="42" y="138"/>
                </a:cxn>
                <a:cxn ang="0">
                  <a:pos x="46" y="102"/>
                </a:cxn>
                <a:cxn ang="0">
                  <a:pos x="4" y="88"/>
                </a:cxn>
                <a:cxn ang="0">
                  <a:pos x="0" y="58"/>
                </a:cxn>
                <a:cxn ang="0">
                  <a:pos x="190" y="0"/>
                </a:cxn>
              </a:cxnLst>
              <a:rect l="0" t="0" r="r" b="b"/>
              <a:pathLst>
                <a:path w="197" h="285">
                  <a:moveTo>
                    <a:pt x="190" y="0"/>
                  </a:moveTo>
                  <a:lnTo>
                    <a:pt x="194" y="2"/>
                  </a:lnTo>
                  <a:lnTo>
                    <a:pt x="196" y="8"/>
                  </a:lnTo>
                  <a:lnTo>
                    <a:pt x="194" y="14"/>
                  </a:lnTo>
                  <a:lnTo>
                    <a:pt x="192" y="24"/>
                  </a:lnTo>
                  <a:lnTo>
                    <a:pt x="192" y="32"/>
                  </a:lnTo>
                  <a:lnTo>
                    <a:pt x="192" y="36"/>
                  </a:lnTo>
                  <a:lnTo>
                    <a:pt x="194" y="42"/>
                  </a:lnTo>
                  <a:lnTo>
                    <a:pt x="190" y="46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8" y="84"/>
                  </a:lnTo>
                  <a:lnTo>
                    <a:pt x="186" y="92"/>
                  </a:lnTo>
                  <a:lnTo>
                    <a:pt x="180" y="94"/>
                  </a:lnTo>
                  <a:lnTo>
                    <a:pt x="170" y="108"/>
                  </a:lnTo>
                  <a:lnTo>
                    <a:pt x="162" y="114"/>
                  </a:lnTo>
                  <a:lnTo>
                    <a:pt x="154" y="118"/>
                  </a:lnTo>
                  <a:lnTo>
                    <a:pt x="140" y="120"/>
                  </a:lnTo>
                  <a:lnTo>
                    <a:pt x="116" y="130"/>
                  </a:lnTo>
                  <a:lnTo>
                    <a:pt x="112" y="136"/>
                  </a:lnTo>
                  <a:lnTo>
                    <a:pt x="106" y="146"/>
                  </a:lnTo>
                  <a:lnTo>
                    <a:pt x="100" y="150"/>
                  </a:lnTo>
                  <a:lnTo>
                    <a:pt x="94" y="152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2" y="164"/>
                  </a:lnTo>
                  <a:lnTo>
                    <a:pt x="72" y="168"/>
                  </a:lnTo>
                  <a:lnTo>
                    <a:pt x="68" y="174"/>
                  </a:lnTo>
                  <a:lnTo>
                    <a:pt x="74" y="178"/>
                  </a:lnTo>
                  <a:lnTo>
                    <a:pt x="76" y="194"/>
                  </a:lnTo>
                  <a:lnTo>
                    <a:pt x="78" y="218"/>
                  </a:lnTo>
                  <a:lnTo>
                    <a:pt x="76" y="238"/>
                  </a:lnTo>
                  <a:lnTo>
                    <a:pt x="74" y="246"/>
                  </a:lnTo>
                  <a:lnTo>
                    <a:pt x="66" y="250"/>
                  </a:lnTo>
                  <a:lnTo>
                    <a:pt x="52" y="256"/>
                  </a:lnTo>
                  <a:lnTo>
                    <a:pt x="40" y="258"/>
                  </a:lnTo>
                  <a:lnTo>
                    <a:pt x="34" y="260"/>
                  </a:lnTo>
                  <a:lnTo>
                    <a:pt x="30" y="264"/>
                  </a:lnTo>
                  <a:lnTo>
                    <a:pt x="28" y="274"/>
                  </a:lnTo>
                  <a:lnTo>
                    <a:pt x="28" y="284"/>
                  </a:lnTo>
                  <a:lnTo>
                    <a:pt x="10" y="282"/>
                  </a:lnTo>
                  <a:lnTo>
                    <a:pt x="14" y="270"/>
                  </a:lnTo>
                  <a:lnTo>
                    <a:pt x="8" y="270"/>
                  </a:lnTo>
                  <a:lnTo>
                    <a:pt x="14" y="242"/>
                  </a:lnTo>
                  <a:lnTo>
                    <a:pt x="12" y="218"/>
                  </a:lnTo>
                  <a:lnTo>
                    <a:pt x="10" y="204"/>
                  </a:lnTo>
                  <a:lnTo>
                    <a:pt x="16" y="198"/>
                  </a:lnTo>
                  <a:lnTo>
                    <a:pt x="24" y="192"/>
                  </a:lnTo>
                  <a:lnTo>
                    <a:pt x="26" y="192"/>
                  </a:lnTo>
                  <a:lnTo>
                    <a:pt x="26" y="188"/>
                  </a:lnTo>
                  <a:lnTo>
                    <a:pt x="26" y="182"/>
                  </a:lnTo>
                  <a:lnTo>
                    <a:pt x="30" y="176"/>
                  </a:lnTo>
                  <a:lnTo>
                    <a:pt x="42" y="166"/>
                  </a:lnTo>
                  <a:lnTo>
                    <a:pt x="42" y="156"/>
                  </a:lnTo>
                  <a:lnTo>
                    <a:pt x="38" y="146"/>
                  </a:lnTo>
                  <a:lnTo>
                    <a:pt x="42" y="138"/>
                  </a:lnTo>
                  <a:lnTo>
                    <a:pt x="46" y="132"/>
                  </a:lnTo>
                  <a:lnTo>
                    <a:pt x="46" y="102"/>
                  </a:lnTo>
                  <a:lnTo>
                    <a:pt x="24" y="90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88" y="8"/>
                  </a:lnTo>
                  <a:lnTo>
                    <a:pt x="19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7" name="Freeform 617"/>
            <p:cNvSpPr>
              <a:spLocks/>
            </p:cNvSpPr>
            <p:nvPr/>
          </p:nvSpPr>
          <p:spPr bwMode="ltGray">
            <a:xfrm>
              <a:off x="4833938" y="4767263"/>
              <a:ext cx="71437" cy="24606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5" y="89"/>
                </a:cxn>
                <a:cxn ang="0">
                  <a:pos x="24" y="85"/>
                </a:cxn>
                <a:cxn ang="0">
                  <a:pos x="24" y="94"/>
                </a:cxn>
                <a:cxn ang="0">
                  <a:pos x="22" y="98"/>
                </a:cxn>
                <a:cxn ang="0">
                  <a:pos x="20" y="104"/>
                </a:cxn>
                <a:cxn ang="0">
                  <a:pos x="20" y="108"/>
                </a:cxn>
                <a:cxn ang="0">
                  <a:pos x="20" y="119"/>
                </a:cxn>
                <a:cxn ang="0">
                  <a:pos x="24" y="121"/>
                </a:cxn>
                <a:cxn ang="0">
                  <a:pos x="29" y="132"/>
                </a:cxn>
                <a:cxn ang="0">
                  <a:pos x="36" y="134"/>
                </a:cxn>
                <a:cxn ang="0">
                  <a:pos x="34" y="125"/>
                </a:cxn>
                <a:cxn ang="0">
                  <a:pos x="39" y="119"/>
                </a:cxn>
                <a:cxn ang="0">
                  <a:pos x="41" y="111"/>
                </a:cxn>
                <a:cxn ang="0">
                  <a:pos x="39" y="104"/>
                </a:cxn>
                <a:cxn ang="0">
                  <a:pos x="44" y="92"/>
                </a:cxn>
                <a:cxn ang="0">
                  <a:pos x="42" y="89"/>
                </a:cxn>
                <a:cxn ang="0">
                  <a:pos x="36" y="77"/>
                </a:cxn>
                <a:cxn ang="0">
                  <a:pos x="32" y="66"/>
                </a:cxn>
                <a:cxn ang="0">
                  <a:pos x="25" y="62"/>
                </a:cxn>
                <a:cxn ang="0">
                  <a:pos x="27" y="57"/>
                </a:cxn>
                <a:cxn ang="0">
                  <a:pos x="36" y="47"/>
                </a:cxn>
                <a:cxn ang="0">
                  <a:pos x="41" y="36"/>
                </a:cxn>
                <a:cxn ang="0">
                  <a:pos x="30" y="0"/>
                </a:cxn>
                <a:cxn ang="0">
                  <a:pos x="3" y="0"/>
                </a:cxn>
                <a:cxn ang="0">
                  <a:pos x="0" y="72"/>
                </a:cxn>
              </a:cxnLst>
              <a:rect l="0" t="0" r="r" b="b"/>
              <a:pathLst>
                <a:path w="45" h="135">
                  <a:moveTo>
                    <a:pt x="0" y="72"/>
                  </a:moveTo>
                  <a:lnTo>
                    <a:pt x="15" y="89"/>
                  </a:lnTo>
                  <a:lnTo>
                    <a:pt x="24" y="85"/>
                  </a:lnTo>
                  <a:lnTo>
                    <a:pt x="24" y="94"/>
                  </a:lnTo>
                  <a:lnTo>
                    <a:pt x="22" y="98"/>
                  </a:lnTo>
                  <a:lnTo>
                    <a:pt x="20" y="104"/>
                  </a:lnTo>
                  <a:lnTo>
                    <a:pt x="20" y="108"/>
                  </a:lnTo>
                  <a:lnTo>
                    <a:pt x="20" y="119"/>
                  </a:lnTo>
                  <a:lnTo>
                    <a:pt x="24" y="121"/>
                  </a:lnTo>
                  <a:lnTo>
                    <a:pt x="29" y="132"/>
                  </a:lnTo>
                  <a:lnTo>
                    <a:pt x="36" y="134"/>
                  </a:lnTo>
                  <a:lnTo>
                    <a:pt x="34" y="125"/>
                  </a:lnTo>
                  <a:lnTo>
                    <a:pt x="39" y="119"/>
                  </a:lnTo>
                  <a:lnTo>
                    <a:pt x="41" y="111"/>
                  </a:lnTo>
                  <a:lnTo>
                    <a:pt x="39" y="104"/>
                  </a:lnTo>
                  <a:lnTo>
                    <a:pt x="44" y="92"/>
                  </a:lnTo>
                  <a:lnTo>
                    <a:pt x="42" y="89"/>
                  </a:lnTo>
                  <a:lnTo>
                    <a:pt x="36" y="77"/>
                  </a:lnTo>
                  <a:lnTo>
                    <a:pt x="32" y="66"/>
                  </a:lnTo>
                  <a:lnTo>
                    <a:pt x="25" y="62"/>
                  </a:lnTo>
                  <a:lnTo>
                    <a:pt x="27" y="57"/>
                  </a:lnTo>
                  <a:lnTo>
                    <a:pt x="36" y="47"/>
                  </a:lnTo>
                  <a:lnTo>
                    <a:pt x="41" y="36"/>
                  </a:lnTo>
                  <a:lnTo>
                    <a:pt x="30" y="0"/>
                  </a:lnTo>
                  <a:lnTo>
                    <a:pt x="3" y="0"/>
                  </a:lnTo>
                  <a:lnTo>
                    <a:pt x="0" y="7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8" name="Freeform 618"/>
            <p:cNvSpPr>
              <a:spLocks/>
            </p:cNvSpPr>
            <p:nvPr/>
          </p:nvSpPr>
          <p:spPr bwMode="ltGray">
            <a:xfrm>
              <a:off x="4830763" y="4765675"/>
              <a:ext cx="84137" cy="25876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8" y="94"/>
                </a:cxn>
                <a:cxn ang="0">
                  <a:pos x="28" y="90"/>
                </a:cxn>
                <a:cxn ang="0">
                  <a:pos x="28" y="100"/>
                </a:cxn>
                <a:cxn ang="0">
                  <a:pos x="26" y="104"/>
                </a:cxn>
                <a:cxn ang="0">
                  <a:pos x="24" y="110"/>
                </a:cxn>
                <a:cxn ang="0">
                  <a:pos x="24" y="114"/>
                </a:cxn>
                <a:cxn ang="0">
                  <a:pos x="24" y="126"/>
                </a:cxn>
                <a:cxn ang="0">
                  <a:pos x="28" y="128"/>
                </a:cxn>
                <a:cxn ang="0">
                  <a:pos x="34" y="140"/>
                </a:cxn>
                <a:cxn ang="0">
                  <a:pos x="42" y="142"/>
                </a:cxn>
                <a:cxn ang="0">
                  <a:pos x="40" y="132"/>
                </a:cxn>
                <a:cxn ang="0">
                  <a:pos x="46" y="126"/>
                </a:cxn>
                <a:cxn ang="0">
                  <a:pos x="48" y="118"/>
                </a:cxn>
                <a:cxn ang="0">
                  <a:pos x="46" y="110"/>
                </a:cxn>
                <a:cxn ang="0">
                  <a:pos x="52" y="98"/>
                </a:cxn>
                <a:cxn ang="0">
                  <a:pos x="50" y="94"/>
                </a:cxn>
                <a:cxn ang="0">
                  <a:pos x="42" y="82"/>
                </a:cxn>
                <a:cxn ang="0">
                  <a:pos x="38" y="70"/>
                </a:cxn>
                <a:cxn ang="0">
                  <a:pos x="30" y="66"/>
                </a:cxn>
                <a:cxn ang="0">
                  <a:pos x="32" y="60"/>
                </a:cxn>
                <a:cxn ang="0">
                  <a:pos x="42" y="50"/>
                </a:cxn>
                <a:cxn ang="0">
                  <a:pos x="48" y="38"/>
                </a:cxn>
                <a:cxn ang="0">
                  <a:pos x="36" y="0"/>
                </a:cxn>
                <a:cxn ang="0">
                  <a:pos x="4" y="0"/>
                </a:cxn>
                <a:cxn ang="0">
                  <a:pos x="0" y="76"/>
                </a:cxn>
              </a:cxnLst>
              <a:rect l="0" t="0" r="r" b="b"/>
              <a:pathLst>
                <a:path w="53" h="143">
                  <a:moveTo>
                    <a:pt x="0" y="76"/>
                  </a:moveTo>
                  <a:lnTo>
                    <a:pt x="18" y="94"/>
                  </a:lnTo>
                  <a:lnTo>
                    <a:pt x="28" y="90"/>
                  </a:lnTo>
                  <a:lnTo>
                    <a:pt x="28" y="100"/>
                  </a:lnTo>
                  <a:lnTo>
                    <a:pt x="26" y="104"/>
                  </a:lnTo>
                  <a:lnTo>
                    <a:pt x="24" y="110"/>
                  </a:lnTo>
                  <a:lnTo>
                    <a:pt x="24" y="114"/>
                  </a:lnTo>
                  <a:lnTo>
                    <a:pt x="24" y="126"/>
                  </a:lnTo>
                  <a:lnTo>
                    <a:pt x="28" y="128"/>
                  </a:lnTo>
                  <a:lnTo>
                    <a:pt x="34" y="140"/>
                  </a:lnTo>
                  <a:lnTo>
                    <a:pt x="42" y="142"/>
                  </a:lnTo>
                  <a:lnTo>
                    <a:pt x="40" y="132"/>
                  </a:lnTo>
                  <a:lnTo>
                    <a:pt x="46" y="126"/>
                  </a:lnTo>
                  <a:lnTo>
                    <a:pt x="48" y="118"/>
                  </a:lnTo>
                  <a:lnTo>
                    <a:pt x="46" y="110"/>
                  </a:lnTo>
                  <a:lnTo>
                    <a:pt x="52" y="98"/>
                  </a:lnTo>
                  <a:lnTo>
                    <a:pt x="50" y="94"/>
                  </a:lnTo>
                  <a:lnTo>
                    <a:pt x="42" y="82"/>
                  </a:lnTo>
                  <a:lnTo>
                    <a:pt x="38" y="70"/>
                  </a:lnTo>
                  <a:lnTo>
                    <a:pt x="30" y="66"/>
                  </a:lnTo>
                  <a:lnTo>
                    <a:pt x="32" y="60"/>
                  </a:lnTo>
                  <a:lnTo>
                    <a:pt x="42" y="50"/>
                  </a:lnTo>
                  <a:lnTo>
                    <a:pt x="48" y="38"/>
                  </a:lnTo>
                  <a:lnTo>
                    <a:pt x="36" y="0"/>
                  </a:lnTo>
                  <a:lnTo>
                    <a:pt x="4" y="0"/>
                  </a:lnTo>
                  <a:lnTo>
                    <a:pt x="0" y="7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9" name="Freeform 619"/>
            <p:cNvSpPr>
              <a:spLocks/>
            </p:cNvSpPr>
            <p:nvPr/>
          </p:nvSpPr>
          <p:spPr bwMode="ltGray">
            <a:xfrm>
              <a:off x="5092700" y="4079875"/>
              <a:ext cx="306388" cy="4222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6" y="4"/>
                </a:cxn>
                <a:cxn ang="0">
                  <a:pos x="60" y="12"/>
                </a:cxn>
                <a:cxn ang="0">
                  <a:pos x="63" y="17"/>
                </a:cxn>
                <a:cxn ang="0">
                  <a:pos x="69" y="23"/>
                </a:cxn>
                <a:cxn ang="0">
                  <a:pos x="83" y="23"/>
                </a:cxn>
                <a:cxn ang="0">
                  <a:pos x="94" y="17"/>
                </a:cxn>
                <a:cxn ang="0">
                  <a:pos x="104" y="21"/>
                </a:cxn>
                <a:cxn ang="0">
                  <a:pos x="113" y="17"/>
                </a:cxn>
                <a:cxn ang="0">
                  <a:pos x="119" y="12"/>
                </a:cxn>
                <a:cxn ang="0">
                  <a:pos x="125" y="14"/>
                </a:cxn>
                <a:cxn ang="0">
                  <a:pos x="129" y="14"/>
                </a:cxn>
                <a:cxn ang="0">
                  <a:pos x="138" y="10"/>
                </a:cxn>
                <a:cxn ang="0">
                  <a:pos x="152" y="12"/>
                </a:cxn>
                <a:cxn ang="0">
                  <a:pos x="161" y="8"/>
                </a:cxn>
                <a:cxn ang="0">
                  <a:pos x="173" y="6"/>
                </a:cxn>
                <a:cxn ang="0">
                  <a:pos x="175" y="0"/>
                </a:cxn>
                <a:cxn ang="0">
                  <a:pos x="184" y="0"/>
                </a:cxn>
                <a:cxn ang="0">
                  <a:pos x="192" y="4"/>
                </a:cxn>
                <a:cxn ang="0">
                  <a:pos x="188" y="8"/>
                </a:cxn>
                <a:cxn ang="0">
                  <a:pos x="188" y="15"/>
                </a:cxn>
                <a:cxn ang="0">
                  <a:pos x="186" y="25"/>
                </a:cxn>
                <a:cxn ang="0">
                  <a:pos x="182" y="41"/>
                </a:cxn>
                <a:cxn ang="0">
                  <a:pos x="177" y="50"/>
                </a:cxn>
                <a:cxn ang="0">
                  <a:pos x="169" y="60"/>
                </a:cxn>
                <a:cxn ang="0">
                  <a:pos x="167" y="68"/>
                </a:cxn>
                <a:cxn ang="0">
                  <a:pos x="161" y="73"/>
                </a:cxn>
                <a:cxn ang="0">
                  <a:pos x="159" y="81"/>
                </a:cxn>
                <a:cxn ang="0">
                  <a:pos x="154" y="89"/>
                </a:cxn>
                <a:cxn ang="0">
                  <a:pos x="148" y="108"/>
                </a:cxn>
                <a:cxn ang="0">
                  <a:pos x="138" y="120"/>
                </a:cxn>
                <a:cxn ang="0">
                  <a:pos x="132" y="124"/>
                </a:cxn>
                <a:cxn ang="0">
                  <a:pos x="131" y="130"/>
                </a:cxn>
                <a:cxn ang="0">
                  <a:pos x="123" y="141"/>
                </a:cxn>
                <a:cxn ang="0">
                  <a:pos x="106" y="157"/>
                </a:cxn>
                <a:cxn ang="0">
                  <a:pos x="98" y="164"/>
                </a:cxn>
                <a:cxn ang="0">
                  <a:pos x="88" y="172"/>
                </a:cxn>
                <a:cxn ang="0">
                  <a:pos x="83" y="172"/>
                </a:cxn>
                <a:cxn ang="0">
                  <a:pos x="75" y="180"/>
                </a:cxn>
                <a:cxn ang="0">
                  <a:pos x="69" y="182"/>
                </a:cxn>
                <a:cxn ang="0">
                  <a:pos x="60" y="191"/>
                </a:cxn>
                <a:cxn ang="0">
                  <a:pos x="44" y="203"/>
                </a:cxn>
                <a:cxn ang="0">
                  <a:pos x="33" y="215"/>
                </a:cxn>
                <a:cxn ang="0">
                  <a:pos x="23" y="224"/>
                </a:cxn>
                <a:cxn ang="0">
                  <a:pos x="17" y="232"/>
                </a:cxn>
                <a:cxn ang="0">
                  <a:pos x="2" y="230"/>
                </a:cxn>
                <a:cxn ang="0">
                  <a:pos x="0" y="159"/>
                </a:cxn>
                <a:cxn ang="0">
                  <a:pos x="33" y="10"/>
                </a:cxn>
                <a:cxn ang="0">
                  <a:pos x="48" y="0"/>
                </a:cxn>
              </a:cxnLst>
              <a:rect l="0" t="0" r="r" b="b"/>
              <a:pathLst>
                <a:path w="193" h="233">
                  <a:moveTo>
                    <a:pt x="48" y="0"/>
                  </a:moveTo>
                  <a:lnTo>
                    <a:pt x="56" y="4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9" y="23"/>
                  </a:lnTo>
                  <a:lnTo>
                    <a:pt x="83" y="23"/>
                  </a:lnTo>
                  <a:lnTo>
                    <a:pt x="94" y="17"/>
                  </a:lnTo>
                  <a:lnTo>
                    <a:pt x="104" y="21"/>
                  </a:lnTo>
                  <a:lnTo>
                    <a:pt x="113" y="17"/>
                  </a:lnTo>
                  <a:lnTo>
                    <a:pt x="119" y="12"/>
                  </a:lnTo>
                  <a:lnTo>
                    <a:pt x="125" y="14"/>
                  </a:lnTo>
                  <a:lnTo>
                    <a:pt x="129" y="14"/>
                  </a:lnTo>
                  <a:lnTo>
                    <a:pt x="138" y="10"/>
                  </a:lnTo>
                  <a:lnTo>
                    <a:pt x="152" y="12"/>
                  </a:lnTo>
                  <a:lnTo>
                    <a:pt x="161" y="8"/>
                  </a:lnTo>
                  <a:lnTo>
                    <a:pt x="173" y="6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4"/>
                  </a:lnTo>
                  <a:lnTo>
                    <a:pt x="188" y="8"/>
                  </a:lnTo>
                  <a:lnTo>
                    <a:pt x="188" y="15"/>
                  </a:lnTo>
                  <a:lnTo>
                    <a:pt x="186" y="25"/>
                  </a:lnTo>
                  <a:lnTo>
                    <a:pt x="182" y="41"/>
                  </a:lnTo>
                  <a:lnTo>
                    <a:pt x="177" y="50"/>
                  </a:lnTo>
                  <a:lnTo>
                    <a:pt x="169" y="60"/>
                  </a:lnTo>
                  <a:lnTo>
                    <a:pt x="167" y="68"/>
                  </a:lnTo>
                  <a:lnTo>
                    <a:pt x="161" y="73"/>
                  </a:lnTo>
                  <a:lnTo>
                    <a:pt x="159" y="81"/>
                  </a:lnTo>
                  <a:lnTo>
                    <a:pt x="154" y="89"/>
                  </a:lnTo>
                  <a:lnTo>
                    <a:pt x="148" y="108"/>
                  </a:lnTo>
                  <a:lnTo>
                    <a:pt x="138" y="120"/>
                  </a:lnTo>
                  <a:lnTo>
                    <a:pt x="132" y="124"/>
                  </a:lnTo>
                  <a:lnTo>
                    <a:pt x="131" y="130"/>
                  </a:lnTo>
                  <a:lnTo>
                    <a:pt x="123" y="141"/>
                  </a:lnTo>
                  <a:lnTo>
                    <a:pt x="106" y="157"/>
                  </a:lnTo>
                  <a:lnTo>
                    <a:pt x="98" y="164"/>
                  </a:lnTo>
                  <a:lnTo>
                    <a:pt x="88" y="172"/>
                  </a:lnTo>
                  <a:lnTo>
                    <a:pt x="83" y="172"/>
                  </a:lnTo>
                  <a:lnTo>
                    <a:pt x="75" y="180"/>
                  </a:lnTo>
                  <a:lnTo>
                    <a:pt x="69" y="182"/>
                  </a:lnTo>
                  <a:lnTo>
                    <a:pt x="60" y="191"/>
                  </a:lnTo>
                  <a:lnTo>
                    <a:pt x="44" y="203"/>
                  </a:lnTo>
                  <a:lnTo>
                    <a:pt x="33" y="215"/>
                  </a:lnTo>
                  <a:lnTo>
                    <a:pt x="23" y="224"/>
                  </a:lnTo>
                  <a:lnTo>
                    <a:pt x="17" y="232"/>
                  </a:lnTo>
                  <a:lnTo>
                    <a:pt x="2" y="230"/>
                  </a:lnTo>
                  <a:lnTo>
                    <a:pt x="0" y="159"/>
                  </a:lnTo>
                  <a:lnTo>
                    <a:pt x="33" y="10"/>
                  </a:lnTo>
                  <a:lnTo>
                    <a:pt x="4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0" name="Freeform 620"/>
            <p:cNvSpPr>
              <a:spLocks/>
            </p:cNvSpPr>
            <p:nvPr/>
          </p:nvSpPr>
          <p:spPr bwMode="ltGray">
            <a:xfrm>
              <a:off x="5092700" y="4076700"/>
              <a:ext cx="317500" cy="4381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4"/>
                </a:cxn>
                <a:cxn ang="0">
                  <a:pos x="62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86" y="24"/>
                </a:cxn>
                <a:cxn ang="0">
                  <a:pos x="98" y="18"/>
                </a:cxn>
                <a:cxn ang="0">
                  <a:pos x="108" y="22"/>
                </a:cxn>
                <a:cxn ang="0">
                  <a:pos x="118" y="18"/>
                </a:cxn>
                <a:cxn ang="0">
                  <a:pos x="124" y="12"/>
                </a:cxn>
                <a:cxn ang="0">
                  <a:pos x="130" y="14"/>
                </a:cxn>
                <a:cxn ang="0">
                  <a:pos x="134" y="14"/>
                </a:cxn>
                <a:cxn ang="0">
                  <a:pos x="144" y="10"/>
                </a:cxn>
                <a:cxn ang="0">
                  <a:pos x="158" y="12"/>
                </a:cxn>
                <a:cxn ang="0">
                  <a:pos x="168" y="8"/>
                </a:cxn>
                <a:cxn ang="0">
                  <a:pos x="180" y="6"/>
                </a:cxn>
                <a:cxn ang="0">
                  <a:pos x="182" y="0"/>
                </a:cxn>
                <a:cxn ang="0">
                  <a:pos x="192" y="0"/>
                </a:cxn>
                <a:cxn ang="0">
                  <a:pos x="200" y="4"/>
                </a:cxn>
                <a:cxn ang="0">
                  <a:pos x="196" y="8"/>
                </a:cxn>
                <a:cxn ang="0">
                  <a:pos x="196" y="16"/>
                </a:cxn>
                <a:cxn ang="0">
                  <a:pos x="194" y="26"/>
                </a:cxn>
                <a:cxn ang="0">
                  <a:pos x="190" y="42"/>
                </a:cxn>
                <a:cxn ang="0">
                  <a:pos x="184" y="52"/>
                </a:cxn>
                <a:cxn ang="0">
                  <a:pos x="176" y="62"/>
                </a:cxn>
                <a:cxn ang="0">
                  <a:pos x="174" y="70"/>
                </a:cxn>
                <a:cxn ang="0">
                  <a:pos x="168" y="76"/>
                </a:cxn>
                <a:cxn ang="0">
                  <a:pos x="166" y="84"/>
                </a:cxn>
                <a:cxn ang="0">
                  <a:pos x="160" y="92"/>
                </a:cxn>
                <a:cxn ang="0">
                  <a:pos x="154" y="112"/>
                </a:cxn>
                <a:cxn ang="0">
                  <a:pos x="144" y="124"/>
                </a:cxn>
                <a:cxn ang="0">
                  <a:pos x="138" y="128"/>
                </a:cxn>
                <a:cxn ang="0">
                  <a:pos x="136" y="134"/>
                </a:cxn>
                <a:cxn ang="0">
                  <a:pos x="128" y="146"/>
                </a:cxn>
                <a:cxn ang="0">
                  <a:pos x="110" y="162"/>
                </a:cxn>
                <a:cxn ang="0">
                  <a:pos x="102" y="170"/>
                </a:cxn>
                <a:cxn ang="0">
                  <a:pos x="92" y="178"/>
                </a:cxn>
                <a:cxn ang="0">
                  <a:pos x="86" y="178"/>
                </a:cxn>
                <a:cxn ang="0">
                  <a:pos x="78" y="186"/>
                </a:cxn>
                <a:cxn ang="0">
                  <a:pos x="72" y="188"/>
                </a:cxn>
                <a:cxn ang="0">
                  <a:pos x="62" y="198"/>
                </a:cxn>
                <a:cxn ang="0">
                  <a:pos x="46" y="210"/>
                </a:cxn>
                <a:cxn ang="0">
                  <a:pos x="34" y="222"/>
                </a:cxn>
                <a:cxn ang="0">
                  <a:pos x="24" y="232"/>
                </a:cxn>
                <a:cxn ang="0">
                  <a:pos x="18" y="240"/>
                </a:cxn>
                <a:cxn ang="0">
                  <a:pos x="2" y="238"/>
                </a:cxn>
                <a:cxn ang="0">
                  <a:pos x="0" y="164"/>
                </a:cxn>
                <a:cxn ang="0">
                  <a:pos x="34" y="10"/>
                </a:cxn>
                <a:cxn ang="0">
                  <a:pos x="50" y="0"/>
                </a:cxn>
              </a:cxnLst>
              <a:rect l="0" t="0" r="r" b="b"/>
              <a:pathLst>
                <a:path w="201" h="241">
                  <a:moveTo>
                    <a:pt x="50" y="0"/>
                  </a:moveTo>
                  <a:lnTo>
                    <a:pt x="58" y="4"/>
                  </a:lnTo>
                  <a:lnTo>
                    <a:pt x="62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86" y="24"/>
                  </a:lnTo>
                  <a:lnTo>
                    <a:pt x="98" y="18"/>
                  </a:lnTo>
                  <a:lnTo>
                    <a:pt x="108" y="22"/>
                  </a:lnTo>
                  <a:lnTo>
                    <a:pt x="118" y="18"/>
                  </a:lnTo>
                  <a:lnTo>
                    <a:pt x="124" y="12"/>
                  </a:lnTo>
                  <a:lnTo>
                    <a:pt x="130" y="14"/>
                  </a:lnTo>
                  <a:lnTo>
                    <a:pt x="134" y="14"/>
                  </a:lnTo>
                  <a:lnTo>
                    <a:pt x="144" y="10"/>
                  </a:lnTo>
                  <a:lnTo>
                    <a:pt x="158" y="12"/>
                  </a:lnTo>
                  <a:lnTo>
                    <a:pt x="168" y="8"/>
                  </a:lnTo>
                  <a:lnTo>
                    <a:pt x="180" y="6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00" y="4"/>
                  </a:lnTo>
                  <a:lnTo>
                    <a:pt x="196" y="8"/>
                  </a:lnTo>
                  <a:lnTo>
                    <a:pt x="196" y="16"/>
                  </a:lnTo>
                  <a:lnTo>
                    <a:pt x="194" y="26"/>
                  </a:lnTo>
                  <a:lnTo>
                    <a:pt x="190" y="42"/>
                  </a:lnTo>
                  <a:lnTo>
                    <a:pt x="184" y="52"/>
                  </a:lnTo>
                  <a:lnTo>
                    <a:pt x="176" y="62"/>
                  </a:lnTo>
                  <a:lnTo>
                    <a:pt x="174" y="70"/>
                  </a:lnTo>
                  <a:lnTo>
                    <a:pt x="168" y="76"/>
                  </a:lnTo>
                  <a:lnTo>
                    <a:pt x="166" y="84"/>
                  </a:lnTo>
                  <a:lnTo>
                    <a:pt x="160" y="92"/>
                  </a:lnTo>
                  <a:lnTo>
                    <a:pt x="154" y="112"/>
                  </a:lnTo>
                  <a:lnTo>
                    <a:pt x="144" y="124"/>
                  </a:lnTo>
                  <a:lnTo>
                    <a:pt x="138" y="128"/>
                  </a:lnTo>
                  <a:lnTo>
                    <a:pt x="136" y="134"/>
                  </a:lnTo>
                  <a:lnTo>
                    <a:pt x="128" y="146"/>
                  </a:lnTo>
                  <a:lnTo>
                    <a:pt x="110" y="162"/>
                  </a:lnTo>
                  <a:lnTo>
                    <a:pt x="102" y="170"/>
                  </a:lnTo>
                  <a:lnTo>
                    <a:pt x="92" y="178"/>
                  </a:lnTo>
                  <a:lnTo>
                    <a:pt x="86" y="178"/>
                  </a:lnTo>
                  <a:lnTo>
                    <a:pt x="78" y="186"/>
                  </a:lnTo>
                  <a:lnTo>
                    <a:pt x="72" y="188"/>
                  </a:lnTo>
                  <a:lnTo>
                    <a:pt x="62" y="198"/>
                  </a:lnTo>
                  <a:lnTo>
                    <a:pt x="46" y="210"/>
                  </a:lnTo>
                  <a:lnTo>
                    <a:pt x="34" y="222"/>
                  </a:lnTo>
                  <a:lnTo>
                    <a:pt x="24" y="232"/>
                  </a:lnTo>
                  <a:lnTo>
                    <a:pt x="18" y="240"/>
                  </a:lnTo>
                  <a:lnTo>
                    <a:pt x="2" y="238"/>
                  </a:lnTo>
                  <a:lnTo>
                    <a:pt x="0" y="164"/>
                  </a:lnTo>
                  <a:lnTo>
                    <a:pt x="34" y="10"/>
                  </a:lnTo>
                  <a:lnTo>
                    <a:pt x="5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1" name="Freeform 621"/>
            <p:cNvSpPr>
              <a:spLocks/>
            </p:cNvSpPr>
            <p:nvPr/>
          </p:nvSpPr>
          <p:spPr bwMode="ltGray">
            <a:xfrm>
              <a:off x="4868863" y="4254500"/>
              <a:ext cx="261937" cy="369888"/>
            </a:xfrm>
            <a:custGeom>
              <a:avLst/>
              <a:gdLst/>
              <a:ahLst/>
              <a:cxnLst>
                <a:cxn ang="0">
                  <a:pos x="160" y="32"/>
                </a:cxn>
                <a:cxn ang="0">
                  <a:pos x="166" y="40"/>
                </a:cxn>
                <a:cxn ang="0">
                  <a:pos x="152" y="70"/>
                </a:cxn>
                <a:cxn ang="0">
                  <a:pos x="148" y="132"/>
                </a:cxn>
                <a:cxn ang="0">
                  <a:pos x="160" y="142"/>
                </a:cxn>
                <a:cxn ang="0">
                  <a:pos x="154" y="152"/>
                </a:cxn>
                <a:cxn ang="0">
                  <a:pos x="148" y="158"/>
                </a:cxn>
                <a:cxn ang="0">
                  <a:pos x="142" y="158"/>
                </a:cxn>
                <a:cxn ang="0">
                  <a:pos x="140" y="162"/>
                </a:cxn>
                <a:cxn ang="0">
                  <a:pos x="134" y="162"/>
                </a:cxn>
                <a:cxn ang="0">
                  <a:pos x="128" y="176"/>
                </a:cxn>
                <a:cxn ang="0">
                  <a:pos x="120" y="190"/>
                </a:cxn>
                <a:cxn ang="0">
                  <a:pos x="118" y="194"/>
                </a:cxn>
                <a:cxn ang="0">
                  <a:pos x="114" y="200"/>
                </a:cxn>
                <a:cxn ang="0">
                  <a:pos x="86" y="202"/>
                </a:cxn>
                <a:cxn ang="0">
                  <a:pos x="0" y="128"/>
                </a:cxn>
                <a:cxn ang="0">
                  <a:pos x="4" y="38"/>
                </a:cxn>
                <a:cxn ang="0">
                  <a:pos x="46" y="0"/>
                </a:cxn>
                <a:cxn ang="0">
                  <a:pos x="160" y="32"/>
                </a:cxn>
              </a:cxnLst>
              <a:rect l="0" t="0" r="r" b="b"/>
              <a:pathLst>
                <a:path w="167" h="203">
                  <a:moveTo>
                    <a:pt x="160" y="32"/>
                  </a:moveTo>
                  <a:lnTo>
                    <a:pt x="166" y="40"/>
                  </a:lnTo>
                  <a:lnTo>
                    <a:pt x="152" y="70"/>
                  </a:lnTo>
                  <a:lnTo>
                    <a:pt x="148" y="132"/>
                  </a:lnTo>
                  <a:lnTo>
                    <a:pt x="160" y="142"/>
                  </a:lnTo>
                  <a:lnTo>
                    <a:pt x="154" y="152"/>
                  </a:lnTo>
                  <a:lnTo>
                    <a:pt x="148" y="158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4" y="162"/>
                  </a:lnTo>
                  <a:lnTo>
                    <a:pt x="128" y="176"/>
                  </a:lnTo>
                  <a:lnTo>
                    <a:pt x="120" y="190"/>
                  </a:lnTo>
                  <a:lnTo>
                    <a:pt x="118" y="194"/>
                  </a:lnTo>
                  <a:lnTo>
                    <a:pt x="114" y="200"/>
                  </a:lnTo>
                  <a:lnTo>
                    <a:pt x="86" y="202"/>
                  </a:lnTo>
                  <a:lnTo>
                    <a:pt x="0" y="128"/>
                  </a:lnTo>
                  <a:lnTo>
                    <a:pt x="4" y="38"/>
                  </a:lnTo>
                  <a:lnTo>
                    <a:pt x="46" y="0"/>
                  </a:lnTo>
                  <a:lnTo>
                    <a:pt x="16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2" name="Freeform 623"/>
            <p:cNvSpPr>
              <a:spLocks/>
            </p:cNvSpPr>
            <p:nvPr/>
          </p:nvSpPr>
          <p:spPr bwMode="ltGray">
            <a:xfrm>
              <a:off x="4721225" y="4451350"/>
              <a:ext cx="344488" cy="406400"/>
            </a:xfrm>
            <a:custGeom>
              <a:avLst/>
              <a:gdLst/>
              <a:ahLst/>
              <a:cxnLst>
                <a:cxn ang="0">
                  <a:pos x="98" y="16"/>
                </a:cxn>
                <a:cxn ang="0">
                  <a:pos x="108" y="20"/>
                </a:cxn>
                <a:cxn ang="0">
                  <a:pos x="118" y="22"/>
                </a:cxn>
                <a:cxn ang="0">
                  <a:pos x="176" y="64"/>
                </a:cxn>
                <a:cxn ang="0">
                  <a:pos x="174" y="72"/>
                </a:cxn>
                <a:cxn ang="0">
                  <a:pos x="206" y="92"/>
                </a:cxn>
                <a:cxn ang="0">
                  <a:pos x="202" y="98"/>
                </a:cxn>
                <a:cxn ang="0">
                  <a:pos x="202" y="104"/>
                </a:cxn>
                <a:cxn ang="0">
                  <a:pos x="196" y="108"/>
                </a:cxn>
                <a:cxn ang="0">
                  <a:pos x="192" y="118"/>
                </a:cxn>
                <a:cxn ang="0">
                  <a:pos x="196" y="128"/>
                </a:cxn>
                <a:cxn ang="0">
                  <a:pos x="198" y="130"/>
                </a:cxn>
                <a:cxn ang="0">
                  <a:pos x="206" y="136"/>
                </a:cxn>
                <a:cxn ang="0">
                  <a:pos x="202" y="140"/>
                </a:cxn>
                <a:cxn ang="0">
                  <a:pos x="198" y="154"/>
                </a:cxn>
                <a:cxn ang="0">
                  <a:pos x="202" y="162"/>
                </a:cxn>
                <a:cxn ang="0">
                  <a:pos x="204" y="170"/>
                </a:cxn>
                <a:cxn ang="0">
                  <a:pos x="204" y="174"/>
                </a:cxn>
                <a:cxn ang="0">
                  <a:pos x="204" y="182"/>
                </a:cxn>
                <a:cxn ang="0">
                  <a:pos x="210" y="192"/>
                </a:cxn>
                <a:cxn ang="0">
                  <a:pos x="216" y="204"/>
                </a:cxn>
                <a:cxn ang="0">
                  <a:pos x="208" y="208"/>
                </a:cxn>
                <a:cxn ang="0">
                  <a:pos x="204" y="212"/>
                </a:cxn>
                <a:cxn ang="0">
                  <a:pos x="194" y="216"/>
                </a:cxn>
                <a:cxn ang="0">
                  <a:pos x="186" y="218"/>
                </a:cxn>
                <a:cxn ang="0">
                  <a:pos x="182" y="220"/>
                </a:cxn>
                <a:cxn ang="0">
                  <a:pos x="170" y="218"/>
                </a:cxn>
                <a:cxn ang="0">
                  <a:pos x="166" y="224"/>
                </a:cxn>
                <a:cxn ang="0">
                  <a:pos x="136" y="222"/>
                </a:cxn>
                <a:cxn ang="0">
                  <a:pos x="132" y="218"/>
                </a:cxn>
                <a:cxn ang="0">
                  <a:pos x="120" y="218"/>
                </a:cxn>
                <a:cxn ang="0">
                  <a:pos x="108" y="216"/>
                </a:cxn>
                <a:cxn ang="0">
                  <a:pos x="106" y="190"/>
                </a:cxn>
                <a:cxn ang="0">
                  <a:pos x="102" y="184"/>
                </a:cxn>
                <a:cxn ang="0">
                  <a:pos x="84" y="176"/>
                </a:cxn>
                <a:cxn ang="0">
                  <a:pos x="44" y="176"/>
                </a:cxn>
                <a:cxn ang="0">
                  <a:pos x="0" y="42"/>
                </a:cxn>
                <a:cxn ang="0">
                  <a:pos x="70" y="0"/>
                </a:cxn>
                <a:cxn ang="0">
                  <a:pos x="98" y="16"/>
                </a:cxn>
              </a:cxnLst>
              <a:rect l="0" t="0" r="r" b="b"/>
              <a:pathLst>
                <a:path w="217" h="225">
                  <a:moveTo>
                    <a:pt x="98" y="16"/>
                  </a:moveTo>
                  <a:lnTo>
                    <a:pt x="108" y="20"/>
                  </a:lnTo>
                  <a:lnTo>
                    <a:pt x="118" y="22"/>
                  </a:lnTo>
                  <a:lnTo>
                    <a:pt x="176" y="64"/>
                  </a:lnTo>
                  <a:lnTo>
                    <a:pt x="174" y="72"/>
                  </a:lnTo>
                  <a:lnTo>
                    <a:pt x="206" y="92"/>
                  </a:lnTo>
                  <a:lnTo>
                    <a:pt x="202" y="98"/>
                  </a:lnTo>
                  <a:lnTo>
                    <a:pt x="202" y="104"/>
                  </a:lnTo>
                  <a:lnTo>
                    <a:pt x="196" y="108"/>
                  </a:lnTo>
                  <a:lnTo>
                    <a:pt x="192" y="118"/>
                  </a:lnTo>
                  <a:lnTo>
                    <a:pt x="196" y="128"/>
                  </a:lnTo>
                  <a:lnTo>
                    <a:pt x="198" y="130"/>
                  </a:lnTo>
                  <a:lnTo>
                    <a:pt x="206" y="136"/>
                  </a:lnTo>
                  <a:lnTo>
                    <a:pt x="202" y="140"/>
                  </a:lnTo>
                  <a:lnTo>
                    <a:pt x="198" y="154"/>
                  </a:lnTo>
                  <a:lnTo>
                    <a:pt x="202" y="162"/>
                  </a:lnTo>
                  <a:lnTo>
                    <a:pt x="204" y="170"/>
                  </a:lnTo>
                  <a:lnTo>
                    <a:pt x="204" y="174"/>
                  </a:lnTo>
                  <a:lnTo>
                    <a:pt x="204" y="182"/>
                  </a:lnTo>
                  <a:lnTo>
                    <a:pt x="210" y="192"/>
                  </a:lnTo>
                  <a:lnTo>
                    <a:pt x="216" y="204"/>
                  </a:lnTo>
                  <a:lnTo>
                    <a:pt x="208" y="208"/>
                  </a:lnTo>
                  <a:lnTo>
                    <a:pt x="204" y="212"/>
                  </a:lnTo>
                  <a:lnTo>
                    <a:pt x="194" y="216"/>
                  </a:lnTo>
                  <a:lnTo>
                    <a:pt x="186" y="218"/>
                  </a:lnTo>
                  <a:lnTo>
                    <a:pt x="182" y="220"/>
                  </a:lnTo>
                  <a:lnTo>
                    <a:pt x="170" y="218"/>
                  </a:lnTo>
                  <a:lnTo>
                    <a:pt x="166" y="224"/>
                  </a:lnTo>
                  <a:lnTo>
                    <a:pt x="136" y="222"/>
                  </a:lnTo>
                  <a:lnTo>
                    <a:pt x="132" y="218"/>
                  </a:lnTo>
                  <a:lnTo>
                    <a:pt x="120" y="218"/>
                  </a:lnTo>
                  <a:lnTo>
                    <a:pt x="108" y="216"/>
                  </a:lnTo>
                  <a:lnTo>
                    <a:pt x="106" y="190"/>
                  </a:lnTo>
                  <a:lnTo>
                    <a:pt x="102" y="184"/>
                  </a:lnTo>
                  <a:lnTo>
                    <a:pt x="84" y="176"/>
                  </a:lnTo>
                  <a:lnTo>
                    <a:pt x="44" y="176"/>
                  </a:lnTo>
                  <a:lnTo>
                    <a:pt x="0" y="42"/>
                  </a:lnTo>
                  <a:lnTo>
                    <a:pt x="70" y="0"/>
                  </a:lnTo>
                  <a:lnTo>
                    <a:pt x="9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3" name="Freeform 624"/>
            <p:cNvSpPr>
              <a:spLocks/>
            </p:cNvSpPr>
            <p:nvPr/>
          </p:nvSpPr>
          <p:spPr bwMode="ltGray">
            <a:xfrm>
              <a:off x="4737100" y="4505325"/>
              <a:ext cx="61913" cy="10001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8" y="18"/>
                </a:cxn>
                <a:cxn ang="0">
                  <a:pos x="38" y="30"/>
                </a:cxn>
                <a:cxn ang="0">
                  <a:pos x="36" y="34"/>
                </a:cxn>
                <a:cxn ang="0">
                  <a:pos x="32" y="40"/>
                </a:cxn>
                <a:cxn ang="0">
                  <a:pos x="32" y="44"/>
                </a:cxn>
                <a:cxn ang="0">
                  <a:pos x="22" y="50"/>
                </a:cxn>
                <a:cxn ang="0">
                  <a:pos x="12" y="54"/>
                </a:cxn>
                <a:cxn ang="0">
                  <a:pos x="0" y="2"/>
                </a:cxn>
                <a:cxn ang="0">
                  <a:pos x="34" y="0"/>
                </a:cxn>
                <a:cxn ang="0">
                  <a:pos x="38" y="10"/>
                </a:cxn>
              </a:cxnLst>
              <a:rect l="0" t="0" r="r" b="b"/>
              <a:pathLst>
                <a:path w="39" h="55">
                  <a:moveTo>
                    <a:pt x="38" y="10"/>
                  </a:moveTo>
                  <a:lnTo>
                    <a:pt x="38" y="1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2" y="40"/>
                  </a:lnTo>
                  <a:lnTo>
                    <a:pt x="32" y="44"/>
                  </a:lnTo>
                  <a:lnTo>
                    <a:pt x="22" y="50"/>
                  </a:lnTo>
                  <a:lnTo>
                    <a:pt x="12" y="54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4" name="Freeform 625"/>
            <p:cNvSpPr>
              <a:spLocks/>
            </p:cNvSpPr>
            <p:nvPr/>
          </p:nvSpPr>
          <p:spPr bwMode="ltGray">
            <a:xfrm>
              <a:off x="4746625" y="4475163"/>
              <a:ext cx="52388" cy="6508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16"/>
                </a:cxn>
                <a:cxn ang="0">
                  <a:pos x="32" y="26"/>
                </a:cxn>
                <a:cxn ang="0">
                  <a:pos x="32" y="34"/>
                </a:cxn>
                <a:cxn ang="0">
                  <a:pos x="28" y="26"/>
                </a:cxn>
                <a:cxn ang="0">
                  <a:pos x="2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14" y="30"/>
                </a:cxn>
                <a:cxn ang="0">
                  <a:pos x="10" y="28"/>
                </a:cxn>
                <a:cxn ang="0">
                  <a:pos x="0" y="18"/>
                </a:cxn>
                <a:cxn ang="0">
                  <a:pos x="6" y="2"/>
                </a:cxn>
                <a:cxn ang="0">
                  <a:pos x="28" y="0"/>
                </a:cxn>
              </a:cxnLst>
              <a:rect l="0" t="0" r="r" b="b"/>
              <a:pathLst>
                <a:path w="33" h="35">
                  <a:moveTo>
                    <a:pt x="28" y="0"/>
                  </a:moveTo>
                  <a:lnTo>
                    <a:pt x="32" y="16"/>
                  </a:lnTo>
                  <a:lnTo>
                    <a:pt x="32" y="26"/>
                  </a:lnTo>
                  <a:lnTo>
                    <a:pt x="32" y="34"/>
                  </a:lnTo>
                  <a:lnTo>
                    <a:pt x="28" y="26"/>
                  </a:lnTo>
                  <a:lnTo>
                    <a:pt x="2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6" y="2"/>
                  </a:lnTo>
                  <a:lnTo>
                    <a:pt x="2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5" name="Freeform 626"/>
            <p:cNvSpPr>
              <a:spLocks/>
            </p:cNvSpPr>
            <p:nvPr/>
          </p:nvSpPr>
          <p:spPr bwMode="ltGray">
            <a:xfrm>
              <a:off x="4759325" y="4289425"/>
              <a:ext cx="166688" cy="193675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104" y="32"/>
                </a:cxn>
                <a:cxn ang="0">
                  <a:pos x="104" y="37"/>
                </a:cxn>
                <a:cxn ang="0">
                  <a:pos x="104" y="46"/>
                </a:cxn>
                <a:cxn ang="0">
                  <a:pos x="102" y="56"/>
                </a:cxn>
                <a:cxn ang="0">
                  <a:pos x="102" y="60"/>
                </a:cxn>
                <a:cxn ang="0">
                  <a:pos x="91" y="69"/>
                </a:cxn>
                <a:cxn ang="0">
                  <a:pos x="89" y="73"/>
                </a:cxn>
                <a:cxn ang="0">
                  <a:pos x="89" y="78"/>
                </a:cxn>
                <a:cxn ang="0">
                  <a:pos x="84" y="80"/>
                </a:cxn>
                <a:cxn ang="0">
                  <a:pos x="80" y="91"/>
                </a:cxn>
                <a:cxn ang="0">
                  <a:pos x="80" y="102"/>
                </a:cxn>
                <a:cxn ang="0">
                  <a:pos x="24" y="100"/>
                </a:cxn>
                <a:cxn ang="0">
                  <a:pos x="17" y="106"/>
                </a:cxn>
                <a:cxn ang="0">
                  <a:pos x="7" y="102"/>
                </a:cxn>
                <a:cxn ang="0">
                  <a:pos x="0" y="106"/>
                </a:cxn>
                <a:cxn ang="0">
                  <a:pos x="26" y="0"/>
                </a:cxn>
                <a:cxn ang="0">
                  <a:pos x="82" y="6"/>
                </a:cxn>
              </a:cxnLst>
              <a:rect l="0" t="0" r="r" b="b"/>
              <a:pathLst>
                <a:path w="105" h="107">
                  <a:moveTo>
                    <a:pt x="82" y="6"/>
                  </a:moveTo>
                  <a:lnTo>
                    <a:pt x="104" y="32"/>
                  </a:lnTo>
                  <a:lnTo>
                    <a:pt x="104" y="37"/>
                  </a:lnTo>
                  <a:lnTo>
                    <a:pt x="104" y="46"/>
                  </a:lnTo>
                  <a:lnTo>
                    <a:pt x="102" y="56"/>
                  </a:lnTo>
                  <a:lnTo>
                    <a:pt x="102" y="60"/>
                  </a:lnTo>
                  <a:lnTo>
                    <a:pt x="91" y="69"/>
                  </a:lnTo>
                  <a:lnTo>
                    <a:pt x="89" y="73"/>
                  </a:lnTo>
                  <a:lnTo>
                    <a:pt x="89" y="78"/>
                  </a:lnTo>
                  <a:lnTo>
                    <a:pt x="84" y="80"/>
                  </a:lnTo>
                  <a:lnTo>
                    <a:pt x="80" y="91"/>
                  </a:lnTo>
                  <a:lnTo>
                    <a:pt x="80" y="102"/>
                  </a:lnTo>
                  <a:lnTo>
                    <a:pt x="24" y="100"/>
                  </a:lnTo>
                  <a:lnTo>
                    <a:pt x="17" y="106"/>
                  </a:lnTo>
                  <a:lnTo>
                    <a:pt x="7" y="102"/>
                  </a:lnTo>
                  <a:lnTo>
                    <a:pt x="0" y="106"/>
                  </a:lnTo>
                  <a:lnTo>
                    <a:pt x="26" y="0"/>
                  </a:lnTo>
                  <a:lnTo>
                    <a:pt x="8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6" name="Freeform 627"/>
            <p:cNvSpPr>
              <a:spLocks/>
            </p:cNvSpPr>
            <p:nvPr/>
          </p:nvSpPr>
          <p:spPr bwMode="ltGray">
            <a:xfrm>
              <a:off x="4756150" y="4287838"/>
              <a:ext cx="177800" cy="209550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2" y="34"/>
                </a:cxn>
                <a:cxn ang="0">
                  <a:pos x="112" y="40"/>
                </a:cxn>
                <a:cxn ang="0">
                  <a:pos x="112" y="50"/>
                </a:cxn>
                <a:cxn ang="0">
                  <a:pos x="110" y="60"/>
                </a:cxn>
                <a:cxn ang="0">
                  <a:pos x="110" y="64"/>
                </a:cxn>
                <a:cxn ang="0">
                  <a:pos x="98" y="74"/>
                </a:cxn>
                <a:cxn ang="0">
                  <a:pos x="96" y="78"/>
                </a:cxn>
                <a:cxn ang="0">
                  <a:pos x="96" y="84"/>
                </a:cxn>
                <a:cxn ang="0">
                  <a:pos x="90" y="86"/>
                </a:cxn>
                <a:cxn ang="0">
                  <a:pos x="86" y="98"/>
                </a:cxn>
                <a:cxn ang="0">
                  <a:pos x="86" y="110"/>
                </a:cxn>
                <a:cxn ang="0">
                  <a:pos x="26" y="108"/>
                </a:cxn>
                <a:cxn ang="0">
                  <a:pos x="18" y="114"/>
                </a:cxn>
                <a:cxn ang="0">
                  <a:pos x="8" y="110"/>
                </a:cxn>
                <a:cxn ang="0">
                  <a:pos x="0" y="114"/>
                </a:cxn>
                <a:cxn ang="0">
                  <a:pos x="28" y="0"/>
                </a:cxn>
                <a:cxn ang="0">
                  <a:pos x="88" y="6"/>
                </a:cxn>
              </a:cxnLst>
              <a:rect l="0" t="0" r="r" b="b"/>
              <a:pathLst>
                <a:path w="113" h="115">
                  <a:moveTo>
                    <a:pt x="88" y="6"/>
                  </a:moveTo>
                  <a:lnTo>
                    <a:pt x="112" y="34"/>
                  </a:lnTo>
                  <a:lnTo>
                    <a:pt x="112" y="40"/>
                  </a:lnTo>
                  <a:lnTo>
                    <a:pt x="112" y="50"/>
                  </a:lnTo>
                  <a:lnTo>
                    <a:pt x="110" y="60"/>
                  </a:lnTo>
                  <a:lnTo>
                    <a:pt x="110" y="64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0" y="86"/>
                  </a:lnTo>
                  <a:lnTo>
                    <a:pt x="86" y="98"/>
                  </a:lnTo>
                  <a:lnTo>
                    <a:pt x="86" y="110"/>
                  </a:lnTo>
                  <a:lnTo>
                    <a:pt x="26" y="108"/>
                  </a:lnTo>
                  <a:lnTo>
                    <a:pt x="18" y="114"/>
                  </a:lnTo>
                  <a:lnTo>
                    <a:pt x="8" y="110"/>
                  </a:lnTo>
                  <a:lnTo>
                    <a:pt x="0" y="114"/>
                  </a:lnTo>
                  <a:lnTo>
                    <a:pt x="28" y="0"/>
                  </a:lnTo>
                  <a:lnTo>
                    <a:pt x="88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7" name="Freeform 628"/>
            <p:cNvSpPr>
              <a:spLocks/>
            </p:cNvSpPr>
            <p:nvPr/>
          </p:nvSpPr>
          <p:spPr bwMode="ltGray">
            <a:xfrm>
              <a:off x="4252913" y="4244975"/>
              <a:ext cx="566737" cy="649288"/>
            </a:xfrm>
            <a:custGeom>
              <a:avLst/>
              <a:gdLst/>
              <a:ahLst/>
              <a:cxnLst>
                <a:cxn ang="0">
                  <a:pos x="2" y="201"/>
                </a:cxn>
                <a:cxn ang="0">
                  <a:pos x="2" y="190"/>
                </a:cxn>
                <a:cxn ang="0">
                  <a:pos x="0" y="174"/>
                </a:cxn>
                <a:cxn ang="0">
                  <a:pos x="12" y="160"/>
                </a:cxn>
                <a:cxn ang="0">
                  <a:pos x="143" y="0"/>
                </a:cxn>
                <a:cxn ang="0">
                  <a:pos x="280" y="0"/>
                </a:cxn>
                <a:cxn ang="0">
                  <a:pos x="333" y="22"/>
                </a:cxn>
                <a:cxn ang="0">
                  <a:pos x="346" y="45"/>
                </a:cxn>
                <a:cxn ang="0">
                  <a:pos x="352" y="49"/>
                </a:cxn>
                <a:cxn ang="0">
                  <a:pos x="352" y="63"/>
                </a:cxn>
                <a:cxn ang="0">
                  <a:pos x="358" y="68"/>
                </a:cxn>
                <a:cxn ang="0">
                  <a:pos x="348" y="80"/>
                </a:cxn>
                <a:cxn ang="0">
                  <a:pos x="329" y="98"/>
                </a:cxn>
                <a:cxn ang="0">
                  <a:pos x="321" y="117"/>
                </a:cxn>
                <a:cxn ang="0">
                  <a:pos x="317" y="123"/>
                </a:cxn>
                <a:cxn ang="0">
                  <a:pos x="317" y="131"/>
                </a:cxn>
                <a:cxn ang="0">
                  <a:pos x="313" y="135"/>
                </a:cxn>
                <a:cxn ang="0">
                  <a:pos x="313" y="147"/>
                </a:cxn>
                <a:cxn ang="0">
                  <a:pos x="309" y="149"/>
                </a:cxn>
                <a:cxn ang="0">
                  <a:pos x="309" y="155"/>
                </a:cxn>
                <a:cxn ang="0">
                  <a:pos x="315" y="162"/>
                </a:cxn>
                <a:cxn ang="0">
                  <a:pos x="315" y="172"/>
                </a:cxn>
                <a:cxn ang="0">
                  <a:pos x="313" y="188"/>
                </a:cxn>
                <a:cxn ang="0">
                  <a:pos x="319" y="194"/>
                </a:cxn>
                <a:cxn ang="0">
                  <a:pos x="319" y="205"/>
                </a:cxn>
                <a:cxn ang="0">
                  <a:pos x="321" y="209"/>
                </a:cxn>
                <a:cxn ang="0">
                  <a:pos x="317" y="219"/>
                </a:cxn>
                <a:cxn ang="0">
                  <a:pos x="325" y="225"/>
                </a:cxn>
                <a:cxn ang="0">
                  <a:pos x="333" y="233"/>
                </a:cxn>
                <a:cxn ang="0">
                  <a:pos x="333" y="239"/>
                </a:cxn>
                <a:cxn ang="0">
                  <a:pos x="335" y="246"/>
                </a:cxn>
                <a:cxn ang="0">
                  <a:pos x="333" y="262"/>
                </a:cxn>
                <a:cxn ang="0">
                  <a:pos x="315" y="356"/>
                </a:cxn>
                <a:cxn ang="0">
                  <a:pos x="188" y="303"/>
                </a:cxn>
                <a:cxn ang="0">
                  <a:pos x="2" y="201"/>
                </a:cxn>
              </a:cxnLst>
              <a:rect l="0" t="0" r="r" b="b"/>
              <a:pathLst>
                <a:path w="359" h="357">
                  <a:moveTo>
                    <a:pt x="2" y="201"/>
                  </a:moveTo>
                  <a:lnTo>
                    <a:pt x="2" y="190"/>
                  </a:lnTo>
                  <a:lnTo>
                    <a:pt x="0" y="174"/>
                  </a:lnTo>
                  <a:lnTo>
                    <a:pt x="12" y="160"/>
                  </a:lnTo>
                  <a:lnTo>
                    <a:pt x="143" y="0"/>
                  </a:lnTo>
                  <a:lnTo>
                    <a:pt x="280" y="0"/>
                  </a:lnTo>
                  <a:lnTo>
                    <a:pt x="333" y="22"/>
                  </a:lnTo>
                  <a:lnTo>
                    <a:pt x="346" y="45"/>
                  </a:lnTo>
                  <a:lnTo>
                    <a:pt x="352" y="49"/>
                  </a:lnTo>
                  <a:lnTo>
                    <a:pt x="352" y="63"/>
                  </a:lnTo>
                  <a:lnTo>
                    <a:pt x="358" y="68"/>
                  </a:lnTo>
                  <a:lnTo>
                    <a:pt x="348" y="80"/>
                  </a:lnTo>
                  <a:lnTo>
                    <a:pt x="329" y="98"/>
                  </a:lnTo>
                  <a:lnTo>
                    <a:pt x="321" y="117"/>
                  </a:lnTo>
                  <a:lnTo>
                    <a:pt x="317" y="123"/>
                  </a:lnTo>
                  <a:lnTo>
                    <a:pt x="317" y="131"/>
                  </a:lnTo>
                  <a:lnTo>
                    <a:pt x="313" y="135"/>
                  </a:lnTo>
                  <a:lnTo>
                    <a:pt x="313" y="147"/>
                  </a:lnTo>
                  <a:lnTo>
                    <a:pt x="309" y="149"/>
                  </a:lnTo>
                  <a:lnTo>
                    <a:pt x="309" y="155"/>
                  </a:lnTo>
                  <a:lnTo>
                    <a:pt x="315" y="162"/>
                  </a:lnTo>
                  <a:lnTo>
                    <a:pt x="315" y="172"/>
                  </a:lnTo>
                  <a:lnTo>
                    <a:pt x="313" y="188"/>
                  </a:lnTo>
                  <a:lnTo>
                    <a:pt x="319" y="194"/>
                  </a:lnTo>
                  <a:lnTo>
                    <a:pt x="319" y="205"/>
                  </a:lnTo>
                  <a:lnTo>
                    <a:pt x="321" y="209"/>
                  </a:lnTo>
                  <a:lnTo>
                    <a:pt x="317" y="219"/>
                  </a:lnTo>
                  <a:lnTo>
                    <a:pt x="325" y="225"/>
                  </a:lnTo>
                  <a:lnTo>
                    <a:pt x="333" y="233"/>
                  </a:lnTo>
                  <a:lnTo>
                    <a:pt x="333" y="239"/>
                  </a:lnTo>
                  <a:lnTo>
                    <a:pt x="335" y="246"/>
                  </a:lnTo>
                  <a:lnTo>
                    <a:pt x="333" y="262"/>
                  </a:lnTo>
                  <a:lnTo>
                    <a:pt x="315" y="356"/>
                  </a:lnTo>
                  <a:lnTo>
                    <a:pt x="188" y="303"/>
                  </a:lnTo>
                  <a:lnTo>
                    <a:pt x="2" y="20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8" name="Freeform 629"/>
            <p:cNvSpPr>
              <a:spLocks/>
            </p:cNvSpPr>
            <p:nvPr/>
          </p:nvSpPr>
          <p:spPr bwMode="ltGray">
            <a:xfrm>
              <a:off x="4251325" y="4243388"/>
              <a:ext cx="577850" cy="661987"/>
            </a:xfrm>
            <a:custGeom>
              <a:avLst/>
              <a:gdLst/>
              <a:ahLst/>
              <a:cxnLst>
                <a:cxn ang="0">
                  <a:pos x="2" y="206"/>
                </a:cxn>
                <a:cxn ang="0">
                  <a:pos x="2" y="194"/>
                </a:cxn>
                <a:cxn ang="0">
                  <a:pos x="0" y="178"/>
                </a:cxn>
                <a:cxn ang="0">
                  <a:pos x="12" y="164"/>
                </a:cxn>
                <a:cxn ang="0">
                  <a:pos x="146" y="0"/>
                </a:cxn>
                <a:cxn ang="0">
                  <a:pos x="286" y="0"/>
                </a:cxn>
                <a:cxn ang="0">
                  <a:pos x="340" y="22"/>
                </a:cxn>
                <a:cxn ang="0">
                  <a:pos x="354" y="46"/>
                </a:cxn>
                <a:cxn ang="0">
                  <a:pos x="360" y="50"/>
                </a:cxn>
                <a:cxn ang="0">
                  <a:pos x="360" y="64"/>
                </a:cxn>
                <a:cxn ang="0">
                  <a:pos x="366" y="70"/>
                </a:cxn>
                <a:cxn ang="0">
                  <a:pos x="356" y="82"/>
                </a:cxn>
                <a:cxn ang="0">
                  <a:pos x="336" y="100"/>
                </a:cxn>
                <a:cxn ang="0">
                  <a:pos x="328" y="120"/>
                </a:cxn>
                <a:cxn ang="0">
                  <a:pos x="324" y="126"/>
                </a:cxn>
                <a:cxn ang="0">
                  <a:pos x="324" y="134"/>
                </a:cxn>
                <a:cxn ang="0">
                  <a:pos x="320" y="138"/>
                </a:cxn>
                <a:cxn ang="0">
                  <a:pos x="320" y="150"/>
                </a:cxn>
                <a:cxn ang="0">
                  <a:pos x="316" y="152"/>
                </a:cxn>
                <a:cxn ang="0">
                  <a:pos x="316" y="158"/>
                </a:cxn>
                <a:cxn ang="0">
                  <a:pos x="322" y="166"/>
                </a:cxn>
                <a:cxn ang="0">
                  <a:pos x="322" y="176"/>
                </a:cxn>
                <a:cxn ang="0">
                  <a:pos x="320" y="192"/>
                </a:cxn>
                <a:cxn ang="0">
                  <a:pos x="326" y="190"/>
                </a:cxn>
                <a:cxn ang="0">
                  <a:pos x="326" y="210"/>
                </a:cxn>
                <a:cxn ang="0">
                  <a:pos x="328" y="214"/>
                </a:cxn>
                <a:cxn ang="0">
                  <a:pos x="324" y="224"/>
                </a:cxn>
                <a:cxn ang="0">
                  <a:pos x="332" y="230"/>
                </a:cxn>
                <a:cxn ang="0">
                  <a:pos x="340" y="238"/>
                </a:cxn>
                <a:cxn ang="0">
                  <a:pos x="340" y="244"/>
                </a:cxn>
                <a:cxn ang="0">
                  <a:pos x="342" y="252"/>
                </a:cxn>
                <a:cxn ang="0">
                  <a:pos x="340" y="268"/>
                </a:cxn>
                <a:cxn ang="0">
                  <a:pos x="322" y="364"/>
                </a:cxn>
                <a:cxn ang="0">
                  <a:pos x="192" y="310"/>
                </a:cxn>
                <a:cxn ang="0">
                  <a:pos x="2" y="206"/>
                </a:cxn>
              </a:cxnLst>
              <a:rect l="0" t="0" r="r" b="b"/>
              <a:pathLst>
                <a:path w="367" h="365">
                  <a:moveTo>
                    <a:pt x="2" y="206"/>
                  </a:moveTo>
                  <a:lnTo>
                    <a:pt x="2" y="194"/>
                  </a:lnTo>
                  <a:lnTo>
                    <a:pt x="0" y="178"/>
                  </a:lnTo>
                  <a:lnTo>
                    <a:pt x="12" y="164"/>
                  </a:lnTo>
                  <a:lnTo>
                    <a:pt x="146" y="0"/>
                  </a:lnTo>
                  <a:lnTo>
                    <a:pt x="286" y="0"/>
                  </a:lnTo>
                  <a:lnTo>
                    <a:pt x="340" y="22"/>
                  </a:lnTo>
                  <a:lnTo>
                    <a:pt x="354" y="46"/>
                  </a:lnTo>
                  <a:lnTo>
                    <a:pt x="360" y="50"/>
                  </a:lnTo>
                  <a:lnTo>
                    <a:pt x="360" y="64"/>
                  </a:lnTo>
                  <a:lnTo>
                    <a:pt x="366" y="70"/>
                  </a:lnTo>
                  <a:lnTo>
                    <a:pt x="356" y="82"/>
                  </a:lnTo>
                  <a:lnTo>
                    <a:pt x="336" y="100"/>
                  </a:lnTo>
                  <a:lnTo>
                    <a:pt x="328" y="120"/>
                  </a:lnTo>
                  <a:lnTo>
                    <a:pt x="324" y="126"/>
                  </a:lnTo>
                  <a:lnTo>
                    <a:pt x="324" y="134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16" y="152"/>
                  </a:lnTo>
                  <a:lnTo>
                    <a:pt x="316" y="158"/>
                  </a:lnTo>
                  <a:lnTo>
                    <a:pt x="322" y="166"/>
                  </a:lnTo>
                  <a:lnTo>
                    <a:pt x="322" y="176"/>
                  </a:lnTo>
                  <a:lnTo>
                    <a:pt x="320" y="192"/>
                  </a:lnTo>
                  <a:lnTo>
                    <a:pt x="326" y="190"/>
                  </a:lnTo>
                  <a:lnTo>
                    <a:pt x="326" y="210"/>
                  </a:lnTo>
                  <a:lnTo>
                    <a:pt x="328" y="214"/>
                  </a:lnTo>
                  <a:lnTo>
                    <a:pt x="324" y="224"/>
                  </a:lnTo>
                  <a:lnTo>
                    <a:pt x="332" y="230"/>
                  </a:lnTo>
                  <a:lnTo>
                    <a:pt x="340" y="238"/>
                  </a:lnTo>
                  <a:lnTo>
                    <a:pt x="340" y="244"/>
                  </a:lnTo>
                  <a:lnTo>
                    <a:pt x="342" y="252"/>
                  </a:lnTo>
                  <a:lnTo>
                    <a:pt x="340" y="268"/>
                  </a:lnTo>
                  <a:lnTo>
                    <a:pt x="322" y="364"/>
                  </a:lnTo>
                  <a:lnTo>
                    <a:pt x="192" y="310"/>
                  </a:lnTo>
                  <a:lnTo>
                    <a:pt x="2" y="20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9" name="Freeform 630"/>
            <p:cNvSpPr>
              <a:spLocks/>
            </p:cNvSpPr>
            <p:nvPr/>
          </p:nvSpPr>
          <p:spPr bwMode="ltGray">
            <a:xfrm>
              <a:off x="4506913" y="4713288"/>
              <a:ext cx="347662" cy="309562"/>
            </a:xfrm>
            <a:custGeom>
              <a:avLst/>
              <a:gdLst/>
              <a:ahLst/>
              <a:cxnLst>
                <a:cxn ang="0">
                  <a:pos x="108" y="55"/>
                </a:cxn>
                <a:cxn ang="0">
                  <a:pos x="112" y="59"/>
                </a:cxn>
                <a:cxn ang="0">
                  <a:pos x="112" y="69"/>
                </a:cxn>
                <a:cxn ang="0">
                  <a:pos x="124" y="71"/>
                </a:cxn>
                <a:cxn ang="0">
                  <a:pos x="129" y="78"/>
                </a:cxn>
                <a:cxn ang="0">
                  <a:pos x="133" y="82"/>
                </a:cxn>
                <a:cxn ang="0">
                  <a:pos x="139" y="90"/>
                </a:cxn>
                <a:cxn ang="0">
                  <a:pos x="145" y="90"/>
                </a:cxn>
                <a:cxn ang="0">
                  <a:pos x="151" y="92"/>
                </a:cxn>
                <a:cxn ang="0">
                  <a:pos x="152" y="73"/>
                </a:cxn>
                <a:cxn ang="0">
                  <a:pos x="139" y="71"/>
                </a:cxn>
                <a:cxn ang="0">
                  <a:pos x="131" y="61"/>
                </a:cxn>
                <a:cxn ang="0">
                  <a:pos x="131" y="48"/>
                </a:cxn>
                <a:cxn ang="0">
                  <a:pos x="135" y="48"/>
                </a:cxn>
                <a:cxn ang="0">
                  <a:pos x="137" y="40"/>
                </a:cxn>
                <a:cxn ang="0">
                  <a:pos x="137" y="29"/>
                </a:cxn>
                <a:cxn ang="0">
                  <a:pos x="135" y="25"/>
                </a:cxn>
                <a:cxn ang="0">
                  <a:pos x="141" y="15"/>
                </a:cxn>
                <a:cxn ang="0">
                  <a:pos x="141" y="4"/>
                </a:cxn>
                <a:cxn ang="0">
                  <a:pos x="170" y="2"/>
                </a:cxn>
                <a:cxn ang="0">
                  <a:pos x="174" y="0"/>
                </a:cxn>
                <a:cxn ang="0">
                  <a:pos x="179" y="6"/>
                </a:cxn>
                <a:cxn ang="0">
                  <a:pos x="195" y="19"/>
                </a:cxn>
                <a:cxn ang="0">
                  <a:pos x="214" y="31"/>
                </a:cxn>
                <a:cxn ang="0">
                  <a:pos x="220" y="42"/>
                </a:cxn>
                <a:cxn ang="0">
                  <a:pos x="218" y="48"/>
                </a:cxn>
                <a:cxn ang="0">
                  <a:pos x="214" y="52"/>
                </a:cxn>
                <a:cxn ang="0">
                  <a:pos x="216" y="61"/>
                </a:cxn>
                <a:cxn ang="0">
                  <a:pos x="212" y="65"/>
                </a:cxn>
                <a:cxn ang="0">
                  <a:pos x="208" y="73"/>
                </a:cxn>
                <a:cxn ang="0">
                  <a:pos x="212" y="80"/>
                </a:cxn>
                <a:cxn ang="0">
                  <a:pos x="206" y="84"/>
                </a:cxn>
                <a:cxn ang="0">
                  <a:pos x="203" y="88"/>
                </a:cxn>
                <a:cxn ang="0">
                  <a:pos x="203" y="97"/>
                </a:cxn>
                <a:cxn ang="0">
                  <a:pos x="203" y="105"/>
                </a:cxn>
                <a:cxn ang="0">
                  <a:pos x="158" y="118"/>
                </a:cxn>
                <a:cxn ang="0">
                  <a:pos x="158" y="134"/>
                </a:cxn>
                <a:cxn ang="0">
                  <a:pos x="149" y="134"/>
                </a:cxn>
                <a:cxn ang="0">
                  <a:pos x="141" y="132"/>
                </a:cxn>
                <a:cxn ang="0">
                  <a:pos x="131" y="134"/>
                </a:cxn>
                <a:cxn ang="0">
                  <a:pos x="125" y="141"/>
                </a:cxn>
                <a:cxn ang="0">
                  <a:pos x="125" y="145"/>
                </a:cxn>
                <a:cxn ang="0">
                  <a:pos x="120" y="151"/>
                </a:cxn>
                <a:cxn ang="0">
                  <a:pos x="106" y="160"/>
                </a:cxn>
                <a:cxn ang="0">
                  <a:pos x="93" y="170"/>
                </a:cxn>
                <a:cxn ang="0">
                  <a:pos x="75" y="164"/>
                </a:cxn>
                <a:cxn ang="0">
                  <a:pos x="56" y="159"/>
                </a:cxn>
                <a:cxn ang="0">
                  <a:pos x="29" y="164"/>
                </a:cxn>
                <a:cxn ang="0">
                  <a:pos x="0" y="132"/>
                </a:cxn>
                <a:cxn ang="0">
                  <a:pos x="10" y="69"/>
                </a:cxn>
                <a:cxn ang="0">
                  <a:pos x="52" y="38"/>
                </a:cxn>
                <a:cxn ang="0">
                  <a:pos x="58" y="38"/>
                </a:cxn>
                <a:cxn ang="0">
                  <a:pos x="62" y="46"/>
                </a:cxn>
                <a:cxn ang="0">
                  <a:pos x="64" y="52"/>
                </a:cxn>
                <a:cxn ang="0">
                  <a:pos x="68" y="48"/>
                </a:cxn>
                <a:cxn ang="0">
                  <a:pos x="79" y="48"/>
                </a:cxn>
                <a:cxn ang="0">
                  <a:pos x="81" y="57"/>
                </a:cxn>
                <a:cxn ang="0">
                  <a:pos x="91" y="59"/>
                </a:cxn>
                <a:cxn ang="0">
                  <a:pos x="102" y="61"/>
                </a:cxn>
                <a:cxn ang="0">
                  <a:pos x="108" y="55"/>
                </a:cxn>
              </a:cxnLst>
              <a:rect l="0" t="0" r="r" b="b"/>
              <a:pathLst>
                <a:path w="221" h="171">
                  <a:moveTo>
                    <a:pt x="108" y="55"/>
                  </a:moveTo>
                  <a:lnTo>
                    <a:pt x="112" y="59"/>
                  </a:lnTo>
                  <a:lnTo>
                    <a:pt x="112" y="69"/>
                  </a:lnTo>
                  <a:lnTo>
                    <a:pt x="124" y="71"/>
                  </a:lnTo>
                  <a:lnTo>
                    <a:pt x="129" y="78"/>
                  </a:lnTo>
                  <a:lnTo>
                    <a:pt x="133" y="82"/>
                  </a:lnTo>
                  <a:lnTo>
                    <a:pt x="139" y="90"/>
                  </a:lnTo>
                  <a:lnTo>
                    <a:pt x="145" y="90"/>
                  </a:lnTo>
                  <a:lnTo>
                    <a:pt x="151" y="92"/>
                  </a:lnTo>
                  <a:lnTo>
                    <a:pt x="152" y="73"/>
                  </a:lnTo>
                  <a:lnTo>
                    <a:pt x="139" y="71"/>
                  </a:lnTo>
                  <a:lnTo>
                    <a:pt x="131" y="61"/>
                  </a:lnTo>
                  <a:lnTo>
                    <a:pt x="131" y="48"/>
                  </a:lnTo>
                  <a:lnTo>
                    <a:pt x="135" y="48"/>
                  </a:lnTo>
                  <a:lnTo>
                    <a:pt x="137" y="40"/>
                  </a:lnTo>
                  <a:lnTo>
                    <a:pt x="137" y="29"/>
                  </a:lnTo>
                  <a:lnTo>
                    <a:pt x="135" y="25"/>
                  </a:lnTo>
                  <a:lnTo>
                    <a:pt x="141" y="15"/>
                  </a:lnTo>
                  <a:lnTo>
                    <a:pt x="141" y="4"/>
                  </a:lnTo>
                  <a:lnTo>
                    <a:pt x="170" y="2"/>
                  </a:lnTo>
                  <a:lnTo>
                    <a:pt x="174" y="0"/>
                  </a:lnTo>
                  <a:lnTo>
                    <a:pt x="179" y="6"/>
                  </a:lnTo>
                  <a:lnTo>
                    <a:pt x="195" y="19"/>
                  </a:lnTo>
                  <a:lnTo>
                    <a:pt x="214" y="31"/>
                  </a:lnTo>
                  <a:lnTo>
                    <a:pt x="220" y="42"/>
                  </a:lnTo>
                  <a:lnTo>
                    <a:pt x="218" y="48"/>
                  </a:lnTo>
                  <a:lnTo>
                    <a:pt x="214" y="52"/>
                  </a:lnTo>
                  <a:lnTo>
                    <a:pt x="216" y="61"/>
                  </a:lnTo>
                  <a:lnTo>
                    <a:pt x="212" y="65"/>
                  </a:lnTo>
                  <a:lnTo>
                    <a:pt x="208" y="73"/>
                  </a:lnTo>
                  <a:lnTo>
                    <a:pt x="212" y="80"/>
                  </a:lnTo>
                  <a:lnTo>
                    <a:pt x="206" y="84"/>
                  </a:lnTo>
                  <a:lnTo>
                    <a:pt x="203" y="88"/>
                  </a:lnTo>
                  <a:lnTo>
                    <a:pt x="203" y="97"/>
                  </a:lnTo>
                  <a:lnTo>
                    <a:pt x="203" y="105"/>
                  </a:lnTo>
                  <a:lnTo>
                    <a:pt x="158" y="118"/>
                  </a:lnTo>
                  <a:lnTo>
                    <a:pt x="158" y="134"/>
                  </a:lnTo>
                  <a:lnTo>
                    <a:pt x="149" y="134"/>
                  </a:lnTo>
                  <a:lnTo>
                    <a:pt x="141" y="132"/>
                  </a:lnTo>
                  <a:lnTo>
                    <a:pt x="131" y="134"/>
                  </a:lnTo>
                  <a:lnTo>
                    <a:pt x="125" y="141"/>
                  </a:lnTo>
                  <a:lnTo>
                    <a:pt x="125" y="145"/>
                  </a:lnTo>
                  <a:lnTo>
                    <a:pt x="120" y="151"/>
                  </a:lnTo>
                  <a:lnTo>
                    <a:pt x="106" y="160"/>
                  </a:lnTo>
                  <a:lnTo>
                    <a:pt x="93" y="170"/>
                  </a:lnTo>
                  <a:lnTo>
                    <a:pt x="75" y="164"/>
                  </a:lnTo>
                  <a:lnTo>
                    <a:pt x="56" y="159"/>
                  </a:lnTo>
                  <a:lnTo>
                    <a:pt x="29" y="164"/>
                  </a:lnTo>
                  <a:lnTo>
                    <a:pt x="0" y="132"/>
                  </a:lnTo>
                  <a:lnTo>
                    <a:pt x="10" y="69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2" y="46"/>
                  </a:lnTo>
                  <a:lnTo>
                    <a:pt x="64" y="52"/>
                  </a:lnTo>
                  <a:lnTo>
                    <a:pt x="68" y="48"/>
                  </a:lnTo>
                  <a:lnTo>
                    <a:pt x="79" y="48"/>
                  </a:lnTo>
                  <a:lnTo>
                    <a:pt x="81" y="57"/>
                  </a:lnTo>
                  <a:lnTo>
                    <a:pt x="91" y="59"/>
                  </a:lnTo>
                  <a:lnTo>
                    <a:pt x="102" y="61"/>
                  </a:lnTo>
                  <a:lnTo>
                    <a:pt x="108" y="5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0" name="Freeform 631"/>
            <p:cNvSpPr>
              <a:spLocks/>
            </p:cNvSpPr>
            <p:nvPr/>
          </p:nvSpPr>
          <p:spPr bwMode="ltGray">
            <a:xfrm>
              <a:off x="4503738" y="4711700"/>
              <a:ext cx="363537" cy="325438"/>
            </a:xfrm>
            <a:custGeom>
              <a:avLst/>
              <a:gdLst/>
              <a:ahLst/>
              <a:cxnLst>
                <a:cxn ang="0">
                  <a:pos x="112" y="58"/>
                </a:cxn>
                <a:cxn ang="0">
                  <a:pos x="116" y="62"/>
                </a:cxn>
                <a:cxn ang="0">
                  <a:pos x="116" y="72"/>
                </a:cxn>
                <a:cxn ang="0">
                  <a:pos x="128" y="74"/>
                </a:cxn>
                <a:cxn ang="0">
                  <a:pos x="134" y="82"/>
                </a:cxn>
                <a:cxn ang="0">
                  <a:pos x="138" y="86"/>
                </a:cxn>
                <a:cxn ang="0">
                  <a:pos x="144" y="94"/>
                </a:cxn>
                <a:cxn ang="0">
                  <a:pos x="150" y="94"/>
                </a:cxn>
                <a:cxn ang="0">
                  <a:pos x="156" y="96"/>
                </a:cxn>
                <a:cxn ang="0">
                  <a:pos x="158" y="76"/>
                </a:cxn>
                <a:cxn ang="0">
                  <a:pos x="144" y="74"/>
                </a:cxn>
                <a:cxn ang="0">
                  <a:pos x="136" y="64"/>
                </a:cxn>
                <a:cxn ang="0">
                  <a:pos x="136" y="50"/>
                </a:cxn>
                <a:cxn ang="0">
                  <a:pos x="140" y="50"/>
                </a:cxn>
                <a:cxn ang="0">
                  <a:pos x="142" y="42"/>
                </a:cxn>
                <a:cxn ang="0">
                  <a:pos x="142" y="30"/>
                </a:cxn>
                <a:cxn ang="0">
                  <a:pos x="140" y="26"/>
                </a:cxn>
                <a:cxn ang="0">
                  <a:pos x="146" y="16"/>
                </a:cxn>
                <a:cxn ang="0">
                  <a:pos x="146" y="4"/>
                </a:cxn>
                <a:cxn ang="0">
                  <a:pos x="176" y="2"/>
                </a:cxn>
                <a:cxn ang="0">
                  <a:pos x="180" y="0"/>
                </a:cxn>
                <a:cxn ang="0">
                  <a:pos x="186" y="6"/>
                </a:cxn>
                <a:cxn ang="0">
                  <a:pos x="202" y="20"/>
                </a:cxn>
                <a:cxn ang="0">
                  <a:pos x="222" y="32"/>
                </a:cxn>
                <a:cxn ang="0">
                  <a:pos x="228" y="44"/>
                </a:cxn>
                <a:cxn ang="0">
                  <a:pos x="226" y="50"/>
                </a:cxn>
                <a:cxn ang="0">
                  <a:pos x="222" y="54"/>
                </a:cxn>
                <a:cxn ang="0">
                  <a:pos x="224" y="64"/>
                </a:cxn>
                <a:cxn ang="0">
                  <a:pos x="220" y="68"/>
                </a:cxn>
                <a:cxn ang="0">
                  <a:pos x="216" y="76"/>
                </a:cxn>
                <a:cxn ang="0">
                  <a:pos x="220" y="84"/>
                </a:cxn>
                <a:cxn ang="0">
                  <a:pos x="214" y="88"/>
                </a:cxn>
                <a:cxn ang="0">
                  <a:pos x="210" y="92"/>
                </a:cxn>
                <a:cxn ang="0">
                  <a:pos x="210" y="102"/>
                </a:cxn>
                <a:cxn ang="0">
                  <a:pos x="210" y="110"/>
                </a:cxn>
                <a:cxn ang="0">
                  <a:pos x="164" y="124"/>
                </a:cxn>
                <a:cxn ang="0">
                  <a:pos x="164" y="140"/>
                </a:cxn>
                <a:cxn ang="0">
                  <a:pos x="154" y="140"/>
                </a:cxn>
                <a:cxn ang="0">
                  <a:pos x="146" y="138"/>
                </a:cxn>
                <a:cxn ang="0">
                  <a:pos x="136" y="140"/>
                </a:cxn>
                <a:cxn ang="0">
                  <a:pos x="130" y="148"/>
                </a:cxn>
                <a:cxn ang="0">
                  <a:pos x="130" y="152"/>
                </a:cxn>
                <a:cxn ang="0">
                  <a:pos x="124" y="158"/>
                </a:cxn>
                <a:cxn ang="0">
                  <a:pos x="110" y="168"/>
                </a:cxn>
                <a:cxn ang="0">
                  <a:pos x="96" y="178"/>
                </a:cxn>
                <a:cxn ang="0">
                  <a:pos x="78" y="172"/>
                </a:cxn>
                <a:cxn ang="0">
                  <a:pos x="58" y="166"/>
                </a:cxn>
                <a:cxn ang="0">
                  <a:pos x="30" y="172"/>
                </a:cxn>
                <a:cxn ang="0">
                  <a:pos x="0" y="138"/>
                </a:cxn>
                <a:cxn ang="0">
                  <a:pos x="10" y="72"/>
                </a:cxn>
                <a:cxn ang="0">
                  <a:pos x="54" y="40"/>
                </a:cxn>
                <a:cxn ang="0">
                  <a:pos x="60" y="4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82" y="50"/>
                </a:cxn>
                <a:cxn ang="0">
                  <a:pos x="84" y="60"/>
                </a:cxn>
                <a:cxn ang="0">
                  <a:pos x="94" y="62"/>
                </a:cxn>
                <a:cxn ang="0">
                  <a:pos x="106" y="64"/>
                </a:cxn>
                <a:cxn ang="0">
                  <a:pos x="112" y="58"/>
                </a:cxn>
              </a:cxnLst>
              <a:rect l="0" t="0" r="r" b="b"/>
              <a:pathLst>
                <a:path w="229" h="179">
                  <a:moveTo>
                    <a:pt x="112" y="58"/>
                  </a:moveTo>
                  <a:lnTo>
                    <a:pt x="116" y="62"/>
                  </a:lnTo>
                  <a:lnTo>
                    <a:pt x="116" y="72"/>
                  </a:lnTo>
                  <a:lnTo>
                    <a:pt x="128" y="74"/>
                  </a:lnTo>
                  <a:lnTo>
                    <a:pt x="134" y="82"/>
                  </a:lnTo>
                  <a:lnTo>
                    <a:pt x="138" y="86"/>
                  </a:lnTo>
                  <a:lnTo>
                    <a:pt x="144" y="94"/>
                  </a:lnTo>
                  <a:lnTo>
                    <a:pt x="150" y="94"/>
                  </a:lnTo>
                  <a:lnTo>
                    <a:pt x="156" y="96"/>
                  </a:lnTo>
                  <a:lnTo>
                    <a:pt x="158" y="76"/>
                  </a:lnTo>
                  <a:lnTo>
                    <a:pt x="144" y="74"/>
                  </a:lnTo>
                  <a:lnTo>
                    <a:pt x="136" y="64"/>
                  </a:lnTo>
                  <a:lnTo>
                    <a:pt x="136" y="50"/>
                  </a:lnTo>
                  <a:lnTo>
                    <a:pt x="140" y="50"/>
                  </a:lnTo>
                  <a:lnTo>
                    <a:pt x="142" y="42"/>
                  </a:lnTo>
                  <a:lnTo>
                    <a:pt x="142" y="30"/>
                  </a:lnTo>
                  <a:lnTo>
                    <a:pt x="140" y="26"/>
                  </a:lnTo>
                  <a:lnTo>
                    <a:pt x="146" y="16"/>
                  </a:lnTo>
                  <a:lnTo>
                    <a:pt x="146" y="4"/>
                  </a:lnTo>
                  <a:lnTo>
                    <a:pt x="176" y="2"/>
                  </a:lnTo>
                  <a:lnTo>
                    <a:pt x="180" y="0"/>
                  </a:lnTo>
                  <a:lnTo>
                    <a:pt x="186" y="6"/>
                  </a:lnTo>
                  <a:lnTo>
                    <a:pt x="202" y="20"/>
                  </a:lnTo>
                  <a:lnTo>
                    <a:pt x="222" y="32"/>
                  </a:lnTo>
                  <a:lnTo>
                    <a:pt x="228" y="44"/>
                  </a:lnTo>
                  <a:lnTo>
                    <a:pt x="226" y="50"/>
                  </a:lnTo>
                  <a:lnTo>
                    <a:pt x="222" y="54"/>
                  </a:lnTo>
                  <a:lnTo>
                    <a:pt x="224" y="64"/>
                  </a:lnTo>
                  <a:lnTo>
                    <a:pt x="220" y="68"/>
                  </a:lnTo>
                  <a:lnTo>
                    <a:pt x="216" y="76"/>
                  </a:lnTo>
                  <a:lnTo>
                    <a:pt x="220" y="84"/>
                  </a:lnTo>
                  <a:lnTo>
                    <a:pt x="214" y="88"/>
                  </a:lnTo>
                  <a:lnTo>
                    <a:pt x="210" y="92"/>
                  </a:lnTo>
                  <a:lnTo>
                    <a:pt x="210" y="102"/>
                  </a:lnTo>
                  <a:lnTo>
                    <a:pt x="210" y="110"/>
                  </a:lnTo>
                  <a:lnTo>
                    <a:pt x="164" y="124"/>
                  </a:lnTo>
                  <a:lnTo>
                    <a:pt x="164" y="140"/>
                  </a:lnTo>
                  <a:lnTo>
                    <a:pt x="154" y="140"/>
                  </a:lnTo>
                  <a:lnTo>
                    <a:pt x="146" y="138"/>
                  </a:lnTo>
                  <a:lnTo>
                    <a:pt x="136" y="140"/>
                  </a:lnTo>
                  <a:lnTo>
                    <a:pt x="130" y="148"/>
                  </a:lnTo>
                  <a:lnTo>
                    <a:pt x="130" y="152"/>
                  </a:lnTo>
                  <a:lnTo>
                    <a:pt x="124" y="158"/>
                  </a:lnTo>
                  <a:lnTo>
                    <a:pt x="110" y="168"/>
                  </a:lnTo>
                  <a:lnTo>
                    <a:pt x="96" y="178"/>
                  </a:lnTo>
                  <a:lnTo>
                    <a:pt x="78" y="172"/>
                  </a:lnTo>
                  <a:lnTo>
                    <a:pt x="58" y="166"/>
                  </a:lnTo>
                  <a:lnTo>
                    <a:pt x="30" y="172"/>
                  </a:lnTo>
                  <a:lnTo>
                    <a:pt x="0" y="138"/>
                  </a:lnTo>
                  <a:lnTo>
                    <a:pt x="10" y="72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4" y="62"/>
                  </a:lnTo>
                  <a:lnTo>
                    <a:pt x="106" y="64"/>
                  </a:lnTo>
                  <a:lnTo>
                    <a:pt x="112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1" name="Freeform 632"/>
            <p:cNvSpPr>
              <a:spLocks/>
            </p:cNvSpPr>
            <p:nvPr/>
          </p:nvSpPr>
          <p:spPr bwMode="ltGray">
            <a:xfrm>
              <a:off x="4233863" y="4962525"/>
              <a:ext cx="361950" cy="3984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6" y="10"/>
                </a:cxn>
                <a:cxn ang="0">
                  <a:pos x="199" y="29"/>
                </a:cxn>
                <a:cxn ang="0">
                  <a:pos x="214" y="23"/>
                </a:cxn>
                <a:cxn ang="0">
                  <a:pos x="228" y="27"/>
                </a:cxn>
                <a:cxn ang="0">
                  <a:pos x="218" y="35"/>
                </a:cxn>
                <a:cxn ang="0">
                  <a:pos x="209" y="39"/>
                </a:cxn>
                <a:cxn ang="0">
                  <a:pos x="158" y="37"/>
                </a:cxn>
                <a:cxn ang="0">
                  <a:pos x="155" y="102"/>
                </a:cxn>
                <a:cxn ang="0">
                  <a:pos x="147" y="104"/>
                </a:cxn>
                <a:cxn ang="0">
                  <a:pos x="139" y="102"/>
                </a:cxn>
                <a:cxn ang="0">
                  <a:pos x="133" y="210"/>
                </a:cxn>
                <a:cxn ang="0">
                  <a:pos x="120" y="218"/>
                </a:cxn>
                <a:cxn ang="0">
                  <a:pos x="114" y="218"/>
                </a:cxn>
                <a:cxn ang="0">
                  <a:pos x="108" y="216"/>
                </a:cxn>
                <a:cxn ang="0">
                  <a:pos x="97" y="218"/>
                </a:cxn>
                <a:cxn ang="0">
                  <a:pos x="93" y="216"/>
                </a:cxn>
                <a:cxn ang="0">
                  <a:pos x="89" y="214"/>
                </a:cxn>
                <a:cxn ang="0">
                  <a:pos x="87" y="208"/>
                </a:cxn>
                <a:cxn ang="0">
                  <a:pos x="87" y="204"/>
                </a:cxn>
                <a:cxn ang="0">
                  <a:pos x="81" y="204"/>
                </a:cxn>
                <a:cxn ang="0">
                  <a:pos x="81" y="210"/>
                </a:cxn>
                <a:cxn ang="0">
                  <a:pos x="75" y="210"/>
                </a:cxn>
                <a:cxn ang="0">
                  <a:pos x="70" y="206"/>
                </a:cxn>
                <a:cxn ang="0">
                  <a:pos x="58" y="193"/>
                </a:cxn>
                <a:cxn ang="0">
                  <a:pos x="54" y="181"/>
                </a:cxn>
                <a:cxn ang="0">
                  <a:pos x="54" y="179"/>
                </a:cxn>
                <a:cxn ang="0">
                  <a:pos x="58" y="176"/>
                </a:cxn>
                <a:cxn ang="0">
                  <a:pos x="50" y="172"/>
                </a:cxn>
                <a:cxn ang="0">
                  <a:pos x="52" y="166"/>
                </a:cxn>
                <a:cxn ang="0">
                  <a:pos x="50" y="152"/>
                </a:cxn>
                <a:cxn ang="0">
                  <a:pos x="44" y="131"/>
                </a:cxn>
                <a:cxn ang="0">
                  <a:pos x="46" y="123"/>
                </a:cxn>
                <a:cxn ang="0">
                  <a:pos x="43" y="118"/>
                </a:cxn>
                <a:cxn ang="0">
                  <a:pos x="41" y="110"/>
                </a:cxn>
                <a:cxn ang="0">
                  <a:pos x="44" y="104"/>
                </a:cxn>
                <a:cxn ang="0">
                  <a:pos x="41" y="100"/>
                </a:cxn>
                <a:cxn ang="0">
                  <a:pos x="27" y="77"/>
                </a:cxn>
                <a:cxn ang="0">
                  <a:pos x="23" y="62"/>
                </a:cxn>
                <a:cxn ang="0">
                  <a:pos x="17" y="46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10" y="0"/>
                </a:cxn>
              </a:cxnLst>
              <a:rect l="0" t="0" r="r" b="b"/>
              <a:pathLst>
                <a:path w="229" h="219">
                  <a:moveTo>
                    <a:pt x="10" y="0"/>
                  </a:moveTo>
                  <a:lnTo>
                    <a:pt x="166" y="10"/>
                  </a:lnTo>
                  <a:lnTo>
                    <a:pt x="199" y="29"/>
                  </a:lnTo>
                  <a:lnTo>
                    <a:pt x="214" y="23"/>
                  </a:lnTo>
                  <a:lnTo>
                    <a:pt x="228" y="27"/>
                  </a:lnTo>
                  <a:lnTo>
                    <a:pt x="218" y="35"/>
                  </a:lnTo>
                  <a:lnTo>
                    <a:pt x="209" y="39"/>
                  </a:lnTo>
                  <a:lnTo>
                    <a:pt x="158" y="37"/>
                  </a:lnTo>
                  <a:lnTo>
                    <a:pt x="155" y="102"/>
                  </a:lnTo>
                  <a:lnTo>
                    <a:pt x="147" y="104"/>
                  </a:lnTo>
                  <a:lnTo>
                    <a:pt x="139" y="102"/>
                  </a:lnTo>
                  <a:lnTo>
                    <a:pt x="133" y="210"/>
                  </a:lnTo>
                  <a:lnTo>
                    <a:pt x="120" y="218"/>
                  </a:lnTo>
                  <a:lnTo>
                    <a:pt x="114" y="218"/>
                  </a:lnTo>
                  <a:lnTo>
                    <a:pt x="108" y="216"/>
                  </a:lnTo>
                  <a:lnTo>
                    <a:pt x="97" y="218"/>
                  </a:lnTo>
                  <a:lnTo>
                    <a:pt x="93" y="216"/>
                  </a:lnTo>
                  <a:lnTo>
                    <a:pt x="89" y="214"/>
                  </a:lnTo>
                  <a:lnTo>
                    <a:pt x="87" y="208"/>
                  </a:lnTo>
                  <a:lnTo>
                    <a:pt x="87" y="204"/>
                  </a:lnTo>
                  <a:lnTo>
                    <a:pt x="81" y="204"/>
                  </a:lnTo>
                  <a:lnTo>
                    <a:pt x="81" y="210"/>
                  </a:lnTo>
                  <a:lnTo>
                    <a:pt x="75" y="210"/>
                  </a:lnTo>
                  <a:lnTo>
                    <a:pt x="70" y="206"/>
                  </a:lnTo>
                  <a:lnTo>
                    <a:pt x="58" y="19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8" y="176"/>
                  </a:lnTo>
                  <a:lnTo>
                    <a:pt x="50" y="172"/>
                  </a:lnTo>
                  <a:lnTo>
                    <a:pt x="52" y="166"/>
                  </a:lnTo>
                  <a:lnTo>
                    <a:pt x="50" y="152"/>
                  </a:lnTo>
                  <a:lnTo>
                    <a:pt x="44" y="131"/>
                  </a:lnTo>
                  <a:lnTo>
                    <a:pt x="46" y="123"/>
                  </a:lnTo>
                  <a:lnTo>
                    <a:pt x="43" y="118"/>
                  </a:lnTo>
                  <a:lnTo>
                    <a:pt x="41" y="110"/>
                  </a:lnTo>
                  <a:lnTo>
                    <a:pt x="44" y="104"/>
                  </a:lnTo>
                  <a:lnTo>
                    <a:pt x="41" y="100"/>
                  </a:lnTo>
                  <a:lnTo>
                    <a:pt x="27" y="77"/>
                  </a:lnTo>
                  <a:lnTo>
                    <a:pt x="23" y="62"/>
                  </a:lnTo>
                  <a:lnTo>
                    <a:pt x="17" y="46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2" name="Freeform 633"/>
            <p:cNvSpPr>
              <a:spLocks/>
            </p:cNvSpPr>
            <p:nvPr/>
          </p:nvSpPr>
          <p:spPr bwMode="ltGray">
            <a:xfrm>
              <a:off x="4233863" y="4960938"/>
              <a:ext cx="373062" cy="412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2" y="10"/>
                </a:cxn>
                <a:cxn ang="0">
                  <a:pos x="206" y="30"/>
                </a:cxn>
                <a:cxn ang="0">
                  <a:pos x="222" y="24"/>
                </a:cxn>
                <a:cxn ang="0">
                  <a:pos x="236" y="28"/>
                </a:cxn>
                <a:cxn ang="0">
                  <a:pos x="226" y="36"/>
                </a:cxn>
                <a:cxn ang="0">
                  <a:pos x="216" y="40"/>
                </a:cxn>
                <a:cxn ang="0">
                  <a:pos x="164" y="38"/>
                </a:cxn>
                <a:cxn ang="0">
                  <a:pos x="160" y="106"/>
                </a:cxn>
                <a:cxn ang="0">
                  <a:pos x="152" y="108"/>
                </a:cxn>
                <a:cxn ang="0">
                  <a:pos x="144" y="106"/>
                </a:cxn>
                <a:cxn ang="0">
                  <a:pos x="138" y="218"/>
                </a:cxn>
                <a:cxn ang="0">
                  <a:pos x="124" y="226"/>
                </a:cxn>
                <a:cxn ang="0">
                  <a:pos x="118" y="226"/>
                </a:cxn>
                <a:cxn ang="0">
                  <a:pos x="112" y="224"/>
                </a:cxn>
                <a:cxn ang="0">
                  <a:pos x="100" y="226"/>
                </a:cxn>
                <a:cxn ang="0">
                  <a:pos x="96" y="224"/>
                </a:cxn>
                <a:cxn ang="0">
                  <a:pos x="92" y="222"/>
                </a:cxn>
                <a:cxn ang="0">
                  <a:pos x="90" y="216"/>
                </a:cxn>
                <a:cxn ang="0">
                  <a:pos x="90" y="212"/>
                </a:cxn>
                <a:cxn ang="0">
                  <a:pos x="84" y="212"/>
                </a:cxn>
                <a:cxn ang="0">
                  <a:pos x="84" y="218"/>
                </a:cxn>
                <a:cxn ang="0">
                  <a:pos x="78" y="218"/>
                </a:cxn>
                <a:cxn ang="0">
                  <a:pos x="72" y="214"/>
                </a:cxn>
                <a:cxn ang="0">
                  <a:pos x="60" y="200"/>
                </a:cxn>
                <a:cxn ang="0">
                  <a:pos x="56" y="188"/>
                </a:cxn>
                <a:cxn ang="0">
                  <a:pos x="56" y="186"/>
                </a:cxn>
                <a:cxn ang="0">
                  <a:pos x="60" y="182"/>
                </a:cxn>
                <a:cxn ang="0">
                  <a:pos x="52" y="178"/>
                </a:cxn>
                <a:cxn ang="0">
                  <a:pos x="54" y="172"/>
                </a:cxn>
                <a:cxn ang="0">
                  <a:pos x="52" y="158"/>
                </a:cxn>
                <a:cxn ang="0">
                  <a:pos x="46" y="136"/>
                </a:cxn>
                <a:cxn ang="0">
                  <a:pos x="48" y="128"/>
                </a:cxn>
                <a:cxn ang="0">
                  <a:pos x="44" y="122"/>
                </a:cxn>
                <a:cxn ang="0">
                  <a:pos x="42" y="114"/>
                </a:cxn>
                <a:cxn ang="0">
                  <a:pos x="46" y="108"/>
                </a:cxn>
                <a:cxn ang="0">
                  <a:pos x="42" y="104"/>
                </a:cxn>
                <a:cxn ang="0">
                  <a:pos x="28" y="80"/>
                </a:cxn>
                <a:cxn ang="0">
                  <a:pos x="24" y="64"/>
                </a:cxn>
                <a:cxn ang="0">
                  <a:pos x="18" y="48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10" y="0"/>
                </a:cxn>
              </a:cxnLst>
              <a:rect l="0" t="0" r="r" b="b"/>
              <a:pathLst>
                <a:path w="237" h="227">
                  <a:moveTo>
                    <a:pt x="10" y="0"/>
                  </a:moveTo>
                  <a:lnTo>
                    <a:pt x="172" y="10"/>
                  </a:lnTo>
                  <a:lnTo>
                    <a:pt x="206" y="30"/>
                  </a:lnTo>
                  <a:lnTo>
                    <a:pt x="222" y="24"/>
                  </a:lnTo>
                  <a:lnTo>
                    <a:pt x="236" y="28"/>
                  </a:lnTo>
                  <a:lnTo>
                    <a:pt x="226" y="36"/>
                  </a:lnTo>
                  <a:lnTo>
                    <a:pt x="216" y="40"/>
                  </a:lnTo>
                  <a:lnTo>
                    <a:pt x="164" y="38"/>
                  </a:lnTo>
                  <a:lnTo>
                    <a:pt x="160" y="106"/>
                  </a:lnTo>
                  <a:lnTo>
                    <a:pt x="152" y="108"/>
                  </a:lnTo>
                  <a:lnTo>
                    <a:pt x="144" y="106"/>
                  </a:lnTo>
                  <a:lnTo>
                    <a:pt x="138" y="218"/>
                  </a:lnTo>
                  <a:lnTo>
                    <a:pt x="124" y="226"/>
                  </a:lnTo>
                  <a:lnTo>
                    <a:pt x="118" y="226"/>
                  </a:lnTo>
                  <a:lnTo>
                    <a:pt x="112" y="224"/>
                  </a:lnTo>
                  <a:lnTo>
                    <a:pt x="100" y="226"/>
                  </a:lnTo>
                  <a:lnTo>
                    <a:pt x="96" y="224"/>
                  </a:lnTo>
                  <a:lnTo>
                    <a:pt x="92" y="222"/>
                  </a:lnTo>
                  <a:lnTo>
                    <a:pt x="90" y="216"/>
                  </a:lnTo>
                  <a:lnTo>
                    <a:pt x="90" y="212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78" y="218"/>
                  </a:lnTo>
                  <a:lnTo>
                    <a:pt x="72" y="214"/>
                  </a:lnTo>
                  <a:lnTo>
                    <a:pt x="60" y="200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60" y="182"/>
                  </a:lnTo>
                  <a:lnTo>
                    <a:pt x="52" y="178"/>
                  </a:lnTo>
                  <a:lnTo>
                    <a:pt x="54" y="172"/>
                  </a:lnTo>
                  <a:lnTo>
                    <a:pt x="52" y="158"/>
                  </a:lnTo>
                  <a:lnTo>
                    <a:pt x="46" y="136"/>
                  </a:lnTo>
                  <a:lnTo>
                    <a:pt x="48" y="128"/>
                  </a:lnTo>
                  <a:lnTo>
                    <a:pt x="44" y="122"/>
                  </a:lnTo>
                  <a:lnTo>
                    <a:pt x="42" y="114"/>
                  </a:lnTo>
                  <a:lnTo>
                    <a:pt x="46" y="108"/>
                  </a:lnTo>
                  <a:lnTo>
                    <a:pt x="42" y="104"/>
                  </a:lnTo>
                  <a:lnTo>
                    <a:pt x="28" y="80"/>
                  </a:lnTo>
                  <a:lnTo>
                    <a:pt x="24" y="64"/>
                  </a:lnTo>
                  <a:lnTo>
                    <a:pt x="18" y="4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3" name="Freeform 634"/>
            <p:cNvSpPr>
              <a:spLocks/>
            </p:cNvSpPr>
            <p:nvPr/>
          </p:nvSpPr>
          <p:spPr bwMode="ltGray">
            <a:xfrm>
              <a:off x="4222750" y="4286250"/>
              <a:ext cx="227013" cy="288925"/>
            </a:xfrm>
            <a:custGeom>
              <a:avLst/>
              <a:gdLst/>
              <a:ahLst/>
              <a:cxnLst>
                <a:cxn ang="0">
                  <a:pos x="138" y="4"/>
                </a:cxn>
                <a:cxn ang="0">
                  <a:pos x="142" y="19"/>
                </a:cxn>
                <a:cxn ang="0">
                  <a:pos x="125" y="51"/>
                </a:cxn>
                <a:cxn ang="0">
                  <a:pos x="125" y="63"/>
                </a:cxn>
                <a:cxn ang="0">
                  <a:pos x="129" y="65"/>
                </a:cxn>
                <a:cxn ang="0">
                  <a:pos x="119" y="74"/>
                </a:cxn>
                <a:cxn ang="0">
                  <a:pos x="119" y="88"/>
                </a:cxn>
                <a:cxn ang="0">
                  <a:pos x="110" y="89"/>
                </a:cxn>
                <a:cxn ang="0">
                  <a:pos x="106" y="93"/>
                </a:cxn>
                <a:cxn ang="0">
                  <a:pos x="102" y="103"/>
                </a:cxn>
                <a:cxn ang="0">
                  <a:pos x="95" y="110"/>
                </a:cxn>
                <a:cxn ang="0">
                  <a:pos x="93" y="126"/>
                </a:cxn>
                <a:cxn ang="0">
                  <a:pos x="89" y="131"/>
                </a:cxn>
                <a:cxn ang="0">
                  <a:pos x="83" y="139"/>
                </a:cxn>
                <a:cxn ang="0">
                  <a:pos x="74" y="147"/>
                </a:cxn>
                <a:cxn ang="0">
                  <a:pos x="68" y="150"/>
                </a:cxn>
                <a:cxn ang="0">
                  <a:pos x="66" y="154"/>
                </a:cxn>
                <a:cxn ang="0">
                  <a:pos x="57" y="158"/>
                </a:cxn>
                <a:cxn ang="0">
                  <a:pos x="59" y="143"/>
                </a:cxn>
                <a:cxn ang="0">
                  <a:pos x="49" y="145"/>
                </a:cxn>
                <a:cxn ang="0">
                  <a:pos x="47" y="150"/>
                </a:cxn>
                <a:cxn ang="0">
                  <a:pos x="32" y="150"/>
                </a:cxn>
                <a:cxn ang="0">
                  <a:pos x="27" y="145"/>
                </a:cxn>
                <a:cxn ang="0">
                  <a:pos x="23" y="148"/>
                </a:cxn>
                <a:cxn ang="0">
                  <a:pos x="17" y="148"/>
                </a:cxn>
                <a:cxn ang="0">
                  <a:pos x="9" y="141"/>
                </a:cxn>
                <a:cxn ang="0">
                  <a:pos x="4" y="137"/>
                </a:cxn>
                <a:cxn ang="0">
                  <a:pos x="0" y="131"/>
                </a:cxn>
                <a:cxn ang="0">
                  <a:pos x="11" y="110"/>
                </a:cxn>
                <a:cxn ang="0">
                  <a:pos x="49" y="19"/>
                </a:cxn>
                <a:cxn ang="0">
                  <a:pos x="110" y="0"/>
                </a:cxn>
                <a:cxn ang="0">
                  <a:pos x="138" y="4"/>
                </a:cxn>
              </a:cxnLst>
              <a:rect l="0" t="0" r="r" b="b"/>
              <a:pathLst>
                <a:path w="143" h="159">
                  <a:moveTo>
                    <a:pt x="138" y="4"/>
                  </a:moveTo>
                  <a:lnTo>
                    <a:pt x="142" y="19"/>
                  </a:lnTo>
                  <a:lnTo>
                    <a:pt x="125" y="51"/>
                  </a:lnTo>
                  <a:lnTo>
                    <a:pt x="125" y="63"/>
                  </a:lnTo>
                  <a:lnTo>
                    <a:pt x="129" y="65"/>
                  </a:lnTo>
                  <a:lnTo>
                    <a:pt x="119" y="74"/>
                  </a:lnTo>
                  <a:lnTo>
                    <a:pt x="119" y="88"/>
                  </a:lnTo>
                  <a:lnTo>
                    <a:pt x="110" y="89"/>
                  </a:lnTo>
                  <a:lnTo>
                    <a:pt x="106" y="93"/>
                  </a:lnTo>
                  <a:lnTo>
                    <a:pt x="102" y="103"/>
                  </a:lnTo>
                  <a:lnTo>
                    <a:pt x="95" y="110"/>
                  </a:lnTo>
                  <a:lnTo>
                    <a:pt x="93" y="126"/>
                  </a:lnTo>
                  <a:lnTo>
                    <a:pt x="89" y="131"/>
                  </a:lnTo>
                  <a:lnTo>
                    <a:pt x="83" y="139"/>
                  </a:lnTo>
                  <a:lnTo>
                    <a:pt x="74" y="147"/>
                  </a:lnTo>
                  <a:lnTo>
                    <a:pt x="68" y="150"/>
                  </a:lnTo>
                  <a:lnTo>
                    <a:pt x="66" y="154"/>
                  </a:lnTo>
                  <a:lnTo>
                    <a:pt x="57" y="158"/>
                  </a:lnTo>
                  <a:lnTo>
                    <a:pt x="59" y="143"/>
                  </a:lnTo>
                  <a:lnTo>
                    <a:pt x="49" y="145"/>
                  </a:lnTo>
                  <a:lnTo>
                    <a:pt x="47" y="150"/>
                  </a:lnTo>
                  <a:lnTo>
                    <a:pt x="32" y="150"/>
                  </a:lnTo>
                  <a:lnTo>
                    <a:pt x="27" y="145"/>
                  </a:lnTo>
                  <a:lnTo>
                    <a:pt x="23" y="148"/>
                  </a:lnTo>
                  <a:lnTo>
                    <a:pt x="17" y="148"/>
                  </a:lnTo>
                  <a:lnTo>
                    <a:pt x="9" y="141"/>
                  </a:lnTo>
                  <a:lnTo>
                    <a:pt x="4" y="137"/>
                  </a:lnTo>
                  <a:lnTo>
                    <a:pt x="0" y="131"/>
                  </a:lnTo>
                  <a:lnTo>
                    <a:pt x="11" y="110"/>
                  </a:lnTo>
                  <a:lnTo>
                    <a:pt x="49" y="19"/>
                  </a:lnTo>
                  <a:lnTo>
                    <a:pt x="110" y="0"/>
                  </a:lnTo>
                  <a:lnTo>
                    <a:pt x="13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4" name="Freeform 635"/>
            <p:cNvSpPr>
              <a:spLocks/>
            </p:cNvSpPr>
            <p:nvPr/>
          </p:nvSpPr>
          <p:spPr bwMode="ltGray">
            <a:xfrm>
              <a:off x="4222750" y="4284663"/>
              <a:ext cx="238125" cy="301625"/>
            </a:xfrm>
            <a:custGeom>
              <a:avLst/>
              <a:gdLst/>
              <a:ahLst/>
              <a:cxnLst>
                <a:cxn ang="0">
                  <a:pos x="146" y="4"/>
                </a:cxn>
                <a:cxn ang="0">
                  <a:pos x="150" y="20"/>
                </a:cxn>
                <a:cxn ang="0">
                  <a:pos x="132" y="54"/>
                </a:cxn>
                <a:cxn ang="0">
                  <a:pos x="132" y="66"/>
                </a:cxn>
                <a:cxn ang="0">
                  <a:pos x="136" y="68"/>
                </a:cxn>
                <a:cxn ang="0">
                  <a:pos x="126" y="78"/>
                </a:cxn>
                <a:cxn ang="0">
                  <a:pos x="126" y="92"/>
                </a:cxn>
                <a:cxn ang="0">
                  <a:pos x="116" y="94"/>
                </a:cxn>
                <a:cxn ang="0">
                  <a:pos x="112" y="98"/>
                </a:cxn>
                <a:cxn ang="0">
                  <a:pos x="108" y="108"/>
                </a:cxn>
                <a:cxn ang="0">
                  <a:pos x="100" y="116"/>
                </a:cxn>
                <a:cxn ang="0">
                  <a:pos x="98" y="132"/>
                </a:cxn>
                <a:cxn ang="0">
                  <a:pos x="94" y="138"/>
                </a:cxn>
                <a:cxn ang="0">
                  <a:pos x="88" y="146"/>
                </a:cxn>
                <a:cxn ang="0">
                  <a:pos x="78" y="154"/>
                </a:cxn>
                <a:cxn ang="0">
                  <a:pos x="72" y="158"/>
                </a:cxn>
                <a:cxn ang="0">
                  <a:pos x="70" y="162"/>
                </a:cxn>
                <a:cxn ang="0">
                  <a:pos x="60" y="166"/>
                </a:cxn>
                <a:cxn ang="0">
                  <a:pos x="62" y="150"/>
                </a:cxn>
                <a:cxn ang="0">
                  <a:pos x="52" y="152"/>
                </a:cxn>
                <a:cxn ang="0">
                  <a:pos x="50" y="158"/>
                </a:cxn>
                <a:cxn ang="0">
                  <a:pos x="34" y="158"/>
                </a:cxn>
                <a:cxn ang="0">
                  <a:pos x="28" y="152"/>
                </a:cxn>
                <a:cxn ang="0">
                  <a:pos x="24" y="156"/>
                </a:cxn>
                <a:cxn ang="0">
                  <a:pos x="18" y="156"/>
                </a:cxn>
                <a:cxn ang="0">
                  <a:pos x="10" y="148"/>
                </a:cxn>
                <a:cxn ang="0">
                  <a:pos x="4" y="144"/>
                </a:cxn>
                <a:cxn ang="0">
                  <a:pos x="0" y="138"/>
                </a:cxn>
                <a:cxn ang="0">
                  <a:pos x="12" y="116"/>
                </a:cxn>
                <a:cxn ang="0">
                  <a:pos x="52" y="20"/>
                </a:cxn>
                <a:cxn ang="0">
                  <a:pos x="116" y="0"/>
                </a:cxn>
                <a:cxn ang="0">
                  <a:pos x="146" y="4"/>
                </a:cxn>
              </a:cxnLst>
              <a:rect l="0" t="0" r="r" b="b"/>
              <a:pathLst>
                <a:path w="151" h="167">
                  <a:moveTo>
                    <a:pt x="146" y="4"/>
                  </a:moveTo>
                  <a:lnTo>
                    <a:pt x="150" y="20"/>
                  </a:lnTo>
                  <a:lnTo>
                    <a:pt x="132" y="54"/>
                  </a:lnTo>
                  <a:lnTo>
                    <a:pt x="132" y="66"/>
                  </a:lnTo>
                  <a:lnTo>
                    <a:pt x="136" y="68"/>
                  </a:lnTo>
                  <a:lnTo>
                    <a:pt x="126" y="78"/>
                  </a:lnTo>
                  <a:lnTo>
                    <a:pt x="126" y="92"/>
                  </a:lnTo>
                  <a:lnTo>
                    <a:pt x="116" y="94"/>
                  </a:lnTo>
                  <a:lnTo>
                    <a:pt x="112" y="98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98" y="132"/>
                  </a:lnTo>
                  <a:lnTo>
                    <a:pt x="94" y="138"/>
                  </a:lnTo>
                  <a:lnTo>
                    <a:pt x="88" y="146"/>
                  </a:lnTo>
                  <a:lnTo>
                    <a:pt x="78" y="154"/>
                  </a:lnTo>
                  <a:lnTo>
                    <a:pt x="72" y="158"/>
                  </a:lnTo>
                  <a:lnTo>
                    <a:pt x="70" y="162"/>
                  </a:lnTo>
                  <a:lnTo>
                    <a:pt x="60" y="166"/>
                  </a:lnTo>
                  <a:lnTo>
                    <a:pt x="62" y="150"/>
                  </a:lnTo>
                  <a:lnTo>
                    <a:pt x="52" y="152"/>
                  </a:lnTo>
                  <a:lnTo>
                    <a:pt x="50" y="158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4" y="156"/>
                  </a:lnTo>
                  <a:lnTo>
                    <a:pt x="18" y="156"/>
                  </a:lnTo>
                  <a:lnTo>
                    <a:pt x="10" y="148"/>
                  </a:lnTo>
                  <a:lnTo>
                    <a:pt x="4" y="144"/>
                  </a:lnTo>
                  <a:lnTo>
                    <a:pt x="0" y="138"/>
                  </a:lnTo>
                  <a:lnTo>
                    <a:pt x="12" y="116"/>
                  </a:lnTo>
                  <a:lnTo>
                    <a:pt x="52" y="20"/>
                  </a:lnTo>
                  <a:lnTo>
                    <a:pt x="116" y="0"/>
                  </a:lnTo>
                  <a:lnTo>
                    <a:pt x="146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5" name="Freeform 636"/>
            <p:cNvSpPr>
              <a:spLocks/>
            </p:cNvSpPr>
            <p:nvPr/>
          </p:nvSpPr>
          <p:spPr bwMode="ltGray">
            <a:xfrm>
              <a:off x="4162425" y="4321175"/>
              <a:ext cx="157163" cy="201613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15" y="35"/>
                </a:cxn>
                <a:cxn ang="0">
                  <a:pos x="13" y="41"/>
                </a:cxn>
                <a:cxn ang="0">
                  <a:pos x="11" y="48"/>
                </a:cxn>
                <a:cxn ang="0">
                  <a:pos x="7" y="54"/>
                </a:cxn>
                <a:cxn ang="0">
                  <a:pos x="7" y="47"/>
                </a:cxn>
                <a:cxn ang="0">
                  <a:pos x="0" y="54"/>
                </a:cxn>
                <a:cxn ang="0">
                  <a:pos x="9" y="65"/>
                </a:cxn>
                <a:cxn ang="0">
                  <a:pos x="13" y="76"/>
                </a:cxn>
                <a:cxn ang="0">
                  <a:pos x="24" y="93"/>
                </a:cxn>
                <a:cxn ang="0">
                  <a:pos x="37" y="110"/>
                </a:cxn>
                <a:cxn ang="0">
                  <a:pos x="44" y="104"/>
                </a:cxn>
                <a:cxn ang="0">
                  <a:pos x="52" y="110"/>
                </a:cxn>
                <a:cxn ang="0">
                  <a:pos x="52" y="97"/>
                </a:cxn>
                <a:cxn ang="0">
                  <a:pos x="54" y="86"/>
                </a:cxn>
                <a:cxn ang="0">
                  <a:pos x="65" y="88"/>
                </a:cxn>
                <a:cxn ang="0">
                  <a:pos x="70" y="82"/>
                </a:cxn>
                <a:cxn ang="0">
                  <a:pos x="74" y="84"/>
                </a:cxn>
                <a:cxn ang="0">
                  <a:pos x="70" y="89"/>
                </a:cxn>
                <a:cxn ang="0">
                  <a:pos x="80" y="89"/>
                </a:cxn>
                <a:cxn ang="0">
                  <a:pos x="89" y="88"/>
                </a:cxn>
                <a:cxn ang="0">
                  <a:pos x="89" y="101"/>
                </a:cxn>
                <a:cxn ang="0">
                  <a:pos x="93" y="101"/>
                </a:cxn>
                <a:cxn ang="0">
                  <a:pos x="94" y="95"/>
                </a:cxn>
                <a:cxn ang="0">
                  <a:pos x="98" y="88"/>
                </a:cxn>
                <a:cxn ang="0">
                  <a:pos x="98" y="82"/>
                </a:cxn>
                <a:cxn ang="0">
                  <a:pos x="98" y="75"/>
                </a:cxn>
                <a:cxn ang="0">
                  <a:pos x="100" y="71"/>
                </a:cxn>
                <a:cxn ang="0">
                  <a:pos x="98" y="65"/>
                </a:cxn>
                <a:cxn ang="0">
                  <a:pos x="94" y="63"/>
                </a:cxn>
                <a:cxn ang="0">
                  <a:pos x="94" y="52"/>
                </a:cxn>
                <a:cxn ang="0">
                  <a:pos x="89" y="52"/>
                </a:cxn>
                <a:cxn ang="0">
                  <a:pos x="89" y="45"/>
                </a:cxn>
                <a:cxn ang="0">
                  <a:pos x="93" y="37"/>
                </a:cxn>
                <a:cxn ang="0">
                  <a:pos x="98" y="39"/>
                </a:cxn>
                <a:cxn ang="0">
                  <a:pos x="96" y="32"/>
                </a:cxn>
                <a:cxn ang="0">
                  <a:pos x="94" y="26"/>
                </a:cxn>
                <a:cxn ang="0">
                  <a:pos x="81" y="28"/>
                </a:cxn>
                <a:cxn ang="0">
                  <a:pos x="76" y="22"/>
                </a:cxn>
                <a:cxn ang="0">
                  <a:pos x="85" y="0"/>
                </a:cxn>
                <a:cxn ang="0">
                  <a:pos x="26" y="2"/>
                </a:cxn>
                <a:cxn ang="0">
                  <a:pos x="17" y="28"/>
                </a:cxn>
              </a:cxnLst>
              <a:rect l="0" t="0" r="r" b="b"/>
              <a:pathLst>
                <a:path w="101" h="111">
                  <a:moveTo>
                    <a:pt x="17" y="28"/>
                  </a:moveTo>
                  <a:lnTo>
                    <a:pt x="15" y="35"/>
                  </a:lnTo>
                  <a:lnTo>
                    <a:pt x="13" y="41"/>
                  </a:lnTo>
                  <a:lnTo>
                    <a:pt x="11" y="48"/>
                  </a:lnTo>
                  <a:lnTo>
                    <a:pt x="7" y="54"/>
                  </a:lnTo>
                  <a:lnTo>
                    <a:pt x="7" y="47"/>
                  </a:lnTo>
                  <a:lnTo>
                    <a:pt x="0" y="54"/>
                  </a:lnTo>
                  <a:lnTo>
                    <a:pt x="9" y="65"/>
                  </a:lnTo>
                  <a:lnTo>
                    <a:pt x="13" y="76"/>
                  </a:lnTo>
                  <a:lnTo>
                    <a:pt x="24" y="93"/>
                  </a:lnTo>
                  <a:lnTo>
                    <a:pt x="37" y="110"/>
                  </a:lnTo>
                  <a:lnTo>
                    <a:pt x="44" y="104"/>
                  </a:lnTo>
                  <a:lnTo>
                    <a:pt x="52" y="110"/>
                  </a:lnTo>
                  <a:lnTo>
                    <a:pt x="52" y="97"/>
                  </a:lnTo>
                  <a:lnTo>
                    <a:pt x="54" y="86"/>
                  </a:lnTo>
                  <a:lnTo>
                    <a:pt x="65" y="88"/>
                  </a:lnTo>
                  <a:lnTo>
                    <a:pt x="70" y="82"/>
                  </a:lnTo>
                  <a:lnTo>
                    <a:pt x="74" y="84"/>
                  </a:lnTo>
                  <a:lnTo>
                    <a:pt x="70" y="89"/>
                  </a:lnTo>
                  <a:lnTo>
                    <a:pt x="80" y="89"/>
                  </a:lnTo>
                  <a:lnTo>
                    <a:pt x="89" y="88"/>
                  </a:lnTo>
                  <a:lnTo>
                    <a:pt x="89" y="101"/>
                  </a:lnTo>
                  <a:lnTo>
                    <a:pt x="93" y="101"/>
                  </a:lnTo>
                  <a:lnTo>
                    <a:pt x="94" y="95"/>
                  </a:lnTo>
                  <a:lnTo>
                    <a:pt x="98" y="88"/>
                  </a:lnTo>
                  <a:lnTo>
                    <a:pt x="98" y="82"/>
                  </a:lnTo>
                  <a:lnTo>
                    <a:pt x="98" y="75"/>
                  </a:lnTo>
                  <a:lnTo>
                    <a:pt x="100" y="71"/>
                  </a:lnTo>
                  <a:lnTo>
                    <a:pt x="98" y="65"/>
                  </a:lnTo>
                  <a:lnTo>
                    <a:pt x="94" y="63"/>
                  </a:lnTo>
                  <a:lnTo>
                    <a:pt x="94" y="52"/>
                  </a:lnTo>
                  <a:lnTo>
                    <a:pt x="89" y="52"/>
                  </a:lnTo>
                  <a:lnTo>
                    <a:pt x="89" y="45"/>
                  </a:lnTo>
                  <a:lnTo>
                    <a:pt x="93" y="37"/>
                  </a:lnTo>
                  <a:lnTo>
                    <a:pt x="98" y="39"/>
                  </a:lnTo>
                  <a:lnTo>
                    <a:pt x="96" y="32"/>
                  </a:lnTo>
                  <a:lnTo>
                    <a:pt x="94" y="26"/>
                  </a:lnTo>
                  <a:lnTo>
                    <a:pt x="81" y="28"/>
                  </a:lnTo>
                  <a:lnTo>
                    <a:pt x="76" y="22"/>
                  </a:lnTo>
                  <a:lnTo>
                    <a:pt x="85" y="0"/>
                  </a:lnTo>
                  <a:lnTo>
                    <a:pt x="26" y="2"/>
                  </a:lnTo>
                  <a:lnTo>
                    <a:pt x="17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6" name="Freeform 638"/>
            <p:cNvSpPr>
              <a:spLocks/>
            </p:cNvSpPr>
            <p:nvPr/>
          </p:nvSpPr>
          <p:spPr bwMode="ltGray">
            <a:xfrm>
              <a:off x="4160838" y="4319588"/>
              <a:ext cx="171450" cy="215900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16" y="38"/>
                </a:cxn>
                <a:cxn ang="0">
                  <a:pos x="14" y="44"/>
                </a:cxn>
                <a:cxn ang="0">
                  <a:pos x="12" y="52"/>
                </a:cxn>
                <a:cxn ang="0">
                  <a:pos x="8" y="58"/>
                </a:cxn>
                <a:cxn ang="0">
                  <a:pos x="8" y="50"/>
                </a:cxn>
                <a:cxn ang="0">
                  <a:pos x="0" y="58"/>
                </a:cxn>
                <a:cxn ang="0">
                  <a:pos x="10" y="70"/>
                </a:cxn>
                <a:cxn ang="0">
                  <a:pos x="14" y="82"/>
                </a:cxn>
                <a:cxn ang="0">
                  <a:pos x="26" y="100"/>
                </a:cxn>
                <a:cxn ang="0">
                  <a:pos x="40" y="118"/>
                </a:cxn>
                <a:cxn ang="0">
                  <a:pos x="48" y="112"/>
                </a:cxn>
                <a:cxn ang="0">
                  <a:pos x="56" y="118"/>
                </a:cxn>
                <a:cxn ang="0">
                  <a:pos x="56" y="104"/>
                </a:cxn>
                <a:cxn ang="0">
                  <a:pos x="58" y="92"/>
                </a:cxn>
                <a:cxn ang="0">
                  <a:pos x="70" y="94"/>
                </a:cxn>
                <a:cxn ang="0">
                  <a:pos x="76" y="88"/>
                </a:cxn>
                <a:cxn ang="0">
                  <a:pos x="80" y="90"/>
                </a:cxn>
                <a:cxn ang="0">
                  <a:pos x="76" y="96"/>
                </a:cxn>
                <a:cxn ang="0">
                  <a:pos x="86" y="96"/>
                </a:cxn>
                <a:cxn ang="0">
                  <a:pos x="96" y="94"/>
                </a:cxn>
                <a:cxn ang="0">
                  <a:pos x="96" y="108"/>
                </a:cxn>
                <a:cxn ang="0">
                  <a:pos x="100" y="108"/>
                </a:cxn>
                <a:cxn ang="0">
                  <a:pos x="102" y="102"/>
                </a:cxn>
                <a:cxn ang="0">
                  <a:pos x="106" y="94"/>
                </a:cxn>
                <a:cxn ang="0">
                  <a:pos x="106" y="88"/>
                </a:cxn>
                <a:cxn ang="0">
                  <a:pos x="106" y="80"/>
                </a:cxn>
                <a:cxn ang="0">
                  <a:pos x="108" y="76"/>
                </a:cxn>
                <a:cxn ang="0">
                  <a:pos x="106" y="70"/>
                </a:cxn>
                <a:cxn ang="0">
                  <a:pos x="102" y="68"/>
                </a:cxn>
                <a:cxn ang="0">
                  <a:pos x="102" y="56"/>
                </a:cxn>
                <a:cxn ang="0">
                  <a:pos x="96" y="56"/>
                </a:cxn>
                <a:cxn ang="0">
                  <a:pos x="96" y="48"/>
                </a:cxn>
                <a:cxn ang="0">
                  <a:pos x="100" y="40"/>
                </a:cxn>
                <a:cxn ang="0">
                  <a:pos x="106" y="42"/>
                </a:cxn>
                <a:cxn ang="0">
                  <a:pos x="104" y="34"/>
                </a:cxn>
                <a:cxn ang="0">
                  <a:pos x="102" y="28"/>
                </a:cxn>
                <a:cxn ang="0">
                  <a:pos x="88" y="30"/>
                </a:cxn>
                <a:cxn ang="0">
                  <a:pos x="82" y="24"/>
                </a:cxn>
                <a:cxn ang="0">
                  <a:pos x="92" y="0"/>
                </a:cxn>
                <a:cxn ang="0">
                  <a:pos x="28" y="2"/>
                </a:cxn>
                <a:cxn ang="0">
                  <a:pos x="18" y="30"/>
                </a:cxn>
              </a:cxnLst>
              <a:rect l="0" t="0" r="r" b="b"/>
              <a:pathLst>
                <a:path w="109" h="119">
                  <a:moveTo>
                    <a:pt x="18" y="30"/>
                  </a:moveTo>
                  <a:lnTo>
                    <a:pt x="16" y="38"/>
                  </a:lnTo>
                  <a:lnTo>
                    <a:pt x="14" y="44"/>
                  </a:lnTo>
                  <a:lnTo>
                    <a:pt x="12" y="52"/>
                  </a:lnTo>
                  <a:lnTo>
                    <a:pt x="8" y="58"/>
                  </a:lnTo>
                  <a:lnTo>
                    <a:pt x="8" y="50"/>
                  </a:lnTo>
                  <a:lnTo>
                    <a:pt x="0" y="58"/>
                  </a:lnTo>
                  <a:lnTo>
                    <a:pt x="10" y="70"/>
                  </a:lnTo>
                  <a:lnTo>
                    <a:pt x="14" y="82"/>
                  </a:lnTo>
                  <a:lnTo>
                    <a:pt x="26" y="100"/>
                  </a:lnTo>
                  <a:lnTo>
                    <a:pt x="40" y="118"/>
                  </a:lnTo>
                  <a:lnTo>
                    <a:pt x="48" y="112"/>
                  </a:lnTo>
                  <a:lnTo>
                    <a:pt x="56" y="118"/>
                  </a:lnTo>
                  <a:lnTo>
                    <a:pt x="56" y="104"/>
                  </a:lnTo>
                  <a:lnTo>
                    <a:pt x="58" y="92"/>
                  </a:lnTo>
                  <a:lnTo>
                    <a:pt x="70" y="94"/>
                  </a:lnTo>
                  <a:lnTo>
                    <a:pt x="76" y="88"/>
                  </a:lnTo>
                  <a:lnTo>
                    <a:pt x="80" y="90"/>
                  </a:lnTo>
                  <a:lnTo>
                    <a:pt x="76" y="96"/>
                  </a:lnTo>
                  <a:lnTo>
                    <a:pt x="86" y="96"/>
                  </a:lnTo>
                  <a:lnTo>
                    <a:pt x="96" y="94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102" y="102"/>
                  </a:lnTo>
                  <a:lnTo>
                    <a:pt x="106" y="94"/>
                  </a:lnTo>
                  <a:lnTo>
                    <a:pt x="106" y="88"/>
                  </a:lnTo>
                  <a:lnTo>
                    <a:pt x="106" y="80"/>
                  </a:lnTo>
                  <a:lnTo>
                    <a:pt x="108" y="76"/>
                  </a:lnTo>
                  <a:lnTo>
                    <a:pt x="106" y="70"/>
                  </a:lnTo>
                  <a:lnTo>
                    <a:pt x="102" y="68"/>
                  </a:lnTo>
                  <a:lnTo>
                    <a:pt x="102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100" y="40"/>
                  </a:lnTo>
                  <a:lnTo>
                    <a:pt x="106" y="42"/>
                  </a:lnTo>
                  <a:lnTo>
                    <a:pt x="104" y="34"/>
                  </a:lnTo>
                  <a:lnTo>
                    <a:pt x="102" y="28"/>
                  </a:lnTo>
                  <a:lnTo>
                    <a:pt x="88" y="30"/>
                  </a:lnTo>
                  <a:lnTo>
                    <a:pt x="82" y="24"/>
                  </a:lnTo>
                  <a:lnTo>
                    <a:pt x="92" y="0"/>
                  </a:lnTo>
                  <a:lnTo>
                    <a:pt x="28" y="2"/>
                  </a:lnTo>
                  <a:lnTo>
                    <a:pt x="18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7" name="Freeform 639"/>
            <p:cNvSpPr>
              <a:spLocks/>
            </p:cNvSpPr>
            <p:nvPr/>
          </p:nvSpPr>
          <p:spPr bwMode="ltGray">
            <a:xfrm>
              <a:off x="4189413" y="4324350"/>
              <a:ext cx="66675" cy="55563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36" y="12"/>
                </a:cxn>
                <a:cxn ang="0">
                  <a:pos x="34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4" y="10"/>
                </a:cxn>
                <a:cxn ang="0">
                  <a:pos x="10" y="0"/>
                </a:cxn>
                <a:cxn ang="0">
                  <a:pos x="42" y="2"/>
                </a:cxn>
              </a:cxnLst>
              <a:rect l="0" t="0" r="r" b="b"/>
              <a:pathLst>
                <a:path w="43" h="31">
                  <a:moveTo>
                    <a:pt x="42" y="2"/>
                  </a:moveTo>
                  <a:lnTo>
                    <a:pt x="36" y="12"/>
                  </a:lnTo>
                  <a:lnTo>
                    <a:pt x="34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0"/>
                  </a:lnTo>
                  <a:lnTo>
                    <a:pt x="4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8" name="Freeform 640"/>
            <p:cNvSpPr>
              <a:spLocks/>
            </p:cNvSpPr>
            <p:nvPr/>
          </p:nvSpPr>
          <p:spPr bwMode="ltGray">
            <a:xfrm>
              <a:off x="4525963" y="3687763"/>
              <a:ext cx="500062" cy="628650"/>
            </a:xfrm>
            <a:custGeom>
              <a:avLst/>
              <a:gdLst/>
              <a:ahLst/>
              <a:cxnLst>
                <a:cxn ang="0">
                  <a:pos x="277" y="4"/>
                </a:cxn>
                <a:cxn ang="0">
                  <a:pos x="289" y="16"/>
                </a:cxn>
                <a:cxn ang="0">
                  <a:pos x="296" y="33"/>
                </a:cxn>
                <a:cxn ang="0">
                  <a:pos x="298" y="61"/>
                </a:cxn>
                <a:cxn ang="0">
                  <a:pos x="310" y="80"/>
                </a:cxn>
                <a:cxn ang="0">
                  <a:pos x="312" y="94"/>
                </a:cxn>
                <a:cxn ang="0">
                  <a:pos x="293" y="115"/>
                </a:cxn>
                <a:cxn ang="0">
                  <a:pos x="283" y="143"/>
                </a:cxn>
                <a:cxn ang="0">
                  <a:pos x="285" y="166"/>
                </a:cxn>
                <a:cxn ang="0">
                  <a:pos x="275" y="184"/>
                </a:cxn>
                <a:cxn ang="0">
                  <a:pos x="259" y="195"/>
                </a:cxn>
                <a:cxn ang="0">
                  <a:pos x="256" y="213"/>
                </a:cxn>
                <a:cxn ang="0">
                  <a:pos x="242" y="225"/>
                </a:cxn>
                <a:cxn ang="0">
                  <a:pos x="240" y="252"/>
                </a:cxn>
                <a:cxn ang="0">
                  <a:pos x="228" y="260"/>
                </a:cxn>
                <a:cxn ang="0">
                  <a:pos x="220" y="262"/>
                </a:cxn>
                <a:cxn ang="0">
                  <a:pos x="228" y="272"/>
                </a:cxn>
                <a:cxn ang="0">
                  <a:pos x="238" y="280"/>
                </a:cxn>
                <a:cxn ang="0">
                  <a:pos x="256" y="311"/>
                </a:cxn>
                <a:cxn ang="0">
                  <a:pos x="267" y="326"/>
                </a:cxn>
                <a:cxn ang="0">
                  <a:pos x="263" y="324"/>
                </a:cxn>
                <a:cxn ang="0">
                  <a:pos x="259" y="321"/>
                </a:cxn>
                <a:cxn ang="0">
                  <a:pos x="248" y="323"/>
                </a:cxn>
                <a:cxn ang="0">
                  <a:pos x="217" y="338"/>
                </a:cxn>
                <a:cxn ang="0">
                  <a:pos x="199" y="346"/>
                </a:cxn>
                <a:cxn ang="0">
                  <a:pos x="187" y="338"/>
                </a:cxn>
                <a:cxn ang="0">
                  <a:pos x="178" y="346"/>
                </a:cxn>
                <a:cxn ang="0">
                  <a:pos x="172" y="342"/>
                </a:cxn>
                <a:cxn ang="0">
                  <a:pos x="162" y="332"/>
                </a:cxn>
                <a:cxn ang="0">
                  <a:pos x="156" y="324"/>
                </a:cxn>
                <a:cxn ang="0">
                  <a:pos x="146" y="330"/>
                </a:cxn>
                <a:cxn ang="0">
                  <a:pos x="140" y="328"/>
                </a:cxn>
                <a:cxn ang="0">
                  <a:pos x="115" y="307"/>
                </a:cxn>
                <a:cxn ang="0">
                  <a:pos x="0" y="178"/>
                </a:cxn>
                <a:cxn ang="0">
                  <a:pos x="94" y="0"/>
                </a:cxn>
              </a:cxnLst>
              <a:rect l="0" t="0" r="r" b="b"/>
              <a:pathLst>
                <a:path w="317" h="347">
                  <a:moveTo>
                    <a:pt x="269" y="0"/>
                  </a:moveTo>
                  <a:lnTo>
                    <a:pt x="277" y="4"/>
                  </a:lnTo>
                  <a:lnTo>
                    <a:pt x="285" y="14"/>
                  </a:lnTo>
                  <a:lnTo>
                    <a:pt x="289" y="16"/>
                  </a:lnTo>
                  <a:lnTo>
                    <a:pt x="293" y="25"/>
                  </a:lnTo>
                  <a:lnTo>
                    <a:pt x="296" y="33"/>
                  </a:lnTo>
                  <a:lnTo>
                    <a:pt x="296" y="51"/>
                  </a:lnTo>
                  <a:lnTo>
                    <a:pt x="298" y="61"/>
                  </a:lnTo>
                  <a:lnTo>
                    <a:pt x="300" y="72"/>
                  </a:lnTo>
                  <a:lnTo>
                    <a:pt x="310" y="80"/>
                  </a:lnTo>
                  <a:lnTo>
                    <a:pt x="316" y="84"/>
                  </a:lnTo>
                  <a:lnTo>
                    <a:pt x="312" y="94"/>
                  </a:lnTo>
                  <a:lnTo>
                    <a:pt x="295" y="102"/>
                  </a:lnTo>
                  <a:lnTo>
                    <a:pt x="293" y="115"/>
                  </a:lnTo>
                  <a:lnTo>
                    <a:pt x="287" y="135"/>
                  </a:lnTo>
                  <a:lnTo>
                    <a:pt x="283" y="143"/>
                  </a:lnTo>
                  <a:lnTo>
                    <a:pt x="285" y="149"/>
                  </a:lnTo>
                  <a:lnTo>
                    <a:pt x="285" y="166"/>
                  </a:lnTo>
                  <a:lnTo>
                    <a:pt x="281" y="174"/>
                  </a:lnTo>
                  <a:lnTo>
                    <a:pt x="275" y="184"/>
                  </a:lnTo>
                  <a:lnTo>
                    <a:pt x="269" y="184"/>
                  </a:lnTo>
                  <a:lnTo>
                    <a:pt x="259" y="195"/>
                  </a:lnTo>
                  <a:lnTo>
                    <a:pt x="259" y="207"/>
                  </a:lnTo>
                  <a:lnTo>
                    <a:pt x="256" y="213"/>
                  </a:lnTo>
                  <a:lnTo>
                    <a:pt x="248" y="213"/>
                  </a:lnTo>
                  <a:lnTo>
                    <a:pt x="242" y="225"/>
                  </a:lnTo>
                  <a:lnTo>
                    <a:pt x="240" y="244"/>
                  </a:lnTo>
                  <a:lnTo>
                    <a:pt x="240" y="252"/>
                  </a:lnTo>
                  <a:lnTo>
                    <a:pt x="234" y="256"/>
                  </a:lnTo>
                  <a:lnTo>
                    <a:pt x="228" y="260"/>
                  </a:lnTo>
                  <a:lnTo>
                    <a:pt x="224" y="260"/>
                  </a:lnTo>
                  <a:lnTo>
                    <a:pt x="220" y="262"/>
                  </a:lnTo>
                  <a:lnTo>
                    <a:pt x="220" y="266"/>
                  </a:lnTo>
                  <a:lnTo>
                    <a:pt x="228" y="272"/>
                  </a:lnTo>
                  <a:lnTo>
                    <a:pt x="232" y="272"/>
                  </a:lnTo>
                  <a:lnTo>
                    <a:pt x="238" y="280"/>
                  </a:lnTo>
                  <a:lnTo>
                    <a:pt x="248" y="293"/>
                  </a:lnTo>
                  <a:lnTo>
                    <a:pt x="256" y="311"/>
                  </a:lnTo>
                  <a:lnTo>
                    <a:pt x="265" y="315"/>
                  </a:lnTo>
                  <a:lnTo>
                    <a:pt x="267" y="326"/>
                  </a:lnTo>
                  <a:lnTo>
                    <a:pt x="259" y="326"/>
                  </a:lnTo>
                  <a:lnTo>
                    <a:pt x="263" y="324"/>
                  </a:lnTo>
                  <a:lnTo>
                    <a:pt x="263" y="323"/>
                  </a:lnTo>
                  <a:lnTo>
                    <a:pt x="259" y="321"/>
                  </a:lnTo>
                  <a:lnTo>
                    <a:pt x="250" y="321"/>
                  </a:lnTo>
                  <a:lnTo>
                    <a:pt x="248" y="323"/>
                  </a:lnTo>
                  <a:lnTo>
                    <a:pt x="230" y="334"/>
                  </a:lnTo>
                  <a:lnTo>
                    <a:pt x="217" y="338"/>
                  </a:lnTo>
                  <a:lnTo>
                    <a:pt x="205" y="346"/>
                  </a:lnTo>
                  <a:lnTo>
                    <a:pt x="199" y="346"/>
                  </a:lnTo>
                  <a:lnTo>
                    <a:pt x="197" y="342"/>
                  </a:lnTo>
                  <a:lnTo>
                    <a:pt x="187" y="338"/>
                  </a:lnTo>
                  <a:lnTo>
                    <a:pt x="179" y="342"/>
                  </a:lnTo>
                  <a:lnTo>
                    <a:pt x="178" y="346"/>
                  </a:lnTo>
                  <a:lnTo>
                    <a:pt x="172" y="346"/>
                  </a:lnTo>
                  <a:lnTo>
                    <a:pt x="172" y="342"/>
                  </a:lnTo>
                  <a:lnTo>
                    <a:pt x="162" y="336"/>
                  </a:lnTo>
                  <a:lnTo>
                    <a:pt x="162" y="332"/>
                  </a:lnTo>
                  <a:lnTo>
                    <a:pt x="160" y="326"/>
                  </a:lnTo>
                  <a:lnTo>
                    <a:pt x="156" y="324"/>
                  </a:lnTo>
                  <a:lnTo>
                    <a:pt x="152" y="328"/>
                  </a:lnTo>
                  <a:lnTo>
                    <a:pt x="146" y="330"/>
                  </a:lnTo>
                  <a:lnTo>
                    <a:pt x="146" y="326"/>
                  </a:lnTo>
                  <a:lnTo>
                    <a:pt x="140" y="328"/>
                  </a:lnTo>
                  <a:lnTo>
                    <a:pt x="129" y="324"/>
                  </a:lnTo>
                  <a:lnTo>
                    <a:pt x="115" y="307"/>
                  </a:lnTo>
                  <a:lnTo>
                    <a:pt x="72" y="297"/>
                  </a:lnTo>
                  <a:lnTo>
                    <a:pt x="0" y="178"/>
                  </a:lnTo>
                  <a:lnTo>
                    <a:pt x="47" y="78"/>
                  </a:lnTo>
                  <a:lnTo>
                    <a:pt x="94" y="0"/>
                  </a:lnTo>
                  <a:lnTo>
                    <a:pt x="26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9" name="Freeform 641"/>
            <p:cNvSpPr>
              <a:spLocks/>
            </p:cNvSpPr>
            <p:nvPr/>
          </p:nvSpPr>
          <p:spPr bwMode="ltGray">
            <a:xfrm>
              <a:off x="4522788" y="3686175"/>
              <a:ext cx="512762" cy="644525"/>
            </a:xfrm>
            <a:custGeom>
              <a:avLst/>
              <a:gdLst/>
              <a:ahLst/>
              <a:cxnLst>
                <a:cxn ang="0">
                  <a:pos x="284" y="4"/>
                </a:cxn>
                <a:cxn ang="0">
                  <a:pos x="296" y="16"/>
                </a:cxn>
                <a:cxn ang="0">
                  <a:pos x="304" y="34"/>
                </a:cxn>
                <a:cxn ang="0">
                  <a:pos x="306" y="62"/>
                </a:cxn>
                <a:cxn ang="0">
                  <a:pos x="318" y="82"/>
                </a:cxn>
                <a:cxn ang="0">
                  <a:pos x="320" y="96"/>
                </a:cxn>
                <a:cxn ang="0">
                  <a:pos x="300" y="118"/>
                </a:cxn>
                <a:cxn ang="0">
                  <a:pos x="290" y="146"/>
                </a:cxn>
                <a:cxn ang="0">
                  <a:pos x="292" y="170"/>
                </a:cxn>
                <a:cxn ang="0">
                  <a:pos x="282" y="188"/>
                </a:cxn>
                <a:cxn ang="0">
                  <a:pos x="266" y="200"/>
                </a:cxn>
                <a:cxn ang="0">
                  <a:pos x="262" y="218"/>
                </a:cxn>
                <a:cxn ang="0">
                  <a:pos x="248" y="230"/>
                </a:cxn>
                <a:cxn ang="0">
                  <a:pos x="246" y="258"/>
                </a:cxn>
                <a:cxn ang="0">
                  <a:pos x="234" y="266"/>
                </a:cxn>
                <a:cxn ang="0">
                  <a:pos x="226" y="268"/>
                </a:cxn>
                <a:cxn ang="0">
                  <a:pos x="234" y="278"/>
                </a:cxn>
                <a:cxn ang="0">
                  <a:pos x="244" y="286"/>
                </a:cxn>
                <a:cxn ang="0">
                  <a:pos x="262" y="318"/>
                </a:cxn>
                <a:cxn ang="0">
                  <a:pos x="274" y="334"/>
                </a:cxn>
                <a:cxn ang="0">
                  <a:pos x="270" y="332"/>
                </a:cxn>
                <a:cxn ang="0">
                  <a:pos x="266" y="328"/>
                </a:cxn>
                <a:cxn ang="0">
                  <a:pos x="254" y="330"/>
                </a:cxn>
                <a:cxn ang="0">
                  <a:pos x="222" y="346"/>
                </a:cxn>
                <a:cxn ang="0">
                  <a:pos x="204" y="354"/>
                </a:cxn>
                <a:cxn ang="0">
                  <a:pos x="192" y="346"/>
                </a:cxn>
                <a:cxn ang="0">
                  <a:pos x="182" y="354"/>
                </a:cxn>
                <a:cxn ang="0">
                  <a:pos x="176" y="350"/>
                </a:cxn>
                <a:cxn ang="0">
                  <a:pos x="166" y="340"/>
                </a:cxn>
                <a:cxn ang="0">
                  <a:pos x="160" y="332"/>
                </a:cxn>
                <a:cxn ang="0">
                  <a:pos x="150" y="338"/>
                </a:cxn>
                <a:cxn ang="0">
                  <a:pos x="144" y="336"/>
                </a:cxn>
                <a:cxn ang="0">
                  <a:pos x="118" y="314"/>
                </a:cxn>
                <a:cxn ang="0">
                  <a:pos x="0" y="182"/>
                </a:cxn>
                <a:cxn ang="0">
                  <a:pos x="96" y="0"/>
                </a:cxn>
              </a:cxnLst>
              <a:rect l="0" t="0" r="r" b="b"/>
              <a:pathLst>
                <a:path w="325" h="355">
                  <a:moveTo>
                    <a:pt x="276" y="0"/>
                  </a:moveTo>
                  <a:lnTo>
                    <a:pt x="284" y="4"/>
                  </a:lnTo>
                  <a:lnTo>
                    <a:pt x="292" y="14"/>
                  </a:lnTo>
                  <a:lnTo>
                    <a:pt x="296" y="16"/>
                  </a:lnTo>
                  <a:lnTo>
                    <a:pt x="300" y="26"/>
                  </a:lnTo>
                  <a:lnTo>
                    <a:pt x="304" y="34"/>
                  </a:lnTo>
                  <a:lnTo>
                    <a:pt x="304" y="52"/>
                  </a:lnTo>
                  <a:lnTo>
                    <a:pt x="306" y="62"/>
                  </a:lnTo>
                  <a:lnTo>
                    <a:pt x="308" y="74"/>
                  </a:lnTo>
                  <a:lnTo>
                    <a:pt x="318" y="82"/>
                  </a:lnTo>
                  <a:lnTo>
                    <a:pt x="324" y="86"/>
                  </a:lnTo>
                  <a:lnTo>
                    <a:pt x="320" y="96"/>
                  </a:lnTo>
                  <a:lnTo>
                    <a:pt x="302" y="104"/>
                  </a:lnTo>
                  <a:lnTo>
                    <a:pt x="300" y="118"/>
                  </a:lnTo>
                  <a:lnTo>
                    <a:pt x="294" y="138"/>
                  </a:lnTo>
                  <a:lnTo>
                    <a:pt x="290" y="146"/>
                  </a:lnTo>
                  <a:lnTo>
                    <a:pt x="292" y="152"/>
                  </a:lnTo>
                  <a:lnTo>
                    <a:pt x="292" y="170"/>
                  </a:lnTo>
                  <a:lnTo>
                    <a:pt x="288" y="178"/>
                  </a:lnTo>
                  <a:lnTo>
                    <a:pt x="282" y="188"/>
                  </a:lnTo>
                  <a:lnTo>
                    <a:pt x="276" y="188"/>
                  </a:lnTo>
                  <a:lnTo>
                    <a:pt x="266" y="200"/>
                  </a:lnTo>
                  <a:lnTo>
                    <a:pt x="266" y="212"/>
                  </a:lnTo>
                  <a:lnTo>
                    <a:pt x="262" y="218"/>
                  </a:lnTo>
                  <a:lnTo>
                    <a:pt x="254" y="218"/>
                  </a:lnTo>
                  <a:lnTo>
                    <a:pt x="248" y="230"/>
                  </a:lnTo>
                  <a:lnTo>
                    <a:pt x="246" y="250"/>
                  </a:lnTo>
                  <a:lnTo>
                    <a:pt x="246" y="258"/>
                  </a:lnTo>
                  <a:lnTo>
                    <a:pt x="240" y="262"/>
                  </a:lnTo>
                  <a:lnTo>
                    <a:pt x="234" y="266"/>
                  </a:lnTo>
                  <a:lnTo>
                    <a:pt x="230" y="266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34" y="278"/>
                  </a:lnTo>
                  <a:lnTo>
                    <a:pt x="238" y="278"/>
                  </a:lnTo>
                  <a:lnTo>
                    <a:pt x="244" y="286"/>
                  </a:lnTo>
                  <a:lnTo>
                    <a:pt x="254" y="300"/>
                  </a:lnTo>
                  <a:lnTo>
                    <a:pt x="262" y="318"/>
                  </a:lnTo>
                  <a:lnTo>
                    <a:pt x="272" y="322"/>
                  </a:lnTo>
                  <a:lnTo>
                    <a:pt x="274" y="334"/>
                  </a:lnTo>
                  <a:lnTo>
                    <a:pt x="266" y="334"/>
                  </a:lnTo>
                  <a:lnTo>
                    <a:pt x="270" y="332"/>
                  </a:lnTo>
                  <a:lnTo>
                    <a:pt x="270" y="330"/>
                  </a:lnTo>
                  <a:lnTo>
                    <a:pt x="266" y="328"/>
                  </a:lnTo>
                  <a:lnTo>
                    <a:pt x="256" y="328"/>
                  </a:lnTo>
                  <a:lnTo>
                    <a:pt x="254" y="330"/>
                  </a:lnTo>
                  <a:lnTo>
                    <a:pt x="236" y="342"/>
                  </a:lnTo>
                  <a:lnTo>
                    <a:pt x="222" y="346"/>
                  </a:lnTo>
                  <a:lnTo>
                    <a:pt x="210" y="354"/>
                  </a:lnTo>
                  <a:lnTo>
                    <a:pt x="204" y="354"/>
                  </a:lnTo>
                  <a:lnTo>
                    <a:pt x="202" y="350"/>
                  </a:lnTo>
                  <a:lnTo>
                    <a:pt x="192" y="346"/>
                  </a:lnTo>
                  <a:lnTo>
                    <a:pt x="184" y="350"/>
                  </a:lnTo>
                  <a:lnTo>
                    <a:pt x="182" y="354"/>
                  </a:lnTo>
                  <a:lnTo>
                    <a:pt x="176" y="354"/>
                  </a:lnTo>
                  <a:lnTo>
                    <a:pt x="176" y="350"/>
                  </a:lnTo>
                  <a:lnTo>
                    <a:pt x="166" y="344"/>
                  </a:lnTo>
                  <a:lnTo>
                    <a:pt x="166" y="340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56" y="336"/>
                  </a:lnTo>
                  <a:lnTo>
                    <a:pt x="150" y="338"/>
                  </a:lnTo>
                  <a:lnTo>
                    <a:pt x="150" y="334"/>
                  </a:lnTo>
                  <a:lnTo>
                    <a:pt x="144" y="336"/>
                  </a:lnTo>
                  <a:lnTo>
                    <a:pt x="132" y="332"/>
                  </a:lnTo>
                  <a:lnTo>
                    <a:pt x="118" y="314"/>
                  </a:lnTo>
                  <a:lnTo>
                    <a:pt x="74" y="304"/>
                  </a:lnTo>
                  <a:lnTo>
                    <a:pt x="0" y="182"/>
                  </a:lnTo>
                  <a:lnTo>
                    <a:pt x="48" y="80"/>
                  </a:lnTo>
                  <a:lnTo>
                    <a:pt x="96" y="0"/>
                  </a:lnTo>
                  <a:lnTo>
                    <a:pt x="27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0" name="Freeform 642"/>
            <p:cNvSpPr>
              <a:spLocks/>
            </p:cNvSpPr>
            <p:nvPr/>
          </p:nvSpPr>
          <p:spPr bwMode="ltGray">
            <a:xfrm>
              <a:off x="4333875" y="4067175"/>
              <a:ext cx="366713" cy="234950"/>
            </a:xfrm>
            <a:custGeom>
              <a:avLst/>
              <a:gdLst/>
              <a:ahLst/>
              <a:cxnLst>
                <a:cxn ang="0">
                  <a:pos x="158" y="2"/>
                </a:cxn>
                <a:cxn ang="0">
                  <a:pos x="168" y="15"/>
                </a:cxn>
                <a:cxn ang="0">
                  <a:pos x="168" y="28"/>
                </a:cxn>
                <a:cxn ang="0">
                  <a:pos x="170" y="41"/>
                </a:cxn>
                <a:cxn ang="0">
                  <a:pos x="178" y="43"/>
                </a:cxn>
                <a:cxn ang="0">
                  <a:pos x="180" y="47"/>
                </a:cxn>
                <a:cxn ang="0">
                  <a:pos x="186" y="49"/>
                </a:cxn>
                <a:cxn ang="0">
                  <a:pos x="193" y="53"/>
                </a:cxn>
                <a:cxn ang="0">
                  <a:pos x="197" y="56"/>
                </a:cxn>
                <a:cxn ang="0">
                  <a:pos x="199" y="60"/>
                </a:cxn>
                <a:cxn ang="0">
                  <a:pos x="197" y="64"/>
                </a:cxn>
                <a:cxn ang="0">
                  <a:pos x="213" y="75"/>
                </a:cxn>
                <a:cxn ang="0">
                  <a:pos x="216" y="83"/>
                </a:cxn>
                <a:cxn ang="0">
                  <a:pos x="218" y="90"/>
                </a:cxn>
                <a:cxn ang="0">
                  <a:pos x="226" y="92"/>
                </a:cxn>
                <a:cxn ang="0">
                  <a:pos x="230" y="98"/>
                </a:cxn>
                <a:cxn ang="0">
                  <a:pos x="222" y="96"/>
                </a:cxn>
                <a:cxn ang="0">
                  <a:pos x="218" y="98"/>
                </a:cxn>
                <a:cxn ang="0">
                  <a:pos x="213" y="100"/>
                </a:cxn>
                <a:cxn ang="0">
                  <a:pos x="207" y="100"/>
                </a:cxn>
                <a:cxn ang="0">
                  <a:pos x="197" y="100"/>
                </a:cxn>
                <a:cxn ang="0">
                  <a:pos x="193" y="104"/>
                </a:cxn>
                <a:cxn ang="0">
                  <a:pos x="184" y="105"/>
                </a:cxn>
                <a:cxn ang="0">
                  <a:pos x="176" y="105"/>
                </a:cxn>
                <a:cxn ang="0">
                  <a:pos x="172" y="105"/>
                </a:cxn>
                <a:cxn ang="0">
                  <a:pos x="166" y="107"/>
                </a:cxn>
                <a:cxn ang="0">
                  <a:pos x="158" y="105"/>
                </a:cxn>
                <a:cxn ang="0">
                  <a:pos x="149" y="105"/>
                </a:cxn>
                <a:cxn ang="0">
                  <a:pos x="147" y="113"/>
                </a:cxn>
                <a:cxn ang="0">
                  <a:pos x="141" y="117"/>
                </a:cxn>
                <a:cxn ang="0">
                  <a:pos x="133" y="115"/>
                </a:cxn>
                <a:cxn ang="0">
                  <a:pos x="120" y="111"/>
                </a:cxn>
                <a:cxn ang="0">
                  <a:pos x="110" y="109"/>
                </a:cxn>
                <a:cxn ang="0">
                  <a:pos x="106" y="105"/>
                </a:cxn>
                <a:cxn ang="0">
                  <a:pos x="101" y="102"/>
                </a:cxn>
                <a:cxn ang="0">
                  <a:pos x="97" y="100"/>
                </a:cxn>
                <a:cxn ang="0">
                  <a:pos x="91" y="100"/>
                </a:cxn>
                <a:cxn ang="0">
                  <a:pos x="81" y="113"/>
                </a:cxn>
                <a:cxn ang="0">
                  <a:pos x="79" y="119"/>
                </a:cxn>
                <a:cxn ang="0">
                  <a:pos x="73" y="122"/>
                </a:cxn>
                <a:cxn ang="0">
                  <a:pos x="62" y="120"/>
                </a:cxn>
                <a:cxn ang="0">
                  <a:pos x="46" y="119"/>
                </a:cxn>
                <a:cxn ang="0">
                  <a:pos x="35" y="128"/>
                </a:cxn>
                <a:cxn ang="0">
                  <a:pos x="17" y="128"/>
                </a:cxn>
                <a:cxn ang="0">
                  <a:pos x="0" y="73"/>
                </a:cxn>
                <a:cxn ang="0">
                  <a:pos x="58" y="30"/>
                </a:cxn>
                <a:cxn ang="0">
                  <a:pos x="143" y="0"/>
                </a:cxn>
                <a:cxn ang="0">
                  <a:pos x="158" y="2"/>
                </a:cxn>
              </a:cxnLst>
              <a:rect l="0" t="0" r="r" b="b"/>
              <a:pathLst>
                <a:path w="231" h="129">
                  <a:moveTo>
                    <a:pt x="158" y="2"/>
                  </a:moveTo>
                  <a:lnTo>
                    <a:pt x="168" y="15"/>
                  </a:lnTo>
                  <a:lnTo>
                    <a:pt x="168" y="28"/>
                  </a:lnTo>
                  <a:lnTo>
                    <a:pt x="170" y="41"/>
                  </a:lnTo>
                  <a:lnTo>
                    <a:pt x="178" y="43"/>
                  </a:lnTo>
                  <a:lnTo>
                    <a:pt x="180" y="47"/>
                  </a:lnTo>
                  <a:lnTo>
                    <a:pt x="186" y="49"/>
                  </a:lnTo>
                  <a:lnTo>
                    <a:pt x="193" y="53"/>
                  </a:lnTo>
                  <a:lnTo>
                    <a:pt x="197" y="56"/>
                  </a:lnTo>
                  <a:lnTo>
                    <a:pt x="199" y="60"/>
                  </a:lnTo>
                  <a:lnTo>
                    <a:pt x="197" y="64"/>
                  </a:lnTo>
                  <a:lnTo>
                    <a:pt x="213" y="75"/>
                  </a:lnTo>
                  <a:lnTo>
                    <a:pt x="216" y="83"/>
                  </a:lnTo>
                  <a:lnTo>
                    <a:pt x="218" y="90"/>
                  </a:lnTo>
                  <a:lnTo>
                    <a:pt x="226" y="92"/>
                  </a:lnTo>
                  <a:lnTo>
                    <a:pt x="230" y="98"/>
                  </a:lnTo>
                  <a:lnTo>
                    <a:pt x="222" y="96"/>
                  </a:lnTo>
                  <a:lnTo>
                    <a:pt x="218" y="98"/>
                  </a:lnTo>
                  <a:lnTo>
                    <a:pt x="213" y="100"/>
                  </a:lnTo>
                  <a:lnTo>
                    <a:pt x="207" y="100"/>
                  </a:lnTo>
                  <a:lnTo>
                    <a:pt x="197" y="100"/>
                  </a:lnTo>
                  <a:lnTo>
                    <a:pt x="193" y="104"/>
                  </a:lnTo>
                  <a:lnTo>
                    <a:pt x="184" y="105"/>
                  </a:lnTo>
                  <a:lnTo>
                    <a:pt x="176" y="105"/>
                  </a:lnTo>
                  <a:lnTo>
                    <a:pt x="172" y="105"/>
                  </a:lnTo>
                  <a:lnTo>
                    <a:pt x="166" y="107"/>
                  </a:lnTo>
                  <a:lnTo>
                    <a:pt x="158" y="105"/>
                  </a:lnTo>
                  <a:lnTo>
                    <a:pt x="149" y="105"/>
                  </a:lnTo>
                  <a:lnTo>
                    <a:pt x="147" y="113"/>
                  </a:lnTo>
                  <a:lnTo>
                    <a:pt x="141" y="117"/>
                  </a:lnTo>
                  <a:lnTo>
                    <a:pt x="133" y="115"/>
                  </a:lnTo>
                  <a:lnTo>
                    <a:pt x="120" y="111"/>
                  </a:lnTo>
                  <a:lnTo>
                    <a:pt x="110" y="109"/>
                  </a:lnTo>
                  <a:lnTo>
                    <a:pt x="106" y="105"/>
                  </a:lnTo>
                  <a:lnTo>
                    <a:pt x="101" y="102"/>
                  </a:lnTo>
                  <a:lnTo>
                    <a:pt x="97" y="100"/>
                  </a:lnTo>
                  <a:lnTo>
                    <a:pt x="91" y="100"/>
                  </a:lnTo>
                  <a:lnTo>
                    <a:pt x="81" y="113"/>
                  </a:lnTo>
                  <a:lnTo>
                    <a:pt x="79" y="119"/>
                  </a:lnTo>
                  <a:lnTo>
                    <a:pt x="73" y="122"/>
                  </a:lnTo>
                  <a:lnTo>
                    <a:pt x="62" y="120"/>
                  </a:lnTo>
                  <a:lnTo>
                    <a:pt x="46" y="119"/>
                  </a:lnTo>
                  <a:lnTo>
                    <a:pt x="35" y="128"/>
                  </a:lnTo>
                  <a:lnTo>
                    <a:pt x="17" y="128"/>
                  </a:lnTo>
                  <a:lnTo>
                    <a:pt x="0" y="73"/>
                  </a:lnTo>
                  <a:lnTo>
                    <a:pt x="58" y="30"/>
                  </a:lnTo>
                  <a:lnTo>
                    <a:pt x="143" y="0"/>
                  </a:lnTo>
                  <a:lnTo>
                    <a:pt x="158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1" name="Freeform 643"/>
            <p:cNvSpPr>
              <a:spLocks/>
            </p:cNvSpPr>
            <p:nvPr/>
          </p:nvSpPr>
          <p:spPr bwMode="ltGray">
            <a:xfrm>
              <a:off x="4332288" y="4067175"/>
              <a:ext cx="377825" cy="249238"/>
            </a:xfrm>
            <a:custGeom>
              <a:avLst/>
              <a:gdLst/>
              <a:ahLst/>
              <a:cxnLst>
                <a:cxn ang="0">
                  <a:pos x="164" y="2"/>
                </a:cxn>
                <a:cxn ang="0">
                  <a:pos x="174" y="16"/>
                </a:cxn>
                <a:cxn ang="0">
                  <a:pos x="174" y="30"/>
                </a:cxn>
                <a:cxn ang="0">
                  <a:pos x="176" y="44"/>
                </a:cxn>
                <a:cxn ang="0">
                  <a:pos x="184" y="46"/>
                </a:cxn>
                <a:cxn ang="0">
                  <a:pos x="186" y="50"/>
                </a:cxn>
                <a:cxn ang="0">
                  <a:pos x="192" y="52"/>
                </a:cxn>
                <a:cxn ang="0">
                  <a:pos x="200" y="56"/>
                </a:cxn>
                <a:cxn ang="0">
                  <a:pos x="204" y="60"/>
                </a:cxn>
                <a:cxn ang="0">
                  <a:pos x="206" y="64"/>
                </a:cxn>
                <a:cxn ang="0">
                  <a:pos x="204" y="68"/>
                </a:cxn>
                <a:cxn ang="0">
                  <a:pos x="220" y="80"/>
                </a:cxn>
                <a:cxn ang="0">
                  <a:pos x="224" y="88"/>
                </a:cxn>
                <a:cxn ang="0">
                  <a:pos x="226" y="96"/>
                </a:cxn>
                <a:cxn ang="0">
                  <a:pos x="234" y="98"/>
                </a:cxn>
                <a:cxn ang="0">
                  <a:pos x="238" y="104"/>
                </a:cxn>
                <a:cxn ang="0">
                  <a:pos x="230" y="102"/>
                </a:cxn>
                <a:cxn ang="0">
                  <a:pos x="226" y="104"/>
                </a:cxn>
                <a:cxn ang="0">
                  <a:pos x="220" y="106"/>
                </a:cxn>
                <a:cxn ang="0">
                  <a:pos x="214" y="106"/>
                </a:cxn>
                <a:cxn ang="0">
                  <a:pos x="204" y="106"/>
                </a:cxn>
                <a:cxn ang="0">
                  <a:pos x="200" y="110"/>
                </a:cxn>
                <a:cxn ang="0">
                  <a:pos x="190" y="112"/>
                </a:cxn>
                <a:cxn ang="0">
                  <a:pos x="182" y="112"/>
                </a:cxn>
                <a:cxn ang="0">
                  <a:pos x="178" y="112"/>
                </a:cxn>
                <a:cxn ang="0">
                  <a:pos x="172" y="114"/>
                </a:cxn>
                <a:cxn ang="0">
                  <a:pos x="164" y="112"/>
                </a:cxn>
                <a:cxn ang="0">
                  <a:pos x="154" y="112"/>
                </a:cxn>
                <a:cxn ang="0">
                  <a:pos x="152" y="120"/>
                </a:cxn>
                <a:cxn ang="0">
                  <a:pos x="146" y="124"/>
                </a:cxn>
                <a:cxn ang="0">
                  <a:pos x="138" y="122"/>
                </a:cxn>
                <a:cxn ang="0">
                  <a:pos x="124" y="118"/>
                </a:cxn>
                <a:cxn ang="0">
                  <a:pos x="114" y="116"/>
                </a:cxn>
                <a:cxn ang="0">
                  <a:pos x="110" y="112"/>
                </a:cxn>
                <a:cxn ang="0">
                  <a:pos x="104" y="108"/>
                </a:cxn>
                <a:cxn ang="0">
                  <a:pos x="100" y="106"/>
                </a:cxn>
                <a:cxn ang="0">
                  <a:pos x="94" y="106"/>
                </a:cxn>
                <a:cxn ang="0">
                  <a:pos x="84" y="120"/>
                </a:cxn>
                <a:cxn ang="0">
                  <a:pos x="82" y="126"/>
                </a:cxn>
                <a:cxn ang="0">
                  <a:pos x="76" y="130"/>
                </a:cxn>
                <a:cxn ang="0">
                  <a:pos x="64" y="128"/>
                </a:cxn>
                <a:cxn ang="0">
                  <a:pos x="48" y="126"/>
                </a:cxn>
                <a:cxn ang="0">
                  <a:pos x="36" y="136"/>
                </a:cxn>
                <a:cxn ang="0">
                  <a:pos x="18" y="136"/>
                </a:cxn>
                <a:cxn ang="0">
                  <a:pos x="0" y="78"/>
                </a:cxn>
                <a:cxn ang="0">
                  <a:pos x="60" y="32"/>
                </a:cxn>
                <a:cxn ang="0">
                  <a:pos x="148" y="0"/>
                </a:cxn>
                <a:cxn ang="0">
                  <a:pos x="164" y="2"/>
                </a:cxn>
              </a:cxnLst>
              <a:rect l="0" t="0" r="r" b="b"/>
              <a:pathLst>
                <a:path w="239" h="137">
                  <a:moveTo>
                    <a:pt x="164" y="2"/>
                  </a:moveTo>
                  <a:lnTo>
                    <a:pt x="174" y="16"/>
                  </a:lnTo>
                  <a:lnTo>
                    <a:pt x="174" y="30"/>
                  </a:lnTo>
                  <a:lnTo>
                    <a:pt x="176" y="44"/>
                  </a:lnTo>
                  <a:lnTo>
                    <a:pt x="184" y="46"/>
                  </a:lnTo>
                  <a:lnTo>
                    <a:pt x="186" y="50"/>
                  </a:lnTo>
                  <a:lnTo>
                    <a:pt x="192" y="52"/>
                  </a:lnTo>
                  <a:lnTo>
                    <a:pt x="200" y="56"/>
                  </a:lnTo>
                  <a:lnTo>
                    <a:pt x="204" y="60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20" y="80"/>
                  </a:lnTo>
                  <a:lnTo>
                    <a:pt x="224" y="88"/>
                  </a:lnTo>
                  <a:lnTo>
                    <a:pt x="226" y="96"/>
                  </a:lnTo>
                  <a:lnTo>
                    <a:pt x="234" y="98"/>
                  </a:lnTo>
                  <a:lnTo>
                    <a:pt x="238" y="104"/>
                  </a:lnTo>
                  <a:lnTo>
                    <a:pt x="230" y="102"/>
                  </a:lnTo>
                  <a:lnTo>
                    <a:pt x="226" y="104"/>
                  </a:lnTo>
                  <a:lnTo>
                    <a:pt x="220" y="106"/>
                  </a:lnTo>
                  <a:lnTo>
                    <a:pt x="214" y="106"/>
                  </a:lnTo>
                  <a:lnTo>
                    <a:pt x="204" y="106"/>
                  </a:lnTo>
                  <a:lnTo>
                    <a:pt x="200" y="110"/>
                  </a:lnTo>
                  <a:lnTo>
                    <a:pt x="190" y="112"/>
                  </a:lnTo>
                  <a:lnTo>
                    <a:pt x="182" y="112"/>
                  </a:lnTo>
                  <a:lnTo>
                    <a:pt x="178" y="112"/>
                  </a:lnTo>
                  <a:lnTo>
                    <a:pt x="172" y="114"/>
                  </a:lnTo>
                  <a:lnTo>
                    <a:pt x="164" y="112"/>
                  </a:lnTo>
                  <a:lnTo>
                    <a:pt x="154" y="112"/>
                  </a:lnTo>
                  <a:lnTo>
                    <a:pt x="152" y="120"/>
                  </a:lnTo>
                  <a:lnTo>
                    <a:pt x="146" y="124"/>
                  </a:lnTo>
                  <a:lnTo>
                    <a:pt x="138" y="122"/>
                  </a:lnTo>
                  <a:lnTo>
                    <a:pt x="124" y="118"/>
                  </a:lnTo>
                  <a:lnTo>
                    <a:pt x="114" y="116"/>
                  </a:lnTo>
                  <a:lnTo>
                    <a:pt x="110" y="112"/>
                  </a:lnTo>
                  <a:lnTo>
                    <a:pt x="104" y="108"/>
                  </a:lnTo>
                  <a:lnTo>
                    <a:pt x="100" y="106"/>
                  </a:lnTo>
                  <a:lnTo>
                    <a:pt x="94" y="106"/>
                  </a:lnTo>
                  <a:lnTo>
                    <a:pt x="84" y="120"/>
                  </a:lnTo>
                  <a:lnTo>
                    <a:pt x="82" y="126"/>
                  </a:lnTo>
                  <a:lnTo>
                    <a:pt x="76" y="130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6" y="136"/>
                  </a:lnTo>
                  <a:lnTo>
                    <a:pt x="18" y="136"/>
                  </a:lnTo>
                  <a:lnTo>
                    <a:pt x="0" y="78"/>
                  </a:lnTo>
                  <a:lnTo>
                    <a:pt x="60" y="32"/>
                  </a:lnTo>
                  <a:lnTo>
                    <a:pt x="148" y="0"/>
                  </a:lnTo>
                  <a:lnTo>
                    <a:pt x="16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2" name="Freeform 644"/>
            <p:cNvSpPr>
              <a:spLocks/>
            </p:cNvSpPr>
            <p:nvPr/>
          </p:nvSpPr>
          <p:spPr bwMode="ltGray">
            <a:xfrm>
              <a:off x="4316413" y="3633788"/>
              <a:ext cx="309562" cy="538162"/>
            </a:xfrm>
            <a:custGeom>
              <a:avLst/>
              <a:gdLst/>
              <a:ahLst/>
              <a:cxnLst>
                <a:cxn ang="0">
                  <a:pos x="194" y="86"/>
                </a:cxn>
                <a:cxn ang="0">
                  <a:pos x="192" y="132"/>
                </a:cxn>
                <a:cxn ang="0">
                  <a:pos x="186" y="132"/>
                </a:cxn>
                <a:cxn ang="0">
                  <a:pos x="181" y="136"/>
                </a:cxn>
                <a:cxn ang="0">
                  <a:pos x="177" y="134"/>
                </a:cxn>
                <a:cxn ang="0">
                  <a:pos x="169" y="132"/>
                </a:cxn>
                <a:cxn ang="0">
                  <a:pos x="165" y="134"/>
                </a:cxn>
                <a:cxn ang="0">
                  <a:pos x="163" y="138"/>
                </a:cxn>
                <a:cxn ang="0">
                  <a:pos x="163" y="142"/>
                </a:cxn>
                <a:cxn ang="0">
                  <a:pos x="161" y="152"/>
                </a:cxn>
                <a:cxn ang="0">
                  <a:pos x="159" y="162"/>
                </a:cxn>
                <a:cxn ang="0">
                  <a:pos x="161" y="166"/>
                </a:cxn>
                <a:cxn ang="0">
                  <a:pos x="158" y="173"/>
                </a:cxn>
                <a:cxn ang="0">
                  <a:pos x="152" y="183"/>
                </a:cxn>
                <a:cxn ang="0">
                  <a:pos x="152" y="195"/>
                </a:cxn>
                <a:cxn ang="0">
                  <a:pos x="150" y="201"/>
                </a:cxn>
                <a:cxn ang="0">
                  <a:pos x="154" y="204"/>
                </a:cxn>
                <a:cxn ang="0">
                  <a:pos x="158" y="204"/>
                </a:cxn>
                <a:cxn ang="0">
                  <a:pos x="161" y="208"/>
                </a:cxn>
                <a:cxn ang="0">
                  <a:pos x="161" y="222"/>
                </a:cxn>
                <a:cxn ang="0">
                  <a:pos x="167" y="226"/>
                </a:cxn>
                <a:cxn ang="0">
                  <a:pos x="171" y="228"/>
                </a:cxn>
                <a:cxn ang="0">
                  <a:pos x="169" y="236"/>
                </a:cxn>
                <a:cxn ang="0">
                  <a:pos x="129" y="261"/>
                </a:cxn>
                <a:cxn ang="0">
                  <a:pos x="104" y="269"/>
                </a:cxn>
                <a:cxn ang="0">
                  <a:pos x="96" y="267"/>
                </a:cxn>
                <a:cxn ang="0">
                  <a:pos x="94" y="271"/>
                </a:cxn>
                <a:cxn ang="0">
                  <a:pos x="94" y="277"/>
                </a:cxn>
                <a:cxn ang="0">
                  <a:pos x="88" y="278"/>
                </a:cxn>
                <a:cxn ang="0">
                  <a:pos x="75" y="278"/>
                </a:cxn>
                <a:cxn ang="0">
                  <a:pos x="67" y="282"/>
                </a:cxn>
                <a:cxn ang="0">
                  <a:pos x="67" y="286"/>
                </a:cxn>
                <a:cxn ang="0">
                  <a:pos x="54" y="290"/>
                </a:cxn>
                <a:cxn ang="0">
                  <a:pos x="50" y="286"/>
                </a:cxn>
                <a:cxn ang="0">
                  <a:pos x="44" y="292"/>
                </a:cxn>
                <a:cxn ang="0">
                  <a:pos x="42" y="296"/>
                </a:cxn>
                <a:cxn ang="0">
                  <a:pos x="27" y="290"/>
                </a:cxn>
                <a:cxn ang="0">
                  <a:pos x="0" y="240"/>
                </a:cxn>
                <a:cxn ang="0">
                  <a:pos x="6" y="123"/>
                </a:cxn>
                <a:cxn ang="0">
                  <a:pos x="65" y="0"/>
                </a:cxn>
                <a:cxn ang="0">
                  <a:pos x="194" y="86"/>
                </a:cxn>
              </a:cxnLst>
              <a:rect l="0" t="0" r="r" b="b"/>
              <a:pathLst>
                <a:path w="195" h="297">
                  <a:moveTo>
                    <a:pt x="194" y="86"/>
                  </a:moveTo>
                  <a:lnTo>
                    <a:pt x="192" y="132"/>
                  </a:lnTo>
                  <a:lnTo>
                    <a:pt x="186" y="132"/>
                  </a:lnTo>
                  <a:lnTo>
                    <a:pt x="181" y="136"/>
                  </a:lnTo>
                  <a:lnTo>
                    <a:pt x="177" y="134"/>
                  </a:lnTo>
                  <a:lnTo>
                    <a:pt x="169" y="132"/>
                  </a:lnTo>
                  <a:lnTo>
                    <a:pt x="165" y="134"/>
                  </a:lnTo>
                  <a:lnTo>
                    <a:pt x="163" y="138"/>
                  </a:lnTo>
                  <a:lnTo>
                    <a:pt x="163" y="142"/>
                  </a:lnTo>
                  <a:lnTo>
                    <a:pt x="161" y="152"/>
                  </a:lnTo>
                  <a:lnTo>
                    <a:pt x="159" y="162"/>
                  </a:lnTo>
                  <a:lnTo>
                    <a:pt x="161" y="166"/>
                  </a:lnTo>
                  <a:lnTo>
                    <a:pt x="158" y="173"/>
                  </a:lnTo>
                  <a:lnTo>
                    <a:pt x="152" y="183"/>
                  </a:lnTo>
                  <a:lnTo>
                    <a:pt x="152" y="195"/>
                  </a:lnTo>
                  <a:lnTo>
                    <a:pt x="150" y="201"/>
                  </a:lnTo>
                  <a:lnTo>
                    <a:pt x="154" y="204"/>
                  </a:lnTo>
                  <a:lnTo>
                    <a:pt x="158" y="204"/>
                  </a:lnTo>
                  <a:lnTo>
                    <a:pt x="161" y="208"/>
                  </a:lnTo>
                  <a:lnTo>
                    <a:pt x="161" y="222"/>
                  </a:lnTo>
                  <a:lnTo>
                    <a:pt x="167" y="226"/>
                  </a:lnTo>
                  <a:lnTo>
                    <a:pt x="171" y="228"/>
                  </a:lnTo>
                  <a:lnTo>
                    <a:pt x="169" y="236"/>
                  </a:lnTo>
                  <a:lnTo>
                    <a:pt x="129" y="261"/>
                  </a:lnTo>
                  <a:lnTo>
                    <a:pt x="104" y="269"/>
                  </a:lnTo>
                  <a:lnTo>
                    <a:pt x="96" y="267"/>
                  </a:lnTo>
                  <a:lnTo>
                    <a:pt x="94" y="271"/>
                  </a:lnTo>
                  <a:lnTo>
                    <a:pt x="94" y="277"/>
                  </a:lnTo>
                  <a:lnTo>
                    <a:pt x="88" y="278"/>
                  </a:lnTo>
                  <a:lnTo>
                    <a:pt x="75" y="278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54" y="290"/>
                  </a:lnTo>
                  <a:lnTo>
                    <a:pt x="50" y="286"/>
                  </a:lnTo>
                  <a:lnTo>
                    <a:pt x="44" y="292"/>
                  </a:lnTo>
                  <a:lnTo>
                    <a:pt x="42" y="296"/>
                  </a:lnTo>
                  <a:lnTo>
                    <a:pt x="27" y="290"/>
                  </a:lnTo>
                  <a:lnTo>
                    <a:pt x="0" y="240"/>
                  </a:lnTo>
                  <a:lnTo>
                    <a:pt x="6" y="123"/>
                  </a:lnTo>
                  <a:lnTo>
                    <a:pt x="65" y="0"/>
                  </a:lnTo>
                  <a:lnTo>
                    <a:pt x="194" y="8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3" name="Freeform 645"/>
            <p:cNvSpPr>
              <a:spLocks/>
            </p:cNvSpPr>
            <p:nvPr/>
          </p:nvSpPr>
          <p:spPr bwMode="ltGray">
            <a:xfrm>
              <a:off x="4314825" y="3632200"/>
              <a:ext cx="319088" cy="552450"/>
            </a:xfrm>
            <a:custGeom>
              <a:avLst/>
              <a:gdLst/>
              <a:ahLst/>
              <a:cxnLst>
                <a:cxn ang="0">
                  <a:pos x="202" y="88"/>
                </a:cxn>
                <a:cxn ang="0">
                  <a:pos x="200" y="136"/>
                </a:cxn>
                <a:cxn ang="0">
                  <a:pos x="194" y="136"/>
                </a:cxn>
                <a:cxn ang="0">
                  <a:pos x="188" y="140"/>
                </a:cxn>
                <a:cxn ang="0">
                  <a:pos x="184" y="138"/>
                </a:cxn>
                <a:cxn ang="0">
                  <a:pos x="176" y="136"/>
                </a:cxn>
                <a:cxn ang="0">
                  <a:pos x="172" y="138"/>
                </a:cxn>
                <a:cxn ang="0">
                  <a:pos x="170" y="142"/>
                </a:cxn>
                <a:cxn ang="0">
                  <a:pos x="170" y="146"/>
                </a:cxn>
                <a:cxn ang="0">
                  <a:pos x="168" y="156"/>
                </a:cxn>
                <a:cxn ang="0">
                  <a:pos x="166" y="166"/>
                </a:cxn>
                <a:cxn ang="0">
                  <a:pos x="168" y="170"/>
                </a:cxn>
                <a:cxn ang="0">
                  <a:pos x="164" y="178"/>
                </a:cxn>
                <a:cxn ang="0">
                  <a:pos x="158" y="188"/>
                </a:cxn>
                <a:cxn ang="0">
                  <a:pos x="158" y="200"/>
                </a:cxn>
                <a:cxn ang="0">
                  <a:pos x="156" y="206"/>
                </a:cxn>
                <a:cxn ang="0">
                  <a:pos x="160" y="210"/>
                </a:cxn>
                <a:cxn ang="0">
                  <a:pos x="164" y="210"/>
                </a:cxn>
                <a:cxn ang="0">
                  <a:pos x="168" y="214"/>
                </a:cxn>
                <a:cxn ang="0">
                  <a:pos x="168" y="228"/>
                </a:cxn>
                <a:cxn ang="0">
                  <a:pos x="174" y="232"/>
                </a:cxn>
                <a:cxn ang="0">
                  <a:pos x="178" y="234"/>
                </a:cxn>
                <a:cxn ang="0">
                  <a:pos x="176" y="242"/>
                </a:cxn>
                <a:cxn ang="0">
                  <a:pos x="134" y="268"/>
                </a:cxn>
                <a:cxn ang="0">
                  <a:pos x="108" y="276"/>
                </a:cxn>
                <a:cxn ang="0">
                  <a:pos x="100" y="274"/>
                </a:cxn>
                <a:cxn ang="0">
                  <a:pos x="98" y="278"/>
                </a:cxn>
                <a:cxn ang="0">
                  <a:pos x="98" y="284"/>
                </a:cxn>
                <a:cxn ang="0">
                  <a:pos x="92" y="286"/>
                </a:cxn>
                <a:cxn ang="0">
                  <a:pos x="78" y="286"/>
                </a:cxn>
                <a:cxn ang="0">
                  <a:pos x="70" y="290"/>
                </a:cxn>
                <a:cxn ang="0">
                  <a:pos x="70" y="294"/>
                </a:cxn>
                <a:cxn ang="0">
                  <a:pos x="56" y="298"/>
                </a:cxn>
                <a:cxn ang="0">
                  <a:pos x="52" y="294"/>
                </a:cxn>
                <a:cxn ang="0">
                  <a:pos x="46" y="300"/>
                </a:cxn>
                <a:cxn ang="0">
                  <a:pos x="44" y="304"/>
                </a:cxn>
                <a:cxn ang="0">
                  <a:pos x="28" y="298"/>
                </a:cxn>
                <a:cxn ang="0">
                  <a:pos x="0" y="246"/>
                </a:cxn>
                <a:cxn ang="0">
                  <a:pos x="6" y="126"/>
                </a:cxn>
                <a:cxn ang="0">
                  <a:pos x="68" y="0"/>
                </a:cxn>
                <a:cxn ang="0">
                  <a:pos x="202" y="88"/>
                </a:cxn>
              </a:cxnLst>
              <a:rect l="0" t="0" r="r" b="b"/>
              <a:pathLst>
                <a:path w="203" h="305">
                  <a:moveTo>
                    <a:pt x="202" y="88"/>
                  </a:moveTo>
                  <a:lnTo>
                    <a:pt x="200" y="136"/>
                  </a:lnTo>
                  <a:lnTo>
                    <a:pt x="194" y="136"/>
                  </a:lnTo>
                  <a:lnTo>
                    <a:pt x="188" y="140"/>
                  </a:lnTo>
                  <a:lnTo>
                    <a:pt x="184" y="138"/>
                  </a:lnTo>
                  <a:lnTo>
                    <a:pt x="176" y="136"/>
                  </a:lnTo>
                  <a:lnTo>
                    <a:pt x="172" y="138"/>
                  </a:lnTo>
                  <a:lnTo>
                    <a:pt x="170" y="142"/>
                  </a:lnTo>
                  <a:lnTo>
                    <a:pt x="170" y="146"/>
                  </a:lnTo>
                  <a:lnTo>
                    <a:pt x="168" y="156"/>
                  </a:lnTo>
                  <a:lnTo>
                    <a:pt x="166" y="166"/>
                  </a:lnTo>
                  <a:lnTo>
                    <a:pt x="168" y="170"/>
                  </a:lnTo>
                  <a:lnTo>
                    <a:pt x="164" y="178"/>
                  </a:lnTo>
                  <a:lnTo>
                    <a:pt x="158" y="188"/>
                  </a:lnTo>
                  <a:lnTo>
                    <a:pt x="158" y="200"/>
                  </a:lnTo>
                  <a:lnTo>
                    <a:pt x="156" y="206"/>
                  </a:lnTo>
                  <a:lnTo>
                    <a:pt x="160" y="210"/>
                  </a:lnTo>
                  <a:lnTo>
                    <a:pt x="164" y="210"/>
                  </a:lnTo>
                  <a:lnTo>
                    <a:pt x="168" y="214"/>
                  </a:lnTo>
                  <a:lnTo>
                    <a:pt x="168" y="228"/>
                  </a:lnTo>
                  <a:lnTo>
                    <a:pt x="174" y="232"/>
                  </a:lnTo>
                  <a:lnTo>
                    <a:pt x="178" y="234"/>
                  </a:lnTo>
                  <a:lnTo>
                    <a:pt x="176" y="242"/>
                  </a:lnTo>
                  <a:lnTo>
                    <a:pt x="134" y="268"/>
                  </a:lnTo>
                  <a:lnTo>
                    <a:pt x="108" y="276"/>
                  </a:lnTo>
                  <a:lnTo>
                    <a:pt x="100" y="274"/>
                  </a:lnTo>
                  <a:lnTo>
                    <a:pt x="98" y="278"/>
                  </a:lnTo>
                  <a:lnTo>
                    <a:pt x="98" y="284"/>
                  </a:lnTo>
                  <a:lnTo>
                    <a:pt x="92" y="286"/>
                  </a:lnTo>
                  <a:lnTo>
                    <a:pt x="78" y="286"/>
                  </a:lnTo>
                  <a:lnTo>
                    <a:pt x="70" y="290"/>
                  </a:lnTo>
                  <a:lnTo>
                    <a:pt x="70" y="294"/>
                  </a:lnTo>
                  <a:lnTo>
                    <a:pt x="56" y="29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4" y="304"/>
                  </a:lnTo>
                  <a:lnTo>
                    <a:pt x="28" y="298"/>
                  </a:lnTo>
                  <a:lnTo>
                    <a:pt x="0" y="246"/>
                  </a:lnTo>
                  <a:lnTo>
                    <a:pt x="6" y="126"/>
                  </a:lnTo>
                  <a:lnTo>
                    <a:pt x="68" y="0"/>
                  </a:lnTo>
                  <a:lnTo>
                    <a:pt x="202" y="8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4" name="Freeform 646"/>
            <p:cNvSpPr>
              <a:spLocks/>
            </p:cNvSpPr>
            <p:nvPr/>
          </p:nvSpPr>
          <p:spPr bwMode="ltGray">
            <a:xfrm>
              <a:off x="4167188" y="3987800"/>
              <a:ext cx="223837" cy="37782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6" y="2"/>
                </a:cxn>
                <a:cxn ang="0">
                  <a:pos x="118" y="6"/>
                </a:cxn>
                <a:cxn ang="0">
                  <a:pos x="122" y="6"/>
                </a:cxn>
                <a:cxn ang="0">
                  <a:pos x="130" y="18"/>
                </a:cxn>
                <a:cxn ang="0">
                  <a:pos x="132" y="24"/>
                </a:cxn>
                <a:cxn ang="0">
                  <a:pos x="128" y="34"/>
                </a:cxn>
                <a:cxn ang="0">
                  <a:pos x="130" y="42"/>
                </a:cxn>
                <a:cxn ang="0">
                  <a:pos x="130" y="46"/>
                </a:cxn>
                <a:cxn ang="0">
                  <a:pos x="130" y="56"/>
                </a:cxn>
                <a:cxn ang="0">
                  <a:pos x="110" y="54"/>
                </a:cxn>
                <a:cxn ang="0">
                  <a:pos x="108" y="62"/>
                </a:cxn>
                <a:cxn ang="0">
                  <a:pos x="138" y="94"/>
                </a:cxn>
                <a:cxn ang="0">
                  <a:pos x="134" y="102"/>
                </a:cxn>
                <a:cxn ang="0">
                  <a:pos x="130" y="106"/>
                </a:cxn>
                <a:cxn ang="0">
                  <a:pos x="128" y="116"/>
                </a:cxn>
                <a:cxn ang="0">
                  <a:pos x="124" y="120"/>
                </a:cxn>
                <a:cxn ang="0">
                  <a:pos x="122" y="126"/>
                </a:cxn>
                <a:cxn ang="0">
                  <a:pos x="116" y="130"/>
                </a:cxn>
                <a:cxn ang="0">
                  <a:pos x="114" y="138"/>
                </a:cxn>
                <a:cxn ang="0">
                  <a:pos x="114" y="142"/>
                </a:cxn>
                <a:cxn ang="0">
                  <a:pos x="116" y="150"/>
                </a:cxn>
                <a:cxn ang="0">
                  <a:pos x="122" y="158"/>
                </a:cxn>
                <a:cxn ang="0">
                  <a:pos x="124" y="166"/>
                </a:cxn>
                <a:cxn ang="0">
                  <a:pos x="128" y="176"/>
                </a:cxn>
                <a:cxn ang="0">
                  <a:pos x="132" y="180"/>
                </a:cxn>
                <a:cxn ang="0">
                  <a:pos x="138" y="186"/>
                </a:cxn>
                <a:cxn ang="0">
                  <a:pos x="136" y="200"/>
                </a:cxn>
                <a:cxn ang="0">
                  <a:pos x="140" y="204"/>
                </a:cxn>
                <a:cxn ang="0">
                  <a:pos x="138" y="208"/>
                </a:cxn>
                <a:cxn ang="0">
                  <a:pos x="130" y="204"/>
                </a:cxn>
                <a:cxn ang="0">
                  <a:pos x="122" y="202"/>
                </a:cxn>
                <a:cxn ang="0">
                  <a:pos x="118" y="202"/>
                </a:cxn>
                <a:cxn ang="0">
                  <a:pos x="110" y="200"/>
                </a:cxn>
                <a:cxn ang="0">
                  <a:pos x="110" y="196"/>
                </a:cxn>
                <a:cxn ang="0">
                  <a:pos x="106" y="196"/>
                </a:cxn>
                <a:cxn ang="0">
                  <a:pos x="104" y="198"/>
                </a:cxn>
                <a:cxn ang="0">
                  <a:pos x="86" y="198"/>
                </a:cxn>
                <a:cxn ang="0">
                  <a:pos x="84" y="192"/>
                </a:cxn>
                <a:cxn ang="0">
                  <a:pos x="80" y="192"/>
                </a:cxn>
                <a:cxn ang="0">
                  <a:pos x="76" y="194"/>
                </a:cxn>
                <a:cxn ang="0">
                  <a:pos x="68" y="194"/>
                </a:cxn>
                <a:cxn ang="0">
                  <a:pos x="62" y="194"/>
                </a:cxn>
                <a:cxn ang="0">
                  <a:pos x="58" y="192"/>
                </a:cxn>
                <a:cxn ang="0">
                  <a:pos x="52" y="194"/>
                </a:cxn>
                <a:cxn ang="0">
                  <a:pos x="34" y="194"/>
                </a:cxn>
                <a:cxn ang="0">
                  <a:pos x="28" y="196"/>
                </a:cxn>
                <a:cxn ang="0">
                  <a:pos x="24" y="192"/>
                </a:cxn>
                <a:cxn ang="0">
                  <a:pos x="22" y="186"/>
                </a:cxn>
                <a:cxn ang="0">
                  <a:pos x="24" y="182"/>
                </a:cxn>
                <a:cxn ang="0">
                  <a:pos x="26" y="174"/>
                </a:cxn>
                <a:cxn ang="0">
                  <a:pos x="22" y="168"/>
                </a:cxn>
                <a:cxn ang="0">
                  <a:pos x="20" y="166"/>
                </a:cxn>
                <a:cxn ang="0">
                  <a:pos x="20" y="162"/>
                </a:cxn>
                <a:cxn ang="0">
                  <a:pos x="12" y="158"/>
                </a:cxn>
                <a:cxn ang="0">
                  <a:pos x="4" y="152"/>
                </a:cxn>
                <a:cxn ang="0">
                  <a:pos x="0" y="142"/>
                </a:cxn>
                <a:cxn ang="0">
                  <a:pos x="20" y="96"/>
                </a:cxn>
                <a:cxn ang="0">
                  <a:pos x="108" y="0"/>
                </a:cxn>
              </a:cxnLst>
              <a:rect l="0" t="0" r="r" b="b"/>
              <a:pathLst>
                <a:path w="141" h="209">
                  <a:moveTo>
                    <a:pt x="108" y="0"/>
                  </a:moveTo>
                  <a:lnTo>
                    <a:pt x="116" y="2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30" y="18"/>
                  </a:lnTo>
                  <a:lnTo>
                    <a:pt x="132" y="24"/>
                  </a:lnTo>
                  <a:lnTo>
                    <a:pt x="128" y="34"/>
                  </a:lnTo>
                  <a:lnTo>
                    <a:pt x="130" y="42"/>
                  </a:lnTo>
                  <a:lnTo>
                    <a:pt x="130" y="46"/>
                  </a:lnTo>
                  <a:lnTo>
                    <a:pt x="130" y="56"/>
                  </a:lnTo>
                  <a:lnTo>
                    <a:pt x="110" y="54"/>
                  </a:lnTo>
                  <a:lnTo>
                    <a:pt x="108" y="62"/>
                  </a:lnTo>
                  <a:lnTo>
                    <a:pt x="138" y="94"/>
                  </a:lnTo>
                  <a:lnTo>
                    <a:pt x="134" y="102"/>
                  </a:lnTo>
                  <a:lnTo>
                    <a:pt x="130" y="106"/>
                  </a:lnTo>
                  <a:lnTo>
                    <a:pt x="128" y="116"/>
                  </a:lnTo>
                  <a:lnTo>
                    <a:pt x="124" y="120"/>
                  </a:lnTo>
                  <a:lnTo>
                    <a:pt x="122" y="126"/>
                  </a:lnTo>
                  <a:lnTo>
                    <a:pt x="116" y="130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6" y="150"/>
                  </a:lnTo>
                  <a:lnTo>
                    <a:pt x="122" y="158"/>
                  </a:lnTo>
                  <a:lnTo>
                    <a:pt x="124" y="166"/>
                  </a:lnTo>
                  <a:lnTo>
                    <a:pt x="128" y="176"/>
                  </a:lnTo>
                  <a:lnTo>
                    <a:pt x="132" y="180"/>
                  </a:lnTo>
                  <a:lnTo>
                    <a:pt x="138" y="186"/>
                  </a:lnTo>
                  <a:lnTo>
                    <a:pt x="136" y="200"/>
                  </a:lnTo>
                  <a:lnTo>
                    <a:pt x="140" y="204"/>
                  </a:lnTo>
                  <a:lnTo>
                    <a:pt x="138" y="208"/>
                  </a:lnTo>
                  <a:lnTo>
                    <a:pt x="130" y="204"/>
                  </a:lnTo>
                  <a:lnTo>
                    <a:pt x="122" y="202"/>
                  </a:lnTo>
                  <a:lnTo>
                    <a:pt x="118" y="202"/>
                  </a:lnTo>
                  <a:lnTo>
                    <a:pt x="110" y="200"/>
                  </a:lnTo>
                  <a:lnTo>
                    <a:pt x="110" y="196"/>
                  </a:lnTo>
                  <a:lnTo>
                    <a:pt x="106" y="196"/>
                  </a:lnTo>
                  <a:lnTo>
                    <a:pt x="104" y="198"/>
                  </a:lnTo>
                  <a:lnTo>
                    <a:pt x="86" y="198"/>
                  </a:lnTo>
                  <a:lnTo>
                    <a:pt x="84" y="192"/>
                  </a:lnTo>
                  <a:lnTo>
                    <a:pt x="80" y="192"/>
                  </a:lnTo>
                  <a:lnTo>
                    <a:pt x="76" y="194"/>
                  </a:lnTo>
                  <a:lnTo>
                    <a:pt x="68" y="194"/>
                  </a:lnTo>
                  <a:lnTo>
                    <a:pt x="62" y="194"/>
                  </a:lnTo>
                  <a:lnTo>
                    <a:pt x="58" y="192"/>
                  </a:lnTo>
                  <a:lnTo>
                    <a:pt x="52" y="194"/>
                  </a:lnTo>
                  <a:lnTo>
                    <a:pt x="34" y="194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2" y="186"/>
                  </a:lnTo>
                  <a:lnTo>
                    <a:pt x="24" y="182"/>
                  </a:lnTo>
                  <a:lnTo>
                    <a:pt x="26" y="174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20" y="162"/>
                  </a:lnTo>
                  <a:lnTo>
                    <a:pt x="12" y="158"/>
                  </a:lnTo>
                  <a:lnTo>
                    <a:pt x="4" y="152"/>
                  </a:lnTo>
                  <a:lnTo>
                    <a:pt x="0" y="142"/>
                  </a:lnTo>
                  <a:lnTo>
                    <a:pt x="20" y="96"/>
                  </a:lnTo>
                  <a:lnTo>
                    <a:pt x="10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5" name="Freeform 647"/>
            <p:cNvSpPr>
              <a:spLocks/>
            </p:cNvSpPr>
            <p:nvPr/>
          </p:nvSpPr>
          <p:spPr bwMode="ltGray">
            <a:xfrm>
              <a:off x="4002088" y="3929063"/>
              <a:ext cx="360362" cy="330200"/>
            </a:xfrm>
            <a:custGeom>
              <a:avLst/>
              <a:gdLst/>
              <a:ahLst/>
              <a:cxnLst>
                <a:cxn ang="0">
                  <a:pos x="208" y="20"/>
                </a:cxn>
                <a:cxn ang="0">
                  <a:pos x="216" y="26"/>
                </a:cxn>
                <a:cxn ang="0">
                  <a:pos x="220" y="32"/>
                </a:cxn>
                <a:cxn ang="0">
                  <a:pos x="220" y="40"/>
                </a:cxn>
                <a:cxn ang="0">
                  <a:pos x="224" y="44"/>
                </a:cxn>
                <a:cxn ang="0">
                  <a:pos x="228" y="50"/>
                </a:cxn>
                <a:cxn ang="0">
                  <a:pos x="228" y="56"/>
                </a:cxn>
                <a:cxn ang="0">
                  <a:pos x="224" y="60"/>
                </a:cxn>
                <a:cxn ang="0">
                  <a:pos x="220" y="64"/>
                </a:cxn>
                <a:cxn ang="0">
                  <a:pos x="212" y="72"/>
                </a:cxn>
                <a:cxn ang="0">
                  <a:pos x="212" y="74"/>
                </a:cxn>
                <a:cxn ang="0">
                  <a:pos x="206" y="82"/>
                </a:cxn>
                <a:cxn ang="0">
                  <a:pos x="204" y="86"/>
                </a:cxn>
                <a:cxn ang="0">
                  <a:pos x="204" y="90"/>
                </a:cxn>
                <a:cxn ang="0">
                  <a:pos x="196" y="98"/>
                </a:cxn>
                <a:cxn ang="0">
                  <a:pos x="194" y="102"/>
                </a:cxn>
                <a:cxn ang="0">
                  <a:pos x="186" y="106"/>
                </a:cxn>
                <a:cxn ang="0">
                  <a:pos x="184" y="108"/>
                </a:cxn>
                <a:cxn ang="0">
                  <a:pos x="180" y="116"/>
                </a:cxn>
                <a:cxn ang="0">
                  <a:pos x="176" y="126"/>
                </a:cxn>
                <a:cxn ang="0">
                  <a:pos x="174" y="128"/>
                </a:cxn>
                <a:cxn ang="0">
                  <a:pos x="172" y="134"/>
                </a:cxn>
                <a:cxn ang="0">
                  <a:pos x="168" y="138"/>
                </a:cxn>
                <a:cxn ang="0">
                  <a:pos x="168" y="144"/>
                </a:cxn>
                <a:cxn ang="0">
                  <a:pos x="164" y="144"/>
                </a:cxn>
                <a:cxn ang="0">
                  <a:pos x="160" y="144"/>
                </a:cxn>
                <a:cxn ang="0">
                  <a:pos x="158" y="140"/>
                </a:cxn>
                <a:cxn ang="0">
                  <a:pos x="158" y="138"/>
                </a:cxn>
                <a:cxn ang="0">
                  <a:pos x="150" y="136"/>
                </a:cxn>
                <a:cxn ang="0">
                  <a:pos x="150" y="138"/>
                </a:cxn>
                <a:cxn ang="0">
                  <a:pos x="146" y="138"/>
                </a:cxn>
                <a:cxn ang="0">
                  <a:pos x="144" y="134"/>
                </a:cxn>
                <a:cxn ang="0">
                  <a:pos x="142" y="134"/>
                </a:cxn>
                <a:cxn ang="0">
                  <a:pos x="132" y="140"/>
                </a:cxn>
                <a:cxn ang="0">
                  <a:pos x="132" y="144"/>
                </a:cxn>
                <a:cxn ang="0">
                  <a:pos x="116" y="156"/>
                </a:cxn>
                <a:cxn ang="0">
                  <a:pos x="112" y="166"/>
                </a:cxn>
                <a:cxn ang="0">
                  <a:pos x="108" y="176"/>
                </a:cxn>
                <a:cxn ang="0">
                  <a:pos x="94" y="180"/>
                </a:cxn>
                <a:cxn ang="0">
                  <a:pos x="84" y="178"/>
                </a:cxn>
                <a:cxn ang="0">
                  <a:pos x="70" y="180"/>
                </a:cxn>
                <a:cxn ang="0">
                  <a:pos x="64" y="182"/>
                </a:cxn>
                <a:cxn ang="0">
                  <a:pos x="60" y="180"/>
                </a:cxn>
                <a:cxn ang="0">
                  <a:pos x="56" y="178"/>
                </a:cxn>
                <a:cxn ang="0">
                  <a:pos x="48" y="164"/>
                </a:cxn>
                <a:cxn ang="0">
                  <a:pos x="48" y="158"/>
                </a:cxn>
                <a:cxn ang="0">
                  <a:pos x="42" y="148"/>
                </a:cxn>
                <a:cxn ang="0">
                  <a:pos x="38" y="146"/>
                </a:cxn>
                <a:cxn ang="0">
                  <a:pos x="28" y="140"/>
                </a:cxn>
                <a:cxn ang="0">
                  <a:pos x="6" y="138"/>
                </a:cxn>
                <a:cxn ang="0">
                  <a:pos x="0" y="134"/>
                </a:cxn>
                <a:cxn ang="0">
                  <a:pos x="4" y="64"/>
                </a:cxn>
                <a:cxn ang="0">
                  <a:pos x="48" y="0"/>
                </a:cxn>
                <a:cxn ang="0">
                  <a:pos x="140" y="16"/>
                </a:cxn>
                <a:cxn ang="0">
                  <a:pos x="208" y="20"/>
                </a:cxn>
              </a:cxnLst>
              <a:rect l="0" t="0" r="r" b="b"/>
              <a:pathLst>
                <a:path w="229" h="183">
                  <a:moveTo>
                    <a:pt x="208" y="20"/>
                  </a:moveTo>
                  <a:lnTo>
                    <a:pt x="216" y="26"/>
                  </a:lnTo>
                  <a:lnTo>
                    <a:pt x="220" y="32"/>
                  </a:lnTo>
                  <a:lnTo>
                    <a:pt x="220" y="40"/>
                  </a:lnTo>
                  <a:lnTo>
                    <a:pt x="224" y="44"/>
                  </a:lnTo>
                  <a:lnTo>
                    <a:pt x="228" y="50"/>
                  </a:lnTo>
                  <a:lnTo>
                    <a:pt x="228" y="56"/>
                  </a:lnTo>
                  <a:lnTo>
                    <a:pt x="224" y="60"/>
                  </a:lnTo>
                  <a:lnTo>
                    <a:pt x="220" y="64"/>
                  </a:lnTo>
                  <a:lnTo>
                    <a:pt x="212" y="72"/>
                  </a:lnTo>
                  <a:lnTo>
                    <a:pt x="212" y="74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4" y="90"/>
                  </a:lnTo>
                  <a:lnTo>
                    <a:pt x="196" y="98"/>
                  </a:lnTo>
                  <a:lnTo>
                    <a:pt x="194" y="102"/>
                  </a:lnTo>
                  <a:lnTo>
                    <a:pt x="186" y="106"/>
                  </a:lnTo>
                  <a:lnTo>
                    <a:pt x="184" y="108"/>
                  </a:lnTo>
                  <a:lnTo>
                    <a:pt x="180" y="116"/>
                  </a:lnTo>
                  <a:lnTo>
                    <a:pt x="176" y="126"/>
                  </a:lnTo>
                  <a:lnTo>
                    <a:pt x="174" y="128"/>
                  </a:lnTo>
                  <a:lnTo>
                    <a:pt x="172" y="134"/>
                  </a:lnTo>
                  <a:lnTo>
                    <a:pt x="168" y="138"/>
                  </a:lnTo>
                  <a:lnTo>
                    <a:pt x="168" y="144"/>
                  </a:lnTo>
                  <a:lnTo>
                    <a:pt x="164" y="144"/>
                  </a:lnTo>
                  <a:lnTo>
                    <a:pt x="160" y="144"/>
                  </a:lnTo>
                  <a:lnTo>
                    <a:pt x="158" y="140"/>
                  </a:lnTo>
                  <a:lnTo>
                    <a:pt x="158" y="138"/>
                  </a:lnTo>
                  <a:lnTo>
                    <a:pt x="150" y="136"/>
                  </a:lnTo>
                  <a:lnTo>
                    <a:pt x="150" y="138"/>
                  </a:lnTo>
                  <a:lnTo>
                    <a:pt x="146" y="138"/>
                  </a:lnTo>
                  <a:lnTo>
                    <a:pt x="144" y="134"/>
                  </a:lnTo>
                  <a:lnTo>
                    <a:pt x="142" y="134"/>
                  </a:lnTo>
                  <a:lnTo>
                    <a:pt x="132" y="140"/>
                  </a:lnTo>
                  <a:lnTo>
                    <a:pt x="132" y="144"/>
                  </a:lnTo>
                  <a:lnTo>
                    <a:pt x="116" y="156"/>
                  </a:lnTo>
                  <a:lnTo>
                    <a:pt x="112" y="166"/>
                  </a:lnTo>
                  <a:lnTo>
                    <a:pt x="108" y="176"/>
                  </a:lnTo>
                  <a:lnTo>
                    <a:pt x="94" y="180"/>
                  </a:lnTo>
                  <a:lnTo>
                    <a:pt x="84" y="178"/>
                  </a:lnTo>
                  <a:lnTo>
                    <a:pt x="70" y="180"/>
                  </a:lnTo>
                  <a:lnTo>
                    <a:pt x="64" y="182"/>
                  </a:lnTo>
                  <a:lnTo>
                    <a:pt x="60" y="180"/>
                  </a:lnTo>
                  <a:lnTo>
                    <a:pt x="56" y="178"/>
                  </a:lnTo>
                  <a:lnTo>
                    <a:pt x="48" y="164"/>
                  </a:lnTo>
                  <a:lnTo>
                    <a:pt x="48" y="158"/>
                  </a:lnTo>
                  <a:lnTo>
                    <a:pt x="42" y="148"/>
                  </a:lnTo>
                  <a:lnTo>
                    <a:pt x="38" y="146"/>
                  </a:lnTo>
                  <a:lnTo>
                    <a:pt x="28" y="140"/>
                  </a:lnTo>
                  <a:lnTo>
                    <a:pt x="6" y="138"/>
                  </a:lnTo>
                  <a:lnTo>
                    <a:pt x="0" y="134"/>
                  </a:lnTo>
                  <a:lnTo>
                    <a:pt x="4" y="64"/>
                  </a:lnTo>
                  <a:lnTo>
                    <a:pt x="48" y="0"/>
                  </a:lnTo>
                  <a:lnTo>
                    <a:pt x="140" y="16"/>
                  </a:lnTo>
                  <a:lnTo>
                    <a:pt x="208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6" name="Freeform 648"/>
            <p:cNvSpPr>
              <a:spLocks/>
            </p:cNvSpPr>
            <p:nvPr/>
          </p:nvSpPr>
          <p:spPr bwMode="ltGray">
            <a:xfrm>
              <a:off x="3959225" y="3975100"/>
              <a:ext cx="82550" cy="196850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52" y="15"/>
                </a:cxn>
                <a:cxn ang="0">
                  <a:pos x="52" y="20"/>
                </a:cxn>
                <a:cxn ang="0">
                  <a:pos x="52" y="24"/>
                </a:cxn>
                <a:cxn ang="0">
                  <a:pos x="50" y="30"/>
                </a:cxn>
                <a:cxn ang="0">
                  <a:pos x="50" y="34"/>
                </a:cxn>
                <a:cxn ang="0">
                  <a:pos x="52" y="39"/>
                </a:cxn>
                <a:cxn ang="0">
                  <a:pos x="47" y="41"/>
                </a:cxn>
                <a:cxn ang="0">
                  <a:pos x="47" y="47"/>
                </a:cxn>
                <a:cxn ang="0">
                  <a:pos x="45" y="48"/>
                </a:cxn>
                <a:cxn ang="0">
                  <a:pos x="42" y="52"/>
                </a:cxn>
                <a:cxn ang="0">
                  <a:pos x="38" y="58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33" y="63"/>
                </a:cxn>
                <a:cxn ang="0">
                  <a:pos x="31" y="67"/>
                </a:cxn>
                <a:cxn ang="0">
                  <a:pos x="31" y="69"/>
                </a:cxn>
                <a:cxn ang="0">
                  <a:pos x="29" y="86"/>
                </a:cxn>
                <a:cxn ang="0">
                  <a:pos x="31" y="89"/>
                </a:cxn>
                <a:cxn ang="0">
                  <a:pos x="31" y="91"/>
                </a:cxn>
                <a:cxn ang="0">
                  <a:pos x="28" y="95"/>
                </a:cxn>
                <a:cxn ang="0">
                  <a:pos x="29" y="102"/>
                </a:cxn>
                <a:cxn ang="0">
                  <a:pos x="29" y="106"/>
                </a:cxn>
                <a:cxn ang="0">
                  <a:pos x="26" y="108"/>
                </a:cxn>
                <a:cxn ang="0">
                  <a:pos x="24" y="106"/>
                </a:cxn>
                <a:cxn ang="0">
                  <a:pos x="17" y="106"/>
                </a:cxn>
                <a:cxn ang="0">
                  <a:pos x="10" y="108"/>
                </a:cxn>
                <a:cxn ang="0">
                  <a:pos x="7" y="47"/>
                </a:cxn>
                <a:cxn ang="0">
                  <a:pos x="0" y="35"/>
                </a:cxn>
                <a:cxn ang="0">
                  <a:pos x="5" y="22"/>
                </a:cxn>
                <a:cxn ang="0">
                  <a:pos x="35" y="0"/>
                </a:cxn>
                <a:cxn ang="0">
                  <a:pos x="50" y="9"/>
                </a:cxn>
              </a:cxnLst>
              <a:rect l="0" t="0" r="r" b="b"/>
              <a:pathLst>
                <a:path w="53" h="109">
                  <a:moveTo>
                    <a:pt x="50" y="9"/>
                  </a:moveTo>
                  <a:lnTo>
                    <a:pt x="52" y="15"/>
                  </a:lnTo>
                  <a:lnTo>
                    <a:pt x="52" y="20"/>
                  </a:lnTo>
                  <a:lnTo>
                    <a:pt x="52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2" y="39"/>
                  </a:lnTo>
                  <a:lnTo>
                    <a:pt x="47" y="41"/>
                  </a:lnTo>
                  <a:lnTo>
                    <a:pt x="47" y="47"/>
                  </a:lnTo>
                  <a:lnTo>
                    <a:pt x="45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6" y="61"/>
                  </a:lnTo>
                  <a:lnTo>
                    <a:pt x="33" y="60"/>
                  </a:lnTo>
                  <a:lnTo>
                    <a:pt x="33" y="63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29" y="86"/>
                  </a:lnTo>
                  <a:lnTo>
                    <a:pt x="31" y="89"/>
                  </a:lnTo>
                  <a:lnTo>
                    <a:pt x="31" y="91"/>
                  </a:lnTo>
                  <a:lnTo>
                    <a:pt x="28" y="95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4" y="106"/>
                  </a:lnTo>
                  <a:lnTo>
                    <a:pt x="17" y="106"/>
                  </a:lnTo>
                  <a:lnTo>
                    <a:pt x="10" y="108"/>
                  </a:lnTo>
                  <a:lnTo>
                    <a:pt x="7" y="47"/>
                  </a:lnTo>
                  <a:lnTo>
                    <a:pt x="0" y="35"/>
                  </a:lnTo>
                  <a:lnTo>
                    <a:pt x="5" y="22"/>
                  </a:lnTo>
                  <a:lnTo>
                    <a:pt x="35" y="0"/>
                  </a:lnTo>
                  <a:lnTo>
                    <a:pt x="50" y="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7" name="Freeform 650"/>
            <p:cNvSpPr>
              <a:spLocks/>
            </p:cNvSpPr>
            <p:nvPr/>
          </p:nvSpPr>
          <p:spPr bwMode="ltGray">
            <a:xfrm>
              <a:off x="3957638" y="3973513"/>
              <a:ext cx="96837" cy="211137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60" y="16"/>
                </a:cxn>
                <a:cxn ang="0">
                  <a:pos x="60" y="22"/>
                </a:cxn>
                <a:cxn ang="0">
                  <a:pos x="60" y="26"/>
                </a:cxn>
                <a:cxn ang="0">
                  <a:pos x="58" y="32"/>
                </a:cxn>
                <a:cxn ang="0">
                  <a:pos x="58" y="36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6"/>
                </a:cxn>
                <a:cxn ang="0">
                  <a:pos x="44" y="62"/>
                </a:cxn>
                <a:cxn ang="0">
                  <a:pos x="42" y="66"/>
                </a:cxn>
                <a:cxn ang="0">
                  <a:pos x="38" y="64"/>
                </a:cxn>
                <a:cxn ang="0">
                  <a:pos x="38" y="68"/>
                </a:cxn>
                <a:cxn ang="0">
                  <a:pos x="36" y="72"/>
                </a:cxn>
                <a:cxn ang="0">
                  <a:pos x="36" y="74"/>
                </a:cxn>
                <a:cxn ang="0">
                  <a:pos x="34" y="92"/>
                </a:cxn>
                <a:cxn ang="0">
                  <a:pos x="36" y="96"/>
                </a:cxn>
                <a:cxn ang="0">
                  <a:pos x="36" y="98"/>
                </a:cxn>
                <a:cxn ang="0">
                  <a:pos x="32" y="102"/>
                </a:cxn>
                <a:cxn ang="0">
                  <a:pos x="34" y="110"/>
                </a:cxn>
                <a:cxn ang="0">
                  <a:pos x="34" y="114"/>
                </a:cxn>
                <a:cxn ang="0">
                  <a:pos x="30" y="116"/>
                </a:cxn>
                <a:cxn ang="0">
                  <a:pos x="28" y="114"/>
                </a:cxn>
                <a:cxn ang="0">
                  <a:pos x="20" y="114"/>
                </a:cxn>
                <a:cxn ang="0">
                  <a:pos x="12" y="116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6" y="24"/>
                </a:cxn>
                <a:cxn ang="0">
                  <a:pos x="40" y="0"/>
                </a:cxn>
                <a:cxn ang="0">
                  <a:pos x="58" y="10"/>
                </a:cxn>
              </a:cxnLst>
              <a:rect l="0" t="0" r="r" b="b"/>
              <a:pathLst>
                <a:path w="61" h="117">
                  <a:moveTo>
                    <a:pt x="58" y="10"/>
                  </a:moveTo>
                  <a:lnTo>
                    <a:pt x="60" y="16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6"/>
                  </a:lnTo>
                  <a:lnTo>
                    <a:pt x="44" y="62"/>
                  </a:lnTo>
                  <a:lnTo>
                    <a:pt x="42" y="6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6" y="72"/>
                  </a:lnTo>
                  <a:lnTo>
                    <a:pt x="36" y="74"/>
                  </a:lnTo>
                  <a:lnTo>
                    <a:pt x="34" y="92"/>
                  </a:lnTo>
                  <a:lnTo>
                    <a:pt x="36" y="96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0" y="116"/>
                  </a:lnTo>
                  <a:lnTo>
                    <a:pt x="28" y="114"/>
                  </a:lnTo>
                  <a:lnTo>
                    <a:pt x="20" y="114"/>
                  </a:lnTo>
                  <a:lnTo>
                    <a:pt x="12" y="116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6" y="24"/>
                  </a:lnTo>
                  <a:lnTo>
                    <a:pt x="40" y="0"/>
                  </a:lnTo>
                  <a:lnTo>
                    <a:pt x="5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8" name="Freeform 651"/>
            <p:cNvSpPr>
              <a:spLocks/>
            </p:cNvSpPr>
            <p:nvPr/>
          </p:nvSpPr>
          <p:spPr bwMode="ltGray">
            <a:xfrm>
              <a:off x="3935413" y="4008438"/>
              <a:ext cx="46037" cy="184150"/>
            </a:xfrm>
            <a:custGeom>
              <a:avLst/>
              <a:gdLst/>
              <a:ahLst/>
              <a:cxnLst>
                <a:cxn ang="0">
                  <a:pos x="26" y="6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26" y="26"/>
                </a:cxn>
                <a:cxn ang="0">
                  <a:pos x="28" y="32"/>
                </a:cxn>
                <a:cxn ang="0">
                  <a:pos x="26" y="88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0" y="78"/>
                </a:cxn>
                <a:cxn ang="0">
                  <a:pos x="0" y="0"/>
                </a:cxn>
                <a:cxn ang="0">
                  <a:pos x="26" y="6"/>
                </a:cxn>
              </a:cxnLst>
              <a:rect l="0" t="0" r="r" b="b"/>
              <a:pathLst>
                <a:path w="29" h="101">
                  <a:moveTo>
                    <a:pt x="26" y="6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26" y="26"/>
                  </a:lnTo>
                  <a:lnTo>
                    <a:pt x="28" y="32"/>
                  </a:lnTo>
                  <a:lnTo>
                    <a:pt x="26" y="88"/>
                  </a:lnTo>
                  <a:lnTo>
                    <a:pt x="28" y="96"/>
                  </a:lnTo>
                  <a:lnTo>
                    <a:pt x="16" y="100"/>
                  </a:lnTo>
                  <a:lnTo>
                    <a:pt x="0" y="78"/>
                  </a:lnTo>
                  <a:lnTo>
                    <a:pt x="0" y="0"/>
                  </a:lnTo>
                  <a:lnTo>
                    <a:pt x="2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9" name="Freeform 652"/>
            <p:cNvSpPr>
              <a:spLocks/>
            </p:cNvSpPr>
            <p:nvPr/>
          </p:nvSpPr>
          <p:spPr bwMode="ltGray">
            <a:xfrm>
              <a:off x="3827463" y="4014788"/>
              <a:ext cx="134937" cy="220662"/>
            </a:xfrm>
            <a:custGeom>
              <a:avLst/>
              <a:gdLst/>
              <a:ahLst/>
              <a:cxnLst>
                <a:cxn ang="0">
                  <a:pos x="8" y="108"/>
                </a:cxn>
                <a:cxn ang="0">
                  <a:pos x="18" y="112"/>
                </a:cxn>
                <a:cxn ang="0">
                  <a:pos x="24" y="120"/>
                </a:cxn>
                <a:cxn ang="0">
                  <a:pos x="30" y="114"/>
                </a:cxn>
                <a:cxn ang="0">
                  <a:pos x="42" y="112"/>
                </a:cxn>
                <a:cxn ang="0">
                  <a:pos x="50" y="110"/>
                </a:cxn>
                <a:cxn ang="0">
                  <a:pos x="60" y="102"/>
                </a:cxn>
                <a:cxn ang="0">
                  <a:pos x="66" y="102"/>
                </a:cxn>
                <a:cxn ang="0">
                  <a:pos x="70" y="98"/>
                </a:cxn>
                <a:cxn ang="0">
                  <a:pos x="80" y="98"/>
                </a:cxn>
                <a:cxn ang="0">
                  <a:pos x="84" y="96"/>
                </a:cxn>
                <a:cxn ang="0">
                  <a:pos x="78" y="78"/>
                </a:cxn>
                <a:cxn ang="0">
                  <a:pos x="82" y="28"/>
                </a:cxn>
                <a:cxn ang="0">
                  <a:pos x="78" y="24"/>
                </a:cxn>
                <a:cxn ang="0">
                  <a:pos x="80" y="18"/>
                </a:cxn>
                <a:cxn ang="0">
                  <a:pos x="72" y="2"/>
                </a:cxn>
                <a:cxn ang="0">
                  <a:pos x="10" y="0"/>
                </a:cxn>
                <a:cxn ang="0">
                  <a:pos x="0" y="86"/>
                </a:cxn>
                <a:cxn ang="0">
                  <a:pos x="8" y="108"/>
                </a:cxn>
              </a:cxnLst>
              <a:rect l="0" t="0" r="r" b="b"/>
              <a:pathLst>
                <a:path w="85" h="121">
                  <a:moveTo>
                    <a:pt x="8" y="108"/>
                  </a:moveTo>
                  <a:lnTo>
                    <a:pt x="18" y="112"/>
                  </a:lnTo>
                  <a:lnTo>
                    <a:pt x="24" y="120"/>
                  </a:lnTo>
                  <a:lnTo>
                    <a:pt x="30" y="114"/>
                  </a:lnTo>
                  <a:lnTo>
                    <a:pt x="42" y="112"/>
                  </a:lnTo>
                  <a:lnTo>
                    <a:pt x="50" y="110"/>
                  </a:lnTo>
                  <a:lnTo>
                    <a:pt x="60" y="102"/>
                  </a:lnTo>
                  <a:lnTo>
                    <a:pt x="66" y="102"/>
                  </a:lnTo>
                  <a:lnTo>
                    <a:pt x="70" y="98"/>
                  </a:lnTo>
                  <a:lnTo>
                    <a:pt x="80" y="98"/>
                  </a:lnTo>
                  <a:lnTo>
                    <a:pt x="84" y="96"/>
                  </a:lnTo>
                  <a:lnTo>
                    <a:pt x="78" y="78"/>
                  </a:lnTo>
                  <a:lnTo>
                    <a:pt x="82" y="28"/>
                  </a:lnTo>
                  <a:lnTo>
                    <a:pt x="78" y="24"/>
                  </a:lnTo>
                  <a:lnTo>
                    <a:pt x="80" y="18"/>
                  </a:lnTo>
                  <a:lnTo>
                    <a:pt x="72" y="2"/>
                  </a:lnTo>
                  <a:lnTo>
                    <a:pt x="10" y="0"/>
                  </a:lnTo>
                  <a:lnTo>
                    <a:pt x="0" y="86"/>
                  </a:lnTo>
                  <a:lnTo>
                    <a:pt x="8" y="10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0" name="Freeform 653"/>
            <p:cNvSpPr>
              <a:spLocks/>
            </p:cNvSpPr>
            <p:nvPr/>
          </p:nvSpPr>
          <p:spPr bwMode="ltGray">
            <a:xfrm>
              <a:off x="3671888" y="4011613"/>
              <a:ext cx="188912" cy="215900"/>
            </a:xfrm>
            <a:custGeom>
              <a:avLst/>
              <a:gdLst/>
              <a:ahLst/>
              <a:cxnLst>
                <a:cxn ang="0">
                  <a:pos x="112" y="18"/>
                </a:cxn>
                <a:cxn ang="0">
                  <a:pos x="118" y="28"/>
                </a:cxn>
                <a:cxn ang="0">
                  <a:pos x="116" y="44"/>
                </a:cxn>
                <a:cxn ang="0">
                  <a:pos x="118" y="48"/>
                </a:cxn>
                <a:cxn ang="0">
                  <a:pos x="118" y="56"/>
                </a:cxn>
                <a:cxn ang="0">
                  <a:pos x="114" y="58"/>
                </a:cxn>
                <a:cxn ang="0">
                  <a:pos x="110" y="64"/>
                </a:cxn>
                <a:cxn ang="0">
                  <a:pos x="106" y="78"/>
                </a:cxn>
                <a:cxn ang="0">
                  <a:pos x="104" y="82"/>
                </a:cxn>
                <a:cxn ang="0">
                  <a:pos x="102" y="88"/>
                </a:cxn>
                <a:cxn ang="0">
                  <a:pos x="106" y="100"/>
                </a:cxn>
                <a:cxn ang="0">
                  <a:pos x="110" y="106"/>
                </a:cxn>
                <a:cxn ang="0">
                  <a:pos x="110" y="112"/>
                </a:cxn>
                <a:cxn ang="0">
                  <a:pos x="100" y="110"/>
                </a:cxn>
                <a:cxn ang="0">
                  <a:pos x="90" y="108"/>
                </a:cxn>
                <a:cxn ang="0">
                  <a:pos x="80" y="108"/>
                </a:cxn>
                <a:cxn ang="0">
                  <a:pos x="72" y="108"/>
                </a:cxn>
                <a:cxn ang="0">
                  <a:pos x="56" y="108"/>
                </a:cxn>
                <a:cxn ang="0">
                  <a:pos x="40" y="112"/>
                </a:cxn>
                <a:cxn ang="0">
                  <a:pos x="28" y="118"/>
                </a:cxn>
                <a:cxn ang="0">
                  <a:pos x="22" y="118"/>
                </a:cxn>
                <a:cxn ang="0">
                  <a:pos x="0" y="64"/>
                </a:cxn>
                <a:cxn ang="0">
                  <a:pos x="22" y="0"/>
                </a:cxn>
                <a:cxn ang="0">
                  <a:pos x="112" y="18"/>
                </a:cxn>
              </a:cxnLst>
              <a:rect l="0" t="0" r="r" b="b"/>
              <a:pathLst>
                <a:path w="119" h="119">
                  <a:moveTo>
                    <a:pt x="112" y="18"/>
                  </a:moveTo>
                  <a:lnTo>
                    <a:pt x="118" y="28"/>
                  </a:lnTo>
                  <a:lnTo>
                    <a:pt x="116" y="44"/>
                  </a:lnTo>
                  <a:lnTo>
                    <a:pt x="118" y="48"/>
                  </a:lnTo>
                  <a:lnTo>
                    <a:pt x="118" y="56"/>
                  </a:lnTo>
                  <a:lnTo>
                    <a:pt x="114" y="58"/>
                  </a:lnTo>
                  <a:lnTo>
                    <a:pt x="110" y="64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2" y="88"/>
                  </a:lnTo>
                  <a:lnTo>
                    <a:pt x="106" y="100"/>
                  </a:lnTo>
                  <a:lnTo>
                    <a:pt x="110" y="106"/>
                  </a:lnTo>
                  <a:lnTo>
                    <a:pt x="110" y="112"/>
                  </a:lnTo>
                  <a:lnTo>
                    <a:pt x="100" y="110"/>
                  </a:lnTo>
                  <a:lnTo>
                    <a:pt x="90" y="108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56" y="108"/>
                  </a:lnTo>
                  <a:lnTo>
                    <a:pt x="40" y="112"/>
                  </a:lnTo>
                  <a:lnTo>
                    <a:pt x="28" y="118"/>
                  </a:lnTo>
                  <a:lnTo>
                    <a:pt x="22" y="118"/>
                  </a:lnTo>
                  <a:lnTo>
                    <a:pt x="0" y="64"/>
                  </a:lnTo>
                  <a:lnTo>
                    <a:pt x="22" y="0"/>
                  </a:lnTo>
                  <a:lnTo>
                    <a:pt x="112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1" name="Freeform 654"/>
            <p:cNvSpPr>
              <a:spLocks/>
            </p:cNvSpPr>
            <p:nvPr/>
          </p:nvSpPr>
          <p:spPr bwMode="ltGray">
            <a:xfrm>
              <a:off x="3597275" y="4070350"/>
              <a:ext cx="123825" cy="15716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" y="36"/>
                </a:cxn>
                <a:cxn ang="0">
                  <a:pos x="22" y="52"/>
                </a:cxn>
                <a:cxn ang="0">
                  <a:pos x="32" y="66"/>
                </a:cxn>
                <a:cxn ang="0">
                  <a:pos x="38" y="68"/>
                </a:cxn>
                <a:cxn ang="0">
                  <a:pos x="48" y="78"/>
                </a:cxn>
                <a:cxn ang="0">
                  <a:pos x="60" y="84"/>
                </a:cxn>
                <a:cxn ang="0">
                  <a:pos x="66" y="86"/>
                </a:cxn>
                <a:cxn ang="0">
                  <a:pos x="70" y="86"/>
                </a:cxn>
                <a:cxn ang="0">
                  <a:pos x="70" y="68"/>
                </a:cxn>
                <a:cxn ang="0">
                  <a:pos x="76" y="58"/>
                </a:cxn>
                <a:cxn ang="0">
                  <a:pos x="76" y="56"/>
                </a:cxn>
                <a:cxn ang="0">
                  <a:pos x="66" y="54"/>
                </a:cxn>
                <a:cxn ang="0">
                  <a:pos x="64" y="44"/>
                </a:cxn>
                <a:cxn ang="0">
                  <a:pos x="52" y="42"/>
                </a:cxn>
                <a:cxn ang="0">
                  <a:pos x="60" y="38"/>
                </a:cxn>
                <a:cxn ang="0">
                  <a:pos x="60" y="32"/>
                </a:cxn>
                <a:cxn ang="0">
                  <a:pos x="62" y="30"/>
                </a:cxn>
                <a:cxn ang="0">
                  <a:pos x="62" y="20"/>
                </a:cxn>
                <a:cxn ang="0">
                  <a:pos x="38" y="0"/>
                </a:cxn>
                <a:cxn ang="0">
                  <a:pos x="8" y="14"/>
                </a:cxn>
                <a:cxn ang="0">
                  <a:pos x="0" y="28"/>
                </a:cxn>
              </a:cxnLst>
              <a:rect l="0" t="0" r="r" b="b"/>
              <a:pathLst>
                <a:path w="77" h="87">
                  <a:moveTo>
                    <a:pt x="0" y="28"/>
                  </a:moveTo>
                  <a:lnTo>
                    <a:pt x="4" y="36"/>
                  </a:lnTo>
                  <a:lnTo>
                    <a:pt x="22" y="52"/>
                  </a:lnTo>
                  <a:lnTo>
                    <a:pt x="32" y="66"/>
                  </a:lnTo>
                  <a:lnTo>
                    <a:pt x="38" y="68"/>
                  </a:lnTo>
                  <a:lnTo>
                    <a:pt x="48" y="78"/>
                  </a:lnTo>
                  <a:lnTo>
                    <a:pt x="60" y="84"/>
                  </a:lnTo>
                  <a:lnTo>
                    <a:pt x="66" y="86"/>
                  </a:lnTo>
                  <a:lnTo>
                    <a:pt x="70" y="86"/>
                  </a:lnTo>
                  <a:lnTo>
                    <a:pt x="70" y="68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66" y="54"/>
                  </a:lnTo>
                  <a:lnTo>
                    <a:pt x="64" y="44"/>
                  </a:lnTo>
                  <a:lnTo>
                    <a:pt x="52" y="42"/>
                  </a:lnTo>
                  <a:lnTo>
                    <a:pt x="60" y="38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62" y="20"/>
                  </a:lnTo>
                  <a:lnTo>
                    <a:pt x="38" y="0"/>
                  </a:lnTo>
                  <a:lnTo>
                    <a:pt x="8" y="14"/>
                  </a:lnTo>
                  <a:lnTo>
                    <a:pt x="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2" name="Freeform 655"/>
            <p:cNvSpPr>
              <a:spLocks/>
            </p:cNvSpPr>
            <p:nvPr/>
          </p:nvSpPr>
          <p:spPr bwMode="ltGray">
            <a:xfrm>
              <a:off x="3563938" y="4014788"/>
              <a:ext cx="82550" cy="12223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2" y="44"/>
                </a:cxn>
                <a:cxn ang="0">
                  <a:pos x="8" y="50"/>
                </a:cxn>
                <a:cxn ang="0">
                  <a:pos x="8" y="54"/>
                </a:cxn>
                <a:cxn ang="0">
                  <a:pos x="1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28" y="60"/>
                </a:cxn>
                <a:cxn ang="0">
                  <a:pos x="32" y="60"/>
                </a:cxn>
                <a:cxn ang="0">
                  <a:pos x="34" y="52"/>
                </a:cxn>
                <a:cxn ang="0">
                  <a:pos x="40" y="48"/>
                </a:cxn>
                <a:cxn ang="0">
                  <a:pos x="46" y="48"/>
                </a:cxn>
                <a:cxn ang="0">
                  <a:pos x="46" y="40"/>
                </a:cxn>
                <a:cxn ang="0">
                  <a:pos x="50" y="34"/>
                </a:cxn>
                <a:cxn ang="0">
                  <a:pos x="46" y="2"/>
                </a:cxn>
                <a:cxn ang="0">
                  <a:pos x="16" y="0"/>
                </a:cxn>
                <a:cxn ang="0">
                  <a:pos x="0" y="22"/>
                </a:cxn>
              </a:cxnLst>
              <a:rect l="0" t="0" r="r" b="b"/>
              <a:pathLst>
                <a:path w="51" h="67">
                  <a:moveTo>
                    <a:pt x="0" y="22"/>
                  </a:moveTo>
                  <a:lnTo>
                    <a:pt x="0" y="30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1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4" y="52"/>
                  </a:lnTo>
                  <a:lnTo>
                    <a:pt x="40" y="48"/>
                  </a:lnTo>
                  <a:lnTo>
                    <a:pt x="46" y="48"/>
                  </a:lnTo>
                  <a:lnTo>
                    <a:pt x="46" y="40"/>
                  </a:lnTo>
                  <a:lnTo>
                    <a:pt x="50" y="34"/>
                  </a:lnTo>
                  <a:lnTo>
                    <a:pt x="46" y="2"/>
                  </a:lnTo>
                  <a:lnTo>
                    <a:pt x="16" y="0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3" name="Freeform 656"/>
            <p:cNvSpPr>
              <a:spLocks/>
            </p:cNvSpPr>
            <p:nvPr/>
          </p:nvSpPr>
          <p:spPr bwMode="ltGray">
            <a:xfrm>
              <a:off x="3516313" y="3930650"/>
              <a:ext cx="193675" cy="18732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35"/>
                </a:cxn>
                <a:cxn ang="0">
                  <a:pos x="11" y="39"/>
                </a:cxn>
                <a:cxn ang="0">
                  <a:pos x="17" y="45"/>
                </a:cxn>
                <a:cxn ang="0">
                  <a:pos x="23" y="52"/>
                </a:cxn>
                <a:cxn ang="0">
                  <a:pos x="23" y="57"/>
                </a:cxn>
                <a:cxn ang="0">
                  <a:pos x="28" y="67"/>
                </a:cxn>
                <a:cxn ang="0">
                  <a:pos x="38" y="61"/>
                </a:cxn>
                <a:cxn ang="0">
                  <a:pos x="45" y="52"/>
                </a:cxn>
                <a:cxn ang="0">
                  <a:pos x="51" y="46"/>
                </a:cxn>
                <a:cxn ang="0">
                  <a:pos x="66" y="48"/>
                </a:cxn>
                <a:cxn ang="0">
                  <a:pos x="68" y="52"/>
                </a:cxn>
                <a:cxn ang="0">
                  <a:pos x="68" y="54"/>
                </a:cxn>
                <a:cxn ang="0">
                  <a:pos x="69" y="63"/>
                </a:cxn>
                <a:cxn ang="0">
                  <a:pos x="71" y="67"/>
                </a:cxn>
                <a:cxn ang="0">
                  <a:pos x="71" y="76"/>
                </a:cxn>
                <a:cxn ang="0">
                  <a:pos x="75" y="78"/>
                </a:cxn>
                <a:cxn ang="0">
                  <a:pos x="79" y="76"/>
                </a:cxn>
                <a:cxn ang="0">
                  <a:pos x="86" y="78"/>
                </a:cxn>
                <a:cxn ang="0">
                  <a:pos x="92" y="87"/>
                </a:cxn>
                <a:cxn ang="0">
                  <a:pos x="88" y="95"/>
                </a:cxn>
                <a:cxn ang="0">
                  <a:pos x="88" y="98"/>
                </a:cxn>
                <a:cxn ang="0">
                  <a:pos x="92" y="102"/>
                </a:cxn>
                <a:cxn ang="0">
                  <a:pos x="99" y="96"/>
                </a:cxn>
                <a:cxn ang="0">
                  <a:pos x="109" y="95"/>
                </a:cxn>
                <a:cxn ang="0">
                  <a:pos x="113" y="89"/>
                </a:cxn>
                <a:cxn ang="0">
                  <a:pos x="113" y="78"/>
                </a:cxn>
                <a:cxn ang="0">
                  <a:pos x="118" y="78"/>
                </a:cxn>
                <a:cxn ang="0">
                  <a:pos x="118" y="70"/>
                </a:cxn>
                <a:cxn ang="0">
                  <a:pos x="114" y="67"/>
                </a:cxn>
                <a:cxn ang="0">
                  <a:pos x="113" y="63"/>
                </a:cxn>
                <a:cxn ang="0">
                  <a:pos x="113" y="57"/>
                </a:cxn>
                <a:cxn ang="0">
                  <a:pos x="114" y="52"/>
                </a:cxn>
                <a:cxn ang="0">
                  <a:pos x="118" y="48"/>
                </a:cxn>
                <a:cxn ang="0">
                  <a:pos x="122" y="46"/>
                </a:cxn>
                <a:cxn ang="0">
                  <a:pos x="116" y="15"/>
                </a:cxn>
                <a:cxn ang="0">
                  <a:pos x="32" y="0"/>
                </a:cxn>
                <a:cxn ang="0">
                  <a:pos x="2" y="26"/>
                </a:cxn>
                <a:cxn ang="0">
                  <a:pos x="0" y="32"/>
                </a:cxn>
              </a:cxnLst>
              <a:rect l="0" t="0" r="r" b="b"/>
              <a:pathLst>
                <a:path w="123" h="103">
                  <a:moveTo>
                    <a:pt x="0" y="32"/>
                  </a:moveTo>
                  <a:lnTo>
                    <a:pt x="8" y="35"/>
                  </a:lnTo>
                  <a:lnTo>
                    <a:pt x="11" y="39"/>
                  </a:lnTo>
                  <a:lnTo>
                    <a:pt x="17" y="45"/>
                  </a:lnTo>
                  <a:lnTo>
                    <a:pt x="23" y="52"/>
                  </a:lnTo>
                  <a:lnTo>
                    <a:pt x="23" y="57"/>
                  </a:lnTo>
                  <a:lnTo>
                    <a:pt x="28" y="67"/>
                  </a:lnTo>
                  <a:lnTo>
                    <a:pt x="38" y="61"/>
                  </a:lnTo>
                  <a:lnTo>
                    <a:pt x="45" y="52"/>
                  </a:lnTo>
                  <a:lnTo>
                    <a:pt x="51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9" y="63"/>
                  </a:lnTo>
                  <a:lnTo>
                    <a:pt x="71" y="67"/>
                  </a:lnTo>
                  <a:lnTo>
                    <a:pt x="71" y="76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6" y="78"/>
                  </a:lnTo>
                  <a:lnTo>
                    <a:pt x="92" y="87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92" y="102"/>
                  </a:lnTo>
                  <a:lnTo>
                    <a:pt x="99" y="96"/>
                  </a:lnTo>
                  <a:lnTo>
                    <a:pt x="109" y="95"/>
                  </a:lnTo>
                  <a:lnTo>
                    <a:pt x="113" y="89"/>
                  </a:lnTo>
                  <a:lnTo>
                    <a:pt x="113" y="78"/>
                  </a:lnTo>
                  <a:lnTo>
                    <a:pt x="118" y="78"/>
                  </a:lnTo>
                  <a:lnTo>
                    <a:pt x="118" y="70"/>
                  </a:lnTo>
                  <a:lnTo>
                    <a:pt x="114" y="67"/>
                  </a:lnTo>
                  <a:lnTo>
                    <a:pt x="113" y="63"/>
                  </a:lnTo>
                  <a:lnTo>
                    <a:pt x="113" y="57"/>
                  </a:lnTo>
                  <a:lnTo>
                    <a:pt x="114" y="52"/>
                  </a:lnTo>
                  <a:lnTo>
                    <a:pt x="118" y="48"/>
                  </a:lnTo>
                  <a:lnTo>
                    <a:pt x="122" y="46"/>
                  </a:lnTo>
                  <a:lnTo>
                    <a:pt x="116" y="15"/>
                  </a:lnTo>
                  <a:lnTo>
                    <a:pt x="32" y="0"/>
                  </a:lnTo>
                  <a:lnTo>
                    <a:pt x="2" y="26"/>
                  </a:lnTo>
                  <a:lnTo>
                    <a:pt x="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4" name="Freeform 657"/>
            <p:cNvSpPr>
              <a:spLocks/>
            </p:cNvSpPr>
            <p:nvPr/>
          </p:nvSpPr>
          <p:spPr bwMode="ltGray">
            <a:xfrm>
              <a:off x="3514725" y="3929063"/>
              <a:ext cx="206375" cy="20002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38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24" y="56"/>
                </a:cxn>
                <a:cxn ang="0">
                  <a:pos x="24" y="62"/>
                </a:cxn>
                <a:cxn ang="0">
                  <a:pos x="30" y="72"/>
                </a:cxn>
                <a:cxn ang="0">
                  <a:pos x="40" y="66"/>
                </a:cxn>
                <a:cxn ang="0">
                  <a:pos x="48" y="56"/>
                </a:cxn>
                <a:cxn ang="0">
                  <a:pos x="54" y="50"/>
                </a:cxn>
                <a:cxn ang="0">
                  <a:pos x="70" y="52"/>
                </a:cxn>
                <a:cxn ang="0">
                  <a:pos x="72" y="56"/>
                </a:cxn>
                <a:cxn ang="0">
                  <a:pos x="72" y="58"/>
                </a:cxn>
                <a:cxn ang="0">
                  <a:pos x="74" y="68"/>
                </a:cxn>
                <a:cxn ang="0">
                  <a:pos x="76" y="72"/>
                </a:cxn>
                <a:cxn ang="0">
                  <a:pos x="76" y="82"/>
                </a:cxn>
                <a:cxn ang="0">
                  <a:pos x="80" y="84"/>
                </a:cxn>
                <a:cxn ang="0">
                  <a:pos x="84" y="82"/>
                </a:cxn>
                <a:cxn ang="0">
                  <a:pos x="92" y="84"/>
                </a:cxn>
                <a:cxn ang="0">
                  <a:pos x="98" y="94"/>
                </a:cxn>
                <a:cxn ang="0">
                  <a:pos x="94" y="102"/>
                </a:cxn>
                <a:cxn ang="0">
                  <a:pos x="94" y="106"/>
                </a:cxn>
                <a:cxn ang="0">
                  <a:pos x="98" y="110"/>
                </a:cxn>
                <a:cxn ang="0">
                  <a:pos x="106" y="104"/>
                </a:cxn>
                <a:cxn ang="0">
                  <a:pos x="116" y="102"/>
                </a:cxn>
                <a:cxn ang="0">
                  <a:pos x="120" y="96"/>
                </a:cxn>
                <a:cxn ang="0">
                  <a:pos x="120" y="84"/>
                </a:cxn>
                <a:cxn ang="0">
                  <a:pos x="126" y="84"/>
                </a:cxn>
                <a:cxn ang="0">
                  <a:pos x="126" y="76"/>
                </a:cxn>
                <a:cxn ang="0">
                  <a:pos x="122" y="72"/>
                </a:cxn>
                <a:cxn ang="0">
                  <a:pos x="120" y="68"/>
                </a:cxn>
                <a:cxn ang="0">
                  <a:pos x="120" y="62"/>
                </a:cxn>
                <a:cxn ang="0">
                  <a:pos x="122" y="56"/>
                </a:cxn>
                <a:cxn ang="0">
                  <a:pos x="126" y="52"/>
                </a:cxn>
                <a:cxn ang="0">
                  <a:pos x="130" y="50"/>
                </a:cxn>
                <a:cxn ang="0">
                  <a:pos x="124" y="16"/>
                </a:cxn>
                <a:cxn ang="0">
                  <a:pos x="34" y="0"/>
                </a:cxn>
                <a:cxn ang="0">
                  <a:pos x="2" y="28"/>
                </a:cxn>
                <a:cxn ang="0">
                  <a:pos x="0" y="34"/>
                </a:cxn>
              </a:cxnLst>
              <a:rect l="0" t="0" r="r" b="b"/>
              <a:pathLst>
                <a:path w="131" h="111">
                  <a:moveTo>
                    <a:pt x="0" y="34"/>
                  </a:moveTo>
                  <a:lnTo>
                    <a:pt x="8" y="38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62"/>
                  </a:lnTo>
                  <a:lnTo>
                    <a:pt x="30" y="72"/>
                  </a:lnTo>
                  <a:lnTo>
                    <a:pt x="40" y="66"/>
                  </a:lnTo>
                  <a:lnTo>
                    <a:pt x="48" y="56"/>
                  </a:lnTo>
                  <a:lnTo>
                    <a:pt x="54" y="50"/>
                  </a:lnTo>
                  <a:lnTo>
                    <a:pt x="70" y="52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4" y="68"/>
                  </a:lnTo>
                  <a:lnTo>
                    <a:pt x="76" y="72"/>
                  </a:lnTo>
                  <a:lnTo>
                    <a:pt x="76" y="82"/>
                  </a:lnTo>
                  <a:lnTo>
                    <a:pt x="80" y="84"/>
                  </a:lnTo>
                  <a:lnTo>
                    <a:pt x="84" y="82"/>
                  </a:lnTo>
                  <a:lnTo>
                    <a:pt x="92" y="84"/>
                  </a:lnTo>
                  <a:lnTo>
                    <a:pt x="98" y="94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98" y="110"/>
                  </a:lnTo>
                  <a:lnTo>
                    <a:pt x="106" y="104"/>
                  </a:lnTo>
                  <a:lnTo>
                    <a:pt x="116" y="102"/>
                  </a:lnTo>
                  <a:lnTo>
                    <a:pt x="120" y="96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26" y="76"/>
                  </a:lnTo>
                  <a:lnTo>
                    <a:pt x="122" y="72"/>
                  </a:lnTo>
                  <a:lnTo>
                    <a:pt x="120" y="68"/>
                  </a:lnTo>
                  <a:lnTo>
                    <a:pt x="120" y="62"/>
                  </a:lnTo>
                  <a:lnTo>
                    <a:pt x="122" y="56"/>
                  </a:lnTo>
                  <a:lnTo>
                    <a:pt x="126" y="52"/>
                  </a:lnTo>
                  <a:lnTo>
                    <a:pt x="130" y="50"/>
                  </a:lnTo>
                  <a:lnTo>
                    <a:pt x="124" y="16"/>
                  </a:lnTo>
                  <a:lnTo>
                    <a:pt x="34" y="0"/>
                  </a:lnTo>
                  <a:lnTo>
                    <a:pt x="2" y="28"/>
                  </a:lnTo>
                  <a:lnTo>
                    <a:pt x="0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5" name="Freeform 658"/>
            <p:cNvSpPr>
              <a:spLocks/>
            </p:cNvSpPr>
            <p:nvPr/>
          </p:nvSpPr>
          <p:spPr bwMode="ltGray">
            <a:xfrm>
              <a:off x="3497263" y="3460750"/>
              <a:ext cx="407987" cy="433388"/>
            </a:xfrm>
            <a:custGeom>
              <a:avLst/>
              <a:gdLst/>
              <a:ahLst/>
              <a:cxnLst>
                <a:cxn ang="0">
                  <a:pos x="14" y="98"/>
                </a:cxn>
                <a:cxn ang="0">
                  <a:pos x="22" y="84"/>
                </a:cxn>
                <a:cxn ang="0">
                  <a:pos x="124" y="4"/>
                </a:cxn>
                <a:cxn ang="0">
                  <a:pos x="190" y="0"/>
                </a:cxn>
                <a:cxn ang="0">
                  <a:pos x="256" y="64"/>
                </a:cxn>
                <a:cxn ang="0">
                  <a:pos x="214" y="224"/>
                </a:cxn>
                <a:cxn ang="0">
                  <a:pos x="70" y="238"/>
                </a:cxn>
                <a:cxn ang="0">
                  <a:pos x="0" y="198"/>
                </a:cxn>
                <a:cxn ang="0">
                  <a:pos x="2" y="188"/>
                </a:cxn>
                <a:cxn ang="0">
                  <a:pos x="8" y="184"/>
                </a:cxn>
                <a:cxn ang="0">
                  <a:pos x="6" y="178"/>
                </a:cxn>
                <a:cxn ang="0">
                  <a:pos x="14" y="166"/>
                </a:cxn>
                <a:cxn ang="0">
                  <a:pos x="18" y="156"/>
                </a:cxn>
                <a:cxn ang="0">
                  <a:pos x="18" y="134"/>
                </a:cxn>
                <a:cxn ang="0">
                  <a:pos x="12" y="128"/>
                </a:cxn>
                <a:cxn ang="0">
                  <a:pos x="16" y="124"/>
                </a:cxn>
                <a:cxn ang="0">
                  <a:pos x="20" y="106"/>
                </a:cxn>
                <a:cxn ang="0">
                  <a:pos x="14" y="98"/>
                </a:cxn>
              </a:cxnLst>
              <a:rect l="0" t="0" r="r" b="b"/>
              <a:pathLst>
                <a:path w="257" h="239">
                  <a:moveTo>
                    <a:pt x="14" y="98"/>
                  </a:moveTo>
                  <a:lnTo>
                    <a:pt x="22" y="84"/>
                  </a:lnTo>
                  <a:lnTo>
                    <a:pt x="124" y="4"/>
                  </a:lnTo>
                  <a:lnTo>
                    <a:pt x="190" y="0"/>
                  </a:lnTo>
                  <a:lnTo>
                    <a:pt x="256" y="64"/>
                  </a:lnTo>
                  <a:lnTo>
                    <a:pt x="214" y="224"/>
                  </a:lnTo>
                  <a:lnTo>
                    <a:pt x="70" y="238"/>
                  </a:lnTo>
                  <a:lnTo>
                    <a:pt x="0" y="198"/>
                  </a:lnTo>
                  <a:lnTo>
                    <a:pt x="2" y="188"/>
                  </a:lnTo>
                  <a:lnTo>
                    <a:pt x="8" y="184"/>
                  </a:lnTo>
                  <a:lnTo>
                    <a:pt x="6" y="178"/>
                  </a:lnTo>
                  <a:lnTo>
                    <a:pt x="14" y="166"/>
                  </a:lnTo>
                  <a:lnTo>
                    <a:pt x="18" y="156"/>
                  </a:lnTo>
                  <a:lnTo>
                    <a:pt x="18" y="134"/>
                  </a:lnTo>
                  <a:lnTo>
                    <a:pt x="12" y="128"/>
                  </a:lnTo>
                  <a:lnTo>
                    <a:pt x="16" y="124"/>
                  </a:lnTo>
                  <a:lnTo>
                    <a:pt x="20" y="106"/>
                  </a:lnTo>
                  <a:lnTo>
                    <a:pt x="14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6" name="Freeform 659"/>
            <p:cNvSpPr>
              <a:spLocks/>
            </p:cNvSpPr>
            <p:nvPr/>
          </p:nvSpPr>
          <p:spPr bwMode="ltGray">
            <a:xfrm>
              <a:off x="3603625" y="3554413"/>
              <a:ext cx="495300" cy="492125"/>
            </a:xfrm>
            <a:custGeom>
              <a:avLst/>
              <a:gdLst/>
              <a:ahLst/>
              <a:cxnLst>
                <a:cxn ang="0">
                  <a:pos x="184" y="2"/>
                </a:cxn>
                <a:cxn ang="0">
                  <a:pos x="148" y="0"/>
                </a:cxn>
                <a:cxn ang="0">
                  <a:pos x="136" y="136"/>
                </a:cxn>
                <a:cxn ang="0">
                  <a:pos x="144" y="146"/>
                </a:cxn>
                <a:cxn ang="0">
                  <a:pos x="136" y="164"/>
                </a:cxn>
                <a:cxn ang="0">
                  <a:pos x="64" y="156"/>
                </a:cxn>
                <a:cxn ang="0">
                  <a:pos x="56" y="148"/>
                </a:cxn>
                <a:cxn ang="0">
                  <a:pos x="52" y="158"/>
                </a:cxn>
                <a:cxn ang="0">
                  <a:pos x="44" y="158"/>
                </a:cxn>
                <a:cxn ang="0">
                  <a:pos x="34" y="166"/>
                </a:cxn>
                <a:cxn ang="0">
                  <a:pos x="30" y="168"/>
                </a:cxn>
                <a:cxn ang="0">
                  <a:pos x="28" y="160"/>
                </a:cxn>
                <a:cxn ang="0">
                  <a:pos x="30" y="158"/>
                </a:cxn>
                <a:cxn ang="0">
                  <a:pos x="26" y="154"/>
                </a:cxn>
                <a:cxn ang="0">
                  <a:pos x="20" y="158"/>
                </a:cxn>
                <a:cxn ang="0">
                  <a:pos x="18" y="160"/>
                </a:cxn>
                <a:cxn ang="0">
                  <a:pos x="14" y="178"/>
                </a:cxn>
                <a:cxn ang="0">
                  <a:pos x="4" y="174"/>
                </a:cxn>
                <a:cxn ang="0">
                  <a:pos x="0" y="200"/>
                </a:cxn>
                <a:cxn ang="0">
                  <a:pos x="4" y="208"/>
                </a:cxn>
                <a:cxn ang="0">
                  <a:pos x="6" y="212"/>
                </a:cxn>
                <a:cxn ang="0">
                  <a:pos x="4" y="220"/>
                </a:cxn>
                <a:cxn ang="0">
                  <a:pos x="12" y="222"/>
                </a:cxn>
                <a:cxn ang="0">
                  <a:pos x="18" y="226"/>
                </a:cxn>
                <a:cxn ang="0">
                  <a:pos x="28" y="234"/>
                </a:cxn>
                <a:cxn ang="0">
                  <a:pos x="34" y="236"/>
                </a:cxn>
                <a:cxn ang="0">
                  <a:pos x="46" y="228"/>
                </a:cxn>
                <a:cxn ang="0">
                  <a:pos x="48" y="222"/>
                </a:cxn>
                <a:cxn ang="0">
                  <a:pos x="58" y="222"/>
                </a:cxn>
                <a:cxn ang="0">
                  <a:pos x="60" y="230"/>
                </a:cxn>
                <a:cxn ang="0">
                  <a:pos x="64" y="236"/>
                </a:cxn>
                <a:cxn ang="0">
                  <a:pos x="68" y="244"/>
                </a:cxn>
                <a:cxn ang="0">
                  <a:pos x="62" y="250"/>
                </a:cxn>
                <a:cxn ang="0">
                  <a:pos x="60" y="256"/>
                </a:cxn>
                <a:cxn ang="0">
                  <a:pos x="70" y="254"/>
                </a:cxn>
                <a:cxn ang="0">
                  <a:pos x="72" y="260"/>
                </a:cxn>
                <a:cxn ang="0">
                  <a:pos x="74" y="258"/>
                </a:cxn>
                <a:cxn ang="0">
                  <a:pos x="80" y="260"/>
                </a:cxn>
                <a:cxn ang="0">
                  <a:pos x="86" y="266"/>
                </a:cxn>
                <a:cxn ang="0">
                  <a:pos x="86" y="268"/>
                </a:cxn>
                <a:cxn ang="0">
                  <a:pos x="98" y="262"/>
                </a:cxn>
                <a:cxn ang="0">
                  <a:pos x="104" y="260"/>
                </a:cxn>
                <a:cxn ang="0">
                  <a:pos x="108" y="270"/>
                </a:cxn>
                <a:cxn ang="0">
                  <a:pos x="124" y="258"/>
                </a:cxn>
                <a:cxn ang="0">
                  <a:pos x="312" y="176"/>
                </a:cxn>
                <a:cxn ang="0">
                  <a:pos x="308" y="80"/>
                </a:cxn>
                <a:cxn ang="0">
                  <a:pos x="184" y="2"/>
                </a:cxn>
              </a:cxnLst>
              <a:rect l="0" t="0" r="r" b="b"/>
              <a:pathLst>
                <a:path w="313" h="271">
                  <a:moveTo>
                    <a:pt x="184" y="2"/>
                  </a:moveTo>
                  <a:lnTo>
                    <a:pt x="148" y="0"/>
                  </a:lnTo>
                  <a:lnTo>
                    <a:pt x="136" y="136"/>
                  </a:lnTo>
                  <a:lnTo>
                    <a:pt x="144" y="146"/>
                  </a:lnTo>
                  <a:lnTo>
                    <a:pt x="136" y="164"/>
                  </a:lnTo>
                  <a:lnTo>
                    <a:pt x="64" y="156"/>
                  </a:lnTo>
                  <a:lnTo>
                    <a:pt x="56" y="148"/>
                  </a:lnTo>
                  <a:lnTo>
                    <a:pt x="52" y="158"/>
                  </a:lnTo>
                  <a:lnTo>
                    <a:pt x="44" y="158"/>
                  </a:lnTo>
                  <a:lnTo>
                    <a:pt x="34" y="166"/>
                  </a:lnTo>
                  <a:lnTo>
                    <a:pt x="30" y="168"/>
                  </a:lnTo>
                  <a:lnTo>
                    <a:pt x="28" y="160"/>
                  </a:lnTo>
                  <a:lnTo>
                    <a:pt x="30" y="158"/>
                  </a:lnTo>
                  <a:lnTo>
                    <a:pt x="26" y="154"/>
                  </a:lnTo>
                  <a:lnTo>
                    <a:pt x="20" y="158"/>
                  </a:lnTo>
                  <a:lnTo>
                    <a:pt x="18" y="160"/>
                  </a:lnTo>
                  <a:lnTo>
                    <a:pt x="14" y="178"/>
                  </a:lnTo>
                  <a:lnTo>
                    <a:pt x="4" y="174"/>
                  </a:lnTo>
                  <a:lnTo>
                    <a:pt x="0" y="200"/>
                  </a:lnTo>
                  <a:lnTo>
                    <a:pt x="4" y="208"/>
                  </a:lnTo>
                  <a:lnTo>
                    <a:pt x="6" y="212"/>
                  </a:lnTo>
                  <a:lnTo>
                    <a:pt x="4" y="220"/>
                  </a:lnTo>
                  <a:lnTo>
                    <a:pt x="12" y="222"/>
                  </a:lnTo>
                  <a:lnTo>
                    <a:pt x="18" y="226"/>
                  </a:lnTo>
                  <a:lnTo>
                    <a:pt x="28" y="234"/>
                  </a:lnTo>
                  <a:lnTo>
                    <a:pt x="34" y="236"/>
                  </a:lnTo>
                  <a:lnTo>
                    <a:pt x="46" y="228"/>
                  </a:lnTo>
                  <a:lnTo>
                    <a:pt x="48" y="222"/>
                  </a:lnTo>
                  <a:lnTo>
                    <a:pt x="58" y="222"/>
                  </a:lnTo>
                  <a:lnTo>
                    <a:pt x="60" y="230"/>
                  </a:lnTo>
                  <a:lnTo>
                    <a:pt x="64" y="236"/>
                  </a:lnTo>
                  <a:lnTo>
                    <a:pt x="68" y="244"/>
                  </a:lnTo>
                  <a:lnTo>
                    <a:pt x="62" y="250"/>
                  </a:lnTo>
                  <a:lnTo>
                    <a:pt x="60" y="256"/>
                  </a:lnTo>
                  <a:lnTo>
                    <a:pt x="70" y="254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80" y="260"/>
                  </a:lnTo>
                  <a:lnTo>
                    <a:pt x="86" y="266"/>
                  </a:lnTo>
                  <a:lnTo>
                    <a:pt x="86" y="268"/>
                  </a:lnTo>
                  <a:lnTo>
                    <a:pt x="98" y="262"/>
                  </a:lnTo>
                  <a:lnTo>
                    <a:pt x="104" y="260"/>
                  </a:lnTo>
                  <a:lnTo>
                    <a:pt x="108" y="270"/>
                  </a:lnTo>
                  <a:lnTo>
                    <a:pt x="124" y="258"/>
                  </a:lnTo>
                  <a:lnTo>
                    <a:pt x="312" y="176"/>
                  </a:lnTo>
                  <a:lnTo>
                    <a:pt x="308" y="80"/>
                  </a:lnTo>
                  <a:lnTo>
                    <a:pt x="18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7" name="Freeform 660"/>
            <p:cNvSpPr>
              <a:spLocks/>
            </p:cNvSpPr>
            <p:nvPr/>
          </p:nvSpPr>
          <p:spPr bwMode="ltGray">
            <a:xfrm>
              <a:off x="3779838" y="3887788"/>
              <a:ext cx="239712" cy="18415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02" y="0"/>
                </a:cxn>
                <a:cxn ang="0">
                  <a:pos x="74" y="14"/>
                </a:cxn>
                <a:cxn ang="0">
                  <a:pos x="44" y="26"/>
                </a:cxn>
                <a:cxn ang="0">
                  <a:pos x="32" y="26"/>
                </a:cxn>
                <a:cxn ang="0">
                  <a:pos x="30" y="36"/>
                </a:cxn>
                <a:cxn ang="0">
                  <a:pos x="24" y="38"/>
                </a:cxn>
                <a:cxn ang="0">
                  <a:pos x="22" y="50"/>
                </a:cxn>
                <a:cxn ang="0">
                  <a:pos x="10" y="52"/>
                </a:cxn>
                <a:cxn ang="0">
                  <a:pos x="6" y="54"/>
                </a:cxn>
                <a:cxn ang="0">
                  <a:pos x="6" y="64"/>
                </a:cxn>
                <a:cxn ang="0">
                  <a:pos x="0" y="74"/>
                </a:cxn>
                <a:cxn ang="0">
                  <a:pos x="8" y="82"/>
                </a:cxn>
                <a:cxn ang="0">
                  <a:pos x="8" y="92"/>
                </a:cxn>
                <a:cxn ang="0">
                  <a:pos x="8" y="96"/>
                </a:cxn>
                <a:cxn ang="0">
                  <a:pos x="14" y="100"/>
                </a:cxn>
                <a:cxn ang="0">
                  <a:pos x="20" y="98"/>
                </a:cxn>
                <a:cxn ang="0">
                  <a:pos x="24" y="94"/>
                </a:cxn>
                <a:cxn ang="0">
                  <a:pos x="32" y="94"/>
                </a:cxn>
                <a:cxn ang="0">
                  <a:pos x="38" y="92"/>
                </a:cxn>
                <a:cxn ang="0">
                  <a:pos x="46" y="96"/>
                </a:cxn>
                <a:cxn ang="0">
                  <a:pos x="50" y="86"/>
                </a:cxn>
                <a:cxn ang="0">
                  <a:pos x="46" y="78"/>
                </a:cxn>
                <a:cxn ang="0">
                  <a:pos x="50" y="72"/>
                </a:cxn>
                <a:cxn ang="0">
                  <a:pos x="92" y="76"/>
                </a:cxn>
                <a:cxn ang="0">
                  <a:pos x="98" y="74"/>
                </a:cxn>
                <a:cxn ang="0">
                  <a:pos x="108" y="74"/>
                </a:cxn>
                <a:cxn ang="0">
                  <a:pos x="124" y="78"/>
                </a:cxn>
                <a:cxn ang="0">
                  <a:pos x="134" y="70"/>
                </a:cxn>
                <a:cxn ang="0">
                  <a:pos x="140" y="72"/>
                </a:cxn>
                <a:cxn ang="0">
                  <a:pos x="148" y="66"/>
                </a:cxn>
                <a:cxn ang="0">
                  <a:pos x="150" y="22"/>
                </a:cxn>
                <a:cxn ang="0">
                  <a:pos x="118" y="0"/>
                </a:cxn>
              </a:cxnLst>
              <a:rect l="0" t="0" r="r" b="b"/>
              <a:pathLst>
                <a:path w="151" h="101">
                  <a:moveTo>
                    <a:pt x="118" y="0"/>
                  </a:moveTo>
                  <a:lnTo>
                    <a:pt x="102" y="0"/>
                  </a:lnTo>
                  <a:lnTo>
                    <a:pt x="74" y="14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0" y="36"/>
                  </a:lnTo>
                  <a:lnTo>
                    <a:pt x="24" y="38"/>
                  </a:lnTo>
                  <a:lnTo>
                    <a:pt x="22" y="50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64"/>
                  </a:lnTo>
                  <a:lnTo>
                    <a:pt x="0" y="74"/>
                  </a:lnTo>
                  <a:lnTo>
                    <a:pt x="8" y="82"/>
                  </a:lnTo>
                  <a:lnTo>
                    <a:pt x="8" y="92"/>
                  </a:lnTo>
                  <a:lnTo>
                    <a:pt x="8" y="96"/>
                  </a:lnTo>
                  <a:lnTo>
                    <a:pt x="14" y="100"/>
                  </a:lnTo>
                  <a:lnTo>
                    <a:pt x="20" y="98"/>
                  </a:lnTo>
                  <a:lnTo>
                    <a:pt x="24" y="94"/>
                  </a:lnTo>
                  <a:lnTo>
                    <a:pt x="32" y="94"/>
                  </a:lnTo>
                  <a:lnTo>
                    <a:pt x="38" y="92"/>
                  </a:lnTo>
                  <a:lnTo>
                    <a:pt x="46" y="96"/>
                  </a:lnTo>
                  <a:lnTo>
                    <a:pt x="50" y="86"/>
                  </a:lnTo>
                  <a:lnTo>
                    <a:pt x="46" y="78"/>
                  </a:lnTo>
                  <a:lnTo>
                    <a:pt x="50" y="72"/>
                  </a:lnTo>
                  <a:lnTo>
                    <a:pt x="92" y="76"/>
                  </a:lnTo>
                  <a:lnTo>
                    <a:pt x="98" y="74"/>
                  </a:lnTo>
                  <a:lnTo>
                    <a:pt x="108" y="74"/>
                  </a:lnTo>
                  <a:lnTo>
                    <a:pt x="124" y="78"/>
                  </a:lnTo>
                  <a:lnTo>
                    <a:pt x="134" y="70"/>
                  </a:lnTo>
                  <a:lnTo>
                    <a:pt x="140" y="72"/>
                  </a:lnTo>
                  <a:lnTo>
                    <a:pt x="148" y="66"/>
                  </a:lnTo>
                  <a:lnTo>
                    <a:pt x="150" y="22"/>
                  </a:lnTo>
                  <a:lnTo>
                    <a:pt x="11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8" name="Freeform 661"/>
            <p:cNvSpPr>
              <a:spLocks/>
            </p:cNvSpPr>
            <p:nvPr/>
          </p:nvSpPr>
          <p:spPr bwMode="ltGray">
            <a:xfrm>
              <a:off x="3957638" y="3609975"/>
              <a:ext cx="460375" cy="400050"/>
            </a:xfrm>
            <a:custGeom>
              <a:avLst/>
              <a:gdLst/>
              <a:ahLst/>
              <a:cxnLst>
                <a:cxn ang="0">
                  <a:pos x="282" y="86"/>
                </a:cxn>
                <a:cxn ang="0">
                  <a:pos x="278" y="152"/>
                </a:cxn>
                <a:cxn ang="0">
                  <a:pos x="238" y="178"/>
                </a:cxn>
                <a:cxn ang="0">
                  <a:pos x="238" y="200"/>
                </a:cxn>
                <a:cxn ang="0">
                  <a:pos x="214" y="210"/>
                </a:cxn>
                <a:cxn ang="0">
                  <a:pos x="206" y="204"/>
                </a:cxn>
                <a:cxn ang="0">
                  <a:pos x="194" y="202"/>
                </a:cxn>
                <a:cxn ang="0">
                  <a:pos x="180" y="200"/>
                </a:cxn>
                <a:cxn ang="0">
                  <a:pos x="164" y="208"/>
                </a:cxn>
                <a:cxn ang="0">
                  <a:pos x="154" y="206"/>
                </a:cxn>
                <a:cxn ang="0">
                  <a:pos x="148" y="204"/>
                </a:cxn>
                <a:cxn ang="0">
                  <a:pos x="142" y="200"/>
                </a:cxn>
                <a:cxn ang="0">
                  <a:pos x="134" y="198"/>
                </a:cxn>
                <a:cxn ang="0">
                  <a:pos x="128" y="200"/>
                </a:cxn>
                <a:cxn ang="0">
                  <a:pos x="120" y="200"/>
                </a:cxn>
                <a:cxn ang="0">
                  <a:pos x="114" y="192"/>
                </a:cxn>
                <a:cxn ang="0">
                  <a:pos x="110" y="194"/>
                </a:cxn>
                <a:cxn ang="0">
                  <a:pos x="98" y="184"/>
                </a:cxn>
                <a:cxn ang="0">
                  <a:pos x="72" y="188"/>
                </a:cxn>
                <a:cxn ang="0">
                  <a:pos x="70" y="198"/>
                </a:cxn>
                <a:cxn ang="0">
                  <a:pos x="60" y="216"/>
                </a:cxn>
                <a:cxn ang="0">
                  <a:pos x="42" y="204"/>
                </a:cxn>
                <a:cxn ang="0">
                  <a:pos x="36" y="220"/>
                </a:cxn>
                <a:cxn ang="0">
                  <a:pos x="32" y="206"/>
                </a:cxn>
                <a:cxn ang="0">
                  <a:pos x="30" y="202"/>
                </a:cxn>
                <a:cxn ang="0">
                  <a:pos x="28" y="206"/>
                </a:cxn>
                <a:cxn ang="0">
                  <a:pos x="16" y="194"/>
                </a:cxn>
                <a:cxn ang="0">
                  <a:pos x="12" y="182"/>
                </a:cxn>
                <a:cxn ang="0">
                  <a:pos x="6" y="178"/>
                </a:cxn>
                <a:cxn ang="0">
                  <a:pos x="0" y="166"/>
                </a:cxn>
                <a:cxn ang="0">
                  <a:pos x="6" y="154"/>
                </a:cxn>
                <a:cxn ang="0">
                  <a:pos x="40" y="154"/>
                </a:cxn>
                <a:cxn ang="0">
                  <a:pos x="64" y="152"/>
                </a:cxn>
                <a:cxn ang="0">
                  <a:pos x="68" y="140"/>
                </a:cxn>
                <a:cxn ang="0">
                  <a:pos x="78" y="126"/>
                </a:cxn>
                <a:cxn ang="0">
                  <a:pos x="84" y="78"/>
                </a:cxn>
                <a:cxn ang="0">
                  <a:pos x="214" y="0"/>
                </a:cxn>
                <a:cxn ang="0">
                  <a:pos x="282" y="36"/>
                </a:cxn>
                <a:cxn ang="0">
                  <a:pos x="284" y="64"/>
                </a:cxn>
                <a:cxn ang="0">
                  <a:pos x="290" y="78"/>
                </a:cxn>
                <a:cxn ang="0">
                  <a:pos x="282" y="86"/>
                </a:cxn>
              </a:cxnLst>
              <a:rect l="0" t="0" r="r" b="b"/>
              <a:pathLst>
                <a:path w="291" h="221">
                  <a:moveTo>
                    <a:pt x="282" y="86"/>
                  </a:moveTo>
                  <a:lnTo>
                    <a:pt x="278" y="152"/>
                  </a:lnTo>
                  <a:lnTo>
                    <a:pt x="238" y="178"/>
                  </a:lnTo>
                  <a:lnTo>
                    <a:pt x="238" y="200"/>
                  </a:lnTo>
                  <a:lnTo>
                    <a:pt x="214" y="210"/>
                  </a:lnTo>
                  <a:lnTo>
                    <a:pt x="206" y="204"/>
                  </a:lnTo>
                  <a:lnTo>
                    <a:pt x="194" y="202"/>
                  </a:lnTo>
                  <a:lnTo>
                    <a:pt x="180" y="200"/>
                  </a:lnTo>
                  <a:lnTo>
                    <a:pt x="164" y="208"/>
                  </a:lnTo>
                  <a:lnTo>
                    <a:pt x="154" y="206"/>
                  </a:lnTo>
                  <a:lnTo>
                    <a:pt x="148" y="204"/>
                  </a:lnTo>
                  <a:lnTo>
                    <a:pt x="142" y="200"/>
                  </a:lnTo>
                  <a:lnTo>
                    <a:pt x="134" y="198"/>
                  </a:lnTo>
                  <a:lnTo>
                    <a:pt x="128" y="200"/>
                  </a:lnTo>
                  <a:lnTo>
                    <a:pt x="120" y="200"/>
                  </a:lnTo>
                  <a:lnTo>
                    <a:pt x="114" y="192"/>
                  </a:lnTo>
                  <a:lnTo>
                    <a:pt x="110" y="194"/>
                  </a:lnTo>
                  <a:lnTo>
                    <a:pt x="98" y="184"/>
                  </a:lnTo>
                  <a:lnTo>
                    <a:pt x="72" y="188"/>
                  </a:lnTo>
                  <a:lnTo>
                    <a:pt x="70" y="198"/>
                  </a:lnTo>
                  <a:lnTo>
                    <a:pt x="60" y="216"/>
                  </a:lnTo>
                  <a:lnTo>
                    <a:pt x="42" y="204"/>
                  </a:lnTo>
                  <a:lnTo>
                    <a:pt x="36" y="220"/>
                  </a:lnTo>
                  <a:lnTo>
                    <a:pt x="32" y="206"/>
                  </a:lnTo>
                  <a:lnTo>
                    <a:pt x="30" y="202"/>
                  </a:lnTo>
                  <a:lnTo>
                    <a:pt x="28" y="206"/>
                  </a:lnTo>
                  <a:lnTo>
                    <a:pt x="16" y="194"/>
                  </a:lnTo>
                  <a:lnTo>
                    <a:pt x="12" y="182"/>
                  </a:lnTo>
                  <a:lnTo>
                    <a:pt x="6" y="178"/>
                  </a:lnTo>
                  <a:lnTo>
                    <a:pt x="0" y="166"/>
                  </a:lnTo>
                  <a:lnTo>
                    <a:pt x="6" y="154"/>
                  </a:lnTo>
                  <a:lnTo>
                    <a:pt x="40" y="154"/>
                  </a:lnTo>
                  <a:lnTo>
                    <a:pt x="64" y="152"/>
                  </a:lnTo>
                  <a:lnTo>
                    <a:pt x="68" y="140"/>
                  </a:lnTo>
                  <a:lnTo>
                    <a:pt x="78" y="126"/>
                  </a:lnTo>
                  <a:lnTo>
                    <a:pt x="84" y="78"/>
                  </a:lnTo>
                  <a:lnTo>
                    <a:pt x="214" y="0"/>
                  </a:lnTo>
                  <a:lnTo>
                    <a:pt x="282" y="36"/>
                  </a:lnTo>
                  <a:lnTo>
                    <a:pt x="284" y="64"/>
                  </a:lnTo>
                  <a:lnTo>
                    <a:pt x="290" y="78"/>
                  </a:lnTo>
                  <a:lnTo>
                    <a:pt x="282" y="8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9" name="Freeform 662"/>
            <p:cNvSpPr>
              <a:spLocks/>
            </p:cNvSpPr>
            <p:nvPr/>
          </p:nvSpPr>
          <p:spPr bwMode="ltGray">
            <a:xfrm>
              <a:off x="4668838" y="3392488"/>
              <a:ext cx="303212" cy="339725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58" y="12"/>
                </a:cxn>
                <a:cxn ang="0">
                  <a:pos x="68" y="16"/>
                </a:cxn>
                <a:cxn ang="0">
                  <a:pos x="80" y="18"/>
                </a:cxn>
                <a:cxn ang="0">
                  <a:pos x="84" y="8"/>
                </a:cxn>
                <a:cxn ang="0">
                  <a:pos x="88" y="6"/>
                </a:cxn>
                <a:cxn ang="0">
                  <a:pos x="94" y="10"/>
                </a:cxn>
                <a:cxn ang="0">
                  <a:pos x="102" y="8"/>
                </a:cxn>
                <a:cxn ang="0">
                  <a:pos x="106" y="10"/>
                </a:cxn>
                <a:cxn ang="0">
                  <a:pos x="108" y="4"/>
                </a:cxn>
                <a:cxn ang="0">
                  <a:pos x="114" y="8"/>
                </a:cxn>
                <a:cxn ang="0">
                  <a:pos x="120" y="8"/>
                </a:cxn>
                <a:cxn ang="0">
                  <a:pos x="126" y="14"/>
                </a:cxn>
                <a:cxn ang="0">
                  <a:pos x="140" y="14"/>
                </a:cxn>
                <a:cxn ang="0">
                  <a:pos x="158" y="8"/>
                </a:cxn>
                <a:cxn ang="0">
                  <a:pos x="170" y="0"/>
                </a:cxn>
                <a:cxn ang="0">
                  <a:pos x="182" y="42"/>
                </a:cxn>
                <a:cxn ang="0">
                  <a:pos x="182" y="62"/>
                </a:cxn>
                <a:cxn ang="0">
                  <a:pos x="174" y="70"/>
                </a:cxn>
                <a:cxn ang="0">
                  <a:pos x="164" y="80"/>
                </a:cxn>
                <a:cxn ang="0">
                  <a:pos x="152" y="70"/>
                </a:cxn>
                <a:cxn ang="0">
                  <a:pos x="144" y="60"/>
                </a:cxn>
                <a:cxn ang="0">
                  <a:pos x="136" y="52"/>
                </a:cxn>
                <a:cxn ang="0">
                  <a:pos x="128" y="34"/>
                </a:cxn>
                <a:cxn ang="0">
                  <a:pos x="136" y="60"/>
                </a:cxn>
                <a:cxn ang="0">
                  <a:pos x="148" y="72"/>
                </a:cxn>
                <a:cxn ang="0">
                  <a:pos x="152" y="82"/>
                </a:cxn>
                <a:cxn ang="0">
                  <a:pos x="162" y="98"/>
                </a:cxn>
                <a:cxn ang="0">
                  <a:pos x="170" y="114"/>
                </a:cxn>
                <a:cxn ang="0">
                  <a:pos x="176" y="126"/>
                </a:cxn>
                <a:cxn ang="0">
                  <a:pos x="188" y="148"/>
                </a:cxn>
                <a:cxn ang="0">
                  <a:pos x="188" y="160"/>
                </a:cxn>
                <a:cxn ang="0">
                  <a:pos x="192" y="166"/>
                </a:cxn>
                <a:cxn ang="0">
                  <a:pos x="186" y="172"/>
                </a:cxn>
                <a:cxn ang="0">
                  <a:pos x="182" y="168"/>
                </a:cxn>
                <a:cxn ang="0">
                  <a:pos x="180" y="176"/>
                </a:cxn>
                <a:cxn ang="0">
                  <a:pos x="164" y="186"/>
                </a:cxn>
                <a:cxn ang="0">
                  <a:pos x="158" y="184"/>
                </a:cxn>
                <a:cxn ang="0">
                  <a:pos x="0" y="17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26" y="2"/>
                </a:cxn>
                <a:cxn ang="0">
                  <a:pos x="42" y="6"/>
                </a:cxn>
              </a:cxnLst>
              <a:rect l="0" t="0" r="r" b="b"/>
              <a:pathLst>
                <a:path w="193" h="187">
                  <a:moveTo>
                    <a:pt x="42" y="6"/>
                  </a:moveTo>
                  <a:lnTo>
                    <a:pt x="58" y="12"/>
                  </a:lnTo>
                  <a:lnTo>
                    <a:pt x="68" y="16"/>
                  </a:lnTo>
                  <a:lnTo>
                    <a:pt x="80" y="18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8" y="4"/>
                  </a:lnTo>
                  <a:lnTo>
                    <a:pt x="114" y="8"/>
                  </a:lnTo>
                  <a:lnTo>
                    <a:pt x="120" y="8"/>
                  </a:lnTo>
                  <a:lnTo>
                    <a:pt x="126" y="14"/>
                  </a:lnTo>
                  <a:lnTo>
                    <a:pt x="140" y="14"/>
                  </a:lnTo>
                  <a:lnTo>
                    <a:pt x="158" y="8"/>
                  </a:lnTo>
                  <a:lnTo>
                    <a:pt x="170" y="0"/>
                  </a:lnTo>
                  <a:lnTo>
                    <a:pt x="182" y="42"/>
                  </a:lnTo>
                  <a:lnTo>
                    <a:pt x="182" y="62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2" y="70"/>
                  </a:lnTo>
                  <a:lnTo>
                    <a:pt x="144" y="60"/>
                  </a:lnTo>
                  <a:lnTo>
                    <a:pt x="136" y="52"/>
                  </a:lnTo>
                  <a:lnTo>
                    <a:pt x="128" y="34"/>
                  </a:lnTo>
                  <a:lnTo>
                    <a:pt x="136" y="60"/>
                  </a:lnTo>
                  <a:lnTo>
                    <a:pt x="148" y="72"/>
                  </a:lnTo>
                  <a:lnTo>
                    <a:pt x="152" y="82"/>
                  </a:lnTo>
                  <a:lnTo>
                    <a:pt x="162" y="98"/>
                  </a:lnTo>
                  <a:lnTo>
                    <a:pt x="170" y="114"/>
                  </a:lnTo>
                  <a:lnTo>
                    <a:pt x="176" y="126"/>
                  </a:lnTo>
                  <a:lnTo>
                    <a:pt x="188" y="148"/>
                  </a:lnTo>
                  <a:lnTo>
                    <a:pt x="188" y="160"/>
                  </a:lnTo>
                  <a:lnTo>
                    <a:pt x="192" y="166"/>
                  </a:lnTo>
                  <a:lnTo>
                    <a:pt x="186" y="172"/>
                  </a:lnTo>
                  <a:lnTo>
                    <a:pt x="182" y="168"/>
                  </a:lnTo>
                  <a:lnTo>
                    <a:pt x="180" y="176"/>
                  </a:lnTo>
                  <a:lnTo>
                    <a:pt x="164" y="186"/>
                  </a:lnTo>
                  <a:lnTo>
                    <a:pt x="158" y="184"/>
                  </a:lnTo>
                  <a:lnTo>
                    <a:pt x="0" y="17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4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0" name="Freeform 663"/>
            <p:cNvSpPr>
              <a:spLocks/>
            </p:cNvSpPr>
            <p:nvPr/>
          </p:nvSpPr>
          <p:spPr bwMode="ltGray">
            <a:xfrm>
              <a:off x="4222750" y="3321050"/>
              <a:ext cx="468313" cy="500063"/>
            </a:xfrm>
            <a:custGeom>
              <a:avLst/>
              <a:gdLst/>
              <a:ahLst/>
              <a:cxnLst>
                <a:cxn ang="0">
                  <a:pos x="132" y="16"/>
                </a:cxn>
                <a:cxn ang="0">
                  <a:pos x="132" y="24"/>
                </a:cxn>
                <a:cxn ang="0">
                  <a:pos x="138" y="36"/>
                </a:cxn>
                <a:cxn ang="0">
                  <a:pos x="144" y="40"/>
                </a:cxn>
                <a:cxn ang="0">
                  <a:pos x="154" y="40"/>
                </a:cxn>
                <a:cxn ang="0">
                  <a:pos x="174" y="44"/>
                </a:cxn>
                <a:cxn ang="0">
                  <a:pos x="186" y="56"/>
                </a:cxn>
                <a:cxn ang="0">
                  <a:pos x="192" y="60"/>
                </a:cxn>
                <a:cxn ang="0">
                  <a:pos x="202" y="58"/>
                </a:cxn>
                <a:cxn ang="0">
                  <a:pos x="210" y="50"/>
                </a:cxn>
                <a:cxn ang="0">
                  <a:pos x="212" y="44"/>
                </a:cxn>
                <a:cxn ang="0">
                  <a:pos x="206" y="36"/>
                </a:cxn>
                <a:cxn ang="0">
                  <a:pos x="208" y="28"/>
                </a:cxn>
                <a:cxn ang="0">
                  <a:pos x="214" y="20"/>
                </a:cxn>
                <a:cxn ang="0">
                  <a:pos x="226" y="16"/>
                </a:cxn>
                <a:cxn ang="0">
                  <a:pos x="240" y="16"/>
                </a:cxn>
                <a:cxn ang="0">
                  <a:pos x="250" y="18"/>
                </a:cxn>
                <a:cxn ang="0">
                  <a:pos x="260" y="22"/>
                </a:cxn>
                <a:cxn ang="0">
                  <a:pos x="258" y="26"/>
                </a:cxn>
                <a:cxn ang="0">
                  <a:pos x="264" y="32"/>
                </a:cxn>
                <a:cxn ang="0">
                  <a:pos x="270" y="30"/>
                </a:cxn>
                <a:cxn ang="0">
                  <a:pos x="276" y="36"/>
                </a:cxn>
                <a:cxn ang="0">
                  <a:pos x="284" y="34"/>
                </a:cxn>
                <a:cxn ang="0">
                  <a:pos x="292" y="40"/>
                </a:cxn>
                <a:cxn ang="0">
                  <a:pos x="290" y="44"/>
                </a:cxn>
                <a:cxn ang="0">
                  <a:pos x="290" y="52"/>
                </a:cxn>
                <a:cxn ang="0">
                  <a:pos x="294" y="60"/>
                </a:cxn>
                <a:cxn ang="0">
                  <a:pos x="296" y="62"/>
                </a:cxn>
                <a:cxn ang="0">
                  <a:pos x="292" y="70"/>
                </a:cxn>
                <a:cxn ang="0">
                  <a:pos x="296" y="88"/>
                </a:cxn>
                <a:cxn ang="0">
                  <a:pos x="286" y="254"/>
                </a:cxn>
                <a:cxn ang="0">
                  <a:pos x="268" y="252"/>
                </a:cxn>
                <a:cxn ang="0">
                  <a:pos x="268" y="276"/>
                </a:cxn>
                <a:cxn ang="0">
                  <a:pos x="134" y="184"/>
                </a:cxn>
                <a:cxn ang="0">
                  <a:pos x="110" y="198"/>
                </a:cxn>
                <a:cxn ang="0">
                  <a:pos x="102" y="202"/>
                </a:cxn>
                <a:cxn ang="0">
                  <a:pos x="96" y="204"/>
                </a:cxn>
                <a:cxn ang="0">
                  <a:pos x="88" y="200"/>
                </a:cxn>
                <a:cxn ang="0">
                  <a:pos x="74" y="186"/>
                </a:cxn>
                <a:cxn ang="0">
                  <a:pos x="62" y="180"/>
                </a:cxn>
                <a:cxn ang="0">
                  <a:pos x="34" y="174"/>
                </a:cxn>
                <a:cxn ang="0">
                  <a:pos x="0" y="118"/>
                </a:cxn>
                <a:cxn ang="0">
                  <a:pos x="24" y="34"/>
                </a:cxn>
                <a:cxn ang="0">
                  <a:pos x="68" y="4"/>
                </a:cxn>
                <a:cxn ang="0">
                  <a:pos x="78" y="0"/>
                </a:cxn>
                <a:cxn ang="0">
                  <a:pos x="82" y="4"/>
                </a:cxn>
                <a:cxn ang="0">
                  <a:pos x="90" y="8"/>
                </a:cxn>
                <a:cxn ang="0">
                  <a:pos x="96" y="6"/>
                </a:cxn>
                <a:cxn ang="0">
                  <a:pos x="104" y="6"/>
                </a:cxn>
                <a:cxn ang="0">
                  <a:pos x="114" y="12"/>
                </a:cxn>
                <a:cxn ang="0">
                  <a:pos x="120" y="16"/>
                </a:cxn>
                <a:cxn ang="0">
                  <a:pos x="128" y="18"/>
                </a:cxn>
                <a:cxn ang="0">
                  <a:pos x="132" y="16"/>
                </a:cxn>
              </a:cxnLst>
              <a:rect l="0" t="0" r="r" b="b"/>
              <a:pathLst>
                <a:path w="297" h="277">
                  <a:moveTo>
                    <a:pt x="132" y="16"/>
                  </a:moveTo>
                  <a:lnTo>
                    <a:pt x="132" y="24"/>
                  </a:lnTo>
                  <a:lnTo>
                    <a:pt x="138" y="36"/>
                  </a:lnTo>
                  <a:lnTo>
                    <a:pt x="144" y="40"/>
                  </a:lnTo>
                  <a:lnTo>
                    <a:pt x="154" y="40"/>
                  </a:lnTo>
                  <a:lnTo>
                    <a:pt x="174" y="44"/>
                  </a:lnTo>
                  <a:lnTo>
                    <a:pt x="186" y="56"/>
                  </a:lnTo>
                  <a:lnTo>
                    <a:pt x="192" y="60"/>
                  </a:lnTo>
                  <a:lnTo>
                    <a:pt x="202" y="58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6" y="36"/>
                  </a:lnTo>
                  <a:lnTo>
                    <a:pt x="208" y="28"/>
                  </a:lnTo>
                  <a:lnTo>
                    <a:pt x="214" y="20"/>
                  </a:lnTo>
                  <a:lnTo>
                    <a:pt x="226" y="16"/>
                  </a:lnTo>
                  <a:lnTo>
                    <a:pt x="240" y="16"/>
                  </a:lnTo>
                  <a:lnTo>
                    <a:pt x="250" y="18"/>
                  </a:lnTo>
                  <a:lnTo>
                    <a:pt x="260" y="22"/>
                  </a:lnTo>
                  <a:lnTo>
                    <a:pt x="258" y="26"/>
                  </a:lnTo>
                  <a:lnTo>
                    <a:pt x="264" y="32"/>
                  </a:lnTo>
                  <a:lnTo>
                    <a:pt x="270" y="30"/>
                  </a:lnTo>
                  <a:lnTo>
                    <a:pt x="276" y="36"/>
                  </a:lnTo>
                  <a:lnTo>
                    <a:pt x="284" y="34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90" y="52"/>
                  </a:lnTo>
                  <a:lnTo>
                    <a:pt x="294" y="60"/>
                  </a:lnTo>
                  <a:lnTo>
                    <a:pt x="296" y="62"/>
                  </a:lnTo>
                  <a:lnTo>
                    <a:pt x="292" y="70"/>
                  </a:lnTo>
                  <a:lnTo>
                    <a:pt x="296" y="88"/>
                  </a:lnTo>
                  <a:lnTo>
                    <a:pt x="286" y="254"/>
                  </a:lnTo>
                  <a:lnTo>
                    <a:pt x="268" y="252"/>
                  </a:lnTo>
                  <a:lnTo>
                    <a:pt x="268" y="276"/>
                  </a:lnTo>
                  <a:lnTo>
                    <a:pt x="134" y="184"/>
                  </a:lnTo>
                  <a:lnTo>
                    <a:pt x="110" y="198"/>
                  </a:lnTo>
                  <a:lnTo>
                    <a:pt x="102" y="202"/>
                  </a:lnTo>
                  <a:lnTo>
                    <a:pt x="96" y="204"/>
                  </a:lnTo>
                  <a:lnTo>
                    <a:pt x="88" y="200"/>
                  </a:lnTo>
                  <a:lnTo>
                    <a:pt x="74" y="186"/>
                  </a:lnTo>
                  <a:lnTo>
                    <a:pt x="62" y="180"/>
                  </a:lnTo>
                  <a:lnTo>
                    <a:pt x="34" y="174"/>
                  </a:lnTo>
                  <a:lnTo>
                    <a:pt x="0" y="118"/>
                  </a:lnTo>
                  <a:lnTo>
                    <a:pt x="24" y="34"/>
                  </a:lnTo>
                  <a:lnTo>
                    <a:pt x="68" y="4"/>
                  </a:lnTo>
                  <a:lnTo>
                    <a:pt x="78" y="0"/>
                  </a:lnTo>
                  <a:lnTo>
                    <a:pt x="82" y="4"/>
                  </a:lnTo>
                  <a:lnTo>
                    <a:pt x="90" y="8"/>
                  </a:lnTo>
                  <a:lnTo>
                    <a:pt x="96" y="6"/>
                  </a:lnTo>
                  <a:lnTo>
                    <a:pt x="104" y="6"/>
                  </a:lnTo>
                  <a:lnTo>
                    <a:pt x="114" y="12"/>
                  </a:lnTo>
                  <a:lnTo>
                    <a:pt x="120" y="16"/>
                  </a:lnTo>
                  <a:lnTo>
                    <a:pt x="128" y="18"/>
                  </a:lnTo>
                  <a:lnTo>
                    <a:pt x="132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1" name="Freeform 664"/>
            <p:cNvSpPr>
              <a:spLocks/>
            </p:cNvSpPr>
            <p:nvPr/>
          </p:nvSpPr>
          <p:spPr bwMode="ltGray">
            <a:xfrm>
              <a:off x="4217988" y="3176588"/>
              <a:ext cx="127000" cy="230187"/>
            </a:xfrm>
            <a:custGeom>
              <a:avLst/>
              <a:gdLst/>
              <a:ahLst/>
              <a:cxnLst>
                <a:cxn ang="0">
                  <a:pos x="44" y="12"/>
                </a:cxn>
                <a:cxn ang="0">
                  <a:pos x="46" y="6"/>
                </a:cxn>
                <a:cxn ang="0">
                  <a:pos x="54" y="2"/>
                </a:cxn>
                <a:cxn ang="0">
                  <a:pos x="64" y="0"/>
                </a:cxn>
                <a:cxn ang="0">
                  <a:pos x="70" y="4"/>
                </a:cxn>
                <a:cxn ang="0">
                  <a:pos x="70" y="8"/>
                </a:cxn>
                <a:cxn ang="0">
                  <a:pos x="68" y="18"/>
                </a:cxn>
                <a:cxn ang="0">
                  <a:pos x="80" y="12"/>
                </a:cxn>
                <a:cxn ang="0">
                  <a:pos x="80" y="18"/>
                </a:cxn>
                <a:cxn ang="0">
                  <a:pos x="74" y="26"/>
                </a:cxn>
                <a:cxn ang="0">
                  <a:pos x="72" y="34"/>
                </a:cxn>
                <a:cxn ang="0">
                  <a:pos x="76" y="38"/>
                </a:cxn>
                <a:cxn ang="0">
                  <a:pos x="78" y="46"/>
                </a:cxn>
                <a:cxn ang="0">
                  <a:pos x="66" y="56"/>
                </a:cxn>
                <a:cxn ang="0">
                  <a:pos x="58" y="60"/>
                </a:cxn>
                <a:cxn ang="0">
                  <a:pos x="56" y="64"/>
                </a:cxn>
                <a:cxn ang="0">
                  <a:pos x="60" y="70"/>
                </a:cxn>
                <a:cxn ang="0">
                  <a:pos x="76" y="78"/>
                </a:cxn>
                <a:cxn ang="0">
                  <a:pos x="82" y="80"/>
                </a:cxn>
                <a:cxn ang="0">
                  <a:pos x="74" y="96"/>
                </a:cxn>
                <a:cxn ang="0">
                  <a:pos x="70" y="94"/>
                </a:cxn>
                <a:cxn ang="0">
                  <a:pos x="60" y="102"/>
                </a:cxn>
                <a:cxn ang="0">
                  <a:pos x="48" y="116"/>
                </a:cxn>
                <a:cxn ang="0">
                  <a:pos x="38" y="126"/>
                </a:cxn>
                <a:cxn ang="0">
                  <a:pos x="26" y="124"/>
                </a:cxn>
                <a:cxn ang="0">
                  <a:pos x="0" y="58"/>
                </a:cxn>
                <a:cxn ang="0">
                  <a:pos x="36" y="12"/>
                </a:cxn>
                <a:cxn ang="0">
                  <a:pos x="44" y="12"/>
                </a:cxn>
              </a:cxnLst>
              <a:rect l="0" t="0" r="r" b="b"/>
              <a:pathLst>
                <a:path w="83" h="127">
                  <a:moveTo>
                    <a:pt x="44" y="12"/>
                  </a:moveTo>
                  <a:lnTo>
                    <a:pt x="46" y="6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8" y="18"/>
                  </a:lnTo>
                  <a:lnTo>
                    <a:pt x="80" y="12"/>
                  </a:lnTo>
                  <a:lnTo>
                    <a:pt x="80" y="18"/>
                  </a:lnTo>
                  <a:lnTo>
                    <a:pt x="74" y="26"/>
                  </a:lnTo>
                  <a:lnTo>
                    <a:pt x="72" y="34"/>
                  </a:lnTo>
                  <a:lnTo>
                    <a:pt x="76" y="38"/>
                  </a:lnTo>
                  <a:lnTo>
                    <a:pt x="78" y="46"/>
                  </a:lnTo>
                  <a:lnTo>
                    <a:pt x="66" y="56"/>
                  </a:lnTo>
                  <a:lnTo>
                    <a:pt x="58" y="60"/>
                  </a:lnTo>
                  <a:lnTo>
                    <a:pt x="56" y="64"/>
                  </a:lnTo>
                  <a:lnTo>
                    <a:pt x="60" y="70"/>
                  </a:lnTo>
                  <a:lnTo>
                    <a:pt x="76" y="78"/>
                  </a:lnTo>
                  <a:lnTo>
                    <a:pt x="82" y="80"/>
                  </a:lnTo>
                  <a:lnTo>
                    <a:pt x="74" y="96"/>
                  </a:lnTo>
                  <a:lnTo>
                    <a:pt x="70" y="94"/>
                  </a:lnTo>
                  <a:lnTo>
                    <a:pt x="60" y="102"/>
                  </a:lnTo>
                  <a:lnTo>
                    <a:pt x="48" y="116"/>
                  </a:lnTo>
                  <a:lnTo>
                    <a:pt x="38" y="126"/>
                  </a:lnTo>
                  <a:lnTo>
                    <a:pt x="26" y="124"/>
                  </a:lnTo>
                  <a:lnTo>
                    <a:pt x="0" y="58"/>
                  </a:lnTo>
                  <a:lnTo>
                    <a:pt x="36" y="12"/>
                  </a:lnTo>
                  <a:lnTo>
                    <a:pt x="44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2" name="Freeform 665"/>
            <p:cNvSpPr>
              <a:spLocks/>
            </p:cNvSpPr>
            <p:nvPr/>
          </p:nvSpPr>
          <p:spPr bwMode="ltGray">
            <a:xfrm>
              <a:off x="3771900" y="3182938"/>
              <a:ext cx="511175" cy="582612"/>
            </a:xfrm>
            <a:custGeom>
              <a:avLst/>
              <a:gdLst/>
              <a:ahLst/>
              <a:cxnLst>
                <a:cxn ang="0">
                  <a:pos x="246" y="2"/>
                </a:cxn>
                <a:cxn ang="0">
                  <a:pos x="258" y="4"/>
                </a:cxn>
                <a:cxn ang="0">
                  <a:pos x="271" y="4"/>
                </a:cxn>
                <a:cxn ang="0">
                  <a:pos x="289" y="2"/>
                </a:cxn>
                <a:cxn ang="0">
                  <a:pos x="302" y="4"/>
                </a:cxn>
                <a:cxn ang="0">
                  <a:pos x="310" y="8"/>
                </a:cxn>
                <a:cxn ang="0">
                  <a:pos x="306" y="20"/>
                </a:cxn>
                <a:cxn ang="0">
                  <a:pos x="306" y="27"/>
                </a:cxn>
                <a:cxn ang="0">
                  <a:pos x="306" y="33"/>
                </a:cxn>
                <a:cxn ang="0">
                  <a:pos x="293" y="53"/>
                </a:cxn>
                <a:cxn ang="0">
                  <a:pos x="285" y="51"/>
                </a:cxn>
                <a:cxn ang="0">
                  <a:pos x="285" y="64"/>
                </a:cxn>
                <a:cxn ang="0">
                  <a:pos x="291" y="72"/>
                </a:cxn>
                <a:cxn ang="0">
                  <a:pos x="297" y="74"/>
                </a:cxn>
                <a:cxn ang="0">
                  <a:pos x="297" y="80"/>
                </a:cxn>
                <a:cxn ang="0">
                  <a:pos x="306" y="96"/>
                </a:cxn>
                <a:cxn ang="0">
                  <a:pos x="304" y="119"/>
                </a:cxn>
                <a:cxn ang="0">
                  <a:pos x="301" y="127"/>
                </a:cxn>
                <a:cxn ang="0">
                  <a:pos x="304" y="133"/>
                </a:cxn>
                <a:cxn ang="0">
                  <a:pos x="306" y="150"/>
                </a:cxn>
                <a:cxn ang="0">
                  <a:pos x="308" y="164"/>
                </a:cxn>
                <a:cxn ang="0">
                  <a:pos x="310" y="168"/>
                </a:cxn>
                <a:cxn ang="0">
                  <a:pos x="312" y="174"/>
                </a:cxn>
                <a:cxn ang="0">
                  <a:pos x="304" y="183"/>
                </a:cxn>
                <a:cxn ang="0">
                  <a:pos x="306" y="195"/>
                </a:cxn>
                <a:cxn ang="0">
                  <a:pos x="299" y="207"/>
                </a:cxn>
                <a:cxn ang="0">
                  <a:pos x="304" y="219"/>
                </a:cxn>
                <a:cxn ang="0">
                  <a:pos x="306" y="230"/>
                </a:cxn>
                <a:cxn ang="0">
                  <a:pos x="310" y="232"/>
                </a:cxn>
                <a:cxn ang="0">
                  <a:pos x="322" y="244"/>
                </a:cxn>
                <a:cxn ang="0">
                  <a:pos x="222" y="308"/>
                </a:cxn>
                <a:cxn ang="0">
                  <a:pos x="183" y="320"/>
                </a:cxn>
                <a:cxn ang="0">
                  <a:pos x="180" y="316"/>
                </a:cxn>
                <a:cxn ang="0">
                  <a:pos x="180" y="310"/>
                </a:cxn>
                <a:cxn ang="0">
                  <a:pos x="174" y="295"/>
                </a:cxn>
                <a:cxn ang="0">
                  <a:pos x="170" y="289"/>
                </a:cxn>
                <a:cxn ang="0">
                  <a:pos x="166" y="289"/>
                </a:cxn>
                <a:cxn ang="0">
                  <a:pos x="162" y="291"/>
                </a:cxn>
                <a:cxn ang="0">
                  <a:pos x="156" y="283"/>
                </a:cxn>
                <a:cxn ang="0">
                  <a:pos x="150" y="281"/>
                </a:cxn>
                <a:cxn ang="0">
                  <a:pos x="144" y="271"/>
                </a:cxn>
                <a:cxn ang="0">
                  <a:pos x="0" y="148"/>
                </a:cxn>
                <a:cxn ang="0">
                  <a:pos x="8" y="115"/>
                </a:cxn>
                <a:cxn ang="0">
                  <a:pos x="113" y="68"/>
                </a:cxn>
                <a:cxn ang="0">
                  <a:pos x="146" y="21"/>
                </a:cxn>
                <a:cxn ang="0">
                  <a:pos x="154" y="21"/>
                </a:cxn>
                <a:cxn ang="0">
                  <a:pos x="166" y="12"/>
                </a:cxn>
                <a:cxn ang="0">
                  <a:pos x="181" y="10"/>
                </a:cxn>
                <a:cxn ang="0">
                  <a:pos x="199" y="6"/>
                </a:cxn>
                <a:cxn ang="0">
                  <a:pos x="215" y="4"/>
                </a:cxn>
                <a:cxn ang="0">
                  <a:pos x="219" y="4"/>
                </a:cxn>
                <a:cxn ang="0">
                  <a:pos x="230" y="0"/>
                </a:cxn>
                <a:cxn ang="0">
                  <a:pos x="238" y="2"/>
                </a:cxn>
                <a:cxn ang="0">
                  <a:pos x="246" y="2"/>
                </a:cxn>
              </a:cxnLst>
              <a:rect l="0" t="0" r="r" b="b"/>
              <a:pathLst>
                <a:path w="323" h="321">
                  <a:moveTo>
                    <a:pt x="246" y="2"/>
                  </a:moveTo>
                  <a:lnTo>
                    <a:pt x="258" y="4"/>
                  </a:lnTo>
                  <a:lnTo>
                    <a:pt x="271" y="4"/>
                  </a:lnTo>
                  <a:lnTo>
                    <a:pt x="289" y="2"/>
                  </a:lnTo>
                  <a:lnTo>
                    <a:pt x="302" y="4"/>
                  </a:lnTo>
                  <a:lnTo>
                    <a:pt x="310" y="8"/>
                  </a:lnTo>
                  <a:lnTo>
                    <a:pt x="306" y="20"/>
                  </a:lnTo>
                  <a:lnTo>
                    <a:pt x="306" y="27"/>
                  </a:lnTo>
                  <a:lnTo>
                    <a:pt x="306" y="33"/>
                  </a:lnTo>
                  <a:lnTo>
                    <a:pt x="293" y="53"/>
                  </a:lnTo>
                  <a:lnTo>
                    <a:pt x="285" y="51"/>
                  </a:lnTo>
                  <a:lnTo>
                    <a:pt x="285" y="64"/>
                  </a:lnTo>
                  <a:lnTo>
                    <a:pt x="291" y="72"/>
                  </a:lnTo>
                  <a:lnTo>
                    <a:pt x="297" y="74"/>
                  </a:lnTo>
                  <a:lnTo>
                    <a:pt x="297" y="80"/>
                  </a:lnTo>
                  <a:lnTo>
                    <a:pt x="306" y="96"/>
                  </a:lnTo>
                  <a:lnTo>
                    <a:pt x="304" y="119"/>
                  </a:lnTo>
                  <a:lnTo>
                    <a:pt x="301" y="127"/>
                  </a:lnTo>
                  <a:lnTo>
                    <a:pt x="304" y="133"/>
                  </a:lnTo>
                  <a:lnTo>
                    <a:pt x="306" y="150"/>
                  </a:lnTo>
                  <a:lnTo>
                    <a:pt x="308" y="164"/>
                  </a:lnTo>
                  <a:lnTo>
                    <a:pt x="310" y="168"/>
                  </a:lnTo>
                  <a:lnTo>
                    <a:pt x="312" y="174"/>
                  </a:lnTo>
                  <a:lnTo>
                    <a:pt x="304" y="183"/>
                  </a:lnTo>
                  <a:lnTo>
                    <a:pt x="306" y="195"/>
                  </a:lnTo>
                  <a:lnTo>
                    <a:pt x="299" y="207"/>
                  </a:lnTo>
                  <a:lnTo>
                    <a:pt x="304" y="219"/>
                  </a:lnTo>
                  <a:lnTo>
                    <a:pt x="306" y="230"/>
                  </a:lnTo>
                  <a:lnTo>
                    <a:pt x="310" y="232"/>
                  </a:lnTo>
                  <a:lnTo>
                    <a:pt x="322" y="244"/>
                  </a:lnTo>
                  <a:lnTo>
                    <a:pt x="222" y="308"/>
                  </a:lnTo>
                  <a:lnTo>
                    <a:pt x="183" y="320"/>
                  </a:lnTo>
                  <a:lnTo>
                    <a:pt x="180" y="316"/>
                  </a:lnTo>
                  <a:lnTo>
                    <a:pt x="180" y="310"/>
                  </a:lnTo>
                  <a:lnTo>
                    <a:pt x="174" y="295"/>
                  </a:lnTo>
                  <a:lnTo>
                    <a:pt x="170" y="289"/>
                  </a:lnTo>
                  <a:lnTo>
                    <a:pt x="166" y="289"/>
                  </a:lnTo>
                  <a:lnTo>
                    <a:pt x="162" y="291"/>
                  </a:lnTo>
                  <a:lnTo>
                    <a:pt x="156" y="283"/>
                  </a:lnTo>
                  <a:lnTo>
                    <a:pt x="150" y="281"/>
                  </a:lnTo>
                  <a:lnTo>
                    <a:pt x="144" y="271"/>
                  </a:lnTo>
                  <a:lnTo>
                    <a:pt x="0" y="148"/>
                  </a:lnTo>
                  <a:lnTo>
                    <a:pt x="8" y="115"/>
                  </a:lnTo>
                  <a:lnTo>
                    <a:pt x="113" y="68"/>
                  </a:lnTo>
                  <a:lnTo>
                    <a:pt x="146" y="21"/>
                  </a:lnTo>
                  <a:lnTo>
                    <a:pt x="154" y="21"/>
                  </a:lnTo>
                  <a:lnTo>
                    <a:pt x="166" y="12"/>
                  </a:lnTo>
                  <a:lnTo>
                    <a:pt x="181" y="10"/>
                  </a:lnTo>
                  <a:lnTo>
                    <a:pt x="199" y="6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30" y="0"/>
                  </a:lnTo>
                  <a:lnTo>
                    <a:pt x="238" y="2"/>
                  </a:lnTo>
                  <a:lnTo>
                    <a:pt x="246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3" name="Freeform 666"/>
            <p:cNvSpPr>
              <a:spLocks/>
            </p:cNvSpPr>
            <p:nvPr/>
          </p:nvSpPr>
          <p:spPr bwMode="ltGray">
            <a:xfrm>
              <a:off x="3770313" y="3181350"/>
              <a:ext cx="523875" cy="598488"/>
            </a:xfrm>
            <a:custGeom>
              <a:avLst/>
              <a:gdLst/>
              <a:ahLst/>
              <a:cxnLst>
                <a:cxn ang="0">
                  <a:pos x="252" y="2"/>
                </a:cxn>
                <a:cxn ang="0">
                  <a:pos x="264" y="4"/>
                </a:cxn>
                <a:cxn ang="0">
                  <a:pos x="278" y="4"/>
                </a:cxn>
                <a:cxn ang="0">
                  <a:pos x="296" y="2"/>
                </a:cxn>
                <a:cxn ang="0">
                  <a:pos x="310" y="4"/>
                </a:cxn>
                <a:cxn ang="0">
                  <a:pos x="318" y="8"/>
                </a:cxn>
                <a:cxn ang="0">
                  <a:pos x="314" y="20"/>
                </a:cxn>
                <a:cxn ang="0">
                  <a:pos x="314" y="28"/>
                </a:cxn>
                <a:cxn ang="0">
                  <a:pos x="314" y="34"/>
                </a:cxn>
                <a:cxn ang="0">
                  <a:pos x="300" y="54"/>
                </a:cxn>
                <a:cxn ang="0">
                  <a:pos x="292" y="52"/>
                </a:cxn>
                <a:cxn ang="0">
                  <a:pos x="292" y="66"/>
                </a:cxn>
                <a:cxn ang="0">
                  <a:pos x="298" y="74"/>
                </a:cxn>
                <a:cxn ang="0">
                  <a:pos x="304" y="76"/>
                </a:cxn>
                <a:cxn ang="0">
                  <a:pos x="304" y="82"/>
                </a:cxn>
                <a:cxn ang="0">
                  <a:pos x="314" y="98"/>
                </a:cxn>
                <a:cxn ang="0">
                  <a:pos x="312" y="122"/>
                </a:cxn>
                <a:cxn ang="0">
                  <a:pos x="308" y="130"/>
                </a:cxn>
                <a:cxn ang="0">
                  <a:pos x="312" y="136"/>
                </a:cxn>
                <a:cxn ang="0">
                  <a:pos x="314" y="154"/>
                </a:cxn>
                <a:cxn ang="0">
                  <a:pos x="316" y="168"/>
                </a:cxn>
                <a:cxn ang="0">
                  <a:pos x="318" y="172"/>
                </a:cxn>
                <a:cxn ang="0">
                  <a:pos x="320" y="178"/>
                </a:cxn>
                <a:cxn ang="0">
                  <a:pos x="312" y="188"/>
                </a:cxn>
                <a:cxn ang="0">
                  <a:pos x="314" y="200"/>
                </a:cxn>
                <a:cxn ang="0">
                  <a:pos x="306" y="212"/>
                </a:cxn>
                <a:cxn ang="0">
                  <a:pos x="312" y="224"/>
                </a:cxn>
                <a:cxn ang="0">
                  <a:pos x="314" y="236"/>
                </a:cxn>
                <a:cxn ang="0">
                  <a:pos x="318" y="238"/>
                </a:cxn>
                <a:cxn ang="0">
                  <a:pos x="330" y="250"/>
                </a:cxn>
                <a:cxn ang="0">
                  <a:pos x="228" y="316"/>
                </a:cxn>
                <a:cxn ang="0">
                  <a:pos x="188" y="328"/>
                </a:cxn>
                <a:cxn ang="0">
                  <a:pos x="184" y="324"/>
                </a:cxn>
                <a:cxn ang="0">
                  <a:pos x="184" y="318"/>
                </a:cxn>
                <a:cxn ang="0">
                  <a:pos x="178" y="302"/>
                </a:cxn>
                <a:cxn ang="0">
                  <a:pos x="174" y="296"/>
                </a:cxn>
                <a:cxn ang="0">
                  <a:pos x="170" y="296"/>
                </a:cxn>
                <a:cxn ang="0">
                  <a:pos x="166" y="298"/>
                </a:cxn>
                <a:cxn ang="0">
                  <a:pos x="160" y="290"/>
                </a:cxn>
                <a:cxn ang="0">
                  <a:pos x="154" y="288"/>
                </a:cxn>
                <a:cxn ang="0">
                  <a:pos x="148" y="278"/>
                </a:cxn>
                <a:cxn ang="0">
                  <a:pos x="0" y="152"/>
                </a:cxn>
                <a:cxn ang="0">
                  <a:pos x="8" y="118"/>
                </a:cxn>
                <a:cxn ang="0">
                  <a:pos x="116" y="70"/>
                </a:cxn>
                <a:cxn ang="0">
                  <a:pos x="150" y="22"/>
                </a:cxn>
                <a:cxn ang="0">
                  <a:pos x="158" y="22"/>
                </a:cxn>
                <a:cxn ang="0">
                  <a:pos x="170" y="12"/>
                </a:cxn>
                <a:cxn ang="0">
                  <a:pos x="186" y="10"/>
                </a:cxn>
                <a:cxn ang="0">
                  <a:pos x="204" y="6"/>
                </a:cxn>
                <a:cxn ang="0">
                  <a:pos x="220" y="4"/>
                </a:cxn>
                <a:cxn ang="0">
                  <a:pos x="224" y="4"/>
                </a:cxn>
                <a:cxn ang="0">
                  <a:pos x="236" y="0"/>
                </a:cxn>
                <a:cxn ang="0">
                  <a:pos x="244" y="2"/>
                </a:cxn>
                <a:cxn ang="0">
                  <a:pos x="252" y="2"/>
                </a:cxn>
              </a:cxnLst>
              <a:rect l="0" t="0" r="r" b="b"/>
              <a:pathLst>
                <a:path w="331" h="329">
                  <a:moveTo>
                    <a:pt x="252" y="2"/>
                  </a:moveTo>
                  <a:lnTo>
                    <a:pt x="264" y="4"/>
                  </a:lnTo>
                  <a:lnTo>
                    <a:pt x="278" y="4"/>
                  </a:lnTo>
                  <a:lnTo>
                    <a:pt x="296" y="2"/>
                  </a:lnTo>
                  <a:lnTo>
                    <a:pt x="310" y="4"/>
                  </a:lnTo>
                  <a:lnTo>
                    <a:pt x="318" y="8"/>
                  </a:lnTo>
                  <a:lnTo>
                    <a:pt x="314" y="20"/>
                  </a:lnTo>
                  <a:lnTo>
                    <a:pt x="314" y="28"/>
                  </a:lnTo>
                  <a:lnTo>
                    <a:pt x="314" y="34"/>
                  </a:lnTo>
                  <a:lnTo>
                    <a:pt x="300" y="54"/>
                  </a:lnTo>
                  <a:lnTo>
                    <a:pt x="292" y="52"/>
                  </a:lnTo>
                  <a:lnTo>
                    <a:pt x="292" y="66"/>
                  </a:lnTo>
                  <a:lnTo>
                    <a:pt x="298" y="74"/>
                  </a:lnTo>
                  <a:lnTo>
                    <a:pt x="304" y="76"/>
                  </a:lnTo>
                  <a:lnTo>
                    <a:pt x="304" y="82"/>
                  </a:lnTo>
                  <a:lnTo>
                    <a:pt x="314" y="98"/>
                  </a:lnTo>
                  <a:lnTo>
                    <a:pt x="312" y="122"/>
                  </a:lnTo>
                  <a:lnTo>
                    <a:pt x="308" y="130"/>
                  </a:lnTo>
                  <a:lnTo>
                    <a:pt x="312" y="136"/>
                  </a:lnTo>
                  <a:lnTo>
                    <a:pt x="314" y="154"/>
                  </a:lnTo>
                  <a:lnTo>
                    <a:pt x="316" y="168"/>
                  </a:lnTo>
                  <a:lnTo>
                    <a:pt x="318" y="172"/>
                  </a:lnTo>
                  <a:lnTo>
                    <a:pt x="320" y="178"/>
                  </a:lnTo>
                  <a:lnTo>
                    <a:pt x="312" y="188"/>
                  </a:lnTo>
                  <a:lnTo>
                    <a:pt x="314" y="200"/>
                  </a:lnTo>
                  <a:lnTo>
                    <a:pt x="306" y="212"/>
                  </a:lnTo>
                  <a:lnTo>
                    <a:pt x="312" y="224"/>
                  </a:lnTo>
                  <a:lnTo>
                    <a:pt x="314" y="236"/>
                  </a:lnTo>
                  <a:lnTo>
                    <a:pt x="318" y="238"/>
                  </a:lnTo>
                  <a:lnTo>
                    <a:pt x="330" y="250"/>
                  </a:lnTo>
                  <a:lnTo>
                    <a:pt x="228" y="316"/>
                  </a:lnTo>
                  <a:lnTo>
                    <a:pt x="188" y="328"/>
                  </a:lnTo>
                  <a:lnTo>
                    <a:pt x="184" y="324"/>
                  </a:lnTo>
                  <a:lnTo>
                    <a:pt x="184" y="318"/>
                  </a:lnTo>
                  <a:lnTo>
                    <a:pt x="178" y="302"/>
                  </a:lnTo>
                  <a:lnTo>
                    <a:pt x="174" y="296"/>
                  </a:lnTo>
                  <a:lnTo>
                    <a:pt x="170" y="296"/>
                  </a:lnTo>
                  <a:lnTo>
                    <a:pt x="166" y="298"/>
                  </a:lnTo>
                  <a:lnTo>
                    <a:pt x="160" y="290"/>
                  </a:lnTo>
                  <a:lnTo>
                    <a:pt x="154" y="288"/>
                  </a:lnTo>
                  <a:lnTo>
                    <a:pt x="148" y="278"/>
                  </a:lnTo>
                  <a:lnTo>
                    <a:pt x="0" y="152"/>
                  </a:lnTo>
                  <a:lnTo>
                    <a:pt x="8" y="118"/>
                  </a:lnTo>
                  <a:lnTo>
                    <a:pt x="116" y="70"/>
                  </a:lnTo>
                  <a:lnTo>
                    <a:pt x="150" y="22"/>
                  </a:lnTo>
                  <a:lnTo>
                    <a:pt x="158" y="22"/>
                  </a:lnTo>
                  <a:lnTo>
                    <a:pt x="170" y="12"/>
                  </a:lnTo>
                  <a:lnTo>
                    <a:pt x="186" y="10"/>
                  </a:lnTo>
                  <a:lnTo>
                    <a:pt x="204" y="6"/>
                  </a:lnTo>
                  <a:lnTo>
                    <a:pt x="220" y="4"/>
                  </a:lnTo>
                  <a:lnTo>
                    <a:pt x="224" y="4"/>
                  </a:lnTo>
                  <a:lnTo>
                    <a:pt x="236" y="0"/>
                  </a:lnTo>
                  <a:lnTo>
                    <a:pt x="244" y="2"/>
                  </a:lnTo>
                  <a:lnTo>
                    <a:pt x="25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4" name="Freeform 667"/>
            <p:cNvSpPr>
              <a:spLocks/>
            </p:cNvSpPr>
            <p:nvPr/>
          </p:nvSpPr>
          <p:spPr bwMode="ltGray">
            <a:xfrm>
              <a:off x="3678238" y="3186113"/>
              <a:ext cx="325437" cy="241300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56" y="9"/>
                </a:cxn>
                <a:cxn ang="0">
                  <a:pos x="164" y="13"/>
                </a:cxn>
                <a:cxn ang="0">
                  <a:pos x="171" y="13"/>
                </a:cxn>
                <a:cxn ang="0">
                  <a:pos x="177" y="13"/>
                </a:cxn>
                <a:cxn ang="0">
                  <a:pos x="185" y="11"/>
                </a:cxn>
                <a:cxn ang="0">
                  <a:pos x="194" y="9"/>
                </a:cxn>
                <a:cxn ang="0">
                  <a:pos x="191" y="17"/>
                </a:cxn>
                <a:cxn ang="0">
                  <a:pos x="196" y="21"/>
                </a:cxn>
                <a:cxn ang="0">
                  <a:pos x="202" y="19"/>
                </a:cxn>
                <a:cxn ang="0">
                  <a:pos x="206" y="26"/>
                </a:cxn>
                <a:cxn ang="0">
                  <a:pos x="204" y="34"/>
                </a:cxn>
                <a:cxn ang="0">
                  <a:pos x="206" y="40"/>
                </a:cxn>
                <a:cxn ang="0">
                  <a:pos x="204" y="55"/>
                </a:cxn>
                <a:cxn ang="0">
                  <a:pos x="204" y="64"/>
                </a:cxn>
                <a:cxn ang="0">
                  <a:pos x="206" y="68"/>
                </a:cxn>
                <a:cxn ang="0">
                  <a:pos x="202" y="72"/>
                </a:cxn>
                <a:cxn ang="0">
                  <a:pos x="191" y="74"/>
                </a:cxn>
                <a:cxn ang="0">
                  <a:pos x="181" y="74"/>
                </a:cxn>
                <a:cxn ang="0">
                  <a:pos x="177" y="77"/>
                </a:cxn>
                <a:cxn ang="0">
                  <a:pos x="177" y="85"/>
                </a:cxn>
                <a:cxn ang="0">
                  <a:pos x="131" y="104"/>
                </a:cxn>
                <a:cxn ang="0">
                  <a:pos x="123" y="106"/>
                </a:cxn>
                <a:cxn ang="0">
                  <a:pos x="114" y="104"/>
                </a:cxn>
                <a:cxn ang="0">
                  <a:pos x="104" y="107"/>
                </a:cxn>
                <a:cxn ang="0">
                  <a:pos x="89" y="109"/>
                </a:cxn>
                <a:cxn ang="0">
                  <a:pos x="67" y="119"/>
                </a:cxn>
                <a:cxn ang="0">
                  <a:pos x="67" y="132"/>
                </a:cxn>
                <a:cxn ang="0">
                  <a:pos x="0" y="121"/>
                </a:cxn>
                <a:cxn ang="0">
                  <a:pos x="15" y="121"/>
                </a:cxn>
                <a:cxn ang="0">
                  <a:pos x="27" y="115"/>
                </a:cxn>
                <a:cxn ang="0">
                  <a:pos x="46" y="106"/>
                </a:cxn>
                <a:cxn ang="0">
                  <a:pos x="65" y="85"/>
                </a:cxn>
                <a:cxn ang="0">
                  <a:pos x="62" y="81"/>
                </a:cxn>
                <a:cxn ang="0">
                  <a:pos x="65" y="72"/>
                </a:cxn>
                <a:cxn ang="0">
                  <a:pos x="69" y="64"/>
                </a:cxn>
                <a:cxn ang="0">
                  <a:pos x="79" y="58"/>
                </a:cxn>
                <a:cxn ang="0">
                  <a:pos x="81" y="53"/>
                </a:cxn>
                <a:cxn ang="0">
                  <a:pos x="85" y="47"/>
                </a:cxn>
                <a:cxn ang="0">
                  <a:pos x="92" y="43"/>
                </a:cxn>
                <a:cxn ang="0">
                  <a:pos x="102" y="36"/>
                </a:cxn>
                <a:cxn ang="0">
                  <a:pos x="110" y="36"/>
                </a:cxn>
                <a:cxn ang="0">
                  <a:pos x="119" y="32"/>
                </a:cxn>
                <a:cxn ang="0">
                  <a:pos x="129" y="25"/>
                </a:cxn>
                <a:cxn ang="0">
                  <a:pos x="142" y="11"/>
                </a:cxn>
                <a:cxn ang="0">
                  <a:pos x="154" y="0"/>
                </a:cxn>
              </a:cxnLst>
              <a:rect l="0" t="0" r="r" b="b"/>
              <a:pathLst>
                <a:path w="207" h="133">
                  <a:moveTo>
                    <a:pt x="154" y="0"/>
                  </a:moveTo>
                  <a:lnTo>
                    <a:pt x="156" y="9"/>
                  </a:lnTo>
                  <a:lnTo>
                    <a:pt x="164" y="13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85" y="11"/>
                  </a:lnTo>
                  <a:lnTo>
                    <a:pt x="194" y="9"/>
                  </a:lnTo>
                  <a:lnTo>
                    <a:pt x="191" y="17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206" y="26"/>
                  </a:lnTo>
                  <a:lnTo>
                    <a:pt x="204" y="34"/>
                  </a:lnTo>
                  <a:lnTo>
                    <a:pt x="206" y="40"/>
                  </a:lnTo>
                  <a:lnTo>
                    <a:pt x="204" y="55"/>
                  </a:lnTo>
                  <a:lnTo>
                    <a:pt x="204" y="64"/>
                  </a:lnTo>
                  <a:lnTo>
                    <a:pt x="206" y="68"/>
                  </a:lnTo>
                  <a:lnTo>
                    <a:pt x="202" y="72"/>
                  </a:lnTo>
                  <a:lnTo>
                    <a:pt x="191" y="74"/>
                  </a:lnTo>
                  <a:lnTo>
                    <a:pt x="181" y="74"/>
                  </a:lnTo>
                  <a:lnTo>
                    <a:pt x="177" y="77"/>
                  </a:lnTo>
                  <a:lnTo>
                    <a:pt x="177" y="85"/>
                  </a:lnTo>
                  <a:lnTo>
                    <a:pt x="131" y="104"/>
                  </a:lnTo>
                  <a:lnTo>
                    <a:pt x="123" y="106"/>
                  </a:lnTo>
                  <a:lnTo>
                    <a:pt x="114" y="104"/>
                  </a:lnTo>
                  <a:lnTo>
                    <a:pt x="104" y="107"/>
                  </a:lnTo>
                  <a:lnTo>
                    <a:pt x="89" y="109"/>
                  </a:lnTo>
                  <a:lnTo>
                    <a:pt x="67" y="119"/>
                  </a:lnTo>
                  <a:lnTo>
                    <a:pt x="67" y="132"/>
                  </a:lnTo>
                  <a:lnTo>
                    <a:pt x="0" y="121"/>
                  </a:lnTo>
                  <a:lnTo>
                    <a:pt x="15" y="121"/>
                  </a:lnTo>
                  <a:lnTo>
                    <a:pt x="27" y="115"/>
                  </a:lnTo>
                  <a:lnTo>
                    <a:pt x="46" y="106"/>
                  </a:lnTo>
                  <a:lnTo>
                    <a:pt x="65" y="85"/>
                  </a:lnTo>
                  <a:lnTo>
                    <a:pt x="62" y="81"/>
                  </a:lnTo>
                  <a:lnTo>
                    <a:pt x="65" y="72"/>
                  </a:lnTo>
                  <a:lnTo>
                    <a:pt x="69" y="64"/>
                  </a:lnTo>
                  <a:lnTo>
                    <a:pt x="79" y="58"/>
                  </a:lnTo>
                  <a:lnTo>
                    <a:pt x="81" y="53"/>
                  </a:lnTo>
                  <a:lnTo>
                    <a:pt x="85" y="47"/>
                  </a:lnTo>
                  <a:lnTo>
                    <a:pt x="92" y="43"/>
                  </a:lnTo>
                  <a:lnTo>
                    <a:pt x="102" y="36"/>
                  </a:lnTo>
                  <a:lnTo>
                    <a:pt x="110" y="36"/>
                  </a:lnTo>
                  <a:lnTo>
                    <a:pt x="119" y="32"/>
                  </a:lnTo>
                  <a:lnTo>
                    <a:pt x="129" y="25"/>
                  </a:lnTo>
                  <a:lnTo>
                    <a:pt x="142" y="11"/>
                  </a:lnTo>
                  <a:lnTo>
                    <a:pt x="15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5" name="Freeform 668"/>
            <p:cNvSpPr>
              <a:spLocks/>
            </p:cNvSpPr>
            <p:nvPr/>
          </p:nvSpPr>
          <p:spPr bwMode="ltGray">
            <a:xfrm>
              <a:off x="3678238" y="3184525"/>
              <a:ext cx="338137" cy="257175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2" y="10"/>
                </a:cxn>
                <a:cxn ang="0">
                  <a:pos x="170" y="14"/>
                </a:cxn>
                <a:cxn ang="0">
                  <a:pos x="178" y="14"/>
                </a:cxn>
                <a:cxn ang="0">
                  <a:pos x="184" y="14"/>
                </a:cxn>
                <a:cxn ang="0">
                  <a:pos x="192" y="12"/>
                </a:cxn>
                <a:cxn ang="0">
                  <a:pos x="202" y="10"/>
                </a:cxn>
                <a:cxn ang="0">
                  <a:pos x="198" y="18"/>
                </a:cxn>
                <a:cxn ang="0">
                  <a:pos x="204" y="22"/>
                </a:cxn>
                <a:cxn ang="0">
                  <a:pos x="210" y="20"/>
                </a:cxn>
                <a:cxn ang="0">
                  <a:pos x="214" y="28"/>
                </a:cxn>
                <a:cxn ang="0">
                  <a:pos x="212" y="36"/>
                </a:cxn>
                <a:cxn ang="0">
                  <a:pos x="214" y="42"/>
                </a:cxn>
                <a:cxn ang="0">
                  <a:pos x="212" y="58"/>
                </a:cxn>
                <a:cxn ang="0">
                  <a:pos x="212" y="68"/>
                </a:cxn>
                <a:cxn ang="0">
                  <a:pos x="214" y="72"/>
                </a:cxn>
                <a:cxn ang="0">
                  <a:pos x="210" y="76"/>
                </a:cxn>
                <a:cxn ang="0">
                  <a:pos x="198" y="78"/>
                </a:cxn>
                <a:cxn ang="0">
                  <a:pos x="188" y="78"/>
                </a:cxn>
                <a:cxn ang="0">
                  <a:pos x="184" y="82"/>
                </a:cxn>
                <a:cxn ang="0">
                  <a:pos x="184" y="90"/>
                </a:cxn>
                <a:cxn ang="0">
                  <a:pos x="136" y="110"/>
                </a:cxn>
                <a:cxn ang="0">
                  <a:pos x="128" y="112"/>
                </a:cxn>
                <a:cxn ang="0">
                  <a:pos x="118" y="110"/>
                </a:cxn>
                <a:cxn ang="0">
                  <a:pos x="108" y="114"/>
                </a:cxn>
                <a:cxn ang="0">
                  <a:pos x="92" y="116"/>
                </a:cxn>
                <a:cxn ang="0">
                  <a:pos x="70" y="126"/>
                </a:cxn>
                <a:cxn ang="0">
                  <a:pos x="70" y="140"/>
                </a:cxn>
                <a:cxn ang="0">
                  <a:pos x="0" y="128"/>
                </a:cxn>
                <a:cxn ang="0">
                  <a:pos x="16" y="128"/>
                </a:cxn>
                <a:cxn ang="0">
                  <a:pos x="28" y="122"/>
                </a:cxn>
                <a:cxn ang="0">
                  <a:pos x="48" y="112"/>
                </a:cxn>
                <a:cxn ang="0">
                  <a:pos x="68" y="90"/>
                </a:cxn>
                <a:cxn ang="0">
                  <a:pos x="64" y="86"/>
                </a:cxn>
                <a:cxn ang="0">
                  <a:pos x="68" y="76"/>
                </a:cxn>
                <a:cxn ang="0">
                  <a:pos x="72" y="68"/>
                </a:cxn>
                <a:cxn ang="0">
                  <a:pos x="82" y="62"/>
                </a:cxn>
                <a:cxn ang="0">
                  <a:pos x="84" y="56"/>
                </a:cxn>
                <a:cxn ang="0">
                  <a:pos x="88" y="50"/>
                </a:cxn>
                <a:cxn ang="0">
                  <a:pos x="96" y="46"/>
                </a:cxn>
                <a:cxn ang="0">
                  <a:pos x="106" y="38"/>
                </a:cxn>
                <a:cxn ang="0">
                  <a:pos x="114" y="38"/>
                </a:cxn>
                <a:cxn ang="0">
                  <a:pos x="124" y="34"/>
                </a:cxn>
                <a:cxn ang="0">
                  <a:pos x="134" y="26"/>
                </a:cxn>
                <a:cxn ang="0">
                  <a:pos x="148" y="12"/>
                </a:cxn>
                <a:cxn ang="0">
                  <a:pos x="160" y="0"/>
                </a:cxn>
              </a:cxnLst>
              <a:rect l="0" t="0" r="r" b="b"/>
              <a:pathLst>
                <a:path w="215" h="141">
                  <a:moveTo>
                    <a:pt x="160" y="0"/>
                  </a:moveTo>
                  <a:lnTo>
                    <a:pt x="162" y="10"/>
                  </a:lnTo>
                  <a:lnTo>
                    <a:pt x="170" y="14"/>
                  </a:lnTo>
                  <a:lnTo>
                    <a:pt x="178" y="14"/>
                  </a:lnTo>
                  <a:lnTo>
                    <a:pt x="184" y="14"/>
                  </a:lnTo>
                  <a:lnTo>
                    <a:pt x="192" y="12"/>
                  </a:lnTo>
                  <a:lnTo>
                    <a:pt x="202" y="10"/>
                  </a:lnTo>
                  <a:lnTo>
                    <a:pt x="198" y="18"/>
                  </a:lnTo>
                  <a:lnTo>
                    <a:pt x="204" y="22"/>
                  </a:lnTo>
                  <a:lnTo>
                    <a:pt x="210" y="20"/>
                  </a:lnTo>
                  <a:lnTo>
                    <a:pt x="214" y="28"/>
                  </a:lnTo>
                  <a:lnTo>
                    <a:pt x="212" y="36"/>
                  </a:lnTo>
                  <a:lnTo>
                    <a:pt x="214" y="42"/>
                  </a:lnTo>
                  <a:lnTo>
                    <a:pt x="212" y="58"/>
                  </a:lnTo>
                  <a:lnTo>
                    <a:pt x="212" y="68"/>
                  </a:lnTo>
                  <a:lnTo>
                    <a:pt x="214" y="72"/>
                  </a:lnTo>
                  <a:lnTo>
                    <a:pt x="210" y="76"/>
                  </a:lnTo>
                  <a:lnTo>
                    <a:pt x="198" y="78"/>
                  </a:lnTo>
                  <a:lnTo>
                    <a:pt x="188" y="78"/>
                  </a:lnTo>
                  <a:lnTo>
                    <a:pt x="184" y="82"/>
                  </a:lnTo>
                  <a:lnTo>
                    <a:pt x="184" y="90"/>
                  </a:lnTo>
                  <a:lnTo>
                    <a:pt x="136" y="110"/>
                  </a:lnTo>
                  <a:lnTo>
                    <a:pt x="128" y="112"/>
                  </a:lnTo>
                  <a:lnTo>
                    <a:pt x="118" y="110"/>
                  </a:lnTo>
                  <a:lnTo>
                    <a:pt x="108" y="114"/>
                  </a:lnTo>
                  <a:lnTo>
                    <a:pt x="92" y="116"/>
                  </a:lnTo>
                  <a:lnTo>
                    <a:pt x="70" y="126"/>
                  </a:lnTo>
                  <a:lnTo>
                    <a:pt x="70" y="140"/>
                  </a:lnTo>
                  <a:lnTo>
                    <a:pt x="0" y="128"/>
                  </a:lnTo>
                  <a:lnTo>
                    <a:pt x="16" y="128"/>
                  </a:lnTo>
                  <a:lnTo>
                    <a:pt x="28" y="122"/>
                  </a:lnTo>
                  <a:lnTo>
                    <a:pt x="48" y="11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68" y="76"/>
                  </a:lnTo>
                  <a:lnTo>
                    <a:pt x="72" y="68"/>
                  </a:lnTo>
                  <a:lnTo>
                    <a:pt x="82" y="62"/>
                  </a:lnTo>
                  <a:lnTo>
                    <a:pt x="84" y="56"/>
                  </a:lnTo>
                  <a:lnTo>
                    <a:pt x="88" y="50"/>
                  </a:lnTo>
                  <a:lnTo>
                    <a:pt x="96" y="46"/>
                  </a:lnTo>
                  <a:lnTo>
                    <a:pt x="106" y="38"/>
                  </a:lnTo>
                  <a:lnTo>
                    <a:pt x="114" y="38"/>
                  </a:lnTo>
                  <a:lnTo>
                    <a:pt x="124" y="34"/>
                  </a:lnTo>
                  <a:lnTo>
                    <a:pt x="134" y="26"/>
                  </a:lnTo>
                  <a:lnTo>
                    <a:pt x="148" y="12"/>
                  </a:lnTo>
                  <a:lnTo>
                    <a:pt x="16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6" name="Freeform 669"/>
            <p:cNvSpPr>
              <a:spLocks/>
            </p:cNvSpPr>
            <p:nvPr/>
          </p:nvSpPr>
          <p:spPr bwMode="ltGray">
            <a:xfrm>
              <a:off x="3521075" y="3421063"/>
              <a:ext cx="257175" cy="206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93" y="0"/>
                </a:cxn>
                <a:cxn ang="0">
                  <a:pos x="160" y="11"/>
                </a:cxn>
                <a:cxn ang="0">
                  <a:pos x="150" y="39"/>
                </a:cxn>
                <a:cxn ang="0">
                  <a:pos x="107" y="36"/>
                </a:cxn>
                <a:cxn ang="0">
                  <a:pos x="91" y="80"/>
                </a:cxn>
                <a:cxn ang="0">
                  <a:pos x="84" y="80"/>
                </a:cxn>
                <a:cxn ang="0">
                  <a:pos x="76" y="82"/>
                </a:cxn>
                <a:cxn ang="0">
                  <a:pos x="70" y="90"/>
                </a:cxn>
                <a:cxn ang="0">
                  <a:pos x="65" y="107"/>
                </a:cxn>
                <a:cxn ang="0">
                  <a:pos x="65" y="114"/>
                </a:cxn>
                <a:cxn ang="0">
                  <a:pos x="8" y="107"/>
                </a:cxn>
                <a:cxn ang="0">
                  <a:pos x="0" y="114"/>
                </a:cxn>
                <a:cxn ang="0">
                  <a:pos x="6" y="95"/>
                </a:cxn>
                <a:cxn ang="0">
                  <a:pos x="6" y="90"/>
                </a:cxn>
                <a:cxn ang="0">
                  <a:pos x="11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73"/>
                </a:cxn>
                <a:cxn ang="0">
                  <a:pos x="29" y="65"/>
                </a:cxn>
                <a:cxn ang="0">
                  <a:pos x="32" y="64"/>
                </a:cxn>
                <a:cxn ang="0">
                  <a:pos x="46" y="52"/>
                </a:cxn>
                <a:cxn ang="0">
                  <a:pos x="57" y="37"/>
                </a:cxn>
                <a:cxn ang="0">
                  <a:pos x="57" y="30"/>
                </a:cxn>
                <a:cxn ang="0">
                  <a:pos x="72" y="22"/>
                </a:cxn>
                <a:cxn ang="0">
                  <a:pos x="80" y="19"/>
                </a:cxn>
                <a:cxn ang="0">
                  <a:pos x="84" y="15"/>
                </a:cxn>
              </a:cxnLst>
              <a:rect l="0" t="0" r="r" b="b"/>
              <a:pathLst>
                <a:path w="161" h="115">
                  <a:moveTo>
                    <a:pt x="84" y="15"/>
                  </a:moveTo>
                  <a:lnTo>
                    <a:pt x="93" y="0"/>
                  </a:lnTo>
                  <a:lnTo>
                    <a:pt x="160" y="11"/>
                  </a:lnTo>
                  <a:lnTo>
                    <a:pt x="150" y="39"/>
                  </a:lnTo>
                  <a:lnTo>
                    <a:pt x="107" y="36"/>
                  </a:lnTo>
                  <a:lnTo>
                    <a:pt x="91" y="80"/>
                  </a:lnTo>
                  <a:lnTo>
                    <a:pt x="84" y="80"/>
                  </a:lnTo>
                  <a:lnTo>
                    <a:pt x="76" y="82"/>
                  </a:lnTo>
                  <a:lnTo>
                    <a:pt x="70" y="90"/>
                  </a:lnTo>
                  <a:lnTo>
                    <a:pt x="65" y="107"/>
                  </a:lnTo>
                  <a:lnTo>
                    <a:pt x="65" y="114"/>
                  </a:lnTo>
                  <a:lnTo>
                    <a:pt x="8" y="107"/>
                  </a:lnTo>
                  <a:lnTo>
                    <a:pt x="0" y="114"/>
                  </a:lnTo>
                  <a:lnTo>
                    <a:pt x="6" y="95"/>
                  </a:lnTo>
                  <a:lnTo>
                    <a:pt x="6" y="90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73"/>
                  </a:lnTo>
                  <a:lnTo>
                    <a:pt x="29" y="65"/>
                  </a:lnTo>
                  <a:lnTo>
                    <a:pt x="32" y="64"/>
                  </a:lnTo>
                  <a:lnTo>
                    <a:pt x="46" y="52"/>
                  </a:lnTo>
                  <a:lnTo>
                    <a:pt x="57" y="37"/>
                  </a:lnTo>
                  <a:lnTo>
                    <a:pt x="57" y="30"/>
                  </a:lnTo>
                  <a:lnTo>
                    <a:pt x="72" y="22"/>
                  </a:lnTo>
                  <a:lnTo>
                    <a:pt x="80" y="19"/>
                  </a:lnTo>
                  <a:lnTo>
                    <a:pt x="84" y="1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7" name="Freeform 670"/>
            <p:cNvSpPr>
              <a:spLocks/>
            </p:cNvSpPr>
            <p:nvPr/>
          </p:nvSpPr>
          <p:spPr bwMode="ltGray">
            <a:xfrm>
              <a:off x="3521075" y="3417888"/>
              <a:ext cx="266700" cy="222250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98" y="0"/>
                </a:cxn>
                <a:cxn ang="0">
                  <a:pos x="168" y="12"/>
                </a:cxn>
                <a:cxn ang="0">
                  <a:pos x="158" y="42"/>
                </a:cxn>
                <a:cxn ang="0">
                  <a:pos x="112" y="38"/>
                </a:cxn>
                <a:cxn ang="0">
                  <a:pos x="96" y="86"/>
                </a:cxn>
                <a:cxn ang="0">
                  <a:pos x="88" y="86"/>
                </a:cxn>
                <a:cxn ang="0">
                  <a:pos x="80" y="88"/>
                </a:cxn>
                <a:cxn ang="0">
                  <a:pos x="74" y="96"/>
                </a:cxn>
                <a:cxn ang="0">
                  <a:pos x="68" y="114"/>
                </a:cxn>
                <a:cxn ang="0">
                  <a:pos x="68" y="122"/>
                </a:cxn>
                <a:cxn ang="0">
                  <a:pos x="8" y="114"/>
                </a:cxn>
                <a:cxn ang="0">
                  <a:pos x="0" y="122"/>
                </a:cxn>
                <a:cxn ang="0">
                  <a:pos x="6" y="102"/>
                </a:cxn>
                <a:cxn ang="0">
                  <a:pos x="6" y="96"/>
                </a:cxn>
                <a:cxn ang="0">
                  <a:pos x="12" y="94"/>
                </a:cxn>
                <a:cxn ang="0">
                  <a:pos x="16" y="94"/>
                </a:cxn>
                <a:cxn ang="0">
                  <a:pos x="24" y="80"/>
                </a:cxn>
                <a:cxn ang="0">
                  <a:pos x="30" y="78"/>
                </a:cxn>
                <a:cxn ang="0">
                  <a:pos x="30" y="70"/>
                </a:cxn>
                <a:cxn ang="0">
                  <a:pos x="34" y="68"/>
                </a:cxn>
                <a:cxn ang="0">
                  <a:pos x="48" y="56"/>
                </a:cxn>
                <a:cxn ang="0">
                  <a:pos x="60" y="40"/>
                </a:cxn>
                <a:cxn ang="0">
                  <a:pos x="60" y="32"/>
                </a:cxn>
                <a:cxn ang="0">
                  <a:pos x="76" y="24"/>
                </a:cxn>
                <a:cxn ang="0">
                  <a:pos x="84" y="20"/>
                </a:cxn>
                <a:cxn ang="0">
                  <a:pos x="88" y="16"/>
                </a:cxn>
              </a:cxnLst>
              <a:rect l="0" t="0" r="r" b="b"/>
              <a:pathLst>
                <a:path w="169" h="123">
                  <a:moveTo>
                    <a:pt x="88" y="16"/>
                  </a:moveTo>
                  <a:lnTo>
                    <a:pt x="98" y="0"/>
                  </a:lnTo>
                  <a:lnTo>
                    <a:pt x="168" y="12"/>
                  </a:lnTo>
                  <a:lnTo>
                    <a:pt x="158" y="42"/>
                  </a:lnTo>
                  <a:lnTo>
                    <a:pt x="112" y="38"/>
                  </a:lnTo>
                  <a:lnTo>
                    <a:pt x="96" y="86"/>
                  </a:lnTo>
                  <a:lnTo>
                    <a:pt x="88" y="86"/>
                  </a:lnTo>
                  <a:lnTo>
                    <a:pt x="80" y="88"/>
                  </a:lnTo>
                  <a:lnTo>
                    <a:pt x="74" y="96"/>
                  </a:lnTo>
                  <a:lnTo>
                    <a:pt x="68" y="114"/>
                  </a:lnTo>
                  <a:lnTo>
                    <a:pt x="68" y="122"/>
                  </a:lnTo>
                  <a:lnTo>
                    <a:pt x="8" y="114"/>
                  </a:lnTo>
                  <a:lnTo>
                    <a:pt x="0" y="122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2" y="94"/>
                  </a:lnTo>
                  <a:lnTo>
                    <a:pt x="16" y="94"/>
                  </a:lnTo>
                  <a:lnTo>
                    <a:pt x="24" y="80"/>
                  </a:lnTo>
                  <a:lnTo>
                    <a:pt x="30" y="78"/>
                  </a:lnTo>
                  <a:lnTo>
                    <a:pt x="30" y="70"/>
                  </a:lnTo>
                  <a:lnTo>
                    <a:pt x="34" y="68"/>
                  </a:lnTo>
                  <a:lnTo>
                    <a:pt x="48" y="56"/>
                  </a:lnTo>
                  <a:lnTo>
                    <a:pt x="60" y="40"/>
                  </a:lnTo>
                  <a:lnTo>
                    <a:pt x="60" y="32"/>
                  </a:lnTo>
                  <a:lnTo>
                    <a:pt x="76" y="24"/>
                  </a:lnTo>
                  <a:lnTo>
                    <a:pt x="84" y="20"/>
                  </a:lnTo>
                  <a:lnTo>
                    <a:pt x="8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8" name="Freeform 672"/>
            <p:cNvSpPr>
              <a:spLocks/>
            </p:cNvSpPr>
            <p:nvPr/>
          </p:nvSpPr>
          <p:spPr bwMode="ltGray">
            <a:xfrm>
              <a:off x="3476625" y="3925888"/>
              <a:ext cx="85725" cy="69850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22" y="36"/>
                </a:cxn>
                <a:cxn ang="0">
                  <a:pos x="20" y="34"/>
                </a:cxn>
                <a:cxn ang="0">
                  <a:pos x="18" y="22"/>
                </a:cxn>
                <a:cxn ang="0">
                  <a:pos x="16" y="20"/>
                </a:cxn>
                <a:cxn ang="0">
                  <a:pos x="12" y="20"/>
                </a:cxn>
                <a:cxn ang="0">
                  <a:pos x="0" y="6"/>
                </a:cxn>
                <a:cxn ang="0">
                  <a:pos x="24" y="0"/>
                </a:cxn>
                <a:cxn ang="0">
                  <a:pos x="52" y="4"/>
                </a:cxn>
                <a:cxn ang="0">
                  <a:pos x="52" y="8"/>
                </a:cxn>
                <a:cxn ang="0">
                  <a:pos x="48" y="12"/>
                </a:cxn>
                <a:cxn ang="0">
                  <a:pos x="50" y="20"/>
                </a:cxn>
                <a:cxn ang="0">
                  <a:pos x="44" y="26"/>
                </a:cxn>
                <a:cxn ang="0">
                  <a:pos x="38" y="24"/>
                </a:cxn>
                <a:cxn ang="0">
                  <a:pos x="30" y="32"/>
                </a:cxn>
                <a:cxn ang="0">
                  <a:pos x="28" y="38"/>
                </a:cxn>
              </a:cxnLst>
              <a:rect l="0" t="0" r="r" b="b"/>
              <a:pathLst>
                <a:path w="53" h="39">
                  <a:moveTo>
                    <a:pt x="28" y="38"/>
                  </a:moveTo>
                  <a:lnTo>
                    <a:pt x="22" y="36"/>
                  </a:lnTo>
                  <a:lnTo>
                    <a:pt x="20" y="34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0" y="6"/>
                  </a:lnTo>
                  <a:lnTo>
                    <a:pt x="24" y="0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50" y="20"/>
                  </a:lnTo>
                  <a:lnTo>
                    <a:pt x="44" y="26"/>
                  </a:lnTo>
                  <a:lnTo>
                    <a:pt x="38" y="24"/>
                  </a:lnTo>
                  <a:lnTo>
                    <a:pt x="30" y="32"/>
                  </a:lnTo>
                  <a:lnTo>
                    <a:pt x="28" y="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9" name="Freeform 673"/>
            <p:cNvSpPr>
              <a:spLocks/>
            </p:cNvSpPr>
            <p:nvPr/>
          </p:nvSpPr>
          <p:spPr bwMode="ltGray">
            <a:xfrm>
              <a:off x="3476625" y="3795713"/>
              <a:ext cx="139700" cy="16192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2" y="14"/>
                </a:cxn>
                <a:cxn ang="0">
                  <a:pos x="12" y="8"/>
                </a:cxn>
                <a:cxn ang="0">
                  <a:pos x="16" y="1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8" y="0"/>
                </a:cxn>
                <a:cxn ang="0">
                  <a:pos x="48" y="2"/>
                </a:cxn>
                <a:cxn ang="0">
                  <a:pos x="56" y="4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68" y="22"/>
                </a:cxn>
                <a:cxn ang="0">
                  <a:pos x="72" y="26"/>
                </a:cxn>
                <a:cxn ang="0">
                  <a:pos x="74" y="30"/>
                </a:cxn>
                <a:cxn ang="0">
                  <a:pos x="82" y="42"/>
                </a:cxn>
                <a:cxn ang="0">
                  <a:pos x="86" y="84"/>
                </a:cxn>
                <a:cxn ang="0">
                  <a:pos x="82" y="88"/>
                </a:cxn>
                <a:cxn ang="0">
                  <a:pos x="74" y="88"/>
                </a:cxn>
                <a:cxn ang="0">
                  <a:pos x="58" y="78"/>
                </a:cxn>
                <a:cxn ang="0">
                  <a:pos x="52" y="78"/>
                </a:cxn>
                <a:cxn ang="0">
                  <a:pos x="46" y="76"/>
                </a:cxn>
                <a:cxn ang="0">
                  <a:pos x="32" y="76"/>
                </a:cxn>
                <a:cxn ang="0">
                  <a:pos x="24" y="76"/>
                </a:cxn>
                <a:cxn ang="0">
                  <a:pos x="20" y="80"/>
                </a:cxn>
                <a:cxn ang="0">
                  <a:pos x="16" y="78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4" y="78"/>
                </a:cxn>
                <a:cxn ang="0">
                  <a:pos x="0" y="78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2" y="52"/>
                </a:cxn>
                <a:cxn ang="0">
                  <a:pos x="2" y="42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0" y="30"/>
                </a:cxn>
              </a:cxnLst>
              <a:rect l="0" t="0" r="r" b="b"/>
              <a:pathLst>
                <a:path w="87" h="89">
                  <a:moveTo>
                    <a:pt x="0" y="30"/>
                  </a:moveTo>
                  <a:lnTo>
                    <a:pt x="12" y="14"/>
                  </a:lnTo>
                  <a:lnTo>
                    <a:pt x="12" y="8"/>
                  </a:lnTo>
                  <a:lnTo>
                    <a:pt x="16" y="1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0" y="12"/>
                  </a:lnTo>
                  <a:lnTo>
                    <a:pt x="68" y="12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84"/>
                  </a:lnTo>
                  <a:lnTo>
                    <a:pt x="82" y="88"/>
                  </a:lnTo>
                  <a:lnTo>
                    <a:pt x="74" y="88"/>
                  </a:lnTo>
                  <a:lnTo>
                    <a:pt x="58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0" name="Freeform 674"/>
            <p:cNvSpPr>
              <a:spLocks/>
            </p:cNvSpPr>
            <p:nvPr/>
          </p:nvSpPr>
          <p:spPr bwMode="ltGray">
            <a:xfrm>
              <a:off x="3481388" y="3886200"/>
              <a:ext cx="77787" cy="301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6" y="4"/>
                </a:cxn>
                <a:cxn ang="0">
                  <a:pos x="44" y="8"/>
                </a:cxn>
                <a:cxn ang="0">
                  <a:pos x="48" y="12"/>
                </a:cxn>
                <a:cxn ang="0">
                  <a:pos x="44" y="16"/>
                </a:cxn>
                <a:cxn ang="0">
                  <a:pos x="38" y="14"/>
                </a:cxn>
                <a:cxn ang="0">
                  <a:pos x="34" y="8"/>
                </a:cxn>
                <a:cxn ang="0">
                  <a:pos x="30" y="12"/>
                </a:cxn>
                <a:cxn ang="0">
                  <a:pos x="20" y="12"/>
                </a:cxn>
                <a:cxn ang="0">
                  <a:pos x="18" y="16"/>
                </a:cxn>
                <a:cxn ang="0">
                  <a:pos x="10" y="16"/>
                </a:cxn>
                <a:cxn ang="0">
                  <a:pos x="6" y="12"/>
                </a:cxn>
                <a:cxn ang="0">
                  <a:pos x="0" y="14"/>
                </a:cxn>
                <a:cxn ang="0">
                  <a:pos x="4" y="4"/>
                </a:cxn>
              </a:cxnLst>
              <a:rect l="0" t="0" r="r" b="b"/>
              <a:pathLst>
                <a:path w="49" h="17">
                  <a:moveTo>
                    <a:pt x="4" y="4"/>
                  </a:moveTo>
                  <a:lnTo>
                    <a:pt x="10" y="6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38" y="14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1" name="Freeform 675"/>
            <p:cNvSpPr>
              <a:spLocks/>
            </p:cNvSpPr>
            <p:nvPr/>
          </p:nvSpPr>
          <p:spPr bwMode="ltGray">
            <a:xfrm>
              <a:off x="3603625" y="3395663"/>
              <a:ext cx="12700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0"/>
                </a:cxn>
              </a:cxnLst>
              <a:rect l="0" t="0" r="r" b="b"/>
              <a:pathLst>
                <a:path w="9" h="13">
                  <a:moveTo>
                    <a:pt x="6" y="0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2" name="Freeform 676"/>
            <p:cNvSpPr>
              <a:spLocks/>
            </p:cNvSpPr>
            <p:nvPr/>
          </p:nvSpPr>
          <p:spPr bwMode="ltGray">
            <a:xfrm>
              <a:off x="3643313" y="3386138"/>
              <a:ext cx="20637" cy="222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3" name="Freeform 677"/>
            <p:cNvSpPr>
              <a:spLocks/>
            </p:cNvSpPr>
            <p:nvPr/>
          </p:nvSpPr>
          <p:spPr bwMode="ltGray">
            <a:xfrm>
              <a:off x="3663950" y="3370263"/>
              <a:ext cx="14288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0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4" name="Freeform 678"/>
            <p:cNvSpPr>
              <a:spLocks/>
            </p:cNvSpPr>
            <p:nvPr/>
          </p:nvSpPr>
          <p:spPr bwMode="ltGray">
            <a:xfrm>
              <a:off x="3636963" y="3403600"/>
              <a:ext cx="9525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5" name="Freeform 679"/>
            <p:cNvSpPr>
              <a:spLocks/>
            </p:cNvSpPr>
            <p:nvPr/>
          </p:nvSpPr>
          <p:spPr bwMode="ltGray">
            <a:xfrm>
              <a:off x="3579813" y="3386138"/>
              <a:ext cx="14287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6" name="Freeform 680"/>
            <p:cNvSpPr>
              <a:spLocks/>
            </p:cNvSpPr>
            <p:nvPr/>
          </p:nvSpPr>
          <p:spPr bwMode="ltGray">
            <a:xfrm>
              <a:off x="3557588" y="3363913"/>
              <a:ext cx="7937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7" name="Freeform 681"/>
            <p:cNvSpPr>
              <a:spLocks/>
            </p:cNvSpPr>
            <p:nvPr/>
          </p:nvSpPr>
          <p:spPr bwMode="ltGray">
            <a:xfrm>
              <a:off x="3560763" y="3382963"/>
              <a:ext cx="6350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8" name="Freeform 682"/>
            <p:cNvSpPr>
              <a:spLocks/>
            </p:cNvSpPr>
            <p:nvPr/>
          </p:nvSpPr>
          <p:spPr bwMode="ltGray">
            <a:xfrm>
              <a:off x="3563938" y="3392488"/>
              <a:ext cx="9525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9" name="Freeform 683"/>
            <p:cNvSpPr>
              <a:spLocks/>
            </p:cNvSpPr>
            <p:nvPr/>
          </p:nvSpPr>
          <p:spPr bwMode="ltGray">
            <a:xfrm>
              <a:off x="3616325" y="3236913"/>
              <a:ext cx="1270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0" name="Freeform 684"/>
            <p:cNvSpPr>
              <a:spLocks/>
            </p:cNvSpPr>
            <p:nvPr/>
          </p:nvSpPr>
          <p:spPr bwMode="ltGray">
            <a:xfrm>
              <a:off x="3482975" y="3963988"/>
              <a:ext cx="15875" cy="285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2" y="0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lnTo>
                    <a:pt x="0" y="4"/>
                  </a:lnTo>
                  <a:lnTo>
                    <a:pt x="2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1" name="Freeform 685"/>
            <p:cNvSpPr>
              <a:spLocks/>
            </p:cNvSpPr>
            <p:nvPr/>
          </p:nvSpPr>
          <p:spPr bwMode="ltGray">
            <a:xfrm>
              <a:off x="4233863" y="4608513"/>
              <a:ext cx="346075" cy="396875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39" y="0"/>
                </a:cxn>
                <a:cxn ang="0">
                  <a:pos x="104" y="8"/>
                </a:cxn>
                <a:cxn ang="0">
                  <a:pos x="106" y="37"/>
                </a:cxn>
                <a:cxn ang="0">
                  <a:pos x="118" y="44"/>
                </a:cxn>
                <a:cxn ang="0">
                  <a:pos x="145" y="42"/>
                </a:cxn>
                <a:cxn ang="0">
                  <a:pos x="152" y="23"/>
                </a:cxn>
                <a:cxn ang="0">
                  <a:pos x="168" y="25"/>
                </a:cxn>
                <a:cxn ang="0">
                  <a:pos x="174" y="31"/>
                </a:cxn>
                <a:cxn ang="0">
                  <a:pos x="183" y="44"/>
                </a:cxn>
                <a:cxn ang="0">
                  <a:pos x="185" y="77"/>
                </a:cxn>
                <a:cxn ang="0">
                  <a:pos x="191" y="89"/>
                </a:cxn>
                <a:cxn ang="0">
                  <a:pos x="201" y="98"/>
                </a:cxn>
                <a:cxn ang="0">
                  <a:pos x="218" y="95"/>
                </a:cxn>
                <a:cxn ang="0">
                  <a:pos x="214" y="129"/>
                </a:cxn>
                <a:cxn ang="0">
                  <a:pos x="179" y="135"/>
                </a:cxn>
                <a:cxn ang="0">
                  <a:pos x="199" y="218"/>
                </a:cxn>
                <a:cxn ang="0">
                  <a:pos x="147" y="218"/>
                </a:cxn>
                <a:cxn ang="0">
                  <a:pos x="133" y="212"/>
                </a:cxn>
                <a:cxn ang="0">
                  <a:pos x="120" y="203"/>
                </a:cxn>
                <a:cxn ang="0">
                  <a:pos x="50" y="199"/>
                </a:cxn>
                <a:cxn ang="0">
                  <a:pos x="39" y="203"/>
                </a:cxn>
                <a:cxn ang="0">
                  <a:pos x="29" y="197"/>
                </a:cxn>
                <a:cxn ang="0">
                  <a:pos x="12" y="201"/>
                </a:cxn>
                <a:cxn ang="0">
                  <a:pos x="0" y="187"/>
                </a:cxn>
                <a:cxn ang="0">
                  <a:pos x="2" y="174"/>
                </a:cxn>
                <a:cxn ang="0">
                  <a:pos x="6" y="156"/>
                </a:cxn>
                <a:cxn ang="0">
                  <a:pos x="15" y="131"/>
                </a:cxn>
                <a:cxn ang="0">
                  <a:pos x="29" y="118"/>
                </a:cxn>
                <a:cxn ang="0">
                  <a:pos x="41" y="87"/>
                </a:cxn>
                <a:cxn ang="0">
                  <a:pos x="33" y="73"/>
                </a:cxn>
                <a:cxn ang="0">
                  <a:pos x="33" y="52"/>
                </a:cxn>
                <a:cxn ang="0">
                  <a:pos x="27" y="33"/>
                </a:cxn>
                <a:cxn ang="0">
                  <a:pos x="25" y="17"/>
                </a:cxn>
              </a:cxnLst>
              <a:rect l="0" t="0" r="r" b="b"/>
              <a:pathLst>
                <a:path w="219" h="219">
                  <a:moveTo>
                    <a:pt x="14" y="6"/>
                  </a:moveTo>
                  <a:lnTo>
                    <a:pt x="31" y="4"/>
                  </a:lnTo>
                  <a:lnTo>
                    <a:pt x="37" y="4"/>
                  </a:lnTo>
                  <a:lnTo>
                    <a:pt x="39" y="0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0" y="42"/>
                  </a:lnTo>
                  <a:lnTo>
                    <a:pt x="118" y="44"/>
                  </a:lnTo>
                  <a:lnTo>
                    <a:pt x="122" y="41"/>
                  </a:lnTo>
                  <a:lnTo>
                    <a:pt x="145" y="42"/>
                  </a:lnTo>
                  <a:lnTo>
                    <a:pt x="145" y="23"/>
                  </a:lnTo>
                  <a:lnTo>
                    <a:pt x="152" y="23"/>
                  </a:lnTo>
                  <a:lnTo>
                    <a:pt x="164" y="25"/>
                  </a:lnTo>
                  <a:lnTo>
                    <a:pt x="168" y="25"/>
                  </a:lnTo>
                  <a:lnTo>
                    <a:pt x="168" y="31"/>
                  </a:lnTo>
                  <a:lnTo>
                    <a:pt x="174" y="31"/>
                  </a:lnTo>
                  <a:lnTo>
                    <a:pt x="179" y="29"/>
                  </a:lnTo>
                  <a:lnTo>
                    <a:pt x="183" y="44"/>
                  </a:lnTo>
                  <a:lnTo>
                    <a:pt x="183" y="69"/>
                  </a:lnTo>
                  <a:lnTo>
                    <a:pt x="185" y="77"/>
                  </a:lnTo>
                  <a:lnTo>
                    <a:pt x="191" y="83"/>
                  </a:lnTo>
                  <a:lnTo>
                    <a:pt x="191" y="89"/>
                  </a:lnTo>
                  <a:lnTo>
                    <a:pt x="191" y="98"/>
                  </a:lnTo>
                  <a:lnTo>
                    <a:pt x="201" y="98"/>
                  </a:lnTo>
                  <a:lnTo>
                    <a:pt x="208" y="102"/>
                  </a:lnTo>
                  <a:lnTo>
                    <a:pt x="218" y="95"/>
                  </a:lnTo>
                  <a:lnTo>
                    <a:pt x="218" y="123"/>
                  </a:lnTo>
                  <a:lnTo>
                    <a:pt x="214" y="129"/>
                  </a:lnTo>
                  <a:lnTo>
                    <a:pt x="218" y="137"/>
                  </a:lnTo>
                  <a:lnTo>
                    <a:pt x="179" y="135"/>
                  </a:lnTo>
                  <a:lnTo>
                    <a:pt x="177" y="193"/>
                  </a:lnTo>
                  <a:lnTo>
                    <a:pt x="199" y="218"/>
                  </a:lnTo>
                  <a:lnTo>
                    <a:pt x="170" y="218"/>
                  </a:lnTo>
                  <a:lnTo>
                    <a:pt x="147" y="218"/>
                  </a:lnTo>
                  <a:lnTo>
                    <a:pt x="137" y="214"/>
                  </a:lnTo>
                  <a:lnTo>
                    <a:pt x="133" y="212"/>
                  </a:lnTo>
                  <a:lnTo>
                    <a:pt x="125" y="210"/>
                  </a:lnTo>
                  <a:lnTo>
                    <a:pt x="120" y="203"/>
                  </a:lnTo>
                  <a:lnTo>
                    <a:pt x="58" y="204"/>
                  </a:lnTo>
                  <a:lnTo>
                    <a:pt x="50" y="199"/>
                  </a:lnTo>
                  <a:lnTo>
                    <a:pt x="46" y="203"/>
                  </a:lnTo>
                  <a:lnTo>
                    <a:pt x="39" y="203"/>
                  </a:lnTo>
                  <a:lnTo>
                    <a:pt x="33" y="201"/>
                  </a:lnTo>
                  <a:lnTo>
                    <a:pt x="29" y="197"/>
                  </a:lnTo>
                  <a:lnTo>
                    <a:pt x="17" y="199"/>
                  </a:lnTo>
                  <a:lnTo>
                    <a:pt x="12" y="201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4" y="177"/>
                  </a:lnTo>
                  <a:lnTo>
                    <a:pt x="2" y="174"/>
                  </a:lnTo>
                  <a:lnTo>
                    <a:pt x="8" y="170"/>
                  </a:lnTo>
                  <a:lnTo>
                    <a:pt x="6" y="156"/>
                  </a:lnTo>
                  <a:lnTo>
                    <a:pt x="14" y="145"/>
                  </a:lnTo>
                  <a:lnTo>
                    <a:pt x="15" y="131"/>
                  </a:lnTo>
                  <a:lnTo>
                    <a:pt x="21" y="123"/>
                  </a:lnTo>
                  <a:lnTo>
                    <a:pt x="29" y="118"/>
                  </a:lnTo>
                  <a:lnTo>
                    <a:pt x="35" y="116"/>
                  </a:lnTo>
                  <a:lnTo>
                    <a:pt x="41" y="87"/>
                  </a:lnTo>
                  <a:lnTo>
                    <a:pt x="37" y="83"/>
                  </a:lnTo>
                  <a:lnTo>
                    <a:pt x="33" y="73"/>
                  </a:lnTo>
                  <a:lnTo>
                    <a:pt x="33" y="58"/>
                  </a:lnTo>
                  <a:lnTo>
                    <a:pt x="33" y="52"/>
                  </a:lnTo>
                  <a:lnTo>
                    <a:pt x="33" y="44"/>
                  </a:lnTo>
                  <a:lnTo>
                    <a:pt x="27" y="33"/>
                  </a:lnTo>
                  <a:lnTo>
                    <a:pt x="27" y="27"/>
                  </a:lnTo>
                  <a:lnTo>
                    <a:pt x="25" y="17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2" name="Freeform 686"/>
            <p:cNvSpPr>
              <a:spLocks/>
            </p:cNvSpPr>
            <p:nvPr/>
          </p:nvSpPr>
          <p:spPr bwMode="ltGray">
            <a:xfrm>
              <a:off x="4233863" y="4606925"/>
              <a:ext cx="355600" cy="4111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40" y="0"/>
                </a:cxn>
                <a:cxn ang="0">
                  <a:pos x="108" y="8"/>
                </a:cxn>
                <a:cxn ang="0">
                  <a:pos x="110" y="38"/>
                </a:cxn>
                <a:cxn ang="0">
                  <a:pos x="122" y="46"/>
                </a:cxn>
                <a:cxn ang="0">
                  <a:pos x="150" y="44"/>
                </a:cxn>
                <a:cxn ang="0">
                  <a:pos x="158" y="24"/>
                </a:cxn>
                <a:cxn ang="0">
                  <a:pos x="174" y="26"/>
                </a:cxn>
                <a:cxn ang="0">
                  <a:pos x="180" y="32"/>
                </a:cxn>
                <a:cxn ang="0">
                  <a:pos x="190" y="46"/>
                </a:cxn>
                <a:cxn ang="0">
                  <a:pos x="192" y="80"/>
                </a:cxn>
                <a:cxn ang="0">
                  <a:pos x="198" y="92"/>
                </a:cxn>
                <a:cxn ang="0">
                  <a:pos x="208" y="102"/>
                </a:cxn>
                <a:cxn ang="0">
                  <a:pos x="226" y="98"/>
                </a:cxn>
                <a:cxn ang="0">
                  <a:pos x="222" y="134"/>
                </a:cxn>
                <a:cxn ang="0">
                  <a:pos x="186" y="140"/>
                </a:cxn>
                <a:cxn ang="0">
                  <a:pos x="206" y="226"/>
                </a:cxn>
                <a:cxn ang="0">
                  <a:pos x="152" y="226"/>
                </a:cxn>
                <a:cxn ang="0">
                  <a:pos x="138" y="220"/>
                </a:cxn>
                <a:cxn ang="0">
                  <a:pos x="124" y="210"/>
                </a:cxn>
                <a:cxn ang="0">
                  <a:pos x="52" y="206"/>
                </a:cxn>
                <a:cxn ang="0">
                  <a:pos x="40" y="210"/>
                </a:cxn>
                <a:cxn ang="0">
                  <a:pos x="30" y="204"/>
                </a:cxn>
                <a:cxn ang="0">
                  <a:pos x="12" y="208"/>
                </a:cxn>
                <a:cxn ang="0">
                  <a:pos x="0" y="194"/>
                </a:cxn>
                <a:cxn ang="0">
                  <a:pos x="2" y="180"/>
                </a:cxn>
                <a:cxn ang="0">
                  <a:pos x="6" y="162"/>
                </a:cxn>
                <a:cxn ang="0">
                  <a:pos x="16" y="136"/>
                </a:cxn>
                <a:cxn ang="0">
                  <a:pos x="30" y="122"/>
                </a:cxn>
                <a:cxn ang="0">
                  <a:pos x="42" y="90"/>
                </a:cxn>
                <a:cxn ang="0">
                  <a:pos x="34" y="76"/>
                </a:cxn>
                <a:cxn ang="0">
                  <a:pos x="34" y="54"/>
                </a:cxn>
                <a:cxn ang="0">
                  <a:pos x="28" y="34"/>
                </a:cxn>
                <a:cxn ang="0">
                  <a:pos x="26" y="18"/>
                </a:cxn>
              </a:cxnLst>
              <a:rect l="0" t="0" r="r" b="b"/>
              <a:pathLst>
                <a:path w="227" h="227">
                  <a:moveTo>
                    <a:pt x="14" y="6"/>
                  </a:moveTo>
                  <a:lnTo>
                    <a:pt x="32" y="4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104" y="4"/>
                  </a:lnTo>
                  <a:lnTo>
                    <a:pt x="108" y="8"/>
                  </a:lnTo>
                  <a:lnTo>
                    <a:pt x="106" y="32"/>
                  </a:lnTo>
                  <a:lnTo>
                    <a:pt x="110" y="38"/>
                  </a:lnTo>
                  <a:lnTo>
                    <a:pt x="114" y="44"/>
                  </a:lnTo>
                  <a:lnTo>
                    <a:pt x="122" y="46"/>
                  </a:lnTo>
                  <a:lnTo>
                    <a:pt x="126" y="42"/>
                  </a:lnTo>
                  <a:lnTo>
                    <a:pt x="150" y="44"/>
                  </a:lnTo>
                  <a:lnTo>
                    <a:pt x="150" y="24"/>
                  </a:lnTo>
                  <a:lnTo>
                    <a:pt x="158" y="24"/>
                  </a:lnTo>
                  <a:lnTo>
                    <a:pt x="170" y="26"/>
                  </a:lnTo>
                  <a:lnTo>
                    <a:pt x="174" y="26"/>
                  </a:lnTo>
                  <a:lnTo>
                    <a:pt x="174" y="32"/>
                  </a:lnTo>
                  <a:lnTo>
                    <a:pt x="180" y="32"/>
                  </a:lnTo>
                  <a:lnTo>
                    <a:pt x="186" y="30"/>
                  </a:lnTo>
                  <a:lnTo>
                    <a:pt x="190" y="46"/>
                  </a:lnTo>
                  <a:lnTo>
                    <a:pt x="190" y="72"/>
                  </a:lnTo>
                  <a:lnTo>
                    <a:pt x="192" y="80"/>
                  </a:lnTo>
                  <a:lnTo>
                    <a:pt x="198" y="86"/>
                  </a:lnTo>
                  <a:lnTo>
                    <a:pt x="198" y="92"/>
                  </a:lnTo>
                  <a:lnTo>
                    <a:pt x="198" y="102"/>
                  </a:lnTo>
                  <a:lnTo>
                    <a:pt x="208" y="102"/>
                  </a:lnTo>
                  <a:lnTo>
                    <a:pt x="216" y="106"/>
                  </a:lnTo>
                  <a:lnTo>
                    <a:pt x="226" y="98"/>
                  </a:lnTo>
                  <a:lnTo>
                    <a:pt x="226" y="128"/>
                  </a:lnTo>
                  <a:lnTo>
                    <a:pt x="222" y="134"/>
                  </a:lnTo>
                  <a:lnTo>
                    <a:pt x="226" y="142"/>
                  </a:lnTo>
                  <a:lnTo>
                    <a:pt x="186" y="140"/>
                  </a:lnTo>
                  <a:lnTo>
                    <a:pt x="184" y="200"/>
                  </a:lnTo>
                  <a:lnTo>
                    <a:pt x="206" y="226"/>
                  </a:lnTo>
                  <a:lnTo>
                    <a:pt x="176" y="226"/>
                  </a:lnTo>
                  <a:lnTo>
                    <a:pt x="152" y="226"/>
                  </a:lnTo>
                  <a:lnTo>
                    <a:pt x="142" y="222"/>
                  </a:lnTo>
                  <a:lnTo>
                    <a:pt x="138" y="220"/>
                  </a:lnTo>
                  <a:lnTo>
                    <a:pt x="130" y="218"/>
                  </a:lnTo>
                  <a:lnTo>
                    <a:pt x="124" y="210"/>
                  </a:lnTo>
                  <a:lnTo>
                    <a:pt x="60" y="212"/>
                  </a:lnTo>
                  <a:lnTo>
                    <a:pt x="52" y="206"/>
                  </a:lnTo>
                  <a:lnTo>
                    <a:pt x="48" y="210"/>
                  </a:lnTo>
                  <a:lnTo>
                    <a:pt x="40" y="210"/>
                  </a:lnTo>
                  <a:lnTo>
                    <a:pt x="34" y="208"/>
                  </a:lnTo>
                  <a:lnTo>
                    <a:pt x="30" y="204"/>
                  </a:lnTo>
                  <a:lnTo>
                    <a:pt x="18" y="206"/>
                  </a:lnTo>
                  <a:lnTo>
                    <a:pt x="12" y="208"/>
                  </a:lnTo>
                  <a:lnTo>
                    <a:pt x="0" y="208"/>
                  </a:lnTo>
                  <a:lnTo>
                    <a:pt x="0" y="194"/>
                  </a:lnTo>
                  <a:lnTo>
                    <a:pt x="4" y="184"/>
                  </a:lnTo>
                  <a:lnTo>
                    <a:pt x="2" y="180"/>
                  </a:lnTo>
                  <a:lnTo>
                    <a:pt x="8" y="176"/>
                  </a:lnTo>
                  <a:lnTo>
                    <a:pt x="6" y="162"/>
                  </a:lnTo>
                  <a:lnTo>
                    <a:pt x="14" y="150"/>
                  </a:lnTo>
                  <a:lnTo>
                    <a:pt x="16" y="136"/>
                  </a:lnTo>
                  <a:lnTo>
                    <a:pt x="22" y="128"/>
                  </a:lnTo>
                  <a:lnTo>
                    <a:pt x="30" y="122"/>
                  </a:lnTo>
                  <a:lnTo>
                    <a:pt x="36" y="120"/>
                  </a:lnTo>
                  <a:lnTo>
                    <a:pt x="42" y="90"/>
                  </a:lnTo>
                  <a:lnTo>
                    <a:pt x="38" y="86"/>
                  </a:lnTo>
                  <a:lnTo>
                    <a:pt x="34" y="76"/>
                  </a:lnTo>
                  <a:lnTo>
                    <a:pt x="34" y="60"/>
                  </a:lnTo>
                  <a:lnTo>
                    <a:pt x="34" y="54"/>
                  </a:lnTo>
                  <a:lnTo>
                    <a:pt x="34" y="46"/>
                  </a:lnTo>
                  <a:lnTo>
                    <a:pt x="28" y="34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3" name="Freeform 687"/>
            <p:cNvSpPr>
              <a:spLocks/>
            </p:cNvSpPr>
            <p:nvPr/>
          </p:nvSpPr>
          <p:spPr bwMode="ltGray">
            <a:xfrm>
              <a:off x="4646613" y="4827588"/>
              <a:ext cx="26987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4" name="Freeform 688"/>
            <p:cNvSpPr>
              <a:spLocks/>
            </p:cNvSpPr>
            <p:nvPr/>
          </p:nvSpPr>
          <p:spPr bwMode="ltGray">
            <a:xfrm>
              <a:off x="5035550" y="4656138"/>
              <a:ext cx="6350" cy="111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1" y="3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5" name="Freeform 689"/>
            <p:cNvSpPr>
              <a:spLocks/>
            </p:cNvSpPr>
            <p:nvPr/>
          </p:nvSpPr>
          <p:spPr bwMode="ltGray">
            <a:xfrm>
              <a:off x="5033963" y="4652963"/>
              <a:ext cx="17462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6"/>
                </a:cxn>
                <a:cxn ang="0">
                  <a:pos x="10" y="14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6" y="6"/>
                  </a:lnTo>
                  <a:lnTo>
                    <a:pt x="10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6" name="Freeform 690"/>
            <p:cNvSpPr>
              <a:spLocks/>
            </p:cNvSpPr>
            <p:nvPr/>
          </p:nvSpPr>
          <p:spPr bwMode="ltGray">
            <a:xfrm>
              <a:off x="5053013" y="4622800"/>
              <a:ext cx="9525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5" h="17">
                  <a:moveTo>
                    <a:pt x="0" y="8"/>
                  </a:moveTo>
                  <a:lnTo>
                    <a:pt x="2" y="0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7" name="Freeform 691"/>
            <p:cNvSpPr>
              <a:spLocks/>
            </p:cNvSpPr>
            <p:nvPr/>
          </p:nvSpPr>
          <p:spPr bwMode="ltGray">
            <a:xfrm>
              <a:off x="5043488" y="4714875"/>
              <a:ext cx="11112" cy="190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6" y="0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0" y="6"/>
                  </a:lnTo>
                  <a:lnTo>
                    <a:pt x="6" y="10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8" name="Freeform 692"/>
            <p:cNvSpPr>
              <a:spLocks/>
            </p:cNvSpPr>
            <p:nvPr/>
          </p:nvSpPr>
          <p:spPr bwMode="ltGray">
            <a:xfrm>
              <a:off x="5092700" y="4902200"/>
              <a:ext cx="223838" cy="425450"/>
            </a:xfrm>
            <a:custGeom>
              <a:avLst/>
              <a:gdLst/>
              <a:ahLst/>
              <a:cxnLst>
                <a:cxn ang="0">
                  <a:pos x="132" y="8"/>
                </a:cxn>
                <a:cxn ang="0">
                  <a:pos x="138" y="31"/>
                </a:cxn>
                <a:cxn ang="0">
                  <a:pos x="140" y="56"/>
                </a:cxn>
                <a:cxn ang="0">
                  <a:pos x="132" y="68"/>
                </a:cxn>
                <a:cxn ang="0">
                  <a:pos x="127" y="60"/>
                </a:cxn>
                <a:cxn ang="0">
                  <a:pos x="129" y="75"/>
                </a:cxn>
                <a:cxn ang="0">
                  <a:pos x="121" y="93"/>
                </a:cxn>
                <a:cxn ang="0">
                  <a:pos x="108" y="110"/>
                </a:cxn>
                <a:cxn ang="0">
                  <a:pos x="106" y="126"/>
                </a:cxn>
                <a:cxn ang="0">
                  <a:pos x="91" y="157"/>
                </a:cxn>
                <a:cxn ang="0">
                  <a:pos x="76" y="188"/>
                </a:cxn>
                <a:cxn ang="0">
                  <a:pos x="72" y="199"/>
                </a:cxn>
                <a:cxn ang="0">
                  <a:pos x="51" y="226"/>
                </a:cxn>
                <a:cxn ang="0">
                  <a:pos x="36" y="228"/>
                </a:cxn>
                <a:cxn ang="0">
                  <a:pos x="23" y="234"/>
                </a:cxn>
                <a:cxn ang="0">
                  <a:pos x="9" y="224"/>
                </a:cxn>
                <a:cxn ang="0">
                  <a:pos x="0" y="211"/>
                </a:cxn>
                <a:cxn ang="0">
                  <a:pos x="2" y="201"/>
                </a:cxn>
                <a:cxn ang="0">
                  <a:pos x="6" y="190"/>
                </a:cxn>
                <a:cxn ang="0">
                  <a:pos x="0" y="178"/>
                </a:cxn>
                <a:cxn ang="0">
                  <a:pos x="6" y="157"/>
                </a:cxn>
                <a:cxn ang="0">
                  <a:pos x="13" y="153"/>
                </a:cxn>
                <a:cxn ang="0">
                  <a:pos x="21" y="139"/>
                </a:cxn>
                <a:cxn ang="0">
                  <a:pos x="28" y="128"/>
                </a:cxn>
                <a:cxn ang="0">
                  <a:pos x="28" y="120"/>
                </a:cxn>
                <a:cxn ang="0">
                  <a:pos x="25" y="101"/>
                </a:cxn>
                <a:cxn ang="0">
                  <a:pos x="38" y="70"/>
                </a:cxn>
                <a:cxn ang="0">
                  <a:pos x="45" y="64"/>
                </a:cxn>
                <a:cxn ang="0">
                  <a:pos x="59" y="62"/>
                </a:cxn>
                <a:cxn ang="0">
                  <a:pos x="66" y="58"/>
                </a:cxn>
                <a:cxn ang="0">
                  <a:pos x="79" y="52"/>
                </a:cxn>
                <a:cxn ang="0">
                  <a:pos x="91" y="43"/>
                </a:cxn>
                <a:cxn ang="0">
                  <a:pos x="102" y="35"/>
                </a:cxn>
                <a:cxn ang="0">
                  <a:pos x="102" y="23"/>
                </a:cxn>
                <a:cxn ang="0">
                  <a:pos x="112" y="21"/>
                </a:cxn>
                <a:cxn ang="0">
                  <a:pos x="119" y="10"/>
                </a:cxn>
                <a:cxn ang="0">
                  <a:pos x="123" y="2"/>
                </a:cxn>
              </a:cxnLst>
              <a:rect l="0" t="0" r="r" b="b"/>
              <a:pathLst>
                <a:path w="141" h="235">
                  <a:moveTo>
                    <a:pt x="131" y="0"/>
                  </a:moveTo>
                  <a:lnTo>
                    <a:pt x="132" y="8"/>
                  </a:lnTo>
                  <a:lnTo>
                    <a:pt x="136" y="14"/>
                  </a:lnTo>
                  <a:lnTo>
                    <a:pt x="138" y="31"/>
                  </a:lnTo>
                  <a:lnTo>
                    <a:pt x="140" y="50"/>
                  </a:lnTo>
                  <a:lnTo>
                    <a:pt x="140" y="56"/>
                  </a:lnTo>
                  <a:lnTo>
                    <a:pt x="136" y="66"/>
                  </a:lnTo>
                  <a:lnTo>
                    <a:pt x="132" y="68"/>
                  </a:lnTo>
                  <a:lnTo>
                    <a:pt x="129" y="64"/>
                  </a:lnTo>
                  <a:lnTo>
                    <a:pt x="127" y="60"/>
                  </a:lnTo>
                  <a:lnTo>
                    <a:pt x="129" y="64"/>
                  </a:lnTo>
                  <a:lnTo>
                    <a:pt x="129" y="75"/>
                  </a:lnTo>
                  <a:lnTo>
                    <a:pt x="127" y="81"/>
                  </a:lnTo>
                  <a:lnTo>
                    <a:pt x="121" y="93"/>
                  </a:lnTo>
                  <a:lnTo>
                    <a:pt x="115" y="102"/>
                  </a:lnTo>
                  <a:lnTo>
                    <a:pt x="108" y="110"/>
                  </a:lnTo>
                  <a:lnTo>
                    <a:pt x="106" y="120"/>
                  </a:lnTo>
                  <a:lnTo>
                    <a:pt x="106" y="126"/>
                  </a:lnTo>
                  <a:lnTo>
                    <a:pt x="98" y="143"/>
                  </a:lnTo>
                  <a:lnTo>
                    <a:pt x="91" y="157"/>
                  </a:lnTo>
                  <a:lnTo>
                    <a:pt x="83" y="172"/>
                  </a:lnTo>
                  <a:lnTo>
                    <a:pt x="76" y="188"/>
                  </a:lnTo>
                  <a:lnTo>
                    <a:pt x="72" y="193"/>
                  </a:lnTo>
                  <a:lnTo>
                    <a:pt x="72" y="199"/>
                  </a:lnTo>
                  <a:lnTo>
                    <a:pt x="61" y="213"/>
                  </a:lnTo>
                  <a:lnTo>
                    <a:pt x="51" y="226"/>
                  </a:lnTo>
                  <a:lnTo>
                    <a:pt x="44" y="228"/>
                  </a:lnTo>
                  <a:lnTo>
                    <a:pt x="36" y="228"/>
                  </a:lnTo>
                  <a:lnTo>
                    <a:pt x="28" y="230"/>
                  </a:lnTo>
                  <a:lnTo>
                    <a:pt x="23" y="234"/>
                  </a:lnTo>
                  <a:lnTo>
                    <a:pt x="17" y="232"/>
                  </a:lnTo>
                  <a:lnTo>
                    <a:pt x="9" y="224"/>
                  </a:lnTo>
                  <a:lnTo>
                    <a:pt x="4" y="217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2" y="201"/>
                  </a:lnTo>
                  <a:lnTo>
                    <a:pt x="2" y="195"/>
                  </a:lnTo>
                  <a:lnTo>
                    <a:pt x="6" y="190"/>
                  </a:lnTo>
                  <a:lnTo>
                    <a:pt x="2" y="182"/>
                  </a:lnTo>
                  <a:lnTo>
                    <a:pt x="0" y="178"/>
                  </a:lnTo>
                  <a:lnTo>
                    <a:pt x="0" y="166"/>
                  </a:lnTo>
                  <a:lnTo>
                    <a:pt x="6" y="157"/>
                  </a:lnTo>
                  <a:lnTo>
                    <a:pt x="9" y="155"/>
                  </a:lnTo>
                  <a:lnTo>
                    <a:pt x="13" y="153"/>
                  </a:lnTo>
                  <a:lnTo>
                    <a:pt x="17" y="145"/>
                  </a:lnTo>
                  <a:lnTo>
                    <a:pt x="21" y="139"/>
                  </a:lnTo>
                  <a:lnTo>
                    <a:pt x="26" y="135"/>
                  </a:lnTo>
                  <a:lnTo>
                    <a:pt x="28" y="128"/>
                  </a:lnTo>
                  <a:lnTo>
                    <a:pt x="30" y="124"/>
                  </a:lnTo>
                  <a:lnTo>
                    <a:pt x="28" y="120"/>
                  </a:lnTo>
                  <a:lnTo>
                    <a:pt x="28" y="106"/>
                  </a:lnTo>
                  <a:lnTo>
                    <a:pt x="25" y="101"/>
                  </a:lnTo>
                  <a:lnTo>
                    <a:pt x="25" y="83"/>
                  </a:lnTo>
                  <a:lnTo>
                    <a:pt x="38" y="70"/>
                  </a:lnTo>
                  <a:lnTo>
                    <a:pt x="38" y="62"/>
                  </a:lnTo>
                  <a:lnTo>
                    <a:pt x="45" y="64"/>
                  </a:lnTo>
                  <a:lnTo>
                    <a:pt x="51" y="60"/>
                  </a:lnTo>
                  <a:lnTo>
                    <a:pt x="59" y="62"/>
                  </a:lnTo>
                  <a:lnTo>
                    <a:pt x="59" y="58"/>
                  </a:lnTo>
                  <a:lnTo>
                    <a:pt x="66" y="58"/>
                  </a:lnTo>
                  <a:lnTo>
                    <a:pt x="70" y="58"/>
                  </a:lnTo>
                  <a:lnTo>
                    <a:pt x="79" y="52"/>
                  </a:lnTo>
                  <a:lnTo>
                    <a:pt x="83" y="50"/>
                  </a:lnTo>
                  <a:lnTo>
                    <a:pt x="91" y="43"/>
                  </a:lnTo>
                  <a:lnTo>
                    <a:pt x="89" y="48"/>
                  </a:lnTo>
                  <a:lnTo>
                    <a:pt x="102" y="35"/>
                  </a:lnTo>
                  <a:lnTo>
                    <a:pt x="102" y="29"/>
                  </a:lnTo>
                  <a:lnTo>
                    <a:pt x="102" y="23"/>
                  </a:lnTo>
                  <a:lnTo>
                    <a:pt x="110" y="27"/>
                  </a:lnTo>
                  <a:lnTo>
                    <a:pt x="112" y="21"/>
                  </a:lnTo>
                  <a:lnTo>
                    <a:pt x="115" y="21"/>
                  </a:lnTo>
                  <a:lnTo>
                    <a:pt x="119" y="10"/>
                  </a:lnTo>
                  <a:lnTo>
                    <a:pt x="119" y="4"/>
                  </a:lnTo>
                  <a:lnTo>
                    <a:pt x="123" y="2"/>
                  </a:lnTo>
                  <a:lnTo>
                    <a:pt x="13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9" name="Freeform 693"/>
            <p:cNvSpPr>
              <a:spLocks/>
            </p:cNvSpPr>
            <p:nvPr/>
          </p:nvSpPr>
          <p:spPr bwMode="ltGray">
            <a:xfrm>
              <a:off x="5092700" y="4900613"/>
              <a:ext cx="234950" cy="441325"/>
            </a:xfrm>
            <a:custGeom>
              <a:avLst/>
              <a:gdLst/>
              <a:ahLst/>
              <a:cxnLst>
                <a:cxn ang="0">
                  <a:pos x="140" y="8"/>
                </a:cxn>
                <a:cxn ang="0">
                  <a:pos x="146" y="32"/>
                </a:cxn>
                <a:cxn ang="0">
                  <a:pos x="148" y="58"/>
                </a:cxn>
                <a:cxn ang="0">
                  <a:pos x="140" y="70"/>
                </a:cxn>
                <a:cxn ang="0">
                  <a:pos x="134" y="62"/>
                </a:cxn>
                <a:cxn ang="0">
                  <a:pos x="136" y="78"/>
                </a:cxn>
                <a:cxn ang="0">
                  <a:pos x="128" y="96"/>
                </a:cxn>
                <a:cxn ang="0">
                  <a:pos x="114" y="114"/>
                </a:cxn>
                <a:cxn ang="0">
                  <a:pos x="112" y="130"/>
                </a:cxn>
                <a:cxn ang="0">
                  <a:pos x="96" y="162"/>
                </a:cxn>
                <a:cxn ang="0">
                  <a:pos x="80" y="194"/>
                </a:cxn>
                <a:cxn ang="0">
                  <a:pos x="76" y="206"/>
                </a:cxn>
                <a:cxn ang="0">
                  <a:pos x="54" y="234"/>
                </a:cxn>
                <a:cxn ang="0">
                  <a:pos x="38" y="236"/>
                </a:cxn>
                <a:cxn ang="0">
                  <a:pos x="24" y="242"/>
                </a:cxn>
                <a:cxn ang="0">
                  <a:pos x="10" y="232"/>
                </a:cxn>
                <a:cxn ang="0">
                  <a:pos x="0" y="218"/>
                </a:cxn>
                <a:cxn ang="0">
                  <a:pos x="2" y="208"/>
                </a:cxn>
                <a:cxn ang="0">
                  <a:pos x="6" y="196"/>
                </a:cxn>
                <a:cxn ang="0">
                  <a:pos x="0" y="184"/>
                </a:cxn>
                <a:cxn ang="0">
                  <a:pos x="6" y="162"/>
                </a:cxn>
                <a:cxn ang="0">
                  <a:pos x="14" y="158"/>
                </a:cxn>
                <a:cxn ang="0">
                  <a:pos x="22" y="144"/>
                </a:cxn>
                <a:cxn ang="0">
                  <a:pos x="30" y="132"/>
                </a:cxn>
                <a:cxn ang="0">
                  <a:pos x="30" y="124"/>
                </a:cxn>
                <a:cxn ang="0">
                  <a:pos x="26" y="104"/>
                </a:cxn>
                <a:cxn ang="0">
                  <a:pos x="40" y="72"/>
                </a:cxn>
                <a:cxn ang="0">
                  <a:pos x="48" y="66"/>
                </a:cxn>
                <a:cxn ang="0">
                  <a:pos x="62" y="64"/>
                </a:cxn>
                <a:cxn ang="0">
                  <a:pos x="70" y="60"/>
                </a:cxn>
                <a:cxn ang="0">
                  <a:pos x="84" y="54"/>
                </a:cxn>
                <a:cxn ang="0">
                  <a:pos x="96" y="44"/>
                </a:cxn>
                <a:cxn ang="0">
                  <a:pos x="108" y="36"/>
                </a:cxn>
                <a:cxn ang="0">
                  <a:pos x="108" y="24"/>
                </a:cxn>
                <a:cxn ang="0">
                  <a:pos x="118" y="22"/>
                </a:cxn>
                <a:cxn ang="0">
                  <a:pos x="126" y="10"/>
                </a:cxn>
                <a:cxn ang="0">
                  <a:pos x="130" y="2"/>
                </a:cxn>
              </a:cxnLst>
              <a:rect l="0" t="0" r="r" b="b"/>
              <a:pathLst>
                <a:path w="149" h="243">
                  <a:moveTo>
                    <a:pt x="138" y="0"/>
                  </a:moveTo>
                  <a:lnTo>
                    <a:pt x="140" y="8"/>
                  </a:lnTo>
                  <a:lnTo>
                    <a:pt x="144" y="14"/>
                  </a:lnTo>
                  <a:lnTo>
                    <a:pt x="146" y="32"/>
                  </a:lnTo>
                  <a:lnTo>
                    <a:pt x="148" y="52"/>
                  </a:lnTo>
                  <a:lnTo>
                    <a:pt x="148" y="58"/>
                  </a:lnTo>
                  <a:lnTo>
                    <a:pt x="144" y="68"/>
                  </a:lnTo>
                  <a:lnTo>
                    <a:pt x="140" y="70"/>
                  </a:lnTo>
                  <a:lnTo>
                    <a:pt x="136" y="66"/>
                  </a:lnTo>
                  <a:lnTo>
                    <a:pt x="134" y="62"/>
                  </a:lnTo>
                  <a:lnTo>
                    <a:pt x="136" y="66"/>
                  </a:lnTo>
                  <a:lnTo>
                    <a:pt x="136" y="78"/>
                  </a:lnTo>
                  <a:lnTo>
                    <a:pt x="134" y="84"/>
                  </a:lnTo>
                  <a:lnTo>
                    <a:pt x="128" y="96"/>
                  </a:lnTo>
                  <a:lnTo>
                    <a:pt x="122" y="106"/>
                  </a:lnTo>
                  <a:lnTo>
                    <a:pt x="114" y="114"/>
                  </a:lnTo>
                  <a:lnTo>
                    <a:pt x="112" y="124"/>
                  </a:lnTo>
                  <a:lnTo>
                    <a:pt x="112" y="130"/>
                  </a:lnTo>
                  <a:lnTo>
                    <a:pt x="104" y="148"/>
                  </a:lnTo>
                  <a:lnTo>
                    <a:pt x="96" y="162"/>
                  </a:lnTo>
                  <a:lnTo>
                    <a:pt x="88" y="178"/>
                  </a:lnTo>
                  <a:lnTo>
                    <a:pt x="80" y="194"/>
                  </a:lnTo>
                  <a:lnTo>
                    <a:pt x="76" y="200"/>
                  </a:lnTo>
                  <a:lnTo>
                    <a:pt x="76" y="206"/>
                  </a:lnTo>
                  <a:lnTo>
                    <a:pt x="64" y="220"/>
                  </a:lnTo>
                  <a:lnTo>
                    <a:pt x="54" y="234"/>
                  </a:lnTo>
                  <a:lnTo>
                    <a:pt x="46" y="236"/>
                  </a:lnTo>
                  <a:lnTo>
                    <a:pt x="38" y="236"/>
                  </a:lnTo>
                  <a:lnTo>
                    <a:pt x="30" y="238"/>
                  </a:lnTo>
                  <a:lnTo>
                    <a:pt x="24" y="242"/>
                  </a:lnTo>
                  <a:lnTo>
                    <a:pt x="18" y="240"/>
                  </a:lnTo>
                  <a:lnTo>
                    <a:pt x="10" y="232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2" y="208"/>
                  </a:lnTo>
                  <a:lnTo>
                    <a:pt x="2" y="202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84"/>
                  </a:lnTo>
                  <a:lnTo>
                    <a:pt x="0" y="172"/>
                  </a:lnTo>
                  <a:lnTo>
                    <a:pt x="6" y="162"/>
                  </a:lnTo>
                  <a:lnTo>
                    <a:pt x="10" y="160"/>
                  </a:lnTo>
                  <a:lnTo>
                    <a:pt x="14" y="158"/>
                  </a:lnTo>
                  <a:lnTo>
                    <a:pt x="18" y="150"/>
                  </a:lnTo>
                  <a:lnTo>
                    <a:pt x="22" y="144"/>
                  </a:lnTo>
                  <a:lnTo>
                    <a:pt x="28" y="140"/>
                  </a:lnTo>
                  <a:lnTo>
                    <a:pt x="30" y="132"/>
                  </a:lnTo>
                  <a:lnTo>
                    <a:pt x="32" y="128"/>
                  </a:lnTo>
                  <a:lnTo>
                    <a:pt x="30" y="124"/>
                  </a:lnTo>
                  <a:lnTo>
                    <a:pt x="30" y="110"/>
                  </a:lnTo>
                  <a:lnTo>
                    <a:pt x="26" y="104"/>
                  </a:lnTo>
                  <a:lnTo>
                    <a:pt x="26" y="86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62" y="64"/>
                  </a:lnTo>
                  <a:lnTo>
                    <a:pt x="62" y="60"/>
                  </a:lnTo>
                  <a:lnTo>
                    <a:pt x="70" y="60"/>
                  </a:lnTo>
                  <a:lnTo>
                    <a:pt x="74" y="60"/>
                  </a:lnTo>
                  <a:lnTo>
                    <a:pt x="84" y="54"/>
                  </a:lnTo>
                  <a:lnTo>
                    <a:pt x="88" y="52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108" y="36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16" y="28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6" y="10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0" name="Freeform 694"/>
            <p:cNvSpPr>
              <a:spLocks/>
            </p:cNvSpPr>
            <p:nvPr/>
          </p:nvSpPr>
          <p:spPr bwMode="ltGray">
            <a:xfrm>
              <a:off x="5140325" y="4856163"/>
              <a:ext cx="11113" cy="206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10"/>
                </a:cxn>
                <a:cxn ang="0">
                  <a:pos x="0" y="4"/>
                </a:cxn>
              </a:cxnLst>
              <a:rect l="0" t="0" r="r" b="b"/>
              <a:pathLst>
                <a:path w="7" h="11">
                  <a:moveTo>
                    <a:pt x="0" y="4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4" y="1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1" name="Freeform 695"/>
            <p:cNvSpPr>
              <a:spLocks/>
            </p:cNvSpPr>
            <p:nvPr/>
          </p:nvSpPr>
          <p:spPr bwMode="ltGray">
            <a:xfrm>
              <a:off x="5189538" y="4903788"/>
              <a:ext cx="9525" cy="158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4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2" name="Freeform 696"/>
            <p:cNvSpPr>
              <a:spLocks/>
            </p:cNvSpPr>
            <p:nvPr/>
          </p:nvSpPr>
          <p:spPr bwMode="ltGray">
            <a:xfrm>
              <a:off x="5159375" y="4876800"/>
              <a:ext cx="6350" cy="127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6"/>
                </a:cxn>
              </a:cxnLst>
              <a:rect l="0" t="0" r="r" b="b"/>
              <a:pathLst>
                <a:path w="3" h="7">
                  <a:moveTo>
                    <a:pt x="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3" name="Freeform 697"/>
            <p:cNvSpPr>
              <a:spLocks/>
            </p:cNvSpPr>
            <p:nvPr/>
          </p:nvSpPr>
          <p:spPr bwMode="ltGray">
            <a:xfrm>
              <a:off x="5160963" y="4883150"/>
              <a:ext cx="11112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4" name="Freeform 698"/>
            <p:cNvSpPr>
              <a:spLocks/>
            </p:cNvSpPr>
            <p:nvPr/>
          </p:nvSpPr>
          <p:spPr bwMode="ltGray">
            <a:xfrm>
              <a:off x="5145088" y="4889500"/>
              <a:ext cx="12700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2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5" name="Freeform 699"/>
            <p:cNvSpPr>
              <a:spLocks/>
            </p:cNvSpPr>
            <p:nvPr/>
          </p:nvSpPr>
          <p:spPr bwMode="ltGray">
            <a:xfrm>
              <a:off x="5260975" y="4919663"/>
              <a:ext cx="11113" cy="14287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6" name="Freeform 700"/>
            <p:cNvSpPr>
              <a:spLocks/>
            </p:cNvSpPr>
            <p:nvPr/>
          </p:nvSpPr>
          <p:spPr bwMode="ltGray">
            <a:xfrm>
              <a:off x="5268913" y="4929188"/>
              <a:ext cx="7937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7" name="Freeform 701"/>
            <p:cNvSpPr>
              <a:spLocks/>
            </p:cNvSpPr>
            <p:nvPr/>
          </p:nvSpPr>
          <p:spPr bwMode="ltGray">
            <a:xfrm>
              <a:off x="5413375" y="5222875"/>
              <a:ext cx="12700" cy="206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9" h="11">
                  <a:moveTo>
                    <a:pt x="0" y="2"/>
                  </a:moveTo>
                  <a:lnTo>
                    <a:pt x="0" y="6"/>
                  </a:lnTo>
                  <a:lnTo>
                    <a:pt x="6" y="10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8" name="Freeform 702"/>
            <p:cNvSpPr>
              <a:spLocks/>
            </p:cNvSpPr>
            <p:nvPr/>
          </p:nvSpPr>
          <p:spPr bwMode="ltGray">
            <a:xfrm>
              <a:off x="5437188" y="5203825"/>
              <a:ext cx="15875" cy="222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lnTo>
                    <a:pt x="6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9" name="Freeform 703"/>
            <p:cNvSpPr>
              <a:spLocks/>
            </p:cNvSpPr>
            <p:nvPr/>
          </p:nvSpPr>
          <p:spPr bwMode="ltGray">
            <a:xfrm>
              <a:off x="3943350" y="3146425"/>
              <a:ext cx="12700" cy="1587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2" y="8"/>
                </a:cxn>
              </a:cxnLst>
              <a:rect l="0" t="0" r="r" b="b"/>
              <a:pathLst>
                <a:path w="7" h="9">
                  <a:moveTo>
                    <a:pt x="2" y="8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4"/>
                  </a:lnTo>
                  <a:lnTo>
                    <a:pt x="2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0" name="Freeform 704"/>
            <p:cNvSpPr>
              <a:spLocks/>
            </p:cNvSpPr>
            <p:nvPr/>
          </p:nvSpPr>
          <p:spPr bwMode="ltGray">
            <a:xfrm>
              <a:off x="4445000" y="3167063"/>
              <a:ext cx="9525" cy="158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6" y="8"/>
                </a:cxn>
              </a:cxnLst>
              <a:rect l="0" t="0" r="r" b="b"/>
              <a:pathLst>
                <a:path w="7" h="9">
                  <a:moveTo>
                    <a:pt x="6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6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1" name="Freeform 705"/>
            <p:cNvSpPr>
              <a:spLocks/>
            </p:cNvSpPr>
            <p:nvPr/>
          </p:nvSpPr>
          <p:spPr bwMode="ltGray">
            <a:xfrm>
              <a:off x="4359275" y="2859088"/>
              <a:ext cx="4763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2" name="Freeform 707"/>
            <p:cNvSpPr>
              <a:spLocks/>
            </p:cNvSpPr>
            <p:nvPr/>
          </p:nvSpPr>
          <p:spPr bwMode="ltGray">
            <a:xfrm>
              <a:off x="7502525" y="4502150"/>
              <a:ext cx="87313" cy="3016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16"/>
                </a:cxn>
                <a:cxn ang="0">
                  <a:pos x="16" y="10"/>
                </a:cxn>
                <a:cxn ang="0">
                  <a:pos x="32" y="6"/>
                </a:cxn>
                <a:cxn ang="0">
                  <a:pos x="46" y="12"/>
                </a:cxn>
                <a:cxn ang="0">
                  <a:pos x="54" y="12"/>
                </a:cxn>
                <a:cxn ang="0">
                  <a:pos x="48" y="0"/>
                </a:cxn>
                <a:cxn ang="0">
                  <a:pos x="22" y="2"/>
                </a:cxn>
                <a:cxn ang="0">
                  <a:pos x="6" y="6"/>
                </a:cxn>
              </a:cxnLst>
              <a:rect l="0" t="0" r="r" b="b"/>
              <a:pathLst>
                <a:path w="55" h="17">
                  <a:moveTo>
                    <a:pt x="6" y="6"/>
                  </a:moveTo>
                  <a:lnTo>
                    <a:pt x="0" y="16"/>
                  </a:lnTo>
                  <a:lnTo>
                    <a:pt x="16" y="10"/>
                  </a:lnTo>
                  <a:lnTo>
                    <a:pt x="32" y="6"/>
                  </a:lnTo>
                  <a:lnTo>
                    <a:pt x="46" y="12"/>
                  </a:lnTo>
                  <a:lnTo>
                    <a:pt x="54" y="12"/>
                  </a:lnTo>
                  <a:lnTo>
                    <a:pt x="48" y="0"/>
                  </a:lnTo>
                  <a:lnTo>
                    <a:pt x="22" y="2"/>
                  </a:lnTo>
                  <a:lnTo>
                    <a:pt x="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17" name="Group 708"/>
            <p:cNvGrpSpPr>
              <a:grpSpLocks/>
            </p:cNvGrpSpPr>
            <p:nvPr/>
          </p:nvGrpSpPr>
          <p:grpSpPr bwMode="auto">
            <a:xfrm>
              <a:off x="7515213" y="4211638"/>
              <a:ext cx="901699" cy="534987"/>
              <a:chOff x="4728" y="2691"/>
              <a:chExt cx="567" cy="330"/>
            </a:xfrm>
            <a:grpFill/>
          </p:grpSpPr>
          <p:sp>
            <p:nvSpPr>
              <p:cNvPr id="751" name="Freeform 709"/>
              <p:cNvSpPr>
                <a:spLocks/>
              </p:cNvSpPr>
              <p:nvPr/>
            </p:nvSpPr>
            <p:spPr bwMode="ltGray">
              <a:xfrm>
                <a:off x="4935" y="2848"/>
                <a:ext cx="167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06"/>
                  </a:cxn>
                  <a:cxn ang="0">
                    <a:pos x="36" y="108"/>
                  </a:cxn>
                  <a:cxn ang="0">
                    <a:pos x="48" y="100"/>
                  </a:cxn>
                  <a:cxn ang="0">
                    <a:pos x="50" y="90"/>
                  </a:cxn>
                  <a:cxn ang="0">
                    <a:pos x="60" y="80"/>
                  </a:cxn>
                  <a:cxn ang="0">
                    <a:pos x="88" y="86"/>
                  </a:cxn>
                  <a:cxn ang="0">
                    <a:pos x="110" y="102"/>
                  </a:cxn>
                  <a:cxn ang="0">
                    <a:pos x="122" y="124"/>
                  </a:cxn>
                  <a:cxn ang="0">
                    <a:pos x="168" y="128"/>
                  </a:cxn>
                  <a:cxn ang="0">
                    <a:pos x="162" y="120"/>
                  </a:cxn>
                  <a:cxn ang="0">
                    <a:pos x="160" y="112"/>
                  </a:cxn>
                  <a:cxn ang="0">
                    <a:pos x="150" y="112"/>
                  </a:cxn>
                  <a:cxn ang="0">
                    <a:pos x="150" y="106"/>
                  </a:cxn>
                  <a:cxn ang="0">
                    <a:pos x="136" y="104"/>
                  </a:cxn>
                  <a:cxn ang="0">
                    <a:pos x="124" y="86"/>
                  </a:cxn>
                  <a:cxn ang="0">
                    <a:pos x="106" y="68"/>
                  </a:cxn>
                  <a:cxn ang="0">
                    <a:pos x="124" y="66"/>
                  </a:cxn>
                  <a:cxn ang="0">
                    <a:pos x="116" y="52"/>
                  </a:cxn>
                  <a:cxn ang="0">
                    <a:pos x="92" y="46"/>
                  </a:cxn>
                  <a:cxn ang="0">
                    <a:pos x="78" y="30"/>
                  </a:cxn>
                  <a:cxn ang="0">
                    <a:pos x="72" y="24"/>
                  </a:cxn>
                  <a:cxn ang="0">
                    <a:pos x="50" y="12"/>
                  </a:cxn>
                  <a:cxn ang="0">
                    <a:pos x="16" y="4"/>
                  </a:cxn>
                  <a:cxn ang="0">
                    <a:pos x="0" y="0"/>
                  </a:cxn>
                </a:cxnLst>
                <a:rect l="0" t="0" r="r" b="b"/>
                <a:pathLst>
                  <a:path w="169" h="129">
                    <a:moveTo>
                      <a:pt x="0" y="0"/>
                    </a:moveTo>
                    <a:lnTo>
                      <a:pt x="10" y="106"/>
                    </a:lnTo>
                    <a:lnTo>
                      <a:pt x="36" y="108"/>
                    </a:lnTo>
                    <a:lnTo>
                      <a:pt x="48" y="100"/>
                    </a:lnTo>
                    <a:lnTo>
                      <a:pt x="50" y="90"/>
                    </a:lnTo>
                    <a:lnTo>
                      <a:pt x="60" y="80"/>
                    </a:lnTo>
                    <a:lnTo>
                      <a:pt x="88" y="86"/>
                    </a:lnTo>
                    <a:lnTo>
                      <a:pt x="110" y="102"/>
                    </a:lnTo>
                    <a:lnTo>
                      <a:pt x="122" y="124"/>
                    </a:lnTo>
                    <a:lnTo>
                      <a:pt x="168" y="128"/>
                    </a:lnTo>
                    <a:lnTo>
                      <a:pt x="162" y="120"/>
                    </a:lnTo>
                    <a:lnTo>
                      <a:pt x="160" y="112"/>
                    </a:lnTo>
                    <a:lnTo>
                      <a:pt x="150" y="112"/>
                    </a:lnTo>
                    <a:lnTo>
                      <a:pt x="150" y="106"/>
                    </a:lnTo>
                    <a:lnTo>
                      <a:pt x="136" y="104"/>
                    </a:lnTo>
                    <a:lnTo>
                      <a:pt x="124" y="86"/>
                    </a:lnTo>
                    <a:lnTo>
                      <a:pt x="106" y="68"/>
                    </a:lnTo>
                    <a:lnTo>
                      <a:pt x="124" y="66"/>
                    </a:lnTo>
                    <a:lnTo>
                      <a:pt x="116" y="52"/>
                    </a:lnTo>
                    <a:lnTo>
                      <a:pt x="92" y="46"/>
                    </a:lnTo>
                    <a:lnTo>
                      <a:pt x="78" y="30"/>
                    </a:lnTo>
                    <a:lnTo>
                      <a:pt x="72" y="24"/>
                    </a:lnTo>
                    <a:lnTo>
                      <a:pt x="50" y="12"/>
                    </a:lnTo>
                    <a:lnTo>
                      <a:pt x="16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2" name="Freeform 710"/>
              <p:cNvSpPr>
                <a:spLocks/>
              </p:cNvSpPr>
              <p:nvPr/>
            </p:nvSpPr>
            <p:spPr bwMode="ltGray">
              <a:xfrm>
                <a:off x="4776" y="2820"/>
                <a:ext cx="162" cy="142"/>
              </a:xfrm>
              <a:custGeom>
                <a:avLst/>
                <a:gdLst/>
                <a:ahLst/>
                <a:cxnLst>
                  <a:cxn ang="0">
                    <a:pos x="38" y="24"/>
                  </a:cxn>
                  <a:cxn ang="0">
                    <a:pos x="32" y="32"/>
                  </a:cxn>
                  <a:cxn ang="0">
                    <a:pos x="23" y="38"/>
                  </a:cxn>
                  <a:cxn ang="0">
                    <a:pos x="8" y="36"/>
                  </a:cxn>
                  <a:cxn ang="0">
                    <a:pos x="27" y="45"/>
                  </a:cxn>
                  <a:cxn ang="0">
                    <a:pos x="63" y="58"/>
                  </a:cxn>
                  <a:cxn ang="0">
                    <a:pos x="90" y="60"/>
                  </a:cxn>
                  <a:cxn ang="0">
                    <a:pos x="97" y="62"/>
                  </a:cxn>
                  <a:cxn ang="0">
                    <a:pos x="107" y="70"/>
                  </a:cxn>
                  <a:cxn ang="0">
                    <a:pos x="116" y="79"/>
                  </a:cxn>
                  <a:cxn ang="0">
                    <a:pos x="120" y="88"/>
                  </a:cxn>
                  <a:cxn ang="0">
                    <a:pos x="124" y="100"/>
                  </a:cxn>
                  <a:cxn ang="0">
                    <a:pos x="116" y="103"/>
                  </a:cxn>
                  <a:cxn ang="0">
                    <a:pos x="111" y="115"/>
                  </a:cxn>
                  <a:cxn ang="0">
                    <a:pos x="112" y="120"/>
                  </a:cxn>
                  <a:cxn ang="0">
                    <a:pos x="130" y="111"/>
                  </a:cxn>
                  <a:cxn ang="0">
                    <a:pos x="145" y="111"/>
                  </a:cxn>
                  <a:cxn ang="0">
                    <a:pos x="162" y="124"/>
                  </a:cxn>
                  <a:cxn ang="0">
                    <a:pos x="162" y="126"/>
                  </a:cxn>
                  <a:cxn ang="0">
                    <a:pos x="152" y="24"/>
                  </a:cxn>
                  <a:cxn ang="0">
                    <a:pos x="139" y="23"/>
                  </a:cxn>
                  <a:cxn ang="0">
                    <a:pos x="101" y="9"/>
                  </a:cxn>
                  <a:cxn ang="0">
                    <a:pos x="88" y="23"/>
                  </a:cxn>
                  <a:cxn ang="0">
                    <a:pos x="71" y="32"/>
                  </a:cxn>
                  <a:cxn ang="0">
                    <a:pos x="71" y="47"/>
                  </a:cxn>
                  <a:cxn ang="0">
                    <a:pos x="55" y="43"/>
                  </a:cxn>
                  <a:cxn ang="0">
                    <a:pos x="55" y="30"/>
                  </a:cxn>
                  <a:cxn ang="0">
                    <a:pos x="48" y="30"/>
                  </a:cxn>
                  <a:cxn ang="0">
                    <a:pos x="44" y="9"/>
                  </a:cxn>
                  <a:cxn ang="0">
                    <a:pos x="40" y="4"/>
                  </a:cxn>
                  <a:cxn ang="0">
                    <a:pos x="15" y="0"/>
                  </a:cxn>
                  <a:cxn ang="0">
                    <a:pos x="0" y="9"/>
                  </a:cxn>
                  <a:cxn ang="0">
                    <a:pos x="4" y="24"/>
                  </a:cxn>
                  <a:cxn ang="0">
                    <a:pos x="19" y="30"/>
                  </a:cxn>
                  <a:cxn ang="0">
                    <a:pos x="38" y="24"/>
                  </a:cxn>
                </a:cxnLst>
                <a:rect l="0" t="0" r="r" b="b"/>
                <a:pathLst>
                  <a:path w="163" h="127">
                    <a:moveTo>
                      <a:pt x="38" y="24"/>
                    </a:moveTo>
                    <a:lnTo>
                      <a:pt x="32" y="32"/>
                    </a:lnTo>
                    <a:lnTo>
                      <a:pt x="23" y="38"/>
                    </a:lnTo>
                    <a:lnTo>
                      <a:pt x="8" y="36"/>
                    </a:lnTo>
                    <a:lnTo>
                      <a:pt x="27" y="45"/>
                    </a:lnTo>
                    <a:lnTo>
                      <a:pt x="63" y="58"/>
                    </a:lnTo>
                    <a:lnTo>
                      <a:pt x="90" y="60"/>
                    </a:lnTo>
                    <a:lnTo>
                      <a:pt x="97" y="62"/>
                    </a:lnTo>
                    <a:lnTo>
                      <a:pt x="107" y="70"/>
                    </a:lnTo>
                    <a:lnTo>
                      <a:pt x="116" y="79"/>
                    </a:lnTo>
                    <a:lnTo>
                      <a:pt x="120" y="88"/>
                    </a:lnTo>
                    <a:lnTo>
                      <a:pt x="124" y="100"/>
                    </a:lnTo>
                    <a:lnTo>
                      <a:pt x="116" y="103"/>
                    </a:lnTo>
                    <a:lnTo>
                      <a:pt x="111" y="115"/>
                    </a:lnTo>
                    <a:lnTo>
                      <a:pt x="112" y="120"/>
                    </a:lnTo>
                    <a:lnTo>
                      <a:pt x="130" y="111"/>
                    </a:lnTo>
                    <a:lnTo>
                      <a:pt x="145" y="111"/>
                    </a:lnTo>
                    <a:lnTo>
                      <a:pt x="162" y="124"/>
                    </a:lnTo>
                    <a:lnTo>
                      <a:pt x="162" y="126"/>
                    </a:lnTo>
                    <a:lnTo>
                      <a:pt x="152" y="24"/>
                    </a:lnTo>
                    <a:lnTo>
                      <a:pt x="139" y="23"/>
                    </a:lnTo>
                    <a:lnTo>
                      <a:pt x="101" y="9"/>
                    </a:lnTo>
                    <a:lnTo>
                      <a:pt x="88" y="23"/>
                    </a:lnTo>
                    <a:lnTo>
                      <a:pt x="71" y="32"/>
                    </a:lnTo>
                    <a:lnTo>
                      <a:pt x="71" y="47"/>
                    </a:lnTo>
                    <a:lnTo>
                      <a:pt x="55" y="43"/>
                    </a:lnTo>
                    <a:lnTo>
                      <a:pt x="55" y="30"/>
                    </a:lnTo>
                    <a:lnTo>
                      <a:pt x="48" y="30"/>
                    </a:lnTo>
                    <a:lnTo>
                      <a:pt x="44" y="9"/>
                    </a:lnTo>
                    <a:lnTo>
                      <a:pt x="40" y="4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4" y="24"/>
                    </a:lnTo>
                    <a:lnTo>
                      <a:pt x="19" y="30"/>
                    </a:lnTo>
                    <a:lnTo>
                      <a:pt x="38" y="2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3" name="Freeform 711"/>
              <p:cNvSpPr>
                <a:spLocks/>
              </p:cNvSpPr>
              <p:nvPr/>
            </p:nvSpPr>
            <p:spPr bwMode="ltGray">
              <a:xfrm>
                <a:off x="4776" y="2819"/>
                <a:ext cx="170" cy="151"/>
              </a:xfrm>
              <a:custGeom>
                <a:avLst/>
                <a:gdLst/>
                <a:ahLst/>
                <a:cxnLst>
                  <a:cxn ang="0">
                    <a:pos x="40" y="26"/>
                  </a:cxn>
                  <a:cxn ang="0">
                    <a:pos x="34" y="34"/>
                  </a:cxn>
                  <a:cxn ang="0">
                    <a:pos x="24" y="40"/>
                  </a:cxn>
                  <a:cxn ang="0">
                    <a:pos x="8" y="38"/>
                  </a:cxn>
                  <a:cxn ang="0">
                    <a:pos x="28" y="48"/>
                  </a:cxn>
                  <a:cxn ang="0">
                    <a:pos x="66" y="62"/>
                  </a:cxn>
                  <a:cxn ang="0">
                    <a:pos x="94" y="64"/>
                  </a:cxn>
                  <a:cxn ang="0">
                    <a:pos x="102" y="66"/>
                  </a:cxn>
                  <a:cxn ang="0">
                    <a:pos x="112" y="74"/>
                  </a:cxn>
                  <a:cxn ang="0">
                    <a:pos x="122" y="84"/>
                  </a:cxn>
                  <a:cxn ang="0">
                    <a:pos x="126" y="94"/>
                  </a:cxn>
                  <a:cxn ang="0">
                    <a:pos x="130" y="106"/>
                  </a:cxn>
                  <a:cxn ang="0">
                    <a:pos x="122" y="110"/>
                  </a:cxn>
                  <a:cxn ang="0">
                    <a:pos x="116" y="122"/>
                  </a:cxn>
                  <a:cxn ang="0">
                    <a:pos x="118" y="128"/>
                  </a:cxn>
                  <a:cxn ang="0">
                    <a:pos x="136" y="118"/>
                  </a:cxn>
                  <a:cxn ang="0">
                    <a:pos x="152" y="118"/>
                  </a:cxn>
                  <a:cxn ang="0">
                    <a:pos x="170" y="132"/>
                  </a:cxn>
                  <a:cxn ang="0">
                    <a:pos x="170" y="134"/>
                  </a:cxn>
                  <a:cxn ang="0">
                    <a:pos x="160" y="26"/>
                  </a:cxn>
                  <a:cxn ang="0">
                    <a:pos x="146" y="24"/>
                  </a:cxn>
                  <a:cxn ang="0">
                    <a:pos x="106" y="10"/>
                  </a:cxn>
                  <a:cxn ang="0">
                    <a:pos x="92" y="24"/>
                  </a:cxn>
                  <a:cxn ang="0">
                    <a:pos x="74" y="34"/>
                  </a:cxn>
                  <a:cxn ang="0">
                    <a:pos x="74" y="50"/>
                  </a:cxn>
                  <a:cxn ang="0">
                    <a:pos x="58" y="46"/>
                  </a:cxn>
                  <a:cxn ang="0">
                    <a:pos x="58" y="32"/>
                  </a:cxn>
                  <a:cxn ang="0">
                    <a:pos x="50" y="32"/>
                  </a:cxn>
                  <a:cxn ang="0">
                    <a:pos x="46" y="10"/>
                  </a:cxn>
                  <a:cxn ang="0">
                    <a:pos x="42" y="4"/>
                  </a:cxn>
                  <a:cxn ang="0">
                    <a:pos x="16" y="0"/>
                  </a:cxn>
                  <a:cxn ang="0">
                    <a:pos x="0" y="10"/>
                  </a:cxn>
                  <a:cxn ang="0">
                    <a:pos x="4" y="26"/>
                  </a:cxn>
                  <a:cxn ang="0">
                    <a:pos x="20" y="32"/>
                  </a:cxn>
                  <a:cxn ang="0">
                    <a:pos x="40" y="26"/>
                  </a:cxn>
                </a:cxnLst>
                <a:rect l="0" t="0" r="r" b="b"/>
                <a:pathLst>
                  <a:path w="171" h="135">
                    <a:moveTo>
                      <a:pt x="40" y="26"/>
                    </a:moveTo>
                    <a:lnTo>
                      <a:pt x="34" y="34"/>
                    </a:lnTo>
                    <a:lnTo>
                      <a:pt x="24" y="40"/>
                    </a:lnTo>
                    <a:lnTo>
                      <a:pt x="8" y="38"/>
                    </a:lnTo>
                    <a:lnTo>
                      <a:pt x="28" y="48"/>
                    </a:lnTo>
                    <a:lnTo>
                      <a:pt x="66" y="62"/>
                    </a:lnTo>
                    <a:lnTo>
                      <a:pt x="94" y="64"/>
                    </a:lnTo>
                    <a:lnTo>
                      <a:pt x="102" y="66"/>
                    </a:lnTo>
                    <a:lnTo>
                      <a:pt x="112" y="74"/>
                    </a:lnTo>
                    <a:lnTo>
                      <a:pt x="122" y="84"/>
                    </a:lnTo>
                    <a:lnTo>
                      <a:pt x="126" y="94"/>
                    </a:lnTo>
                    <a:lnTo>
                      <a:pt x="130" y="106"/>
                    </a:lnTo>
                    <a:lnTo>
                      <a:pt x="122" y="110"/>
                    </a:lnTo>
                    <a:lnTo>
                      <a:pt x="116" y="122"/>
                    </a:lnTo>
                    <a:lnTo>
                      <a:pt x="118" y="128"/>
                    </a:lnTo>
                    <a:lnTo>
                      <a:pt x="136" y="118"/>
                    </a:lnTo>
                    <a:lnTo>
                      <a:pt x="152" y="118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60" y="26"/>
                    </a:lnTo>
                    <a:lnTo>
                      <a:pt x="146" y="24"/>
                    </a:lnTo>
                    <a:lnTo>
                      <a:pt x="106" y="10"/>
                    </a:lnTo>
                    <a:lnTo>
                      <a:pt x="92" y="24"/>
                    </a:lnTo>
                    <a:lnTo>
                      <a:pt x="74" y="34"/>
                    </a:lnTo>
                    <a:lnTo>
                      <a:pt x="74" y="50"/>
                    </a:lnTo>
                    <a:lnTo>
                      <a:pt x="58" y="46"/>
                    </a:lnTo>
                    <a:lnTo>
                      <a:pt x="58" y="32"/>
                    </a:lnTo>
                    <a:lnTo>
                      <a:pt x="50" y="32"/>
                    </a:lnTo>
                    <a:lnTo>
                      <a:pt x="46" y="10"/>
                    </a:lnTo>
                    <a:lnTo>
                      <a:pt x="42" y="4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4" y="26"/>
                    </a:lnTo>
                    <a:lnTo>
                      <a:pt x="20" y="32"/>
                    </a:lnTo>
                    <a:lnTo>
                      <a:pt x="40" y="26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4" name="Freeform 712"/>
              <p:cNvSpPr>
                <a:spLocks/>
              </p:cNvSpPr>
              <p:nvPr/>
            </p:nvSpPr>
            <p:spPr bwMode="ltGray">
              <a:xfrm>
                <a:off x="4728" y="2839"/>
                <a:ext cx="24" cy="1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" y="16"/>
                  </a:cxn>
                  <a:cxn ang="0">
                    <a:pos x="22" y="8"/>
                  </a:cxn>
                  <a:cxn ang="0">
                    <a:pos x="24" y="0"/>
                  </a:cxn>
                  <a:cxn ang="0">
                    <a:pos x="10" y="0"/>
                  </a:cxn>
                  <a:cxn ang="0">
                    <a:pos x="2" y="6"/>
                  </a:cxn>
                  <a:cxn ang="0">
                    <a:pos x="0" y="14"/>
                  </a:cxn>
                </a:cxnLst>
                <a:rect l="0" t="0" r="r" b="b"/>
                <a:pathLst>
                  <a:path w="25" h="17">
                    <a:moveTo>
                      <a:pt x="0" y="14"/>
                    </a:moveTo>
                    <a:lnTo>
                      <a:pt x="8" y="16"/>
                    </a:lnTo>
                    <a:lnTo>
                      <a:pt x="22" y="8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2" y="6"/>
                    </a:lnTo>
                    <a:lnTo>
                      <a:pt x="0" y="1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5" name="Freeform 713"/>
              <p:cNvSpPr>
                <a:spLocks/>
              </p:cNvSpPr>
              <p:nvPr/>
            </p:nvSpPr>
            <p:spPr bwMode="ltGray">
              <a:xfrm>
                <a:off x="4809" y="2899"/>
                <a:ext cx="19" cy="3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14" y="8"/>
                  </a:cxn>
                  <a:cxn ang="0">
                    <a:pos x="8" y="20"/>
                  </a:cxn>
                  <a:cxn ang="0">
                    <a:pos x="0" y="26"/>
                  </a:cxn>
                  <a:cxn ang="0">
                    <a:pos x="4" y="10"/>
                  </a:cxn>
                </a:cxnLst>
                <a:rect l="0" t="0" r="r" b="b"/>
                <a:pathLst>
                  <a:path w="19" h="27">
                    <a:moveTo>
                      <a:pt x="4" y="10"/>
                    </a:moveTo>
                    <a:lnTo>
                      <a:pt x="12" y="2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8" y="20"/>
                    </a:lnTo>
                    <a:lnTo>
                      <a:pt x="0" y="26"/>
                    </a:lnTo>
                    <a:lnTo>
                      <a:pt x="4" y="1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6" name="Freeform 714"/>
              <p:cNvSpPr>
                <a:spLocks/>
              </p:cNvSpPr>
              <p:nvPr/>
            </p:nvSpPr>
            <p:spPr bwMode="ltGray">
              <a:xfrm>
                <a:off x="4759" y="2707"/>
                <a:ext cx="29" cy="66"/>
              </a:xfrm>
              <a:custGeom>
                <a:avLst/>
                <a:gdLst/>
                <a:ahLst/>
                <a:cxnLst>
                  <a:cxn ang="0">
                    <a:pos x="12" y="34"/>
                  </a:cxn>
                  <a:cxn ang="0">
                    <a:pos x="28" y="36"/>
                  </a:cxn>
                  <a:cxn ang="0">
                    <a:pos x="18" y="28"/>
                  </a:cxn>
                  <a:cxn ang="0">
                    <a:pos x="20" y="20"/>
                  </a:cxn>
                  <a:cxn ang="0">
                    <a:pos x="28" y="12"/>
                  </a:cxn>
                  <a:cxn ang="0">
                    <a:pos x="20" y="12"/>
                  </a:cxn>
                  <a:cxn ang="0">
                    <a:pos x="12" y="24"/>
                  </a:cxn>
                  <a:cxn ang="0">
                    <a:pos x="8" y="22"/>
                  </a:cxn>
                  <a:cxn ang="0">
                    <a:pos x="12" y="14"/>
                  </a:cxn>
                  <a:cxn ang="0">
                    <a:pos x="6" y="6"/>
                  </a:cxn>
                  <a:cxn ang="0">
                    <a:pos x="8" y="0"/>
                  </a:cxn>
                  <a:cxn ang="0">
                    <a:pos x="0" y="20"/>
                  </a:cxn>
                  <a:cxn ang="0">
                    <a:pos x="6" y="30"/>
                  </a:cxn>
                  <a:cxn ang="0">
                    <a:pos x="6" y="38"/>
                  </a:cxn>
                  <a:cxn ang="0">
                    <a:pos x="6" y="50"/>
                  </a:cxn>
                  <a:cxn ang="0">
                    <a:pos x="20" y="58"/>
                  </a:cxn>
                  <a:cxn ang="0">
                    <a:pos x="12" y="46"/>
                  </a:cxn>
                  <a:cxn ang="0">
                    <a:pos x="12" y="34"/>
                  </a:cxn>
                </a:cxnLst>
                <a:rect l="0" t="0" r="r" b="b"/>
                <a:pathLst>
                  <a:path w="29" h="59">
                    <a:moveTo>
                      <a:pt x="12" y="34"/>
                    </a:moveTo>
                    <a:lnTo>
                      <a:pt x="28" y="36"/>
                    </a:lnTo>
                    <a:lnTo>
                      <a:pt x="18" y="28"/>
                    </a:lnTo>
                    <a:lnTo>
                      <a:pt x="20" y="20"/>
                    </a:lnTo>
                    <a:lnTo>
                      <a:pt x="28" y="12"/>
                    </a:lnTo>
                    <a:lnTo>
                      <a:pt x="20" y="1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12" y="14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6" y="38"/>
                    </a:lnTo>
                    <a:lnTo>
                      <a:pt x="6" y="50"/>
                    </a:lnTo>
                    <a:lnTo>
                      <a:pt x="20" y="58"/>
                    </a:lnTo>
                    <a:lnTo>
                      <a:pt x="12" y="46"/>
                    </a:lnTo>
                    <a:lnTo>
                      <a:pt x="12" y="3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7" name="Freeform 715"/>
              <p:cNvSpPr>
                <a:spLocks/>
              </p:cNvSpPr>
              <p:nvPr/>
            </p:nvSpPr>
            <p:spPr bwMode="ltGray">
              <a:xfrm>
                <a:off x="4774" y="2691"/>
                <a:ext cx="12" cy="2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0"/>
                  </a:cxn>
                  <a:cxn ang="0">
                    <a:pos x="2" y="20"/>
                  </a:cxn>
                  <a:cxn ang="0">
                    <a:pos x="12" y="12"/>
                  </a:cxn>
                  <a:cxn ang="0">
                    <a:pos x="4" y="0"/>
                  </a:cxn>
                </a:cxnLst>
                <a:rect l="0" t="0" r="r" b="b"/>
                <a:pathLst>
                  <a:path w="13" h="21">
                    <a:moveTo>
                      <a:pt x="4" y="0"/>
                    </a:moveTo>
                    <a:lnTo>
                      <a:pt x="0" y="10"/>
                    </a:lnTo>
                    <a:lnTo>
                      <a:pt x="2" y="20"/>
                    </a:lnTo>
                    <a:lnTo>
                      <a:pt x="12" y="12"/>
                    </a:lnTo>
                    <a:lnTo>
                      <a:pt x="4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8" name="Freeform 716"/>
              <p:cNvSpPr>
                <a:spLocks/>
              </p:cNvSpPr>
              <p:nvPr/>
            </p:nvSpPr>
            <p:spPr bwMode="ltGray">
              <a:xfrm>
                <a:off x="5030" y="2886"/>
                <a:ext cx="90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8"/>
                  </a:cxn>
                  <a:cxn ang="0">
                    <a:pos x="38" y="22"/>
                  </a:cxn>
                  <a:cxn ang="0">
                    <a:pos x="74" y="26"/>
                  </a:cxn>
                  <a:cxn ang="0">
                    <a:pos x="90" y="12"/>
                  </a:cxn>
                  <a:cxn ang="0">
                    <a:pos x="84" y="2"/>
                  </a:cxn>
                  <a:cxn ang="0">
                    <a:pos x="72" y="14"/>
                  </a:cxn>
                  <a:cxn ang="0">
                    <a:pos x="50" y="10"/>
                  </a:cxn>
                  <a:cxn ang="0">
                    <a:pos x="34" y="6"/>
                  </a:cxn>
                  <a:cxn ang="0">
                    <a:pos x="0" y="0"/>
                  </a:cxn>
                </a:cxnLst>
                <a:rect l="0" t="0" r="r" b="b"/>
                <a:pathLst>
                  <a:path w="91" h="27">
                    <a:moveTo>
                      <a:pt x="0" y="0"/>
                    </a:moveTo>
                    <a:lnTo>
                      <a:pt x="30" y="8"/>
                    </a:lnTo>
                    <a:lnTo>
                      <a:pt x="38" y="22"/>
                    </a:lnTo>
                    <a:lnTo>
                      <a:pt x="74" y="26"/>
                    </a:lnTo>
                    <a:lnTo>
                      <a:pt x="90" y="12"/>
                    </a:lnTo>
                    <a:lnTo>
                      <a:pt x="84" y="2"/>
                    </a:lnTo>
                    <a:lnTo>
                      <a:pt x="72" y="14"/>
                    </a:lnTo>
                    <a:lnTo>
                      <a:pt x="50" y="10"/>
                    </a:lnTo>
                    <a:lnTo>
                      <a:pt x="34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9" name="Freeform 717"/>
              <p:cNvSpPr>
                <a:spLocks/>
              </p:cNvSpPr>
              <p:nvPr/>
            </p:nvSpPr>
            <p:spPr bwMode="ltGray">
              <a:xfrm>
                <a:off x="5088" y="2843"/>
                <a:ext cx="4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6"/>
                  </a:cxn>
                  <a:cxn ang="0">
                    <a:pos x="46" y="28"/>
                  </a:cxn>
                  <a:cxn ang="0">
                    <a:pos x="20" y="4"/>
                  </a:cxn>
                  <a:cxn ang="0">
                    <a:pos x="0" y="0"/>
                  </a:cxn>
                </a:cxnLst>
                <a:rect l="0" t="0" r="r" b="b"/>
                <a:pathLst>
                  <a:path w="47" h="29">
                    <a:moveTo>
                      <a:pt x="0" y="0"/>
                    </a:moveTo>
                    <a:lnTo>
                      <a:pt x="18" y="16"/>
                    </a:lnTo>
                    <a:lnTo>
                      <a:pt x="46" y="28"/>
                    </a:lnTo>
                    <a:lnTo>
                      <a:pt x="20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0" name="Freeform 718"/>
              <p:cNvSpPr>
                <a:spLocks/>
              </p:cNvSpPr>
              <p:nvPr/>
            </p:nvSpPr>
            <p:spPr bwMode="ltGray">
              <a:xfrm>
                <a:off x="5157" y="2890"/>
                <a:ext cx="2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2"/>
                  </a:cxn>
                  <a:cxn ang="0">
                    <a:pos x="28" y="36"/>
                  </a:cxn>
                  <a:cxn ang="0">
                    <a:pos x="26" y="24"/>
                  </a:cxn>
                  <a:cxn ang="0">
                    <a:pos x="12" y="14"/>
                  </a:cxn>
                  <a:cxn ang="0">
                    <a:pos x="0" y="0"/>
                  </a:cxn>
                </a:cxnLst>
                <a:rect l="0" t="0" r="r" b="b"/>
                <a:pathLst>
                  <a:path w="29" h="37">
                    <a:moveTo>
                      <a:pt x="0" y="0"/>
                    </a:moveTo>
                    <a:lnTo>
                      <a:pt x="6" y="22"/>
                    </a:lnTo>
                    <a:lnTo>
                      <a:pt x="28" y="36"/>
                    </a:lnTo>
                    <a:lnTo>
                      <a:pt x="26" y="24"/>
                    </a:lnTo>
                    <a:lnTo>
                      <a:pt x="12" y="1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1" name="Freeform 719"/>
              <p:cNvSpPr>
                <a:spLocks/>
              </p:cNvSpPr>
              <p:nvPr/>
            </p:nvSpPr>
            <p:spPr bwMode="ltGray">
              <a:xfrm>
                <a:off x="5205" y="2953"/>
                <a:ext cx="20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8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9">
                    <a:moveTo>
                      <a:pt x="0" y="0"/>
                    </a:moveTo>
                    <a:lnTo>
                      <a:pt x="20" y="18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2" name="Freeform 720"/>
              <p:cNvSpPr>
                <a:spLocks/>
              </p:cNvSpPr>
              <p:nvPr/>
            </p:nvSpPr>
            <p:spPr bwMode="ltGray">
              <a:xfrm>
                <a:off x="5229" y="2948"/>
                <a:ext cx="24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8"/>
                  </a:cxn>
                  <a:cxn ang="0">
                    <a:pos x="14" y="4"/>
                  </a:cxn>
                  <a:cxn ang="0">
                    <a:pos x="0" y="0"/>
                  </a:cxn>
                </a:cxnLst>
                <a:rect l="0" t="0" r="r" b="b"/>
                <a:pathLst>
                  <a:path w="25" h="19">
                    <a:moveTo>
                      <a:pt x="0" y="0"/>
                    </a:moveTo>
                    <a:lnTo>
                      <a:pt x="24" y="18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3" name="Freeform 721"/>
              <p:cNvSpPr>
                <a:spLocks/>
              </p:cNvSpPr>
              <p:nvPr/>
            </p:nvSpPr>
            <p:spPr bwMode="ltGray">
              <a:xfrm>
                <a:off x="5244" y="2980"/>
                <a:ext cx="2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0"/>
                  </a:cxn>
                  <a:cxn ang="0">
                    <a:pos x="24" y="14"/>
                  </a:cxn>
                  <a:cxn ang="0">
                    <a:pos x="22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15">
                    <a:moveTo>
                      <a:pt x="0" y="0"/>
                    </a:moveTo>
                    <a:lnTo>
                      <a:pt x="4" y="10"/>
                    </a:lnTo>
                    <a:lnTo>
                      <a:pt x="24" y="14"/>
                    </a:lnTo>
                    <a:lnTo>
                      <a:pt x="22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4" name="Freeform 722"/>
              <p:cNvSpPr>
                <a:spLocks/>
              </p:cNvSpPr>
              <p:nvPr/>
            </p:nvSpPr>
            <p:spPr bwMode="ltGray">
              <a:xfrm>
                <a:off x="5278" y="3002"/>
                <a:ext cx="1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6"/>
                  </a:cxn>
                  <a:cxn ang="0">
                    <a:pos x="16" y="6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16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4" name="Freeform 723"/>
            <p:cNvSpPr>
              <a:spLocks/>
            </p:cNvSpPr>
            <p:nvPr/>
          </p:nvSpPr>
          <p:spPr bwMode="ltGray">
            <a:xfrm>
              <a:off x="5403850" y="2841625"/>
              <a:ext cx="692150" cy="382588"/>
            </a:xfrm>
            <a:custGeom>
              <a:avLst/>
              <a:gdLst/>
              <a:ahLst/>
              <a:cxnLst>
                <a:cxn ang="0">
                  <a:pos x="302" y="210"/>
                </a:cxn>
                <a:cxn ang="0">
                  <a:pos x="300" y="188"/>
                </a:cxn>
                <a:cxn ang="0">
                  <a:pos x="284" y="174"/>
                </a:cxn>
                <a:cxn ang="0">
                  <a:pos x="286" y="156"/>
                </a:cxn>
                <a:cxn ang="0">
                  <a:pos x="318" y="130"/>
                </a:cxn>
                <a:cxn ang="0">
                  <a:pos x="334" y="120"/>
                </a:cxn>
                <a:cxn ang="0">
                  <a:pos x="354" y="108"/>
                </a:cxn>
                <a:cxn ang="0">
                  <a:pos x="368" y="118"/>
                </a:cxn>
                <a:cxn ang="0">
                  <a:pos x="394" y="150"/>
                </a:cxn>
                <a:cxn ang="0">
                  <a:pos x="418" y="148"/>
                </a:cxn>
                <a:cxn ang="0">
                  <a:pos x="436" y="144"/>
                </a:cxn>
                <a:cxn ang="0">
                  <a:pos x="428" y="134"/>
                </a:cxn>
                <a:cxn ang="0">
                  <a:pos x="416" y="132"/>
                </a:cxn>
                <a:cxn ang="0">
                  <a:pos x="398" y="112"/>
                </a:cxn>
                <a:cxn ang="0">
                  <a:pos x="412" y="78"/>
                </a:cxn>
                <a:cxn ang="0">
                  <a:pos x="422" y="68"/>
                </a:cxn>
                <a:cxn ang="0">
                  <a:pos x="406" y="56"/>
                </a:cxn>
                <a:cxn ang="0">
                  <a:pos x="368" y="72"/>
                </a:cxn>
                <a:cxn ang="0">
                  <a:pos x="338" y="54"/>
                </a:cxn>
                <a:cxn ang="0">
                  <a:pos x="334" y="54"/>
                </a:cxn>
                <a:cxn ang="0">
                  <a:pos x="314" y="54"/>
                </a:cxn>
                <a:cxn ang="0">
                  <a:pos x="296" y="70"/>
                </a:cxn>
                <a:cxn ang="0">
                  <a:pos x="274" y="76"/>
                </a:cxn>
                <a:cxn ang="0">
                  <a:pos x="260" y="90"/>
                </a:cxn>
                <a:cxn ang="0">
                  <a:pos x="238" y="96"/>
                </a:cxn>
                <a:cxn ang="0">
                  <a:pos x="214" y="76"/>
                </a:cxn>
                <a:cxn ang="0">
                  <a:pos x="192" y="62"/>
                </a:cxn>
                <a:cxn ang="0">
                  <a:pos x="168" y="22"/>
                </a:cxn>
                <a:cxn ang="0">
                  <a:pos x="160" y="14"/>
                </a:cxn>
                <a:cxn ang="0">
                  <a:pos x="128" y="20"/>
                </a:cxn>
                <a:cxn ang="0">
                  <a:pos x="98" y="28"/>
                </a:cxn>
                <a:cxn ang="0">
                  <a:pos x="84" y="42"/>
                </a:cxn>
                <a:cxn ang="0">
                  <a:pos x="76" y="38"/>
                </a:cxn>
                <a:cxn ang="0">
                  <a:pos x="44" y="0"/>
                </a:cxn>
                <a:cxn ang="0">
                  <a:pos x="0" y="16"/>
                </a:cxn>
                <a:cxn ang="0">
                  <a:pos x="0" y="68"/>
                </a:cxn>
                <a:cxn ang="0">
                  <a:pos x="20" y="72"/>
                </a:cxn>
                <a:cxn ang="0">
                  <a:pos x="34" y="80"/>
                </a:cxn>
                <a:cxn ang="0">
                  <a:pos x="50" y="82"/>
                </a:cxn>
                <a:cxn ang="0">
                  <a:pos x="52" y="74"/>
                </a:cxn>
                <a:cxn ang="0">
                  <a:pos x="68" y="80"/>
                </a:cxn>
                <a:cxn ang="0">
                  <a:pos x="76" y="74"/>
                </a:cxn>
                <a:cxn ang="0">
                  <a:pos x="96" y="84"/>
                </a:cxn>
                <a:cxn ang="0">
                  <a:pos x="114" y="98"/>
                </a:cxn>
                <a:cxn ang="0">
                  <a:pos x="128" y="98"/>
                </a:cxn>
                <a:cxn ang="0">
                  <a:pos x="134" y="112"/>
                </a:cxn>
                <a:cxn ang="0">
                  <a:pos x="166" y="140"/>
                </a:cxn>
                <a:cxn ang="0">
                  <a:pos x="176" y="152"/>
                </a:cxn>
                <a:cxn ang="0">
                  <a:pos x="198" y="154"/>
                </a:cxn>
                <a:cxn ang="0">
                  <a:pos x="214" y="160"/>
                </a:cxn>
                <a:cxn ang="0">
                  <a:pos x="232" y="164"/>
                </a:cxn>
                <a:cxn ang="0">
                  <a:pos x="232" y="178"/>
                </a:cxn>
                <a:cxn ang="0">
                  <a:pos x="230" y="190"/>
                </a:cxn>
                <a:cxn ang="0">
                  <a:pos x="232" y="200"/>
                </a:cxn>
                <a:cxn ang="0">
                  <a:pos x="248" y="200"/>
                </a:cxn>
                <a:cxn ang="0">
                  <a:pos x="256" y="200"/>
                </a:cxn>
                <a:cxn ang="0">
                  <a:pos x="270" y="200"/>
                </a:cxn>
                <a:cxn ang="0">
                  <a:pos x="272" y="206"/>
                </a:cxn>
                <a:cxn ang="0">
                  <a:pos x="282" y="208"/>
                </a:cxn>
                <a:cxn ang="0">
                  <a:pos x="284" y="210"/>
                </a:cxn>
                <a:cxn ang="0">
                  <a:pos x="302" y="210"/>
                </a:cxn>
              </a:cxnLst>
              <a:rect l="0" t="0" r="r" b="b"/>
              <a:pathLst>
                <a:path w="437" h="211">
                  <a:moveTo>
                    <a:pt x="302" y="210"/>
                  </a:moveTo>
                  <a:lnTo>
                    <a:pt x="300" y="188"/>
                  </a:lnTo>
                  <a:lnTo>
                    <a:pt x="284" y="174"/>
                  </a:lnTo>
                  <a:lnTo>
                    <a:pt x="286" y="156"/>
                  </a:lnTo>
                  <a:lnTo>
                    <a:pt x="318" y="130"/>
                  </a:lnTo>
                  <a:lnTo>
                    <a:pt x="334" y="120"/>
                  </a:lnTo>
                  <a:lnTo>
                    <a:pt x="354" y="108"/>
                  </a:lnTo>
                  <a:lnTo>
                    <a:pt x="368" y="118"/>
                  </a:lnTo>
                  <a:lnTo>
                    <a:pt x="394" y="150"/>
                  </a:lnTo>
                  <a:lnTo>
                    <a:pt x="418" y="148"/>
                  </a:lnTo>
                  <a:lnTo>
                    <a:pt x="436" y="144"/>
                  </a:lnTo>
                  <a:lnTo>
                    <a:pt x="428" y="134"/>
                  </a:lnTo>
                  <a:lnTo>
                    <a:pt x="416" y="132"/>
                  </a:lnTo>
                  <a:lnTo>
                    <a:pt x="398" y="112"/>
                  </a:lnTo>
                  <a:lnTo>
                    <a:pt x="412" y="78"/>
                  </a:lnTo>
                  <a:lnTo>
                    <a:pt x="422" y="68"/>
                  </a:lnTo>
                  <a:lnTo>
                    <a:pt x="406" y="56"/>
                  </a:lnTo>
                  <a:lnTo>
                    <a:pt x="368" y="72"/>
                  </a:lnTo>
                  <a:lnTo>
                    <a:pt x="338" y="54"/>
                  </a:lnTo>
                  <a:lnTo>
                    <a:pt x="334" y="54"/>
                  </a:lnTo>
                  <a:lnTo>
                    <a:pt x="314" y="54"/>
                  </a:lnTo>
                  <a:lnTo>
                    <a:pt x="296" y="70"/>
                  </a:lnTo>
                  <a:lnTo>
                    <a:pt x="274" y="76"/>
                  </a:lnTo>
                  <a:lnTo>
                    <a:pt x="260" y="90"/>
                  </a:lnTo>
                  <a:lnTo>
                    <a:pt x="238" y="96"/>
                  </a:lnTo>
                  <a:lnTo>
                    <a:pt x="214" y="76"/>
                  </a:lnTo>
                  <a:lnTo>
                    <a:pt x="192" y="62"/>
                  </a:lnTo>
                  <a:lnTo>
                    <a:pt x="168" y="22"/>
                  </a:lnTo>
                  <a:lnTo>
                    <a:pt x="160" y="14"/>
                  </a:lnTo>
                  <a:lnTo>
                    <a:pt x="128" y="20"/>
                  </a:lnTo>
                  <a:lnTo>
                    <a:pt x="98" y="28"/>
                  </a:lnTo>
                  <a:lnTo>
                    <a:pt x="84" y="42"/>
                  </a:lnTo>
                  <a:lnTo>
                    <a:pt x="76" y="38"/>
                  </a:lnTo>
                  <a:lnTo>
                    <a:pt x="44" y="0"/>
                  </a:lnTo>
                  <a:lnTo>
                    <a:pt x="0" y="16"/>
                  </a:lnTo>
                  <a:lnTo>
                    <a:pt x="0" y="68"/>
                  </a:lnTo>
                  <a:lnTo>
                    <a:pt x="20" y="72"/>
                  </a:lnTo>
                  <a:lnTo>
                    <a:pt x="34" y="80"/>
                  </a:lnTo>
                  <a:lnTo>
                    <a:pt x="50" y="82"/>
                  </a:lnTo>
                  <a:lnTo>
                    <a:pt x="52" y="74"/>
                  </a:lnTo>
                  <a:lnTo>
                    <a:pt x="68" y="80"/>
                  </a:lnTo>
                  <a:lnTo>
                    <a:pt x="76" y="74"/>
                  </a:lnTo>
                  <a:lnTo>
                    <a:pt x="96" y="84"/>
                  </a:lnTo>
                  <a:lnTo>
                    <a:pt x="114" y="98"/>
                  </a:lnTo>
                  <a:lnTo>
                    <a:pt x="128" y="98"/>
                  </a:lnTo>
                  <a:lnTo>
                    <a:pt x="134" y="112"/>
                  </a:lnTo>
                  <a:lnTo>
                    <a:pt x="166" y="140"/>
                  </a:lnTo>
                  <a:lnTo>
                    <a:pt x="176" y="152"/>
                  </a:lnTo>
                  <a:lnTo>
                    <a:pt x="198" y="154"/>
                  </a:lnTo>
                  <a:lnTo>
                    <a:pt x="214" y="160"/>
                  </a:lnTo>
                  <a:lnTo>
                    <a:pt x="232" y="164"/>
                  </a:lnTo>
                  <a:lnTo>
                    <a:pt x="232" y="178"/>
                  </a:lnTo>
                  <a:lnTo>
                    <a:pt x="230" y="190"/>
                  </a:lnTo>
                  <a:lnTo>
                    <a:pt x="232" y="200"/>
                  </a:lnTo>
                  <a:lnTo>
                    <a:pt x="248" y="200"/>
                  </a:lnTo>
                  <a:lnTo>
                    <a:pt x="256" y="200"/>
                  </a:lnTo>
                  <a:lnTo>
                    <a:pt x="270" y="200"/>
                  </a:lnTo>
                  <a:lnTo>
                    <a:pt x="272" y="206"/>
                  </a:lnTo>
                  <a:lnTo>
                    <a:pt x="282" y="208"/>
                  </a:lnTo>
                  <a:lnTo>
                    <a:pt x="284" y="210"/>
                  </a:lnTo>
                  <a:lnTo>
                    <a:pt x="302" y="2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5" name="Freeform 724"/>
            <p:cNvSpPr>
              <a:spLocks/>
            </p:cNvSpPr>
            <p:nvPr/>
          </p:nvSpPr>
          <p:spPr bwMode="ltGray">
            <a:xfrm>
              <a:off x="6011863" y="2965450"/>
              <a:ext cx="223837" cy="185738"/>
            </a:xfrm>
            <a:custGeom>
              <a:avLst/>
              <a:gdLst/>
              <a:ahLst/>
              <a:cxnLst>
                <a:cxn ang="0">
                  <a:pos x="46" y="98"/>
                </a:cxn>
                <a:cxn ang="0">
                  <a:pos x="36" y="100"/>
                </a:cxn>
                <a:cxn ang="0">
                  <a:pos x="26" y="100"/>
                </a:cxn>
                <a:cxn ang="0">
                  <a:pos x="14" y="100"/>
                </a:cxn>
                <a:cxn ang="0">
                  <a:pos x="4" y="102"/>
                </a:cxn>
                <a:cxn ang="0">
                  <a:pos x="0" y="96"/>
                </a:cxn>
                <a:cxn ang="0">
                  <a:pos x="2" y="88"/>
                </a:cxn>
                <a:cxn ang="0">
                  <a:pos x="4" y="78"/>
                </a:cxn>
                <a:cxn ang="0">
                  <a:pos x="16" y="74"/>
                </a:cxn>
                <a:cxn ang="0">
                  <a:pos x="30" y="76"/>
                </a:cxn>
                <a:cxn ang="0">
                  <a:pos x="42" y="74"/>
                </a:cxn>
                <a:cxn ang="0">
                  <a:pos x="50" y="72"/>
                </a:cxn>
                <a:cxn ang="0">
                  <a:pos x="44" y="66"/>
                </a:cxn>
                <a:cxn ang="0">
                  <a:pos x="34" y="64"/>
                </a:cxn>
                <a:cxn ang="0">
                  <a:pos x="22" y="56"/>
                </a:cxn>
                <a:cxn ang="0">
                  <a:pos x="12" y="42"/>
                </a:cxn>
                <a:cxn ang="0">
                  <a:pos x="14" y="40"/>
                </a:cxn>
                <a:cxn ang="0">
                  <a:pos x="22" y="22"/>
                </a:cxn>
                <a:cxn ang="0">
                  <a:pos x="24" y="8"/>
                </a:cxn>
                <a:cxn ang="0">
                  <a:pos x="38" y="0"/>
                </a:cxn>
                <a:cxn ang="0">
                  <a:pos x="50" y="6"/>
                </a:cxn>
                <a:cxn ang="0">
                  <a:pos x="106" y="14"/>
                </a:cxn>
                <a:cxn ang="0">
                  <a:pos x="124" y="20"/>
                </a:cxn>
                <a:cxn ang="0">
                  <a:pos x="140" y="14"/>
                </a:cxn>
                <a:cxn ang="0">
                  <a:pos x="138" y="34"/>
                </a:cxn>
                <a:cxn ang="0">
                  <a:pos x="140" y="42"/>
                </a:cxn>
                <a:cxn ang="0">
                  <a:pos x="132" y="66"/>
                </a:cxn>
                <a:cxn ang="0">
                  <a:pos x="126" y="70"/>
                </a:cxn>
                <a:cxn ang="0">
                  <a:pos x="122" y="74"/>
                </a:cxn>
                <a:cxn ang="0">
                  <a:pos x="106" y="76"/>
                </a:cxn>
                <a:cxn ang="0">
                  <a:pos x="104" y="84"/>
                </a:cxn>
                <a:cxn ang="0">
                  <a:pos x="96" y="82"/>
                </a:cxn>
                <a:cxn ang="0">
                  <a:pos x="84" y="82"/>
                </a:cxn>
                <a:cxn ang="0">
                  <a:pos x="80" y="90"/>
                </a:cxn>
                <a:cxn ang="0">
                  <a:pos x="74" y="94"/>
                </a:cxn>
                <a:cxn ang="0">
                  <a:pos x="66" y="92"/>
                </a:cxn>
                <a:cxn ang="0">
                  <a:pos x="60" y="86"/>
                </a:cxn>
                <a:cxn ang="0">
                  <a:pos x="56" y="88"/>
                </a:cxn>
                <a:cxn ang="0">
                  <a:pos x="52" y="92"/>
                </a:cxn>
                <a:cxn ang="0">
                  <a:pos x="46" y="94"/>
                </a:cxn>
                <a:cxn ang="0">
                  <a:pos x="46" y="98"/>
                </a:cxn>
              </a:cxnLst>
              <a:rect l="0" t="0" r="r" b="b"/>
              <a:pathLst>
                <a:path w="141" h="103">
                  <a:moveTo>
                    <a:pt x="46" y="98"/>
                  </a:moveTo>
                  <a:lnTo>
                    <a:pt x="36" y="100"/>
                  </a:lnTo>
                  <a:lnTo>
                    <a:pt x="26" y="100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16" y="74"/>
                  </a:lnTo>
                  <a:lnTo>
                    <a:pt x="30" y="76"/>
                  </a:lnTo>
                  <a:lnTo>
                    <a:pt x="42" y="74"/>
                  </a:lnTo>
                  <a:lnTo>
                    <a:pt x="50" y="72"/>
                  </a:lnTo>
                  <a:lnTo>
                    <a:pt x="44" y="66"/>
                  </a:lnTo>
                  <a:lnTo>
                    <a:pt x="34" y="64"/>
                  </a:lnTo>
                  <a:lnTo>
                    <a:pt x="22" y="56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22" y="22"/>
                  </a:lnTo>
                  <a:lnTo>
                    <a:pt x="24" y="8"/>
                  </a:lnTo>
                  <a:lnTo>
                    <a:pt x="38" y="0"/>
                  </a:lnTo>
                  <a:lnTo>
                    <a:pt x="50" y="6"/>
                  </a:lnTo>
                  <a:lnTo>
                    <a:pt x="106" y="14"/>
                  </a:lnTo>
                  <a:lnTo>
                    <a:pt x="124" y="20"/>
                  </a:lnTo>
                  <a:lnTo>
                    <a:pt x="140" y="14"/>
                  </a:lnTo>
                  <a:lnTo>
                    <a:pt x="138" y="34"/>
                  </a:lnTo>
                  <a:lnTo>
                    <a:pt x="140" y="42"/>
                  </a:lnTo>
                  <a:lnTo>
                    <a:pt x="132" y="66"/>
                  </a:lnTo>
                  <a:lnTo>
                    <a:pt x="126" y="70"/>
                  </a:lnTo>
                  <a:lnTo>
                    <a:pt x="122" y="74"/>
                  </a:lnTo>
                  <a:lnTo>
                    <a:pt x="106" y="76"/>
                  </a:lnTo>
                  <a:lnTo>
                    <a:pt x="104" y="84"/>
                  </a:lnTo>
                  <a:lnTo>
                    <a:pt x="96" y="82"/>
                  </a:lnTo>
                  <a:lnTo>
                    <a:pt x="84" y="82"/>
                  </a:lnTo>
                  <a:lnTo>
                    <a:pt x="80" y="90"/>
                  </a:lnTo>
                  <a:lnTo>
                    <a:pt x="74" y="94"/>
                  </a:lnTo>
                  <a:lnTo>
                    <a:pt x="66" y="92"/>
                  </a:lnTo>
                  <a:lnTo>
                    <a:pt x="60" y="86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6" y="94"/>
                  </a:lnTo>
                  <a:lnTo>
                    <a:pt x="46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6" name="Freeform 725"/>
            <p:cNvSpPr>
              <a:spLocks/>
            </p:cNvSpPr>
            <p:nvPr/>
          </p:nvSpPr>
          <p:spPr bwMode="ltGray">
            <a:xfrm>
              <a:off x="3989388" y="2665413"/>
              <a:ext cx="14287" cy="111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lnTo>
                    <a:pt x="8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7" name="Freeform 733"/>
            <p:cNvSpPr>
              <a:spLocks/>
            </p:cNvSpPr>
            <p:nvPr/>
          </p:nvSpPr>
          <p:spPr bwMode="ltGray">
            <a:xfrm>
              <a:off x="4433888" y="2805113"/>
              <a:ext cx="100012" cy="117475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40" y="60"/>
                </a:cxn>
                <a:cxn ang="0">
                  <a:pos x="44" y="56"/>
                </a:cxn>
                <a:cxn ang="0">
                  <a:pos x="50" y="54"/>
                </a:cxn>
                <a:cxn ang="0">
                  <a:pos x="56" y="50"/>
                </a:cxn>
                <a:cxn ang="0">
                  <a:pos x="62" y="50"/>
                </a:cxn>
                <a:cxn ang="0">
                  <a:pos x="60" y="44"/>
                </a:cxn>
                <a:cxn ang="0">
                  <a:pos x="60" y="40"/>
                </a:cxn>
                <a:cxn ang="0">
                  <a:pos x="62" y="34"/>
                </a:cxn>
                <a:cxn ang="0">
                  <a:pos x="60" y="24"/>
                </a:cxn>
                <a:cxn ang="0">
                  <a:pos x="60" y="22"/>
                </a:cxn>
                <a:cxn ang="0">
                  <a:pos x="58" y="16"/>
                </a:cxn>
                <a:cxn ang="0">
                  <a:pos x="52" y="14"/>
                </a:cxn>
                <a:cxn ang="0">
                  <a:pos x="48" y="16"/>
                </a:cxn>
                <a:cxn ang="0">
                  <a:pos x="42" y="14"/>
                </a:cxn>
                <a:cxn ang="0">
                  <a:pos x="38" y="14"/>
                </a:cxn>
                <a:cxn ang="0">
                  <a:pos x="30" y="12"/>
                </a:cxn>
                <a:cxn ang="0">
                  <a:pos x="18" y="1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34" y="52"/>
                </a:cxn>
                <a:cxn ang="0">
                  <a:pos x="36" y="58"/>
                </a:cxn>
                <a:cxn ang="0">
                  <a:pos x="36" y="62"/>
                </a:cxn>
                <a:cxn ang="0">
                  <a:pos x="40" y="64"/>
                </a:cxn>
              </a:cxnLst>
              <a:rect l="0" t="0" r="r" b="b"/>
              <a:pathLst>
                <a:path w="63" h="65">
                  <a:moveTo>
                    <a:pt x="40" y="64"/>
                  </a:moveTo>
                  <a:lnTo>
                    <a:pt x="40" y="60"/>
                  </a:lnTo>
                  <a:lnTo>
                    <a:pt x="44" y="56"/>
                  </a:lnTo>
                  <a:lnTo>
                    <a:pt x="50" y="54"/>
                  </a:lnTo>
                  <a:lnTo>
                    <a:pt x="56" y="50"/>
                  </a:lnTo>
                  <a:lnTo>
                    <a:pt x="62" y="50"/>
                  </a:lnTo>
                  <a:lnTo>
                    <a:pt x="60" y="44"/>
                  </a:lnTo>
                  <a:lnTo>
                    <a:pt x="60" y="40"/>
                  </a:lnTo>
                  <a:lnTo>
                    <a:pt x="62" y="3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34" y="52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8" name="Freeform 735"/>
            <p:cNvSpPr>
              <a:spLocks/>
            </p:cNvSpPr>
            <p:nvPr/>
          </p:nvSpPr>
          <p:spPr bwMode="ltGray">
            <a:xfrm>
              <a:off x="4733925" y="2733676"/>
              <a:ext cx="61913" cy="84137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4" y="42"/>
                </a:cxn>
                <a:cxn ang="0">
                  <a:pos x="10" y="46"/>
                </a:cxn>
                <a:cxn ang="0">
                  <a:pos x="20" y="44"/>
                </a:cxn>
                <a:cxn ang="0">
                  <a:pos x="28" y="32"/>
                </a:cxn>
                <a:cxn ang="0">
                  <a:pos x="38" y="28"/>
                </a:cxn>
                <a:cxn ang="0">
                  <a:pos x="28" y="14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2" y="38"/>
                </a:cxn>
              </a:cxnLst>
              <a:rect l="0" t="0" r="r" b="b"/>
              <a:pathLst>
                <a:path w="39" h="47">
                  <a:moveTo>
                    <a:pt x="2" y="38"/>
                  </a:moveTo>
                  <a:lnTo>
                    <a:pt x="4" y="42"/>
                  </a:lnTo>
                  <a:lnTo>
                    <a:pt x="10" y="46"/>
                  </a:lnTo>
                  <a:lnTo>
                    <a:pt x="20" y="44"/>
                  </a:lnTo>
                  <a:lnTo>
                    <a:pt x="28" y="32"/>
                  </a:lnTo>
                  <a:lnTo>
                    <a:pt x="38" y="28"/>
                  </a:lnTo>
                  <a:lnTo>
                    <a:pt x="28" y="14"/>
                  </a:lnTo>
                  <a:lnTo>
                    <a:pt x="10" y="4"/>
                  </a:lnTo>
                  <a:lnTo>
                    <a:pt x="0" y="0"/>
                  </a:lnTo>
                  <a:lnTo>
                    <a:pt x="2" y="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9" name="Freeform 736"/>
            <p:cNvSpPr>
              <a:spLocks/>
            </p:cNvSpPr>
            <p:nvPr/>
          </p:nvSpPr>
          <p:spPr bwMode="ltGray">
            <a:xfrm>
              <a:off x="4462463" y="2686050"/>
              <a:ext cx="184150" cy="12700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" y="36"/>
                </a:cxn>
                <a:cxn ang="0">
                  <a:pos x="20" y="26"/>
                </a:cxn>
                <a:cxn ang="0">
                  <a:pos x="24" y="26"/>
                </a:cxn>
                <a:cxn ang="0">
                  <a:pos x="30" y="22"/>
                </a:cxn>
                <a:cxn ang="0">
                  <a:pos x="34" y="22"/>
                </a:cxn>
                <a:cxn ang="0">
                  <a:pos x="34" y="12"/>
                </a:cxn>
                <a:cxn ang="0">
                  <a:pos x="46" y="10"/>
                </a:cxn>
                <a:cxn ang="0">
                  <a:pos x="54" y="10"/>
                </a:cxn>
                <a:cxn ang="0">
                  <a:pos x="66" y="0"/>
                </a:cxn>
                <a:cxn ang="0">
                  <a:pos x="74" y="2"/>
                </a:cxn>
                <a:cxn ang="0">
                  <a:pos x="80" y="10"/>
                </a:cxn>
                <a:cxn ang="0">
                  <a:pos x="88" y="2"/>
                </a:cxn>
                <a:cxn ang="0">
                  <a:pos x="92" y="8"/>
                </a:cxn>
                <a:cxn ang="0">
                  <a:pos x="98" y="8"/>
                </a:cxn>
                <a:cxn ang="0">
                  <a:pos x="108" y="8"/>
                </a:cxn>
                <a:cxn ang="0">
                  <a:pos x="114" y="12"/>
                </a:cxn>
                <a:cxn ang="0">
                  <a:pos x="108" y="18"/>
                </a:cxn>
                <a:cxn ang="0">
                  <a:pos x="108" y="22"/>
                </a:cxn>
                <a:cxn ang="0">
                  <a:pos x="102" y="26"/>
                </a:cxn>
                <a:cxn ang="0">
                  <a:pos x="94" y="30"/>
                </a:cxn>
                <a:cxn ang="0">
                  <a:pos x="92" y="36"/>
                </a:cxn>
                <a:cxn ang="0">
                  <a:pos x="90" y="42"/>
                </a:cxn>
                <a:cxn ang="0">
                  <a:pos x="84" y="46"/>
                </a:cxn>
                <a:cxn ang="0">
                  <a:pos x="80" y="48"/>
                </a:cxn>
                <a:cxn ang="0">
                  <a:pos x="74" y="54"/>
                </a:cxn>
                <a:cxn ang="0">
                  <a:pos x="70" y="54"/>
                </a:cxn>
                <a:cxn ang="0">
                  <a:pos x="68" y="54"/>
                </a:cxn>
                <a:cxn ang="0">
                  <a:pos x="66" y="52"/>
                </a:cxn>
                <a:cxn ang="0">
                  <a:pos x="64" y="54"/>
                </a:cxn>
                <a:cxn ang="0">
                  <a:pos x="60" y="58"/>
                </a:cxn>
                <a:cxn ang="0">
                  <a:pos x="56" y="58"/>
                </a:cxn>
                <a:cxn ang="0">
                  <a:pos x="52" y="56"/>
                </a:cxn>
                <a:cxn ang="0">
                  <a:pos x="46" y="60"/>
                </a:cxn>
                <a:cxn ang="0">
                  <a:pos x="46" y="66"/>
                </a:cxn>
                <a:cxn ang="0">
                  <a:pos x="42" y="70"/>
                </a:cxn>
                <a:cxn ang="0">
                  <a:pos x="16" y="64"/>
                </a:cxn>
                <a:cxn ang="0">
                  <a:pos x="6" y="60"/>
                </a:cxn>
                <a:cxn ang="0">
                  <a:pos x="4" y="52"/>
                </a:cxn>
                <a:cxn ang="0">
                  <a:pos x="0" y="46"/>
                </a:cxn>
              </a:cxnLst>
              <a:rect l="0" t="0" r="r" b="b"/>
              <a:pathLst>
                <a:path w="115" h="71">
                  <a:moveTo>
                    <a:pt x="0" y="46"/>
                  </a:moveTo>
                  <a:lnTo>
                    <a:pt x="16" y="3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12"/>
                  </a:lnTo>
                  <a:lnTo>
                    <a:pt x="46" y="10"/>
                  </a:lnTo>
                  <a:lnTo>
                    <a:pt x="54" y="10"/>
                  </a:lnTo>
                  <a:lnTo>
                    <a:pt x="66" y="0"/>
                  </a:lnTo>
                  <a:lnTo>
                    <a:pt x="74" y="2"/>
                  </a:lnTo>
                  <a:lnTo>
                    <a:pt x="80" y="10"/>
                  </a:lnTo>
                  <a:lnTo>
                    <a:pt x="88" y="2"/>
                  </a:lnTo>
                  <a:lnTo>
                    <a:pt x="92" y="8"/>
                  </a:lnTo>
                  <a:lnTo>
                    <a:pt x="98" y="8"/>
                  </a:lnTo>
                  <a:lnTo>
                    <a:pt x="108" y="8"/>
                  </a:lnTo>
                  <a:lnTo>
                    <a:pt x="114" y="12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2" y="26"/>
                  </a:lnTo>
                  <a:lnTo>
                    <a:pt x="94" y="30"/>
                  </a:lnTo>
                  <a:lnTo>
                    <a:pt x="92" y="36"/>
                  </a:lnTo>
                  <a:lnTo>
                    <a:pt x="90" y="42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54"/>
                  </a:lnTo>
                  <a:lnTo>
                    <a:pt x="70" y="54"/>
                  </a:lnTo>
                  <a:lnTo>
                    <a:pt x="68" y="54"/>
                  </a:lnTo>
                  <a:lnTo>
                    <a:pt x="66" y="52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2" y="56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16" y="64"/>
                  </a:lnTo>
                  <a:lnTo>
                    <a:pt x="6" y="60"/>
                  </a:lnTo>
                  <a:lnTo>
                    <a:pt x="4" y="52"/>
                  </a:lnTo>
                  <a:lnTo>
                    <a:pt x="0" y="46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0" name="Freeform 737"/>
            <p:cNvSpPr>
              <a:spLocks/>
            </p:cNvSpPr>
            <p:nvPr/>
          </p:nvSpPr>
          <p:spPr bwMode="ltGray">
            <a:xfrm>
              <a:off x="4643438" y="2351088"/>
              <a:ext cx="230187" cy="227012"/>
            </a:xfrm>
            <a:custGeom>
              <a:avLst/>
              <a:gdLst/>
              <a:ahLst/>
              <a:cxnLst>
                <a:cxn ang="0">
                  <a:pos x="2" y="70"/>
                </a:cxn>
                <a:cxn ang="0">
                  <a:pos x="20" y="64"/>
                </a:cxn>
                <a:cxn ang="0">
                  <a:pos x="28" y="56"/>
                </a:cxn>
                <a:cxn ang="0">
                  <a:pos x="34" y="44"/>
                </a:cxn>
                <a:cxn ang="0">
                  <a:pos x="42" y="34"/>
                </a:cxn>
                <a:cxn ang="0">
                  <a:pos x="48" y="24"/>
                </a:cxn>
                <a:cxn ang="0">
                  <a:pos x="42" y="12"/>
                </a:cxn>
                <a:cxn ang="0">
                  <a:pos x="60" y="0"/>
                </a:cxn>
                <a:cxn ang="0">
                  <a:pos x="66" y="6"/>
                </a:cxn>
                <a:cxn ang="0">
                  <a:pos x="80" y="10"/>
                </a:cxn>
                <a:cxn ang="0">
                  <a:pos x="94" y="12"/>
                </a:cxn>
                <a:cxn ang="0">
                  <a:pos x="106" y="12"/>
                </a:cxn>
                <a:cxn ang="0">
                  <a:pos x="120" y="12"/>
                </a:cxn>
                <a:cxn ang="0">
                  <a:pos x="126" y="24"/>
                </a:cxn>
                <a:cxn ang="0">
                  <a:pos x="126" y="36"/>
                </a:cxn>
                <a:cxn ang="0">
                  <a:pos x="132" y="48"/>
                </a:cxn>
                <a:cxn ang="0">
                  <a:pos x="138" y="52"/>
                </a:cxn>
                <a:cxn ang="0">
                  <a:pos x="144" y="58"/>
                </a:cxn>
                <a:cxn ang="0">
                  <a:pos x="138" y="68"/>
                </a:cxn>
                <a:cxn ang="0">
                  <a:pos x="136" y="78"/>
                </a:cxn>
                <a:cxn ang="0">
                  <a:pos x="140" y="92"/>
                </a:cxn>
                <a:cxn ang="0">
                  <a:pos x="136" y="98"/>
                </a:cxn>
                <a:cxn ang="0">
                  <a:pos x="104" y="104"/>
                </a:cxn>
                <a:cxn ang="0">
                  <a:pos x="98" y="104"/>
                </a:cxn>
                <a:cxn ang="0">
                  <a:pos x="64" y="108"/>
                </a:cxn>
                <a:cxn ang="0">
                  <a:pos x="54" y="112"/>
                </a:cxn>
                <a:cxn ang="0">
                  <a:pos x="36" y="116"/>
                </a:cxn>
                <a:cxn ang="0">
                  <a:pos x="22" y="116"/>
                </a:cxn>
                <a:cxn ang="0">
                  <a:pos x="8" y="124"/>
                </a:cxn>
                <a:cxn ang="0">
                  <a:pos x="6" y="116"/>
                </a:cxn>
                <a:cxn ang="0">
                  <a:pos x="2" y="110"/>
                </a:cxn>
                <a:cxn ang="0">
                  <a:pos x="0" y="104"/>
                </a:cxn>
                <a:cxn ang="0">
                  <a:pos x="4" y="96"/>
                </a:cxn>
                <a:cxn ang="0">
                  <a:pos x="6" y="82"/>
                </a:cxn>
                <a:cxn ang="0">
                  <a:pos x="2" y="70"/>
                </a:cxn>
              </a:cxnLst>
              <a:rect l="0" t="0" r="r" b="b"/>
              <a:pathLst>
                <a:path w="145" h="125">
                  <a:moveTo>
                    <a:pt x="2" y="70"/>
                  </a:moveTo>
                  <a:lnTo>
                    <a:pt x="20" y="64"/>
                  </a:lnTo>
                  <a:lnTo>
                    <a:pt x="28" y="56"/>
                  </a:lnTo>
                  <a:lnTo>
                    <a:pt x="34" y="44"/>
                  </a:lnTo>
                  <a:lnTo>
                    <a:pt x="42" y="34"/>
                  </a:lnTo>
                  <a:lnTo>
                    <a:pt x="48" y="24"/>
                  </a:lnTo>
                  <a:lnTo>
                    <a:pt x="42" y="12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80" y="10"/>
                  </a:lnTo>
                  <a:lnTo>
                    <a:pt x="94" y="12"/>
                  </a:lnTo>
                  <a:lnTo>
                    <a:pt x="106" y="12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8" y="52"/>
                  </a:lnTo>
                  <a:lnTo>
                    <a:pt x="144" y="58"/>
                  </a:lnTo>
                  <a:lnTo>
                    <a:pt x="138" y="68"/>
                  </a:lnTo>
                  <a:lnTo>
                    <a:pt x="136" y="78"/>
                  </a:lnTo>
                  <a:lnTo>
                    <a:pt x="140" y="92"/>
                  </a:lnTo>
                  <a:lnTo>
                    <a:pt x="136" y="98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64" y="108"/>
                  </a:lnTo>
                  <a:lnTo>
                    <a:pt x="54" y="112"/>
                  </a:lnTo>
                  <a:lnTo>
                    <a:pt x="36" y="116"/>
                  </a:lnTo>
                  <a:lnTo>
                    <a:pt x="22" y="116"/>
                  </a:lnTo>
                  <a:lnTo>
                    <a:pt x="8" y="124"/>
                  </a:lnTo>
                  <a:lnTo>
                    <a:pt x="6" y="116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4" y="96"/>
                  </a:lnTo>
                  <a:lnTo>
                    <a:pt x="6" y="82"/>
                  </a:lnTo>
                  <a:lnTo>
                    <a:pt x="2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1" name="Freeform 739"/>
            <p:cNvSpPr>
              <a:spLocks/>
            </p:cNvSpPr>
            <p:nvPr/>
          </p:nvSpPr>
          <p:spPr bwMode="ltGray">
            <a:xfrm>
              <a:off x="4600575" y="2232025"/>
              <a:ext cx="114300" cy="71438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32" y="26"/>
                </a:cxn>
                <a:cxn ang="0">
                  <a:pos x="56" y="38"/>
                </a:cxn>
                <a:cxn ang="0">
                  <a:pos x="70" y="28"/>
                </a:cxn>
                <a:cxn ang="0">
                  <a:pos x="62" y="18"/>
                </a:cxn>
                <a:cxn ang="0">
                  <a:pos x="66" y="8"/>
                </a:cxn>
                <a:cxn ang="0">
                  <a:pos x="72" y="2"/>
                </a:cxn>
                <a:cxn ang="0">
                  <a:pos x="52" y="2"/>
                </a:cxn>
                <a:cxn ang="0">
                  <a:pos x="42" y="0"/>
                </a:cxn>
                <a:cxn ang="0">
                  <a:pos x="26" y="4"/>
                </a:cxn>
                <a:cxn ang="0">
                  <a:pos x="0" y="12"/>
                </a:cxn>
                <a:cxn ang="0">
                  <a:pos x="16" y="36"/>
                </a:cxn>
              </a:cxnLst>
              <a:rect l="0" t="0" r="r" b="b"/>
              <a:pathLst>
                <a:path w="73" h="39">
                  <a:moveTo>
                    <a:pt x="16" y="36"/>
                  </a:moveTo>
                  <a:lnTo>
                    <a:pt x="32" y="26"/>
                  </a:lnTo>
                  <a:lnTo>
                    <a:pt x="56" y="38"/>
                  </a:lnTo>
                  <a:lnTo>
                    <a:pt x="70" y="28"/>
                  </a:lnTo>
                  <a:lnTo>
                    <a:pt x="62" y="18"/>
                  </a:lnTo>
                  <a:lnTo>
                    <a:pt x="66" y="8"/>
                  </a:lnTo>
                  <a:lnTo>
                    <a:pt x="72" y="2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26" y="4"/>
                  </a:lnTo>
                  <a:lnTo>
                    <a:pt x="0" y="12"/>
                  </a:lnTo>
                  <a:lnTo>
                    <a:pt x="16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2" name="Freeform 740"/>
            <p:cNvSpPr>
              <a:spLocks/>
            </p:cNvSpPr>
            <p:nvPr/>
          </p:nvSpPr>
          <p:spPr bwMode="ltGray">
            <a:xfrm>
              <a:off x="4573588" y="2332038"/>
              <a:ext cx="152400" cy="149225"/>
            </a:xfrm>
            <a:custGeom>
              <a:avLst/>
              <a:gdLst/>
              <a:ahLst/>
              <a:cxnLst>
                <a:cxn ang="0">
                  <a:pos x="48" y="82"/>
                </a:cxn>
                <a:cxn ang="0">
                  <a:pos x="64" y="74"/>
                </a:cxn>
                <a:cxn ang="0">
                  <a:pos x="74" y="66"/>
                </a:cxn>
                <a:cxn ang="0">
                  <a:pos x="80" y="52"/>
                </a:cxn>
                <a:cxn ang="0">
                  <a:pos x="88" y="46"/>
                </a:cxn>
                <a:cxn ang="0">
                  <a:pos x="96" y="34"/>
                </a:cxn>
                <a:cxn ang="0">
                  <a:pos x="90" y="22"/>
                </a:cxn>
                <a:cxn ang="0">
                  <a:pos x="72" y="4"/>
                </a:cxn>
                <a:cxn ang="0">
                  <a:pos x="50" y="0"/>
                </a:cxn>
                <a:cxn ang="0">
                  <a:pos x="40" y="4"/>
                </a:cxn>
                <a:cxn ang="0">
                  <a:pos x="28" y="6"/>
                </a:cxn>
                <a:cxn ang="0">
                  <a:pos x="16" y="6"/>
                </a:cxn>
                <a:cxn ang="0">
                  <a:pos x="0" y="18"/>
                </a:cxn>
                <a:cxn ang="0">
                  <a:pos x="4" y="48"/>
                </a:cxn>
                <a:cxn ang="0">
                  <a:pos x="2" y="62"/>
                </a:cxn>
                <a:cxn ang="0">
                  <a:pos x="42" y="64"/>
                </a:cxn>
                <a:cxn ang="0">
                  <a:pos x="48" y="82"/>
                </a:cxn>
              </a:cxnLst>
              <a:rect l="0" t="0" r="r" b="b"/>
              <a:pathLst>
                <a:path w="97" h="83">
                  <a:moveTo>
                    <a:pt x="48" y="82"/>
                  </a:moveTo>
                  <a:lnTo>
                    <a:pt x="64" y="74"/>
                  </a:lnTo>
                  <a:lnTo>
                    <a:pt x="74" y="66"/>
                  </a:lnTo>
                  <a:lnTo>
                    <a:pt x="80" y="52"/>
                  </a:lnTo>
                  <a:lnTo>
                    <a:pt x="88" y="46"/>
                  </a:lnTo>
                  <a:lnTo>
                    <a:pt x="96" y="34"/>
                  </a:lnTo>
                  <a:lnTo>
                    <a:pt x="90" y="22"/>
                  </a:lnTo>
                  <a:lnTo>
                    <a:pt x="72" y="4"/>
                  </a:lnTo>
                  <a:lnTo>
                    <a:pt x="50" y="0"/>
                  </a:lnTo>
                  <a:lnTo>
                    <a:pt x="40" y="4"/>
                  </a:lnTo>
                  <a:lnTo>
                    <a:pt x="28" y="6"/>
                  </a:lnTo>
                  <a:lnTo>
                    <a:pt x="16" y="6"/>
                  </a:lnTo>
                  <a:lnTo>
                    <a:pt x="0" y="18"/>
                  </a:lnTo>
                  <a:lnTo>
                    <a:pt x="4" y="48"/>
                  </a:lnTo>
                  <a:lnTo>
                    <a:pt x="2" y="62"/>
                  </a:lnTo>
                  <a:lnTo>
                    <a:pt x="42" y="64"/>
                  </a:lnTo>
                  <a:lnTo>
                    <a:pt x="48" y="8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3" name="Freeform 741"/>
            <p:cNvSpPr>
              <a:spLocks/>
            </p:cNvSpPr>
            <p:nvPr/>
          </p:nvSpPr>
          <p:spPr bwMode="ltGray">
            <a:xfrm>
              <a:off x="4637088" y="2278063"/>
              <a:ext cx="106362" cy="952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" y="30"/>
                </a:cxn>
                <a:cxn ang="0">
                  <a:pos x="34" y="34"/>
                </a:cxn>
                <a:cxn ang="0">
                  <a:pos x="50" y="52"/>
                </a:cxn>
                <a:cxn ang="0">
                  <a:pos x="64" y="40"/>
                </a:cxn>
                <a:cxn ang="0">
                  <a:pos x="68" y="28"/>
                </a:cxn>
                <a:cxn ang="0">
                  <a:pos x="50" y="10"/>
                </a:cxn>
                <a:cxn ang="0">
                  <a:pos x="24" y="0"/>
                </a:cxn>
                <a:cxn ang="0">
                  <a:pos x="8" y="10"/>
                </a:cxn>
                <a:cxn ang="0">
                  <a:pos x="0" y="34"/>
                </a:cxn>
              </a:cxnLst>
              <a:rect l="0" t="0" r="r" b="b"/>
              <a:pathLst>
                <a:path w="69" h="53">
                  <a:moveTo>
                    <a:pt x="0" y="34"/>
                  </a:moveTo>
                  <a:lnTo>
                    <a:pt x="10" y="30"/>
                  </a:lnTo>
                  <a:lnTo>
                    <a:pt x="34" y="34"/>
                  </a:lnTo>
                  <a:lnTo>
                    <a:pt x="50" y="52"/>
                  </a:lnTo>
                  <a:lnTo>
                    <a:pt x="64" y="40"/>
                  </a:lnTo>
                  <a:lnTo>
                    <a:pt x="68" y="28"/>
                  </a:lnTo>
                  <a:lnTo>
                    <a:pt x="50" y="10"/>
                  </a:lnTo>
                  <a:lnTo>
                    <a:pt x="24" y="0"/>
                  </a:lnTo>
                  <a:lnTo>
                    <a:pt x="8" y="10"/>
                  </a:lnTo>
                  <a:lnTo>
                    <a:pt x="0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4" name="Freeform 500"/>
            <p:cNvSpPr>
              <a:spLocks/>
            </p:cNvSpPr>
            <p:nvPr/>
          </p:nvSpPr>
          <p:spPr bwMode="ltGray">
            <a:xfrm>
              <a:off x="3873500" y="2879725"/>
              <a:ext cx="312738" cy="287338"/>
            </a:xfrm>
            <a:custGeom>
              <a:avLst/>
              <a:gdLst/>
              <a:ahLst/>
              <a:cxnLst>
                <a:cxn ang="0">
                  <a:pos x="190" y="26"/>
                </a:cxn>
                <a:cxn ang="0">
                  <a:pos x="184" y="46"/>
                </a:cxn>
                <a:cxn ang="0">
                  <a:pos x="178" y="50"/>
                </a:cxn>
                <a:cxn ang="0">
                  <a:pos x="170" y="52"/>
                </a:cxn>
                <a:cxn ang="0">
                  <a:pos x="164" y="62"/>
                </a:cxn>
                <a:cxn ang="0">
                  <a:pos x="158" y="66"/>
                </a:cxn>
                <a:cxn ang="0">
                  <a:pos x="154" y="74"/>
                </a:cxn>
                <a:cxn ang="0">
                  <a:pos x="146" y="76"/>
                </a:cxn>
                <a:cxn ang="0">
                  <a:pos x="140" y="86"/>
                </a:cxn>
                <a:cxn ang="0">
                  <a:pos x="140" y="96"/>
                </a:cxn>
                <a:cxn ang="0">
                  <a:pos x="146" y="104"/>
                </a:cxn>
                <a:cxn ang="0">
                  <a:pos x="142" y="110"/>
                </a:cxn>
                <a:cxn ang="0">
                  <a:pos x="134" y="118"/>
                </a:cxn>
                <a:cxn ang="0">
                  <a:pos x="134" y="128"/>
                </a:cxn>
                <a:cxn ang="0">
                  <a:pos x="122" y="128"/>
                </a:cxn>
                <a:cxn ang="0">
                  <a:pos x="114" y="138"/>
                </a:cxn>
                <a:cxn ang="0">
                  <a:pos x="102" y="146"/>
                </a:cxn>
                <a:cxn ang="0">
                  <a:pos x="86" y="144"/>
                </a:cxn>
                <a:cxn ang="0">
                  <a:pos x="70" y="146"/>
                </a:cxn>
                <a:cxn ang="0">
                  <a:pos x="64" y="154"/>
                </a:cxn>
                <a:cxn ang="0">
                  <a:pos x="52" y="156"/>
                </a:cxn>
                <a:cxn ang="0">
                  <a:pos x="44" y="144"/>
                </a:cxn>
                <a:cxn ang="0">
                  <a:pos x="38" y="108"/>
                </a:cxn>
                <a:cxn ang="0">
                  <a:pos x="36" y="96"/>
                </a:cxn>
                <a:cxn ang="0">
                  <a:pos x="36" y="88"/>
                </a:cxn>
                <a:cxn ang="0">
                  <a:pos x="44" y="82"/>
                </a:cxn>
                <a:cxn ang="0">
                  <a:pos x="42" y="68"/>
                </a:cxn>
                <a:cxn ang="0">
                  <a:pos x="46" y="62"/>
                </a:cxn>
                <a:cxn ang="0">
                  <a:pos x="48" y="42"/>
                </a:cxn>
                <a:cxn ang="0">
                  <a:pos x="38" y="36"/>
                </a:cxn>
                <a:cxn ang="0">
                  <a:pos x="34" y="40"/>
                </a:cxn>
                <a:cxn ang="0">
                  <a:pos x="22" y="40"/>
                </a:cxn>
                <a:cxn ang="0">
                  <a:pos x="12" y="36"/>
                </a:cxn>
                <a:cxn ang="0">
                  <a:pos x="6" y="26"/>
                </a:cxn>
                <a:cxn ang="0">
                  <a:pos x="2" y="12"/>
                </a:cxn>
                <a:cxn ang="0">
                  <a:pos x="16" y="6"/>
                </a:cxn>
                <a:cxn ang="0">
                  <a:pos x="26" y="0"/>
                </a:cxn>
                <a:cxn ang="0">
                  <a:pos x="64" y="2"/>
                </a:cxn>
                <a:cxn ang="0">
                  <a:pos x="92" y="6"/>
                </a:cxn>
                <a:cxn ang="0">
                  <a:pos x="118" y="6"/>
                </a:cxn>
                <a:cxn ang="0">
                  <a:pos x="178" y="24"/>
                </a:cxn>
              </a:cxnLst>
              <a:rect l="0" t="0" r="r" b="b"/>
              <a:pathLst>
                <a:path w="197" h="159">
                  <a:moveTo>
                    <a:pt x="188" y="24"/>
                  </a:moveTo>
                  <a:lnTo>
                    <a:pt x="190" y="26"/>
                  </a:lnTo>
                  <a:lnTo>
                    <a:pt x="196" y="36"/>
                  </a:lnTo>
                  <a:lnTo>
                    <a:pt x="184" y="46"/>
                  </a:lnTo>
                  <a:lnTo>
                    <a:pt x="182" y="48"/>
                  </a:lnTo>
                  <a:lnTo>
                    <a:pt x="178" y="50"/>
                  </a:lnTo>
                  <a:lnTo>
                    <a:pt x="174" y="50"/>
                  </a:lnTo>
                  <a:lnTo>
                    <a:pt x="170" y="52"/>
                  </a:lnTo>
                  <a:lnTo>
                    <a:pt x="168" y="56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58" y="66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0" y="76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0" y="86"/>
                  </a:lnTo>
                  <a:lnTo>
                    <a:pt x="140" y="90"/>
                  </a:lnTo>
                  <a:lnTo>
                    <a:pt x="140" y="96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8"/>
                  </a:lnTo>
                  <a:lnTo>
                    <a:pt x="142" y="110"/>
                  </a:lnTo>
                  <a:lnTo>
                    <a:pt x="138" y="114"/>
                  </a:lnTo>
                  <a:lnTo>
                    <a:pt x="134" y="118"/>
                  </a:lnTo>
                  <a:lnTo>
                    <a:pt x="132" y="124"/>
                  </a:lnTo>
                  <a:lnTo>
                    <a:pt x="134" y="128"/>
                  </a:lnTo>
                  <a:lnTo>
                    <a:pt x="128" y="128"/>
                  </a:lnTo>
                  <a:lnTo>
                    <a:pt x="122" y="128"/>
                  </a:lnTo>
                  <a:lnTo>
                    <a:pt x="120" y="134"/>
                  </a:lnTo>
                  <a:lnTo>
                    <a:pt x="114" y="138"/>
                  </a:lnTo>
                  <a:lnTo>
                    <a:pt x="110" y="144"/>
                  </a:lnTo>
                  <a:lnTo>
                    <a:pt x="102" y="146"/>
                  </a:lnTo>
                  <a:lnTo>
                    <a:pt x="96" y="148"/>
                  </a:lnTo>
                  <a:lnTo>
                    <a:pt x="86" y="144"/>
                  </a:lnTo>
                  <a:lnTo>
                    <a:pt x="80" y="144"/>
                  </a:lnTo>
                  <a:lnTo>
                    <a:pt x="70" y="146"/>
                  </a:lnTo>
                  <a:lnTo>
                    <a:pt x="68" y="150"/>
                  </a:lnTo>
                  <a:lnTo>
                    <a:pt x="64" y="154"/>
                  </a:lnTo>
                  <a:lnTo>
                    <a:pt x="58" y="158"/>
                  </a:lnTo>
                  <a:lnTo>
                    <a:pt x="52" y="156"/>
                  </a:lnTo>
                  <a:lnTo>
                    <a:pt x="48" y="150"/>
                  </a:lnTo>
                  <a:lnTo>
                    <a:pt x="44" y="144"/>
                  </a:lnTo>
                  <a:lnTo>
                    <a:pt x="40" y="140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4" y="90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44" y="82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6" y="62"/>
                  </a:lnTo>
                  <a:lnTo>
                    <a:pt x="48" y="52"/>
                  </a:lnTo>
                  <a:lnTo>
                    <a:pt x="48" y="42"/>
                  </a:lnTo>
                  <a:lnTo>
                    <a:pt x="44" y="38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6"/>
                  </a:lnTo>
                  <a:lnTo>
                    <a:pt x="110" y="6"/>
                  </a:lnTo>
                  <a:lnTo>
                    <a:pt x="118" y="6"/>
                  </a:lnTo>
                  <a:lnTo>
                    <a:pt x="146" y="6"/>
                  </a:lnTo>
                  <a:lnTo>
                    <a:pt x="178" y="24"/>
                  </a:lnTo>
                  <a:lnTo>
                    <a:pt x="188" y="24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5" name="Freeform 503"/>
            <p:cNvSpPr>
              <a:spLocks/>
            </p:cNvSpPr>
            <p:nvPr/>
          </p:nvSpPr>
          <p:spPr bwMode="ltGray">
            <a:xfrm>
              <a:off x="4227513" y="2444750"/>
              <a:ext cx="222250" cy="309563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8" y="6"/>
                </a:cxn>
                <a:cxn ang="0">
                  <a:pos x="72" y="8"/>
                </a:cxn>
                <a:cxn ang="0">
                  <a:pos x="74" y="12"/>
                </a:cxn>
                <a:cxn ang="0">
                  <a:pos x="78" y="14"/>
                </a:cxn>
                <a:cxn ang="0">
                  <a:pos x="84" y="16"/>
                </a:cxn>
                <a:cxn ang="0">
                  <a:pos x="92" y="14"/>
                </a:cxn>
                <a:cxn ang="0">
                  <a:pos x="120" y="4"/>
                </a:cxn>
                <a:cxn ang="0">
                  <a:pos x="122" y="12"/>
                </a:cxn>
                <a:cxn ang="0">
                  <a:pos x="124" y="16"/>
                </a:cxn>
                <a:cxn ang="0">
                  <a:pos x="126" y="18"/>
                </a:cxn>
                <a:cxn ang="0">
                  <a:pos x="132" y="20"/>
                </a:cxn>
                <a:cxn ang="0">
                  <a:pos x="136" y="20"/>
                </a:cxn>
                <a:cxn ang="0">
                  <a:pos x="140" y="26"/>
                </a:cxn>
                <a:cxn ang="0">
                  <a:pos x="138" y="30"/>
                </a:cxn>
                <a:cxn ang="0">
                  <a:pos x="134" y="32"/>
                </a:cxn>
                <a:cxn ang="0">
                  <a:pos x="132" y="38"/>
                </a:cxn>
                <a:cxn ang="0">
                  <a:pos x="130" y="42"/>
                </a:cxn>
                <a:cxn ang="0">
                  <a:pos x="130" y="46"/>
                </a:cxn>
                <a:cxn ang="0">
                  <a:pos x="130" y="52"/>
                </a:cxn>
                <a:cxn ang="0">
                  <a:pos x="132" y="62"/>
                </a:cxn>
                <a:cxn ang="0">
                  <a:pos x="134" y="68"/>
                </a:cxn>
                <a:cxn ang="0">
                  <a:pos x="136" y="76"/>
                </a:cxn>
                <a:cxn ang="0">
                  <a:pos x="136" y="80"/>
                </a:cxn>
                <a:cxn ang="0">
                  <a:pos x="132" y="86"/>
                </a:cxn>
                <a:cxn ang="0">
                  <a:pos x="126" y="90"/>
                </a:cxn>
                <a:cxn ang="0">
                  <a:pos x="122" y="94"/>
                </a:cxn>
                <a:cxn ang="0">
                  <a:pos x="118" y="98"/>
                </a:cxn>
                <a:cxn ang="0">
                  <a:pos x="110" y="100"/>
                </a:cxn>
                <a:cxn ang="0">
                  <a:pos x="108" y="104"/>
                </a:cxn>
                <a:cxn ang="0">
                  <a:pos x="128" y="136"/>
                </a:cxn>
                <a:cxn ang="0">
                  <a:pos x="130" y="138"/>
                </a:cxn>
                <a:cxn ang="0">
                  <a:pos x="132" y="146"/>
                </a:cxn>
                <a:cxn ang="0">
                  <a:pos x="130" y="154"/>
                </a:cxn>
                <a:cxn ang="0">
                  <a:pos x="124" y="162"/>
                </a:cxn>
                <a:cxn ang="0">
                  <a:pos x="112" y="166"/>
                </a:cxn>
                <a:cxn ang="0">
                  <a:pos x="94" y="168"/>
                </a:cxn>
                <a:cxn ang="0">
                  <a:pos x="74" y="168"/>
                </a:cxn>
                <a:cxn ang="0">
                  <a:pos x="54" y="170"/>
                </a:cxn>
                <a:cxn ang="0">
                  <a:pos x="28" y="166"/>
                </a:cxn>
                <a:cxn ang="0">
                  <a:pos x="20" y="152"/>
                </a:cxn>
                <a:cxn ang="0">
                  <a:pos x="0" y="110"/>
                </a:cxn>
                <a:cxn ang="0">
                  <a:pos x="2" y="56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42" y="20"/>
                </a:cxn>
                <a:cxn ang="0">
                  <a:pos x="46" y="14"/>
                </a:cxn>
                <a:cxn ang="0">
                  <a:pos x="52" y="8"/>
                </a:cxn>
                <a:cxn ang="0">
                  <a:pos x="60" y="0"/>
                </a:cxn>
                <a:cxn ang="0">
                  <a:pos x="64" y="4"/>
                </a:cxn>
              </a:cxnLst>
              <a:rect l="0" t="0" r="r" b="b"/>
              <a:pathLst>
                <a:path w="141" h="171">
                  <a:moveTo>
                    <a:pt x="64" y="4"/>
                  </a:moveTo>
                  <a:lnTo>
                    <a:pt x="68" y="6"/>
                  </a:lnTo>
                  <a:lnTo>
                    <a:pt x="72" y="8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84" y="16"/>
                  </a:lnTo>
                  <a:lnTo>
                    <a:pt x="92" y="14"/>
                  </a:lnTo>
                  <a:lnTo>
                    <a:pt x="120" y="4"/>
                  </a:lnTo>
                  <a:lnTo>
                    <a:pt x="122" y="12"/>
                  </a:lnTo>
                  <a:lnTo>
                    <a:pt x="124" y="16"/>
                  </a:lnTo>
                  <a:lnTo>
                    <a:pt x="126" y="18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40" y="26"/>
                  </a:lnTo>
                  <a:lnTo>
                    <a:pt x="138" y="30"/>
                  </a:lnTo>
                  <a:lnTo>
                    <a:pt x="134" y="32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30" y="46"/>
                  </a:lnTo>
                  <a:lnTo>
                    <a:pt x="130" y="52"/>
                  </a:lnTo>
                  <a:lnTo>
                    <a:pt x="132" y="62"/>
                  </a:lnTo>
                  <a:lnTo>
                    <a:pt x="134" y="68"/>
                  </a:lnTo>
                  <a:lnTo>
                    <a:pt x="136" y="76"/>
                  </a:lnTo>
                  <a:lnTo>
                    <a:pt x="136" y="80"/>
                  </a:lnTo>
                  <a:lnTo>
                    <a:pt x="132" y="86"/>
                  </a:lnTo>
                  <a:lnTo>
                    <a:pt x="126" y="90"/>
                  </a:lnTo>
                  <a:lnTo>
                    <a:pt x="122" y="94"/>
                  </a:lnTo>
                  <a:lnTo>
                    <a:pt x="118" y="98"/>
                  </a:lnTo>
                  <a:lnTo>
                    <a:pt x="110" y="100"/>
                  </a:lnTo>
                  <a:lnTo>
                    <a:pt x="108" y="104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2" y="146"/>
                  </a:lnTo>
                  <a:lnTo>
                    <a:pt x="130" y="154"/>
                  </a:lnTo>
                  <a:lnTo>
                    <a:pt x="124" y="162"/>
                  </a:lnTo>
                  <a:lnTo>
                    <a:pt x="112" y="166"/>
                  </a:lnTo>
                  <a:lnTo>
                    <a:pt x="94" y="168"/>
                  </a:lnTo>
                  <a:lnTo>
                    <a:pt x="74" y="168"/>
                  </a:lnTo>
                  <a:lnTo>
                    <a:pt x="54" y="170"/>
                  </a:lnTo>
                  <a:lnTo>
                    <a:pt x="28" y="166"/>
                  </a:lnTo>
                  <a:lnTo>
                    <a:pt x="20" y="152"/>
                  </a:lnTo>
                  <a:lnTo>
                    <a:pt x="0" y="110"/>
                  </a:lnTo>
                  <a:lnTo>
                    <a:pt x="2" y="56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42" y="20"/>
                  </a:lnTo>
                  <a:lnTo>
                    <a:pt x="46" y="14"/>
                  </a:lnTo>
                  <a:lnTo>
                    <a:pt x="52" y="8"/>
                  </a:lnTo>
                  <a:lnTo>
                    <a:pt x="60" y="0"/>
                  </a:lnTo>
                  <a:lnTo>
                    <a:pt x="64" y="4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6" name="Freeform 510"/>
            <p:cNvSpPr>
              <a:spLocks/>
            </p:cNvSpPr>
            <p:nvPr/>
          </p:nvSpPr>
          <p:spPr bwMode="ltGray">
            <a:xfrm>
              <a:off x="3987800" y="2597150"/>
              <a:ext cx="311150" cy="338138"/>
            </a:xfrm>
            <a:custGeom>
              <a:avLst/>
              <a:gdLst/>
              <a:ahLst/>
              <a:cxnLst>
                <a:cxn ang="0">
                  <a:pos x="48" y="158"/>
                </a:cxn>
                <a:cxn ang="0">
                  <a:pos x="52" y="140"/>
                </a:cxn>
                <a:cxn ang="0">
                  <a:pos x="54" y="126"/>
                </a:cxn>
                <a:cxn ang="0">
                  <a:pos x="56" y="108"/>
                </a:cxn>
                <a:cxn ang="0">
                  <a:pos x="46" y="100"/>
                </a:cxn>
                <a:cxn ang="0">
                  <a:pos x="38" y="92"/>
                </a:cxn>
                <a:cxn ang="0">
                  <a:pos x="32" y="82"/>
                </a:cxn>
                <a:cxn ang="0">
                  <a:pos x="18" y="76"/>
                </a:cxn>
                <a:cxn ang="0">
                  <a:pos x="2" y="68"/>
                </a:cxn>
                <a:cxn ang="0">
                  <a:pos x="2" y="54"/>
                </a:cxn>
                <a:cxn ang="0">
                  <a:pos x="16" y="52"/>
                </a:cxn>
                <a:cxn ang="0">
                  <a:pos x="28" y="54"/>
                </a:cxn>
                <a:cxn ang="0">
                  <a:pos x="48" y="52"/>
                </a:cxn>
                <a:cxn ang="0">
                  <a:pos x="48" y="42"/>
                </a:cxn>
                <a:cxn ang="0">
                  <a:pos x="48" y="32"/>
                </a:cxn>
                <a:cxn ang="0">
                  <a:pos x="58" y="32"/>
                </a:cxn>
                <a:cxn ang="0">
                  <a:pos x="66" y="38"/>
                </a:cxn>
                <a:cxn ang="0">
                  <a:pos x="74" y="36"/>
                </a:cxn>
                <a:cxn ang="0">
                  <a:pos x="80" y="26"/>
                </a:cxn>
                <a:cxn ang="0">
                  <a:pos x="92" y="22"/>
                </a:cxn>
                <a:cxn ang="0">
                  <a:pos x="94" y="12"/>
                </a:cxn>
                <a:cxn ang="0">
                  <a:pos x="98" y="2"/>
                </a:cxn>
                <a:cxn ang="0">
                  <a:pos x="112" y="0"/>
                </a:cxn>
                <a:cxn ang="0">
                  <a:pos x="120" y="8"/>
                </a:cxn>
                <a:cxn ang="0">
                  <a:pos x="128" y="16"/>
                </a:cxn>
                <a:cxn ang="0">
                  <a:pos x="136" y="20"/>
                </a:cxn>
                <a:cxn ang="0">
                  <a:pos x="146" y="26"/>
                </a:cxn>
                <a:cxn ang="0">
                  <a:pos x="154" y="36"/>
                </a:cxn>
                <a:cxn ang="0">
                  <a:pos x="168" y="30"/>
                </a:cxn>
                <a:cxn ang="0">
                  <a:pos x="178" y="36"/>
                </a:cxn>
                <a:cxn ang="0">
                  <a:pos x="190" y="40"/>
                </a:cxn>
                <a:cxn ang="0">
                  <a:pos x="194" y="54"/>
                </a:cxn>
                <a:cxn ang="0">
                  <a:pos x="190" y="68"/>
                </a:cxn>
                <a:cxn ang="0">
                  <a:pos x="180" y="76"/>
                </a:cxn>
                <a:cxn ang="0">
                  <a:pos x="166" y="84"/>
                </a:cxn>
                <a:cxn ang="0">
                  <a:pos x="164" y="98"/>
                </a:cxn>
                <a:cxn ang="0">
                  <a:pos x="176" y="106"/>
                </a:cxn>
                <a:cxn ang="0">
                  <a:pos x="182" y="116"/>
                </a:cxn>
                <a:cxn ang="0">
                  <a:pos x="174" y="126"/>
                </a:cxn>
                <a:cxn ang="0">
                  <a:pos x="174" y="136"/>
                </a:cxn>
                <a:cxn ang="0">
                  <a:pos x="182" y="144"/>
                </a:cxn>
                <a:cxn ang="0">
                  <a:pos x="190" y="154"/>
                </a:cxn>
                <a:cxn ang="0">
                  <a:pos x="180" y="160"/>
                </a:cxn>
                <a:cxn ang="0">
                  <a:pos x="170" y="170"/>
                </a:cxn>
                <a:cxn ang="0">
                  <a:pos x="152" y="166"/>
                </a:cxn>
                <a:cxn ang="0">
                  <a:pos x="138" y="156"/>
                </a:cxn>
                <a:cxn ang="0">
                  <a:pos x="126" y="160"/>
                </a:cxn>
                <a:cxn ang="0">
                  <a:pos x="124" y="166"/>
                </a:cxn>
                <a:cxn ang="0">
                  <a:pos x="118" y="182"/>
                </a:cxn>
                <a:cxn ang="0">
                  <a:pos x="102" y="186"/>
                </a:cxn>
                <a:cxn ang="0">
                  <a:pos x="90" y="182"/>
                </a:cxn>
                <a:cxn ang="0">
                  <a:pos x="80" y="176"/>
                </a:cxn>
                <a:cxn ang="0">
                  <a:pos x="70" y="178"/>
                </a:cxn>
                <a:cxn ang="0">
                  <a:pos x="56" y="172"/>
                </a:cxn>
                <a:cxn ang="0">
                  <a:pos x="46" y="164"/>
                </a:cxn>
              </a:cxnLst>
              <a:rect l="0" t="0" r="r" b="b"/>
              <a:pathLst>
                <a:path w="197" h="187">
                  <a:moveTo>
                    <a:pt x="46" y="164"/>
                  </a:moveTo>
                  <a:lnTo>
                    <a:pt x="48" y="158"/>
                  </a:lnTo>
                  <a:lnTo>
                    <a:pt x="50" y="146"/>
                  </a:lnTo>
                  <a:lnTo>
                    <a:pt x="52" y="140"/>
                  </a:lnTo>
                  <a:lnTo>
                    <a:pt x="52" y="132"/>
                  </a:lnTo>
                  <a:lnTo>
                    <a:pt x="54" y="126"/>
                  </a:lnTo>
                  <a:lnTo>
                    <a:pt x="54" y="120"/>
                  </a:lnTo>
                  <a:lnTo>
                    <a:pt x="56" y="108"/>
                  </a:lnTo>
                  <a:lnTo>
                    <a:pt x="52" y="104"/>
                  </a:lnTo>
                  <a:lnTo>
                    <a:pt x="46" y="100"/>
                  </a:lnTo>
                  <a:lnTo>
                    <a:pt x="40" y="94"/>
                  </a:lnTo>
                  <a:lnTo>
                    <a:pt x="38" y="92"/>
                  </a:lnTo>
                  <a:lnTo>
                    <a:pt x="38" y="84"/>
                  </a:lnTo>
                  <a:lnTo>
                    <a:pt x="32" y="82"/>
                  </a:lnTo>
                  <a:lnTo>
                    <a:pt x="24" y="80"/>
                  </a:lnTo>
                  <a:lnTo>
                    <a:pt x="18" y="76"/>
                  </a:lnTo>
                  <a:lnTo>
                    <a:pt x="10" y="74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2" y="54"/>
                  </a:lnTo>
                  <a:lnTo>
                    <a:pt x="10" y="52"/>
                  </a:lnTo>
                  <a:lnTo>
                    <a:pt x="16" y="52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48" y="42"/>
                  </a:lnTo>
                  <a:lnTo>
                    <a:pt x="46" y="36"/>
                  </a:lnTo>
                  <a:lnTo>
                    <a:pt x="48" y="32"/>
                  </a:lnTo>
                  <a:lnTo>
                    <a:pt x="54" y="30"/>
                  </a:lnTo>
                  <a:lnTo>
                    <a:pt x="58" y="32"/>
                  </a:lnTo>
                  <a:lnTo>
                    <a:pt x="62" y="36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4" y="36"/>
                  </a:lnTo>
                  <a:lnTo>
                    <a:pt x="74" y="32"/>
                  </a:lnTo>
                  <a:lnTo>
                    <a:pt x="80" y="26"/>
                  </a:lnTo>
                  <a:lnTo>
                    <a:pt x="86" y="24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94" y="12"/>
                  </a:lnTo>
                  <a:lnTo>
                    <a:pt x="96" y="6"/>
                  </a:lnTo>
                  <a:lnTo>
                    <a:pt x="98" y="2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6" y="4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8" y="16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40" y="22"/>
                  </a:lnTo>
                  <a:lnTo>
                    <a:pt x="146" y="26"/>
                  </a:lnTo>
                  <a:lnTo>
                    <a:pt x="148" y="32"/>
                  </a:lnTo>
                  <a:lnTo>
                    <a:pt x="154" y="36"/>
                  </a:lnTo>
                  <a:lnTo>
                    <a:pt x="162" y="32"/>
                  </a:lnTo>
                  <a:lnTo>
                    <a:pt x="168" y="30"/>
                  </a:lnTo>
                  <a:lnTo>
                    <a:pt x="174" y="32"/>
                  </a:lnTo>
                  <a:lnTo>
                    <a:pt x="178" y="36"/>
                  </a:lnTo>
                  <a:lnTo>
                    <a:pt x="182" y="40"/>
                  </a:lnTo>
                  <a:lnTo>
                    <a:pt x="190" y="40"/>
                  </a:lnTo>
                  <a:lnTo>
                    <a:pt x="196" y="44"/>
                  </a:lnTo>
                  <a:lnTo>
                    <a:pt x="194" y="54"/>
                  </a:lnTo>
                  <a:lnTo>
                    <a:pt x="190" y="64"/>
                  </a:lnTo>
                  <a:lnTo>
                    <a:pt x="190" y="68"/>
                  </a:lnTo>
                  <a:lnTo>
                    <a:pt x="188" y="72"/>
                  </a:lnTo>
                  <a:lnTo>
                    <a:pt x="180" y="76"/>
                  </a:lnTo>
                  <a:lnTo>
                    <a:pt x="172" y="82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64" y="98"/>
                  </a:lnTo>
                  <a:lnTo>
                    <a:pt x="168" y="104"/>
                  </a:lnTo>
                  <a:lnTo>
                    <a:pt x="176" y="106"/>
                  </a:lnTo>
                  <a:lnTo>
                    <a:pt x="184" y="106"/>
                  </a:lnTo>
                  <a:lnTo>
                    <a:pt x="182" y="116"/>
                  </a:lnTo>
                  <a:lnTo>
                    <a:pt x="180" y="122"/>
                  </a:lnTo>
                  <a:lnTo>
                    <a:pt x="174" y="126"/>
                  </a:lnTo>
                  <a:lnTo>
                    <a:pt x="172" y="132"/>
                  </a:lnTo>
                  <a:lnTo>
                    <a:pt x="174" y="136"/>
                  </a:lnTo>
                  <a:lnTo>
                    <a:pt x="176" y="140"/>
                  </a:lnTo>
                  <a:lnTo>
                    <a:pt x="182" y="144"/>
                  </a:lnTo>
                  <a:lnTo>
                    <a:pt x="186" y="148"/>
                  </a:lnTo>
                  <a:lnTo>
                    <a:pt x="190" y="154"/>
                  </a:lnTo>
                  <a:lnTo>
                    <a:pt x="186" y="156"/>
                  </a:lnTo>
                  <a:lnTo>
                    <a:pt x="180" y="160"/>
                  </a:lnTo>
                  <a:lnTo>
                    <a:pt x="176" y="164"/>
                  </a:lnTo>
                  <a:lnTo>
                    <a:pt x="170" y="170"/>
                  </a:lnTo>
                  <a:lnTo>
                    <a:pt x="158" y="170"/>
                  </a:lnTo>
                  <a:lnTo>
                    <a:pt x="152" y="166"/>
                  </a:lnTo>
                  <a:lnTo>
                    <a:pt x="148" y="162"/>
                  </a:lnTo>
                  <a:lnTo>
                    <a:pt x="138" y="156"/>
                  </a:lnTo>
                  <a:lnTo>
                    <a:pt x="134" y="154"/>
                  </a:lnTo>
                  <a:lnTo>
                    <a:pt x="126" y="160"/>
                  </a:lnTo>
                  <a:lnTo>
                    <a:pt x="124" y="164"/>
                  </a:lnTo>
                  <a:lnTo>
                    <a:pt x="124" y="166"/>
                  </a:lnTo>
                  <a:lnTo>
                    <a:pt x="122" y="174"/>
                  </a:lnTo>
                  <a:lnTo>
                    <a:pt x="118" y="182"/>
                  </a:lnTo>
                  <a:lnTo>
                    <a:pt x="112" y="184"/>
                  </a:lnTo>
                  <a:lnTo>
                    <a:pt x="102" y="186"/>
                  </a:lnTo>
                  <a:lnTo>
                    <a:pt x="94" y="184"/>
                  </a:lnTo>
                  <a:lnTo>
                    <a:pt x="90" y="182"/>
                  </a:lnTo>
                  <a:lnTo>
                    <a:pt x="86" y="178"/>
                  </a:lnTo>
                  <a:lnTo>
                    <a:pt x="80" y="176"/>
                  </a:lnTo>
                  <a:lnTo>
                    <a:pt x="76" y="176"/>
                  </a:lnTo>
                  <a:lnTo>
                    <a:pt x="70" y="178"/>
                  </a:lnTo>
                  <a:lnTo>
                    <a:pt x="62" y="176"/>
                  </a:lnTo>
                  <a:lnTo>
                    <a:pt x="56" y="172"/>
                  </a:lnTo>
                  <a:lnTo>
                    <a:pt x="50" y="168"/>
                  </a:lnTo>
                  <a:lnTo>
                    <a:pt x="46" y="164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7" name="Freeform 514"/>
            <p:cNvSpPr>
              <a:spLocks/>
            </p:cNvSpPr>
            <p:nvPr/>
          </p:nvSpPr>
          <p:spPr bwMode="ltGray">
            <a:xfrm>
              <a:off x="4178300" y="1695450"/>
              <a:ext cx="614363" cy="617538"/>
            </a:xfrm>
            <a:custGeom>
              <a:avLst/>
              <a:gdLst/>
              <a:ahLst/>
              <a:cxnLst>
                <a:cxn ang="0">
                  <a:pos x="360" y="44"/>
                </a:cxn>
                <a:cxn ang="0">
                  <a:pos x="378" y="46"/>
                </a:cxn>
                <a:cxn ang="0">
                  <a:pos x="388" y="38"/>
                </a:cxn>
                <a:cxn ang="0">
                  <a:pos x="368" y="38"/>
                </a:cxn>
                <a:cxn ang="0">
                  <a:pos x="348" y="36"/>
                </a:cxn>
                <a:cxn ang="0">
                  <a:pos x="344" y="32"/>
                </a:cxn>
                <a:cxn ang="0">
                  <a:pos x="350" y="18"/>
                </a:cxn>
                <a:cxn ang="0">
                  <a:pos x="334" y="8"/>
                </a:cxn>
                <a:cxn ang="0">
                  <a:pos x="316" y="18"/>
                </a:cxn>
                <a:cxn ang="0">
                  <a:pos x="316" y="4"/>
                </a:cxn>
                <a:cxn ang="0">
                  <a:pos x="294" y="8"/>
                </a:cxn>
                <a:cxn ang="0">
                  <a:pos x="284" y="18"/>
                </a:cxn>
                <a:cxn ang="0">
                  <a:pos x="278" y="32"/>
                </a:cxn>
                <a:cxn ang="0">
                  <a:pos x="278" y="14"/>
                </a:cxn>
                <a:cxn ang="0">
                  <a:pos x="276" y="2"/>
                </a:cxn>
                <a:cxn ang="0">
                  <a:pos x="262" y="14"/>
                </a:cxn>
                <a:cxn ang="0">
                  <a:pos x="250" y="12"/>
                </a:cxn>
                <a:cxn ang="0">
                  <a:pos x="238" y="6"/>
                </a:cxn>
                <a:cxn ang="0">
                  <a:pos x="226" y="22"/>
                </a:cxn>
                <a:cxn ang="0">
                  <a:pos x="210" y="36"/>
                </a:cxn>
                <a:cxn ang="0">
                  <a:pos x="194" y="32"/>
                </a:cxn>
                <a:cxn ang="0">
                  <a:pos x="178" y="40"/>
                </a:cxn>
                <a:cxn ang="0">
                  <a:pos x="164" y="50"/>
                </a:cxn>
                <a:cxn ang="0">
                  <a:pos x="156" y="62"/>
                </a:cxn>
                <a:cxn ang="0">
                  <a:pos x="138" y="52"/>
                </a:cxn>
                <a:cxn ang="0">
                  <a:pos x="132" y="68"/>
                </a:cxn>
                <a:cxn ang="0">
                  <a:pos x="126" y="78"/>
                </a:cxn>
                <a:cxn ang="0">
                  <a:pos x="116" y="90"/>
                </a:cxn>
                <a:cxn ang="0">
                  <a:pos x="138" y="80"/>
                </a:cxn>
                <a:cxn ang="0">
                  <a:pos x="152" y="84"/>
                </a:cxn>
                <a:cxn ang="0">
                  <a:pos x="138" y="92"/>
                </a:cxn>
                <a:cxn ang="0">
                  <a:pos x="132" y="106"/>
                </a:cxn>
                <a:cxn ang="0">
                  <a:pos x="118" y="118"/>
                </a:cxn>
                <a:cxn ang="0">
                  <a:pos x="112" y="144"/>
                </a:cxn>
                <a:cxn ang="0">
                  <a:pos x="100" y="160"/>
                </a:cxn>
                <a:cxn ang="0">
                  <a:pos x="90" y="172"/>
                </a:cxn>
                <a:cxn ang="0">
                  <a:pos x="76" y="178"/>
                </a:cxn>
                <a:cxn ang="0">
                  <a:pos x="66" y="198"/>
                </a:cxn>
                <a:cxn ang="0">
                  <a:pos x="50" y="198"/>
                </a:cxn>
                <a:cxn ang="0">
                  <a:pos x="58" y="212"/>
                </a:cxn>
                <a:cxn ang="0">
                  <a:pos x="42" y="214"/>
                </a:cxn>
                <a:cxn ang="0">
                  <a:pos x="24" y="228"/>
                </a:cxn>
                <a:cxn ang="0">
                  <a:pos x="4" y="234"/>
                </a:cxn>
                <a:cxn ang="0">
                  <a:pos x="6" y="260"/>
                </a:cxn>
                <a:cxn ang="0">
                  <a:pos x="8" y="282"/>
                </a:cxn>
                <a:cxn ang="0">
                  <a:pos x="8" y="306"/>
                </a:cxn>
                <a:cxn ang="0">
                  <a:pos x="18" y="328"/>
                </a:cxn>
                <a:cxn ang="0">
                  <a:pos x="52" y="334"/>
                </a:cxn>
                <a:cxn ang="0">
                  <a:pos x="82" y="312"/>
                </a:cxn>
                <a:cxn ang="0">
                  <a:pos x="110" y="318"/>
                </a:cxn>
                <a:cxn ang="0">
                  <a:pos x="120" y="214"/>
                </a:cxn>
                <a:cxn ang="0">
                  <a:pos x="182" y="134"/>
                </a:cxn>
                <a:cxn ang="0">
                  <a:pos x="290" y="86"/>
                </a:cxn>
                <a:cxn ang="0">
                  <a:pos x="334" y="54"/>
                </a:cxn>
              </a:cxnLst>
              <a:rect l="0" t="0" r="r" b="b"/>
              <a:pathLst>
                <a:path w="389" h="341">
                  <a:moveTo>
                    <a:pt x="334" y="54"/>
                  </a:moveTo>
                  <a:lnTo>
                    <a:pt x="338" y="54"/>
                  </a:lnTo>
                  <a:lnTo>
                    <a:pt x="360" y="44"/>
                  </a:lnTo>
                  <a:lnTo>
                    <a:pt x="366" y="44"/>
                  </a:lnTo>
                  <a:lnTo>
                    <a:pt x="372" y="46"/>
                  </a:lnTo>
                  <a:lnTo>
                    <a:pt x="378" y="46"/>
                  </a:lnTo>
                  <a:lnTo>
                    <a:pt x="384" y="46"/>
                  </a:lnTo>
                  <a:lnTo>
                    <a:pt x="388" y="44"/>
                  </a:lnTo>
                  <a:lnTo>
                    <a:pt x="388" y="38"/>
                  </a:lnTo>
                  <a:lnTo>
                    <a:pt x="382" y="36"/>
                  </a:lnTo>
                  <a:lnTo>
                    <a:pt x="376" y="36"/>
                  </a:lnTo>
                  <a:lnTo>
                    <a:pt x="368" y="38"/>
                  </a:lnTo>
                  <a:lnTo>
                    <a:pt x="364" y="38"/>
                  </a:lnTo>
                  <a:lnTo>
                    <a:pt x="358" y="38"/>
                  </a:lnTo>
                  <a:lnTo>
                    <a:pt x="348" y="36"/>
                  </a:lnTo>
                  <a:lnTo>
                    <a:pt x="342" y="38"/>
                  </a:lnTo>
                  <a:lnTo>
                    <a:pt x="338" y="34"/>
                  </a:lnTo>
                  <a:lnTo>
                    <a:pt x="344" y="32"/>
                  </a:lnTo>
                  <a:lnTo>
                    <a:pt x="348" y="28"/>
                  </a:lnTo>
                  <a:lnTo>
                    <a:pt x="352" y="24"/>
                  </a:lnTo>
                  <a:lnTo>
                    <a:pt x="350" y="18"/>
                  </a:lnTo>
                  <a:lnTo>
                    <a:pt x="346" y="14"/>
                  </a:lnTo>
                  <a:lnTo>
                    <a:pt x="340" y="10"/>
                  </a:lnTo>
                  <a:lnTo>
                    <a:pt x="334" y="8"/>
                  </a:lnTo>
                  <a:lnTo>
                    <a:pt x="324" y="8"/>
                  </a:lnTo>
                  <a:lnTo>
                    <a:pt x="320" y="14"/>
                  </a:lnTo>
                  <a:lnTo>
                    <a:pt x="316" y="18"/>
                  </a:lnTo>
                  <a:lnTo>
                    <a:pt x="312" y="18"/>
                  </a:lnTo>
                  <a:lnTo>
                    <a:pt x="312" y="8"/>
                  </a:lnTo>
                  <a:lnTo>
                    <a:pt x="316" y="4"/>
                  </a:lnTo>
                  <a:lnTo>
                    <a:pt x="312" y="0"/>
                  </a:lnTo>
                  <a:lnTo>
                    <a:pt x="308" y="2"/>
                  </a:lnTo>
                  <a:lnTo>
                    <a:pt x="294" y="8"/>
                  </a:lnTo>
                  <a:lnTo>
                    <a:pt x="292" y="8"/>
                  </a:lnTo>
                  <a:lnTo>
                    <a:pt x="286" y="14"/>
                  </a:lnTo>
                  <a:lnTo>
                    <a:pt x="284" y="18"/>
                  </a:lnTo>
                  <a:lnTo>
                    <a:pt x="282" y="22"/>
                  </a:lnTo>
                  <a:lnTo>
                    <a:pt x="282" y="30"/>
                  </a:lnTo>
                  <a:lnTo>
                    <a:pt x="278" y="32"/>
                  </a:lnTo>
                  <a:lnTo>
                    <a:pt x="274" y="28"/>
                  </a:lnTo>
                  <a:lnTo>
                    <a:pt x="274" y="20"/>
                  </a:lnTo>
                  <a:lnTo>
                    <a:pt x="278" y="14"/>
                  </a:lnTo>
                  <a:lnTo>
                    <a:pt x="280" y="8"/>
                  </a:lnTo>
                  <a:lnTo>
                    <a:pt x="284" y="2"/>
                  </a:lnTo>
                  <a:lnTo>
                    <a:pt x="276" y="2"/>
                  </a:lnTo>
                  <a:lnTo>
                    <a:pt x="270" y="4"/>
                  </a:lnTo>
                  <a:lnTo>
                    <a:pt x="264" y="10"/>
                  </a:lnTo>
                  <a:lnTo>
                    <a:pt x="262" y="14"/>
                  </a:lnTo>
                  <a:lnTo>
                    <a:pt x="258" y="18"/>
                  </a:lnTo>
                  <a:lnTo>
                    <a:pt x="252" y="18"/>
                  </a:lnTo>
                  <a:lnTo>
                    <a:pt x="250" y="12"/>
                  </a:lnTo>
                  <a:lnTo>
                    <a:pt x="248" y="8"/>
                  </a:lnTo>
                  <a:lnTo>
                    <a:pt x="244" y="6"/>
                  </a:lnTo>
                  <a:lnTo>
                    <a:pt x="238" y="6"/>
                  </a:lnTo>
                  <a:lnTo>
                    <a:pt x="234" y="12"/>
                  </a:lnTo>
                  <a:lnTo>
                    <a:pt x="230" y="18"/>
                  </a:lnTo>
                  <a:lnTo>
                    <a:pt x="226" y="22"/>
                  </a:lnTo>
                  <a:lnTo>
                    <a:pt x="222" y="28"/>
                  </a:lnTo>
                  <a:lnTo>
                    <a:pt x="218" y="32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6"/>
                  </a:lnTo>
                  <a:lnTo>
                    <a:pt x="194" y="32"/>
                  </a:lnTo>
                  <a:lnTo>
                    <a:pt x="186" y="32"/>
                  </a:lnTo>
                  <a:lnTo>
                    <a:pt x="182" y="34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68" y="46"/>
                  </a:lnTo>
                  <a:lnTo>
                    <a:pt x="164" y="50"/>
                  </a:lnTo>
                  <a:lnTo>
                    <a:pt x="164" y="56"/>
                  </a:lnTo>
                  <a:lnTo>
                    <a:pt x="164" y="62"/>
                  </a:lnTo>
                  <a:lnTo>
                    <a:pt x="156" y="62"/>
                  </a:lnTo>
                  <a:lnTo>
                    <a:pt x="150" y="60"/>
                  </a:lnTo>
                  <a:lnTo>
                    <a:pt x="148" y="54"/>
                  </a:lnTo>
                  <a:lnTo>
                    <a:pt x="138" y="52"/>
                  </a:lnTo>
                  <a:lnTo>
                    <a:pt x="132" y="56"/>
                  </a:lnTo>
                  <a:lnTo>
                    <a:pt x="130" y="62"/>
                  </a:lnTo>
                  <a:lnTo>
                    <a:pt x="132" y="68"/>
                  </a:lnTo>
                  <a:lnTo>
                    <a:pt x="136" y="74"/>
                  </a:lnTo>
                  <a:lnTo>
                    <a:pt x="134" y="78"/>
                  </a:lnTo>
                  <a:lnTo>
                    <a:pt x="126" y="78"/>
                  </a:lnTo>
                  <a:lnTo>
                    <a:pt x="122" y="78"/>
                  </a:lnTo>
                  <a:lnTo>
                    <a:pt x="112" y="86"/>
                  </a:lnTo>
                  <a:lnTo>
                    <a:pt x="116" y="90"/>
                  </a:lnTo>
                  <a:lnTo>
                    <a:pt x="126" y="88"/>
                  </a:lnTo>
                  <a:lnTo>
                    <a:pt x="132" y="86"/>
                  </a:lnTo>
                  <a:lnTo>
                    <a:pt x="138" y="80"/>
                  </a:lnTo>
                  <a:lnTo>
                    <a:pt x="148" y="78"/>
                  </a:lnTo>
                  <a:lnTo>
                    <a:pt x="152" y="80"/>
                  </a:lnTo>
                  <a:lnTo>
                    <a:pt x="152" y="84"/>
                  </a:lnTo>
                  <a:lnTo>
                    <a:pt x="146" y="88"/>
                  </a:lnTo>
                  <a:lnTo>
                    <a:pt x="140" y="90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36" y="102"/>
                  </a:lnTo>
                  <a:lnTo>
                    <a:pt x="132" y="106"/>
                  </a:lnTo>
                  <a:lnTo>
                    <a:pt x="126" y="108"/>
                  </a:lnTo>
                  <a:lnTo>
                    <a:pt x="120" y="114"/>
                  </a:lnTo>
                  <a:lnTo>
                    <a:pt x="118" y="118"/>
                  </a:lnTo>
                  <a:lnTo>
                    <a:pt x="112" y="126"/>
                  </a:lnTo>
                  <a:lnTo>
                    <a:pt x="110" y="134"/>
                  </a:lnTo>
                  <a:lnTo>
                    <a:pt x="112" y="144"/>
                  </a:lnTo>
                  <a:lnTo>
                    <a:pt x="106" y="148"/>
                  </a:lnTo>
                  <a:lnTo>
                    <a:pt x="102" y="152"/>
                  </a:lnTo>
                  <a:lnTo>
                    <a:pt x="100" y="160"/>
                  </a:lnTo>
                  <a:lnTo>
                    <a:pt x="94" y="164"/>
                  </a:lnTo>
                  <a:lnTo>
                    <a:pt x="92" y="168"/>
                  </a:lnTo>
                  <a:lnTo>
                    <a:pt x="90" y="172"/>
                  </a:lnTo>
                  <a:lnTo>
                    <a:pt x="88" y="176"/>
                  </a:lnTo>
                  <a:lnTo>
                    <a:pt x="82" y="176"/>
                  </a:lnTo>
                  <a:lnTo>
                    <a:pt x="76" y="178"/>
                  </a:lnTo>
                  <a:lnTo>
                    <a:pt x="76" y="186"/>
                  </a:lnTo>
                  <a:lnTo>
                    <a:pt x="72" y="190"/>
                  </a:lnTo>
                  <a:lnTo>
                    <a:pt x="66" y="198"/>
                  </a:lnTo>
                  <a:lnTo>
                    <a:pt x="60" y="196"/>
                  </a:lnTo>
                  <a:lnTo>
                    <a:pt x="56" y="196"/>
                  </a:lnTo>
                  <a:lnTo>
                    <a:pt x="50" y="198"/>
                  </a:lnTo>
                  <a:lnTo>
                    <a:pt x="52" y="206"/>
                  </a:lnTo>
                  <a:lnTo>
                    <a:pt x="56" y="208"/>
                  </a:lnTo>
                  <a:lnTo>
                    <a:pt x="58" y="212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2" y="214"/>
                  </a:lnTo>
                  <a:lnTo>
                    <a:pt x="36" y="218"/>
                  </a:lnTo>
                  <a:lnTo>
                    <a:pt x="28" y="224"/>
                  </a:lnTo>
                  <a:lnTo>
                    <a:pt x="24" y="228"/>
                  </a:lnTo>
                  <a:lnTo>
                    <a:pt x="18" y="232"/>
                  </a:lnTo>
                  <a:lnTo>
                    <a:pt x="12" y="234"/>
                  </a:lnTo>
                  <a:lnTo>
                    <a:pt x="4" y="234"/>
                  </a:lnTo>
                  <a:lnTo>
                    <a:pt x="0" y="242"/>
                  </a:lnTo>
                  <a:lnTo>
                    <a:pt x="6" y="254"/>
                  </a:lnTo>
                  <a:lnTo>
                    <a:pt x="6" y="260"/>
                  </a:lnTo>
                  <a:lnTo>
                    <a:pt x="4" y="264"/>
                  </a:lnTo>
                  <a:lnTo>
                    <a:pt x="4" y="278"/>
                  </a:lnTo>
                  <a:lnTo>
                    <a:pt x="8" y="282"/>
                  </a:lnTo>
                  <a:lnTo>
                    <a:pt x="18" y="292"/>
                  </a:lnTo>
                  <a:lnTo>
                    <a:pt x="14" y="294"/>
                  </a:lnTo>
                  <a:lnTo>
                    <a:pt x="8" y="306"/>
                  </a:lnTo>
                  <a:lnTo>
                    <a:pt x="14" y="308"/>
                  </a:lnTo>
                  <a:lnTo>
                    <a:pt x="18" y="312"/>
                  </a:lnTo>
                  <a:lnTo>
                    <a:pt x="18" y="328"/>
                  </a:lnTo>
                  <a:lnTo>
                    <a:pt x="26" y="332"/>
                  </a:lnTo>
                  <a:lnTo>
                    <a:pt x="46" y="340"/>
                  </a:lnTo>
                  <a:lnTo>
                    <a:pt x="52" y="334"/>
                  </a:lnTo>
                  <a:lnTo>
                    <a:pt x="68" y="322"/>
                  </a:lnTo>
                  <a:lnTo>
                    <a:pt x="74" y="318"/>
                  </a:lnTo>
                  <a:lnTo>
                    <a:pt x="82" y="312"/>
                  </a:lnTo>
                  <a:lnTo>
                    <a:pt x="90" y="308"/>
                  </a:lnTo>
                  <a:lnTo>
                    <a:pt x="94" y="318"/>
                  </a:lnTo>
                  <a:lnTo>
                    <a:pt x="110" y="318"/>
                  </a:lnTo>
                  <a:lnTo>
                    <a:pt x="122" y="306"/>
                  </a:lnTo>
                  <a:lnTo>
                    <a:pt x="140" y="248"/>
                  </a:lnTo>
                  <a:lnTo>
                    <a:pt x="120" y="214"/>
                  </a:lnTo>
                  <a:lnTo>
                    <a:pt x="158" y="188"/>
                  </a:lnTo>
                  <a:lnTo>
                    <a:pt x="148" y="158"/>
                  </a:lnTo>
                  <a:lnTo>
                    <a:pt x="182" y="134"/>
                  </a:lnTo>
                  <a:lnTo>
                    <a:pt x="198" y="94"/>
                  </a:lnTo>
                  <a:lnTo>
                    <a:pt x="242" y="80"/>
                  </a:lnTo>
                  <a:lnTo>
                    <a:pt x="290" y="86"/>
                  </a:lnTo>
                  <a:lnTo>
                    <a:pt x="306" y="62"/>
                  </a:lnTo>
                  <a:lnTo>
                    <a:pt x="316" y="50"/>
                  </a:lnTo>
                  <a:lnTo>
                    <a:pt x="334" y="5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8" name="Freeform 726"/>
            <p:cNvSpPr>
              <a:spLocks/>
            </p:cNvSpPr>
            <p:nvPr/>
          </p:nvSpPr>
          <p:spPr bwMode="ltGray">
            <a:xfrm>
              <a:off x="4002088" y="2678113"/>
              <a:ext cx="14287" cy="79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9" h="3">
                  <a:moveTo>
                    <a:pt x="4" y="0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9" name="Freeform 727"/>
            <p:cNvSpPr>
              <a:spLocks/>
            </p:cNvSpPr>
            <p:nvPr/>
          </p:nvSpPr>
          <p:spPr bwMode="ltGray">
            <a:xfrm>
              <a:off x="4395788" y="2586038"/>
              <a:ext cx="138112" cy="123825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30" y="62"/>
                </a:cxn>
                <a:cxn ang="0">
                  <a:pos x="38" y="68"/>
                </a:cxn>
                <a:cxn ang="0">
                  <a:pos x="42" y="62"/>
                </a:cxn>
                <a:cxn ang="0">
                  <a:pos x="42" y="54"/>
                </a:cxn>
                <a:cxn ang="0">
                  <a:pos x="48" y="50"/>
                </a:cxn>
                <a:cxn ang="0">
                  <a:pos x="54" y="54"/>
                </a:cxn>
                <a:cxn ang="0">
                  <a:pos x="56" y="54"/>
                </a:cxn>
                <a:cxn ang="0">
                  <a:pos x="62" y="56"/>
                </a:cxn>
                <a:cxn ang="0">
                  <a:pos x="86" y="26"/>
                </a:cxn>
                <a:cxn ang="0">
                  <a:pos x="72" y="16"/>
                </a:cxn>
                <a:cxn ang="0">
                  <a:pos x="50" y="16"/>
                </a:cxn>
                <a:cxn ang="0">
                  <a:pos x="48" y="10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32" y="2"/>
                </a:cxn>
                <a:cxn ang="0">
                  <a:pos x="26" y="6"/>
                </a:cxn>
                <a:cxn ang="0">
                  <a:pos x="18" y="12"/>
                </a:cxn>
                <a:cxn ang="0">
                  <a:pos x="10" y="20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22" y="64"/>
                </a:cxn>
              </a:cxnLst>
              <a:rect l="0" t="0" r="r" b="b"/>
              <a:pathLst>
                <a:path w="87" h="69">
                  <a:moveTo>
                    <a:pt x="22" y="64"/>
                  </a:moveTo>
                  <a:lnTo>
                    <a:pt x="30" y="62"/>
                  </a:lnTo>
                  <a:lnTo>
                    <a:pt x="38" y="68"/>
                  </a:lnTo>
                  <a:lnTo>
                    <a:pt x="42" y="62"/>
                  </a:lnTo>
                  <a:lnTo>
                    <a:pt x="42" y="54"/>
                  </a:lnTo>
                  <a:lnTo>
                    <a:pt x="48" y="50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62" y="56"/>
                  </a:lnTo>
                  <a:lnTo>
                    <a:pt x="86" y="26"/>
                  </a:lnTo>
                  <a:lnTo>
                    <a:pt x="72" y="16"/>
                  </a:lnTo>
                  <a:lnTo>
                    <a:pt x="50" y="16"/>
                  </a:lnTo>
                  <a:lnTo>
                    <a:pt x="48" y="10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0" y="20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22" y="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0" name="Freeform 729"/>
            <p:cNvSpPr>
              <a:spLocks/>
            </p:cNvSpPr>
            <p:nvPr/>
          </p:nvSpPr>
          <p:spPr bwMode="ltGray">
            <a:xfrm>
              <a:off x="4685506" y="2553494"/>
              <a:ext cx="320675" cy="204787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78" y="0"/>
                </a:cxn>
                <a:cxn ang="0">
                  <a:pos x="92" y="8"/>
                </a:cxn>
                <a:cxn ang="0">
                  <a:pos x="100" y="12"/>
                </a:cxn>
                <a:cxn ang="0">
                  <a:pos x="114" y="10"/>
                </a:cxn>
                <a:cxn ang="0">
                  <a:pos x="132" y="22"/>
                </a:cxn>
                <a:cxn ang="0">
                  <a:pos x="146" y="10"/>
                </a:cxn>
                <a:cxn ang="0">
                  <a:pos x="158" y="4"/>
                </a:cxn>
                <a:cxn ang="0">
                  <a:pos x="164" y="12"/>
                </a:cxn>
                <a:cxn ang="0">
                  <a:pos x="174" y="22"/>
                </a:cxn>
                <a:cxn ang="0">
                  <a:pos x="180" y="34"/>
                </a:cxn>
                <a:cxn ang="0">
                  <a:pos x="180" y="48"/>
                </a:cxn>
                <a:cxn ang="0">
                  <a:pos x="186" y="62"/>
                </a:cxn>
                <a:cxn ang="0">
                  <a:pos x="202" y="70"/>
                </a:cxn>
                <a:cxn ang="0">
                  <a:pos x="200" y="88"/>
                </a:cxn>
                <a:cxn ang="0">
                  <a:pos x="190" y="88"/>
                </a:cxn>
                <a:cxn ang="0">
                  <a:pos x="184" y="108"/>
                </a:cxn>
                <a:cxn ang="0">
                  <a:pos x="172" y="110"/>
                </a:cxn>
                <a:cxn ang="0">
                  <a:pos x="164" y="100"/>
                </a:cxn>
                <a:cxn ang="0">
                  <a:pos x="152" y="98"/>
                </a:cxn>
                <a:cxn ang="0">
                  <a:pos x="138" y="106"/>
                </a:cxn>
                <a:cxn ang="0">
                  <a:pos x="122" y="110"/>
                </a:cxn>
                <a:cxn ang="0">
                  <a:pos x="100" y="112"/>
                </a:cxn>
                <a:cxn ang="0">
                  <a:pos x="96" y="96"/>
                </a:cxn>
                <a:cxn ang="0">
                  <a:pos x="86" y="86"/>
                </a:cxn>
                <a:cxn ang="0">
                  <a:pos x="78" y="78"/>
                </a:cxn>
                <a:cxn ang="0">
                  <a:pos x="72" y="70"/>
                </a:cxn>
                <a:cxn ang="0">
                  <a:pos x="68" y="62"/>
                </a:cxn>
                <a:cxn ang="0">
                  <a:pos x="66" y="54"/>
                </a:cxn>
                <a:cxn ang="0">
                  <a:pos x="56" y="54"/>
                </a:cxn>
                <a:cxn ang="0">
                  <a:pos x="50" y="62"/>
                </a:cxn>
                <a:cxn ang="0">
                  <a:pos x="28" y="62"/>
                </a:cxn>
                <a:cxn ang="0">
                  <a:pos x="10" y="56"/>
                </a:cxn>
                <a:cxn ang="0">
                  <a:pos x="0" y="42"/>
                </a:cxn>
              </a:cxnLst>
              <a:rect l="0" t="0" r="r" b="b"/>
              <a:pathLst>
                <a:path w="203" h="113">
                  <a:moveTo>
                    <a:pt x="0" y="42"/>
                  </a:moveTo>
                  <a:lnTo>
                    <a:pt x="6" y="3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88" y="4"/>
                  </a:lnTo>
                  <a:lnTo>
                    <a:pt x="92" y="8"/>
                  </a:lnTo>
                  <a:lnTo>
                    <a:pt x="96" y="10"/>
                  </a:lnTo>
                  <a:lnTo>
                    <a:pt x="100" y="12"/>
                  </a:lnTo>
                  <a:lnTo>
                    <a:pt x="108" y="12"/>
                  </a:lnTo>
                  <a:lnTo>
                    <a:pt x="114" y="10"/>
                  </a:lnTo>
                  <a:lnTo>
                    <a:pt x="124" y="12"/>
                  </a:lnTo>
                  <a:lnTo>
                    <a:pt x="132" y="22"/>
                  </a:lnTo>
                  <a:lnTo>
                    <a:pt x="138" y="18"/>
                  </a:lnTo>
                  <a:lnTo>
                    <a:pt x="146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62" y="6"/>
                  </a:lnTo>
                  <a:lnTo>
                    <a:pt x="164" y="12"/>
                  </a:lnTo>
                  <a:lnTo>
                    <a:pt x="170" y="20"/>
                  </a:lnTo>
                  <a:lnTo>
                    <a:pt x="174" y="22"/>
                  </a:lnTo>
                  <a:lnTo>
                    <a:pt x="178" y="26"/>
                  </a:lnTo>
                  <a:lnTo>
                    <a:pt x="180" y="34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80" y="58"/>
                  </a:lnTo>
                  <a:lnTo>
                    <a:pt x="186" y="62"/>
                  </a:lnTo>
                  <a:lnTo>
                    <a:pt x="196" y="64"/>
                  </a:lnTo>
                  <a:lnTo>
                    <a:pt x="202" y="70"/>
                  </a:lnTo>
                  <a:lnTo>
                    <a:pt x="200" y="82"/>
                  </a:lnTo>
                  <a:lnTo>
                    <a:pt x="200" y="88"/>
                  </a:lnTo>
                  <a:lnTo>
                    <a:pt x="194" y="88"/>
                  </a:lnTo>
                  <a:lnTo>
                    <a:pt x="190" y="88"/>
                  </a:lnTo>
                  <a:lnTo>
                    <a:pt x="186" y="96"/>
                  </a:lnTo>
                  <a:lnTo>
                    <a:pt x="184" y="108"/>
                  </a:lnTo>
                  <a:lnTo>
                    <a:pt x="182" y="112"/>
                  </a:lnTo>
                  <a:lnTo>
                    <a:pt x="172" y="110"/>
                  </a:lnTo>
                  <a:lnTo>
                    <a:pt x="166" y="108"/>
                  </a:lnTo>
                  <a:lnTo>
                    <a:pt x="164" y="100"/>
                  </a:lnTo>
                  <a:lnTo>
                    <a:pt x="158" y="96"/>
                  </a:lnTo>
                  <a:lnTo>
                    <a:pt x="152" y="98"/>
                  </a:lnTo>
                  <a:lnTo>
                    <a:pt x="144" y="102"/>
                  </a:lnTo>
                  <a:lnTo>
                    <a:pt x="138" y="106"/>
                  </a:lnTo>
                  <a:lnTo>
                    <a:pt x="134" y="110"/>
                  </a:lnTo>
                  <a:lnTo>
                    <a:pt x="122" y="110"/>
                  </a:lnTo>
                  <a:lnTo>
                    <a:pt x="106" y="108"/>
                  </a:lnTo>
                  <a:lnTo>
                    <a:pt x="100" y="112"/>
                  </a:lnTo>
                  <a:lnTo>
                    <a:pt x="96" y="108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86" y="86"/>
                  </a:lnTo>
                  <a:lnTo>
                    <a:pt x="82" y="82"/>
                  </a:lnTo>
                  <a:lnTo>
                    <a:pt x="78" y="78"/>
                  </a:lnTo>
                  <a:lnTo>
                    <a:pt x="74" y="74"/>
                  </a:lnTo>
                  <a:lnTo>
                    <a:pt x="72" y="7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8" y="58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56" y="54"/>
                  </a:lnTo>
                  <a:lnTo>
                    <a:pt x="52" y="56"/>
                  </a:lnTo>
                  <a:lnTo>
                    <a:pt x="50" y="62"/>
                  </a:lnTo>
                  <a:lnTo>
                    <a:pt x="46" y="64"/>
                  </a:lnTo>
                  <a:lnTo>
                    <a:pt x="28" y="62"/>
                  </a:lnTo>
                  <a:lnTo>
                    <a:pt x="22" y="60"/>
                  </a:lnTo>
                  <a:lnTo>
                    <a:pt x="10" y="56"/>
                  </a:lnTo>
                  <a:lnTo>
                    <a:pt x="8" y="48"/>
                  </a:lnTo>
                  <a:lnTo>
                    <a:pt x="0" y="4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1" name="Freeform 730"/>
            <p:cNvSpPr>
              <a:spLocks/>
            </p:cNvSpPr>
            <p:nvPr/>
          </p:nvSpPr>
          <p:spPr bwMode="ltGray">
            <a:xfrm>
              <a:off x="4519613" y="2903538"/>
              <a:ext cx="65087" cy="128587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16" y="66"/>
                </a:cxn>
                <a:cxn ang="0">
                  <a:pos x="6" y="5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8"/>
                </a:cxn>
                <a:cxn ang="0">
                  <a:pos x="4" y="26"/>
                </a:cxn>
                <a:cxn ang="0">
                  <a:pos x="0" y="8"/>
                </a:cxn>
                <a:cxn ang="0">
                  <a:pos x="14" y="2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38" y="16"/>
                </a:cxn>
                <a:cxn ang="0">
                  <a:pos x="40" y="26"/>
                </a:cxn>
                <a:cxn ang="0">
                  <a:pos x="40" y="38"/>
                </a:cxn>
                <a:cxn ang="0">
                  <a:pos x="40" y="46"/>
                </a:cxn>
                <a:cxn ang="0">
                  <a:pos x="36" y="52"/>
                </a:cxn>
                <a:cxn ang="0">
                  <a:pos x="36" y="54"/>
                </a:cxn>
                <a:cxn ang="0">
                  <a:pos x="28" y="66"/>
                </a:cxn>
                <a:cxn ang="0">
                  <a:pos x="22" y="70"/>
                </a:cxn>
              </a:cxnLst>
              <a:rect l="0" t="0" r="r" b="b"/>
              <a:pathLst>
                <a:path w="41" h="71">
                  <a:moveTo>
                    <a:pt x="22" y="70"/>
                  </a:moveTo>
                  <a:lnTo>
                    <a:pt x="16" y="66"/>
                  </a:lnTo>
                  <a:lnTo>
                    <a:pt x="6" y="5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0" y="8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38" y="1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40" y="46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28" y="66"/>
                  </a:lnTo>
                  <a:lnTo>
                    <a:pt x="22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2" name="Freeform 731"/>
            <p:cNvSpPr>
              <a:spLocks/>
            </p:cNvSpPr>
            <p:nvPr/>
          </p:nvSpPr>
          <p:spPr bwMode="ltGray">
            <a:xfrm>
              <a:off x="4402138" y="2763838"/>
              <a:ext cx="246062" cy="22225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8"/>
                </a:cxn>
                <a:cxn ang="0">
                  <a:pos x="108" y="8"/>
                </a:cxn>
                <a:cxn ang="0">
                  <a:pos x="120" y="10"/>
                </a:cxn>
                <a:cxn ang="0">
                  <a:pos x="124" y="16"/>
                </a:cxn>
                <a:cxn ang="0">
                  <a:pos x="124" y="24"/>
                </a:cxn>
                <a:cxn ang="0">
                  <a:pos x="128" y="28"/>
                </a:cxn>
                <a:cxn ang="0">
                  <a:pos x="130" y="32"/>
                </a:cxn>
                <a:cxn ang="0">
                  <a:pos x="134" y="38"/>
                </a:cxn>
                <a:cxn ang="0">
                  <a:pos x="140" y="40"/>
                </a:cxn>
                <a:cxn ang="0">
                  <a:pos x="146" y="42"/>
                </a:cxn>
                <a:cxn ang="0">
                  <a:pos x="148" y="46"/>
                </a:cxn>
                <a:cxn ang="0">
                  <a:pos x="150" y="50"/>
                </a:cxn>
                <a:cxn ang="0">
                  <a:pos x="148" y="56"/>
                </a:cxn>
                <a:cxn ang="0">
                  <a:pos x="146" y="64"/>
                </a:cxn>
                <a:cxn ang="0">
                  <a:pos x="148" y="72"/>
                </a:cxn>
                <a:cxn ang="0">
                  <a:pos x="150" y="76"/>
                </a:cxn>
                <a:cxn ang="0">
                  <a:pos x="148" y="82"/>
                </a:cxn>
                <a:cxn ang="0">
                  <a:pos x="146" y="86"/>
                </a:cxn>
                <a:cxn ang="0">
                  <a:pos x="146" y="94"/>
                </a:cxn>
                <a:cxn ang="0">
                  <a:pos x="150" y="100"/>
                </a:cxn>
                <a:cxn ang="0">
                  <a:pos x="152" y="106"/>
                </a:cxn>
                <a:cxn ang="0">
                  <a:pos x="156" y="114"/>
                </a:cxn>
                <a:cxn ang="0">
                  <a:pos x="152" y="118"/>
                </a:cxn>
                <a:cxn ang="0">
                  <a:pos x="146" y="120"/>
                </a:cxn>
                <a:cxn ang="0">
                  <a:pos x="138" y="120"/>
                </a:cxn>
                <a:cxn ang="0">
                  <a:pos x="132" y="122"/>
                </a:cxn>
                <a:cxn ang="0">
                  <a:pos x="128" y="122"/>
                </a:cxn>
                <a:cxn ang="0">
                  <a:pos x="122" y="116"/>
                </a:cxn>
                <a:cxn ang="0">
                  <a:pos x="122" y="108"/>
                </a:cxn>
                <a:cxn ang="0">
                  <a:pos x="122" y="104"/>
                </a:cxn>
                <a:cxn ang="0">
                  <a:pos x="120" y="96"/>
                </a:cxn>
                <a:cxn ang="0">
                  <a:pos x="116" y="90"/>
                </a:cxn>
                <a:cxn ang="0">
                  <a:pos x="112" y="88"/>
                </a:cxn>
                <a:cxn ang="0">
                  <a:pos x="106" y="86"/>
                </a:cxn>
                <a:cxn ang="0">
                  <a:pos x="100" y="90"/>
                </a:cxn>
                <a:cxn ang="0">
                  <a:pos x="96" y="98"/>
                </a:cxn>
                <a:cxn ang="0">
                  <a:pos x="96" y="102"/>
                </a:cxn>
                <a:cxn ang="0">
                  <a:pos x="90" y="94"/>
                </a:cxn>
                <a:cxn ang="0">
                  <a:pos x="84" y="90"/>
                </a:cxn>
                <a:cxn ang="0">
                  <a:pos x="78" y="86"/>
                </a:cxn>
                <a:cxn ang="0">
                  <a:pos x="70" y="82"/>
                </a:cxn>
                <a:cxn ang="0">
                  <a:pos x="64" y="74"/>
                </a:cxn>
                <a:cxn ang="0">
                  <a:pos x="60" y="70"/>
                </a:cxn>
                <a:cxn ang="0">
                  <a:pos x="54" y="72"/>
                </a:cxn>
                <a:cxn ang="0">
                  <a:pos x="48" y="68"/>
                </a:cxn>
                <a:cxn ang="0">
                  <a:pos x="44" y="60"/>
                </a:cxn>
                <a:cxn ang="0">
                  <a:pos x="28" y="40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18" y="32"/>
                </a:cxn>
                <a:cxn ang="0">
                  <a:pos x="16" y="30"/>
                </a:cxn>
                <a:cxn ang="0">
                  <a:pos x="14" y="28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30" y="0"/>
                </a:cxn>
                <a:cxn ang="0">
                  <a:pos x="58" y="0"/>
                </a:cxn>
              </a:cxnLst>
              <a:rect l="0" t="0" r="r" b="b"/>
              <a:pathLst>
                <a:path w="157" h="123">
                  <a:moveTo>
                    <a:pt x="58" y="0"/>
                  </a:moveTo>
                  <a:lnTo>
                    <a:pt x="66" y="8"/>
                  </a:lnTo>
                  <a:lnTo>
                    <a:pt x="108" y="8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4"/>
                  </a:lnTo>
                  <a:lnTo>
                    <a:pt x="128" y="28"/>
                  </a:lnTo>
                  <a:lnTo>
                    <a:pt x="130" y="32"/>
                  </a:lnTo>
                  <a:lnTo>
                    <a:pt x="134" y="38"/>
                  </a:lnTo>
                  <a:lnTo>
                    <a:pt x="140" y="40"/>
                  </a:lnTo>
                  <a:lnTo>
                    <a:pt x="146" y="42"/>
                  </a:lnTo>
                  <a:lnTo>
                    <a:pt x="148" y="46"/>
                  </a:lnTo>
                  <a:lnTo>
                    <a:pt x="150" y="50"/>
                  </a:lnTo>
                  <a:lnTo>
                    <a:pt x="148" y="56"/>
                  </a:lnTo>
                  <a:lnTo>
                    <a:pt x="146" y="64"/>
                  </a:lnTo>
                  <a:lnTo>
                    <a:pt x="148" y="72"/>
                  </a:lnTo>
                  <a:lnTo>
                    <a:pt x="150" y="76"/>
                  </a:lnTo>
                  <a:lnTo>
                    <a:pt x="148" y="82"/>
                  </a:lnTo>
                  <a:lnTo>
                    <a:pt x="146" y="86"/>
                  </a:lnTo>
                  <a:lnTo>
                    <a:pt x="146" y="94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6" y="114"/>
                  </a:lnTo>
                  <a:lnTo>
                    <a:pt x="152" y="118"/>
                  </a:lnTo>
                  <a:lnTo>
                    <a:pt x="146" y="120"/>
                  </a:lnTo>
                  <a:lnTo>
                    <a:pt x="138" y="120"/>
                  </a:lnTo>
                  <a:lnTo>
                    <a:pt x="132" y="122"/>
                  </a:lnTo>
                  <a:lnTo>
                    <a:pt x="128" y="122"/>
                  </a:lnTo>
                  <a:lnTo>
                    <a:pt x="122" y="116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20" y="96"/>
                  </a:lnTo>
                  <a:lnTo>
                    <a:pt x="116" y="90"/>
                  </a:lnTo>
                  <a:lnTo>
                    <a:pt x="112" y="88"/>
                  </a:lnTo>
                  <a:lnTo>
                    <a:pt x="106" y="86"/>
                  </a:lnTo>
                  <a:lnTo>
                    <a:pt x="100" y="90"/>
                  </a:lnTo>
                  <a:lnTo>
                    <a:pt x="96" y="98"/>
                  </a:lnTo>
                  <a:lnTo>
                    <a:pt x="96" y="102"/>
                  </a:lnTo>
                  <a:lnTo>
                    <a:pt x="90" y="94"/>
                  </a:lnTo>
                  <a:lnTo>
                    <a:pt x="84" y="90"/>
                  </a:lnTo>
                  <a:lnTo>
                    <a:pt x="78" y="86"/>
                  </a:lnTo>
                  <a:lnTo>
                    <a:pt x="70" y="82"/>
                  </a:lnTo>
                  <a:lnTo>
                    <a:pt x="64" y="7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8" y="68"/>
                  </a:lnTo>
                  <a:lnTo>
                    <a:pt x="44" y="60"/>
                  </a:lnTo>
                  <a:lnTo>
                    <a:pt x="28" y="40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0" y="4"/>
                  </a:lnTo>
                  <a:lnTo>
                    <a:pt x="30" y="0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3" name="Freeform 732"/>
            <p:cNvSpPr>
              <a:spLocks/>
            </p:cNvSpPr>
            <p:nvPr/>
          </p:nvSpPr>
          <p:spPr bwMode="ltGray">
            <a:xfrm>
              <a:off x="4591050" y="2932113"/>
              <a:ext cx="57150" cy="539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4"/>
                </a:cxn>
                <a:cxn ang="0">
                  <a:pos x="36" y="22"/>
                </a:cxn>
                <a:cxn ang="0">
                  <a:pos x="32" y="26"/>
                </a:cxn>
                <a:cxn ang="0">
                  <a:pos x="26" y="28"/>
                </a:cxn>
                <a:cxn ang="0">
                  <a:pos x="14" y="30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2" y="10"/>
                </a:cxn>
                <a:cxn ang="0">
                  <a:pos x="0" y="4"/>
                </a:cxn>
              </a:cxnLst>
              <a:rect l="0" t="0" r="r" b="b"/>
              <a:pathLst>
                <a:path w="37" h="31">
                  <a:moveTo>
                    <a:pt x="0" y="4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6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4" name="Freeform 734"/>
            <p:cNvSpPr>
              <a:spLocks/>
            </p:cNvSpPr>
            <p:nvPr/>
          </p:nvSpPr>
          <p:spPr bwMode="ltGray">
            <a:xfrm>
              <a:off x="4430713" y="2782888"/>
              <a:ext cx="112712" cy="134937"/>
            </a:xfrm>
            <a:custGeom>
              <a:avLst/>
              <a:gdLst/>
              <a:ahLst/>
              <a:cxnLst>
                <a:cxn ang="0">
                  <a:pos x="58" y="74"/>
                </a:cxn>
                <a:cxn ang="0">
                  <a:pos x="56" y="68"/>
                </a:cxn>
                <a:cxn ang="0">
                  <a:pos x="54" y="62"/>
                </a:cxn>
                <a:cxn ang="0">
                  <a:pos x="20" y="16"/>
                </a:cxn>
                <a:cxn ang="0">
                  <a:pos x="22" y="12"/>
                </a:cxn>
                <a:cxn ang="0">
                  <a:pos x="28" y="18"/>
                </a:cxn>
                <a:cxn ang="0">
                  <a:pos x="32" y="20"/>
                </a:cxn>
                <a:cxn ang="0">
                  <a:pos x="48" y="24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2" y="14"/>
                </a:cxn>
                <a:cxn ang="0">
                  <a:pos x="56" y="12"/>
                </a:cxn>
                <a:cxn ang="0">
                  <a:pos x="46" y="6"/>
                </a:cxn>
                <a:cxn ang="0">
                  <a:pos x="42" y="0"/>
                </a:cxn>
                <a:cxn ang="0">
                  <a:pos x="18" y="6"/>
                </a:cxn>
                <a:cxn ang="0">
                  <a:pos x="12" y="12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0" y="34"/>
                </a:cxn>
                <a:cxn ang="0">
                  <a:pos x="6" y="36"/>
                </a:cxn>
                <a:cxn ang="0">
                  <a:pos x="10" y="34"/>
                </a:cxn>
                <a:cxn ang="0">
                  <a:pos x="10" y="32"/>
                </a:cxn>
                <a:cxn ang="0">
                  <a:pos x="26" y="50"/>
                </a:cxn>
                <a:cxn ang="0">
                  <a:pos x="30" y="58"/>
                </a:cxn>
                <a:cxn ang="0">
                  <a:pos x="36" y="62"/>
                </a:cxn>
                <a:cxn ang="0">
                  <a:pos x="44" y="62"/>
                </a:cxn>
                <a:cxn ang="0">
                  <a:pos x="52" y="72"/>
                </a:cxn>
                <a:cxn ang="0">
                  <a:pos x="58" y="74"/>
                </a:cxn>
              </a:cxnLst>
              <a:rect l="0" t="0" r="r" b="b"/>
              <a:pathLst>
                <a:path w="73" h="75">
                  <a:moveTo>
                    <a:pt x="58" y="74"/>
                  </a:moveTo>
                  <a:lnTo>
                    <a:pt x="56" y="68"/>
                  </a:lnTo>
                  <a:lnTo>
                    <a:pt x="54" y="62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8" y="18"/>
                  </a:lnTo>
                  <a:lnTo>
                    <a:pt x="32" y="20"/>
                  </a:lnTo>
                  <a:lnTo>
                    <a:pt x="48" y="24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2" y="14"/>
                  </a:lnTo>
                  <a:lnTo>
                    <a:pt x="56" y="12"/>
                  </a:lnTo>
                  <a:lnTo>
                    <a:pt x="46" y="6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6" y="36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26" y="50"/>
                  </a:lnTo>
                  <a:lnTo>
                    <a:pt x="30" y="58"/>
                  </a:lnTo>
                  <a:lnTo>
                    <a:pt x="36" y="62"/>
                  </a:lnTo>
                  <a:lnTo>
                    <a:pt x="44" y="62"/>
                  </a:lnTo>
                  <a:lnTo>
                    <a:pt x="52" y="72"/>
                  </a:lnTo>
                  <a:lnTo>
                    <a:pt x="58" y="7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5" name="Freeform 742"/>
            <p:cNvSpPr>
              <a:spLocks/>
            </p:cNvSpPr>
            <p:nvPr/>
          </p:nvSpPr>
          <p:spPr bwMode="ltGray">
            <a:xfrm>
              <a:off x="4629150" y="2501900"/>
              <a:ext cx="433388" cy="354013"/>
            </a:xfrm>
            <a:custGeom>
              <a:avLst/>
              <a:gdLst/>
              <a:ahLst/>
              <a:cxnLst>
                <a:cxn ang="0">
                  <a:pos x="232" y="132"/>
                </a:cxn>
                <a:cxn ang="0">
                  <a:pos x="234" y="126"/>
                </a:cxn>
                <a:cxn ang="0">
                  <a:pos x="242" y="120"/>
                </a:cxn>
                <a:cxn ang="0">
                  <a:pos x="258" y="124"/>
                </a:cxn>
                <a:cxn ang="0">
                  <a:pos x="268" y="122"/>
                </a:cxn>
                <a:cxn ang="0">
                  <a:pos x="268" y="110"/>
                </a:cxn>
                <a:cxn ang="0">
                  <a:pos x="274" y="94"/>
                </a:cxn>
                <a:cxn ang="0">
                  <a:pos x="270" y="86"/>
                </a:cxn>
                <a:cxn ang="0">
                  <a:pos x="252" y="78"/>
                </a:cxn>
                <a:cxn ang="0">
                  <a:pos x="246" y="68"/>
                </a:cxn>
                <a:cxn ang="0">
                  <a:pos x="240" y="68"/>
                </a:cxn>
                <a:cxn ang="0">
                  <a:pos x="234" y="54"/>
                </a:cxn>
                <a:cxn ang="0">
                  <a:pos x="228" y="44"/>
                </a:cxn>
                <a:cxn ang="0">
                  <a:pos x="224" y="32"/>
                </a:cxn>
                <a:cxn ang="0">
                  <a:pos x="212" y="30"/>
                </a:cxn>
                <a:cxn ang="0">
                  <a:pos x="202" y="18"/>
                </a:cxn>
                <a:cxn ang="0">
                  <a:pos x="194" y="14"/>
                </a:cxn>
                <a:cxn ang="0">
                  <a:pos x="180" y="0"/>
                </a:cxn>
                <a:cxn ang="0">
                  <a:pos x="166" y="0"/>
                </a:cxn>
                <a:cxn ang="0">
                  <a:pos x="148" y="6"/>
                </a:cxn>
                <a:cxn ang="0">
                  <a:pos x="144" y="14"/>
                </a:cxn>
                <a:cxn ang="0">
                  <a:pos x="118" y="20"/>
                </a:cxn>
                <a:cxn ang="0">
                  <a:pos x="74" y="22"/>
                </a:cxn>
                <a:cxn ang="0">
                  <a:pos x="64" y="28"/>
                </a:cxn>
                <a:cxn ang="0">
                  <a:pos x="48" y="32"/>
                </a:cxn>
                <a:cxn ang="0">
                  <a:pos x="30" y="32"/>
                </a:cxn>
                <a:cxn ang="0">
                  <a:pos x="18" y="38"/>
                </a:cxn>
                <a:cxn ang="0">
                  <a:pos x="20" y="50"/>
                </a:cxn>
                <a:cxn ang="0">
                  <a:pos x="18" y="60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94"/>
                </a:cxn>
                <a:cxn ang="0">
                  <a:pos x="0" y="106"/>
                </a:cxn>
                <a:cxn ang="0">
                  <a:pos x="6" y="112"/>
                </a:cxn>
                <a:cxn ang="0">
                  <a:pos x="22" y="112"/>
                </a:cxn>
                <a:cxn ang="0">
                  <a:pos x="38" y="122"/>
                </a:cxn>
                <a:cxn ang="0">
                  <a:pos x="50" y="116"/>
                </a:cxn>
                <a:cxn ang="0">
                  <a:pos x="58" y="106"/>
                </a:cxn>
                <a:cxn ang="0">
                  <a:pos x="68" y="106"/>
                </a:cxn>
                <a:cxn ang="0">
                  <a:pos x="70" y="112"/>
                </a:cxn>
                <a:cxn ang="0">
                  <a:pos x="78" y="120"/>
                </a:cxn>
                <a:cxn ang="0">
                  <a:pos x="84" y="124"/>
                </a:cxn>
                <a:cxn ang="0">
                  <a:pos x="94" y="126"/>
                </a:cxn>
                <a:cxn ang="0">
                  <a:pos x="110" y="140"/>
                </a:cxn>
                <a:cxn ang="0">
                  <a:pos x="120" y="150"/>
                </a:cxn>
                <a:cxn ang="0">
                  <a:pos x="142" y="148"/>
                </a:cxn>
                <a:cxn ang="0">
                  <a:pos x="150" y="168"/>
                </a:cxn>
                <a:cxn ang="0">
                  <a:pos x="164" y="190"/>
                </a:cxn>
                <a:cxn ang="0">
                  <a:pos x="180" y="194"/>
                </a:cxn>
                <a:cxn ang="0">
                  <a:pos x="206" y="178"/>
                </a:cxn>
                <a:cxn ang="0">
                  <a:pos x="190" y="166"/>
                </a:cxn>
                <a:cxn ang="0">
                  <a:pos x="180" y="152"/>
                </a:cxn>
                <a:cxn ang="0">
                  <a:pos x="202" y="142"/>
                </a:cxn>
                <a:cxn ang="0">
                  <a:pos x="232" y="132"/>
                </a:cxn>
              </a:cxnLst>
              <a:rect l="0" t="0" r="r" b="b"/>
              <a:pathLst>
                <a:path w="275" h="195">
                  <a:moveTo>
                    <a:pt x="232" y="132"/>
                  </a:moveTo>
                  <a:lnTo>
                    <a:pt x="234" y="126"/>
                  </a:lnTo>
                  <a:lnTo>
                    <a:pt x="242" y="120"/>
                  </a:lnTo>
                  <a:lnTo>
                    <a:pt x="258" y="124"/>
                  </a:lnTo>
                  <a:lnTo>
                    <a:pt x="268" y="122"/>
                  </a:lnTo>
                  <a:lnTo>
                    <a:pt x="268" y="110"/>
                  </a:lnTo>
                  <a:lnTo>
                    <a:pt x="274" y="94"/>
                  </a:lnTo>
                  <a:lnTo>
                    <a:pt x="270" y="86"/>
                  </a:lnTo>
                  <a:lnTo>
                    <a:pt x="252" y="78"/>
                  </a:lnTo>
                  <a:lnTo>
                    <a:pt x="246" y="68"/>
                  </a:lnTo>
                  <a:lnTo>
                    <a:pt x="240" y="68"/>
                  </a:lnTo>
                  <a:lnTo>
                    <a:pt x="234" y="54"/>
                  </a:lnTo>
                  <a:lnTo>
                    <a:pt x="228" y="44"/>
                  </a:lnTo>
                  <a:lnTo>
                    <a:pt x="224" y="32"/>
                  </a:lnTo>
                  <a:lnTo>
                    <a:pt x="212" y="30"/>
                  </a:lnTo>
                  <a:lnTo>
                    <a:pt x="202" y="18"/>
                  </a:lnTo>
                  <a:lnTo>
                    <a:pt x="194" y="14"/>
                  </a:lnTo>
                  <a:lnTo>
                    <a:pt x="180" y="0"/>
                  </a:lnTo>
                  <a:lnTo>
                    <a:pt x="166" y="0"/>
                  </a:lnTo>
                  <a:lnTo>
                    <a:pt x="148" y="6"/>
                  </a:lnTo>
                  <a:lnTo>
                    <a:pt x="144" y="14"/>
                  </a:lnTo>
                  <a:lnTo>
                    <a:pt x="118" y="20"/>
                  </a:lnTo>
                  <a:lnTo>
                    <a:pt x="74" y="22"/>
                  </a:lnTo>
                  <a:lnTo>
                    <a:pt x="64" y="28"/>
                  </a:lnTo>
                  <a:lnTo>
                    <a:pt x="48" y="32"/>
                  </a:lnTo>
                  <a:lnTo>
                    <a:pt x="30" y="32"/>
                  </a:lnTo>
                  <a:lnTo>
                    <a:pt x="18" y="38"/>
                  </a:lnTo>
                  <a:lnTo>
                    <a:pt x="20" y="50"/>
                  </a:lnTo>
                  <a:lnTo>
                    <a:pt x="18" y="60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6" y="112"/>
                  </a:lnTo>
                  <a:lnTo>
                    <a:pt x="22" y="112"/>
                  </a:lnTo>
                  <a:lnTo>
                    <a:pt x="38" y="122"/>
                  </a:lnTo>
                  <a:lnTo>
                    <a:pt x="50" y="116"/>
                  </a:lnTo>
                  <a:lnTo>
                    <a:pt x="58" y="106"/>
                  </a:lnTo>
                  <a:lnTo>
                    <a:pt x="68" y="106"/>
                  </a:lnTo>
                  <a:lnTo>
                    <a:pt x="70" y="112"/>
                  </a:lnTo>
                  <a:lnTo>
                    <a:pt x="78" y="120"/>
                  </a:lnTo>
                  <a:lnTo>
                    <a:pt x="84" y="124"/>
                  </a:lnTo>
                  <a:lnTo>
                    <a:pt x="94" y="126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42" y="148"/>
                  </a:lnTo>
                  <a:lnTo>
                    <a:pt x="150" y="168"/>
                  </a:lnTo>
                  <a:lnTo>
                    <a:pt x="164" y="190"/>
                  </a:lnTo>
                  <a:lnTo>
                    <a:pt x="180" y="194"/>
                  </a:lnTo>
                  <a:lnTo>
                    <a:pt x="206" y="178"/>
                  </a:lnTo>
                  <a:lnTo>
                    <a:pt x="190" y="166"/>
                  </a:lnTo>
                  <a:lnTo>
                    <a:pt x="180" y="152"/>
                  </a:lnTo>
                  <a:lnTo>
                    <a:pt x="202" y="142"/>
                  </a:lnTo>
                  <a:lnTo>
                    <a:pt x="232" y="1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6" name="Freeform 743"/>
            <p:cNvSpPr>
              <a:spLocks/>
            </p:cNvSpPr>
            <p:nvPr/>
          </p:nvSpPr>
          <p:spPr bwMode="ltGray">
            <a:xfrm>
              <a:off x="5068888" y="2901950"/>
              <a:ext cx="168275" cy="95250"/>
            </a:xfrm>
            <a:custGeom>
              <a:avLst/>
              <a:gdLst/>
              <a:ahLst/>
              <a:cxnLst>
                <a:cxn ang="0">
                  <a:pos x="106" y="36"/>
                </a:cxn>
                <a:cxn ang="0">
                  <a:pos x="89" y="26"/>
                </a:cxn>
                <a:cxn ang="0">
                  <a:pos x="76" y="19"/>
                </a:cxn>
                <a:cxn ang="0">
                  <a:pos x="67" y="9"/>
                </a:cxn>
                <a:cxn ang="0">
                  <a:pos x="58" y="0"/>
                </a:cxn>
                <a:cxn ang="0">
                  <a:pos x="58" y="14"/>
                </a:cxn>
                <a:cxn ang="0">
                  <a:pos x="52" y="17"/>
                </a:cxn>
                <a:cxn ang="0">
                  <a:pos x="45" y="17"/>
                </a:cxn>
                <a:cxn ang="0">
                  <a:pos x="39" y="9"/>
                </a:cxn>
                <a:cxn ang="0">
                  <a:pos x="28" y="9"/>
                </a:cxn>
                <a:cxn ang="0">
                  <a:pos x="20" y="9"/>
                </a:cxn>
                <a:cxn ang="0">
                  <a:pos x="9" y="7"/>
                </a:cxn>
                <a:cxn ang="0">
                  <a:pos x="0" y="16"/>
                </a:cxn>
                <a:cxn ang="0">
                  <a:pos x="13" y="26"/>
                </a:cxn>
                <a:cxn ang="0">
                  <a:pos x="33" y="47"/>
                </a:cxn>
                <a:cxn ang="0">
                  <a:pos x="45" y="52"/>
                </a:cxn>
                <a:cxn ang="0">
                  <a:pos x="54" y="49"/>
                </a:cxn>
                <a:cxn ang="0">
                  <a:pos x="58" y="38"/>
                </a:cxn>
                <a:cxn ang="0">
                  <a:pos x="69" y="38"/>
                </a:cxn>
                <a:cxn ang="0">
                  <a:pos x="82" y="43"/>
                </a:cxn>
                <a:cxn ang="0">
                  <a:pos x="89" y="42"/>
                </a:cxn>
                <a:cxn ang="0">
                  <a:pos x="106" y="36"/>
                </a:cxn>
              </a:cxnLst>
              <a:rect l="0" t="0" r="r" b="b"/>
              <a:pathLst>
                <a:path w="107" h="53">
                  <a:moveTo>
                    <a:pt x="106" y="36"/>
                  </a:moveTo>
                  <a:lnTo>
                    <a:pt x="89" y="26"/>
                  </a:lnTo>
                  <a:lnTo>
                    <a:pt x="76" y="19"/>
                  </a:lnTo>
                  <a:lnTo>
                    <a:pt x="67" y="9"/>
                  </a:lnTo>
                  <a:lnTo>
                    <a:pt x="58" y="0"/>
                  </a:lnTo>
                  <a:lnTo>
                    <a:pt x="58" y="14"/>
                  </a:lnTo>
                  <a:lnTo>
                    <a:pt x="52" y="17"/>
                  </a:lnTo>
                  <a:lnTo>
                    <a:pt x="45" y="17"/>
                  </a:lnTo>
                  <a:lnTo>
                    <a:pt x="39" y="9"/>
                  </a:lnTo>
                  <a:lnTo>
                    <a:pt x="28" y="9"/>
                  </a:lnTo>
                  <a:lnTo>
                    <a:pt x="20" y="9"/>
                  </a:lnTo>
                  <a:lnTo>
                    <a:pt x="9" y="7"/>
                  </a:lnTo>
                  <a:lnTo>
                    <a:pt x="0" y="16"/>
                  </a:lnTo>
                  <a:lnTo>
                    <a:pt x="13" y="26"/>
                  </a:lnTo>
                  <a:lnTo>
                    <a:pt x="33" y="47"/>
                  </a:lnTo>
                  <a:lnTo>
                    <a:pt x="45" y="52"/>
                  </a:lnTo>
                  <a:lnTo>
                    <a:pt x="54" y="49"/>
                  </a:lnTo>
                  <a:lnTo>
                    <a:pt x="58" y="38"/>
                  </a:lnTo>
                  <a:lnTo>
                    <a:pt x="69" y="38"/>
                  </a:lnTo>
                  <a:lnTo>
                    <a:pt x="82" y="43"/>
                  </a:lnTo>
                  <a:lnTo>
                    <a:pt x="89" y="42"/>
                  </a:lnTo>
                  <a:lnTo>
                    <a:pt x="106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7" name="Freeform 744"/>
            <p:cNvSpPr>
              <a:spLocks/>
            </p:cNvSpPr>
            <p:nvPr/>
          </p:nvSpPr>
          <p:spPr bwMode="ltGray">
            <a:xfrm>
              <a:off x="5067300" y="2900363"/>
              <a:ext cx="180975" cy="111125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96" y="30"/>
                </a:cxn>
                <a:cxn ang="0">
                  <a:pos x="82" y="22"/>
                </a:cxn>
                <a:cxn ang="0">
                  <a:pos x="72" y="10"/>
                </a:cxn>
                <a:cxn ang="0">
                  <a:pos x="62" y="0"/>
                </a:cxn>
                <a:cxn ang="0">
                  <a:pos x="62" y="16"/>
                </a:cxn>
                <a:cxn ang="0">
                  <a:pos x="56" y="20"/>
                </a:cxn>
                <a:cxn ang="0">
                  <a:pos x="48" y="20"/>
                </a:cxn>
                <a:cxn ang="0">
                  <a:pos x="42" y="10"/>
                </a:cxn>
                <a:cxn ang="0">
                  <a:pos x="30" y="10"/>
                </a:cxn>
                <a:cxn ang="0">
                  <a:pos x="22" y="10"/>
                </a:cxn>
                <a:cxn ang="0">
                  <a:pos x="10" y="8"/>
                </a:cxn>
                <a:cxn ang="0">
                  <a:pos x="0" y="18"/>
                </a:cxn>
                <a:cxn ang="0">
                  <a:pos x="14" y="30"/>
                </a:cxn>
                <a:cxn ang="0">
                  <a:pos x="36" y="54"/>
                </a:cxn>
                <a:cxn ang="0">
                  <a:pos x="48" y="60"/>
                </a:cxn>
                <a:cxn ang="0">
                  <a:pos x="58" y="56"/>
                </a:cxn>
                <a:cxn ang="0">
                  <a:pos x="62" y="44"/>
                </a:cxn>
                <a:cxn ang="0">
                  <a:pos x="74" y="44"/>
                </a:cxn>
                <a:cxn ang="0">
                  <a:pos x="88" y="50"/>
                </a:cxn>
                <a:cxn ang="0">
                  <a:pos x="96" y="48"/>
                </a:cxn>
                <a:cxn ang="0">
                  <a:pos x="114" y="42"/>
                </a:cxn>
              </a:cxnLst>
              <a:rect l="0" t="0" r="r" b="b"/>
              <a:pathLst>
                <a:path w="115" h="61">
                  <a:moveTo>
                    <a:pt x="114" y="42"/>
                  </a:moveTo>
                  <a:lnTo>
                    <a:pt x="96" y="30"/>
                  </a:lnTo>
                  <a:lnTo>
                    <a:pt x="82" y="22"/>
                  </a:lnTo>
                  <a:lnTo>
                    <a:pt x="72" y="1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56" y="20"/>
                  </a:lnTo>
                  <a:lnTo>
                    <a:pt x="48" y="20"/>
                  </a:lnTo>
                  <a:lnTo>
                    <a:pt x="42" y="10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0" y="8"/>
                  </a:lnTo>
                  <a:lnTo>
                    <a:pt x="0" y="18"/>
                  </a:lnTo>
                  <a:lnTo>
                    <a:pt x="14" y="30"/>
                  </a:lnTo>
                  <a:lnTo>
                    <a:pt x="36" y="54"/>
                  </a:lnTo>
                  <a:lnTo>
                    <a:pt x="48" y="60"/>
                  </a:lnTo>
                  <a:lnTo>
                    <a:pt x="58" y="56"/>
                  </a:lnTo>
                  <a:lnTo>
                    <a:pt x="62" y="44"/>
                  </a:lnTo>
                  <a:lnTo>
                    <a:pt x="74" y="44"/>
                  </a:lnTo>
                  <a:lnTo>
                    <a:pt x="88" y="50"/>
                  </a:lnTo>
                  <a:lnTo>
                    <a:pt x="96" y="48"/>
                  </a:lnTo>
                  <a:lnTo>
                    <a:pt x="114" y="4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8" name="Freeform 745"/>
            <p:cNvSpPr>
              <a:spLocks/>
            </p:cNvSpPr>
            <p:nvPr/>
          </p:nvSpPr>
          <p:spPr bwMode="ltGray">
            <a:xfrm>
              <a:off x="8374063" y="5694363"/>
              <a:ext cx="193675" cy="13335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2" y="58"/>
                </a:cxn>
                <a:cxn ang="0">
                  <a:pos x="18" y="70"/>
                </a:cxn>
                <a:cxn ang="0">
                  <a:pos x="30" y="72"/>
                </a:cxn>
                <a:cxn ang="0">
                  <a:pos x="50" y="62"/>
                </a:cxn>
                <a:cxn ang="0">
                  <a:pos x="54" y="54"/>
                </a:cxn>
                <a:cxn ang="0">
                  <a:pos x="68" y="40"/>
                </a:cxn>
                <a:cxn ang="0">
                  <a:pos x="78" y="36"/>
                </a:cxn>
                <a:cxn ang="0">
                  <a:pos x="80" y="38"/>
                </a:cxn>
                <a:cxn ang="0">
                  <a:pos x="110" y="18"/>
                </a:cxn>
                <a:cxn ang="0">
                  <a:pos x="118" y="8"/>
                </a:cxn>
                <a:cxn ang="0">
                  <a:pos x="120" y="0"/>
                </a:cxn>
                <a:cxn ang="0">
                  <a:pos x="98" y="4"/>
                </a:cxn>
                <a:cxn ang="0">
                  <a:pos x="72" y="16"/>
                </a:cxn>
                <a:cxn ang="0">
                  <a:pos x="48" y="24"/>
                </a:cxn>
                <a:cxn ang="0">
                  <a:pos x="20" y="36"/>
                </a:cxn>
                <a:cxn ang="0">
                  <a:pos x="6" y="48"/>
                </a:cxn>
                <a:cxn ang="0">
                  <a:pos x="0" y="56"/>
                </a:cxn>
              </a:cxnLst>
              <a:rect l="0" t="0" r="r" b="b"/>
              <a:pathLst>
                <a:path w="121" h="73">
                  <a:moveTo>
                    <a:pt x="0" y="56"/>
                  </a:moveTo>
                  <a:lnTo>
                    <a:pt x="12" y="58"/>
                  </a:lnTo>
                  <a:lnTo>
                    <a:pt x="18" y="70"/>
                  </a:lnTo>
                  <a:lnTo>
                    <a:pt x="30" y="72"/>
                  </a:lnTo>
                  <a:lnTo>
                    <a:pt x="50" y="62"/>
                  </a:lnTo>
                  <a:lnTo>
                    <a:pt x="54" y="54"/>
                  </a:lnTo>
                  <a:lnTo>
                    <a:pt x="68" y="40"/>
                  </a:lnTo>
                  <a:lnTo>
                    <a:pt x="78" y="36"/>
                  </a:lnTo>
                  <a:lnTo>
                    <a:pt x="80" y="38"/>
                  </a:lnTo>
                  <a:lnTo>
                    <a:pt x="110" y="18"/>
                  </a:lnTo>
                  <a:lnTo>
                    <a:pt x="118" y="8"/>
                  </a:lnTo>
                  <a:lnTo>
                    <a:pt x="120" y="0"/>
                  </a:lnTo>
                  <a:lnTo>
                    <a:pt x="98" y="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20" y="36"/>
                  </a:lnTo>
                  <a:lnTo>
                    <a:pt x="6" y="48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9" name="Freeform 746"/>
            <p:cNvSpPr>
              <a:spLocks/>
            </p:cNvSpPr>
            <p:nvPr/>
          </p:nvSpPr>
          <p:spPr bwMode="ltGray">
            <a:xfrm>
              <a:off x="8572500" y="5491163"/>
              <a:ext cx="101600" cy="207962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2" y="93"/>
                </a:cxn>
                <a:cxn ang="0">
                  <a:pos x="5" y="114"/>
                </a:cxn>
                <a:cxn ang="0">
                  <a:pos x="39" y="86"/>
                </a:cxn>
                <a:cxn ang="0">
                  <a:pos x="43" y="93"/>
                </a:cxn>
                <a:cxn ang="0">
                  <a:pos x="55" y="82"/>
                </a:cxn>
                <a:cxn ang="0">
                  <a:pos x="64" y="73"/>
                </a:cxn>
                <a:cxn ang="0">
                  <a:pos x="48" y="69"/>
                </a:cxn>
                <a:cxn ang="0">
                  <a:pos x="34" y="62"/>
                </a:cxn>
                <a:cxn ang="0">
                  <a:pos x="41" y="47"/>
                </a:cxn>
                <a:cxn ang="0">
                  <a:pos x="21" y="47"/>
                </a:cxn>
                <a:cxn ang="0">
                  <a:pos x="27" y="22"/>
                </a:cxn>
                <a:cxn ang="0">
                  <a:pos x="20" y="15"/>
                </a:cxn>
                <a:cxn ang="0">
                  <a:pos x="9" y="0"/>
                </a:cxn>
                <a:cxn ang="0">
                  <a:pos x="16" y="30"/>
                </a:cxn>
                <a:cxn ang="0">
                  <a:pos x="21" y="58"/>
                </a:cxn>
                <a:cxn ang="0">
                  <a:pos x="11" y="71"/>
                </a:cxn>
                <a:cxn ang="0">
                  <a:pos x="0" y="77"/>
                </a:cxn>
              </a:cxnLst>
              <a:rect l="0" t="0" r="r" b="b"/>
              <a:pathLst>
                <a:path w="65" h="115">
                  <a:moveTo>
                    <a:pt x="0" y="77"/>
                  </a:moveTo>
                  <a:lnTo>
                    <a:pt x="12" y="93"/>
                  </a:lnTo>
                  <a:lnTo>
                    <a:pt x="5" y="114"/>
                  </a:lnTo>
                  <a:lnTo>
                    <a:pt x="39" y="86"/>
                  </a:lnTo>
                  <a:lnTo>
                    <a:pt x="43" y="93"/>
                  </a:lnTo>
                  <a:lnTo>
                    <a:pt x="55" y="82"/>
                  </a:lnTo>
                  <a:lnTo>
                    <a:pt x="64" y="73"/>
                  </a:lnTo>
                  <a:lnTo>
                    <a:pt x="48" y="69"/>
                  </a:lnTo>
                  <a:lnTo>
                    <a:pt x="34" y="62"/>
                  </a:lnTo>
                  <a:lnTo>
                    <a:pt x="41" y="47"/>
                  </a:lnTo>
                  <a:lnTo>
                    <a:pt x="21" y="47"/>
                  </a:lnTo>
                  <a:lnTo>
                    <a:pt x="27" y="22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16" y="30"/>
                  </a:lnTo>
                  <a:lnTo>
                    <a:pt x="21" y="58"/>
                  </a:lnTo>
                  <a:lnTo>
                    <a:pt x="11" y="71"/>
                  </a:lnTo>
                  <a:lnTo>
                    <a:pt x="0" y="7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0" name="Freeform 747"/>
            <p:cNvSpPr>
              <a:spLocks/>
            </p:cNvSpPr>
            <p:nvPr/>
          </p:nvSpPr>
          <p:spPr bwMode="ltGray">
            <a:xfrm>
              <a:off x="8570913" y="5487988"/>
              <a:ext cx="117475" cy="222250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4" y="100"/>
                </a:cxn>
                <a:cxn ang="0">
                  <a:pos x="6" y="122"/>
                </a:cxn>
                <a:cxn ang="0">
                  <a:pos x="44" y="92"/>
                </a:cxn>
                <a:cxn ang="0">
                  <a:pos x="48" y="100"/>
                </a:cxn>
                <a:cxn ang="0">
                  <a:pos x="62" y="88"/>
                </a:cxn>
                <a:cxn ang="0">
                  <a:pos x="72" y="78"/>
                </a:cxn>
                <a:cxn ang="0">
                  <a:pos x="54" y="74"/>
                </a:cxn>
                <a:cxn ang="0">
                  <a:pos x="38" y="66"/>
                </a:cxn>
                <a:cxn ang="0">
                  <a:pos x="46" y="50"/>
                </a:cxn>
                <a:cxn ang="0">
                  <a:pos x="24" y="50"/>
                </a:cxn>
                <a:cxn ang="0">
                  <a:pos x="30" y="24"/>
                </a:cxn>
                <a:cxn ang="0">
                  <a:pos x="22" y="16"/>
                </a:cxn>
                <a:cxn ang="0">
                  <a:pos x="10" y="0"/>
                </a:cxn>
                <a:cxn ang="0">
                  <a:pos x="18" y="32"/>
                </a:cxn>
                <a:cxn ang="0">
                  <a:pos x="24" y="62"/>
                </a:cxn>
                <a:cxn ang="0">
                  <a:pos x="12" y="76"/>
                </a:cxn>
                <a:cxn ang="0">
                  <a:pos x="0" y="82"/>
                </a:cxn>
              </a:cxnLst>
              <a:rect l="0" t="0" r="r" b="b"/>
              <a:pathLst>
                <a:path w="73" h="123">
                  <a:moveTo>
                    <a:pt x="0" y="82"/>
                  </a:moveTo>
                  <a:lnTo>
                    <a:pt x="14" y="100"/>
                  </a:lnTo>
                  <a:lnTo>
                    <a:pt x="6" y="122"/>
                  </a:lnTo>
                  <a:lnTo>
                    <a:pt x="44" y="92"/>
                  </a:lnTo>
                  <a:lnTo>
                    <a:pt x="48" y="100"/>
                  </a:lnTo>
                  <a:lnTo>
                    <a:pt x="62" y="88"/>
                  </a:lnTo>
                  <a:lnTo>
                    <a:pt x="72" y="78"/>
                  </a:lnTo>
                  <a:lnTo>
                    <a:pt x="54" y="74"/>
                  </a:lnTo>
                  <a:lnTo>
                    <a:pt x="38" y="66"/>
                  </a:lnTo>
                  <a:lnTo>
                    <a:pt x="46" y="50"/>
                  </a:lnTo>
                  <a:lnTo>
                    <a:pt x="24" y="50"/>
                  </a:lnTo>
                  <a:lnTo>
                    <a:pt x="30" y="24"/>
                  </a:lnTo>
                  <a:lnTo>
                    <a:pt x="22" y="16"/>
                  </a:lnTo>
                  <a:lnTo>
                    <a:pt x="10" y="0"/>
                  </a:lnTo>
                  <a:lnTo>
                    <a:pt x="18" y="32"/>
                  </a:lnTo>
                  <a:lnTo>
                    <a:pt x="24" y="62"/>
                  </a:lnTo>
                  <a:lnTo>
                    <a:pt x="12" y="76"/>
                  </a:lnTo>
                  <a:lnTo>
                    <a:pt x="0" y="8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1" name="Freeform 748"/>
            <p:cNvSpPr>
              <a:spLocks/>
            </p:cNvSpPr>
            <p:nvPr/>
          </p:nvSpPr>
          <p:spPr bwMode="ltGray">
            <a:xfrm>
              <a:off x="8029575" y="2232025"/>
              <a:ext cx="34925" cy="396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6"/>
                </a:cxn>
                <a:cxn ang="0">
                  <a:pos x="16" y="14"/>
                </a:cxn>
                <a:cxn ang="0">
                  <a:pos x="2" y="20"/>
                </a:cxn>
                <a:cxn ang="0">
                  <a:pos x="0" y="12"/>
                </a:cxn>
                <a:cxn ang="0">
                  <a:pos x="12" y="6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22" y="6"/>
                  </a:lnTo>
                  <a:lnTo>
                    <a:pt x="16" y="14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12" y="6"/>
                  </a:lnTo>
                  <a:lnTo>
                    <a:pt x="1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2" name="Freeform 749"/>
            <p:cNvSpPr>
              <a:spLocks/>
            </p:cNvSpPr>
            <p:nvPr/>
          </p:nvSpPr>
          <p:spPr bwMode="ltGray">
            <a:xfrm>
              <a:off x="7972425" y="2257425"/>
              <a:ext cx="39688" cy="238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6"/>
                </a:cxn>
                <a:cxn ang="0">
                  <a:pos x="10" y="12"/>
                </a:cxn>
                <a:cxn ang="0">
                  <a:pos x="0" y="10"/>
                </a:cxn>
                <a:cxn ang="0">
                  <a:pos x="14" y="6"/>
                </a:cxn>
                <a:cxn ang="0">
                  <a:pos x="24" y="0"/>
                </a:cxn>
              </a:cxnLst>
              <a:rect l="0" t="0" r="r" b="b"/>
              <a:pathLst>
                <a:path w="25" h="13">
                  <a:moveTo>
                    <a:pt x="24" y="0"/>
                  </a:moveTo>
                  <a:lnTo>
                    <a:pt x="24" y="6"/>
                  </a:lnTo>
                  <a:lnTo>
                    <a:pt x="10" y="12"/>
                  </a:lnTo>
                  <a:lnTo>
                    <a:pt x="0" y="10"/>
                  </a:lnTo>
                  <a:lnTo>
                    <a:pt x="14" y="6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3" name="Freeform 750"/>
            <p:cNvSpPr>
              <a:spLocks/>
            </p:cNvSpPr>
            <p:nvPr/>
          </p:nvSpPr>
          <p:spPr bwMode="ltGray">
            <a:xfrm>
              <a:off x="7848600" y="2287588"/>
              <a:ext cx="28575" cy="158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4"/>
                </a:cxn>
                <a:cxn ang="0">
                  <a:pos x="0" y="8"/>
                </a:cxn>
                <a:cxn ang="0">
                  <a:pos x="16" y="0"/>
                </a:cxn>
              </a:cxnLst>
              <a:rect l="0" t="0" r="r" b="b"/>
              <a:pathLst>
                <a:path w="17" h="9">
                  <a:moveTo>
                    <a:pt x="16" y="0"/>
                  </a:moveTo>
                  <a:lnTo>
                    <a:pt x="16" y="4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4" name="Freeform 751"/>
            <p:cNvSpPr>
              <a:spLocks/>
            </p:cNvSpPr>
            <p:nvPr/>
          </p:nvSpPr>
          <p:spPr bwMode="ltGray">
            <a:xfrm>
              <a:off x="5181600" y="2951163"/>
              <a:ext cx="101600" cy="8413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4" y="46"/>
                </a:cxn>
                <a:cxn ang="0">
                  <a:pos x="50" y="44"/>
                </a:cxn>
                <a:cxn ang="0">
                  <a:pos x="64" y="26"/>
                </a:cxn>
                <a:cxn ang="0">
                  <a:pos x="22" y="0"/>
                </a:cxn>
                <a:cxn ang="0">
                  <a:pos x="0" y="14"/>
                </a:cxn>
              </a:cxnLst>
              <a:rect l="0" t="0" r="r" b="b"/>
              <a:pathLst>
                <a:path w="65" h="47">
                  <a:moveTo>
                    <a:pt x="0" y="14"/>
                  </a:moveTo>
                  <a:lnTo>
                    <a:pt x="34" y="46"/>
                  </a:lnTo>
                  <a:lnTo>
                    <a:pt x="50" y="44"/>
                  </a:lnTo>
                  <a:lnTo>
                    <a:pt x="64" y="26"/>
                  </a:lnTo>
                  <a:lnTo>
                    <a:pt x="22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5" name="Freeform 752"/>
            <p:cNvSpPr>
              <a:spLocks/>
            </p:cNvSpPr>
            <p:nvPr/>
          </p:nvSpPr>
          <p:spPr bwMode="ltGray">
            <a:xfrm>
              <a:off x="5448300" y="4581525"/>
              <a:ext cx="14288" cy="2063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lnTo>
                    <a:pt x="6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6" name="Freeform 754"/>
            <p:cNvSpPr>
              <a:spLocks/>
            </p:cNvSpPr>
            <p:nvPr/>
          </p:nvSpPr>
          <p:spPr bwMode="ltGray">
            <a:xfrm>
              <a:off x="7972425" y="5599113"/>
              <a:ext cx="79375" cy="101600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48" y="2"/>
                </a:cxn>
                <a:cxn ang="0">
                  <a:pos x="50" y="24"/>
                </a:cxn>
                <a:cxn ang="0">
                  <a:pos x="40" y="44"/>
                </a:cxn>
                <a:cxn ang="0">
                  <a:pos x="32" y="56"/>
                </a:cxn>
                <a:cxn ang="0">
                  <a:pos x="8" y="30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34" y="10"/>
                </a:cxn>
              </a:cxnLst>
              <a:rect l="0" t="0" r="r" b="b"/>
              <a:pathLst>
                <a:path w="51" h="57">
                  <a:moveTo>
                    <a:pt x="34" y="10"/>
                  </a:moveTo>
                  <a:lnTo>
                    <a:pt x="48" y="2"/>
                  </a:lnTo>
                  <a:lnTo>
                    <a:pt x="50" y="24"/>
                  </a:lnTo>
                  <a:lnTo>
                    <a:pt x="40" y="44"/>
                  </a:lnTo>
                  <a:lnTo>
                    <a:pt x="32" y="56"/>
                  </a:lnTo>
                  <a:lnTo>
                    <a:pt x="8" y="3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4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18" name="Group 755"/>
            <p:cNvGrpSpPr>
              <a:grpSpLocks/>
            </p:cNvGrpSpPr>
            <p:nvPr/>
          </p:nvGrpSpPr>
          <p:grpSpPr bwMode="auto">
            <a:xfrm>
              <a:off x="8315325" y="4984792"/>
              <a:ext cx="1009650" cy="363541"/>
              <a:chOff x="5231" y="3168"/>
              <a:chExt cx="635" cy="224"/>
            </a:xfrm>
            <a:grpFill/>
          </p:grpSpPr>
          <p:sp>
            <p:nvSpPr>
              <p:cNvPr id="738" name="Freeform 756"/>
              <p:cNvSpPr>
                <a:spLocks/>
              </p:cNvSpPr>
              <p:nvPr/>
            </p:nvSpPr>
            <p:spPr bwMode="ltGray">
              <a:xfrm>
                <a:off x="5312" y="3194"/>
                <a:ext cx="45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32"/>
                  </a:cxn>
                  <a:cxn ang="0">
                    <a:pos x="40" y="46"/>
                  </a:cxn>
                  <a:cxn ang="0">
                    <a:pos x="44" y="40"/>
                  </a:cxn>
                  <a:cxn ang="0">
                    <a:pos x="26" y="14"/>
                  </a:cxn>
                  <a:cxn ang="0">
                    <a:pos x="20" y="4"/>
                  </a:cxn>
                  <a:cxn ang="0">
                    <a:pos x="0" y="0"/>
                  </a:cxn>
                </a:cxnLst>
                <a:rect l="0" t="0" r="r" b="b"/>
                <a:pathLst>
                  <a:path w="45" h="47">
                    <a:moveTo>
                      <a:pt x="0" y="0"/>
                    </a:moveTo>
                    <a:lnTo>
                      <a:pt x="24" y="32"/>
                    </a:lnTo>
                    <a:lnTo>
                      <a:pt x="40" y="46"/>
                    </a:lnTo>
                    <a:lnTo>
                      <a:pt x="44" y="40"/>
                    </a:lnTo>
                    <a:lnTo>
                      <a:pt x="26" y="14"/>
                    </a:lnTo>
                    <a:lnTo>
                      <a:pt x="20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9" name="Freeform 757"/>
              <p:cNvSpPr>
                <a:spLocks/>
              </p:cNvSpPr>
              <p:nvPr/>
            </p:nvSpPr>
            <p:spPr bwMode="ltGray">
              <a:xfrm>
                <a:off x="5505" y="3194"/>
                <a:ext cx="40" cy="3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2" y="26"/>
                  </a:cxn>
                  <a:cxn ang="0">
                    <a:pos x="40" y="26"/>
                  </a:cxn>
                  <a:cxn ang="0">
                    <a:pos x="34" y="10"/>
                  </a:cxn>
                  <a:cxn ang="0">
                    <a:pos x="10" y="0"/>
                  </a:cxn>
                  <a:cxn ang="0">
                    <a:pos x="0" y="14"/>
                  </a:cxn>
                </a:cxnLst>
                <a:rect l="0" t="0" r="r" b="b"/>
                <a:pathLst>
                  <a:path w="41" h="27">
                    <a:moveTo>
                      <a:pt x="0" y="14"/>
                    </a:moveTo>
                    <a:lnTo>
                      <a:pt x="22" y="26"/>
                    </a:lnTo>
                    <a:lnTo>
                      <a:pt x="40" y="26"/>
                    </a:lnTo>
                    <a:lnTo>
                      <a:pt x="34" y="10"/>
                    </a:lnTo>
                    <a:lnTo>
                      <a:pt x="10" y="0"/>
                    </a:lnTo>
                    <a:lnTo>
                      <a:pt x="0" y="1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0" name="Freeform 758"/>
              <p:cNvSpPr>
                <a:spLocks/>
              </p:cNvSpPr>
              <p:nvPr/>
            </p:nvSpPr>
            <p:spPr bwMode="ltGray">
              <a:xfrm>
                <a:off x="5545" y="3170"/>
                <a:ext cx="35" cy="2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0"/>
                  </a:cxn>
                  <a:cxn ang="0">
                    <a:pos x="30" y="22"/>
                  </a:cxn>
                  <a:cxn ang="0">
                    <a:pos x="34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23">
                    <a:moveTo>
                      <a:pt x="0" y="8"/>
                    </a:moveTo>
                    <a:lnTo>
                      <a:pt x="4" y="20"/>
                    </a:lnTo>
                    <a:lnTo>
                      <a:pt x="30" y="22"/>
                    </a:lnTo>
                    <a:lnTo>
                      <a:pt x="34" y="0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1" name="Freeform 759"/>
              <p:cNvSpPr>
                <a:spLocks/>
              </p:cNvSpPr>
              <p:nvPr/>
            </p:nvSpPr>
            <p:spPr bwMode="ltGray">
              <a:xfrm>
                <a:off x="5857" y="3302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" name="Freeform 760"/>
              <p:cNvSpPr>
                <a:spLocks/>
              </p:cNvSpPr>
              <p:nvPr/>
            </p:nvSpPr>
            <p:spPr bwMode="ltGray">
              <a:xfrm>
                <a:off x="5831" y="3257"/>
                <a:ext cx="17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4" y="8"/>
                  </a:cxn>
                  <a:cxn ang="0">
                    <a:pos x="6" y="8"/>
                  </a:cxn>
                  <a:cxn ang="0">
                    <a:pos x="0" y="0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16" y="0"/>
                    </a:lnTo>
                    <a:lnTo>
                      <a:pt x="14" y="8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" name="Freeform 761"/>
              <p:cNvSpPr>
                <a:spLocks/>
              </p:cNvSpPr>
              <p:nvPr/>
            </p:nvSpPr>
            <p:spPr bwMode="ltGray">
              <a:xfrm>
                <a:off x="5811" y="3239"/>
                <a:ext cx="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16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lnTo>
                      <a:pt x="6" y="0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4" name="Freeform 762"/>
              <p:cNvSpPr>
                <a:spLocks/>
              </p:cNvSpPr>
              <p:nvPr/>
            </p:nvSpPr>
            <p:spPr bwMode="ltGray">
              <a:xfrm>
                <a:off x="5773" y="3219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5" name="Freeform 763"/>
              <p:cNvSpPr>
                <a:spLocks/>
              </p:cNvSpPr>
              <p:nvPr/>
            </p:nvSpPr>
            <p:spPr bwMode="ltGray">
              <a:xfrm>
                <a:off x="5745" y="3212"/>
                <a:ext cx="1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12" y="0"/>
                    </a:lnTo>
                    <a:lnTo>
                      <a:pt x="10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6" name="Freeform 764"/>
              <p:cNvSpPr>
                <a:spLocks/>
              </p:cNvSpPr>
              <p:nvPr/>
            </p:nvSpPr>
            <p:spPr bwMode="ltGray">
              <a:xfrm>
                <a:off x="5730" y="3183"/>
                <a:ext cx="1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12" y="0"/>
                    </a:lnTo>
                    <a:lnTo>
                      <a:pt x="10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7" name="Freeform 765"/>
              <p:cNvSpPr>
                <a:spLocks/>
              </p:cNvSpPr>
              <p:nvPr/>
            </p:nvSpPr>
            <p:spPr bwMode="ltGray">
              <a:xfrm>
                <a:off x="5384" y="3212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8" name="Freeform 766"/>
              <p:cNvSpPr>
                <a:spLocks/>
              </p:cNvSpPr>
              <p:nvPr/>
            </p:nvSpPr>
            <p:spPr bwMode="ltGray">
              <a:xfrm>
                <a:off x="5357" y="3168"/>
                <a:ext cx="1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4" y="8"/>
                  </a:cxn>
                  <a:cxn ang="0">
                    <a:pos x="6" y="8"/>
                  </a:cxn>
                  <a:cxn ang="0">
                    <a:pos x="0" y="0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16" y="0"/>
                    </a:lnTo>
                    <a:lnTo>
                      <a:pt x="14" y="8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9" name="Freeform 767"/>
              <p:cNvSpPr>
                <a:spLocks/>
              </p:cNvSpPr>
              <p:nvPr/>
            </p:nvSpPr>
            <p:spPr bwMode="ltGray">
              <a:xfrm>
                <a:off x="5257" y="3387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0" name="Freeform 768"/>
              <p:cNvSpPr>
                <a:spLocks/>
              </p:cNvSpPr>
              <p:nvPr/>
            </p:nvSpPr>
            <p:spPr bwMode="ltGray">
              <a:xfrm>
                <a:off x="5231" y="3329"/>
                <a:ext cx="17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4" y="8"/>
                  </a:cxn>
                  <a:cxn ang="0">
                    <a:pos x="6" y="8"/>
                  </a:cxn>
                  <a:cxn ang="0">
                    <a:pos x="0" y="0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16" y="0"/>
                    </a:lnTo>
                    <a:lnTo>
                      <a:pt x="14" y="8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8" name="Freeform 769"/>
            <p:cNvSpPr>
              <a:spLocks/>
            </p:cNvSpPr>
            <p:nvPr/>
          </p:nvSpPr>
          <p:spPr bwMode="ltGray">
            <a:xfrm>
              <a:off x="8359775" y="6007100"/>
              <a:ext cx="254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9" name="Freeform 770"/>
            <p:cNvSpPr>
              <a:spLocks/>
            </p:cNvSpPr>
            <p:nvPr/>
          </p:nvSpPr>
          <p:spPr bwMode="ltGray">
            <a:xfrm>
              <a:off x="8416925" y="6173788"/>
              <a:ext cx="254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0" name="Freeform 771"/>
            <p:cNvSpPr>
              <a:spLocks/>
            </p:cNvSpPr>
            <p:nvPr/>
          </p:nvSpPr>
          <p:spPr bwMode="ltGray">
            <a:xfrm>
              <a:off x="8701088" y="5969000"/>
              <a:ext cx="26987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1" name="Freeform 772"/>
            <p:cNvSpPr>
              <a:spLocks/>
            </p:cNvSpPr>
            <p:nvPr/>
          </p:nvSpPr>
          <p:spPr bwMode="ltGray">
            <a:xfrm>
              <a:off x="8769350" y="5716588"/>
              <a:ext cx="26988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2" name="Freeform 773"/>
            <p:cNvSpPr>
              <a:spLocks/>
            </p:cNvSpPr>
            <p:nvPr/>
          </p:nvSpPr>
          <p:spPr bwMode="ltGray">
            <a:xfrm>
              <a:off x="990600" y="1487488"/>
              <a:ext cx="274638" cy="596900"/>
            </a:xfrm>
            <a:custGeom>
              <a:avLst/>
              <a:gdLst/>
              <a:ahLst/>
              <a:cxnLst>
                <a:cxn ang="0">
                  <a:pos x="2" y="324"/>
                </a:cxn>
                <a:cxn ang="0">
                  <a:pos x="8" y="316"/>
                </a:cxn>
                <a:cxn ang="0">
                  <a:pos x="12" y="308"/>
                </a:cxn>
                <a:cxn ang="0">
                  <a:pos x="16" y="300"/>
                </a:cxn>
                <a:cxn ang="0">
                  <a:pos x="20" y="292"/>
                </a:cxn>
                <a:cxn ang="0">
                  <a:pos x="20" y="284"/>
                </a:cxn>
                <a:cxn ang="0">
                  <a:pos x="26" y="276"/>
                </a:cxn>
                <a:cxn ang="0">
                  <a:pos x="26" y="268"/>
                </a:cxn>
                <a:cxn ang="0">
                  <a:pos x="30" y="260"/>
                </a:cxn>
                <a:cxn ang="0">
                  <a:pos x="32" y="252"/>
                </a:cxn>
                <a:cxn ang="0">
                  <a:pos x="34" y="244"/>
                </a:cxn>
                <a:cxn ang="0">
                  <a:pos x="36" y="236"/>
                </a:cxn>
                <a:cxn ang="0">
                  <a:pos x="42" y="230"/>
                </a:cxn>
                <a:cxn ang="0">
                  <a:pos x="46" y="222"/>
                </a:cxn>
                <a:cxn ang="0">
                  <a:pos x="52" y="212"/>
                </a:cxn>
                <a:cxn ang="0">
                  <a:pos x="56" y="204"/>
                </a:cxn>
                <a:cxn ang="0">
                  <a:pos x="60" y="194"/>
                </a:cxn>
                <a:cxn ang="0">
                  <a:pos x="62" y="186"/>
                </a:cxn>
                <a:cxn ang="0">
                  <a:pos x="66" y="176"/>
                </a:cxn>
                <a:cxn ang="0">
                  <a:pos x="72" y="164"/>
                </a:cxn>
                <a:cxn ang="0">
                  <a:pos x="76" y="156"/>
                </a:cxn>
                <a:cxn ang="0">
                  <a:pos x="82" y="148"/>
                </a:cxn>
                <a:cxn ang="0">
                  <a:pos x="88" y="140"/>
                </a:cxn>
                <a:cxn ang="0">
                  <a:pos x="92" y="130"/>
                </a:cxn>
                <a:cxn ang="0">
                  <a:pos x="98" y="124"/>
                </a:cxn>
                <a:cxn ang="0">
                  <a:pos x="104" y="116"/>
                </a:cxn>
                <a:cxn ang="0">
                  <a:pos x="110" y="108"/>
                </a:cxn>
                <a:cxn ang="0">
                  <a:pos x="116" y="100"/>
                </a:cxn>
                <a:cxn ang="0">
                  <a:pos x="120" y="90"/>
                </a:cxn>
                <a:cxn ang="0">
                  <a:pos x="122" y="82"/>
                </a:cxn>
                <a:cxn ang="0">
                  <a:pos x="124" y="74"/>
                </a:cxn>
                <a:cxn ang="0">
                  <a:pos x="130" y="66"/>
                </a:cxn>
                <a:cxn ang="0">
                  <a:pos x="134" y="58"/>
                </a:cxn>
                <a:cxn ang="0">
                  <a:pos x="140" y="50"/>
                </a:cxn>
                <a:cxn ang="0">
                  <a:pos x="146" y="44"/>
                </a:cxn>
                <a:cxn ang="0">
                  <a:pos x="154" y="34"/>
                </a:cxn>
                <a:cxn ang="0">
                  <a:pos x="158" y="26"/>
                </a:cxn>
                <a:cxn ang="0">
                  <a:pos x="162" y="18"/>
                </a:cxn>
                <a:cxn ang="0">
                  <a:pos x="166" y="10"/>
                </a:cxn>
                <a:cxn ang="0">
                  <a:pos x="170" y="2"/>
                </a:cxn>
              </a:cxnLst>
              <a:rect l="0" t="0" r="r" b="b"/>
              <a:pathLst>
                <a:path w="173" h="329">
                  <a:moveTo>
                    <a:pt x="0" y="328"/>
                  </a:moveTo>
                  <a:lnTo>
                    <a:pt x="2" y="324"/>
                  </a:lnTo>
                  <a:lnTo>
                    <a:pt x="6" y="320"/>
                  </a:lnTo>
                  <a:lnTo>
                    <a:pt x="8" y="316"/>
                  </a:lnTo>
                  <a:lnTo>
                    <a:pt x="10" y="312"/>
                  </a:lnTo>
                  <a:lnTo>
                    <a:pt x="12" y="308"/>
                  </a:lnTo>
                  <a:lnTo>
                    <a:pt x="14" y="304"/>
                  </a:lnTo>
                  <a:lnTo>
                    <a:pt x="16" y="300"/>
                  </a:lnTo>
                  <a:lnTo>
                    <a:pt x="18" y="296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4" y="280"/>
                  </a:lnTo>
                  <a:lnTo>
                    <a:pt x="26" y="276"/>
                  </a:lnTo>
                  <a:lnTo>
                    <a:pt x="26" y="272"/>
                  </a:lnTo>
                  <a:lnTo>
                    <a:pt x="26" y="268"/>
                  </a:lnTo>
                  <a:lnTo>
                    <a:pt x="28" y="264"/>
                  </a:lnTo>
                  <a:lnTo>
                    <a:pt x="30" y="260"/>
                  </a:lnTo>
                  <a:lnTo>
                    <a:pt x="32" y="256"/>
                  </a:lnTo>
                  <a:lnTo>
                    <a:pt x="32" y="252"/>
                  </a:lnTo>
                  <a:lnTo>
                    <a:pt x="34" y="248"/>
                  </a:lnTo>
                  <a:lnTo>
                    <a:pt x="34" y="244"/>
                  </a:lnTo>
                  <a:lnTo>
                    <a:pt x="36" y="240"/>
                  </a:lnTo>
                  <a:lnTo>
                    <a:pt x="36" y="236"/>
                  </a:lnTo>
                  <a:lnTo>
                    <a:pt x="40" y="234"/>
                  </a:lnTo>
                  <a:lnTo>
                    <a:pt x="42" y="230"/>
                  </a:lnTo>
                  <a:lnTo>
                    <a:pt x="44" y="226"/>
                  </a:lnTo>
                  <a:lnTo>
                    <a:pt x="46" y="222"/>
                  </a:lnTo>
                  <a:lnTo>
                    <a:pt x="48" y="218"/>
                  </a:lnTo>
                  <a:lnTo>
                    <a:pt x="52" y="212"/>
                  </a:lnTo>
                  <a:lnTo>
                    <a:pt x="54" y="208"/>
                  </a:lnTo>
                  <a:lnTo>
                    <a:pt x="56" y="204"/>
                  </a:lnTo>
                  <a:lnTo>
                    <a:pt x="58" y="198"/>
                  </a:lnTo>
                  <a:lnTo>
                    <a:pt x="60" y="194"/>
                  </a:lnTo>
                  <a:lnTo>
                    <a:pt x="60" y="190"/>
                  </a:lnTo>
                  <a:lnTo>
                    <a:pt x="62" y="186"/>
                  </a:lnTo>
                  <a:lnTo>
                    <a:pt x="64" y="182"/>
                  </a:lnTo>
                  <a:lnTo>
                    <a:pt x="66" y="176"/>
                  </a:lnTo>
                  <a:lnTo>
                    <a:pt x="68" y="170"/>
                  </a:lnTo>
                  <a:lnTo>
                    <a:pt x="72" y="164"/>
                  </a:lnTo>
                  <a:lnTo>
                    <a:pt x="74" y="160"/>
                  </a:lnTo>
                  <a:lnTo>
                    <a:pt x="76" y="156"/>
                  </a:lnTo>
                  <a:lnTo>
                    <a:pt x="80" y="152"/>
                  </a:lnTo>
                  <a:lnTo>
                    <a:pt x="82" y="148"/>
                  </a:lnTo>
                  <a:lnTo>
                    <a:pt x="86" y="144"/>
                  </a:lnTo>
                  <a:lnTo>
                    <a:pt x="88" y="140"/>
                  </a:lnTo>
                  <a:lnTo>
                    <a:pt x="90" y="134"/>
                  </a:lnTo>
                  <a:lnTo>
                    <a:pt x="92" y="130"/>
                  </a:lnTo>
                  <a:lnTo>
                    <a:pt x="94" y="126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10" y="108"/>
                  </a:lnTo>
                  <a:lnTo>
                    <a:pt x="112" y="104"/>
                  </a:lnTo>
                  <a:lnTo>
                    <a:pt x="116" y="100"/>
                  </a:lnTo>
                  <a:lnTo>
                    <a:pt x="116" y="96"/>
                  </a:lnTo>
                  <a:lnTo>
                    <a:pt x="120" y="90"/>
                  </a:lnTo>
                  <a:lnTo>
                    <a:pt x="120" y="86"/>
                  </a:lnTo>
                  <a:lnTo>
                    <a:pt x="122" y="82"/>
                  </a:lnTo>
                  <a:lnTo>
                    <a:pt x="124" y="78"/>
                  </a:lnTo>
                  <a:lnTo>
                    <a:pt x="124" y="74"/>
                  </a:lnTo>
                  <a:lnTo>
                    <a:pt x="128" y="70"/>
                  </a:lnTo>
                  <a:lnTo>
                    <a:pt x="130" y="66"/>
                  </a:lnTo>
                  <a:lnTo>
                    <a:pt x="132" y="62"/>
                  </a:lnTo>
                  <a:lnTo>
                    <a:pt x="134" y="58"/>
                  </a:lnTo>
                  <a:lnTo>
                    <a:pt x="138" y="54"/>
                  </a:lnTo>
                  <a:lnTo>
                    <a:pt x="140" y="50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50" y="40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58" y="26"/>
                  </a:lnTo>
                  <a:lnTo>
                    <a:pt x="160" y="22"/>
                  </a:lnTo>
                  <a:lnTo>
                    <a:pt x="162" y="18"/>
                  </a:lnTo>
                  <a:lnTo>
                    <a:pt x="164" y="14"/>
                  </a:lnTo>
                  <a:lnTo>
                    <a:pt x="166" y="10"/>
                  </a:lnTo>
                  <a:lnTo>
                    <a:pt x="168" y="6"/>
                  </a:lnTo>
                  <a:lnTo>
                    <a:pt x="170" y="2"/>
                  </a:lnTo>
                  <a:lnTo>
                    <a:pt x="17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3" name="Oval 775"/>
            <p:cNvSpPr>
              <a:spLocks noChangeArrowheads="1"/>
            </p:cNvSpPr>
            <p:nvPr/>
          </p:nvSpPr>
          <p:spPr bwMode="ltGray">
            <a:xfrm>
              <a:off x="1798638" y="3829050"/>
              <a:ext cx="4762" cy="31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4" name="Oval 776"/>
            <p:cNvSpPr>
              <a:spLocks noChangeArrowheads="1"/>
            </p:cNvSpPr>
            <p:nvPr/>
          </p:nvSpPr>
          <p:spPr bwMode="ltGray">
            <a:xfrm>
              <a:off x="2076450" y="3690938"/>
              <a:ext cx="7938" cy="793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5" name="Freeform 777"/>
            <p:cNvSpPr>
              <a:spLocks/>
            </p:cNvSpPr>
            <p:nvPr/>
          </p:nvSpPr>
          <p:spPr bwMode="ltGray">
            <a:xfrm>
              <a:off x="2071688" y="3598863"/>
              <a:ext cx="42862" cy="3333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6" y="8"/>
                </a:cxn>
                <a:cxn ang="0">
                  <a:pos x="24" y="14"/>
                </a:cxn>
                <a:cxn ang="0">
                  <a:pos x="12" y="1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27" h="19">
                  <a:moveTo>
                    <a:pt x="14" y="0"/>
                  </a:moveTo>
                  <a:lnTo>
                    <a:pt x="26" y="8"/>
                  </a:lnTo>
                  <a:lnTo>
                    <a:pt x="24" y="14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6" name="Freeform 778"/>
            <p:cNvSpPr>
              <a:spLocks/>
            </p:cNvSpPr>
            <p:nvPr/>
          </p:nvSpPr>
          <p:spPr bwMode="ltGray">
            <a:xfrm>
              <a:off x="2098675" y="3649663"/>
              <a:ext cx="25400" cy="349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6"/>
                </a:cxn>
                <a:cxn ang="0">
                  <a:pos x="16" y="1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</a:cxnLst>
              <a:rect l="0" t="0" r="r" b="b"/>
              <a:pathLst>
                <a:path w="17" h="19">
                  <a:moveTo>
                    <a:pt x="8" y="0"/>
                  </a:moveTo>
                  <a:lnTo>
                    <a:pt x="16" y="6"/>
                  </a:lnTo>
                  <a:lnTo>
                    <a:pt x="16" y="1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7" name="Freeform 779"/>
            <p:cNvSpPr>
              <a:spLocks/>
            </p:cNvSpPr>
            <p:nvPr/>
          </p:nvSpPr>
          <p:spPr bwMode="ltGray">
            <a:xfrm>
              <a:off x="2071688" y="3656013"/>
              <a:ext cx="17462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14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10" y="14"/>
                  </a:lnTo>
                  <a:lnTo>
                    <a:pt x="0" y="12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8" name="Freeform 780"/>
            <p:cNvSpPr>
              <a:spLocks/>
            </p:cNvSpPr>
            <p:nvPr/>
          </p:nvSpPr>
          <p:spPr bwMode="ltGray">
            <a:xfrm>
              <a:off x="2163763" y="3797300"/>
              <a:ext cx="174625" cy="74613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30" y="0"/>
                </a:cxn>
                <a:cxn ang="0">
                  <a:pos x="42" y="6"/>
                </a:cxn>
                <a:cxn ang="0">
                  <a:pos x="56" y="2"/>
                </a:cxn>
                <a:cxn ang="0">
                  <a:pos x="72" y="2"/>
                </a:cxn>
                <a:cxn ang="0">
                  <a:pos x="78" y="12"/>
                </a:cxn>
                <a:cxn ang="0">
                  <a:pos x="88" y="22"/>
                </a:cxn>
                <a:cxn ang="0">
                  <a:pos x="108" y="24"/>
                </a:cxn>
                <a:cxn ang="0">
                  <a:pos x="92" y="28"/>
                </a:cxn>
                <a:cxn ang="0">
                  <a:pos x="70" y="28"/>
                </a:cxn>
                <a:cxn ang="0">
                  <a:pos x="64" y="34"/>
                </a:cxn>
                <a:cxn ang="0">
                  <a:pos x="52" y="34"/>
                </a:cxn>
                <a:cxn ang="0">
                  <a:pos x="42" y="40"/>
                </a:cxn>
                <a:cxn ang="0">
                  <a:pos x="32" y="32"/>
                </a:cxn>
                <a:cxn ang="0">
                  <a:pos x="10" y="34"/>
                </a:cxn>
                <a:cxn ang="0">
                  <a:pos x="4" y="34"/>
                </a:cxn>
                <a:cxn ang="0">
                  <a:pos x="0" y="28"/>
                </a:cxn>
                <a:cxn ang="0">
                  <a:pos x="20" y="22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18" y="4"/>
                </a:cxn>
              </a:cxnLst>
              <a:rect l="0" t="0" r="r" b="b"/>
              <a:pathLst>
                <a:path w="109" h="41">
                  <a:moveTo>
                    <a:pt x="18" y="4"/>
                  </a:moveTo>
                  <a:lnTo>
                    <a:pt x="30" y="0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2" y="2"/>
                  </a:lnTo>
                  <a:lnTo>
                    <a:pt x="78" y="12"/>
                  </a:lnTo>
                  <a:lnTo>
                    <a:pt x="88" y="22"/>
                  </a:lnTo>
                  <a:lnTo>
                    <a:pt x="108" y="24"/>
                  </a:lnTo>
                  <a:lnTo>
                    <a:pt x="92" y="28"/>
                  </a:lnTo>
                  <a:lnTo>
                    <a:pt x="70" y="28"/>
                  </a:lnTo>
                  <a:lnTo>
                    <a:pt x="64" y="34"/>
                  </a:lnTo>
                  <a:lnTo>
                    <a:pt x="52" y="34"/>
                  </a:lnTo>
                  <a:lnTo>
                    <a:pt x="42" y="40"/>
                  </a:lnTo>
                  <a:lnTo>
                    <a:pt x="32" y="32"/>
                  </a:lnTo>
                  <a:lnTo>
                    <a:pt x="10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20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1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9" name="Freeform 781"/>
            <p:cNvSpPr>
              <a:spLocks/>
            </p:cNvSpPr>
            <p:nvPr/>
          </p:nvSpPr>
          <p:spPr bwMode="ltGray">
            <a:xfrm>
              <a:off x="1906588" y="3706813"/>
              <a:ext cx="265112" cy="103187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70" y="4"/>
                </a:cxn>
                <a:cxn ang="0">
                  <a:pos x="52" y="2"/>
                </a:cxn>
                <a:cxn ang="0">
                  <a:pos x="38" y="0"/>
                </a:cxn>
                <a:cxn ang="0">
                  <a:pos x="20" y="8"/>
                </a:cxn>
                <a:cxn ang="0">
                  <a:pos x="10" y="16"/>
                </a:cxn>
                <a:cxn ang="0">
                  <a:pos x="0" y="26"/>
                </a:cxn>
                <a:cxn ang="0">
                  <a:pos x="12" y="24"/>
                </a:cxn>
                <a:cxn ang="0">
                  <a:pos x="24" y="20"/>
                </a:cxn>
                <a:cxn ang="0">
                  <a:pos x="36" y="12"/>
                </a:cxn>
                <a:cxn ang="0">
                  <a:pos x="46" y="12"/>
                </a:cxn>
                <a:cxn ang="0">
                  <a:pos x="42" y="16"/>
                </a:cxn>
                <a:cxn ang="0">
                  <a:pos x="36" y="20"/>
                </a:cxn>
                <a:cxn ang="0">
                  <a:pos x="46" y="20"/>
                </a:cxn>
                <a:cxn ang="0">
                  <a:pos x="58" y="20"/>
                </a:cxn>
                <a:cxn ang="0">
                  <a:pos x="74" y="16"/>
                </a:cxn>
                <a:cxn ang="0">
                  <a:pos x="74" y="20"/>
                </a:cxn>
                <a:cxn ang="0">
                  <a:pos x="78" y="24"/>
                </a:cxn>
                <a:cxn ang="0">
                  <a:pos x="98" y="26"/>
                </a:cxn>
                <a:cxn ang="0">
                  <a:pos x="100" y="32"/>
                </a:cxn>
                <a:cxn ang="0">
                  <a:pos x="102" y="38"/>
                </a:cxn>
                <a:cxn ang="0">
                  <a:pos x="106" y="40"/>
                </a:cxn>
                <a:cxn ang="0">
                  <a:pos x="120" y="44"/>
                </a:cxn>
                <a:cxn ang="0">
                  <a:pos x="122" y="48"/>
                </a:cxn>
                <a:cxn ang="0">
                  <a:pos x="112" y="54"/>
                </a:cxn>
                <a:cxn ang="0">
                  <a:pos x="136" y="56"/>
                </a:cxn>
                <a:cxn ang="0">
                  <a:pos x="150" y="56"/>
                </a:cxn>
                <a:cxn ang="0">
                  <a:pos x="154" y="52"/>
                </a:cxn>
                <a:cxn ang="0">
                  <a:pos x="164" y="52"/>
                </a:cxn>
                <a:cxn ang="0">
                  <a:pos x="166" y="48"/>
                </a:cxn>
                <a:cxn ang="0">
                  <a:pos x="162" y="48"/>
                </a:cxn>
                <a:cxn ang="0">
                  <a:pos x="156" y="38"/>
                </a:cxn>
                <a:cxn ang="0">
                  <a:pos x="146" y="38"/>
                </a:cxn>
                <a:cxn ang="0">
                  <a:pos x="144" y="34"/>
                </a:cxn>
                <a:cxn ang="0">
                  <a:pos x="136" y="30"/>
                </a:cxn>
                <a:cxn ang="0">
                  <a:pos x="120" y="26"/>
                </a:cxn>
                <a:cxn ang="0">
                  <a:pos x="114" y="18"/>
                </a:cxn>
                <a:cxn ang="0">
                  <a:pos x="102" y="8"/>
                </a:cxn>
                <a:cxn ang="0">
                  <a:pos x="104" y="18"/>
                </a:cxn>
                <a:cxn ang="0">
                  <a:pos x="96" y="16"/>
                </a:cxn>
                <a:cxn ang="0">
                  <a:pos x="88" y="12"/>
                </a:cxn>
                <a:cxn ang="0">
                  <a:pos x="82" y="6"/>
                </a:cxn>
              </a:cxnLst>
              <a:rect l="0" t="0" r="r" b="b"/>
              <a:pathLst>
                <a:path w="167" h="57">
                  <a:moveTo>
                    <a:pt x="82" y="6"/>
                  </a:moveTo>
                  <a:lnTo>
                    <a:pt x="70" y="4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0" y="8"/>
                  </a:lnTo>
                  <a:lnTo>
                    <a:pt x="10" y="16"/>
                  </a:lnTo>
                  <a:lnTo>
                    <a:pt x="0" y="26"/>
                  </a:lnTo>
                  <a:lnTo>
                    <a:pt x="12" y="24"/>
                  </a:lnTo>
                  <a:lnTo>
                    <a:pt x="24" y="20"/>
                  </a:lnTo>
                  <a:lnTo>
                    <a:pt x="36" y="12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36" y="20"/>
                  </a:lnTo>
                  <a:lnTo>
                    <a:pt x="46" y="20"/>
                  </a:lnTo>
                  <a:lnTo>
                    <a:pt x="58" y="20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8" y="24"/>
                  </a:lnTo>
                  <a:lnTo>
                    <a:pt x="98" y="26"/>
                  </a:lnTo>
                  <a:lnTo>
                    <a:pt x="100" y="32"/>
                  </a:lnTo>
                  <a:lnTo>
                    <a:pt x="102" y="38"/>
                  </a:lnTo>
                  <a:lnTo>
                    <a:pt x="106" y="40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12" y="54"/>
                  </a:lnTo>
                  <a:lnTo>
                    <a:pt x="136" y="56"/>
                  </a:lnTo>
                  <a:lnTo>
                    <a:pt x="150" y="56"/>
                  </a:lnTo>
                  <a:lnTo>
                    <a:pt x="154" y="52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2" y="48"/>
                  </a:lnTo>
                  <a:lnTo>
                    <a:pt x="156" y="38"/>
                  </a:lnTo>
                  <a:lnTo>
                    <a:pt x="146" y="38"/>
                  </a:lnTo>
                  <a:lnTo>
                    <a:pt x="144" y="34"/>
                  </a:lnTo>
                  <a:lnTo>
                    <a:pt x="136" y="30"/>
                  </a:lnTo>
                  <a:lnTo>
                    <a:pt x="120" y="26"/>
                  </a:lnTo>
                  <a:lnTo>
                    <a:pt x="114" y="18"/>
                  </a:lnTo>
                  <a:lnTo>
                    <a:pt x="102" y="8"/>
                  </a:lnTo>
                  <a:lnTo>
                    <a:pt x="104" y="18"/>
                  </a:lnTo>
                  <a:lnTo>
                    <a:pt x="96" y="16"/>
                  </a:lnTo>
                  <a:lnTo>
                    <a:pt x="88" y="12"/>
                  </a:lnTo>
                  <a:lnTo>
                    <a:pt x="8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0" name="Freeform 782"/>
            <p:cNvSpPr>
              <a:spLocks/>
            </p:cNvSpPr>
            <p:nvPr/>
          </p:nvSpPr>
          <p:spPr bwMode="ltGray">
            <a:xfrm>
              <a:off x="2070100" y="3849688"/>
              <a:ext cx="50800" cy="25400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28" y="6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0" y="12"/>
                </a:cxn>
                <a:cxn ang="0">
                  <a:pos x="24" y="14"/>
                </a:cxn>
                <a:cxn ang="0">
                  <a:pos x="32" y="10"/>
                </a:cxn>
              </a:cxnLst>
              <a:rect l="0" t="0" r="r" b="b"/>
              <a:pathLst>
                <a:path w="33" h="15">
                  <a:moveTo>
                    <a:pt x="32" y="10"/>
                  </a:moveTo>
                  <a:lnTo>
                    <a:pt x="28" y="6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24" y="14"/>
                  </a:lnTo>
                  <a:lnTo>
                    <a:pt x="3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1" name="Freeform 783"/>
            <p:cNvSpPr>
              <a:spLocks/>
            </p:cNvSpPr>
            <p:nvPr/>
          </p:nvSpPr>
          <p:spPr bwMode="ltGray">
            <a:xfrm>
              <a:off x="2335213" y="3841750"/>
              <a:ext cx="42862" cy="190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6" y="4"/>
                </a:cxn>
                <a:cxn ang="0">
                  <a:pos x="18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22" y="10"/>
                </a:cxn>
              </a:cxnLst>
              <a:rect l="0" t="0" r="r" b="b"/>
              <a:pathLst>
                <a:path w="27" h="11">
                  <a:moveTo>
                    <a:pt x="22" y="10"/>
                  </a:moveTo>
                  <a:lnTo>
                    <a:pt x="26" y="4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2" name="Freeform 784"/>
            <p:cNvSpPr>
              <a:spLocks/>
            </p:cNvSpPr>
            <p:nvPr/>
          </p:nvSpPr>
          <p:spPr bwMode="ltGray">
            <a:xfrm>
              <a:off x="2392363" y="3867150"/>
              <a:ext cx="11112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3" name="Freeform 785"/>
            <p:cNvSpPr>
              <a:spLocks/>
            </p:cNvSpPr>
            <p:nvPr/>
          </p:nvSpPr>
          <p:spPr bwMode="ltGray">
            <a:xfrm>
              <a:off x="2417763" y="3876675"/>
              <a:ext cx="4762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4" name="Freeform 786"/>
            <p:cNvSpPr>
              <a:spLocks/>
            </p:cNvSpPr>
            <p:nvPr/>
          </p:nvSpPr>
          <p:spPr bwMode="ltGray">
            <a:xfrm>
              <a:off x="2435225" y="3886200"/>
              <a:ext cx="7938" cy="1428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5" name="Freeform 787"/>
            <p:cNvSpPr>
              <a:spLocks/>
            </p:cNvSpPr>
            <p:nvPr/>
          </p:nvSpPr>
          <p:spPr bwMode="ltGray">
            <a:xfrm>
              <a:off x="2439988" y="3895725"/>
              <a:ext cx="7937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6" name="Freeform 788"/>
            <p:cNvSpPr>
              <a:spLocks/>
            </p:cNvSpPr>
            <p:nvPr/>
          </p:nvSpPr>
          <p:spPr bwMode="ltGray">
            <a:xfrm>
              <a:off x="2452688" y="3917950"/>
              <a:ext cx="11112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2" y="0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7" name="Freeform 789"/>
            <p:cNvSpPr>
              <a:spLocks/>
            </p:cNvSpPr>
            <p:nvPr/>
          </p:nvSpPr>
          <p:spPr bwMode="ltGray">
            <a:xfrm>
              <a:off x="2347913" y="3378200"/>
              <a:ext cx="11112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8" name="Freeform 790"/>
            <p:cNvSpPr>
              <a:spLocks/>
            </p:cNvSpPr>
            <p:nvPr/>
          </p:nvSpPr>
          <p:spPr bwMode="ltGray">
            <a:xfrm>
              <a:off x="2357438" y="3406775"/>
              <a:ext cx="12700" cy="79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9" name="Freeform 791"/>
            <p:cNvSpPr>
              <a:spLocks/>
            </p:cNvSpPr>
            <p:nvPr/>
          </p:nvSpPr>
          <p:spPr bwMode="ltGray">
            <a:xfrm>
              <a:off x="2324100" y="3841750"/>
              <a:ext cx="41275" cy="190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6" y="4"/>
                </a:cxn>
                <a:cxn ang="0">
                  <a:pos x="18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22" y="10"/>
                </a:cxn>
              </a:cxnLst>
              <a:rect l="0" t="0" r="r" b="b"/>
              <a:pathLst>
                <a:path w="27" h="11">
                  <a:moveTo>
                    <a:pt x="22" y="10"/>
                  </a:moveTo>
                  <a:lnTo>
                    <a:pt x="26" y="4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0" name="Freeform 792"/>
            <p:cNvSpPr>
              <a:spLocks/>
            </p:cNvSpPr>
            <p:nvPr/>
          </p:nvSpPr>
          <p:spPr bwMode="ltGray">
            <a:xfrm>
              <a:off x="2405063" y="3876675"/>
              <a:ext cx="4762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1" name="Freeform 793"/>
            <p:cNvSpPr>
              <a:spLocks/>
            </p:cNvSpPr>
            <p:nvPr/>
          </p:nvSpPr>
          <p:spPr bwMode="ltGray">
            <a:xfrm>
              <a:off x="2439988" y="3917950"/>
              <a:ext cx="11112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2" y="0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2" name="Freeform 794"/>
            <p:cNvSpPr>
              <a:spLocks/>
            </p:cNvSpPr>
            <p:nvPr/>
          </p:nvSpPr>
          <p:spPr bwMode="ltGray">
            <a:xfrm>
              <a:off x="395288" y="1266825"/>
              <a:ext cx="873125" cy="1019175"/>
            </a:xfrm>
            <a:custGeom>
              <a:avLst/>
              <a:gdLst/>
              <a:ahLst/>
              <a:cxnLst>
                <a:cxn ang="0">
                  <a:pos x="546" y="139"/>
                </a:cxn>
                <a:cxn ang="0">
                  <a:pos x="507" y="127"/>
                </a:cxn>
                <a:cxn ang="0">
                  <a:pos x="477" y="70"/>
                </a:cxn>
                <a:cxn ang="0">
                  <a:pos x="462" y="85"/>
                </a:cxn>
                <a:cxn ang="0">
                  <a:pos x="447" y="52"/>
                </a:cxn>
                <a:cxn ang="0">
                  <a:pos x="429" y="49"/>
                </a:cxn>
                <a:cxn ang="0">
                  <a:pos x="423" y="4"/>
                </a:cxn>
                <a:cxn ang="0">
                  <a:pos x="399" y="25"/>
                </a:cxn>
                <a:cxn ang="0">
                  <a:pos x="372" y="4"/>
                </a:cxn>
                <a:cxn ang="0">
                  <a:pos x="366" y="34"/>
                </a:cxn>
                <a:cxn ang="0">
                  <a:pos x="357" y="61"/>
                </a:cxn>
                <a:cxn ang="0">
                  <a:pos x="342" y="37"/>
                </a:cxn>
                <a:cxn ang="0">
                  <a:pos x="267" y="91"/>
                </a:cxn>
                <a:cxn ang="0">
                  <a:pos x="249" y="139"/>
                </a:cxn>
                <a:cxn ang="0">
                  <a:pos x="282" y="205"/>
                </a:cxn>
                <a:cxn ang="0">
                  <a:pos x="243" y="202"/>
                </a:cxn>
                <a:cxn ang="0">
                  <a:pos x="207" y="199"/>
                </a:cxn>
                <a:cxn ang="0">
                  <a:pos x="219" y="178"/>
                </a:cxn>
                <a:cxn ang="0">
                  <a:pos x="159" y="199"/>
                </a:cxn>
                <a:cxn ang="0">
                  <a:pos x="180" y="232"/>
                </a:cxn>
                <a:cxn ang="0">
                  <a:pos x="150" y="238"/>
                </a:cxn>
                <a:cxn ang="0">
                  <a:pos x="156" y="262"/>
                </a:cxn>
                <a:cxn ang="0">
                  <a:pos x="231" y="250"/>
                </a:cxn>
                <a:cxn ang="0">
                  <a:pos x="213" y="307"/>
                </a:cxn>
                <a:cxn ang="0">
                  <a:pos x="156" y="325"/>
                </a:cxn>
                <a:cxn ang="0">
                  <a:pos x="90" y="364"/>
                </a:cxn>
                <a:cxn ang="0">
                  <a:pos x="93" y="430"/>
                </a:cxn>
                <a:cxn ang="0">
                  <a:pos x="123" y="448"/>
                </a:cxn>
                <a:cxn ang="0">
                  <a:pos x="168" y="499"/>
                </a:cxn>
                <a:cxn ang="0">
                  <a:pos x="90" y="562"/>
                </a:cxn>
                <a:cxn ang="0">
                  <a:pos x="42" y="586"/>
                </a:cxn>
                <a:cxn ang="0">
                  <a:pos x="9" y="628"/>
                </a:cxn>
                <a:cxn ang="0">
                  <a:pos x="96" y="586"/>
                </a:cxn>
                <a:cxn ang="0">
                  <a:pos x="177" y="532"/>
                </a:cxn>
                <a:cxn ang="0">
                  <a:pos x="207" y="499"/>
                </a:cxn>
                <a:cxn ang="0">
                  <a:pos x="210" y="478"/>
                </a:cxn>
                <a:cxn ang="0">
                  <a:pos x="282" y="421"/>
                </a:cxn>
                <a:cxn ang="0">
                  <a:pos x="285" y="442"/>
                </a:cxn>
                <a:cxn ang="0">
                  <a:pos x="231" y="499"/>
                </a:cxn>
                <a:cxn ang="0">
                  <a:pos x="279" y="481"/>
                </a:cxn>
                <a:cxn ang="0">
                  <a:pos x="309" y="484"/>
                </a:cxn>
                <a:cxn ang="0">
                  <a:pos x="312" y="454"/>
                </a:cxn>
                <a:cxn ang="0">
                  <a:pos x="342" y="469"/>
                </a:cxn>
                <a:cxn ang="0">
                  <a:pos x="327" y="490"/>
                </a:cxn>
                <a:cxn ang="0">
                  <a:pos x="378" y="502"/>
                </a:cxn>
                <a:cxn ang="0">
                  <a:pos x="411" y="439"/>
                </a:cxn>
                <a:cxn ang="0">
                  <a:pos x="429" y="355"/>
                </a:cxn>
                <a:cxn ang="0">
                  <a:pos x="462" y="280"/>
                </a:cxn>
                <a:cxn ang="0">
                  <a:pos x="525" y="181"/>
                </a:cxn>
                <a:cxn ang="0">
                  <a:pos x="546" y="139"/>
                </a:cxn>
              </a:cxnLst>
              <a:rect l="0" t="0" r="r" b="b"/>
              <a:pathLst>
                <a:path w="549" h="628">
                  <a:moveTo>
                    <a:pt x="546" y="139"/>
                  </a:moveTo>
                  <a:cubicBezTo>
                    <a:pt x="543" y="130"/>
                    <a:pt x="518" y="138"/>
                    <a:pt x="507" y="127"/>
                  </a:cubicBezTo>
                  <a:cubicBezTo>
                    <a:pt x="496" y="116"/>
                    <a:pt x="484" y="77"/>
                    <a:pt x="477" y="70"/>
                  </a:cubicBezTo>
                  <a:cubicBezTo>
                    <a:pt x="470" y="63"/>
                    <a:pt x="467" y="88"/>
                    <a:pt x="462" y="85"/>
                  </a:cubicBezTo>
                  <a:cubicBezTo>
                    <a:pt x="457" y="82"/>
                    <a:pt x="452" y="58"/>
                    <a:pt x="447" y="52"/>
                  </a:cubicBezTo>
                  <a:cubicBezTo>
                    <a:pt x="442" y="46"/>
                    <a:pt x="433" y="57"/>
                    <a:pt x="429" y="49"/>
                  </a:cubicBezTo>
                  <a:cubicBezTo>
                    <a:pt x="425" y="41"/>
                    <a:pt x="428" y="8"/>
                    <a:pt x="423" y="4"/>
                  </a:cubicBezTo>
                  <a:cubicBezTo>
                    <a:pt x="418" y="0"/>
                    <a:pt x="407" y="25"/>
                    <a:pt x="399" y="25"/>
                  </a:cubicBezTo>
                  <a:cubicBezTo>
                    <a:pt x="391" y="25"/>
                    <a:pt x="377" y="3"/>
                    <a:pt x="372" y="4"/>
                  </a:cubicBezTo>
                  <a:cubicBezTo>
                    <a:pt x="367" y="5"/>
                    <a:pt x="368" y="25"/>
                    <a:pt x="366" y="34"/>
                  </a:cubicBezTo>
                  <a:cubicBezTo>
                    <a:pt x="364" y="43"/>
                    <a:pt x="361" y="61"/>
                    <a:pt x="357" y="61"/>
                  </a:cubicBezTo>
                  <a:cubicBezTo>
                    <a:pt x="353" y="61"/>
                    <a:pt x="357" y="32"/>
                    <a:pt x="342" y="37"/>
                  </a:cubicBezTo>
                  <a:cubicBezTo>
                    <a:pt x="327" y="42"/>
                    <a:pt x="282" y="74"/>
                    <a:pt x="267" y="91"/>
                  </a:cubicBezTo>
                  <a:cubicBezTo>
                    <a:pt x="252" y="108"/>
                    <a:pt x="247" y="120"/>
                    <a:pt x="249" y="139"/>
                  </a:cubicBezTo>
                  <a:cubicBezTo>
                    <a:pt x="251" y="158"/>
                    <a:pt x="283" y="195"/>
                    <a:pt x="282" y="205"/>
                  </a:cubicBezTo>
                  <a:cubicBezTo>
                    <a:pt x="281" y="215"/>
                    <a:pt x="255" y="203"/>
                    <a:pt x="243" y="202"/>
                  </a:cubicBezTo>
                  <a:cubicBezTo>
                    <a:pt x="231" y="201"/>
                    <a:pt x="211" y="203"/>
                    <a:pt x="207" y="199"/>
                  </a:cubicBezTo>
                  <a:cubicBezTo>
                    <a:pt x="203" y="195"/>
                    <a:pt x="227" y="178"/>
                    <a:pt x="219" y="178"/>
                  </a:cubicBezTo>
                  <a:cubicBezTo>
                    <a:pt x="211" y="178"/>
                    <a:pt x="165" y="190"/>
                    <a:pt x="159" y="199"/>
                  </a:cubicBezTo>
                  <a:cubicBezTo>
                    <a:pt x="153" y="208"/>
                    <a:pt x="181" y="226"/>
                    <a:pt x="180" y="232"/>
                  </a:cubicBezTo>
                  <a:cubicBezTo>
                    <a:pt x="179" y="238"/>
                    <a:pt x="154" y="233"/>
                    <a:pt x="150" y="238"/>
                  </a:cubicBezTo>
                  <a:cubicBezTo>
                    <a:pt x="146" y="243"/>
                    <a:pt x="143" y="260"/>
                    <a:pt x="156" y="262"/>
                  </a:cubicBezTo>
                  <a:cubicBezTo>
                    <a:pt x="169" y="264"/>
                    <a:pt x="222" y="243"/>
                    <a:pt x="231" y="250"/>
                  </a:cubicBezTo>
                  <a:cubicBezTo>
                    <a:pt x="240" y="257"/>
                    <a:pt x="225" y="295"/>
                    <a:pt x="213" y="307"/>
                  </a:cubicBezTo>
                  <a:cubicBezTo>
                    <a:pt x="201" y="319"/>
                    <a:pt x="176" y="316"/>
                    <a:pt x="156" y="325"/>
                  </a:cubicBezTo>
                  <a:cubicBezTo>
                    <a:pt x="136" y="334"/>
                    <a:pt x="100" y="347"/>
                    <a:pt x="90" y="364"/>
                  </a:cubicBezTo>
                  <a:cubicBezTo>
                    <a:pt x="80" y="381"/>
                    <a:pt x="88" y="416"/>
                    <a:pt x="93" y="430"/>
                  </a:cubicBezTo>
                  <a:cubicBezTo>
                    <a:pt x="98" y="444"/>
                    <a:pt x="111" y="437"/>
                    <a:pt x="123" y="448"/>
                  </a:cubicBezTo>
                  <a:cubicBezTo>
                    <a:pt x="135" y="459"/>
                    <a:pt x="173" y="480"/>
                    <a:pt x="168" y="499"/>
                  </a:cubicBezTo>
                  <a:cubicBezTo>
                    <a:pt x="163" y="518"/>
                    <a:pt x="111" y="547"/>
                    <a:pt x="90" y="562"/>
                  </a:cubicBezTo>
                  <a:cubicBezTo>
                    <a:pt x="69" y="577"/>
                    <a:pt x="55" y="575"/>
                    <a:pt x="42" y="586"/>
                  </a:cubicBezTo>
                  <a:cubicBezTo>
                    <a:pt x="29" y="597"/>
                    <a:pt x="0" y="628"/>
                    <a:pt x="9" y="628"/>
                  </a:cubicBezTo>
                  <a:cubicBezTo>
                    <a:pt x="18" y="628"/>
                    <a:pt x="68" y="602"/>
                    <a:pt x="96" y="586"/>
                  </a:cubicBezTo>
                  <a:cubicBezTo>
                    <a:pt x="124" y="570"/>
                    <a:pt x="158" y="547"/>
                    <a:pt x="177" y="532"/>
                  </a:cubicBezTo>
                  <a:cubicBezTo>
                    <a:pt x="196" y="517"/>
                    <a:pt x="202" y="508"/>
                    <a:pt x="207" y="499"/>
                  </a:cubicBezTo>
                  <a:cubicBezTo>
                    <a:pt x="212" y="490"/>
                    <a:pt x="198" y="491"/>
                    <a:pt x="210" y="478"/>
                  </a:cubicBezTo>
                  <a:cubicBezTo>
                    <a:pt x="222" y="465"/>
                    <a:pt x="269" y="427"/>
                    <a:pt x="282" y="421"/>
                  </a:cubicBezTo>
                  <a:cubicBezTo>
                    <a:pt x="295" y="415"/>
                    <a:pt x="294" y="429"/>
                    <a:pt x="285" y="442"/>
                  </a:cubicBezTo>
                  <a:cubicBezTo>
                    <a:pt x="276" y="455"/>
                    <a:pt x="232" y="493"/>
                    <a:pt x="231" y="499"/>
                  </a:cubicBezTo>
                  <a:cubicBezTo>
                    <a:pt x="230" y="505"/>
                    <a:pt x="266" y="483"/>
                    <a:pt x="279" y="481"/>
                  </a:cubicBezTo>
                  <a:cubicBezTo>
                    <a:pt x="292" y="479"/>
                    <a:pt x="304" y="488"/>
                    <a:pt x="309" y="484"/>
                  </a:cubicBezTo>
                  <a:cubicBezTo>
                    <a:pt x="314" y="480"/>
                    <a:pt x="307" y="456"/>
                    <a:pt x="312" y="454"/>
                  </a:cubicBezTo>
                  <a:cubicBezTo>
                    <a:pt x="317" y="452"/>
                    <a:pt x="340" y="463"/>
                    <a:pt x="342" y="469"/>
                  </a:cubicBezTo>
                  <a:cubicBezTo>
                    <a:pt x="344" y="475"/>
                    <a:pt x="321" y="485"/>
                    <a:pt x="327" y="490"/>
                  </a:cubicBezTo>
                  <a:cubicBezTo>
                    <a:pt x="333" y="495"/>
                    <a:pt x="364" y="510"/>
                    <a:pt x="378" y="502"/>
                  </a:cubicBezTo>
                  <a:cubicBezTo>
                    <a:pt x="392" y="494"/>
                    <a:pt x="403" y="463"/>
                    <a:pt x="411" y="439"/>
                  </a:cubicBezTo>
                  <a:cubicBezTo>
                    <a:pt x="419" y="415"/>
                    <a:pt x="421" y="381"/>
                    <a:pt x="429" y="355"/>
                  </a:cubicBezTo>
                  <a:cubicBezTo>
                    <a:pt x="437" y="329"/>
                    <a:pt x="446" y="309"/>
                    <a:pt x="462" y="280"/>
                  </a:cubicBezTo>
                  <a:cubicBezTo>
                    <a:pt x="478" y="251"/>
                    <a:pt x="511" y="206"/>
                    <a:pt x="525" y="181"/>
                  </a:cubicBezTo>
                  <a:cubicBezTo>
                    <a:pt x="539" y="156"/>
                    <a:pt x="549" y="148"/>
                    <a:pt x="546" y="139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3" name="Freeform 795"/>
            <p:cNvSpPr>
              <a:spLocks/>
            </p:cNvSpPr>
            <p:nvPr/>
          </p:nvSpPr>
          <p:spPr bwMode="ltGray">
            <a:xfrm>
              <a:off x="981075" y="1493838"/>
              <a:ext cx="1724025" cy="1536700"/>
            </a:xfrm>
            <a:custGeom>
              <a:avLst/>
              <a:gdLst/>
              <a:ahLst/>
              <a:cxnLst>
                <a:cxn ang="0">
                  <a:pos x="244" y="92"/>
                </a:cxn>
                <a:cxn ang="0">
                  <a:pos x="262" y="74"/>
                </a:cxn>
                <a:cxn ang="0">
                  <a:pos x="295" y="59"/>
                </a:cxn>
                <a:cxn ang="0">
                  <a:pos x="355" y="53"/>
                </a:cxn>
                <a:cxn ang="0">
                  <a:pos x="388" y="71"/>
                </a:cxn>
                <a:cxn ang="0">
                  <a:pos x="460" y="155"/>
                </a:cxn>
                <a:cxn ang="0">
                  <a:pos x="466" y="173"/>
                </a:cxn>
                <a:cxn ang="0">
                  <a:pos x="463" y="203"/>
                </a:cxn>
                <a:cxn ang="0">
                  <a:pos x="547" y="242"/>
                </a:cxn>
                <a:cxn ang="0">
                  <a:pos x="580" y="197"/>
                </a:cxn>
                <a:cxn ang="0">
                  <a:pos x="670" y="236"/>
                </a:cxn>
                <a:cxn ang="0">
                  <a:pos x="751" y="347"/>
                </a:cxn>
                <a:cxn ang="0">
                  <a:pos x="706" y="368"/>
                </a:cxn>
                <a:cxn ang="0">
                  <a:pos x="649" y="359"/>
                </a:cxn>
                <a:cxn ang="0">
                  <a:pos x="679" y="407"/>
                </a:cxn>
                <a:cxn ang="0">
                  <a:pos x="604" y="530"/>
                </a:cxn>
                <a:cxn ang="0">
                  <a:pos x="631" y="596"/>
                </a:cxn>
                <a:cxn ang="0">
                  <a:pos x="712" y="647"/>
                </a:cxn>
                <a:cxn ang="0">
                  <a:pos x="730" y="719"/>
                </a:cxn>
                <a:cxn ang="0">
                  <a:pos x="787" y="728"/>
                </a:cxn>
                <a:cxn ang="0">
                  <a:pos x="829" y="638"/>
                </a:cxn>
                <a:cxn ang="0">
                  <a:pos x="859" y="524"/>
                </a:cxn>
                <a:cxn ang="0">
                  <a:pos x="859" y="455"/>
                </a:cxn>
                <a:cxn ang="0">
                  <a:pos x="916" y="515"/>
                </a:cxn>
                <a:cxn ang="0">
                  <a:pos x="940" y="542"/>
                </a:cxn>
                <a:cxn ang="0">
                  <a:pos x="955" y="602"/>
                </a:cxn>
                <a:cxn ang="0">
                  <a:pos x="1027" y="635"/>
                </a:cxn>
                <a:cxn ang="0">
                  <a:pos x="1081" y="734"/>
                </a:cxn>
                <a:cxn ang="0">
                  <a:pos x="1018" y="803"/>
                </a:cxn>
                <a:cxn ang="0">
                  <a:pos x="946" y="836"/>
                </a:cxn>
                <a:cxn ang="0">
                  <a:pos x="922" y="902"/>
                </a:cxn>
                <a:cxn ang="0">
                  <a:pos x="886" y="887"/>
                </a:cxn>
                <a:cxn ang="0">
                  <a:pos x="859" y="851"/>
                </a:cxn>
                <a:cxn ang="0">
                  <a:pos x="787" y="908"/>
                </a:cxn>
                <a:cxn ang="0">
                  <a:pos x="715" y="911"/>
                </a:cxn>
                <a:cxn ang="0">
                  <a:pos x="523" y="803"/>
                </a:cxn>
                <a:cxn ang="0">
                  <a:pos x="376" y="785"/>
                </a:cxn>
                <a:cxn ang="0">
                  <a:pos x="163" y="767"/>
                </a:cxn>
                <a:cxn ang="0">
                  <a:pos x="85" y="683"/>
                </a:cxn>
                <a:cxn ang="0">
                  <a:pos x="67" y="596"/>
                </a:cxn>
                <a:cxn ang="0">
                  <a:pos x="67" y="491"/>
                </a:cxn>
                <a:cxn ang="0">
                  <a:pos x="73" y="419"/>
                </a:cxn>
                <a:cxn ang="0">
                  <a:pos x="46" y="415"/>
                </a:cxn>
                <a:cxn ang="0">
                  <a:pos x="43" y="557"/>
                </a:cxn>
                <a:cxn ang="0">
                  <a:pos x="30" y="515"/>
                </a:cxn>
                <a:cxn ang="0">
                  <a:pos x="28" y="380"/>
                </a:cxn>
                <a:cxn ang="0">
                  <a:pos x="37" y="284"/>
                </a:cxn>
                <a:cxn ang="0">
                  <a:pos x="181" y="5"/>
                </a:cxn>
              </a:cxnLst>
              <a:rect l="0" t="0" r="r" b="b"/>
              <a:pathLst>
                <a:path w="1084" h="947">
                  <a:moveTo>
                    <a:pt x="181" y="5"/>
                  </a:moveTo>
                  <a:cubicBezTo>
                    <a:pt x="199" y="0"/>
                    <a:pt x="232" y="85"/>
                    <a:pt x="244" y="92"/>
                  </a:cubicBezTo>
                  <a:cubicBezTo>
                    <a:pt x="256" y="99"/>
                    <a:pt x="247" y="53"/>
                    <a:pt x="250" y="50"/>
                  </a:cubicBezTo>
                  <a:cubicBezTo>
                    <a:pt x="253" y="47"/>
                    <a:pt x="255" y="77"/>
                    <a:pt x="262" y="74"/>
                  </a:cubicBezTo>
                  <a:cubicBezTo>
                    <a:pt x="269" y="71"/>
                    <a:pt x="287" y="37"/>
                    <a:pt x="292" y="35"/>
                  </a:cubicBezTo>
                  <a:cubicBezTo>
                    <a:pt x="297" y="33"/>
                    <a:pt x="292" y="52"/>
                    <a:pt x="295" y="59"/>
                  </a:cubicBezTo>
                  <a:cubicBezTo>
                    <a:pt x="298" y="66"/>
                    <a:pt x="303" y="78"/>
                    <a:pt x="313" y="77"/>
                  </a:cubicBezTo>
                  <a:cubicBezTo>
                    <a:pt x="323" y="76"/>
                    <a:pt x="346" y="51"/>
                    <a:pt x="355" y="53"/>
                  </a:cubicBezTo>
                  <a:cubicBezTo>
                    <a:pt x="364" y="55"/>
                    <a:pt x="362" y="86"/>
                    <a:pt x="367" y="89"/>
                  </a:cubicBezTo>
                  <a:cubicBezTo>
                    <a:pt x="372" y="92"/>
                    <a:pt x="379" y="65"/>
                    <a:pt x="388" y="71"/>
                  </a:cubicBezTo>
                  <a:cubicBezTo>
                    <a:pt x="397" y="77"/>
                    <a:pt x="412" y="114"/>
                    <a:pt x="424" y="128"/>
                  </a:cubicBezTo>
                  <a:cubicBezTo>
                    <a:pt x="436" y="142"/>
                    <a:pt x="451" y="151"/>
                    <a:pt x="460" y="155"/>
                  </a:cubicBezTo>
                  <a:cubicBezTo>
                    <a:pt x="469" y="159"/>
                    <a:pt x="477" y="152"/>
                    <a:pt x="478" y="155"/>
                  </a:cubicBezTo>
                  <a:cubicBezTo>
                    <a:pt x="479" y="158"/>
                    <a:pt x="473" y="170"/>
                    <a:pt x="466" y="173"/>
                  </a:cubicBezTo>
                  <a:cubicBezTo>
                    <a:pt x="459" y="176"/>
                    <a:pt x="436" y="171"/>
                    <a:pt x="436" y="176"/>
                  </a:cubicBezTo>
                  <a:cubicBezTo>
                    <a:pt x="436" y="181"/>
                    <a:pt x="449" y="198"/>
                    <a:pt x="463" y="203"/>
                  </a:cubicBezTo>
                  <a:cubicBezTo>
                    <a:pt x="477" y="208"/>
                    <a:pt x="506" y="200"/>
                    <a:pt x="520" y="206"/>
                  </a:cubicBezTo>
                  <a:cubicBezTo>
                    <a:pt x="534" y="212"/>
                    <a:pt x="542" y="244"/>
                    <a:pt x="547" y="242"/>
                  </a:cubicBezTo>
                  <a:cubicBezTo>
                    <a:pt x="552" y="240"/>
                    <a:pt x="548" y="201"/>
                    <a:pt x="553" y="194"/>
                  </a:cubicBezTo>
                  <a:cubicBezTo>
                    <a:pt x="558" y="187"/>
                    <a:pt x="569" y="188"/>
                    <a:pt x="580" y="197"/>
                  </a:cubicBezTo>
                  <a:cubicBezTo>
                    <a:pt x="591" y="206"/>
                    <a:pt x="607" y="241"/>
                    <a:pt x="622" y="248"/>
                  </a:cubicBezTo>
                  <a:cubicBezTo>
                    <a:pt x="637" y="255"/>
                    <a:pt x="656" y="227"/>
                    <a:pt x="670" y="236"/>
                  </a:cubicBezTo>
                  <a:cubicBezTo>
                    <a:pt x="684" y="245"/>
                    <a:pt x="696" y="287"/>
                    <a:pt x="709" y="305"/>
                  </a:cubicBezTo>
                  <a:cubicBezTo>
                    <a:pt x="722" y="323"/>
                    <a:pt x="745" y="333"/>
                    <a:pt x="751" y="347"/>
                  </a:cubicBezTo>
                  <a:cubicBezTo>
                    <a:pt x="757" y="361"/>
                    <a:pt x="755" y="386"/>
                    <a:pt x="748" y="389"/>
                  </a:cubicBezTo>
                  <a:cubicBezTo>
                    <a:pt x="741" y="392"/>
                    <a:pt x="713" y="367"/>
                    <a:pt x="706" y="368"/>
                  </a:cubicBezTo>
                  <a:cubicBezTo>
                    <a:pt x="699" y="369"/>
                    <a:pt x="712" y="399"/>
                    <a:pt x="703" y="398"/>
                  </a:cubicBezTo>
                  <a:cubicBezTo>
                    <a:pt x="694" y="397"/>
                    <a:pt x="661" y="363"/>
                    <a:pt x="649" y="359"/>
                  </a:cubicBezTo>
                  <a:cubicBezTo>
                    <a:pt x="637" y="355"/>
                    <a:pt x="626" y="363"/>
                    <a:pt x="631" y="371"/>
                  </a:cubicBezTo>
                  <a:cubicBezTo>
                    <a:pt x="636" y="379"/>
                    <a:pt x="682" y="389"/>
                    <a:pt x="679" y="407"/>
                  </a:cubicBezTo>
                  <a:cubicBezTo>
                    <a:pt x="676" y="425"/>
                    <a:pt x="622" y="462"/>
                    <a:pt x="610" y="482"/>
                  </a:cubicBezTo>
                  <a:cubicBezTo>
                    <a:pt x="598" y="502"/>
                    <a:pt x="602" y="515"/>
                    <a:pt x="604" y="530"/>
                  </a:cubicBezTo>
                  <a:cubicBezTo>
                    <a:pt x="606" y="545"/>
                    <a:pt x="618" y="564"/>
                    <a:pt x="622" y="575"/>
                  </a:cubicBezTo>
                  <a:cubicBezTo>
                    <a:pt x="626" y="586"/>
                    <a:pt x="622" y="590"/>
                    <a:pt x="631" y="596"/>
                  </a:cubicBezTo>
                  <a:cubicBezTo>
                    <a:pt x="640" y="602"/>
                    <a:pt x="663" y="606"/>
                    <a:pt x="676" y="614"/>
                  </a:cubicBezTo>
                  <a:cubicBezTo>
                    <a:pt x="689" y="622"/>
                    <a:pt x="702" y="638"/>
                    <a:pt x="712" y="647"/>
                  </a:cubicBezTo>
                  <a:cubicBezTo>
                    <a:pt x="722" y="656"/>
                    <a:pt x="733" y="656"/>
                    <a:pt x="736" y="668"/>
                  </a:cubicBezTo>
                  <a:cubicBezTo>
                    <a:pt x="739" y="680"/>
                    <a:pt x="728" y="703"/>
                    <a:pt x="730" y="719"/>
                  </a:cubicBezTo>
                  <a:cubicBezTo>
                    <a:pt x="732" y="735"/>
                    <a:pt x="739" y="763"/>
                    <a:pt x="748" y="764"/>
                  </a:cubicBezTo>
                  <a:cubicBezTo>
                    <a:pt x="757" y="765"/>
                    <a:pt x="781" y="743"/>
                    <a:pt x="787" y="728"/>
                  </a:cubicBezTo>
                  <a:cubicBezTo>
                    <a:pt x="793" y="713"/>
                    <a:pt x="777" y="686"/>
                    <a:pt x="784" y="671"/>
                  </a:cubicBezTo>
                  <a:cubicBezTo>
                    <a:pt x="791" y="656"/>
                    <a:pt x="822" y="657"/>
                    <a:pt x="829" y="638"/>
                  </a:cubicBezTo>
                  <a:cubicBezTo>
                    <a:pt x="836" y="619"/>
                    <a:pt x="821" y="576"/>
                    <a:pt x="826" y="557"/>
                  </a:cubicBezTo>
                  <a:cubicBezTo>
                    <a:pt x="831" y="538"/>
                    <a:pt x="853" y="537"/>
                    <a:pt x="859" y="524"/>
                  </a:cubicBezTo>
                  <a:cubicBezTo>
                    <a:pt x="865" y="511"/>
                    <a:pt x="862" y="493"/>
                    <a:pt x="862" y="482"/>
                  </a:cubicBezTo>
                  <a:cubicBezTo>
                    <a:pt x="862" y="471"/>
                    <a:pt x="851" y="455"/>
                    <a:pt x="859" y="455"/>
                  </a:cubicBezTo>
                  <a:cubicBezTo>
                    <a:pt x="867" y="455"/>
                    <a:pt x="901" y="469"/>
                    <a:pt x="910" y="479"/>
                  </a:cubicBezTo>
                  <a:cubicBezTo>
                    <a:pt x="919" y="489"/>
                    <a:pt x="911" y="512"/>
                    <a:pt x="916" y="515"/>
                  </a:cubicBezTo>
                  <a:cubicBezTo>
                    <a:pt x="921" y="518"/>
                    <a:pt x="939" y="495"/>
                    <a:pt x="943" y="500"/>
                  </a:cubicBezTo>
                  <a:cubicBezTo>
                    <a:pt x="947" y="505"/>
                    <a:pt x="943" y="532"/>
                    <a:pt x="940" y="542"/>
                  </a:cubicBezTo>
                  <a:cubicBezTo>
                    <a:pt x="937" y="552"/>
                    <a:pt x="922" y="553"/>
                    <a:pt x="925" y="563"/>
                  </a:cubicBezTo>
                  <a:cubicBezTo>
                    <a:pt x="928" y="573"/>
                    <a:pt x="941" y="603"/>
                    <a:pt x="955" y="602"/>
                  </a:cubicBezTo>
                  <a:cubicBezTo>
                    <a:pt x="969" y="601"/>
                    <a:pt x="997" y="551"/>
                    <a:pt x="1009" y="557"/>
                  </a:cubicBezTo>
                  <a:cubicBezTo>
                    <a:pt x="1021" y="563"/>
                    <a:pt x="1026" y="618"/>
                    <a:pt x="1027" y="635"/>
                  </a:cubicBezTo>
                  <a:cubicBezTo>
                    <a:pt x="1028" y="652"/>
                    <a:pt x="1009" y="645"/>
                    <a:pt x="1018" y="662"/>
                  </a:cubicBezTo>
                  <a:cubicBezTo>
                    <a:pt x="1027" y="679"/>
                    <a:pt x="1078" y="715"/>
                    <a:pt x="1081" y="734"/>
                  </a:cubicBezTo>
                  <a:cubicBezTo>
                    <a:pt x="1084" y="753"/>
                    <a:pt x="1049" y="765"/>
                    <a:pt x="1039" y="776"/>
                  </a:cubicBezTo>
                  <a:cubicBezTo>
                    <a:pt x="1029" y="787"/>
                    <a:pt x="1028" y="796"/>
                    <a:pt x="1018" y="803"/>
                  </a:cubicBezTo>
                  <a:cubicBezTo>
                    <a:pt x="1008" y="810"/>
                    <a:pt x="988" y="812"/>
                    <a:pt x="976" y="818"/>
                  </a:cubicBezTo>
                  <a:cubicBezTo>
                    <a:pt x="964" y="824"/>
                    <a:pt x="954" y="827"/>
                    <a:pt x="946" y="836"/>
                  </a:cubicBezTo>
                  <a:cubicBezTo>
                    <a:pt x="938" y="845"/>
                    <a:pt x="929" y="864"/>
                    <a:pt x="925" y="875"/>
                  </a:cubicBezTo>
                  <a:cubicBezTo>
                    <a:pt x="921" y="886"/>
                    <a:pt x="925" y="895"/>
                    <a:pt x="922" y="902"/>
                  </a:cubicBezTo>
                  <a:cubicBezTo>
                    <a:pt x="919" y="909"/>
                    <a:pt x="910" y="919"/>
                    <a:pt x="904" y="917"/>
                  </a:cubicBezTo>
                  <a:cubicBezTo>
                    <a:pt x="898" y="915"/>
                    <a:pt x="887" y="898"/>
                    <a:pt x="886" y="887"/>
                  </a:cubicBezTo>
                  <a:cubicBezTo>
                    <a:pt x="885" y="876"/>
                    <a:pt x="902" y="854"/>
                    <a:pt x="898" y="848"/>
                  </a:cubicBezTo>
                  <a:cubicBezTo>
                    <a:pt x="894" y="842"/>
                    <a:pt x="870" y="842"/>
                    <a:pt x="859" y="851"/>
                  </a:cubicBezTo>
                  <a:cubicBezTo>
                    <a:pt x="848" y="860"/>
                    <a:pt x="847" y="890"/>
                    <a:pt x="835" y="899"/>
                  </a:cubicBezTo>
                  <a:cubicBezTo>
                    <a:pt x="823" y="908"/>
                    <a:pt x="803" y="900"/>
                    <a:pt x="787" y="908"/>
                  </a:cubicBezTo>
                  <a:cubicBezTo>
                    <a:pt x="771" y="916"/>
                    <a:pt x="751" y="947"/>
                    <a:pt x="739" y="947"/>
                  </a:cubicBezTo>
                  <a:cubicBezTo>
                    <a:pt x="727" y="947"/>
                    <a:pt x="731" y="925"/>
                    <a:pt x="715" y="911"/>
                  </a:cubicBezTo>
                  <a:cubicBezTo>
                    <a:pt x="699" y="897"/>
                    <a:pt x="675" y="881"/>
                    <a:pt x="643" y="863"/>
                  </a:cubicBezTo>
                  <a:cubicBezTo>
                    <a:pt x="611" y="845"/>
                    <a:pt x="549" y="816"/>
                    <a:pt x="523" y="803"/>
                  </a:cubicBezTo>
                  <a:cubicBezTo>
                    <a:pt x="497" y="790"/>
                    <a:pt x="508" y="788"/>
                    <a:pt x="484" y="785"/>
                  </a:cubicBezTo>
                  <a:cubicBezTo>
                    <a:pt x="460" y="782"/>
                    <a:pt x="412" y="788"/>
                    <a:pt x="376" y="785"/>
                  </a:cubicBezTo>
                  <a:cubicBezTo>
                    <a:pt x="340" y="782"/>
                    <a:pt x="300" y="770"/>
                    <a:pt x="265" y="767"/>
                  </a:cubicBezTo>
                  <a:cubicBezTo>
                    <a:pt x="230" y="764"/>
                    <a:pt x="189" y="770"/>
                    <a:pt x="163" y="767"/>
                  </a:cubicBezTo>
                  <a:cubicBezTo>
                    <a:pt x="137" y="764"/>
                    <a:pt x="122" y="763"/>
                    <a:pt x="109" y="749"/>
                  </a:cubicBezTo>
                  <a:cubicBezTo>
                    <a:pt x="96" y="735"/>
                    <a:pt x="86" y="703"/>
                    <a:pt x="85" y="683"/>
                  </a:cubicBezTo>
                  <a:cubicBezTo>
                    <a:pt x="84" y="663"/>
                    <a:pt x="103" y="643"/>
                    <a:pt x="100" y="629"/>
                  </a:cubicBezTo>
                  <a:cubicBezTo>
                    <a:pt x="97" y="615"/>
                    <a:pt x="68" y="612"/>
                    <a:pt x="67" y="596"/>
                  </a:cubicBezTo>
                  <a:cubicBezTo>
                    <a:pt x="66" y="580"/>
                    <a:pt x="94" y="550"/>
                    <a:pt x="94" y="533"/>
                  </a:cubicBezTo>
                  <a:cubicBezTo>
                    <a:pt x="94" y="516"/>
                    <a:pt x="67" y="504"/>
                    <a:pt x="67" y="491"/>
                  </a:cubicBezTo>
                  <a:cubicBezTo>
                    <a:pt x="67" y="478"/>
                    <a:pt x="96" y="464"/>
                    <a:pt x="97" y="452"/>
                  </a:cubicBezTo>
                  <a:cubicBezTo>
                    <a:pt x="98" y="440"/>
                    <a:pt x="78" y="437"/>
                    <a:pt x="73" y="419"/>
                  </a:cubicBezTo>
                  <a:cubicBezTo>
                    <a:pt x="68" y="401"/>
                    <a:pt x="71" y="342"/>
                    <a:pt x="67" y="341"/>
                  </a:cubicBezTo>
                  <a:cubicBezTo>
                    <a:pt x="63" y="340"/>
                    <a:pt x="49" y="388"/>
                    <a:pt x="46" y="415"/>
                  </a:cubicBezTo>
                  <a:cubicBezTo>
                    <a:pt x="43" y="442"/>
                    <a:pt x="48" y="479"/>
                    <a:pt x="48" y="503"/>
                  </a:cubicBezTo>
                  <a:cubicBezTo>
                    <a:pt x="48" y="527"/>
                    <a:pt x="47" y="539"/>
                    <a:pt x="43" y="557"/>
                  </a:cubicBezTo>
                  <a:cubicBezTo>
                    <a:pt x="39" y="575"/>
                    <a:pt x="26" y="617"/>
                    <a:pt x="24" y="610"/>
                  </a:cubicBezTo>
                  <a:cubicBezTo>
                    <a:pt x="22" y="603"/>
                    <a:pt x="30" y="542"/>
                    <a:pt x="30" y="515"/>
                  </a:cubicBezTo>
                  <a:cubicBezTo>
                    <a:pt x="30" y="488"/>
                    <a:pt x="25" y="470"/>
                    <a:pt x="25" y="448"/>
                  </a:cubicBezTo>
                  <a:cubicBezTo>
                    <a:pt x="25" y="426"/>
                    <a:pt x="32" y="394"/>
                    <a:pt x="28" y="380"/>
                  </a:cubicBezTo>
                  <a:cubicBezTo>
                    <a:pt x="24" y="366"/>
                    <a:pt x="0" y="378"/>
                    <a:pt x="1" y="362"/>
                  </a:cubicBezTo>
                  <a:cubicBezTo>
                    <a:pt x="2" y="346"/>
                    <a:pt x="23" y="319"/>
                    <a:pt x="37" y="284"/>
                  </a:cubicBezTo>
                  <a:cubicBezTo>
                    <a:pt x="51" y="249"/>
                    <a:pt x="61" y="195"/>
                    <a:pt x="85" y="149"/>
                  </a:cubicBezTo>
                  <a:cubicBezTo>
                    <a:pt x="109" y="103"/>
                    <a:pt x="161" y="35"/>
                    <a:pt x="181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4" name="Freeform 796"/>
            <p:cNvSpPr>
              <a:spLocks/>
            </p:cNvSpPr>
            <p:nvPr/>
          </p:nvSpPr>
          <p:spPr bwMode="ltGray">
            <a:xfrm>
              <a:off x="4856163" y="3843338"/>
              <a:ext cx="441325" cy="492125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1" y="0"/>
                </a:cxn>
                <a:cxn ang="0">
                  <a:pos x="121" y="12"/>
                </a:cxn>
                <a:cxn ang="0">
                  <a:pos x="122" y="21"/>
                </a:cxn>
                <a:cxn ang="0">
                  <a:pos x="124" y="25"/>
                </a:cxn>
                <a:cxn ang="0">
                  <a:pos x="126" y="37"/>
                </a:cxn>
                <a:cxn ang="0">
                  <a:pos x="130" y="45"/>
                </a:cxn>
                <a:cxn ang="0">
                  <a:pos x="132" y="52"/>
                </a:cxn>
                <a:cxn ang="0">
                  <a:pos x="132" y="56"/>
                </a:cxn>
                <a:cxn ang="0">
                  <a:pos x="132" y="52"/>
                </a:cxn>
                <a:cxn ang="0">
                  <a:pos x="140" y="54"/>
                </a:cxn>
                <a:cxn ang="0">
                  <a:pos x="142" y="62"/>
                </a:cxn>
                <a:cxn ang="0">
                  <a:pos x="148" y="60"/>
                </a:cxn>
                <a:cxn ang="0">
                  <a:pos x="157" y="64"/>
                </a:cxn>
                <a:cxn ang="0">
                  <a:pos x="161" y="68"/>
                </a:cxn>
                <a:cxn ang="0">
                  <a:pos x="165" y="72"/>
                </a:cxn>
                <a:cxn ang="0">
                  <a:pos x="167" y="80"/>
                </a:cxn>
                <a:cxn ang="0">
                  <a:pos x="171" y="84"/>
                </a:cxn>
                <a:cxn ang="0">
                  <a:pos x="181" y="91"/>
                </a:cxn>
                <a:cxn ang="0">
                  <a:pos x="194" y="101"/>
                </a:cxn>
                <a:cxn ang="0">
                  <a:pos x="185" y="105"/>
                </a:cxn>
                <a:cxn ang="0">
                  <a:pos x="175" y="113"/>
                </a:cxn>
                <a:cxn ang="0">
                  <a:pos x="169" y="122"/>
                </a:cxn>
                <a:cxn ang="0">
                  <a:pos x="169" y="132"/>
                </a:cxn>
                <a:cxn ang="0">
                  <a:pos x="177" y="132"/>
                </a:cxn>
                <a:cxn ang="0">
                  <a:pos x="185" y="134"/>
                </a:cxn>
                <a:cxn ang="0">
                  <a:pos x="192" y="136"/>
                </a:cxn>
                <a:cxn ang="0">
                  <a:pos x="189" y="140"/>
                </a:cxn>
                <a:cxn ang="0">
                  <a:pos x="191" y="148"/>
                </a:cxn>
                <a:cxn ang="0">
                  <a:pos x="198" y="161"/>
                </a:cxn>
                <a:cxn ang="0">
                  <a:pos x="202" y="165"/>
                </a:cxn>
                <a:cxn ang="0">
                  <a:pos x="214" y="173"/>
                </a:cxn>
                <a:cxn ang="0">
                  <a:pos x="241" y="183"/>
                </a:cxn>
                <a:cxn ang="0">
                  <a:pos x="262" y="188"/>
                </a:cxn>
                <a:cxn ang="0">
                  <a:pos x="278" y="190"/>
                </a:cxn>
                <a:cxn ang="0">
                  <a:pos x="227" y="243"/>
                </a:cxn>
                <a:cxn ang="0">
                  <a:pos x="210" y="245"/>
                </a:cxn>
                <a:cxn ang="0">
                  <a:pos x="204" y="247"/>
                </a:cxn>
                <a:cxn ang="0">
                  <a:pos x="200" y="251"/>
                </a:cxn>
                <a:cxn ang="0">
                  <a:pos x="194" y="256"/>
                </a:cxn>
                <a:cxn ang="0">
                  <a:pos x="179" y="256"/>
                </a:cxn>
                <a:cxn ang="0">
                  <a:pos x="171" y="254"/>
                </a:cxn>
                <a:cxn ang="0">
                  <a:pos x="169" y="260"/>
                </a:cxn>
                <a:cxn ang="0">
                  <a:pos x="140" y="256"/>
                </a:cxn>
                <a:cxn ang="0">
                  <a:pos x="132" y="262"/>
                </a:cxn>
                <a:cxn ang="0">
                  <a:pos x="132" y="266"/>
                </a:cxn>
                <a:cxn ang="0">
                  <a:pos x="128" y="270"/>
                </a:cxn>
                <a:cxn ang="0">
                  <a:pos x="115" y="266"/>
                </a:cxn>
                <a:cxn ang="0">
                  <a:pos x="107" y="266"/>
                </a:cxn>
                <a:cxn ang="0">
                  <a:pos x="107" y="264"/>
                </a:cxn>
                <a:cxn ang="0">
                  <a:pos x="103" y="256"/>
                </a:cxn>
                <a:cxn ang="0">
                  <a:pos x="89" y="247"/>
                </a:cxn>
                <a:cxn ang="0">
                  <a:pos x="84" y="245"/>
                </a:cxn>
                <a:cxn ang="0">
                  <a:pos x="72" y="243"/>
                </a:cxn>
                <a:cxn ang="0">
                  <a:pos x="62" y="241"/>
                </a:cxn>
                <a:cxn ang="0">
                  <a:pos x="51" y="225"/>
                </a:cxn>
                <a:cxn ang="0">
                  <a:pos x="0" y="181"/>
                </a:cxn>
                <a:cxn ang="0">
                  <a:pos x="86" y="19"/>
                </a:cxn>
                <a:cxn ang="0">
                  <a:pos x="107" y="0"/>
                </a:cxn>
              </a:cxnLst>
              <a:rect l="0" t="0" r="r" b="b"/>
              <a:pathLst>
                <a:path w="279" h="271">
                  <a:moveTo>
                    <a:pt x="107" y="0"/>
                  </a:moveTo>
                  <a:lnTo>
                    <a:pt x="111" y="0"/>
                  </a:lnTo>
                  <a:lnTo>
                    <a:pt x="121" y="12"/>
                  </a:lnTo>
                  <a:lnTo>
                    <a:pt x="122" y="21"/>
                  </a:lnTo>
                  <a:lnTo>
                    <a:pt x="124" y="25"/>
                  </a:lnTo>
                  <a:lnTo>
                    <a:pt x="126" y="37"/>
                  </a:lnTo>
                  <a:lnTo>
                    <a:pt x="130" y="45"/>
                  </a:lnTo>
                  <a:lnTo>
                    <a:pt x="132" y="52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40" y="54"/>
                  </a:lnTo>
                  <a:lnTo>
                    <a:pt x="142" y="62"/>
                  </a:lnTo>
                  <a:lnTo>
                    <a:pt x="148" y="60"/>
                  </a:lnTo>
                  <a:lnTo>
                    <a:pt x="157" y="64"/>
                  </a:lnTo>
                  <a:lnTo>
                    <a:pt x="161" y="68"/>
                  </a:lnTo>
                  <a:lnTo>
                    <a:pt x="165" y="72"/>
                  </a:lnTo>
                  <a:lnTo>
                    <a:pt x="167" y="80"/>
                  </a:lnTo>
                  <a:lnTo>
                    <a:pt x="171" y="84"/>
                  </a:lnTo>
                  <a:lnTo>
                    <a:pt x="181" y="91"/>
                  </a:lnTo>
                  <a:lnTo>
                    <a:pt x="194" y="101"/>
                  </a:lnTo>
                  <a:lnTo>
                    <a:pt x="185" y="105"/>
                  </a:lnTo>
                  <a:lnTo>
                    <a:pt x="175" y="113"/>
                  </a:lnTo>
                  <a:lnTo>
                    <a:pt x="169" y="122"/>
                  </a:lnTo>
                  <a:lnTo>
                    <a:pt x="169" y="132"/>
                  </a:lnTo>
                  <a:lnTo>
                    <a:pt x="177" y="132"/>
                  </a:lnTo>
                  <a:lnTo>
                    <a:pt x="185" y="134"/>
                  </a:lnTo>
                  <a:lnTo>
                    <a:pt x="192" y="136"/>
                  </a:lnTo>
                  <a:lnTo>
                    <a:pt x="189" y="140"/>
                  </a:lnTo>
                  <a:lnTo>
                    <a:pt x="191" y="148"/>
                  </a:lnTo>
                  <a:lnTo>
                    <a:pt x="198" y="161"/>
                  </a:lnTo>
                  <a:lnTo>
                    <a:pt x="202" y="165"/>
                  </a:lnTo>
                  <a:lnTo>
                    <a:pt x="214" y="173"/>
                  </a:lnTo>
                  <a:lnTo>
                    <a:pt x="241" y="183"/>
                  </a:lnTo>
                  <a:lnTo>
                    <a:pt x="262" y="188"/>
                  </a:lnTo>
                  <a:lnTo>
                    <a:pt x="278" y="190"/>
                  </a:lnTo>
                  <a:lnTo>
                    <a:pt x="227" y="243"/>
                  </a:lnTo>
                  <a:lnTo>
                    <a:pt x="210" y="245"/>
                  </a:lnTo>
                  <a:lnTo>
                    <a:pt x="204" y="247"/>
                  </a:lnTo>
                  <a:lnTo>
                    <a:pt x="200" y="251"/>
                  </a:lnTo>
                  <a:lnTo>
                    <a:pt x="194" y="256"/>
                  </a:lnTo>
                  <a:lnTo>
                    <a:pt x="179" y="256"/>
                  </a:lnTo>
                  <a:lnTo>
                    <a:pt x="171" y="254"/>
                  </a:lnTo>
                  <a:lnTo>
                    <a:pt x="169" y="260"/>
                  </a:lnTo>
                  <a:lnTo>
                    <a:pt x="140" y="256"/>
                  </a:lnTo>
                  <a:lnTo>
                    <a:pt x="132" y="262"/>
                  </a:lnTo>
                  <a:lnTo>
                    <a:pt x="132" y="266"/>
                  </a:lnTo>
                  <a:lnTo>
                    <a:pt x="128" y="270"/>
                  </a:lnTo>
                  <a:lnTo>
                    <a:pt x="115" y="266"/>
                  </a:lnTo>
                  <a:lnTo>
                    <a:pt x="107" y="266"/>
                  </a:lnTo>
                  <a:lnTo>
                    <a:pt x="107" y="264"/>
                  </a:lnTo>
                  <a:lnTo>
                    <a:pt x="103" y="256"/>
                  </a:lnTo>
                  <a:lnTo>
                    <a:pt x="89" y="247"/>
                  </a:lnTo>
                  <a:lnTo>
                    <a:pt x="84" y="245"/>
                  </a:lnTo>
                  <a:lnTo>
                    <a:pt x="72" y="243"/>
                  </a:lnTo>
                  <a:lnTo>
                    <a:pt x="62" y="241"/>
                  </a:lnTo>
                  <a:lnTo>
                    <a:pt x="51" y="225"/>
                  </a:lnTo>
                  <a:lnTo>
                    <a:pt x="0" y="181"/>
                  </a:lnTo>
                  <a:lnTo>
                    <a:pt x="86" y="19"/>
                  </a:lnTo>
                  <a:lnTo>
                    <a:pt x="107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5" name="Freeform 797"/>
            <p:cNvSpPr>
              <a:spLocks/>
            </p:cNvSpPr>
            <p:nvPr/>
          </p:nvSpPr>
          <p:spPr bwMode="ltGray">
            <a:xfrm>
              <a:off x="5226050" y="3057525"/>
              <a:ext cx="533400" cy="576263"/>
            </a:xfrm>
            <a:custGeom>
              <a:avLst/>
              <a:gdLst/>
              <a:ahLst/>
              <a:cxnLst>
                <a:cxn ang="0">
                  <a:pos x="294" y="316"/>
                </a:cxn>
                <a:cxn ang="0">
                  <a:pos x="270" y="312"/>
                </a:cxn>
                <a:cxn ang="0">
                  <a:pos x="248" y="308"/>
                </a:cxn>
                <a:cxn ang="0">
                  <a:pos x="234" y="304"/>
                </a:cxn>
                <a:cxn ang="0">
                  <a:pos x="222" y="302"/>
                </a:cxn>
                <a:cxn ang="0">
                  <a:pos x="214" y="282"/>
                </a:cxn>
                <a:cxn ang="0">
                  <a:pos x="210" y="272"/>
                </a:cxn>
                <a:cxn ang="0">
                  <a:pos x="184" y="274"/>
                </a:cxn>
                <a:cxn ang="0">
                  <a:pos x="166" y="274"/>
                </a:cxn>
                <a:cxn ang="0">
                  <a:pos x="142" y="262"/>
                </a:cxn>
                <a:cxn ang="0">
                  <a:pos x="130" y="250"/>
                </a:cxn>
                <a:cxn ang="0">
                  <a:pos x="108" y="226"/>
                </a:cxn>
                <a:cxn ang="0">
                  <a:pos x="92" y="202"/>
                </a:cxn>
                <a:cxn ang="0">
                  <a:pos x="70" y="194"/>
                </a:cxn>
                <a:cxn ang="0">
                  <a:pos x="64" y="184"/>
                </a:cxn>
                <a:cxn ang="0">
                  <a:pos x="62" y="164"/>
                </a:cxn>
                <a:cxn ang="0">
                  <a:pos x="50" y="148"/>
                </a:cxn>
                <a:cxn ang="0">
                  <a:pos x="34" y="130"/>
                </a:cxn>
                <a:cxn ang="0">
                  <a:pos x="26" y="122"/>
                </a:cxn>
                <a:cxn ang="0">
                  <a:pos x="28" y="110"/>
                </a:cxn>
                <a:cxn ang="0">
                  <a:pos x="38" y="84"/>
                </a:cxn>
                <a:cxn ang="0">
                  <a:pos x="12" y="68"/>
                </a:cxn>
                <a:cxn ang="0">
                  <a:pos x="6" y="48"/>
                </a:cxn>
                <a:cxn ang="0">
                  <a:pos x="2" y="46"/>
                </a:cxn>
                <a:cxn ang="0">
                  <a:pos x="2" y="3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24" y="18"/>
                </a:cxn>
                <a:cxn ang="0">
                  <a:pos x="54" y="16"/>
                </a:cxn>
                <a:cxn ang="0">
                  <a:pos x="70" y="20"/>
                </a:cxn>
                <a:cxn ang="0">
                  <a:pos x="70" y="34"/>
                </a:cxn>
                <a:cxn ang="0">
                  <a:pos x="80" y="54"/>
                </a:cxn>
                <a:cxn ang="0">
                  <a:pos x="106" y="66"/>
                </a:cxn>
                <a:cxn ang="0">
                  <a:pos x="132" y="78"/>
                </a:cxn>
                <a:cxn ang="0">
                  <a:pos x="166" y="80"/>
                </a:cxn>
                <a:cxn ang="0">
                  <a:pos x="176" y="64"/>
                </a:cxn>
                <a:cxn ang="0">
                  <a:pos x="182" y="52"/>
                </a:cxn>
                <a:cxn ang="0">
                  <a:pos x="204" y="52"/>
                </a:cxn>
                <a:cxn ang="0">
                  <a:pos x="226" y="52"/>
                </a:cxn>
                <a:cxn ang="0">
                  <a:pos x="244" y="62"/>
                </a:cxn>
                <a:cxn ang="0">
                  <a:pos x="254" y="74"/>
                </a:cxn>
                <a:cxn ang="0">
                  <a:pos x="266" y="86"/>
                </a:cxn>
                <a:cxn ang="0">
                  <a:pos x="282" y="96"/>
                </a:cxn>
                <a:cxn ang="0">
                  <a:pos x="312" y="216"/>
                </a:cxn>
                <a:cxn ang="0">
                  <a:pos x="300" y="310"/>
                </a:cxn>
              </a:cxnLst>
              <a:rect l="0" t="0" r="r" b="b"/>
              <a:pathLst>
                <a:path w="339" h="317">
                  <a:moveTo>
                    <a:pt x="300" y="310"/>
                  </a:moveTo>
                  <a:lnTo>
                    <a:pt x="294" y="316"/>
                  </a:lnTo>
                  <a:lnTo>
                    <a:pt x="284" y="316"/>
                  </a:lnTo>
                  <a:lnTo>
                    <a:pt x="270" y="312"/>
                  </a:lnTo>
                  <a:lnTo>
                    <a:pt x="254" y="306"/>
                  </a:lnTo>
                  <a:lnTo>
                    <a:pt x="248" y="308"/>
                  </a:lnTo>
                  <a:lnTo>
                    <a:pt x="244" y="304"/>
                  </a:lnTo>
                  <a:lnTo>
                    <a:pt x="234" y="304"/>
                  </a:lnTo>
                  <a:lnTo>
                    <a:pt x="228" y="304"/>
                  </a:lnTo>
                  <a:lnTo>
                    <a:pt x="222" y="302"/>
                  </a:lnTo>
                  <a:lnTo>
                    <a:pt x="216" y="290"/>
                  </a:lnTo>
                  <a:lnTo>
                    <a:pt x="214" y="282"/>
                  </a:lnTo>
                  <a:lnTo>
                    <a:pt x="214" y="278"/>
                  </a:lnTo>
                  <a:lnTo>
                    <a:pt x="210" y="272"/>
                  </a:lnTo>
                  <a:lnTo>
                    <a:pt x="194" y="270"/>
                  </a:lnTo>
                  <a:lnTo>
                    <a:pt x="184" y="274"/>
                  </a:lnTo>
                  <a:lnTo>
                    <a:pt x="176" y="280"/>
                  </a:lnTo>
                  <a:lnTo>
                    <a:pt x="166" y="274"/>
                  </a:lnTo>
                  <a:lnTo>
                    <a:pt x="158" y="274"/>
                  </a:lnTo>
                  <a:lnTo>
                    <a:pt x="142" y="262"/>
                  </a:lnTo>
                  <a:lnTo>
                    <a:pt x="140" y="256"/>
                  </a:lnTo>
                  <a:lnTo>
                    <a:pt x="130" y="250"/>
                  </a:lnTo>
                  <a:lnTo>
                    <a:pt x="120" y="250"/>
                  </a:lnTo>
                  <a:lnTo>
                    <a:pt x="108" y="226"/>
                  </a:lnTo>
                  <a:lnTo>
                    <a:pt x="102" y="212"/>
                  </a:lnTo>
                  <a:lnTo>
                    <a:pt x="92" y="202"/>
                  </a:lnTo>
                  <a:lnTo>
                    <a:pt x="74" y="206"/>
                  </a:lnTo>
                  <a:lnTo>
                    <a:pt x="70" y="194"/>
                  </a:lnTo>
                  <a:lnTo>
                    <a:pt x="70" y="182"/>
                  </a:lnTo>
                  <a:lnTo>
                    <a:pt x="64" y="184"/>
                  </a:lnTo>
                  <a:lnTo>
                    <a:pt x="58" y="176"/>
                  </a:lnTo>
                  <a:lnTo>
                    <a:pt x="62" y="164"/>
                  </a:lnTo>
                  <a:lnTo>
                    <a:pt x="60" y="158"/>
                  </a:lnTo>
                  <a:lnTo>
                    <a:pt x="50" y="148"/>
                  </a:lnTo>
                  <a:lnTo>
                    <a:pt x="34" y="144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22"/>
                  </a:lnTo>
                  <a:lnTo>
                    <a:pt x="26" y="116"/>
                  </a:lnTo>
                  <a:lnTo>
                    <a:pt x="28" y="110"/>
                  </a:lnTo>
                  <a:lnTo>
                    <a:pt x="30" y="102"/>
                  </a:lnTo>
                  <a:lnTo>
                    <a:pt x="38" y="84"/>
                  </a:lnTo>
                  <a:lnTo>
                    <a:pt x="20" y="80"/>
                  </a:lnTo>
                  <a:lnTo>
                    <a:pt x="12" y="68"/>
                  </a:lnTo>
                  <a:lnTo>
                    <a:pt x="12" y="62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0" y="0"/>
                  </a:lnTo>
                  <a:lnTo>
                    <a:pt x="16" y="8"/>
                  </a:lnTo>
                  <a:lnTo>
                    <a:pt x="24" y="18"/>
                  </a:lnTo>
                  <a:lnTo>
                    <a:pt x="36" y="24"/>
                  </a:lnTo>
                  <a:lnTo>
                    <a:pt x="54" y="16"/>
                  </a:lnTo>
                  <a:lnTo>
                    <a:pt x="62" y="10"/>
                  </a:lnTo>
                  <a:lnTo>
                    <a:pt x="70" y="20"/>
                  </a:lnTo>
                  <a:lnTo>
                    <a:pt x="62" y="28"/>
                  </a:lnTo>
                  <a:lnTo>
                    <a:pt x="70" y="34"/>
                  </a:lnTo>
                  <a:lnTo>
                    <a:pt x="80" y="42"/>
                  </a:lnTo>
                  <a:lnTo>
                    <a:pt x="80" y="54"/>
                  </a:lnTo>
                  <a:lnTo>
                    <a:pt x="94" y="58"/>
                  </a:lnTo>
                  <a:lnTo>
                    <a:pt x="106" y="66"/>
                  </a:lnTo>
                  <a:lnTo>
                    <a:pt x="118" y="74"/>
                  </a:lnTo>
                  <a:lnTo>
                    <a:pt x="132" y="78"/>
                  </a:lnTo>
                  <a:lnTo>
                    <a:pt x="148" y="80"/>
                  </a:lnTo>
                  <a:lnTo>
                    <a:pt x="166" y="80"/>
                  </a:lnTo>
                  <a:lnTo>
                    <a:pt x="162" y="66"/>
                  </a:lnTo>
                  <a:lnTo>
                    <a:pt x="176" y="64"/>
                  </a:lnTo>
                  <a:lnTo>
                    <a:pt x="176" y="60"/>
                  </a:lnTo>
                  <a:lnTo>
                    <a:pt x="182" y="52"/>
                  </a:lnTo>
                  <a:lnTo>
                    <a:pt x="196" y="50"/>
                  </a:lnTo>
                  <a:lnTo>
                    <a:pt x="204" y="52"/>
                  </a:lnTo>
                  <a:lnTo>
                    <a:pt x="210" y="48"/>
                  </a:lnTo>
                  <a:lnTo>
                    <a:pt x="226" y="52"/>
                  </a:lnTo>
                  <a:lnTo>
                    <a:pt x="232" y="60"/>
                  </a:lnTo>
                  <a:lnTo>
                    <a:pt x="244" y="62"/>
                  </a:lnTo>
                  <a:lnTo>
                    <a:pt x="252" y="70"/>
                  </a:lnTo>
                  <a:lnTo>
                    <a:pt x="254" y="74"/>
                  </a:lnTo>
                  <a:lnTo>
                    <a:pt x="262" y="78"/>
                  </a:lnTo>
                  <a:lnTo>
                    <a:pt x="266" y="86"/>
                  </a:lnTo>
                  <a:lnTo>
                    <a:pt x="278" y="90"/>
                  </a:lnTo>
                  <a:lnTo>
                    <a:pt x="282" y="96"/>
                  </a:lnTo>
                  <a:lnTo>
                    <a:pt x="286" y="118"/>
                  </a:lnTo>
                  <a:lnTo>
                    <a:pt x="312" y="216"/>
                  </a:lnTo>
                  <a:lnTo>
                    <a:pt x="338" y="278"/>
                  </a:lnTo>
                  <a:lnTo>
                    <a:pt x="300" y="3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6" name="Freeform 798"/>
            <p:cNvSpPr>
              <a:spLocks/>
            </p:cNvSpPr>
            <p:nvPr/>
          </p:nvSpPr>
          <p:spPr bwMode="ltGray">
            <a:xfrm>
              <a:off x="5657850" y="3163888"/>
              <a:ext cx="323850" cy="360362"/>
            </a:xfrm>
            <a:custGeom>
              <a:avLst/>
              <a:gdLst/>
              <a:ahLst/>
              <a:cxnLst>
                <a:cxn ang="0">
                  <a:pos x="10" y="178"/>
                </a:cxn>
                <a:cxn ang="0">
                  <a:pos x="4" y="168"/>
                </a:cxn>
                <a:cxn ang="0">
                  <a:pos x="18" y="152"/>
                </a:cxn>
                <a:cxn ang="0">
                  <a:pos x="20" y="148"/>
                </a:cxn>
                <a:cxn ang="0">
                  <a:pos x="18" y="136"/>
                </a:cxn>
                <a:cxn ang="0">
                  <a:pos x="12" y="130"/>
                </a:cxn>
                <a:cxn ang="0">
                  <a:pos x="8" y="130"/>
                </a:cxn>
                <a:cxn ang="0">
                  <a:pos x="4" y="134"/>
                </a:cxn>
                <a:cxn ang="0">
                  <a:pos x="4" y="116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0" y="66"/>
                </a:cxn>
                <a:cxn ang="0">
                  <a:pos x="6" y="62"/>
                </a:cxn>
                <a:cxn ang="0">
                  <a:pos x="8" y="52"/>
                </a:cxn>
                <a:cxn ang="0">
                  <a:pos x="20" y="52"/>
                </a:cxn>
                <a:cxn ang="0">
                  <a:pos x="28" y="54"/>
                </a:cxn>
                <a:cxn ang="0">
                  <a:pos x="30" y="58"/>
                </a:cxn>
                <a:cxn ang="0">
                  <a:pos x="40" y="60"/>
                </a:cxn>
                <a:cxn ang="0">
                  <a:pos x="42" y="50"/>
                </a:cxn>
                <a:cxn ang="0">
                  <a:pos x="58" y="44"/>
                </a:cxn>
                <a:cxn ang="0">
                  <a:pos x="66" y="32"/>
                </a:cxn>
                <a:cxn ang="0">
                  <a:pos x="70" y="28"/>
                </a:cxn>
                <a:cxn ang="0">
                  <a:pos x="68" y="22"/>
                </a:cxn>
                <a:cxn ang="0">
                  <a:pos x="72" y="20"/>
                </a:cxn>
                <a:cxn ang="0">
                  <a:pos x="80" y="18"/>
                </a:cxn>
                <a:cxn ang="0">
                  <a:pos x="92" y="20"/>
                </a:cxn>
                <a:cxn ang="0">
                  <a:pos x="108" y="20"/>
                </a:cxn>
                <a:cxn ang="0">
                  <a:pos x="108" y="24"/>
                </a:cxn>
                <a:cxn ang="0">
                  <a:pos x="118" y="22"/>
                </a:cxn>
                <a:cxn ang="0">
                  <a:pos x="122" y="32"/>
                </a:cxn>
                <a:cxn ang="0">
                  <a:pos x="140" y="24"/>
                </a:cxn>
                <a:cxn ang="0">
                  <a:pos x="146" y="20"/>
                </a:cxn>
                <a:cxn ang="0">
                  <a:pos x="156" y="20"/>
                </a:cxn>
                <a:cxn ang="0">
                  <a:pos x="158" y="14"/>
                </a:cxn>
                <a:cxn ang="0">
                  <a:pos x="162" y="8"/>
                </a:cxn>
                <a:cxn ang="0">
                  <a:pos x="164" y="4"/>
                </a:cxn>
                <a:cxn ang="0">
                  <a:pos x="170" y="0"/>
                </a:cxn>
                <a:cxn ang="0">
                  <a:pos x="174" y="6"/>
                </a:cxn>
                <a:cxn ang="0">
                  <a:pos x="176" y="10"/>
                </a:cxn>
                <a:cxn ang="0">
                  <a:pos x="176" y="16"/>
                </a:cxn>
                <a:cxn ang="0">
                  <a:pos x="178" y="18"/>
                </a:cxn>
                <a:cxn ang="0">
                  <a:pos x="178" y="28"/>
                </a:cxn>
                <a:cxn ang="0">
                  <a:pos x="182" y="38"/>
                </a:cxn>
                <a:cxn ang="0">
                  <a:pos x="204" y="36"/>
                </a:cxn>
                <a:cxn ang="0">
                  <a:pos x="156" y="154"/>
                </a:cxn>
                <a:cxn ang="0">
                  <a:pos x="72" y="198"/>
                </a:cxn>
                <a:cxn ang="0">
                  <a:pos x="22" y="188"/>
                </a:cxn>
                <a:cxn ang="0">
                  <a:pos x="10" y="178"/>
                </a:cxn>
              </a:cxnLst>
              <a:rect l="0" t="0" r="r" b="b"/>
              <a:pathLst>
                <a:path w="205" h="199">
                  <a:moveTo>
                    <a:pt x="10" y="178"/>
                  </a:moveTo>
                  <a:lnTo>
                    <a:pt x="4" y="168"/>
                  </a:lnTo>
                  <a:lnTo>
                    <a:pt x="18" y="152"/>
                  </a:lnTo>
                  <a:lnTo>
                    <a:pt x="20" y="148"/>
                  </a:lnTo>
                  <a:lnTo>
                    <a:pt x="18" y="136"/>
                  </a:lnTo>
                  <a:lnTo>
                    <a:pt x="12" y="130"/>
                  </a:lnTo>
                  <a:lnTo>
                    <a:pt x="8" y="130"/>
                  </a:lnTo>
                  <a:lnTo>
                    <a:pt x="4" y="134"/>
                  </a:lnTo>
                  <a:lnTo>
                    <a:pt x="4" y="116"/>
                  </a:lnTo>
                  <a:lnTo>
                    <a:pt x="2" y="100"/>
                  </a:lnTo>
                  <a:lnTo>
                    <a:pt x="6" y="9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6" y="62"/>
                  </a:lnTo>
                  <a:lnTo>
                    <a:pt x="8" y="52"/>
                  </a:lnTo>
                  <a:lnTo>
                    <a:pt x="20" y="52"/>
                  </a:lnTo>
                  <a:lnTo>
                    <a:pt x="28" y="54"/>
                  </a:lnTo>
                  <a:lnTo>
                    <a:pt x="30" y="58"/>
                  </a:lnTo>
                  <a:lnTo>
                    <a:pt x="40" y="60"/>
                  </a:lnTo>
                  <a:lnTo>
                    <a:pt x="42" y="50"/>
                  </a:lnTo>
                  <a:lnTo>
                    <a:pt x="58" y="44"/>
                  </a:lnTo>
                  <a:lnTo>
                    <a:pt x="66" y="32"/>
                  </a:lnTo>
                  <a:lnTo>
                    <a:pt x="70" y="28"/>
                  </a:lnTo>
                  <a:lnTo>
                    <a:pt x="68" y="22"/>
                  </a:lnTo>
                  <a:lnTo>
                    <a:pt x="72" y="20"/>
                  </a:lnTo>
                  <a:lnTo>
                    <a:pt x="80" y="18"/>
                  </a:lnTo>
                  <a:lnTo>
                    <a:pt x="92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8" y="22"/>
                  </a:lnTo>
                  <a:lnTo>
                    <a:pt x="122" y="32"/>
                  </a:lnTo>
                  <a:lnTo>
                    <a:pt x="140" y="24"/>
                  </a:lnTo>
                  <a:lnTo>
                    <a:pt x="146" y="20"/>
                  </a:lnTo>
                  <a:lnTo>
                    <a:pt x="156" y="20"/>
                  </a:lnTo>
                  <a:lnTo>
                    <a:pt x="158" y="14"/>
                  </a:lnTo>
                  <a:lnTo>
                    <a:pt x="162" y="8"/>
                  </a:lnTo>
                  <a:lnTo>
                    <a:pt x="164" y="4"/>
                  </a:lnTo>
                  <a:lnTo>
                    <a:pt x="170" y="0"/>
                  </a:lnTo>
                  <a:lnTo>
                    <a:pt x="174" y="6"/>
                  </a:lnTo>
                  <a:lnTo>
                    <a:pt x="176" y="10"/>
                  </a:lnTo>
                  <a:lnTo>
                    <a:pt x="176" y="16"/>
                  </a:lnTo>
                  <a:lnTo>
                    <a:pt x="178" y="18"/>
                  </a:lnTo>
                  <a:lnTo>
                    <a:pt x="178" y="28"/>
                  </a:lnTo>
                  <a:lnTo>
                    <a:pt x="182" y="38"/>
                  </a:lnTo>
                  <a:lnTo>
                    <a:pt x="204" y="36"/>
                  </a:lnTo>
                  <a:lnTo>
                    <a:pt x="156" y="154"/>
                  </a:lnTo>
                  <a:lnTo>
                    <a:pt x="72" y="198"/>
                  </a:lnTo>
                  <a:lnTo>
                    <a:pt x="22" y="188"/>
                  </a:lnTo>
                  <a:lnTo>
                    <a:pt x="10" y="1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7" name="Freeform 799"/>
            <p:cNvSpPr>
              <a:spLocks/>
            </p:cNvSpPr>
            <p:nvPr/>
          </p:nvSpPr>
          <p:spPr bwMode="ltGray">
            <a:xfrm>
              <a:off x="5343525" y="2941638"/>
              <a:ext cx="430213" cy="333375"/>
            </a:xfrm>
            <a:custGeom>
              <a:avLst/>
              <a:gdLst/>
              <a:ahLst/>
              <a:cxnLst>
                <a:cxn ang="0">
                  <a:pos x="268" y="132"/>
                </a:cxn>
                <a:cxn ang="0">
                  <a:pos x="268" y="106"/>
                </a:cxn>
                <a:cxn ang="0">
                  <a:pos x="230" y="94"/>
                </a:cxn>
                <a:cxn ang="0">
                  <a:pos x="202" y="80"/>
                </a:cxn>
                <a:cxn ang="0">
                  <a:pos x="182" y="62"/>
                </a:cxn>
                <a:cxn ang="0">
                  <a:pos x="166" y="40"/>
                </a:cxn>
                <a:cxn ang="0">
                  <a:pos x="142" y="36"/>
                </a:cxn>
                <a:cxn ang="0">
                  <a:pos x="110" y="16"/>
                </a:cxn>
                <a:cxn ang="0">
                  <a:pos x="86" y="16"/>
                </a:cxn>
                <a:cxn ang="0">
                  <a:pos x="68" y="22"/>
                </a:cxn>
                <a:cxn ang="0">
                  <a:pos x="40" y="12"/>
                </a:cxn>
                <a:cxn ang="0">
                  <a:pos x="4" y="0"/>
                </a:cxn>
                <a:cxn ang="0">
                  <a:pos x="18" y="14"/>
                </a:cxn>
                <a:cxn ang="0">
                  <a:pos x="6" y="24"/>
                </a:cxn>
                <a:cxn ang="0">
                  <a:pos x="10" y="62"/>
                </a:cxn>
                <a:cxn ang="0">
                  <a:pos x="6" y="108"/>
                </a:cxn>
                <a:cxn ang="0">
                  <a:pos x="20" y="122"/>
                </a:cxn>
                <a:cxn ang="0">
                  <a:pos x="72" y="144"/>
                </a:cxn>
                <a:cxn ang="0">
                  <a:pos x="88" y="130"/>
                </a:cxn>
                <a:cxn ang="0">
                  <a:pos x="100" y="124"/>
                </a:cxn>
                <a:cxn ang="0">
                  <a:pos x="114" y="116"/>
                </a:cxn>
                <a:cxn ang="0">
                  <a:pos x="128" y="116"/>
                </a:cxn>
                <a:cxn ang="0">
                  <a:pos x="148" y="116"/>
                </a:cxn>
                <a:cxn ang="0">
                  <a:pos x="168" y="126"/>
                </a:cxn>
                <a:cxn ang="0">
                  <a:pos x="178" y="138"/>
                </a:cxn>
                <a:cxn ang="0">
                  <a:pos x="188" y="150"/>
                </a:cxn>
                <a:cxn ang="0">
                  <a:pos x="206" y="158"/>
                </a:cxn>
                <a:cxn ang="0">
                  <a:pos x="226" y="176"/>
                </a:cxn>
                <a:cxn ang="0">
                  <a:pos x="238" y="182"/>
                </a:cxn>
                <a:cxn ang="0">
                  <a:pos x="254" y="166"/>
                </a:cxn>
                <a:cxn ang="0">
                  <a:pos x="268" y="150"/>
                </a:cxn>
                <a:cxn ang="0">
                  <a:pos x="268" y="144"/>
                </a:cxn>
              </a:cxnLst>
              <a:rect l="0" t="0" r="r" b="b"/>
              <a:pathLst>
                <a:path w="271" h="183">
                  <a:moveTo>
                    <a:pt x="268" y="144"/>
                  </a:moveTo>
                  <a:lnTo>
                    <a:pt x="268" y="132"/>
                  </a:lnTo>
                  <a:lnTo>
                    <a:pt x="270" y="116"/>
                  </a:lnTo>
                  <a:lnTo>
                    <a:pt x="268" y="106"/>
                  </a:lnTo>
                  <a:lnTo>
                    <a:pt x="246" y="100"/>
                  </a:lnTo>
                  <a:lnTo>
                    <a:pt x="230" y="94"/>
                  </a:lnTo>
                  <a:lnTo>
                    <a:pt x="212" y="96"/>
                  </a:lnTo>
                  <a:lnTo>
                    <a:pt x="202" y="80"/>
                  </a:lnTo>
                  <a:lnTo>
                    <a:pt x="192" y="72"/>
                  </a:lnTo>
                  <a:lnTo>
                    <a:pt x="182" y="62"/>
                  </a:lnTo>
                  <a:lnTo>
                    <a:pt x="172" y="54"/>
                  </a:lnTo>
                  <a:lnTo>
                    <a:pt x="166" y="40"/>
                  </a:lnTo>
                  <a:lnTo>
                    <a:pt x="148" y="40"/>
                  </a:lnTo>
                  <a:lnTo>
                    <a:pt x="142" y="36"/>
                  </a:lnTo>
                  <a:lnTo>
                    <a:pt x="132" y="24"/>
                  </a:lnTo>
                  <a:lnTo>
                    <a:pt x="110" y="16"/>
                  </a:lnTo>
                  <a:lnTo>
                    <a:pt x="102" y="22"/>
                  </a:lnTo>
                  <a:lnTo>
                    <a:pt x="86" y="16"/>
                  </a:lnTo>
                  <a:lnTo>
                    <a:pt x="82" y="24"/>
                  </a:lnTo>
                  <a:lnTo>
                    <a:pt x="68" y="22"/>
                  </a:lnTo>
                  <a:lnTo>
                    <a:pt x="54" y="14"/>
                  </a:lnTo>
                  <a:lnTo>
                    <a:pt x="40" y="12"/>
                  </a:lnTo>
                  <a:lnTo>
                    <a:pt x="20" y="0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10" y="62"/>
                  </a:lnTo>
                  <a:lnTo>
                    <a:pt x="22" y="92"/>
                  </a:lnTo>
                  <a:lnTo>
                    <a:pt x="6" y="108"/>
                  </a:lnTo>
                  <a:lnTo>
                    <a:pt x="6" y="118"/>
                  </a:lnTo>
                  <a:lnTo>
                    <a:pt x="20" y="122"/>
                  </a:lnTo>
                  <a:lnTo>
                    <a:pt x="42" y="138"/>
                  </a:lnTo>
                  <a:lnTo>
                    <a:pt x="72" y="144"/>
                  </a:lnTo>
                  <a:lnTo>
                    <a:pt x="90" y="144"/>
                  </a:lnTo>
                  <a:lnTo>
                    <a:pt x="88" y="130"/>
                  </a:lnTo>
                  <a:lnTo>
                    <a:pt x="98" y="128"/>
                  </a:lnTo>
                  <a:lnTo>
                    <a:pt x="100" y="124"/>
                  </a:lnTo>
                  <a:lnTo>
                    <a:pt x="104" y="118"/>
                  </a:lnTo>
                  <a:lnTo>
                    <a:pt x="114" y="116"/>
                  </a:lnTo>
                  <a:lnTo>
                    <a:pt x="122" y="114"/>
                  </a:lnTo>
                  <a:lnTo>
                    <a:pt x="128" y="116"/>
                  </a:lnTo>
                  <a:lnTo>
                    <a:pt x="134" y="114"/>
                  </a:lnTo>
                  <a:lnTo>
                    <a:pt x="148" y="116"/>
                  </a:lnTo>
                  <a:lnTo>
                    <a:pt x="156" y="124"/>
                  </a:lnTo>
                  <a:lnTo>
                    <a:pt x="168" y="126"/>
                  </a:lnTo>
                  <a:lnTo>
                    <a:pt x="176" y="134"/>
                  </a:lnTo>
                  <a:lnTo>
                    <a:pt x="178" y="138"/>
                  </a:lnTo>
                  <a:lnTo>
                    <a:pt x="186" y="142"/>
                  </a:lnTo>
                  <a:lnTo>
                    <a:pt x="188" y="150"/>
                  </a:lnTo>
                  <a:lnTo>
                    <a:pt x="202" y="154"/>
                  </a:lnTo>
                  <a:lnTo>
                    <a:pt x="206" y="158"/>
                  </a:lnTo>
                  <a:lnTo>
                    <a:pt x="206" y="172"/>
                  </a:lnTo>
                  <a:lnTo>
                    <a:pt x="226" y="176"/>
                  </a:lnTo>
                  <a:lnTo>
                    <a:pt x="228" y="180"/>
                  </a:lnTo>
                  <a:lnTo>
                    <a:pt x="238" y="182"/>
                  </a:lnTo>
                  <a:lnTo>
                    <a:pt x="240" y="172"/>
                  </a:lnTo>
                  <a:lnTo>
                    <a:pt x="254" y="166"/>
                  </a:lnTo>
                  <a:lnTo>
                    <a:pt x="262" y="154"/>
                  </a:lnTo>
                  <a:lnTo>
                    <a:pt x="268" y="150"/>
                  </a:lnTo>
                  <a:lnTo>
                    <a:pt x="264" y="144"/>
                  </a:lnTo>
                  <a:lnTo>
                    <a:pt x="268" y="1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1" name="Freeform 491"/>
            <p:cNvSpPr>
              <a:spLocks/>
            </p:cNvSpPr>
            <p:nvPr/>
          </p:nvSpPr>
          <p:spPr bwMode="ltGray">
            <a:xfrm>
              <a:off x="4421981" y="2435232"/>
              <a:ext cx="246063" cy="244475"/>
            </a:xfrm>
            <a:custGeom>
              <a:avLst/>
              <a:gdLst/>
              <a:ahLst/>
              <a:cxnLst>
                <a:cxn ang="0">
                  <a:pos x="8" y="26"/>
                </a:cxn>
                <a:cxn ang="0">
                  <a:pos x="20" y="16"/>
                </a:cxn>
                <a:cxn ang="0">
                  <a:pos x="26" y="14"/>
                </a:cxn>
                <a:cxn ang="0">
                  <a:pos x="62" y="0"/>
                </a:cxn>
                <a:cxn ang="0">
                  <a:pos x="70" y="6"/>
                </a:cxn>
                <a:cxn ang="0">
                  <a:pos x="74" y="10"/>
                </a:cxn>
                <a:cxn ang="0">
                  <a:pos x="78" y="14"/>
                </a:cxn>
                <a:cxn ang="0">
                  <a:pos x="82" y="14"/>
                </a:cxn>
                <a:cxn ang="0">
                  <a:pos x="86" y="12"/>
                </a:cxn>
                <a:cxn ang="0">
                  <a:pos x="94" y="10"/>
                </a:cxn>
                <a:cxn ang="0">
                  <a:pos x="100" y="8"/>
                </a:cxn>
                <a:cxn ang="0">
                  <a:pos x="106" y="8"/>
                </a:cxn>
                <a:cxn ang="0">
                  <a:pos x="114" y="8"/>
                </a:cxn>
                <a:cxn ang="0">
                  <a:pos x="124" y="8"/>
                </a:cxn>
                <a:cxn ang="0">
                  <a:pos x="132" y="8"/>
                </a:cxn>
                <a:cxn ang="0">
                  <a:pos x="140" y="8"/>
                </a:cxn>
                <a:cxn ang="0">
                  <a:pos x="142" y="18"/>
                </a:cxn>
                <a:cxn ang="0">
                  <a:pos x="148" y="28"/>
                </a:cxn>
                <a:cxn ang="0">
                  <a:pos x="150" y="38"/>
                </a:cxn>
                <a:cxn ang="0">
                  <a:pos x="148" y="52"/>
                </a:cxn>
                <a:cxn ang="0">
                  <a:pos x="144" y="58"/>
                </a:cxn>
                <a:cxn ang="0">
                  <a:pos x="146" y="66"/>
                </a:cxn>
                <a:cxn ang="0">
                  <a:pos x="150" y="72"/>
                </a:cxn>
                <a:cxn ang="0">
                  <a:pos x="152" y="82"/>
                </a:cxn>
                <a:cxn ang="0">
                  <a:pos x="154" y="90"/>
                </a:cxn>
                <a:cxn ang="0">
                  <a:pos x="150" y="100"/>
                </a:cxn>
                <a:cxn ang="0">
                  <a:pos x="140" y="102"/>
                </a:cxn>
                <a:cxn ang="0">
                  <a:pos x="136" y="110"/>
                </a:cxn>
                <a:cxn ang="0">
                  <a:pos x="134" y="118"/>
                </a:cxn>
                <a:cxn ang="0">
                  <a:pos x="134" y="128"/>
                </a:cxn>
                <a:cxn ang="0">
                  <a:pos x="132" y="134"/>
                </a:cxn>
                <a:cxn ang="0">
                  <a:pos x="122" y="128"/>
                </a:cxn>
                <a:cxn ang="0">
                  <a:pos x="112" y="122"/>
                </a:cxn>
                <a:cxn ang="0">
                  <a:pos x="106" y="124"/>
                </a:cxn>
                <a:cxn ang="0">
                  <a:pos x="100" y="126"/>
                </a:cxn>
                <a:cxn ang="0">
                  <a:pos x="86" y="120"/>
                </a:cxn>
                <a:cxn ang="0">
                  <a:pos x="80" y="120"/>
                </a:cxn>
                <a:cxn ang="0">
                  <a:pos x="74" y="120"/>
                </a:cxn>
                <a:cxn ang="0">
                  <a:pos x="70" y="116"/>
                </a:cxn>
                <a:cxn ang="0">
                  <a:pos x="66" y="110"/>
                </a:cxn>
                <a:cxn ang="0">
                  <a:pos x="62" y="106"/>
                </a:cxn>
                <a:cxn ang="0">
                  <a:pos x="52" y="100"/>
                </a:cxn>
                <a:cxn ang="0">
                  <a:pos x="32" y="100"/>
                </a:cxn>
                <a:cxn ang="0">
                  <a:pos x="30" y="94"/>
                </a:cxn>
                <a:cxn ang="0">
                  <a:pos x="30" y="88"/>
                </a:cxn>
                <a:cxn ang="0">
                  <a:pos x="28" y="86"/>
                </a:cxn>
                <a:cxn ang="0">
                  <a:pos x="24" y="86"/>
                </a:cxn>
                <a:cxn ang="0">
                  <a:pos x="20" y="86"/>
                </a:cxn>
                <a:cxn ang="0">
                  <a:pos x="18" y="86"/>
                </a:cxn>
                <a:cxn ang="0">
                  <a:pos x="12" y="86"/>
                </a:cxn>
                <a:cxn ang="0">
                  <a:pos x="4" y="84"/>
                </a:cxn>
                <a:cxn ang="0">
                  <a:pos x="0" y="36"/>
                </a:cxn>
                <a:cxn ang="0">
                  <a:pos x="8" y="26"/>
                </a:cxn>
              </a:cxnLst>
              <a:rect l="0" t="0" r="r" b="b"/>
              <a:pathLst>
                <a:path w="155" h="135">
                  <a:moveTo>
                    <a:pt x="8" y="26"/>
                  </a:moveTo>
                  <a:lnTo>
                    <a:pt x="20" y="16"/>
                  </a:lnTo>
                  <a:lnTo>
                    <a:pt x="26" y="14"/>
                  </a:lnTo>
                  <a:lnTo>
                    <a:pt x="62" y="0"/>
                  </a:lnTo>
                  <a:lnTo>
                    <a:pt x="70" y="6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6" y="12"/>
                  </a:lnTo>
                  <a:lnTo>
                    <a:pt x="94" y="10"/>
                  </a:lnTo>
                  <a:lnTo>
                    <a:pt x="100" y="8"/>
                  </a:lnTo>
                  <a:lnTo>
                    <a:pt x="106" y="8"/>
                  </a:lnTo>
                  <a:lnTo>
                    <a:pt x="114" y="8"/>
                  </a:lnTo>
                  <a:lnTo>
                    <a:pt x="124" y="8"/>
                  </a:lnTo>
                  <a:lnTo>
                    <a:pt x="132" y="8"/>
                  </a:lnTo>
                  <a:lnTo>
                    <a:pt x="140" y="8"/>
                  </a:lnTo>
                  <a:lnTo>
                    <a:pt x="142" y="18"/>
                  </a:lnTo>
                  <a:lnTo>
                    <a:pt x="148" y="28"/>
                  </a:lnTo>
                  <a:lnTo>
                    <a:pt x="150" y="38"/>
                  </a:lnTo>
                  <a:lnTo>
                    <a:pt x="148" y="52"/>
                  </a:lnTo>
                  <a:lnTo>
                    <a:pt x="144" y="58"/>
                  </a:lnTo>
                  <a:lnTo>
                    <a:pt x="146" y="66"/>
                  </a:lnTo>
                  <a:lnTo>
                    <a:pt x="150" y="72"/>
                  </a:lnTo>
                  <a:lnTo>
                    <a:pt x="152" y="82"/>
                  </a:lnTo>
                  <a:lnTo>
                    <a:pt x="154" y="90"/>
                  </a:lnTo>
                  <a:lnTo>
                    <a:pt x="150" y="100"/>
                  </a:lnTo>
                  <a:lnTo>
                    <a:pt x="140" y="102"/>
                  </a:lnTo>
                  <a:lnTo>
                    <a:pt x="136" y="110"/>
                  </a:lnTo>
                  <a:lnTo>
                    <a:pt x="134" y="118"/>
                  </a:lnTo>
                  <a:lnTo>
                    <a:pt x="134" y="128"/>
                  </a:lnTo>
                  <a:lnTo>
                    <a:pt x="132" y="134"/>
                  </a:lnTo>
                  <a:lnTo>
                    <a:pt x="122" y="128"/>
                  </a:lnTo>
                  <a:lnTo>
                    <a:pt x="112" y="122"/>
                  </a:lnTo>
                  <a:lnTo>
                    <a:pt x="106" y="124"/>
                  </a:lnTo>
                  <a:lnTo>
                    <a:pt x="100" y="126"/>
                  </a:lnTo>
                  <a:lnTo>
                    <a:pt x="86" y="120"/>
                  </a:lnTo>
                  <a:lnTo>
                    <a:pt x="80" y="120"/>
                  </a:lnTo>
                  <a:lnTo>
                    <a:pt x="74" y="120"/>
                  </a:lnTo>
                  <a:lnTo>
                    <a:pt x="70" y="116"/>
                  </a:lnTo>
                  <a:lnTo>
                    <a:pt x="66" y="110"/>
                  </a:lnTo>
                  <a:lnTo>
                    <a:pt x="62" y="106"/>
                  </a:lnTo>
                  <a:lnTo>
                    <a:pt x="52" y="100"/>
                  </a:lnTo>
                  <a:lnTo>
                    <a:pt x="32" y="100"/>
                  </a:lnTo>
                  <a:lnTo>
                    <a:pt x="30" y="94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2" y="86"/>
                  </a:lnTo>
                  <a:lnTo>
                    <a:pt x="4" y="84"/>
                  </a:lnTo>
                  <a:lnTo>
                    <a:pt x="0" y="36"/>
                  </a:lnTo>
                  <a:lnTo>
                    <a:pt x="8" y="26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ltGray">
            <a:xfrm>
              <a:off x="4487069" y="2685256"/>
              <a:ext cx="320675" cy="204788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78" y="0"/>
                </a:cxn>
                <a:cxn ang="0">
                  <a:pos x="92" y="8"/>
                </a:cxn>
                <a:cxn ang="0">
                  <a:pos x="100" y="12"/>
                </a:cxn>
                <a:cxn ang="0">
                  <a:pos x="114" y="10"/>
                </a:cxn>
                <a:cxn ang="0">
                  <a:pos x="132" y="22"/>
                </a:cxn>
                <a:cxn ang="0">
                  <a:pos x="146" y="10"/>
                </a:cxn>
                <a:cxn ang="0">
                  <a:pos x="158" y="4"/>
                </a:cxn>
                <a:cxn ang="0">
                  <a:pos x="164" y="12"/>
                </a:cxn>
                <a:cxn ang="0">
                  <a:pos x="174" y="22"/>
                </a:cxn>
                <a:cxn ang="0">
                  <a:pos x="180" y="34"/>
                </a:cxn>
                <a:cxn ang="0">
                  <a:pos x="180" y="48"/>
                </a:cxn>
                <a:cxn ang="0">
                  <a:pos x="186" y="62"/>
                </a:cxn>
                <a:cxn ang="0">
                  <a:pos x="202" y="70"/>
                </a:cxn>
                <a:cxn ang="0">
                  <a:pos x="200" y="88"/>
                </a:cxn>
                <a:cxn ang="0">
                  <a:pos x="190" y="88"/>
                </a:cxn>
                <a:cxn ang="0">
                  <a:pos x="184" y="108"/>
                </a:cxn>
                <a:cxn ang="0">
                  <a:pos x="172" y="110"/>
                </a:cxn>
                <a:cxn ang="0">
                  <a:pos x="164" y="100"/>
                </a:cxn>
                <a:cxn ang="0">
                  <a:pos x="152" y="98"/>
                </a:cxn>
                <a:cxn ang="0">
                  <a:pos x="138" y="106"/>
                </a:cxn>
                <a:cxn ang="0">
                  <a:pos x="122" y="110"/>
                </a:cxn>
                <a:cxn ang="0">
                  <a:pos x="100" y="112"/>
                </a:cxn>
                <a:cxn ang="0">
                  <a:pos x="96" y="96"/>
                </a:cxn>
                <a:cxn ang="0">
                  <a:pos x="86" y="86"/>
                </a:cxn>
                <a:cxn ang="0">
                  <a:pos x="78" y="78"/>
                </a:cxn>
                <a:cxn ang="0">
                  <a:pos x="72" y="70"/>
                </a:cxn>
                <a:cxn ang="0">
                  <a:pos x="68" y="62"/>
                </a:cxn>
                <a:cxn ang="0">
                  <a:pos x="66" y="54"/>
                </a:cxn>
                <a:cxn ang="0">
                  <a:pos x="56" y="54"/>
                </a:cxn>
                <a:cxn ang="0">
                  <a:pos x="50" y="62"/>
                </a:cxn>
                <a:cxn ang="0">
                  <a:pos x="28" y="62"/>
                </a:cxn>
                <a:cxn ang="0">
                  <a:pos x="10" y="56"/>
                </a:cxn>
                <a:cxn ang="0">
                  <a:pos x="0" y="42"/>
                </a:cxn>
              </a:cxnLst>
              <a:rect l="0" t="0" r="r" b="b"/>
              <a:pathLst>
                <a:path w="203" h="113">
                  <a:moveTo>
                    <a:pt x="0" y="42"/>
                  </a:moveTo>
                  <a:lnTo>
                    <a:pt x="6" y="3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88" y="4"/>
                  </a:lnTo>
                  <a:lnTo>
                    <a:pt x="92" y="8"/>
                  </a:lnTo>
                  <a:lnTo>
                    <a:pt x="96" y="10"/>
                  </a:lnTo>
                  <a:lnTo>
                    <a:pt x="100" y="12"/>
                  </a:lnTo>
                  <a:lnTo>
                    <a:pt x="108" y="12"/>
                  </a:lnTo>
                  <a:lnTo>
                    <a:pt x="114" y="10"/>
                  </a:lnTo>
                  <a:lnTo>
                    <a:pt x="124" y="12"/>
                  </a:lnTo>
                  <a:lnTo>
                    <a:pt x="132" y="22"/>
                  </a:lnTo>
                  <a:lnTo>
                    <a:pt x="138" y="18"/>
                  </a:lnTo>
                  <a:lnTo>
                    <a:pt x="146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62" y="6"/>
                  </a:lnTo>
                  <a:lnTo>
                    <a:pt x="164" y="12"/>
                  </a:lnTo>
                  <a:lnTo>
                    <a:pt x="170" y="20"/>
                  </a:lnTo>
                  <a:lnTo>
                    <a:pt x="174" y="22"/>
                  </a:lnTo>
                  <a:lnTo>
                    <a:pt x="178" y="26"/>
                  </a:lnTo>
                  <a:lnTo>
                    <a:pt x="180" y="34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80" y="58"/>
                  </a:lnTo>
                  <a:lnTo>
                    <a:pt x="186" y="62"/>
                  </a:lnTo>
                  <a:lnTo>
                    <a:pt x="196" y="64"/>
                  </a:lnTo>
                  <a:lnTo>
                    <a:pt x="202" y="70"/>
                  </a:lnTo>
                  <a:lnTo>
                    <a:pt x="200" y="82"/>
                  </a:lnTo>
                  <a:lnTo>
                    <a:pt x="200" y="88"/>
                  </a:lnTo>
                  <a:lnTo>
                    <a:pt x="194" y="88"/>
                  </a:lnTo>
                  <a:lnTo>
                    <a:pt x="190" y="88"/>
                  </a:lnTo>
                  <a:lnTo>
                    <a:pt x="186" y="96"/>
                  </a:lnTo>
                  <a:lnTo>
                    <a:pt x="184" y="108"/>
                  </a:lnTo>
                  <a:lnTo>
                    <a:pt x="182" y="112"/>
                  </a:lnTo>
                  <a:lnTo>
                    <a:pt x="172" y="110"/>
                  </a:lnTo>
                  <a:lnTo>
                    <a:pt x="166" y="108"/>
                  </a:lnTo>
                  <a:lnTo>
                    <a:pt x="164" y="100"/>
                  </a:lnTo>
                  <a:lnTo>
                    <a:pt x="158" y="96"/>
                  </a:lnTo>
                  <a:lnTo>
                    <a:pt x="152" y="98"/>
                  </a:lnTo>
                  <a:lnTo>
                    <a:pt x="144" y="102"/>
                  </a:lnTo>
                  <a:lnTo>
                    <a:pt x="138" y="106"/>
                  </a:lnTo>
                  <a:lnTo>
                    <a:pt x="134" y="110"/>
                  </a:lnTo>
                  <a:lnTo>
                    <a:pt x="122" y="110"/>
                  </a:lnTo>
                  <a:lnTo>
                    <a:pt x="106" y="108"/>
                  </a:lnTo>
                  <a:lnTo>
                    <a:pt x="100" y="112"/>
                  </a:lnTo>
                  <a:lnTo>
                    <a:pt x="96" y="108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86" y="86"/>
                  </a:lnTo>
                  <a:lnTo>
                    <a:pt x="82" y="82"/>
                  </a:lnTo>
                  <a:lnTo>
                    <a:pt x="78" y="78"/>
                  </a:lnTo>
                  <a:lnTo>
                    <a:pt x="74" y="74"/>
                  </a:lnTo>
                  <a:lnTo>
                    <a:pt x="72" y="7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8" y="58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56" y="54"/>
                  </a:lnTo>
                  <a:lnTo>
                    <a:pt x="52" y="56"/>
                  </a:lnTo>
                  <a:lnTo>
                    <a:pt x="50" y="62"/>
                  </a:lnTo>
                  <a:lnTo>
                    <a:pt x="46" y="64"/>
                  </a:lnTo>
                  <a:lnTo>
                    <a:pt x="28" y="62"/>
                  </a:lnTo>
                  <a:lnTo>
                    <a:pt x="22" y="60"/>
                  </a:lnTo>
                  <a:lnTo>
                    <a:pt x="10" y="56"/>
                  </a:lnTo>
                  <a:lnTo>
                    <a:pt x="8" y="48"/>
                  </a:lnTo>
                  <a:lnTo>
                    <a:pt x="0" y="42"/>
                  </a:lnTo>
                </a:path>
              </a:pathLst>
            </a:custGeom>
            <a:solidFill>
              <a:srgbClr val="B5DAD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84" name="Rectangular Callout 783"/>
          <p:cNvSpPr/>
          <p:nvPr/>
        </p:nvSpPr>
        <p:spPr bwMode="auto">
          <a:xfrm>
            <a:off x="1995467" y="3071809"/>
            <a:ext cx="1013699" cy="310896"/>
          </a:xfrm>
          <a:prstGeom prst="wedgeRectCallout">
            <a:avLst>
              <a:gd name="adj1" fmla="val -50859"/>
              <a:gd name="adj2" fmla="val 114372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DTCC, US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785" name="Rectangular Callout 784"/>
          <p:cNvSpPr/>
          <p:nvPr/>
        </p:nvSpPr>
        <p:spPr bwMode="auto">
          <a:xfrm>
            <a:off x="7862903" y="2770261"/>
            <a:ext cx="1005306" cy="447615"/>
          </a:xfrm>
          <a:prstGeom prst="wedgeRectCallout">
            <a:avLst>
              <a:gd name="adj1" fmla="val -81019"/>
              <a:gd name="adj2" fmla="val 67478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</a:rPr>
              <a:t>JASDEC, JP</a:t>
            </a:r>
            <a:br>
              <a:rPr lang="en-US" sz="1100" b="1" dirty="0">
                <a:solidFill>
                  <a:srgbClr val="FFFFFF"/>
                </a:solidFill>
              </a:rPr>
            </a:br>
            <a:r>
              <a:rPr lang="en-US" sz="1100" b="1" dirty="0">
                <a:solidFill>
                  <a:srgbClr val="FFFFFF"/>
                </a:solidFill>
              </a:rPr>
              <a:t>[Post-trade]</a:t>
            </a:r>
            <a:endParaRPr lang="en-GB" sz="1100" b="1" dirty="0">
              <a:solidFill>
                <a:srgbClr val="FFFFFF"/>
              </a:solidFill>
            </a:endParaRPr>
          </a:p>
        </p:txBody>
      </p:sp>
      <p:sp>
        <p:nvSpPr>
          <p:cNvPr id="787" name="Rectangular Callout 786"/>
          <p:cNvSpPr/>
          <p:nvPr/>
        </p:nvSpPr>
        <p:spPr bwMode="auto">
          <a:xfrm>
            <a:off x="3009167" y="2618172"/>
            <a:ext cx="1033461" cy="310896"/>
          </a:xfrm>
          <a:prstGeom prst="wedgeRectCallout">
            <a:avLst>
              <a:gd name="adj1" fmla="val 58038"/>
              <a:gd name="adj2" fmla="val 97088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Euroclear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788" name="Rectangular Callout 787"/>
          <p:cNvSpPr/>
          <p:nvPr/>
        </p:nvSpPr>
        <p:spPr bwMode="auto">
          <a:xfrm>
            <a:off x="3137031" y="3264168"/>
            <a:ext cx="1090615" cy="310896"/>
          </a:xfrm>
          <a:prstGeom prst="wedgeRectCallout">
            <a:avLst>
              <a:gd name="adj1" fmla="val 56471"/>
              <a:gd name="adj2" fmla="val -126877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Clearstream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789" name="Rectangular Callout 788"/>
          <p:cNvSpPr/>
          <p:nvPr/>
        </p:nvSpPr>
        <p:spPr bwMode="auto">
          <a:xfrm>
            <a:off x="2428860" y="5000636"/>
            <a:ext cx="1124926" cy="310896"/>
          </a:xfrm>
          <a:prstGeom prst="wedgeRectCallout">
            <a:avLst>
              <a:gd name="adj1" fmla="val -3370"/>
              <a:gd name="adj2" fmla="val 108421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ANBIMA, BR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792" name="Rectangular Callout 791"/>
          <p:cNvSpPr/>
          <p:nvPr/>
        </p:nvSpPr>
        <p:spPr bwMode="auto">
          <a:xfrm>
            <a:off x="3557568" y="2111522"/>
            <a:ext cx="785818" cy="310896"/>
          </a:xfrm>
          <a:prstGeom prst="wedgeRectCallout">
            <a:avLst>
              <a:gd name="adj1" fmla="val 35165"/>
              <a:gd name="adj2" fmla="val 248830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T2S, EU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795" name="Rectangular Callout 794"/>
          <p:cNvSpPr/>
          <p:nvPr/>
        </p:nvSpPr>
        <p:spPr bwMode="auto">
          <a:xfrm>
            <a:off x="4948239" y="3019418"/>
            <a:ext cx="795336" cy="310896"/>
          </a:xfrm>
          <a:prstGeom prst="wedgeRectCallout">
            <a:avLst>
              <a:gd name="adj1" fmla="val -98050"/>
              <a:gd name="adj2" fmla="val -121810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CSD, LI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796" name="Rectangular Callout 795"/>
          <p:cNvSpPr/>
          <p:nvPr/>
        </p:nvSpPr>
        <p:spPr bwMode="auto">
          <a:xfrm>
            <a:off x="4422966" y="2357201"/>
            <a:ext cx="795336" cy="310896"/>
          </a:xfrm>
          <a:prstGeom prst="wedgeRectCallout">
            <a:avLst>
              <a:gd name="adj1" fmla="val -47030"/>
              <a:gd name="adj2" fmla="val 150182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CSD, PL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19" name="Slide Number Placeholder 8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505FE-BCF9-495F-BA48-54AF962B4E57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23" name="Rectangular Callout 822"/>
          <p:cNvSpPr/>
          <p:nvPr/>
        </p:nvSpPr>
        <p:spPr bwMode="auto">
          <a:xfrm>
            <a:off x="5338981" y="1989158"/>
            <a:ext cx="842171" cy="310896"/>
          </a:xfrm>
          <a:prstGeom prst="wedgeRectCallout">
            <a:avLst>
              <a:gd name="adj1" fmla="val -133137"/>
              <a:gd name="adj2" fmla="val 202069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CSD, EE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4" name="Rectangular Callout 823"/>
          <p:cNvSpPr/>
          <p:nvPr/>
        </p:nvSpPr>
        <p:spPr bwMode="auto">
          <a:xfrm>
            <a:off x="5408761" y="2545402"/>
            <a:ext cx="842171" cy="310896"/>
          </a:xfrm>
          <a:prstGeom prst="wedgeRectCallout">
            <a:avLst>
              <a:gd name="adj1" fmla="val -147840"/>
              <a:gd name="adj2" fmla="val 24744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CSD, LT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799" name="Rectangular Callout 798"/>
          <p:cNvSpPr/>
          <p:nvPr/>
        </p:nvSpPr>
        <p:spPr bwMode="auto">
          <a:xfrm>
            <a:off x="8025337" y="5066514"/>
            <a:ext cx="842871" cy="310896"/>
          </a:xfrm>
          <a:prstGeom prst="wedgeRectCallout">
            <a:avLst>
              <a:gd name="adj1" fmla="val -101339"/>
              <a:gd name="adj2" fmla="val 105379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ASX, AU</a:t>
            </a:r>
            <a:endParaRPr lang="en-GB" sz="1200" b="1" dirty="0">
              <a:solidFill>
                <a:srgbClr val="FFFFFF"/>
              </a:solidFill>
            </a:endParaRPr>
          </a:p>
        </p:txBody>
      </p:sp>
      <p:grpSp>
        <p:nvGrpSpPr>
          <p:cNvPr id="802" name="Group 801"/>
          <p:cNvGrpSpPr/>
          <p:nvPr/>
        </p:nvGrpSpPr>
        <p:grpSpPr>
          <a:xfrm>
            <a:off x="2864655" y="2119490"/>
            <a:ext cx="464818" cy="462760"/>
            <a:chOff x="-1466771" y="2978245"/>
            <a:chExt cx="513282" cy="511009"/>
          </a:xfrm>
        </p:grpSpPr>
        <p:sp>
          <p:nvSpPr>
            <p:cNvPr id="803" name="Teardrop 802"/>
            <p:cNvSpPr/>
            <p:nvPr/>
          </p:nvSpPr>
          <p:spPr>
            <a:xfrm rot="8103322">
              <a:off x="-1465634" y="2978245"/>
              <a:ext cx="511009" cy="511009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2C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9BBB"/>
                </a:solidFill>
              </a:endParaRPr>
            </a:p>
          </p:txBody>
        </p:sp>
        <p:sp>
          <p:nvSpPr>
            <p:cNvPr id="804" name="TextBox 803"/>
            <p:cNvSpPr txBox="1"/>
            <p:nvPr/>
          </p:nvSpPr>
          <p:spPr>
            <a:xfrm>
              <a:off x="-1466771" y="308043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C5E4F"/>
                  </a:solidFill>
                </a:rPr>
                <a:t>Live</a:t>
              </a:r>
              <a:endParaRPr lang="en-GB" sz="1400" dirty="0">
                <a:solidFill>
                  <a:srgbClr val="2C5E4F"/>
                </a:solidFill>
              </a:endParaRPr>
            </a:p>
          </p:txBody>
        </p:sp>
      </p:grpSp>
      <p:grpSp>
        <p:nvGrpSpPr>
          <p:cNvPr id="806" name="Group 805"/>
          <p:cNvGrpSpPr/>
          <p:nvPr/>
        </p:nvGrpSpPr>
        <p:grpSpPr>
          <a:xfrm>
            <a:off x="2959468" y="3502433"/>
            <a:ext cx="464818" cy="462760"/>
            <a:chOff x="-1466771" y="2978245"/>
            <a:chExt cx="513282" cy="511009"/>
          </a:xfrm>
        </p:grpSpPr>
        <p:sp>
          <p:nvSpPr>
            <p:cNvPr id="807" name="Teardrop 806"/>
            <p:cNvSpPr/>
            <p:nvPr/>
          </p:nvSpPr>
          <p:spPr>
            <a:xfrm rot="8103322">
              <a:off x="-1465634" y="2978245"/>
              <a:ext cx="511009" cy="511009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2C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9BBB"/>
                </a:solidFill>
              </a:endParaRPr>
            </a:p>
          </p:txBody>
        </p:sp>
        <p:sp>
          <p:nvSpPr>
            <p:cNvPr id="808" name="TextBox 807"/>
            <p:cNvSpPr txBox="1"/>
            <p:nvPr/>
          </p:nvSpPr>
          <p:spPr>
            <a:xfrm>
              <a:off x="-1466771" y="308043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C5E4F"/>
                  </a:solidFill>
                </a:rPr>
                <a:t>Live</a:t>
              </a:r>
              <a:endParaRPr lang="en-GB" sz="1400" dirty="0">
                <a:solidFill>
                  <a:srgbClr val="2C5E4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95082" cy="1143000"/>
          </a:xfrm>
        </p:spPr>
        <p:txBody>
          <a:bodyPr/>
          <a:lstStyle/>
          <a:p>
            <a:r>
              <a:rPr lang="en-US" sz="2800" dirty="0" smtClean="0"/>
              <a:t>ISO 20022 Adoption – Securities MI &amp; Treasury MI – From discussion to implementation</a:t>
            </a:r>
            <a:endParaRPr lang="en-GB" sz="2800" dirty="0"/>
          </a:p>
        </p:txBody>
      </p:sp>
      <p:sp>
        <p:nvSpPr>
          <p:cNvPr id="809" name="Rectangular Callout 808"/>
          <p:cNvSpPr/>
          <p:nvPr/>
        </p:nvSpPr>
        <p:spPr bwMode="auto">
          <a:xfrm>
            <a:off x="296649" y="5386520"/>
            <a:ext cx="874169" cy="310896"/>
          </a:xfrm>
          <a:prstGeom prst="wedgeRectCallout">
            <a:avLst>
              <a:gd name="adj1" fmla="val 34477"/>
              <a:gd name="adj2" fmla="val 41386"/>
            </a:avLst>
          </a:prstGeom>
          <a:solidFill>
            <a:srgbClr val="AEAD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CLS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10" name="Rectangular Callout 809"/>
          <p:cNvSpPr/>
          <p:nvPr/>
        </p:nvSpPr>
        <p:spPr bwMode="auto">
          <a:xfrm>
            <a:off x="5262939" y="6452681"/>
            <a:ext cx="1137084" cy="310896"/>
          </a:xfrm>
          <a:prstGeom prst="wedgeRectCallout">
            <a:avLst>
              <a:gd name="adj1" fmla="val 34477"/>
              <a:gd name="adj2" fmla="val 41386"/>
            </a:avLst>
          </a:prstGeom>
          <a:solidFill>
            <a:srgbClr val="AEAD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Treasury MI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11" name="Rectangular Callout 810"/>
          <p:cNvSpPr/>
          <p:nvPr/>
        </p:nvSpPr>
        <p:spPr bwMode="auto">
          <a:xfrm>
            <a:off x="3951981" y="6448679"/>
            <a:ext cx="1234396" cy="310896"/>
          </a:xfrm>
          <a:prstGeom prst="wedgeRectCallout">
            <a:avLst>
              <a:gd name="adj1" fmla="val 34477"/>
              <a:gd name="adj2" fmla="val 41386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Securities MI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12" name="Rectangular Callout 811"/>
          <p:cNvSpPr/>
          <p:nvPr/>
        </p:nvSpPr>
        <p:spPr bwMode="auto">
          <a:xfrm>
            <a:off x="5785688" y="5006993"/>
            <a:ext cx="842871" cy="310896"/>
          </a:xfrm>
          <a:prstGeom prst="wedgeRectCallout">
            <a:avLst>
              <a:gd name="adj1" fmla="val 61390"/>
              <a:gd name="adj2" fmla="val -101593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SGX, SG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13" name="Rectangular Callout 812"/>
          <p:cNvSpPr/>
          <p:nvPr/>
        </p:nvSpPr>
        <p:spPr bwMode="auto">
          <a:xfrm>
            <a:off x="7851156" y="3311919"/>
            <a:ext cx="1005306" cy="569088"/>
          </a:xfrm>
          <a:prstGeom prst="wedgeRectCallout">
            <a:avLst>
              <a:gd name="adj1" fmla="val -80052"/>
              <a:gd name="adj2" fmla="val -43966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</a:rPr>
              <a:t>JASDEC &amp; TSE, JP</a:t>
            </a:r>
            <a:br>
              <a:rPr lang="en-US" sz="1100" b="1" dirty="0">
                <a:solidFill>
                  <a:srgbClr val="FFFFFF"/>
                </a:solidFill>
              </a:rPr>
            </a:br>
            <a:r>
              <a:rPr lang="en-US" sz="1100" b="1" dirty="0">
                <a:solidFill>
                  <a:srgbClr val="FFFFFF"/>
                </a:solidFill>
              </a:rPr>
              <a:t>[</a:t>
            </a:r>
            <a:r>
              <a:rPr lang="en-US" sz="1100" b="1" dirty="0" err="1">
                <a:solidFill>
                  <a:srgbClr val="FFFFFF"/>
                </a:solidFill>
              </a:rPr>
              <a:t>Corp.Act</a:t>
            </a:r>
            <a:r>
              <a:rPr lang="en-US" sz="1100" b="1" dirty="0">
                <a:solidFill>
                  <a:srgbClr val="FFFFFF"/>
                </a:solidFill>
              </a:rPr>
              <a:t>]</a:t>
            </a:r>
            <a:endParaRPr lang="en-GB" sz="1100" b="1" dirty="0">
              <a:solidFill>
                <a:srgbClr val="FFFFFF"/>
              </a:solidFill>
            </a:endParaRPr>
          </a:p>
        </p:txBody>
      </p:sp>
      <p:sp>
        <p:nvSpPr>
          <p:cNvPr id="814" name="Rectangular Callout 813"/>
          <p:cNvSpPr/>
          <p:nvPr/>
        </p:nvSpPr>
        <p:spPr bwMode="auto">
          <a:xfrm>
            <a:off x="7007387" y="4192725"/>
            <a:ext cx="842871" cy="310896"/>
          </a:xfrm>
          <a:prstGeom prst="wedgeRectCallout">
            <a:avLst>
              <a:gd name="adj1" fmla="val -47481"/>
              <a:gd name="adj2" fmla="val 126875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BN?</a:t>
            </a:r>
            <a:endParaRPr lang="en-GB" sz="1200" b="1" dirty="0">
              <a:solidFill>
                <a:srgbClr val="FFFFFF"/>
              </a:solidFill>
            </a:endParaRPr>
          </a:p>
        </p:txBody>
      </p:sp>
      <p:grpSp>
        <p:nvGrpSpPr>
          <p:cNvPr id="816" name="Group 815"/>
          <p:cNvGrpSpPr/>
          <p:nvPr/>
        </p:nvGrpSpPr>
        <p:grpSpPr>
          <a:xfrm>
            <a:off x="2315821" y="2576530"/>
            <a:ext cx="464818" cy="462760"/>
            <a:chOff x="-1466771" y="2978245"/>
            <a:chExt cx="513282" cy="511009"/>
          </a:xfrm>
        </p:grpSpPr>
        <p:sp>
          <p:nvSpPr>
            <p:cNvPr id="820" name="Teardrop 819"/>
            <p:cNvSpPr/>
            <p:nvPr/>
          </p:nvSpPr>
          <p:spPr>
            <a:xfrm rot="8103322">
              <a:off x="-1465634" y="2978245"/>
              <a:ext cx="511009" cy="511009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2C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9BBB"/>
                </a:solidFill>
              </a:endParaRPr>
            </a:p>
          </p:txBody>
        </p:sp>
        <p:sp>
          <p:nvSpPr>
            <p:cNvPr id="821" name="TextBox 820"/>
            <p:cNvSpPr txBox="1"/>
            <p:nvPr/>
          </p:nvSpPr>
          <p:spPr>
            <a:xfrm>
              <a:off x="-1466771" y="308043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C5E4F"/>
                  </a:solidFill>
                </a:rPr>
                <a:t>Live</a:t>
              </a:r>
              <a:endParaRPr lang="en-GB" sz="1400" dirty="0">
                <a:solidFill>
                  <a:srgbClr val="2C5E4F"/>
                </a:solidFill>
              </a:endParaRPr>
            </a:p>
          </p:txBody>
        </p:sp>
      </p:grpSp>
      <p:sp>
        <p:nvSpPr>
          <p:cNvPr id="822" name="Rectangular Callout 821"/>
          <p:cNvSpPr/>
          <p:nvPr/>
        </p:nvSpPr>
        <p:spPr bwMode="auto">
          <a:xfrm>
            <a:off x="5978588" y="2903040"/>
            <a:ext cx="842871" cy="310896"/>
          </a:xfrm>
          <a:prstGeom prst="wedgeRectCallout">
            <a:avLst>
              <a:gd name="adj1" fmla="val 33884"/>
              <a:gd name="adj2" fmla="val 227638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CN</a:t>
            </a:r>
            <a:endParaRPr lang="en-GB" sz="1200" b="1" dirty="0">
              <a:solidFill>
                <a:srgbClr val="FFFFFF"/>
              </a:solidFill>
            </a:endParaRPr>
          </a:p>
        </p:txBody>
      </p:sp>
      <p:grpSp>
        <p:nvGrpSpPr>
          <p:cNvPr id="826" name="Group 825"/>
          <p:cNvGrpSpPr/>
          <p:nvPr/>
        </p:nvGrpSpPr>
        <p:grpSpPr>
          <a:xfrm>
            <a:off x="2959468" y="4508904"/>
            <a:ext cx="464818" cy="462760"/>
            <a:chOff x="-1466771" y="2978245"/>
            <a:chExt cx="513282" cy="511009"/>
          </a:xfrm>
        </p:grpSpPr>
        <p:sp>
          <p:nvSpPr>
            <p:cNvPr id="827" name="Teardrop 826"/>
            <p:cNvSpPr/>
            <p:nvPr/>
          </p:nvSpPr>
          <p:spPr>
            <a:xfrm rot="8103322">
              <a:off x="-1465634" y="2978245"/>
              <a:ext cx="511009" cy="511009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2C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9BBB"/>
                </a:solidFill>
              </a:endParaRPr>
            </a:p>
          </p:txBody>
        </p:sp>
        <p:sp>
          <p:nvSpPr>
            <p:cNvPr id="828" name="TextBox 827"/>
            <p:cNvSpPr txBox="1"/>
            <p:nvPr/>
          </p:nvSpPr>
          <p:spPr>
            <a:xfrm>
              <a:off x="-1466771" y="308043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C5E4F"/>
                  </a:solidFill>
                </a:rPr>
                <a:t>Live</a:t>
              </a:r>
              <a:endParaRPr lang="en-GB" sz="1400" dirty="0">
                <a:solidFill>
                  <a:srgbClr val="2C5E4F"/>
                </a:solidFill>
              </a:endParaRPr>
            </a:p>
          </p:txBody>
        </p:sp>
      </p:grpSp>
      <p:sp>
        <p:nvSpPr>
          <p:cNvPr id="833" name="Rectangular Callout 832"/>
          <p:cNvSpPr/>
          <p:nvPr/>
        </p:nvSpPr>
        <p:spPr bwMode="auto">
          <a:xfrm>
            <a:off x="2915370" y="5442914"/>
            <a:ext cx="999426" cy="314866"/>
          </a:xfrm>
          <a:prstGeom prst="wedgeRectCallout">
            <a:avLst>
              <a:gd name="adj1" fmla="val -54851"/>
              <a:gd name="adj2" fmla="val -19030"/>
            </a:avLst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BR, CSD</a:t>
            </a:r>
            <a:endParaRPr lang="en-GB" sz="1200" b="1" dirty="0">
              <a:solidFill>
                <a:srgbClr val="FFFFFF"/>
              </a:solidFill>
            </a:endParaRPr>
          </a:p>
        </p:txBody>
      </p:sp>
      <p:grpSp>
        <p:nvGrpSpPr>
          <p:cNvPr id="815" name="Group 814"/>
          <p:cNvGrpSpPr/>
          <p:nvPr/>
        </p:nvGrpSpPr>
        <p:grpSpPr>
          <a:xfrm>
            <a:off x="5947464" y="1546642"/>
            <a:ext cx="464818" cy="462760"/>
            <a:chOff x="-1466771" y="2978245"/>
            <a:chExt cx="513282" cy="511009"/>
          </a:xfrm>
        </p:grpSpPr>
        <p:sp>
          <p:nvSpPr>
            <p:cNvPr id="825" name="Teardrop 824"/>
            <p:cNvSpPr/>
            <p:nvPr/>
          </p:nvSpPr>
          <p:spPr>
            <a:xfrm rot="8103322">
              <a:off x="-1465634" y="2978245"/>
              <a:ext cx="511009" cy="511009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2C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9BBB"/>
                </a:solidFill>
              </a:endParaRPr>
            </a:p>
          </p:txBody>
        </p:sp>
        <p:sp>
          <p:nvSpPr>
            <p:cNvPr id="829" name="TextBox 828"/>
            <p:cNvSpPr txBox="1"/>
            <p:nvPr/>
          </p:nvSpPr>
          <p:spPr>
            <a:xfrm>
              <a:off x="-1466771" y="308043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C5E4F"/>
                  </a:solidFill>
                </a:rPr>
                <a:t>Live</a:t>
              </a:r>
              <a:endParaRPr lang="en-GB" sz="1400" dirty="0">
                <a:solidFill>
                  <a:srgbClr val="2C5E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0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95082" cy="1143000"/>
          </a:xfrm>
        </p:spPr>
        <p:txBody>
          <a:bodyPr/>
          <a:lstStyle/>
          <a:p>
            <a:r>
              <a:rPr lang="en-US" sz="2800" dirty="0" smtClean="0"/>
              <a:t>ISO 20022 Adoption – Funds </a:t>
            </a:r>
            <a:r>
              <a:rPr lang="en-US" sz="2400" dirty="0" smtClean="0"/>
              <a:t>(live traffic Jan-Oct 2012) </a:t>
            </a:r>
            <a:endParaRPr lang="en-GB" sz="2400" dirty="0"/>
          </a:p>
        </p:txBody>
      </p:sp>
      <p:grpSp>
        <p:nvGrpSpPr>
          <p:cNvPr id="3" name="Group 785"/>
          <p:cNvGrpSpPr/>
          <p:nvPr/>
        </p:nvGrpSpPr>
        <p:grpSpPr>
          <a:xfrm>
            <a:off x="428659" y="1241449"/>
            <a:ext cx="8715341" cy="5616551"/>
            <a:chOff x="395288" y="836613"/>
            <a:chExt cx="8929687" cy="5616575"/>
          </a:xfrm>
          <a:solidFill>
            <a:schemeClr val="bg2"/>
          </a:solidFill>
        </p:grpSpPr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1800225" y="3835400"/>
              <a:ext cx="4763" cy="31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44500" y="1879600"/>
              <a:ext cx="30163" cy="317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0"/>
                </a:cxn>
                <a:cxn ang="0">
                  <a:pos x="18" y="8"/>
                </a:cxn>
                <a:cxn ang="0">
                  <a:pos x="8" y="16"/>
                </a:cxn>
                <a:cxn ang="0">
                  <a:pos x="0" y="12"/>
                </a:cxn>
                <a:cxn ang="0">
                  <a:pos x="0" y="4"/>
                </a:cxn>
              </a:cxnLst>
              <a:rect l="0" t="0" r="r" b="b"/>
              <a:pathLst>
                <a:path w="19" h="17">
                  <a:moveTo>
                    <a:pt x="0" y="4"/>
                  </a:moveTo>
                  <a:lnTo>
                    <a:pt x="16" y="0"/>
                  </a:lnTo>
                  <a:lnTo>
                    <a:pt x="18" y="8"/>
                  </a:lnTo>
                  <a:lnTo>
                    <a:pt x="8" y="16"/>
                  </a:lnTo>
                  <a:lnTo>
                    <a:pt x="0" y="12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3409950" y="2144713"/>
              <a:ext cx="219075" cy="157162"/>
            </a:xfrm>
            <a:custGeom>
              <a:avLst/>
              <a:gdLst/>
              <a:ahLst/>
              <a:cxnLst>
                <a:cxn ang="0">
                  <a:pos x="106" y="10"/>
                </a:cxn>
                <a:cxn ang="0">
                  <a:pos x="114" y="4"/>
                </a:cxn>
                <a:cxn ang="0">
                  <a:pos x="124" y="6"/>
                </a:cxn>
                <a:cxn ang="0">
                  <a:pos x="128" y="20"/>
                </a:cxn>
                <a:cxn ang="0">
                  <a:pos x="134" y="26"/>
                </a:cxn>
                <a:cxn ang="0">
                  <a:pos x="136" y="42"/>
                </a:cxn>
                <a:cxn ang="0">
                  <a:pos x="120" y="64"/>
                </a:cxn>
                <a:cxn ang="0">
                  <a:pos x="106" y="74"/>
                </a:cxn>
                <a:cxn ang="0">
                  <a:pos x="94" y="86"/>
                </a:cxn>
                <a:cxn ang="0">
                  <a:pos x="68" y="84"/>
                </a:cxn>
                <a:cxn ang="0">
                  <a:pos x="52" y="78"/>
                </a:cxn>
                <a:cxn ang="0">
                  <a:pos x="34" y="74"/>
                </a:cxn>
                <a:cxn ang="0">
                  <a:pos x="24" y="66"/>
                </a:cxn>
                <a:cxn ang="0">
                  <a:pos x="32" y="58"/>
                </a:cxn>
                <a:cxn ang="0">
                  <a:pos x="26" y="48"/>
                </a:cxn>
                <a:cxn ang="0">
                  <a:pos x="10" y="46"/>
                </a:cxn>
                <a:cxn ang="0">
                  <a:pos x="12" y="40"/>
                </a:cxn>
                <a:cxn ang="0">
                  <a:pos x="34" y="38"/>
                </a:cxn>
                <a:cxn ang="0">
                  <a:pos x="36" y="30"/>
                </a:cxn>
                <a:cxn ang="0">
                  <a:pos x="24" y="26"/>
                </a:cxn>
                <a:cxn ang="0">
                  <a:pos x="0" y="32"/>
                </a:cxn>
                <a:cxn ang="0">
                  <a:pos x="14" y="20"/>
                </a:cxn>
                <a:cxn ang="0">
                  <a:pos x="20" y="6"/>
                </a:cxn>
                <a:cxn ang="0">
                  <a:pos x="32" y="14"/>
                </a:cxn>
                <a:cxn ang="0">
                  <a:pos x="38" y="0"/>
                </a:cxn>
                <a:cxn ang="0">
                  <a:pos x="44" y="20"/>
                </a:cxn>
                <a:cxn ang="0">
                  <a:pos x="48" y="38"/>
                </a:cxn>
                <a:cxn ang="0">
                  <a:pos x="54" y="30"/>
                </a:cxn>
                <a:cxn ang="0">
                  <a:pos x="58" y="24"/>
                </a:cxn>
                <a:cxn ang="0">
                  <a:pos x="60" y="10"/>
                </a:cxn>
                <a:cxn ang="0">
                  <a:pos x="68" y="24"/>
                </a:cxn>
                <a:cxn ang="0">
                  <a:pos x="74" y="10"/>
                </a:cxn>
                <a:cxn ang="0">
                  <a:pos x="82" y="12"/>
                </a:cxn>
                <a:cxn ang="0">
                  <a:pos x="94" y="16"/>
                </a:cxn>
              </a:cxnLst>
              <a:rect l="0" t="0" r="r" b="b"/>
              <a:pathLst>
                <a:path w="139" h="87">
                  <a:moveTo>
                    <a:pt x="100" y="12"/>
                  </a:moveTo>
                  <a:lnTo>
                    <a:pt x="106" y="10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8" y="10"/>
                  </a:lnTo>
                  <a:lnTo>
                    <a:pt x="124" y="6"/>
                  </a:lnTo>
                  <a:lnTo>
                    <a:pt x="126" y="14"/>
                  </a:lnTo>
                  <a:lnTo>
                    <a:pt x="128" y="20"/>
                  </a:lnTo>
                  <a:lnTo>
                    <a:pt x="126" y="24"/>
                  </a:lnTo>
                  <a:lnTo>
                    <a:pt x="134" y="26"/>
                  </a:lnTo>
                  <a:lnTo>
                    <a:pt x="138" y="32"/>
                  </a:lnTo>
                  <a:lnTo>
                    <a:pt x="136" y="42"/>
                  </a:lnTo>
                  <a:lnTo>
                    <a:pt x="128" y="56"/>
                  </a:lnTo>
                  <a:lnTo>
                    <a:pt x="120" y="64"/>
                  </a:lnTo>
                  <a:lnTo>
                    <a:pt x="114" y="64"/>
                  </a:lnTo>
                  <a:lnTo>
                    <a:pt x="106" y="74"/>
                  </a:lnTo>
                  <a:lnTo>
                    <a:pt x="106" y="78"/>
                  </a:lnTo>
                  <a:lnTo>
                    <a:pt x="94" y="86"/>
                  </a:lnTo>
                  <a:lnTo>
                    <a:pt x="84" y="80"/>
                  </a:lnTo>
                  <a:lnTo>
                    <a:pt x="68" y="84"/>
                  </a:lnTo>
                  <a:lnTo>
                    <a:pt x="58" y="78"/>
                  </a:lnTo>
                  <a:lnTo>
                    <a:pt x="52" y="78"/>
                  </a:lnTo>
                  <a:lnTo>
                    <a:pt x="46" y="72"/>
                  </a:lnTo>
                  <a:lnTo>
                    <a:pt x="34" y="74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2" y="58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2" y="46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22" y="40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4" y="26"/>
                  </a:lnTo>
                  <a:lnTo>
                    <a:pt x="14" y="34"/>
                  </a:lnTo>
                  <a:lnTo>
                    <a:pt x="0" y="32"/>
                  </a:lnTo>
                  <a:lnTo>
                    <a:pt x="10" y="24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6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44" y="10"/>
                  </a:lnTo>
                  <a:lnTo>
                    <a:pt x="44" y="20"/>
                  </a:lnTo>
                  <a:lnTo>
                    <a:pt x="46" y="28"/>
                  </a:lnTo>
                  <a:lnTo>
                    <a:pt x="48" y="38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8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4"/>
                  </a:lnTo>
                  <a:lnTo>
                    <a:pt x="68" y="16"/>
                  </a:lnTo>
                  <a:lnTo>
                    <a:pt x="74" y="10"/>
                  </a:lnTo>
                  <a:lnTo>
                    <a:pt x="82" y="18"/>
                  </a:lnTo>
                  <a:lnTo>
                    <a:pt x="82" y="12"/>
                  </a:lnTo>
                  <a:lnTo>
                    <a:pt x="88" y="10"/>
                  </a:lnTo>
                  <a:lnTo>
                    <a:pt x="94" y="16"/>
                  </a:lnTo>
                  <a:lnTo>
                    <a:pt x="10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76450" y="3697288"/>
              <a:ext cx="7938" cy="793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2459038" y="4011613"/>
              <a:ext cx="33337" cy="5238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0" y="22"/>
                </a:cxn>
                <a:cxn ang="0">
                  <a:pos x="4" y="28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14" y="6"/>
                </a:cxn>
              </a:cxnLst>
              <a:rect l="0" t="0" r="r" b="b"/>
              <a:pathLst>
                <a:path w="21" h="29">
                  <a:moveTo>
                    <a:pt x="14" y="6"/>
                  </a:moveTo>
                  <a:lnTo>
                    <a:pt x="20" y="22"/>
                  </a:lnTo>
                  <a:lnTo>
                    <a:pt x="4" y="28"/>
                  </a:lnTo>
                  <a:lnTo>
                    <a:pt x="6" y="18"/>
                  </a:lnTo>
                  <a:lnTo>
                    <a:pt x="0" y="0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2336800" y="2117725"/>
              <a:ext cx="1588" cy="7938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ltGray">
            <a:xfrm>
              <a:off x="2300288" y="2125663"/>
              <a:ext cx="7937" cy="952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1030288" y="2179638"/>
              <a:ext cx="25400" cy="107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6" y="18"/>
                </a:cxn>
                <a:cxn ang="0">
                  <a:pos x="14" y="32"/>
                </a:cxn>
                <a:cxn ang="0">
                  <a:pos x="12" y="48"/>
                </a:cxn>
                <a:cxn ang="0">
                  <a:pos x="4" y="58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2" y="28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17" h="59">
                  <a:moveTo>
                    <a:pt x="0" y="0"/>
                  </a:moveTo>
                  <a:lnTo>
                    <a:pt x="10" y="0"/>
                  </a:lnTo>
                  <a:lnTo>
                    <a:pt x="16" y="18"/>
                  </a:lnTo>
                  <a:lnTo>
                    <a:pt x="14" y="32"/>
                  </a:lnTo>
                  <a:lnTo>
                    <a:pt x="12" y="48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1035050" y="2293938"/>
              <a:ext cx="33338" cy="730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8"/>
                </a:cxn>
                <a:cxn ang="0">
                  <a:pos x="18" y="16"/>
                </a:cxn>
                <a:cxn ang="0">
                  <a:pos x="20" y="28"/>
                </a:cxn>
                <a:cxn ang="0">
                  <a:pos x="16" y="36"/>
                </a:cxn>
                <a:cxn ang="0">
                  <a:pos x="2" y="40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2" y="2"/>
                </a:cxn>
                <a:cxn ang="0">
                  <a:pos x="8" y="0"/>
                </a:cxn>
              </a:cxnLst>
              <a:rect l="0" t="0" r="r" b="b"/>
              <a:pathLst>
                <a:path w="21" h="41">
                  <a:moveTo>
                    <a:pt x="8" y="0"/>
                  </a:moveTo>
                  <a:lnTo>
                    <a:pt x="14" y="8"/>
                  </a:lnTo>
                  <a:lnTo>
                    <a:pt x="18" y="16"/>
                  </a:lnTo>
                  <a:lnTo>
                    <a:pt x="20" y="28"/>
                  </a:lnTo>
                  <a:lnTo>
                    <a:pt x="16" y="36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2257425" y="4953000"/>
              <a:ext cx="276225" cy="1485900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18" y="60"/>
                </a:cxn>
                <a:cxn ang="0">
                  <a:pos x="20" y="114"/>
                </a:cxn>
                <a:cxn ang="0">
                  <a:pos x="20" y="158"/>
                </a:cxn>
                <a:cxn ang="0">
                  <a:pos x="18" y="188"/>
                </a:cxn>
                <a:cxn ang="0">
                  <a:pos x="14" y="222"/>
                </a:cxn>
                <a:cxn ang="0">
                  <a:pos x="14" y="250"/>
                </a:cxn>
                <a:cxn ang="0">
                  <a:pos x="20" y="286"/>
                </a:cxn>
                <a:cxn ang="0">
                  <a:pos x="28" y="322"/>
                </a:cxn>
                <a:cxn ang="0">
                  <a:pos x="18" y="346"/>
                </a:cxn>
                <a:cxn ang="0">
                  <a:pos x="12" y="370"/>
                </a:cxn>
                <a:cxn ang="0">
                  <a:pos x="8" y="398"/>
                </a:cxn>
                <a:cxn ang="0">
                  <a:pos x="2" y="404"/>
                </a:cxn>
                <a:cxn ang="0">
                  <a:pos x="6" y="418"/>
                </a:cxn>
                <a:cxn ang="0">
                  <a:pos x="16" y="440"/>
                </a:cxn>
                <a:cxn ang="0">
                  <a:pos x="12" y="480"/>
                </a:cxn>
                <a:cxn ang="0">
                  <a:pos x="34" y="496"/>
                </a:cxn>
                <a:cxn ang="0">
                  <a:pos x="36" y="502"/>
                </a:cxn>
                <a:cxn ang="0">
                  <a:pos x="36" y="534"/>
                </a:cxn>
                <a:cxn ang="0">
                  <a:pos x="34" y="560"/>
                </a:cxn>
                <a:cxn ang="0">
                  <a:pos x="36" y="586"/>
                </a:cxn>
                <a:cxn ang="0">
                  <a:pos x="18" y="586"/>
                </a:cxn>
                <a:cxn ang="0">
                  <a:pos x="6" y="608"/>
                </a:cxn>
                <a:cxn ang="0">
                  <a:pos x="12" y="608"/>
                </a:cxn>
                <a:cxn ang="0">
                  <a:pos x="30" y="610"/>
                </a:cxn>
                <a:cxn ang="0">
                  <a:pos x="34" y="632"/>
                </a:cxn>
                <a:cxn ang="0">
                  <a:pos x="16" y="644"/>
                </a:cxn>
                <a:cxn ang="0">
                  <a:pos x="30" y="684"/>
                </a:cxn>
                <a:cxn ang="0">
                  <a:pos x="48" y="716"/>
                </a:cxn>
                <a:cxn ang="0">
                  <a:pos x="56" y="730"/>
                </a:cxn>
                <a:cxn ang="0">
                  <a:pos x="74" y="762"/>
                </a:cxn>
                <a:cxn ang="0">
                  <a:pos x="102" y="774"/>
                </a:cxn>
                <a:cxn ang="0">
                  <a:pos x="122" y="772"/>
                </a:cxn>
                <a:cxn ang="0">
                  <a:pos x="138" y="744"/>
                </a:cxn>
                <a:cxn ang="0">
                  <a:pos x="132" y="758"/>
                </a:cxn>
                <a:cxn ang="0">
                  <a:pos x="146" y="768"/>
                </a:cxn>
                <a:cxn ang="0">
                  <a:pos x="142" y="784"/>
                </a:cxn>
                <a:cxn ang="0">
                  <a:pos x="148" y="796"/>
                </a:cxn>
                <a:cxn ang="0">
                  <a:pos x="134" y="804"/>
                </a:cxn>
                <a:cxn ang="0">
                  <a:pos x="142" y="818"/>
                </a:cxn>
                <a:cxn ang="0">
                  <a:pos x="162" y="808"/>
                </a:cxn>
                <a:cxn ang="0">
                  <a:pos x="154" y="740"/>
                </a:cxn>
                <a:cxn ang="0">
                  <a:pos x="84" y="576"/>
                </a:cxn>
                <a:cxn ang="0">
                  <a:pos x="94" y="152"/>
                </a:cxn>
              </a:cxnLst>
              <a:rect l="0" t="0" r="r" b="b"/>
              <a:pathLst>
                <a:path w="173" h="819">
                  <a:moveTo>
                    <a:pt x="70" y="20"/>
                  </a:moveTo>
                  <a:lnTo>
                    <a:pt x="34" y="0"/>
                  </a:lnTo>
                  <a:lnTo>
                    <a:pt x="18" y="20"/>
                  </a:lnTo>
                  <a:lnTo>
                    <a:pt x="18" y="46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22" y="80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42"/>
                  </a:lnTo>
                  <a:lnTo>
                    <a:pt x="24" y="152"/>
                  </a:lnTo>
                  <a:lnTo>
                    <a:pt x="20" y="158"/>
                  </a:lnTo>
                  <a:lnTo>
                    <a:pt x="24" y="170"/>
                  </a:lnTo>
                  <a:lnTo>
                    <a:pt x="22" y="184"/>
                  </a:lnTo>
                  <a:lnTo>
                    <a:pt x="18" y="188"/>
                  </a:lnTo>
                  <a:lnTo>
                    <a:pt x="20" y="194"/>
                  </a:lnTo>
                  <a:lnTo>
                    <a:pt x="16" y="216"/>
                  </a:lnTo>
                  <a:lnTo>
                    <a:pt x="14" y="222"/>
                  </a:lnTo>
                  <a:lnTo>
                    <a:pt x="18" y="232"/>
                  </a:lnTo>
                  <a:lnTo>
                    <a:pt x="18" y="248"/>
                  </a:lnTo>
                  <a:lnTo>
                    <a:pt x="14" y="250"/>
                  </a:lnTo>
                  <a:lnTo>
                    <a:pt x="16" y="264"/>
                  </a:lnTo>
                  <a:lnTo>
                    <a:pt x="20" y="276"/>
                  </a:lnTo>
                  <a:lnTo>
                    <a:pt x="20" y="286"/>
                  </a:lnTo>
                  <a:lnTo>
                    <a:pt x="26" y="304"/>
                  </a:lnTo>
                  <a:lnTo>
                    <a:pt x="24" y="312"/>
                  </a:lnTo>
                  <a:lnTo>
                    <a:pt x="28" y="322"/>
                  </a:lnTo>
                  <a:lnTo>
                    <a:pt x="20" y="332"/>
                  </a:lnTo>
                  <a:lnTo>
                    <a:pt x="22" y="334"/>
                  </a:lnTo>
                  <a:lnTo>
                    <a:pt x="18" y="346"/>
                  </a:lnTo>
                  <a:lnTo>
                    <a:pt x="16" y="352"/>
                  </a:lnTo>
                  <a:lnTo>
                    <a:pt x="14" y="362"/>
                  </a:lnTo>
                  <a:lnTo>
                    <a:pt x="12" y="370"/>
                  </a:lnTo>
                  <a:lnTo>
                    <a:pt x="10" y="376"/>
                  </a:lnTo>
                  <a:lnTo>
                    <a:pt x="6" y="382"/>
                  </a:lnTo>
                  <a:lnTo>
                    <a:pt x="8" y="398"/>
                  </a:lnTo>
                  <a:lnTo>
                    <a:pt x="4" y="394"/>
                  </a:lnTo>
                  <a:lnTo>
                    <a:pt x="2" y="396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8" y="412"/>
                  </a:lnTo>
                  <a:lnTo>
                    <a:pt x="6" y="418"/>
                  </a:lnTo>
                  <a:lnTo>
                    <a:pt x="8" y="422"/>
                  </a:lnTo>
                  <a:lnTo>
                    <a:pt x="10" y="428"/>
                  </a:lnTo>
                  <a:lnTo>
                    <a:pt x="16" y="440"/>
                  </a:lnTo>
                  <a:lnTo>
                    <a:pt x="14" y="452"/>
                  </a:lnTo>
                  <a:lnTo>
                    <a:pt x="12" y="462"/>
                  </a:lnTo>
                  <a:lnTo>
                    <a:pt x="12" y="480"/>
                  </a:lnTo>
                  <a:lnTo>
                    <a:pt x="20" y="490"/>
                  </a:lnTo>
                  <a:lnTo>
                    <a:pt x="20" y="494"/>
                  </a:lnTo>
                  <a:lnTo>
                    <a:pt x="34" y="496"/>
                  </a:lnTo>
                  <a:lnTo>
                    <a:pt x="34" y="490"/>
                  </a:lnTo>
                  <a:lnTo>
                    <a:pt x="36" y="490"/>
                  </a:lnTo>
                  <a:lnTo>
                    <a:pt x="36" y="502"/>
                  </a:lnTo>
                  <a:lnTo>
                    <a:pt x="36" y="516"/>
                  </a:lnTo>
                  <a:lnTo>
                    <a:pt x="38" y="522"/>
                  </a:lnTo>
                  <a:lnTo>
                    <a:pt x="36" y="534"/>
                  </a:lnTo>
                  <a:lnTo>
                    <a:pt x="38" y="542"/>
                  </a:lnTo>
                  <a:lnTo>
                    <a:pt x="36" y="550"/>
                  </a:lnTo>
                  <a:lnTo>
                    <a:pt x="34" y="560"/>
                  </a:lnTo>
                  <a:lnTo>
                    <a:pt x="36" y="570"/>
                  </a:lnTo>
                  <a:lnTo>
                    <a:pt x="40" y="580"/>
                  </a:lnTo>
                  <a:lnTo>
                    <a:pt x="36" y="586"/>
                  </a:lnTo>
                  <a:lnTo>
                    <a:pt x="36" y="598"/>
                  </a:lnTo>
                  <a:lnTo>
                    <a:pt x="24" y="586"/>
                  </a:lnTo>
                  <a:lnTo>
                    <a:pt x="18" y="586"/>
                  </a:lnTo>
                  <a:lnTo>
                    <a:pt x="14" y="588"/>
                  </a:lnTo>
                  <a:lnTo>
                    <a:pt x="16" y="596"/>
                  </a:lnTo>
                  <a:lnTo>
                    <a:pt x="6" y="608"/>
                  </a:lnTo>
                  <a:lnTo>
                    <a:pt x="8" y="612"/>
                  </a:lnTo>
                  <a:lnTo>
                    <a:pt x="12" y="614"/>
                  </a:lnTo>
                  <a:lnTo>
                    <a:pt x="12" y="608"/>
                  </a:lnTo>
                  <a:lnTo>
                    <a:pt x="20" y="604"/>
                  </a:lnTo>
                  <a:lnTo>
                    <a:pt x="22" y="610"/>
                  </a:lnTo>
                  <a:lnTo>
                    <a:pt x="30" y="610"/>
                  </a:lnTo>
                  <a:lnTo>
                    <a:pt x="36" y="614"/>
                  </a:lnTo>
                  <a:lnTo>
                    <a:pt x="30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24" y="638"/>
                  </a:lnTo>
                  <a:lnTo>
                    <a:pt x="16" y="644"/>
                  </a:lnTo>
                  <a:lnTo>
                    <a:pt x="20" y="658"/>
                  </a:lnTo>
                  <a:lnTo>
                    <a:pt x="24" y="668"/>
                  </a:lnTo>
                  <a:lnTo>
                    <a:pt x="30" y="684"/>
                  </a:lnTo>
                  <a:lnTo>
                    <a:pt x="40" y="688"/>
                  </a:lnTo>
                  <a:lnTo>
                    <a:pt x="42" y="700"/>
                  </a:lnTo>
                  <a:lnTo>
                    <a:pt x="48" y="716"/>
                  </a:lnTo>
                  <a:lnTo>
                    <a:pt x="58" y="716"/>
                  </a:lnTo>
                  <a:lnTo>
                    <a:pt x="62" y="724"/>
                  </a:lnTo>
                  <a:lnTo>
                    <a:pt x="56" y="730"/>
                  </a:lnTo>
                  <a:lnTo>
                    <a:pt x="64" y="736"/>
                  </a:lnTo>
                  <a:lnTo>
                    <a:pt x="72" y="744"/>
                  </a:lnTo>
                  <a:lnTo>
                    <a:pt x="74" y="762"/>
                  </a:lnTo>
                  <a:lnTo>
                    <a:pt x="86" y="764"/>
                  </a:lnTo>
                  <a:lnTo>
                    <a:pt x="92" y="772"/>
                  </a:lnTo>
                  <a:lnTo>
                    <a:pt x="102" y="774"/>
                  </a:lnTo>
                  <a:lnTo>
                    <a:pt x="112" y="782"/>
                  </a:lnTo>
                  <a:lnTo>
                    <a:pt x="122" y="782"/>
                  </a:lnTo>
                  <a:lnTo>
                    <a:pt x="122" y="772"/>
                  </a:lnTo>
                  <a:lnTo>
                    <a:pt x="124" y="760"/>
                  </a:lnTo>
                  <a:lnTo>
                    <a:pt x="130" y="750"/>
                  </a:lnTo>
                  <a:lnTo>
                    <a:pt x="138" y="744"/>
                  </a:lnTo>
                  <a:lnTo>
                    <a:pt x="138" y="752"/>
                  </a:lnTo>
                  <a:lnTo>
                    <a:pt x="134" y="756"/>
                  </a:lnTo>
                  <a:lnTo>
                    <a:pt x="132" y="758"/>
                  </a:lnTo>
                  <a:lnTo>
                    <a:pt x="132" y="768"/>
                  </a:lnTo>
                  <a:lnTo>
                    <a:pt x="138" y="774"/>
                  </a:lnTo>
                  <a:lnTo>
                    <a:pt x="146" y="768"/>
                  </a:lnTo>
                  <a:lnTo>
                    <a:pt x="150" y="770"/>
                  </a:lnTo>
                  <a:lnTo>
                    <a:pt x="142" y="778"/>
                  </a:lnTo>
                  <a:lnTo>
                    <a:pt x="142" y="784"/>
                  </a:lnTo>
                  <a:lnTo>
                    <a:pt x="150" y="792"/>
                  </a:lnTo>
                  <a:lnTo>
                    <a:pt x="166" y="796"/>
                  </a:lnTo>
                  <a:lnTo>
                    <a:pt x="148" y="796"/>
                  </a:lnTo>
                  <a:lnTo>
                    <a:pt x="134" y="798"/>
                  </a:lnTo>
                  <a:lnTo>
                    <a:pt x="120" y="802"/>
                  </a:lnTo>
                  <a:lnTo>
                    <a:pt x="134" y="804"/>
                  </a:lnTo>
                  <a:lnTo>
                    <a:pt x="132" y="810"/>
                  </a:lnTo>
                  <a:lnTo>
                    <a:pt x="130" y="810"/>
                  </a:lnTo>
                  <a:lnTo>
                    <a:pt x="142" y="818"/>
                  </a:lnTo>
                  <a:lnTo>
                    <a:pt x="144" y="814"/>
                  </a:lnTo>
                  <a:lnTo>
                    <a:pt x="144" y="810"/>
                  </a:lnTo>
                  <a:lnTo>
                    <a:pt x="162" y="808"/>
                  </a:lnTo>
                  <a:lnTo>
                    <a:pt x="172" y="804"/>
                  </a:lnTo>
                  <a:lnTo>
                    <a:pt x="162" y="766"/>
                  </a:lnTo>
                  <a:lnTo>
                    <a:pt x="154" y="740"/>
                  </a:lnTo>
                  <a:lnTo>
                    <a:pt x="144" y="728"/>
                  </a:lnTo>
                  <a:lnTo>
                    <a:pt x="94" y="714"/>
                  </a:lnTo>
                  <a:lnTo>
                    <a:pt x="84" y="576"/>
                  </a:lnTo>
                  <a:lnTo>
                    <a:pt x="68" y="492"/>
                  </a:lnTo>
                  <a:lnTo>
                    <a:pt x="68" y="332"/>
                  </a:lnTo>
                  <a:lnTo>
                    <a:pt x="94" y="152"/>
                  </a:lnTo>
                  <a:lnTo>
                    <a:pt x="104" y="74"/>
                  </a:lnTo>
                  <a:lnTo>
                    <a:pt x="7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2322513" y="5084763"/>
              <a:ext cx="477837" cy="1336675"/>
            </a:xfrm>
            <a:custGeom>
              <a:avLst/>
              <a:gdLst/>
              <a:ahLst/>
              <a:cxnLst>
                <a:cxn ang="0">
                  <a:pos x="36" y="56"/>
                </a:cxn>
                <a:cxn ang="0">
                  <a:pos x="20" y="78"/>
                </a:cxn>
                <a:cxn ang="0">
                  <a:pos x="24" y="112"/>
                </a:cxn>
                <a:cxn ang="0">
                  <a:pos x="8" y="138"/>
                </a:cxn>
                <a:cxn ang="0">
                  <a:pos x="2" y="166"/>
                </a:cxn>
                <a:cxn ang="0">
                  <a:pos x="0" y="196"/>
                </a:cxn>
                <a:cxn ang="0">
                  <a:pos x="12" y="236"/>
                </a:cxn>
                <a:cxn ang="0">
                  <a:pos x="12" y="264"/>
                </a:cxn>
                <a:cxn ang="0">
                  <a:pos x="12" y="286"/>
                </a:cxn>
                <a:cxn ang="0">
                  <a:pos x="6" y="308"/>
                </a:cxn>
                <a:cxn ang="0">
                  <a:pos x="8" y="340"/>
                </a:cxn>
                <a:cxn ang="0">
                  <a:pos x="14" y="354"/>
                </a:cxn>
                <a:cxn ang="0">
                  <a:pos x="2" y="382"/>
                </a:cxn>
                <a:cxn ang="0">
                  <a:pos x="10" y="420"/>
                </a:cxn>
                <a:cxn ang="0">
                  <a:pos x="8" y="436"/>
                </a:cxn>
                <a:cxn ang="0">
                  <a:pos x="26" y="474"/>
                </a:cxn>
                <a:cxn ang="0">
                  <a:pos x="20" y="486"/>
                </a:cxn>
                <a:cxn ang="0">
                  <a:pos x="26" y="494"/>
                </a:cxn>
                <a:cxn ang="0">
                  <a:pos x="32" y="514"/>
                </a:cxn>
                <a:cxn ang="0">
                  <a:pos x="32" y="546"/>
                </a:cxn>
                <a:cxn ang="0">
                  <a:pos x="34" y="560"/>
                </a:cxn>
                <a:cxn ang="0">
                  <a:pos x="26" y="626"/>
                </a:cxn>
                <a:cxn ang="0">
                  <a:pos x="38" y="626"/>
                </a:cxn>
                <a:cxn ang="0">
                  <a:pos x="76" y="658"/>
                </a:cxn>
                <a:cxn ang="0">
                  <a:pos x="112" y="666"/>
                </a:cxn>
                <a:cxn ang="0">
                  <a:pos x="142" y="734"/>
                </a:cxn>
                <a:cxn ang="0">
                  <a:pos x="166" y="736"/>
                </a:cxn>
                <a:cxn ang="0">
                  <a:pos x="180" y="730"/>
                </a:cxn>
                <a:cxn ang="0">
                  <a:pos x="170" y="724"/>
                </a:cxn>
                <a:cxn ang="0">
                  <a:pos x="138" y="706"/>
                </a:cxn>
                <a:cxn ang="0">
                  <a:pos x="124" y="694"/>
                </a:cxn>
                <a:cxn ang="0">
                  <a:pos x="118" y="676"/>
                </a:cxn>
                <a:cxn ang="0">
                  <a:pos x="110" y="656"/>
                </a:cxn>
                <a:cxn ang="0">
                  <a:pos x="96" y="626"/>
                </a:cxn>
                <a:cxn ang="0">
                  <a:pos x="114" y="602"/>
                </a:cxn>
                <a:cxn ang="0">
                  <a:pos x="120" y="578"/>
                </a:cxn>
                <a:cxn ang="0">
                  <a:pos x="136" y="554"/>
                </a:cxn>
                <a:cxn ang="0">
                  <a:pos x="120" y="538"/>
                </a:cxn>
                <a:cxn ang="0">
                  <a:pos x="98" y="518"/>
                </a:cxn>
                <a:cxn ang="0">
                  <a:pos x="104" y="498"/>
                </a:cxn>
                <a:cxn ang="0">
                  <a:pos x="128" y="492"/>
                </a:cxn>
                <a:cxn ang="0">
                  <a:pos x="132" y="478"/>
                </a:cxn>
                <a:cxn ang="0">
                  <a:pos x="130" y="454"/>
                </a:cxn>
                <a:cxn ang="0">
                  <a:pos x="128" y="440"/>
                </a:cxn>
                <a:cxn ang="0">
                  <a:pos x="140" y="442"/>
                </a:cxn>
                <a:cxn ang="0">
                  <a:pos x="132" y="424"/>
                </a:cxn>
                <a:cxn ang="0">
                  <a:pos x="120" y="398"/>
                </a:cxn>
                <a:cxn ang="0">
                  <a:pos x="146" y="404"/>
                </a:cxn>
                <a:cxn ang="0">
                  <a:pos x="168" y="386"/>
                </a:cxn>
                <a:cxn ang="0">
                  <a:pos x="168" y="350"/>
                </a:cxn>
                <a:cxn ang="0">
                  <a:pos x="220" y="344"/>
                </a:cxn>
                <a:cxn ang="0">
                  <a:pos x="244" y="322"/>
                </a:cxn>
                <a:cxn ang="0">
                  <a:pos x="244" y="298"/>
                </a:cxn>
                <a:cxn ang="0">
                  <a:pos x="238" y="278"/>
                </a:cxn>
                <a:cxn ang="0">
                  <a:pos x="212" y="260"/>
                </a:cxn>
                <a:cxn ang="0">
                  <a:pos x="184" y="0"/>
                </a:cxn>
              </a:cxnLst>
              <a:rect l="0" t="0" r="r" b="b"/>
              <a:pathLst>
                <a:path w="303" h="737">
                  <a:moveTo>
                    <a:pt x="46" y="30"/>
                  </a:moveTo>
                  <a:lnTo>
                    <a:pt x="44" y="44"/>
                  </a:lnTo>
                  <a:lnTo>
                    <a:pt x="36" y="56"/>
                  </a:lnTo>
                  <a:lnTo>
                    <a:pt x="22" y="64"/>
                  </a:lnTo>
                  <a:lnTo>
                    <a:pt x="16" y="70"/>
                  </a:lnTo>
                  <a:lnTo>
                    <a:pt x="20" y="78"/>
                  </a:lnTo>
                  <a:lnTo>
                    <a:pt x="22" y="92"/>
                  </a:lnTo>
                  <a:lnTo>
                    <a:pt x="22" y="102"/>
                  </a:lnTo>
                  <a:lnTo>
                    <a:pt x="24" y="112"/>
                  </a:lnTo>
                  <a:lnTo>
                    <a:pt x="18" y="124"/>
                  </a:lnTo>
                  <a:lnTo>
                    <a:pt x="14" y="138"/>
                  </a:lnTo>
                  <a:lnTo>
                    <a:pt x="8" y="138"/>
                  </a:lnTo>
                  <a:lnTo>
                    <a:pt x="6" y="154"/>
                  </a:lnTo>
                  <a:lnTo>
                    <a:pt x="0" y="156"/>
                  </a:lnTo>
                  <a:lnTo>
                    <a:pt x="2" y="166"/>
                  </a:lnTo>
                  <a:lnTo>
                    <a:pt x="4" y="174"/>
                  </a:lnTo>
                  <a:lnTo>
                    <a:pt x="2" y="192"/>
                  </a:lnTo>
                  <a:lnTo>
                    <a:pt x="0" y="196"/>
                  </a:lnTo>
                  <a:lnTo>
                    <a:pt x="0" y="208"/>
                  </a:lnTo>
                  <a:lnTo>
                    <a:pt x="10" y="226"/>
                  </a:lnTo>
                  <a:lnTo>
                    <a:pt x="12" y="236"/>
                  </a:lnTo>
                  <a:lnTo>
                    <a:pt x="16" y="238"/>
                  </a:lnTo>
                  <a:lnTo>
                    <a:pt x="18" y="264"/>
                  </a:lnTo>
                  <a:lnTo>
                    <a:pt x="12" y="264"/>
                  </a:lnTo>
                  <a:lnTo>
                    <a:pt x="10" y="274"/>
                  </a:lnTo>
                  <a:lnTo>
                    <a:pt x="8" y="286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4" y="294"/>
                  </a:lnTo>
                  <a:lnTo>
                    <a:pt x="6" y="308"/>
                  </a:lnTo>
                  <a:lnTo>
                    <a:pt x="8" y="320"/>
                  </a:lnTo>
                  <a:lnTo>
                    <a:pt x="6" y="326"/>
                  </a:lnTo>
                  <a:lnTo>
                    <a:pt x="8" y="340"/>
                  </a:lnTo>
                  <a:lnTo>
                    <a:pt x="14" y="346"/>
                  </a:lnTo>
                  <a:lnTo>
                    <a:pt x="16" y="350"/>
                  </a:lnTo>
                  <a:lnTo>
                    <a:pt x="14" y="354"/>
                  </a:lnTo>
                  <a:lnTo>
                    <a:pt x="10" y="356"/>
                  </a:lnTo>
                  <a:lnTo>
                    <a:pt x="8" y="370"/>
                  </a:lnTo>
                  <a:lnTo>
                    <a:pt x="2" y="382"/>
                  </a:lnTo>
                  <a:lnTo>
                    <a:pt x="8" y="390"/>
                  </a:lnTo>
                  <a:lnTo>
                    <a:pt x="8" y="420"/>
                  </a:lnTo>
                  <a:lnTo>
                    <a:pt x="10" y="420"/>
                  </a:lnTo>
                  <a:lnTo>
                    <a:pt x="14" y="426"/>
                  </a:lnTo>
                  <a:lnTo>
                    <a:pt x="10" y="432"/>
                  </a:lnTo>
                  <a:lnTo>
                    <a:pt x="8" y="436"/>
                  </a:lnTo>
                  <a:lnTo>
                    <a:pt x="14" y="454"/>
                  </a:lnTo>
                  <a:lnTo>
                    <a:pt x="20" y="472"/>
                  </a:lnTo>
                  <a:lnTo>
                    <a:pt x="26" y="474"/>
                  </a:lnTo>
                  <a:lnTo>
                    <a:pt x="32" y="482"/>
                  </a:lnTo>
                  <a:lnTo>
                    <a:pt x="26" y="484"/>
                  </a:lnTo>
                  <a:lnTo>
                    <a:pt x="20" y="486"/>
                  </a:lnTo>
                  <a:lnTo>
                    <a:pt x="20" y="490"/>
                  </a:lnTo>
                  <a:lnTo>
                    <a:pt x="22" y="494"/>
                  </a:lnTo>
                  <a:lnTo>
                    <a:pt x="26" y="494"/>
                  </a:lnTo>
                  <a:lnTo>
                    <a:pt x="30" y="494"/>
                  </a:lnTo>
                  <a:lnTo>
                    <a:pt x="30" y="498"/>
                  </a:lnTo>
                  <a:lnTo>
                    <a:pt x="32" y="514"/>
                  </a:lnTo>
                  <a:lnTo>
                    <a:pt x="36" y="522"/>
                  </a:lnTo>
                  <a:lnTo>
                    <a:pt x="32" y="528"/>
                  </a:lnTo>
                  <a:lnTo>
                    <a:pt x="32" y="546"/>
                  </a:lnTo>
                  <a:lnTo>
                    <a:pt x="36" y="548"/>
                  </a:lnTo>
                  <a:lnTo>
                    <a:pt x="30" y="552"/>
                  </a:lnTo>
                  <a:lnTo>
                    <a:pt x="34" y="560"/>
                  </a:lnTo>
                  <a:lnTo>
                    <a:pt x="34" y="574"/>
                  </a:lnTo>
                  <a:lnTo>
                    <a:pt x="22" y="614"/>
                  </a:lnTo>
                  <a:lnTo>
                    <a:pt x="26" y="626"/>
                  </a:lnTo>
                  <a:lnTo>
                    <a:pt x="32" y="634"/>
                  </a:lnTo>
                  <a:lnTo>
                    <a:pt x="36" y="628"/>
                  </a:lnTo>
                  <a:lnTo>
                    <a:pt x="38" y="626"/>
                  </a:lnTo>
                  <a:lnTo>
                    <a:pt x="42" y="628"/>
                  </a:lnTo>
                  <a:lnTo>
                    <a:pt x="50" y="654"/>
                  </a:lnTo>
                  <a:lnTo>
                    <a:pt x="76" y="658"/>
                  </a:lnTo>
                  <a:lnTo>
                    <a:pt x="96" y="658"/>
                  </a:lnTo>
                  <a:lnTo>
                    <a:pt x="104" y="660"/>
                  </a:lnTo>
                  <a:lnTo>
                    <a:pt x="112" y="666"/>
                  </a:lnTo>
                  <a:lnTo>
                    <a:pt x="118" y="684"/>
                  </a:lnTo>
                  <a:lnTo>
                    <a:pt x="132" y="734"/>
                  </a:lnTo>
                  <a:lnTo>
                    <a:pt x="142" y="734"/>
                  </a:lnTo>
                  <a:lnTo>
                    <a:pt x="158" y="732"/>
                  </a:lnTo>
                  <a:lnTo>
                    <a:pt x="162" y="732"/>
                  </a:lnTo>
                  <a:lnTo>
                    <a:pt x="166" y="736"/>
                  </a:lnTo>
                  <a:lnTo>
                    <a:pt x="174" y="734"/>
                  </a:lnTo>
                  <a:lnTo>
                    <a:pt x="174" y="730"/>
                  </a:lnTo>
                  <a:lnTo>
                    <a:pt x="180" y="730"/>
                  </a:lnTo>
                  <a:lnTo>
                    <a:pt x="184" y="726"/>
                  </a:lnTo>
                  <a:lnTo>
                    <a:pt x="176" y="722"/>
                  </a:lnTo>
                  <a:lnTo>
                    <a:pt x="170" y="724"/>
                  </a:lnTo>
                  <a:lnTo>
                    <a:pt x="156" y="716"/>
                  </a:lnTo>
                  <a:lnTo>
                    <a:pt x="144" y="712"/>
                  </a:lnTo>
                  <a:lnTo>
                    <a:pt x="138" y="706"/>
                  </a:lnTo>
                  <a:lnTo>
                    <a:pt x="130" y="704"/>
                  </a:lnTo>
                  <a:lnTo>
                    <a:pt x="128" y="694"/>
                  </a:lnTo>
                  <a:lnTo>
                    <a:pt x="124" y="694"/>
                  </a:lnTo>
                  <a:lnTo>
                    <a:pt x="122" y="688"/>
                  </a:lnTo>
                  <a:lnTo>
                    <a:pt x="128" y="688"/>
                  </a:lnTo>
                  <a:lnTo>
                    <a:pt x="118" y="676"/>
                  </a:lnTo>
                  <a:lnTo>
                    <a:pt x="118" y="668"/>
                  </a:lnTo>
                  <a:lnTo>
                    <a:pt x="120" y="666"/>
                  </a:lnTo>
                  <a:lnTo>
                    <a:pt x="110" y="656"/>
                  </a:lnTo>
                  <a:lnTo>
                    <a:pt x="104" y="634"/>
                  </a:lnTo>
                  <a:lnTo>
                    <a:pt x="98" y="630"/>
                  </a:lnTo>
                  <a:lnTo>
                    <a:pt x="96" y="626"/>
                  </a:lnTo>
                  <a:lnTo>
                    <a:pt x="98" y="622"/>
                  </a:lnTo>
                  <a:lnTo>
                    <a:pt x="110" y="608"/>
                  </a:lnTo>
                  <a:lnTo>
                    <a:pt x="114" y="602"/>
                  </a:lnTo>
                  <a:lnTo>
                    <a:pt x="116" y="594"/>
                  </a:lnTo>
                  <a:lnTo>
                    <a:pt x="112" y="590"/>
                  </a:lnTo>
                  <a:lnTo>
                    <a:pt x="120" y="578"/>
                  </a:lnTo>
                  <a:lnTo>
                    <a:pt x="124" y="578"/>
                  </a:lnTo>
                  <a:lnTo>
                    <a:pt x="136" y="564"/>
                  </a:lnTo>
                  <a:lnTo>
                    <a:pt x="136" y="554"/>
                  </a:lnTo>
                  <a:lnTo>
                    <a:pt x="134" y="552"/>
                  </a:lnTo>
                  <a:lnTo>
                    <a:pt x="132" y="538"/>
                  </a:lnTo>
                  <a:lnTo>
                    <a:pt x="120" y="538"/>
                  </a:lnTo>
                  <a:lnTo>
                    <a:pt x="112" y="530"/>
                  </a:lnTo>
                  <a:lnTo>
                    <a:pt x="104" y="526"/>
                  </a:lnTo>
                  <a:lnTo>
                    <a:pt x="98" y="518"/>
                  </a:lnTo>
                  <a:lnTo>
                    <a:pt x="100" y="510"/>
                  </a:lnTo>
                  <a:lnTo>
                    <a:pt x="102" y="506"/>
                  </a:lnTo>
                  <a:lnTo>
                    <a:pt x="104" y="498"/>
                  </a:lnTo>
                  <a:lnTo>
                    <a:pt x="112" y="496"/>
                  </a:lnTo>
                  <a:lnTo>
                    <a:pt x="116" y="492"/>
                  </a:lnTo>
                  <a:lnTo>
                    <a:pt x="128" y="492"/>
                  </a:lnTo>
                  <a:lnTo>
                    <a:pt x="126" y="482"/>
                  </a:lnTo>
                  <a:lnTo>
                    <a:pt x="130" y="484"/>
                  </a:lnTo>
                  <a:lnTo>
                    <a:pt x="132" y="478"/>
                  </a:lnTo>
                  <a:lnTo>
                    <a:pt x="130" y="476"/>
                  </a:lnTo>
                  <a:lnTo>
                    <a:pt x="128" y="466"/>
                  </a:lnTo>
                  <a:lnTo>
                    <a:pt x="130" y="454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28" y="440"/>
                  </a:lnTo>
                  <a:lnTo>
                    <a:pt x="134" y="434"/>
                  </a:lnTo>
                  <a:lnTo>
                    <a:pt x="140" y="434"/>
                  </a:lnTo>
                  <a:lnTo>
                    <a:pt x="140" y="442"/>
                  </a:lnTo>
                  <a:lnTo>
                    <a:pt x="152" y="438"/>
                  </a:lnTo>
                  <a:lnTo>
                    <a:pt x="150" y="420"/>
                  </a:lnTo>
                  <a:lnTo>
                    <a:pt x="132" y="424"/>
                  </a:lnTo>
                  <a:lnTo>
                    <a:pt x="126" y="424"/>
                  </a:lnTo>
                  <a:lnTo>
                    <a:pt x="124" y="414"/>
                  </a:lnTo>
                  <a:lnTo>
                    <a:pt x="120" y="398"/>
                  </a:lnTo>
                  <a:lnTo>
                    <a:pt x="120" y="390"/>
                  </a:lnTo>
                  <a:lnTo>
                    <a:pt x="132" y="396"/>
                  </a:lnTo>
                  <a:lnTo>
                    <a:pt x="146" y="404"/>
                  </a:lnTo>
                  <a:lnTo>
                    <a:pt x="160" y="404"/>
                  </a:lnTo>
                  <a:lnTo>
                    <a:pt x="164" y="398"/>
                  </a:lnTo>
                  <a:lnTo>
                    <a:pt x="168" y="386"/>
                  </a:lnTo>
                  <a:lnTo>
                    <a:pt x="164" y="368"/>
                  </a:lnTo>
                  <a:lnTo>
                    <a:pt x="168" y="354"/>
                  </a:lnTo>
                  <a:lnTo>
                    <a:pt x="168" y="350"/>
                  </a:lnTo>
                  <a:lnTo>
                    <a:pt x="174" y="350"/>
                  </a:lnTo>
                  <a:lnTo>
                    <a:pt x="186" y="352"/>
                  </a:lnTo>
                  <a:lnTo>
                    <a:pt x="220" y="344"/>
                  </a:lnTo>
                  <a:lnTo>
                    <a:pt x="238" y="336"/>
                  </a:lnTo>
                  <a:lnTo>
                    <a:pt x="240" y="326"/>
                  </a:lnTo>
                  <a:lnTo>
                    <a:pt x="244" y="322"/>
                  </a:lnTo>
                  <a:lnTo>
                    <a:pt x="250" y="310"/>
                  </a:lnTo>
                  <a:lnTo>
                    <a:pt x="248" y="294"/>
                  </a:lnTo>
                  <a:lnTo>
                    <a:pt x="244" y="298"/>
                  </a:lnTo>
                  <a:lnTo>
                    <a:pt x="240" y="298"/>
                  </a:lnTo>
                  <a:lnTo>
                    <a:pt x="236" y="296"/>
                  </a:lnTo>
                  <a:lnTo>
                    <a:pt x="238" y="278"/>
                  </a:lnTo>
                  <a:lnTo>
                    <a:pt x="236" y="274"/>
                  </a:lnTo>
                  <a:lnTo>
                    <a:pt x="228" y="268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302" y="90"/>
                  </a:lnTo>
                  <a:lnTo>
                    <a:pt x="184" y="0"/>
                  </a:lnTo>
                  <a:lnTo>
                    <a:pt x="50" y="10"/>
                  </a:lnTo>
                  <a:lnTo>
                    <a:pt x="46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2657475" y="5375275"/>
              <a:ext cx="142875" cy="201613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0" y="18"/>
                </a:cxn>
                <a:cxn ang="0">
                  <a:pos x="4" y="26"/>
                </a:cxn>
                <a:cxn ang="0">
                  <a:pos x="0" y="46"/>
                </a:cxn>
                <a:cxn ang="0">
                  <a:pos x="4" y="52"/>
                </a:cxn>
                <a:cxn ang="0">
                  <a:pos x="0" y="60"/>
                </a:cxn>
                <a:cxn ang="0">
                  <a:pos x="0" y="70"/>
                </a:cxn>
                <a:cxn ang="0">
                  <a:pos x="0" y="74"/>
                </a:cxn>
                <a:cxn ang="0">
                  <a:pos x="0" y="86"/>
                </a:cxn>
                <a:cxn ang="0">
                  <a:pos x="2" y="94"/>
                </a:cxn>
                <a:cxn ang="0">
                  <a:pos x="6" y="98"/>
                </a:cxn>
                <a:cxn ang="0">
                  <a:pos x="24" y="100"/>
                </a:cxn>
                <a:cxn ang="0">
                  <a:pos x="32" y="106"/>
                </a:cxn>
                <a:cxn ang="0">
                  <a:pos x="44" y="106"/>
                </a:cxn>
                <a:cxn ang="0">
                  <a:pos x="52" y="106"/>
                </a:cxn>
                <a:cxn ang="0">
                  <a:pos x="62" y="110"/>
                </a:cxn>
                <a:cxn ang="0">
                  <a:pos x="76" y="102"/>
                </a:cxn>
                <a:cxn ang="0">
                  <a:pos x="82" y="92"/>
                </a:cxn>
                <a:cxn ang="0">
                  <a:pos x="82" y="84"/>
                </a:cxn>
                <a:cxn ang="0">
                  <a:pos x="84" y="78"/>
                </a:cxn>
                <a:cxn ang="0">
                  <a:pos x="86" y="70"/>
                </a:cxn>
                <a:cxn ang="0">
                  <a:pos x="90" y="58"/>
                </a:cxn>
                <a:cxn ang="0">
                  <a:pos x="60" y="18"/>
                </a:cxn>
                <a:cxn ang="0">
                  <a:pos x="22" y="0"/>
                </a:cxn>
                <a:cxn ang="0">
                  <a:pos x="8" y="4"/>
                </a:cxn>
              </a:cxnLst>
              <a:rect l="0" t="0" r="r" b="b"/>
              <a:pathLst>
                <a:path w="91" h="111">
                  <a:moveTo>
                    <a:pt x="8" y="4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0" y="46"/>
                  </a:lnTo>
                  <a:lnTo>
                    <a:pt x="4" y="52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98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4" y="106"/>
                  </a:lnTo>
                  <a:lnTo>
                    <a:pt x="52" y="106"/>
                  </a:lnTo>
                  <a:lnTo>
                    <a:pt x="62" y="110"/>
                  </a:lnTo>
                  <a:lnTo>
                    <a:pt x="76" y="102"/>
                  </a:lnTo>
                  <a:lnTo>
                    <a:pt x="82" y="92"/>
                  </a:lnTo>
                  <a:lnTo>
                    <a:pt x="82" y="84"/>
                  </a:lnTo>
                  <a:lnTo>
                    <a:pt x="84" y="78"/>
                  </a:lnTo>
                  <a:lnTo>
                    <a:pt x="86" y="70"/>
                  </a:lnTo>
                  <a:lnTo>
                    <a:pt x="90" y="58"/>
                  </a:lnTo>
                  <a:lnTo>
                    <a:pt x="60" y="18"/>
                  </a:lnTo>
                  <a:lnTo>
                    <a:pt x="22" y="0"/>
                  </a:lnTo>
                  <a:lnTo>
                    <a:pt x="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1936750" y="4113213"/>
              <a:ext cx="155575" cy="825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22" y="30"/>
                </a:cxn>
                <a:cxn ang="0">
                  <a:pos x="38" y="32"/>
                </a:cxn>
                <a:cxn ang="0">
                  <a:pos x="56" y="34"/>
                </a:cxn>
                <a:cxn ang="0">
                  <a:pos x="60" y="16"/>
                </a:cxn>
                <a:cxn ang="0">
                  <a:pos x="66" y="12"/>
                </a:cxn>
                <a:cxn ang="0">
                  <a:pos x="78" y="18"/>
                </a:cxn>
                <a:cxn ang="0">
                  <a:pos x="82" y="36"/>
                </a:cxn>
                <a:cxn ang="0">
                  <a:pos x="86" y="44"/>
                </a:cxn>
                <a:cxn ang="0">
                  <a:pos x="92" y="36"/>
                </a:cxn>
                <a:cxn ang="0">
                  <a:pos x="98" y="30"/>
                </a:cxn>
                <a:cxn ang="0">
                  <a:pos x="96" y="20"/>
                </a:cxn>
                <a:cxn ang="0">
                  <a:pos x="86" y="8"/>
                </a:cxn>
                <a:cxn ang="0">
                  <a:pos x="64" y="0"/>
                </a:cxn>
                <a:cxn ang="0">
                  <a:pos x="44" y="18"/>
                </a:cxn>
                <a:cxn ang="0">
                  <a:pos x="28" y="14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36"/>
                </a:cxn>
              </a:cxnLst>
              <a:rect l="0" t="0" r="r" b="b"/>
              <a:pathLst>
                <a:path w="99" h="45">
                  <a:moveTo>
                    <a:pt x="8" y="36"/>
                  </a:moveTo>
                  <a:lnTo>
                    <a:pt x="22" y="30"/>
                  </a:lnTo>
                  <a:lnTo>
                    <a:pt x="38" y="32"/>
                  </a:lnTo>
                  <a:lnTo>
                    <a:pt x="56" y="34"/>
                  </a:lnTo>
                  <a:lnTo>
                    <a:pt x="60" y="16"/>
                  </a:lnTo>
                  <a:lnTo>
                    <a:pt x="66" y="12"/>
                  </a:lnTo>
                  <a:lnTo>
                    <a:pt x="78" y="18"/>
                  </a:lnTo>
                  <a:lnTo>
                    <a:pt x="82" y="36"/>
                  </a:lnTo>
                  <a:lnTo>
                    <a:pt x="86" y="44"/>
                  </a:lnTo>
                  <a:lnTo>
                    <a:pt x="92" y="36"/>
                  </a:lnTo>
                  <a:lnTo>
                    <a:pt x="98" y="30"/>
                  </a:lnTo>
                  <a:lnTo>
                    <a:pt x="96" y="20"/>
                  </a:lnTo>
                  <a:lnTo>
                    <a:pt x="86" y="8"/>
                  </a:lnTo>
                  <a:lnTo>
                    <a:pt x="64" y="0"/>
                  </a:lnTo>
                  <a:lnTo>
                    <a:pt x="44" y="18"/>
                  </a:lnTo>
                  <a:lnTo>
                    <a:pt x="28" y="14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1766888" y="3971925"/>
              <a:ext cx="82550" cy="666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26"/>
                </a:cxn>
                <a:cxn ang="0">
                  <a:pos x="12" y="24"/>
                </a:cxn>
                <a:cxn ang="0">
                  <a:pos x="28" y="28"/>
                </a:cxn>
                <a:cxn ang="0">
                  <a:pos x="44" y="36"/>
                </a:cxn>
                <a:cxn ang="0">
                  <a:pos x="52" y="10"/>
                </a:cxn>
                <a:cxn ang="0">
                  <a:pos x="22" y="0"/>
                </a:cxn>
                <a:cxn ang="0">
                  <a:pos x="0" y="14"/>
                </a:cxn>
              </a:cxnLst>
              <a:rect l="0" t="0" r="r" b="b"/>
              <a:pathLst>
                <a:path w="53" h="37">
                  <a:moveTo>
                    <a:pt x="0" y="14"/>
                  </a:moveTo>
                  <a:lnTo>
                    <a:pt x="0" y="26"/>
                  </a:lnTo>
                  <a:lnTo>
                    <a:pt x="12" y="24"/>
                  </a:lnTo>
                  <a:lnTo>
                    <a:pt x="28" y="28"/>
                  </a:lnTo>
                  <a:lnTo>
                    <a:pt x="44" y="36"/>
                  </a:lnTo>
                  <a:lnTo>
                    <a:pt x="52" y="10"/>
                  </a:lnTo>
                  <a:lnTo>
                    <a:pt x="22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ltGray">
            <a:xfrm>
              <a:off x="1876425" y="4073525"/>
              <a:ext cx="82550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4" y="24"/>
                </a:cxn>
                <a:cxn ang="0">
                  <a:pos x="16" y="30"/>
                </a:cxn>
                <a:cxn ang="0">
                  <a:pos x="30" y="36"/>
                </a:cxn>
                <a:cxn ang="0">
                  <a:pos x="36" y="42"/>
                </a:cxn>
                <a:cxn ang="0">
                  <a:pos x="38" y="48"/>
                </a:cxn>
                <a:cxn ang="0">
                  <a:pos x="48" y="58"/>
                </a:cxn>
                <a:cxn ang="0">
                  <a:pos x="50" y="48"/>
                </a:cxn>
                <a:cxn ang="0">
                  <a:pos x="46" y="38"/>
                </a:cxn>
                <a:cxn ang="0">
                  <a:pos x="52" y="26"/>
                </a:cxn>
                <a:cxn ang="0">
                  <a:pos x="44" y="20"/>
                </a:cxn>
                <a:cxn ang="0">
                  <a:pos x="38" y="8"/>
                </a:cxn>
                <a:cxn ang="0">
                  <a:pos x="0" y="0"/>
                </a:cxn>
              </a:cxnLst>
              <a:rect l="0" t="0" r="r" b="b"/>
              <a:pathLst>
                <a:path w="53" h="59">
                  <a:moveTo>
                    <a:pt x="0" y="0"/>
                  </a:moveTo>
                  <a:lnTo>
                    <a:pt x="4" y="10"/>
                  </a:lnTo>
                  <a:lnTo>
                    <a:pt x="4" y="24"/>
                  </a:lnTo>
                  <a:lnTo>
                    <a:pt x="16" y="3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8" y="48"/>
                  </a:lnTo>
                  <a:lnTo>
                    <a:pt x="48" y="58"/>
                  </a:lnTo>
                  <a:lnTo>
                    <a:pt x="50" y="48"/>
                  </a:lnTo>
                  <a:lnTo>
                    <a:pt x="46" y="38"/>
                  </a:lnTo>
                  <a:lnTo>
                    <a:pt x="52" y="26"/>
                  </a:lnTo>
                  <a:lnTo>
                    <a:pt x="44" y="20"/>
                  </a:lnTo>
                  <a:lnTo>
                    <a:pt x="38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1843088" y="3968750"/>
              <a:ext cx="107950" cy="12382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32" y="60"/>
                </a:cxn>
                <a:cxn ang="0">
                  <a:pos x="40" y="64"/>
                </a:cxn>
                <a:cxn ang="0">
                  <a:pos x="50" y="64"/>
                </a:cxn>
                <a:cxn ang="0">
                  <a:pos x="60" y="68"/>
                </a:cxn>
                <a:cxn ang="0">
                  <a:pos x="62" y="64"/>
                </a:cxn>
                <a:cxn ang="0">
                  <a:pos x="58" y="56"/>
                </a:cxn>
                <a:cxn ang="0">
                  <a:pos x="62" y="44"/>
                </a:cxn>
                <a:cxn ang="0">
                  <a:pos x="60" y="26"/>
                </a:cxn>
                <a:cxn ang="0">
                  <a:pos x="68" y="16"/>
                </a:cxn>
                <a:cxn ang="0">
                  <a:pos x="66" y="0"/>
                </a:cxn>
                <a:cxn ang="0">
                  <a:pos x="20" y="0"/>
                </a:cxn>
                <a:cxn ang="0">
                  <a:pos x="0" y="40"/>
                </a:cxn>
              </a:cxnLst>
              <a:rect l="0" t="0" r="r" b="b"/>
              <a:pathLst>
                <a:path w="69" h="69">
                  <a:moveTo>
                    <a:pt x="0" y="40"/>
                  </a:moveTo>
                  <a:lnTo>
                    <a:pt x="10" y="52"/>
                  </a:lnTo>
                  <a:lnTo>
                    <a:pt x="18" y="64"/>
                  </a:lnTo>
                  <a:lnTo>
                    <a:pt x="32" y="60"/>
                  </a:lnTo>
                  <a:lnTo>
                    <a:pt x="40" y="64"/>
                  </a:lnTo>
                  <a:lnTo>
                    <a:pt x="50" y="64"/>
                  </a:lnTo>
                  <a:lnTo>
                    <a:pt x="60" y="68"/>
                  </a:lnTo>
                  <a:lnTo>
                    <a:pt x="62" y="64"/>
                  </a:lnTo>
                  <a:lnTo>
                    <a:pt x="58" y="56"/>
                  </a:lnTo>
                  <a:lnTo>
                    <a:pt x="62" y="44"/>
                  </a:lnTo>
                  <a:lnTo>
                    <a:pt x="60" y="26"/>
                  </a:lnTo>
                  <a:lnTo>
                    <a:pt x="68" y="16"/>
                  </a:lnTo>
                  <a:lnTo>
                    <a:pt x="66" y="0"/>
                  </a:lnTo>
                  <a:lnTo>
                    <a:pt x="20" y="0"/>
                  </a:lnTo>
                  <a:lnTo>
                    <a:pt x="0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ltGray">
            <a:xfrm>
              <a:off x="1800225" y="3952875"/>
              <a:ext cx="150813" cy="10795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0" y="32"/>
                </a:cxn>
                <a:cxn ang="0">
                  <a:pos x="14" y="34"/>
                </a:cxn>
                <a:cxn ang="0">
                  <a:pos x="18" y="32"/>
                </a:cxn>
                <a:cxn ang="0">
                  <a:pos x="20" y="44"/>
                </a:cxn>
                <a:cxn ang="0">
                  <a:pos x="22" y="54"/>
                </a:cxn>
                <a:cxn ang="0">
                  <a:pos x="26" y="58"/>
                </a:cxn>
                <a:cxn ang="0">
                  <a:pos x="32" y="54"/>
                </a:cxn>
                <a:cxn ang="0">
                  <a:pos x="34" y="46"/>
                </a:cxn>
                <a:cxn ang="0">
                  <a:pos x="36" y="36"/>
                </a:cxn>
                <a:cxn ang="0">
                  <a:pos x="42" y="32"/>
                </a:cxn>
                <a:cxn ang="0">
                  <a:pos x="54" y="38"/>
                </a:cxn>
                <a:cxn ang="0">
                  <a:pos x="62" y="32"/>
                </a:cxn>
                <a:cxn ang="0">
                  <a:pos x="64" y="26"/>
                </a:cxn>
                <a:cxn ang="0">
                  <a:pos x="70" y="22"/>
                </a:cxn>
                <a:cxn ang="0">
                  <a:pos x="72" y="24"/>
                </a:cxn>
                <a:cxn ang="0">
                  <a:pos x="86" y="18"/>
                </a:cxn>
                <a:cxn ang="0">
                  <a:pos x="94" y="16"/>
                </a:cxn>
                <a:cxn ang="0">
                  <a:pos x="90" y="10"/>
                </a:cxn>
                <a:cxn ang="0">
                  <a:pos x="78" y="4"/>
                </a:cxn>
                <a:cxn ang="0">
                  <a:pos x="60" y="2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6" y="6"/>
                </a:cxn>
                <a:cxn ang="0">
                  <a:pos x="2" y="12"/>
                </a:cxn>
                <a:cxn ang="0">
                  <a:pos x="0" y="28"/>
                </a:cxn>
              </a:cxnLst>
              <a:rect l="0" t="0" r="r" b="b"/>
              <a:pathLst>
                <a:path w="95" h="59">
                  <a:moveTo>
                    <a:pt x="0" y="28"/>
                  </a:moveTo>
                  <a:lnTo>
                    <a:pt x="10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0" y="44"/>
                  </a:lnTo>
                  <a:lnTo>
                    <a:pt x="22" y="54"/>
                  </a:lnTo>
                  <a:lnTo>
                    <a:pt x="26" y="58"/>
                  </a:lnTo>
                  <a:lnTo>
                    <a:pt x="32" y="54"/>
                  </a:lnTo>
                  <a:lnTo>
                    <a:pt x="34" y="46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54" y="38"/>
                  </a:lnTo>
                  <a:lnTo>
                    <a:pt x="62" y="32"/>
                  </a:lnTo>
                  <a:lnTo>
                    <a:pt x="64" y="26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90" y="10"/>
                  </a:lnTo>
                  <a:lnTo>
                    <a:pt x="78" y="4"/>
                  </a:lnTo>
                  <a:lnTo>
                    <a:pt x="60" y="2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6" y="6"/>
                  </a:lnTo>
                  <a:lnTo>
                    <a:pt x="2" y="12"/>
                  </a:lnTo>
                  <a:lnTo>
                    <a:pt x="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ltGray">
            <a:xfrm>
              <a:off x="1717675" y="3873500"/>
              <a:ext cx="111125" cy="14287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0" y="68"/>
                </a:cxn>
                <a:cxn ang="0">
                  <a:pos x="26" y="78"/>
                </a:cxn>
                <a:cxn ang="0">
                  <a:pos x="34" y="78"/>
                </a:cxn>
                <a:cxn ang="0">
                  <a:pos x="42" y="66"/>
                </a:cxn>
                <a:cxn ang="0">
                  <a:pos x="56" y="64"/>
                </a:cxn>
                <a:cxn ang="0">
                  <a:pos x="56" y="54"/>
                </a:cxn>
                <a:cxn ang="0">
                  <a:pos x="68" y="46"/>
                </a:cxn>
                <a:cxn ang="0">
                  <a:pos x="56" y="36"/>
                </a:cxn>
                <a:cxn ang="0">
                  <a:pos x="58" y="2"/>
                </a:cxn>
                <a:cxn ang="0">
                  <a:pos x="16" y="0"/>
                </a:cxn>
                <a:cxn ang="0">
                  <a:pos x="0" y="52"/>
                </a:cxn>
              </a:cxnLst>
              <a:rect l="0" t="0" r="r" b="b"/>
              <a:pathLst>
                <a:path w="69" h="79">
                  <a:moveTo>
                    <a:pt x="0" y="52"/>
                  </a:moveTo>
                  <a:lnTo>
                    <a:pt x="10" y="68"/>
                  </a:lnTo>
                  <a:lnTo>
                    <a:pt x="26" y="78"/>
                  </a:lnTo>
                  <a:lnTo>
                    <a:pt x="34" y="78"/>
                  </a:lnTo>
                  <a:lnTo>
                    <a:pt x="42" y="66"/>
                  </a:lnTo>
                  <a:lnTo>
                    <a:pt x="56" y="64"/>
                  </a:lnTo>
                  <a:lnTo>
                    <a:pt x="56" y="54"/>
                  </a:lnTo>
                  <a:lnTo>
                    <a:pt x="68" y="46"/>
                  </a:lnTo>
                  <a:lnTo>
                    <a:pt x="56" y="36"/>
                  </a:lnTo>
                  <a:lnTo>
                    <a:pt x="58" y="2"/>
                  </a:lnTo>
                  <a:lnTo>
                    <a:pt x="16" y="0"/>
                  </a:lnTo>
                  <a:lnTo>
                    <a:pt x="0" y="5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ltGray">
            <a:xfrm>
              <a:off x="1155700" y="3328988"/>
              <a:ext cx="715963" cy="666750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6" y="84"/>
                </a:cxn>
                <a:cxn ang="0">
                  <a:pos x="42" y="116"/>
                </a:cxn>
                <a:cxn ang="0">
                  <a:pos x="32" y="138"/>
                </a:cxn>
                <a:cxn ang="0">
                  <a:pos x="54" y="154"/>
                </a:cxn>
                <a:cxn ang="0">
                  <a:pos x="62" y="190"/>
                </a:cxn>
                <a:cxn ang="0">
                  <a:pos x="100" y="226"/>
                </a:cxn>
                <a:cxn ang="0">
                  <a:pos x="98" y="206"/>
                </a:cxn>
                <a:cxn ang="0">
                  <a:pos x="88" y="192"/>
                </a:cxn>
                <a:cxn ang="0">
                  <a:pos x="74" y="146"/>
                </a:cxn>
                <a:cxn ang="0">
                  <a:pos x="42" y="98"/>
                </a:cxn>
                <a:cxn ang="0">
                  <a:pos x="48" y="52"/>
                </a:cxn>
                <a:cxn ang="0">
                  <a:pos x="66" y="84"/>
                </a:cxn>
                <a:cxn ang="0">
                  <a:pos x="92" y="138"/>
                </a:cxn>
                <a:cxn ang="0">
                  <a:pos x="116" y="164"/>
                </a:cxn>
                <a:cxn ang="0">
                  <a:pos x="126" y="188"/>
                </a:cxn>
                <a:cxn ang="0">
                  <a:pos x="146" y="212"/>
                </a:cxn>
                <a:cxn ang="0">
                  <a:pos x="156" y="256"/>
                </a:cxn>
                <a:cxn ang="0">
                  <a:pos x="156" y="272"/>
                </a:cxn>
                <a:cxn ang="0">
                  <a:pos x="176" y="290"/>
                </a:cxn>
                <a:cxn ang="0">
                  <a:pos x="194" y="306"/>
                </a:cxn>
                <a:cxn ang="0">
                  <a:pos x="230" y="324"/>
                </a:cxn>
                <a:cxn ang="0">
                  <a:pos x="250" y="334"/>
                </a:cxn>
                <a:cxn ang="0">
                  <a:pos x="316" y="338"/>
                </a:cxn>
                <a:cxn ang="0">
                  <a:pos x="346" y="354"/>
                </a:cxn>
                <a:cxn ang="0">
                  <a:pos x="362" y="354"/>
                </a:cxn>
                <a:cxn ang="0">
                  <a:pos x="390" y="338"/>
                </a:cxn>
                <a:cxn ang="0">
                  <a:pos x="382" y="326"/>
                </a:cxn>
                <a:cxn ang="0">
                  <a:pos x="380" y="320"/>
                </a:cxn>
                <a:cxn ang="0">
                  <a:pos x="408" y="310"/>
                </a:cxn>
                <a:cxn ang="0">
                  <a:pos x="412" y="338"/>
                </a:cxn>
                <a:cxn ang="0">
                  <a:pos x="424" y="332"/>
                </a:cxn>
                <a:cxn ang="0">
                  <a:pos x="424" y="296"/>
                </a:cxn>
                <a:cxn ang="0">
                  <a:pos x="438" y="290"/>
                </a:cxn>
                <a:cxn ang="0">
                  <a:pos x="448" y="260"/>
                </a:cxn>
                <a:cxn ang="0">
                  <a:pos x="438" y="242"/>
                </a:cxn>
                <a:cxn ang="0">
                  <a:pos x="398" y="252"/>
                </a:cxn>
                <a:cxn ang="0">
                  <a:pos x="390" y="282"/>
                </a:cxn>
                <a:cxn ang="0">
                  <a:pos x="348" y="298"/>
                </a:cxn>
                <a:cxn ang="0">
                  <a:pos x="300" y="284"/>
                </a:cxn>
                <a:cxn ang="0">
                  <a:pos x="292" y="268"/>
                </a:cxn>
                <a:cxn ang="0">
                  <a:pos x="286" y="202"/>
                </a:cxn>
                <a:cxn ang="0">
                  <a:pos x="292" y="176"/>
                </a:cxn>
                <a:cxn ang="0">
                  <a:pos x="78" y="0"/>
                </a:cxn>
              </a:cxnLst>
              <a:rect l="0" t="0" r="r" b="b"/>
              <a:pathLst>
                <a:path w="453" h="367">
                  <a:moveTo>
                    <a:pt x="0" y="24"/>
                  </a:moveTo>
                  <a:lnTo>
                    <a:pt x="10" y="54"/>
                  </a:lnTo>
                  <a:lnTo>
                    <a:pt x="16" y="74"/>
                  </a:lnTo>
                  <a:lnTo>
                    <a:pt x="26" y="84"/>
                  </a:lnTo>
                  <a:lnTo>
                    <a:pt x="24" y="92"/>
                  </a:lnTo>
                  <a:lnTo>
                    <a:pt x="42" y="116"/>
                  </a:lnTo>
                  <a:lnTo>
                    <a:pt x="44" y="134"/>
                  </a:lnTo>
                  <a:lnTo>
                    <a:pt x="32" y="138"/>
                  </a:lnTo>
                  <a:lnTo>
                    <a:pt x="46" y="154"/>
                  </a:lnTo>
                  <a:lnTo>
                    <a:pt x="54" y="154"/>
                  </a:lnTo>
                  <a:lnTo>
                    <a:pt x="68" y="168"/>
                  </a:lnTo>
                  <a:lnTo>
                    <a:pt x="62" y="190"/>
                  </a:lnTo>
                  <a:lnTo>
                    <a:pt x="84" y="206"/>
                  </a:lnTo>
                  <a:lnTo>
                    <a:pt x="100" y="226"/>
                  </a:lnTo>
                  <a:lnTo>
                    <a:pt x="104" y="222"/>
                  </a:lnTo>
                  <a:lnTo>
                    <a:pt x="98" y="206"/>
                  </a:lnTo>
                  <a:lnTo>
                    <a:pt x="88" y="196"/>
                  </a:lnTo>
                  <a:lnTo>
                    <a:pt x="88" y="192"/>
                  </a:lnTo>
                  <a:lnTo>
                    <a:pt x="82" y="166"/>
                  </a:lnTo>
                  <a:lnTo>
                    <a:pt x="74" y="146"/>
                  </a:lnTo>
                  <a:lnTo>
                    <a:pt x="58" y="112"/>
                  </a:lnTo>
                  <a:lnTo>
                    <a:pt x="42" y="98"/>
                  </a:lnTo>
                  <a:lnTo>
                    <a:pt x="42" y="76"/>
                  </a:lnTo>
                  <a:lnTo>
                    <a:pt x="48" y="52"/>
                  </a:lnTo>
                  <a:lnTo>
                    <a:pt x="60" y="68"/>
                  </a:lnTo>
                  <a:lnTo>
                    <a:pt x="66" y="84"/>
                  </a:lnTo>
                  <a:lnTo>
                    <a:pt x="72" y="102"/>
                  </a:lnTo>
                  <a:lnTo>
                    <a:pt x="92" y="138"/>
                  </a:lnTo>
                  <a:lnTo>
                    <a:pt x="104" y="152"/>
                  </a:lnTo>
                  <a:lnTo>
                    <a:pt x="116" y="164"/>
                  </a:lnTo>
                  <a:lnTo>
                    <a:pt x="106" y="168"/>
                  </a:lnTo>
                  <a:lnTo>
                    <a:pt x="126" y="188"/>
                  </a:lnTo>
                  <a:lnTo>
                    <a:pt x="132" y="194"/>
                  </a:lnTo>
                  <a:lnTo>
                    <a:pt x="146" y="212"/>
                  </a:lnTo>
                  <a:lnTo>
                    <a:pt x="162" y="244"/>
                  </a:lnTo>
                  <a:lnTo>
                    <a:pt x="156" y="256"/>
                  </a:lnTo>
                  <a:lnTo>
                    <a:pt x="154" y="266"/>
                  </a:lnTo>
                  <a:lnTo>
                    <a:pt x="156" y="272"/>
                  </a:lnTo>
                  <a:lnTo>
                    <a:pt x="160" y="278"/>
                  </a:lnTo>
                  <a:lnTo>
                    <a:pt x="176" y="290"/>
                  </a:lnTo>
                  <a:lnTo>
                    <a:pt x="182" y="292"/>
                  </a:lnTo>
                  <a:lnTo>
                    <a:pt x="194" y="306"/>
                  </a:lnTo>
                  <a:lnTo>
                    <a:pt x="208" y="310"/>
                  </a:lnTo>
                  <a:lnTo>
                    <a:pt x="230" y="324"/>
                  </a:lnTo>
                  <a:lnTo>
                    <a:pt x="242" y="328"/>
                  </a:lnTo>
                  <a:lnTo>
                    <a:pt x="250" y="334"/>
                  </a:lnTo>
                  <a:lnTo>
                    <a:pt x="298" y="348"/>
                  </a:lnTo>
                  <a:lnTo>
                    <a:pt x="316" y="338"/>
                  </a:lnTo>
                  <a:lnTo>
                    <a:pt x="334" y="342"/>
                  </a:lnTo>
                  <a:lnTo>
                    <a:pt x="346" y="354"/>
                  </a:lnTo>
                  <a:lnTo>
                    <a:pt x="362" y="366"/>
                  </a:lnTo>
                  <a:lnTo>
                    <a:pt x="362" y="354"/>
                  </a:lnTo>
                  <a:lnTo>
                    <a:pt x="368" y="338"/>
                  </a:lnTo>
                  <a:lnTo>
                    <a:pt x="390" y="338"/>
                  </a:lnTo>
                  <a:lnTo>
                    <a:pt x="386" y="332"/>
                  </a:lnTo>
                  <a:lnTo>
                    <a:pt x="382" y="326"/>
                  </a:lnTo>
                  <a:lnTo>
                    <a:pt x="372" y="322"/>
                  </a:lnTo>
                  <a:lnTo>
                    <a:pt x="380" y="320"/>
                  </a:lnTo>
                  <a:lnTo>
                    <a:pt x="382" y="310"/>
                  </a:lnTo>
                  <a:lnTo>
                    <a:pt x="408" y="310"/>
                  </a:lnTo>
                  <a:lnTo>
                    <a:pt x="408" y="338"/>
                  </a:lnTo>
                  <a:lnTo>
                    <a:pt x="412" y="338"/>
                  </a:lnTo>
                  <a:lnTo>
                    <a:pt x="418" y="332"/>
                  </a:lnTo>
                  <a:lnTo>
                    <a:pt x="424" y="332"/>
                  </a:lnTo>
                  <a:lnTo>
                    <a:pt x="424" y="318"/>
                  </a:lnTo>
                  <a:lnTo>
                    <a:pt x="424" y="296"/>
                  </a:lnTo>
                  <a:lnTo>
                    <a:pt x="432" y="304"/>
                  </a:lnTo>
                  <a:lnTo>
                    <a:pt x="438" y="290"/>
                  </a:lnTo>
                  <a:lnTo>
                    <a:pt x="438" y="276"/>
                  </a:lnTo>
                  <a:lnTo>
                    <a:pt x="448" y="260"/>
                  </a:lnTo>
                  <a:lnTo>
                    <a:pt x="452" y="244"/>
                  </a:lnTo>
                  <a:lnTo>
                    <a:pt x="438" y="242"/>
                  </a:lnTo>
                  <a:lnTo>
                    <a:pt x="414" y="246"/>
                  </a:lnTo>
                  <a:lnTo>
                    <a:pt x="398" y="252"/>
                  </a:lnTo>
                  <a:lnTo>
                    <a:pt x="392" y="272"/>
                  </a:lnTo>
                  <a:lnTo>
                    <a:pt x="390" y="282"/>
                  </a:lnTo>
                  <a:lnTo>
                    <a:pt x="378" y="290"/>
                  </a:lnTo>
                  <a:lnTo>
                    <a:pt x="348" y="298"/>
                  </a:lnTo>
                  <a:lnTo>
                    <a:pt x="324" y="300"/>
                  </a:lnTo>
                  <a:lnTo>
                    <a:pt x="300" y="284"/>
                  </a:lnTo>
                  <a:lnTo>
                    <a:pt x="296" y="274"/>
                  </a:lnTo>
                  <a:lnTo>
                    <a:pt x="292" y="268"/>
                  </a:lnTo>
                  <a:lnTo>
                    <a:pt x="286" y="252"/>
                  </a:lnTo>
                  <a:lnTo>
                    <a:pt x="286" y="202"/>
                  </a:lnTo>
                  <a:lnTo>
                    <a:pt x="290" y="178"/>
                  </a:lnTo>
                  <a:lnTo>
                    <a:pt x="292" y="176"/>
                  </a:lnTo>
                  <a:lnTo>
                    <a:pt x="288" y="74"/>
                  </a:lnTo>
                  <a:lnTo>
                    <a:pt x="78" y="0"/>
                  </a:lnTo>
                  <a:lnTo>
                    <a:pt x="0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1920875" y="1198563"/>
              <a:ext cx="231775" cy="176212"/>
            </a:xfrm>
            <a:custGeom>
              <a:avLst/>
              <a:gdLst/>
              <a:ahLst/>
              <a:cxnLst>
                <a:cxn ang="0">
                  <a:pos x="130" y="14"/>
                </a:cxn>
                <a:cxn ang="0">
                  <a:pos x="122" y="8"/>
                </a:cxn>
                <a:cxn ang="0">
                  <a:pos x="106" y="18"/>
                </a:cxn>
                <a:cxn ang="0">
                  <a:pos x="108" y="34"/>
                </a:cxn>
                <a:cxn ang="0">
                  <a:pos x="96" y="44"/>
                </a:cxn>
                <a:cxn ang="0">
                  <a:pos x="100" y="58"/>
                </a:cxn>
                <a:cxn ang="0">
                  <a:pos x="84" y="58"/>
                </a:cxn>
                <a:cxn ang="0">
                  <a:pos x="74" y="56"/>
                </a:cxn>
                <a:cxn ang="0">
                  <a:pos x="74" y="40"/>
                </a:cxn>
                <a:cxn ang="0">
                  <a:pos x="76" y="30"/>
                </a:cxn>
                <a:cxn ang="0">
                  <a:pos x="64" y="18"/>
                </a:cxn>
                <a:cxn ang="0">
                  <a:pos x="68" y="10"/>
                </a:cxn>
                <a:cxn ang="0">
                  <a:pos x="52" y="0"/>
                </a:cxn>
                <a:cxn ang="0">
                  <a:pos x="50" y="12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34" y="26"/>
                </a:cxn>
                <a:cxn ang="0">
                  <a:pos x="18" y="30"/>
                </a:cxn>
                <a:cxn ang="0">
                  <a:pos x="24" y="36"/>
                </a:cxn>
                <a:cxn ang="0">
                  <a:pos x="22" y="44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2" y="54"/>
                </a:cxn>
                <a:cxn ang="0">
                  <a:pos x="14" y="64"/>
                </a:cxn>
                <a:cxn ang="0">
                  <a:pos x="24" y="68"/>
                </a:cxn>
                <a:cxn ang="0">
                  <a:pos x="40" y="60"/>
                </a:cxn>
                <a:cxn ang="0">
                  <a:pos x="36" y="68"/>
                </a:cxn>
                <a:cxn ang="0">
                  <a:pos x="52" y="68"/>
                </a:cxn>
                <a:cxn ang="0">
                  <a:pos x="64" y="78"/>
                </a:cxn>
                <a:cxn ang="0">
                  <a:pos x="46" y="78"/>
                </a:cxn>
                <a:cxn ang="0">
                  <a:pos x="20" y="78"/>
                </a:cxn>
                <a:cxn ang="0">
                  <a:pos x="24" y="94"/>
                </a:cxn>
                <a:cxn ang="0">
                  <a:pos x="62" y="90"/>
                </a:cxn>
                <a:cxn ang="0">
                  <a:pos x="90" y="82"/>
                </a:cxn>
                <a:cxn ang="0">
                  <a:pos x="100" y="84"/>
                </a:cxn>
                <a:cxn ang="0">
                  <a:pos x="112" y="88"/>
                </a:cxn>
                <a:cxn ang="0">
                  <a:pos x="134" y="78"/>
                </a:cxn>
                <a:cxn ang="0">
                  <a:pos x="138" y="70"/>
                </a:cxn>
                <a:cxn ang="0">
                  <a:pos x="146" y="52"/>
                </a:cxn>
                <a:cxn ang="0">
                  <a:pos x="138" y="46"/>
                </a:cxn>
                <a:cxn ang="0">
                  <a:pos x="132" y="54"/>
                </a:cxn>
                <a:cxn ang="0">
                  <a:pos x="126" y="54"/>
                </a:cxn>
                <a:cxn ang="0">
                  <a:pos x="122" y="40"/>
                </a:cxn>
                <a:cxn ang="0">
                  <a:pos x="124" y="26"/>
                </a:cxn>
              </a:cxnLst>
              <a:rect l="0" t="0" r="r" b="b"/>
              <a:pathLst>
                <a:path w="147" h="97">
                  <a:moveTo>
                    <a:pt x="124" y="20"/>
                  </a:moveTo>
                  <a:lnTo>
                    <a:pt x="130" y="14"/>
                  </a:lnTo>
                  <a:lnTo>
                    <a:pt x="130" y="8"/>
                  </a:lnTo>
                  <a:lnTo>
                    <a:pt x="122" y="8"/>
                  </a:lnTo>
                  <a:lnTo>
                    <a:pt x="114" y="18"/>
                  </a:lnTo>
                  <a:lnTo>
                    <a:pt x="106" y="18"/>
                  </a:lnTo>
                  <a:lnTo>
                    <a:pt x="104" y="28"/>
                  </a:lnTo>
                  <a:lnTo>
                    <a:pt x="108" y="34"/>
                  </a:lnTo>
                  <a:lnTo>
                    <a:pt x="106" y="40"/>
                  </a:lnTo>
                  <a:lnTo>
                    <a:pt x="96" y="44"/>
                  </a:lnTo>
                  <a:lnTo>
                    <a:pt x="98" y="50"/>
                  </a:lnTo>
                  <a:lnTo>
                    <a:pt x="100" y="58"/>
                  </a:lnTo>
                  <a:lnTo>
                    <a:pt x="96" y="60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4" y="56"/>
                  </a:lnTo>
                  <a:lnTo>
                    <a:pt x="76" y="46"/>
                  </a:lnTo>
                  <a:lnTo>
                    <a:pt x="74" y="40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64" y="16"/>
                  </a:lnTo>
                  <a:lnTo>
                    <a:pt x="68" y="10"/>
                  </a:lnTo>
                  <a:lnTo>
                    <a:pt x="62" y="4"/>
                  </a:lnTo>
                  <a:lnTo>
                    <a:pt x="52" y="0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36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42" y="26"/>
                  </a:lnTo>
                  <a:lnTo>
                    <a:pt x="34" y="26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24" y="36"/>
                  </a:lnTo>
                  <a:lnTo>
                    <a:pt x="36" y="38"/>
                  </a:lnTo>
                  <a:lnTo>
                    <a:pt x="22" y="44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42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8" y="58"/>
                  </a:lnTo>
                  <a:lnTo>
                    <a:pt x="14" y="6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62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68"/>
                  </a:lnTo>
                  <a:lnTo>
                    <a:pt x="40" y="70"/>
                  </a:lnTo>
                  <a:lnTo>
                    <a:pt x="52" y="68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56" y="80"/>
                  </a:lnTo>
                  <a:lnTo>
                    <a:pt x="46" y="78"/>
                  </a:lnTo>
                  <a:lnTo>
                    <a:pt x="40" y="76"/>
                  </a:lnTo>
                  <a:lnTo>
                    <a:pt x="20" y="78"/>
                  </a:lnTo>
                  <a:lnTo>
                    <a:pt x="20" y="88"/>
                  </a:lnTo>
                  <a:lnTo>
                    <a:pt x="24" y="94"/>
                  </a:lnTo>
                  <a:lnTo>
                    <a:pt x="34" y="96"/>
                  </a:lnTo>
                  <a:lnTo>
                    <a:pt x="62" y="90"/>
                  </a:lnTo>
                  <a:lnTo>
                    <a:pt x="72" y="86"/>
                  </a:lnTo>
                  <a:lnTo>
                    <a:pt x="90" y="82"/>
                  </a:lnTo>
                  <a:lnTo>
                    <a:pt x="90" y="88"/>
                  </a:lnTo>
                  <a:lnTo>
                    <a:pt x="100" y="84"/>
                  </a:lnTo>
                  <a:lnTo>
                    <a:pt x="102" y="90"/>
                  </a:lnTo>
                  <a:lnTo>
                    <a:pt x="112" y="88"/>
                  </a:lnTo>
                  <a:lnTo>
                    <a:pt x="118" y="88"/>
                  </a:lnTo>
                  <a:lnTo>
                    <a:pt x="134" y="78"/>
                  </a:lnTo>
                  <a:lnTo>
                    <a:pt x="134" y="72"/>
                  </a:lnTo>
                  <a:lnTo>
                    <a:pt x="138" y="70"/>
                  </a:lnTo>
                  <a:lnTo>
                    <a:pt x="146" y="62"/>
                  </a:lnTo>
                  <a:lnTo>
                    <a:pt x="146" y="52"/>
                  </a:lnTo>
                  <a:lnTo>
                    <a:pt x="142" y="48"/>
                  </a:lnTo>
                  <a:lnTo>
                    <a:pt x="138" y="46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26" y="56"/>
                  </a:lnTo>
                  <a:lnTo>
                    <a:pt x="126" y="54"/>
                  </a:lnTo>
                  <a:lnTo>
                    <a:pt x="126" y="50"/>
                  </a:lnTo>
                  <a:lnTo>
                    <a:pt x="122" y="40"/>
                  </a:lnTo>
                  <a:lnTo>
                    <a:pt x="126" y="32"/>
                  </a:lnTo>
                  <a:lnTo>
                    <a:pt x="124" y="26"/>
                  </a:lnTo>
                  <a:lnTo>
                    <a:pt x="124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ltGray">
            <a:xfrm>
              <a:off x="1905000" y="1220788"/>
              <a:ext cx="42863" cy="33337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24" y="6"/>
                </a:cxn>
              </a:cxnLst>
              <a:rect l="0" t="0" r="r" b="b"/>
              <a:pathLst>
                <a:path w="27" h="19">
                  <a:moveTo>
                    <a:pt x="24" y="6"/>
                  </a:moveTo>
                  <a:lnTo>
                    <a:pt x="8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ltGray">
            <a:xfrm>
              <a:off x="2033588" y="1447800"/>
              <a:ext cx="50800" cy="508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18"/>
                </a:cxn>
                <a:cxn ang="0">
                  <a:pos x="24" y="26"/>
                </a:cxn>
                <a:cxn ang="0">
                  <a:pos x="16" y="20"/>
                </a:cxn>
                <a:cxn ang="0">
                  <a:pos x="12" y="20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</a:cxnLst>
              <a:rect l="0" t="0" r="r" b="b"/>
              <a:pathLst>
                <a:path w="31" h="27">
                  <a:moveTo>
                    <a:pt x="12" y="0"/>
                  </a:moveTo>
                  <a:lnTo>
                    <a:pt x="18" y="4"/>
                  </a:lnTo>
                  <a:lnTo>
                    <a:pt x="28" y="4"/>
                  </a:lnTo>
                  <a:lnTo>
                    <a:pt x="30" y="18"/>
                  </a:lnTo>
                  <a:lnTo>
                    <a:pt x="24" y="26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ltGray">
            <a:xfrm>
              <a:off x="2041525" y="1490663"/>
              <a:ext cx="26988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6" y="6"/>
                </a:cxn>
                <a:cxn ang="0">
                  <a:pos x="8" y="12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0" y="0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ltGray">
            <a:xfrm>
              <a:off x="1871663" y="1100138"/>
              <a:ext cx="176212" cy="114300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12" y="18"/>
                </a:cxn>
                <a:cxn ang="0">
                  <a:pos x="110" y="22"/>
                </a:cxn>
                <a:cxn ang="0">
                  <a:pos x="102" y="22"/>
                </a:cxn>
                <a:cxn ang="0">
                  <a:pos x="98" y="26"/>
                </a:cxn>
                <a:cxn ang="0">
                  <a:pos x="102" y="30"/>
                </a:cxn>
                <a:cxn ang="0">
                  <a:pos x="100" y="34"/>
                </a:cxn>
                <a:cxn ang="0">
                  <a:pos x="92" y="36"/>
                </a:cxn>
                <a:cxn ang="0">
                  <a:pos x="90" y="44"/>
                </a:cxn>
                <a:cxn ang="0">
                  <a:pos x="76" y="48"/>
                </a:cxn>
                <a:cxn ang="0">
                  <a:pos x="70" y="50"/>
                </a:cxn>
                <a:cxn ang="0">
                  <a:pos x="68" y="58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56" y="38"/>
                </a:cxn>
                <a:cxn ang="0">
                  <a:pos x="52" y="36"/>
                </a:cxn>
                <a:cxn ang="0">
                  <a:pos x="46" y="58"/>
                </a:cxn>
                <a:cxn ang="0">
                  <a:pos x="42" y="58"/>
                </a:cxn>
                <a:cxn ang="0">
                  <a:pos x="42" y="50"/>
                </a:cxn>
                <a:cxn ang="0">
                  <a:pos x="30" y="62"/>
                </a:cxn>
                <a:cxn ang="0">
                  <a:pos x="22" y="62"/>
                </a:cxn>
                <a:cxn ang="0">
                  <a:pos x="20" y="54"/>
                </a:cxn>
                <a:cxn ang="0">
                  <a:pos x="26" y="48"/>
                </a:cxn>
                <a:cxn ang="0">
                  <a:pos x="22" y="48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2" y="48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4" y="44"/>
                </a:cxn>
                <a:cxn ang="0">
                  <a:pos x="4" y="38"/>
                </a:cxn>
                <a:cxn ang="0">
                  <a:pos x="10" y="36"/>
                </a:cxn>
                <a:cxn ang="0">
                  <a:pos x="14" y="30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48" y="24"/>
                </a:cxn>
                <a:cxn ang="0">
                  <a:pos x="56" y="18"/>
                </a:cxn>
                <a:cxn ang="0">
                  <a:pos x="62" y="16"/>
                </a:cxn>
                <a:cxn ang="0">
                  <a:pos x="68" y="10"/>
                </a:cxn>
                <a:cxn ang="0">
                  <a:pos x="74" y="4"/>
                </a:cxn>
                <a:cxn ang="0">
                  <a:pos x="82" y="0"/>
                </a:cxn>
                <a:cxn ang="0">
                  <a:pos x="88" y="0"/>
                </a:cxn>
                <a:cxn ang="0">
                  <a:pos x="88" y="2"/>
                </a:cxn>
                <a:cxn ang="0">
                  <a:pos x="98" y="4"/>
                </a:cxn>
                <a:cxn ang="0">
                  <a:pos x="98" y="12"/>
                </a:cxn>
                <a:cxn ang="0">
                  <a:pos x="104" y="10"/>
                </a:cxn>
                <a:cxn ang="0">
                  <a:pos x="102" y="6"/>
                </a:cxn>
                <a:cxn ang="0">
                  <a:pos x="106" y="2"/>
                </a:cxn>
                <a:cxn ang="0">
                  <a:pos x="112" y="2"/>
                </a:cxn>
              </a:cxnLst>
              <a:rect l="0" t="0" r="r" b="b"/>
              <a:pathLst>
                <a:path w="113" h="63">
                  <a:moveTo>
                    <a:pt x="112" y="2"/>
                  </a:moveTo>
                  <a:lnTo>
                    <a:pt x="112" y="18"/>
                  </a:lnTo>
                  <a:lnTo>
                    <a:pt x="110" y="22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0" y="34"/>
                  </a:lnTo>
                  <a:lnTo>
                    <a:pt x="92" y="36"/>
                  </a:lnTo>
                  <a:lnTo>
                    <a:pt x="90" y="44"/>
                  </a:lnTo>
                  <a:lnTo>
                    <a:pt x="76" y="48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56" y="38"/>
                  </a:lnTo>
                  <a:lnTo>
                    <a:pt x="52" y="36"/>
                  </a:lnTo>
                  <a:lnTo>
                    <a:pt x="46" y="58"/>
                  </a:lnTo>
                  <a:lnTo>
                    <a:pt x="42" y="58"/>
                  </a:lnTo>
                  <a:lnTo>
                    <a:pt x="42" y="50"/>
                  </a:lnTo>
                  <a:lnTo>
                    <a:pt x="30" y="62"/>
                  </a:lnTo>
                  <a:lnTo>
                    <a:pt x="22" y="62"/>
                  </a:lnTo>
                  <a:lnTo>
                    <a:pt x="20" y="54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48" y="24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0"/>
                  </a:lnTo>
                  <a:lnTo>
                    <a:pt x="74" y="4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98" y="12"/>
                  </a:lnTo>
                  <a:lnTo>
                    <a:pt x="104" y="10"/>
                  </a:lnTo>
                  <a:lnTo>
                    <a:pt x="102" y="6"/>
                  </a:lnTo>
                  <a:lnTo>
                    <a:pt x="106" y="2"/>
                  </a:lnTo>
                  <a:lnTo>
                    <a:pt x="11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ltGray">
            <a:xfrm>
              <a:off x="2084388" y="1082675"/>
              <a:ext cx="20637" cy="349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4"/>
                </a:cxn>
                <a:cxn ang="0">
                  <a:pos x="6" y="18"/>
                </a:cxn>
                <a:cxn ang="0">
                  <a:pos x="12" y="14"/>
                </a:cxn>
                <a:cxn ang="0">
                  <a:pos x="12" y="0"/>
                </a:cxn>
                <a:cxn ang="0">
                  <a:pos x="0" y="4"/>
                </a:cxn>
              </a:cxnLst>
              <a:rect l="0" t="0" r="r" b="b"/>
              <a:pathLst>
                <a:path w="13" h="19">
                  <a:moveTo>
                    <a:pt x="0" y="4"/>
                  </a:moveTo>
                  <a:lnTo>
                    <a:pt x="0" y="14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ltGray">
            <a:xfrm>
              <a:off x="2041525" y="1168400"/>
              <a:ext cx="15875" cy="222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0" y="4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8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ltGray">
            <a:xfrm>
              <a:off x="2093913" y="1103313"/>
              <a:ext cx="80962" cy="57150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46" y="10"/>
                </a:cxn>
                <a:cxn ang="0">
                  <a:pos x="50" y="4"/>
                </a:cxn>
                <a:cxn ang="0">
                  <a:pos x="44" y="0"/>
                </a:cxn>
                <a:cxn ang="0">
                  <a:pos x="28" y="0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8" y="30"/>
                </a:cxn>
                <a:cxn ang="0">
                  <a:pos x="28" y="30"/>
                </a:cxn>
                <a:cxn ang="0">
                  <a:pos x="36" y="20"/>
                </a:cxn>
                <a:cxn ang="0">
                  <a:pos x="26" y="16"/>
                </a:cxn>
              </a:cxnLst>
              <a:rect l="0" t="0" r="r" b="b"/>
              <a:pathLst>
                <a:path w="51" h="31">
                  <a:moveTo>
                    <a:pt x="26" y="16"/>
                  </a:moveTo>
                  <a:lnTo>
                    <a:pt x="46" y="10"/>
                  </a:lnTo>
                  <a:lnTo>
                    <a:pt x="50" y="4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8" y="30"/>
                  </a:lnTo>
                  <a:lnTo>
                    <a:pt x="28" y="30"/>
                  </a:lnTo>
                  <a:lnTo>
                    <a:pt x="36" y="20"/>
                  </a:lnTo>
                  <a:lnTo>
                    <a:pt x="26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ltGray">
            <a:xfrm>
              <a:off x="2135188" y="1049338"/>
              <a:ext cx="71437" cy="555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24" y="26"/>
                </a:cxn>
                <a:cxn ang="0">
                  <a:pos x="34" y="30"/>
                </a:cxn>
                <a:cxn ang="0">
                  <a:pos x="40" y="24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44" y="8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4"/>
                </a:cxn>
              </a:cxnLst>
              <a:rect l="0" t="0" r="r" b="b"/>
              <a:pathLst>
                <a:path w="45" h="31">
                  <a:moveTo>
                    <a:pt x="0" y="14"/>
                  </a:moveTo>
                  <a:lnTo>
                    <a:pt x="14" y="14"/>
                  </a:lnTo>
                  <a:lnTo>
                    <a:pt x="14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ltGray">
            <a:xfrm>
              <a:off x="2211388" y="1162050"/>
              <a:ext cx="23812" cy="603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2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4" y="32"/>
                </a:cxn>
                <a:cxn ang="0">
                  <a:pos x="8" y="30"/>
                </a:cxn>
                <a:cxn ang="0">
                  <a:pos x="10" y="24"/>
                </a:cxn>
                <a:cxn ang="0">
                  <a:pos x="10" y="18"/>
                </a:cxn>
                <a:cxn ang="0">
                  <a:pos x="14" y="1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4"/>
                </a:cxn>
              </a:cxnLst>
              <a:rect l="0" t="0" r="r" b="b"/>
              <a:pathLst>
                <a:path w="15" h="33">
                  <a:moveTo>
                    <a:pt x="8" y="4"/>
                  </a:moveTo>
                  <a:lnTo>
                    <a:pt x="4" y="12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4" y="1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ltGray">
            <a:xfrm>
              <a:off x="2268538" y="1036638"/>
              <a:ext cx="104775" cy="163512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58" y="20"/>
                </a:cxn>
                <a:cxn ang="0">
                  <a:pos x="54" y="20"/>
                </a:cxn>
                <a:cxn ang="0">
                  <a:pos x="50" y="22"/>
                </a:cxn>
                <a:cxn ang="0">
                  <a:pos x="46" y="22"/>
                </a:cxn>
                <a:cxn ang="0">
                  <a:pos x="46" y="8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32" y="4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14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6" y="20"/>
                </a:cxn>
                <a:cxn ang="0">
                  <a:pos x="26" y="24"/>
                </a:cxn>
                <a:cxn ang="0">
                  <a:pos x="22" y="32"/>
                </a:cxn>
                <a:cxn ang="0">
                  <a:pos x="20" y="38"/>
                </a:cxn>
                <a:cxn ang="0">
                  <a:pos x="18" y="42"/>
                </a:cxn>
                <a:cxn ang="0">
                  <a:pos x="16" y="42"/>
                </a:cxn>
                <a:cxn ang="0">
                  <a:pos x="8" y="34"/>
                </a:cxn>
                <a:cxn ang="0">
                  <a:pos x="4" y="36"/>
                </a:cxn>
                <a:cxn ang="0">
                  <a:pos x="0" y="42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22" y="52"/>
                </a:cxn>
                <a:cxn ang="0">
                  <a:pos x="12" y="58"/>
                </a:cxn>
                <a:cxn ang="0">
                  <a:pos x="12" y="60"/>
                </a:cxn>
                <a:cxn ang="0">
                  <a:pos x="24" y="60"/>
                </a:cxn>
                <a:cxn ang="0">
                  <a:pos x="32" y="70"/>
                </a:cxn>
                <a:cxn ang="0">
                  <a:pos x="28" y="82"/>
                </a:cxn>
                <a:cxn ang="0">
                  <a:pos x="28" y="86"/>
                </a:cxn>
                <a:cxn ang="0">
                  <a:pos x="34" y="90"/>
                </a:cxn>
                <a:cxn ang="0">
                  <a:pos x="44" y="86"/>
                </a:cxn>
                <a:cxn ang="0">
                  <a:pos x="46" y="84"/>
                </a:cxn>
                <a:cxn ang="0">
                  <a:pos x="48" y="72"/>
                </a:cxn>
                <a:cxn ang="0">
                  <a:pos x="52" y="62"/>
                </a:cxn>
                <a:cxn ang="0">
                  <a:pos x="60" y="58"/>
                </a:cxn>
                <a:cxn ang="0">
                  <a:pos x="60" y="50"/>
                </a:cxn>
                <a:cxn ang="0">
                  <a:pos x="66" y="46"/>
                </a:cxn>
                <a:cxn ang="0">
                  <a:pos x="64" y="40"/>
                </a:cxn>
                <a:cxn ang="0">
                  <a:pos x="52" y="38"/>
                </a:cxn>
                <a:cxn ang="0">
                  <a:pos x="60" y="32"/>
                </a:cxn>
                <a:cxn ang="0">
                  <a:pos x="60" y="28"/>
                </a:cxn>
              </a:cxnLst>
              <a:rect l="0" t="0" r="r" b="b"/>
              <a:pathLst>
                <a:path w="67" h="91">
                  <a:moveTo>
                    <a:pt x="60" y="28"/>
                  </a:moveTo>
                  <a:lnTo>
                    <a:pt x="58" y="20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6" y="8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14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2" y="32"/>
                  </a:lnTo>
                  <a:lnTo>
                    <a:pt x="20" y="38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8" y="34"/>
                  </a:lnTo>
                  <a:lnTo>
                    <a:pt x="4" y="36"/>
                  </a:lnTo>
                  <a:lnTo>
                    <a:pt x="0" y="42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22" y="52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24" y="60"/>
                  </a:lnTo>
                  <a:lnTo>
                    <a:pt x="32" y="70"/>
                  </a:lnTo>
                  <a:lnTo>
                    <a:pt x="28" y="82"/>
                  </a:lnTo>
                  <a:lnTo>
                    <a:pt x="28" y="86"/>
                  </a:lnTo>
                  <a:lnTo>
                    <a:pt x="34" y="90"/>
                  </a:lnTo>
                  <a:lnTo>
                    <a:pt x="44" y="86"/>
                  </a:lnTo>
                  <a:lnTo>
                    <a:pt x="46" y="84"/>
                  </a:lnTo>
                  <a:lnTo>
                    <a:pt x="48" y="72"/>
                  </a:lnTo>
                  <a:lnTo>
                    <a:pt x="52" y="62"/>
                  </a:lnTo>
                  <a:lnTo>
                    <a:pt x="60" y="58"/>
                  </a:lnTo>
                  <a:lnTo>
                    <a:pt x="60" y="50"/>
                  </a:lnTo>
                  <a:lnTo>
                    <a:pt x="66" y="46"/>
                  </a:lnTo>
                  <a:lnTo>
                    <a:pt x="64" y="40"/>
                  </a:lnTo>
                  <a:lnTo>
                    <a:pt x="52" y="38"/>
                  </a:lnTo>
                  <a:lnTo>
                    <a:pt x="60" y="32"/>
                  </a:lnTo>
                  <a:lnTo>
                    <a:pt x="6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ltGray">
            <a:xfrm>
              <a:off x="2422525" y="1006475"/>
              <a:ext cx="25400" cy="4127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14" y="8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6" y="22"/>
                </a:cxn>
              </a:cxnLst>
              <a:rect l="0" t="0" r="r" b="b"/>
              <a:pathLst>
                <a:path w="15" h="23">
                  <a:moveTo>
                    <a:pt x="6" y="22"/>
                  </a:moveTo>
                  <a:lnTo>
                    <a:pt x="14" y="8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6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2354263" y="1122363"/>
              <a:ext cx="71437" cy="920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4" y="12"/>
                </a:cxn>
                <a:cxn ang="0">
                  <a:pos x="38" y="16"/>
                </a:cxn>
                <a:cxn ang="0">
                  <a:pos x="38" y="20"/>
                </a:cxn>
                <a:cxn ang="0">
                  <a:pos x="44" y="24"/>
                </a:cxn>
                <a:cxn ang="0">
                  <a:pos x="42" y="34"/>
                </a:cxn>
                <a:cxn ang="0">
                  <a:pos x="38" y="38"/>
                </a:cxn>
                <a:cxn ang="0">
                  <a:pos x="34" y="48"/>
                </a:cxn>
                <a:cxn ang="0">
                  <a:pos x="18" y="50"/>
                </a:cxn>
                <a:cxn ang="0">
                  <a:pos x="12" y="44"/>
                </a:cxn>
                <a:cxn ang="0">
                  <a:pos x="6" y="46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4" y="36"/>
                </a:cxn>
                <a:cxn ang="0">
                  <a:pos x="6" y="36"/>
                </a:cxn>
                <a:cxn ang="0">
                  <a:pos x="10" y="32"/>
                </a:cxn>
                <a:cxn ang="0">
                  <a:pos x="14" y="34"/>
                </a:cxn>
                <a:cxn ang="0">
                  <a:pos x="12" y="28"/>
                </a:cxn>
                <a:cxn ang="0">
                  <a:pos x="12" y="20"/>
                </a:cxn>
                <a:cxn ang="0">
                  <a:pos x="16" y="14"/>
                </a:cxn>
                <a:cxn ang="0">
                  <a:pos x="20" y="8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2" y="4"/>
                </a:cxn>
              </a:cxnLst>
              <a:rect l="0" t="0" r="r" b="b"/>
              <a:pathLst>
                <a:path w="45" h="51">
                  <a:moveTo>
                    <a:pt x="32" y="4"/>
                  </a:moveTo>
                  <a:lnTo>
                    <a:pt x="34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44" y="24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4" y="48"/>
                  </a:lnTo>
                  <a:lnTo>
                    <a:pt x="18" y="50"/>
                  </a:lnTo>
                  <a:lnTo>
                    <a:pt x="12" y="44"/>
                  </a:lnTo>
                  <a:lnTo>
                    <a:pt x="6" y="46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2" y="28"/>
                  </a:lnTo>
                  <a:lnTo>
                    <a:pt x="12" y="20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2362200" y="1227138"/>
              <a:ext cx="55563" cy="33337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26" y="12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8" y="16"/>
                </a:cxn>
                <a:cxn ang="0">
                  <a:pos x="26" y="18"/>
                </a:cxn>
                <a:cxn ang="0">
                  <a:pos x="34" y="16"/>
                </a:cxn>
              </a:cxnLst>
              <a:rect l="0" t="0" r="r" b="b"/>
              <a:pathLst>
                <a:path w="35" h="19">
                  <a:moveTo>
                    <a:pt x="34" y="16"/>
                  </a:moveTo>
                  <a:lnTo>
                    <a:pt x="26" y="12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8" y="16"/>
                  </a:lnTo>
                  <a:lnTo>
                    <a:pt x="26" y="18"/>
                  </a:lnTo>
                  <a:lnTo>
                    <a:pt x="34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ltGray">
            <a:xfrm>
              <a:off x="2439988" y="1268413"/>
              <a:ext cx="15875" cy="3016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10" y="12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4" y="16"/>
                </a:cxn>
              </a:cxnLst>
              <a:rect l="0" t="0" r="r" b="b"/>
              <a:pathLst>
                <a:path w="11" h="17">
                  <a:moveTo>
                    <a:pt x="4" y="16"/>
                  </a:moveTo>
                  <a:lnTo>
                    <a:pt x="10" y="12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4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ltGray">
            <a:xfrm>
              <a:off x="2179638" y="1271588"/>
              <a:ext cx="128587" cy="13493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4" y="0"/>
                </a:cxn>
                <a:cxn ang="0">
                  <a:pos x="40" y="6"/>
                </a:cxn>
                <a:cxn ang="0">
                  <a:pos x="40" y="18"/>
                </a:cxn>
                <a:cxn ang="0">
                  <a:pos x="40" y="26"/>
                </a:cxn>
                <a:cxn ang="0">
                  <a:pos x="38" y="22"/>
                </a:cxn>
                <a:cxn ang="0">
                  <a:pos x="34" y="14"/>
                </a:cxn>
                <a:cxn ang="0">
                  <a:pos x="32" y="2"/>
                </a:cxn>
                <a:cxn ang="0">
                  <a:pos x="28" y="4"/>
                </a:cxn>
                <a:cxn ang="0">
                  <a:pos x="26" y="18"/>
                </a:cxn>
                <a:cxn ang="0">
                  <a:pos x="22" y="28"/>
                </a:cxn>
                <a:cxn ang="0">
                  <a:pos x="20" y="38"/>
                </a:cxn>
                <a:cxn ang="0">
                  <a:pos x="16" y="34"/>
                </a:cxn>
                <a:cxn ang="0">
                  <a:pos x="10" y="3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16" y="44"/>
                </a:cxn>
                <a:cxn ang="0">
                  <a:pos x="36" y="44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20" y="54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4" y="70"/>
                </a:cxn>
                <a:cxn ang="0">
                  <a:pos x="22" y="70"/>
                </a:cxn>
                <a:cxn ang="0">
                  <a:pos x="30" y="70"/>
                </a:cxn>
                <a:cxn ang="0">
                  <a:pos x="36" y="74"/>
                </a:cxn>
                <a:cxn ang="0">
                  <a:pos x="40" y="68"/>
                </a:cxn>
                <a:cxn ang="0">
                  <a:pos x="42" y="62"/>
                </a:cxn>
                <a:cxn ang="0">
                  <a:pos x="48" y="56"/>
                </a:cxn>
                <a:cxn ang="0">
                  <a:pos x="58" y="54"/>
                </a:cxn>
                <a:cxn ang="0">
                  <a:pos x="58" y="46"/>
                </a:cxn>
                <a:cxn ang="0">
                  <a:pos x="62" y="40"/>
                </a:cxn>
                <a:cxn ang="0">
                  <a:pos x="68" y="34"/>
                </a:cxn>
                <a:cxn ang="0">
                  <a:pos x="72" y="32"/>
                </a:cxn>
                <a:cxn ang="0">
                  <a:pos x="72" y="28"/>
                </a:cxn>
                <a:cxn ang="0">
                  <a:pos x="80" y="20"/>
                </a:cxn>
                <a:cxn ang="0">
                  <a:pos x="80" y="16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68" y="2"/>
                </a:cxn>
                <a:cxn ang="0">
                  <a:pos x="68" y="6"/>
                </a:cxn>
                <a:cxn ang="0">
                  <a:pos x="66" y="10"/>
                </a:cxn>
                <a:cxn ang="0">
                  <a:pos x="62" y="12"/>
                </a:cxn>
                <a:cxn ang="0">
                  <a:pos x="60" y="8"/>
                </a:cxn>
                <a:cxn ang="0">
                  <a:pos x="58" y="0"/>
                </a:cxn>
              </a:cxnLst>
              <a:rect l="0" t="0" r="r" b="b"/>
              <a:pathLst>
                <a:path w="81" h="75">
                  <a:moveTo>
                    <a:pt x="58" y="0"/>
                  </a:moveTo>
                  <a:lnTo>
                    <a:pt x="44" y="0"/>
                  </a:lnTo>
                  <a:lnTo>
                    <a:pt x="40" y="6"/>
                  </a:lnTo>
                  <a:lnTo>
                    <a:pt x="40" y="1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4" y="14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18"/>
                  </a:lnTo>
                  <a:lnTo>
                    <a:pt x="22" y="2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0" y="3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16" y="44"/>
                  </a:lnTo>
                  <a:lnTo>
                    <a:pt x="36" y="44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30" y="70"/>
                  </a:lnTo>
                  <a:lnTo>
                    <a:pt x="36" y="74"/>
                  </a:lnTo>
                  <a:lnTo>
                    <a:pt x="40" y="68"/>
                  </a:lnTo>
                  <a:lnTo>
                    <a:pt x="42" y="62"/>
                  </a:lnTo>
                  <a:lnTo>
                    <a:pt x="48" y="56"/>
                  </a:lnTo>
                  <a:lnTo>
                    <a:pt x="58" y="54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8" y="34"/>
                  </a:lnTo>
                  <a:lnTo>
                    <a:pt x="72" y="32"/>
                  </a:lnTo>
                  <a:lnTo>
                    <a:pt x="72" y="28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60" y="8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ltGray">
            <a:xfrm>
              <a:off x="2179638" y="1303338"/>
              <a:ext cx="30162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8" y="6"/>
                </a:cxn>
                <a:cxn ang="0">
                  <a:pos x="16" y="0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ltGray">
            <a:xfrm>
              <a:off x="2179638" y="1289050"/>
              <a:ext cx="31750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0"/>
                </a:cxn>
                <a:cxn ang="0">
                  <a:pos x="4" y="0"/>
                </a:cxn>
              </a:cxnLst>
              <a:rect l="0" t="0" r="r" b="b"/>
              <a:pathLst>
                <a:path w="21" h="7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ltGray">
            <a:xfrm>
              <a:off x="2185988" y="1244600"/>
              <a:ext cx="23812" cy="349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8" y="18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2"/>
                </a:cxn>
              </a:cxnLst>
              <a:rect l="0" t="0" r="r" b="b"/>
              <a:pathLst>
                <a:path w="15" h="19">
                  <a:moveTo>
                    <a:pt x="4" y="2"/>
                  </a:moveTo>
                  <a:lnTo>
                    <a:pt x="4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0"/>
                  </a:lnTo>
                  <a:lnTo>
                    <a:pt x="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ltGray">
            <a:xfrm>
              <a:off x="2270125" y="1379538"/>
              <a:ext cx="49213" cy="7461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6" y="2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4" y="2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10" y="38"/>
                </a:cxn>
                <a:cxn ang="0">
                  <a:pos x="14" y="40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30" y="22"/>
                </a:cxn>
                <a:cxn ang="0">
                  <a:pos x="30" y="10"/>
                </a:cxn>
                <a:cxn ang="0">
                  <a:pos x="22" y="0"/>
                </a:cxn>
              </a:cxnLst>
              <a:rect l="0" t="0" r="r" b="b"/>
              <a:pathLst>
                <a:path w="31" h="41">
                  <a:moveTo>
                    <a:pt x="22" y="0"/>
                  </a:moveTo>
                  <a:lnTo>
                    <a:pt x="16" y="2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30" y="22"/>
                  </a:lnTo>
                  <a:lnTo>
                    <a:pt x="30" y="1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ltGray">
            <a:xfrm>
              <a:off x="2325688" y="1268413"/>
              <a:ext cx="228600" cy="265112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24" y="10"/>
                </a:cxn>
                <a:cxn ang="0">
                  <a:pos x="14" y="0"/>
                </a:cxn>
                <a:cxn ang="0">
                  <a:pos x="0" y="10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28" y="48"/>
                </a:cxn>
                <a:cxn ang="0">
                  <a:pos x="26" y="68"/>
                </a:cxn>
                <a:cxn ang="0">
                  <a:pos x="12" y="86"/>
                </a:cxn>
                <a:cxn ang="0">
                  <a:pos x="14" y="110"/>
                </a:cxn>
                <a:cxn ang="0">
                  <a:pos x="24" y="108"/>
                </a:cxn>
                <a:cxn ang="0">
                  <a:pos x="26" y="116"/>
                </a:cxn>
                <a:cxn ang="0">
                  <a:pos x="34" y="110"/>
                </a:cxn>
                <a:cxn ang="0">
                  <a:pos x="44" y="112"/>
                </a:cxn>
                <a:cxn ang="0">
                  <a:pos x="36" y="124"/>
                </a:cxn>
                <a:cxn ang="0">
                  <a:pos x="50" y="134"/>
                </a:cxn>
                <a:cxn ang="0">
                  <a:pos x="56" y="124"/>
                </a:cxn>
                <a:cxn ang="0">
                  <a:pos x="60" y="134"/>
                </a:cxn>
                <a:cxn ang="0">
                  <a:pos x="72" y="134"/>
                </a:cxn>
                <a:cxn ang="0">
                  <a:pos x="78" y="130"/>
                </a:cxn>
                <a:cxn ang="0">
                  <a:pos x="86" y="140"/>
                </a:cxn>
                <a:cxn ang="0">
                  <a:pos x="96" y="132"/>
                </a:cxn>
                <a:cxn ang="0">
                  <a:pos x="100" y="132"/>
                </a:cxn>
                <a:cxn ang="0">
                  <a:pos x="110" y="146"/>
                </a:cxn>
                <a:cxn ang="0">
                  <a:pos x="132" y="142"/>
                </a:cxn>
                <a:cxn ang="0">
                  <a:pos x="132" y="130"/>
                </a:cxn>
                <a:cxn ang="0">
                  <a:pos x="138" y="122"/>
                </a:cxn>
                <a:cxn ang="0">
                  <a:pos x="144" y="116"/>
                </a:cxn>
                <a:cxn ang="0">
                  <a:pos x="140" y="102"/>
                </a:cxn>
                <a:cxn ang="0">
                  <a:pos x="132" y="100"/>
                </a:cxn>
                <a:cxn ang="0">
                  <a:pos x="134" y="92"/>
                </a:cxn>
                <a:cxn ang="0">
                  <a:pos x="122" y="94"/>
                </a:cxn>
                <a:cxn ang="0">
                  <a:pos x="112" y="90"/>
                </a:cxn>
                <a:cxn ang="0">
                  <a:pos x="80" y="90"/>
                </a:cxn>
                <a:cxn ang="0">
                  <a:pos x="72" y="96"/>
                </a:cxn>
                <a:cxn ang="0">
                  <a:pos x="66" y="84"/>
                </a:cxn>
                <a:cxn ang="0">
                  <a:pos x="46" y="66"/>
                </a:cxn>
                <a:cxn ang="0">
                  <a:pos x="40" y="58"/>
                </a:cxn>
                <a:cxn ang="0">
                  <a:pos x="38" y="46"/>
                </a:cxn>
                <a:cxn ang="0">
                  <a:pos x="48" y="54"/>
                </a:cxn>
                <a:cxn ang="0">
                  <a:pos x="66" y="56"/>
                </a:cxn>
                <a:cxn ang="0">
                  <a:pos x="54" y="40"/>
                </a:cxn>
                <a:cxn ang="0">
                  <a:pos x="52" y="30"/>
                </a:cxn>
                <a:cxn ang="0">
                  <a:pos x="38" y="30"/>
                </a:cxn>
                <a:cxn ang="0">
                  <a:pos x="32" y="30"/>
                </a:cxn>
              </a:cxnLst>
              <a:rect l="0" t="0" r="r" b="b"/>
              <a:pathLst>
                <a:path w="145" h="147">
                  <a:moveTo>
                    <a:pt x="32" y="30"/>
                  </a:moveTo>
                  <a:lnTo>
                    <a:pt x="32" y="20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24"/>
                  </a:lnTo>
                  <a:lnTo>
                    <a:pt x="12" y="36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28" y="48"/>
                  </a:lnTo>
                  <a:lnTo>
                    <a:pt x="28" y="58"/>
                  </a:lnTo>
                  <a:lnTo>
                    <a:pt x="26" y="68"/>
                  </a:lnTo>
                  <a:lnTo>
                    <a:pt x="20" y="74"/>
                  </a:lnTo>
                  <a:lnTo>
                    <a:pt x="12" y="86"/>
                  </a:lnTo>
                  <a:lnTo>
                    <a:pt x="10" y="104"/>
                  </a:lnTo>
                  <a:lnTo>
                    <a:pt x="14" y="110"/>
                  </a:lnTo>
                  <a:lnTo>
                    <a:pt x="22" y="102"/>
                  </a:lnTo>
                  <a:lnTo>
                    <a:pt x="24" y="108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32" y="116"/>
                  </a:lnTo>
                  <a:lnTo>
                    <a:pt x="34" y="110"/>
                  </a:lnTo>
                  <a:lnTo>
                    <a:pt x="38" y="108"/>
                  </a:lnTo>
                  <a:lnTo>
                    <a:pt x="44" y="112"/>
                  </a:lnTo>
                  <a:lnTo>
                    <a:pt x="40" y="120"/>
                  </a:lnTo>
                  <a:lnTo>
                    <a:pt x="36" y="124"/>
                  </a:lnTo>
                  <a:lnTo>
                    <a:pt x="44" y="130"/>
                  </a:lnTo>
                  <a:lnTo>
                    <a:pt x="50" y="134"/>
                  </a:lnTo>
                  <a:lnTo>
                    <a:pt x="56" y="134"/>
                  </a:lnTo>
                  <a:lnTo>
                    <a:pt x="56" y="124"/>
                  </a:lnTo>
                  <a:lnTo>
                    <a:pt x="58" y="124"/>
                  </a:lnTo>
                  <a:lnTo>
                    <a:pt x="60" y="134"/>
                  </a:lnTo>
                  <a:lnTo>
                    <a:pt x="66" y="134"/>
                  </a:lnTo>
                  <a:lnTo>
                    <a:pt x="72" y="134"/>
                  </a:lnTo>
                  <a:lnTo>
                    <a:pt x="72" y="128"/>
                  </a:lnTo>
                  <a:lnTo>
                    <a:pt x="78" y="130"/>
                  </a:lnTo>
                  <a:lnTo>
                    <a:pt x="76" y="136"/>
                  </a:lnTo>
                  <a:lnTo>
                    <a:pt x="86" y="140"/>
                  </a:lnTo>
                  <a:lnTo>
                    <a:pt x="92" y="138"/>
                  </a:lnTo>
                  <a:lnTo>
                    <a:pt x="96" y="132"/>
                  </a:lnTo>
                  <a:lnTo>
                    <a:pt x="96" y="126"/>
                  </a:lnTo>
                  <a:lnTo>
                    <a:pt x="100" y="132"/>
                  </a:lnTo>
                  <a:lnTo>
                    <a:pt x="100" y="142"/>
                  </a:lnTo>
                  <a:lnTo>
                    <a:pt x="110" y="146"/>
                  </a:lnTo>
                  <a:lnTo>
                    <a:pt x="122" y="146"/>
                  </a:lnTo>
                  <a:lnTo>
                    <a:pt x="132" y="142"/>
                  </a:lnTo>
                  <a:lnTo>
                    <a:pt x="134" y="136"/>
                  </a:lnTo>
                  <a:lnTo>
                    <a:pt x="132" y="130"/>
                  </a:lnTo>
                  <a:lnTo>
                    <a:pt x="132" y="124"/>
                  </a:lnTo>
                  <a:lnTo>
                    <a:pt x="138" y="122"/>
                  </a:lnTo>
                  <a:lnTo>
                    <a:pt x="142" y="120"/>
                  </a:lnTo>
                  <a:lnTo>
                    <a:pt x="144" y="116"/>
                  </a:lnTo>
                  <a:lnTo>
                    <a:pt x="144" y="110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6" y="98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2" y="94"/>
                  </a:lnTo>
                  <a:lnTo>
                    <a:pt x="116" y="96"/>
                  </a:lnTo>
                  <a:lnTo>
                    <a:pt x="112" y="90"/>
                  </a:lnTo>
                  <a:lnTo>
                    <a:pt x="92" y="92"/>
                  </a:lnTo>
                  <a:lnTo>
                    <a:pt x="80" y="90"/>
                  </a:lnTo>
                  <a:lnTo>
                    <a:pt x="82" y="98"/>
                  </a:lnTo>
                  <a:lnTo>
                    <a:pt x="72" y="96"/>
                  </a:lnTo>
                  <a:lnTo>
                    <a:pt x="74" y="90"/>
                  </a:lnTo>
                  <a:lnTo>
                    <a:pt x="66" y="84"/>
                  </a:lnTo>
                  <a:lnTo>
                    <a:pt x="56" y="80"/>
                  </a:lnTo>
                  <a:lnTo>
                    <a:pt x="46" y="66"/>
                  </a:lnTo>
                  <a:lnTo>
                    <a:pt x="32" y="64"/>
                  </a:lnTo>
                  <a:lnTo>
                    <a:pt x="40" y="58"/>
                  </a:lnTo>
                  <a:lnTo>
                    <a:pt x="40" y="50"/>
                  </a:lnTo>
                  <a:lnTo>
                    <a:pt x="38" y="46"/>
                  </a:lnTo>
                  <a:lnTo>
                    <a:pt x="44" y="52"/>
                  </a:lnTo>
                  <a:lnTo>
                    <a:pt x="48" y="54"/>
                  </a:lnTo>
                  <a:lnTo>
                    <a:pt x="56" y="56"/>
                  </a:lnTo>
                  <a:lnTo>
                    <a:pt x="66" y="56"/>
                  </a:lnTo>
                  <a:lnTo>
                    <a:pt x="48" y="38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2" y="30"/>
                  </a:lnTo>
                  <a:lnTo>
                    <a:pt x="44" y="30"/>
                  </a:lnTo>
                  <a:lnTo>
                    <a:pt x="38" y="30"/>
                  </a:lnTo>
                  <a:lnTo>
                    <a:pt x="28" y="36"/>
                  </a:lnTo>
                  <a:lnTo>
                    <a:pt x="32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ltGray">
            <a:xfrm>
              <a:off x="2454275" y="930275"/>
              <a:ext cx="150813" cy="295275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82" y="16"/>
                </a:cxn>
                <a:cxn ang="0">
                  <a:pos x="78" y="38"/>
                </a:cxn>
                <a:cxn ang="0">
                  <a:pos x="84" y="52"/>
                </a:cxn>
                <a:cxn ang="0">
                  <a:pos x="86" y="62"/>
                </a:cxn>
                <a:cxn ang="0">
                  <a:pos x="84" y="74"/>
                </a:cxn>
                <a:cxn ang="0">
                  <a:pos x="94" y="78"/>
                </a:cxn>
                <a:cxn ang="0">
                  <a:pos x="92" y="86"/>
                </a:cxn>
                <a:cxn ang="0">
                  <a:pos x="76" y="98"/>
                </a:cxn>
                <a:cxn ang="0">
                  <a:pos x="74" y="106"/>
                </a:cxn>
                <a:cxn ang="0">
                  <a:pos x="76" y="100"/>
                </a:cxn>
                <a:cxn ang="0">
                  <a:pos x="84" y="98"/>
                </a:cxn>
                <a:cxn ang="0">
                  <a:pos x="88" y="108"/>
                </a:cxn>
                <a:cxn ang="0">
                  <a:pos x="90" y="116"/>
                </a:cxn>
                <a:cxn ang="0">
                  <a:pos x="84" y="128"/>
                </a:cxn>
                <a:cxn ang="0">
                  <a:pos x="72" y="126"/>
                </a:cxn>
                <a:cxn ang="0">
                  <a:pos x="64" y="126"/>
                </a:cxn>
                <a:cxn ang="0">
                  <a:pos x="50" y="146"/>
                </a:cxn>
                <a:cxn ang="0">
                  <a:pos x="58" y="128"/>
                </a:cxn>
                <a:cxn ang="0">
                  <a:pos x="46" y="138"/>
                </a:cxn>
                <a:cxn ang="0">
                  <a:pos x="42" y="154"/>
                </a:cxn>
                <a:cxn ang="0">
                  <a:pos x="36" y="156"/>
                </a:cxn>
                <a:cxn ang="0">
                  <a:pos x="26" y="152"/>
                </a:cxn>
                <a:cxn ang="0">
                  <a:pos x="20" y="154"/>
                </a:cxn>
                <a:cxn ang="0">
                  <a:pos x="14" y="160"/>
                </a:cxn>
                <a:cxn ang="0">
                  <a:pos x="0" y="142"/>
                </a:cxn>
                <a:cxn ang="0">
                  <a:pos x="8" y="140"/>
                </a:cxn>
                <a:cxn ang="0">
                  <a:pos x="0" y="126"/>
                </a:cxn>
                <a:cxn ang="0">
                  <a:pos x="6" y="116"/>
                </a:cxn>
                <a:cxn ang="0">
                  <a:pos x="30" y="118"/>
                </a:cxn>
                <a:cxn ang="0">
                  <a:pos x="40" y="114"/>
                </a:cxn>
                <a:cxn ang="0">
                  <a:pos x="24" y="104"/>
                </a:cxn>
                <a:cxn ang="0">
                  <a:pos x="6" y="98"/>
                </a:cxn>
                <a:cxn ang="0">
                  <a:pos x="8" y="84"/>
                </a:cxn>
                <a:cxn ang="0">
                  <a:pos x="22" y="80"/>
                </a:cxn>
                <a:cxn ang="0">
                  <a:pos x="12" y="76"/>
                </a:cxn>
                <a:cxn ang="0">
                  <a:pos x="18" y="62"/>
                </a:cxn>
                <a:cxn ang="0">
                  <a:pos x="22" y="56"/>
                </a:cxn>
                <a:cxn ang="0">
                  <a:pos x="38" y="68"/>
                </a:cxn>
                <a:cxn ang="0">
                  <a:pos x="38" y="62"/>
                </a:cxn>
                <a:cxn ang="0">
                  <a:pos x="26" y="52"/>
                </a:cxn>
                <a:cxn ang="0">
                  <a:pos x="30" y="40"/>
                </a:cxn>
                <a:cxn ang="0">
                  <a:pos x="36" y="36"/>
                </a:cxn>
                <a:cxn ang="0">
                  <a:pos x="46" y="40"/>
                </a:cxn>
                <a:cxn ang="0">
                  <a:pos x="44" y="28"/>
                </a:cxn>
                <a:cxn ang="0">
                  <a:pos x="58" y="20"/>
                </a:cxn>
                <a:cxn ang="0">
                  <a:pos x="72" y="16"/>
                </a:cxn>
                <a:cxn ang="0">
                  <a:pos x="64" y="10"/>
                </a:cxn>
                <a:cxn ang="0">
                  <a:pos x="60" y="6"/>
                </a:cxn>
              </a:cxnLst>
              <a:rect l="0" t="0" r="r" b="b"/>
              <a:pathLst>
                <a:path w="95" h="163">
                  <a:moveTo>
                    <a:pt x="62" y="0"/>
                  </a:moveTo>
                  <a:lnTo>
                    <a:pt x="72" y="2"/>
                  </a:lnTo>
                  <a:lnTo>
                    <a:pt x="80" y="10"/>
                  </a:lnTo>
                  <a:lnTo>
                    <a:pt x="82" y="16"/>
                  </a:lnTo>
                  <a:lnTo>
                    <a:pt x="80" y="24"/>
                  </a:lnTo>
                  <a:lnTo>
                    <a:pt x="78" y="38"/>
                  </a:lnTo>
                  <a:lnTo>
                    <a:pt x="80" y="54"/>
                  </a:lnTo>
                  <a:lnTo>
                    <a:pt x="84" y="52"/>
                  </a:lnTo>
                  <a:lnTo>
                    <a:pt x="88" y="56"/>
                  </a:lnTo>
                  <a:lnTo>
                    <a:pt x="86" y="62"/>
                  </a:lnTo>
                  <a:lnTo>
                    <a:pt x="84" y="66"/>
                  </a:lnTo>
                  <a:lnTo>
                    <a:pt x="84" y="74"/>
                  </a:lnTo>
                  <a:lnTo>
                    <a:pt x="90" y="78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84" y="92"/>
                  </a:lnTo>
                  <a:lnTo>
                    <a:pt x="76" y="98"/>
                  </a:lnTo>
                  <a:lnTo>
                    <a:pt x="72" y="100"/>
                  </a:lnTo>
                  <a:lnTo>
                    <a:pt x="74" y="106"/>
                  </a:lnTo>
                  <a:lnTo>
                    <a:pt x="76" y="106"/>
                  </a:lnTo>
                  <a:lnTo>
                    <a:pt x="76" y="100"/>
                  </a:lnTo>
                  <a:lnTo>
                    <a:pt x="80" y="98"/>
                  </a:lnTo>
                  <a:lnTo>
                    <a:pt x="84" y="98"/>
                  </a:lnTo>
                  <a:lnTo>
                    <a:pt x="90" y="102"/>
                  </a:lnTo>
                  <a:lnTo>
                    <a:pt x="88" y="108"/>
                  </a:lnTo>
                  <a:lnTo>
                    <a:pt x="86" y="114"/>
                  </a:lnTo>
                  <a:lnTo>
                    <a:pt x="90" y="116"/>
                  </a:lnTo>
                  <a:lnTo>
                    <a:pt x="90" y="124"/>
                  </a:lnTo>
                  <a:lnTo>
                    <a:pt x="84" y="128"/>
                  </a:lnTo>
                  <a:lnTo>
                    <a:pt x="80" y="128"/>
                  </a:lnTo>
                  <a:lnTo>
                    <a:pt x="72" y="126"/>
                  </a:lnTo>
                  <a:lnTo>
                    <a:pt x="64" y="136"/>
                  </a:lnTo>
                  <a:lnTo>
                    <a:pt x="64" y="126"/>
                  </a:lnTo>
                  <a:lnTo>
                    <a:pt x="58" y="138"/>
                  </a:lnTo>
                  <a:lnTo>
                    <a:pt x="50" y="146"/>
                  </a:lnTo>
                  <a:lnTo>
                    <a:pt x="50" y="134"/>
                  </a:lnTo>
                  <a:lnTo>
                    <a:pt x="58" y="128"/>
                  </a:lnTo>
                  <a:lnTo>
                    <a:pt x="52" y="126"/>
                  </a:lnTo>
                  <a:lnTo>
                    <a:pt x="46" y="138"/>
                  </a:lnTo>
                  <a:lnTo>
                    <a:pt x="46" y="150"/>
                  </a:lnTo>
                  <a:lnTo>
                    <a:pt x="42" y="154"/>
                  </a:lnTo>
                  <a:lnTo>
                    <a:pt x="40" y="150"/>
                  </a:lnTo>
                  <a:lnTo>
                    <a:pt x="36" y="156"/>
                  </a:lnTo>
                  <a:lnTo>
                    <a:pt x="28" y="162"/>
                  </a:lnTo>
                  <a:lnTo>
                    <a:pt x="26" y="152"/>
                  </a:lnTo>
                  <a:lnTo>
                    <a:pt x="30" y="140"/>
                  </a:lnTo>
                  <a:lnTo>
                    <a:pt x="20" y="154"/>
                  </a:lnTo>
                  <a:lnTo>
                    <a:pt x="18" y="160"/>
                  </a:lnTo>
                  <a:lnTo>
                    <a:pt x="14" y="160"/>
                  </a:lnTo>
                  <a:lnTo>
                    <a:pt x="4" y="152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8" y="140"/>
                  </a:lnTo>
                  <a:lnTo>
                    <a:pt x="4" y="132"/>
                  </a:lnTo>
                  <a:lnTo>
                    <a:pt x="0" y="126"/>
                  </a:lnTo>
                  <a:lnTo>
                    <a:pt x="2" y="124"/>
                  </a:lnTo>
                  <a:lnTo>
                    <a:pt x="6" y="116"/>
                  </a:lnTo>
                  <a:lnTo>
                    <a:pt x="12" y="114"/>
                  </a:lnTo>
                  <a:lnTo>
                    <a:pt x="30" y="118"/>
                  </a:lnTo>
                  <a:lnTo>
                    <a:pt x="26" y="114"/>
                  </a:lnTo>
                  <a:lnTo>
                    <a:pt x="40" y="114"/>
                  </a:lnTo>
                  <a:lnTo>
                    <a:pt x="34" y="110"/>
                  </a:lnTo>
                  <a:lnTo>
                    <a:pt x="24" y="104"/>
                  </a:lnTo>
                  <a:lnTo>
                    <a:pt x="12" y="98"/>
                  </a:lnTo>
                  <a:lnTo>
                    <a:pt x="6" y="98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24" y="84"/>
                  </a:lnTo>
                  <a:lnTo>
                    <a:pt x="22" y="80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4" y="70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22" y="56"/>
                  </a:lnTo>
                  <a:lnTo>
                    <a:pt x="26" y="64"/>
                  </a:lnTo>
                  <a:lnTo>
                    <a:pt x="38" y="68"/>
                  </a:lnTo>
                  <a:lnTo>
                    <a:pt x="42" y="60"/>
                  </a:lnTo>
                  <a:lnTo>
                    <a:pt x="38" y="62"/>
                  </a:lnTo>
                  <a:lnTo>
                    <a:pt x="32" y="58"/>
                  </a:lnTo>
                  <a:lnTo>
                    <a:pt x="26" y="5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34" y="44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6" y="40"/>
                  </a:lnTo>
                  <a:lnTo>
                    <a:pt x="50" y="34"/>
                  </a:lnTo>
                  <a:lnTo>
                    <a:pt x="44" y="28"/>
                  </a:lnTo>
                  <a:lnTo>
                    <a:pt x="50" y="20"/>
                  </a:lnTo>
                  <a:lnTo>
                    <a:pt x="58" y="20"/>
                  </a:lnTo>
                  <a:lnTo>
                    <a:pt x="66" y="18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ltGray">
            <a:xfrm>
              <a:off x="2595563" y="1042988"/>
              <a:ext cx="19050" cy="238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8"/>
                </a:cxn>
                <a:cxn ang="0">
                  <a:pos x="4" y="12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12" y="0"/>
                </a:cxn>
              </a:cxnLst>
              <a:rect l="0" t="0" r="r" b="b"/>
              <a:pathLst>
                <a:path w="13" h="13">
                  <a:moveTo>
                    <a:pt x="12" y="0"/>
                  </a:moveTo>
                  <a:lnTo>
                    <a:pt x="8" y="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4" y="2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ltGray">
            <a:xfrm>
              <a:off x="2265363" y="1552575"/>
              <a:ext cx="450850" cy="742950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82" y="0"/>
                </a:cxn>
                <a:cxn ang="0">
                  <a:pos x="94" y="12"/>
                </a:cxn>
                <a:cxn ang="0">
                  <a:pos x="64" y="52"/>
                </a:cxn>
                <a:cxn ang="0">
                  <a:pos x="60" y="90"/>
                </a:cxn>
                <a:cxn ang="0">
                  <a:pos x="70" y="86"/>
                </a:cxn>
                <a:cxn ang="0">
                  <a:pos x="80" y="74"/>
                </a:cxn>
                <a:cxn ang="0">
                  <a:pos x="96" y="24"/>
                </a:cxn>
                <a:cxn ang="0">
                  <a:pos x="118" y="18"/>
                </a:cxn>
                <a:cxn ang="0">
                  <a:pos x="138" y="20"/>
                </a:cxn>
                <a:cxn ang="0">
                  <a:pos x="134" y="58"/>
                </a:cxn>
                <a:cxn ang="0">
                  <a:pos x="120" y="70"/>
                </a:cxn>
                <a:cxn ang="0">
                  <a:pos x="138" y="70"/>
                </a:cxn>
                <a:cxn ang="0">
                  <a:pos x="160" y="84"/>
                </a:cxn>
                <a:cxn ang="0">
                  <a:pos x="182" y="78"/>
                </a:cxn>
                <a:cxn ang="0">
                  <a:pos x="180" y="106"/>
                </a:cxn>
                <a:cxn ang="0">
                  <a:pos x="184" y="120"/>
                </a:cxn>
                <a:cxn ang="0">
                  <a:pos x="212" y="110"/>
                </a:cxn>
                <a:cxn ang="0">
                  <a:pos x="188" y="146"/>
                </a:cxn>
                <a:cxn ang="0">
                  <a:pos x="246" y="178"/>
                </a:cxn>
                <a:cxn ang="0">
                  <a:pos x="252" y="204"/>
                </a:cxn>
                <a:cxn ang="0">
                  <a:pos x="216" y="214"/>
                </a:cxn>
                <a:cxn ang="0">
                  <a:pos x="250" y="244"/>
                </a:cxn>
                <a:cxn ang="0">
                  <a:pos x="270" y="268"/>
                </a:cxn>
                <a:cxn ang="0">
                  <a:pos x="280" y="304"/>
                </a:cxn>
                <a:cxn ang="0">
                  <a:pos x="262" y="310"/>
                </a:cxn>
                <a:cxn ang="0">
                  <a:pos x="248" y="330"/>
                </a:cxn>
                <a:cxn ang="0">
                  <a:pos x="232" y="304"/>
                </a:cxn>
                <a:cxn ang="0">
                  <a:pos x="216" y="282"/>
                </a:cxn>
                <a:cxn ang="0">
                  <a:pos x="200" y="288"/>
                </a:cxn>
                <a:cxn ang="0">
                  <a:pos x="214" y="330"/>
                </a:cxn>
                <a:cxn ang="0">
                  <a:pos x="218" y="368"/>
                </a:cxn>
                <a:cxn ang="0">
                  <a:pos x="184" y="362"/>
                </a:cxn>
                <a:cxn ang="0">
                  <a:pos x="192" y="396"/>
                </a:cxn>
                <a:cxn ang="0">
                  <a:pos x="136" y="364"/>
                </a:cxn>
                <a:cxn ang="0">
                  <a:pos x="128" y="340"/>
                </a:cxn>
                <a:cxn ang="0">
                  <a:pos x="76" y="328"/>
                </a:cxn>
                <a:cxn ang="0">
                  <a:pos x="64" y="314"/>
                </a:cxn>
                <a:cxn ang="0">
                  <a:pos x="78" y="298"/>
                </a:cxn>
                <a:cxn ang="0">
                  <a:pos x="116" y="298"/>
                </a:cxn>
                <a:cxn ang="0">
                  <a:pos x="142" y="266"/>
                </a:cxn>
                <a:cxn ang="0">
                  <a:pos x="158" y="224"/>
                </a:cxn>
                <a:cxn ang="0">
                  <a:pos x="138" y="188"/>
                </a:cxn>
                <a:cxn ang="0">
                  <a:pos x="132" y="142"/>
                </a:cxn>
                <a:cxn ang="0">
                  <a:pos x="110" y="134"/>
                </a:cxn>
                <a:cxn ang="0">
                  <a:pos x="102" y="156"/>
                </a:cxn>
                <a:cxn ang="0">
                  <a:pos x="60" y="144"/>
                </a:cxn>
                <a:cxn ang="0">
                  <a:pos x="28" y="128"/>
                </a:cxn>
                <a:cxn ang="0">
                  <a:pos x="12" y="120"/>
                </a:cxn>
                <a:cxn ang="0">
                  <a:pos x="4" y="102"/>
                </a:cxn>
                <a:cxn ang="0">
                  <a:pos x="28" y="100"/>
                </a:cxn>
              </a:cxnLst>
              <a:rect l="0" t="0" r="r" b="b"/>
              <a:pathLst>
                <a:path w="285" h="409">
                  <a:moveTo>
                    <a:pt x="0" y="84"/>
                  </a:moveTo>
                  <a:lnTo>
                    <a:pt x="8" y="66"/>
                  </a:lnTo>
                  <a:lnTo>
                    <a:pt x="32" y="34"/>
                  </a:lnTo>
                  <a:lnTo>
                    <a:pt x="58" y="10"/>
                  </a:lnTo>
                  <a:lnTo>
                    <a:pt x="70" y="2"/>
                  </a:lnTo>
                  <a:lnTo>
                    <a:pt x="82" y="0"/>
                  </a:lnTo>
                  <a:lnTo>
                    <a:pt x="96" y="6"/>
                  </a:lnTo>
                  <a:lnTo>
                    <a:pt x="100" y="10"/>
                  </a:lnTo>
                  <a:lnTo>
                    <a:pt x="94" y="12"/>
                  </a:lnTo>
                  <a:lnTo>
                    <a:pt x="78" y="2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58" y="58"/>
                  </a:lnTo>
                  <a:lnTo>
                    <a:pt x="52" y="70"/>
                  </a:lnTo>
                  <a:lnTo>
                    <a:pt x="60" y="90"/>
                  </a:lnTo>
                  <a:lnTo>
                    <a:pt x="38" y="102"/>
                  </a:lnTo>
                  <a:lnTo>
                    <a:pt x="60" y="104"/>
                  </a:lnTo>
                  <a:lnTo>
                    <a:pt x="70" y="86"/>
                  </a:lnTo>
                  <a:lnTo>
                    <a:pt x="64" y="74"/>
                  </a:lnTo>
                  <a:lnTo>
                    <a:pt x="68" y="60"/>
                  </a:lnTo>
                  <a:lnTo>
                    <a:pt x="80" y="74"/>
                  </a:lnTo>
                  <a:lnTo>
                    <a:pt x="74" y="56"/>
                  </a:lnTo>
                  <a:lnTo>
                    <a:pt x="78" y="36"/>
                  </a:lnTo>
                  <a:lnTo>
                    <a:pt x="96" y="24"/>
                  </a:lnTo>
                  <a:lnTo>
                    <a:pt x="112" y="36"/>
                  </a:lnTo>
                  <a:lnTo>
                    <a:pt x="106" y="22"/>
                  </a:lnTo>
                  <a:lnTo>
                    <a:pt x="118" y="18"/>
                  </a:lnTo>
                  <a:lnTo>
                    <a:pt x="128" y="16"/>
                  </a:lnTo>
                  <a:lnTo>
                    <a:pt x="134" y="16"/>
                  </a:lnTo>
                  <a:lnTo>
                    <a:pt x="138" y="20"/>
                  </a:lnTo>
                  <a:lnTo>
                    <a:pt x="138" y="28"/>
                  </a:lnTo>
                  <a:lnTo>
                    <a:pt x="134" y="36"/>
                  </a:lnTo>
                  <a:lnTo>
                    <a:pt x="134" y="58"/>
                  </a:lnTo>
                  <a:lnTo>
                    <a:pt x="126" y="60"/>
                  </a:lnTo>
                  <a:lnTo>
                    <a:pt x="122" y="64"/>
                  </a:lnTo>
                  <a:lnTo>
                    <a:pt x="120" y="70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8" y="70"/>
                  </a:lnTo>
                  <a:lnTo>
                    <a:pt x="138" y="84"/>
                  </a:lnTo>
                  <a:lnTo>
                    <a:pt x="148" y="72"/>
                  </a:lnTo>
                  <a:lnTo>
                    <a:pt x="160" y="84"/>
                  </a:lnTo>
                  <a:lnTo>
                    <a:pt x="154" y="66"/>
                  </a:lnTo>
                  <a:lnTo>
                    <a:pt x="162" y="60"/>
                  </a:lnTo>
                  <a:lnTo>
                    <a:pt x="182" y="78"/>
                  </a:lnTo>
                  <a:lnTo>
                    <a:pt x="184" y="84"/>
                  </a:lnTo>
                  <a:lnTo>
                    <a:pt x="190" y="96"/>
                  </a:lnTo>
                  <a:lnTo>
                    <a:pt x="180" y="106"/>
                  </a:lnTo>
                  <a:lnTo>
                    <a:pt x="178" y="120"/>
                  </a:lnTo>
                  <a:lnTo>
                    <a:pt x="194" y="104"/>
                  </a:lnTo>
                  <a:lnTo>
                    <a:pt x="184" y="120"/>
                  </a:lnTo>
                  <a:lnTo>
                    <a:pt x="202" y="110"/>
                  </a:lnTo>
                  <a:lnTo>
                    <a:pt x="192" y="128"/>
                  </a:lnTo>
                  <a:lnTo>
                    <a:pt x="212" y="110"/>
                  </a:lnTo>
                  <a:lnTo>
                    <a:pt x="216" y="130"/>
                  </a:lnTo>
                  <a:lnTo>
                    <a:pt x="200" y="132"/>
                  </a:lnTo>
                  <a:lnTo>
                    <a:pt x="188" y="146"/>
                  </a:lnTo>
                  <a:lnTo>
                    <a:pt x="218" y="140"/>
                  </a:lnTo>
                  <a:lnTo>
                    <a:pt x="238" y="148"/>
                  </a:lnTo>
                  <a:lnTo>
                    <a:pt x="246" y="178"/>
                  </a:lnTo>
                  <a:lnTo>
                    <a:pt x="228" y="188"/>
                  </a:lnTo>
                  <a:lnTo>
                    <a:pt x="252" y="198"/>
                  </a:lnTo>
                  <a:lnTo>
                    <a:pt x="252" y="204"/>
                  </a:lnTo>
                  <a:lnTo>
                    <a:pt x="228" y="200"/>
                  </a:lnTo>
                  <a:lnTo>
                    <a:pt x="230" y="212"/>
                  </a:lnTo>
                  <a:lnTo>
                    <a:pt x="216" y="214"/>
                  </a:lnTo>
                  <a:lnTo>
                    <a:pt x="236" y="226"/>
                  </a:lnTo>
                  <a:lnTo>
                    <a:pt x="234" y="236"/>
                  </a:lnTo>
                  <a:lnTo>
                    <a:pt x="250" y="244"/>
                  </a:lnTo>
                  <a:lnTo>
                    <a:pt x="260" y="252"/>
                  </a:lnTo>
                  <a:lnTo>
                    <a:pt x="260" y="260"/>
                  </a:lnTo>
                  <a:lnTo>
                    <a:pt x="270" y="268"/>
                  </a:lnTo>
                  <a:lnTo>
                    <a:pt x="278" y="280"/>
                  </a:lnTo>
                  <a:lnTo>
                    <a:pt x="284" y="296"/>
                  </a:lnTo>
                  <a:lnTo>
                    <a:pt x="280" y="304"/>
                  </a:lnTo>
                  <a:lnTo>
                    <a:pt x="268" y="296"/>
                  </a:lnTo>
                  <a:lnTo>
                    <a:pt x="270" y="308"/>
                  </a:lnTo>
                  <a:lnTo>
                    <a:pt x="262" y="310"/>
                  </a:lnTo>
                  <a:lnTo>
                    <a:pt x="252" y="304"/>
                  </a:lnTo>
                  <a:lnTo>
                    <a:pt x="254" y="316"/>
                  </a:lnTo>
                  <a:lnTo>
                    <a:pt x="248" y="330"/>
                  </a:lnTo>
                  <a:lnTo>
                    <a:pt x="244" y="326"/>
                  </a:lnTo>
                  <a:lnTo>
                    <a:pt x="238" y="316"/>
                  </a:lnTo>
                  <a:lnTo>
                    <a:pt x="232" y="304"/>
                  </a:lnTo>
                  <a:lnTo>
                    <a:pt x="242" y="290"/>
                  </a:lnTo>
                  <a:lnTo>
                    <a:pt x="222" y="288"/>
                  </a:lnTo>
                  <a:lnTo>
                    <a:pt x="216" y="282"/>
                  </a:lnTo>
                  <a:lnTo>
                    <a:pt x="212" y="282"/>
                  </a:lnTo>
                  <a:lnTo>
                    <a:pt x="214" y="298"/>
                  </a:lnTo>
                  <a:lnTo>
                    <a:pt x="200" y="288"/>
                  </a:lnTo>
                  <a:lnTo>
                    <a:pt x="206" y="306"/>
                  </a:lnTo>
                  <a:lnTo>
                    <a:pt x="208" y="328"/>
                  </a:lnTo>
                  <a:lnTo>
                    <a:pt x="214" y="330"/>
                  </a:lnTo>
                  <a:lnTo>
                    <a:pt x="222" y="334"/>
                  </a:lnTo>
                  <a:lnTo>
                    <a:pt x="222" y="348"/>
                  </a:lnTo>
                  <a:lnTo>
                    <a:pt x="218" y="368"/>
                  </a:lnTo>
                  <a:lnTo>
                    <a:pt x="214" y="380"/>
                  </a:lnTo>
                  <a:lnTo>
                    <a:pt x="216" y="398"/>
                  </a:lnTo>
                  <a:lnTo>
                    <a:pt x="184" y="362"/>
                  </a:lnTo>
                  <a:lnTo>
                    <a:pt x="170" y="356"/>
                  </a:lnTo>
                  <a:lnTo>
                    <a:pt x="180" y="376"/>
                  </a:lnTo>
                  <a:lnTo>
                    <a:pt x="192" y="396"/>
                  </a:lnTo>
                  <a:lnTo>
                    <a:pt x="190" y="408"/>
                  </a:lnTo>
                  <a:lnTo>
                    <a:pt x="164" y="392"/>
                  </a:lnTo>
                  <a:lnTo>
                    <a:pt x="136" y="364"/>
                  </a:lnTo>
                  <a:lnTo>
                    <a:pt x="140" y="354"/>
                  </a:lnTo>
                  <a:lnTo>
                    <a:pt x="136" y="350"/>
                  </a:lnTo>
                  <a:lnTo>
                    <a:pt x="128" y="340"/>
                  </a:lnTo>
                  <a:lnTo>
                    <a:pt x="122" y="322"/>
                  </a:lnTo>
                  <a:lnTo>
                    <a:pt x="92" y="322"/>
                  </a:lnTo>
                  <a:lnTo>
                    <a:pt x="76" y="328"/>
                  </a:lnTo>
                  <a:lnTo>
                    <a:pt x="70" y="324"/>
                  </a:lnTo>
                  <a:lnTo>
                    <a:pt x="66" y="320"/>
                  </a:lnTo>
                  <a:lnTo>
                    <a:pt x="64" y="314"/>
                  </a:lnTo>
                  <a:lnTo>
                    <a:pt x="68" y="308"/>
                  </a:lnTo>
                  <a:lnTo>
                    <a:pt x="72" y="302"/>
                  </a:lnTo>
                  <a:lnTo>
                    <a:pt x="78" y="298"/>
                  </a:lnTo>
                  <a:lnTo>
                    <a:pt x="86" y="294"/>
                  </a:lnTo>
                  <a:lnTo>
                    <a:pt x="96" y="298"/>
                  </a:lnTo>
                  <a:lnTo>
                    <a:pt x="116" y="298"/>
                  </a:lnTo>
                  <a:lnTo>
                    <a:pt x="132" y="296"/>
                  </a:lnTo>
                  <a:lnTo>
                    <a:pt x="126" y="280"/>
                  </a:lnTo>
                  <a:lnTo>
                    <a:pt x="142" y="266"/>
                  </a:lnTo>
                  <a:lnTo>
                    <a:pt x="148" y="256"/>
                  </a:lnTo>
                  <a:lnTo>
                    <a:pt x="160" y="254"/>
                  </a:lnTo>
                  <a:lnTo>
                    <a:pt x="158" y="224"/>
                  </a:lnTo>
                  <a:lnTo>
                    <a:pt x="148" y="206"/>
                  </a:lnTo>
                  <a:lnTo>
                    <a:pt x="128" y="194"/>
                  </a:lnTo>
                  <a:lnTo>
                    <a:pt x="138" y="188"/>
                  </a:lnTo>
                  <a:lnTo>
                    <a:pt x="134" y="170"/>
                  </a:lnTo>
                  <a:lnTo>
                    <a:pt x="130" y="158"/>
                  </a:lnTo>
                  <a:lnTo>
                    <a:pt x="132" y="142"/>
                  </a:lnTo>
                  <a:lnTo>
                    <a:pt x="126" y="144"/>
                  </a:lnTo>
                  <a:lnTo>
                    <a:pt x="118" y="134"/>
                  </a:lnTo>
                  <a:lnTo>
                    <a:pt x="110" y="134"/>
                  </a:lnTo>
                  <a:lnTo>
                    <a:pt x="118" y="152"/>
                  </a:lnTo>
                  <a:lnTo>
                    <a:pt x="112" y="156"/>
                  </a:lnTo>
                  <a:lnTo>
                    <a:pt x="102" y="156"/>
                  </a:lnTo>
                  <a:lnTo>
                    <a:pt x="84" y="148"/>
                  </a:lnTo>
                  <a:lnTo>
                    <a:pt x="86" y="154"/>
                  </a:lnTo>
                  <a:lnTo>
                    <a:pt x="60" y="144"/>
                  </a:lnTo>
                  <a:lnTo>
                    <a:pt x="46" y="140"/>
                  </a:lnTo>
                  <a:lnTo>
                    <a:pt x="34" y="138"/>
                  </a:lnTo>
                  <a:lnTo>
                    <a:pt x="28" y="128"/>
                  </a:lnTo>
                  <a:lnTo>
                    <a:pt x="34" y="120"/>
                  </a:lnTo>
                  <a:lnTo>
                    <a:pt x="20" y="122"/>
                  </a:lnTo>
                  <a:lnTo>
                    <a:pt x="12" y="120"/>
                  </a:lnTo>
                  <a:lnTo>
                    <a:pt x="8" y="118"/>
                  </a:lnTo>
                  <a:lnTo>
                    <a:pt x="6" y="114"/>
                  </a:lnTo>
                  <a:lnTo>
                    <a:pt x="4" y="102"/>
                  </a:lnTo>
                  <a:lnTo>
                    <a:pt x="4" y="94"/>
                  </a:lnTo>
                  <a:lnTo>
                    <a:pt x="20" y="100"/>
                  </a:lnTo>
                  <a:lnTo>
                    <a:pt x="28" y="100"/>
                  </a:lnTo>
                  <a:lnTo>
                    <a:pt x="0" y="8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ltGray">
            <a:xfrm>
              <a:off x="2486025" y="1590675"/>
              <a:ext cx="68263" cy="809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12"/>
                </a:cxn>
                <a:cxn ang="0">
                  <a:pos x="4" y="22"/>
                </a:cxn>
                <a:cxn ang="0">
                  <a:pos x="0" y="30"/>
                </a:cxn>
                <a:cxn ang="0">
                  <a:pos x="8" y="40"/>
                </a:cxn>
                <a:cxn ang="0">
                  <a:pos x="20" y="36"/>
                </a:cxn>
                <a:cxn ang="0">
                  <a:pos x="42" y="44"/>
                </a:cxn>
                <a:cxn ang="0">
                  <a:pos x="40" y="18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0"/>
                </a:cxn>
              </a:cxnLst>
              <a:rect l="0" t="0" r="r" b="b"/>
              <a:pathLst>
                <a:path w="43" h="45">
                  <a:moveTo>
                    <a:pt x="8" y="0"/>
                  </a:moveTo>
                  <a:lnTo>
                    <a:pt x="2" y="12"/>
                  </a:lnTo>
                  <a:lnTo>
                    <a:pt x="4" y="22"/>
                  </a:lnTo>
                  <a:lnTo>
                    <a:pt x="0" y="30"/>
                  </a:lnTo>
                  <a:lnTo>
                    <a:pt x="8" y="40"/>
                  </a:lnTo>
                  <a:lnTo>
                    <a:pt x="20" y="36"/>
                  </a:lnTo>
                  <a:lnTo>
                    <a:pt x="42" y="44"/>
                  </a:lnTo>
                  <a:lnTo>
                    <a:pt x="40" y="18"/>
                  </a:lnTo>
                  <a:lnTo>
                    <a:pt x="34" y="10"/>
                  </a:lnTo>
                  <a:lnTo>
                    <a:pt x="18" y="6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ltGray">
            <a:xfrm>
              <a:off x="2439988" y="1930400"/>
              <a:ext cx="44450" cy="60325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14" y="32"/>
                </a:cxn>
                <a:cxn ang="0">
                  <a:pos x="22" y="22"/>
                </a:cxn>
                <a:cxn ang="0">
                  <a:pos x="28" y="8"/>
                </a:cxn>
              </a:cxnLst>
              <a:rect l="0" t="0" r="r" b="b"/>
              <a:pathLst>
                <a:path w="29" h="33">
                  <a:moveTo>
                    <a:pt x="28" y="8"/>
                  </a:moveTo>
                  <a:lnTo>
                    <a:pt x="22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28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ltGray">
            <a:xfrm>
              <a:off x="2406650" y="1868488"/>
              <a:ext cx="38100" cy="285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8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22" y="0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lnTo>
                    <a:pt x="6" y="8"/>
                  </a:lnTo>
                  <a:lnTo>
                    <a:pt x="0" y="14"/>
                  </a:lnTo>
                  <a:lnTo>
                    <a:pt x="12" y="1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ltGray">
            <a:xfrm>
              <a:off x="2208213" y="1490663"/>
              <a:ext cx="117475" cy="144462"/>
            </a:xfrm>
            <a:custGeom>
              <a:avLst/>
              <a:gdLst/>
              <a:ahLst/>
              <a:cxnLst>
                <a:cxn ang="0">
                  <a:pos x="2" y="78"/>
                </a:cxn>
                <a:cxn ang="0">
                  <a:pos x="16" y="66"/>
                </a:cxn>
                <a:cxn ang="0">
                  <a:pos x="16" y="58"/>
                </a:cxn>
                <a:cxn ang="0">
                  <a:pos x="10" y="50"/>
                </a:cxn>
                <a:cxn ang="0">
                  <a:pos x="24" y="54"/>
                </a:cxn>
                <a:cxn ang="0">
                  <a:pos x="36" y="60"/>
                </a:cxn>
                <a:cxn ang="0">
                  <a:pos x="56" y="44"/>
                </a:cxn>
                <a:cxn ang="0">
                  <a:pos x="74" y="26"/>
                </a:cxn>
                <a:cxn ang="0">
                  <a:pos x="74" y="14"/>
                </a:cxn>
                <a:cxn ang="0">
                  <a:pos x="60" y="12"/>
                </a:cxn>
                <a:cxn ang="0">
                  <a:pos x="46" y="0"/>
                </a:cxn>
                <a:cxn ang="0">
                  <a:pos x="28" y="0"/>
                </a:cxn>
                <a:cxn ang="0">
                  <a:pos x="26" y="14"/>
                </a:cxn>
                <a:cxn ang="0">
                  <a:pos x="16" y="12"/>
                </a:cxn>
                <a:cxn ang="0">
                  <a:pos x="12" y="34"/>
                </a:cxn>
                <a:cxn ang="0">
                  <a:pos x="2" y="50"/>
                </a:cxn>
                <a:cxn ang="0">
                  <a:pos x="0" y="62"/>
                </a:cxn>
                <a:cxn ang="0">
                  <a:pos x="2" y="78"/>
                </a:cxn>
              </a:cxnLst>
              <a:rect l="0" t="0" r="r" b="b"/>
              <a:pathLst>
                <a:path w="75" h="79">
                  <a:moveTo>
                    <a:pt x="2" y="78"/>
                  </a:moveTo>
                  <a:lnTo>
                    <a:pt x="16" y="66"/>
                  </a:lnTo>
                  <a:lnTo>
                    <a:pt x="16" y="58"/>
                  </a:lnTo>
                  <a:lnTo>
                    <a:pt x="10" y="50"/>
                  </a:lnTo>
                  <a:lnTo>
                    <a:pt x="24" y="54"/>
                  </a:lnTo>
                  <a:lnTo>
                    <a:pt x="36" y="60"/>
                  </a:lnTo>
                  <a:lnTo>
                    <a:pt x="56" y="44"/>
                  </a:lnTo>
                  <a:lnTo>
                    <a:pt x="74" y="26"/>
                  </a:lnTo>
                  <a:lnTo>
                    <a:pt x="74" y="14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28" y="0"/>
                  </a:lnTo>
                  <a:lnTo>
                    <a:pt x="26" y="14"/>
                  </a:lnTo>
                  <a:lnTo>
                    <a:pt x="16" y="12"/>
                  </a:lnTo>
                  <a:lnTo>
                    <a:pt x="12" y="34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ltGray">
            <a:xfrm>
              <a:off x="2084388" y="1476375"/>
              <a:ext cx="127000" cy="192088"/>
            </a:xfrm>
            <a:custGeom>
              <a:avLst/>
              <a:gdLst/>
              <a:ahLst/>
              <a:cxnLst>
                <a:cxn ang="0">
                  <a:pos x="78" y="10"/>
                </a:cxn>
                <a:cxn ang="0">
                  <a:pos x="74" y="10"/>
                </a:cxn>
                <a:cxn ang="0">
                  <a:pos x="58" y="10"/>
                </a:cxn>
                <a:cxn ang="0">
                  <a:pos x="54" y="4"/>
                </a:cxn>
                <a:cxn ang="0">
                  <a:pos x="38" y="0"/>
                </a:cxn>
                <a:cxn ang="0">
                  <a:pos x="36" y="32"/>
                </a:cxn>
                <a:cxn ang="0">
                  <a:pos x="26" y="50"/>
                </a:cxn>
                <a:cxn ang="0">
                  <a:pos x="20" y="42"/>
                </a:cxn>
                <a:cxn ang="0">
                  <a:pos x="16" y="30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0" y="52"/>
                </a:cxn>
                <a:cxn ang="0">
                  <a:pos x="6" y="58"/>
                </a:cxn>
                <a:cxn ang="0">
                  <a:pos x="16" y="76"/>
                </a:cxn>
                <a:cxn ang="0">
                  <a:pos x="16" y="92"/>
                </a:cxn>
                <a:cxn ang="0">
                  <a:pos x="20" y="104"/>
                </a:cxn>
                <a:cxn ang="0">
                  <a:pos x="30" y="98"/>
                </a:cxn>
                <a:cxn ang="0">
                  <a:pos x="28" y="88"/>
                </a:cxn>
                <a:cxn ang="0">
                  <a:pos x="32" y="84"/>
                </a:cxn>
                <a:cxn ang="0">
                  <a:pos x="36" y="94"/>
                </a:cxn>
                <a:cxn ang="0">
                  <a:pos x="48" y="92"/>
                </a:cxn>
                <a:cxn ang="0">
                  <a:pos x="58" y="88"/>
                </a:cxn>
                <a:cxn ang="0">
                  <a:pos x="60" y="74"/>
                </a:cxn>
                <a:cxn ang="0">
                  <a:pos x="68" y="68"/>
                </a:cxn>
                <a:cxn ang="0">
                  <a:pos x="70" y="48"/>
                </a:cxn>
                <a:cxn ang="0">
                  <a:pos x="64" y="42"/>
                </a:cxn>
                <a:cxn ang="0">
                  <a:pos x="48" y="38"/>
                </a:cxn>
                <a:cxn ang="0">
                  <a:pos x="64" y="32"/>
                </a:cxn>
                <a:cxn ang="0">
                  <a:pos x="74" y="28"/>
                </a:cxn>
                <a:cxn ang="0">
                  <a:pos x="74" y="20"/>
                </a:cxn>
                <a:cxn ang="0">
                  <a:pos x="80" y="20"/>
                </a:cxn>
                <a:cxn ang="0">
                  <a:pos x="78" y="10"/>
                </a:cxn>
              </a:cxnLst>
              <a:rect l="0" t="0" r="r" b="b"/>
              <a:pathLst>
                <a:path w="81" h="105">
                  <a:moveTo>
                    <a:pt x="78" y="10"/>
                  </a:moveTo>
                  <a:lnTo>
                    <a:pt x="74" y="10"/>
                  </a:lnTo>
                  <a:lnTo>
                    <a:pt x="58" y="10"/>
                  </a:lnTo>
                  <a:lnTo>
                    <a:pt x="54" y="4"/>
                  </a:lnTo>
                  <a:lnTo>
                    <a:pt x="38" y="0"/>
                  </a:lnTo>
                  <a:lnTo>
                    <a:pt x="36" y="32"/>
                  </a:lnTo>
                  <a:lnTo>
                    <a:pt x="26" y="50"/>
                  </a:lnTo>
                  <a:lnTo>
                    <a:pt x="20" y="42"/>
                  </a:lnTo>
                  <a:lnTo>
                    <a:pt x="16" y="30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6" y="58"/>
                  </a:lnTo>
                  <a:lnTo>
                    <a:pt x="16" y="76"/>
                  </a:lnTo>
                  <a:lnTo>
                    <a:pt x="16" y="92"/>
                  </a:lnTo>
                  <a:lnTo>
                    <a:pt x="20" y="104"/>
                  </a:lnTo>
                  <a:lnTo>
                    <a:pt x="30" y="98"/>
                  </a:lnTo>
                  <a:lnTo>
                    <a:pt x="28" y="88"/>
                  </a:lnTo>
                  <a:lnTo>
                    <a:pt x="32" y="84"/>
                  </a:lnTo>
                  <a:lnTo>
                    <a:pt x="36" y="94"/>
                  </a:lnTo>
                  <a:lnTo>
                    <a:pt x="48" y="92"/>
                  </a:lnTo>
                  <a:lnTo>
                    <a:pt x="58" y="88"/>
                  </a:lnTo>
                  <a:lnTo>
                    <a:pt x="60" y="74"/>
                  </a:lnTo>
                  <a:lnTo>
                    <a:pt x="68" y="68"/>
                  </a:lnTo>
                  <a:lnTo>
                    <a:pt x="70" y="48"/>
                  </a:lnTo>
                  <a:lnTo>
                    <a:pt x="64" y="42"/>
                  </a:lnTo>
                  <a:lnTo>
                    <a:pt x="48" y="38"/>
                  </a:lnTo>
                  <a:lnTo>
                    <a:pt x="64" y="32"/>
                  </a:lnTo>
                  <a:lnTo>
                    <a:pt x="74" y="28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7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ltGray">
            <a:xfrm>
              <a:off x="2168525" y="2039938"/>
              <a:ext cx="139700" cy="13176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10"/>
                </a:cxn>
                <a:cxn ang="0">
                  <a:pos x="52" y="14"/>
                </a:cxn>
                <a:cxn ang="0">
                  <a:pos x="62" y="24"/>
                </a:cxn>
                <a:cxn ang="0">
                  <a:pos x="70" y="32"/>
                </a:cxn>
                <a:cxn ang="0">
                  <a:pos x="74" y="44"/>
                </a:cxn>
                <a:cxn ang="0">
                  <a:pos x="72" y="56"/>
                </a:cxn>
                <a:cxn ang="0">
                  <a:pos x="86" y="56"/>
                </a:cxn>
                <a:cxn ang="0">
                  <a:pos x="78" y="72"/>
                </a:cxn>
                <a:cxn ang="0">
                  <a:pos x="68" y="68"/>
                </a:cxn>
                <a:cxn ang="0">
                  <a:pos x="58" y="68"/>
                </a:cxn>
                <a:cxn ang="0">
                  <a:pos x="62" y="60"/>
                </a:cxn>
                <a:cxn ang="0">
                  <a:pos x="56" y="60"/>
                </a:cxn>
                <a:cxn ang="0">
                  <a:pos x="56" y="54"/>
                </a:cxn>
                <a:cxn ang="0">
                  <a:pos x="50" y="52"/>
                </a:cxn>
                <a:cxn ang="0">
                  <a:pos x="42" y="66"/>
                </a:cxn>
                <a:cxn ang="0">
                  <a:pos x="34" y="62"/>
                </a:cxn>
                <a:cxn ang="0">
                  <a:pos x="34" y="66"/>
                </a:cxn>
                <a:cxn ang="0">
                  <a:pos x="32" y="70"/>
                </a:cxn>
                <a:cxn ang="0">
                  <a:pos x="28" y="72"/>
                </a:cxn>
                <a:cxn ang="0">
                  <a:pos x="20" y="66"/>
                </a:cxn>
                <a:cxn ang="0">
                  <a:pos x="16" y="60"/>
                </a:cxn>
                <a:cxn ang="0">
                  <a:pos x="8" y="60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8" y="50"/>
                </a:cxn>
                <a:cxn ang="0">
                  <a:pos x="20" y="40"/>
                </a:cxn>
                <a:cxn ang="0">
                  <a:pos x="24" y="32"/>
                </a:cxn>
                <a:cxn ang="0">
                  <a:pos x="30" y="16"/>
                </a:cxn>
                <a:cxn ang="0">
                  <a:pos x="46" y="0"/>
                </a:cxn>
              </a:cxnLst>
              <a:rect l="0" t="0" r="r" b="b"/>
              <a:pathLst>
                <a:path w="87" h="73">
                  <a:moveTo>
                    <a:pt x="46" y="0"/>
                  </a:moveTo>
                  <a:lnTo>
                    <a:pt x="46" y="10"/>
                  </a:lnTo>
                  <a:lnTo>
                    <a:pt x="52" y="14"/>
                  </a:lnTo>
                  <a:lnTo>
                    <a:pt x="62" y="24"/>
                  </a:lnTo>
                  <a:lnTo>
                    <a:pt x="70" y="32"/>
                  </a:lnTo>
                  <a:lnTo>
                    <a:pt x="74" y="44"/>
                  </a:lnTo>
                  <a:lnTo>
                    <a:pt x="72" y="56"/>
                  </a:lnTo>
                  <a:lnTo>
                    <a:pt x="86" y="56"/>
                  </a:lnTo>
                  <a:lnTo>
                    <a:pt x="78" y="72"/>
                  </a:lnTo>
                  <a:lnTo>
                    <a:pt x="68" y="68"/>
                  </a:lnTo>
                  <a:lnTo>
                    <a:pt x="58" y="68"/>
                  </a:lnTo>
                  <a:lnTo>
                    <a:pt x="62" y="60"/>
                  </a:lnTo>
                  <a:lnTo>
                    <a:pt x="56" y="60"/>
                  </a:lnTo>
                  <a:lnTo>
                    <a:pt x="56" y="54"/>
                  </a:lnTo>
                  <a:lnTo>
                    <a:pt x="50" y="52"/>
                  </a:lnTo>
                  <a:lnTo>
                    <a:pt x="42" y="66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28" y="72"/>
                  </a:lnTo>
                  <a:lnTo>
                    <a:pt x="20" y="66"/>
                  </a:lnTo>
                  <a:lnTo>
                    <a:pt x="16" y="60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8" y="50"/>
                  </a:lnTo>
                  <a:lnTo>
                    <a:pt x="20" y="40"/>
                  </a:lnTo>
                  <a:lnTo>
                    <a:pt x="24" y="32"/>
                  </a:lnTo>
                  <a:lnTo>
                    <a:pt x="30" y="16"/>
                  </a:lnTo>
                  <a:lnTo>
                    <a:pt x="4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ltGray">
            <a:xfrm>
              <a:off x="2220913" y="2192338"/>
              <a:ext cx="38100" cy="36512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0" y="0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4" y="20"/>
                </a:cxn>
                <a:cxn ang="0">
                  <a:pos x="14" y="18"/>
                </a:cxn>
                <a:cxn ang="0">
                  <a:pos x="24" y="2"/>
                </a:cxn>
              </a:cxnLst>
              <a:rect l="0" t="0" r="r" b="b"/>
              <a:pathLst>
                <a:path w="25" h="21">
                  <a:moveTo>
                    <a:pt x="24" y="2"/>
                  </a:moveTo>
                  <a:lnTo>
                    <a:pt x="10" y="0"/>
                  </a:lnTo>
                  <a:lnTo>
                    <a:pt x="4" y="6"/>
                  </a:lnTo>
                  <a:lnTo>
                    <a:pt x="0" y="14"/>
                  </a:lnTo>
                  <a:lnTo>
                    <a:pt x="4" y="20"/>
                  </a:lnTo>
                  <a:lnTo>
                    <a:pt x="14" y="18"/>
                  </a:lnTo>
                  <a:lnTo>
                    <a:pt x="2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ltGray">
            <a:xfrm>
              <a:off x="2122488" y="1639888"/>
              <a:ext cx="96837" cy="161925"/>
            </a:xfrm>
            <a:custGeom>
              <a:avLst/>
              <a:gdLst/>
              <a:ahLst/>
              <a:cxnLst>
                <a:cxn ang="0">
                  <a:pos x="30" y="88"/>
                </a:cxn>
                <a:cxn ang="0">
                  <a:pos x="50" y="74"/>
                </a:cxn>
                <a:cxn ang="0">
                  <a:pos x="50" y="64"/>
                </a:cxn>
                <a:cxn ang="0">
                  <a:pos x="56" y="66"/>
                </a:cxn>
                <a:cxn ang="0">
                  <a:pos x="50" y="42"/>
                </a:cxn>
                <a:cxn ang="0">
                  <a:pos x="60" y="36"/>
                </a:cxn>
                <a:cxn ang="0">
                  <a:pos x="58" y="10"/>
                </a:cxn>
                <a:cxn ang="0">
                  <a:pos x="52" y="0"/>
                </a:cxn>
                <a:cxn ang="0">
                  <a:pos x="30" y="6"/>
                </a:cxn>
                <a:cxn ang="0">
                  <a:pos x="36" y="8"/>
                </a:cxn>
                <a:cxn ang="0">
                  <a:pos x="30" y="22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4" y="26"/>
                </a:cxn>
                <a:cxn ang="0">
                  <a:pos x="10" y="38"/>
                </a:cxn>
                <a:cxn ang="0">
                  <a:pos x="12" y="42"/>
                </a:cxn>
                <a:cxn ang="0">
                  <a:pos x="2" y="52"/>
                </a:cxn>
                <a:cxn ang="0">
                  <a:pos x="0" y="68"/>
                </a:cxn>
                <a:cxn ang="0">
                  <a:pos x="12" y="82"/>
                </a:cxn>
                <a:cxn ang="0">
                  <a:pos x="30" y="88"/>
                </a:cxn>
              </a:cxnLst>
              <a:rect l="0" t="0" r="r" b="b"/>
              <a:pathLst>
                <a:path w="61" h="89">
                  <a:moveTo>
                    <a:pt x="30" y="88"/>
                  </a:moveTo>
                  <a:lnTo>
                    <a:pt x="50" y="74"/>
                  </a:lnTo>
                  <a:lnTo>
                    <a:pt x="50" y="64"/>
                  </a:lnTo>
                  <a:lnTo>
                    <a:pt x="56" y="66"/>
                  </a:lnTo>
                  <a:lnTo>
                    <a:pt x="50" y="42"/>
                  </a:lnTo>
                  <a:lnTo>
                    <a:pt x="60" y="36"/>
                  </a:lnTo>
                  <a:lnTo>
                    <a:pt x="58" y="10"/>
                  </a:lnTo>
                  <a:lnTo>
                    <a:pt x="52" y="0"/>
                  </a:lnTo>
                  <a:lnTo>
                    <a:pt x="30" y="6"/>
                  </a:lnTo>
                  <a:lnTo>
                    <a:pt x="36" y="8"/>
                  </a:lnTo>
                  <a:lnTo>
                    <a:pt x="30" y="22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14" y="2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12" y="82"/>
                  </a:lnTo>
                  <a:lnTo>
                    <a:pt x="30" y="8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ltGray">
            <a:xfrm>
              <a:off x="2038350" y="1749425"/>
              <a:ext cx="74613" cy="100013"/>
            </a:xfrm>
            <a:custGeom>
              <a:avLst/>
              <a:gdLst/>
              <a:ahLst/>
              <a:cxnLst>
                <a:cxn ang="0">
                  <a:pos x="34" y="54"/>
                </a:cxn>
                <a:cxn ang="0">
                  <a:pos x="44" y="40"/>
                </a:cxn>
                <a:cxn ang="0">
                  <a:pos x="46" y="26"/>
                </a:cxn>
                <a:cxn ang="0">
                  <a:pos x="38" y="14"/>
                </a:cxn>
                <a:cxn ang="0">
                  <a:pos x="36" y="0"/>
                </a:cxn>
                <a:cxn ang="0">
                  <a:pos x="26" y="6"/>
                </a:cxn>
                <a:cxn ang="0">
                  <a:pos x="26" y="18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2" y="34"/>
                </a:cxn>
                <a:cxn ang="0">
                  <a:pos x="16" y="48"/>
                </a:cxn>
                <a:cxn ang="0">
                  <a:pos x="34" y="54"/>
                </a:cxn>
              </a:cxnLst>
              <a:rect l="0" t="0" r="r" b="b"/>
              <a:pathLst>
                <a:path w="47" h="55">
                  <a:moveTo>
                    <a:pt x="34" y="54"/>
                  </a:moveTo>
                  <a:lnTo>
                    <a:pt x="44" y="40"/>
                  </a:lnTo>
                  <a:lnTo>
                    <a:pt x="46" y="26"/>
                  </a:lnTo>
                  <a:lnTo>
                    <a:pt x="38" y="14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6" y="18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16" y="48"/>
                  </a:lnTo>
                  <a:lnTo>
                    <a:pt x="34" y="5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ltGray">
            <a:xfrm>
              <a:off x="1728788" y="1435100"/>
              <a:ext cx="307975" cy="358775"/>
            </a:xfrm>
            <a:custGeom>
              <a:avLst/>
              <a:gdLst/>
              <a:ahLst/>
              <a:cxnLst>
                <a:cxn ang="0">
                  <a:pos x="178" y="98"/>
                </a:cxn>
                <a:cxn ang="0">
                  <a:pos x="194" y="50"/>
                </a:cxn>
                <a:cxn ang="0">
                  <a:pos x="172" y="20"/>
                </a:cxn>
                <a:cxn ang="0">
                  <a:pos x="164" y="36"/>
                </a:cxn>
                <a:cxn ang="0">
                  <a:pos x="154" y="86"/>
                </a:cxn>
                <a:cxn ang="0">
                  <a:pos x="140" y="88"/>
                </a:cxn>
                <a:cxn ang="0">
                  <a:pos x="148" y="48"/>
                </a:cxn>
                <a:cxn ang="0">
                  <a:pos x="134" y="54"/>
                </a:cxn>
                <a:cxn ang="0">
                  <a:pos x="118" y="46"/>
                </a:cxn>
                <a:cxn ang="0">
                  <a:pos x="122" y="34"/>
                </a:cxn>
                <a:cxn ang="0">
                  <a:pos x="112" y="16"/>
                </a:cxn>
                <a:cxn ang="0">
                  <a:pos x="96" y="32"/>
                </a:cxn>
                <a:cxn ang="0">
                  <a:pos x="100" y="12"/>
                </a:cxn>
                <a:cxn ang="0">
                  <a:pos x="88" y="4"/>
                </a:cxn>
                <a:cxn ang="0">
                  <a:pos x="38" y="24"/>
                </a:cxn>
                <a:cxn ang="0">
                  <a:pos x="10" y="46"/>
                </a:cxn>
                <a:cxn ang="0">
                  <a:pos x="24" y="64"/>
                </a:cxn>
                <a:cxn ang="0">
                  <a:pos x="16" y="72"/>
                </a:cxn>
                <a:cxn ang="0">
                  <a:pos x="8" y="86"/>
                </a:cxn>
                <a:cxn ang="0">
                  <a:pos x="12" y="96"/>
                </a:cxn>
                <a:cxn ang="0">
                  <a:pos x="60" y="106"/>
                </a:cxn>
                <a:cxn ang="0">
                  <a:pos x="74" y="128"/>
                </a:cxn>
                <a:cxn ang="0">
                  <a:pos x="36" y="110"/>
                </a:cxn>
                <a:cxn ang="0">
                  <a:pos x="2" y="122"/>
                </a:cxn>
                <a:cxn ang="0">
                  <a:pos x="2" y="140"/>
                </a:cxn>
                <a:cxn ang="0">
                  <a:pos x="18" y="150"/>
                </a:cxn>
                <a:cxn ang="0">
                  <a:pos x="28" y="156"/>
                </a:cxn>
                <a:cxn ang="0">
                  <a:pos x="20" y="168"/>
                </a:cxn>
                <a:cxn ang="0">
                  <a:pos x="22" y="186"/>
                </a:cxn>
                <a:cxn ang="0">
                  <a:pos x="56" y="192"/>
                </a:cxn>
                <a:cxn ang="0">
                  <a:pos x="96" y="180"/>
                </a:cxn>
                <a:cxn ang="0">
                  <a:pos x="116" y="178"/>
                </a:cxn>
                <a:cxn ang="0">
                  <a:pos x="126" y="192"/>
                </a:cxn>
                <a:cxn ang="0">
                  <a:pos x="140" y="198"/>
                </a:cxn>
                <a:cxn ang="0">
                  <a:pos x="166" y="192"/>
                </a:cxn>
                <a:cxn ang="0">
                  <a:pos x="170" y="178"/>
                </a:cxn>
                <a:cxn ang="0">
                  <a:pos x="158" y="170"/>
                </a:cxn>
                <a:cxn ang="0">
                  <a:pos x="180" y="176"/>
                </a:cxn>
                <a:cxn ang="0">
                  <a:pos x="194" y="170"/>
                </a:cxn>
                <a:cxn ang="0">
                  <a:pos x="184" y="150"/>
                </a:cxn>
                <a:cxn ang="0">
                  <a:pos x="174" y="132"/>
                </a:cxn>
                <a:cxn ang="0">
                  <a:pos x="180" y="104"/>
                </a:cxn>
              </a:cxnLst>
              <a:rect l="0" t="0" r="r" b="b"/>
              <a:pathLst>
                <a:path w="195" h="199">
                  <a:moveTo>
                    <a:pt x="180" y="104"/>
                  </a:moveTo>
                  <a:lnTo>
                    <a:pt x="178" y="98"/>
                  </a:lnTo>
                  <a:lnTo>
                    <a:pt x="178" y="86"/>
                  </a:lnTo>
                  <a:lnTo>
                    <a:pt x="194" y="50"/>
                  </a:lnTo>
                  <a:lnTo>
                    <a:pt x="188" y="30"/>
                  </a:lnTo>
                  <a:lnTo>
                    <a:pt x="172" y="20"/>
                  </a:lnTo>
                  <a:lnTo>
                    <a:pt x="168" y="28"/>
                  </a:lnTo>
                  <a:lnTo>
                    <a:pt x="164" y="36"/>
                  </a:lnTo>
                  <a:lnTo>
                    <a:pt x="160" y="50"/>
                  </a:lnTo>
                  <a:lnTo>
                    <a:pt x="154" y="86"/>
                  </a:lnTo>
                  <a:lnTo>
                    <a:pt x="144" y="94"/>
                  </a:lnTo>
                  <a:lnTo>
                    <a:pt x="140" y="88"/>
                  </a:lnTo>
                  <a:lnTo>
                    <a:pt x="140" y="74"/>
                  </a:lnTo>
                  <a:lnTo>
                    <a:pt x="148" y="48"/>
                  </a:lnTo>
                  <a:lnTo>
                    <a:pt x="144" y="30"/>
                  </a:lnTo>
                  <a:lnTo>
                    <a:pt x="134" y="54"/>
                  </a:lnTo>
                  <a:lnTo>
                    <a:pt x="112" y="48"/>
                  </a:lnTo>
                  <a:lnTo>
                    <a:pt x="118" y="46"/>
                  </a:lnTo>
                  <a:lnTo>
                    <a:pt x="122" y="42"/>
                  </a:lnTo>
                  <a:lnTo>
                    <a:pt x="122" y="34"/>
                  </a:lnTo>
                  <a:lnTo>
                    <a:pt x="116" y="20"/>
                  </a:lnTo>
                  <a:lnTo>
                    <a:pt x="112" y="16"/>
                  </a:lnTo>
                  <a:lnTo>
                    <a:pt x="108" y="18"/>
                  </a:lnTo>
                  <a:lnTo>
                    <a:pt x="96" y="32"/>
                  </a:lnTo>
                  <a:lnTo>
                    <a:pt x="90" y="28"/>
                  </a:lnTo>
                  <a:lnTo>
                    <a:pt x="100" y="12"/>
                  </a:lnTo>
                  <a:lnTo>
                    <a:pt x="104" y="0"/>
                  </a:lnTo>
                  <a:lnTo>
                    <a:pt x="88" y="4"/>
                  </a:lnTo>
                  <a:lnTo>
                    <a:pt x="64" y="12"/>
                  </a:lnTo>
                  <a:lnTo>
                    <a:pt x="38" y="24"/>
                  </a:lnTo>
                  <a:lnTo>
                    <a:pt x="34" y="34"/>
                  </a:lnTo>
                  <a:lnTo>
                    <a:pt x="10" y="46"/>
                  </a:lnTo>
                  <a:lnTo>
                    <a:pt x="18" y="56"/>
                  </a:lnTo>
                  <a:lnTo>
                    <a:pt x="24" y="64"/>
                  </a:lnTo>
                  <a:lnTo>
                    <a:pt x="44" y="66"/>
                  </a:lnTo>
                  <a:lnTo>
                    <a:pt x="16" y="72"/>
                  </a:lnTo>
                  <a:lnTo>
                    <a:pt x="10" y="76"/>
                  </a:lnTo>
                  <a:lnTo>
                    <a:pt x="8" y="86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46" y="102"/>
                  </a:lnTo>
                  <a:lnTo>
                    <a:pt x="60" y="106"/>
                  </a:lnTo>
                  <a:lnTo>
                    <a:pt x="68" y="112"/>
                  </a:lnTo>
                  <a:lnTo>
                    <a:pt x="74" y="128"/>
                  </a:lnTo>
                  <a:lnTo>
                    <a:pt x="50" y="120"/>
                  </a:lnTo>
                  <a:lnTo>
                    <a:pt x="36" y="110"/>
                  </a:lnTo>
                  <a:lnTo>
                    <a:pt x="8" y="112"/>
                  </a:lnTo>
                  <a:lnTo>
                    <a:pt x="2" y="122"/>
                  </a:lnTo>
                  <a:lnTo>
                    <a:pt x="0" y="130"/>
                  </a:lnTo>
                  <a:lnTo>
                    <a:pt x="2" y="140"/>
                  </a:lnTo>
                  <a:lnTo>
                    <a:pt x="10" y="148"/>
                  </a:lnTo>
                  <a:lnTo>
                    <a:pt x="18" y="150"/>
                  </a:lnTo>
                  <a:lnTo>
                    <a:pt x="28" y="154"/>
                  </a:lnTo>
                  <a:lnTo>
                    <a:pt x="28" y="156"/>
                  </a:lnTo>
                  <a:lnTo>
                    <a:pt x="26" y="158"/>
                  </a:lnTo>
                  <a:lnTo>
                    <a:pt x="20" y="168"/>
                  </a:lnTo>
                  <a:lnTo>
                    <a:pt x="20" y="182"/>
                  </a:lnTo>
                  <a:lnTo>
                    <a:pt x="22" y="186"/>
                  </a:lnTo>
                  <a:lnTo>
                    <a:pt x="42" y="186"/>
                  </a:lnTo>
                  <a:lnTo>
                    <a:pt x="56" y="192"/>
                  </a:lnTo>
                  <a:lnTo>
                    <a:pt x="84" y="180"/>
                  </a:lnTo>
                  <a:lnTo>
                    <a:pt x="96" y="180"/>
                  </a:lnTo>
                  <a:lnTo>
                    <a:pt x="116" y="170"/>
                  </a:lnTo>
                  <a:lnTo>
                    <a:pt x="116" y="178"/>
                  </a:lnTo>
                  <a:lnTo>
                    <a:pt x="128" y="182"/>
                  </a:lnTo>
                  <a:lnTo>
                    <a:pt x="126" y="192"/>
                  </a:lnTo>
                  <a:lnTo>
                    <a:pt x="134" y="196"/>
                  </a:lnTo>
                  <a:lnTo>
                    <a:pt x="140" y="198"/>
                  </a:lnTo>
                  <a:lnTo>
                    <a:pt x="150" y="198"/>
                  </a:lnTo>
                  <a:lnTo>
                    <a:pt x="166" y="192"/>
                  </a:lnTo>
                  <a:lnTo>
                    <a:pt x="170" y="190"/>
                  </a:lnTo>
                  <a:lnTo>
                    <a:pt x="170" y="178"/>
                  </a:lnTo>
                  <a:lnTo>
                    <a:pt x="154" y="178"/>
                  </a:lnTo>
                  <a:lnTo>
                    <a:pt x="158" y="170"/>
                  </a:lnTo>
                  <a:lnTo>
                    <a:pt x="174" y="166"/>
                  </a:lnTo>
                  <a:lnTo>
                    <a:pt x="180" y="176"/>
                  </a:lnTo>
                  <a:lnTo>
                    <a:pt x="190" y="176"/>
                  </a:lnTo>
                  <a:lnTo>
                    <a:pt x="194" y="170"/>
                  </a:lnTo>
                  <a:lnTo>
                    <a:pt x="194" y="160"/>
                  </a:lnTo>
                  <a:lnTo>
                    <a:pt x="184" y="150"/>
                  </a:lnTo>
                  <a:lnTo>
                    <a:pt x="182" y="146"/>
                  </a:lnTo>
                  <a:lnTo>
                    <a:pt x="174" y="132"/>
                  </a:lnTo>
                  <a:lnTo>
                    <a:pt x="174" y="110"/>
                  </a:lnTo>
                  <a:lnTo>
                    <a:pt x="180" y="10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ltGray">
            <a:xfrm>
              <a:off x="2436813" y="842963"/>
              <a:ext cx="635000" cy="573087"/>
            </a:xfrm>
            <a:custGeom>
              <a:avLst/>
              <a:gdLst/>
              <a:ahLst/>
              <a:cxnLst>
                <a:cxn ang="0">
                  <a:pos x="140" y="32"/>
                </a:cxn>
                <a:cxn ang="0">
                  <a:pos x="158" y="26"/>
                </a:cxn>
                <a:cxn ang="0">
                  <a:pos x="176" y="40"/>
                </a:cxn>
                <a:cxn ang="0">
                  <a:pos x="180" y="14"/>
                </a:cxn>
                <a:cxn ang="0">
                  <a:pos x="210" y="28"/>
                </a:cxn>
                <a:cxn ang="0">
                  <a:pos x="220" y="6"/>
                </a:cxn>
                <a:cxn ang="0">
                  <a:pos x="238" y="8"/>
                </a:cxn>
                <a:cxn ang="0">
                  <a:pos x="272" y="6"/>
                </a:cxn>
                <a:cxn ang="0">
                  <a:pos x="292" y="0"/>
                </a:cxn>
                <a:cxn ang="0">
                  <a:pos x="308" y="16"/>
                </a:cxn>
                <a:cxn ang="0">
                  <a:pos x="350" y="18"/>
                </a:cxn>
                <a:cxn ang="0">
                  <a:pos x="376" y="40"/>
                </a:cxn>
                <a:cxn ang="0">
                  <a:pos x="392" y="68"/>
                </a:cxn>
                <a:cxn ang="0">
                  <a:pos x="402" y="86"/>
                </a:cxn>
                <a:cxn ang="0">
                  <a:pos x="322" y="120"/>
                </a:cxn>
                <a:cxn ang="0">
                  <a:pos x="314" y="138"/>
                </a:cxn>
                <a:cxn ang="0">
                  <a:pos x="250" y="180"/>
                </a:cxn>
                <a:cxn ang="0">
                  <a:pos x="224" y="190"/>
                </a:cxn>
                <a:cxn ang="0">
                  <a:pos x="214" y="200"/>
                </a:cxn>
                <a:cxn ang="0">
                  <a:pos x="192" y="220"/>
                </a:cxn>
                <a:cxn ang="0">
                  <a:pos x="156" y="252"/>
                </a:cxn>
                <a:cxn ang="0">
                  <a:pos x="138" y="266"/>
                </a:cxn>
                <a:cxn ang="0">
                  <a:pos x="102" y="266"/>
                </a:cxn>
                <a:cxn ang="0">
                  <a:pos x="100" y="272"/>
                </a:cxn>
                <a:cxn ang="0">
                  <a:pos x="120" y="294"/>
                </a:cxn>
                <a:cxn ang="0">
                  <a:pos x="110" y="312"/>
                </a:cxn>
                <a:cxn ang="0">
                  <a:pos x="72" y="304"/>
                </a:cxn>
                <a:cxn ang="0">
                  <a:pos x="38" y="300"/>
                </a:cxn>
                <a:cxn ang="0">
                  <a:pos x="20" y="296"/>
                </a:cxn>
                <a:cxn ang="0">
                  <a:pos x="4" y="270"/>
                </a:cxn>
                <a:cxn ang="0">
                  <a:pos x="38" y="260"/>
                </a:cxn>
                <a:cxn ang="0">
                  <a:pos x="40" y="234"/>
                </a:cxn>
                <a:cxn ang="0">
                  <a:pos x="58" y="232"/>
                </a:cxn>
                <a:cxn ang="0">
                  <a:pos x="68" y="246"/>
                </a:cxn>
                <a:cxn ang="0">
                  <a:pos x="72" y="226"/>
                </a:cxn>
                <a:cxn ang="0">
                  <a:pos x="68" y="204"/>
                </a:cxn>
                <a:cxn ang="0">
                  <a:pos x="114" y="206"/>
                </a:cxn>
                <a:cxn ang="0">
                  <a:pos x="108" y="178"/>
                </a:cxn>
                <a:cxn ang="0">
                  <a:pos x="108" y="144"/>
                </a:cxn>
                <a:cxn ang="0">
                  <a:pos x="126" y="116"/>
                </a:cxn>
                <a:cxn ang="0">
                  <a:pos x="142" y="130"/>
                </a:cxn>
                <a:cxn ang="0">
                  <a:pos x="148" y="156"/>
                </a:cxn>
                <a:cxn ang="0">
                  <a:pos x="150" y="130"/>
                </a:cxn>
                <a:cxn ang="0">
                  <a:pos x="216" y="110"/>
                </a:cxn>
                <a:cxn ang="0">
                  <a:pos x="162" y="120"/>
                </a:cxn>
                <a:cxn ang="0">
                  <a:pos x="156" y="116"/>
                </a:cxn>
                <a:cxn ang="0">
                  <a:pos x="130" y="108"/>
                </a:cxn>
                <a:cxn ang="0">
                  <a:pos x="114" y="94"/>
                </a:cxn>
                <a:cxn ang="0">
                  <a:pos x="124" y="52"/>
                </a:cxn>
              </a:cxnLst>
              <a:rect l="0" t="0" r="r" b="b"/>
              <a:pathLst>
                <a:path w="403" h="317">
                  <a:moveTo>
                    <a:pt x="112" y="40"/>
                  </a:moveTo>
                  <a:lnTo>
                    <a:pt x="124" y="34"/>
                  </a:lnTo>
                  <a:lnTo>
                    <a:pt x="140" y="32"/>
                  </a:lnTo>
                  <a:lnTo>
                    <a:pt x="142" y="40"/>
                  </a:lnTo>
                  <a:lnTo>
                    <a:pt x="146" y="30"/>
                  </a:lnTo>
                  <a:lnTo>
                    <a:pt x="158" y="26"/>
                  </a:lnTo>
                  <a:lnTo>
                    <a:pt x="164" y="32"/>
                  </a:lnTo>
                  <a:lnTo>
                    <a:pt x="170" y="40"/>
                  </a:lnTo>
                  <a:lnTo>
                    <a:pt x="176" y="40"/>
                  </a:lnTo>
                  <a:lnTo>
                    <a:pt x="172" y="22"/>
                  </a:lnTo>
                  <a:lnTo>
                    <a:pt x="180" y="22"/>
                  </a:lnTo>
                  <a:lnTo>
                    <a:pt x="180" y="14"/>
                  </a:lnTo>
                  <a:lnTo>
                    <a:pt x="196" y="14"/>
                  </a:lnTo>
                  <a:lnTo>
                    <a:pt x="198" y="32"/>
                  </a:lnTo>
                  <a:lnTo>
                    <a:pt x="210" y="28"/>
                  </a:lnTo>
                  <a:lnTo>
                    <a:pt x="214" y="22"/>
                  </a:lnTo>
                  <a:lnTo>
                    <a:pt x="218" y="10"/>
                  </a:lnTo>
                  <a:lnTo>
                    <a:pt x="220" y="6"/>
                  </a:lnTo>
                  <a:lnTo>
                    <a:pt x="226" y="10"/>
                  </a:lnTo>
                  <a:lnTo>
                    <a:pt x="234" y="4"/>
                  </a:lnTo>
                  <a:lnTo>
                    <a:pt x="238" y="8"/>
                  </a:lnTo>
                  <a:lnTo>
                    <a:pt x="244" y="2"/>
                  </a:lnTo>
                  <a:lnTo>
                    <a:pt x="260" y="0"/>
                  </a:lnTo>
                  <a:lnTo>
                    <a:pt x="272" y="6"/>
                  </a:lnTo>
                  <a:lnTo>
                    <a:pt x="272" y="18"/>
                  </a:lnTo>
                  <a:lnTo>
                    <a:pt x="278" y="0"/>
                  </a:lnTo>
                  <a:lnTo>
                    <a:pt x="292" y="0"/>
                  </a:lnTo>
                  <a:lnTo>
                    <a:pt x="304" y="2"/>
                  </a:lnTo>
                  <a:lnTo>
                    <a:pt x="308" y="6"/>
                  </a:lnTo>
                  <a:lnTo>
                    <a:pt x="308" y="16"/>
                  </a:lnTo>
                  <a:lnTo>
                    <a:pt x="318" y="6"/>
                  </a:lnTo>
                  <a:lnTo>
                    <a:pt x="326" y="8"/>
                  </a:lnTo>
                  <a:lnTo>
                    <a:pt x="350" y="18"/>
                  </a:lnTo>
                  <a:lnTo>
                    <a:pt x="376" y="32"/>
                  </a:lnTo>
                  <a:lnTo>
                    <a:pt x="366" y="44"/>
                  </a:lnTo>
                  <a:lnTo>
                    <a:pt x="376" y="40"/>
                  </a:lnTo>
                  <a:lnTo>
                    <a:pt x="396" y="46"/>
                  </a:lnTo>
                  <a:lnTo>
                    <a:pt x="396" y="54"/>
                  </a:lnTo>
                  <a:lnTo>
                    <a:pt x="392" y="68"/>
                  </a:lnTo>
                  <a:lnTo>
                    <a:pt x="400" y="66"/>
                  </a:lnTo>
                  <a:lnTo>
                    <a:pt x="402" y="76"/>
                  </a:lnTo>
                  <a:lnTo>
                    <a:pt x="402" y="86"/>
                  </a:lnTo>
                  <a:lnTo>
                    <a:pt x="394" y="92"/>
                  </a:lnTo>
                  <a:lnTo>
                    <a:pt x="350" y="106"/>
                  </a:lnTo>
                  <a:lnTo>
                    <a:pt x="322" y="120"/>
                  </a:lnTo>
                  <a:lnTo>
                    <a:pt x="338" y="116"/>
                  </a:lnTo>
                  <a:lnTo>
                    <a:pt x="348" y="118"/>
                  </a:lnTo>
                  <a:lnTo>
                    <a:pt x="314" y="138"/>
                  </a:lnTo>
                  <a:lnTo>
                    <a:pt x="278" y="152"/>
                  </a:lnTo>
                  <a:lnTo>
                    <a:pt x="266" y="168"/>
                  </a:lnTo>
                  <a:lnTo>
                    <a:pt x="250" y="180"/>
                  </a:lnTo>
                  <a:lnTo>
                    <a:pt x="234" y="186"/>
                  </a:lnTo>
                  <a:lnTo>
                    <a:pt x="220" y="172"/>
                  </a:lnTo>
                  <a:lnTo>
                    <a:pt x="224" y="190"/>
                  </a:lnTo>
                  <a:lnTo>
                    <a:pt x="202" y="190"/>
                  </a:lnTo>
                  <a:lnTo>
                    <a:pt x="180" y="184"/>
                  </a:lnTo>
                  <a:lnTo>
                    <a:pt x="214" y="200"/>
                  </a:lnTo>
                  <a:lnTo>
                    <a:pt x="204" y="214"/>
                  </a:lnTo>
                  <a:lnTo>
                    <a:pt x="188" y="202"/>
                  </a:lnTo>
                  <a:lnTo>
                    <a:pt x="192" y="220"/>
                  </a:lnTo>
                  <a:lnTo>
                    <a:pt x="174" y="240"/>
                  </a:lnTo>
                  <a:lnTo>
                    <a:pt x="160" y="238"/>
                  </a:lnTo>
                  <a:lnTo>
                    <a:pt x="156" y="252"/>
                  </a:lnTo>
                  <a:lnTo>
                    <a:pt x="144" y="246"/>
                  </a:lnTo>
                  <a:lnTo>
                    <a:pt x="142" y="258"/>
                  </a:lnTo>
                  <a:lnTo>
                    <a:pt x="138" y="266"/>
                  </a:lnTo>
                  <a:lnTo>
                    <a:pt x="130" y="272"/>
                  </a:lnTo>
                  <a:lnTo>
                    <a:pt x="106" y="272"/>
                  </a:lnTo>
                  <a:lnTo>
                    <a:pt x="102" y="266"/>
                  </a:lnTo>
                  <a:lnTo>
                    <a:pt x="104" y="252"/>
                  </a:lnTo>
                  <a:lnTo>
                    <a:pt x="88" y="276"/>
                  </a:lnTo>
                  <a:lnTo>
                    <a:pt x="100" y="272"/>
                  </a:lnTo>
                  <a:lnTo>
                    <a:pt x="116" y="280"/>
                  </a:lnTo>
                  <a:lnTo>
                    <a:pt x="108" y="290"/>
                  </a:lnTo>
                  <a:lnTo>
                    <a:pt x="120" y="294"/>
                  </a:lnTo>
                  <a:lnTo>
                    <a:pt x="118" y="302"/>
                  </a:lnTo>
                  <a:lnTo>
                    <a:pt x="116" y="308"/>
                  </a:lnTo>
                  <a:lnTo>
                    <a:pt x="110" y="312"/>
                  </a:lnTo>
                  <a:lnTo>
                    <a:pt x="90" y="316"/>
                  </a:lnTo>
                  <a:lnTo>
                    <a:pt x="82" y="306"/>
                  </a:lnTo>
                  <a:lnTo>
                    <a:pt x="72" y="304"/>
                  </a:lnTo>
                  <a:lnTo>
                    <a:pt x="62" y="304"/>
                  </a:lnTo>
                  <a:lnTo>
                    <a:pt x="52" y="298"/>
                  </a:lnTo>
                  <a:lnTo>
                    <a:pt x="38" y="300"/>
                  </a:lnTo>
                  <a:lnTo>
                    <a:pt x="40" y="308"/>
                  </a:lnTo>
                  <a:lnTo>
                    <a:pt x="30" y="302"/>
                  </a:lnTo>
                  <a:lnTo>
                    <a:pt x="20" y="296"/>
                  </a:lnTo>
                  <a:lnTo>
                    <a:pt x="10" y="292"/>
                  </a:lnTo>
                  <a:lnTo>
                    <a:pt x="0" y="284"/>
                  </a:lnTo>
                  <a:lnTo>
                    <a:pt x="4" y="270"/>
                  </a:lnTo>
                  <a:lnTo>
                    <a:pt x="20" y="262"/>
                  </a:lnTo>
                  <a:lnTo>
                    <a:pt x="28" y="262"/>
                  </a:lnTo>
                  <a:lnTo>
                    <a:pt x="38" y="260"/>
                  </a:lnTo>
                  <a:lnTo>
                    <a:pt x="46" y="254"/>
                  </a:lnTo>
                  <a:lnTo>
                    <a:pt x="42" y="248"/>
                  </a:lnTo>
                  <a:lnTo>
                    <a:pt x="40" y="234"/>
                  </a:lnTo>
                  <a:lnTo>
                    <a:pt x="48" y="230"/>
                  </a:lnTo>
                  <a:lnTo>
                    <a:pt x="54" y="228"/>
                  </a:lnTo>
                  <a:lnTo>
                    <a:pt x="58" y="232"/>
                  </a:lnTo>
                  <a:lnTo>
                    <a:pt x="64" y="256"/>
                  </a:lnTo>
                  <a:lnTo>
                    <a:pt x="80" y="256"/>
                  </a:lnTo>
                  <a:lnTo>
                    <a:pt x="68" y="246"/>
                  </a:lnTo>
                  <a:lnTo>
                    <a:pt x="70" y="234"/>
                  </a:lnTo>
                  <a:lnTo>
                    <a:pt x="84" y="214"/>
                  </a:lnTo>
                  <a:lnTo>
                    <a:pt x="72" y="226"/>
                  </a:lnTo>
                  <a:lnTo>
                    <a:pt x="56" y="220"/>
                  </a:lnTo>
                  <a:lnTo>
                    <a:pt x="60" y="210"/>
                  </a:lnTo>
                  <a:lnTo>
                    <a:pt x="68" y="204"/>
                  </a:lnTo>
                  <a:lnTo>
                    <a:pt x="72" y="194"/>
                  </a:lnTo>
                  <a:lnTo>
                    <a:pt x="94" y="192"/>
                  </a:lnTo>
                  <a:lnTo>
                    <a:pt x="114" y="206"/>
                  </a:lnTo>
                  <a:lnTo>
                    <a:pt x="120" y="196"/>
                  </a:lnTo>
                  <a:lnTo>
                    <a:pt x="106" y="188"/>
                  </a:lnTo>
                  <a:lnTo>
                    <a:pt x="108" y="178"/>
                  </a:lnTo>
                  <a:lnTo>
                    <a:pt x="110" y="168"/>
                  </a:lnTo>
                  <a:lnTo>
                    <a:pt x="114" y="158"/>
                  </a:lnTo>
                  <a:lnTo>
                    <a:pt x="108" y="144"/>
                  </a:lnTo>
                  <a:lnTo>
                    <a:pt x="120" y="146"/>
                  </a:lnTo>
                  <a:lnTo>
                    <a:pt x="112" y="132"/>
                  </a:lnTo>
                  <a:lnTo>
                    <a:pt x="126" y="116"/>
                  </a:lnTo>
                  <a:lnTo>
                    <a:pt x="128" y="120"/>
                  </a:lnTo>
                  <a:lnTo>
                    <a:pt x="134" y="126"/>
                  </a:lnTo>
                  <a:lnTo>
                    <a:pt x="142" y="130"/>
                  </a:lnTo>
                  <a:lnTo>
                    <a:pt x="144" y="134"/>
                  </a:lnTo>
                  <a:lnTo>
                    <a:pt x="146" y="142"/>
                  </a:lnTo>
                  <a:lnTo>
                    <a:pt x="148" y="156"/>
                  </a:lnTo>
                  <a:lnTo>
                    <a:pt x="152" y="162"/>
                  </a:lnTo>
                  <a:lnTo>
                    <a:pt x="154" y="142"/>
                  </a:lnTo>
                  <a:lnTo>
                    <a:pt x="150" y="130"/>
                  </a:lnTo>
                  <a:lnTo>
                    <a:pt x="180" y="132"/>
                  </a:lnTo>
                  <a:lnTo>
                    <a:pt x="198" y="126"/>
                  </a:lnTo>
                  <a:lnTo>
                    <a:pt x="216" y="110"/>
                  </a:lnTo>
                  <a:lnTo>
                    <a:pt x="192" y="120"/>
                  </a:lnTo>
                  <a:lnTo>
                    <a:pt x="172" y="124"/>
                  </a:lnTo>
                  <a:lnTo>
                    <a:pt x="162" y="120"/>
                  </a:lnTo>
                  <a:lnTo>
                    <a:pt x="172" y="110"/>
                  </a:lnTo>
                  <a:lnTo>
                    <a:pt x="164" y="106"/>
                  </a:lnTo>
                  <a:lnTo>
                    <a:pt x="156" y="116"/>
                  </a:lnTo>
                  <a:lnTo>
                    <a:pt x="152" y="118"/>
                  </a:lnTo>
                  <a:lnTo>
                    <a:pt x="140" y="114"/>
                  </a:lnTo>
                  <a:lnTo>
                    <a:pt x="130" y="108"/>
                  </a:lnTo>
                  <a:lnTo>
                    <a:pt x="144" y="90"/>
                  </a:lnTo>
                  <a:lnTo>
                    <a:pt x="120" y="102"/>
                  </a:lnTo>
                  <a:lnTo>
                    <a:pt x="114" y="94"/>
                  </a:lnTo>
                  <a:lnTo>
                    <a:pt x="112" y="86"/>
                  </a:lnTo>
                  <a:lnTo>
                    <a:pt x="114" y="74"/>
                  </a:lnTo>
                  <a:lnTo>
                    <a:pt x="124" y="52"/>
                  </a:lnTo>
                  <a:lnTo>
                    <a:pt x="110" y="48"/>
                  </a:lnTo>
                  <a:lnTo>
                    <a:pt x="112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ltGray">
            <a:xfrm>
              <a:off x="2743200" y="925513"/>
              <a:ext cx="1004888" cy="1514475"/>
            </a:xfrm>
            <a:custGeom>
              <a:avLst/>
              <a:gdLst/>
              <a:ahLst/>
              <a:cxnLst>
                <a:cxn ang="0">
                  <a:pos x="118" y="388"/>
                </a:cxn>
                <a:cxn ang="0">
                  <a:pos x="114" y="336"/>
                </a:cxn>
                <a:cxn ang="0">
                  <a:pos x="24" y="314"/>
                </a:cxn>
                <a:cxn ang="0">
                  <a:pos x="10" y="274"/>
                </a:cxn>
                <a:cxn ang="0">
                  <a:pos x="36" y="252"/>
                </a:cxn>
                <a:cxn ang="0">
                  <a:pos x="38" y="236"/>
                </a:cxn>
                <a:cxn ang="0">
                  <a:pos x="14" y="192"/>
                </a:cxn>
                <a:cxn ang="0">
                  <a:pos x="68" y="178"/>
                </a:cxn>
                <a:cxn ang="0">
                  <a:pos x="112" y="162"/>
                </a:cxn>
                <a:cxn ang="0">
                  <a:pos x="104" y="126"/>
                </a:cxn>
                <a:cxn ang="0">
                  <a:pos x="140" y="98"/>
                </a:cxn>
                <a:cxn ang="0">
                  <a:pos x="162" y="100"/>
                </a:cxn>
                <a:cxn ang="0">
                  <a:pos x="182" y="62"/>
                </a:cxn>
                <a:cxn ang="0">
                  <a:pos x="212" y="52"/>
                </a:cxn>
                <a:cxn ang="0">
                  <a:pos x="276" y="80"/>
                </a:cxn>
                <a:cxn ang="0">
                  <a:pos x="298" y="56"/>
                </a:cxn>
                <a:cxn ang="0">
                  <a:pos x="314" y="64"/>
                </a:cxn>
                <a:cxn ang="0">
                  <a:pos x="344" y="104"/>
                </a:cxn>
                <a:cxn ang="0">
                  <a:pos x="350" y="48"/>
                </a:cxn>
                <a:cxn ang="0">
                  <a:pos x="358" y="22"/>
                </a:cxn>
                <a:cxn ang="0">
                  <a:pos x="404" y="26"/>
                </a:cxn>
                <a:cxn ang="0">
                  <a:pos x="440" y="0"/>
                </a:cxn>
                <a:cxn ang="0">
                  <a:pos x="494" y="12"/>
                </a:cxn>
                <a:cxn ang="0">
                  <a:pos x="504" y="34"/>
                </a:cxn>
                <a:cxn ang="0">
                  <a:pos x="526" y="54"/>
                </a:cxn>
                <a:cxn ang="0">
                  <a:pos x="558" y="86"/>
                </a:cxn>
                <a:cxn ang="0">
                  <a:pos x="496" y="88"/>
                </a:cxn>
                <a:cxn ang="0">
                  <a:pos x="438" y="110"/>
                </a:cxn>
                <a:cxn ang="0">
                  <a:pos x="480" y="98"/>
                </a:cxn>
                <a:cxn ang="0">
                  <a:pos x="518" y="102"/>
                </a:cxn>
                <a:cxn ang="0">
                  <a:pos x="500" y="124"/>
                </a:cxn>
                <a:cxn ang="0">
                  <a:pos x="552" y="106"/>
                </a:cxn>
                <a:cxn ang="0">
                  <a:pos x="506" y="168"/>
                </a:cxn>
                <a:cxn ang="0">
                  <a:pos x="578" y="138"/>
                </a:cxn>
                <a:cxn ang="0">
                  <a:pos x="608" y="118"/>
                </a:cxn>
                <a:cxn ang="0">
                  <a:pos x="636" y="148"/>
                </a:cxn>
                <a:cxn ang="0">
                  <a:pos x="610" y="162"/>
                </a:cxn>
                <a:cxn ang="0">
                  <a:pos x="580" y="180"/>
                </a:cxn>
                <a:cxn ang="0">
                  <a:pos x="580" y="210"/>
                </a:cxn>
                <a:cxn ang="0">
                  <a:pos x="550" y="260"/>
                </a:cxn>
                <a:cxn ang="0">
                  <a:pos x="548" y="350"/>
                </a:cxn>
                <a:cxn ang="0">
                  <a:pos x="512" y="360"/>
                </a:cxn>
                <a:cxn ang="0">
                  <a:pos x="532" y="400"/>
                </a:cxn>
                <a:cxn ang="0">
                  <a:pos x="510" y="456"/>
                </a:cxn>
                <a:cxn ang="0">
                  <a:pos x="490" y="488"/>
                </a:cxn>
                <a:cxn ang="0">
                  <a:pos x="488" y="570"/>
                </a:cxn>
                <a:cxn ang="0">
                  <a:pos x="444" y="564"/>
                </a:cxn>
                <a:cxn ang="0">
                  <a:pos x="422" y="616"/>
                </a:cxn>
                <a:cxn ang="0">
                  <a:pos x="364" y="630"/>
                </a:cxn>
                <a:cxn ang="0">
                  <a:pos x="312" y="678"/>
                </a:cxn>
                <a:cxn ang="0">
                  <a:pos x="240" y="696"/>
                </a:cxn>
                <a:cxn ang="0">
                  <a:pos x="212" y="746"/>
                </a:cxn>
                <a:cxn ang="0">
                  <a:pos x="182" y="812"/>
                </a:cxn>
                <a:cxn ang="0">
                  <a:pos x="144" y="820"/>
                </a:cxn>
                <a:cxn ang="0">
                  <a:pos x="100" y="766"/>
                </a:cxn>
                <a:cxn ang="0">
                  <a:pos x="82" y="626"/>
                </a:cxn>
                <a:cxn ang="0">
                  <a:pos x="134" y="576"/>
                </a:cxn>
                <a:cxn ang="0">
                  <a:pos x="102" y="522"/>
                </a:cxn>
                <a:cxn ang="0">
                  <a:pos x="124" y="488"/>
                </a:cxn>
                <a:cxn ang="0">
                  <a:pos x="116" y="460"/>
                </a:cxn>
              </a:cxnLst>
              <a:rect l="0" t="0" r="r" b="b"/>
              <a:pathLst>
                <a:path w="637" h="835">
                  <a:moveTo>
                    <a:pt x="116" y="432"/>
                  </a:moveTo>
                  <a:lnTo>
                    <a:pt x="114" y="396"/>
                  </a:lnTo>
                  <a:lnTo>
                    <a:pt x="118" y="388"/>
                  </a:lnTo>
                  <a:lnTo>
                    <a:pt x="106" y="356"/>
                  </a:lnTo>
                  <a:lnTo>
                    <a:pt x="112" y="346"/>
                  </a:lnTo>
                  <a:lnTo>
                    <a:pt x="114" y="336"/>
                  </a:lnTo>
                  <a:lnTo>
                    <a:pt x="78" y="310"/>
                  </a:lnTo>
                  <a:lnTo>
                    <a:pt x="40" y="306"/>
                  </a:lnTo>
                  <a:lnTo>
                    <a:pt x="24" y="314"/>
                  </a:lnTo>
                  <a:lnTo>
                    <a:pt x="4" y="288"/>
                  </a:lnTo>
                  <a:lnTo>
                    <a:pt x="24" y="282"/>
                  </a:lnTo>
                  <a:lnTo>
                    <a:pt x="10" y="274"/>
                  </a:lnTo>
                  <a:lnTo>
                    <a:pt x="0" y="262"/>
                  </a:lnTo>
                  <a:lnTo>
                    <a:pt x="10" y="250"/>
                  </a:lnTo>
                  <a:lnTo>
                    <a:pt x="36" y="252"/>
                  </a:lnTo>
                  <a:lnTo>
                    <a:pt x="52" y="258"/>
                  </a:lnTo>
                  <a:lnTo>
                    <a:pt x="56" y="248"/>
                  </a:lnTo>
                  <a:lnTo>
                    <a:pt x="38" y="236"/>
                  </a:lnTo>
                  <a:lnTo>
                    <a:pt x="18" y="234"/>
                  </a:lnTo>
                  <a:lnTo>
                    <a:pt x="0" y="204"/>
                  </a:lnTo>
                  <a:lnTo>
                    <a:pt x="14" y="192"/>
                  </a:lnTo>
                  <a:lnTo>
                    <a:pt x="40" y="186"/>
                  </a:lnTo>
                  <a:lnTo>
                    <a:pt x="46" y="182"/>
                  </a:lnTo>
                  <a:lnTo>
                    <a:pt x="68" y="178"/>
                  </a:lnTo>
                  <a:lnTo>
                    <a:pt x="90" y="180"/>
                  </a:lnTo>
                  <a:lnTo>
                    <a:pt x="94" y="182"/>
                  </a:lnTo>
                  <a:lnTo>
                    <a:pt x="112" y="162"/>
                  </a:lnTo>
                  <a:lnTo>
                    <a:pt x="118" y="142"/>
                  </a:lnTo>
                  <a:lnTo>
                    <a:pt x="100" y="138"/>
                  </a:lnTo>
                  <a:lnTo>
                    <a:pt x="104" y="126"/>
                  </a:lnTo>
                  <a:lnTo>
                    <a:pt x="110" y="116"/>
                  </a:lnTo>
                  <a:lnTo>
                    <a:pt x="120" y="110"/>
                  </a:lnTo>
                  <a:lnTo>
                    <a:pt x="140" y="98"/>
                  </a:lnTo>
                  <a:lnTo>
                    <a:pt x="146" y="90"/>
                  </a:lnTo>
                  <a:lnTo>
                    <a:pt x="160" y="92"/>
                  </a:lnTo>
                  <a:lnTo>
                    <a:pt x="162" y="100"/>
                  </a:lnTo>
                  <a:lnTo>
                    <a:pt x="172" y="88"/>
                  </a:lnTo>
                  <a:lnTo>
                    <a:pt x="182" y="82"/>
                  </a:lnTo>
                  <a:lnTo>
                    <a:pt x="182" y="62"/>
                  </a:lnTo>
                  <a:lnTo>
                    <a:pt x="198" y="58"/>
                  </a:lnTo>
                  <a:lnTo>
                    <a:pt x="202" y="80"/>
                  </a:lnTo>
                  <a:lnTo>
                    <a:pt x="212" y="52"/>
                  </a:lnTo>
                  <a:lnTo>
                    <a:pt x="240" y="52"/>
                  </a:lnTo>
                  <a:lnTo>
                    <a:pt x="268" y="42"/>
                  </a:lnTo>
                  <a:lnTo>
                    <a:pt x="276" y="80"/>
                  </a:lnTo>
                  <a:lnTo>
                    <a:pt x="296" y="88"/>
                  </a:lnTo>
                  <a:lnTo>
                    <a:pt x="296" y="68"/>
                  </a:lnTo>
                  <a:lnTo>
                    <a:pt x="298" y="56"/>
                  </a:lnTo>
                  <a:lnTo>
                    <a:pt x="302" y="48"/>
                  </a:lnTo>
                  <a:lnTo>
                    <a:pt x="310" y="54"/>
                  </a:lnTo>
                  <a:lnTo>
                    <a:pt x="314" y="64"/>
                  </a:lnTo>
                  <a:lnTo>
                    <a:pt x="320" y="82"/>
                  </a:lnTo>
                  <a:lnTo>
                    <a:pt x="326" y="100"/>
                  </a:lnTo>
                  <a:lnTo>
                    <a:pt x="344" y="104"/>
                  </a:lnTo>
                  <a:lnTo>
                    <a:pt x="336" y="80"/>
                  </a:lnTo>
                  <a:lnTo>
                    <a:pt x="334" y="44"/>
                  </a:lnTo>
                  <a:lnTo>
                    <a:pt x="350" y="48"/>
                  </a:lnTo>
                  <a:lnTo>
                    <a:pt x="354" y="42"/>
                  </a:lnTo>
                  <a:lnTo>
                    <a:pt x="364" y="36"/>
                  </a:lnTo>
                  <a:lnTo>
                    <a:pt x="358" y="22"/>
                  </a:lnTo>
                  <a:lnTo>
                    <a:pt x="374" y="14"/>
                  </a:lnTo>
                  <a:lnTo>
                    <a:pt x="384" y="12"/>
                  </a:lnTo>
                  <a:lnTo>
                    <a:pt x="404" y="26"/>
                  </a:lnTo>
                  <a:lnTo>
                    <a:pt x="414" y="14"/>
                  </a:lnTo>
                  <a:lnTo>
                    <a:pt x="426" y="6"/>
                  </a:lnTo>
                  <a:lnTo>
                    <a:pt x="440" y="0"/>
                  </a:lnTo>
                  <a:lnTo>
                    <a:pt x="456" y="0"/>
                  </a:lnTo>
                  <a:lnTo>
                    <a:pt x="478" y="6"/>
                  </a:lnTo>
                  <a:lnTo>
                    <a:pt x="494" y="12"/>
                  </a:lnTo>
                  <a:lnTo>
                    <a:pt x="516" y="18"/>
                  </a:lnTo>
                  <a:lnTo>
                    <a:pt x="524" y="24"/>
                  </a:lnTo>
                  <a:lnTo>
                    <a:pt x="504" y="34"/>
                  </a:lnTo>
                  <a:lnTo>
                    <a:pt x="530" y="38"/>
                  </a:lnTo>
                  <a:lnTo>
                    <a:pt x="538" y="44"/>
                  </a:lnTo>
                  <a:lnTo>
                    <a:pt x="526" y="54"/>
                  </a:lnTo>
                  <a:lnTo>
                    <a:pt x="542" y="54"/>
                  </a:lnTo>
                  <a:lnTo>
                    <a:pt x="570" y="74"/>
                  </a:lnTo>
                  <a:lnTo>
                    <a:pt x="558" y="86"/>
                  </a:lnTo>
                  <a:lnTo>
                    <a:pt x="542" y="92"/>
                  </a:lnTo>
                  <a:lnTo>
                    <a:pt x="520" y="90"/>
                  </a:lnTo>
                  <a:lnTo>
                    <a:pt x="496" y="88"/>
                  </a:lnTo>
                  <a:lnTo>
                    <a:pt x="480" y="90"/>
                  </a:lnTo>
                  <a:lnTo>
                    <a:pt x="468" y="96"/>
                  </a:lnTo>
                  <a:lnTo>
                    <a:pt x="438" y="110"/>
                  </a:lnTo>
                  <a:lnTo>
                    <a:pt x="440" y="118"/>
                  </a:lnTo>
                  <a:lnTo>
                    <a:pt x="454" y="110"/>
                  </a:lnTo>
                  <a:lnTo>
                    <a:pt x="480" y="98"/>
                  </a:lnTo>
                  <a:lnTo>
                    <a:pt x="492" y="98"/>
                  </a:lnTo>
                  <a:lnTo>
                    <a:pt x="506" y="100"/>
                  </a:lnTo>
                  <a:lnTo>
                    <a:pt x="518" y="102"/>
                  </a:lnTo>
                  <a:lnTo>
                    <a:pt x="516" y="116"/>
                  </a:lnTo>
                  <a:lnTo>
                    <a:pt x="500" y="118"/>
                  </a:lnTo>
                  <a:lnTo>
                    <a:pt x="500" y="124"/>
                  </a:lnTo>
                  <a:lnTo>
                    <a:pt x="532" y="122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0" y="126"/>
                  </a:lnTo>
                  <a:lnTo>
                    <a:pt x="528" y="144"/>
                  </a:lnTo>
                  <a:lnTo>
                    <a:pt x="506" y="168"/>
                  </a:lnTo>
                  <a:lnTo>
                    <a:pt x="550" y="146"/>
                  </a:lnTo>
                  <a:lnTo>
                    <a:pt x="560" y="130"/>
                  </a:lnTo>
                  <a:lnTo>
                    <a:pt x="578" y="138"/>
                  </a:lnTo>
                  <a:lnTo>
                    <a:pt x="582" y="122"/>
                  </a:lnTo>
                  <a:lnTo>
                    <a:pt x="596" y="118"/>
                  </a:lnTo>
                  <a:lnTo>
                    <a:pt x="608" y="118"/>
                  </a:lnTo>
                  <a:lnTo>
                    <a:pt x="622" y="124"/>
                  </a:lnTo>
                  <a:lnTo>
                    <a:pt x="634" y="142"/>
                  </a:lnTo>
                  <a:lnTo>
                    <a:pt x="636" y="148"/>
                  </a:lnTo>
                  <a:lnTo>
                    <a:pt x="626" y="156"/>
                  </a:lnTo>
                  <a:lnTo>
                    <a:pt x="620" y="164"/>
                  </a:lnTo>
                  <a:lnTo>
                    <a:pt x="610" y="162"/>
                  </a:lnTo>
                  <a:lnTo>
                    <a:pt x="610" y="172"/>
                  </a:lnTo>
                  <a:lnTo>
                    <a:pt x="600" y="182"/>
                  </a:lnTo>
                  <a:lnTo>
                    <a:pt x="580" y="180"/>
                  </a:lnTo>
                  <a:lnTo>
                    <a:pt x="592" y="190"/>
                  </a:lnTo>
                  <a:lnTo>
                    <a:pt x="574" y="200"/>
                  </a:lnTo>
                  <a:lnTo>
                    <a:pt x="580" y="210"/>
                  </a:lnTo>
                  <a:lnTo>
                    <a:pt x="566" y="226"/>
                  </a:lnTo>
                  <a:lnTo>
                    <a:pt x="556" y="242"/>
                  </a:lnTo>
                  <a:lnTo>
                    <a:pt x="550" y="260"/>
                  </a:lnTo>
                  <a:lnTo>
                    <a:pt x="542" y="314"/>
                  </a:lnTo>
                  <a:lnTo>
                    <a:pt x="554" y="330"/>
                  </a:lnTo>
                  <a:lnTo>
                    <a:pt x="548" y="350"/>
                  </a:lnTo>
                  <a:lnTo>
                    <a:pt x="526" y="338"/>
                  </a:lnTo>
                  <a:lnTo>
                    <a:pt x="510" y="344"/>
                  </a:lnTo>
                  <a:lnTo>
                    <a:pt x="512" y="360"/>
                  </a:lnTo>
                  <a:lnTo>
                    <a:pt x="528" y="366"/>
                  </a:lnTo>
                  <a:lnTo>
                    <a:pt x="532" y="382"/>
                  </a:lnTo>
                  <a:lnTo>
                    <a:pt x="532" y="400"/>
                  </a:lnTo>
                  <a:lnTo>
                    <a:pt x="526" y="424"/>
                  </a:lnTo>
                  <a:lnTo>
                    <a:pt x="516" y="444"/>
                  </a:lnTo>
                  <a:lnTo>
                    <a:pt x="510" y="456"/>
                  </a:lnTo>
                  <a:lnTo>
                    <a:pt x="504" y="462"/>
                  </a:lnTo>
                  <a:lnTo>
                    <a:pt x="488" y="472"/>
                  </a:lnTo>
                  <a:lnTo>
                    <a:pt x="490" y="488"/>
                  </a:lnTo>
                  <a:lnTo>
                    <a:pt x="488" y="508"/>
                  </a:lnTo>
                  <a:lnTo>
                    <a:pt x="488" y="548"/>
                  </a:lnTo>
                  <a:lnTo>
                    <a:pt x="488" y="570"/>
                  </a:lnTo>
                  <a:lnTo>
                    <a:pt x="460" y="562"/>
                  </a:lnTo>
                  <a:lnTo>
                    <a:pt x="450" y="538"/>
                  </a:lnTo>
                  <a:lnTo>
                    <a:pt x="444" y="564"/>
                  </a:lnTo>
                  <a:lnTo>
                    <a:pt x="452" y="572"/>
                  </a:lnTo>
                  <a:lnTo>
                    <a:pt x="476" y="580"/>
                  </a:lnTo>
                  <a:lnTo>
                    <a:pt x="422" y="616"/>
                  </a:lnTo>
                  <a:lnTo>
                    <a:pt x="402" y="620"/>
                  </a:lnTo>
                  <a:lnTo>
                    <a:pt x="378" y="628"/>
                  </a:lnTo>
                  <a:lnTo>
                    <a:pt x="364" y="630"/>
                  </a:lnTo>
                  <a:lnTo>
                    <a:pt x="354" y="628"/>
                  </a:lnTo>
                  <a:lnTo>
                    <a:pt x="334" y="648"/>
                  </a:lnTo>
                  <a:lnTo>
                    <a:pt x="312" y="678"/>
                  </a:lnTo>
                  <a:lnTo>
                    <a:pt x="282" y="686"/>
                  </a:lnTo>
                  <a:lnTo>
                    <a:pt x="262" y="688"/>
                  </a:lnTo>
                  <a:lnTo>
                    <a:pt x="240" y="696"/>
                  </a:lnTo>
                  <a:lnTo>
                    <a:pt x="226" y="716"/>
                  </a:lnTo>
                  <a:lnTo>
                    <a:pt x="224" y="734"/>
                  </a:lnTo>
                  <a:lnTo>
                    <a:pt x="212" y="746"/>
                  </a:lnTo>
                  <a:lnTo>
                    <a:pt x="202" y="756"/>
                  </a:lnTo>
                  <a:lnTo>
                    <a:pt x="196" y="770"/>
                  </a:lnTo>
                  <a:lnTo>
                    <a:pt x="182" y="812"/>
                  </a:lnTo>
                  <a:lnTo>
                    <a:pt x="172" y="830"/>
                  </a:lnTo>
                  <a:lnTo>
                    <a:pt x="160" y="834"/>
                  </a:lnTo>
                  <a:lnTo>
                    <a:pt x="144" y="820"/>
                  </a:lnTo>
                  <a:lnTo>
                    <a:pt x="126" y="806"/>
                  </a:lnTo>
                  <a:lnTo>
                    <a:pt x="114" y="806"/>
                  </a:lnTo>
                  <a:lnTo>
                    <a:pt x="100" y="766"/>
                  </a:lnTo>
                  <a:lnTo>
                    <a:pt x="86" y="704"/>
                  </a:lnTo>
                  <a:lnTo>
                    <a:pt x="78" y="656"/>
                  </a:lnTo>
                  <a:lnTo>
                    <a:pt x="82" y="626"/>
                  </a:lnTo>
                  <a:lnTo>
                    <a:pt x="94" y="602"/>
                  </a:lnTo>
                  <a:lnTo>
                    <a:pt x="128" y="580"/>
                  </a:lnTo>
                  <a:lnTo>
                    <a:pt x="134" y="576"/>
                  </a:lnTo>
                  <a:lnTo>
                    <a:pt x="142" y="550"/>
                  </a:lnTo>
                  <a:lnTo>
                    <a:pt x="118" y="546"/>
                  </a:lnTo>
                  <a:lnTo>
                    <a:pt x="102" y="522"/>
                  </a:lnTo>
                  <a:lnTo>
                    <a:pt x="128" y="526"/>
                  </a:lnTo>
                  <a:lnTo>
                    <a:pt x="134" y="516"/>
                  </a:lnTo>
                  <a:lnTo>
                    <a:pt x="124" y="488"/>
                  </a:lnTo>
                  <a:lnTo>
                    <a:pt x="106" y="498"/>
                  </a:lnTo>
                  <a:lnTo>
                    <a:pt x="102" y="482"/>
                  </a:lnTo>
                  <a:lnTo>
                    <a:pt x="116" y="460"/>
                  </a:lnTo>
                  <a:lnTo>
                    <a:pt x="116" y="4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ltGray">
            <a:xfrm>
              <a:off x="2887663" y="1895475"/>
              <a:ext cx="46037" cy="571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12"/>
                </a:cxn>
                <a:cxn ang="0">
                  <a:pos x="28" y="24"/>
                </a:cxn>
                <a:cxn ang="0">
                  <a:pos x="20" y="32"/>
                </a:cxn>
                <a:cxn ang="0">
                  <a:pos x="6" y="28"/>
                </a:cxn>
                <a:cxn ang="0">
                  <a:pos x="0" y="14"/>
                </a:cxn>
                <a:cxn ang="0">
                  <a:pos x="6" y="0"/>
                </a:cxn>
              </a:cxnLst>
              <a:rect l="0" t="0" r="r" b="b"/>
              <a:pathLst>
                <a:path w="29" h="33">
                  <a:moveTo>
                    <a:pt x="6" y="0"/>
                  </a:moveTo>
                  <a:lnTo>
                    <a:pt x="16" y="12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6" y="28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ltGray">
            <a:xfrm>
              <a:off x="2071688" y="3605213"/>
              <a:ext cx="42862" cy="3333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6" y="8"/>
                </a:cxn>
                <a:cxn ang="0">
                  <a:pos x="24" y="14"/>
                </a:cxn>
                <a:cxn ang="0">
                  <a:pos x="12" y="1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27" h="19">
                  <a:moveTo>
                    <a:pt x="14" y="0"/>
                  </a:moveTo>
                  <a:lnTo>
                    <a:pt x="26" y="8"/>
                  </a:lnTo>
                  <a:lnTo>
                    <a:pt x="24" y="14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ltGray">
            <a:xfrm>
              <a:off x="2098675" y="3657600"/>
              <a:ext cx="25400" cy="333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6"/>
                </a:cxn>
                <a:cxn ang="0">
                  <a:pos x="16" y="1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</a:cxnLst>
              <a:rect l="0" t="0" r="r" b="b"/>
              <a:pathLst>
                <a:path w="17" h="19">
                  <a:moveTo>
                    <a:pt x="8" y="0"/>
                  </a:moveTo>
                  <a:lnTo>
                    <a:pt x="16" y="6"/>
                  </a:lnTo>
                  <a:lnTo>
                    <a:pt x="16" y="1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ltGray">
            <a:xfrm>
              <a:off x="2071688" y="3663950"/>
              <a:ext cx="17462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14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10" y="14"/>
                  </a:lnTo>
                  <a:lnTo>
                    <a:pt x="0" y="12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ltGray">
            <a:xfrm>
              <a:off x="2163763" y="3805238"/>
              <a:ext cx="173037" cy="74612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30" y="0"/>
                </a:cxn>
                <a:cxn ang="0">
                  <a:pos x="42" y="6"/>
                </a:cxn>
                <a:cxn ang="0">
                  <a:pos x="56" y="2"/>
                </a:cxn>
                <a:cxn ang="0">
                  <a:pos x="72" y="2"/>
                </a:cxn>
                <a:cxn ang="0">
                  <a:pos x="78" y="12"/>
                </a:cxn>
                <a:cxn ang="0">
                  <a:pos x="88" y="22"/>
                </a:cxn>
                <a:cxn ang="0">
                  <a:pos x="108" y="24"/>
                </a:cxn>
                <a:cxn ang="0">
                  <a:pos x="92" y="28"/>
                </a:cxn>
                <a:cxn ang="0">
                  <a:pos x="70" y="28"/>
                </a:cxn>
                <a:cxn ang="0">
                  <a:pos x="64" y="34"/>
                </a:cxn>
                <a:cxn ang="0">
                  <a:pos x="52" y="34"/>
                </a:cxn>
                <a:cxn ang="0">
                  <a:pos x="42" y="40"/>
                </a:cxn>
                <a:cxn ang="0">
                  <a:pos x="32" y="32"/>
                </a:cxn>
                <a:cxn ang="0">
                  <a:pos x="10" y="34"/>
                </a:cxn>
                <a:cxn ang="0">
                  <a:pos x="4" y="34"/>
                </a:cxn>
                <a:cxn ang="0">
                  <a:pos x="0" y="28"/>
                </a:cxn>
                <a:cxn ang="0">
                  <a:pos x="20" y="22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18" y="4"/>
                </a:cxn>
              </a:cxnLst>
              <a:rect l="0" t="0" r="r" b="b"/>
              <a:pathLst>
                <a:path w="109" h="41">
                  <a:moveTo>
                    <a:pt x="18" y="4"/>
                  </a:moveTo>
                  <a:lnTo>
                    <a:pt x="30" y="0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2" y="2"/>
                  </a:lnTo>
                  <a:lnTo>
                    <a:pt x="78" y="12"/>
                  </a:lnTo>
                  <a:lnTo>
                    <a:pt x="88" y="22"/>
                  </a:lnTo>
                  <a:lnTo>
                    <a:pt x="108" y="24"/>
                  </a:lnTo>
                  <a:lnTo>
                    <a:pt x="92" y="28"/>
                  </a:lnTo>
                  <a:lnTo>
                    <a:pt x="70" y="28"/>
                  </a:lnTo>
                  <a:lnTo>
                    <a:pt x="64" y="34"/>
                  </a:lnTo>
                  <a:lnTo>
                    <a:pt x="52" y="34"/>
                  </a:lnTo>
                  <a:lnTo>
                    <a:pt x="42" y="40"/>
                  </a:lnTo>
                  <a:lnTo>
                    <a:pt x="32" y="32"/>
                  </a:lnTo>
                  <a:lnTo>
                    <a:pt x="10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20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1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ltGray">
            <a:xfrm>
              <a:off x="1908175" y="3713163"/>
              <a:ext cx="263525" cy="104775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70" y="4"/>
                </a:cxn>
                <a:cxn ang="0">
                  <a:pos x="52" y="2"/>
                </a:cxn>
                <a:cxn ang="0">
                  <a:pos x="38" y="0"/>
                </a:cxn>
                <a:cxn ang="0">
                  <a:pos x="20" y="8"/>
                </a:cxn>
                <a:cxn ang="0">
                  <a:pos x="10" y="16"/>
                </a:cxn>
                <a:cxn ang="0">
                  <a:pos x="0" y="26"/>
                </a:cxn>
                <a:cxn ang="0">
                  <a:pos x="12" y="24"/>
                </a:cxn>
                <a:cxn ang="0">
                  <a:pos x="24" y="20"/>
                </a:cxn>
                <a:cxn ang="0">
                  <a:pos x="36" y="12"/>
                </a:cxn>
                <a:cxn ang="0">
                  <a:pos x="46" y="12"/>
                </a:cxn>
                <a:cxn ang="0">
                  <a:pos x="42" y="16"/>
                </a:cxn>
                <a:cxn ang="0">
                  <a:pos x="36" y="20"/>
                </a:cxn>
                <a:cxn ang="0">
                  <a:pos x="46" y="20"/>
                </a:cxn>
                <a:cxn ang="0">
                  <a:pos x="58" y="20"/>
                </a:cxn>
                <a:cxn ang="0">
                  <a:pos x="74" y="16"/>
                </a:cxn>
                <a:cxn ang="0">
                  <a:pos x="74" y="20"/>
                </a:cxn>
                <a:cxn ang="0">
                  <a:pos x="78" y="24"/>
                </a:cxn>
                <a:cxn ang="0">
                  <a:pos x="98" y="26"/>
                </a:cxn>
                <a:cxn ang="0">
                  <a:pos x="100" y="32"/>
                </a:cxn>
                <a:cxn ang="0">
                  <a:pos x="102" y="38"/>
                </a:cxn>
                <a:cxn ang="0">
                  <a:pos x="106" y="40"/>
                </a:cxn>
                <a:cxn ang="0">
                  <a:pos x="120" y="44"/>
                </a:cxn>
                <a:cxn ang="0">
                  <a:pos x="122" y="48"/>
                </a:cxn>
                <a:cxn ang="0">
                  <a:pos x="112" y="54"/>
                </a:cxn>
                <a:cxn ang="0">
                  <a:pos x="136" y="56"/>
                </a:cxn>
                <a:cxn ang="0">
                  <a:pos x="150" y="56"/>
                </a:cxn>
                <a:cxn ang="0">
                  <a:pos x="154" y="52"/>
                </a:cxn>
                <a:cxn ang="0">
                  <a:pos x="164" y="52"/>
                </a:cxn>
                <a:cxn ang="0">
                  <a:pos x="166" y="48"/>
                </a:cxn>
                <a:cxn ang="0">
                  <a:pos x="162" y="48"/>
                </a:cxn>
                <a:cxn ang="0">
                  <a:pos x="156" y="38"/>
                </a:cxn>
                <a:cxn ang="0">
                  <a:pos x="146" y="38"/>
                </a:cxn>
                <a:cxn ang="0">
                  <a:pos x="144" y="34"/>
                </a:cxn>
                <a:cxn ang="0">
                  <a:pos x="136" y="30"/>
                </a:cxn>
                <a:cxn ang="0">
                  <a:pos x="120" y="26"/>
                </a:cxn>
                <a:cxn ang="0">
                  <a:pos x="114" y="18"/>
                </a:cxn>
                <a:cxn ang="0">
                  <a:pos x="102" y="8"/>
                </a:cxn>
                <a:cxn ang="0">
                  <a:pos x="104" y="18"/>
                </a:cxn>
                <a:cxn ang="0">
                  <a:pos x="96" y="16"/>
                </a:cxn>
                <a:cxn ang="0">
                  <a:pos x="88" y="12"/>
                </a:cxn>
                <a:cxn ang="0">
                  <a:pos x="82" y="6"/>
                </a:cxn>
              </a:cxnLst>
              <a:rect l="0" t="0" r="r" b="b"/>
              <a:pathLst>
                <a:path w="167" h="57">
                  <a:moveTo>
                    <a:pt x="82" y="6"/>
                  </a:moveTo>
                  <a:lnTo>
                    <a:pt x="70" y="4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0" y="8"/>
                  </a:lnTo>
                  <a:lnTo>
                    <a:pt x="10" y="16"/>
                  </a:lnTo>
                  <a:lnTo>
                    <a:pt x="0" y="26"/>
                  </a:lnTo>
                  <a:lnTo>
                    <a:pt x="12" y="24"/>
                  </a:lnTo>
                  <a:lnTo>
                    <a:pt x="24" y="20"/>
                  </a:lnTo>
                  <a:lnTo>
                    <a:pt x="36" y="12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36" y="20"/>
                  </a:lnTo>
                  <a:lnTo>
                    <a:pt x="46" y="20"/>
                  </a:lnTo>
                  <a:lnTo>
                    <a:pt x="58" y="20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8" y="24"/>
                  </a:lnTo>
                  <a:lnTo>
                    <a:pt x="98" y="26"/>
                  </a:lnTo>
                  <a:lnTo>
                    <a:pt x="100" y="32"/>
                  </a:lnTo>
                  <a:lnTo>
                    <a:pt x="102" y="38"/>
                  </a:lnTo>
                  <a:lnTo>
                    <a:pt x="106" y="40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12" y="54"/>
                  </a:lnTo>
                  <a:lnTo>
                    <a:pt x="136" y="56"/>
                  </a:lnTo>
                  <a:lnTo>
                    <a:pt x="150" y="56"/>
                  </a:lnTo>
                  <a:lnTo>
                    <a:pt x="154" y="52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2" y="48"/>
                  </a:lnTo>
                  <a:lnTo>
                    <a:pt x="156" y="38"/>
                  </a:lnTo>
                  <a:lnTo>
                    <a:pt x="146" y="38"/>
                  </a:lnTo>
                  <a:lnTo>
                    <a:pt x="144" y="34"/>
                  </a:lnTo>
                  <a:lnTo>
                    <a:pt x="136" y="30"/>
                  </a:lnTo>
                  <a:lnTo>
                    <a:pt x="120" y="26"/>
                  </a:lnTo>
                  <a:lnTo>
                    <a:pt x="114" y="18"/>
                  </a:lnTo>
                  <a:lnTo>
                    <a:pt x="102" y="8"/>
                  </a:lnTo>
                  <a:lnTo>
                    <a:pt x="104" y="18"/>
                  </a:lnTo>
                  <a:lnTo>
                    <a:pt x="96" y="16"/>
                  </a:lnTo>
                  <a:lnTo>
                    <a:pt x="88" y="12"/>
                  </a:lnTo>
                  <a:lnTo>
                    <a:pt x="8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ltGray">
            <a:xfrm>
              <a:off x="2070100" y="3856038"/>
              <a:ext cx="50800" cy="26987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28" y="6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0" y="12"/>
                </a:cxn>
                <a:cxn ang="0">
                  <a:pos x="24" y="14"/>
                </a:cxn>
                <a:cxn ang="0">
                  <a:pos x="32" y="10"/>
                </a:cxn>
              </a:cxnLst>
              <a:rect l="0" t="0" r="r" b="b"/>
              <a:pathLst>
                <a:path w="33" h="15">
                  <a:moveTo>
                    <a:pt x="32" y="10"/>
                  </a:moveTo>
                  <a:lnTo>
                    <a:pt x="28" y="6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24" y="14"/>
                  </a:lnTo>
                  <a:lnTo>
                    <a:pt x="3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ltGray">
            <a:xfrm>
              <a:off x="2333625" y="3848100"/>
              <a:ext cx="42863" cy="190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6" y="4"/>
                </a:cxn>
                <a:cxn ang="0">
                  <a:pos x="18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22" y="10"/>
                </a:cxn>
              </a:cxnLst>
              <a:rect l="0" t="0" r="r" b="b"/>
              <a:pathLst>
                <a:path w="27" h="11">
                  <a:moveTo>
                    <a:pt x="22" y="10"/>
                  </a:moveTo>
                  <a:lnTo>
                    <a:pt x="26" y="4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ltGray">
            <a:xfrm>
              <a:off x="2119313" y="4243388"/>
              <a:ext cx="1128712" cy="1260475"/>
            </a:xfrm>
            <a:custGeom>
              <a:avLst/>
              <a:gdLst/>
              <a:ahLst/>
              <a:cxnLst>
                <a:cxn ang="0">
                  <a:pos x="420" y="686"/>
                </a:cxn>
                <a:cxn ang="0">
                  <a:pos x="408" y="664"/>
                </a:cxn>
                <a:cxn ang="0">
                  <a:pos x="400" y="656"/>
                </a:cxn>
                <a:cxn ang="0">
                  <a:pos x="382" y="644"/>
                </a:cxn>
                <a:cxn ang="0">
                  <a:pos x="364" y="634"/>
                </a:cxn>
                <a:cxn ang="0">
                  <a:pos x="358" y="628"/>
                </a:cxn>
                <a:cxn ang="0">
                  <a:pos x="360" y="610"/>
                </a:cxn>
                <a:cxn ang="0">
                  <a:pos x="368" y="596"/>
                </a:cxn>
                <a:cxn ang="0">
                  <a:pos x="376" y="590"/>
                </a:cxn>
                <a:cxn ang="0">
                  <a:pos x="406" y="574"/>
                </a:cxn>
                <a:cxn ang="0">
                  <a:pos x="380" y="538"/>
                </a:cxn>
                <a:cxn ang="0">
                  <a:pos x="202" y="338"/>
                </a:cxn>
                <a:cxn ang="0">
                  <a:pos x="0" y="218"/>
                </a:cxn>
                <a:cxn ang="0">
                  <a:pos x="218" y="0"/>
                </a:cxn>
                <a:cxn ang="0">
                  <a:pos x="428" y="30"/>
                </a:cxn>
                <a:cxn ang="0">
                  <a:pos x="434" y="56"/>
                </a:cxn>
                <a:cxn ang="0">
                  <a:pos x="448" y="70"/>
                </a:cxn>
                <a:cxn ang="0">
                  <a:pos x="464" y="102"/>
                </a:cxn>
                <a:cxn ang="0">
                  <a:pos x="476" y="114"/>
                </a:cxn>
                <a:cxn ang="0">
                  <a:pos x="502" y="114"/>
                </a:cxn>
                <a:cxn ang="0">
                  <a:pos x="534" y="124"/>
                </a:cxn>
                <a:cxn ang="0">
                  <a:pos x="548" y="144"/>
                </a:cxn>
                <a:cxn ang="0">
                  <a:pos x="582" y="146"/>
                </a:cxn>
                <a:cxn ang="0">
                  <a:pos x="644" y="160"/>
                </a:cxn>
                <a:cxn ang="0">
                  <a:pos x="680" y="186"/>
                </a:cxn>
                <a:cxn ang="0">
                  <a:pos x="694" y="186"/>
                </a:cxn>
                <a:cxn ang="0">
                  <a:pos x="706" y="208"/>
                </a:cxn>
                <a:cxn ang="0">
                  <a:pos x="712" y="238"/>
                </a:cxn>
                <a:cxn ang="0">
                  <a:pos x="698" y="260"/>
                </a:cxn>
                <a:cxn ang="0">
                  <a:pos x="668" y="296"/>
                </a:cxn>
                <a:cxn ang="0">
                  <a:pos x="648" y="320"/>
                </a:cxn>
                <a:cxn ang="0">
                  <a:pos x="642" y="342"/>
                </a:cxn>
                <a:cxn ang="0">
                  <a:pos x="644" y="366"/>
                </a:cxn>
                <a:cxn ang="0">
                  <a:pos x="640" y="402"/>
                </a:cxn>
                <a:cxn ang="0">
                  <a:pos x="630" y="426"/>
                </a:cxn>
                <a:cxn ang="0">
                  <a:pos x="618" y="462"/>
                </a:cxn>
                <a:cxn ang="0">
                  <a:pos x="598" y="496"/>
                </a:cxn>
                <a:cxn ang="0">
                  <a:pos x="556" y="496"/>
                </a:cxn>
                <a:cxn ang="0">
                  <a:pos x="554" y="500"/>
                </a:cxn>
                <a:cxn ang="0">
                  <a:pos x="528" y="510"/>
                </a:cxn>
                <a:cxn ang="0">
                  <a:pos x="492" y="544"/>
                </a:cxn>
                <a:cxn ang="0">
                  <a:pos x="486" y="556"/>
                </a:cxn>
                <a:cxn ang="0">
                  <a:pos x="490" y="596"/>
                </a:cxn>
                <a:cxn ang="0">
                  <a:pos x="462" y="628"/>
                </a:cxn>
                <a:cxn ang="0">
                  <a:pos x="452" y="636"/>
                </a:cxn>
                <a:cxn ang="0">
                  <a:pos x="448" y="654"/>
                </a:cxn>
                <a:cxn ang="0">
                  <a:pos x="436" y="658"/>
                </a:cxn>
                <a:cxn ang="0">
                  <a:pos x="434" y="686"/>
                </a:cxn>
              </a:cxnLst>
              <a:rect l="0" t="0" r="r" b="b"/>
              <a:pathLst>
                <a:path w="713" h="695">
                  <a:moveTo>
                    <a:pt x="428" y="694"/>
                  </a:moveTo>
                  <a:lnTo>
                    <a:pt x="420" y="686"/>
                  </a:lnTo>
                  <a:lnTo>
                    <a:pt x="422" y="680"/>
                  </a:lnTo>
                  <a:lnTo>
                    <a:pt x="408" y="664"/>
                  </a:lnTo>
                  <a:lnTo>
                    <a:pt x="404" y="664"/>
                  </a:lnTo>
                  <a:lnTo>
                    <a:pt x="400" y="656"/>
                  </a:lnTo>
                  <a:lnTo>
                    <a:pt x="392" y="654"/>
                  </a:lnTo>
                  <a:lnTo>
                    <a:pt x="382" y="644"/>
                  </a:lnTo>
                  <a:lnTo>
                    <a:pt x="380" y="648"/>
                  </a:lnTo>
                  <a:lnTo>
                    <a:pt x="364" y="634"/>
                  </a:lnTo>
                  <a:lnTo>
                    <a:pt x="364" y="630"/>
                  </a:lnTo>
                  <a:lnTo>
                    <a:pt x="358" y="628"/>
                  </a:lnTo>
                  <a:lnTo>
                    <a:pt x="346" y="630"/>
                  </a:lnTo>
                  <a:lnTo>
                    <a:pt x="360" y="610"/>
                  </a:lnTo>
                  <a:lnTo>
                    <a:pt x="362" y="602"/>
                  </a:lnTo>
                  <a:lnTo>
                    <a:pt x="368" y="596"/>
                  </a:lnTo>
                  <a:lnTo>
                    <a:pt x="376" y="598"/>
                  </a:lnTo>
                  <a:lnTo>
                    <a:pt x="376" y="590"/>
                  </a:lnTo>
                  <a:lnTo>
                    <a:pt x="400" y="574"/>
                  </a:lnTo>
                  <a:lnTo>
                    <a:pt x="406" y="574"/>
                  </a:lnTo>
                  <a:lnTo>
                    <a:pt x="406" y="548"/>
                  </a:lnTo>
                  <a:lnTo>
                    <a:pt x="380" y="538"/>
                  </a:lnTo>
                  <a:lnTo>
                    <a:pt x="280" y="442"/>
                  </a:lnTo>
                  <a:lnTo>
                    <a:pt x="202" y="338"/>
                  </a:lnTo>
                  <a:lnTo>
                    <a:pt x="94" y="328"/>
                  </a:lnTo>
                  <a:lnTo>
                    <a:pt x="0" y="218"/>
                  </a:lnTo>
                  <a:lnTo>
                    <a:pt x="100" y="48"/>
                  </a:lnTo>
                  <a:lnTo>
                    <a:pt x="218" y="0"/>
                  </a:lnTo>
                  <a:lnTo>
                    <a:pt x="420" y="26"/>
                  </a:lnTo>
                  <a:lnTo>
                    <a:pt x="428" y="30"/>
                  </a:lnTo>
                  <a:lnTo>
                    <a:pt x="430" y="42"/>
                  </a:lnTo>
                  <a:lnTo>
                    <a:pt x="434" y="56"/>
                  </a:lnTo>
                  <a:lnTo>
                    <a:pt x="440" y="66"/>
                  </a:lnTo>
                  <a:lnTo>
                    <a:pt x="448" y="70"/>
                  </a:lnTo>
                  <a:lnTo>
                    <a:pt x="448" y="94"/>
                  </a:lnTo>
                  <a:lnTo>
                    <a:pt x="464" y="102"/>
                  </a:lnTo>
                  <a:lnTo>
                    <a:pt x="478" y="108"/>
                  </a:lnTo>
                  <a:lnTo>
                    <a:pt x="476" y="114"/>
                  </a:lnTo>
                  <a:lnTo>
                    <a:pt x="484" y="112"/>
                  </a:lnTo>
                  <a:lnTo>
                    <a:pt x="502" y="114"/>
                  </a:lnTo>
                  <a:lnTo>
                    <a:pt x="528" y="124"/>
                  </a:lnTo>
                  <a:lnTo>
                    <a:pt x="534" y="124"/>
                  </a:lnTo>
                  <a:lnTo>
                    <a:pt x="542" y="128"/>
                  </a:lnTo>
                  <a:lnTo>
                    <a:pt x="548" y="144"/>
                  </a:lnTo>
                  <a:lnTo>
                    <a:pt x="562" y="142"/>
                  </a:lnTo>
                  <a:lnTo>
                    <a:pt x="582" y="146"/>
                  </a:lnTo>
                  <a:lnTo>
                    <a:pt x="610" y="146"/>
                  </a:lnTo>
                  <a:lnTo>
                    <a:pt x="644" y="160"/>
                  </a:lnTo>
                  <a:lnTo>
                    <a:pt x="664" y="178"/>
                  </a:lnTo>
                  <a:lnTo>
                    <a:pt x="680" y="186"/>
                  </a:lnTo>
                  <a:lnTo>
                    <a:pt x="682" y="182"/>
                  </a:lnTo>
                  <a:lnTo>
                    <a:pt x="694" y="186"/>
                  </a:lnTo>
                  <a:lnTo>
                    <a:pt x="702" y="188"/>
                  </a:lnTo>
                  <a:lnTo>
                    <a:pt x="706" y="208"/>
                  </a:lnTo>
                  <a:lnTo>
                    <a:pt x="710" y="222"/>
                  </a:lnTo>
                  <a:lnTo>
                    <a:pt x="712" y="238"/>
                  </a:lnTo>
                  <a:lnTo>
                    <a:pt x="708" y="244"/>
                  </a:lnTo>
                  <a:lnTo>
                    <a:pt x="698" y="260"/>
                  </a:lnTo>
                  <a:lnTo>
                    <a:pt x="672" y="288"/>
                  </a:lnTo>
                  <a:lnTo>
                    <a:pt x="668" y="296"/>
                  </a:lnTo>
                  <a:lnTo>
                    <a:pt x="656" y="318"/>
                  </a:lnTo>
                  <a:lnTo>
                    <a:pt x="648" y="320"/>
                  </a:lnTo>
                  <a:lnTo>
                    <a:pt x="646" y="330"/>
                  </a:lnTo>
                  <a:lnTo>
                    <a:pt x="642" y="342"/>
                  </a:lnTo>
                  <a:lnTo>
                    <a:pt x="642" y="356"/>
                  </a:lnTo>
                  <a:lnTo>
                    <a:pt x="644" y="366"/>
                  </a:lnTo>
                  <a:lnTo>
                    <a:pt x="640" y="392"/>
                  </a:lnTo>
                  <a:lnTo>
                    <a:pt x="640" y="402"/>
                  </a:lnTo>
                  <a:lnTo>
                    <a:pt x="632" y="412"/>
                  </a:lnTo>
                  <a:lnTo>
                    <a:pt x="630" y="426"/>
                  </a:lnTo>
                  <a:lnTo>
                    <a:pt x="620" y="454"/>
                  </a:lnTo>
                  <a:lnTo>
                    <a:pt x="618" y="462"/>
                  </a:lnTo>
                  <a:lnTo>
                    <a:pt x="600" y="484"/>
                  </a:lnTo>
                  <a:lnTo>
                    <a:pt x="598" y="496"/>
                  </a:lnTo>
                  <a:lnTo>
                    <a:pt x="574" y="494"/>
                  </a:lnTo>
                  <a:lnTo>
                    <a:pt x="556" y="496"/>
                  </a:lnTo>
                  <a:lnTo>
                    <a:pt x="550" y="494"/>
                  </a:lnTo>
                  <a:lnTo>
                    <a:pt x="554" y="500"/>
                  </a:lnTo>
                  <a:lnTo>
                    <a:pt x="546" y="508"/>
                  </a:lnTo>
                  <a:lnTo>
                    <a:pt x="528" y="510"/>
                  </a:lnTo>
                  <a:lnTo>
                    <a:pt x="508" y="532"/>
                  </a:lnTo>
                  <a:lnTo>
                    <a:pt x="492" y="544"/>
                  </a:lnTo>
                  <a:lnTo>
                    <a:pt x="490" y="558"/>
                  </a:lnTo>
                  <a:lnTo>
                    <a:pt x="486" y="556"/>
                  </a:lnTo>
                  <a:lnTo>
                    <a:pt x="494" y="588"/>
                  </a:lnTo>
                  <a:lnTo>
                    <a:pt x="490" y="596"/>
                  </a:lnTo>
                  <a:lnTo>
                    <a:pt x="474" y="614"/>
                  </a:lnTo>
                  <a:lnTo>
                    <a:pt x="462" y="628"/>
                  </a:lnTo>
                  <a:lnTo>
                    <a:pt x="458" y="638"/>
                  </a:lnTo>
                  <a:lnTo>
                    <a:pt x="452" y="636"/>
                  </a:lnTo>
                  <a:lnTo>
                    <a:pt x="448" y="646"/>
                  </a:lnTo>
                  <a:lnTo>
                    <a:pt x="448" y="654"/>
                  </a:lnTo>
                  <a:lnTo>
                    <a:pt x="440" y="656"/>
                  </a:lnTo>
                  <a:lnTo>
                    <a:pt x="436" y="658"/>
                  </a:lnTo>
                  <a:lnTo>
                    <a:pt x="436" y="670"/>
                  </a:lnTo>
                  <a:lnTo>
                    <a:pt x="434" y="686"/>
                  </a:lnTo>
                  <a:lnTo>
                    <a:pt x="428" y="69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ltGray">
            <a:xfrm>
              <a:off x="2493963" y="5005388"/>
              <a:ext cx="244475" cy="298450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88" y="32"/>
                </a:cxn>
                <a:cxn ang="0">
                  <a:pos x="92" y="42"/>
                </a:cxn>
                <a:cxn ang="0">
                  <a:pos x="92" y="64"/>
                </a:cxn>
                <a:cxn ang="0">
                  <a:pos x="102" y="62"/>
                </a:cxn>
                <a:cxn ang="0">
                  <a:pos x="114" y="66"/>
                </a:cxn>
                <a:cxn ang="0">
                  <a:pos x="116" y="62"/>
                </a:cxn>
                <a:cxn ang="0">
                  <a:pos x="120" y="62"/>
                </a:cxn>
                <a:cxn ang="0">
                  <a:pos x="126" y="64"/>
                </a:cxn>
                <a:cxn ang="0">
                  <a:pos x="130" y="68"/>
                </a:cxn>
                <a:cxn ang="0">
                  <a:pos x="134" y="82"/>
                </a:cxn>
                <a:cxn ang="0">
                  <a:pos x="136" y="92"/>
                </a:cxn>
                <a:cxn ang="0">
                  <a:pos x="140" y="98"/>
                </a:cxn>
                <a:cxn ang="0">
                  <a:pos x="144" y="98"/>
                </a:cxn>
                <a:cxn ang="0">
                  <a:pos x="146" y="94"/>
                </a:cxn>
                <a:cxn ang="0">
                  <a:pos x="150" y="92"/>
                </a:cxn>
                <a:cxn ang="0">
                  <a:pos x="154" y="98"/>
                </a:cxn>
                <a:cxn ang="0">
                  <a:pos x="154" y="102"/>
                </a:cxn>
                <a:cxn ang="0">
                  <a:pos x="154" y="122"/>
                </a:cxn>
                <a:cxn ang="0">
                  <a:pos x="150" y="142"/>
                </a:cxn>
                <a:cxn ang="0">
                  <a:pos x="146" y="148"/>
                </a:cxn>
                <a:cxn ang="0">
                  <a:pos x="140" y="152"/>
                </a:cxn>
                <a:cxn ang="0">
                  <a:pos x="134" y="156"/>
                </a:cxn>
                <a:cxn ang="0">
                  <a:pos x="126" y="162"/>
                </a:cxn>
                <a:cxn ang="0">
                  <a:pos x="120" y="162"/>
                </a:cxn>
                <a:cxn ang="0">
                  <a:pos x="116" y="164"/>
                </a:cxn>
                <a:cxn ang="0">
                  <a:pos x="110" y="158"/>
                </a:cxn>
                <a:cxn ang="0">
                  <a:pos x="98" y="156"/>
                </a:cxn>
                <a:cxn ang="0">
                  <a:pos x="86" y="160"/>
                </a:cxn>
                <a:cxn ang="0">
                  <a:pos x="92" y="144"/>
                </a:cxn>
                <a:cxn ang="0">
                  <a:pos x="94" y="136"/>
                </a:cxn>
                <a:cxn ang="0">
                  <a:pos x="98" y="130"/>
                </a:cxn>
                <a:cxn ang="0">
                  <a:pos x="98" y="118"/>
                </a:cxn>
                <a:cxn ang="0">
                  <a:pos x="92" y="114"/>
                </a:cxn>
                <a:cxn ang="0">
                  <a:pos x="86" y="116"/>
                </a:cxn>
                <a:cxn ang="0">
                  <a:pos x="74" y="114"/>
                </a:cxn>
                <a:cxn ang="0">
                  <a:pos x="70" y="106"/>
                </a:cxn>
                <a:cxn ang="0">
                  <a:pos x="62" y="100"/>
                </a:cxn>
                <a:cxn ang="0">
                  <a:pos x="48" y="100"/>
                </a:cxn>
                <a:cxn ang="0">
                  <a:pos x="44" y="94"/>
                </a:cxn>
                <a:cxn ang="0">
                  <a:pos x="40" y="90"/>
                </a:cxn>
                <a:cxn ang="0">
                  <a:pos x="32" y="88"/>
                </a:cxn>
                <a:cxn ang="0">
                  <a:pos x="20" y="72"/>
                </a:cxn>
                <a:cxn ang="0">
                  <a:pos x="12" y="64"/>
                </a:cxn>
                <a:cxn ang="0">
                  <a:pos x="0" y="28"/>
                </a:cxn>
                <a:cxn ang="0">
                  <a:pos x="40" y="0"/>
                </a:cxn>
                <a:cxn ang="0">
                  <a:pos x="88" y="16"/>
                </a:cxn>
              </a:cxnLst>
              <a:rect l="0" t="0" r="r" b="b"/>
              <a:pathLst>
                <a:path w="155" h="165">
                  <a:moveTo>
                    <a:pt x="88" y="16"/>
                  </a:moveTo>
                  <a:lnTo>
                    <a:pt x="88" y="32"/>
                  </a:lnTo>
                  <a:lnTo>
                    <a:pt x="92" y="42"/>
                  </a:lnTo>
                  <a:lnTo>
                    <a:pt x="92" y="64"/>
                  </a:lnTo>
                  <a:lnTo>
                    <a:pt x="102" y="62"/>
                  </a:lnTo>
                  <a:lnTo>
                    <a:pt x="114" y="66"/>
                  </a:lnTo>
                  <a:lnTo>
                    <a:pt x="116" y="62"/>
                  </a:lnTo>
                  <a:lnTo>
                    <a:pt x="120" y="62"/>
                  </a:lnTo>
                  <a:lnTo>
                    <a:pt x="126" y="64"/>
                  </a:lnTo>
                  <a:lnTo>
                    <a:pt x="130" y="68"/>
                  </a:lnTo>
                  <a:lnTo>
                    <a:pt x="134" y="82"/>
                  </a:lnTo>
                  <a:lnTo>
                    <a:pt x="136" y="92"/>
                  </a:lnTo>
                  <a:lnTo>
                    <a:pt x="140" y="98"/>
                  </a:lnTo>
                  <a:lnTo>
                    <a:pt x="144" y="98"/>
                  </a:lnTo>
                  <a:lnTo>
                    <a:pt x="146" y="94"/>
                  </a:lnTo>
                  <a:lnTo>
                    <a:pt x="150" y="92"/>
                  </a:lnTo>
                  <a:lnTo>
                    <a:pt x="154" y="98"/>
                  </a:lnTo>
                  <a:lnTo>
                    <a:pt x="154" y="102"/>
                  </a:lnTo>
                  <a:lnTo>
                    <a:pt x="154" y="122"/>
                  </a:lnTo>
                  <a:lnTo>
                    <a:pt x="150" y="142"/>
                  </a:lnTo>
                  <a:lnTo>
                    <a:pt x="146" y="148"/>
                  </a:lnTo>
                  <a:lnTo>
                    <a:pt x="140" y="152"/>
                  </a:lnTo>
                  <a:lnTo>
                    <a:pt x="134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6" y="164"/>
                  </a:lnTo>
                  <a:lnTo>
                    <a:pt x="110" y="158"/>
                  </a:lnTo>
                  <a:lnTo>
                    <a:pt x="98" y="156"/>
                  </a:lnTo>
                  <a:lnTo>
                    <a:pt x="86" y="160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8" y="130"/>
                  </a:lnTo>
                  <a:lnTo>
                    <a:pt x="98" y="118"/>
                  </a:lnTo>
                  <a:lnTo>
                    <a:pt x="92" y="114"/>
                  </a:lnTo>
                  <a:lnTo>
                    <a:pt x="86" y="116"/>
                  </a:lnTo>
                  <a:lnTo>
                    <a:pt x="74" y="114"/>
                  </a:lnTo>
                  <a:lnTo>
                    <a:pt x="70" y="106"/>
                  </a:lnTo>
                  <a:lnTo>
                    <a:pt x="62" y="100"/>
                  </a:lnTo>
                  <a:lnTo>
                    <a:pt x="48" y="100"/>
                  </a:lnTo>
                  <a:lnTo>
                    <a:pt x="44" y="94"/>
                  </a:lnTo>
                  <a:lnTo>
                    <a:pt x="40" y="90"/>
                  </a:lnTo>
                  <a:lnTo>
                    <a:pt x="32" y="88"/>
                  </a:lnTo>
                  <a:lnTo>
                    <a:pt x="20" y="72"/>
                  </a:lnTo>
                  <a:lnTo>
                    <a:pt x="12" y="64"/>
                  </a:lnTo>
                  <a:lnTo>
                    <a:pt x="0" y="28"/>
                  </a:lnTo>
                  <a:lnTo>
                    <a:pt x="40" y="0"/>
                  </a:lnTo>
                  <a:lnTo>
                    <a:pt x="8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ltGray">
            <a:xfrm>
              <a:off x="2298700" y="4721225"/>
              <a:ext cx="344488" cy="430213"/>
            </a:xfrm>
            <a:custGeom>
              <a:avLst/>
              <a:gdLst/>
              <a:ahLst/>
              <a:cxnLst>
                <a:cxn ang="0">
                  <a:pos x="16" y="26"/>
                </a:cxn>
                <a:cxn ang="0">
                  <a:pos x="38" y="20"/>
                </a:cxn>
                <a:cxn ang="0">
                  <a:pos x="44" y="14"/>
                </a:cxn>
                <a:cxn ang="0">
                  <a:pos x="68" y="6"/>
                </a:cxn>
                <a:cxn ang="0">
                  <a:pos x="76" y="16"/>
                </a:cxn>
                <a:cxn ang="0">
                  <a:pos x="76" y="32"/>
                </a:cxn>
                <a:cxn ang="0">
                  <a:pos x="82" y="42"/>
                </a:cxn>
                <a:cxn ang="0">
                  <a:pos x="106" y="48"/>
                </a:cxn>
                <a:cxn ang="0">
                  <a:pos x="116" y="54"/>
                </a:cxn>
                <a:cxn ang="0">
                  <a:pos x="134" y="60"/>
                </a:cxn>
                <a:cxn ang="0">
                  <a:pos x="156" y="70"/>
                </a:cxn>
                <a:cxn ang="0">
                  <a:pos x="162" y="84"/>
                </a:cxn>
                <a:cxn ang="0">
                  <a:pos x="160" y="94"/>
                </a:cxn>
                <a:cxn ang="0">
                  <a:pos x="196" y="114"/>
                </a:cxn>
                <a:cxn ang="0">
                  <a:pos x="206" y="132"/>
                </a:cxn>
                <a:cxn ang="0">
                  <a:pos x="216" y="148"/>
                </a:cxn>
                <a:cxn ang="0">
                  <a:pos x="210" y="168"/>
                </a:cxn>
                <a:cxn ang="0">
                  <a:pos x="192" y="168"/>
                </a:cxn>
                <a:cxn ang="0">
                  <a:pos x="144" y="178"/>
                </a:cxn>
                <a:cxn ang="0">
                  <a:pos x="136" y="196"/>
                </a:cxn>
                <a:cxn ang="0">
                  <a:pos x="138" y="206"/>
                </a:cxn>
                <a:cxn ang="0">
                  <a:pos x="126" y="218"/>
                </a:cxn>
                <a:cxn ang="0">
                  <a:pos x="112" y="218"/>
                </a:cxn>
                <a:cxn ang="0">
                  <a:pos x="106" y="234"/>
                </a:cxn>
                <a:cxn ang="0">
                  <a:pos x="102" y="224"/>
                </a:cxn>
                <a:cxn ang="0">
                  <a:pos x="90" y="220"/>
                </a:cxn>
                <a:cxn ang="0">
                  <a:pos x="78" y="216"/>
                </a:cxn>
                <a:cxn ang="0">
                  <a:pos x="70" y="218"/>
                </a:cxn>
                <a:cxn ang="0">
                  <a:pos x="52" y="236"/>
                </a:cxn>
                <a:cxn ang="0">
                  <a:pos x="50" y="230"/>
                </a:cxn>
                <a:cxn ang="0">
                  <a:pos x="30" y="192"/>
                </a:cxn>
                <a:cxn ang="0">
                  <a:pos x="34" y="172"/>
                </a:cxn>
                <a:cxn ang="0">
                  <a:pos x="26" y="166"/>
                </a:cxn>
                <a:cxn ang="0">
                  <a:pos x="24" y="150"/>
                </a:cxn>
                <a:cxn ang="0">
                  <a:pos x="6" y="72"/>
                </a:cxn>
              </a:cxnLst>
              <a:rect l="0" t="0" r="r" b="b"/>
              <a:pathLst>
                <a:path w="217" h="237">
                  <a:moveTo>
                    <a:pt x="0" y="26"/>
                  </a:moveTo>
                  <a:lnTo>
                    <a:pt x="16" y="26"/>
                  </a:lnTo>
                  <a:lnTo>
                    <a:pt x="32" y="18"/>
                  </a:lnTo>
                  <a:lnTo>
                    <a:pt x="3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6"/>
                  </a:lnTo>
                  <a:lnTo>
                    <a:pt x="68" y="6"/>
                  </a:lnTo>
                  <a:lnTo>
                    <a:pt x="74" y="0"/>
                  </a:lnTo>
                  <a:lnTo>
                    <a:pt x="76" y="16"/>
                  </a:lnTo>
                  <a:lnTo>
                    <a:pt x="78" y="28"/>
                  </a:lnTo>
                  <a:lnTo>
                    <a:pt x="76" y="32"/>
                  </a:lnTo>
                  <a:lnTo>
                    <a:pt x="76" y="36"/>
                  </a:lnTo>
                  <a:lnTo>
                    <a:pt x="82" y="42"/>
                  </a:lnTo>
                  <a:lnTo>
                    <a:pt x="96" y="50"/>
                  </a:lnTo>
                  <a:lnTo>
                    <a:pt x="106" y="48"/>
                  </a:lnTo>
                  <a:lnTo>
                    <a:pt x="112" y="52"/>
                  </a:lnTo>
                  <a:lnTo>
                    <a:pt x="116" y="54"/>
                  </a:lnTo>
                  <a:lnTo>
                    <a:pt x="124" y="58"/>
                  </a:lnTo>
                  <a:lnTo>
                    <a:pt x="134" y="60"/>
                  </a:lnTo>
                  <a:lnTo>
                    <a:pt x="142" y="70"/>
                  </a:lnTo>
                  <a:lnTo>
                    <a:pt x="156" y="70"/>
                  </a:lnTo>
                  <a:lnTo>
                    <a:pt x="160" y="74"/>
                  </a:lnTo>
                  <a:lnTo>
                    <a:pt x="162" y="84"/>
                  </a:lnTo>
                  <a:lnTo>
                    <a:pt x="164" y="94"/>
                  </a:lnTo>
                  <a:lnTo>
                    <a:pt x="160" y="94"/>
                  </a:lnTo>
                  <a:lnTo>
                    <a:pt x="170" y="114"/>
                  </a:lnTo>
                  <a:lnTo>
                    <a:pt x="196" y="114"/>
                  </a:lnTo>
                  <a:lnTo>
                    <a:pt x="200" y="130"/>
                  </a:lnTo>
                  <a:lnTo>
                    <a:pt x="206" y="132"/>
                  </a:lnTo>
                  <a:lnTo>
                    <a:pt x="210" y="136"/>
                  </a:lnTo>
                  <a:lnTo>
                    <a:pt x="216" y="148"/>
                  </a:lnTo>
                  <a:lnTo>
                    <a:pt x="214" y="158"/>
                  </a:lnTo>
                  <a:lnTo>
                    <a:pt x="210" y="168"/>
                  </a:lnTo>
                  <a:lnTo>
                    <a:pt x="208" y="182"/>
                  </a:lnTo>
                  <a:lnTo>
                    <a:pt x="192" y="168"/>
                  </a:lnTo>
                  <a:lnTo>
                    <a:pt x="166" y="168"/>
                  </a:lnTo>
                  <a:lnTo>
                    <a:pt x="144" y="178"/>
                  </a:lnTo>
                  <a:lnTo>
                    <a:pt x="140" y="188"/>
                  </a:lnTo>
                  <a:lnTo>
                    <a:pt x="136" y="196"/>
                  </a:lnTo>
                  <a:lnTo>
                    <a:pt x="138" y="198"/>
                  </a:lnTo>
                  <a:lnTo>
                    <a:pt x="138" y="206"/>
                  </a:lnTo>
                  <a:lnTo>
                    <a:pt x="132" y="220"/>
                  </a:lnTo>
                  <a:lnTo>
                    <a:pt x="126" y="218"/>
                  </a:lnTo>
                  <a:lnTo>
                    <a:pt x="122" y="216"/>
                  </a:lnTo>
                  <a:lnTo>
                    <a:pt x="112" y="218"/>
                  </a:lnTo>
                  <a:lnTo>
                    <a:pt x="108" y="228"/>
                  </a:lnTo>
                  <a:lnTo>
                    <a:pt x="106" y="234"/>
                  </a:lnTo>
                  <a:lnTo>
                    <a:pt x="100" y="228"/>
                  </a:lnTo>
                  <a:lnTo>
                    <a:pt x="102" y="224"/>
                  </a:lnTo>
                  <a:lnTo>
                    <a:pt x="100" y="218"/>
                  </a:lnTo>
                  <a:lnTo>
                    <a:pt x="90" y="220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0" y="216"/>
                  </a:lnTo>
                  <a:lnTo>
                    <a:pt x="70" y="218"/>
                  </a:lnTo>
                  <a:lnTo>
                    <a:pt x="62" y="228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0"/>
                  </a:lnTo>
                  <a:lnTo>
                    <a:pt x="44" y="214"/>
                  </a:lnTo>
                  <a:lnTo>
                    <a:pt x="30" y="192"/>
                  </a:lnTo>
                  <a:lnTo>
                    <a:pt x="30" y="178"/>
                  </a:lnTo>
                  <a:lnTo>
                    <a:pt x="34" y="172"/>
                  </a:lnTo>
                  <a:lnTo>
                    <a:pt x="30" y="170"/>
                  </a:lnTo>
                  <a:lnTo>
                    <a:pt x="26" y="166"/>
                  </a:lnTo>
                  <a:lnTo>
                    <a:pt x="24" y="162"/>
                  </a:lnTo>
                  <a:lnTo>
                    <a:pt x="24" y="150"/>
                  </a:lnTo>
                  <a:lnTo>
                    <a:pt x="6" y="130"/>
                  </a:lnTo>
                  <a:lnTo>
                    <a:pt x="6" y="72"/>
                  </a:lnTo>
                  <a:lnTo>
                    <a:pt x="0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ltGray">
            <a:xfrm>
              <a:off x="1981200" y="4413250"/>
              <a:ext cx="350838" cy="588963"/>
            </a:xfrm>
            <a:custGeom>
              <a:avLst/>
              <a:gdLst/>
              <a:ahLst/>
              <a:cxnLst>
                <a:cxn ang="0">
                  <a:pos x="180" y="76"/>
                </a:cxn>
                <a:cxn ang="0">
                  <a:pos x="162" y="82"/>
                </a:cxn>
                <a:cxn ang="0">
                  <a:pos x="144" y="90"/>
                </a:cxn>
                <a:cxn ang="0">
                  <a:pos x="138" y="108"/>
                </a:cxn>
                <a:cxn ang="0">
                  <a:pos x="134" y="120"/>
                </a:cxn>
                <a:cxn ang="0">
                  <a:pos x="126" y="136"/>
                </a:cxn>
                <a:cxn ang="0">
                  <a:pos x="138" y="166"/>
                </a:cxn>
                <a:cxn ang="0">
                  <a:pos x="162" y="180"/>
                </a:cxn>
                <a:cxn ang="0">
                  <a:pos x="176" y="176"/>
                </a:cxn>
                <a:cxn ang="0">
                  <a:pos x="190" y="166"/>
                </a:cxn>
                <a:cxn ang="0">
                  <a:pos x="190" y="194"/>
                </a:cxn>
                <a:cxn ang="0">
                  <a:pos x="208" y="194"/>
                </a:cxn>
                <a:cxn ang="0">
                  <a:pos x="216" y="232"/>
                </a:cxn>
                <a:cxn ang="0">
                  <a:pos x="218" y="250"/>
                </a:cxn>
                <a:cxn ang="0">
                  <a:pos x="222" y="288"/>
                </a:cxn>
                <a:cxn ang="0">
                  <a:pos x="214" y="298"/>
                </a:cxn>
                <a:cxn ang="0">
                  <a:pos x="212" y="322"/>
                </a:cxn>
                <a:cxn ang="0">
                  <a:pos x="188" y="314"/>
                </a:cxn>
                <a:cxn ang="0">
                  <a:pos x="170" y="300"/>
                </a:cxn>
                <a:cxn ang="0">
                  <a:pos x="158" y="290"/>
                </a:cxn>
                <a:cxn ang="0">
                  <a:pos x="146" y="288"/>
                </a:cxn>
                <a:cxn ang="0">
                  <a:pos x="128" y="278"/>
                </a:cxn>
                <a:cxn ang="0">
                  <a:pos x="110" y="262"/>
                </a:cxn>
                <a:cxn ang="0">
                  <a:pos x="94" y="240"/>
                </a:cxn>
                <a:cxn ang="0">
                  <a:pos x="76" y="212"/>
                </a:cxn>
                <a:cxn ang="0">
                  <a:pos x="66" y="198"/>
                </a:cxn>
                <a:cxn ang="0">
                  <a:pos x="58" y="176"/>
                </a:cxn>
                <a:cxn ang="0">
                  <a:pos x="42" y="152"/>
                </a:cxn>
                <a:cxn ang="0">
                  <a:pos x="24" y="124"/>
                </a:cxn>
                <a:cxn ang="0">
                  <a:pos x="6" y="106"/>
                </a:cxn>
                <a:cxn ang="0">
                  <a:pos x="0" y="90"/>
                </a:cxn>
                <a:cxn ang="0">
                  <a:pos x="2" y="74"/>
                </a:cxn>
                <a:cxn ang="0">
                  <a:pos x="28" y="62"/>
                </a:cxn>
                <a:cxn ang="0">
                  <a:pos x="164" y="28"/>
                </a:cxn>
                <a:cxn ang="0">
                  <a:pos x="188" y="70"/>
                </a:cxn>
              </a:cxnLst>
              <a:rect l="0" t="0" r="r" b="b"/>
              <a:pathLst>
                <a:path w="223" h="325">
                  <a:moveTo>
                    <a:pt x="188" y="70"/>
                  </a:moveTo>
                  <a:lnTo>
                    <a:pt x="180" y="76"/>
                  </a:lnTo>
                  <a:lnTo>
                    <a:pt x="170" y="84"/>
                  </a:lnTo>
                  <a:lnTo>
                    <a:pt x="162" y="82"/>
                  </a:lnTo>
                  <a:lnTo>
                    <a:pt x="154" y="88"/>
                  </a:lnTo>
                  <a:lnTo>
                    <a:pt x="144" y="90"/>
                  </a:lnTo>
                  <a:lnTo>
                    <a:pt x="142" y="102"/>
                  </a:lnTo>
                  <a:lnTo>
                    <a:pt x="138" y="108"/>
                  </a:lnTo>
                  <a:lnTo>
                    <a:pt x="142" y="116"/>
                  </a:lnTo>
                  <a:lnTo>
                    <a:pt x="134" y="120"/>
                  </a:lnTo>
                  <a:lnTo>
                    <a:pt x="130" y="128"/>
                  </a:lnTo>
                  <a:lnTo>
                    <a:pt x="126" y="136"/>
                  </a:lnTo>
                  <a:lnTo>
                    <a:pt x="142" y="160"/>
                  </a:lnTo>
                  <a:lnTo>
                    <a:pt x="138" y="166"/>
                  </a:lnTo>
                  <a:lnTo>
                    <a:pt x="154" y="164"/>
                  </a:lnTo>
                  <a:lnTo>
                    <a:pt x="162" y="180"/>
                  </a:lnTo>
                  <a:lnTo>
                    <a:pt x="166" y="174"/>
                  </a:lnTo>
                  <a:lnTo>
                    <a:pt x="176" y="176"/>
                  </a:lnTo>
                  <a:lnTo>
                    <a:pt x="184" y="164"/>
                  </a:lnTo>
                  <a:lnTo>
                    <a:pt x="190" y="166"/>
                  </a:lnTo>
                  <a:lnTo>
                    <a:pt x="188" y="176"/>
                  </a:lnTo>
                  <a:lnTo>
                    <a:pt x="190" y="194"/>
                  </a:lnTo>
                  <a:lnTo>
                    <a:pt x="200" y="194"/>
                  </a:lnTo>
                  <a:lnTo>
                    <a:pt x="208" y="194"/>
                  </a:lnTo>
                  <a:lnTo>
                    <a:pt x="220" y="218"/>
                  </a:lnTo>
                  <a:lnTo>
                    <a:pt x="216" y="232"/>
                  </a:lnTo>
                  <a:lnTo>
                    <a:pt x="216" y="244"/>
                  </a:lnTo>
                  <a:lnTo>
                    <a:pt x="218" y="250"/>
                  </a:lnTo>
                  <a:lnTo>
                    <a:pt x="216" y="256"/>
                  </a:lnTo>
                  <a:lnTo>
                    <a:pt x="222" y="288"/>
                  </a:lnTo>
                  <a:lnTo>
                    <a:pt x="220" y="296"/>
                  </a:lnTo>
                  <a:lnTo>
                    <a:pt x="214" y="298"/>
                  </a:lnTo>
                  <a:lnTo>
                    <a:pt x="212" y="308"/>
                  </a:lnTo>
                  <a:lnTo>
                    <a:pt x="212" y="322"/>
                  </a:lnTo>
                  <a:lnTo>
                    <a:pt x="198" y="324"/>
                  </a:lnTo>
                  <a:lnTo>
                    <a:pt x="188" y="314"/>
                  </a:lnTo>
                  <a:lnTo>
                    <a:pt x="180" y="312"/>
                  </a:lnTo>
                  <a:lnTo>
                    <a:pt x="170" y="300"/>
                  </a:lnTo>
                  <a:lnTo>
                    <a:pt x="166" y="300"/>
                  </a:lnTo>
                  <a:lnTo>
                    <a:pt x="158" y="290"/>
                  </a:lnTo>
                  <a:lnTo>
                    <a:pt x="156" y="292"/>
                  </a:lnTo>
                  <a:lnTo>
                    <a:pt x="146" y="288"/>
                  </a:lnTo>
                  <a:lnTo>
                    <a:pt x="136" y="286"/>
                  </a:lnTo>
                  <a:lnTo>
                    <a:pt x="128" y="278"/>
                  </a:lnTo>
                  <a:lnTo>
                    <a:pt x="116" y="272"/>
                  </a:lnTo>
                  <a:lnTo>
                    <a:pt x="110" y="262"/>
                  </a:lnTo>
                  <a:lnTo>
                    <a:pt x="90" y="246"/>
                  </a:lnTo>
                  <a:lnTo>
                    <a:pt x="94" y="240"/>
                  </a:lnTo>
                  <a:lnTo>
                    <a:pt x="80" y="218"/>
                  </a:lnTo>
                  <a:lnTo>
                    <a:pt x="76" y="212"/>
                  </a:lnTo>
                  <a:lnTo>
                    <a:pt x="72" y="204"/>
                  </a:lnTo>
                  <a:lnTo>
                    <a:pt x="66" y="198"/>
                  </a:lnTo>
                  <a:lnTo>
                    <a:pt x="56" y="186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2" y="152"/>
                  </a:lnTo>
                  <a:lnTo>
                    <a:pt x="32" y="140"/>
                  </a:lnTo>
                  <a:lnTo>
                    <a:pt x="24" y="124"/>
                  </a:lnTo>
                  <a:lnTo>
                    <a:pt x="12" y="116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2" y="74"/>
                  </a:lnTo>
                  <a:lnTo>
                    <a:pt x="12" y="68"/>
                  </a:lnTo>
                  <a:lnTo>
                    <a:pt x="28" y="62"/>
                  </a:lnTo>
                  <a:lnTo>
                    <a:pt x="94" y="0"/>
                  </a:lnTo>
                  <a:lnTo>
                    <a:pt x="164" y="28"/>
                  </a:lnTo>
                  <a:lnTo>
                    <a:pt x="196" y="48"/>
                  </a:lnTo>
                  <a:lnTo>
                    <a:pt x="188" y="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ltGray">
            <a:xfrm>
              <a:off x="1984375" y="4378325"/>
              <a:ext cx="158750" cy="1968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4" y="12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10" y="42"/>
                </a:cxn>
                <a:cxn ang="0">
                  <a:pos x="6" y="40"/>
                </a:cxn>
                <a:cxn ang="0">
                  <a:pos x="2" y="60"/>
                </a:cxn>
                <a:cxn ang="0">
                  <a:pos x="0" y="62"/>
                </a:cxn>
                <a:cxn ang="0">
                  <a:pos x="12" y="74"/>
                </a:cxn>
                <a:cxn ang="0">
                  <a:pos x="18" y="80"/>
                </a:cxn>
                <a:cxn ang="0">
                  <a:pos x="20" y="84"/>
                </a:cxn>
                <a:cxn ang="0">
                  <a:pos x="14" y="94"/>
                </a:cxn>
                <a:cxn ang="0">
                  <a:pos x="14" y="98"/>
                </a:cxn>
                <a:cxn ang="0">
                  <a:pos x="14" y="100"/>
                </a:cxn>
                <a:cxn ang="0">
                  <a:pos x="16" y="100"/>
                </a:cxn>
                <a:cxn ang="0">
                  <a:pos x="28" y="98"/>
                </a:cxn>
                <a:cxn ang="0">
                  <a:pos x="38" y="108"/>
                </a:cxn>
                <a:cxn ang="0">
                  <a:pos x="56" y="76"/>
                </a:cxn>
                <a:cxn ang="0">
                  <a:pos x="68" y="72"/>
                </a:cxn>
                <a:cxn ang="0">
                  <a:pos x="80" y="70"/>
                </a:cxn>
                <a:cxn ang="0">
                  <a:pos x="88" y="64"/>
                </a:cxn>
                <a:cxn ang="0">
                  <a:pos x="92" y="60"/>
                </a:cxn>
                <a:cxn ang="0">
                  <a:pos x="94" y="56"/>
                </a:cxn>
                <a:cxn ang="0">
                  <a:pos x="100" y="32"/>
                </a:cxn>
                <a:cxn ang="0">
                  <a:pos x="100" y="18"/>
                </a:cxn>
                <a:cxn ang="0">
                  <a:pos x="72" y="0"/>
                </a:cxn>
                <a:cxn ang="0">
                  <a:pos x="42" y="0"/>
                </a:cxn>
              </a:cxnLst>
              <a:rect l="0" t="0" r="r" b="b"/>
              <a:pathLst>
                <a:path w="101" h="109">
                  <a:moveTo>
                    <a:pt x="42" y="0"/>
                  </a:moveTo>
                  <a:lnTo>
                    <a:pt x="14" y="12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18" y="80"/>
                  </a:lnTo>
                  <a:lnTo>
                    <a:pt x="20" y="84"/>
                  </a:lnTo>
                  <a:lnTo>
                    <a:pt x="14" y="94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28" y="98"/>
                  </a:lnTo>
                  <a:lnTo>
                    <a:pt x="38" y="108"/>
                  </a:lnTo>
                  <a:lnTo>
                    <a:pt x="56" y="76"/>
                  </a:lnTo>
                  <a:lnTo>
                    <a:pt x="68" y="72"/>
                  </a:lnTo>
                  <a:lnTo>
                    <a:pt x="80" y="70"/>
                  </a:lnTo>
                  <a:lnTo>
                    <a:pt x="88" y="64"/>
                  </a:lnTo>
                  <a:lnTo>
                    <a:pt x="92" y="60"/>
                  </a:lnTo>
                  <a:lnTo>
                    <a:pt x="94" y="56"/>
                  </a:lnTo>
                  <a:lnTo>
                    <a:pt x="100" y="32"/>
                  </a:lnTo>
                  <a:lnTo>
                    <a:pt x="100" y="18"/>
                  </a:lnTo>
                  <a:lnTo>
                    <a:pt x="72" y="0"/>
                  </a:lnTo>
                  <a:lnTo>
                    <a:pt x="4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ltGray">
            <a:xfrm>
              <a:off x="2705100" y="4243388"/>
              <a:ext cx="84138" cy="1285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8" y="8"/>
                </a:cxn>
                <a:cxn ang="0">
                  <a:pos x="48" y="22"/>
                </a:cxn>
                <a:cxn ang="0">
                  <a:pos x="52" y="26"/>
                </a:cxn>
                <a:cxn ang="0">
                  <a:pos x="48" y="36"/>
                </a:cxn>
                <a:cxn ang="0">
                  <a:pos x="42" y="38"/>
                </a:cxn>
                <a:cxn ang="0">
                  <a:pos x="36" y="50"/>
                </a:cxn>
                <a:cxn ang="0">
                  <a:pos x="34" y="62"/>
                </a:cxn>
                <a:cxn ang="0">
                  <a:pos x="28" y="62"/>
                </a:cxn>
                <a:cxn ang="0">
                  <a:pos x="26" y="70"/>
                </a:cxn>
                <a:cxn ang="0">
                  <a:pos x="18" y="70"/>
                </a:cxn>
                <a:cxn ang="0">
                  <a:pos x="14" y="60"/>
                </a:cxn>
                <a:cxn ang="0">
                  <a:pos x="10" y="68"/>
                </a:cxn>
                <a:cxn ang="0">
                  <a:pos x="4" y="60"/>
                </a:cxn>
                <a:cxn ang="0">
                  <a:pos x="0" y="28"/>
                </a:cxn>
                <a:cxn ang="0">
                  <a:pos x="2" y="4"/>
                </a:cxn>
                <a:cxn ang="0">
                  <a:pos x="8" y="0"/>
                </a:cxn>
              </a:cxnLst>
              <a:rect l="0" t="0" r="r" b="b"/>
              <a:pathLst>
                <a:path w="53" h="71">
                  <a:moveTo>
                    <a:pt x="8" y="0"/>
                  </a:moveTo>
                  <a:lnTo>
                    <a:pt x="28" y="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48" y="36"/>
                  </a:lnTo>
                  <a:lnTo>
                    <a:pt x="42" y="38"/>
                  </a:lnTo>
                  <a:lnTo>
                    <a:pt x="36" y="50"/>
                  </a:lnTo>
                  <a:lnTo>
                    <a:pt x="34" y="62"/>
                  </a:lnTo>
                  <a:lnTo>
                    <a:pt x="28" y="62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14" y="60"/>
                  </a:lnTo>
                  <a:lnTo>
                    <a:pt x="10" y="68"/>
                  </a:lnTo>
                  <a:lnTo>
                    <a:pt x="4" y="60"/>
                  </a:lnTo>
                  <a:lnTo>
                    <a:pt x="0" y="28"/>
                  </a:lnTo>
                  <a:lnTo>
                    <a:pt x="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ltGray">
            <a:xfrm>
              <a:off x="2603500" y="4232275"/>
              <a:ext cx="120650" cy="136525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34" y="2"/>
                </a:cxn>
                <a:cxn ang="0">
                  <a:pos x="46" y="2"/>
                </a:cxn>
                <a:cxn ang="0">
                  <a:pos x="48" y="0"/>
                </a:cxn>
                <a:cxn ang="0">
                  <a:pos x="60" y="2"/>
                </a:cxn>
                <a:cxn ang="0">
                  <a:pos x="76" y="6"/>
                </a:cxn>
                <a:cxn ang="0">
                  <a:pos x="68" y="16"/>
                </a:cxn>
                <a:cxn ang="0">
                  <a:pos x="68" y="32"/>
                </a:cxn>
                <a:cxn ang="0">
                  <a:pos x="74" y="38"/>
                </a:cxn>
                <a:cxn ang="0">
                  <a:pos x="76" y="50"/>
                </a:cxn>
                <a:cxn ang="0">
                  <a:pos x="72" y="54"/>
                </a:cxn>
                <a:cxn ang="0">
                  <a:pos x="72" y="60"/>
                </a:cxn>
                <a:cxn ang="0">
                  <a:pos x="68" y="68"/>
                </a:cxn>
                <a:cxn ang="0">
                  <a:pos x="62" y="64"/>
                </a:cxn>
                <a:cxn ang="0">
                  <a:pos x="40" y="62"/>
                </a:cxn>
                <a:cxn ang="0">
                  <a:pos x="38" y="68"/>
                </a:cxn>
                <a:cxn ang="0">
                  <a:pos x="42" y="74"/>
                </a:cxn>
                <a:cxn ang="0">
                  <a:pos x="22" y="66"/>
                </a:cxn>
                <a:cxn ang="0">
                  <a:pos x="0" y="38"/>
                </a:cxn>
                <a:cxn ang="0">
                  <a:pos x="2" y="14"/>
                </a:cxn>
                <a:cxn ang="0">
                  <a:pos x="18" y="2"/>
                </a:cxn>
              </a:cxnLst>
              <a:rect l="0" t="0" r="r" b="b"/>
              <a:pathLst>
                <a:path w="77" h="75">
                  <a:moveTo>
                    <a:pt x="18" y="2"/>
                  </a:moveTo>
                  <a:lnTo>
                    <a:pt x="34" y="2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6" y="6"/>
                  </a:lnTo>
                  <a:lnTo>
                    <a:pt x="68" y="16"/>
                  </a:lnTo>
                  <a:lnTo>
                    <a:pt x="68" y="32"/>
                  </a:lnTo>
                  <a:lnTo>
                    <a:pt x="74" y="38"/>
                  </a:lnTo>
                  <a:lnTo>
                    <a:pt x="76" y="5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8" y="68"/>
                  </a:lnTo>
                  <a:lnTo>
                    <a:pt x="62" y="64"/>
                  </a:lnTo>
                  <a:lnTo>
                    <a:pt x="40" y="62"/>
                  </a:lnTo>
                  <a:lnTo>
                    <a:pt x="38" y="68"/>
                  </a:lnTo>
                  <a:lnTo>
                    <a:pt x="42" y="74"/>
                  </a:lnTo>
                  <a:lnTo>
                    <a:pt x="22" y="66"/>
                  </a:lnTo>
                  <a:lnTo>
                    <a:pt x="0" y="38"/>
                  </a:lnTo>
                  <a:lnTo>
                    <a:pt x="2" y="14"/>
                  </a:lnTo>
                  <a:lnTo>
                    <a:pt x="18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ltGray">
            <a:xfrm>
              <a:off x="2509838" y="4159250"/>
              <a:ext cx="144462" cy="2381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6" y="16"/>
                </a:cxn>
                <a:cxn ang="0">
                  <a:pos x="58" y="32"/>
                </a:cxn>
                <a:cxn ang="0">
                  <a:pos x="62" y="28"/>
                </a:cxn>
                <a:cxn ang="0">
                  <a:pos x="70" y="32"/>
                </a:cxn>
                <a:cxn ang="0">
                  <a:pos x="76" y="38"/>
                </a:cxn>
                <a:cxn ang="0">
                  <a:pos x="82" y="38"/>
                </a:cxn>
                <a:cxn ang="0">
                  <a:pos x="82" y="46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8" y="58"/>
                </a:cxn>
                <a:cxn ang="0">
                  <a:pos x="70" y="62"/>
                </a:cxn>
                <a:cxn ang="0">
                  <a:pos x="70" y="68"/>
                </a:cxn>
                <a:cxn ang="0">
                  <a:pos x="68" y="72"/>
                </a:cxn>
                <a:cxn ang="0">
                  <a:pos x="74" y="78"/>
                </a:cxn>
                <a:cxn ang="0">
                  <a:pos x="82" y="88"/>
                </a:cxn>
                <a:cxn ang="0">
                  <a:pos x="82" y="98"/>
                </a:cxn>
                <a:cxn ang="0">
                  <a:pos x="90" y="110"/>
                </a:cxn>
                <a:cxn ang="0">
                  <a:pos x="82" y="110"/>
                </a:cxn>
                <a:cxn ang="0">
                  <a:pos x="76" y="120"/>
                </a:cxn>
                <a:cxn ang="0">
                  <a:pos x="62" y="118"/>
                </a:cxn>
                <a:cxn ang="0">
                  <a:pos x="62" y="122"/>
                </a:cxn>
                <a:cxn ang="0">
                  <a:pos x="60" y="120"/>
                </a:cxn>
                <a:cxn ang="0">
                  <a:pos x="54" y="122"/>
                </a:cxn>
                <a:cxn ang="0">
                  <a:pos x="50" y="130"/>
                </a:cxn>
                <a:cxn ang="0">
                  <a:pos x="40" y="118"/>
                </a:cxn>
                <a:cxn ang="0">
                  <a:pos x="40" y="110"/>
                </a:cxn>
                <a:cxn ang="0">
                  <a:pos x="36" y="108"/>
                </a:cxn>
                <a:cxn ang="0">
                  <a:pos x="30" y="102"/>
                </a:cxn>
                <a:cxn ang="0">
                  <a:pos x="36" y="86"/>
                </a:cxn>
                <a:cxn ang="0">
                  <a:pos x="38" y="80"/>
                </a:cxn>
                <a:cxn ang="0">
                  <a:pos x="38" y="72"/>
                </a:cxn>
                <a:cxn ang="0">
                  <a:pos x="32" y="66"/>
                </a:cxn>
                <a:cxn ang="0">
                  <a:pos x="30" y="56"/>
                </a:cxn>
                <a:cxn ang="0">
                  <a:pos x="14" y="56"/>
                </a:cxn>
                <a:cxn ang="0">
                  <a:pos x="0" y="36"/>
                </a:cxn>
                <a:cxn ang="0">
                  <a:pos x="16" y="6"/>
                </a:cxn>
                <a:cxn ang="0">
                  <a:pos x="30" y="0"/>
                </a:cxn>
              </a:cxnLst>
              <a:rect l="0" t="0" r="r" b="b"/>
              <a:pathLst>
                <a:path w="91" h="131">
                  <a:moveTo>
                    <a:pt x="30" y="0"/>
                  </a:moveTo>
                  <a:lnTo>
                    <a:pt x="40" y="2"/>
                  </a:lnTo>
                  <a:lnTo>
                    <a:pt x="50" y="10"/>
                  </a:lnTo>
                  <a:lnTo>
                    <a:pt x="56" y="16"/>
                  </a:lnTo>
                  <a:lnTo>
                    <a:pt x="58" y="32"/>
                  </a:lnTo>
                  <a:lnTo>
                    <a:pt x="62" y="28"/>
                  </a:lnTo>
                  <a:lnTo>
                    <a:pt x="70" y="32"/>
                  </a:lnTo>
                  <a:lnTo>
                    <a:pt x="76" y="38"/>
                  </a:lnTo>
                  <a:lnTo>
                    <a:pt x="82" y="38"/>
                  </a:lnTo>
                  <a:lnTo>
                    <a:pt x="82" y="46"/>
                  </a:lnTo>
                  <a:lnTo>
                    <a:pt x="82" y="52"/>
                  </a:lnTo>
                  <a:lnTo>
                    <a:pt x="80" y="54"/>
                  </a:lnTo>
                  <a:lnTo>
                    <a:pt x="78" y="58"/>
                  </a:lnTo>
                  <a:lnTo>
                    <a:pt x="70" y="62"/>
                  </a:lnTo>
                  <a:lnTo>
                    <a:pt x="70" y="68"/>
                  </a:lnTo>
                  <a:lnTo>
                    <a:pt x="68" y="72"/>
                  </a:lnTo>
                  <a:lnTo>
                    <a:pt x="74" y="78"/>
                  </a:lnTo>
                  <a:lnTo>
                    <a:pt x="82" y="88"/>
                  </a:lnTo>
                  <a:lnTo>
                    <a:pt x="82" y="98"/>
                  </a:lnTo>
                  <a:lnTo>
                    <a:pt x="90" y="110"/>
                  </a:lnTo>
                  <a:lnTo>
                    <a:pt x="82" y="110"/>
                  </a:lnTo>
                  <a:lnTo>
                    <a:pt x="76" y="120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0" y="120"/>
                  </a:lnTo>
                  <a:lnTo>
                    <a:pt x="54" y="122"/>
                  </a:lnTo>
                  <a:lnTo>
                    <a:pt x="50" y="130"/>
                  </a:lnTo>
                  <a:lnTo>
                    <a:pt x="40" y="118"/>
                  </a:lnTo>
                  <a:lnTo>
                    <a:pt x="40" y="110"/>
                  </a:lnTo>
                  <a:lnTo>
                    <a:pt x="36" y="108"/>
                  </a:lnTo>
                  <a:lnTo>
                    <a:pt x="30" y="102"/>
                  </a:lnTo>
                  <a:lnTo>
                    <a:pt x="36" y="86"/>
                  </a:lnTo>
                  <a:lnTo>
                    <a:pt x="38" y="80"/>
                  </a:lnTo>
                  <a:lnTo>
                    <a:pt x="38" y="72"/>
                  </a:lnTo>
                  <a:lnTo>
                    <a:pt x="32" y="66"/>
                  </a:lnTo>
                  <a:lnTo>
                    <a:pt x="30" y="56"/>
                  </a:lnTo>
                  <a:lnTo>
                    <a:pt x="14" y="56"/>
                  </a:lnTo>
                  <a:lnTo>
                    <a:pt x="0" y="36"/>
                  </a:lnTo>
                  <a:lnTo>
                    <a:pt x="16" y="6"/>
                  </a:lnTo>
                  <a:lnTo>
                    <a:pt x="3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ltGray">
            <a:xfrm>
              <a:off x="2185988" y="4041775"/>
              <a:ext cx="382587" cy="361950"/>
            </a:xfrm>
            <a:custGeom>
              <a:avLst/>
              <a:gdLst/>
              <a:ahLst/>
              <a:cxnLst>
                <a:cxn ang="0">
                  <a:pos x="166" y="176"/>
                </a:cxn>
                <a:cxn ang="0">
                  <a:pos x="152" y="186"/>
                </a:cxn>
                <a:cxn ang="0">
                  <a:pos x="144" y="198"/>
                </a:cxn>
                <a:cxn ang="0">
                  <a:pos x="122" y="194"/>
                </a:cxn>
                <a:cxn ang="0">
                  <a:pos x="98" y="170"/>
                </a:cxn>
                <a:cxn ang="0">
                  <a:pos x="22" y="92"/>
                </a:cxn>
                <a:cxn ang="0">
                  <a:pos x="30" y="6"/>
                </a:cxn>
                <a:cxn ang="0">
                  <a:pos x="38" y="22"/>
                </a:cxn>
                <a:cxn ang="0">
                  <a:pos x="50" y="16"/>
                </a:cxn>
                <a:cxn ang="0">
                  <a:pos x="72" y="0"/>
                </a:cxn>
                <a:cxn ang="0">
                  <a:pos x="96" y="14"/>
                </a:cxn>
                <a:cxn ang="0">
                  <a:pos x="100" y="28"/>
                </a:cxn>
                <a:cxn ang="0">
                  <a:pos x="124" y="32"/>
                </a:cxn>
                <a:cxn ang="0">
                  <a:pos x="150" y="42"/>
                </a:cxn>
                <a:cxn ang="0">
                  <a:pos x="174" y="24"/>
                </a:cxn>
                <a:cxn ang="0">
                  <a:pos x="206" y="28"/>
                </a:cxn>
                <a:cxn ang="0">
                  <a:pos x="196" y="38"/>
                </a:cxn>
                <a:cxn ang="0">
                  <a:pos x="212" y="48"/>
                </a:cxn>
                <a:cxn ang="0">
                  <a:pos x="222" y="60"/>
                </a:cxn>
                <a:cxn ang="0">
                  <a:pos x="240" y="66"/>
                </a:cxn>
                <a:cxn ang="0">
                  <a:pos x="226" y="78"/>
                </a:cxn>
                <a:cxn ang="0">
                  <a:pos x="224" y="82"/>
                </a:cxn>
                <a:cxn ang="0">
                  <a:pos x="232" y="88"/>
                </a:cxn>
                <a:cxn ang="0">
                  <a:pos x="218" y="96"/>
                </a:cxn>
                <a:cxn ang="0">
                  <a:pos x="212" y="106"/>
                </a:cxn>
                <a:cxn ang="0">
                  <a:pos x="222" y="128"/>
                </a:cxn>
                <a:cxn ang="0">
                  <a:pos x="202" y="140"/>
                </a:cxn>
                <a:cxn ang="0">
                  <a:pos x="188" y="142"/>
                </a:cxn>
                <a:cxn ang="0">
                  <a:pos x="180" y="148"/>
                </a:cxn>
                <a:cxn ang="0">
                  <a:pos x="172" y="142"/>
                </a:cxn>
                <a:cxn ang="0">
                  <a:pos x="152" y="138"/>
                </a:cxn>
                <a:cxn ang="0">
                  <a:pos x="160" y="156"/>
                </a:cxn>
                <a:cxn ang="0">
                  <a:pos x="156" y="168"/>
                </a:cxn>
                <a:cxn ang="0">
                  <a:pos x="176" y="170"/>
                </a:cxn>
              </a:cxnLst>
              <a:rect l="0" t="0" r="r" b="b"/>
              <a:pathLst>
                <a:path w="241" h="201">
                  <a:moveTo>
                    <a:pt x="174" y="178"/>
                  </a:moveTo>
                  <a:lnTo>
                    <a:pt x="166" y="176"/>
                  </a:lnTo>
                  <a:lnTo>
                    <a:pt x="160" y="186"/>
                  </a:lnTo>
                  <a:lnTo>
                    <a:pt x="152" y="186"/>
                  </a:lnTo>
                  <a:lnTo>
                    <a:pt x="148" y="194"/>
                  </a:lnTo>
                  <a:lnTo>
                    <a:pt x="144" y="198"/>
                  </a:lnTo>
                  <a:lnTo>
                    <a:pt x="134" y="200"/>
                  </a:lnTo>
                  <a:lnTo>
                    <a:pt x="122" y="194"/>
                  </a:lnTo>
                  <a:lnTo>
                    <a:pt x="118" y="190"/>
                  </a:lnTo>
                  <a:lnTo>
                    <a:pt x="98" y="170"/>
                  </a:lnTo>
                  <a:lnTo>
                    <a:pt x="86" y="142"/>
                  </a:lnTo>
                  <a:lnTo>
                    <a:pt x="22" y="92"/>
                  </a:lnTo>
                  <a:lnTo>
                    <a:pt x="0" y="5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50" y="1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78" y="14"/>
                  </a:lnTo>
                  <a:lnTo>
                    <a:pt x="96" y="14"/>
                  </a:lnTo>
                  <a:lnTo>
                    <a:pt x="96" y="20"/>
                  </a:lnTo>
                  <a:lnTo>
                    <a:pt x="100" y="28"/>
                  </a:lnTo>
                  <a:lnTo>
                    <a:pt x="116" y="32"/>
                  </a:lnTo>
                  <a:lnTo>
                    <a:pt x="124" y="32"/>
                  </a:lnTo>
                  <a:lnTo>
                    <a:pt x="132" y="32"/>
                  </a:lnTo>
                  <a:lnTo>
                    <a:pt x="150" y="42"/>
                  </a:lnTo>
                  <a:lnTo>
                    <a:pt x="164" y="30"/>
                  </a:lnTo>
                  <a:lnTo>
                    <a:pt x="174" y="24"/>
                  </a:lnTo>
                  <a:lnTo>
                    <a:pt x="192" y="26"/>
                  </a:lnTo>
                  <a:lnTo>
                    <a:pt x="206" y="28"/>
                  </a:lnTo>
                  <a:lnTo>
                    <a:pt x="196" y="34"/>
                  </a:lnTo>
                  <a:lnTo>
                    <a:pt x="196" y="38"/>
                  </a:lnTo>
                  <a:lnTo>
                    <a:pt x="200" y="44"/>
                  </a:lnTo>
                  <a:lnTo>
                    <a:pt x="212" y="48"/>
                  </a:lnTo>
                  <a:lnTo>
                    <a:pt x="222" y="52"/>
                  </a:lnTo>
                  <a:lnTo>
                    <a:pt x="222" y="60"/>
                  </a:lnTo>
                  <a:lnTo>
                    <a:pt x="232" y="60"/>
                  </a:lnTo>
                  <a:lnTo>
                    <a:pt x="240" y="66"/>
                  </a:lnTo>
                  <a:lnTo>
                    <a:pt x="232" y="76"/>
                  </a:lnTo>
                  <a:lnTo>
                    <a:pt x="226" y="78"/>
                  </a:lnTo>
                  <a:lnTo>
                    <a:pt x="222" y="78"/>
                  </a:lnTo>
                  <a:lnTo>
                    <a:pt x="224" y="82"/>
                  </a:lnTo>
                  <a:lnTo>
                    <a:pt x="228" y="88"/>
                  </a:lnTo>
                  <a:lnTo>
                    <a:pt x="232" y="88"/>
                  </a:lnTo>
                  <a:lnTo>
                    <a:pt x="234" y="96"/>
                  </a:lnTo>
                  <a:lnTo>
                    <a:pt x="218" y="96"/>
                  </a:lnTo>
                  <a:lnTo>
                    <a:pt x="218" y="106"/>
                  </a:lnTo>
                  <a:lnTo>
                    <a:pt x="212" y="106"/>
                  </a:lnTo>
                  <a:lnTo>
                    <a:pt x="226" y="124"/>
                  </a:lnTo>
                  <a:lnTo>
                    <a:pt x="222" y="128"/>
                  </a:lnTo>
                  <a:lnTo>
                    <a:pt x="214" y="136"/>
                  </a:lnTo>
                  <a:lnTo>
                    <a:pt x="202" y="140"/>
                  </a:lnTo>
                  <a:lnTo>
                    <a:pt x="196" y="136"/>
                  </a:lnTo>
                  <a:lnTo>
                    <a:pt x="188" y="142"/>
                  </a:lnTo>
                  <a:lnTo>
                    <a:pt x="186" y="148"/>
                  </a:lnTo>
                  <a:lnTo>
                    <a:pt x="180" y="148"/>
                  </a:lnTo>
                  <a:lnTo>
                    <a:pt x="176" y="140"/>
                  </a:lnTo>
                  <a:lnTo>
                    <a:pt x="172" y="142"/>
                  </a:lnTo>
                  <a:lnTo>
                    <a:pt x="164" y="142"/>
                  </a:lnTo>
                  <a:lnTo>
                    <a:pt x="152" y="138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156" y="160"/>
                  </a:lnTo>
                  <a:lnTo>
                    <a:pt x="156" y="168"/>
                  </a:lnTo>
                  <a:lnTo>
                    <a:pt x="164" y="172"/>
                  </a:lnTo>
                  <a:lnTo>
                    <a:pt x="176" y="170"/>
                  </a:lnTo>
                  <a:lnTo>
                    <a:pt x="174" y="1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ltGray">
            <a:xfrm>
              <a:off x="2043113" y="4037013"/>
              <a:ext cx="327025" cy="519112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106" y="30"/>
                </a:cxn>
                <a:cxn ang="0">
                  <a:pos x="100" y="54"/>
                </a:cxn>
                <a:cxn ang="0">
                  <a:pos x="116" y="68"/>
                </a:cxn>
                <a:cxn ang="0">
                  <a:pos x="114" y="82"/>
                </a:cxn>
                <a:cxn ang="0">
                  <a:pos x="140" y="90"/>
                </a:cxn>
                <a:cxn ang="0">
                  <a:pos x="166" y="106"/>
                </a:cxn>
                <a:cxn ang="0">
                  <a:pos x="182" y="108"/>
                </a:cxn>
                <a:cxn ang="0">
                  <a:pos x="202" y="102"/>
                </a:cxn>
                <a:cxn ang="0">
                  <a:pos x="190" y="126"/>
                </a:cxn>
                <a:cxn ang="0">
                  <a:pos x="194" y="156"/>
                </a:cxn>
                <a:cxn ang="0">
                  <a:pos x="198" y="170"/>
                </a:cxn>
                <a:cxn ang="0">
                  <a:pos x="206" y="192"/>
                </a:cxn>
                <a:cxn ang="0">
                  <a:pos x="196" y="182"/>
                </a:cxn>
                <a:cxn ang="0">
                  <a:pos x="188" y="182"/>
                </a:cxn>
                <a:cxn ang="0">
                  <a:pos x="178" y="186"/>
                </a:cxn>
                <a:cxn ang="0">
                  <a:pos x="158" y="192"/>
                </a:cxn>
                <a:cxn ang="0">
                  <a:pos x="168" y="196"/>
                </a:cxn>
                <a:cxn ang="0">
                  <a:pos x="158" y="204"/>
                </a:cxn>
                <a:cxn ang="0">
                  <a:pos x="150" y="210"/>
                </a:cxn>
                <a:cxn ang="0">
                  <a:pos x="162" y="224"/>
                </a:cxn>
                <a:cxn ang="0">
                  <a:pos x="166" y="238"/>
                </a:cxn>
                <a:cxn ang="0">
                  <a:pos x="142" y="280"/>
                </a:cxn>
                <a:cxn ang="0">
                  <a:pos x="140" y="252"/>
                </a:cxn>
                <a:cxn ang="0">
                  <a:pos x="132" y="254"/>
                </a:cxn>
                <a:cxn ang="0">
                  <a:pos x="118" y="254"/>
                </a:cxn>
                <a:cxn ang="0">
                  <a:pos x="100" y="246"/>
                </a:cxn>
                <a:cxn ang="0">
                  <a:pos x="92" y="232"/>
                </a:cxn>
                <a:cxn ang="0">
                  <a:pos x="80" y="226"/>
                </a:cxn>
                <a:cxn ang="0">
                  <a:pos x="56" y="210"/>
                </a:cxn>
                <a:cxn ang="0">
                  <a:pos x="52" y="204"/>
                </a:cxn>
                <a:cxn ang="0">
                  <a:pos x="42" y="204"/>
                </a:cxn>
                <a:cxn ang="0">
                  <a:pos x="44" y="210"/>
                </a:cxn>
                <a:cxn ang="0">
                  <a:pos x="20" y="200"/>
                </a:cxn>
                <a:cxn ang="0">
                  <a:pos x="10" y="170"/>
                </a:cxn>
                <a:cxn ang="0">
                  <a:pos x="20" y="166"/>
                </a:cxn>
                <a:cxn ang="0">
                  <a:pos x="26" y="136"/>
                </a:cxn>
                <a:cxn ang="0">
                  <a:pos x="24" y="114"/>
                </a:cxn>
                <a:cxn ang="0">
                  <a:pos x="22" y="92"/>
                </a:cxn>
                <a:cxn ang="0">
                  <a:pos x="30" y="72"/>
                </a:cxn>
                <a:cxn ang="0">
                  <a:pos x="42" y="60"/>
                </a:cxn>
                <a:cxn ang="0">
                  <a:pos x="56" y="54"/>
                </a:cxn>
                <a:cxn ang="0">
                  <a:pos x="62" y="42"/>
                </a:cxn>
                <a:cxn ang="0">
                  <a:pos x="70" y="22"/>
                </a:cxn>
                <a:cxn ang="0">
                  <a:pos x="86" y="18"/>
                </a:cxn>
                <a:cxn ang="0">
                  <a:pos x="102" y="16"/>
                </a:cxn>
                <a:cxn ang="0">
                  <a:pos x="114" y="2"/>
                </a:cxn>
                <a:cxn ang="0">
                  <a:pos x="132" y="0"/>
                </a:cxn>
              </a:cxnLst>
              <a:rect l="0" t="0" r="r" b="b"/>
              <a:pathLst>
                <a:path w="207" h="287">
                  <a:moveTo>
                    <a:pt x="140" y="6"/>
                  </a:moveTo>
                  <a:lnTo>
                    <a:pt x="130" y="10"/>
                  </a:lnTo>
                  <a:lnTo>
                    <a:pt x="120" y="22"/>
                  </a:lnTo>
                  <a:lnTo>
                    <a:pt x="106" y="30"/>
                  </a:lnTo>
                  <a:lnTo>
                    <a:pt x="104" y="44"/>
                  </a:lnTo>
                  <a:lnTo>
                    <a:pt x="100" y="54"/>
                  </a:lnTo>
                  <a:lnTo>
                    <a:pt x="108" y="54"/>
                  </a:lnTo>
                  <a:lnTo>
                    <a:pt x="116" y="68"/>
                  </a:lnTo>
                  <a:lnTo>
                    <a:pt x="114" y="76"/>
                  </a:lnTo>
                  <a:lnTo>
                    <a:pt x="114" y="82"/>
                  </a:lnTo>
                  <a:lnTo>
                    <a:pt x="118" y="86"/>
                  </a:lnTo>
                  <a:lnTo>
                    <a:pt x="140" y="90"/>
                  </a:lnTo>
                  <a:lnTo>
                    <a:pt x="154" y="88"/>
                  </a:lnTo>
                  <a:lnTo>
                    <a:pt x="166" y="106"/>
                  </a:lnTo>
                  <a:lnTo>
                    <a:pt x="174" y="102"/>
                  </a:lnTo>
                  <a:lnTo>
                    <a:pt x="182" y="108"/>
                  </a:lnTo>
                  <a:lnTo>
                    <a:pt x="192" y="106"/>
                  </a:lnTo>
                  <a:lnTo>
                    <a:pt x="202" y="102"/>
                  </a:lnTo>
                  <a:lnTo>
                    <a:pt x="200" y="114"/>
                  </a:lnTo>
                  <a:lnTo>
                    <a:pt x="190" y="126"/>
                  </a:lnTo>
                  <a:lnTo>
                    <a:pt x="192" y="148"/>
                  </a:lnTo>
                  <a:lnTo>
                    <a:pt x="194" y="156"/>
                  </a:lnTo>
                  <a:lnTo>
                    <a:pt x="188" y="164"/>
                  </a:lnTo>
                  <a:lnTo>
                    <a:pt x="198" y="170"/>
                  </a:lnTo>
                  <a:lnTo>
                    <a:pt x="204" y="182"/>
                  </a:lnTo>
                  <a:lnTo>
                    <a:pt x="206" y="192"/>
                  </a:lnTo>
                  <a:lnTo>
                    <a:pt x="200" y="196"/>
                  </a:lnTo>
                  <a:lnTo>
                    <a:pt x="196" y="182"/>
                  </a:lnTo>
                  <a:lnTo>
                    <a:pt x="192" y="176"/>
                  </a:lnTo>
                  <a:lnTo>
                    <a:pt x="188" y="182"/>
                  </a:lnTo>
                  <a:lnTo>
                    <a:pt x="180" y="180"/>
                  </a:lnTo>
                  <a:lnTo>
                    <a:pt x="178" y="186"/>
                  </a:lnTo>
                  <a:lnTo>
                    <a:pt x="158" y="184"/>
                  </a:lnTo>
                  <a:lnTo>
                    <a:pt x="158" y="192"/>
                  </a:lnTo>
                  <a:lnTo>
                    <a:pt x="164" y="192"/>
                  </a:lnTo>
                  <a:lnTo>
                    <a:pt x="168" y="196"/>
                  </a:lnTo>
                  <a:lnTo>
                    <a:pt x="170" y="206"/>
                  </a:lnTo>
                  <a:lnTo>
                    <a:pt x="158" y="204"/>
                  </a:lnTo>
                  <a:lnTo>
                    <a:pt x="152" y="206"/>
                  </a:lnTo>
                  <a:lnTo>
                    <a:pt x="150" y="210"/>
                  </a:lnTo>
                  <a:lnTo>
                    <a:pt x="152" y="214"/>
                  </a:lnTo>
                  <a:lnTo>
                    <a:pt x="162" y="224"/>
                  </a:lnTo>
                  <a:lnTo>
                    <a:pt x="166" y="230"/>
                  </a:lnTo>
                  <a:lnTo>
                    <a:pt x="166" y="238"/>
                  </a:lnTo>
                  <a:lnTo>
                    <a:pt x="154" y="286"/>
                  </a:lnTo>
                  <a:lnTo>
                    <a:pt x="142" y="280"/>
                  </a:lnTo>
                  <a:lnTo>
                    <a:pt x="148" y="258"/>
                  </a:lnTo>
                  <a:lnTo>
                    <a:pt x="140" y="252"/>
                  </a:lnTo>
                  <a:lnTo>
                    <a:pt x="136" y="252"/>
                  </a:lnTo>
                  <a:lnTo>
                    <a:pt x="132" y="254"/>
                  </a:lnTo>
                  <a:lnTo>
                    <a:pt x="124" y="250"/>
                  </a:lnTo>
                  <a:lnTo>
                    <a:pt x="118" y="254"/>
                  </a:lnTo>
                  <a:lnTo>
                    <a:pt x="100" y="254"/>
                  </a:lnTo>
                  <a:lnTo>
                    <a:pt x="100" y="246"/>
                  </a:lnTo>
                  <a:lnTo>
                    <a:pt x="94" y="24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80" y="226"/>
                  </a:lnTo>
                  <a:lnTo>
                    <a:pt x="70" y="216"/>
                  </a:lnTo>
                  <a:lnTo>
                    <a:pt x="56" y="210"/>
                  </a:lnTo>
                  <a:lnTo>
                    <a:pt x="54" y="206"/>
                  </a:lnTo>
                  <a:lnTo>
                    <a:pt x="52" y="204"/>
                  </a:lnTo>
                  <a:lnTo>
                    <a:pt x="46" y="204"/>
                  </a:lnTo>
                  <a:lnTo>
                    <a:pt x="42" y="204"/>
                  </a:lnTo>
                  <a:lnTo>
                    <a:pt x="42" y="208"/>
                  </a:lnTo>
                  <a:lnTo>
                    <a:pt x="44" y="210"/>
                  </a:lnTo>
                  <a:lnTo>
                    <a:pt x="24" y="208"/>
                  </a:lnTo>
                  <a:lnTo>
                    <a:pt x="20" y="200"/>
                  </a:lnTo>
                  <a:lnTo>
                    <a:pt x="0" y="188"/>
                  </a:lnTo>
                  <a:lnTo>
                    <a:pt x="10" y="170"/>
                  </a:lnTo>
                  <a:lnTo>
                    <a:pt x="14" y="172"/>
                  </a:lnTo>
                  <a:lnTo>
                    <a:pt x="20" y="166"/>
                  </a:lnTo>
                  <a:lnTo>
                    <a:pt x="28" y="156"/>
                  </a:lnTo>
                  <a:lnTo>
                    <a:pt x="26" y="136"/>
                  </a:lnTo>
                  <a:lnTo>
                    <a:pt x="26" y="124"/>
                  </a:lnTo>
                  <a:lnTo>
                    <a:pt x="24" y="114"/>
                  </a:lnTo>
                  <a:lnTo>
                    <a:pt x="28" y="102"/>
                  </a:lnTo>
                  <a:lnTo>
                    <a:pt x="22" y="92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36" y="64"/>
                  </a:lnTo>
                  <a:lnTo>
                    <a:pt x="42" y="60"/>
                  </a:lnTo>
                  <a:lnTo>
                    <a:pt x="44" y="56"/>
                  </a:lnTo>
                  <a:lnTo>
                    <a:pt x="56" y="54"/>
                  </a:lnTo>
                  <a:lnTo>
                    <a:pt x="62" y="50"/>
                  </a:lnTo>
                  <a:lnTo>
                    <a:pt x="62" y="42"/>
                  </a:lnTo>
                  <a:lnTo>
                    <a:pt x="62" y="34"/>
                  </a:lnTo>
                  <a:lnTo>
                    <a:pt x="70" y="22"/>
                  </a:lnTo>
                  <a:lnTo>
                    <a:pt x="78" y="24"/>
                  </a:lnTo>
                  <a:lnTo>
                    <a:pt x="86" y="18"/>
                  </a:lnTo>
                  <a:lnTo>
                    <a:pt x="92" y="20"/>
                  </a:lnTo>
                  <a:lnTo>
                    <a:pt x="102" y="16"/>
                  </a:lnTo>
                  <a:lnTo>
                    <a:pt x="110" y="8"/>
                  </a:lnTo>
                  <a:lnTo>
                    <a:pt x="114" y="2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4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ltGray">
            <a:xfrm>
              <a:off x="2503488" y="6419850"/>
              <a:ext cx="66675" cy="333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36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28" y="8"/>
                </a:cxn>
                <a:cxn ang="0">
                  <a:pos x="24" y="4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8" y="14"/>
                </a:cxn>
                <a:cxn ang="0">
                  <a:pos x="28" y="18"/>
                </a:cxn>
                <a:cxn ang="0">
                  <a:pos x="24" y="16"/>
                </a:cxn>
                <a:cxn ang="0">
                  <a:pos x="18" y="14"/>
                </a:cxn>
                <a:cxn ang="0">
                  <a:pos x="14" y="12"/>
                </a:cxn>
                <a:cxn ang="0">
                  <a:pos x="12" y="10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6"/>
                </a:cxn>
                <a:cxn ang="0">
                  <a:pos x="0" y="4"/>
                </a:cxn>
              </a:cxnLst>
              <a:rect l="0" t="0" r="r" b="b"/>
              <a:pathLst>
                <a:path w="43" h="19">
                  <a:moveTo>
                    <a:pt x="0" y="4"/>
                  </a:moveTo>
                  <a:lnTo>
                    <a:pt x="14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ltGray">
            <a:xfrm>
              <a:off x="2730500" y="6223000"/>
              <a:ext cx="42863" cy="492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4" y="6"/>
                </a:cxn>
                <a:cxn ang="0">
                  <a:pos x="26" y="8"/>
                </a:cxn>
                <a:cxn ang="0">
                  <a:pos x="24" y="12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0" y="22"/>
                </a:cxn>
                <a:cxn ang="0">
                  <a:pos x="6" y="14"/>
                </a:cxn>
                <a:cxn ang="0">
                  <a:pos x="10" y="0"/>
                </a:cxn>
              </a:cxnLst>
              <a:rect l="0" t="0" r="r" b="b"/>
              <a:pathLst>
                <a:path w="27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4" y="12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6" y="14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ltGray">
            <a:xfrm>
              <a:off x="2698750" y="6234113"/>
              <a:ext cx="36513" cy="412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6" y="22"/>
                </a:cxn>
                <a:cxn ang="0">
                  <a:pos x="2" y="16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22" y="0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16" y="10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0" y="2"/>
                  </a:lnTo>
                  <a:lnTo>
                    <a:pt x="6" y="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ltGray">
            <a:xfrm>
              <a:off x="2384425" y="6361113"/>
              <a:ext cx="41275" cy="36512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0" y="14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4" y="8"/>
                </a:cxn>
              </a:cxnLst>
              <a:rect l="0" t="0" r="r" b="b"/>
              <a:pathLst>
                <a:path w="25" h="21">
                  <a:moveTo>
                    <a:pt x="24" y="8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ltGray">
            <a:xfrm>
              <a:off x="2433638" y="6381750"/>
              <a:ext cx="26987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2"/>
                </a:cxn>
                <a:cxn ang="0">
                  <a:pos x="16" y="2"/>
                </a:cxn>
                <a:cxn ang="0">
                  <a:pos x="16" y="8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lnTo>
                    <a:pt x="10" y="2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6" y="6"/>
                  </a:lnTo>
                  <a:lnTo>
                    <a:pt x="0" y="8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ltGray">
            <a:xfrm>
              <a:off x="2355850" y="6327775"/>
              <a:ext cx="41275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2" y="10"/>
                </a:cxn>
                <a:cxn ang="0">
                  <a:pos x="24" y="14"/>
                </a:cxn>
                <a:cxn ang="0">
                  <a:pos x="14" y="14"/>
                </a:cxn>
                <a:cxn ang="0">
                  <a:pos x="2" y="10"/>
                </a:cxn>
                <a:cxn ang="0">
                  <a:pos x="0" y="0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4" y="8"/>
                  </a:lnTo>
                  <a:lnTo>
                    <a:pt x="12" y="10"/>
                  </a:lnTo>
                  <a:lnTo>
                    <a:pt x="24" y="14"/>
                  </a:lnTo>
                  <a:lnTo>
                    <a:pt x="14" y="14"/>
                  </a:lnTo>
                  <a:lnTo>
                    <a:pt x="2" y="1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ltGray">
            <a:xfrm>
              <a:off x="2330450" y="6270625"/>
              <a:ext cx="23813" cy="4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6" y="14"/>
                </a:cxn>
                <a:cxn ang="0">
                  <a:pos x="8" y="20"/>
                </a:cxn>
                <a:cxn ang="0">
                  <a:pos x="14" y="22"/>
                </a:cxn>
                <a:cxn ang="0">
                  <a:pos x="12" y="14"/>
                </a:cxn>
                <a:cxn ang="0">
                  <a:pos x="8" y="10"/>
                </a:cxn>
                <a:cxn ang="0">
                  <a:pos x="0" y="0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lnTo>
                    <a:pt x="0" y="10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ltGray">
            <a:xfrm>
              <a:off x="2465388" y="6357938"/>
              <a:ext cx="11112" cy="26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lnTo>
                    <a:pt x="0" y="8"/>
                  </a:lnTo>
                  <a:lnTo>
                    <a:pt x="4" y="1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ltGray">
            <a:xfrm>
              <a:off x="2311400" y="6208713"/>
              <a:ext cx="7938" cy="238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5" h="13">
                  <a:moveTo>
                    <a:pt x="0" y="0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ltGray">
            <a:xfrm>
              <a:off x="2287588" y="6094413"/>
              <a:ext cx="6350" cy="79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ltGray">
            <a:xfrm>
              <a:off x="2287588" y="6097588"/>
              <a:ext cx="7937" cy="3175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ltGray">
            <a:xfrm>
              <a:off x="2560638" y="6446838"/>
              <a:ext cx="3175" cy="31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ltGray">
            <a:xfrm>
              <a:off x="2278063" y="5856288"/>
              <a:ext cx="25400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12" y="34"/>
                </a:cxn>
                <a:cxn ang="0">
                  <a:pos x="16" y="2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lnTo>
                    <a:pt x="2" y="24"/>
                  </a:lnTo>
                  <a:lnTo>
                    <a:pt x="0" y="32"/>
                  </a:lnTo>
                  <a:lnTo>
                    <a:pt x="12" y="34"/>
                  </a:lnTo>
                  <a:lnTo>
                    <a:pt x="16" y="2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ltGray">
            <a:xfrm>
              <a:off x="2287588" y="5957888"/>
              <a:ext cx="1587" cy="79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ltGray">
            <a:xfrm>
              <a:off x="2287588" y="5961063"/>
              <a:ext cx="4762" cy="3175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ltGray">
            <a:xfrm>
              <a:off x="2292350" y="5975350"/>
              <a:ext cx="1588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ltGray">
            <a:xfrm>
              <a:off x="2292350" y="5978525"/>
              <a:ext cx="3175" cy="3175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ltGray">
            <a:xfrm>
              <a:off x="2300288" y="5992813"/>
              <a:ext cx="63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ltGray">
            <a:xfrm>
              <a:off x="2303463" y="5992813"/>
              <a:ext cx="3175" cy="11112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ltGray">
            <a:xfrm>
              <a:off x="2603500" y="5946775"/>
              <a:ext cx="30163" cy="317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18" y="10"/>
                </a:cxn>
                <a:cxn ang="0">
                  <a:pos x="14" y="16"/>
                </a:cxn>
                <a:cxn ang="0">
                  <a:pos x="10" y="12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2" y="8"/>
                </a:cxn>
                <a:cxn ang="0">
                  <a:pos x="0" y="2"/>
                </a:cxn>
              </a:cxnLst>
              <a:rect l="0" t="0" r="r" b="b"/>
              <a:pathLst>
                <a:path w="19" h="17">
                  <a:moveTo>
                    <a:pt x="0" y="2"/>
                  </a:moveTo>
                  <a:lnTo>
                    <a:pt x="10" y="2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14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ltGray">
            <a:xfrm>
              <a:off x="2390775" y="3873500"/>
              <a:ext cx="11113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ltGray">
            <a:xfrm>
              <a:off x="2416175" y="3884613"/>
              <a:ext cx="4763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ltGray">
            <a:xfrm>
              <a:off x="2435225" y="3894138"/>
              <a:ext cx="7938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ltGray">
            <a:xfrm>
              <a:off x="2439988" y="3903663"/>
              <a:ext cx="7937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ltGray">
            <a:xfrm>
              <a:off x="2452688" y="3924300"/>
              <a:ext cx="11112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2" y="0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ltGray">
            <a:xfrm>
              <a:off x="2462213" y="3965575"/>
              <a:ext cx="11112" cy="111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ltGray">
            <a:xfrm>
              <a:off x="2474913" y="3941763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ltGray">
            <a:xfrm>
              <a:off x="1665288" y="1314450"/>
              <a:ext cx="225425" cy="215900"/>
            </a:xfrm>
            <a:custGeom>
              <a:avLst/>
              <a:gdLst/>
              <a:ahLst/>
              <a:cxnLst>
                <a:cxn ang="0">
                  <a:pos x="140" y="58"/>
                </a:cxn>
                <a:cxn ang="0">
                  <a:pos x="142" y="42"/>
                </a:cxn>
                <a:cxn ang="0">
                  <a:pos x="140" y="40"/>
                </a:cxn>
                <a:cxn ang="0">
                  <a:pos x="140" y="30"/>
                </a:cxn>
                <a:cxn ang="0">
                  <a:pos x="130" y="20"/>
                </a:cxn>
                <a:cxn ang="0">
                  <a:pos x="124" y="20"/>
                </a:cxn>
                <a:cxn ang="0">
                  <a:pos x="122" y="22"/>
                </a:cxn>
                <a:cxn ang="0">
                  <a:pos x="118" y="20"/>
                </a:cxn>
                <a:cxn ang="0">
                  <a:pos x="116" y="20"/>
                </a:cxn>
                <a:cxn ang="0">
                  <a:pos x="116" y="16"/>
                </a:cxn>
                <a:cxn ang="0">
                  <a:pos x="104" y="8"/>
                </a:cxn>
                <a:cxn ang="0">
                  <a:pos x="102" y="2"/>
                </a:cxn>
                <a:cxn ang="0">
                  <a:pos x="92" y="0"/>
                </a:cxn>
                <a:cxn ang="0">
                  <a:pos x="82" y="4"/>
                </a:cxn>
                <a:cxn ang="0">
                  <a:pos x="60" y="2"/>
                </a:cxn>
                <a:cxn ang="0">
                  <a:pos x="58" y="16"/>
                </a:cxn>
                <a:cxn ang="0">
                  <a:pos x="60" y="24"/>
                </a:cxn>
                <a:cxn ang="0">
                  <a:pos x="52" y="28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6"/>
                </a:cxn>
                <a:cxn ang="0">
                  <a:pos x="22" y="62"/>
                </a:cxn>
                <a:cxn ang="0">
                  <a:pos x="2" y="72"/>
                </a:cxn>
                <a:cxn ang="0">
                  <a:pos x="0" y="82"/>
                </a:cxn>
                <a:cxn ang="0">
                  <a:pos x="2" y="90"/>
                </a:cxn>
                <a:cxn ang="0">
                  <a:pos x="2" y="110"/>
                </a:cxn>
                <a:cxn ang="0">
                  <a:pos x="0" y="118"/>
                </a:cxn>
                <a:cxn ang="0">
                  <a:pos x="8" y="118"/>
                </a:cxn>
                <a:cxn ang="0">
                  <a:pos x="16" y="118"/>
                </a:cxn>
                <a:cxn ang="0">
                  <a:pos x="20" y="114"/>
                </a:cxn>
                <a:cxn ang="0">
                  <a:pos x="22" y="110"/>
                </a:cxn>
                <a:cxn ang="0">
                  <a:pos x="26" y="108"/>
                </a:cxn>
                <a:cxn ang="0">
                  <a:pos x="26" y="118"/>
                </a:cxn>
                <a:cxn ang="0">
                  <a:pos x="36" y="118"/>
                </a:cxn>
                <a:cxn ang="0">
                  <a:pos x="42" y="112"/>
                </a:cxn>
                <a:cxn ang="0">
                  <a:pos x="46" y="102"/>
                </a:cxn>
                <a:cxn ang="0">
                  <a:pos x="52" y="96"/>
                </a:cxn>
                <a:cxn ang="0">
                  <a:pos x="60" y="92"/>
                </a:cxn>
                <a:cxn ang="0">
                  <a:pos x="66" y="94"/>
                </a:cxn>
                <a:cxn ang="0">
                  <a:pos x="80" y="76"/>
                </a:cxn>
                <a:cxn ang="0">
                  <a:pos x="90" y="76"/>
                </a:cxn>
                <a:cxn ang="0">
                  <a:pos x="120" y="66"/>
                </a:cxn>
                <a:cxn ang="0">
                  <a:pos x="136" y="64"/>
                </a:cxn>
                <a:cxn ang="0">
                  <a:pos x="140" y="58"/>
                </a:cxn>
              </a:cxnLst>
              <a:rect l="0" t="0" r="r" b="b"/>
              <a:pathLst>
                <a:path w="143" h="119">
                  <a:moveTo>
                    <a:pt x="140" y="58"/>
                  </a:moveTo>
                  <a:lnTo>
                    <a:pt x="142" y="42"/>
                  </a:lnTo>
                  <a:lnTo>
                    <a:pt x="140" y="40"/>
                  </a:lnTo>
                  <a:lnTo>
                    <a:pt x="140" y="30"/>
                  </a:lnTo>
                  <a:lnTo>
                    <a:pt x="130" y="20"/>
                  </a:lnTo>
                  <a:lnTo>
                    <a:pt x="124" y="20"/>
                  </a:lnTo>
                  <a:lnTo>
                    <a:pt x="122" y="22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6" y="16"/>
                  </a:lnTo>
                  <a:lnTo>
                    <a:pt x="104" y="8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2" y="4"/>
                  </a:lnTo>
                  <a:lnTo>
                    <a:pt x="60" y="2"/>
                  </a:lnTo>
                  <a:lnTo>
                    <a:pt x="58" y="16"/>
                  </a:lnTo>
                  <a:lnTo>
                    <a:pt x="60" y="24"/>
                  </a:lnTo>
                  <a:lnTo>
                    <a:pt x="52" y="28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6"/>
                  </a:lnTo>
                  <a:lnTo>
                    <a:pt x="22" y="62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110"/>
                  </a:lnTo>
                  <a:lnTo>
                    <a:pt x="0" y="118"/>
                  </a:lnTo>
                  <a:lnTo>
                    <a:pt x="8" y="118"/>
                  </a:lnTo>
                  <a:lnTo>
                    <a:pt x="16" y="118"/>
                  </a:lnTo>
                  <a:lnTo>
                    <a:pt x="20" y="114"/>
                  </a:lnTo>
                  <a:lnTo>
                    <a:pt x="22" y="110"/>
                  </a:lnTo>
                  <a:lnTo>
                    <a:pt x="26" y="108"/>
                  </a:lnTo>
                  <a:lnTo>
                    <a:pt x="26" y="118"/>
                  </a:lnTo>
                  <a:lnTo>
                    <a:pt x="36" y="118"/>
                  </a:lnTo>
                  <a:lnTo>
                    <a:pt x="42" y="112"/>
                  </a:lnTo>
                  <a:lnTo>
                    <a:pt x="46" y="102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6" y="94"/>
                  </a:lnTo>
                  <a:lnTo>
                    <a:pt x="80" y="76"/>
                  </a:lnTo>
                  <a:lnTo>
                    <a:pt x="90" y="76"/>
                  </a:lnTo>
                  <a:lnTo>
                    <a:pt x="120" y="66"/>
                  </a:lnTo>
                  <a:lnTo>
                    <a:pt x="136" y="64"/>
                  </a:lnTo>
                  <a:lnTo>
                    <a:pt x="140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ltGray">
            <a:xfrm>
              <a:off x="2346325" y="3384550"/>
              <a:ext cx="11113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ltGray">
            <a:xfrm>
              <a:off x="2355850" y="3413125"/>
              <a:ext cx="1270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ltGray">
            <a:xfrm>
              <a:off x="1741488" y="4395788"/>
              <a:ext cx="31750" cy="5238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0" y="22"/>
                </a:cxn>
                <a:cxn ang="0">
                  <a:pos x="4" y="28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14" y="6"/>
                </a:cxn>
              </a:cxnLst>
              <a:rect l="0" t="0" r="r" b="b"/>
              <a:pathLst>
                <a:path w="21" h="29">
                  <a:moveTo>
                    <a:pt x="14" y="6"/>
                  </a:moveTo>
                  <a:lnTo>
                    <a:pt x="20" y="22"/>
                  </a:lnTo>
                  <a:lnTo>
                    <a:pt x="4" y="28"/>
                  </a:lnTo>
                  <a:lnTo>
                    <a:pt x="6" y="18"/>
                  </a:lnTo>
                  <a:lnTo>
                    <a:pt x="0" y="0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ltGray">
            <a:xfrm>
              <a:off x="1784350" y="4411663"/>
              <a:ext cx="1588" cy="793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ltGray">
            <a:xfrm>
              <a:off x="7169150" y="4240213"/>
              <a:ext cx="66675" cy="873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8"/>
                </a:cxn>
                <a:cxn ang="0">
                  <a:pos x="20" y="48"/>
                </a:cxn>
                <a:cxn ang="0">
                  <a:pos x="42" y="24"/>
                </a:cxn>
                <a:cxn ang="0">
                  <a:pos x="26" y="0"/>
                </a:cxn>
              </a:cxnLst>
              <a:rect l="0" t="0" r="r" b="b"/>
              <a:pathLst>
                <a:path w="43" h="49">
                  <a:moveTo>
                    <a:pt x="26" y="0"/>
                  </a:moveTo>
                  <a:lnTo>
                    <a:pt x="0" y="28"/>
                  </a:lnTo>
                  <a:lnTo>
                    <a:pt x="20" y="48"/>
                  </a:lnTo>
                  <a:lnTo>
                    <a:pt x="42" y="24"/>
                  </a:lnTo>
                  <a:lnTo>
                    <a:pt x="2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ltGray">
            <a:xfrm>
              <a:off x="5113338" y="3984625"/>
              <a:ext cx="58737" cy="6667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" y="7"/>
                </a:cxn>
                <a:cxn ang="0">
                  <a:pos x="36" y="15"/>
                </a:cxn>
                <a:cxn ang="0">
                  <a:pos x="31" y="18"/>
                </a:cxn>
                <a:cxn ang="0">
                  <a:pos x="36" y="23"/>
                </a:cxn>
                <a:cxn ang="0">
                  <a:pos x="29" y="31"/>
                </a:cxn>
                <a:cxn ang="0">
                  <a:pos x="26" y="36"/>
                </a:cxn>
                <a:cxn ang="0">
                  <a:pos x="2" y="36"/>
                </a:cxn>
                <a:cxn ang="0">
                  <a:pos x="0" y="2"/>
                </a:cxn>
                <a:cxn ang="0">
                  <a:pos x="28" y="0"/>
                </a:cxn>
              </a:cxnLst>
              <a:rect l="0" t="0" r="r" b="b"/>
              <a:pathLst>
                <a:path w="37" h="37">
                  <a:moveTo>
                    <a:pt x="28" y="0"/>
                  </a:moveTo>
                  <a:lnTo>
                    <a:pt x="34" y="7"/>
                  </a:lnTo>
                  <a:lnTo>
                    <a:pt x="36" y="15"/>
                  </a:lnTo>
                  <a:lnTo>
                    <a:pt x="31" y="18"/>
                  </a:lnTo>
                  <a:lnTo>
                    <a:pt x="36" y="23"/>
                  </a:lnTo>
                  <a:lnTo>
                    <a:pt x="29" y="31"/>
                  </a:lnTo>
                  <a:lnTo>
                    <a:pt x="26" y="36"/>
                  </a:lnTo>
                  <a:lnTo>
                    <a:pt x="2" y="36"/>
                  </a:lnTo>
                  <a:lnTo>
                    <a:pt x="0" y="2"/>
                  </a:lnTo>
                  <a:lnTo>
                    <a:pt x="2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ltGray">
            <a:xfrm>
              <a:off x="5111750" y="3983038"/>
              <a:ext cx="71438" cy="8096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2" y="8"/>
                </a:cxn>
                <a:cxn ang="0">
                  <a:pos x="44" y="18"/>
                </a:cxn>
                <a:cxn ang="0">
                  <a:pos x="38" y="22"/>
                </a:cxn>
                <a:cxn ang="0">
                  <a:pos x="44" y="28"/>
                </a:cxn>
                <a:cxn ang="0">
                  <a:pos x="36" y="38"/>
                </a:cxn>
                <a:cxn ang="0">
                  <a:pos x="32" y="44"/>
                </a:cxn>
                <a:cxn ang="0">
                  <a:pos x="2" y="44"/>
                </a:cxn>
                <a:cxn ang="0">
                  <a:pos x="0" y="2"/>
                </a:cxn>
                <a:cxn ang="0">
                  <a:pos x="34" y="0"/>
                </a:cxn>
              </a:cxnLst>
              <a:rect l="0" t="0" r="r" b="b"/>
              <a:pathLst>
                <a:path w="45" h="45">
                  <a:moveTo>
                    <a:pt x="34" y="0"/>
                  </a:moveTo>
                  <a:lnTo>
                    <a:pt x="42" y="8"/>
                  </a:lnTo>
                  <a:lnTo>
                    <a:pt x="44" y="18"/>
                  </a:lnTo>
                  <a:lnTo>
                    <a:pt x="38" y="22"/>
                  </a:lnTo>
                  <a:lnTo>
                    <a:pt x="44" y="28"/>
                  </a:lnTo>
                  <a:lnTo>
                    <a:pt x="36" y="38"/>
                  </a:lnTo>
                  <a:lnTo>
                    <a:pt x="32" y="44"/>
                  </a:lnTo>
                  <a:lnTo>
                    <a:pt x="2" y="44"/>
                  </a:lnTo>
                  <a:lnTo>
                    <a:pt x="0" y="2"/>
                  </a:lnTo>
                  <a:lnTo>
                    <a:pt x="3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ltGray">
            <a:xfrm>
              <a:off x="4865688" y="3228975"/>
              <a:ext cx="53975" cy="4127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8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10" y="22"/>
                </a:cxn>
                <a:cxn ang="0">
                  <a:pos x="22" y="16"/>
                </a:cxn>
                <a:cxn ang="0">
                  <a:pos x="28" y="16"/>
                </a:cxn>
                <a:cxn ang="0">
                  <a:pos x="26" y="10"/>
                </a:cxn>
                <a:cxn ang="0">
                  <a:pos x="34" y="4"/>
                </a:cxn>
                <a:cxn ang="0">
                  <a:pos x="32" y="0"/>
                </a:cxn>
                <a:cxn ang="0">
                  <a:pos x="24" y="6"/>
                </a:cxn>
                <a:cxn ang="0">
                  <a:pos x="10" y="4"/>
                </a:cxn>
              </a:cxnLst>
              <a:rect l="0" t="0" r="r" b="b"/>
              <a:pathLst>
                <a:path w="35" h="23">
                  <a:moveTo>
                    <a:pt x="10" y="4"/>
                  </a:moveTo>
                  <a:lnTo>
                    <a:pt x="8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0" y="22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6" y="10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24" y="6"/>
                  </a:lnTo>
                  <a:lnTo>
                    <a:pt x="1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ltGray">
            <a:xfrm>
              <a:off x="4643438" y="3217863"/>
              <a:ext cx="73025" cy="33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12" y="10"/>
                </a:cxn>
                <a:cxn ang="0">
                  <a:pos x="20" y="14"/>
                </a:cxn>
                <a:cxn ang="0">
                  <a:pos x="22" y="18"/>
                </a:cxn>
                <a:cxn ang="0">
                  <a:pos x="40" y="18"/>
                </a:cxn>
                <a:cxn ang="0">
                  <a:pos x="46" y="12"/>
                </a:cxn>
                <a:cxn ang="0">
                  <a:pos x="46" y="8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8"/>
                </a:cxn>
                <a:cxn ang="0">
                  <a:pos x="3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47" h="19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40" y="18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ltGray">
            <a:xfrm>
              <a:off x="4749800" y="3200400"/>
              <a:ext cx="14288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ltGray">
            <a:xfrm>
              <a:off x="5453063" y="4006850"/>
              <a:ext cx="31750" cy="127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0" y="6"/>
                </a:cxn>
                <a:cxn ang="0">
                  <a:pos x="16" y="6"/>
                </a:cxn>
                <a:cxn ang="0">
                  <a:pos x="20" y="0"/>
                </a:cxn>
              </a:cxnLst>
              <a:rect l="0" t="0" r="r" b="b"/>
              <a:pathLst>
                <a:path w="21" h="7">
                  <a:moveTo>
                    <a:pt x="2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ltGray">
            <a:xfrm>
              <a:off x="4545013" y="1350963"/>
              <a:ext cx="3606800" cy="2076450"/>
            </a:xfrm>
            <a:custGeom>
              <a:avLst/>
              <a:gdLst/>
              <a:ahLst/>
              <a:cxnLst>
                <a:cxn ang="0">
                  <a:pos x="216" y="258"/>
                </a:cxn>
                <a:cxn ang="0">
                  <a:pos x="270" y="304"/>
                </a:cxn>
                <a:cxn ang="0">
                  <a:pos x="154" y="308"/>
                </a:cxn>
                <a:cxn ang="0">
                  <a:pos x="204" y="378"/>
                </a:cxn>
                <a:cxn ang="0">
                  <a:pos x="226" y="356"/>
                </a:cxn>
                <a:cxn ang="0">
                  <a:pos x="272" y="330"/>
                </a:cxn>
                <a:cxn ang="0">
                  <a:pos x="324" y="256"/>
                </a:cxn>
                <a:cxn ang="0">
                  <a:pos x="336" y="308"/>
                </a:cxn>
                <a:cxn ang="0">
                  <a:pos x="402" y="272"/>
                </a:cxn>
                <a:cxn ang="0">
                  <a:pos x="438" y="268"/>
                </a:cxn>
                <a:cxn ang="0">
                  <a:pos x="502" y="250"/>
                </a:cxn>
                <a:cxn ang="0">
                  <a:pos x="520" y="230"/>
                </a:cxn>
                <a:cxn ang="0">
                  <a:pos x="542" y="226"/>
                </a:cxn>
                <a:cxn ang="0">
                  <a:pos x="630" y="260"/>
                </a:cxn>
                <a:cxn ang="0">
                  <a:pos x="622" y="232"/>
                </a:cxn>
                <a:cxn ang="0">
                  <a:pos x="626" y="150"/>
                </a:cxn>
                <a:cxn ang="0">
                  <a:pos x="686" y="160"/>
                </a:cxn>
                <a:cxn ang="0">
                  <a:pos x="704" y="300"/>
                </a:cxn>
                <a:cxn ang="0">
                  <a:pos x="756" y="244"/>
                </a:cxn>
                <a:cxn ang="0">
                  <a:pos x="716" y="138"/>
                </a:cxn>
                <a:cxn ang="0">
                  <a:pos x="752" y="174"/>
                </a:cxn>
                <a:cxn ang="0">
                  <a:pos x="832" y="166"/>
                </a:cxn>
                <a:cxn ang="0">
                  <a:pos x="854" y="120"/>
                </a:cxn>
                <a:cxn ang="0">
                  <a:pos x="936" y="52"/>
                </a:cxn>
                <a:cxn ang="0">
                  <a:pos x="1050" y="8"/>
                </a:cxn>
                <a:cxn ang="0">
                  <a:pos x="1134" y="32"/>
                </a:cxn>
                <a:cxn ang="0">
                  <a:pos x="1176" y="102"/>
                </a:cxn>
                <a:cxn ang="0">
                  <a:pos x="1294" y="114"/>
                </a:cxn>
                <a:cxn ang="0">
                  <a:pos x="1400" y="116"/>
                </a:cxn>
                <a:cxn ang="0">
                  <a:pos x="1526" y="180"/>
                </a:cxn>
                <a:cxn ang="0">
                  <a:pos x="1618" y="138"/>
                </a:cxn>
                <a:cxn ang="0">
                  <a:pos x="1776" y="188"/>
                </a:cxn>
                <a:cxn ang="0">
                  <a:pos x="1928" y="226"/>
                </a:cxn>
                <a:cxn ang="0">
                  <a:pos x="2042" y="216"/>
                </a:cxn>
                <a:cxn ang="0">
                  <a:pos x="2184" y="242"/>
                </a:cxn>
                <a:cxn ang="0">
                  <a:pos x="2278" y="292"/>
                </a:cxn>
                <a:cxn ang="0">
                  <a:pos x="2224" y="346"/>
                </a:cxn>
                <a:cxn ang="0">
                  <a:pos x="2194" y="420"/>
                </a:cxn>
                <a:cxn ang="0">
                  <a:pos x="2064" y="472"/>
                </a:cxn>
                <a:cxn ang="0">
                  <a:pos x="2058" y="582"/>
                </a:cxn>
                <a:cxn ang="0">
                  <a:pos x="1962" y="562"/>
                </a:cxn>
                <a:cxn ang="0">
                  <a:pos x="2026" y="400"/>
                </a:cxn>
                <a:cxn ang="0">
                  <a:pos x="1930" y="442"/>
                </a:cxn>
                <a:cxn ang="0">
                  <a:pos x="1898" y="502"/>
                </a:cxn>
                <a:cxn ang="0">
                  <a:pos x="1800" y="490"/>
                </a:cxn>
                <a:cxn ang="0">
                  <a:pos x="1704" y="606"/>
                </a:cxn>
                <a:cxn ang="0">
                  <a:pos x="1752" y="824"/>
                </a:cxn>
                <a:cxn ang="0">
                  <a:pos x="528" y="1028"/>
                </a:cxn>
                <a:cxn ang="0">
                  <a:pos x="516" y="884"/>
                </a:cxn>
                <a:cxn ang="0">
                  <a:pos x="466" y="844"/>
                </a:cxn>
                <a:cxn ang="0">
                  <a:pos x="404" y="830"/>
                </a:cxn>
                <a:cxn ang="0">
                  <a:pos x="348" y="890"/>
                </a:cxn>
                <a:cxn ang="0">
                  <a:pos x="240" y="818"/>
                </a:cxn>
                <a:cxn ang="0">
                  <a:pos x="10" y="752"/>
                </a:cxn>
                <a:cxn ang="0">
                  <a:pos x="36" y="504"/>
                </a:cxn>
                <a:cxn ang="0">
                  <a:pos x="126" y="474"/>
                </a:cxn>
                <a:cxn ang="0">
                  <a:pos x="130" y="236"/>
                </a:cxn>
              </a:cxnLst>
              <a:rect l="0" t="0" r="r" b="b"/>
              <a:pathLst>
                <a:path w="2281" h="1145">
                  <a:moveTo>
                    <a:pt x="152" y="238"/>
                  </a:moveTo>
                  <a:lnTo>
                    <a:pt x="162" y="238"/>
                  </a:lnTo>
                  <a:lnTo>
                    <a:pt x="188" y="248"/>
                  </a:lnTo>
                  <a:lnTo>
                    <a:pt x="192" y="244"/>
                  </a:lnTo>
                  <a:lnTo>
                    <a:pt x="198" y="248"/>
                  </a:lnTo>
                  <a:lnTo>
                    <a:pt x="202" y="250"/>
                  </a:lnTo>
                  <a:lnTo>
                    <a:pt x="204" y="254"/>
                  </a:lnTo>
                  <a:lnTo>
                    <a:pt x="212" y="258"/>
                  </a:lnTo>
                  <a:lnTo>
                    <a:pt x="216" y="258"/>
                  </a:lnTo>
                  <a:lnTo>
                    <a:pt x="224" y="266"/>
                  </a:lnTo>
                  <a:lnTo>
                    <a:pt x="228" y="270"/>
                  </a:lnTo>
                  <a:lnTo>
                    <a:pt x="230" y="274"/>
                  </a:lnTo>
                  <a:lnTo>
                    <a:pt x="234" y="274"/>
                  </a:lnTo>
                  <a:lnTo>
                    <a:pt x="240" y="278"/>
                  </a:lnTo>
                  <a:lnTo>
                    <a:pt x="250" y="278"/>
                  </a:lnTo>
                  <a:lnTo>
                    <a:pt x="256" y="284"/>
                  </a:lnTo>
                  <a:lnTo>
                    <a:pt x="264" y="292"/>
                  </a:lnTo>
                  <a:lnTo>
                    <a:pt x="270" y="304"/>
                  </a:lnTo>
                  <a:lnTo>
                    <a:pt x="266" y="310"/>
                  </a:lnTo>
                  <a:lnTo>
                    <a:pt x="258" y="316"/>
                  </a:lnTo>
                  <a:lnTo>
                    <a:pt x="252" y="324"/>
                  </a:lnTo>
                  <a:lnTo>
                    <a:pt x="244" y="326"/>
                  </a:lnTo>
                  <a:lnTo>
                    <a:pt x="232" y="324"/>
                  </a:lnTo>
                  <a:lnTo>
                    <a:pt x="214" y="324"/>
                  </a:lnTo>
                  <a:lnTo>
                    <a:pt x="174" y="308"/>
                  </a:lnTo>
                  <a:lnTo>
                    <a:pt x="160" y="310"/>
                  </a:lnTo>
                  <a:lnTo>
                    <a:pt x="154" y="308"/>
                  </a:lnTo>
                  <a:lnTo>
                    <a:pt x="164" y="320"/>
                  </a:lnTo>
                  <a:lnTo>
                    <a:pt x="172" y="324"/>
                  </a:lnTo>
                  <a:lnTo>
                    <a:pt x="180" y="332"/>
                  </a:lnTo>
                  <a:lnTo>
                    <a:pt x="188" y="336"/>
                  </a:lnTo>
                  <a:lnTo>
                    <a:pt x="192" y="342"/>
                  </a:lnTo>
                  <a:lnTo>
                    <a:pt x="192" y="352"/>
                  </a:lnTo>
                  <a:lnTo>
                    <a:pt x="194" y="362"/>
                  </a:lnTo>
                  <a:lnTo>
                    <a:pt x="196" y="370"/>
                  </a:lnTo>
                  <a:lnTo>
                    <a:pt x="204" y="378"/>
                  </a:lnTo>
                  <a:lnTo>
                    <a:pt x="214" y="386"/>
                  </a:lnTo>
                  <a:lnTo>
                    <a:pt x="222" y="388"/>
                  </a:lnTo>
                  <a:lnTo>
                    <a:pt x="228" y="386"/>
                  </a:lnTo>
                  <a:lnTo>
                    <a:pt x="228" y="378"/>
                  </a:lnTo>
                  <a:lnTo>
                    <a:pt x="218" y="368"/>
                  </a:lnTo>
                  <a:lnTo>
                    <a:pt x="210" y="362"/>
                  </a:lnTo>
                  <a:lnTo>
                    <a:pt x="210" y="356"/>
                  </a:lnTo>
                  <a:lnTo>
                    <a:pt x="214" y="350"/>
                  </a:lnTo>
                  <a:lnTo>
                    <a:pt x="226" y="356"/>
                  </a:lnTo>
                  <a:lnTo>
                    <a:pt x="232" y="362"/>
                  </a:lnTo>
                  <a:lnTo>
                    <a:pt x="248" y="366"/>
                  </a:lnTo>
                  <a:lnTo>
                    <a:pt x="256" y="368"/>
                  </a:lnTo>
                  <a:lnTo>
                    <a:pt x="266" y="368"/>
                  </a:lnTo>
                  <a:lnTo>
                    <a:pt x="268" y="362"/>
                  </a:lnTo>
                  <a:lnTo>
                    <a:pt x="264" y="352"/>
                  </a:lnTo>
                  <a:lnTo>
                    <a:pt x="258" y="346"/>
                  </a:lnTo>
                  <a:lnTo>
                    <a:pt x="260" y="340"/>
                  </a:lnTo>
                  <a:lnTo>
                    <a:pt x="272" y="330"/>
                  </a:lnTo>
                  <a:lnTo>
                    <a:pt x="280" y="324"/>
                  </a:lnTo>
                  <a:lnTo>
                    <a:pt x="288" y="318"/>
                  </a:lnTo>
                  <a:lnTo>
                    <a:pt x="298" y="324"/>
                  </a:lnTo>
                  <a:lnTo>
                    <a:pt x="308" y="326"/>
                  </a:lnTo>
                  <a:lnTo>
                    <a:pt x="314" y="316"/>
                  </a:lnTo>
                  <a:lnTo>
                    <a:pt x="308" y="304"/>
                  </a:lnTo>
                  <a:lnTo>
                    <a:pt x="298" y="256"/>
                  </a:lnTo>
                  <a:lnTo>
                    <a:pt x="308" y="254"/>
                  </a:lnTo>
                  <a:lnTo>
                    <a:pt x="324" y="256"/>
                  </a:lnTo>
                  <a:lnTo>
                    <a:pt x="332" y="258"/>
                  </a:lnTo>
                  <a:lnTo>
                    <a:pt x="336" y="266"/>
                  </a:lnTo>
                  <a:lnTo>
                    <a:pt x="340" y="274"/>
                  </a:lnTo>
                  <a:lnTo>
                    <a:pt x="344" y="276"/>
                  </a:lnTo>
                  <a:lnTo>
                    <a:pt x="348" y="282"/>
                  </a:lnTo>
                  <a:lnTo>
                    <a:pt x="340" y="288"/>
                  </a:lnTo>
                  <a:lnTo>
                    <a:pt x="336" y="294"/>
                  </a:lnTo>
                  <a:lnTo>
                    <a:pt x="334" y="300"/>
                  </a:lnTo>
                  <a:lnTo>
                    <a:pt x="336" y="308"/>
                  </a:lnTo>
                  <a:lnTo>
                    <a:pt x="348" y="312"/>
                  </a:lnTo>
                  <a:lnTo>
                    <a:pt x="356" y="306"/>
                  </a:lnTo>
                  <a:lnTo>
                    <a:pt x="360" y="298"/>
                  </a:lnTo>
                  <a:lnTo>
                    <a:pt x="366" y="294"/>
                  </a:lnTo>
                  <a:lnTo>
                    <a:pt x="376" y="288"/>
                  </a:lnTo>
                  <a:lnTo>
                    <a:pt x="378" y="284"/>
                  </a:lnTo>
                  <a:lnTo>
                    <a:pt x="384" y="278"/>
                  </a:lnTo>
                  <a:lnTo>
                    <a:pt x="394" y="274"/>
                  </a:lnTo>
                  <a:lnTo>
                    <a:pt x="402" y="272"/>
                  </a:lnTo>
                  <a:lnTo>
                    <a:pt x="410" y="270"/>
                  </a:lnTo>
                  <a:lnTo>
                    <a:pt x="418" y="266"/>
                  </a:lnTo>
                  <a:lnTo>
                    <a:pt x="424" y="260"/>
                  </a:lnTo>
                  <a:lnTo>
                    <a:pt x="428" y="254"/>
                  </a:lnTo>
                  <a:lnTo>
                    <a:pt x="434" y="250"/>
                  </a:lnTo>
                  <a:lnTo>
                    <a:pt x="444" y="248"/>
                  </a:lnTo>
                  <a:lnTo>
                    <a:pt x="446" y="252"/>
                  </a:lnTo>
                  <a:lnTo>
                    <a:pt x="440" y="262"/>
                  </a:lnTo>
                  <a:lnTo>
                    <a:pt x="438" y="268"/>
                  </a:lnTo>
                  <a:lnTo>
                    <a:pt x="446" y="272"/>
                  </a:lnTo>
                  <a:lnTo>
                    <a:pt x="454" y="268"/>
                  </a:lnTo>
                  <a:lnTo>
                    <a:pt x="458" y="262"/>
                  </a:lnTo>
                  <a:lnTo>
                    <a:pt x="464" y="258"/>
                  </a:lnTo>
                  <a:lnTo>
                    <a:pt x="472" y="256"/>
                  </a:lnTo>
                  <a:lnTo>
                    <a:pt x="478" y="258"/>
                  </a:lnTo>
                  <a:lnTo>
                    <a:pt x="488" y="260"/>
                  </a:lnTo>
                  <a:lnTo>
                    <a:pt x="494" y="254"/>
                  </a:lnTo>
                  <a:lnTo>
                    <a:pt x="502" y="250"/>
                  </a:lnTo>
                  <a:lnTo>
                    <a:pt x="508" y="248"/>
                  </a:lnTo>
                  <a:lnTo>
                    <a:pt x="514" y="250"/>
                  </a:lnTo>
                  <a:lnTo>
                    <a:pt x="516" y="262"/>
                  </a:lnTo>
                  <a:lnTo>
                    <a:pt x="526" y="262"/>
                  </a:lnTo>
                  <a:lnTo>
                    <a:pt x="534" y="256"/>
                  </a:lnTo>
                  <a:lnTo>
                    <a:pt x="534" y="250"/>
                  </a:lnTo>
                  <a:lnTo>
                    <a:pt x="530" y="242"/>
                  </a:lnTo>
                  <a:lnTo>
                    <a:pt x="526" y="238"/>
                  </a:lnTo>
                  <a:lnTo>
                    <a:pt x="520" y="230"/>
                  </a:lnTo>
                  <a:lnTo>
                    <a:pt x="508" y="228"/>
                  </a:lnTo>
                  <a:lnTo>
                    <a:pt x="498" y="226"/>
                  </a:lnTo>
                  <a:lnTo>
                    <a:pt x="496" y="218"/>
                  </a:lnTo>
                  <a:lnTo>
                    <a:pt x="500" y="210"/>
                  </a:lnTo>
                  <a:lnTo>
                    <a:pt x="506" y="208"/>
                  </a:lnTo>
                  <a:lnTo>
                    <a:pt x="520" y="218"/>
                  </a:lnTo>
                  <a:lnTo>
                    <a:pt x="524" y="226"/>
                  </a:lnTo>
                  <a:lnTo>
                    <a:pt x="532" y="226"/>
                  </a:lnTo>
                  <a:lnTo>
                    <a:pt x="542" y="226"/>
                  </a:lnTo>
                  <a:lnTo>
                    <a:pt x="552" y="226"/>
                  </a:lnTo>
                  <a:lnTo>
                    <a:pt x="560" y="226"/>
                  </a:lnTo>
                  <a:lnTo>
                    <a:pt x="574" y="228"/>
                  </a:lnTo>
                  <a:lnTo>
                    <a:pt x="582" y="230"/>
                  </a:lnTo>
                  <a:lnTo>
                    <a:pt x="590" y="236"/>
                  </a:lnTo>
                  <a:lnTo>
                    <a:pt x="600" y="244"/>
                  </a:lnTo>
                  <a:lnTo>
                    <a:pt x="606" y="244"/>
                  </a:lnTo>
                  <a:lnTo>
                    <a:pt x="618" y="252"/>
                  </a:lnTo>
                  <a:lnTo>
                    <a:pt x="630" y="260"/>
                  </a:lnTo>
                  <a:lnTo>
                    <a:pt x="640" y="266"/>
                  </a:lnTo>
                  <a:lnTo>
                    <a:pt x="642" y="274"/>
                  </a:lnTo>
                  <a:lnTo>
                    <a:pt x="656" y="272"/>
                  </a:lnTo>
                  <a:lnTo>
                    <a:pt x="652" y="260"/>
                  </a:lnTo>
                  <a:lnTo>
                    <a:pt x="646" y="252"/>
                  </a:lnTo>
                  <a:lnTo>
                    <a:pt x="640" y="244"/>
                  </a:lnTo>
                  <a:lnTo>
                    <a:pt x="638" y="238"/>
                  </a:lnTo>
                  <a:lnTo>
                    <a:pt x="630" y="234"/>
                  </a:lnTo>
                  <a:lnTo>
                    <a:pt x="622" y="232"/>
                  </a:lnTo>
                  <a:lnTo>
                    <a:pt x="616" y="226"/>
                  </a:lnTo>
                  <a:lnTo>
                    <a:pt x="614" y="218"/>
                  </a:lnTo>
                  <a:lnTo>
                    <a:pt x="618" y="208"/>
                  </a:lnTo>
                  <a:lnTo>
                    <a:pt x="614" y="202"/>
                  </a:lnTo>
                  <a:lnTo>
                    <a:pt x="608" y="198"/>
                  </a:lnTo>
                  <a:lnTo>
                    <a:pt x="624" y="182"/>
                  </a:lnTo>
                  <a:lnTo>
                    <a:pt x="628" y="174"/>
                  </a:lnTo>
                  <a:lnTo>
                    <a:pt x="626" y="162"/>
                  </a:lnTo>
                  <a:lnTo>
                    <a:pt x="626" y="150"/>
                  </a:lnTo>
                  <a:lnTo>
                    <a:pt x="630" y="144"/>
                  </a:lnTo>
                  <a:lnTo>
                    <a:pt x="636" y="132"/>
                  </a:lnTo>
                  <a:lnTo>
                    <a:pt x="636" y="124"/>
                  </a:lnTo>
                  <a:lnTo>
                    <a:pt x="650" y="118"/>
                  </a:lnTo>
                  <a:lnTo>
                    <a:pt x="664" y="126"/>
                  </a:lnTo>
                  <a:lnTo>
                    <a:pt x="660" y="134"/>
                  </a:lnTo>
                  <a:lnTo>
                    <a:pt x="652" y="142"/>
                  </a:lnTo>
                  <a:lnTo>
                    <a:pt x="684" y="140"/>
                  </a:lnTo>
                  <a:lnTo>
                    <a:pt x="686" y="160"/>
                  </a:lnTo>
                  <a:lnTo>
                    <a:pt x="682" y="172"/>
                  </a:lnTo>
                  <a:lnTo>
                    <a:pt x="678" y="178"/>
                  </a:lnTo>
                  <a:lnTo>
                    <a:pt x="686" y="198"/>
                  </a:lnTo>
                  <a:lnTo>
                    <a:pt x="688" y="210"/>
                  </a:lnTo>
                  <a:lnTo>
                    <a:pt x="698" y="226"/>
                  </a:lnTo>
                  <a:lnTo>
                    <a:pt x="704" y="260"/>
                  </a:lnTo>
                  <a:lnTo>
                    <a:pt x="714" y="270"/>
                  </a:lnTo>
                  <a:lnTo>
                    <a:pt x="716" y="278"/>
                  </a:lnTo>
                  <a:lnTo>
                    <a:pt x="704" y="300"/>
                  </a:lnTo>
                  <a:lnTo>
                    <a:pt x="688" y="306"/>
                  </a:lnTo>
                  <a:lnTo>
                    <a:pt x="668" y="314"/>
                  </a:lnTo>
                  <a:lnTo>
                    <a:pt x="714" y="322"/>
                  </a:lnTo>
                  <a:lnTo>
                    <a:pt x="714" y="308"/>
                  </a:lnTo>
                  <a:lnTo>
                    <a:pt x="726" y="290"/>
                  </a:lnTo>
                  <a:lnTo>
                    <a:pt x="738" y="278"/>
                  </a:lnTo>
                  <a:lnTo>
                    <a:pt x="730" y="266"/>
                  </a:lnTo>
                  <a:lnTo>
                    <a:pt x="752" y="254"/>
                  </a:lnTo>
                  <a:lnTo>
                    <a:pt x="756" y="244"/>
                  </a:lnTo>
                  <a:lnTo>
                    <a:pt x="732" y="240"/>
                  </a:lnTo>
                  <a:lnTo>
                    <a:pt x="726" y="246"/>
                  </a:lnTo>
                  <a:lnTo>
                    <a:pt x="712" y="226"/>
                  </a:lnTo>
                  <a:lnTo>
                    <a:pt x="712" y="210"/>
                  </a:lnTo>
                  <a:lnTo>
                    <a:pt x="704" y="192"/>
                  </a:lnTo>
                  <a:lnTo>
                    <a:pt x="698" y="182"/>
                  </a:lnTo>
                  <a:lnTo>
                    <a:pt x="710" y="170"/>
                  </a:lnTo>
                  <a:lnTo>
                    <a:pt x="710" y="160"/>
                  </a:lnTo>
                  <a:lnTo>
                    <a:pt x="716" y="138"/>
                  </a:lnTo>
                  <a:lnTo>
                    <a:pt x="724" y="144"/>
                  </a:lnTo>
                  <a:lnTo>
                    <a:pt x="724" y="168"/>
                  </a:lnTo>
                  <a:lnTo>
                    <a:pt x="726" y="182"/>
                  </a:lnTo>
                  <a:lnTo>
                    <a:pt x="754" y="196"/>
                  </a:lnTo>
                  <a:lnTo>
                    <a:pt x="768" y="194"/>
                  </a:lnTo>
                  <a:lnTo>
                    <a:pt x="744" y="178"/>
                  </a:lnTo>
                  <a:lnTo>
                    <a:pt x="734" y="168"/>
                  </a:lnTo>
                  <a:lnTo>
                    <a:pt x="744" y="166"/>
                  </a:lnTo>
                  <a:lnTo>
                    <a:pt x="752" y="174"/>
                  </a:lnTo>
                  <a:lnTo>
                    <a:pt x="760" y="154"/>
                  </a:lnTo>
                  <a:lnTo>
                    <a:pt x="774" y="152"/>
                  </a:lnTo>
                  <a:lnTo>
                    <a:pt x="804" y="170"/>
                  </a:lnTo>
                  <a:lnTo>
                    <a:pt x="812" y="176"/>
                  </a:lnTo>
                  <a:lnTo>
                    <a:pt x="822" y="192"/>
                  </a:lnTo>
                  <a:lnTo>
                    <a:pt x="824" y="200"/>
                  </a:lnTo>
                  <a:lnTo>
                    <a:pt x="846" y="200"/>
                  </a:lnTo>
                  <a:lnTo>
                    <a:pt x="844" y="186"/>
                  </a:lnTo>
                  <a:lnTo>
                    <a:pt x="832" y="166"/>
                  </a:lnTo>
                  <a:lnTo>
                    <a:pt x="822" y="162"/>
                  </a:lnTo>
                  <a:lnTo>
                    <a:pt x="802" y="152"/>
                  </a:lnTo>
                  <a:lnTo>
                    <a:pt x="792" y="148"/>
                  </a:lnTo>
                  <a:lnTo>
                    <a:pt x="788" y="126"/>
                  </a:lnTo>
                  <a:lnTo>
                    <a:pt x="796" y="118"/>
                  </a:lnTo>
                  <a:lnTo>
                    <a:pt x="806" y="118"/>
                  </a:lnTo>
                  <a:lnTo>
                    <a:pt x="820" y="118"/>
                  </a:lnTo>
                  <a:lnTo>
                    <a:pt x="836" y="118"/>
                  </a:lnTo>
                  <a:lnTo>
                    <a:pt x="854" y="120"/>
                  </a:lnTo>
                  <a:lnTo>
                    <a:pt x="870" y="120"/>
                  </a:lnTo>
                  <a:lnTo>
                    <a:pt x="868" y="108"/>
                  </a:lnTo>
                  <a:lnTo>
                    <a:pt x="856" y="104"/>
                  </a:lnTo>
                  <a:lnTo>
                    <a:pt x="850" y="96"/>
                  </a:lnTo>
                  <a:lnTo>
                    <a:pt x="856" y="86"/>
                  </a:lnTo>
                  <a:lnTo>
                    <a:pt x="870" y="82"/>
                  </a:lnTo>
                  <a:lnTo>
                    <a:pt x="882" y="72"/>
                  </a:lnTo>
                  <a:lnTo>
                    <a:pt x="940" y="62"/>
                  </a:lnTo>
                  <a:lnTo>
                    <a:pt x="936" y="52"/>
                  </a:lnTo>
                  <a:lnTo>
                    <a:pt x="942" y="48"/>
                  </a:lnTo>
                  <a:lnTo>
                    <a:pt x="968" y="50"/>
                  </a:lnTo>
                  <a:lnTo>
                    <a:pt x="976" y="46"/>
                  </a:lnTo>
                  <a:lnTo>
                    <a:pt x="990" y="54"/>
                  </a:lnTo>
                  <a:lnTo>
                    <a:pt x="1008" y="44"/>
                  </a:lnTo>
                  <a:lnTo>
                    <a:pt x="1026" y="38"/>
                  </a:lnTo>
                  <a:lnTo>
                    <a:pt x="1042" y="36"/>
                  </a:lnTo>
                  <a:lnTo>
                    <a:pt x="1040" y="20"/>
                  </a:lnTo>
                  <a:lnTo>
                    <a:pt x="1050" y="8"/>
                  </a:lnTo>
                  <a:lnTo>
                    <a:pt x="1076" y="0"/>
                  </a:lnTo>
                  <a:lnTo>
                    <a:pt x="1096" y="10"/>
                  </a:lnTo>
                  <a:lnTo>
                    <a:pt x="1096" y="18"/>
                  </a:lnTo>
                  <a:lnTo>
                    <a:pt x="1108" y="24"/>
                  </a:lnTo>
                  <a:lnTo>
                    <a:pt x="1116" y="28"/>
                  </a:lnTo>
                  <a:lnTo>
                    <a:pt x="1114" y="34"/>
                  </a:lnTo>
                  <a:lnTo>
                    <a:pt x="1118" y="40"/>
                  </a:lnTo>
                  <a:lnTo>
                    <a:pt x="1126" y="38"/>
                  </a:lnTo>
                  <a:lnTo>
                    <a:pt x="1134" y="32"/>
                  </a:lnTo>
                  <a:lnTo>
                    <a:pt x="1142" y="30"/>
                  </a:lnTo>
                  <a:lnTo>
                    <a:pt x="1152" y="30"/>
                  </a:lnTo>
                  <a:lnTo>
                    <a:pt x="1168" y="32"/>
                  </a:lnTo>
                  <a:lnTo>
                    <a:pt x="1186" y="40"/>
                  </a:lnTo>
                  <a:lnTo>
                    <a:pt x="1208" y="50"/>
                  </a:lnTo>
                  <a:lnTo>
                    <a:pt x="1214" y="76"/>
                  </a:lnTo>
                  <a:lnTo>
                    <a:pt x="1196" y="96"/>
                  </a:lnTo>
                  <a:lnTo>
                    <a:pt x="1188" y="96"/>
                  </a:lnTo>
                  <a:lnTo>
                    <a:pt x="1176" y="102"/>
                  </a:lnTo>
                  <a:lnTo>
                    <a:pt x="1176" y="106"/>
                  </a:lnTo>
                  <a:lnTo>
                    <a:pt x="1192" y="114"/>
                  </a:lnTo>
                  <a:lnTo>
                    <a:pt x="1200" y="110"/>
                  </a:lnTo>
                  <a:lnTo>
                    <a:pt x="1214" y="122"/>
                  </a:lnTo>
                  <a:lnTo>
                    <a:pt x="1226" y="112"/>
                  </a:lnTo>
                  <a:lnTo>
                    <a:pt x="1236" y="120"/>
                  </a:lnTo>
                  <a:lnTo>
                    <a:pt x="1258" y="118"/>
                  </a:lnTo>
                  <a:lnTo>
                    <a:pt x="1272" y="120"/>
                  </a:lnTo>
                  <a:lnTo>
                    <a:pt x="1294" y="114"/>
                  </a:lnTo>
                  <a:lnTo>
                    <a:pt x="1300" y="122"/>
                  </a:lnTo>
                  <a:lnTo>
                    <a:pt x="1316" y="134"/>
                  </a:lnTo>
                  <a:lnTo>
                    <a:pt x="1330" y="136"/>
                  </a:lnTo>
                  <a:lnTo>
                    <a:pt x="1364" y="138"/>
                  </a:lnTo>
                  <a:lnTo>
                    <a:pt x="1364" y="128"/>
                  </a:lnTo>
                  <a:lnTo>
                    <a:pt x="1368" y="112"/>
                  </a:lnTo>
                  <a:lnTo>
                    <a:pt x="1378" y="112"/>
                  </a:lnTo>
                  <a:lnTo>
                    <a:pt x="1388" y="116"/>
                  </a:lnTo>
                  <a:lnTo>
                    <a:pt x="1400" y="116"/>
                  </a:lnTo>
                  <a:lnTo>
                    <a:pt x="1422" y="118"/>
                  </a:lnTo>
                  <a:lnTo>
                    <a:pt x="1438" y="134"/>
                  </a:lnTo>
                  <a:lnTo>
                    <a:pt x="1446" y="156"/>
                  </a:lnTo>
                  <a:lnTo>
                    <a:pt x="1440" y="166"/>
                  </a:lnTo>
                  <a:lnTo>
                    <a:pt x="1462" y="190"/>
                  </a:lnTo>
                  <a:lnTo>
                    <a:pt x="1482" y="196"/>
                  </a:lnTo>
                  <a:lnTo>
                    <a:pt x="1496" y="176"/>
                  </a:lnTo>
                  <a:lnTo>
                    <a:pt x="1510" y="176"/>
                  </a:lnTo>
                  <a:lnTo>
                    <a:pt x="1526" y="180"/>
                  </a:lnTo>
                  <a:lnTo>
                    <a:pt x="1544" y="172"/>
                  </a:lnTo>
                  <a:lnTo>
                    <a:pt x="1566" y="178"/>
                  </a:lnTo>
                  <a:lnTo>
                    <a:pt x="1574" y="182"/>
                  </a:lnTo>
                  <a:lnTo>
                    <a:pt x="1582" y="176"/>
                  </a:lnTo>
                  <a:lnTo>
                    <a:pt x="1600" y="182"/>
                  </a:lnTo>
                  <a:lnTo>
                    <a:pt x="1598" y="158"/>
                  </a:lnTo>
                  <a:lnTo>
                    <a:pt x="1590" y="150"/>
                  </a:lnTo>
                  <a:lnTo>
                    <a:pt x="1602" y="144"/>
                  </a:lnTo>
                  <a:lnTo>
                    <a:pt x="1618" y="138"/>
                  </a:lnTo>
                  <a:lnTo>
                    <a:pt x="1664" y="144"/>
                  </a:lnTo>
                  <a:lnTo>
                    <a:pt x="1680" y="154"/>
                  </a:lnTo>
                  <a:lnTo>
                    <a:pt x="1704" y="154"/>
                  </a:lnTo>
                  <a:lnTo>
                    <a:pt x="1728" y="156"/>
                  </a:lnTo>
                  <a:lnTo>
                    <a:pt x="1730" y="166"/>
                  </a:lnTo>
                  <a:lnTo>
                    <a:pt x="1734" y="172"/>
                  </a:lnTo>
                  <a:lnTo>
                    <a:pt x="1752" y="178"/>
                  </a:lnTo>
                  <a:lnTo>
                    <a:pt x="1774" y="178"/>
                  </a:lnTo>
                  <a:lnTo>
                    <a:pt x="1776" y="188"/>
                  </a:lnTo>
                  <a:lnTo>
                    <a:pt x="1792" y="196"/>
                  </a:lnTo>
                  <a:lnTo>
                    <a:pt x="1832" y="188"/>
                  </a:lnTo>
                  <a:lnTo>
                    <a:pt x="1864" y="188"/>
                  </a:lnTo>
                  <a:lnTo>
                    <a:pt x="1876" y="194"/>
                  </a:lnTo>
                  <a:lnTo>
                    <a:pt x="1892" y="208"/>
                  </a:lnTo>
                  <a:lnTo>
                    <a:pt x="1898" y="226"/>
                  </a:lnTo>
                  <a:lnTo>
                    <a:pt x="1916" y="236"/>
                  </a:lnTo>
                  <a:lnTo>
                    <a:pt x="1922" y="242"/>
                  </a:lnTo>
                  <a:lnTo>
                    <a:pt x="1928" y="226"/>
                  </a:lnTo>
                  <a:lnTo>
                    <a:pt x="1946" y="224"/>
                  </a:lnTo>
                  <a:lnTo>
                    <a:pt x="1964" y="230"/>
                  </a:lnTo>
                  <a:lnTo>
                    <a:pt x="1994" y="228"/>
                  </a:lnTo>
                  <a:lnTo>
                    <a:pt x="2022" y="224"/>
                  </a:lnTo>
                  <a:lnTo>
                    <a:pt x="2034" y="240"/>
                  </a:lnTo>
                  <a:lnTo>
                    <a:pt x="2054" y="250"/>
                  </a:lnTo>
                  <a:lnTo>
                    <a:pt x="2054" y="232"/>
                  </a:lnTo>
                  <a:lnTo>
                    <a:pt x="2046" y="226"/>
                  </a:lnTo>
                  <a:lnTo>
                    <a:pt x="2042" y="216"/>
                  </a:lnTo>
                  <a:lnTo>
                    <a:pt x="2040" y="212"/>
                  </a:lnTo>
                  <a:lnTo>
                    <a:pt x="2054" y="214"/>
                  </a:lnTo>
                  <a:lnTo>
                    <a:pt x="2072" y="218"/>
                  </a:lnTo>
                  <a:lnTo>
                    <a:pt x="2088" y="220"/>
                  </a:lnTo>
                  <a:lnTo>
                    <a:pt x="2110" y="218"/>
                  </a:lnTo>
                  <a:lnTo>
                    <a:pt x="2128" y="220"/>
                  </a:lnTo>
                  <a:lnTo>
                    <a:pt x="2146" y="228"/>
                  </a:lnTo>
                  <a:lnTo>
                    <a:pt x="2166" y="236"/>
                  </a:lnTo>
                  <a:lnTo>
                    <a:pt x="2184" y="242"/>
                  </a:lnTo>
                  <a:lnTo>
                    <a:pt x="2200" y="246"/>
                  </a:lnTo>
                  <a:lnTo>
                    <a:pt x="2208" y="254"/>
                  </a:lnTo>
                  <a:lnTo>
                    <a:pt x="2222" y="258"/>
                  </a:lnTo>
                  <a:lnTo>
                    <a:pt x="2232" y="260"/>
                  </a:lnTo>
                  <a:lnTo>
                    <a:pt x="2236" y="268"/>
                  </a:lnTo>
                  <a:lnTo>
                    <a:pt x="2248" y="274"/>
                  </a:lnTo>
                  <a:lnTo>
                    <a:pt x="2260" y="272"/>
                  </a:lnTo>
                  <a:lnTo>
                    <a:pt x="2270" y="282"/>
                  </a:lnTo>
                  <a:lnTo>
                    <a:pt x="2278" y="292"/>
                  </a:lnTo>
                  <a:lnTo>
                    <a:pt x="2280" y="306"/>
                  </a:lnTo>
                  <a:lnTo>
                    <a:pt x="2280" y="320"/>
                  </a:lnTo>
                  <a:lnTo>
                    <a:pt x="2280" y="334"/>
                  </a:lnTo>
                  <a:lnTo>
                    <a:pt x="2260" y="334"/>
                  </a:lnTo>
                  <a:lnTo>
                    <a:pt x="2242" y="332"/>
                  </a:lnTo>
                  <a:lnTo>
                    <a:pt x="2236" y="320"/>
                  </a:lnTo>
                  <a:lnTo>
                    <a:pt x="2222" y="312"/>
                  </a:lnTo>
                  <a:lnTo>
                    <a:pt x="2220" y="328"/>
                  </a:lnTo>
                  <a:lnTo>
                    <a:pt x="2224" y="346"/>
                  </a:lnTo>
                  <a:lnTo>
                    <a:pt x="2220" y="350"/>
                  </a:lnTo>
                  <a:lnTo>
                    <a:pt x="2196" y="356"/>
                  </a:lnTo>
                  <a:lnTo>
                    <a:pt x="2198" y="368"/>
                  </a:lnTo>
                  <a:lnTo>
                    <a:pt x="2218" y="374"/>
                  </a:lnTo>
                  <a:lnTo>
                    <a:pt x="2232" y="386"/>
                  </a:lnTo>
                  <a:lnTo>
                    <a:pt x="2244" y="402"/>
                  </a:lnTo>
                  <a:lnTo>
                    <a:pt x="2238" y="416"/>
                  </a:lnTo>
                  <a:lnTo>
                    <a:pt x="2218" y="410"/>
                  </a:lnTo>
                  <a:lnTo>
                    <a:pt x="2194" y="420"/>
                  </a:lnTo>
                  <a:lnTo>
                    <a:pt x="2170" y="430"/>
                  </a:lnTo>
                  <a:lnTo>
                    <a:pt x="2150" y="450"/>
                  </a:lnTo>
                  <a:lnTo>
                    <a:pt x="2142" y="470"/>
                  </a:lnTo>
                  <a:lnTo>
                    <a:pt x="2130" y="472"/>
                  </a:lnTo>
                  <a:lnTo>
                    <a:pt x="2116" y="456"/>
                  </a:lnTo>
                  <a:lnTo>
                    <a:pt x="2098" y="460"/>
                  </a:lnTo>
                  <a:lnTo>
                    <a:pt x="2086" y="476"/>
                  </a:lnTo>
                  <a:lnTo>
                    <a:pt x="2074" y="468"/>
                  </a:lnTo>
                  <a:lnTo>
                    <a:pt x="2064" y="472"/>
                  </a:lnTo>
                  <a:lnTo>
                    <a:pt x="2050" y="472"/>
                  </a:lnTo>
                  <a:lnTo>
                    <a:pt x="2046" y="486"/>
                  </a:lnTo>
                  <a:lnTo>
                    <a:pt x="2042" y="500"/>
                  </a:lnTo>
                  <a:lnTo>
                    <a:pt x="2036" y="518"/>
                  </a:lnTo>
                  <a:lnTo>
                    <a:pt x="2052" y="520"/>
                  </a:lnTo>
                  <a:lnTo>
                    <a:pt x="2058" y="540"/>
                  </a:lnTo>
                  <a:lnTo>
                    <a:pt x="2072" y="550"/>
                  </a:lnTo>
                  <a:lnTo>
                    <a:pt x="2066" y="564"/>
                  </a:lnTo>
                  <a:lnTo>
                    <a:pt x="2058" y="582"/>
                  </a:lnTo>
                  <a:lnTo>
                    <a:pt x="2060" y="600"/>
                  </a:lnTo>
                  <a:lnTo>
                    <a:pt x="2038" y="606"/>
                  </a:lnTo>
                  <a:lnTo>
                    <a:pt x="2044" y="626"/>
                  </a:lnTo>
                  <a:lnTo>
                    <a:pt x="2032" y="634"/>
                  </a:lnTo>
                  <a:lnTo>
                    <a:pt x="2028" y="658"/>
                  </a:lnTo>
                  <a:lnTo>
                    <a:pt x="2010" y="676"/>
                  </a:lnTo>
                  <a:lnTo>
                    <a:pt x="1986" y="628"/>
                  </a:lnTo>
                  <a:lnTo>
                    <a:pt x="1970" y="598"/>
                  </a:lnTo>
                  <a:lnTo>
                    <a:pt x="1962" y="562"/>
                  </a:lnTo>
                  <a:lnTo>
                    <a:pt x="1964" y="532"/>
                  </a:lnTo>
                  <a:lnTo>
                    <a:pt x="1972" y="516"/>
                  </a:lnTo>
                  <a:lnTo>
                    <a:pt x="1984" y="512"/>
                  </a:lnTo>
                  <a:lnTo>
                    <a:pt x="2000" y="498"/>
                  </a:lnTo>
                  <a:lnTo>
                    <a:pt x="2004" y="474"/>
                  </a:lnTo>
                  <a:lnTo>
                    <a:pt x="2012" y="458"/>
                  </a:lnTo>
                  <a:lnTo>
                    <a:pt x="2026" y="446"/>
                  </a:lnTo>
                  <a:lnTo>
                    <a:pt x="2028" y="420"/>
                  </a:lnTo>
                  <a:lnTo>
                    <a:pt x="2026" y="400"/>
                  </a:lnTo>
                  <a:lnTo>
                    <a:pt x="2018" y="410"/>
                  </a:lnTo>
                  <a:lnTo>
                    <a:pt x="2018" y="426"/>
                  </a:lnTo>
                  <a:lnTo>
                    <a:pt x="2002" y="446"/>
                  </a:lnTo>
                  <a:lnTo>
                    <a:pt x="1982" y="446"/>
                  </a:lnTo>
                  <a:lnTo>
                    <a:pt x="1974" y="426"/>
                  </a:lnTo>
                  <a:lnTo>
                    <a:pt x="1960" y="424"/>
                  </a:lnTo>
                  <a:lnTo>
                    <a:pt x="1948" y="426"/>
                  </a:lnTo>
                  <a:lnTo>
                    <a:pt x="1940" y="432"/>
                  </a:lnTo>
                  <a:lnTo>
                    <a:pt x="1930" y="442"/>
                  </a:lnTo>
                  <a:lnTo>
                    <a:pt x="1926" y="450"/>
                  </a:lnTo>
                  <a:lnTo>
                    <a:pt x="1918" y="460"/>
                  </a:lnTo>
                  <a:lnTo>
                    <a:pt x="1914" y="470"/>
                  </a:lnTo>
                  <a:lnTo>
                    <a:pt x="1916" y="478"/>
                  </a:lnTo>
                  <a:lnTo>
                    <a:pt x="1926" y="484"/>
                  </a:lnTo>
                  <a:lnTo>
                    <a:pt x="1926" y="494"/>
                  </a:lnTo>
                  <a:lnTo>
                    <a:pt x="1912" y="494"/>
                  </a:lnTo>
                  <a:lnTo>
                    <a:pt x="1902" y="498"/>
                  </a:lnTo>
                  <a:lnTo>
                    <a:pt x="1898" y="502"/>
                  </a:lnTo>
                  <a:lnTo>
                    <a:pt x="1888" y="502"/>
                  </a:lnTo>
                  <a:lnTo>
                    <a:pt x="1880" y="500"/>
                  </a:lnTo>
                  <a:lnTo>
                    <a:pt x="1874" y="494"/>
                  </a:lnTo>
                  <a:lnTo>
                    <a:pt x="1874" y="486"/>
                  </a:lnTo>
                  <a:lnTo>
                    <a:pt x="1868" y="482"/>
                  </a:lnTo>
                  <a:lnTo>
                    <a:pt x="1850" y="480"/>
                  </a:lnTo>
                  <a:lnTo>
                    <a:pt x="1836" y="490"/>
                  </a:lnTo>
                  <a:lnTo>
                    <a:pt x="1824" y="488"/>
                  </a:lnTo>
                  <a:lnTo>
                    <a:pt x="1800" y="490"/>
                  </a:lnTo>
                  <a:lnTo>
                    <a:pt x="1786" y="488"/>
                  </a:lnTo>
                  <a:lnTo>
                    <a:pt x="1758" y="488"/>
                  </a:lnTo>
                  <a:lnTo>
                    <a:pt x="1744" y="494"/>
                  </a:lnTo>
                  <a:lnTo>
                    <a:pt x="1728" y="518"/>
                  </a:lnTo>
                  <a:lnTo>
                    <a:pt x="1722" y="534"/>
                  </a:lnTo>
                  <a:lnTo>
                    <a:pt x="1698" y="562"/>
                  </a:lnTo>
                  <a:lnTo>
                    <a:pt x="1682" y="586"/>
                  </a:lnTo>
                  <a:lnTo>
                    <a:pt x="1680" y="598"/>
                  </a:lnTo>
                  <a:lnTo>
                    <a:pt x="1704" y="606"/>
                  </a:lnTo>
                  <a:lnTo>
                    <a:pt x="1716" y="622"/>
                  </a:lnTo>
                  <a:lnTo>
                    <a:pt x="1878" y="592"/>
                  </a:lnTo>
                  <a:lnTo>
                    <a:pt x="1890" y="624"/>
                  </a:lnTo>
                  <a:lnTo>
                    <a:pt x="1890" y="648"/>
                  </a:lnTo>
                  <a:lnTo>
                    <a:pt x="1862" y="774"/>
                  </a:lnTo>
                  <a:lnTo>
                    <a:pt x="1834" y="808"/>
                  </a:lnTo>
                  <a:lnTo>
                    <a:pt x="1814" y="818"/>
                  </a:lnTo>
                  <a:lnTo>
                    <a:pt x="1786" y="814"/>
                  </a:lnTo>
                  <a:lnTo>
                    <a:pt x="1752" y="824"/>
                  </a:lnTo>
                  <a:lnTo>
                    <a:pt x="1728" y="806"/>
                  </a:lnTo>
                  <a:lnTo>
                    <a:pt x="1738" y="766"/>
                  </a:lnTo>
                  <a:lnTo>
                    <a:pt x="1738" y="756"/>
                  </a:lnTo>
                  <a:lnTo>
                    <a:pt x="1684" y="760"/>
                  </a:lnTo>
                  <a:lnTo>
                    <a:pt x="1590" y="768"/>
                  </a:lnTo>
                  <a:lnTo>
                    <a:pt x="928" y="1144"/>
                  </a:lnTo>
                  <a:lnTo>
                    <a:pt x="572" y="1076"/>
                  </a:lnTo>
                  <a:lnTo>
                    <a:pt x="562" y="1056"/>
                  </a:lnTo>
                  <a:lnTo>
                    <a:pt x="528" y="1028"/>
                  </a:lnTo>
                  <a:lnTo>
                    <a:pt x="480" y="1018"/>
                  </a:lnTo>
                  <a:lnTo>
                    <a:pt x="526" y="974"/>
                  </a:lnTo>
                  <a:lnTo>
                    <a:pt x="522" y="952"/>
                  </a:lnTo>
                  <a:lnTo>
                    <a:pt x="514" y="934"/>
                  </a:lnTo>
                  <a:lnTo>
                    <a:pt x="504" y="906"/>
                  </a:lnTo>
                  <a:lnTo>
                    <a:pt x="510" y="904"/>
                  </a:lnTo>
                  <a:lnTo>
                    <a:pt x="526" y="904"/>
                  </a:lnTo>
                  <a:lnTo>
                    <a:pt x="524" y="896"/>
                  </a:lnTo>
                  <a:lnTo>
                    <a:pt x="516" y="884"/>
                  </a:lnTo>
                  <a:lnTo>
                    <a:pt x="508" y="880"/>
                  </a:lnTo>
                  <a:lnTo>
                    <a:pt x="502" y="880"/>
                  </a:lnTo>
                  <a:lnTo>
                    <a:pt x="498" y="886"/>
                  </a:lnTo>
                  <a:lnTo>
                    <a:pt x="492" y="886"/>
                  </a:lnTo>
                  <a:lnTo>
                    <a:pt x="490" y="878"/>
                  </a:lnTo>
                  <a:lnTo>
                    <a:pt x="486" y="862"/>
                  </a:lnTo>
                  <a:lnTo>
                    <a:pt x="476" y="860"/>
                  </a:lnTo>
                  <a:lnTo>
                    <a:pt x="470" y="852"/>
                  </a:lnTo>
                  <a:lnTo>
                    <a:pt x="466" y="844"/>
                  </a:lnTo>
                  <a:lnTo>
                    <a:pt x="458" y="836"/>
                  </a:lnTo>
                  <a:lnTo>
                    <a:pt x="454" y="824"/>
                  </a:lnTo>
                  <a:lnTo>
                    <a:pt x="472" y="816"/>
                  </a:lnTo>
                  <a:lnTo>
                    <a:pt x="500" y="804"/>
                  </a:lnTo>
                  <a:lnTo>
                    <a:pt x="486" y="776"/>
                  </a:lnTo>
                  <a:lnTo>
                    <a:pt x="456" y="776"/>
                  </a:lnTo>
                  <a:lnTo>
                    <a:pt x="434" y="794"/>
                  </a:lnTo>
                  <a:lnTo>
                    <a:pt x="412" y="804"/>
                  </a:lnTo>
                  <a:lnTo>
                    <a:pt x="404" y="830"/>
                  </a:lnTo>
                  <a:lnTo>
                    <a:pt x="414" y="860"/>
                  </a:lnTo>
                  <a:lnTo>
                    <a:pt x="440" y="898"/>
                  </a:lnTo>
                  <a:lnTo>
                    <a:pt x="466" y="914"/>
                  </a:lnTo>
                  <a:lnTo>
                    <a:pt x="452" y="928"/>
                  </a:lnTo>
                  <a:lnTo>
                    <a:pt x="438" y="932"/>
                  </a:lnTo>
                  <a:lnTo>
                    <a:pt x="416" y="938"/>
                  </a:lnTo>
                  <a:lnTo>
                    <a:pt x="390" y="926"/>
                  </a:lnTo>
                  <a:lnTo>
                    <a:pt x="366" y="912"/>
                  </a:lnTo>
                  <a:lnTo>
                    <a:pt x="348" y="890"/>
                  </a:lnTo>
                  <a:lnTo>
                    <a:pt x="326" y="874"/>
                  </a:lnTo>
                  <a:lnTo>
                    <a:pt x="292" y="842"/>
                  </a:lnTo>
                  <a:lnTo>
                    <a:pt x="252" y="816"/>
                  </a:lnTo>
                  <a:lnTo>
                    <a:pt x="266" y="792"/>
                  </a:lnTo>
                  <a:lnTo>
                    <a:pt x="270" y="772"/>
                  </a:lnTo>
                  <a:lnTo>
                    <a:pt x="236" y="780"/>
                  </a:lnTo>
                  <a:lnTo>
                    <a:pt x="216" y="792"/>
                  </a:lnTo>
                  <a:lnTo>
                    <a:pt x="226" y="804"/>
                  </a:lnTo>
                  <a:lnTo>
                    <a:pt x="240" y="818"/>
                  </a:lnTo>
                  <a:lnTo>
                    <a:pt x="216" y="830"/>
                  </a:lnTo>
                  <a:lnTo>
                    <a:pt x="202" y="828"/>
                  </a:lnTo>
                  <a:lnTo>
                    <a:pt x="188" y="808"/>
                  </a:lnTo>
                  <a:lnTo>
                    <a:pt x="178" y="788"/>
                  </a:lnTo>
                  <a:lnTo>
                    <a:pt x="158" y="790"/>
                  </a:lnTo>
                  <a:lnTo>
                    <a:pt x="152" y="800"/>
                  </a:lnTo>
                  <a:lnTo>
                    <a:pt x="148" y="806"/>
                  </a:lnTo>
                  <a:lnTo>
                    <a:pt x="104" y="826"/>
                  </a:lnTo>
                  <a:lnTo>
                    <a:pt x="10" y="752"/>
                  </a:lnTo>
                  <a:lnTo>
                    <a:pt x="0" y="624"/>
                  </a:lnTo>
                  <a:lnTo>
                    <a:pt x="6" y="598"/>
                  </a:lnTo>
                  <a:lnTo>
                    <a:pt x="2" y="568"/>
                  </a:lnTo>
                  <a:lnTo>
                    <a:pt x="12" y="536"/>
                  </a:lnTo>
                  <a:lnTo>
                    <a:pt x="28" y="514"/>
                  </a:lnTo>
                  <a:lnTo>
                    <a:pt x="28" y="532"/>
                  </a:lnTo>
                  <a:lnTo>
                    <a:pt x="42" y="552"/>
                  </a:lnTo>
                  <a:lnTo>
                    <a:pt x="52" y="528"/>
                  </a:lnTo>
                  <a:lnTo>
                    <a:pt x="36" y="504"/>
                  </a:lnTo>
                  <a:lnTo>
                    <a:pt x="60" y="498"/>
                  </a:lnTo>
                  <a:lnTo>
                    <a:pt x="78" y="494"/>
                  </a:lnTo>
                  <a:lnTo>
                    <a:pt x="90" y="496"/>
                  </a:lnTo>
                  <a:lnTo>
                    <a:pt x="106" y="496"/>
                  </a:lnTo>
                  <a:lnTo>
                    <a:pt x="106" y="488"/>
                  </a:lnTo>
                  <a:lnTo>
                    <a:pt x="116" y="486"/>
                  </a:lnTo>
                  <a:lnTo>
                    <a:pt x="124" y="488"/>
                  </a:lnTo>
                  <a:lnTo>
                    <a:pt x="128" y="482"/>
                  </a:lnTo>
                  <a:lnTo>
                    <a:pt x="126" y="474"/>
                  </a:lnTo>
                  <a:lnTo>
                    <a:pt x="118" y="468"/>
                  </a:lnTo>
                  <a:lnTo>
                    <a:pt x="106" y="468"/>
                  </a:lnTo>
                  <a:lnTo>
                    <a:pt x="94" y="428"/>
                  </a:lnTo>
                  <a:lnTo>
                    <a:pt x="88" y="342"/>
                  </a:lnTo>
                  <a:lnTo>
                    <a:pt x="82" y="300"/>
                  </a:lnTo>
                  <a:lnTo>
                    <a:pt x="80" y="268"/>
                  </a:lnTo>
                  <a:lnTo>
                    <a:pt x="86" y="250"/>
                  </a:lnTo>
                  <a:lnTo>
                    <a:pt x="112" y="238"/>
                  </a:lnTo>
                  <a:lnTo>
                    <a:pt x="130" y="236"/>
                  </a:lnTo>
                  <a:lnTo>
                    <a:pt x="152" y="2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ltGray">
            <a:xfrm>
              <a:off x="4554538" y="2851150"/>
              <a:ext cx="244475" cy="309563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48" y="14"/>
                </a:cxn>
                <a:cxn ang="0">
                  <a:pos x="96" y="0"/>
                </a:cxn>
                <a:cxn ang="0">
                  <a:pos x="106" y="4"/>
                </a:cxn>
                <a:cxn ang="0">
                  <a:pos x="112" y="10"/>
                </a:cxn>
                <a:cxn ang="0">
                  <a:pos x="116" y="16"/>
                </a:cxn>
                <a:cxn ang="0">
                  <a:pos x="122" y="22"/>
                </a:cxn>
                <a:cxn ang="0">
                  <a:pos x="122" y="26"/>
                </a:cxn>
                <a:cxn ang="0">
                  <a:pos x="120" y="30"/>
                </a:cxn>
                <a:cxn ang="0">
                  <a:pos x="118" y="34"/>
                </a:cxn>
                <a:cxn ang="0">
                  <a:pos x="150" y="44"/>
                </a:cxn>
                <a:cxn ang="0">
                  <a:pos x="154" y="60"/>
                </a:cxn>
                <a:cxn ang="0">
                  <a:pos x="142" y="70"/>
                </a:cxn>
                <a:cxn ang="0">
                  <a:pos x="114" y="68"/>
                </a:cxn>
                <a:cxn ang="0">
                  <a:pos x="100" y="66"/>
                </a:cxn>
                <a:cxn ang="0">
                  <a:pos x="92" y="68"/>
                </a:cxn>
                <a:cxn ang="0">
                  <a:pos x="86" y="90"/>
                </a:cxn>
                <a:cxn ang="0">
                  <a:pos x="76" y="94"/>
                </a:cxn>
                <a:cxn ang="0">
                  <a:pos x="76" y="100"/>
                </a:cxn>
                <a:cxn ang="0">
                  <a:pos x="64" y="98"/>
                </a:cxn>
                <a:cxn ang="0">
                  <a:pos x="58" y="96"/>
                </a:cxn>
                <a:cxn ang="0">
                  <a:pos x="50" y="92"/>
                </a:cxn>
                <a:cxn ang="0">
                  <a:pos x="48" y="98"/>
                </a:cxn>
                <a:cxn ang="0">
                  <a:pos x="54" y="102"/>
                </a:cxn>
                <a:cxn ang="0">
                  <a:pos x="54" y="112"/>
                </a:cxn>
                <a:cxn ang="0">
                  <a:pos x="54" y="116"/>
                </a:cxn>
                <a:cxn ang="0">
                  <a:pos x="54" y="120"/>
                </a:cxn>
                <a:cxn ang="0">
                  <a:pos x="60" y="122"/>
                </a:cxn>
                <a:cxn ang="0">
                  <a:pos x="62" y="130"/>
                </a:cxn>
                <a:cxn ang="0">
                  <a:pos x="58" y="136"/>
                </a:cxn>
                <a:cxn ang="0">
                  <a:pos x="52" y="140"/>
                </a:cxn>
                <a:cxn ang="0">
                  <a:pos x="54" y="150"/>
                </a:cxn>
                <a:cxn ang="0">
                  <a:pos x="48" y="160"/>
                </a:cxn>
                <a:cxn ang="0">
                  <a:pos x="50" y="166"/>
                </a:cxn>
                <a:cxn ang="0">
                  <a:pos x="56" y="170"/>
                </a:cxn>
                <a:cxn ang="0">
                  <a:pos x="46" y="170"/>
                </a:cxn>
                <a:cxn ang="0">
                  <a:pos x="36" y="166"/>
                </a:cxn>
                <a:cxn ang="0">
                  <a:pos x="32" y="154"/>
                </a:cxn>
                <a:cxn ang="0">
                  <a:pos x="22" y="142"/>
                </a:cxn>
                <a:cxn ang="0">
                  <a:pos x="12" y="124"/>
                </a:cxn>
                <a:cxn ang="0">
                  <a:pos x="6" y="108"/>
                </a:cxn>
                <a:cxn ang="0">
                  <a:pos x="0" y="104"/>
                </a:cxn>
                <a:cxn ang="0">
                  <a:pos x="4" y="94"/>
                </a:cxn>
                <a:cxn ang="0">
                  <a:pos x="8" y="88"/>
                </a:cxn>
                <a:cxn ang="0">
                  <a:pos x="10" y="82"/>
                </a:cxn>
                <a:cxn ang="0">
                  <a:pos x="16" y="76"/>
                </a:cxn>
                <a:cxn ang="0">
                  <a:pos x="22" y="68"/>
                </a:cxn>
                <a:cxn ang="0">
                  <a:pos x="32" y="24"/>
                </a:cxn>
                <a:cxn ang="0">
                  <a:pos x="36" y="20"/>
                </a:cxn>
              </a:cxnLst>
              <a:rect l="0" t="0" r="r" b="b"/>
              <a:pathLst>
                <a:path w="155" h="171">
                  <a:moveTo>
                    <a:pt x="36" y="20"/>
                  </a:moveTo>
                  <a:lnTo>
                    <a:pt x="48" y="14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10"/>
                  </a:lnTo>
                  <a:lnTo>
                    <a:pt x="116" y="16"/>
                  </a:lnTo>
                  <a:lnTo>
                    <a:pt x="122" y="22"/>
                  </a:lnTo>
                  <a:lnTo>
                    <a:pt x="122" y="26"/>
                  </a:lnTo>
                  <a:lnTo>
                    <a:pt x="120" y="30"/>
                  </a:lnTo>
                  <a:lnTo>
                    <a:pt x="118" y="34"/>
                  </a:lnTo>
                  <a:lnTo>
                    <a:pt x="150" y="44"/>
                  </a:lnTo>
                  <a:lnTo>
                    <a:pt x="154" y="60"/>
                  </a:lnTo>
                  <a:lnTo>
                    <a:pt x="142" y="70"/>
                  </a:lnTo>
                  <a:lnTo>
                    <a:pt x="114" y="68"/>
                  </a:lnTo>
                  <a:lnTo>
                    <a:pt x="100" y="66"/>
                  </a:lnTo>
                  <a:lnTo>
                    <a:pt x="92" y="68"/>
                  </a:lnTo>
                  <a:lnTo>
                    <a:pt x="86" y="90"/>
                  </a:lnTo>
                  <a:lnTo>
                    <a:pt x="76" y="94"/>
                  </a:lnTo>
                  <a:lnTo>
                    <a:pt x="76" y="100"/>
                  </a:lnTo>
                  <a:lnTo>
                    <a:pt x="64" y="98"/>
                  </a:lnTo>
                  <a:lnTo>
                    <a:pt x="58" y="96"/>
                  </a:lnTo>
                  <a:lnTo>
                    <a:pt x="50" y="92"/>
                  </a:lnTo>
                  <a:lnTo>
                    <a:pt x="48" y="98"/>
                  </a:lnTo>
                  <a:lnTo>
                    <a:pt x="54" y="102"/>
                  </a:lnTo>
                  <a:lnTo>
                    <a:pt x="54" y="112"/>
                  </a:lnTo>
                  <a:lnTo>
                    <a:pt x="54" y="116"/>
                  </a:lnTo>
                  <a:lnTo>
                    <a:pt x="54" y="120"/>
                  </a:lnTo>
                  <a:lnTo>
                    <a:pt x="60" y="122"/>
                  </a:lnTo>
                  <a:lnTo>
                    <a:pt x="62" y="130"/>
                  </a:lnTo>
                  <a:lnTo>
                    <a:pt x="58" y="136"/>
                  </a:lnTo>
                  <a:lnTo>
                    <a:pt x="52" y="140"/>
                  </a:lnTo>
                  <a:lnTo>
                    <a:pt x="54" y="150"/>
                  </a:lnTo>
                  <a:lnTo>
                    <a:pt x="48" y="160"/>
                  </a:lnTo>
                  <a:lnTo>
                    <a:pt x="50" y="166"/>
                  </a:lnTo>
                  <a:lnTo>
                    <a:pt x="56" y="170"/>
                  </a:lnTo>
                  <a:lnTo>
                    <a:pt x="46" y="170"/>
                  </a:lnTo>
                  <a:lnTo>
                    <a:pt x="36" y="166"/>
                  </a:lnTo>
                  <a:lnTo>
                    <a:pt x="32" y="154"/>
                  </a:lnTo>
                  <a:lnTo>
                    <a:pt x="22" y="142"/>
                  </a:lnTo>
                  <a:lnTo>
                    <a:pt x="12" y="124"/>
                  </a:lnTo>
                  <a:lnTo>
                    <a:pt x="6" y="108"/>
                  </a:lnTo>
                  <a:lnTo>
                    <a:pt x="0" y="104"/>
                  </a:lnTo>
                  <a:lnTo>
                    <a:pt x="4" y="94"/>
                  </a:lnTo>
                  <a:lnTo>
                    <a:pt x="8" y="88"/>
                  </a:lnTo>
                  <a:lnTo>
                    <a:pt x="10" y="82"/>
                  </a:lnTo>
                  <a:lnTo>
                    <a:pt x="16" y="76"/>
                  </a:lnTo>
                  <a:lnTo>
                    <a:pt x="22" y="68"/>
                  </a:lnTo>
                  <a:lnTo>
                    <a:pt x="32" y="24"/>
                  </a:lnTo>
                  <a:lnTo>
                    <a:pt x="36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ltGray">
            <a:xfrm>
              <a:off x="4456113" y="2692400"/>
              <a:ext cx="320675" cy="204788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78" y="0"/>
                </a:cxn>
                <a:cxn ang="0">
                  <a:pos x="92" y="8"/>
                </a:cxn>
                <a:cxn ang="0">
                  <a:pos x="100" y="12"/>
                </a:cxn>
                <a:cxn ang="0">
                  <a:pos x="114" y="10"/>
                </a:cxn>
                <a:cxn ang="0">
                  <a:pos x="132" y="22"/>
                </a:cxn>
                <a:cxn ang="0">
                  <a:pos x="146" y="10"/>
                </a:cxn>
                <a:cxn ang="0">
                  <a:pos x="158" y="4"/>
                </a:cxn>
                <a:cxn ang="0">
                  <a:pos x="164" y="12"/>
                </a:cxn>
                <a:cxn ang="0">
                  <a:pos x="174" y="22"/>
                </a:cxn>
                <a:cxn ang="0">
                  <a:pos x="180" y="34"/>
                </a:cxn>
                <a:cxn ang="0">
                  <a:pos x="180" y="48"/>
                </a:cxn>
                <a:cxn ang="0">
                  <a:pos x="186" y="62"/>
                </a:cxn>
                <a:cxn ang="0">
                  <a:pos x="202" y="70"/>
                </a:cxn>
                <a:cxn ang="0">
                  <a:pos x="200" y="88"/>
                </a:cxn>
                <a:cxn ang="0">
                  <a:pos x="190" y="88"/>
                </a:cxn>
                <a:cxn ang="0">
                  <a:pos x="184" y="108"/>
                </a:cxn>
                <a:cxn ang="0">
                  <a:pos x="172" y="110"/>
                </a:cxn>
                <a:cxn ang="0">
                  <a:pos x="164" y="100"/>
                </a:cxn>
                <a:cxn ang="0">
                  <a:pos x="152" y="98"/>
                </a:cxn>
                <a:cxn ang="0">
                  <a:pos x="138" y="106"/>
                </a:cxn>
                <a:cxn ang="0">
                  <a:pos x="122" y="110"/>
                </a:cxn>
                <a:cxn ang="0">
                  <a:pos x="100" y="112"/>
                </a:cxn>
                <a:cxn ang="0">
                  <a:pos x="96" y="96"/>
                </a:cxn>
                <a:cxn ang="0">
                  <a:pos x="86" y="86"/>
                </a:cxn>
                <a:cxn ang="0">
                  <a:pos x="78" y="78"/>
                </a:cxn>
                <a:cxn ang="0">
                  <a:pos x="72" y="70"/>
                </a:cxn>
                <a:cxn ang="0">
                  <a:pos x="68" y="62"/>
                </a:cxn>
                <a:cxn ang="0">
                  <a:pos x="66" y="54"/>
                </a:cxn>
                <a:cxn ang="0">
                  <a:pos x="56" y="54"/>
                </a:cxn>
                <a:cxn ang="0">
                  <a:pos x="50" y="62"/>
                </a:cxn>
                <a:cxn ang="0">
                  <a:pos x="28" y="62"/>
                </a:cxn>
                <a:cxn ang="0">
                  <a:pos x="10" y="56"/>
                </a:cxn>
                <a:cxn ang="0">
                  <a:pos x="0" y="42"/>
                </a:cxn>
              </a:cxnLst>
              <a:rect l="0" t="0" r="r" b="b"/>
              <a:pathLst>
                <a:path w="203" h="113">
                  <a:moveTo>
                    <a:pt x="0" y="42"/>
                  </a:moveTo>
                  <a:lnTo>
                    <a:pt x="6" y="3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88" y="4"/>
                  </a:lnTo>
                  <a:lnTo>
                    <a:pt x="92" y="8"/>
                  </a:lnTo>
                  <a:lnTo>
                    <a:pt x="96" y="10"/>
                  </a:lnTo>
                  <a:lnTo>
                    <a:pt x="100" y="12"/>
                  </a:lnTo>
                  <a:lnTo>
                    <a:pt x="108" y="12"/>
                  </a:lnTo>
                  <a:lnTo>
                    <a:pt x="114" y="10"/>
                  </a:lnTo>
                  <a:lnTo>
                    <a:pt x="124" y="12"/>
                  </a:lnTo>
                  <a:lnTo>
                    <a:pt x="132" y="22"/>
                  </a:lnTo>
                  <a:lnTo>
                    <a:pt x="138" y="18"/>
                  </a:lnTo>
                  <a:lnTo>
                    <a:pt x="146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62" y="6"/>
                  </a:lnTo>
                  <a:lnTo>
                    <a:pt x="164" y="12"/>
                  </a:lnTo>
                  <a:lnTo>
                    <a:pt x="170" y="20"/>
                  </a:lnTo>
                  <a:lnTo>
                    <a:pt x="174" y="22"/>
                  </a:lnTo>
                  <a:lnTo>
                    <a:pt x="178" y="26"/>
                  </a:lnTo>
                  <a:lnTo>
                    <a:pt x="180" y="34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80" y="58"/>
                  </a:lnTo>
                  <a:lnTo>
                    <a:pt x="186" y="62"/>
                  </a:lnTo>
                  <a:lnTo>
                    <a:pt x="196" y="64"/>
                  </a:lnTo>
                  <a:lnTo>
                    <a:pt x="202" y="70"/>
                  </a:lnTo>
                  <a:lnTo>
                    <a:pt x="200" y="82"/>
                  </a:lnTo>
                  <a:lnTo>
                    <a:pt x="200" y="88"/>
                  </a:lnTo>
                  <a:lnTo>
                    <a:pt x="194" y="88"/>
                  </a:lnTo>
                  <a:lnTo>
                    <a:pt x="190" y="88"/>
                  </a:lnTo>
                  <a:lnTo>
                    <a:pt x="186" y="96"/>
                  </a:lnTo>
                  <a:lnTo>
                    <a:pt x="184" y="108"/>
                  </a:lnTo>
                  <a:lnTo>
                    <a:pt x="182" y="112"/>
                  </a:lnTo>
                  <a:lnTo>
                    <a:pt x="172" y="110"/>
                  </a:lnTo>
                  <a:lnTo>
                    <a:pt x="166" y="108"/>
                  </a:lnTo>
                  <a:lnTo>
                    <a:pt x="164" y="100"/>
                  </a:lnTo>
                  <a:lnTo>
                    <a:pt x="158" y="96"/>
                  </a:lnTo>
                  <a:lnTo>
                    <a:pt x="152" y="98"/>
                  </a:lnTo>
                  <a:lnTo>
                    <a:pt x="144" y="102"/>
                  </a:lnTo>
                  <a:lnTo>
                    <a:pt x="138" y="106"/>
                  </a:lnTo>
                  <a:lnTo>
                    <a:pt x="134" y="110"/>
                  </a:lnTo>
                  <a:lnTo>
                    <a:pt x="122" y="110"/>
                  </a:lnTo>
                  <a:lnTo>
                    <a:pt x="106" y="108"/>
                  </a:lnTo>
                  <a:lnTo>
                    <a:pt x="100" y="112"/>
                  </a:lnTo>
                  <a:lnTo>
                    <a:pt x="96" y="108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86" y="86"/>
                  </a:lnTo>
                  <a:lnTo>
                    <a:pt x="82" y="82"/>
                  </a:lnTo>
                  <a:lnTo>
                    <a:pt x="78" y="78"/>
                  </a:lnTo>
                  <a:lnTo>
                    <a:pt x="74" y="74"/>
                  </a:lnTo>
                  <a:lnTo>
                    <a:pt x="72" y="7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8" y="58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56" y="54"/>
                  </a:lnTo>
                  <a:lnTo>
                    <a:pt x="52" y="56"/>
                  </a:lnTo>
                  <a:lnTo>
                    <a:pt x="50" y="62"/>
                  </a:lnTo>
                  <a:lnTo>
                    <a:pt x="46" y="64"/>
                  </a:lnTo>
                  <a:lnTo>
                    <a:pt x="28" y="62"/>
                  </a:lnTo>
                  <a:lnTo>
                    <a:pt x="22" y="60"/>
                  </a:lnTo>
                  <a:lnTo>
                    <a:pt x="10" y="56"/>
                  </a:lnTo>
                  <a:lnTo>
                    <a:pt x="8" y="48"/>
                  </a:lnTo>
                  <a:lnTo>
                    <a:pt x="0" y="4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ltGray">
            <a:xfrm>
              <a:off x="4351338" y="2587625"/>
              <a:ext cx="254000" cy="160338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72" y="10"/>
                </a:cxn>
                <a:cxn ang="0">
                  <a:pos x="126" y="38"/>
                </a:cxn>
                <a:cxn ang="0">
                  <a:pos x="132" y="38"/>
                </a:cxn>
                <a:cxn ang="0">
                  <a:pos x="138" y="36"/>
                </a:cxn>
                <a:cxn ang="0">
                  <a:pos x="142" y="36"/>
                </a:cxn>
                <a:cxn ang="0">
                  <a:pos x="146" y="38"/>
                </a:cxn>
                <a:cxn ang="0">
                  <a:pos x="150" y="38"/>
                </a:cxn>
                <a:cxn ang="0">
                  <a:pos x="150" y="42"/>
                </a:cxn>
                <a:cxn ang="0">
                  <a:pos x="154" y="44"/>
                </a:cxn>
                <a:cxn ang="0">
                  <a:pos x="156" y="50"/>
                </a:cxn>
                <a:cxn ang="0">
                  <a:pos x="160" y="54"/>
                </a:cxn>
                <a:cxn ang="0">
                  <a:pos x="160" y="58"/>
                </a:cxn>
                <a:cxn ang="0">
                  <a:pos x="160" y="64"/>
                </a:cxn>
                <a:cxn ang="0">
                  <a:pos x="158" y="70"/>
                </a:cxn>
                <a:cxn ang="0">
                  <a:pos x="152" y="70"/>
                </a:cxn>
                <a:cxn ang="0">
                  <a:pos x="144" y="64"/>
                </a:cxn>
                <a:cxn ang="0">
                  <a:pos x="138" y="62"/>
                </a:cxn>
                <a:cxn ang="0">
                  <a:pos x="134" y="66"/>
                </a:cxn>
                <a:cxn ang="0">
                  <a:pos x="126" y="70"/>
                </a:cxn>
                <a:cxn ang="0">
                  <a:pos x="104" y="74"/>
                </a:cxn>
                <a:cxn ang="0">
                  <a:pos x="104" y="78"/>
                </a:cxn>
                <a:cxn ang="0">
                  <a:pos x="104" y="80"/>
                </a:cxn>
                <a:cxn ang="0">
                  <a:pos x="100" y="82"/>
                </a:cxn>
                <a:cxn ang="0">
                  <a:pos x="98" y="84"/>
                </a:cxn>
                <a:cxn ang="0">
                  <a:pos x="94" y="86"/>
                </a:cxn>
                <a:cxn ang="0">
                  <a:pos x="92" y="86"/>
                </a:cxn>
                <a:cxn ang="0">
                  <a:pos x="90" y="86"/>
                </a:cxn>
                <a:cxn ang="0">
                  <a:pos x="76" y="88"/>
                </a:cxn>
                <a:cxn ang="0">
                  <a:pos x="64" y="86"/>
                </a:cxn>
                <a:cxn ang="0">
                  <a:pos x="44" y="84"/>
                </a:cxn>
                <a:cxn ang="0">
                  <a:pos x="22" y="74"/>
                </a:cxn>
                <a:cxn ang="0">
                  <a:pos x="0" y="48"/>
                </a:cxn>
                <a:cxn ang="0">
                  <a:pos x="0" y="26"/>
                </a:cxn>
                <a:cxn ang="0">
                  <a:pos x="22" y="8"/>
                </a:cxn>
                <a:cxn ang="0">
                  <a:pos x="46" y="0"/>
                </a:cxn>
                <a:cxn ang="0">
                  <a:pos x="64" y="4"/>
                </a:cxn>
              </a:cxnLst>
              <a:rect l="0" t="0" r="r" b="b"/>
              <a:pathLst>
                <a:path w="161" h="89">
                  <a:moveTo>
                    <a:pt x="64" y="4"/>
                  </a:moveTo>
                  <a:lnTo>
                    <a:pt x="72" y="10"/>
                  </a:lnTo>
                  <a:lnTo>
                    <a:pt x="126" y="38"/>
                  </a:lnTo>
                  <a:lnTo>
                    <a:pt x="132" y="38"/>
                  </a:lnTo>
                  <a:lnTo>
                    <a:pt x="138" y="36"/>
                  </a:lnTo>
                  <a:lnTo>
                    <a:pt x="142" y="36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0" y="42"/>
                  </a:lnTo>
                  <a:lnTo>
                    <a:pt x="154" y="44"/>
                  </a:lnTo>
                  <a:lnTo>
                    <a:pt x="156" y="50"/>
                  </a:lnTo>
                  <a:lnTo>
                    <a:pt x="160" y="54"/>
                  </a:lnTo>
                  <a:lnTo>
                    <a:pt x="160" y="58"/>
                  </a:lnTo>
                  <a:lnTo>
                    <a:pt x="160" y="64"/>
                  </a:lnTo>
                  <a:lnTo>
                    <a:pt x="158" y="70"/>
                  </a:lnTo>
                  <a:lnTo>
                    <a:pt x="152" y="70"/>
                  </a:lnTo>
                  <a:lnTo>
                    <a:pt x="144" y="64"/>
                  </a:lnTo>
                  <a:lnTo>
                    <a:pt x="138" y="62"/>
                  </a:lnTo>
                  <a:lnTo>
                    <a:pt x="134" y="66"/>
                  </a:lnTo>
                  <a:lnTo>
                    <a:pt x="126" y="70"/>
                  </a:lnTo>
                  <a:lnTo>
                    <a:pt x="104" y="74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2" y="86"/>
                  </a:lnTo>
                  <a:lnTo>
                    <a:pt x="90" y="86"/>
                  </a:lnTo>
                  <a:lnTo>
                    <a:pt x="76" y="88"/>
                  </a:lnTo>
                  <a:lnTo>
                    <a:pt x="64" y="86"/>
                  </a:lnTo>
                  <a:lnTo>
                    <a:pt x="44" y="84"/>
                  </a:lnTo>
                  <a:lnTo>
                    <a:pt x="22" y="74"/>
                  </a:lnTo>
                  <a:lnTo>
                    <a:pt x="0" y="48"/>
                  </a:lnTo>
                  <a:lnTo>
                    <a:pt x="0" y="26"/>
                  </a:lnTo>
                  <a:lnTo>
                    <a:pt x="22" y="8"/>
                  </a:lnTo>
                  <a:lnTo>
                    <a:pt x="46" y="0"/>
                  </a:lnTo>
                  <a:lnTo>
                    <a:pt x="6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ltGray">
            <a:xfrm>
              <a:off x="4392613" y="2441575"/>
              <a:ext cx="246062" cy="244475"/>
            </a:xfrm>
            <a:custGeom>
              <a:avLst/>
              <a:gdLst/>
              <a:ahLst/>
              <a:cxnLst>
                <a:cxn ang="0">
                  <a:pos x="8" y="26"/>
                </a:cxn>
                <a:cxn ang="0">
                  <a:pos x="20" y="16"/>
                </a:cxn>
                <a:cxn ang="0">
                  <a:pos x="26" y="14"/>
                </a:cxn>
                <a:cxn ang="0">
                  <a:pos x="62" y="0"/>
                </a:cxn>
                <a:cxn ang="0">
                  <a:pos x="70" y="6"/>
                </a:cxn>
                <a:cxn ang="0">
                  <a:pos x="74" y="10"/>
                </a:cxn>
                <a:cxn ang="0">
                  <a:pos x="78" y="14"/>
                </a:cxn>
                <a:cxn ang="0">
                  <a:pos x="82" y="14"/>
                </a:cxn>
                <a:cxn ang="0">
                  <a:pos x="86" y="12"/>
                </a:cxn>
                <a:cxn ang="0">
                  <a:pos x="94" y="10"/>
                </a:cxn>
                <a:cxn ang="0">
                  <a:pos x="100" y="8"/>
                </a:cxn>
                <a:cxn ang="0">
                  <a:pos x="106" y="8"/>
                </a:cxn>
                <a:cxn ang="0">
                  <a:pos x="114" y="8"/>
                </a:cxn>
                <a:cxn ang="0">
                  <a:pos x="124" y="8"/>
                </a:cxn>
                <a:cxn ang="0">
                  <a:pos x="132" y="8"/>
                </a:cxn>
                <a:cxn ang="0">
                  <a:pos x="140" y="8"/>
                </a:cxn>
                <a:cxn ang="0">
                  <a:pos x="142" y="18"/>
                </a:cxn>
                <a:cxn ang="0">
                  <a:pos x="148" y="28"/>
                </a:cxn>
                <a:cxn ang="0">
                  <a:pos x="150" y="38"/>
                </a:cxn>
                <a:cxn ang="0">
                  <a:pos x="148" y="52"/>
                </a:cxn>
                <a:cxn ang="0">
                  <a:pos x="144" y="58"/>
                </a:cxn>
                <a:cxn ang="0">
                  <a:pos x="146" y="66"/>
                </a:cxn>
                <a:cxn ang="0">
                  <a:pos x="150" y="72"/>
                </a:cxn>
                <a:cxn ang="0">
                  <a:pos x="152" y="82"/>
                </a:cxn>
                <a:cxn ang="0">
                  <a:pos x="154" y="90"/>
                </a:cxn>
                <a:cxn ang="0">
                  <a:pos x="150" y="100"/>
                </a:cxn>
                <a:cxn ang="0">
                  <a:pos x="140" y="102"/>
                </a:cxn>
                <a:cxn ang="0">
                  <a:pos x="136" y="110"/>
                </a:cxn>
                <a:cxn ang="0">
                  <a:pos x="134" y="118"/>
                </a:cxn>
                <a:cxn ang="0">
                  <a:pos x="134" y="128"/>
                </a:cxn>
                <a:cxn ang="0">
                  <a:pos x="132" y="134"/>
                </a:cxn>
                <a:cxn ang="0">
                  <a:pos x="122" y="128"/>
                </a:cxn>
                <a:cxn ang="0">
                  <a:pos x="112" y="122"/>
                </a:cxn>
                <a:cxn ang="0">
                  <a:pos x="106" y="124"/>
                </a:cxn>
                <a:cxn ang="0">
                  <a:pos x="100" y="126"/>
                </a:cxn>
                <a:cxn ang="0">
                  <a:pos x="86" y="120"/>
                </a:cxn>
                <a:cxn ang="0">
                  <a:pos x="80" y="120"/>
                </a:cxn>
                <a:cxn ang="0">
                  <a:pos x="74" y="120"/>
                </a:cxn>
                <a:cxn ang="0">
                  <a:pos x="70" y="116"/>
                </a:cxn>
                <a:cxn ang="0">
                  <a:pos x="66" y="110"/>
                </a:cxn>
                <a:cxn ang="0">
                  <a:pos x="62" y="106"/>
                </a:cxn>
                <a:cxn ang="0">
                  <a:pos x="52" y="100"/>
                </a:cxn>
                <a:cxn ang="0">
                  <a:pos x="32" y="100"/>
                </a:cxn>
                <a:cxn ang="0">
                  <a:pos x="30" y="94"/>
                </a:cxn>
                <a:cxn ang="0">
                  <a:pos x="30" y="88"/>
                </a:cxn>
                <a:cxn ang="0">
                  <a:pos x="28" y="86"/>
                </a:cxn>
                <a:cxn ang="0">
                  <a:pos x="24" y="86"/>
                </a:cxn>
                <a:cxn ang="0">
                  <a:pos x="20" y="86"/>
                </a:cxn>
                <a:cxn ang="0">
                  <a:pos x="18" y="86"/>
                </a:cxn>
                <a:cxn ang="0">
                  <a:pos x="12" y="86"/>
                </a:cxn>
                <a:cxn ang="0">
                  <a:pos x="4" y="84"/>
                </a:cxn>
                <a:cxn ang="0">
                  <a:pos x="0" y="36"/>
                </a:cxn>
                <a:cxn ang="0">
                  <a:pos x="8" y="26"/>
                </a:cxn>
              </a:cxnLst>
              <a:rect l="0" t="0" r="r" b="b"/>
              <a:pathLst>
                <a:path w="155" h="135">
                  <a:moveTo>
                    <a:pt x="8" y="26"/>
                  </a:moveTo>
                  <a:lnTo>
                    <a:pt x="20" y="16"/>
                  </a:lnTo>
                  <a:lnTo>
                    <a:pt x="26" y="14"/>
                  </a:lnTo>
                  <a:lnTo>
                    <a:pt x="62" y="0"/>
                  </a:lnTo>
                  <a:lnTo>
                    <a:pt x="70" y="6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6" y="12"/>
                  </a:lnTo>
                  <a:lnTo>
                    <a:pt x="94" y="10"/>
                  </a:lnTo>
                  <a:lnTo>
                    <a:pt x="100" y="8"/>
                  </a:lnTo>
                  <a:lnTo>
                    <a:pt x="106" y="8"/>
                  </a:lnTo>
                  <a:lnTo>
                    <a:pt x="114" y="8"/>
                  </a:lnTo>
                  <a:lnTo>
                    <a:pt x="124" y="8"/>
                  </a:lnTo>
                  <a:lnTo>
                    <a:pt x="132" y="8"/>
                  </a:lnTo>
                  <a:lnTo>
                    <a:pt x="140" y="8"/>
                  </a:lnTo>
                  <a:lnTo>
                    <a:pt x="142" y="18"/>
                  </a:lnTo>
                  <a:lnTo>
                    <a:pt x="148" y="28"/>
                  </a:lnTo>
                  <a:lnTo>
                    <a:pt x="150" y="38"/>
                  </a:lnTo>
                  <a:lnTo>
                    <a:pt x="148" y="52"/>
                  </a:lnTo>
                  <a:lnTo>
                    <a:pt x="144" y="58"/>
                  </a:lnTo>
                  <a:lnTo>
                    <a:pt x="146" y="66"/>
                  </a:lnTo>
                  <a:lnTo>
                    <a:pt x="150" y="72"/>
                  </a:lnTo>
                  <a:lnTo>
                    <a:pt x="152" y="82"/>
                  </a:lnTo>
                  <a:lnTo>
                    <a:pt x="154" y="90"/>
                  </a:lnTo>
                  <a:lnTo>
                    <a:pt x="150" y="100"/>
                  </a:lnTo>
                  <a:lnTo>
                    <a:pt x="140" y="102"/>
                  </a:lnTo>
                  <a:lnTo>
                    <a:pt x="136" y="110"/>
                  </a:lnTo>
                  <a:lnTo>
                    <a:pt x="134" y="118"/>
                  </a:lnTo>
                  <a:lnTo>
                    <a:pt x="134" y="128"/>
                  </a:lnTo>
                  <a:lnTo>
                    <a:pt x="132" y="134"/>
                  </a:lnTo>
                  <a:lnTo>
                    <a:pt x="122" y="128"/>
                  </a:lnTo>
                  <a:lnTo>
                    <a:pt x="112" y="122"/>
                  </a:lnTo>
                  <a:lnTo>
                    <a:pt x="106" y="124"/>
                  </a:lnTo>
                  <a:lnTo>
                    <a:pt x="100" y="126"/>
                  </a:lnTo>
                  <a:lnTo>
                    <a:pt x="86" y="120"/>
                  </a:lnTo>
                  <a:lnTo>
                    <a:pt x="80" y="120"/>
                  </a:lnTo>
                  <a:lnTo>
                    <a:pt x="74" y="120"/>
                  </a:lnTo>
                  <a:lnTo>
                    <a:pt x="70" y="116"/>
                  </a:lnTo>
                  <a:lnTo>
                    <a:pt x="66" y="110"/>
                  </a:lnTo>
                  <a:lnTo>
                    <a:pt x="62" y="106"/>
                  </a:lnTo>
                  <a:lnTo>
                    <a:pt x="52" y="100"/>
                  </a:lnTo>
                  <a:lnTo>
                    <a:pt x="32" y="100"/>
                  </a:lnTo>
                  <a:lnTo>
                    <a:pt x="30" y="94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2" y="86"/>
                  </a:lnTo>
                  <a:lnTo>
                    <a:pt x="4" y="84"/>
                  </a:lnTo>
                  <a:lnTo>
                    <a:pt x="0" y="36"/>
                  </a:lnTo>
                  <a:lnTo>
                    <a:pt x="8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ltGray">
            <a:xfrm>
              <a:off x="3879850" y="2435225"/>
              <a:ext cx="66675" cy="6985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8" y="0"/>
                </a:cxn>
                <a:cxn ang="0">
                  <a:pos x="28" y="2"/>
                </a:cxn>
                <a:cxn ang="0">
                  <a:pos x="34" y="4"/>
                </a:cxn>
                <a:cxn ang="0">
                  <a:pos x="36" y="10"/>
                </a:cxn>
                <a:cxn ang="0">
                  <a:pos x="38" y="14"/>
                </a:cxn>
                <a:cxn ang="0">
                  <a:pos x="40" y="18"/>
                </a:cxn>
                <a:cxn ang="0">
                  <a:pos x="40" y="22"/>
                </a:cxn>
                <a:cxn ang="0">
                  <a:pos x="38" y="26"/>
                </a:cxn>
                <a:cxn ang="0">
                  <a:pos x="36" y="28"/>
                </a:cxn>
                <a:cxn ang="0">
                  <a:pos x="36" y="30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24" y="34"/>
                </a:cxn>
                <a:cxn ang="0">
                  <a:pos x="10" y="3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12" y="2"/>
                </a:cxn>
              </a:cxnLst>
              <a:rect l="0" t="0" r="r" b="b"/>
              <a:pathLst>
                <a:path w="41" h="39">
                  <a:moveTo>
                    <a:pt x="12" y="2"/>
                  </a:moveTo>
                  <a:lnTo>
                    <a:pt x="18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0" y="3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ltGray">
            <a:xfrm>
              <a:off x="3829050" y="2439988"/>
              <a:ext cx="92075" cy="144462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46" y="65"/>
                </a:cxn>
                <a:cxn ang="0">
                  <a:pos x="26" y="73"/>
                </a:cxn>
                <a:cxn ang="0">
                  <a:pos x="23" y="76"/>
                </a:cxn>
                <a:cxn ang="0">
                  <a:pos x="18" y="76"/>
                </a:cxn>
                <a:cxn ang="0">
                  <a:pos x="12" y="78"/>
                </a:cxn>
                <a:cxn ang="0">
                  <a:pos x="9" y="74"/>
                </a:cxn>
                <a:cxn ang="0">
                  <a:pos x="5" y="71"/>
                </a:cxn>
                <a:cxn ang="0">
                  <a:pos x="0" y="65"/>
                </a:cxn>
                <a:cxn ang="0">
                  <a:pos x="2" y="60"/>
                </a:cxn>
                <a:cxn ang="0">
                  <a:pos x="7" y="58"/>
                </a:cxn>
                <a:cxn ang="0">
                  <a:pos x="12" y="56"/>
                </a:cxn>
                <a:cxn ang="0">
                  <a:pos x="14" y="51"/>
                </a:cxn>
                <a:cxn ang="0">
                  <a:pos x="18" y="45"/>
                </a:cxn>
                <a:cxn ang="0">
                  <a:pos x="14" y="40"/>
                </a:cxn>
                <a:cxn ang="0">
                  <a:pos x="7" y="38"/>
                </a:cxn>
                <a:cxn ang="0">
                  <a:pos x="5" y="34"/>
                </a:cxn>
                <a:cxn ang="0">
                  <a:pos x="4" y="29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9" y="16"/>
                </a:cxn>
                <a:cxn ang="0">
                  <a:pos x="21" y="11"/>
                </a:cxn>
                <a:cxn ang="0">
                  <a:pos x="26" y="7"/>
                </a:cxn>
                <a:cxn ang="0">
                  <a:pos x="32" y="5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4" y="4"/>
                </a:cxn>
                <a:cxn ang="0">
                  <a:pos x="42" y="7"/>
                </a:cxn>
                <a:cxn ang="0">
                  <a:pos x="39" y="11"/>
                </a:cxn>
                <a:cxn ang="0">
                  <a:pos x="35" y="15"/>
                </a:cxn>
                <a:cxn ang="0">
                  <a:pos x="35" y="20"/>
                </a:cxn>
                <a:cxn ang="0">
                  <a:pos x="37" y="22"/>
                </a:cxn>
                <a:cxn ang="0">
                  <a:pos x="42" y="25"/>
                </a:cxn>
                <a:cxn ang="0">
                  <a:pos x="49" y="25"/>
                </a:cxn>
                <a:cxn ang="0">
                  <a:pos x="56" y="25"/>
                </a:cxn>
                <a:cxn ang="0">
                  <a:pos x="58" y="33"/>
                </a:cxn>
                <a:cxn ang="0">
                  <a:pos x="58" y="42"/>
                </a:cxn>
                <a:cxn ang="0">
                  <a:pos x="58" y="49"/>
                </a:cxn>
                <a:cxn ang="0">
                  <a:pos x="56" y="56"/>
                </a:cxn>
                <a:cxn ang="0">
                  <a:pos x="54" y="62"/>
                </a:cxn>
                <a:cxn ang="0">
                  <a:pos x="51" y="65"/>
                </a:cxn>
              </a:cxnLst>
              <a:rect l="0" t="0" r="r" b="b"/>
              <a:pathLst>
                <a:path w="59" h="79">
                  <a:moveTo>
                    <a:pt x="51" y="65"/>
                  </a:moveTo>
                  <a:lnTo>
                    <a:pt x="46" y="65"/>
                  </a:lnTo>
                  <a:lnTo>
                    <a:pt x="26" y="73"/>
                  </a:lnTo>
                  <a:lnTo>
                    <a:pt x="23" y="76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5" y="71"/>
                  </a:lnTo>
                  <a:lnTo>
                    <a:pt x="0" y="65"/>
                  </a:lnTo>
                  <a:lnTo>
                    <a:pt x="2" y="60"/>
                  </a:lnTo>
                  <a:lnTo>
                    <a:pt x="7" y="58"/>
                  </a:lnTo>
                  <a:lnTo>
                    <a:pt x="12" y="56"/>
                  </a:lnTo>
                  <a:lnTo>
                    <a:pt x="14" y="51"/>
                  </a:lnTo>
                  <a:lnTo>
                    <a:pt x="18" y="45"/>
                  </a:lnTo>
                  <a:lnTo>
                    <a:pt x="14" y="40"/>
                  </a:lnTo>
                  <a:lnTo>
                    <a:pt x="7" y="38"/>
                  </a:lnTo>
                  <a:lnTo>
                    <a:pt x="5" y="34"/>
                  </a:lnTo>
                  <a:lnTo>
                    <a:pt x="4" y="29"/>
                  </a:lnTo>
                  <a:lnTo>
                    <a:pt x="9" y="25"/>
                  </a:lnTo>
                  <a:lnTo>
                    <a:pt x="5" y="20"/>
                  </a:lnTo>
                  <a:lnTo>
                    <a:pt x="9" y="16"/>
                  </a:lnTo>
                  <a:lnTo>
                    <a:pt x="21" y="11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4"/>
                  </a:lnTo>
                  <a:lnTo>
                    <a:pt x="42" y="7"/>
                  </a:lnTo>
                  <a:lnTo>
                    <a:pt x="39" y="11"/>
                  </a:lnTo>
                  <a:lnTo>
                    <a:pt x="35" y="15"/>
                  </a:lnTo>
                  <a:lnTo>
                    <a:pt x="35" y="20"/>
                  </a:lnTo>
                  <a:lnTo>
                    <a:pt x="37" y="22"/>
                  </a:lnTo>
                  <a:lnTo>
                    <a:pt x="42" y="25"/>
                  </a:lnTo>
                  <a:lnTo>
                    <a:pt x="49" y="25"/>
                  </a:lnTo>
                  <a:lnTo>
                    <a:pt x="56" y="25"/>
                  </a:lnTo>
                  <a:lnTo>
                    <a:pt x="58" y="33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6" y="56"/>
                  </a:lnTo>
                  <a:lnTo>
                    <a:pt x="54" y="62"/>
                  </a:lnTo>
                  <a:lnTo>
                    <a:pt x="51" y="6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ltGray">
            <a:xfrm>
              <a:off x="3827463" y="2438400"/>
              <a:ext cx="106362" cy="157163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52" y="72"/>
                </a:cxn>
                <a:cxn ang="0">
                  <a:pos x="30" y="80"/>
                </a:cxn>
                <a:cxn ang="0">
                  <a:pos x="26" y="84"/>
                </a:cxn>
                <a:cxn ang="0">
                  <a:pos x="20" y="84"/>
                </a:cxn>
                <a:cxn ang="0">
                  <a:pos x="14" y="86"/>
                </a:cxn>
                <a:cxn ang="0">
                  <a:pos x="10" y="82"/>
                </a:cxn>
                <a:cxn ang="0">
                  <a:pos x="6" y="78"/>
                </a:cxn>
                <a:cxn ang="0">
                  <a:pos x="0" y="72"/>
                </a:cxn>
                <a:cxn ang="0">
                  <a:pos x="2" y="66"/>
                </a:cxn>
                <a:cxn ang="0">
                  <a:pos x="8" y="64"/>
                </a:cxn>
                <a:cxn ang="0">
                  <a:pos x="14" y="62"/>
                </a:cxn>
                <a:cxn ang="0">
                  <a:pos x="16" y="56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4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10" y="18"/>
                </a:cxn>
                <a:cxn ang="0">
                  <a:pos x="24" y="12"/>
                </a:cxn>
                <a:cxn ang="0">
                  <a:pos x="30" y="8"/>
                </a:cxn>
                <a:cxn ang="0">
                  <a:pos x="36" y="6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50" y="4"/>
                </a:cxn>
                <a:cxn ang="0">
                  <a:pos x="48" y="8"/>
                </a:cxn>
                <a:cxn ang="0">
                  <a:pos x="44" y="12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42" y="24"/>
                </a:cxn>
                <a:cxn ang="0">
                  <a:pos x="48" y="28"/>
                </a:cxn>
                <a:cxn ang="0">
                  <a:pos x="56" y="28"/>
                </a:cxn>
                <a:cxn ang="0">
                  <a:pos x="64" y="28"/>
                </a:cxn>
                <a:cxn ang="0">
                  <a:pos x="66" y="36"/>
                </a:cxn>
                <a:cxn ang="0">
                  <a:pos x="66" y="46"/>
                </a:cxn>
                <a:cxn ang="0">
                  <a:pos x="66" y="54"/>
                </a:cxn>
                <a:cxn ang="0">
                  <a:pos x="64" y="62"/>
                </a:cxn>
                <a:cxn ang="0">
                  <a:pos x="62" y="68"/>
                </a:cxn>
                <a:cxn ang="0">
                  <a:pos x="58" y="72"/>
                </a:cxn>
              </a:cxnLst>
              <a:rect l="0" t="0" r="r" b="b"/>
              <a:pathLst>
                <a:path w="67" h="87">
                  <a:moveTo>
                    <a:pt x="58" y="72"/>
                  </a:moveTo>
                  <a:lnTo>
                    <a:pt x="52" y="72"/>
                  </a:lnTo>
                  <a:lnTo>
                    <a:pt x="30" y="80"/>
                  </a:lnTo>
                  <a:lnTo>
                    <a:pt x="26" y="84"/>
                  </a:lnTo>
                  <a:lnTo>
                    <a:pt x="20" y="84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2" y="66"/>
                  </a:lnTo>
                  <a:lnTo>
                    <a:pt x="8" y="64"/>
                  </a:lnTo>
                  <a:lnTo>
                    <a:pt x="14" y="62"/>
                  </a:lnTo>
                  <a:lnTo>
                    <a:pt x="16" y="56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24" y="12"/>
                  </a:lnTo>
                  <a:lnTo>
                    <a:pt x="30" y="8"/>
                  </a:lnTo>
                  <a:lnTo>
                    <a:pt x="36" y="6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8" y="28"/>
                  </a:lnTo>
                  <a:lnTo>
                    <a:pt x="56" y="28"/>
                  </a:lnTo>
                  <a:lnTo>
                    <a:pt x="64" y="28"/>
                  </a:lnTo>
                  <a:lnTo>
                    <a:pt x="66" y="36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4" y="62"/>
                  </a:lnTo>
                  <a:lnTo>
                    <a:pt x="62" y="68"/>
                  </a:lnTo>
                  <a:lnTo>
                    <a:pt x="58" y="7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ltGray">
            <a:xfrm>
              <a:off x="4025900" y="2195513"/>
              <a:ext cx="20638" cy="444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12" y="16"/>
                </a:cxn>
                <a:cxn ang="0">
                  <a:pos x="12" y="24"/>
                </a:cxn>
                <a:cxn ang="0">
                  <a:pos x="4" y="20"/>
                </a:cxn>
              </a:cxnLst>
              <a:rect l="0" t="0" r="r" b="b"/>
              <a:pathLst>
                <a:path w="13" h="25">
                  <a:moveTo>
                    <a:pt x="4" y="20"/>
                  </a:moveTo>
                  <a:lnTo>
                    <a:pt x="0" y="14"/>
                  </a:lnTo>
                  <a:lnTo>
                    <a:pt x="10" y="0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4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ltGray">
            <a:xfrm>
              <a:off x="3843338" y="2933700"/>
              <a:ext cx="123825" cy="21272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2"/>
                </a:cxn>
                <a:cxn ang="0">
                  <a:pos x="4" y="64"/>
                </a:cxn>
                <a:cxn ang="0">
                  <a:pos x="2" y="70"/>
                </a:cxn>
                <a:cxn ang="0">
                  <a:pos x="0" y="76"/>
                </a:cxn>
                <a:cxn ang="0">
                  <a:pos x="2" y="80"/>
                </a:cxn>
                <a:cxn ang="0">
                  <a:pos x="8" y="84"/>
                </a:cxn>
                <a:cxn ang="0">
                  <a:pos x="12" y="86"/>
                </a:cxn>
                <a:cxn ang="0">
                  <a:pos x="14" y="94"/>
                </a:cxn>
                <a:cxn ang="0">
                  <a:pos x="12" y="104"/>
                </a:cxn>
                <a:cxn ang="0">
                  <a:pos x="10" y="112"/>
                </a:cxn>
                <a:cxn ang="0">
                  <a:pos x="10" y="116"/>
                </a:cxn>
                <a:cxn ang="0">
                  <a:pos x="22" y="116"/>
                </a:cxn>
                <a:cxn ang="0">
                  <a:pos x="28" y="112"/>
                </a:cxn>
                <a:cxn ang="0">
                  <a:pos x="32" y="110"/>
                </a:cxn>
                <a:cxn ang="0">
                  <a:pos x="38" y="110"/>
                </a:cxn>
                <a:cxn ang="0">
                  <a:pos x="40" y="112"/>
                </a:cxn>
                <a:cxn ang="0">
                  <a:pos x="42" y="114"/>
                </a:cxn>
                <a:cxn ang="0">
                  <a:pos x="54" y="110"/>
                </a:cxn>
                <a:cxn ang="0">
                  <a:pos x="60" y="82"/>
                </a:cxn>
                <a:cxn ang="0">
                  <a:pos x="78" y="24"/>
                </a:cxn>
                <a:cxn ang="0">
                  <a:pos x="58" y="2"/>
                </a:cxn>
                <a:cxn ang="0">
                  <a:pos x="14" y="0"/>
                </a:cxn>
                <a:cxn ang="0">
                  <a:pos x="10" y="6"/>
                </a:cxn>
              </a:cxnLst>
              <a:rect l="0" t="0" r="r" b="b"/>
              <a:pathLst>
                <a:path w="79" h="117">
                  <a:moveTo>
                    <a:pt x="10" y="6"/>
                  </a:moveTo>
                  <a:lnTo>
                    <a:pt x="10" y="1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2"/>
                  </a:lnTo>
                  <a:lnTo>
                    <a:pt x="4" y="64"/>
                  </a:lnTo>
                  <a:lnTo>
                    <a:pt x="2" y="70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8" y="84"/>
                  </a:lnTo>
                  <a:lnTo>
                    <a:pt x="12" y="86"/>
                  </a:lnTo>
                  <a:lnTo>
                    <a:pt x="14" y="94"/>
                  </a:lnTo>
                  <a:lnTo>
                    <a:pt x="12" y="104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22" y="116"/>
                  </a:lnTo>
                  <a:lnTo>
                    <a:pt x="28" y="112"/>
                  </a:lnTo>
                  <a:lnTo>
                    <a:pt x="32" y="110"/>
                  </a:lnTo>
                  <a:lnTo>
                    <a:pt x="38" y="110"/>
                  </a:lnTo>
                  <a:lnTo>
                    <a:pt x="40" y="112"/>
                  </a:lnTo>
                  <a:lnTo>
                    <a:pt x="42" y="114"/>
                  </a:lnTo>
                  <a:lnTo>
                    <a:pt x="54" y="110"/>
                  </a:lnTo>
                  <a:lnTo>
                    <a:pt x="60" y="82"/>
                  </a:lnTo>
                  <a:lnTo>
                    <a:pt x="78" y="24"/>
                  </a:lnTo>
                  <a:lnTo>
                    <a:pt x="58" y="2"/>
                  </a:lnTo>
                  <a:lnTo>
                    <a:pt x="14" y="0"/>
                  </a:lnTo>
                  <a:lnTo>
                    <a:pt x="1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ltGray">
            <a:xfrm>
              <a:off x="3846513" y="2887663"/>
              <a:ext cx="312737" cy="287337"/>
            </a:xfrm>
            <a:custGeom>
              <a:avLst/>
              <a:gdLst/>
              <a:ahLst/>
              <a:cxnLst>
                <a:cxn ang="0">
                  <a:pos x="190" y="26"/>
                </a:cxn>
                <a:cxn ang="0">
                  <a:pos x="184" y="46"/>
                </a:cxn>
                <a:cxn ang="0">
                  <a:pos x="178" y="50"/>
                </a:cxn>
                <a:cxn ang="0">
                  <a:pos x="170" y="52"/>
                </a:cxn>
                <a:cxn ang="0">
                  <a:pos x="164" y="62"/>
                </a:cxn>
                <a:cxn ang="0">
                  <a:pos x="158" y="66"/>
                </a:cxn>
                <a:cxn ang="0">
                  <a:pos x="154" y="74"/>
                </a:cxn>
                <a:cxn ang="0">
                  <a:pos x="146" y="76"/>
                </a:cxn>
                <a:cxn ang="0">
                  <a:pos x="140" y="86"/>
                </a:cxn>
                <a:cxn ang="0">
                  <a:pos x="140" y="96"/>
                </a:cxn>
                <a:cxn ang="0">
                  <a:pos x="146" y="104"/>
                </a:cxn>
                <a:cxn ang="0">
                  <a:pos x="142" y="110"/>
                </a:cxn>
                <a:cxn ang="0">
                  <a:pos x="134" y="118"/>
                </a:cxn>
                <a:cxn ang="0">
                  <a:pos x="134" y="128"/>
                </a:cxn>
                <a:cxn ang="0">
                  <a:pos x="122" y="128"/>
                </a:cxn>
                <a:cxn ang="0">
                  <a:pos x="114" y="138"/>
                </a:cxn>
                <a:cxn ang="0">
                  <a:pos x="102" y="146"/>
                </a:cxn>
                <a:cxn ang="0">
                  <a:pos x="86" y="144"/>
                </a:cxn>
                <a:cxn ang="0">
                  <a:pos x="70" y="146"/>
                </a:cxn>
                <a:cxn ang="0">
                  <a:pos x="64" y="154"/>
                </a:cxn>
                <a:cxn ang="0">
                  <a:pos x="52" y="156"/>
                </a:cxn>
                <a:cxn ang="0">
                  <a:pos x="44" y="144"/>
                </a:cxn>
                <a:cxn ang="0">
                  <a:pos x="38" y="108"/>
                </a:cxn>
                <a:cxn ang="0">
                  <a:pos x="36" y="96"/>
                </a:cxn>
                <a:cxn ang="0">
                  <a:pos x="36" y="88"/>
                </a:cxn>
                <a:cxn ang="0">
                  <a:pos x="44" y="82"/>
                </a:cxn>
                <a:cxn ang="0">
                  <a:pos x="42" y="68"/>
                </a:cxn>
                <a:cxn ang="0">
                  <a:pos x="46" y="62"/>
                </a:cxn>
                <a:cxn ang="0">
                  <a:pos x="48" y="42"/>
                </a:cxn>
                <a:cxn ang="0">
                  <a:pos x="38" y="36"/>
                </a:cxn>
                <a:cxn ang="0">
                  <a:pos x="34" y="40"/>
                </a:cxn>
                <a:cxn ang="0">
                  <a:pos x="22" y="40"/>
                </a:cxn>
                <a:cxn ang="0">
                  <a:pos x="12" y="36"/>
                </a:cxn>
                <a:cxn ang="0">
                  <a:pos x="6" y="26"/>
                </a:cxn>
                <a:cxn ang="0">
                  <a:pos x="2" y="12"/>
                </a:cxn>
                <a:cxn ang="0">
                  <a:pos x="16" y="6"/>
                </a:cxn>
                <a:cxn ang="0">
                  <a:pos x="26" y="0"/>
                </a:cxn>
                <a:cxn ang="0">
                  <a:pos x="64" y="2"/>
                </a:cxn>
                <a:cxn ang="0">
                  <a:pos x="92" y="6"/>
                </a:cxn>
                <a:cxn ang="0">
                  <a:pos x="118" y="6"/>
                </a:cxn>
                <a:cxn ang="0">
                  <a:pos x="178" y="24"/>
                </a:cxn>
              </a:cxnLst>
              <a:rect l="0" t="0" r="r" b="b"/>
              <a:pathLst>
                <a:path w="197" h="159">
                  <a:moveTo>
                    <a:pt x="188" y="24"/>
                  </a:moveTo>
                  <a:lnTo>
                    <a:pt x="190" y="26"/>
                  </a:lnTo>
                  <a:lnTo>
                    <a:pt x="196" y="36"/>
                  </a:lnTo>
                  <a:lnTo>
                    <a:pt x="184" y="46"/>
                  </a:lnTo>
                  <a:lnTo>
                    <a:pt x="182" y="48"/>
                  </a:lnTo>
                  <a:lnTo>
                    <a:pt x="178" y="50"/>
                  </a:lnTo>
                  <a:lnTo>
                    <a:pt x="174" y="50"/>
                  </a:lnTo>
                  <a:lnTo>
                    <a:pt x="170" y="52"/>
                  </a:lnTo>
                  <a:lnTo>
                    <a:pt x="168" y="56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58" y="66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0" y="76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0" y="86"/>
                  </a:lnTo>
                  <a:lnTo>
                    <a:pt x="140" y="90"/>
                  </a:lnTo>
                  <a:lnTo>
                    <a:pt x="140" y="96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8"/>
                  </a:lnTo>
                  <a:lnTo>
                    <a:pt x="142" y="110"/>
                  </a:lnTo>
                  <a:lnTo>
                    <a:pt x="138" y="114"/>
                  </a:lnTo>
                  <a:lnTo>
                    <a:pt x="134" y="118"/>
                  </a:lnTo>
                  <a:lnTo>
                    <a:pt x="132" y="124"/>
                  </a:lnTo>
                  <a:lnTo>
                    <a:pt x="134" y="128"/>
                  </a:lnTo>
                  <a:lnTo>
                    <a:pt x="128" y="128"/>
                  </a:lnTo>
                  <a:lnTo>
                    <a:pt x="122" y="128"/>
                  </a:lnTo>
                  <a:lnTo>
                    <a:pt x="120" y="134"/>
                  </a:lnTo>
                  <a:lnTo>
                    <a:pt x="114" y="138"/>
                  </a:lnTo>
                  <a:lnTo>
                    <a:pt x="110" y="144"/>
                  </a:lnTo>
                  <a:lnTo>
                    <a:pt x="102" y="146"/>
                  </a:lnTo>
                  <a:lnTo>
                    <a:pt x="96" y="148"/>
                  </a:lnTo>
                  <a:lnTo>
                    <a:pt x="86" y="144"/>
                  </a:lnTo>
                  <a:lnTo>
                    <a:pt x="80" y="144"/>
                  </a:lnTo>
                  <a:lnTo>
                    <a:pt x="70" y="146"/>
                  </a:lnTo>
                  <a:lnTo>
                    <a:pt x="68" y="150"/>
                  </a:lnTo>
                  <a:lnTo>
                    <a:pt x="64" y="154"/>
                  </a:lnTo>
                  <a:lnTo>
                    <a:pt x="58" y="158"/>
                  </a:lnTo>
                  <a:lnTo>
                    <a:pt x="52" y="156"/>
                  </a:lnTo>
                  <a:lnTo>
                    <a:pt x="48" y="150"/>
                  </a:lnTo>
                  <a:lnTo>
                    <a:pt x="44" y="144"/>
                  </a:lnTo>
                  <a:lnTo>
                    <a:pt x="40" y="140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4" y="90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44" y="82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6" y="62"/>
                  </a:lnTo>
                  <a:lnTo>
                    <a:pt x="48" y="52"/>
                  </a:lnTo>
                  <a:lnTo>
                    <a:pt x="48" y="42"/>
                  </a:lnTo>
                  <a:lnTo>
                    <a:pt x="44" y="38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6"/>
                  </a:lnTo>
                  <a:lnTo>
                    <a:pt x="110" y="6"/>
                  </a:lnTo>
                  <a:lnTo>
                    <a:pt x="118" y="6"/>
                  </a:lnTo>
                  <a:lnTo>
                    <a:pt x="146" y="6"/>
                  </a:lnTo>
                  <a:lnTo>
                    <a:pt x="178" y="24"/>
                  </a:lnTo>
                  <a:lnTo>
                    <a:pt x="18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ltGray">
            <a:xfrm>
              <a:off x="4291013" y="2684463"/>
              <a:ext cx="207962" cy="109537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24" y="38"/>
                </a:cxn>
                <a:cxn ang="0">
                  <a:pos x="116" y="44"/>
                </a:cxn>
                <a:cxn ang="0">
                  <a:pos x="108" y="48"/>
                </a:cxn>
                <a:cxn ang="0">
                  <a:pos x="102" y="50"/>
                </a:cxn>
                <a:cxn ang="0">
                  <a:pos x="92" y="50"/>
                </a:cxn>
                <a:cxn ang="0">
                  <a:pos x="82" y="52"/>
                </a:cxn>
                <a:cxn ang="0">
                  <a:pos x="70" y="52"/>
                </a:cxn>
                <a:cxn ang="0">
                  <a:pos x="58" y="54"/>
                </a:cxn>
                <a:cxn ang="0">
                  <a:pos x="50" y="56"/>
                </a:cxn>
                <a:cxn ang="0">
                  <a:pos x="10" y="60"/>
                </a:cxn>
                <a:cxn ang="0">
                  <a:pos x="0" y="52"/>
                </a:cxn>
                <a:cxn ang="0">
                  <a:pos x="0" y="38"/>
                </a:cxn>
                <a:cxn ang="0">
                  <a:pos x="4" y="32"/>
                </a:cxn>
                <a:cxn ang="0">
                  <a:pos x="34" y="32"/>
                </a:cxn>
                <a:cxn ang="0">
                  <a:pos x="40" y="32"/>
                </a:cxn>
                <a:cxn ang="0">
                  <a:pos x="54" y="30"/>
                </a:cxn>
                <a:cxn ang="0">
                  <a:pos x="60" y="24"/>
                </a:cxn>
                <a:cxn ang="0">
                  <a:pos x="66" y="18"/>
                </a:cxn>
                <a:cxn ang="0">
                  <a:pos x="66" y="14"/>
                </a:cxn>
                <a:cxn ang="0">
                  <a:pos x="70" y="12"/>
                </a:cxn>
                <a:cxn ang="0">
                  <a:pos x="76" y="10"/>
                </a:cxn>
                <a:cxn ang="0">
                  <a:pos x="82" y="12"/>
                </a:cxn>
                <a:cxn ang="0">
                  <a:pos x="84" y="14"/>
                </a:cxn>
                <a:cxn ang="0">
                  <a:pos x="88" y="10"/>
                </a:cxn>
                <a:cxn ang="0">
                  <a:pos x="88" y="2"/>
                </a:cxn>
                <a:cxn ang="0">
                  <a:pos x="94" y="0"/>
                </a:cxn>
                <a:cxn ang="0">
                  <a:pos x="102" y="2"/>
                </a:cxn>
                <a:cxn ang="0">
                  <a:pos x="114" y="4"/>
                </a:cxn>
                <a:cxn ang="0">
                  <a:pos x="114" y="12"/>
                </a:cxn>
                <a:cxn ang="0">
                  <a:pos x="114" y="14"/>
                </a:cxn>
                <a:cxn ang="0">
                  <a:pos x="118" y="20"/>
                </a:cxn>
                <a:cxn ang="0">
                  <a:pos x="124" y="24"/>
                </a:cxn>
                <a:cxn ang="0">
                  <a:pos x="128" y="26"/>
                </a:cxn>
                <a:cxn ang="0">
                  <a:pos x="130" y="32"/>
                </a:cxn>
              </a:cxnLst>
              <a:rect l="0" t="0" r="r" b="b"/>
              <a:pathLst>
                <a:path w="131" h="61">
                  <a:moveTo>
                    <a:pt x="130" y="32"/>
                  </a:moveTo>
                  <a:lnTo>
                    <a:pt x="124" y="38"/>
                  </a:lnTo>
                  <a:lnTo>
                    <a:pt x="116" y="44"/>
                  </a:lnTo>
                  <a:lnTo>
                    <a:pt x="108" y="48"/>
                  </a:lnTo>
                  <a:lnTo>
                    <a:pt x="102" y="50"/>
                  </a:lnTo>
                  <a:lnTo>
                    <a:pt x="92" y="50"/>
                  </a:lnTo>
                  <a:lnTo>
                    <a:pt x="82" y="52"/>
                  </a:lnTo>
                  <a:lnTo>
                    <a:pt x="70" y="52"/>
                  </a:lnTo>
                  <a:lnTo>
                    <a:pt x="58" y="54"/>
                  </a:lnTo>
                  <a:lnTo>
                    <a:pt x="50" y="56"/>
                  </a:lnTo>
                  <a:lnTo>
                    <a:pt x="10" y="60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4" y="32"/>
                  </a:lnTo>
                  <a:lnTo>
                    <a:pt x="34" y="32"/>
                  </a:lnTo>
                  <a:lnTo>
                    <a:pt x="40" y="32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66" y="14"/>
                  </a:lnTo>
                  <a:lnTo>
                    <a:pt x="70" y="12"/>
                  </a:lnTo>
                  <a:lnTo>
                    <a:pt x="76" y="10"/>
                  </a:lnTo>
                  <a:lnTo>
                    <a:pt x="82" y="12"/>
                  </a:lnTo>
                  <a:lnTo>
                    <a:pt x="84" y="14"/>
                  </a:lnTo>
                  <a:lnTo>
                    <a:pt x="88" y="10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2" y="2"/>
                  </a:lnTo>
                  <a:lnTo>
                    <a:pt x="114" y="4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8" y="20"/>
                  </a:lnTo>
                  <a:lnTo>
                    <a:pt x="124" y="24"/>
                  </a:lnTo>
                  <a:lnTo>
                    <a:pt x="128" y="26"/>
                  </a:lnTo>
                  <a:lnTo>
                    <a:pt x="13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ltGray">
            <a:xfrm>
              <a:off x="4203700" y="2454275"/>
              <a:ext cx="209550" cy="295275"/>
            </a:xfrm>
            <a:custGeom>
              <a:avLst/>
              <a:gdLst/>
              <a:ahLst/>
              <a:cxnLst>
                <a:cxn ang="0">
                  <a:pos x="60" y="4"/>
                </a:cxn>
                <a:cxn ang="0">
                  <a:pos x="64" y="6"/>
                </a:cxn>
                <a:cxn ang="0">
                  <a:pos x="68" y="8"/>
                </a:cxn>
                <a:cxn ang="0">
                  <a:pos x="70" y="11"/>
                </a:cxn>
                <a:cxn ang="0">
                  <a:pos x="74" y="13"/>
                </a:cxn>
                <a:cxn ang="0">
                  <a:pos x="79" y="15"/>
                </a:cxn>
                <a:cxn ang="0">
                  <a:pos x="87" y="13"/>
                </a:cxn>
                <a:cxn ang="0">
                  <a:pos x="113" y="4"/>
                </a:cxn>
                <a:cxn ang="0">
                  <a:pos x="115" y="11"/>
                </a:cxn>
                <a:cxn ang="0">
                  <a:pos x="117" y="15"/>
                </a:cxn>
                <a:cxn ang="0">
                  <a:pos x="119" y="17"/>
                </a:cxn>
                <a:cxn ang="0">
                  <a:pos x="124" y="19"/>
                </a:cxn>
                <a:cxn ang="0">
                  <a:pos x="128" y="19"/>
                </a:cxn>
                <a:cxn ang="0">
                  <a:pos x="132" y="25"/>
                </a:cxn>
                <a:cxn ang="0">
                  <a:pos x="130" y="29"/>
                </a:cxn>
                <a:cxn ang="0">
                  <a:pos x="126" y="30"/>
                </a:cxn>
                <a:cxn ang="0">
                  <a:pos x="124" y="36"/>
                </a:cxn>
                <a:cxn ang="0">
                  <a:pos x="123" y="40"/>
                </a:cxn>
                <a:cxn ang="0">
                  <a:pos x="123" y="44"/>
                </a:cxn>
                <a:cxn ang="0">
                  <a:pos x="123" y="50"/>
                </a:cxn>
                <a:cxn ang="0">
                  <a:pos x="124" y="59"/>
                </a:cxn>
                <a:cxn ang="0">
                  <a:pos x="126" y="65"/>
                </a:cxn>
                <a:cxn ang="0">
                  <a:pos x="128" y="72"/>
                </a:cxn>
                <a:cxn ang="0">
                  <a:pos x="128" y="76"/>
                </a:cxn>
                <a:cxn ang="0">
                  <a:pos x="124" y="82"/>
                </a:cxn>
                <a:cxn ang="0">
                  <a:pos x="119" y="86"/>
                </a:cxn>
                <a:cxn ang="0">
                  <a:pos x="115" y="90"/>
                </a:cxn>
                <a:cxn ang="0">
                  <a:pos x="111" y="93"/>
                </a:cxn>
                <a:cxn ang="0">
                  <a:pos x="104" y="95"/>
                </a:cxn>
                <a:cxn ang="0">
                  <a:pos x="102" y="99"/>
                </a:cxn>
                <a:cxn ang="0">
                  <a:pos x="121" y="130"/>
                </a:cxn>
                <a:cxn ang="0">
                  <a:pos x="123" y="132"/>
                </a:cxn>
                <a:cxn ang="0">
                  <a:pos x="124" y="139"/>
                </a:cxn>
                <a:cxn ang="0">
                  <a:pos x="123" y="147"/>
                </a:cxn>
                <a:cxn ang="0">
                  <a:pos x="117" y="154"/>
                </a:cxn>
                <a:cxn ang="0">
                  <a:pos x="106" y="158"/>
                </a:cxn>
                <a:cxn ang="0">
                  <a:pos x="89" y="160"/>
                </a:cxn>
                <a:cxn ang="0">
                  <a:pos x="70" y="160"/>
                </a:cxn>
                <a:cxn ang="0">
                  <a:pos x="51" y="162"/>
                </a:cxn>
                <a:cxn ang="0">
                  <a:pos x="26" y="158"/>
                </a:cxn>
                <a:cxn ang="0">
                  <a:pos x="19" y="145"/>
                </a:cxn>
                <a:cxn ang="0">
                  <a:pos x="0" y="105"/>
                </a:cxn>
                <a:cxn ang="0">
                  <a:pos x="2" y="53"/>
                </a:cxn>
                <a:cxn ang="0">
                  <a:pos x="15" y="38"/>
                </a:cxn>
                <a:cxn ang="0">
                  <a:pos x="34" y="23"/>
                </a:cxn>
                <a:cxn ang="0">
                  <a:pos x="40" y="19"/>
                </a:cxn>
                <a:cxn ang="0">
                  <a:pos x="43" y="13"/>
                </a:cxn>
                <a:cxn ang="0">
                  <a:pos x="49" y="8"/>
                </a:cxn>
                <a:cxn ang="0">
                  <a:pos x="57" y="0"/>
                </a:cxn>
                <a:cxn ang="0">
                  <a:pos x="60" y="4"/>
                </a:cxn>
              </a:cxnLst>
              <a:rect l="0" t="0" r="r" b="b"/>
              <a:pathLst>
                <a:path w="133" h="163">
                  <a:moveTo>
                    <a:pt x="60" y="4"/>
                  </a:moveTo>
                  <a:lnTo>
                    <a:pt x="64" y="6"/>
                  </a:lnTo>
                  <a:lnTo>
                    <a:pt x="68" y="8"/>
                  </a:lnTo>
                  <a:lnTo>
                    <a:pt x="70" y="11"/>
                  </a:lnTo>
                  <a:lnTo>
                    <a:pt x="74" y="13"/>
                  </a:lnTo>
                  <a:lnTo>
                    <a:pt x="79" y="15"/>
                  </a:lnTo>
                  <a:lnTo>
                    <a:pt x="87" y="13"/>
                  </a:lnTo>
                  <a:lnTo>
                    <a:pt x="113" y="4"/>
                  </a:lnTo>
                  <a:lnTo>
                    <a:pt x="115" y="11"/>
                  </a:lnTo>
                  <a:lnTo>
                    <a:pt x="117" y="15"/>
                  </a:lnTo>
                  <a:lnTo>
                    <a:pt x="119" y="17"/>
                  </a:lnTo>
                  <a:lnTo>
                    <a:pt x="124" y="19"/>
                  </a:lnTo>
                  <a:lnTo>
                    <a:pt x="128" y="19"/>
                  </a:lnTo>
                  <a:lnTo>
                    <a:pt x="132" y="25"/>
                  </a:lnTo>
                  <a:lnTo>
                    <a:pt x="130" y="29"/>
                  </a:lnTo>
                  <a:lnTo>
                    <a:pt x="126" y="30"/>
                  </a:lnTo>
                  <a:lnTo>
                    <a:pt x="124" y="36"/>
                  </a:lnTo>
                  <a:lnTo>
                    <a:pt x="123" y="40"/>
                  </a:lnTo>
                  <a:lnTo>
                    <a:pt x="123" y="44"/>
                  </a:lnTo>
                  <a:lnTo>
                    <a:pt x="123" y="50"/>
                  </a:lnTo>
                  <a:lnTo>
                    <a:pt x="124" y="59"/>
                  </a:lnTo>
                  <a:lnTo>
                    <a:pt x="126" y="65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124" y="82"/>
                  </a:lnTo>
                  <a:lnTo>
                    <a:pt x="119" y="86"/>
                  </a:lnTo>
                  <a:lnTo>
                    <a:pt x="115" y="90"/>
                  </a:lnTo>
                  <a:lnTo>
                    <a:pt x="111" y="93"/>
                  </a:lnTo>
                  <a:lnTo>
                    <a:pt x="104" y="95"/>
                  </a:lnTo>
                  <a:lnTo>
                    <a:pt x="102" y="99"/>
                  </a:lnTo>
                  <a:lnTo>
                    <a:pt x="121" y="130"/>
                  </a:lnTo>
                  <a:lnTo>
                    <a:pt x="123" y="132"/>
                  </a:lnTo>
                  <a:lnTo>
                    <a:pt x="124" y="139"/>
                  </a:lnTo>
                  <a:lnTo>
                    <a:pt x="123" y="147"/>
                  </a:lnTo>
                  <a:lnTo>
                    <a:pt x="117" y="154"/>
                  </a:lnTo>
                  <a:lnTo>
                    <a:pt x="106" y="158"/>
                  </a:lnTo>
                  <a:lnTo>
                    <a:pt x="89" y="160"/>
                  </a:lnTo>
                  <a:lnTo>
                    <a:pt x="70" y="160"/>
                  </a:lnTo>
                  <a:lnTo>
                    <a:pt x="51" y="162"/>
                  </a:lnTo>
                  <a:lnTo>
                    <a:pt x="26" y="158"/>
                  </a:lnTo>
                  <a:lnTo>
                    <a:pt x="19" y="145"/>
                  </a:lnTo>
                  <a:lnTo>
                    <a:pt x="0" y="105"/>
                  </a:lnTo>
                  <a:lnTo>
                    <a:pt x="2" y="53"/>
                  </a:lnTo>
                  <a:lnTo>
                    <a:pt x="15" y="38"/>
                  </a:lnTo>
                  <a:lnTo>
                    <a:pt x="34" y="23"/>
                  </a:lnTo>
                  <a:lnTo>
                    <a:pt x="40" y="19"/>
                  </a:lnTo>
                  <a:lnTo>
                    <a:pt x="43" y="13"/>
                  </a:lnTo>
                  <a:lnTo>
                    <a:pt x="49" y="8"/>
                  </a:lnTo>
                  <a:lnTo>
                    <a:pt x="57" y="0"/>
                  </a:lnTo>
                  <a:lnTo>
                    <a:pt x="6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ltGray">
            <a:xfrm>
              <a:off x="4208463" y="2730500"/>
              <a:ext cx="109537" cy="650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36" y="5"/>
                </a:cxn>
                <a:cxn ang="0">
                  <a:pos x="47" y="2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5" y="0"/>
                </a:cxn>
                <a:cxn ang="0">
                  <a:pos x="57" y="3"/>
                </a:cxn>
                <a:cxn ang="0">
                  <a:pos x="57" y="7"/>
                </a:cxn>
                <a:cxn ang="0">
                  <a:pos x="55" y="11"/>
                </a:cxn>
                <a:cxn ang="0">
                  <a:pos x="55" y="13"/>
                </a:cxn>
                <a:cxn ang="0">
                  <a:pos x="57" y="15"/>
                </a:cxn>
                <a:cxn ang="0">
                  <a:pos x="57" y="16"/>
                </a:cxn>
                <a:cxn ang="0">
                  <a:pos x="61" y="18"/>
                </a:cxn>
                <a:cxn ang="0">
                  <a:pos x="64" y="21"/>
                </a:cxn>
                <a:cxn ang="0">
                  <a:pos x="68" y="23"/>
                </a:cxn>
                <a:cxn ang="0">
                  <a:pos x="63" y="33"/>
                </a:cxn>
                <a:cxn ang="0">
                  <a:pos x="52" y="34"/>
                </a:cxn>
                <a:cxn ang="0">
                  <a:pos x="36" y="36"/>
                </a:cxn>
                <a:cxn ang="0">
                  <a:pos x="13" y="36"/>
                </a:cxn>
                <a:cxn ang="0">
                  <a:pos x="0" y="26"/>
                </a:cxn>
                <a:cxn ang="0">
                  <a:pos x="2" y="18"/>
                </a:cxn>
                <a:cxn ang="0">
                  <a:pos x="13" y="3"/>
                </a:cxn>
                <a:cxn ang="0">
                  <a:pos x="27" y="3"/>
                </a:cxn>
              </a:cxnLst>
              <a:rect l="0" t="0" r="r" b="b"/>
              <a:pathLst>
                <a:path w="69" h="37">
                  <a:moveTo>
                    <a:pt x="27" y="3"/>
                  </a:moveTo>
                  <a:lnTo>
                    <a:pt x="36" y="5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5" y="0"/>
                  </a:lnTo>
                  <a:lnTo>
                    <a:pt x="57" y="3"/>
                  </a:lnTo>
                  <a:lnTo>
                    <a:pt x="57" y="7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7" y="15"/>
                  </a:lnTo>
                  <a:lnTo>
                    <a:pt x="57" y="16"/>
                  </a:lnTo>
                  <a:lnTo>
                    <a:pt x="61" y="18"/>
                  </a:lnTo>
                  <a:lnTo>
                    <a:pt x="64" y="21"/>
                  </a:lnTo>
                  <a:lnTo>
                    <a:pt x="68" y="23"/>
                  </a:lnTo>
                  <a:lnTo>
                    <a:pt x="63" y="33"/>
                  </a:lnTo>
                  <a:lnTo>
                    <a:pt x="52" y="34"/>
                  </a:lnTo>
                  <a:lnTo>
                    <a:pt x="36" y="36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13" y="3"/>
                  </a:lnTo>
                  <a:lnTo>
                    <a:pt x="27" y="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ltGray">
            <a:xfrm>
              <a:off x="4133850" y="3024188"/>
              <a:ext cx="30163" cy="365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8" y="8"/>
                </a:cxn>
                <a:cxn ang="0">
                  <a:pos x="14" y="18"/>
                </a:cxn>
                <a:cxn ang="0">
                  <a:pos x="0" y="8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8" y="0"/>
                  </a:lnTo>
                  <a:lnTo>
                    <a:pt x="18" y="8"/>
                  </a:lnTo>
                  <a:lnTo>
                    <a:pt x="14" y="18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ltGray">
            <a:xfrm>
              <a:off x="4289425" y="1252538"/>
              <a:ext cx="288925" cy="190500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6" y="44"/>
                </a:cxn>
                <a:cxn ang="0">
                  <a:pos x="2" y="38"/>
                </a:cxn>
                <a:cxn ang="0">
                  <a:pos x="2" y="32"/>
                </a:cxn>
                <a:cxn ang="0">
                  <a:pos x="10" y="32"/>
                </a:cxn>
                <a:cxn ang="0">
                  <a:pos x="10" y="24"/>
                </a:cxn>
                <a:cxn ang="0">
                  <a:pos x="4" y="16"/>
                </a:cxn>
                <a:cxn ang="0">
                  <a:pos x="2" y="8"/>
                </a:cxn>
                <a:cxn ang="0">
                  <a:pos x="14" y="2"/>
                </a:cxn>
                <a:cxn ang="0">
                  <a:pos x="36" y="0"/>
                </a:cxn>
                <a:cxn ang="0">
                  <a:pos x="52" y="2"/>
                </a:cxn>
                <a:cxn ang="0">
                  <a:pos x="60" y="14"/>
                </a:cxn>
                <a:cxn ang="0">
                  <a:pos x="68" y="16"/>
                </a:cxn>
                <a:cxn ang="0">
                  <a:pos x="84" y="2"/>
                </a:cxn>
                <a:cxn ang="0">
                  <a:pos x="106" y="12"/>
                </a:cxn>
                <a:cxn ang="0">
                  <a:pos x="122" y="22"/>
                </a:cxn>
                <a:cxn ang="0">
                  <a:pos x="138" y="30"/>
                </a:cxn>
                <a:cxn ang="0">
                  <a:pos x="152" y="38"/>
                </a:cxn>
                <a:cxn ang="0">
                  <a:pos x="162" y="46"/>
                </a:cxn>
                <a:cxn ang="0">
                  <a:pos x="172" y="60"/>
                </a:cxn>
                <a:cxn ang="0">
                  <a:pos x="182" y="70"/>
                </a:cxn>
                <a:cxn ang="0">
                  <a:pos x="166" y="80"/>
                </a:cxn>
                <a:cxn ang="0">
                  <a:pos x="154" y="80"/>
                </a:cxn>
                <a:cxn ang="0">
                  <a:pos x="142" y="78"/>
                </a:cxn>
                <a:cxn ang="0">
                  <a:pos x="132" y="74"/>
                </a:cxn>
                <a:cxn ang="0">
                  <a:pos x="138" y="62"/>
                </a:cxn>
                <a:cxn ang="0">
                  <a:pos x="128" y="46"/>
                </a:cxn>
                <a:cxn ang="0">
                  <a:pos x="116" y="42"/>
                </a:cxn>
                <a:cxn ang="0">
                  <a:pos x="108" y="54"/>
                </a:cxn>
                <a:cxn ang="0">
                  <a:pos x="102" y="68"/>
                </a:cxn>
                <a:cxn ang="0">
                  <a:pos x="94" y="80"/>
                </a:cxn>
                <a:cxn ang="0">
                  <a:pos x="88" y="98"/>
                </a:cxn>
                <a:cxn ang="0">
                  <a:pos x="76" y="104"/>
                </a:cxn>
                <a:cxn ang="0">
                  <a:pos x="56" y="86"/>
                </a:cxn>
                <a:cxn ang="0">
                  <a:pos x="46" y="76"/>
                </a:cxn>
                <a:cxn ang="0">
                  <a:pos x="42" y="64"/>
                </a:cxn>
                <a:cxn ang="0">
                  <a:pos x="40" y="52"/>
                </a:cxn>
                <a:cxn ang="0">
                  <a:pos x="28" y="46"/>
                </a:cxn>
              </a:cxnLst>
              <a:rect l="0" t="0" r="r" b="b"/>
              <a:pathLst>
                <a:path w="183" h="105">
                  <a:moveTo>
                    <a:pt x="18" y="42"/>
                  </a:moveTo>
                  <a:lnTo>
                    <a:pt x="16" y="48"/>
                  </a:lnTo>
                  <a:lnTo>
                    <a:pt x="16" y="54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4" y="2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18"/>
                  </a:lnTo>
                  <a:lnTo>
                    <a:pt x="68" y="16"/>
                  </a:lnTo>
                  <a:lnTo>
                    <a:pt x="68" y="6"/>
                  </a:lnTo>
                  <a:lnTo>
                    <a:pt x="84" y="2"/>
                  </a:lnTo>
                  <a:lnTo>
                    <a:pt x="96" y="6"/>
                  </a:lnTo>
                  <a:lnTo>
                    <a:pt x="106" y="12"/>
                  </a:lnTo>
                  <a:lnTo>
                    <a:pt x="116" y="18"/>
                  </a:lnTo>
                  <a:lnTo>
                    <a:pt x="122" y="22"/>
                  </a:lnTo>
                  <a:lnTo>
                    <a:pt x="128" y="24"/>
                  </a:lnTo>
                  <a:lnTo>
                    <a:pt x="138" y="30"/>
                  </a:lnTo>
                  <a:lnTo>
                    <a:pt x="146" y="34"/>
                  </a:lnTo>
                  <a:lnTo>
                    <a:pt x="152" y="38"/>
                  </a:lnTo>
                  <a:lnTo>
                    <a:pt x="156" y="44"/>
                  </a:lnTo>
                  <a:lnTo>
                    <a:pt x="162" y="46"/>
                  </a:lnTo>
                  <a:lnTo>
                    <a:pt x="166" y="54"/>
                  </a:lnTo>
                  <a:lnTo>
                    <a:pt x="172" y="60"/>
                  </a:lnTo>
                  <a:lnTo>
                    <a:pt x="182" y="62"/>
                  </a:lnTo>
                  <a:lnTo>
                    <a:pt x="182" y="70"/>
                  </a:lnTo>
                  <a:lnTo>
                    <a:pt x="176" y="74"/>
                  </a:lnTo>
                  <a:lnTo>
                    <a:pt x="166" y="80"/>
                  </a:lnTo>
                  <a:lnTo>
                    <a:pt x="160" y="82"/>
                  </a:lnTo>
                  <a:lnTo>
                    <a:pt x="154" y="80"/>
                  </a:lnTo>
                  <a:lnTo>
                    <a:pt x="150" y="76"/>
                  </a:lnTo>
                  <a:lnTo>
                    <a:pt x="142" y="78"/>
                  </a:lnTo>
                  <a:lnTo>
                    <a:pt x="136" y="78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38" y="62"/>
                  </a:lnTo>
                  <a:lnTo>
                    <a:pt x="134" y="54"/>
                  </a:lnTo>
                  <a:lnTo>
                    <a:pt x="128" y="46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10" y="48"/>
                  </a:lnTo>
                  <a:lnTo>
                    <a:pt x="108" y="54"/>
                  </a:lnTo>
                  <a:lnTo>
                    <a:pt x="104" y="62"/>
                  </a:lnTo>
                  <a:lnTo>
                    <a:pt x="102" y="68"/>
                  </a:lnTo>
                  <a:lnTo>
                    <a:pt x="98" y="76"/>
                  </a:lnTo>
                  <a:lnTo>
                    <a:pt x="94" y="80"/>
                  </a:lnTo>
                  <a:lnTo>
                    <a:pt x="90" y="88"/>
                  </a:lnTo>
                  <a:lnTo>
                    <a:pt x="88" y="98"/>
                  </a:lnTo>
                  <a:lnTo>
                    <a:pt x="84" y="104"/>
                  </a:lnTo>
                  <a:lnTo>
                    <a:pt x="76" y="104"/>
                  </a:lnTo>
                  <a:lnTo>
                    <a:pt x="64" y="88"/>
                  </a:lnTo>
                  <a:lnTo>
                    <a:pt x="56" y="86"/>
                  </a:lnTo>
                  <a:lnTo>
                    <a:pt x="50" y="80"/>
                  </a:lnTo>
                  <a:lnTo>
                    <a:pt x="46" y="76"/>
                  </a:lnTo>
                  <a:lnTo>
                    <a:pt x="42" y="70"/>
                  </a:lnTo>
                  <a:lnTo>
                    <a:pt x="42" y="64"/>
                  </a:lnTo>
                  <a:lnTo>
                    <a:pt x="44" y="56"/>
                  </a:lnTo>
                  <a:lnTo>
                    <a:pt x="40" y="52"/>
                  </a:lnTo>
                  <a:lnTo>
                    <a:pt x="34" y="50"/>
                  </a:lnTo>
                  <a:lnTo>
                    <a:pt x="28" y="46"/>
                  </a:lnTo>
                  <a:lnTo>
                    <a:pt x="18" y="4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ltGray">
            <a:xfrm>
              <a:off x="4432300" y="1209675"/>
              <a:ext cx="193675" cy="889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50" y="12"/>
                </a:cxn>
                <a:cxn ang="0">
                  <a:pos x="56" y="12"/>
                </a:cxn>
                <a:cxn ang="0">
                  <a:pos x="62" y="8"/>
                </a:cxn>
                <a:cxn ang="0">
                  <a:pos x="66" y="6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8" y="6"/>
                </a:cxn>
                <a:cxn ang="0">
                  <a:pos x="110" y="8"/>
                </a:cxn>
                <a:cxn ang="0">
                  <a:pos x="122" y="18"/>
                </a:cxn>
                <a:cxn ang="0">
                  <a:pos x="98" y="38"/>
                </a:cxn>
                <a:cxn ang="0">
                  <a:pos x="86" y="40"/>
                </a:cxn>
                <a:cxn ang="0">
                  <a:pos x="82" y="46"/>
                </a:cxn>
                <a:cxn ang="0">
                  <a:pos x="72" y="48"/>
                </a:cxn>
                <a:cxn ang="0">
                  <a:pos x="64" y="46"/>
                </a:cxn>
                <a:cxn ang="0">
                  <a:pos x="48" y="40"/>
                </a:cxn>
                <a:cxn ang="0">
                  <a:pos x="38" y="38"/>
                </a:cxn>
                <a:cxn ang="0">
                  <a:pos x="6" y="22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14" y="8"/>
                </a:cxn>
                <a:cxn ang="0">
                  <a:pos x="24" y="10"/>
                </a:cxn>
                <a:cxn ang="0">
                  <a:pos x="24" y="4"/>
                </a:cxn>
              </a:cxnLst>
              <a:rect l="0" t="0" r="r" b="b"/>
              <a:pathLst>
                <a:path w="123" h="49">
                  <a:moveTo>
                    <a:pt x="24" y="4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50" y="12"/>
                  </a:lnTo>
                  <a:lnTo>
                    <a:pt x="56" y="12"/>
                  </a:lnTo>
                  <a:lnTo>
                    <a:pt x="62" y="8"/>
                  </a:lnTo>
                  <a:lnTo>
                    <a:pt x="66" y="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6"/>
                  </a:lnTo>
                  <a:lnTo>
                    <a:pt x="110" y="8"/>
                  </a:lnTo>
                  <a:lnTo>
                    <a:pt x="122" y="18"/>
                  </a:lnTo>
                  <a:lnTo>
                    <a:pt x="98" y="38"/>
                  </a:lnTo>
                  <a:lnTo>
                    <a:pt x="86" y="40"/>
                  </a:lnTo>
                  <a:lnTo>
                    <a:pt x="82" y="46"/>
                  </a:lnTo>
                  <a:lnTo>
                    <a:pt x="72" y="48"/>
                  </a:lnTo>
                  <a:lnTo>
                    <a:pt x="64" y="46"/>
                  </a:lnTo>
                  <a:lnTo>
                    <a:pt x="48" y="40"/>
                  </a:lnTo>
                  <a:lnTo>
                    <a:pt x="38" y="38"/>
                  </a:lnTo>
                  <a:lnTo>
                    <a:pt x="6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6"/>
                  </a:lnTo>
                  <a:lnTo>
                    <a:pt x="14" y="8"/>
                  </a:lnTo>
                  <a:lnTo>
                    <a:pt x="24" y="10"/>
                  </a:lnTo>
                  <a:lnTo>
                    <a:pt x="2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ltGray">
            <a:xfrm>
              <a:off x="4981575" y="1179513"/>
              <a:ext cx="141288" cy="635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" y="10"/>
                </a:cxn>
                <a:cxn ang="0">
                  <a:pos x="26" y="2"/>
                </a:cxn>
                <a:cxn ang="0">
                  <a:pos x="34" y="6"/>
                </a:cxn>
                <a:cxn ang="0">
                  <a:pos x="44" y="8"/>
                </a:cxn>
                <a:cxn ang="0">
                  <a:pos x="52" y="8"/>
                </a:cxn>
                <a:cxn ang="0">
                  <a:pos x="62" y="2"/>
                </a:cxn>
                <a:cxn ang="0">
                  <a:pos x="64" y="0"/>
                </a:cxn>
                <a:cxn ang="0">
                  <a:pos x="78" y="6"/>
                </a:cxn>
                <a:cxn ang="0">
                  <a:pos x="88" y="8"/>
                </a:cxn>
                <a:cxn ang="0">
                  <a:pos x="88" y="16"/>
                </a:cxn>
                <a:cxn ang="0">
                  <a:pos x="78" y="18"/>
                </a:cxn>
                <a:cxn ang="0">
                  <a:pos x="70" y="20"/>
                </a:cxn>
                <a:cxn ang="0">
                  <a:pos x="60" y="22"/>
                </a:cxn>
                <a:cxn ang="0">
                  <a:pos x="54" y="26"/>
                </a:cxn>
                <a:cxn ang="0">
                  <a:pos x="48" y="32"/>
                </a:cxn>
                <a:cxn ang="0">
                  <a:pos x="40" y="34"/>
                </a:cxn>
                <a:cxn ang="0">
                  <a:pos x="30" y="32"/>
                </a:cxn>
                <a:cxn ang="0">
                  <a:pos x="22" y="24"/>
                </a:cxn>
                <a:cxn ang="0">
                  <a:pos x="14" y="20"/>
                </a:cxn>
                <a:cxn ang="0">
                  <a:pos x="4" y="18"/>
                </a:cxn>
                <a:cxn ang="0">
                  <a:pos x="0" y="12"/>
                </a:cxn>
              </a:cxnLst>
              <a:rect l="0" t="0" r="r" b="b"/>
              <a:pathLst>
                <a:path w="89" h="35">
                  <a:moveTo>
                    <a:pt x="0" y="12"/>
                  </a:moveTo>
                  <a:lnTo>
                    <a:pt x="10" y="1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78" y="6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78" y="18"/>
                  </a:lnTo>
                  <a:lnTo>
                    <a:pt x="70" y="20"/>
                  </a:lnTo>
                  <a:lnTo>
                    <a:pt x="60" y="22"/>
                  </a:lnTo>
                  <a:lnTo>
                    <a:pt x="54" y="26"/>
                  </a:lnTo>
                  <a:lnTo>
                    <a:pt x="48" y="32"/>
                  </a:lnTo>
                  <a:lnTo>
                    <a:pt x="40" y="34"/>
                  </a:lnTo>
                  <a:lnTo>
                    <a:pt x="30" y="32"/>
                  </a:lnTo>
                  <a:lnTo>
                    <a:pt x="22" y="24"/>
                  </a:lnTo>
                  <a:lnTo>
                    <a:pt x="14" y="20"/>
                  </a:lnTo>
                  <a:lnTo>
                    <a:pt x="4" y="18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ltGray">
            <a:xfrm>
              <a:off x="5129213" y="1125538"/>
              <a:ext cx="269875" cy="13493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" y="50"/>
                </a:cxn>
                <a:cxn ang="0">
                  <a:pos x="30" y="26"/>
                </a:cxn>
                <a:cxn ang="0">
                  <a:pos x="36" y="24"/>
                </a:cxn>
                <a:cxn ang="0">
                  <a:pos x="42" y="20"/>
                </a:cxn>
                <a:cxn ang="0">
                  <a:pos x="50" y="14"/>
                </a:cxn>
                <a:cxn ang="0">
                  <a:pos x="58" y="12"/>
                </a:cxn>
                <a:cxn ang="0">
                  <a:pos x="68" y="12"/>
                </a:cxn>
                <a:cxn ang="0">
                  <a:pos x="70" y="4"/>
                </a:cxn>
                <a:cxn ang="0">
                  <a:pos x="76" y="0"/>
                </a:cxn>
                <a:cxn ang="0">
                  <a:pos x="80" y="2"/>
                </a:cxn>
                <a:cxn ang="0">
                  <a:pos x="82" y="10"/>
                </a:cxn>
                <a:cxn ang="0">
                  <a:pos x="78" y="18"/>
                </a:cxn>
                <a:cxn ang="0">
                  <a:pos x="72" y="24"/>
                </a:cxn>
                <a:cxn ang="0">
                  <a:pos x="66" y="30"/>
                </a:cxn>
                <a:cxn ang="0">
                  <a:pos x="74" y="34"/>
                </a:cxn>
                <a:cxn ang="0">
                  <a:pos x="84" y="34"/>
                </a:cxn>
                <a:cxn ang="0">
                  <a:pos x="92" y="34"/>
                </a:cxn>
                <a:cxn ang="0">
                  <a:pos x="98" y="28"/>
                </a:cxn>
                <a:cxn ang="0">
                  <a:pos x="106" y="24"/>
                </a:cxn>
                <a:cxn ang="0">
                  <a:pos x="114" y="24"/>
                </a:cxn>
                <a:cxn ang="0">
                  <a:pos x="118" y="32"/>
                </a:cxn>
                <a:cxn ang="0">
                  <a:pos x="130" y="34"/>
                </a:cxn>
                <a:cxn ang="0">
                  <a:pos x="138" y="32"/>
                </a:cxn>
                <a:cxn ang="0">
                  <a:pos x="164" y="22"/>
                </a:cxn>
                <a:cxn ang="0">
                  <a:pos x="170" y="30"/>
                </a:cxn>
                <a:cxn ang="0">
                  <a:pos x="166" y="40"/>
                </a:cxn>
                <a:cxn ang="0">
                  <a:pos x="156" y="44"/>
                </a:cxn>
                <a:cxn ang="0">
                  <a:pos x="146" y="44"/>
                </a:cxn>
                <a:cxn ang="0">
                  <a:pos x="138" y="44"/>
                </a:cxn>
                <a:cxn ang="0">
                  <a:pos x="132" y="46"/>
                </a:cxn>
                <a:cxn ang="0">
                  <a:pos x="128" y="52"/>
                </a:cxn>
                <a:cxn ang="0">
                  <a:pos x="122" y="54"/>
                </a:cxn>
                <a:cxn ang="0">
                  <a:pos x="112" y="54"/>
                </a:cxn>
                <a:cxn ang="0">
                  <a:pos x="106" y="56"/>
                </a:cxn>
                <a:cxn ang="0">
                  <a:pos x="100" y="60"/>
                </a:cxn>
                <a:cxn ang="0">
                  <a:pos x="100" y="68"/>
                </a:cxn>
                <a:cxn ang="0">
                  <a:pos x="96" y="74"/>
                </a:cxn>
                <a:cxn ang="0">
                  <a:pos x="88" y="70"/>
                </a:cxn>
                <a:cxn ang="0">
                  <a:pos x="82" y="62"/>
                </a:cxn>
                <a:cxn ang="0">
                  <a:pos x="72" y="64"/>
                </a:cxn>
                <a:cxn ang="0">
                  <a:pos x="60" y="62"/>
                </a:cxn>
                <a:cxn ang="0">
                  <a:pos x="52" y="62"/>
                </a:cxn>
                <a:cxn ang="0">
                  <a:pos x="46" y="58"/>
                </a:cxn>
                <a:cxn ang="0">
                  <a:pos x="46" y="50"/>
                </a:cxn>
                <a:cxn ang="0">
                  <a:pos x="44" y="44"/>
                </a:cxn>
                <a:cxn ang="0">
                  <a:pos x="38" y="42"/>
                </a:cxn>
                <a:cxn ang="0">
                  <a:pos x="32" y="44"/>
                </a:cxn>
                <a:cxn ang="0">
                  <a:pos x="28" y="50"/>
                </a:cxn>
                <a:cxn ang="0">
                  <a:pos x="22" y="56"/>
                </a:cxn>
                <a:cxn ang="0">
                  <a:pos x="18" y="62"/>
                </a:cxn>
                <a:cxn ang="0">
                  <a:pos x="10" y="62"/>
                </a:cxn>
                <a:cxn ang="0">
                  <a:pos x="2" y="62"/>
                </a:cxn>
                <a:cxn ang="0">
                  <a:pos x="0" y="56"/>
                </a:cxn>
              </a:cxnLst>
              <a:rect l="0" t="0" r="r" b="b"/>
              <a:pathLst>
                <a:path w="171" h="75">
                  <a:moveTo>
                    <a:pt x="0" y="56"/>
                  </a:moveTo>
                  <a:lnTo>
                    <a:pt x="6" y="50"/>
                  </a:lnTo>
                  <a:lnTo>
                    <a:pt x="30" y="26"/>
                  </a:lnTo>
                  <a:lnTo>
                    <a:pt x="36" y="24"/>
                  </a:lnTo>
                  <a:lnTo>
                    <a:pt x="42" y="20"/>
                  </a:lnTo>
                  <a:lnTo>
                    <a:pt x="50" y="14"/>
                  </a:lnTo>
                  <a:lnTo>
                    <a:pt x="58" y="12"/>
                  </a:lnTo>
                  <a:lnTo>
                    <a:pt x="68" y="12"/>
                  </a:lnTo>
                  <a:lnTo>
                    <a:pt x="70" y="4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2" y="10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98" y="28"/>
                  </a:lnTo>
                  <a:lnTo>
                    <a:pt x="106" y="24"/>
                  </a:lnTo>
                  <a:lnTo>
                    <a:pt x="114" y="24"/>
                  </a:lnTo>
                  <a:lnTo>
                    <a:pt x="118" y="32"/>
                  </a:lnTo>
                  <a:lnTo>
                    <a:pt x="130" y="34"/>
                  </a:lnTo>
                  <a:lnTo>
                    <a:pt x="138" y="32"/>
                  </a:lnTo>
                  <a:lnTo>
                    <a:pt x="164" y="22"/>
                  </a:lnTo>
                  <a:lnTo>
                    <a:pt x="170" y="30"/>
                  </a:lnTo>
                  <a:lnTo>
                    <a:pt x="166" y="40"/>
                  </a:lnTo>
                  <a:lnTo>
                    <a:pt x="156" y="44"/>
                  </a:lnTo>
                  <a:lnTo>
                    <a:pt x="146" y="44"/>
                  </a:lnTo>
                  <a:lnTo>
                    <a:pt x="138" y="44"/>
                  </a:lnTo>
                  <a:lnTo>
                    <a:pt x="132" y="46"/>
                  </a:lnTo>
                  <a:lnTo>
                    <a:pt x="128" y="52"/>
                  </a:lnTo>
                  <a:lnTo>
                    <a:pt x="122" y="54"/>
                  </a:lnTo>
                  <a:lnTo>
                    <a:pt x="112" y="54"/>
                  </a:lnTo>
                  <a:lnTo>
                    <a:pt x="106" y="56"/>
                  </a:lnTo>
                  <a:lnTo>
                    <a:pt x="100" y="60"/>
                  </a:lnTo>
                  <a:lnTo>
                    <a:pt x="100" y="68"/>
                  </a:lnTo>
                  <a:lnTo>
                    <a:pt x="96" y="74"/>
                  </a:lnTo>
                  <a:lnTo>
                    <a:pt x="88" y="70"/>
                  </a:lnTo>
                  <a:lnTo>
                    <a:pt x="82" y="62"/>
                  </a:lnTo>
                  <a:lnTo>
                    <a:pt x="72" y="64"/>
                  </a:lnTo>
                  <a:lnTo>
                    <a:pt x="60" y="62"/>
                  </a:lnTo>
                  <a:lnTo>
                    <a:pt x="52" y="62"/>
                  </a:lnTo>
                  <a:lnTo>
                    <a:pt x="46" y="58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38" y="42"/>
                  </a:lnTo>
                  <a:lnTo>
                    <a:pt x="32" y="44"/>
                  </a:lnTo>
                  <a:lnTo>
                    <a:pt x="28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0" y="62"/>
                  </a:lnTo>
                  <a:lnTo>
                    <a:pt x="2" y="62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ltGray">
            <a:xfrm>
              <a:off x="5173663" y="1397000"/>
              <a:ext cx="339725" cy="347663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46" y="24"/>
                </a:cxn>
                <a:cxn ang="0">
                  <a:pos x="178" y="6"/>
                </a:cxn>
                <a:cxn ang="0">
                  <a:pos x="188" y="4"/>
                </a:cxn>
                <a:cxn ang="0">
                  <a:pos x="198" y="0"/>
                </a:cxn>
                <a:cxn ang="0">
                  <a:pos x="208" y="2"/>
                </a:cxn>
                <a:cxn ang="0">
                  <a:pos x="214" y="8"/>
                </a:cxn>
                <a:cxn ang="0">
                  <a:pos x="214" y="16"/>
                </a:cxn>
                <a:cxn ang="0">
                  <a:pos x="212" y="22"/>
                </a:cxn>
                <a:cxn ang="0">
                  <a:pos x="204" y="26"/>
                </a:cxn>
                <a:cxn ang="0">
                  <a:pos x="194" y="28"/>
                </a:cxn>
                <a:cxn ang="0">
                  <a:pos x="184" y="32"/>
                </a:cxn>
                <a:cxn ang="0">
                  <a:pos x="172" y="36"/>
                </a:cxn>
                <a:cxn ang="0">
                  <a:pos x="158" y="36"/>
                </a:cxn>
                <a:cxn ang="0">
                  <a:pos x="148" y="42"/>
                </a:cxn>
                <a:cxn ang="0">
                  <a:pos x="116" y="60"/>
                </a:cxn>
                <a:cxn ang="0">
                  <a:pos x="112" y="64"/>
                </a:cxn>
                <a:cxn ang="0">
                  <a:pos x="108" y="72"/>
                </a:cxn>
                <a:cxn ang="0">
                  <a:pos x="100" y="74"/>
                </a:cxn>
                <a:cxn ang="0">
                  <a:pos x="92" y="78"/>
                </a:cxn>
                <a:cxn ang="0">
                  <a:pos x="86" y="86"/>
                </a:cxn>
                <a:cxn ang="0">
                  <a:pos x="78" y="98"/>
                </a:cxn>
                <a:cxn ang="0">
                  <a:pos x="70" y="108"/>
                </a:cxn>
                <a:cxn ang="0">
                  <a:pos x="60" y="120"/>
                </a:cxn>
                <a:cxn ang="0">
                  <a:pos x="58" y="132"/>
                </a:cxn>
                <a:cxn ang="0">
                  <a:pos x="56" y="144"/>
                </a:cxn>
                <a:cxn ang="0">
                  <a:pos x="60" y="162"/>
                </a:cxn>
                <a:cxn ang="0">
                  <a:pos x="70" y="172"/>
                </a:cxn>
                <a:cxn ang="0">
                  <a:pos x="80" y="178"/>
                </a:cxn>
                <a:cxn ang="0">
                  <a:pos x="78" y="186"/>
                </a:cxn>
                <a:cxn ang="0">
                  <a:pos x="68" y="188"/>
                </a:cxn>
                <a:cxn ang="0">
                  <a:pos x="56" y="188"/>
                </a:cxn>
                <a:cxn ang="0">
                  <a:pos x="46" y="190"/>
                </a:cxn>
                <a:cxn ang="0">
                  <a:pos x="34" y="186"/>
                </a:cxn>
                <a:cxn ang="0">
                  <a:pos x="26" y="180"/>
                </a:cxn>
                <a:cxn ang="0">
                  <a:pos x="26" y="170"/>
                </a:cxn>
                <a:cxn ang="0">
                  <a:pos x="24" y="162"/>
                </a:cxn>
                <a:cxn ang="0">
                  <a:pos x="16" y="162"/>
                </a:cxn>
                <a:cxn ang="0">
                  <a:pos x="6" y="162"/>
                </a:cxn>
                <a:cxn ang="0">
                  <a:pos x="2" y="154"/>
                </a:cxn>
                <a:cxn ang="0">
                  <a:pos x="0" y="140"/>
                </a:cxn>
                <a:cxn ang="0">
                  <a:pos x="8" y="132"/>
                </a:cxn>
                <a:cxn ang="0">
                  <a:pos x="12" y="122"/>
                </a:cxn>
                <a:cxn ang="0">
                  <a:pos x="14" y="112"/>
                </a:cxn>
                <a:cxn ang="0">
                  <a:pos x="22" y="106"/>
                </a:cxn>
                <a:cxn ang="0">
                  <a:pos x="22" y="100"/>
                </a:cxn>
                <a:cxn ang="0">
                  <a:pos x="36" y="80"/>
                </a:cxn>
                <a:cxn ang="0">
                  <a:pos x="40" y="68"/>
                </a:cxn>
                <a:cxn ang="0">
                  <a:pos x="42" y="58"/>
                </a:cxn>
                <a:cxn ang="0">
                  <a:pos x="48" y="56"/>
                </a:cxn>
                <a:cxn ang="0">
                  <a:pos x="58" y="58"/>
                </a:cxn>
                <a:cxn ang="0">
                  <a:pos x="66" y="50"/>
                </a:cxn>
                <a:cxn ang="0">
                  <a:pos x="80" y="38"/>
                </a:cxn>
                <a:cxn ang="0">
                  <a:pos x="102" y="28"/>
                </a:cxn>
                <a:cxn ang="0">
                  <a:pos x="112" y="24"/>
                </a:cxn>
                <a:cxn ang="0">
                  <a:pos x="128" y="24"/>
                </a:cxn>
                <a:cxn ang="0">
                  <a:pos x="136" y="24"/>
                </a:cxn>
              </a:cxnLst>
              <a:rect l="0" t="0" r="r" b="b"/>
              <a:pathLst>
                <a:path w="215" h="191">
                  <a:moveTo>
                    <a:pt x="136" y="24"/>
                  </a:moveTo>
                  <a:lnTo>
                    <a:pt x="146" y="24"/>
                  </a:lnTo>
                  <a:lnTo>
                    <a:pt x="178" y="6"/>
                  </a:lnTo>
                  <a:lnTo>
                    <a:pt x="188" y="4"/>
                  </a:lnTo>
                  <a:lnTo>
                    <a:pt x="198" y="0"/>
                  </a:lnTo>
                  <a:lnTo>
                    <a:pt x="208" y="2"/>
                  </a:lnTo>
                  <a:lnTo>
                    <a:pt x="214" y="8"/>
                  </a:lnTo>
                  <a:lnTo>
                    <a:pt x="214" y="16"/>
                  </a:lnTo>
                  <a:lnTo>
                    <a:pt x="212" y="22"/>
                  </a:lnTo>
                  <a:lnTo>
                    <a:pt x="204" y="26"/>
                  </a:lnTo>
                  <a:lnTo>
                    <a:pt x="194" y="28"/>
                  </a:lnTo>
                  <a:lnTo>
                    <a:pt x="184" y="32"/>
                  </a:lnTo>
                  <a:lnTo>
                    <a:pt x="172" y="36"/>
                  </a:lnTo>
                  <a:lnTo>
                    <a:pt x="158" y="36"/>
                  </a:lnTo>
                  <a:lnTo>
                    <a:pt x="148" y="42"/>
                  </a:lnTo>
                  <a:lnTo>
                    <a:pt x="116" y="60"/>
                  </a:lnTo>
                  <a:lnTo>
                    <a:pt x="112" y="64"/>
                  </a:lnTo>
                  <a:lnTo>
                    <a:pt x="108" y="72"/>
                  </a:lnTo>
                  <a:lnTo>
                    <a:pt x="100" y="74"/>
                  </a:lnTo>
                  <a:lnTo>
                    <a:pt x="92" y="78"/>
                  </a:lnTo>
                  <a:lnTo>
                    <a:pt x="86" y="86"/>
                  </a:lnTo>
                  <a:lnTo>
                    <a:pt x="78" y="98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8" y="132"/>
                  </a:lnTo>
                  <a:lnTo>
                    <a:pt x="56" y="144"/>
                  </a:lnTo>
                  <a:lnTo>
                    <a:pt x="60" y="162"/>
                  </a:lnTo>
                  <a:lnTo>
                    <a:pt x="70" y="172"/>
                  </a:lnTo>
                  <a:lnTo>
                    <a:pt x="80" y="178"/>
                  </a:lnTo>
                  <a:lnTo>
                    <a:pt x="78" y="186"/>
                  </a:lnTo>
                  <a:lnTo>
                    <a:pt x="68" y="188"/>
                  </a:lnTo>
                  <a:lnTo>
                    <a:pt x="56" y="188"/>
                  </a:lnTo>
                  <a:lnTo>
                    <a:pt x="46" y="190"/>
                  </a:lnTo>
                  <a:lnTo>
                    <a:pt x="34" y="186"/>
                  </a:lnTo>
                  <a:lnTo>
                    <a:pt x="26" y="180"/>
                  </a:lnTo>
                  <a:lnTo>
                    <a:pt x="26" y="170"/>
                  </a:lnTo>
                  <a:lnTo>
                    <a:pt x="24" y="162"/>
                  </a:lnTo>
                  <a:lnTo>
                    <a:pt x="16" y="162"/>
                  </a:lnTo>
                  <a:lnTo>
                    <a:pt x="6" y="162"/>
                  </a:lnTo>
                  <a:lnTo>
                    <a:pt x="2" y="154"/>
                  </a:lnTo>
                  <a:lnTo>
                    <a:pt x="0" y="140"/>
                  </a:lnTo>
                  <a:lnTo>
                    <a:pt x="8" y="132"/>
                  </a:lnTo>
                  <a:lnTo>
                    <a:pt x="12" y="122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22" y="100"/>
                  </a:lnTo>
                  <a:lnTo>
                    <a:pt x="36" y="80"/>
                  </a:lnTo>
                  <a:lnTo>
                    <a:pt x="40" y="68"/>
                  </a:lnTo>
                  <a:lnTo>
                    <a:pt x="42" y="58"/>
                  </a:lnTo>
                  <a:lnTo>
                    <a:pt x="48" y="56"/>
                  </a:lnTo>
                  <a:lnTo>
                    <a:pt x="58" y="58"/>
                  </a:lnTo>
                  <a:lnTo>
                    <a:pt x="66" y="50"/>
                  </a:lnTo>
                  <a:lnTo>
                    <a:pt x="80" y="38"/>
                  </a:lnTo>
                  <a:lnTo>
                    <a:pt x="102" y="28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36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ltGray">
            <a:xfrm>
              <a:off x="5929313" y="1154113"/>
              <a:ext cx="201612" cy="1587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" y="30"/>
                </a:cxn>
                <a:cxn ang="0">
                  <a:pos x="24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4" y="0"/>
                </a:cxn>
                <a:cxn ang="0">
                  <a:pos x="60" y="4"/>
                </a:cxn>
                <a:cxn ang="0">
                  <a:pos x="66" y="12"/>
                </a:cxn>
                <a:cxn ang="0">
                  <a:pos x="74" y="12"/>
                </a:cxn>
                <a:cxn ang="0">
                  <a:pos x="80" y="12"/>
                </a:cxn>
                <a:cxn ang="0">
                  <a:pos x="84" y="18"/>
                </a:cxn>
                <a:cxn ang="0">
                  <a:pos x="86" y="28"/>
                </a:cxn>
                <a:cxn ang="0">
                  <a:pos x="90" y="34"/>
                </a:cxn>
                <a:cxn ang="0">
                  <a:pos x="98" y="38"/>
                </a:cxn>
                <a:cxn ang="0">
                  <a:pos x="104" y="36"/>
                </a:cxn>
                <a:cxn ang="0">
                  <a:pos x="112" y="36"/>
                </a:cxn>
                <a:cxn ang="0">
                  <a:pos x="116" y="40"/>
                </a:cxn>
                <a:cxn ang="0">
                  <a:pos x="120" y="48"/>
                </a:cxn>
                <a:cxn ang="0">
                  <a:pos x="122" y="56"/>
                </a:cxn>
                <a:cxn ang="0">
                  <a:pos x="124" y="68"/>
                </a:cxn>
                <a:cxn ang="0">
                  <a:pos x="126" y="72"/>
                </a:cxn>
                <a:cxn ang="0">
                  <a:pos x="126" y="80"/>
                </a:cxn>
                <a:cxn ang="0">
                  <a:pos x="120" y="84"/>
                </a:cxn>
                <a:cxn ang="0">
                  <a:pos x="112" y="86"/>
                </a:cxn>
                <a:cxn ang="0">
                  <a:pos x="102" y="86"/>
                </a:cxn>
                <a:cxn ang="0">
                  <a:pos x="76" y="74"/>
                </a:cxn>
                <a:cxn ang="0">
                  <a:pos x="70" y="72"/>
                </a:cxn>
                <a:cxn ang="0">
                  <a:pos x="62" y="72"/>
                </a:cxn>
                <a:cxn ang="0">
                  <a:pos x="52" y="72"/>
                </a:cxn>
                <a:cxn ang="0">
                  <a:pos x="46" y="64"/>
                </a:cxn>
                <a:cxn ang="0">
                  <a:pos x="36" y="60"/>
                </a:cxn>
                <a:cxn ang="0">
                  <a:pos x="30" y="58"/>
                </a:cxn>
                <a:cxn ang="0">
                  <a:pos x="22" y="56"/>
                </a:cxn>
                <a:cxn ang="0">
                  <a:pos x="14" y="52"/>
                </a:cxn>
                <a:cxn ang="0">
                  <a:pos x="12" y="50"/>
                </a:cxn>
                <a:cxn ang="0">
                  <a:pos x="0" y="40"/>
                </a:cxn>
              </a:cxnLst>
              <a:rect l="0" t="0" r="r" b="b"/>
              <a:pathLst>
                <a:path w="127" h="87">
                  <a:moveTo>
                    <a:pt x="0" y="40"/>
                  </a:moveTo>
                  <a:lnTo>
                    <a:pt x="6" y="30"/>
                  </a:lnTo>
                  <a:lnTo>
                    <a:pt x="24" y="12"/>
                  </a:lnTo>
                  <a:lnTo>
                    <a:pt x="42" y="8"/>
                  </a:lnTo>
                  <a:lnTo>
                    <a:pt x="48" y="4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6" y="12"/>
                  </a:lnTo>
                  <a:lnTo>
                    <a:pt x="74" y="12"/>
                  </a:lnTo>
                  <a:lnTo>
                    <a:pt x="80" y="12"/>
                  </a:lnTo>
                  <a:lnTo>
                    <a:pt x="84" y="18"/>
                  </a:lnTo>
                  <a:lnTo>
                    <a:pt x="86" y="28"/>
                  </a:lnTo>
                  <a:lnTo>
                    <a:pt x="90" y="34"/>
                  </a:lnTo>
                  <a:lnTo>
                    <a:pt x="98" y="38"/>
                  </a:lnTo>
                  <a:lnTo>
                    <a:pt x="104" y="36"/>
                  </a:lnTo>
                  <a:lnTo>
                    <a:pt x="112" y="36"/>
                  </a:lnTo>
                  <a:lnTo>
                    <a:pt x="116" y="40"/>
                  </a:lnTo>
                  <a:lnTo>
                    <a:pt x="120" y="48"/>
                  </a:lnTo>
                  <a:lnTo>
                    <a:pt x="122" y="56"/>
                  </a:lnTo>
                  <a:lnTo>
                    <a:pt x="124" y="68"/>
                  </a:lnTo>
                  <a:lnTo>
                    <a:pt x="126" y="72"/>
                  </a:lnTo>
                  <a:lnTo>
                    <a:pt x="126" y="80"/>
                  </a:lnTo>
                  <a:lnTo>
                    <a:pt x="120" y="84"/>
                  </a:lnTo>
                  <a:lnTo>
                    <a:pt x="112" y="86"/>
                  </a:lnTo>
                  <a:lnTo>
                    <a:pt x="102" y="86"/>
                  </a:lnTo>
                  <a:lnTo>
                    <a:pt x="76" y="74"/>
                  </a:lnTo>
                  <a:lnTo>
                    <a:pt x="70" y="72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6" y="64"/>
                  </a:lnTo>
                  <a:lnTo>
                    <a:pt x="36" y="60"/>
                  </a:lnTo>
                  <a:lnTo>
                    <a:pt x="30" y="58"/>
                  </a:lnTo>
                  <a:lnTo>
                    <a:pt x="22" y="56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0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ltGray">
            <a:xfrm>
              <a:off x="6135688" y="1258888"/>
              <a:ext cx="107950" cy="904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" y="34"/>
                </a:cxn>
                <a:cxn ang="0">
                  <a:pos x="20" y="10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4" y="4"/>
                </a:cxn>
                <a:cxn ang="0">
                  <a:pos x="36" y="10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52" y="14"/>
                </a:cxn>
                <a:cxn ang="0">
                  <a:pos x="60" y="14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4" y="34"/>
                </a:cxn>
                <a:cxn ang="0">
                  <a:pos x="54" y="38"/>
                </a:cxn>
                <a:cxn ang="0">
                  <a:pos x="44" y="40"/>
                </a:cxn>
                <a:cxn ang="0">
                  <a:pos x="34" y="42"/>
                </a:cxn>
                <a:cxn ang="0">
                  <a:pos x="18" y="44"/>
                </a:cxn>
                <a:cxn ang="0">
                  <a:pos x="8" y="48"/>
                </a:cxn>
                <a:cxn ang="0">
                  <a:pos x="0" y="48"/>
                </a:cxn>
              </a:cxnLst>
              <a:rect l="0" t="0" r="r" b="b"/>
              <a:pathLst>
                <a:path w="69" h="49">
                  <a:moveTo>
                    <a:pt x="0" y="48"/>
                  </a:moveTo>
                  <a:lnTo>
                    <a:pt x="2" y="34"/>
                  </a:lnTo>
                  <a:lnTo>
                    <a:pt x="20" y="10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52" y="14"/>
                  </a:lnTo>
                  <a:lnTo>
                    <a:pt x="60" y="14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44" y="40"/>
                  </a:lnTo>
                  <a:lnTo>
                    <a:pt x="34" y="42"/>
                  </a:lnTo>
                  <a:lnTo>
                    <a:pt x="18" y="44"/>
                  </a:lnTo>
                  <a:lnTo>
                    <a:pt x="8" y="48"/>
                  </a:lnTo>
                  <a:lnTo>
                    <a:pt x="0" y="4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ltGray">
            <a:xfrm>
              <a:off x="6950075" y="1430338"/>
              <a:ext cx="176213" cy="88900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8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4" y="4"/>
                </a:cxn>
                <a:cxn ang="0">
                  <a:pos x="36" y="6"/>
                </a:cxn>
                <a:cxn ang="0">
                  <a:pos x="38" y="8"/>
                </a:cxn>
                <a:cxn ang="0">
                  <a:pos x="40" y="10"/>
                </a:cxn>
                <a:cxn ang="0">
                  <a:pos x="46" y="12"/>
                </a:cxn>
                <a:cxn ang="0">
                  <a:pos x="46" y="8"/>
                </a:cxn>
                <a:cxn ang="0">
                  <a:pos x="48" y="4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6"/>
                </a:cxn>
                <a:cxn ang="0">
                  <a:pos x="68" y="8"/>
                </a:cxn>
                <a:cxn ang="0">
                  <a:pos x="74" y="8"/>
                </a:cxn>
                <a:cxn ang="0">
                  <a:pos x="78" y="6"/>
                </a:cxn>
                <a:cxn ang="0">
                  <a:pos x="86" y="4"/>
                </a:cxn>
                <a:cxn ang="0">
                  <a:pos x="90" y="6"/>
                </a:cxn>
                <a:cxn ang="0">
                  <a:pos x="92" y="10"/>
                </a:cxn>
                <a:cxn ang="0">
                  <a:pos x="98" y="12"/>
                </a:cxn>
                <a:cxn ang="0">
                  <a:pos x="104" y="12"/>
                </a:cxn>
                <a:cxn ang="0">
                  <a:pos x="108" y="16"/>
                </a:cxn>
                <a:cxn ang="0">
                  <a:pos x="110" y="24"/>
                </a:cxn>
                <a:cxn ang="0">
                  <a:pos x="102" y="36"/>
                </a:cxn>
                <a:cxn ang="0">
                  <a:pos x="86" y="44"/>
                </a:cxn>
                <a:cxn ang="0">
                  <a:pos x="82" y="42"/>
                </a:cxn>
                <a:cxn ang="0">
                  <a:pos x="78" y="38"/>
                </a:cxn>
                <a:cxn ang="0">
                  <a:pos x="76" y="38"/>
                </a:cxn>
                <a:cxn ang="0">
                  <a:pos x="72" y="38"/>
                </a:cxn>
                <a:cxn ang="0">
                  <a:pos x="68" y="38"/>
                </a:cxn>
                <a:cxn ang="0">
                  <a:pos x="64" y="38"/>
                </a:cxn>
                <a:cxn ang="0">
                  <a:pos x="62" y="40"/>
                </a:cxn>
                <a:cxn ang="0">
                  <a:pos x="60" y="40"/>
                </a:cxn>
                <a:cxn ang="0">
                  <a:pos x="56" y="42"/>
                </a:cxn>
                <a:cxn ang="0">
                  <a:pos x="52" y="44"/>
                </a:cxn>
                <a:cxn ang="0">
                  <a:pos x="48" y="46"/>
                </a:cxn>
                <a:cxn ang="0">
                  <a:pos x="40" y="48"/>
                </a:cxn>
                <a:cxn ang="0">
                  <a:pos x="32" y="46"/>
                </a:cxn>
                <a:cxn ang="0">
                  <a:pos x="26" y="44"/>
                </a:cxn>
                <a:cxn ang="0">
                  <a:pos x="18" y="40"/>
                </a:cxn>
                <a:cxn ang="0">
                  <a:pos x="14" y="34"/>
                </a:cxn>
                <a:cxn ang="0">
                  <a:pos x="6" y="32"/>
                </a:cxn>
                <a:cxn ang="0">
                  <a:pos x="4" y="30"/>
                </a:cxn>
                <a:cxn ang="0">
                  <a:pos x="2" y="24"/>
                </a:cxn>
              </a:cxnLst>
              <a:rect l="0" t="0" r="r" b="b"/>
              <a:pathLst>
                <a:path w="111" h="49">
                  <a:moveTo>
                    <a:pt x="2" y="24"/>
                  </a:moveTo>
                  <a:lnTo>
                    <a:pt x="0" y="1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8" y="12"/>
                  </a:lnTo>
                  <a:lnTo>
                    <a:pt x="104" y="12"/>
                  </a:lnTo>
                  <a:lnTo>
                    <a:pt x="108" y="16"/>
                  </a:lnTo>
                  <a:lnTo>
                    <a:pt x="110" y="24"/>
                  </a:lnTo>
                  <a:lnTo>
                    <a:pt x="102" y="36"/>
                  </a:lnTo>
                  <a:lnTo>
                    <a:pt x="86" y="44"/>
                  </a:lnTo>
                  <a:lnTo>
                    <a:pt x="82" y="42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2" y="44"/>
                  </a:lnTo>
                  <a:lnTo>
                    <a:pt x="48" y="46"/>
                  </a:lnTo>
                  <a:lnTo>
                    <a:pt x="40" y="48"/>
                  </a:lnTo>
                  <a:lnTo>
                    <a:pt x="32" y="46"/>
                  </a:lnTo>
                  <a:lnTo>
                    <a:pt x="26" y="44"/>
                  </a:lnTo>
                  <a:lnTo>
                    <a:pt x="18" y="40"/>
                  </a:lnTo>
                  <a:lnTo>
                    <a:pt x="14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ltGray">
            <a:xfrm>
              <a:off x="7146925" y="1462088"/>
              <a:ext cx="109538" cy="508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40" y="6"/>
                </a:cxn>
                <a:cxn ang="0">
                  <a:pos x="44" y="4"/>
                </a:cxn>
                <a:cxn ang="0">
                  <a:pos x="50" y="2"/>
                </a:cxn>
                <a:cxn ang="0">
                  <a:pos x="54" y="2"/>
                </a:cxn>
                <a:cxn ang="0">
                  <a:pos x="56" y="6"/>
                </a:cxn>
                <a:cxn ang="0">
                  <a:pos x="64" y="8"/>
                </a:cxn>
                <a:cxn ang="0">
                  <a:pos x="68" y="12"/>
                </a:cxn>
                <a:cxn ang="0">
                  <a:pos x="68" y="16"/>
                </a:cxn>
                <a:cxn ang="0">
                  <a:pos x="62" y="22"/>
                </a:cxn>
                <a:cxn ang="0">
                  <a:pos x="54" y="24"/>
                </a:cxn>
                <a:cxn ang="0">
                  <a:pos x="48" y="26"/>
                </a:cxn>
                <a:cxn ang="0">
                  <a:pos x="40" y="26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8" y="12"/>
                </a:cxn>
                <a:cxn ang="0">
                  <a:pos x="0" y="4"/>
                </a:cxn>
              </a:cxnLst>
              <a:rect l="0" t="0" r="r" b="b"/>
              <a:pathLst>
                <a:path w="69" h="27">
                  <a:moveTo>
                    <a:pt x="0" y="4"/>
                  </a:moveTo>
                  <a:lnTo>
                    <a:pt x="4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6" y="6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2" y="22"/>
                  </a:lnTo>
                  <a:lnTo>
                    <a:pt x="54" y="24"/>
                  </a:lnTo>
                  <a:lnTo>
                    <a:pt x="48" y="26"/>
                  </a:lnTo>
                  <a:lnTo>
                    <a:pt x="40" y="26"/>
                  </a:lnTo>
                  <a:lnTo>
                    <a:pt x="28" y="24"/>
                  </a:lnTo>
                  <a:lnTo>
                    <a:pt x="20" y="18"/>
                  </a:lnTo>
                  <a:lnTo>
                    <a:pt x="8" y="12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ltGray">
            <a:xfrm>
              <a:off x="7050088" y="1524000"/>
              <a:ext cx="79375" cy="57150"/>
            </a:xfrm>
            <a:custGeom>
              <a:avLst/>
              <a:gdLst/>
              <a:ahLst/>
              <a:cxnLst>
                <a:cxn ang="0">
                  <a:pos x="50" y="30"/>
                </a:cxn>
                <a:cxn ang="0">
                  <a:pos x="0" y="3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4" y="8"/>
                </a:cxn>
                <a:cxn ang="0">
                  <a:pos x="22" y="12"/>
                </a:cxn>
                <a:cxn ang="0">
                  <a:pos x="32" y="14"/>
                </a:cxn>
                <a:cxn ang="0">
                  <a:pos x="42" y="20"/>
                </a:cxn>
                <a:cxn ang="0">
                  <a:pos x="50" y="30"/>
                </a:cxn>
              </a:cxnLst>
              <a:rect l="0" t="0" r="r" b="b"/>
              <a:pathLst>
                <a:path w="51" h="31">
                  <a:moveTo>
                    <a:pt x="50" y="30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14" y="8"/>
                  </a:lnTo>
                  <a:lnTo>
                    <a:pt x="22" y="12"/>
                  </a:lnTo>
                  <a:lnTo>
                    <a:pt x="32" y="14"/>
                  </a:lnTo>
                  <a:lnTo>
                    <a:pt x="42" y="20"/>
                  </a:lnTo>
                  <a:lnTo>
                    <a:pt x="50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ltGray">
            <a:xfrm>
              <a:off x="7213600" y="4471988"/>
              <a:ext cx="25400" cy="285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14"/>
                </a:cxn>
                <a:cxn ang="0">
                  <a:pos x="10" y="14"/>
                </a:cxn>
                <a:cxn ang="0">
                  <a:pos x="1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10"/>
                </a:cxn>
              </a:cxnLst>
              <a:rect l="0" t="0" r="r" b="b"/>
              <a:pathLst>
                <a:path w="17" h="15">
                  <a:moveTo>
                    <a:pt x="0" y="10"/>
                  </a:moveTo>
                  <a:lnTo>
                    <a:pt x="6" y="14"/>
                  </a:lnTo>
                  <a:lnTo>
                    <a:pt x="10" y="14"/>
                  </a:lnTo>
                  <a:lnTo>
                    <a:pt x="1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ltGray">
            <a:xfrm>
              <a:off x="7299325" y="4421188"/>
              <a:ext cx="23813" cy="206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8" y="10"/>
                </a:cxn>
                <a:cxn ang="0">
                  <a:pos x="14" y="4"/>
                </a:cxn>
                <a:cxn ang="0">
                  <a:pos x="8" y="0"/>
                </a:cxn>
              </a:cxnLst>
              <a:rect l="0" t="0" r="r" b="b"/>
              <a:pathLst>
                <a:path w="15" h="11">
                  <a:moveTo>
                    <a:pt x="8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8" y="10"/>
                  </a:lnTo>
                  <a:lnTo>
                    <a:pt x="14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ltGray">
            <a:xfrm>
              <a:off x="4765675" y="2930525"/>
              <a:ext cx="506413" cy="263525"/>
            </a:xfrm>
            <a:custGeom>
              <a:avLst/>
              <a:gdLst/>
              <a:ahLst/>
              <a:cxnLst>
                <a:cxn ang="0">
                  <a:pos x="296" y="68"/>
                </a:cxn>
                <a:cxn ang="0">
                  <a:pos x="298" y="58"/>
                </a:cxn>
                <a:cxn ang="0">
                  <a:pos x="282" y="48"/>
                </a:cxn>
                <a:cxn ang="0">
                  <a:pos x="268" y="32"/>
                </a:cxn>
                <a:cxn ang="0">
                  <a:pos x="248" y="32"/>
                </a:cxn>
                <a:cxn ang="0">
                  <a:pos x="224" y="44"/>
                </a:cxn>
                <a:cxn ang="0">
                  <a:pos x="210" y="38"/>
                </a:cxn>
                <a:cxn ang="0">
                  <a:pos x="200" y="42"/>
                </a:cxn>
                <a:cxn ang="0">
                  <a:pos x="164" y="30"/>
                </a:cxn>
                <a:cxn ang="0">
                  <a:pos x="152" y="22"/>
                </a:cxn>
                <a:cxn ang="0">
                  <a:pos x="148" y="14"/>
                </a:cxn>
                <a:cxn ang="0">
                  <a:pos x="122" y="10"/>
                </a:cxn>
                <a:cxn ang="0">
                  <a:pos x="104" y="16"/>
                </a:cxn>
                <a:cxn ang="0">
                  <a:pos x="86" y="28"/>
                </a:cxn>
                <a:cxn ang="0">
                  <a:pos x="52" y="22"/>
                </a:cxn>
                <a:cxn ang="0">
                  <a:pos x="34" y="4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10" y="18"/>
                </a:cxn>
                <a:cxn ang="0">
                  <a:pos x="12" y="30"/>
                </a:cxn>
                <a:cxn ang="0">
                  <a:pos x="28" y="28"/>
                </a:cxn>
                <a:cxn ang="0">
                  <a:pos x="50" y="24"/>
                </a:cxn>
                <a:cxn ang="0">
                  <a:pos x="52" y="36"/>
                </a:cxn>
                <a:cxn ang="0">
                  <a:pos x="32" y="40"/>
                </a:cxn>
                <a:cxn ang="0">
                  <a:pos x="26" y="40"/>
                </a:cxn>
                <a:cxn ang="0">
                  <a:pos x="16" y="38"/>
                </a:cxn>
                <a:cxn ang="0">
                  <a:pos x="4" y="60"/>
                </a:cxn>
                <a:cxn ang="0">
                  <a:pos x="10" y="68"/>
                </a:cxn>
                <a:cxn ang="0">
                  <a:pos x="16" y="56"/>
                </a:cxn>
                <a:cxn ang="0">
                  <a:pos x="14" y="76"/>
                </a:cxn>
                <a:cxn ang="0">
                  <a:pos x="0" y="76"/>
                </a:cxn>
                <a:cxn ang="0">
                  <a:pos x="16" y="86"/>
                </a:cxn>
                <a:cxn ang="0">
                  <a:pos x="22" y="102"/>
                </a:cxn>
                <a:cxn ang="0">
                  <a:pos x="18" y="112"/>
                </a:cxn>
                <a:cxn ang="0">
                  <a:pos x="32" y="108"/>
                </a:cxn>
                <a:cxn ang="0">
                  <a:pos x="40" y="118"/>
                </a:cxn>
                <a:cxn ang="0">
                  <a:pos x="54" y="130"/>
                </a:cxn>
                <a:cxn ang="0">
                  <a:pos x="72" y="128"/>
                </a:cxn>
                <a:cxn ang="0">
                  <a:pos x="88" y="120"/>
                </a:cxn>
                <a:cxn ang="0">
                  <a:pos x="106" y="138"/>
                </a:cxn>
                <a:cxn ang="0">
                  <a:pos x="142" y="124"/>
                </a:cxn>
                <a:cxn ang="0">
                  <a:pos x="160" y="126"/>
                </a:cxn>
                <a:cxn ang="0">
                  <a:pos x="238" y="138"/>
                </a:cxn>
                <a:cxn ang="0">
                  <a:pos x="318" y="118"/>
                </a:cxn>
                <a:cxn ang="0">
                  <a:pos x="302" y="74"/>
                </a:cxn>
              </a:cxnLst>
              <a:rect l="0" t="0" r="r" b="b"/>
              <a:pathLst>
                <a:path w="319" h="145">
                  <a:moveTo>
                    <a:pt x="302" y="74"/>
                  </a:moveTo>
                  <a:lnTo>
                    <a:pt x="296" y="68"/>
                  </a:lnTo>
                  <a:lnTo>
                    <a:pt x="298" y="62"/>
                  </a:lnTo>
                  <a:lnTo>
                    <a:pt x="298" y="58"/>
                  </a:lnTo>
                  <a:lnTo>
                    <a:pt x="284" y="52"/>
                  </a:lnTo>
                  <a:lnTo>
                    <a:pt x="282" y="48"/>
                  </a:lnTo>
                  <a:lnTo>
                    <a:pt x="276" y="40"/>
                  </a:lnTo>
                  <a:lnTo>
                    <a:pt x="268" y="32"/>
                  </a:lnTo>
                  <a:lnTo>
                    <a:pt x="262" y="34"/>
                  </a:lnTo>
                  <a:lnTo>
                    <a:pt x="248" y="32"/>
                  </a:lnTo>
                  <a:lnTo>
                    <a:pt x="238" y="42"/>
                  </a:lnTo>
                  <a:lnTo>
                    <a:pt x="224" y="44"/>
                  </a:lnTo>
                  <a:lnTo>
                    <a:pt x="214" y="38"/>
                  </a:lnTo>
                  <a:lnTo>
                    <a:pt x="210" y="38"/>
                  </a:lnTo>
                  <a:lnTo>
                    <a:pt x="208" y="40"/>
                  </a:lnTo>
                  <a:lnTo>
                    <a:pt x="200" y="42"/>
                  </a:lnTo>
                  <a:lnTo>
                    <a:pt x="180" y="36"/>
                  </a:lnTo>
                  <a:lnTo>
                    <a:pt x="164" y="30"/>
                  </a:lnTo>
                  <a:lnTo>
                    <a:pt x="164" y="22"/>
                  </a:lnTo>
                  <a:lnTo>
                    <a:pt x="152" y="22"/>
                  </a:lnTo>
                  <a:lnTo>
                    <a:pt x="148" y="20"/>
                  </a:lnTo>
                  <a:lnTo>
                    <a:pt x="148" y="14"/>
                  </a:lnTo>
                  <a:lnTo>
                    <a:pt x="140" y="14"/>
                  </a:lnTo>
                  <a:lnTo>
                    <a:pt x="122" y="10"/>
                  </a:lnTo>
                  <a:lnTo>
                    <a:pt x="116" y="12"/>
                  </a:lnTo>
                  <a:lnTo>
                    <a:pt x="104" y="16"/>
                  </a:lnTo>
                  <a:lnTo>
                    <a:pt x="92" y="24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52" y="22"/>
                  </a:lnTo>
                  <a:lnTo>
                    <a:pt x="38" y="18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14" y="34"/>
                  </a:lnTo>
                  <a:lnTo>
                    <a:pt x="28" y="28"/>
                  </a:lnTo>
                  <a:lnTo>
                    <a:pt x="44" y="26"/>
                  </a:lnTo>
                  <a:lnTo>
                    <a:pt x="50" y="24"/>
                  </a:lnTo>
                  <a:lnTo>
                    <a:pt x="58" y="32"/>
                  </a:lnTo>
                  <a:lnTo>
                    <a:pt x="52" y="36"/>
                  </a:lnTo>
                  <a:lnTo>
                    <a:pt x="42" y="42"/>
                  </a:lnTo>
                  <a:lnTo>
                    <a:pt x="32" y="40"/>
                  </a:lnTo>
                  <a:lnTo>
                    <a:pt x="28" y="34"/>
                  </a:lnTo>
                  <a:lnTo>
                    <a:pt x="26" y="40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8" y="50"/>
                  </a:lnTo>
                  <a:lnTo>
                    <a:pt x="4" y="60"/>
                  </a:lnTo>
                  <a:lnTo>
                    <a:pt x="2" y="64"/>
                  </a:lnTo>
                  <a:lnTo>
                    <a:pt x="10" y="68"/>
                  </a:lnTo>
                  <a:lnTo>
                    <a:pt x="8" y="5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4" y="76"/>
                  </a:lnTo>
                  <a:lnTo>
                    <a:pt x="6" y="74"/>
                  </a:lnTo>
                  <a:lnTo>
                    <a:pt x="0" y="76"/>
                  </a:lnTo>
                  <a:lnTo>
                    <a:pt x="6" y="84"/>
                  </a:lnTo>
                  <a:lnTo>
                    <a:pt x="16" y="86"/>
                  </a:lnTo>
                  <a:lnTo>
                    <a:pt x="18" y="98"/>
                  </a:lnTo>
                  <a:lnTo>
                    <a:pt x="22" y="102"/>
                  </a:lnTo>
                  <a:lnTo>
                    <a:pt x="20" y="108"/>
                  </a:lnTo>
                  <a:lnTo>
                    <a:pt x="18" y="112"/>
                  </a:lnTo>
                  <a:lnTo>
                    <a:pt x="24" y="114"/>
                  </a:lnTo>
                  <a:lnTo>
                    <a:pt x="32" y="108"/>
                  </a:lnTo>
                  <a:lnTo>
                    <a:pt x="30" y="116"/>
                  </a:lnTo>
                  <a:lnTo>
                    <a:pt x="40" y="118"/>
                  </a:lnTo>
                  <a:lnTo>
                    <a:pt x="46" y="122"/>
                  </a:lnTo>
                  <a:lnTo>
                    <a:pt x="54" y="130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74" y="118"/>
                  </a:lnTo>
                  <a:lnTo>
                    <a:pt x="88" y="120"/>
                  </a:lnTo>
                  <a:lnTo>
                    <a:pt x="102" y="130"/>
                  </a:lnTo>
                  <a:lnTo>
                    <a:pt x="106" y="138"/>
                  </a:lnTo>
                  <a:lnTo>
                    <a:pt x="130" y="136"/>
                  </a:lnTo>
                  <a:lnTo>
                    <a:pt x="142" y="124"/>
                  </a:lnTo>
                  <a:lnTo>
                    <a:pt x="148" y="128"/>
                  </a:lnTo>
                  <a:lnTo>
                    <a:pt x="160" y="126"/>
                  </a:lnTo>
                  <a:lnTo>
                    <a:pt x="162" y="134"/>
                  </a:lnTo>
                  <a:lnTo>
                    <a:pt x="238" y="138"/>
                  </a:lnTo>
                  <a:lnTo>
                    <a:pt x="288" y="144"/>
                  </a:lnTo>
                  <a:lnTo>
                    <a:pt x="318" y="118"/>
                  </a:lnTo>
                  <a:lnTo>
                    <a:pt x="300" y="86"/>
                  </a:lnTo>
                  <a:lnTo>
                    <a:pt x="302" y="7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ltGray">
            <a:xfrm>
              <a:off x="5010150" y="3148013"/>
              <a:ext cx="176213" cy="190500"/>
            </a:xfrm>
            <a:custGeom>
              <a:avLst/>
              <a:gdLst/>
              <a:ahLst/>
              <a:cxnLst>
                <a:cxn ang="0">
                  <a:pos x="110" y="12"/>
                </a:cxn>
                <a:cxn ang="0">
                  <a:pos x="104" y="2"/>
                </a:cxn>
                <a:cxn ang="0">
                  <a:pos x="78" y="2"/>
                </a:cxn>
                <a:cxn ang="0">
                  <a:pos x="64" y="4"/>
                </a:cxn>
                <a:cxn ang="0">
                  <a:pos x="56" y="0"/>
                </a:cxn>
                <a:cxn ang="0">
                  <a:pos x="34" y="0"/>
                </a:cxn>
                <a:cxn ang="0">
                  <a:pos x="24" y="4"/>
                </a:cxn>
                <a:cxn ang="0">
                  <a:pos x="18" y="4"/>
                </a:cxn>
                <a:cxn ang="0">
                  <a:pos x="10" y="10"/>
                </a:cxn>
                <a:cxn ang="0">
                  <a:pos x="4" y="16"/>
                </a:cxn>
                <a:cxn ang="0">
                  <a:pos x="4" y="26"/>
                </a:cxn>
                <a:cxn ang="0">
                  <a:pos x="6" y="38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12" y="104"/>
                </a:cxn>
                <a:cxn ang="0">
                  <a:pos x="94" y="64"/>
                </a:cxn>
                <a:cxn ang="0">
                  <a:pos x="110" y="12"/>
                </a:cxn>
              </a:cxnLst>
              <a:rect l="0" t="0" r="r" b="b"/>
              <a:pathLst>
                <a:path w="111" h="105">
                  <a:moveTo>
                    <a:pt x="110" y="12"/>
                  </a:moveTo>
                  <a:lnTo>
                    <a:pt x="104" y="2"/>
                  </a:lnTo>
                  <a:lnTo>
                    <a:pt x="78" y="2"/>
                  </a:lnTo>
                  <a:lnTo>
                    <a:pt x="64" y="4"/>
                  </a:lnTo>
                  <a:lnTo>
                    <a:pt x="56" y="0"/>
                  </a:lnTo>
                  <a:lnTo>
                    <a:pt x="34" y="0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6" y="38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12" y="104"/>
                  </a:lnTo>
                  <a:lnTo>
                    <a:pt x="94" y="64"/>
                  </a:lnTo>
                  <a:lnTo>
                    <a:pt x="11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ltGray">
            <a:xfrm>
              <a:off x="4941888" y="3286125"/>
              <a:ext cx="82550" cy="190500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18" y="38"/>
                </a:cxn>
                <a:cxn ang="0">
                  <a:pos x="16" y="34"/>
                </a:cxn>
                <a:cxn ang="0">
                  <a:pos x="8" y="44"/>
                </a:cxn>
                <a:cxn ang="0">
                  <a:pos x="0" y="62"/>
                </a:cxn>
                <a:cxn ang="0">
                  <a:pos x="10" y="104"/>
                </a:cxn>
                <a:cxn ang="0">
                  <a:pos x="52" y="44"/>
                </a:cxn>
                <a:cxn ang="0">
                  <a:pos x="48" y="10"/>
                </a:cxn>
                <a:cxn ang="0">
                  <a:pos x="40" y="0"/>
                </a:cxn>
                <a:cxn ang="0">
                  <a:pos x="36" y="2"/>
                </a:cxn>
              </a:cxnLst>
              <a:rect l="0" t="0" r="r" b="b"/>
              <a:pathLst>
                <a:path w="53" h="105">
                  <a:moveTo>
                    <a:pt x="36" y="2"/>
                  </a:moveTo>
                  <a:lnTo>
                    <a:pt x="30" y="6"/>
                  </a:lnTo>
                  <a:lnTo>
                    <a:pt x="28" y="16"/>
                  </a:lnTo>
                  <a:lnTo>
                    <a:pt x="18" y="38"/>
                  </a:lnTo>
                  <a:lnTo>
                    <a:pt x="16" y="34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0" y="104"/>
                  </a:lnTo>
                  <a:lnTo>
                    <a:pt x="52" y="44"/>
                  </a:lnTo>
                  <a:lnTo>
                    <a:pt x="48" y="10"/>
                  </a:lnTo>
                  <a:lnTo>
                    <a:pt x="40" y="0"/>
                  </a:lnTo>
                  <a:lnTo>
                    <a:pt x="36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ltGray">
            <a:xfrm>
              <a:off x="4994275" y="3238500"/>
              <a:ext cx="42863" cy="6032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6" y="12"/>
                </a:cxn>
                <a:cxn ang="0">
                  <a:pos x="16" y="24"/>
                </a:cxn>
                <a:cxn ang="0">
                  <a:pos x="10" y="32"/>
                </a:cxn>
                <a:cxn ang="0">
                  <a:pos x="0" y="30"/>
                </a:cxn>
                <a:cxn ang="0">
                  <a:pos x="8" y="12"/>
                </a:cxn>
                <a:cxn ang="0">
                  <a:pos x="12" y="2"/>
                </a:cxn>
              </a:cxnLst>
              <a:rect l="0" t="0" r="r" b="b"/>
              <a:pathLst>
                <a:path w="27" h="33">
                  <a:moveTo>
                    <a:pt x="12" y="2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6" y="12"/>
                  </a:lnTo>
                  <a:lnTo>
                    <a:pt x="16" y="24"/>
                  </a:lnTo>
                  <a:lnTo>
                    <a:pt x="10" y="32"/>
                  </a:lnTo>
                  <a:lnTo>
                    <a:pt x="0" y="30"/>
                  </a:lnTo>
                  <a:lnTo>
                    <a:pt x="8" y="12"/>
                  </a:lnTo>
                  <a:lnTo>
                    <a:pt x="1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ltGray">
            <a:xfrm>
              <a:off x="4991100" y="3276600"/>
              <a:ext cx="127000" cy="160338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8"/>
                </a:cxn>
                <a:cxn ang="0">
                  <a:pos x="12" y="48"/>
                </a:cxn>
                <a:cxn ang="0">
                  <a:pos x="14" y="26"/>
                </a:cxn>
                <a:cxn ang="0">
                  <a:pos x="8" y="18"/>
                </a:cxn>
                <a:cxn ang="0">
                  <a:pos x="20" y="0"/>
                </a:cxn>
                <a:cxn ang="0">
                  <a:pos x="22" y="14"/>
                </a:cxn>
                <a:cxn ang="0">
                  <a:pos x="26" y="26"/>
                </a:cxn>
                <a:cxn ang="0">
                  <a:pos x="66" y="8"/>
                </a:cxn>
                <a:cxn ang="0">
                  <a:pos x="80" y="46"/>
                </a:cxn>
                <a:cxn ang="0">
                  <a:pos x="48" y="84"/>
                </a:cxn>
                <a:cxn ang="0">
                  <a:pos x="18" y="88"/>
                </a:cxn>
                <a:cxn ang="0">
                  <a:pos x="4" y="84"/>
                </a:cxn>
              </a:cxnLst>
              <a:rect l="0" t="0" r="r" b="b"/>
              <a:pathLst>
                <a:path w="81" h="89">
                  <a:moveTo>
                    <a:pt x="4" y="84"/>
                  </a:moveTo>
                  <a:lnTo>
                    <a:pt x="0" y="78"/>
                  </a:lnTo>
                  <a:lnTo>
                    <a:pt x="12" y="48"/>
                  </a:lnTo>
                  <a:lnTo>
                    <a:pt x="14" y="26"/>
                  </a:lnTo>
                  <a:lnTo>
                    <a:pt x="8" y="18"/>
                  </a:lnTo>
                  <a:lnTo>
                    <a:pt x="20" y="0"/>
                  </a:lnTo>
                  <a:lnTo>
                    <a:pt x="22" y="14"/>
                  </a:lnTo>
                  <a:lnTo>
                    <a:pt x="26" y="26"/>
                  </a:lnTo>
                  <a:lnTo>
                    <a:pt x="66" y="8"/>
                  </a:lnTo>
                  <a:lnTo>
                    <a:pt x="80" y="46"/>
                  </a:lnTo>
                  <a:lnTo>
                    <a:pt x="48" y="84"/>
                  </a:lnTo>
                  <a:lnTo>
                    <a:pt x="18" y="88"/>
                  </a:lnTo>
                  <a:lnTo>
                    <a:pt x="4" y="8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ltGray">
            <a:xfrm>
              <a:off x="5160963" y="3813175"/>
              <a:ext cx="131762" cy="182563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2" y="32"/>
                </a:cxn>
                <a:cxn ang="0">
                  <a:pos x="2" y="42"/>
                </a:cxn>
                <a:cxn ang="0">
                  <a:pos x="0" y="52"/>
                </a:cxn>
                <a:cxn ang="0">
                  <a:pos x="4" y="60"/>
                </a:cxn>
                <a:cxn ang="0">
                  <a:pos x="4" y="72"/>
                </a:cxn>
                <a:cxn ang="0">
                  <a:pos x="8" y="80"/>
                </a:cxn>
                <a:cxn ang="0">
                  <a:pos x="10" y="90"/>
                </a:cxn>
                <a:cxn ang="0">
                  <a:pos x="12" y="100"/>
                </a:cxn>
                <a:cxn ang="0">
                  <a:pos x="34" y="98"/>
                </a:cxn>
                <a:cxn ang="0">
                  <a:pos x="48" y="86"/>
                </a:cxn>
                <a:cxn ang="0">
                  <a:pos x="70" y="86"/>
                </a:cxn>
                <a:cxn ang="0">
                  <a:pos x="82" y="16"/>
                </a:cxn>
                <a:cxn ang="0">
                  <a:pos x="14" y="0"/>
                </a:cxn>
                <a:cxn ang="0">
                  <a:pos x="8" y="24"/>
                </a:cxn>
              </a:cxnLst>
              <a:rect l="0" t="0" r="r" b="b"/>
              <a:pathLst>
                <a:path w="83" h="101">
                  <a:moveTo>
                    <a:pt x="8" y="24"/>
                  </a:moveTo>
                  <a:lnTo>
                    <a:pt x="2" y="32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0" y="90"/>
                  </a:lnTo>
                  <a:lnTo>
                    <a:pt x="12" y="100"/>
                  </a:lnTo>
                  <a:lnTo>
                    <a:pt x="34" y="98"/>
                  </a:lnTo>
                  <a:lnTo>
                    <a:pt x="48" y="86"/>
                  </a:lnTo>
                  <a:lnTo>
                    <a:pt x="70" y="86"/>
                  </a:lnTo>
                  <a:lnTo>
                    <a:pt x="82" y="16"/>
                  </a:lnTo>
                  <a:lnTo>
                    <a:pt x="14" y="0"/>
                  </a:lnTo>
                  <a:lnTo>
                    <a:pt x="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ltGray">
            <a:xfrm>
              <a:off x="5176838" y="3819525"/>
              <a:ext cx="277812" cy="207963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2" y="106"/>
                </a:cxn>
                <a:cxn ang="0">
                  <a:pos x="6" y="104"/>
                </a:cxn>
                <a:cxn ang="0">
                  <a:pos x="14" y="104"/>
                </a:cxn>
                <a:cxn ang="0">
                  <a:pos x="14" y="100"/>
                </a:cxn>
                <a:cxn ang="0">
                  <a:pos x="20" y="94"/>
                </a:cxn>
                <a:cxn ang="0">
                  <a:pos x="38" y="88"/>
                </a:cxn>
                <a:cxn ang="0">
                  <a:pos x="42" y="90"/>
                </a:cxn>
                <a:cxn ang="0">
                  <a:pos x="46" y="86"/>
                </a:cxn>
                <a:cxn ang="0">
                  <a:pos x="44" y="78"/>
                </a:cxn>
                <a:cxn ang="0">
                  <a:pos x="42" y="72"/>
                </a:cxn>
                <a:cxn ang="0">
                  <a:pos x="56" y="52"/>
                </a:cxn>
                <a:cxn ang="0">
                  <a:pos x="70" y="20"/>
                </a:cxn>
                <a:cxn ang="0">
                  <a:pos x="122" y="6"/>
                </a:cxn>
                <a:cxn ang="0">
                  <a:pos x="174" y="0"/>
                </a:cxn>
                <a:cxn ang="0">
                  <a:pos x="174" y="54"/>
                </a:cxn>
                <a:cxn ang="0">
                  <a:pos x="156" y="58"/>
                </a:cxn>
                <a:cxn ang="0">
                  <a:pos x="152" y="74"/>
                </a:cxn>
                <a:cxn ang="0">
                  <a:pos x="144" y="74"/>
                </a:cxn>
                <a:cxn ang="0">
                  <a:pos x="140" y="76"/>
                </a:cxn>
                <a:cxn ang="0">
                  <a:pos x="124" y="78"/>
                </a:cxn>
                <a:cxn ang="0">
                  <a:pos x="118" y="82"/>
                </a:cxn>
                <a:cxn ang="0">
                  <a:pos x="98" y="86"/>
                </a:cxn>
                <a:cxn ang="0">
                  <a:pos x="90" y="94"/>
                </a:cxn>
                <a:cxn ang="0">
                  <a:pos x="78" y="94"/>
                </a:cxn>
                <a:cxn ang="0">
                  <a:pos x="74" y="98"/>
                </a:cxn>
                <a:cxn ang="0">
                  <a:pos x="62" y="102"/>
                </a:cxn>
                <a:cxn ang="0">
                  <a:pos x="48" y="100"/>
                </a:cxn>
                <a:cxn ang="0">
                  <a:pos x="38" y="98"/>
                </a:cxn>
                <a:cxn ang="0">
                  <a:pos x="32" y="104"/>
                </a:cxn>
                <a:cxn ang="0">
                  <a:pos x="28" y="108"/>
                </a:cxn>
                <a:cxn ang="0">
                  <a:pos x="18" y="114"/>
                </a:cxn>
                <a:cxn ang="0">
                  <a:pos x="4" y="114"/>
                </a:cxn>
                <a:cxn ang="0">
                  <a:pos x="0" y="108"/>
                </a:cxn>
              </a:cxnLst>
              <a:rect l="0" t="0" r="r" b="b"/>
              <a:pathLst>
                <a:path w="175" h="115">
                  <a:moveTo>
                    <a:pt x="0" y="108"/>
                  </a:moveTo>
                  <a:lnTo>
                    <a:pt x="2" y="106"/>
                  </a:lnTo>
                  <a:lnTo>
                    <a:pt x="6" y="104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20" y="94"/>
                  </a:lnTo>
                  <a:lnTo>
                    <a:pt x="38" y="88"/>
                  </a:lnTo>
                  <a:lnTo>
                    <a:pt x="42" y="90"/>
                  </a:lnTo>
                  <a:lnTo>
                    <a:pt x="46" y="86"/>
                  </a:lnTo>
                  <a:lnTo>
                    <a:pt x="44" y="78"/>
                  </a:lnTo>
                  <a:lnTo>
                    <a:pt x="42" y="72"/>
                  </a:lnTo>
                  <a:lnTo>
                    <a:pt x="56" y="52"/>
                  </a:lnTo>
                  <a:lnTo>
                    <a:pt x="70" y="20"/>
                  </a:lnTo>
                  <a:lnTo>
                    <a:pt x="122" y="6"/>
                  </a:lnTo>
                  <a:lnTo>
                    <a:pt x="174" y="0"/>
                  </a:lnTo>
                  <a:lnTo>
                    <a:pt x="174" y="54"/>
                  </a:lnTo>
                  <a:lnTo>
                    <a:pt x="156" y="58"/>
                  </a:lnTo>
                  <a:lnTo>
                    <a:pt x="152" y="74"/>
                  </a:lnTo>
                  <a:lnTo>
                    <a:pt x="144" y="74"/>
                  </a:lnTo>
                  <a:lnTo>
                    <a:pt x="140" y="76"/>
                  </a:lnTo>
                  <a:lnTo>
                    <a:pt x="124" y="78"/>
                  </a:lnTo>
                  <a:lnTo>
                    <a:pt x="118" y="82"/>
                  </a:lnTo>
                  <a:lnTo>
                    <a:pt x="98" y="86"/>
                  </a:lnTo>
                  <a:lnTo>
                    <a:pt x="90" y="94"/>
                  </a:lnTo>
                  <a:lnTo>
                    <a:pt x="78" y="94"/>
                  </a:lnTo>
                  <a:lnTo>
                    <a:pt x="74" y="98"/>
                  </a:lnTo>
                  <a:lnTo>
                    <a:pt x="62" y="102"/>
                  </a:lnTo>
                  <a:lnTo>
                    <a:pt x="48" y="100"/>
                  </a:lnTo>
                  <a:lnTo>
                    <a:pt x="38" y="98"/>
                  </a:lnTo>
                  <a:lnTo>
                    <a:pt x="32" y="104"/>
                  </a:lnTo>
                  <a:lnTo>
                    <a:pt x="28" y="108"/>
                  </a:lnTo>
                  <a:lnTo>
                    <a:pt x="18" y="114"/>
                  </a:lnTo>
                  <a:lnTo>
                    <a:pt x="4" y="114"/>
                  </a:lnTo>
                  <a:lnTo>
                    <a:pt x="0" y="10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ltGray">
            <a:xfrm>
              <a:off x="5427663" y="3613150"/>
              <a:ext cx="206375" cy="284163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6" y="20"/>
                </a:cxn>
                <a:cxn ang="0">
                  <a:pos x="84" y="32"/>
                </a:cxn>
                <a:cxn ang="0">
                  <a:pos x="104" y="38"/>
                </a:cxn>
                <a:cxn ang="0">
                  <a:pos x="112" y="40"/>
                </a:cxn>
                <a:cxn ang="0">
                  <a:pos x="124" y="58"/>
                </a:cxn>
                <a:cxn ang="0">
                  <a:pos x="130" y="62"/>
                </a:cxn>
                <a:cxn ang="0">
                  <a:pos x="128" y="70"/>
                </a:cxn>
                <a:cxn ang="0">
                  <a:pos x="106" y="98"/>
                </a:cxn>
                <a:cxn ang="0">
                  <a:pos x="102" y="94"/>
                </a:cxn>
                <a:cxn ang="0">
                  <a:pos x="92" y="108"/>
                </a:cxn>
                <a:cxn ang="0">
                  <a:pos x="94" y="124"/>
                </a:cxn>
                <a:cxn ang="0">
                  <a:pos x="80" y="124"/>
                </a:cxn>
                <a:cxn ang="0">
                  <a:pos x="74" y="130"/>
                </a:cxn>
                <a:cxn ang="0">
                  <a:pos x="72" y="138"/>
                </a:cxn>
                <a:cxn ang="0">
                  <a:pos x="68" y="140"/>
                </a:cxn>
                <a:cxn ang="0">
                  <a:pos x="50" y="138"/>
                </a:cxn>
                <a:cxn ang="0">
                  <a:pos x="50" y="148"/>
                </a:cxn>
                <a:cxn ang="0">
                  <a:pos x="44" y="156"/>
                </a:cxn>
                <a:cxn ang="0">
                  <a:pos x="30" y="154"/>
                </a:cxn>
                <a:cxn ang="0">
                  <a:pos x="16" y="156"/>
                </a:cxn>
                <a:cxn ang="0">
                  <a:pos x="2" y="150"/>
                </a:cxn>
                <a:cxn ang="0">
                  <a:pos x="8" y="136"/>
                </a:cxn>
                <a:cxn ang="0">
                  <a:pos x="0" y="120"/>
                </a:cxn>
                <a:cxn ang="0">
                  <a:pos x="4" y="102"/>
                </a:cxn>
                <a:cxn ang="0">
                  <a:pos x="54" y="8"/>
                </a:cxn>
                <a:cxn ang="0">
                  <a:pos x="64" y="0"/>
                </a:cxn>
                <a:cxn ang="0">
                  <a:pos x="72" y="4"/>
                </a:cxn>
              </a:cxnLst>
              <a:rect l="0" t="0" r="r" b="b"/>
              <a:pathLst>
                <a:path w="131" h="157">
                  <a:moveTo>
                    <a:pt x="72" y="4"/>
                  </a:moveTo>
                  <a:lnTo>
                    <a:pt x="76" y="20"/>
                  </a:lnTo>
                  <a:lnTo>
                    <a:pt x="84" y="32"/>
                  </a:lnTo>
                  <a:lnTo>
                    <a:pt x="104" y="38"/>
                  </a:lnTo>
                  <a:lnTo>
                    <a:pt x="112" y="40"/>
                  </a:lnTo>
                  <a:lnTo>
                    <a:pt x="124" y="58"/>
                  </a:lnTo>
                  <a:lnTo>
                    <a:pt x="130" y="62"/>
                  </a:lnTo>
                  <a:lnTo>
                    <a:pt x="128" y="70"/>
                  </a:lnTo>
                  <a:lnTo>
                    <a:pt x="106" y="98"/>
                  </a:lnTo>
                  <a:lnTo>
                    <a:pt x="102" y="94"/>
                  </a:lnTo>
                  <a:lnTo>
                    <a:pt x="92" y="108"/>
                  </a:lnTo>
                  <a:lnTo>
                    <a:pt x="94" y="124"/>
                  </a:lnTo>
                  <a:lnTo>
                    <a:pt x="80" y="124"/>
                  </a:lnTo>
                  <a:lnTo>
                    <a:pt x="74" y="130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50" y="138"/>
                  </a:lnTo>
                  <a:lnTo>
                    <a:pt x="50" y="148"/>
                  </a:lnTo>
                  <a:lnTo>
                    <a:pt x="44" y="156"/>
                  </a:lnTo>
                  <a:lnTo>
                    <a:pt x="30" y="154"/>
                  </a:lnTo>
                  <a:lnTo>
                    <a:pt x="16" y="156"/>
                  </a:lnTo>
                  <a:lnTo>
                    <a:pt x="2" y="150"/>
                  </a:lnTo>
                  <a:lnTo>
                    <a:pt x="8" y="136"/>
                  </a:lnTo>
                  <a:lnTo>
                    <a:pt x="0" y="120"/>
                  </a:lnTo>
                  <a:lnTo>
                    <a:pt x="4" y="102"/>
                  </a:lnTo>
                  <a:lnTo>
                    <a:pt x="54" y="8"/>
                  </a:lnTo>
                  <a:lnTo>
                    <a:pt x="64" y="0"/>
                  </a:lnTo>
                  <a:lnTo>
                    <a:pt x="72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ltGray">
            <a:xfrm>
              <a:off x="5370513" y="3573463"/>
              <a:ext cx="174625" cy="146050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16" y="22"/>
                </a:cxn>
                <a:cxn ang="0">
                  <a:pos x="16" y="14"/>
                </a:cxn>
                <a:cxn ang="0">
                  <a:pos x="20" y="0"/>
                </a:cxn>
                <a:cxn ang="0">
                  <a:pos x="26" y="10"/>
                </a:cxn>
                <a:cxn ang="0">
                  <a:pos x="24" y="16"/>
                </a:cxn>
                <a:cxn ang="0">
                  <a:pos x="26" y="20"/>
                </a:cxn>
                <a:cxn ang="0">
                  <a:pos x="26" y="30"/>
                </a:cxn>
                <a:cxn ang="0">
                  <a:pos x="30" y="40"/>
                </a:cxn>
                <a:cxn ang="0">
                  <a:pos x="34" y="44"/>
                </a:cxn>
                <a:cxn ang="0">
                  <a:pos x="44" y="40"/>
                </a:cxn>
                <a:cxn ang="0">
                  <a:pos x="50" y="42"/>
                </a:cxn>
                <a:cxn ang="0">
                  <a:pos x="58" y="40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78" y="34"/>
                </a:cxn>
                <a:cxn ang="0">
                  <a:pos x="90" y="22"/>
                </a:cxn>
                <a:cxn ang="0">
                  <a:pos x="104" y="12"/>
                </a:cxn>
                <a:cxn ang="0">
                  <a:pos x="106" y="4"/>
                </a:cxn>
                <a:cxn ang="0">
                  <a:pos x="108" y="2"/>
                </a:cxn>
                <a:cxn ang="0">
                  <a:pos x="110" y="8"/>
                </a:cxn>
                <a:cxn ang="0">
                  <a:pos x="110" y="32"/>
                </a:cxn>
                <a:cxn ang="0">
                  <a:pos x="98" y="26"/>
                </a:cxn>
                <a:cxn ang="0">
                  <a:pos x="98" y="44"/>
                </a:cxn>
                <a:cxn ang="0">
                  <a:pos x="90" y="46"/>
                </a:cxn>
                <a:cxn ang="0">
                  <a:pos x="94" y="52"/>
                </a:cxn>
                <a:cxn ang="0">
                  <a:pos x="86" y="66"/>
                </a:cxn>
                <a:cxn ang="0">
                  <a:pos x="88" y="80"/>
                </a:cxn>
                <a:cxn ang="0">
                  <a:pos x="48" y="80"/>
                </a:cxn>
                <a:cxn ang="0">
                  <a:pos x="6" y="42"/>
                </a:cxn>
                <a:cxn ang="0">
                  <a:pos x="0" y="24"/>
                </a:cxn>
                <a:cxn ang="0">
                  <a:pos x="8" y="18"/>
                </a:cxn>
              </a:cxnLst>
              <a:rect l="0" t="0" r="r" b="b"/>
              <a:pathLst>
                <a:path w="111" h="81">
                  <a:moveTo>
                    <a:pt x="8" y="18"/>
                  </a:moveTo>
                  <a:lnTo>
                    <a:pt x="16" y="22"/>
                  </a:lnTo>
                  <a:lnTo>
                    <a:pt x="16" y="14"/>
                  </a:lnTo>
                  <a:lnTo>
                    <a:pt x="20" y="0"/>
                  </a:lnTo>
                  <a:lnTo>
                    <a:pt x="26" y="10"/>
                  </a:lnTo>
                  <a:lnTo>
                    <a:pt x="24" y="16"/>
                  </a:lnTo>
                  <a:lnTo>
                    <a:pt x="26" y="20"/>
                  </a:lnTo>
                  <a:lnTo>
                    <a:pt x="26" y="30"/>
                  </a:lnTo>
                  <a:lnTo>
                    <a:pt x="30" y="40"/>
                  </a:lnTo>
                  <a:lnTo>
                    <a:pt x="34" y="44"/>
                  </a:lnTo>
                  <a:lnTo>
                    <a:pt x="44" y="40"/>
                  </a:lnTo>
                  <a:lnTo>
                    <a:pt x="50" y="42"/>
                  </a:lnTo>
                  <a:lnTo>
                    <a:pt x="58" y="40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78" y="34"/>
                  </a:lnTo>
                  <a:lnTo>
                    <a:pt x="90" y="22"/>
                  </a:lnTo>
                  <a:lnTo>
                    <a:pt x="104" y="12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0" y="8"/>
                  </a:lnTo>
                  <a:lnTo>
                    <a:pt x="110" y="32"/>
                  </a:lnTo>
                  <a:lnTo>
                    <a:pt x="98" y="26"/>
                  </a:lnTo>
                  <a:lnTo>
                    <a:pt x="98" y="44"/>
                  </a:lnTo>
                  <a:lnTo>
                    <a:pt x="90" y="46"/>
                  </a:lnTo>
                  <a:lnTo>
                    <a:pt x="94" y="52"/>
                  </a:lnTo>
                  <a:lnTo>
                    <a:pt x="86" y="66"/>
                  </a:lnTo>
                  <a:lnTo>
                    <a:pt x="88" y="80"/>
                  </a:lnTo>
                  <a:lnTo>
                    <a:pt x="48" y="80"/>
                  </a:lnTo>
                  <a:lnTo>
                    <a:pt x="6" y="42"/>
                  </a:lnTo>
                  <a:lnTo>
                    <a:pt x="0" y="24"/>
                  </a:lnTo>
                  <a:lnTo>
                    <a:pt x="8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ltGray">
            <a:xfrm>
              <a:off x="4957763" y="3322638"/>
              <a:ext cx="571500" cy="585787"/>
            </a:xfrm>
            <a:custGeom>
              <a:avLst/>
              <a:gdLst/>
              <a:ahLst/>
              <a:cxnLst>
                <a:cxn ang="0">
                  <a:pos x="266" y="112"/>
                </a:cxn>
                <a:cxn ang="0">
                  <a:pos x="278" y="122"/>
                </a:cxn>
                <a:cxn ang="0">
                  <a:pos x="282" y="138"/>
                </a:cxn>
                <a:cxn ang="0">
                  <a:pos x="280" y="142"/>
                </a:cxn>
                <a:cxn ang="0">
                  <a:pos x="284" y="160"/>
                </a:cxn>
                <a:cxn ang="0">
                  <a:pos x="282" y="168"/>
                </a:cxn>
                <a:cxn ang="0">
                  <a:pos x="296" y="176"/>
                </a:cxn>
                <a:cxn ang="0">
                  <a:pos x="304" y="196"/>
                </a:cxn>
                <a:cxn ang="0">
                  <a:pos x="348" y="212"/>
                </a:cxn>
                <a:cxn ang="0">
                  <a:pos x="362" y="220"/>
                </a:cxn>
                <a:cxn ang="0">
                  <a:pos x="242" y="280"/>
                </a:cxn>
                <a:cxn ang="0">
                  <a:pos x="206" y="304"/>
                </a:cxn>
                <a:cxn ang="0">
                  <a:pos x="164" y="288"/>
                </a:cxn>
                <a:cxn ang="0">
                  <a:pos x="162" y="282"/>
                </a:cxn>
                <a:cxn ang="0">
                  <a:pos x="156" y="292"/>
                </a:cxn>
                <a:cxn ang="0">
                  <a:pos x="144" y="302"/>
                </a:cxn>
                <a:cxn ang="0">
                  <a:pos x="136" y="292"/>
                </a:cxn>
                <a:cxn ang="0">
                  <a:pos x="126" y="270"/>
                </a:cxn>
                <a:cxn ang="0">
                  <a:pos x="104" y="234"/>
                </a:cxn>
                <a:cxn ang="0">
                  <a:pos x="94" y="220"/>
                </a:cxn>
                <a:cxn ang="0">
                  <a:pos x="86" y="188"/>
                </a:cxn>
                <a:cxn ang="0">
                  <a:pos x="78" y="172"/>
                </a:cxn>
                <a:cxn ang="0">
                  <a:pos x="68" y="160"/>
                </a:cxn>
                <a:cxn ang="0">
                  <a:pos x="48" y="142"/>
                </a:cxn>
                <a:cxn ang="0">
                  <a:pos x="38" y="122"/>
                </a:cxn>
                <a:cxn ang="0">
                  <a:pos x="22" y="102"/>
                </a:cxn>
                <a:cxn ang="0">
                  <a:pos x="24" y="68"/>
                </a:cxn>
                <a:cxn ang="0">
                  <a:pos x="56" y="58"/>
                </a:cxn>
                <a:cxn ang="0">
                  <a:pos x="78" y="52"/>
                </a:cxn>
                <a:cxn ang="0">
                  <a:pos x="78" y="44"/>
                </a:cxn>
                <a:cxn ang="0">
                  <a:pos x="68" y="18"/>
                </a:cxn>
                <a:cxn ang="0">
                  <a:pos x="104" y="0"/>
                </a:cxn>
                <a:cxn ang="0">
                  <a:pos x="196" y="58"/>
                </a:cxn>
                <a:cxn ang="0">
                  <a:pos x="246" y="80"/>
                </a:cxn>
                <a:cxn ang="0">
                  <a:pos x="258" y="104"/>
                </a:cxn>
              </a:cxnLst>
              <a:rect l="0" t="0" r="r" b="b"/>
              <a:pathLst>
                <a:path w="363" h="323">
                  <a:moveTo>
                    <a:pt x="264" y="106"/>
                  </a:moveTo>
                  <a:lnTo>
                    <a:pt x="266" y="112"/>
                  </a:lnTo>
                  <a:lnTo>
                    <a:pt x="270" y="122"/>
                  </a:lnTo>
                  <a:lnTo>
                    <a:pt x="278" y="122"/>
                  </a:lnTo>
                  <a:lnTo>
                    <a:pt x="278" y="128"/>
                  </a:lnTo>
                  <a:lnTo>
                    <a:pt x="282" y="138"/>
                  </a:lnTo>
                  <a:lnTo>
                    <a:pt x="278" y="138"/>
                  </a:lnTo>
                  <a:lnTo>
                    <a:pt x="280" y="142"/>
                  </a:lnTo>
                  <a:lnTo>
                    <a:pt x="288" y="156"/>
                  </a:lnTo>
                  <a:lnTo>
                    <a:pt x="284" y="160"/>
                  </a:lnTo>
                  <a:lnTo>
                    <a:pt x="282" y="164"/>
                  </a:lnTo>
                  <a:lnTo>
                    <a:pt x="282" y="168"/>
                  </a:lnTo>
                  <a:lnTo>
                    <a:pt x="288" y="172"/>
                  </a:lnTo>
                  <a:lnTo>
                    <a:pt x="296" y="176"/>
                  </a:lnTo>
                  <a:lnTo>
                    <a:pt x="300" y="186"/>
                  </a:lnTo>
                  <a:lnTo>
                    <a:pt x="304" y="196"/>
                  </a:lnTo>
                  <a:lnTo>
                    <a:pt x="328" y="206"/>
                  </a:lnTo>
                  <a:lnTo>
                    <a:pt x="348" y="212"/>
                  </a:lnTo>
                  <a:lnTo>
                    <a:pt x="360" y="214"/>
                  </a:lnTo>
                  <a:lnTo>
                    <a:pt x="362" y="220"/>
                  </a:lnTo>
                  <a:lnTo>
                    <a:pt x="358" y="260"/>
                  </a:lnTo>
                  <a:lnTo>
                    <a:pt x="242" y="280"/>
                  </a:lnTo>
                  <a:lnTo>
                    <a:pt x="204" y="322"/>
                  </a:lnTo>
                  <a:lnTo>
                    <a:pt x="206" y="304"/>
                  </a:lnTo>
                  <a:lnTo>
                    <a:pt x="172" y="290"/>
                  </a:lnTo>
                  <a:lnTo>
                    <a:pt x="164" y="288"/>
                  </a:lnTo>
                  <a:lnTo>
                    <a:pt x="164" y="284"/>
                  </a:lnTo>
                  <a:lnTo>
                    <a:pt x="162" y="282"/>
                  </a:lnTo>
                  <a:lnTo>
                    <a:pt x="158" y="284"/>
                  </a:lnTo>
                  <a:lnTo>
                    <a:pt x="156" y="292"/>
                  </a:lnTo>
                  <a:lnTo>
                    <a:pt x="156" y="298"/>
                  </a:lnTo>
                  <a:lnTo>
                    <a:pt x="144" y="302"/>
                  </a:lnTo>
                  <a:lnTo>
                    <a:pt x="144" y="292"/>
                  </a:lnTo>
                  <a:lnTo>
                    <a:pt x="136" y="292"/>
                  </a:lnTo>
                  <a:lnTo>
                    <a:pt x="138" y="284"/>
                  </a:lnTo>
                  <a:lnTo>
                    <a:pt x="126" y="270"/>
                  </a:lnTo>
                  <a:lnTo>
                    <a:pt x="116" y="244"/>
                  </a:lnTo>
                  <a:lnTo>
                    <a:pt x="104" y="234"/>
                  </a:lnTo>
                  <a:lnTo>
                    <a:pt x="98" y="228"/>
                  </a:lnTo>
                  <a:lnTo>
                    <a:pt x="94" y="220"/>
                  </a:lnTo>
                  <a:lnTo>
                    <a:pt x="86" y="196"/>
                  </a:lnTo>
                  <a:lnTo>
                    <a:pt x="86" y="188"/>
                  </a:lnTo>
                  <a:lnTo>
                    <a:pt x="82" y="180"/>
                  </a:lnTo>
                  <a:lnTo>
                    <a:pt x="78" y="172"/>
                  </a:lnTo>
                  <a:lnTo>
                    <a:pt x="74" y="164"/>
                  </a:lnTo>
                  <a:lnTo>
                    <a:pt x="68" y="160"/>
                  </a:lnTo>
                  <a:lnTo>
                    <a:pt x="54" y="154"/>
                  </a:lnTo>
                  <a:lnTo>
                    <a:pt x="48" y="142"/>
                  </a:lnTo>
                  <a:lnTo>
                    <a:pt x="44" y="136"/>
                  </a:lnTo>
                  <a:lnTo>
                    <a:pt x="38" y="122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0" y="82"/>
                  </a:lnTo>
                  <a:lnTo>
                    <a:pt x="24" y="68"/>
                  </a:lnTo>
                  <a:lnTo>
                    <a:pt x="34" y="52"/>
                  </a:lnTo>
                  <a:lnTo>
                    <a:pt x="56" y="58"/>
                  </a:lnTo>
                  <a:lnTo>
                    <a:pt x="62" y="50"/>
                  </a:lnTo>
                  <a:lnTo>
                    <a:pt x="78" y="52"/>
                  </a:lnTo>
                  <a:lnTo>
                    <a:pt x="80" y="48"/>
                  </a:lnTo>
                  <a:lnTo>
                    <a:pt x="78" y="44"/>
                  </a:lnTo>
                  <a:lnTo>
                    <a:pt x="84" y="40"/>
                  </a:lnTo>
                  <a:lnTo>
                    <a:pt x="68" y="18"/>
                  </a:lnTo>
                  <a:lnTo>
                    <a:pt x="100" y="10"/>
                  </a:lnTo>
                  <a:lnTo>
                    <a:pt x="104" y="0"/>
                  </a:lnTo>
                  <a:lnTo>
                    <a:pt x="152" y="12"/>
                  </a:lnTo>
                  <a:lnTo>
                    <a:pt x="196" y="58"/>
                  </a:lnTo>
                  <a:lnTo>
                    <a:pt x="238" y="78"/>
                  </a:lnTo>
                  <a:lnTo>
                    <a:pt x="246" y="80"/>
                  </a:lnTo>
                  <a:lnTo>
                    <a:pt x="250" y="84"/>
                  </a:lnTo>
                  <a:lnTo>
                    <a:pt x="258" y="104"/>
                  </a:lnTo>
                  <a:lnTo>
                    <a:pt x="264" y="10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ltGray">
            <a:xfrm>
              <a:off x="5092700" y="3144838"/>
              <a:ext cx="257175" cy="32067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56" y="14"/>
                </a:cxn>
                <a:cxn ang="0">
                  <a:pos x="44" y="16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36" y="26"/>
                </a:cxn>
                <a:cxn ang="0">
                  <a:pos x="38" y="36"/>
                </a:cxn>
                <a:cxn ang="0">
                  <a:pos x="34" y="48"/>
                </a:cxn>
                <a:cxn ang="0">
                  <a:pos x="32" y="62"/>
                </a:cxn>
                <a:cxn ang="0">
                  <a:pos x="28" y="62"/>
                </a:cxn>
                <a:cxn ang="0">
                  <a:pos x="0" y="80"/>
                </a:cxn>
                <a:cxn ang="0">
                  <a:pos x="4" y="104"/>
                </a:cxn>
                <a:cxn ang="0">
                  <a:pos x="18" y="104"/>
                </a:cxn>
                <a:cxn ang="0">
                  <a:pos x="60" y="134"/>
                </a:cxn>
                <a:cxn ang="0">
                  <a:pos x="64" y="140"/>
                </a:cxn>
                <a:cxn ang="0">
                  <a:pos x="72" y="142"/>
                </a:cxn>
                <a:cxn ang="0">
                  <a:pos x="72" y="160"/>
                </a:cxn>
                <a:cxn ang="0">
                  <a:pos x="88" y="170"/>
                </a:cxn>
                <a:cxn ang="0">
                  <a:pos x="130" y="176"/>
                </a:cxn>
                <a:cxn ang="0">
                  <a:pos x="154" y="164"/>
                </a:cxn>
                <a:cxn ang="0">
                  <a:pos x="162" y="156"/>
                </a:cxn>
                <a:cxn ang="0">
                  <a:pos x="162" y="102"/>
                </a:cxn>
                <a:cxn ang="0">
                  <a:pos x="114" y="6"/>
                </a:cxn>
                <a:cxn ang="0">
                  <a:pos x="98" y="0"/>
                </a:cxn>
                <a:cxn ang="0">
                  <a:pos x="90" y="14"/>
                </a:cxn>
                <a:cxn ang="0">
                  <a:pos x="86" y="12"/>
                </a:cxn>
                <a:cxn ang="0">
                  <a:pos x="64" y="4"/>
                </a:cxn>
              </a:cxnLst>
              <a:rect l="0" t="0" r="r" b="b"/>
              <a:pathLst>
                <a:path w="163" h="177">
                  <a:moveTo>
                    <a:pt x="64" y="4"/>
                  </a:moveTo>
                  <a:lnTo>
                    <a:pt x="56" y="14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6" y="26"/>
                  </a:lnTo>
                  <a:lnTo>
                    <a:pt x="38" y="36"/>
                  </a:lnTo>
                  <a:lnTo>
                    <a:pt x="34" y="48"/>
                  </a:lnTo>
                  <a:lnTo>
                    <a:pt x="32" y="62"/>
                  </a:lnTo>
                  <a:lnTo>
                    <a:pt x="28" y="62"/>
                  </a:lnTo>
                  <a:lnTo>
                    <a:pt x="0" y="80"/>
                  </a:lnTo>
                  <a:lnTo>
                    <a:pt x="4" y="104"/>
                  </a:lnTo>
                  <a:lnTo>
                    <a:pt x="18" y="104"/>
                  </a:lnTo>
                  <a:lnTo>
                    <a:pt x="60" y="134"/>
                  </a:lnTo>
                  <a:lnTo>
                    <a:pt x="64" y="140"/>
                  </a:lnTo>
                  <a:lnTo>
                    <a:pt x="72" y="142"/>
                  </a:lnTo>
                  <a:lnTo>
                    <a:pt x="72" y="160"/>
                  </a:lnTo>
                  <a:lnTo>
                    <a:pt x="88" y="170"/>
                  </a:lnTo>
                  <a:lnTo>
                    <a:pt x="130" y="176"/>
                  </a:lnTo>
                  <a:lnTo>
                    <a:pt x="154" y="164"/>
                  </a:lnTo>
                  <a:lnTo>
                    <a:pt x="162" y="156"/>
                  </a:lnTo>
                  <a:lnTo>
                    <a:pt x="162" y="102"/>
                  </a:lnTo>
                  <a:lnTo>
                    <a:pt x="114" y="6"/>
                  </a:lnTo>
                  <a:lnTo>
                    <a:pt x="98" y="0"/>
                  </a:lnTo>
                  <a:lnTo>
                    <a:pt x="90" y="14"/>
                  </a:lnTo>
                  <a:lnTo>
                    <a:pt x="86" y="12"/>
                  </a:lnTo>
                  <a:lnTo>
                    <a:pt x="6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ltGray">
            <a:xfrm>
              <a:off x="5226050" y="3065463"/>
              <a:ext cx="534988" cy="573087"/>
            </a:xfrm>
            <a:custGeom>
              <a:avLst/>
              <a:gdLst/>
              <a:ahLst/>
              <a:cxnLst>
                <a:cxn ang="0">
                  <a:pos x="294" y="316"/>
                </a:cxn>
                <a:cxn ang="0">
                  <a:pos x="270" y="312"/>
                </a:cxn>
                <a:cxn ang="0">
                  <a:pos x="248" y="308"/>
                </a:cxn>
                <a:cxn ang="0">
                  <a:pos x="234" y="304"/>
                </a:cxn>
                <a:cxn ang="0">
                  <a:pos x="222" y="302"/>
                </a:cxn>
                <a:cxn ang="0">
                  <a:pos x="214" y="282"/>
                </a:cxn>
                <a:cxn ang="0">
                  <a:pos x="210" y="272"/>
                </a:cxn>
                <a:cxn ang="0">
                  <a:pos x="184" y="274"/>
                </a:cxn>
                <a:cxn ang="0">
                  <a:pos x="166" y="274"/>
                </a:cxn>
                <a:cxn ang="0">
                  <a:pos x="142" y="262"/>
                </a:cxn>
                <a:cxn ang="0">
                  <a:pos x="130" y="250"/>
                </a:cxn>
                <a:cxn ang="0">
                  <a:pos x="108" y="226"/>
                </a:cxn>
                <a:cxn ang="0">
                  <a:pos x="92" y="202"/>
                </a:cxn>
                <a:cxn ang="0">
                  <a:pos x="70" y="194"/>
                </a:cxn>
                <a:cxn ang="0">
                  <a:pos x="64" y="184"/>
                </a:cxn>
                <a:cxn ang="0">
                  <a:pos x="62" y="164"/>
                </a:cxn>
                <a:cxn ang="0">
                  <a:pos x="50" y="148"/>
                </a:cxn>
                <a:cxn ang="0">
                  <a:pos x="34" y="130"/>
                </a:cxn>
                <a:cxn ang="0">
                  <a:pos x="26" y="122"/>
                </a:cxn>
                <a:cxn ang="0">
                  <a:pos x="28" y="110"/>
                </a:cxn>
                <a:cxn ang="0">
                  <a:pos x="38" y="84"/>
                </a:cxn>
                <a:cxn ang="0">
                  <a:pos x="12" y="68"/>
                </a:cxn>
                <a:cxn ang="0">
                  <a:pos x="6" y="48"/>
                </a:cxn>
                <a:cxn ang="0">
                  <a:pos x="2" y="46"/>
                </a:cxn>
                <a:cxn ang="0">
                  <a:pos x="2" y="3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24" y="18"/>
                </a:cxn>
                <a:cxn ang="0">
                  <a:pos x="54" y="16"/>
                </a:cxn>
                <a:cxn ang="0">
                  <a:pos x="70" y="20"/>
                </a:cxn>
                <a:cxn ang="0">
                  <a:pos x="70" y="34"/>
                </a:cxn>
                <a:cxn ang="0">
                  <a:pos x="80" y="54"/>
                </a:cxn>
                <a:cxn ang="0">
                  <a:pos x="106" y="66"/>
                </a:cxn>
                <a:cxn ang="0">
                  <a:pos x="132" y="78"/>
                </a:cxn>
                <a:cxn ang="0">
                  <a:pos x="166" y="80"/>
                </a:cxn>
                <a:cxn ang="0">
                  <a:pos x="176" y="64"/>
                </a:cxn>
                <a:cxn ang="0">
                  <a:pos x="182" y="52"/>
                </a:cxn>
                <a:cxn ang="0">
                  <a:pos x="204" y="52"/>
                </a:cxn>
                <a:cxn ang="0">
                  <a:pos x="226" y="52"/>
                </a:cxn>
                <a:cxn ang="0">
                  <a:pos x="244" y="62"/>
                </a:cxn>
                <a:cxn ang="0">
                  <a:pos x="254" y="74"/>
                </a:cxn>
                <a:cxn ang="0">
                  <a:pos x="266" y="86"/>
                </a:cxn>
                <a:cxn ang="0">
                  <a:pos x="282" y="96"/>
                </a:cxn>
                <a:cxn ang="0">
                  <a:pos x="312" y="216"/>
                </a:cxn>
                <a:cxn ang="0">
                  <a:pos x="300" y="310"/>
                </a:cxn>
              </a:cxnLst>
              <a:rect l="0" t="0" r="r" b="b"/>
              <a:pathLst>
                <a:path w="339" h="317">
                  <a:moveTo>
                    <a:pt x="300" y="310"/>
                  </a:moveTo>
                  <a:lnTo>
                    <a:pt x="294" y="316"/>
                  </a:lnTo>
                  <a:lnTo>
                    <a:pt x="284" y="316"/>
                  </a:lnTo>
                  <a:lnTo>
                    <a:pt x="270" y="312"/>
                  </a:lnTo>
                  <a:lnTo>
                    <a:pt x="254" y="306"/>
                  </a:lnTo>
                  <a:lnTo>
                    <a:pt x="248" y="308"/>
                  </a:lnTo>
                  <a:lnTo>
                    <a:pt x="244" y="304"/>
                  </a:lnTo>
                  <a:lnTo>
                    <a:pt x="234" y="304"/>
                  </a:lnTo>
                  <a:lnTo>
                    <a:pt x="228" y="304"/>
                  </a:lnTo>
                  <a:lnTo>
                    <a:pt x="222" y="302"/>
                  </a:lnTo>
                  <a:lnTo>
                    <a:pt x="216" y="290"/>
                  </a:lnTo>
                  <a:lnTo>
                    <a:pt x="214" y="282"/>
                  </a:lnTo>
                  <a:lnTo>
                    <a:pt x="214" y="278"/>
                  </a:lnTo>
                  <a:lnTo>
                    <a:pt x="210" y="272"/>
                  </a:lnTo>
                  <a:lnTo>
                    <a:pt x="194" y="270"/>
                  </a:lnTo>
                  <a:lnTo>
                    <a:pt x="184" y="274"/>
                  </a:lnTo>
                  <a:lnTo>
                    <a:pt x="176" y="280"/>
                  </a:lnTo>
                  <a:lnTo>
                    <a:pt x="166" y="274"/>
                  </a:lnTo>
                  <a:lnTo>
                    <a:pt x="158" y="274"/>
                  </a:lnTo>
                  <a:lnTo>
                    <a:pt x="142" y="262"/>
                  </a:lnTo>
                  <a:lnTo>
                    <a:pt x="140" y="256"/>
                  </a:lnTo>
                  <a:lnTo>
                    <a:pt x="130" y="250"/>
                  </a:lnTo>
                  <a:lnTo>
                    <a:pt x="120" y="250"/>
                  </a:lnTo>
                  <a:lnTo>
                    <a:pt x="108" y="226"/>
                  </a:lnTo>
                  <a:lnTo>
                    <a:pt x="102" y="212"/>
                  </a:lnTo>
                  <a:lnTo>
                    <a:pt x="92" y="202"/>
                  </a:lnTo>
                  <a:lnTo>
                    <a:pt x="74" y="206"/>
                  </a:lnTo>
                  <a:lnTo>
                    <a:pt x="70" y="194"/>
                  </a:lnTo>
                  <a:lnTo>
                    <a:pt x="70" y="182"/>
                  </a:lnTo>
                  <a:lnTo>
                    <a:pt x="64" y="184"/>
                  </a:lnTo>
                  <a:lnTo>
                    <a:pt x="58" y="176"/>
                  </a:lnTo>
                  <a:lnTo>
                    <a:pt x="62" y="164"/>
                  </a:lnTo>
                  <a:lnTo>
                    <a:pt x="60" y="158"/>
                  </a:lnTo>
                  <a:lnTo>
                    <a:pt x="50" y="148"/>
                  </a:lnTo>
                  <a:lnTo>
                    <a:pt x="34" y="144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22"/>
                  </a:lnTo>
                  <a:lnTo>
                    <a:pt x="26" y="116"/>
                  </a:lnTo>
                  <a:lnTo>
                    <a:pt x="28" y="110"/>
                  </a:lnTo>
                  <a:lnTo>
                    <a:pt x="30" y="102"/>
                  </a:lnTo>
                  <a:lnTo>
                    <a:pt x="38" y="84"/>
                  </a:lnTo>
                  <a:lnTo>
                    <a:pt x="20" y="80"/>
                  </a:lnTo>
                  <a:lnTo>
                    <a:pt x="12" y="68"/>
                  </a:lnTo>
                  <a:lnTo>
                    <a:pt x="12" y="62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0" y="0"/>
                  </a:lnTo>
                  <a:lnTo>
                    <a:pt x="16" y="8"/>
                  </a:lnTo>
                  <a:lnTo>
                    <a:pt x="24" y="18"/>
                  </a:lnTo>
                  <a:lnTo>
                    <a:pt x="36" y="24"/>
                  </a:lnTo>
                  <a:lnTo>
                    <a:pt x="54" y="16"/>
                  </a:lnTo>
                  <a:lnTo>
                    <a:pt x="62" y="10"/>
                  </a:lnTo>
                  <a:lnTo>
                    <a:pt x="70" y="20"/>
                  </a:lnTo>
                  <a:lnTo>
                    <a:pt x="62" y="28"/>
                  </a:lnTo>
                  <a:lnTo>
                    <a:pt x="70" y="34"/>
                  </a:lnTo>
                  <a:lnTo>
                    <a:pt x="80" y="42"/>
                  </a:lnTo>
                  <a:lnTo>
                    <a:pt x="80" y="54"/>
                  </a:lnTo>
                  <a:lnTo>
                    <a:pt x="94" y="58"/>
                  </a:lnTo>
                  <a:lnTo>
                    <a:pt x="106" y="66"/>
                  </a:lnTo>
                  <a:lnTo>
                    <a:pt x="118" y="74"/>
                  </a:lnTo>
                  <a:lnTo>
                    <a:pt x="132" y="78"/>
                  </a:lnTo>
                  <a:lnTo>
                    <a:pt x="148" y="80"/>
                  </a:lnTo>
                  <a:lnTo>
                    <a:pt x="166" y="80"/>
                  </a:lnTo>
                  <a:lnTo>
                    <a:pt x="162" y="66"/>
                  </a:lnTo>
                  <a:lnTo>
                    <a:pt x="176" y="64"/>
                  </a:lnTo>
                  <a:lnTo>
                    <a:pt x="176" y="60"/>
                  </a:lnTo>
                  <a:lnTo>
                    <a:pt x="182" y="52"/>
                  </a:lnTo>
                  <a:lnTo>
                    <a:pt x="196" y="50"/>
                  </a:lnTo>
                  <a:lnTo>
                    <a:pt x="204" y="52"/>
                  </a:lnTo>
                  <a:lnTo>
                    <a:pt x="210" y="48"/>
                  </a:lnTo>
                  <a:lnTo>
                    <a:pt x="226" y="52"/>
                  </a:lnTo>
                  <a:lnTo>
                    <a:pt x="232" y="60"/>
                  </a:lnTo>
                  <a:lnTo>
                    <a:pt x="244" y="62"/>
                  </a:lnTo>
                  <a:lnTo>
                    <a:pt x="252" y="70"/>
                  </a:lnTo>
                  <a:lnTo>
                    <a:pt x="254" y="74"/>
                  </a:lnTo>
                  <a:lnTo>
                    <a:pt x="262" y="78"/>
                  </a:lnTo>
                  <a:lnTo>
                    <a:pt x="266" y="86"/>
                  </a:lnTo>
                  <a:lnTo>
                    <a:pt x="278" y="90"/>
                  </a:lnTo>
                  <a:lnTo>
                    <a:pt x="282" y="96"/>
                  </a:lnTo>
                  <a:lnTo>
                    <a:pt x="286" y="118"/>
                  </a:lnTo>
                  <a:lnTo>
                    <a:pt x="312" y="216"/>
                  </a:lnTo>
                  <a:lnTo>
                    <a:pt x="338" y="278"/>
                  </a:lnTo>
                  <a:lnTo>
                    <a:pt x="300" y="3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ltGray">
            <a:xfrm>
              <a:off x="5656263" y="3170238"/>
              <a:ext cx="327025" cy="360362"/>
            </a:xfrm>
            <a:custGeom>
              <a:avLst/>
              <a:gdLst/>
              <a:ahLst/>
              <a:cxnLst>
                <a:cxn ang="0">
                  <a:pos x="10" y="178"/>
                </a:cxn>
                <a:cxn ang="0">
                  <a:pos x="4" y="168"/>
                </a:cxn>
                <a:cxn ang="0">
                  <a:pos x="18" y="152"/>
                </a:cxn>
                <a:cxn ang="0">
                  <a:pos x="20" y="148"/>
                </a:cxn>
                <a:cxn ang="0">
                  <a:pos x="18" y="136"/>
                </a:cxn>
                <a:cxn ang="0">
                  <a:pos x="12" y="130"/>
                </a:cxn>
                <a:cxn ang="0">
                  <a:pos x="8" y="130"/>
                </a:cxn>
                <a:cxn ang="0">
                  <a:pos x="4" y="134"/>
                </a:cxn>
                <a:cxn ang="0">
                  <a:pos x="4" y="116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0" y="66"/>
                </a:cxn>
                <a:cxn ang="0">
                  <a:pos x="6" y="62"/>
                </a:cxn>
                <a:cxn ang="0">
                  <a:pos x="8" y="52"/>
                </a:cxn>
                <a:cxn ang="0">
                  <a:pos x="20" y="52"/>
                </a:cxn>
                <a:cxn ang="0">
                  <a:pos x="28" y="54"/>
                </a:cxn>
                <a:cxn ang="0">
                  <a:pos x="30" y="58"/>
                </a:cxn>
                <a:cxn ang="0">
                  <a:pos x="40" y="60"/>
                </a:cxn>
                <a:cxn ang="0">
                  <a:pos x="42" y="50"/>
                </a:cxn>
                <a:cxn ang="0">
                  <a:pos x="58" y="44"/>
                </a:cxn>
                <a:cxn ang="0">
                  <a:pos x="66" y="32"/>
                </a:cxn>
                <a:cxn ang="0">
                  <a:pos x="70" y="28"/>
                </a:cxn>
                <a:cxn ang="0">
                  <a:pos x="68" y="22"/>
                </a:cxn>
                <a:cxn ang="0">
                  <a:pos x="72" y="20"/>
                </a:cxn>
                <a:cxn ang="0">
                  <a:pos x="80" y="18"/>
                </a:cxn>
                <a:cxn ang="0">
                  <a:pos x="92" y="20"/>
                </a:cxn>
                <a:cxn ang="0">
                  <a:pos x="108" y="20"/>
                </a:cxn>
                <a:cxn ang="0">
                  <a:pos x="108" y="24"/>
                </a:cxn>
                <a:cxn ang="0">
                  <a:pos x="118" y="22"/>
                </a:cxn>
                <a:cxn ang="0">
                  <a:pos x="122" y="32"/>
                </a:cxn>
                <a:cxn ang="0">
                  <a:pos x="140" y="24"/>
                </a:cxn>
                <a:cxn ang="0">
                  <a:pos x="146" y="20"/>
                </a:cxn>
                <a:cxn ang="0">
                  <a:pos x="156" y="20"/>
                </a:cxn>
                <a:cxn ang="0">
                  <a:pos x="158" y="14"/>
                </a:cxn>
                <a:cxn ang="0">
                  <a:pos x="162" y="8"/>
                </a:cxn>
                <a:cxn ang="0">
                  <a:pos x="164" y="4"/>
                </a:cxn>
                <a:cxn ang="0">
                  <a:pos x="170" y="0"/>
                </a:cxn>
                <a:cxn ang="0">
                  <a:pos x="174" y="6"/>
                </a:cxn>
                <a:cxn ang="0">
                  <a:pos x="176" y="10"/>
                </a:cxn>
                <a:cxn ang="0">
                  <a:pos x="176" y="16"/>
                </a:cxn>
                <a:cxn ang="0">
                  <a:pos x="178" y="18"/>
                </a:cxn>
                <a:cxn ang="0">
                  <a:pos x="178" y="28"/>
                </a:cxn>
                <a:cxn ang="0">
                  <a:pos x="182" y="38"/>
                </a:cxn>
                <a:cxn ang="0">
                  <a:pos x="204" y="36"/>
                </a:cxn>
                <a:cxn ang="0">
                  <a:pos x="156" y="154"/>
                </a:cxn>
                <a:cxn ang="0">
                  <a:pos x="72" y="198"/>
                </a:cxn>
                <a:cxn ang="0">
                  <a:pos x="22" y="188"/>
                </a:cxn>
                <a:cxn ang="0">
                  <a:pos x="10" y="178"/>
                </a:cxn>
              </a:cxnLst>
              <a:rect l="0" t="0" r="r" b="b"/>
              <a:pathLst>
                <a:path w="205" h="199">
                  <a:moveTo>
                    <a:pt x="10" y="178"/>
                  </a:moveTo>
                  <a:lnTo>
                    <a:pt x="4" y="168"/>
                  </a:lnTo>
                  <a:lnTo>
                    <a:pt x="18" y="152"/>
                  </a:lnTo>
                  <a:lnTo>
                    <a:pt x="20" y="148"/>
                  </a:lnTo>
                  <a:lnTo>
                    <a:pt x="18" y="136"/>
                  </a:lnTo>
                  <a:lnTo>
                    <a:pt x="12" y="130"/>
                  </a:lnTo>
                  <a:lnTo>
                    <a:pt x="8" y="130"/>
                  </a:lnTo>
                  <a:lnTo>
                    <a:pt x="4" y="134"/>
                  </a:lnTo>
                  <a:lnTo>
                    <a:pt x="4" y="116"/>
                  </a:lnTo>
                  <a:lnTo>
                    <a:pt x="2" y="100"/>
                  </a:lnTo>
                  <a:lnTo>
                    <a:pt x="6" y="9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6" y="62"/>
                  </a:lnTo>
                  <a:lnTo>
                    <a:pt x="8" y="52"/>
                  </a:lnTo>
                  <a:lnTo>
                    <a:pt x="20" y="52"/>
                  </a:lnTo>
                  <a:lnTo>
                    <a:pt x="28" y="54"/>
                  </a:lnTo>
                  <a:lnTo>
                    <a:pt x="30" y="58"/>
                  </a:lnTo>
                  <a:lnTo>
                    <a:pt x="40" y="60"/>
                  </a:lnTo>
                  <a:lnTo>
                    <a:pt x="42" y="50"/>
                  </a:lnTo>
                  <a:lnTo>
                    <a:pt x="58" y="44"/>
                  </a:lnTo>
                  <a:lnTo>
                    <a:pt x="66" y="32"/>
                  </a:lnTo>
                  <a:lnTo>
                    <a:pt x="70" y="28"/>
                  </a:lnTo>
                  <a:lnTo>
                    <a:pt x="68" y="22"/>
                  </a:lnTo>
                  <a:lnTo>
                    <a:pt x="72" y="20"/>
                  </a:lnTo>
                  <a:lnTo>
                    <a:pt x="80" y="18"/>
                  </a:lnTo>
                  <a:lnTo>
                    <a:pt x="92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8" y="22"/>
                  </a:lnTo>
                  <a:lnTo>
                    <a:pt x="122" y="32"/>
                  </a:lnTo>
                  <a:lnTo>
                    <a:pt x="140" y="24"/>
                  </a:lnTo>
                  <a:lnTo>
                    <a:pt x="146" y="20"/>
                  </a:lnTo>
                  <a:lnTo>
                    <a:pt x="156" y="20"/>
                  </a:lnTo>
                  <a:lnTo>
                    <a:pt x="158" y="14"/>
                  </a:lnTo>
                  <a:lnTo>
                    <a:pt x="162" y="8"/>
                  </a:lnTo>
                  <a:lnTo>
                    <a:pt x="164" y="4"/>
                  </a:lnTo>
                  <a:lnTo>
                    <a:pt x="170" y="0"/>
                  </a:lnTo>
                  <a:lnTo>
                    <a:pt x="174" y="6"/>
                  </a:lnTo>
                  <a:lnTo>
                    <a:pt x="176" y="10"/>
                  </a:lnTo>
                  <a:lnTo>
                    <a:pt x="176" y="16"/>
                  </a:lnTo>
                  <a:lnTo>
                    <a:pt x="178" y="18"/>
                  </a:lnTo>
                  <a:lnTo>
                    <a:pt x="178" y="28"/>
                  </a:lnTo>
                  <a:lnTo>
                    <a:pt x="182" y="38"/>
                  </a:lnTo>
                  <a:lnTo>
                    <a:pt x="204" y="36"/>
                  </a:lnTo>
                  <a:lnTo>
                    <a:pt x="156" y="154"/>
                  </a:lnTo>
                  <a:lnTo>
                    <a:pt x="72" y="198"/>
                  </a:lnTo>
                  <a:lnTo>
                    <a:pt x="22" y="188"/>
                  </a:lnTo>
                  <a:lnTo>
                    <a:pt x="10" y="1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ltGray">
            <a:xfrm>
              <a:off x="5664200" y="3214688"/>
              <a:ext cx="438150" cy="504825"/>
            </a:xfrm>
            <a:custGeom>
              <a:avLst/>
              <a:gdLst/>
              <a:ahLst/>
              <a:cxnLst>
                <a:cxn ang="0">
                  <a:pos x="120" y="264"/>
                </a:cxn>
                <a:cxn ang="0">
                  <a:pos x="108" y="252"/>
                </a:cxn>
                <a:cxn ang="0">
                  <a:pos x="98" y="236"/>
                </a:cxn>
                <a:cxn ang="0">
                  <a:pos x="74" y="236"/>
                </a:cxn>
                <a:cxn ang="0">
                  <a:pos x="60" y="236"/>
                </a:cxn>
                <a:cxn ang="0">
                  <a:pos x="52" y="236"/>
                </a:cxn>
                <a:cxn ang="0">
                  <a:pos x="42" y="234"/>
                </a:cxn>
                <a:cxn ang="0">
                  <a:pos x="28" y="232"/>
                </a:cxn>
                <a:cxn ang="0">
                  <a:pos x="14" y="236"/>
                </a:cxn>
                <a:cxn ang="0">
                  <a:pos x="14" y="228"/>
                </a:cxn>
                <a:cxn ang="0">
                  <a:pos x="14" y="220"/>
                </a:cxn>
                <a:cxn ang="0">
                  <a:pos x="18" y="214"/>
                </a:cxn>
                <a:cxn ang="0">
                  <a:pos x="24" y="208"/>
                </a:cxn>
                <a:cxn ang="0">
                  <a:pos x="30" y="208"/>
                </a:cxn>
                <a:cxn ang="0">
                  <a:pos x="40" y="208"/>
                </a:cxn>
                <a:cxn ang="0">
                  <a:pos x="42" y="202"/>
                </a:cxn>
                <a:cxn ang="0">
                  <a:pos x="48" y="192"/>
                </a:cxn>
                <a:cxn ang="0">
                  <a:pos x="40" y="176"/>
                </a:cxn>
                <a:cxn ang="0">
                  <a:pos x="28" y="174"/>
                </a:cxn>
                <a:cxn ang="0">
                  <a:pos x="18" y="170"/>
                </a:cxn>
                <a:cxn ang="0">
                  <a:pos x="10" y="164"/>
                </a:cxn>
                <a:cxn ang="0">
                  <a:pos x="2" y="148"/>
                </a:cxn>
                <a:cxn ang="0">
                  <a:pos x="0" y="144"/>
                </a:cxn>
                <a:cxn ang="0">
                  <a:pos x="26" y="162"/>
                </a:cxn>
                <a:cxn ang="0">
                  <a:pos x="44" y="164"/>
                </a:cxn>
                <a:cxn ang="0">
                  <a:pos x="60" y="166"/>
                </a:cxn>
                <a:cxn ang="0">
                  <a:pos x="72" y="164"/>
                </a:cxn>
                <a:cxn ang="0">
                  <a:pos x="80" y="158"/>
                </a:cxn>
                <a:cxn ang="0">
                  <a:pos x="88" y="152"/>
                </a:cxn>
                <a:cxn ang="0">
                  <a:pos x="92" y="142"/>
                </a:cxn>
                <a:cxn ang="0">
                  <a:pos x="90" y="128"/>
                </a:cxn>
                <a:cxn ang="0">
                  <a:pos x="92" y="116"/>
                </a:cxn>
                <a:cxn ang="0">
                  <a:pos x="100" y="116"/>
                </a:cxn>
                <a:cxn ang="0">
                  <a:pos x="112" y="124"/>
                </a:cxn>
                <a:cxn ang="0">
                  <a:pos x="120" y="112"/>
                </a:cxn>
                <a:cxn ang="0">
                  <a:pos x="132" y="116"/>
                </a:cxn>
                <a:cxn ang="0">
                  <a:pos x="138" y="114"/>
                </a:cxn>
                <a:cxn ang="0">
                  <a:pos x="140" y="102"/>
                </a:cxn>
                <a:cxn ang="0">
                  <a:pos x="142" y="90"/>
                </a:cxn>
                <a:cxn ang="0">
                  <a:pos x="154" y="82"/>
                </a:cxn>
                <a:cxn ang="0">
                  <a:pos x="148" y="72"/>
                </a:cxn>
                <a:cxn ang="0">
                  <a:pos x="154" y="68"/>
                </a:cxn>
                <a:cxn ang="0">
                  <a:pos x="162" y="68"/>
                </a:cxn>
                <a:cxn ang="0">
                  <a:pos x="160" y="58"/>
                </a:cxn>
                <a:cxn ang="0">
                  <a:pos x="170" y="56"/>
                </a:cxn>
                <a:cxn ang="0">
                  <a:pos x="178" y="46"/>
                </a:cxn>
                <a:cxn ang="0">
                  <a:pos x="182" y="28"/>
                </a:cxn>
                <a:cxn ang="0">
                  <a:pos x="194" y="10"/>
                </a:cxn>
                <a:cxn ang="0">
                  <a:pos x="212" y="0"/>
                </a:cxn>
                <a:cxn ang="0">
                  <a:pos x="216" y="8"/>
                </a:cxn>
                <a:cxn ang="0">
                  <a:pos x="232" y="6"/>
                </a:cxn>
                <a:cxn ang="0">
                  <a:pos x="248" y="18"/>
                </a:cxn>
                <a:cxn ang="0">
                  <a:pos x="256" y="30"/>
                </a:cxn>
                <a:cxn ang="0">
                  <a:pos x="276" y="126"/>
                </a:cxn>
                <a:cxn ang="0">
                  <a:pos x="184" y="278"/>
                </a:cxn>
                <a:cxn ang="0">
                  <a:pos x="132" y="266"/>
                </a:cxn>
                <a:cxn ang="0">
                  <a:pos x="120" y="264"/>
                </a:cxn>
              </a:cxnLst>
              <a:rect l="0" t="0" r="r" b="b"/>
              <a:pathLst>
                <a:path w="277" h="279">
                  <a:moveTo>
                    <a:pt x="120" y="264"/>
                  </a:moveTo>
                  <a:lnTo>
                    <a:pt x="108" y="252"/>
                  </a:lnTo>
                  <a:lnTo>
                    <a:pt x="98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52" y="236"/>
                  </a:lnTo>
                  <a:lnTo>
                    <a:pt x="42" y="234"/>
                  </a:lnTo>
                  <a:lnTo>
                    <a:pt x="28" y="232"/>
                  </a:lnTo>
                  <a:lnTo>
                    <a:pt x="14" y="236"/>
                  </a:lnTo>
                  <a:lnTo>
                    <a:pt x="14" y="228"/>
                  </a:lnTo>
                  <a:lnTo>
                    <a:pt x="14" y="220"/>
                  </a:lnTo>
                  <a:lnTo>
                    <a:pt x="18" y="214"/>
                  </a:lnTo>
                  <a:lnTo>
                    <a:pt x="24" y="208"/>
                  </a:lnTo>
                  <a:lnTo>
                    <a:pt x="30" y="208"/>
                  </a:lnTo>
                  <a:lnTo>
                    <a:pt x="40" y="208"/>
                  </a:lnTo>
                  <a:lnTo>
                    <a:pt x="42" y="202"/>
                  </a:lnTo>
                  <a:lnTo>
                    <a:pt x="48" y="192"/>
                  </a:lnTo>
                  <a:lnTo>
                    <a:pt x="40" y="176"/>
                  </a:lnTo>
                  <a:lnTo>
                    <a:pt x="28" y="174"/>
                  </a:lnTo>
                  <a:lnTo>
                    <a:pt x="18" y="170"/>
                  </a:lnTo>
                  <a:lnTo>
                    <a:pt x="10" y="164"/>
                  </a:lnTo>
                  <a:lnTo>
                    <a:pt x="2" y="148"/>
                  </a:lnTo>
                  <a:lnTo>
                    <a:pt x="0" y="144"/>
                  </a:lnTo>
                  <a:lnTo>
                    <a:pt x="26" y="162"/>
                  </a:lnTo>
                  <a:lnTo>
                    <a:pt x="44" y="164"/>
                  </a:lnTo>
                  <a:lnTo>
                    <a:pt x="60" y="166"/>
                  </a:lnTo>
                  <a:lnTo>
                    <a:pt x="72" y="164"/>
                  </a:lnTo>
                  <a:lnTo>
                    <a:pt x="80" y="158"/>
                  </a:lnTo>
                  <a:lnTo>
                    <a:pt x="88" y="152"/>
                  </a:lnTo>
                  <a:lnTo>
                    <a:pt x="92" y="142"/>
                  </a:lnTo>
                  <a:lnTo>
                    <a:pt x="90" y="128"/>
                  </a:lnTo>
                  <a:lnTo>
                    <a:pt x="92" y="116"/>
                  </a:lnTo>
                  <a:lnTo>
                    <a:pt x="100" y="116"/>
                  </a:lnTo>
                  <a:lnTo>
                    <a:pt x="112" y="124"/>
                  </a:lnTo>
                  <a:lnTo>
                    <a:pt x="120" y="112"/>
                  </a:lnTo>
                  <a:lnTo>
                    <a:pt x="132" y="116"/>
                  </a:lnTo>
                  <a:lnTo>
                    <a:pt x="138" y="114"/>
                  </a:lnTo>
                  <a:lnTo>
                    <a:pt x="140" y="102"/>
                  </a:lnTo>
                  <a:lnTo>
                    <a:pt x="142" y="90"/>
                  </a:lnTo>
                  <a:lnTo>
                    <a:pt x="154" y="82"/>
                  </a:lnTo>
                  <a:lnTo>
                    <a:pt x="148" y="72"/>
                  </a:lnTo>
                  <a:lnTo>
                    <a:pt x="154" y="68"/>
                  </a:lnTo>
                  <a:lnTo>
                    <a:pt x="162" y="68"/>
                  </a:lnTo>
                  <a:lnTo>
                    <a:pt x="160" y="58"/>
                  </a:lnTo>
                  <a:lnTo>
                    <a:pt x="170" y="56"/>
                  </a:lnTo>
                  <a:lnTo>
                    <a:pt x="178" y="46"/>
                  </a:lnTo>
                  <a:lnTo>
                    <a:pt x="182" y="28"/>
                  </a:lnTo>
                  <a:lnTo>
                    <a:pt x="194" y="10"/>
                  </a:lnTo>
                  <a:lnTo>
                    <a:pt x="212" y="0"/>
                  </a:lnTo>
                  <a:lnTo>
                    <a:pt x="216" y="8"/>
                  </a:lnTo>
                  <a:lnTo>
                    <a:pt x="232" y="6"/>
                  </a:lnTo>
                  <a:lnTo>
                    <a:pt x="248" y="18"/>
                  </a:lnTo>
                  <a:lnTo>
                    <a:pt x="256" y="30"/>
                  </a:lnTo>
                  <a:lnTo>
                    <a:pt x="276" y="126"/>
                  </a:lnTo>
                  <a:lnTo>
                    <a:pt x="184" y="278"/>
                  </a:lnTo>
                  <a:lnTo>
                    <a:pt x="132" y="266"/>
                  </a:lnTo>
                  <a:lnTo>
                    <a:pt x="120" y="2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ltGray">
            <a:xfrm>
              <a:off x="6375400" y="2720975"/>
              <a:ext cx="688975" cy="401638"/>
            </a:xfrm>
            <a:custGeom>
              <a:avLst/>
              <a:gdLst/>
              <a:ahLst/>
              <a:cxnLst>
                <a:cxn ang="0">
                  <a:pos x="366" y="18"/>
                </a:cxn>
                <a:cxn ang="0">
                  <a:pos x="356" y="6"/>
                </a:cxn>
                <a:cxn ang="0">
                  <a:pos x="354" y="0"/>
                </a:cxn>
                <a:cxn ang="0">
                  <a:pos x="342" y="8"/>
                </a:cxn>
                <a:cxn ang="0">
                  <a:pos x="336" y="8"/>
                </a:cxn>
                <a:cxn ang="0">
                  <a:pos x="332" y="4"/>
                </a:cxn>
                <a:cxn ang="0">
                  <a:pos x="320" y="12"/>
                </a:cxn>
                <a:cxn ang="0">
                  <a:pos x="314" y="22"/>
                </a:cxn>
                <a:cxn ang="0">
                  <a:pos x="308" y="22"/>
                </a:cxn>
                <a:cxn ang="0">
                  <a:pos x="306" y="28"/>
                </a:cxn>
                <a:cxn ang="0">
                  <a:pos x="292" y="32"/>
                </a:cxn>
                <a:cxn ang="0">
                  <a:pos x="288" y="32"/>
                </a:cxn>
                <a:cxn ang="0">
                  <a:pos x="264" y="36"/>
                </a:cxn>
                <a:cxn ang="0">
                  <a:pos x="256" y="32"/>
                </a:cxn>
                <a:cxn ang="0">
                  <a:pos x="250" y="28"/>
                </a:cxn>
                <a:cxn ang="0">
                  <a:pos x="240" y="28"/>
                </a:cxn>
                <a:cxn ang="0">
                  <a:pos x="226" y="22"/>
                </a:cxn>
                <a:cxn ang="0">
                  <a:pos x="216" y="22"/>
                </a:cxn>
                <a:cxn ang="0">
                  <a:pos x="200" y="28"/>
                </a:cxn>
                <a:cxn ang="0">
                  <a:pos x="198" y="34"/>
                </a:cxn>
                <a:cxn ang="0">
                  <a:pos x="186" y="34"/>
                </a:cxn>
                <a:cxn ang="0">
                  <a:pos x="178" y="32"/>
                </a:cxn>
                <a:cxn ang="0">
                  <a:pos x="174" y="26"/>
                </a:cxn>
                <a:cxn ang="0">
                  <a:pos x="174" y="16"/>
                </a:cxn>
                <a:cxn ang="0">
                  <a:pos x="168" y="12"/>
                </a:cxn>
                <a:cxn ang="0">
                  <a:pos x="158" y="8"/>
                </a:cxn>
                <a:cxn ang="0">
                  <a:pos x="146" y="8"/>
                </a:cxn>
                <a:cxn ang="0">
                  <a:pos x="138" y="6"/>
                </a:cxn>
                <a:cxn ang="0">
                  <a:pos x="128" y="4"/>
                </a:cxn>
                <a:cxn ang="0">
                  <a:pos x="128" y="10"/>
                </a:cxn>
                <a:cxn ang="0">
                  <a:pos x="124" y="16"/>
                </a:cxn>
                <a:cxn ang="0">
                  <a:pos x="124" y="28"/>
                </a:cxn>
                <a:cxn ang="0">
                  <a:pos x="130" y="40"/>
                </a:cxn>
                <a:cxn ang="0">
                  <a:pos x="130" y="46"/>
                </a:cxn>
                <a:cxn ang="0">
                  <a:pos x="122" y="52"/>
                </a:cxn>
                <a:cxn ang="0">
                  <a:pos x="110" y="48"/>
                </a:cxn>
                <a:cxn ang="0">
                  <a:pos x="106" y="46"/>
                </a:cxn>
                <a:cxn ang="0">
                  <a:pos x="104" y="46"/>
                </a:cxn>
                <a:cxn ang="0">
                  <a:pos x="98" y="50"/>
                </a:cxn>
                <a:cxn ang="0">
                  <a:pos x="88" y="48"/>
                </a:cxn>
                <a:cxn ang="0">
                  <a:pos x="80" y="46"/>
                </a:cxn>
                <a:cxn ang="0">
                  <a:pos x="82" y="42"/>
                </a:cxn>
                <a:cxn ang="0">
                  <a:pos x="80" y="38"/>
                </a:cxn>
                <a:cxn ang="0">
                  <a:pos x="70" y="38"/>
                </a:cxn>
                <a:cxn ang="0">
                  <a:pos x="62" y="38"/>
                </a:cxn>
                <a:cxn ang="0">
                  <a:pos x="56" y="36"/>
                </a:cxn>
                <a:cxn ang="0">
                  <a:pos x="44" y="42"/>
                </a:cxn>
                <a:cxn ang="0">
                  <a:pos x="36" y="42"/>
                </a:cxn>
                <a:cxn ang="0">
                  <a:pos x="24" y="52"/>
                </a:cxn>
                <a:cxn ang="0">
                  <a:pos x="22" y="58"/>
                </a:cxn>
                <a:cxn ang="0">
                  <a:pos x="14" y="60"/>
                </a:cxn>
                <a:cxn ang="0">
                  <a:pos x="0" y="72"/>
                </a:cxn>
                <a:cxn ang="0">
                  <a:pos x="44" y="154"/>
                </a:cxn>
                <a:cxn ang="0">
                  <a:pos x="134" y="204"/>
                </a:cxn>
                <a:cxn ang="0">
                  <a:pos x="290" y="220"/>
                </a:cxn>
                <a:cxn ang="0">
                  <a:pos x="434" y="36"/>
                </a:cxn>
                <a:cxn ang="0">
                  <a:pos x="366" y="18"/>
                </a:cxn>
              </a:cxnLst>
              <a:rect l="0" t="0" r="r" b="b"/>
              <a:pathLst>
                <a:path w="435" h="221">
                  <a:moveTo>
                    <a:pt x="366" y="18"/>
                  </a:moveTo>
                  <a:lnTo>
                    <a:pt x="356" y="6"/>
                  </a:lnTo>
                  <a:lnTo>
                    <a:pt x="354" y="0"/>
                  </a:lnTo>
                  <a:lnTo>
                    <a:pt x="342" y="8"/>
                  </a:lnTo>
                  <a:lnTo>
                    <a:pt x="336" y="8"/>
                  </a:lnTo>
                  <a:lnTo>
                    <a:pt x="332" y="4"/>
                  </a:lnTo>
                  <a:lnTo>
                    <a:pt x="320" y="12"/>
                  </a:lnTo>
                  <a:lnTo>
                    <a:pt x="314" y="22"/>
                  </a:lnTo>
                  <a:lnTo>
                    <a:pt x="308" y="22"/>
                  </a:lnTo>
                  <a:lnTo>
                    <a:pt x="306" y="28"/>
                  </a:lnTo>
                  <a:lnTo>
                    <a:pt x="292" y="32"/>
                  </a:lnTo>
                  <a:lnTo>
                    <a:pt x="288" y="32"/>
                  </a:lnTo>
                  <a:lnTo>
                    <a:pt x="264" y="36"/>
                  </a:lnTo>
                  <a:lnTo>
                    <a:pt x="256" y="32"/>
                  </a:lnTo>
                  <a:lnTo>
                    <a:pt x="250" y="28"/>
                  </a:lnTo>
                  <a:lnTo>
                    <a:pt x="240" y="28"/>
                  </a:lnTo>
                  <a:lnTo>
                    <a:pt x="226" y="22"/>
                  </a:lnTo>
                  <a:lnTo>
                    <a:pt x="216" y="22"/>
                  </a:lnTo>
                  <a:lnTo>
                    <a:pt x="200" y="28"/>
                  </a:lnTo>
                  <a:lnTo>
                    <a:pt x="198" y="34"/>
                  </a:lnTo>
                  <a:lnTo>
                    <a:pt x="186" y="34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74" y="16"/>
                  </a:lnTo>
                  <a:lnTo>
                    <a:pt x="168" y="12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38" y="6"/>
                  </a:lnTo>
                  <a:lnTo>
                    <a:pt x="128" y="4"/>
                  </a:lnTo>
                  <a:lnTo>
                    <a:pt x="128" y="10"/>
                  </a:lnTo>
                  <a:lnTo>
                    <a:pt x="124" y="16"/>
                  </a:lnTo>
                  <a:lnTo>
                    <a:pt x="124" y="28"/>
                  </a:lnTo>
                  <a:lnTo>
                    <a:pt x="130" y="40"/>
                  </a:lnTo>
                  <a:lnTo>
                    <a:pt x="130" y="46"/>
                  </a:lnTo>
                  <a:lnTo>
                    <a:pt x="122" y="52"/>
                  </a:lnTo>
                  <a:lnTo>
                    <a:pt x="110" y="48"/>
                  </a:lnTo>
                  <a:lnTo>
                    <a:pt x="106" y="46"/>
                  </a:lnTo>
                  <a:lnTo>
                    <a:pt x="104" y="46"/>
                  </a:lnTo>
                  <a:lnTo>
                    <a:pt x="98" y="50"/>
                  </a:lnTo>
                  <a:lnTo>
                    <a:pt x="88" y="48"/>
                  </a:lnTo>
                  <a:lnTo>
                    <a:pt x="80" y="46"/>
                  </a:lnTo>
                  <a:lnTo>
                    <a:pt x="82" y="42"/>
                  </a:lnTo>
                  <a:lnTo>
                    <a:pt x="80" y="38"/>
                  </a:lnTo>
                  <a:lnTo>
                    <a:pt x="70" y="38"/>
                  </a:lnTo>
                  <a:lnTo>
                    <a:pt x="62" y="38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2"/>
                  </a:lnTo>
                  <a:lnTo>
                    <a:pt x="24" y="52"/>
                  </a:lnTo>
                  <a:lnTo>
                    <a:pt x="22" y="58"/>
                  </a:lnTo>
                  <a:lnTo>
                    <a:pt x="14" y="60"/>
                  </a:lnTo>
                  <a:lnTo>
                    <a:pt x="0" y="72"/>
                  </a:lnTo>
                  <a:lnTo>
                    <a:pt x="44" y="154"/>
                  </a:lnTo>
                  <a:lnTo>
                    <a:pt x="134" y="204"/>
                  </a:lnTo>
                  <a:lnTo>
                    <a:pt x="290" y="220"/>
                  </a:lnTo>
                  <a:lnTo>
                    <a:pt x="434" y="36"/>
                  </a:lnTo>
                  <a:lnTo>
                    <a:pt x="366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ltGray">
            <a:xfrm>
              <a:off x="7237413" y="2844800"/>
              <a:ext cx="193675" cy="29210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0" y="6"/>
                </a:cxn>
                <a:cxn ang="0">
                  <a:pos x="70" y="22"/>
                </a:cxn>
                <a:cxn ang="0">
                  <a:pos x="74" y="38"/>
                </a:cxn>
                <a:cxn ang="0">
                  <a:pos x="64" y="54"/>
                </a:cxn>
                <a:cxn ang="0">
                  <a:pos x="58" y="62"/>
                </a:cxn>
                <a:cxn ang="0">
                  <a:pos x="58" y="72"/>
                </a:cxn>
                <a:cxn ang="0">
                  <a:pos x="80" y="78"/>
                </a:cxn>
                <a:cxn ang="0">
                  <a:pos x="88" y="92"/>
                </a:cxn>
                <a:cxn ang="0">
                  <a:pos x="92" y="92"/>
                </a:cxn>
                <a:cxn ang="0">
                  <a:pos x="104" y="104"/>
                </a:cxn>
                <a:cxn ang="0">
                  <a:pos x="110" y="114"/>
                </a:cxn>
                <a:cxn ang="0">
                  <a:pos x="112" y="118"/>
                </a:cxn>
                <a:cxn ang="0">
                  <a:pos x="110" y="120"/>
                </a:cxn>
                <a:cxn ang="0">
                  <a:pos x="120" y="114"/>
                </a:cxn>
                <a:cxn ang="0">
                  <a:pos x="118" y="136"/>
                </a:cxn>
                <a:cxn ang="0">
                  <a:pos x="112" y="140"/>
                </a:cxn>
                <a:cxn ang="0">
                  <a:pos x="108" y="144"/>
                </a:cxn>
                <a:cxn ang="0">
                  <a:pos x="106" y="144"/>
                </a:cxn>
                <a:cxn ang="0">
                  <a:pos x="102" y="144"/>
                </a:cxn>
                <a:cxn ang="0">
                  <a:pos x="100" y="150"/>
                </a:cxn>
                <a:cxn ang="0">
                  <a:pos x="94" y="154"/>
                </a:cxn>
                <a:cxn ang="0">
                  <a:pos x="92" y="152"/>
                </a:cxn>
                <a:cxn ang="0">
                  <a:pos x="88" y="158"/>
                </a:cxn>
                <a:cxn ang="0">
                  <a:pos x="86" y="160"/>
                </a:cxn>
                <a:cxn ang="0">
                  <a:pos x="82" y="158"/>
                </a:cxn>
                <a:cxn ang="0">
                  <a:pos x="76" y="150"/>
                </a:cxn>
                <a:cxn ang="0">
                  <a:pos x="76" y="144"/>
                </a:cxn>
                <a:cxn ang="0">
                  <a:pos x="78" y="134"/>
                </a:cxn>
                <a:cxn ang="0">
                  <a:pos x="74" y="132"/>
                </a:cxn>
                <a:cxn ang="0">
                  <a:pos x="70" y="122"/>
                </a:cxn>
                <a:cxn ang="0">
                  <a:pos x="66" y="126"/>
                </a:cxn>
                <a:cxn ang="0">
                  <a:pos x="62" y="122"/>
                </a:cxn>
                <a:cxn ang="0">
                  <a:pos x="66" y="116"/>
                </a:cxn>
                <a:cxn ang="0">
                  <a:pos x="70" y="112"/>
                </a:cxn>
                <a:cxn ang="0">
                  <a:pos x="68" y="108"/>
                </a:cxn>
                <a:cxn ang="0">
                  <a:pos x="60" y="108"/>
                </a:cxn>
                <a:cxn ang="0">
                  <a:pos x="58" y="106"/>
                </a:cxn>
                <a:cxn ang="0">
                  <a:pos x="56" y="112"/>
                </a:cxn>
                <a:cxn ang="0">
                  <a:pos x="44" y="108"/>
                </a:cxn>
                <a:cxn ang="0">
                  <a:pos x="38" y="104"/>
                </a:cxn>
                <a:cxn ang="0">
                  <a:pos x="34" y="104"/>
                </a:cxn>
                <a:cxn ang="0">
                  <a:pos x="38" y="96"/>
                </a:cxn>
                <a:cxn ang="0">
                  <a:pos x="38" y="86"/>
                </a:cxn>
                <a:cxn ang="0">
                  <a:pos x="32" y="78"/>
                </a:cxn>
                <a:cxn ang="0">
                  <a:pos x="22" y="78"/>
                </a:cxn>
                <a:cxn ang="0">
                  <a:pos x="0" y="62"/>
                </a:cxn>
                <a:cxn ang="0">
                  <a:pos x="16" y="16"/>
                </a:cxn>
                <a:cxn ang="0">
                  <a:pos x="58" y="0"/>
                </a:cxn>
              </a:cxnLst>
              <a:rect l="0" t="0" r="r" b="b"/>
              <a:pathLst>
                <a:path w="121" h="161">
                  <a:moveTo>
                    <a:pt x="58" y="0"/>
                  </a:moveTo>
                  <a:lnTo>
                    <a:pt x="70" y="6"/>
                  </a:lnTo>
                  <a:lnTo>
                    <a:pt x="70" y="22"/>
                  </a:lnTo>
                  <a:lnTo>
                    <a:pt x="74" y="38"/>
                  </a:lnTo>
                  <a:lnTo>
                    <a:pt x="64" y="54"/>
                  </a:lnTo>
                  <a:lnTo>
                    <a:pt x="58" y="62"/>
                  </a:lnTo>
                  <a:lnTo>
                    <a:pt x="58" y="72"/>
                  </a:lnTo>
                  <a:lnTo>
                    <a:pt x="80" y="78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104" y="104"/>
                  </a:lnTo>
                  <a:lnTo>
                    <a:pt x="110" y="114"/>
                  </a:lnTo>
                  <a:lnTo>
                    <a:pt x="112" y="118"/>
                  </a:lnTo>
                  <a:lnTo>
                    <a:pt x="110" y="120"/>
                  </a:lnTo>
                  <a:lnTo>
                    <a:pt x="120" y="114"/>
                  </a:lnTo>
                  <a:lnTo>
                    <a:pt x="118" y="136"/>
                  </a:lnTo>
                  <a:lnTo>
                    <a:pt x="112" y="140"/>
                  </a:lnTo>
                  <a:lnTo>
                    <a:pt x="108" y="144"/>
                  </a:lnTo>
                  <a:lnTo>
                    <a:pt x="106" y="144"/>
                  </a:lnTo>
                  <a:lnTo>
                    <a:pt x="102" y="144"/>
                  </a:lnTo>
                  <a:lnTo>
                    <a:pt x="100" y="150"/>
                  </a:lnTo>
                  <a:lnTo>
                    <a:pt x="94" y="154"/>
                  </a:lnTo>
                  <a:lnTo>
                    <a:pt x="92" y="152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2" y="158"/>
                  </a:lnTo>
                  <a:lnTo>
                    <a:pt x="76" y="150"/>
                  </a:lnTo>
                  <a:lnTo>
                    <a:pt x="76" y="144"/>
                  </a:lnTo>
                  <a:lnTo>
                    <a:pt x="78" y="134"/>
                  </a:lnTo>
                  <a:lnTo>
                    <a:pt x="74" y="132"/>
                  </a:lnTo>
                  <a:lnTo>
                    <a:pt x="70" y="122"/>
                  </a:lnTo>
                  <a:lnTo>
                    <a:pt x="66" y="126"/>
                  </a:lnTo>
                  <a:lnTo>
                    <a:pt x="62" y="122"/>
                  </a:lnTo>
                  <a:lnTo>
                    <a:pt x="66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0" y="108"/>
                  </a:lnTo>
                  <a:lnTo>
                    <a:pt x="58" y="106"/>
                  </a:lnTo>
                  <a:lnTo>
                    <a:pt x="56" y="112"/>
                  </a:lnTo>
                  <a:lnTo>
                    <a:pt x="44" y="108"/>
                  </a:lnTo>
                  <a:lnTo>
                    <a:pt x="38" y="104"/>
                  </a:lnTo>
                  <a:lnTo>
                    <a:pt x="34" y="104"/>
                  </a:lnTo>
                  <a:lnTo>
                    <a:pt x="38" y="96"/>
                  </a:lnTo>
                  <a:lnTo>
                    <a:pt x="38" y="86"/>
                  </a:lnTo>
                  <a:lnTo>
                    <a:pt x="32" y="78"/>
                  </a:lnTo>
                  <a:lnTo>
                    <a:pt x="22" y="78"/>
                  </a:lnTo>
                  <a:lnTo>
                    <a:pt x="0" y="62"/>
                  </a:lnTo>
                  <a:lnTo>
                    <a:pt x="16" y="16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ltGray">
            <a:xfrm>
              <a:off x="6059488" y="2584450"/>
              <a:ext cx="1274762" cy="1230313"/>
            </a:xfrm>
            <a:custGeom>
              <a:avLst/>
              <a:gdLst/>
              <a:ahLst/>
              <a:cxnLst>
                <a:cxn ang="0">
                  <a:pos x="18" y="360"/>
                </a:cxn>
                <a:cxn ang="0">
                  <a:pos x="10" y="340"/>
                </a:cxn>
                <a:cxn ang="0">
                  <a:pos x="6" y="334"/>
                </a:cxn>
                <a:cxn ang="0">
                  <a:pos x="12" y="310"/>
                </a:cxn>
                <a:cxn ang="0">
                  <a:pos x="30" y="300"/>
                </a:cxn>
                <a:cxn ang="0">
                  <a:pos x="50" y="304"/>
                </a:cxn>
                <a:cxn ang="0">
                  <a:pos x="74" y="298"/>
                </a:cxn>
                <a:cxn ang="0">
                  <a:pos x="88" y="288"/>
                </a:cxn>
                <a:cxn ang="0">
                  <a:pos x="102" y="280"/>
                </a:cxn>
                <a:cxn ang="0">
                  <a:pos x="110" y="228"/>
                </a:cxn>
                <a:cxn ang="0">
                  <a:pos x="122" y="220"/>
                </a:cxn>
                <a:cxn ang="0">
                  <a:pos x="140" y="194"/>
                </a:cxn>
                <a:cxn ang="0">
                  <a:pos x="174" y="180"/>
                </a:cxn>
                <a:cxn ang="0">
                  <a:pos x="188" y="156"/>
                </a:cxn>
                <a:cxn ang="0">
                  <a:pos x="218" y="162"/>
                </a:cxn>
                <a:cxn ang="0">
                  <a:pos x="234" y="162"/>
                </a:cxn>
                <a:cxn ang="0">
                  <a:pos x="242" y="182"/>
                </a:cxn>
                <a:cxn ang="0">
                  <a:pos x="246" y="222"/>
                </a:cxn>
                <a:cxn ang="0">
                  <a:pos x="310" y="236"/>
                </a:cxn>
                <a:cxn ang="0">
                  <a:pos x="342" y="264"/>
                </a:cxn>
                <a:cxn ang="0">
                  <a:pos x="396" y="252"/>
                </a:cxn>
                <a:cxn ang="0">
                  <a:pos x="434" y="268"/>
                </a:cxn>
                <a:cxn ang="0">
                  <a:pos x="456" y="264"/>
                </a:cxn>
                <a:cxn ang="0">
                  <a:pos x="502" y="244"/>
                </a:cxn>
                <a:cxn ang="0">
                  <a:pos x="540" y="216"/>
                </a:cxn>
                <a:cxn ang="0">
                  <a:pos x="536" y="192"/>
                </a:cxn>
                <a:cxn ang="0">
                  <a:pos x="552" y="190"/>
                </a:cxn>
                <a:cxn ang="0">
                  <a:pos x="568" y="180"/>
                </a:cxn>
                <a:cxn ang="0">
                  <a:pos x="590" y="148"/>
                </a:cxn>
                <a:cxn ang="0">
                  <a:pos x="612" y="134"/>
                </a:cxn>
                <a:cxn ang="0">
                  <a:pos x="596" y="110"/>
                </a:cxn>
                <a:cxn ang="0">
                  <a:pos x="560" y="102"/>
                </a:cxn>
                <a:cxn ang="0">
                  <a:pos x="564" y="84"/>
                </a:cxn>
                <a:cxn ang="0">
                  <a:pos x="582" y="70"/>
                </a:cxn>
                <a:cxn ang="0">
                  <a:pos x="584" y="30"/>
                </a:cxn>
                <a:cxn ang="0">
                  <a:pos x="582" y="10"/>
                </a:cxn>
                <a:cxn ang="0">
                  <a:pos x="626" y="2"/>
                </a:cxn>
                <a:cxn ang="0">
                  <a:pos x="668" y="28"/>
                </a:cxn>
                <a:cxn ang="0">
                  <a:pos x="746" y="66"/>
                </a:cxn>
                <a:cxn ang="0">
                  <a:pos x="782" y="36"/>
                </a:cxn>
                <a:cxn ang="0">
                  <a:pos x="782" y="106"/>
                </a:cxn>
                <a:cxn ang="0">
                  <a:pos x="792" y="148"/>
                </a:cxn>
                <a:cxn ang="0">
                  <a:pos x="782" y="192"/>
                </a:cxn>
                <a:cxn ang="0">
                  <a:pos x="758" y="190"/>
                </a:cxn>
                <a:cxn ang="0">
                  <a:pos x="720" y="244"/>
                </a:cxn>
                <a:cxn ang="0">
                  <a:pos x="690" y="226"/>
                </a:cxn>
                <a:cxn ang="0">
                  <a:pos x="648" y="282"/>
                </a:cxn>
                <a:cxn ang="0">
                  <a:pos x="684" y="304"/>
                </a:cxn>
                <a:cxn ang="0">
                  <a:pos x="736" y="296"/>
                </a:cxn>
                <a:cxn ang="0">
                  <a:pos x="720" y="354"/>
                </a:cxn>
                <a:cxn ang="0">
                  <a:pos x="748" y="400"/>
                </a:cxn>
                <a:cxn ang="0">
                  <a:pos x="774" y="440"/>
                </a:cxn>
                <a:cxn ang="0">
                  <a:pos x="760" y="500"/>
                </a:cxn>
                <a:cxn ang="0">
                  <a:pos x="744" y="540"/>
                </a:cxn>
                <a:cxn ang="0">
                  <a:pos x="716" y="580"/>
                </a:cxn>
                <a:cxn ang="0">
                  <a:pos x="656" y="602"/>
                </a:cxn>
                <a:cxn ang="0">
                  <a:pos x="618" y="640"/>
                </a:cxn>
                <a:cxn ang="0">
                  <a:pos x="614" y="656"/>
                </a:cxn>
                <a:cxn ang="0">
                  <a:pos x="604" y="630"/>
                </a:cxn>
                <a:cxn ang="0">
                  <a:pos x="590" y="630"/>
                </a:cxn>
                <a:cxn ang="0">
                  <a:pos x="454" y="678"/>
                </a:cxn>
                <a:cxn ang="0">
                  <a:pos x="4" y="380"/>
                </a:cxn>
              </a:cxnLst>
              <a:rect l="0" t="0" r="r" b="b"/>
              <a:pathLst>
                <a:path w="805" h="679">
                  <a:moveTo>
                    <a:pt x="4" y="380"/>
                  </a:moveTo>
                  <a:lnTo>
                    <a:pt x="8" y="368"/>
                  </a:lnTo>
                  <a:lnTo>
                    <a:pt x="18" y="360"/>
                  </a:lnTo>
                  <a:lnTo>
                    <a:pt x="12" y="356"/>
                  </a:lnTo>
                  <a:lnTo>
                    <a:pt x="14" y="346"/>
                  </a:lnTo>
                  <a:lnTo>
                    <a:pt x="10" y="340"/>
                  </a:lnTo>
                  <a:lnTo>
                    <a:pt x="4" y="342"/>
                  </a:lnTo>
                  <a:lnTo>
                    <a:pt x="0" y="340"/>
                  </a:lnTo>
                  <a:lnTo>
                    <a:pt x="6" y="334"/>
                  </a:lnTo>
                  <a:lnTo>
                    <a:pt x="2" y="326"/>
                  </a:lnTo>
                  <a:lnTo>
                    <a:pt x="12" y="320"/>
                  </a:lnTo>
                  <a:lnTo>
                    <a:pt x="12" y="310"/>
                  </a:lnTo>
                  <a:lnTo>
                    <a:pt x="20" y="308"/>
                  </a:lnTo>
                  <a:lnTo>
                    <a:pt x="22" y="302"/>
                  </a:lnTo>
                  <a:lnTo>
                    <a:pt x="30" y="300"/>
                  </a:lnTo>
                  <a:lnTo>
                    <a:pt x="36" y="308"/>
                  </a:lnTo>
                  <a:lnTo>
                    <a:pt x="44" y="308"/>
                  </a:lnTo>
                  <a:lnTo>
                    <a:pt x="50" y="304"/>
                  </a:lnTo>
                  <a:lnTo>
                    <a:pt x="52" y="292"/>
                  </a:lnTo>
                  <a:lnTo>
                    <a:pt x="56" y="296"/>
                  </a:lnTo>
                  <a:lnTo>
                    <a:pt x="74" y="298"/>
                  </a:lnTo>
                  <a:lnTo>
                    <a:pt x="74" y="290"/>
                  </a:lnTo>
                  <a:lnTo>
                    <a:pt x="82" y="288"/>
                  </a:lnTo>
                  <a:lnTo>
                    <a:pt x="88" y="288"/>
                  </a:lnTo>
                  <a:lnTo>
                    <a:pt x="92" y="288"/>
                  </a:lnTo>
                  <a:lnTo>
                    <a:pt x="98" y="280"/>
                  </a:lnTo>
                  <a:lnTo>
                    <a:pt x="102" y="280"/>
                  </a:lnTo>
                  <a:lnTo>
                    <a:pt x="110" y="256"/>
                  </a:lnTo>
                  <a:lnTo>
                    <a:pt x="108" y="248"/>
                  </a:lnTo>
                  <a:lnTo>
                    <a:pt x="110" y="228"/>
                  </a:lnTo>
                  <a:lnTo>
                    <a:pt x="102" y="228"/>
                  </a:lnTo>
                  <a:lnTo>
                    <a:pt x="106" y="224"/>
                  </a:lnTo>
                  <a:lnTo>
                    <a:pt x="122" y="220"/>
                  </a:lnTo>
                  <a:lnTo>
                    <a:pt x="140" y="218"/>
                  </a:lnTo>
                  <a:lnTo>
                    <a:pt x="134" y="214"/>
                  </a:lnTo>
                  <a:lnTo>
                    <a:pt x="140" y="194"/>
                  </a:lnTo>
                  <a:lnTo>
                    <a:pt x="162" y="196"/>
                  </a:lnTo>
                  <a:lnTo>
                    <a:pt x="172" y="186"/>
                  </a:lnTo>
                  <a:lnTo>
                    <a:pt x="174" y="180"/>
                  </a:lnTo>
                  <a:lnTo>
                    <a:pt x="174" y="164"/>
                  </a:lnTo>
                  <a:lnTo>
                    <a:pt x="180" y="158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204" y="144"/>
                  </a:lnTo>
                  <a:lnTo>
                    <a:pt x="218" y="162"/>
                  </a:lnTo>
                  <a:lnTo>
                    <a:pt x="224" y="160"/>
                  </a:lnTo>
                  <a:lnTo>
                    <a:pt x="230" y="164"/>
                  </a:lnTo>
                  <a:lnTo>
                    <a:pt x="234" y="162"/>
                  </a:lnTo>
                  <a:lnTo>
                    <a:pt x="240" y="170"/>
                  </a:lnTo>
                  <a:lnTo>
                    <a:pt x="238" y="180"/>
                  </a:lnTo>
                  <a:lnTo>
                    <a:pt x="242" y="182"/>
                  </a:lnTo>
                  <a:lnTo>
                    <a:pt x="250" y="196"/>
                  </a:lnTo>
                  <a:lnTo>
                    <a:pt x="250" y="214"/>
                  </a:lnTo>
                  <a:lnTo>
                    <a:pt x="246" y="222"/>
                  </a:lnTo>
                  <a:lnTo>
                    <a:pt x="268" y="220"/>
                  </a:lnTo>
                  <a:lnTo>
                    <a:pt x="280" y="220"/>
                  </a:lnTo>
                  <a:lnTo>
                    <a:pt x="310" y="236"/>
                  </a:lnTo>
                  <a:lnTo>
                    <a:pt x="314" y="250"/>
                  </a:lnTo>
                  <a:lnTo>
                    <a:pt x="328" y="266"/>
                  </a:lnTo>
                  <a:lnTo>
                    <a:pt x="342" y="264"/>
                  </a:lnTo>
                  <a:lnTo>
                    <a:pt x="356" y="254"/>
                  </a:lnTo>
                  <a:lnTo>
                    <a:pt x="376" y="254"/>
                  </a:lnTo>
                  <a:lnTo>
                    <a:pt x="396" y="252"/>
                  </a:lnTo>
                  <a:lnTo>
                    <a:pt x="400" y="256"/>
                  </a:lnTo>
                  <a:lnTo>
                    <a:pt x="416" y="266"/>
                  </a:lnTo>
                  <a:lnTo>
                    <a:pt x="434" y="268"/>
                  </a:lnTo>
                  <a:lnTo>
                    <a:pt x="442" y="266"/>
                  </a:lnTo>
                  <a:lnTo>
                    <a:pt x="444" y="276"/>
                  </a:lnTo>
                  <a:lnTo>
                    <a:pt x="456" y="264"/>
                  </a:lnTo>
                  <a:lnTo>
                    <a:pt x="482" y="248"/>
                  </a:lnTo>
                  <a:lnTo>
                    <a:pt x="492" y="246"/>
                  </a:lnTo>
                  <a:lnTo>
                    <a:pt x="502" y="244"/>
                  </a:lnTo>
                  <a:lnTo>
                    <a:pt x="508" y="244"/>
                  </a:lnTo>
                  <a:lnTo>
                    <a:pt x="524" y="236"/>
                  </a:lnTo>
                  <a:lnTo>
                    <a:pt x="540" y="216"/>
                  </a:lnTo>
                  <a:lnTo>
                    <a:pt x="534" y="204"/>
                  </a:lnTo>
                  <a:lnTo>
                    <a:pt x="534" y="196"/>
                  </a:lnTo>
                  <a:lnTo>
                    <a:pt x="536" y="192"/>
                  </a:lnTo>
                  <a:lnTo>
                    <a:pt x="540" y="190"/>
                  </a:lnTo>
                  <a:lnTo>
                    <a:pt x="548" y="188"/>
                  </a:lnTo>
                  <a:lnTo>
                    <a:pt x="552" y="190"/>
                  </a:lnTo>
                  <a:lnTo>
                    <a:pt x="554" y="196"/>
                  </a:lnTo>
                  <a:lnTo>
                    <a:pt x="564" y="190"/>
                  </a:lnTo>
                  <a:lnTo>
                    <a:pt x="568" y="180"/>
                  </a:lnTo>
                  <a:lnTo>
                    <a:pt x="572" y="172"/>
                  </a:lnTo>
                  <a:lnTo>
                    <a:pt x="586" y="166"/>
                  </a:lnTo>
                  <a:lnTo>
                    <a:pt x="590" y="148"/>
                  </a:lnTo>
                  <a:lnTo>
                    <a:pt x="590" y="138"/>
                  </a:lnTo>
                  <a:lnTo>
                    <a:pt x="604" y="130"/>
                  </a:lnTo>
                  <a:lnTo>
                    <a:pt x="612" y="134"/>
                  </a:lnTo>
                  <a:lnTo>
                    <a:pt x="616" y="122"/>
                  </a:lnTo>
                  <a:lnTo>
                    <a:pt x="610" y="114"/>
                  </a:lnTo>
                  <a:lnTo>
                    <a:pt x="596" y="110"/>
                  </a:lnTo>
                  <a:lnTo>
                    <a:pt x="584" y="118"/>
                  </a:lnTo>
                  <a:lnTo>
                    <a:pt x="564" y="120"/>
                  </a:lnTo>
                  <a:lnTo>
                    <a:pt x="560" y="102"/>
                  </a:lnTo>
                  <a:lnTo>
                    <a:pt x="554" y="88"/>
                  </a:lnTo>
                  <a:lnTo>
                    <a:pt x="556" y="80"/>
                  </a:lnTo>
                  <a:lnTo>
                    <a:pt x="564" y="84"/>
                  </a:lnTo>
                  <a:lnTo>
                    <a:pt x="578" y="84"/>
                  </a:lnTo>
                  <a:lnTo>
                    <a:pt x="578" y="76"/>
                  </a:lnTo>
                  <a:lnTo>
                    <a:pt x="582" y="70"/>
                  </a:lnTo>
                  <a:lnTo>
                    <a:pt x="578" y="66"/>
                  </a:lnTo>
                  <a:lnTo>
                    <a:pt x="582" y="40"/>
                  </a:lnTo>
                  <a:lnTo>
                    <a:pt x="584" y="30"/>
                  </a:lnTo>
                  <a:lnTo>
                    <a:pt x="572" y="22"/>
                  </a:lnTo>
                  <a:lnTo>
                    <a:pt x="574" y="16"/>
                  </a:lnTo>
                  <a:lnTo>
                    <a:pt x="582" y="10"/>
                  </a:lnTo>
                  <a:lnTo>
                    <a:pt x="598" y="4"/>
                  </a:lnTo>
                  <a:lnTo>
                    <a:pt x="616" y="0"/>
                  </a:lnTo>
                  <a:lnTo>
                    <a:pt x="626" y="2"/>
                  </a:lnTo>
                  <a:lnTo>
                    <a:pt x="634" y="6"/>
                  </a:lnTo>
                  <a:lnTo>
                    <a:pt x="656" y="18"/>
                  </a:lnTo>
                  <a:lnTo>
                    <a:pt x="668" y="28"/>
                  </a:lnTo>
                  <a:lnTo>
                    <a:pt x="690" y="46"/>
                  </a:lnTo>
                  <a:lnTo>
                    <a:pt x="730" y="52"/>
                  </a:lnTo>
                  <a:lnTo>
                    <a:pt x="746" y="66"/>
                  </a:lnTo>
                  <a:lnTo>
                    <a:pt x="768" y="56"/>
                  </a:lnTo>
                  <a:lnTo>
                    <a:pt x="768" y="50"/>
                  </a:lnTo>
                  <a:lnTo>
                    <a:pt x="782" y="36"/>
                  </a:lnTo>
                  <a:lnTo>
                    <a:pt x="792" y="42"/>
                  </a:lnTo>
                  <a:lnTo>
                    <a:pt x="798" y="100"/>
                  </a:lnTo>
                  <a:lnTo>
                    <a:pt x="782" y="106"/>
                  </a:lnTo>
                  <a:lnTo>
                    <a:pt x="804" y="144"/>
                  </a:lnTo>
                  <a:lnTo>
                    <a:pt x="798" y="156"/>
                  </a:lnTo>
                  <a:lnTo>
                    <a:pt x="792" y="148"/>
                  </a:lnTo>
                  <a:lnTo>
                    <a:pt x="788" y="164"/>
                  </a:lnTo>
                  <a:lnTo>
                    <a:pt x="778" y="180"/>
                  </a:lnTo>
                  <a:lnTo>
                    <a:pt x="782" y="192"/>
                  </a:lnTo>
                  <a:lnTo>
                    <a:pt x="768" y="188"/>
                  </a:lnTo>
                  <a:lnTo>
                    <a:pt x="758" y="184"/>
                  </a:lnTo>
                  <a:lnTo>
                    <a:pt x="758" y="190"/>
                  </a:lnTo>
                  <a:lnTo>
                    <a:pt x="754" y="204"/>
                  </a:lnTo>
                  <a:lnTo>
                    <a:pt x="742" y="228"/>
                  </a:lnTo>
                  <a:lnTo>
                    <a:pt x="720" y="244"/>
                  </a:lnTo>
                  <a:lnTo>
                    <a:pt x="714" y="260"/>
                  </a:lnTo>
                  <a:lnTo>
                    <a:pt x="702" y="238"/>
                  </a:lnTo>
                  <a:lnTo>
                    <a:pt x="690" y="226"/>
                  </a:lnTo>
                  <a:lnTo>
                    <a:pt x="674" y="250"/>
                  </a:lnTo>
                  <a:lnTo>
                    <a:pt x="666" y="274"/>
                  </a:lnTo>
                  <a:lnTo>
                    <a:pt x="648" y="282"/>
                  </a:lnTo>
                  <a:lnTo>
                    <a:pt x="658" y="294"/>
                  </a:lnTo>
                  <a:lnTo>
                    <a:pt x="670" y="292"/>
                  </a:lnTo>
                  <a:lnTo>
                    <a:pt x="684" y="304"/>
                  </a:lnTo>
                  <a:lnTo>
                    <a:pt x="704" y="292"/>
                  </a:lnTo>
                  <a:lnTo>
                    <a:pt x="724" y="290"/>
                  </a:lnTo>
                  <a:lnTo>
                    <a:pt x="736" y="296"/>
                  </a:lnTo>
                  <a:lnTo>
                    <a:pt x="710" y="316"/>
                  </a:lnTo>
                  <a:lnTo>
                    <a:pt x="698" y="350"/>
                  </a:lnTo>
                  <a:lnTo>
                    <a:pt x="720" y="354"/>
                  </a:lnTo>
                  <a:lnTo>
                    <a:pt x="742" y="380"/>
                  </a:lnTo>
                  <a:lnTo>
                    <a:pt x="760" y="392"/>
                  </a:lnTo>
                  <a:lnTo>
                    <a:pt x="748" y="400"/>
                  </a:lnTo>
                  <a:lnTo>
                    <a:pt x="742" y="412"/>
                  </a:lnTo>
                  <a:lnTo>
                    <a:pt x="772" y="416"/>
                  </a:lnTo>
                  <a:lnTo>
                    <a:pt x="774" y="440"/>
                  </a:lnTo>
                  <a:lnTo>
                    <a:pt x="772" y="464"/>
                  </a:lnTo>
                  <a:lnTo>
                    <a:pt x="762" y="488"/>
                  </a:lnTo>
                  <a:lnTo>
                    <a:pt x="760" y="500"/>
                  </a:lnTo>
                  <a:lnTo>
                    <a:pt x="762" y="502"/>
                  </a:lnTo>
                  <a:lnTo>
                    <a:pt x="758" y="520"/>
                  </a:lnTo>
                  <a:lnTo>
                    <a:pt x="744" y="540"/>
                  </a:lnTo>
                  <a:lnTo>
                    <a:pt x="734" y="560"/>
                  </a:lnTo>
                  <a:lnTo>
                    <a:pt x="720" y="564"/>
                  </a:lnTo>
                  <a:lnTo>
                    <a:pt x="716" y="580"/>
                  </a:lnTo>
                  <a:lnTo>
                    <a:pt x="684" y="594"/>
                  </a:lnTo>
                  <a:lnTo>
                    <a:pt x="668" y="594"/>
                  </a:lnTo>
                  <a:lnTo>
                    <a:pt x="656" y="602"/>
                  </a:lnTo>
                  <a:lnTo>
                    <a:pt x="658" y="616"/>
                  </a:lnTo>
                  <a:lnTo>
                    <a:pt x="618" y="632"/>
                  </a:lnTo>
                  <a:lnTo>
                    <a:pt x="618" y="640"/>
                  </a:lnTo>
                  <a:lnTo>
                    <a:pt x="614" y="644"/>
                  </a:lnTo>
                  <a:lnTo>
                    <a:pt x="618" y="650"/>
                  </a:lnTo>
                  <a:lnTo>
                    <a:pt x="614" y="656"/>
                  </a:lnTo>
                  <a:lnTo>
                    <a:pt x="608" y="652"/>
                  </a:lnTo>
                  <a:lnTo>
                    <a:pt x="602" y="642"/>
                  </a:lnTo>
                  <a:lnTo>
                    <a:pt x="604" y="630"/>
                  </a:lnTo>
                  <a:lnTo>
                    <a:pt x="600" y="630"/>
                  </a:lnTo>
                  <a:lnTo>
                    <a:pt x="594" y="636"/>
                  </a:lnTo>
                  <a:lnTo>
                    <a:pt x="590" y="630"/>
                  </a:lnTo>
                  <a:lnTo>
                    <a:pt x="582" y="632"/>
                  </a:lnTo>
                  <a:lnTo>
                    <a:pt x="572" y="634"/>
                  </a:lnTo>
                  <a:lnTo>
                    <a:pt x="454" y="678"/>
                  </a:lnTo>
                  <a:lnTo>
                    <a:pt x="124" y="560"/>
                  </a:lnTo>
                  <a:lnTo>
                    <a:pt x="34" y="486"/>
                  </a:lnTo>
                  <a:lnTo>
                    <a:pt x="4" y="38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ltGray">
            <a:xfrm>
              <a:off x="6762750" y="4297363"/>
              <a:ext cx="115888" cy="17303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2" y="30"/>
                </a:cxn>
                <a:cxn ang="0">
                  <a:pos x="8" y="36"/>
                </a:cxn>
                <a:cxn ang="0">
                  <a:pos x="6" y="42"/>
                </a:cxn>
                <a:cxn ang="0">
                  <a:pos x="14" y="58"/>
                </a:cxn>
                <a:cxn ang="0">
                  <a:pos x="20" y="68"/>
                </a:cxn>
                <a:cxn ang="0">
                  <a:pos x="20" y="72"/>
                </a:cxn>
                <a:cxn ang="0">
                  <a:pos x="30" y="74"/>
                </a:cxn>
                <a:cxn ang="0">
                  <a:pos x="38" y="80"/>
                </a:cxn>
                <a:cxn ang="0">
                  <a:pos x="42" y="84"/>
                </a:cxn>
                <a:cxn ang="0">
                  <a:pos x="54" y="88"/>
                </a:cxn>
                <a:cxn ang="0">
                  <a:pos x="58" y="92"/>
                </a:cxn>
                <a:cxn ang="0">
                  <a:pos x="66" y="94"/>
                </a:cxn>
                <a:cxn ang="0">
                  <a:pos x="74" y="90"/>
                </a:cxn>
                <a:cxn ang="0">
                  <a:pos x="74" y="84"/>
                </a:cxn>
                <a:cxn ang="0">
                  <a:pos x="68" y="68"/>
                </a:cxn>
                <a:cxn ang="0">
                  <a:pos x="62" y="62"/>
                </a:cxn>
                <a:cxn ang="0">
                  <a:pos x="60" y="62"/>
                </a:cxn>
                <a:cxn ang="0">
                  <a:pos x="58" y="50"/>
                </a:cxn>
                <a:cxn ang="0">
                  <a:pos x="62" y="42"/>
                </a:cxn>
                <a:cxn ang="0">
                  <a:pos x="62" y="36"/>
                </a:cxn>
                <a:cxn ang="0">
                  <a:pos x="56" y="22"/>
                </a:cxn>
                <a:cxn ang="0">
                  <a:pos x="36" y="4"/>
                </a:cxn>
                <a:cxn ang="0">
                  <a:pos x="20" y="0"/>
                </a:cxn>
                <a:cxn ang="0">
                  <a:pos x="0" y="2"/>
                </a:cxn>
              </a:cxnLst>
              <a:rect l="0" t="0" r="r" b="b"/>
              <a:pathLst>
                <a:path w="75" h="95">
                  <a:moveTo>
                    <a:pt x="0" y="2"/>
                  </a:moveTo>
                  <a:lnTo>
                    <a:pt x="2" y="10"/>
                  </a:lnTo>
                  <a:lnTo>
                    <a:pt x="2" y="30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14" y="58"/>
                  </a:lnTo>
                  <a:lnTo>
                    <a:pt x="20" y="68"/>
                  </a:lnTo>
                  <a:lnTo>
                    <a:pt x="20" y="72"/>
                  </a:lnTo>
                  <a:lnTo>
                    <a:pt x="30" y="74"/>
                  </a:lnTo>
                  <a:lnTo>
                    <a:pt x="38" y="80"/>
                  </a:lnTo>
                  <a:lnTo>
                    <a:pt x="42" y="84"/>
                  </a:lnTo>
                  <a:lnTo>
                    <a:pt x="54" y="88"/>
                  </a:lnTo>
                  <a:lnTo>
                    <a:pt x="58" y="92"/>
                  </a:lnTo>
                  <a:lnTo>
                    <a:pt x="66" y="94"/>
                  </a:lnTo>
                  <a:lnTo>
                    <a:pt x="74" y="90"/>
                  </a:lnTo>
                  <a:lnTo>
                    <a:pt x="74" y="84"/>
                  </a:lnTo>
                  <a:lnTo>
                    <a:pt x="68" y="68"/>
                  </a:lnTo>
                  <a:lnTo>
                    <a:pt x="62" y="62"/>
                  </a:lnTo>
                  <a:lnTo>
                    <a:pt x="60" y="62"/>
                  </a:lnTo>
                  <a:lnTo>
                    <a:pt x="58" y="50"/>
                  </a:lnTo>
                  <a:lnTo>
                    <a:pt x="62" y="42"/>
                  </a:lnTo>
                  <a:lnTo>
                    <a:pt x="62" y="36"/>
                  </a:lnTo>
                  <a:lnTo>
                    <a:pt x="56" y="22"/>
                  </a:lnTo>
                  <a:lnTo>
                    <a:pt x="36" y="4"/>
                  </a:lnTo>
                  <a:lnTo>
                    <a:pt x="20" y="0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ltGray">
            <a:xfrm>
              <a:off x="7035800" y="4178300"/>
              <a:ext cx="293688" cy="295275"/>
            </a:xfrm>
            <a:custGeom>
              <a:avLst/>
              <a:gdLst/>
              <a:ahLst/>
              <a:cxnLst>
                <a:cxn ang="0">
                  <a:pos x="144" y="58"/>
                </a:cxn>
                <a:cxn ang="0">
                  <a:pos x="154" y="50"/>
                </a:cxn>
                <a:cxn ang="0">
                  <a:pos x="156" y="48"/>
                </a:cxn>
                <a:cxn ang="0">
                  <a:pos x="166" y="50"/>
                </a:cxn>
                <a:cxn ang="0">
                  <a:pos x="178" y="42"/>
                </a:cxn>
                <a:cxn ang="0">
                  <a:pos x="168" y="40"/>
                </a:cxn>
                <a:cxn ang="0">
                  <a:pos x="174" y="34"/>
                </a:cxn>
                <a:cxn ang="0">
                  <a:pos x="184" y="30"/>
                </a:cxn>
                <a:cxn ang="0">
                  <a:pos x="184" y="24"/>
                </a:cxn>
                <a:cxn ang="0">
                  <a:pos x="180" y="24"/>
                </a:cxn>
                <a:cxn ang="0">
                  <a:pos x="174" y="20"/>
                </a:cxn>
                <a:cxn ang="0">
                  <a:pos x="164" y="20"/>
                </a:cxn>
                <a:cxn ang="0">
                  <a:pos x="164" y="14"/>
                </a:cxn>
                <a:cxn ang="0">
                  <a:pos x="152" y="8"/>
                </a:cxn>
                <a:cxn ang="0">
                  <a:pos x="150" y="10"/>
                </a:cxn>
                <a:cxn ang="0">
                  <a:pos x="146" y="0"/>
                </a:cxn>
                <a:cxn ang="0">
                  <a:pos x="140" y="8"/>
                </a:cxn>
                <a:cxn ang="0">
                  <a:pos x="136" y="4"/>
                </a:cxn>
                <a:cxn ang="0">
                  <a:pos x="126" y="20"/>
                </a:cxn>
                <a:cxn ang="0">
                  <a:pos x="118" y="36"/>
                </a:cxn>
                <a:cxn ang="0">
                  <a:pos x="112" y="36"/>
                </a:cxn>
                <a:cxn ang="0">
                  <a:pos x="106" y="42"/>
                </a:cxn>
                <a:cxn ang="0">
                  <a:pos x="114" y="48"/>
                </a:cxn>
                <a:cxn ang="0">
                  <a:pos x="108" y="48"/>
                </a:cxn>
                <a:cxn ang="0">
                  <a:pos x="112" y="60"/>
                </a:cxn>
                <a:cxn ang="0">
                  <a:pos x="104" y="52"/>
                </a:cxn>
                <a:cxn ang="0">
                  <a:pos x="102" y="60"/>
                </a:cxn>
                <a:cxn ang="0">
                  <a:pos x="100" y="66"/>
                </a:cxn>
                <a:cxn ang="0">
                  <a:pos x="96" y="66"/>
                </a:cxn>
                <a:cxn ang="0">
                  <a:pos x="90" y="56"/>
                </a:cxn>
                <a:cxn ang="0">
                  <a:pos x="84" y="60"/>
                </a:cxn>
                <a:cxn ang="0">
                  <a:pos x="80" y="70"/>
                </a:cxn>
                <a:cxn ang="0">
                  <a:pos x="68" y="82"/>
                </a:cxn>
                <a:cxn ang="0">
                  <a:pos x="66" y="88"/>
                </a:cxn>
                <a:cxn ang="0">
                  <a:pos x="52" y="100"/>
                </a:cxn>
                <a:cxn ang="0">
                  <a:pos x="38" y="108"/>
                </a:cxn>
                <a:cxn ang="0">
                  <a:pos x="38" y="114"/>
                </a:cxn>
                <a:cxn ang="0">
                  <a:pos x="30" y="134"/>
                </a:cxn>
                <a:cxn ang="0">
                  <a:pos x="18" y="130"/>
                </a:cxn>
                <a:cxn ang="0">
                  <a:pos x="12" y="132"/>
                </a:cxn>
                <a:cxn ang="0">
                  <a:pos x="6" y="134"/>
                </a:cxn>
                <a:cxn ang="0">
                  <a:pos x="4" y="128"/>
                </a:cxn>
                <a:cxn ang="0">
                  <a:pos x="0" y="138"/>
                </a:cxn>
                <a:cxn ang="0">
                  <a:pos x="26" y="162"/>
                </a:cxn>
                <a:cxn ang="0">
                  <a:pos x="76" y="140"/>
                </a:cxn>
                <a:cxn ang="0">
                  <a:pos x="128" y="84"/>
                </a:cxn>
                <a:cxn ang="0">
                  <a:pos x="134" y="60"/>
                </a:cxn>
                <a:cxn ang="0">
                  <a:pos x="144" y="58"/>
                </a:cxn>
              </a:cxnLst>
              <a:rect l="0" t="0" r="r" b="b"/>
              <a:pathLst>
                <a:path w="185" h="163">
                  <a:moveTo>
                    <a:pt x="144" y="58"/>
                  </a:moveTo>
                  <a:lnTo>
                    <a:pt x="154" y="50"/>
                  </a:lnTo>
                  <a:lnTo>
                    <a:pt x="156" y="48"/>
                  </a:lnTo>
                  <a:lnTo>
                    <a:pt x="166" y="50"/>
                  </a:lnTo>
                  <a:lnTo>
                    <a:pt x="178" y="42"/>
                  </a:lnTo>
                  <a:lnTo>
                    <a:pt x="168" y="40"/>
                  </a:lnTo>
                  <a:lnTo>
                    <a:pt x="174" y="34"/>
                  </a:lnTo>
                  <a:lnTo>
                    <a:pt x="184" y="30"/>
                  </a:lnTo>
                  <a:lnTo>
                    <a:pt x="184" y="24"/>
                  </a:lnTo>
                  <a:lnTo>
                    <a:pt x="180" y="24"/>
                  </a:lnTo>
                  <a:lnTo>
                    <a:pt x="174" y="20"/>
                  </a:lnTo>
                  <a:lnTo>
                    <a:pt x="164" y="20"/>
                  </a:lnTo>
                  <a:lnTo>
                    <a:pt x="164" y="14"/>
                  </a:lnTo>
                  <a:lnTo>
                    <a:pt x="152" y="8"/>
                  </a:lnTo>
                  <a:lnTo>
                    <a:pt x="150" y="10"/>
                  </a:lnTo>
                  <a:lnTo>
                    <a:pt x="146" y="0"/>
                  </a:lnTo>
                  <a:lnTo>
                    <a:pt x="140" y="8"/>
                  </a:lnTo>
                  <a:lnTo>
                    <a:pt x="136" y="4"/>
                  </a:lnTo>
                  <a:lnTo>
                    <a:pt x="126" y="20"/>
                  </a:lnTo>
                  <a:lnTo>
                    <a:pt x="118" y="36"/>
                  </a:lnTo>
                  <a:lnTo>
                    <a:pt x="112" y="36"/>
                  </a:lnTo>
                  <a:lnTo>
                    <a:pt x="106" y="42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12" y="60"/>
                  </a:lnTo>
                  <a:lnTo>
                    <a:pt x="104" y="52"/>
                  </a:lnTo>
                  <a:lnTo>
                    <a:pt x="102" y="60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0" y="56"/>
                  </a:lnTo>
                  <a:lnTo>
                    <a:pt x="84" y="60"/>
                  </a:lnTo>
                  <a:lnTo>
                    <a:pt x="80" y="70"/>
                  </a:lnTo>
                  <a:lnTo>
                    <a:pt x="68" y="82"/>
                  </a:lnTo>
                  <a:lnTo>
                    <a:pt x="66" y="88"/>
                  </a:lnTo>
                  <a:lnTo>
                    <a:pt x="52" y="100"/>
                  </a:lnTo>
                  <a:lnTo>
                    <a:pt x="38" y="108"/>
                  </a:lnTo>
                  <a:lnTo>
                    <a:pt x="38" y="114"/>
                  </a:lnTo>
                  <a:lnTo>
                    <a:pt x="30" y="134"/>
                  </a:lnTo>
                  <a:lnTo>
                    <a:pt x="18" y="130"/>
                  </a:lnTo>
                  <a:lnTo>
                    <a:pt x="12" y="132"/>
                  </a:lnTo>
                  <a:lnTo>
                    <a:pt x="6" y="134"/>
                  </a:lnTo>
                  <a:lnTo>
                    <a:pt x="4" y="128"/>
                  </a:lnTo>
                  <a:lnTo>
                    <a:pt x="0" y="138"/>
                  </a:lnTo>
                  <a:lnTo>
                    <a:pt x="26" y="162"/>
                  </a:lnTo>
                  <a:lnTo>
                    <a:pt x="76" y="140"/>
                  </a:lnTo>
                  <a:lnTo>
                    <a:pt x="128" y="84"/>
                  </a:lnTo>
                  <a:lnTo>
                    <a:pt x="134" y="60"/>
                  </a:lnTo>
                  <a:lnTo>
                    <a:pt x="144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ltGray">
            <a:xfrm>
              <a:off x="6796088" y="3689350"/>
              <a:ext cx="231775" cy="515938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40" y="14"/>
                </a:cxn>
                <a:cxn ang="0">
                  <a:pos x="54" y="8"/>
                </a:cxn>
                <a:cxn ang="0">
                  <a:pos x="52" y="0"/>
                </a:cxn>
                <a:cxn ang="0">
                  <a:pos x="62" y="2"/>
                </a:cxn>
                <a:cxn ang="0">
                  <a:pos x="64" y="8"/>
                </a:cxn>
                <a:cxn ang="0">
                  <a:pos x="80" y="8"/>
                </a:cxn>
                <a:cxn ang="0">
                  <a:pos x="90" y="8"/>
                </a:cxn>
                <a:cxn ang="0">
                  <a:pos x="92" y="12"/>
                </a:cxn>
                <a:cxn ang="0">
                  <a:pos x="88" y="16"/>
                </a:cxn>
                <a:cxn ang="0">
                  <a:pos x="90" y="24"/>
                </a:cxn>
                <a:cxn ang="0">
                  <a:pos x="98" y="22"/>
                </a:cxn>
                <a:cxn ang="0">
                  <a:pos x="108" y="22"/>
                </a:cxn>
                <a:cxn ang="0">
                  <a:pos x="104" y="28"/>
                </a:cxn>
                <a:cxn ang="0">
                  <a:pos x="100" y="36"/>
                </a:cxn>
                <a:cxn ang="0">
                  <a:pos x="90" y="40"/>
                </a:cxn>
                <a:cxn ang="0">
                  <a:pos x="88" y="50"/>
                </a:cxn>
                <a:cxn ang="0">
                  <a:pos x="76" y="68"/>
                </a:cxn>
                <a:cxn ang="0">
                  <a:pos x="74" y="76"/>
                </a:cxn>
                <a:cxn ang="0">
                  <a:pos x="74" y="80"/>
                </a:cxn>
                <a:cxn ang="0">
                  <a:pos x="72" y="84"/>
                </a:cxn>
                <a:cxn ang="0">
                  <a:pos x="88" y="100"/>
                </a:cxn>
                <a:cxn ang="0">
                  <a:pos x="90" y="106"/>
                </a:cxn>
                <a:cxn ang="0">
                  <a:pos x="90" y="108"/>
                </a:cxn>
                <a:cxn ang="0">
                  <a:pos x="102" y="116"/>
                </a:cxn>
                <a:cxn ang="0">
                  <a:pos x="108" y="118"/>
                </a:cxn>
                <a:cxn ang="0">
                  <a:pos x="118" y="124"/>
                </a:cxn>
                <a:cxn ang="0">
                  <a:pos x="128" y="136"/>
                </a:cxn>
                <a:cxn ang="0">
                  <a:pos x="130" y="140"/>
                </a:cxn>
                <a:cxn ang="0">
                  <a:pos x="132" y="144"/>
                </a:cxn>
                <a:cxn ang="0">
                  <a:pos x="134" y="152"/>
                </a:cxn>
                <a:cxn ang="0">
                  <a:pos x="142" y="168"/>
                </a:cxn>
                <a:cxn ang="0">
                  <a:pos x="140" y="174"/>
                </a:cxn>
                <a:cxn ang="0">
                  <a:pos x="146" y="186"/>
                </a:cxn>
                <a:cxn ang="0">
                  <a:pos x="142" y="198"/>
                </a:cxn>
                <a:cxn ang="0">
                  <a:pos x="144" y="202"/>
                </a:cxn>
                <a:cxn ang="0">
                  <a:pos x="144" y="208"/>
                </a:cxn>
                <a:cxn ang="0">
                  <a:pos x="142" y="216"/>
                </a:cxn>
                <a:cxn ang="0">
                  <a:pos x="132" y="226"/>
                </a:cxn>
                <a:cxn ang="0">
                  <a:pos x="126" y="230"/>
                </a:cxn>
                <a:cxn ang="0">
                  <a:pos x="124" y="236"/>
                </a:cxn>
                <a:cxn ang="0">
                  <a:pos x="120" y="246"/>
                </a:cxn>
                <a:cxn ang="0">
                  <a:pos x="100" y="252"/>
                </a:cxn>
                <a:cxn ang="0">
                  <a:pos x="92" y="258"/>
                </a:cxn>
                <a:cxn ang="0">
                  <a:pos x="88" y="266"/>
                </a:cxn>
                <a:cxn ang="0">
                  <a:pos x="78" y="274"/>
                </a:cxn>
                <a:cxn ang="0">
                  <a:pos x="72" y="280"/>
                </a:cxn>
                <a:cxn ang="0">
                  <a:pos x="72" y="282"/>
                </a:cxn>
                <a:cxn ang="0">
                  <a:pos x="60" y="284"/>
                </a:cxn>
                <a:cxn ang="0">
                  <a:pos x="64" y="280"/>
                </a:cxn>
                <a:cxn ang="0">
                  <a:pos x="64" y="262"/>
                </a:cxn>
                <a:cxn ang="0">
                  <a:pos x="64" y="256"/>
                </a:cxn>
                <a:cxn ang="0">
                  <a:pos x="54" y="256"/>
                </a:cxn>
                <a:cxn ang="0">
                  <a:pos x="74" y="200"/>
                </a:cxn>
                <a:cxn ang="0">
                  <a:pos x="84" y="136"/>
                </a:cxn>
                <a:cxn ang="0">
                  <a:pos x="16" y="70"/>
                </a:cxn>
                <a:cxn ang="0">
                  <a:pos x="0" y="38"/>
                </a:cxn>
                <a:cxn ang="0">
                  <a:pos x="8" y="28"/>
                </a:cxn>
                <a:cxn ang="0">
                  <a:pos x="12" y="20"/>
                </a:cxn>
              </a:cxnLst>
              <a:rect l="0" t="0" r="r" b="b"/>
              <a:pathLst>
                <a:path w="147" h="285">
                  <a:moveTo>
                    <a:pt x="12" y="20"/>
                  </a:moveTo>
                  <a:lnTo>
                    <a:pt x="24" y="20"/>
                  </a:lnTo>
                  <a:lnTo>
                    <a:pt x="26" y="14"/>
                  </a:lnTo>
                  <a:lnTo>
                    <a:pt x="40" y="14"/>
                  </a:lnTo>
                  <a:lnTo>
                    <a:pt x="54" y="8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80" y="8"/>
                  </a:lnTo>
                  <a:lnTo>
                    <a:pt x="90" y="8"/>
                  </a:lnTo>
                  <a:lnTo>
                    <a:pt x="92" y="12"/>
                  </a:lnTo>
                  <a:lnTo>
                    <a:pt x="88" y="16"/>
                  </a:lnTo>
                  <a:lnTo>
                    <a:pt x="90" y="24"/>
                  </a:lnTo>
                  <a:lnTo>
                    <a:pt x="98" y="22"/>
                  </a:lnTo>
                  <a:lnTo>
                    <a:pt x="108" y="22"/>
                  </a:lnTo>
                  <a:lnTo>
                    <a:pt x="104" y="28"/>
                  </a:lnTo>
                  <a:lnTo>
                    <a:pt x="100" y="36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76" y="68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88" y="100"/>
                  </a:lnTo>
                  <a:lnTo>
                    <a:pt x="90" y="106"/>
                  </a:lnTo>
                  <a:lnTo>
                    <a:pt x="90" y="108"/>
                  </a:lnTo>
                  <a:lnTo>
                    <a:pt x="102" y="116"/>
                  </a:lnTo>
                  <a:lnTo>
                    <a:pt x="108" y="118"/>
                  </a:lnTo>
                  <a:lnTo>
                    <a:pt x="118" y="124"/>
                  </a:lnTo>
                  <a:lnTo>
                    <a:pt x="128" y="136"/>
                  </a:lnTo>
                  <a:lnTo>
                    <a:pt x="130" y="140"/>
                  </a:lnTo>
                  <a:lnTo>
                    <a:pt x="132" y="144"/>
                  </a:lnTo>
                  <a:lnTo>
                    <a:pt x="134" y="152"/>
                  </a:lnTo>
                  <a:lnTo>
                    <a:pt x="142" y="168"/>
                  </a:lnTo>
                  <a:lnTo>
                    <a:pt x="140" y="174"/>
                  </a:lnTo>
                  <a:lnTo>
                    <a:pt x="146" y="186"/>
                  </a:lnTo>
                  <a:lnTo>
                    <a:pt x="142" y="198"/>
                  </a:lnTo>
                  <a:lnTo>
                    <a:pt x="144" y="202"/>
                  </a:lnTo>
                  <a:lnTo>
                    <a:pt x="144" y="208"/>
                  </a:lnTo>
                  <a:lnTo>
                    <a:pt x="142" y="216"/>
                  </a:lnTo>
                  <a:lnTo>
                    <a:pt x="132" y="226"/>
                  </a:lnTo>
                  <a:lnTo>
                    <a:pt x="126" y="230"/>
                  </a:lnTo>
                  <a:lnTo>
                    <a:pt x="124" y="236"/>
                  </a:lnTo>
                  <a:lnTo>
                    <a:pt x="120" y="246"/>
                  </a:lnTo>
                  <a:lnTo>
                    <a:pt x="100" y="252"/>
                  </a:lnTo>
                  <a:lnTo>
                    <a:pt x="92" y="258"/>
                  </a:lnTo>
                  <a:lnTo>
                    <a:pt x="88" y="266"/>
                  </a:lnTo>
                  <a:lnTo>
                    <a:pt x="78" y="274"/>
                  </a:lnTo>
                  <a:lnTo>
                    <a:pt x="72" y="280"/>
                  </a:lnTo>
                  <a:lnTo>
                    <a:pt x="72" y="282"/>
                  </a:lnTo>
                  <a:lnTo>
                    <a:pt x="60" y="284"/>
                  </a:lnTo>
                  <a:lnTo>
                    <a:pt x="64" y="280"/>
                  </a:lnTo>
                  <a:lnTo>
                    <a:pt x="64" y="262"/>
                  </a:lnTo>
                  <a:lnTo>
                    <a:pt x="64" y="256"/>
                  </a:lnTo>
                  <a:lnTo>
                    <a:pt x="54" y="256"/>
                  </a:lnTo>
                  <a:lnTo>
                    <a:pt x="74" y="200"/>
                  </a:lnTo>
                  <a:lnTo>
                    <a:pt x="84" y="136"/>
                  </a:lnTo>
                  <a:lnTo>
                    <a:pt x="16" y="70"/>
                  </a:lnTo>
                  <a:lnTo>
                    <a:pt x="0" y="38"/>
                  </a:lnTo>
                  <a:lnTo>
                    <a:pt x="8" y="28"/>
                  </a:lnTo>
                  <a:lnTo>
                    <a:pt x="12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ltGray">
            <a:xfrm>
              <a:off x="6738938" y="3740150"/>
              <a:ext cx="233362" cy="298450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28" y="16"/>
                </a:cxn>
                <a:cxn ang="0">
                  <a:pos x="30" y="1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4" y="8"/>
                </a:cxn>
                <a:cxn ang="0">
                  <a:pos x="56" y="20"/>
                </a:cxn>
                <a:cxn ang="0">
                  <a:pos x="56" y="2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8" y="32"/>
                </a:cxn>
                <a:cxn ang="0">
                  <a:pos x="80" y="44"/>
                </a:cxn>
                <a:cxn ang="0">
                  <a:pos x="78" y="48"/>
                </a:cxn>
                <a:cxn ang="0">
                  <a:pos x="72" y="48"/>
                </a:cxn>
                <a:cxn ang="0">
                  <a:pos x="96" y="64"/>
                </a:cxn>
                <a:cxn ang="0">
                  <a:pos x="96" y="70"/>
                </a:cxn>
                <a:cxn ang="0">
                  <a:pos x="116" y="90"/>
                </a:cxn>
                <a:cxn ang="0">
                  <a:pos x="124" y="92"/>
                </a:cxn>
                <a:cxn ang="0">
                  <a:pos x="126" y="100"/>
                </a:cxn>
                <a:cxn ang="0">
                  <a:pos x="132" y="100"/>
                </a:cxn>
                <a:cxn ang="0">
                  <a:pos x="134" y="106"/>
                </a:cxn>
                <a:cxn ang="0">
                  <a:pos x="142" y="110"/>
                </a:cxn>
                <a:cxn ang="0">
                  <a:pos x="142" y="112"/>
                </a:cxn>
                <a:cxn ang="0">
                  <a:pos x="138" y="116"/>
                </a:cxn>
                <a:cxn ang="0">
                  <a:pos x="140" y="122"/>
                </a:cxn>
                <a:cxn ang="0">
                  <a:pos x="144" y="126"/>
                </a:cxn>
                <a:cxn ang="0">
                  <a:pos x="144" y="128"/>
                </a:cxn>
                <a:cxn ang="0">
                  <a:pos x="138" y="130"/>
                </a:cxn>
                <a:cxn ang="0">
                  <a:pos x="142" y="134"/>
                </a:cxn>
                <a:cxn ang="0">
                  <a:pos x="146" y="146"/>
                </a:cxn>
                <a:cxn ang="0">
                  <a:pos x="136" y="160"/>
                </a:cxn>
                <a:cxn ang="0">
                  <a:pos x="92" y="164"/>
                </a:cxn>
                <a:cxn ang="0">
                  <a:pos x="18" y="100"/>
                </a:cxn>
                <a:cxn ang="0">
                  <a:pos x="0" y="36"/>
                </a:cxn>
                <a:cxn ang="0">
                  <a:pos x="18" y="20"/>
                </a:cxn>
              </a:cxnLst>
              <a:rect l="0" t="0" r="r" b="b"/>
              <a:pathLst>
                <a:path w="147" h="165">
                  <a:moveTo>
                    <a:pt x="18" y="20"/>
                  </a:moveTo>
                  <a:lnTo>
                    <a:pt x="30" y="24"/>
                  </a:lnTo>
                  <a:lnTo>
                    <a:pt x="32" y="20"/>
                  </a:lnTo>
                  <a:lnTo>
                    <a:pt x="28" y="16"/>
                  </a:lnTo>
                  <a:lnTo>
                    <a:pt x="30" y="1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8"/>
                  </a:lnTo>
                  <a:lnTo>
                    <a:pt x="56" y="20"/>
                  </a:lnTo>
                  <a:lnTo>
                    <a:pt x="56" y="2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96" y="64"/>
                  </a:lnTo>
                  <a:lnTo>
                    <a:pt x="96" y="70"/>
                  </a:lnTo>
                  <a:lnTo>
                    <a:pt x="116" y="90"/>
                  </a:lnTo>
                  <a:lnTo>
                    <a:pt x="124" y="92"/>
                  </a:lnTo>
                  <a:lnTo>
                    <a:pt x="126" y="100"/>
                  </a:lnTo>
                  <a:lnTo>
                    <a:pt x="132" y="100"/>
                  </a:lnTo>
                  <a:lnTo>
                    <a:pt x="134" y="106"/>
                  </a:lnTo>
                  <a:lnTo>
                    <a:pt x="142" y="110"/>
                  </a:lnTo>
                  <a:lnTo>
                    <a:pt x="142" y="112"/>
                  </a:lnTo>
                  <a:lnTo>
                    <a:pt x="138" y="116"/>
                  </a:lnTo>
                  <a:lnTo>
                    <a:pt x="140" y="122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38" y="130"/>
                  </a:lnTo>
                  <a:lnTo>
                    <a:pt x="142" y="134"/>
                  </a:lnTo>
                  <a:lnTo>
                    <a:pt x="146" y="146"/>
                  </a:lnTo>
                  <a:lnTo>
                    <a:pt x="136" y="160"/>
                  </a:lnTo>
                  <a:lnTo>
                    <a:pt x="92" y="164"/>
                  </a:lnTo>
                  <a:lnTo>
                    <a:pt x="18" y="100"/>
                  </a:lnTo>
                  <a:lnTo>
                    <a:pt x="0" y="36"/>
                  </a:lnTo>
                  <a:lnTo>
                    <a:pt x="18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ltGray">
            <a:xfrm>
              <a:off x="6807200" y="3994150"/>
              <a:ext cx="171450" cy="160338"/>
            </a:xfrm>
            <a:custGeom>
              <a:avLst/>
              <a:gdLst/>
              <a:ahLst/>
              <a:cxnLst>
                <a:cxn ang="0">
                  <a:pos x="100" y="10"/>
                </a:cxn>
                <a:cxn ang="0">
                  <a:pos x="100" y="20"/>
                </a:cxn>
                <a:cxn ang="0">
                  <a:pos x="108" y="26"/>
                </a:cxn>
                <a:cxn ang="0">
                  <a:pos x="108" y="28"/>
                </a:cxn>
                <a:cxn ang="0">
                  <a:pos x="102" y="34"/>
                </a:cxn>
                <a:cxn ang="0">
                  <a:pos x="102" y="42"/>
                </a:cxn>
                <a:cxn ang="0">
                  <a:pos x="98" y="48"/>
                </a:cxn>
                <a:cxn ang="0">
                  <a:pos x="96" y="50"/>
                </a:cxn>
                <a:cxn ang="0">
                  <a:pos x="92" y="46"/>
                </a:cxn>
                <a:cxn ang="0">
                  <a:pos x="90" y="48"/>
                </a:cxn>
                <a:cxn ang="0">
                  <a:pos x="90" y="52"/>
                </a:cxn>
                <a:cxn ang="0">
                  <a:pos x="82" y="52"/>
                </a:cxn>
                <a:cxn ang="0">
                  <a:pos x="84" y="58"/>
                </a:cxn>
                <a:cxn ang="0">
                  <a:pos x="82" y="68"/>
                </a:cxn>
                <a:cxn ang="0">
                  <a:pos x="74" y="66"/>
                </a:cxn>
                <a:cxn ang="0">
                  <a:pos x="72" y="70"/>
                </a:cxn>
                <a:cxn ang="0">
                  <a:pos x="62" y="70"/>
                </a:cxn>
                <a:cxn ang="0">
                  <a:pos x="60" y="78"/>
                </a:cxn>
                <a:cxn ang="0">
                  <a:pos x="56" y="80"/>
                </a:cxn>
                <a:cxn ang="0">
                  <a:pos x="50" y="88"/>
                </a:cxn>
                <a:cxn ang="0">
                  <a:pos x="46" y="86"/>
                </a:cxn>
                <a:cxn ang="0">
                  <a:pos x="36" y="84"/>
                </a:cxn>
                <a:cxn ang="0">
                  <a:pos x="34" y="82"/>
                </a:cxn>
                <a:cxn ang="0">
                  <a:pos x="36" y="74"/>
                </a:cxn>
                <a:cxn ang="0">
                  <a:pos x="36" y="72"/>
                </a:cxn>
                <a:cxn ang="0">
                  <a:pos x="32" y="78"/>
                </a:cxn>
                <a:cxn ang="0">
                  <a:pos x="28" y="76"/>
                </a:cxn>
                <a:cxn ang="0">
                  <a:pos x="24" y="64"/>
                </a:cxn>
                <a:cxn ang="0">
                  <a:pos x="0" y="18"/>
                </a:cxn>
                <a:cxn ang="0">
                  <a:pos x="34" y="0"/>
                </a:cxn>
                <a:cxn ang="0">
                  <a:pos x="58" y="8"/>
                </a:cxn>
                <a:cxn ang="0">
                  <a:pos x="62" y="16"/>
                </a:cxn>
                <a:cxn ang="0">
                  <a:pos x="70" y="14"/>
                </a:cxn>
                <a:cxn ang="0">
                  <a:pos x="74" y="16"/>
                </a:cxn>
                <a:cxn ang="0">
                  <a:pos x="80" y="18"/>
                </a:cxn>
                <a:cxn ang="0">
                  <a:pos x="80" y="10"/>
                </a:cxn>
                <a:cxn ang="0">
                  <a:pos x="88" y="8"/>
                </a:cxn>
                <a:cxn ang="0">
                  <a:pos x="92" y="14"/>
                </a:cxn>
                <a:cxn ang="0">
                  <a:pos x="100" y="10"/>
                </a:cxn>
              </a:cxnLst>
              <a:rect l="0" t="0" r="r" b="b"/>
              <a:pathLst>
                <a:path w="109" h="89">
                  <a:moveTo>
                    <a:pt x="100" y="10"/>
                  </a:moveTo>
                  <a:lnTo>
                    <a:pt x="100" y="20"/>
                  </a:lnTo>
                  <a:lnTo>
                    <a:pt x="108" y="26"/>
                  </a:lnTo>
                  <a:lnTo>
                    <a:pt x="108" y="28"/>
                  </a:lnTo>
                  <a:lnTo>
                    <a:pt x="102" y="34"/>
                  </a:lnTo>
                  <a:lnTo>
                    <a:pt x="102" y="42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46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82" y="52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7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0" y="88"/>
                  </a:lnTo>
                  <a:lnTo>
                    <a:pt x="46" y="86"/>
                  </a:lnTo>
                  <a:lnTo>
                    <a:pt x="36" y="84"/>
                  </a:lnTo>
                  <a:lnTo>
                    <a:pt x="34" y="82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4" y="64"/>
                  </a:lnTo>
                  <a:lnTo>
                    <a:pt x="0" y="18"/>
                  </a:lnTo>
                  <a:lnTo>
                    <a:pt x="34" y="0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70" y="14"/>
                  </a:lnTo>
                  <a:lnTo>
                    <a:pt x="74" y="16"/>
                  </a:lnTo>
                  <a:lnTo>
                    <a:pt x="80" y="18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2" y="14"/>
                  </a:lnTo>
                  <a:lnTo>
                    <a:pt x="10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ltGray">
            <a:xfrm>
              <a:off x="6661150" y="3800475"/>
              <a:ext cx="257175" cy="527050"/>
            </a:xfrm>
            <a:custGeom>
              <a:avLst/>
              <a:gdLst/>
              <a:ahLst/>
              <a:cxnLst>
                <a:cxn ang="0">
                  <a:pos x="158" y="110"/>
                </a:cxn>
                <a:cxn ang="0">
                  <a:pos x="156" y="92"/>
                </a:cxn>
                <a:cxn ang="0">
                  <a:pos x="158" y="82"/>
                </a:cxn>
                <a:cxn ang="0">
                  <a:pos x="142" y="72"/>
                </a:cxn>
                <a:cxn ang="0">
                  <a:pos x="140" y="50"/>
                </a:cxn>
                <a:cxn ang="0">
                  <a:pos x="114" y="38"/>
                </a:cxn>
                <a:cxn ang="0">
                  <a:pos x="106" y="46"/>
                </a:cxn>
                <a:cxn ang="0">
                  <a:pos x="102" y="48"/>
                </a:cxn>
                <a:cxn ang="0">
                  <a:pos x="96" y="42"/>
                </a:cxn>
                <a:cxn ang="0">
                  <a:pos x="86" y="50"/>
                </a:cxn>
                <a:cxn ang="0">
                  <a:pos x="82" y="58"/>
                </a:cxn>
                <a:cxn ang="0">
                  <a:pos x="76" y="48"/>
                </a:cxn>
                <a:cxn ang="0">
                  <a:pos x="78" y="40"/>
                </a:cxn>
                <a:cxn ang="0">
                  <a:pos x="80" y="30"/>
                </a:cxn>
                <a:cxn ang="0">
                  <a:pos x="78" y="22"/>
                </a:cxn>
                <a:cxn ang="0">
                  <a:pos x="66" y="26"/>
                </a:cxn>
                <a:cxn ang="0">
                  <a:pos x="66" y="12"/>
                </a:cxn>
                <a:cxn ang="0">
                  <a:pos x="0" y="26"/>
                </a:cxn>
                <a:cxn ang="0">
                  <a:pos x="24" y="132"/>
                </a:cxn>
                <a:cxn ang="0">
                  <a:pos x="34" y="204"/>
                </a:cxn>
                <a:cxn ang="0">
                  <a:pos x="26" y="228"/>
                </a:cxn>
                <a:cxn ang="0">
                  <a:pos x="30" y="248"/>
                </a:cxn>
                <a:cxn ang="0">
                  <a:pos x="48" y="262"/>
                </a:cxn>
                <a:cxn ang="0">
                  <a:pos x="66" y="274"/>
                </a:cxn>
                <a:cxn ang="0">
                  <a:pos x="86" y="290"/>
                </a:cxn>
                <a:cxn ang="0">
                  <a:pos x="100" y="286"/>
                </a:cxn>
                <a:cxn ang="0">
                  <a:pos x="94" y="272"/>
                </a:cxn>
                <a:cxn ang="0">
                  <a:pos x="78" y="266"/>
                </a:cxn>
                <a:cxn ang="0">
                  <a:pos x="70" y="256"/>
                </a:cxn>
                <a:cxn ang="0">
                  <a:pos x="58" y="224"/>
                </a:cxn>
                <a:cxn ang="0">
                  <a:pos x="50" y="216"/>
                </a:cxn>
                <a:cxn ang="0">
                  <a:pos x="60" y="174"/>
                </a:cxn>
                <a:cxn ang="0">
                  <a:pos x="58" y="164"/>
                </a:cxn>
                <a:cxn ang="0">
                  <a:pos x="62" y="144"/>
                </a:cxn>
                <a:cxn ang="0">
                  <a:pos x="68" y="138"/>
                </a:cxn>
                <a:cxn ang="0">
                  <a:pos x="72" y="142"/>
                </a:cxn>
                <a:cxn ang="0">
                  <a:pos x="76" y="154"/>
                </a:cxn>
                <a:cxn ang="0">
                  <a:pos x="88" y="152"/>
                </a:cxn>
                <a:cxn ang="0">
                  <a:pos x="110" y="162"/>
                </a:cxn>
                <a:cxn ang="0">
                  <a:pos x="116" y="164"/>
                </a:cxn>
                <a:cxn ang="0">
                  <a:pos x="112" y="154"/>
                </a:cxn>
                <a:cxn ang="0">
                  <a:pos x="112" y="144"/>
                </a:cxn>
                <a:cxn ang="0">
                  <a:pos x="108" y="130"/>
                </a:cxn>
                <a:cxn ang="0">
                  <a:pos x="116" y="116"/>
                </a:cxn>
                <a:cxn ang="0">
                  <a:pos x="136" y="114"/>
                </a:cxn>
              </a:cxnLst>
              <a:rect l="0" t="0" r="r" b="b"/>
              <a:pathLst>
                <a:path w="163" h="291">
                  <a:moveTo>
                    <a:pt x="150" y="114"/>
                  </a:moveTo>
                  <a:lnTo>
                    <a:pt x="158" y="110"/>
                  </a:lnTo>
                  <a:lnTo>
                    <a:pt x="160" y="98"/>
                  </a:lnTo>
                  <a:lnTo>
                    <a:pt x="156" y="92"/>
                  </a:lnTo>
                  <a:lnTo>
                    <a:pt x="162" y="82"/>
                  </a:lnTo>
                  <a:lnTo>
                    <a:pt x="158" y="82"/>
                  </a:lnTo>
                  <a:lnTo>
                    <a:pt x="154" y="76"/>
                  </a:lnTo>
                  <a:lnTo>
                    <a:pt x="142" y="72"/>
                  </a:lnTo>
                  <a:lnTo>
                    <a:pt x="142" y="58"/>
                  </a:lnTo>
                  <a:lnTo>
                    <a:pt x="140" y="50"/>
                  </a:lnTo>
                  <a:lnTo>
                    <a:pt x="128" y="40"/>
                  </a:lnTo>
                  <a:lnTo>
                    <a:pt x="114" y="38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104" y="52"/>
                  </a:lnTo>
                  <a:lnTo>
                    <a:pt x="102" y="48"/>
                  </a:lnTo>
                  <a:lnTo>
                    <a:pt x="100" y="4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86" y="50"/>
                  </a:lnTo>
                  <a:lnTo>
                    <a:pt x="84" y="56"/>
                  </a:lnTo>
                  <a:lnTo>
                    <a:pt x="82" y="58"/>
                  </a:lnTo>
                  <a:lnTo>
                    <a:pt x="74" y="54"/>
                  </a:lnTo>
                  <a:lnTo>
                    <a:pt x="76" y="48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6" y="36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78" y="22"/>
                  </a:lnTo>
                  <a:lnTo>
                    <a:pt x="72" y="20"/>
                  </a:lnTo>
                  <a:lnTo>
                    <a:pt x="66" y="26"/>
                  </a:lnTo>
                  <a:lnTo>
                    <a:pt x="62" y="16"/>
                  </a:lnTo>
                  <a:lnTo>
                    <a:pt x="66" y="12"/>
                  </a:lnTo>
                  <a:lnTo>
                    <a:pt x="48" y="0"/>
                  </a:lnTo>
                  <a:lnTo>
                    <a:pt x="0" y="26"/>
                  </a:lnTo>
                  <a:lnTo>
                    <a:pt x="12" y="80"/>
                  </a:lnTo>
                  <a:lnTo>
                    <a:pt x="24" y="132"/>
                  </a:lnTo>
                  <a:lnTo>
                    <a:pt x="46" y="170"/>
                  </a:lnTo>
                  <a:lnTo>
                    <a:pt x="34" y="204"/>
                  </a:lnTo>
                  <a:lnTo>
                    <a:pt x="32" y="214"/>
                  </a:lnTo>
                  <a:lnTo>
                    <a:pt x="26" y="228"/>
                  </a:lnTo>
                  <a:lnTo>
                    <a:pt x="26" y="240"/>
                  </a:lnTo>
                  <a:lnTo>
                    <a:pt x="30" y="248"/>
                  </a:lnTo>
                  <a:lnTo>
                    <a:pt x="36" y="244"/>
                  </a:lnTo>
                  <a:lnTo>
                    <a:pt x="48" y="262"/>
                  </a:lnTo>
                  <a:lnTo>
                    <a:pt x="62" y="278"/>
                  </a:lnTo>
                  <a:lnTo>
                    <a:pt x="66" y="274"/>
                  </a:lnTo>
                  <a:lnTo>
                    <a:pt x="84" y="284"/>
                  </a:lnTo>
                  <a:lnTo>
                    <a:pt x="86" y="290"/>
                  </a:lnTo>
                  <a:lnTo>
                    <a:pt x="92" y="284"/>
                  </a:lnTo>
                  <a:lnTo>
                    <a:pt x="100" y="286"/>
                  </a:lnTo>
                  <a:lnTo>
                    <a:pt x="102" y="276"/>
                  </a:lnTo>
                  <a:lnTo>
                    <a:pt x="94" y="272"/>
                  </a:lnTo>
                  <a:lnTo>
                    <a:pt x="88" y="266"/>
                  </a:lnTo>
                  <a:lnTo>
                    <a:pt x="78" y="266"/>
                  </a:lnTo>
                  <a:lnTo>
                    <a:pt x="74" y="260"/>
                  </a:lnTo>
                  <a:lnTo>
                    <a:pt x="70" y="256"/>
                  </a:lnTo>
                  <a:lnTo>
                    <a:pt x="66" y="246"/>
                  </a:lnTo>
                  <a:lnTo>
                    <a:pt x="58" y="224"/>
                  </a:lnTo>
                  <a:lnTo>
                    <a:pt x="52" y="222"/>
                  </a:lnTo>
                  <a:lnTo>
                    <a:pt x="50" y="216"/>
                  </a:lnTo>
                  <a:lnTo>
                    <a:pt x="50" y="204"/>
                  </a:lnTo>
                  <a:lnTo>
                    <a:pt x="60" y="174"/>
                  </a:lnTo>
                  <a:lnTo>
                    <a:pt x="62" y="168"/>
                  </a:lnTo>
                  <a:lnTo>
                    <a:pt x="58" y="164"/>
                  </a:lnTo>
                  <a:lnTo>
                    <a:pt x="62" y="150"/>
                  </a:lnTo>
                  <a:lnTo>
                    <a:pt x="62" y="144"/>
                  </a:lnTo>
                  <a:lnTo>
                    <a:pt x="62" y="140"/>
                  </a:lnTo>
                  <a:lnTo>
                    <a:pt x="68" y="138"/>
                  </a:lnTo>
                  <a:lnTo>
                    <a:pt x="72" y="140"/>
                  </a:lnTo>
                  <a:lnTo>
                    <a:pt x="72" y="142"/>
                  </a:lnTo>
                  <a:lnTo>
                    <a:pt x="72" y="152"/>
                  </a:lnTo>
                  <a:lnTo>
                    <a:pt x="76" y="154"/>
                  </a:lnTo>
                  <a:lnTo>
                    <a:pt x="80" y="154"/>
                  </a:lnTo>
                  <a:lnTo>
                    <a:pt x="88" y="152"/>
                  </a:lnTo>
                  <a:lnTo>
                    <a:pt x="100" y="164"/>
                  </a:lnTo>
                  <a:lnTo>
                    <a:pt x="110" y="162"/>
                  </a:lnTo>
                  <a:lnTo>
                    <a:pt x="116" y="172"/>
                  </a:lnTo>
                  <a:lnTo>
                    <a:pt x="116" y="164"/>
                  </a:lnTo>
                  <a:lnTo>
                    <a:pt x="114" y="156"/>
                  </a:lnTo>
                  <a:lnTo>
                    <a:pt x="112" y="154"/>
                  </a:lnTo>
                  <a:lnTo>
                    <a:pt x="112" y="148"/>
                  </a:lnTo>
                  <a:lnTo>
                    <a:pt x="112" y="144"/>
                  </a:lnTo>
                  <a:lnTo>
                    <a:pt x="112" y="138"/>
                  </a:lnTo>
                  <a:lnTo>
                    <a:pt x="108" y="130"/>
                  </a:lnTo>
                  <a:lnTo>
                    <a:pt x="106" y="120"/>
                  </a:lnTo>
                  <a:lnTo>
                    <a:pt x="116" y="116"/>
                  </a:lnTo>
                  <a:lnTo>
                    <a:pt x="126" y="116"/>
                  </a:lnTo>
                  <a:lnTo>
                    <a:pt x="136" y="114"/>
                  </a:lnTo>
                  <a:lnTo>
                    <a:pt x="150" y="1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ltGray">
            <a:xfrm>
              <a:off x="6518275" y="3551238"/>
              <a:ext cx="258763" cy="623887"/>
            </a:xfrm>
            <a:custGeom>
              <a:avLst/>
              <a:gdLst/>
              <a:ahLst/>
              <a:cxnLst>
                <a:cxn ang="0">
                  <a:pos x="130" y="336"/>
                </a:cxn>
                <a:cxn ang="0">
                  <a:pos x="134" y="326"/>
                </a:cxn>
                <a:cxn ang="0">
                  <a:pos x="144" y="308"/>
                </a:cxn>
                <a:cxn ang="0">
                  <a:pos x="134" y="288"/>
                </a:cxn>
                <a:cxn ang="0">
                  <a:pos x="122" y="262"/>
                </a:cxn>
                <a:cxn ang="0">
                  <a:pos x="116" y="248"/>
                </a:cxn>
                <a:cxn ang="0">
                  <a:pos x="126" y="232"/>
                </a:cxn>
                <a:cxn ang="0">
                  <a:pos x="116" y="216"/>
                </a:cxn>
                <a:cxn ang="0">
                  <a:pos x="108" y="206"/>
                </a:cxn>
                <a:cxn ang="0">
                  <a:pos x="98" y="190"/>
                </a:cxn>
                <a:cxn ang="0">
                  <a:pos x="106" y="178"/>
                </a:cxn>
                <a:cxn ang="0">
                  <a:pos x="120" y="162"/>
                </a:cxn>
                <a:cxn ang="0">
                  <a:pos x="124" y="152"/>
                </a:cxn>
                <a:cxn ang="0">
                  <a:pos x="134" y="150"/>
                </a:cxn>
                <a:cxn ang="0">
                  <a:pos x="142" y="146"/>
                </a:cxn>
                <a:cxn ang="0">
                  <a:pos x="148" y="142"/>
                </a:cxn>
                <a:cxn ang="0">
                  <a:pos x="154" y="130"/>
                </a:cxn>
                <a:cxn ang="0">
                  <a:pos x="162" y="120"/>
                </a:cxn>
                <a:cxn ang="0">
                  <a:pos x="154" y="122"/>
                </a:cxn>
                <a:cxn ang="0">
                  <a:pos x="146" y="126"/>
                </a:cxn>
                <a:cxn ang="0">
                  <a:pos x="140" y="114"/>
                </a:cxn>
                <a:cxn ang="0">
                  <a:pos x="130" y="98"/>
                </a:cxn>
                <a:cxn ang="0">
                  <a:pos x="120" y="82"/>
                </a:cxn>
                <a:cxn ang="0">
                  <a:pos x="106" y="80"/>
                </a:cxn>
                <a:cxn ang="0">
                  <a:pos x="106" y="62"/>
                </a:cxn>
                <a:cxn ang="0">
                  <a:pos x="108" y="50"/>
                </a:cxn>
                <a:cxn ang="0">
                  <a:pos x="116" y="28"/>
                </a:cxn>
                <a:cxn ang="0">
                  <a:pos x="108" y="16"/>
                </a:cxn>
                <a:cxn ang="0">
                  <a:pos x="100" y="0"/>
                </a:cxn>
                <a:cxn ang="0">
                  <a:pos x="86" y="10"/>
                </a:cxn>
                <a:cxn ang="0">
                  <a:pos x="0" y="132"/>
                </a:cxn>
                <a:cxn ang="0">
                  <a:pos x="14" y="164"/>
                </a:cxn>
                <a:cxn ang="0">
                  <a:pos x="26" y="168"/>
                </a:cxn>
                <a:cxn ang="0">
                  <a:pos x="30" y="188"/>
                </a:cxn>
                <a:cxn ang="0">
                  <a:pos x="46" y="208"/>
                </a:cxn>
                <a:cxn ang="0">
                  <a:pos x="52" y="242"/>
                </a:cxn>
                <a:cxn ang="0">
                  <a:pos x="84" y="224"/>
                </a:cxn>
                <a:cxn ang="0">
                  <a:pos x="86" y="216"/>
                </a:cxn>
                <a:cxn ang="0">
                  <a:pos x="100" y="232"/>
                </a:cxn>
                <a:cxn ang="0">
                  <a:pos x="114" y="276"/>
                </a:cxn>
                <a:cxn ang="0">
                  <a:pos x="128" y="310"/>
                </a:cxn>
              </a:cxnLst>
              <a:rect l="0" t="0" r="r" b="b"/>
              <a:pathLst>
                <a:path w="163" h="345">
                  <a:moveTo>
                    <a:pt x="124" y="344"/>
                  </a:moveTo>
                  <a:lnTo>
                    <a:pt x="130" y="336"/>
                  </a:lnTo>
                  <a:lnTo>
                    <a:pt x="136" y="332"/>
                  </a:lnTo>
                  <a:lnTo>
                    <a:pt x="134" y="326"/>
                  </a:lnTo>
                  <a:lnTo>
                    <a:pt x="140" y="324"/>
                  </a:lnTo>
                  <a:lnTo>
                    <a:pt x="144" y="308"/>
                  </a:lnTo>
                  <a:lnTo>
                    <a:pt x="140" y="298"/>
                  </a:lnTo>
                  <a:lnTo>
                    <a:pt x="134" y="288"/>
                  </a:lnTo>
                  <a:lnTo>
                    <a:pt x="134" y="276"/>
                  </a:lnTo>
                  <a:lnTo>
                    <a:pt x="122" y="262"/>
                  </a:lnTo>
                  <a:lnTo>
                    <a:pt x="118" y="258"/>
                  </a:lnTo>
                  <a:lnTo>
                    <a:pt x="116" y="248"/>
                  </a:lnTo>
                  <a:lnTo>
                    <a:pt x="124" y="240"/>
                  </a:lnTo>
                  <a:lnTo>
                    <a:pt x="126" y="232"/>
                  </a:lnTo>
                  <a:lnTo>
                    <a:pt x="124" y="222"/>
                  </a:lnTo>
                  <a:lnTo>
                    <a:pt x="116" y="216"/>
                  </a:lnTo>
                  <a:lnTo>
                    <a:pt x="114" y="210"/>
                  </a:lnTo>
                  <a:lnTo>
                    <a:pt x="108" y="206"/>
                  </a:lnTo>
                  <a:lnTo>
                    <a:pt x="106" y="200"/>
                  </a:lnTo>
                  <a:lnTo>
                    <a:pt x="98" y="190"/>
                  </a:lnTo>
                  <a:lnTo>
                    <a:pt x="108" y="186"/>
                  </a:lnTo>
                  <a:lnTo>
                    <a:pt x="106" y="178"/>
                  </a:lnTo>
                  <a:lnTo>
                    <a:pt x="108" y="162"/>
                  </a:lnTo>
                  <a:lnTo>
                    <a:pt x="120" y="162"/>
                  </a:lnTo>
                  <a:lnTo>
                    <a:pt x="122" y="158"/>
                  </a:lnTo>
                  <a:lnTo>
                    <a:pt x="124" y="152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42" y="150"/>
                  </a:lnTo>
                  <a:lnTo>
                    <a:pt x="142" y="146"/>
                  </a:lnTo>
                  <a:lnTo>
                    <a:pt x="152" y="148"/>
                  </a:lnTo>
                  <a:lnTo>
                    <a:pt x="148" y="142"/>
                  </a:lnTo>
                  <a:lnTo>
                    <a:pt x="154" y="140"/>
                  </a:lnTo>
                  <a:lnTo>
                    <a:pt x="154" y="130"/>
                  </a:lnTo>
                  <a:lnTo>
                    <a:pt x="162" y="124"/>
                  </a:lnTo>
                  <a:lnTo>
                    <a:pt x="162" y="120"/>
                  </a:lnTo>
                  <a:lnTo>
                    <a:pt x="158" y="118"/>
                  </a:lnTo>
                  <a:lnTo>
                    <a:pt x="154" y="122"/>
                  </a:lnTo>
                  <a:lnTo>
                    <a:pt x="148" y="122"/>
                  </a:lnTo>
                  <a:lnTo>
                    <a:pt x="146" y="126"/>
                  </a:lnTo>
                  <a:lnTo>
                    <a:pt x="142" y="122"/>
                  </a:lnTo>
                  <a:lnTo>
                    <a:pt x="140" y="114"/>
                  </a:lnTo>
                  <a:lnTo>
                    <a:pt x="128" y="116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0" y="82"/>
                  </a:lnTo>
                  <a:lnTo>
                    <a:pt x="112" y="82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106" y="62"/>
                  </a:lnTo>
                  <a:lnTo>
                    <a:pt x="108" y="56"/>
                  </a:lnTo>
                  <a:lnTo>
                    <a:pt x="108" y="50"/>
                  </a:lnTo>
                  <a:lnTo>
                    <a:pt x="114" y="48"/>
                  </a:lnTo>
                  <a:lnTo>
                    <a:pt x="116" y="28"/>
                  </a:lnTo>
                  <a:lnTo>
                    <a:pt x="114" y="18"/>
                  </a:lnTo>
                  <a:lnTo>
                    <a:pt x="108" y="16"/>
                  </a:lnTo>
                  <a:lnTo>
                    <a:pt x="106" y="8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6" y="10"/>
                  </a:lnTo>
                  <a:lnTo>
                    <a:pt x="30" y="36"/>
                  </a:lnTo>
                  <a:lnTo>
                    <a:pt x="0" y="132"/>
                  </a:lnTo>
                  <a:lnTo>
                    <a:pt x="6" y="154"/>
                  </a:lnTo>
                  <a:lnTo>
                    <a:pt x="14" y="164"/>
                  </a:lnTo>
                  <a:lnTo>
                    <a:pt x="20" y="170"/>
                  </a:lnTo>
                  <a:lnTo>
                    <a:pt x="26" y="168"/>
                  </a:lnTo>
                  <a:lnTo>
                    <a:pt x="32" y="184"/>
                  </a:lnTo>
                  <a:lnTo>
                    <a:pt x="30" y="188"/>
                  </a:lnTo>
                  <a:lnTo>
                    <a:pt x="36" y="190"/>
                  </a:lnTo>
                  <a:lnTo>
                    <a:pt x="46" y="208"/>
                  </a:lnTo>
                  <a:lnTo>
                    <a:pt x="40" y="238"/>
                  </a:lnTo>
                  <a:lnTo>
                    <a:pt x="52" y="242"/>
                  </a:lnTo>
                  <a:lnTo>
                    <a:pt x="62" y="242"/>
                  </a:lnTo>
                  <a:lnTo>
                    <a:pt x="84" y="224"/>
                  </a:lnTo>
                  <a:lnTo>
                    <a:pt x="86" y="218"/>
                  </a:lnTo>
                  <a:lnTo>
                    <a:pt x="86" y="216"/>
                  </a:lnTo>
                  <a:lnTo>
                    <a:pt x="90" y="220"/>
                  </a:lnTo>
                  <a:lnTo>
                    <a:pt x="100" y="232"/>
                  </a:lnTo>
                  <a:lnTo>
                    <a:pt x="106" y="254"/>
                  </a:lnTo>
                  <a:lnTo>
                    <a:pt x="114" y="276"/>
                  </a:lnTo>
                  <a:lnTo>
                    <a:pt x="124" y="294"/>
                  </a:lnTo>
                  <a:lnTo>
                    <a:pt x="128" y="310"/>
                  </a:lnTo>
                  <a:lnTo>
                    <a:pt x="124" y="3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ltGray">
            <a:xfrm>
              <a:off x="6391275" y="3616325"/>
              <a:ext cx="153988" cy="227013"/>
            </a:xfrm>
            <a:custGeom>
              <a:avLst/>
              <a:gdLst/>
              <a:ahLst/>
              <a:cxnLst>
                <a:cxn ang="0">
                  <a:pos x="28" y="98"/>
                </a:cxn>
                <a:cxn ang="0">
                  <a:pos x="0" y="36"/>
                </a:cxn>
                <a:cxn ang="0">
                  <a:pos x="18" y="0"/>
                </a:cxn>
                <a:cxn ang="0">
                  <a:pos x="82" y="22"/>
                </a:cxn>
                <a:cxn ang="0">
                  <a:pos x="96" y="26"/>
                </a:cxn>
                <a:cxn ang="0">
                  <a:pos x="94" y="94"/>
                </a:cxn>
                <a:cxn ang="0">
                  <a:pos x="90" y="94"/>
                </a:cxn>
                <a:cxn ang="0">
                  <a:pos x="90" y="104"/>
                </a:cxn>
                <a:cxn ang="0">
                  <a:pos x="92" y="108"/>
                </a:cxn>
                <a:cxn ang="0">
                  <a:pos x="92" y="110"/>
                </a:cxn>
                <a:cxn ang="0">
                  <a:pos x="88" y="110"/>
                </a:cxn>
                <a:cxn ang="0">
                  <a:pos x="86" y="112"/>
                </a:cxn>
                <a:cxn ang="0">
                  <a:pos x="90" y="124"/>
                </a:cxn>
                <a:cxn ang="0">
                  <a:pos x="82" y="110"/>
                </a:cxn>
                <a:cxn ang="0">
                  <a:pos x="74" y="88"/>
                </a:cxn>
                <a:cxn ang="0">
                  <a:pos x="72" y="80"/>
                </a:cxn>
                <a:cxn ang="0">
                  <a:pos x="70" y="80"/>
                </a:cxn>
                <a:cxn ang="0">
                  <a:pos x="66" y="82"/>
                </a:cxn>
                <a:cxn ang="0">
                  <a:pos x="62" y="82"/>
                </a:cxn>
                <a:cxn ang="0">
                  <a:pos x="58" y="86"/>
                </a:cxn>
                <a:cxn ang="0">
                  <a:pos x="46" y="94"/>
                </a:cxn>
                <a:cxn ang="0">
                  <a:pos x="34" y="96"/>
                </a:cxn>
                <a:cxn ang="0">
                  <a:pos x="28" y="98"/>
                </a:cxn>
              </a:cxnLst>
              <a:rect l="0" t="0" r="r" b="b"/>
              <a:pathLst>
                <a:path w="97" h="125">
                  <a:moveTo>
                    <a:pt x="28" y="98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82" y="22"/>
                  </a:lnTo>
                  <a:lnTo>
                    <a:pt x="96" y="26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90" y="104"/>
                  </a:lnTo>
                  <a:lnTo>
                    <a:pt x="92" y="108"/>
                  </a:lnTo>
                  <a:lnTo>
                    <a:pt x="92" y="110"/>
                  </a:lnTo>
                  <a:lnTo>
                    <a:pt x="88" y="110"/>
                  </a:lnTo>
                  <a:lnTo>
                    <a:pt x="86" y="112"/>
                  </a:lnTo>
                  <a:lnTo>
                    <a:pt x="90" y="124"/>
                  </a:lnTo>
                  <a:lnTo>
                    <a:pt x="82" y="110"/>
                  </a:lnTo>
                  <a:lnTo>
                    <a:pt x="74" y="88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6" y="82"/>
                  </a:lnTo>
                  <a:lnTo>
                    <a:pt x="62" y="82"/>
                  </a:lnTo>
                  <a:lnTo>
                    <a:pt x="58" y="86"/>
                  </a:lnTo>
                  <a:lnTo>
                    <a:pt x="46" y="94"/>
                  </a:lnTo>
                  <a:lnTo>
                    <a:pt x="34" y="96"/>
                  </a:lnTo>
                  <a:lnTo>
                    <a:pt x="28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ltGray">
            <a:xfrm>
              <a:off x="6424613" y="3568700"/>
              <a:ext cx="88900" cy="66675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20" y="36"/>
                </a:cxn>
                <a:cxn ang="0">
                  <a:pos x="0" y="24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6" y="4"/>
                </a:cxn>
                <a:cxn ang="0">
                  <a:pos x="32" y="4"/>
                </a:cxn>
                <a:cxn ang="0">
                  <a:pos x="38" y="8"/>
                </a:cxn>
                <a:cxn ang="0">
                  <a:pos x="40" y="10"/>
                </a:cxn>
                <a:cxn ang="0">
                  <a:pos x="46" y="6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54" y="22"/>
                </a:cxn>
              </a:cxnLst>
              <a:rect l="0" t="0" r="r" b="b"/>
              <a:pathLst>
                <a:path w="55" h="37">
                  <a:moveTo>
                    <a:pt x="54" y="22"/>
                  </a:moveTo>
                  <a:lnTo>
                    <a:pt x="20" y="36"/>
                  </a:lnTo>
                  <a:lnTo>
                    <a:pt x="0" y="2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6" y="6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54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ltGray">
            <a:xfrm>
              <a:off x="6192838" y="3508375"/>
              <a:ext cx="217487" cy="1349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4"/>
                </a:cxn>
                <a:cxn ang="0">
                  <a:pos x="78" y="74"/>
                </a:cxn>
                <a:cxn ang="0">
                  <a:pos x="138" y="74"/>
                </a:cxn>
                <a:cxn ang="0">
                  <a:pos x="138" y="44"/>
                </a:cxn>
                <a:cxn ang="0">
                  <a:pos x="128" y="44"/>
                </a:cxn>
                <a:cxn ang="0">
                  <a:pos x="126" y="46"/>
                </a:cxn>
                <a:cxn ang="0">
                  <a:pos x="122" y="42"/>
                </a:cxn>
                <a:cxn ang="0">
                  <a:pos x="112" y="40"/>
                </a:cxn>
                <a:cxn ang="0">
                  <a:pos x="112" y="44"/>
                </a:cxn>
                <a:cxn ang="0">
                  <a:pos x="102" y="42"/>
                </a:cxn>
                <a:cxn ang="0">
                  <a:pos x="100" y="38"/>
                </a:cxn>
                <a:cxn ang="0">
                  <a:pos x="98" y="38"/>
                </a:cxn>
                <a:cxn ang="0">
                  <a:pos x="92" y="40"/>
                </a:cxn>
                <a:cxn ang="0">
                  <a:pos x="88" y="38"/>
                </a:cxn>
                <a:cxn ang="0">
                  <a:pos x="80" y="26"/>
                </a:cxn>
                <a:cxn ang="0">
                  <a:pos x="76" y="26"/>
                </a:cxn>
                <a:cxn ang="0">
                  <a:pos x="42" y="2"/>
                </a:cxn>
                <a:cxn ang="0">
                  <a:pos x="28" y="0"/>
                </a:cxn>
                <a:cxn ang="0">
                  <a:pos x="26" y="4"/>
                </a:cxn>
                <a:cxn ang="0">
                  <a:pos x="4" y="0"/>
                </a:cxn>
              </a:cxnLst>
              <a:rect l="0" t="0" r="r" b="b"/>
              <a:pathLst>
                <a:path w="139" h="75">
                  <a:moveTo>
                    <a:pt x="4" y="0"/>
                  </a:moveTo>
                  <a:lnTo>
                    <a:pt x="0" y="34"/>
                  </a:lnTo>
                  <a:lnTo>
                    <a:pt x="78" y="74"/>
                  </a:lnTo>
                  <a:lnTo>
                    <a:pt x="138" y="74"/>
                  </a:lnTo>
                  <a:lnTo>
                    <a:pt x="138" y="44"/>
                  </a:lnTo>
                  <a:lnTo>
                    <a:pt x="128" y="44"/>
                  </a:lnTo>
                  <a:lnTo>
                    <a:pt x="126" y="46"/>
                  </a:lnTo>
                  <a:lnTo>
                    <a:pt x="122" y="42"/>
                  </a:lnTo>
                  <a:lnTo>
                    <a:pt x="112" y="40"/>
                  </a:lnTo>
                  <a:lnTo>
                    <a:pt x="112" y="44"/>
                  </a:lnTo>
                  <a:lnTo>
                    <a:pt x="102" y="42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2" y="40"/>
                  </a:lnTo>
                  <a:lnTo>
                    <a:pt x="88" y="38"/>
                  </a:lnTo>
                  <a:lnTo>
                    <a:pt x="80" y="26"/>
                  </a:lnTo>
                  <a:lnTo>
                    <a:pt x="76" y="26"/>
                  </a:lnTo>
                  <a:lnTo>
                    <a:pt x="42" y="2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ltGray">
            <a:xfrm>
              <a:off x="5851525" y="3246438"/>
              <a:ext cx="811213" cy="1017587"/>
            </a:xfrm>
            <a:custGeom>
              <a:avLst/>
              <a:gdLst/>
              <a:ahLst/>
              <a:cxnLst>
                <a:cxn ang="0">
                  <a:pos x="22" y="238"/>
                </a:cxn>
                <a:cxn ang="0">
                  <a:pos x="52" y="230"/>
                </a:cxn>
                <a:cxn ang="0">
                  <a:pos x="44" y="202"/>
                </a:cxn>
                <a:cxn ang="0">
                  <a:pos x="50" y="174"/>
                </a:cxn>
                <a:cxn ang="0">
                  <a:pos x="68" y="178"/>
                </a:cxn>
                <a:cxn ang="0">
                  <a:pos x="86" y="164"/>
                </a:cxn>
                <a:cxn ang="0">
                  <a:pos x="124" y="118"/>
                </a:cxn>
                <a:cxn ang="0">
                  <a:pos x="140" y="102"/>
                </a:cxn>
                <a:cxn ang="0">
                  <a:pos x="120" y="72"/>
                </a:cxn>
                <a:cxn ang="0">
                  <a:pos x="130" y="48"/>
                </a:cxn>
                <a:cxn ang="0">
                  <a:pos x="120" y="32"/>
                </a:cxn>
                <a:cxn ang="0">
                  <a:pos x="108" y="20"/>
                </a:cxn>
                <a:cxn ang="0">
                  <a:pos x="122" y="8"/>
                </a:cxn>
                <a:cxn ang="0">
                  <a:pos x="142" y="4"/>
                </a:cxn>
                <a:cxn ang="0">
                  <a:pos x="164" y="16"/>
                </a:cxn>
                <a:cxn ang="0">
                  <a:pos x="202" y="32"/>
                </a:cxn>
                <a:cxn ang="0">
                  <a:pos x="222" y="60"/>
                </a:cxn>
                <a:cxn ang="0">
                  <a:pos x="202" y="76"/>
                </a:cxn>
                <a:cxn ang="0">
                  <a:pos x="198" y="100"/>
                </a:cxn>
                <a:cxn ang="0">
                  <a:pos x="210" y="128"/>
                </a:cxn>
                <a:cxn ang="0">
                  <a:pos x="222" y="166"/>
                </a:cxn>
                <a:cxn ang="0">
                  <a:pos x="246" y="190"/>
                </a:cxn>
                <a:cxn ang="0">
                  <a:pos x="286" y="196"/>
                </a:cxn>
                <a:cxn ang="0">
                  <a:pos x="324" y="212"/>
                </a:cxn>
                <a:cxn ang="0">
                  <a:pos x="352" y="208"/>
                </a:cxn>
                <a:cxn ang="0">
                  <a:pos x="372" y="190"/>
                </a:cxn>
                <a:cxn ang="0">
                  <a:pos x="390" y="204"/>
                </a:cxn>
                <a:cxn ang="0">
                  <a:pos x="434" y="182"/>
                </a:cxn>
                <a:cxn ang="0">
                  <a:pos x="474" y="156"/>
                </a:cxn>
                <a:cxn ang="0">
                  <a:pos x="502" y="184"/>
                </a:cxn>
                <a:cxn ang="0">
                  <a:pos x="484" y="204"/>
                </a:cxn>
                <a:cxn ang="0">
                  <a:pos x="462" y="232"/>
                </a:cxn>
                <a:cxn ang="0">
                  <a:pos x="456" y="262"/>
                </a:cxn>
                <a:cxn ang="0">
                  <a:pos x="436" y="298"/>
                </a:cxn>
                <a:cxn ang="0">
                  <a:pos x="424" y="262"/>
                </a:cxn>
                <a:cxn ang="0">
                  <a:pos x="410" y="264"/>
                </a:cxn>
                <a:cxn ang="0">
                  <a:pos x="434" y="232"/>
                </a:cxn>
                <a:cxn ang="0">
                  <a:pos x="386" y="238"/>
                </a:cxn>
                <a:cxn ang="0">
                  <a:pos x="366" y="214"/>
                </a:cxn>
                <a:cxn ang="0">
                  <a:pos x="362" y="240"/>
                </a:cxn>
                <a:cxn ang="0">
                  <a:pos x="370" y="274"/>
                </a:cxn>
                <a:cxn ang="0">
                  <a:pos x="336" y="308"/>
                </a:cxn>
                <a:cxn ang="0">
                  <a:pos x="304" y="344"/>
                </a:cxn>
                <a:cxn ang="0">
                  <a:pos x="242" y="404"/>
                </a:cxn>
                <a:cxn ang="0">
                  <a:pos x="212" y="418"/>
                </a:cxn>
                <a:cxn ang="0">
                  <a:pos x="206" y="478"/>
                </a:cxn>
                <a:cxn ang="0">
                  <a:pos x="184" y="522"/>
                </a:cxn>
                <a:cxn ang="0">
                  <a:pos x="160" y="550"/>
                </a:cxn>
                <a:cxn ang="0">
                  <a:pos x="126" y="520"/>
                </a:cxn>
                <a:cxn ang="0">
                  <a:pos x="90" y="422"/>
                </a:cxn>
                <a:cxn ang="0">
                  <a:pos x="72" y="348"/>
                </a:cxn>
                <a:cxn ang="0">
                  <a:pos x="74" y="284"/>
                </a:cxn>
                <a:cxn ang="0">
                  <a:pos x="18" y="280"/>
                </a:cxn>
                <a:cxn ang="0">
                  <a:pos x="24" y="264"/>
                </a:cxn>
              </a:cxnLst>
              <a:rect l="0" t="0" r="r" b="b"/>
              <a:pathLst>
                <a:path w="513" h="561">
                  <a:moveTo>
                    <a:pt x="4" y="244"/>
                  </a:moveTo>
                  <a:lnTo>
                    <a:pt x="8" y="240"/>
                  </a:lnTo>
                  <a:lnTo>
                    <a:pt x="14" y="240"/>
                  </a:lnTo>
                  <a:lnTo>
                    <a:pt x="18" y="236"/>
                  </a:lnTo>
                  <a:lnTo>
                    <a:pt x="22" y="238"/>
                  </a:lnTo>
                  <a:lnTo>
                    <a:pt x="32" y="240"/>
                  </a:lnTo>
                  <a:lnTo>
                    <a:pt x="44" y="238"/>
                  </a:lnTo>
                  <a:lnTo>
                    <a:pt x="48" y="244"/>
                  </a:lnTo>
                  <a:lnTo>
                    <a:pt x="56" y="234"/>
                  </a:lnTo>
                  <a:lnTo>
                    <a:pt x="52" y="230"/>
                  </a:lnTo>
                  <a:lnTo>
                    <a:pt x="50" y="220"/>
                  </a:lnTo>
                  <a:lnTo>
                    <a:pt x="52" y="216"/>
                  </a:lnTo>
                  <a:lnTo>
                    <a:pt x="42" y="214"/>
                  </a:lnTo>
                  <a:lnTo>
                    <a:pt x="42" y="212"/>
                  </a:lnTo>
                  <a:lnTo>
                    <a:pt x="44" y="202"/>
                  </a:lnTo>
                  <a:lnTo>
                    <a:pt x="44" y="196"/>
                  </a:lnTo>
                  <a:lnTo>
                    <a:pt x="38" y="196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6" y="176"/>
                  </a:lnTo>
                  <a:lnTo>
                    <a:pt x="60" y="184"/>
                  </a:lnTo>
                  <a:lnTo>
                    <a:pt x="64" y="180"/>
                  </a:lnTo>
                  <a:lnTo>
                    <a:pt x="68" y="178"/>
                  </a:lnTo>
                  <a:lnTo>
                    <a:pt x="72" y="182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0"/>
                  </a:lnTo>
                  <a:lnTo>
                    <a:pt x="86" y="164"/>
                  </a:lnTo>
                  <a:lnTo>
                    <a:pt x="100" y="160"/>
                  </a:lnTo>
                  <a:lnTo>
                    <a:pt x="108" y="144"/>
                  </a:lnTo>
                  <a:lnTo>
                    <a:pt x="114" y="138"/>
                  </a:lnTo>
                  <a:lnTo>
                    <a:pt x="114" y="130"/>
                  </a:lnTo>
                  <a:lnTo>
                    <a:pt x="124" y="118"/>
                  </a:lnTo>
                  <a:lnTo>
                    <a:pt x="128" y="120"/>
                  </a:lnTo>
                  <a:lnTo>
                    <a:pt x="130" y="112"/>
                  </a:lnTo>
                  <a:lnTo>
                    <a:pt x="132" y="110"/>
                  </a:lnTo>
                  <a:lnTo>
                    <a:pt x="132" y="104"/>
                  </a:lnTo>
                  <a:lnTo>
                    <a:pt x="140" y="102"/>
                  </a:lnTo>
                  <a:lnTo>
                    <a:pt x="138" y="96"/>
                  </a:lnTo>
                  <a:lnTo>
                    <a:pt x="134" y="94"/>
                  </a:lnTo>
                  <a:lnTo>
                    <a:pt x="132" y="94"/>
                  </a:lnTo>
                  <a:lnTo>
                    <a:pt x="120" y="84"/>
                  </a:lnTo>
                  <a:lnTo>
                    <a:pt x="120" y="72"/>
                  </a:lnTo>
                  <a:lnTo>
                    <a:pt x="118" y="68"/>
                  </a:lnTo>
                  <a:lnTo>
                    <a:pt x="120" y="64"/>
                  </a:lnTo>
                  <a:lnTo>
                    <a:pt x="116" y="58"/>
                  </a:lnTo>
                  <a:lnTo>
                    <a:pt x="124" y="50"/>
                  </a:lnTo>
                  <a:lnTo>
                    <a:pt x="130" y="48"/>
                  </a:lnTo>
                  <a:lnTo>
                    <a:pt x="132" y="44"/>
                  </a:lnTo>
                  <a:lnTo>
                    <a:pt x="13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2"/>
                  </a:lnTo>
                  <a:lnTo>
                    <a:pt x="118" y="32"/>
                  </a:lnTo>
                  <a:lnTo>
                    <a:pt x="118" y="28"/>
                  </a:lnTo>
                  <a:lnTo>
                    <a:pt x="112" y="26"/>
                  </a:lnTo>
                  <a:lnTo>
                    <a:pt x="108" y="26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6" y="18"/>
                  </a:lnTo>
                  <a:lnTo>
                    <a:pt x="118" y="12"/>
                  </a:lnTo>
                  <a:lnTo>
                    <a:pt x="118" y="10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2" y="8"/>
                  </a:lnTo>
                  <a:lnTo>
                    <a:pt x="138" y="4"/>
                  </a:lnTo>
                  <a:lnTo>
                    <a:pt x="138" y="0"/>
                  </a:lnTo>
                  <a:lnTo>
                    <a:pt x="142" y="4"/>
                  </a:lnTo>
                  <a:lnTo>
                    <a:pt x="146" y="6"/>
                  </a:lnTo>
                  <a:lnTo>
                    <a:pt x="154" y="8"/>
                  </a:lnTo>
                  <a:lnTo>
                    <a:pt x="154" y="14"/>
                  </a:lnTo>
                  <a:lnTo>
                    <a:pt x="158" y="12"/>
                  </a:lnTo>
                  <a:lnTo>
                    <a:pt x="164" y="16"/>
                  </a:lnTo>
                  <a:lnTo>
                    <a:pt x="170" y="30"/>
                  </a:lnTo>
                  <a:lnTo>
                    <a:pt x="178" y="30"/>
                  </a:lnTo>
                  <a:lnTo>
                    <a:pt x="186" y="36"/>
                  </a:lnTo>
                  <a:lnTo>
                    <a:pt x="192" y="38"/>
                  </a:lnTo>
                  <a:lnTo>
                    <a:pt x="202" y="32"/>
                  </a:lnTo>
                  <a:lnTo>
                    <a:pt x="206" y="30"/>
                  </a:lnTo>
                  <a:lnTo>
                    <a:pt x="220" y="38"/>
                  </a:lnTo>
                  <a:lnTo>
                    <a:pt x="230" y="42"/>
                  </a:lnTo>
                  <a:lnTo>
                    <a:pt x="230" y="50"/>
                  </a:lnTo>
                  <a:lnTo>
                    <a:pt x="222" y="60"/>
                  </a:lnTo>
                  <a:lnTo>
                    <a:pt x="218" y="64"/>
                  </a:lnTo>
                  <a:lnTo>
                    <a:pt x="210" y="66"/>
                  </a:lnTo>
                  <a:lnTo>
                    <a:pt x="210" y="74"/>
                  </a:lnTo>
                  <a:lnTo>
                    <a:pt x="198" y="72"/>
                  </a:lnTo>
                  <a:lnTo>
                    <a:pt x="202" y="76"/>
                  </a:lnTo>
                  <a:lnTo>
                    <a:pt x="208" y="90"/>
                  </a:lnTo>
                  <a:lnTo>
                    <a:pt x="206" y="100"/>
                  </a:lnTo>
                  <a:lnTo>
                    <a:pt x="202" y="100"/>
                  </a:lnTo>
                  <a:lnTo>
                    <a:pt x="200" y="98"/>
                  </a:lnTo>
                  <a:lnTo>
                    <a:pt x="198" y="100"/>
                  </a:lnTo>
                  <a:lnTo>
                    <a:pt x="196" y="104"/>
                  </a:lnTo>
                  <a:lnTo>
                    <a:pt x="196" y="118"/>
                  </a:lnTo>
                  <a:lnTo>
                    <a:pt x="198" y="124"/>
                  </a:lnTo>
                  <a:lnTo>
                    <a:pt x="200" y="126"/>
                  </a:lnTo>
                  <a:lnTo>
                    <a:pt x="210" y="128"/>
                  </a:lnTo>
                  <a:lnTo>
                    <a:pt x="214" y="132"/>
                  </a:lnTo>
                  <a:lnTo>
                    <a:pt x="220" y="130"/>
                  </a:lnTo>
                  <a:lnTo>
                    <a:pt x="234" y="142"/>
                  </a:lnTo>
                  <a:lnTo>
                    <a:pt x="224" y="154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36" y="174"/>
                  </a:lnTo>
                  <a:lnTo>
                    <a:pt x="240" y="182"/>
                  </a:lnTo>
                  <a:lnTo>
                    <a:pt x="242" y="184"/>
                  </a:lnTo>
                  <a:lnTo>
                    <a:pt x="246" y="190"/>
                  </a:lnTo>
                  <a:lnTo>
                    <a:pt x="258" y="190"/>
                  </a:lnTo>
                  <a:lnTo>
                    <a:pt x="262" y="196"/>
                  </a:lnTo>
                  <a:lnTo>
                    <a:pt x="272" y="198"/>
                  </a:lnTo>
                  <a:lnTo>
                    <a:pt x="282" y="198"/>
                  </a:lnTo>
                  <a:lnTo>
                    <a:pt x="286" y="196"/>
                  </a:lnTo>
                  <a:lnTo>
                    <a:pt x="292" y="204"/>
                  </a:lnTo>
                  <a:lnTo>
                    <a:pt x="302" y="206"/>
                  </a:lnTo>
                  <a:lnTo>
                    <a:pt x="308" y="212"/>
                  </a:lnTo>
                  <a:lnTo>
                    <a:pt x="314" y="208"/>
                  </a:lnTo>
                  <a:lnTo>
                    <a:pt x="324" y="212"/>
                  </a:lnTo>
                  <a:lnTo>
                    <a:pt x="334" y="210"/>
                  </a:lnTo>
                  <a:lnTo>
                    <a:pt x="340" y="216"/>
                  </a:lnTo>
                  <a:lnTo>
                    <a:pt x="346" y="214"/>
                  </a:lnTo>
                  <a:lnTo>
                    <a:pt x="352" y="216"/>
                  </a:lnTo>
                  <a:lnTo>
                    <a:pt x="352" y="208"/>
                  </a:lnTo>
                  <a:lnTo>
                    <a:pt x="350" y="200"/>
                  </a:lnTo>
                  <a:lnTo>
                    <a:pt x="354" y="188"/>
                  </a:lnTo>
                  <a:lnTo>
                    <a:pt x="364" y="186"/>
                  </a:lnTo>
                  <a:lnTo>
                    <a:pt x="370" y="182"/>
                  </a:lnTo>
                  <a:lnTo>
                    <a:pt x="372" y="190"/>
                  </a:lnTo>
                  <a:lnTo>
                    <a:pt x="368" y="198"/>
                  </a:lnTo>
                  <a:lnTo>
                    <a:pt x="372" y="206"/>
                  </a:lnTo>
                  <a:lnTo>
                    <a:pt x="382" y="206"/>
                  </a:lnTo>
                  <a:lnTo>
                    <a:pt x="388" y="208"/>
                  </a:lnTo>
                  <a:lnTo>
                    <a:pt x="390" y="204"/>
                  </a:lnTo>
                  <a:lnTo>
                    <a:pt x="402" y="204"/>
                  </a:lnTo>
                  <a:lnTo>
                    <a:pt x="418" y="194"/>
                  </a:lnTo>
                  <a:lnTo>
                    <a:pt x="424" y="188"/>
                  </a:lnTo>
                  <a:lnTo>
                    <a:pt x="430" y="184"/>
                  </a:lnTo>
                  <a:lnTo>
                    <a:pt x="434" y="182"/>
                  </a:lnTo>
                  <a:lnTo>
                    <a:pt x="446" y="168"/>
                  </a:lnTo>
                  <a:lnTo>
                    <a:pt x="458" y="156"/>
                  </a:lnTo>
                  <a:lnTo>
                    <a:pt x="460" y="154"/>
                  </a:lnTo>
                  <a:lnTo>
                    <a:pt x="462" y="156"/>
                  </a:lnTo>
                  <a:lnTo>
                    <a:pt x="474" y="156"/>
                  </a:lnTo>
                  <a:lnTo>
                    <a:pt x="490" y="150"/>
                  </a:lnTo>
                  <a:lnTo>
                    <a:pt x="492" y="156"/>
                  </a:lnTo>
                  <a:lnTo>
                    <a:pt x="498" y="170"/>
                  </a:lnTo>
                  <a:lnTo>
                    <a:pt x="512" y="176"/>
                  </a:lnTo>
                  <a:lnTo>
                    <a:pt x="502" y="184"/>
                  </a:lnTo>
                  <a:lnTo>
                    <a:pt x="508" y="194"/>
                  </a:lnTo>
                  <a:lnTo>
                    <a:pt x="506" y="198"/>
                  </a:lnTo>
                  <a:lnTo>
                    <a:pt x="498" y="194"/>
                  </a:lnTo>
                  <a:lnTo>
                    <a:pt x="488" y="196"/>
                  </a:lnTo>
                  <a:lnTo>
                    <a:pt x="484" y="204"/>
                  </a:lnTo>
                  <a:lnTo>
                    <a:pt x="478" y="204"/>
                  </a:lnTo>
                  <a:lnTo>
                    <a:pt x="470" y="214"/>
                  </a:lnTo>
                  <a:lnTo>
                    <a:pt x="470" y="224"/>
                  </a:lnTo>
                  <a:lnTo>
                    <a:pt x="464" y="224"/>
                  </a:lnTo>
                  <a:lnTo>
                    <a:pt x="462" y="232"/>
                  </a:lnTo>
                  <a:lnTo>
                    <a:pt x="464" y="236"/>
                  </a:lnTo>
                  <a:lnTo>
                    <a:pt x="462" y="248"/>
                  </a:lnTo>
                  <a:lnTo>
                    <a:pt x="460" y="256"/>
                  </a:lnTo>
                  <a:lnTo>
                    <a:pt x="458" y="260"/>
                  </a:lnTo>
                  <a:lnTo>
                    <a:pt x="456" y="262"/>
                  </a:lnTo>
                  <a:lnTo>
                    <a:pt x="448" y="262"/>
                  </a:lnTo>
                  <a:lnTo>
                    <a:pt x="444" y="272"/>
                  </a:lnTo>
                  <a:lnTo>
                    <a:pt x="442" y="290"/>
                  </a:lnTo>
                  <a:lnTo>
                    <a:pt x="440" y="296"/>
                  </a:lnTo>
                  <a:lnTo>
                    <a:pt x="436" y="298"/>
                  </a:lnTo>
                  <a:lnTo>
                    <a:pt x="430" y="288"/>
                  </a:lnTo>
                  <a:lnTo>
                    <a:pt x="430" y="280"/>
                  </a:lnTo>
                  <a:lnTo>
                    <a:pt x="432" y="266"/>
                  </a:lnTo>
                  <a:lnTo>
                    <a:pt x="430" y="254"/>
                  </a:lnTo>
                  <a:lnTo>
                    <a:pt x="424" y="262"/>
                  </a:lnTo>
                  <a:lnTo>
                    <a:pt x="422" y="268"/>
                  </a:lnTo>
                  <a:lnTo>
                    <a:pt x="420" y="280"/>
                  </a:lnTo>
                  <a:lnTo>
                    <a:pt x="418" y="278"/>
                  </a:lnTo>
                  <a:lnTo>
                    <a:pt x="412" y="274"/>
                  </a:lnTo>
                  <a:lnTo>
                    <a:pt x="410" y="264"/>
                  </a:lnTo>
                  <a:lnTo>
                    <a:pt x="416" y="254"/>
                  </a:lnTo>
                  <a:lnTo>
                    <a:pt x="424" y="248"/>
                  </a:lnTo>
                  <a:lnTo>
                    <a:pt x="430" y="240"/>
                  </a:lnTo>
                  <a:lnTo>
                    <a:pt x="434" y="238"/>
                  </a:lnTo>
                  <a:lnTo>
                    <a:pt x="434" y="232"/>
                  </a:lnTo>
                  <a:lnTo>
                    <a:pt x="422" y="232"/>
                  </a:lnTo>
                  <a:lnTo>
                    <a:pt x="418" y="236"/>
                  </a:lnTo>
                  <a:lnTo>
                    <a:pt x="412" y="234"/>
                  </a:lnTo>
                  <a:lnTo>
                    <a:pt x="408" y="240"/>
                  </a:lnTo>
                  <a:lnTo>
                    <a:pt x="386" y="238"/>
                  </a:lnTo>
                  <a:lnTo>
                    <a:pt x="386" y="228"/>
                  </a:lnTo>
                  <a:lnTo>
                    <a:pt x="380" y="214"/>
                  </a:lnTo>
                  <a:lnTo>
                    <a:pt x="374" y="222"/>
                  </a:lnTo>
                  <a:lnTo>
                    <a:pt x="374" y="216"/>
                  </a:lnTo>
                  <a:lnTo>
                    <a:pt x="366" y="214"/>
                  </a:lnTo>
                  <a:lnTo>
                    <a:pt x="360" y="208"/>
                  </a:lnTo>
                  <a:lnTo>
                    <a:pt x="358" y="218"/>
                  </a:lnTo>
                  <a:lnTo>
                    <a:pt x="356" y="224"/>
                  </a:lnTo>
                  <a:lnTo>
                    <a:pt x="360" y="234"/>
                  </a:lnTo>
                  <a:lnTo>
                    <a:pt x="362" y="240"/>
                  </a:lnTo>
                  <a:lnTo>
                    <a:pt x="352" y="242"/>
                  </a:lnTo>
                  <a:lnTo>
                    <a:pt x="358" y="258"/>
                  </a:lnTo>
                  <a:lnTo>
                    <a:pt x="366" y="258"/>
                  </a:lnTo>
                  <a:lnTo>
                    <a:pt x="364" y="272"/>
                  </a:lnTo>
                  <a:lnTo>
                    <a:pt x="370" y="274"/>
                  </a:lnTo>
                  <a:lnTo>
                    <a:pt x="374" y="284"/>
                  </a:lnTo>
                  <a:lnTo>
                    <a:pt x="368" y="302"/>
                  </a:lnTo>
                  <a:lnTo>
                    <a:pt x="354" y="302"/>
                  </a:lnTo>
                  <a:lnTo>
                    <a:pt x="344" y="304"/>
                  </a:lnTo>
                  <a:lnTo>
                    <a:pt x="336" y="308"/>
                  </a:lnTo>
                  <a:lnTo>
                    <a:pt x="330" y="312"/>
                  </a:lnTo>
                  <a:lnTo>
                    <a:pt x="330" y="324"/>
                  </a:lnTo>
                  <a:lnTo>
                    <a:pt x="328" y="330"/>
                  </a:lnTo>
                  <a:lnTo>
                    <a:pt x="322" y="336"/>
                  </a:lnTo>
                  <a:lnTo>
                    <a:pt x="304" y="344"/>
                  </a:lnTo>
                  <a:lnTo>
                    <a:pt x="294" y="354"/>
                  </a:lnTo>
                  <a:lnTo>
                    <a:pt x="274" y="372"/>
                  </a:lnTo>
                  <a:lnTo>
                    <a:pt x="246" y="394"/>
                  </a:lnTo>
                  <a:lnTo>
                    <a:pt x="246" y="400"/>
                  </a:lnTo>
                  <a:lnTo>
                    <a:pt x="242" y="404"/>
                  </a:lnTo>
                  <a:lnTo>
                    <a:pt x="234" y="406"/>
                  </a:lnTo>
                  <a:lnTo>
                    <a:pt x="224" y="410"/>
                  </a:lnTo>
                  <a:lnTo>
                    <a:pt x="226" y="412"/>
                  </a:lnTo>
                  <a:lnTo>
                    <a:pt x="222" y="418"/>
                  </a:lnTo>
                  <a:lnTo>
                    <a:pt x="212" y="418"/>
                  </a:lnTo>
                  <a:lnTo>
                    <a:pt x="206" y="424"/>
                  </a:lnTo>
                  <a:lnTo>
                    <a:pt x="206" y="434"/>
                  </a:lnTo>
                  <a:lnTo>
                    <a:pt x="204" y="458"/>
                  </a:lnTo>
                  <a:lnTo>
                    <a:pt x="208" y="468"/>
                  </a:lnTo>
                  <a:lnTo>
                    <a:pt x="206" y="478"/>
                  </a:lnTo>
                  <a:lnTo>
                    <a:pt x="200" y="480"/>
                  </a:lnTo>
                  <a:lnTo>
                    <a:pt x="196" y="486"/>
                  </a:lnTo>
                  <a:lnTo>
                    <a:pt x="194" y="494"/>
                  </a:lnTo>
                  <a:lnTo>
                    <a:pt x="196" y="522"/>
                  </a:lnTo>
                  <a:lnTo>
                    <a:pt x="184" y="522"/>
                  </a:lnTo>
                  <a:lnTo>
                    <a:pt x="180" y="538"/>
                  </a:lnTo>
                  <a:lnTo>
                    <a:pt x="174" y="538"/>
                  </a:lnTo>
                  <a:lnTo>
                    <a:pt x="164" y="542"/>
                  </a:lnTo>
                  <a:lnTo>
                    <a:pt x="160" y="546"/>
                  </a:lnTo>
                  <a:lnTo>
                    <a:pt x="160" y="550"/>
                  </a:lnTo>
                  <a:lnTo>
                    <a:pt x="160" y="554"/>
                  </a:lnTo>
                  <a:lnTo>
                    <a:pt x="150" y="560"/>
                  </a:lnTo>
                  <a:lnTo>
                    <a:pt x="140" y="558"/>
                  </a:lnTo>
                  <a:lnTo>
                    <a:pt x="132" y="546"/>
                  </a:lnTo>
                  <a:lnTo>
                    <a:pt x="126" y="520"/>
                  </a:lnTo>
                  <a:lnTo>
                    <a:pt x="116" y="494"/>
                  </a:lnTo>
                  <a:lnTo>
                    <a:pt x="106" y="474"/>
                  </a:lnTo>
                  <a:lnTo>
                    <a:pt x="102" y="452"/>
                  </a:lnTo>
                  <a:lnTo>
                    <a:pt x="100" y="432"/>
                  </a:lnTo>
                  <a:lnTo>
                    <a:pt x="90" y="422"/>
                  </a:lnTo>
                  <a:lnTo>
                    <a:pt x="90" y="412"/>
                  </a:lnTo>
                  <a:lnTo>
                    <a:pt x="82" y="402"/>
                  </a:lnTo>
                  <a:lnTo>
                    <a:pt x="80" y="392"/>
                  </a:lnTo>
                  <a:lnTo>
                    <a:pt x="80" y="376"/>
                  </a:lnTo>
                  <a:lnTo>
                    <a:pt x="72" y="348"/>
                  </a:lnTo>
                  <a:lnTo>
                    <a:pt x="74" y="342"/>
                  </a:lnTo>
                  <a:lnTo>
                    <a:pt x="80" y="320"/>
                  </a:lnTo>
                  <a:lnTo>
                    <a:pt x="82" y="298"/>
                  </a:lnTo>
                  <a:lnTo>
                    <a:pt x="84" y="288"/>
                  </a:lnTo>
                  <a:lnTo>
                    <a:pt x="74" y="284"/>
                  </a:lnTo>
                  <a:lnTo>
                    <a:pt x="68" y="300"/>
                  </a:lnTo>
                  <a:lnTo>
                    <a:pt x="54" y="308"/>
                  </a:lnTo>
                  <a:lnTo>
                    <a:pt x="42" y="310"/>
                  </a:lnTo>
                  <a:lnTo>
                    <a:pt x="32" y="300"/>
                  </a:lnTo>
                  <a:lnTo>
                    <a:pt x="18" y="280"/>
                  </a:lnTo>
                  <a:lnTo>
                    <a:pt x="14" y="276"/>
                  </a:lnTo>
                  <a:lnTo>
                    <a:pt x="28" y="274"/>
                  </a:lnTo>
                  <a:lnTo>
                    <a:pt x="42" y="264"/>
                  </a:lnTo>
                  <a:lnTo>
                    <a:pt x="32" y="266"/>
                  </a:lnTo>
                  <a:lnTo>
                    <a:pt x="24" y="264"/>
                  </a:lnTo>
                  <a:lnTo>
                    <a:pt x="12" y="256"/>
                  </a:lnTo>
                  <a:lnTo>
                    <a:pt x="0" y="244"/>
                  </a:lnTo>
                  <a:lnTo>
                    <a:pt x="4" y="2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ltGray">
            <a:xfrm>
              <a:off x="7115175" y="4706938"/>
              <a:ext cx="36513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8"/>
                </a:cxn>
                <a:cxn ang="0">
                  <a:pos x="22" y="0"/>
                </a:cxn>
                <a:cxn ang="0">
                  <a:pos x="8" y="2"/>
                </a:cxn>
                <a:cxn ang="0">
                  <a:pos x="0" y="6"/>
                </a:cxn>
              </a:cxnLst>
              <a:rect l="0" t="0" r="r" b="b"/>
              <a:pathLst>
                <a:path w="23" h="9">
                  <a:moveTo>
                    <a:pt x="0" y="6"/>
                  </a:moveTo>
                  <a:lnTo>
                    <a:pt x="10" y="8"/>
                  </a:lnTo>
                  <a:lnTo>
                    <a:pt x="22" y="0"/>
                  </a:lnTo>
                  <a:lnTo>
                    <a:pt x="8" y="2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ltGray">
            <a:xfrm>
              <a:off x="7397750" y="4762500"/>
              <a:ext cx="17463" cy="190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2" y="6"/>
                </a:cxn>
                <a:cxn ang="0">
                  <a:pos x="0" y="10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8" y="6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5" name="Freeform 173"/>
            <p:cNvSpPr>
              <a:spLocks/>
            </p:cNvSpPr>
            <p:nvPr/>
          </p:nvSpPr>
          <p:spPr bwMode="ltGray">
            <a:xfrm>
              <a:off x="7454900" y="3906838"/>
              <a:ext cx="49213" cy="47625"/>
            </a:xfrm>
            <a:custGeom>
              <a:avLst/>
              <a:gdLst/>
              <a:ahLst/>
              <a:cxnLst>
                <a:cxn ang="0">
                  <a:pos x="16" y="26"/>
                </a:cxn>
                <a:cxn ang="0">
                  <a:pos x="24" y="26"/>
                </a:cxn>
                <a:cxn ang="0">
                  <a:pos x="30" y="26"/>
                </a:cxn>
                <a:cxn ang="0">
                  <a:pos x="24" y="18"/>
                </a:cxn>
                <a:cxn ang="0">
                  <a:pos x="22" y="10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8" y="14"/>
                </a:cxn>
                <a:cxn ang="0">
                  <a:pos x="16" y="26"/>
                </a:cxn>
              </a:cxnLst>
              <a:rect l="0" t="0" r="r" b="b"/>
              <a:pathLst>
                <a:path w="31" h="27">
                  <a:moveTo>
                    <a:pt x="16" y="26"/>
                  </a:moveTo>
                  <a:lnTo>
                    <a:pt x="24" y="26"/>
                  </a:lnTo>
                  <a:lnTo>
                    <a:pt x="30" y="26"/>
                  </a:lnTo>
                  <a:lnTo>
                    <a:pt x="24" y="18"/>
                  </a:lnTo>
                  <a:lnTo>
                    <a:pt x="22" y="1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0" y="4"/>
                  </a:lnTo>
                  <a:lnTo>
                    <a:pt x="8" y="14"/>
                  </a:lnTo>
                  <a:lnTo>
                    <a:pt x="16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ltGray">
            <a:xfrm>
              <a:off x="7423150" y="3921125"/>
              <a:ext cx="30163" cy="301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16"/>
                </a:cxn>
                <a:cxn ang="0">
                  <a:pos x="8" y="10"/>
                </a:cxn>
                <a:cxn ang="0">
                  <a:pos x="18" y="14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0" y="4"/>
                </a:cxn>
              </a:cxnLst>
              <a:rect l="0" t="0" r="r" b="b"/>
              <a:pathLst>
                <a:path w="19" h="17">
                  <a:moveTo>
                    <a:pt x="0" y="4"/>
                  </a:moveTo>
                  <a:lnTo>
                    <a:pt x="2" y="16"/>
                  </a:lnTo>
                  <a:lnTo>
                    <a:pt x="8" y="10"/>
                  </a:lnTo>
                  <a:lnTo>
                    <a:pt x="18" y="14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8" y="4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ltGray">
            <a:xfrm>
              <a:off x="6989763" y="3771900"/>
              <a:ext cx="66675" cy="777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4" y="2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0" y="20"/>
                </a:cxn>
                <a:cxn ang="0">
                  <a:pos x="0" y="34"/>
                </a:cxn>
                <a:cxn ang="0">
                  <a:pos x="8" y="42"/>
                </a:cxn>
                <a:cxn ang="0">
                  <a:pos x="20" y="40"/>
                </a:cxn>
                <a:cxn ang="0">
                  <a:pos x="20" y="36"/>
                </a:cxn>
                <a:cxn ang="0">
                  <a:pos x="26" y="36"/>
                </a:cxn>
                <a:cxn ang="0">
                  <a:pos x="28" y="30"/>
                </a:cxn>
                <a:cxn ang="0">
                  <a:pos x="36" y="28"/>
                </a:cxn>
                <a:cxn ang="0">
                  <a:pos x="32" y="18"/>
                </a:cxn>
                <a:cxn ang="0">
                  <a:pos x="38" y="18"/>
                </a:cxn>
                <a:cxn ang="0">
                  <a:pos x="36" y="10"/>
                </a:cxn>
                <a:cxn ang="0">
                  <a:pos x="42" y="8"/>
                </a:cxn>
                <a:cxn ang="0">
                  <a:pos x="36" y="2"/>
                </a:cxn>
                <a:cxn ang="0">
                  <a:pos x="32" y="0"/>
                </a:cxn>
              </a:cxnLst>
              <a:rect l="0" t="0" r="r" b="b"/>
              <a:pathLst>
                <a:path w="43" h="43">
                  <a:moveTo>
                    <a:pt x="32" y="0"/>
                  </a:moveTo>
                  <a:lnTo>
                    <a:pt x="24" y="2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20" y="40"/>
                  </a:lnTo>
                  <a:lnTo>
                    <a:pt x="20" y="36"/>
                  </a:lnTo>
                  <a:lnTo>
                    <a:pt x="26" y="36"/>
                  </a:lnTo>
                  <a:lnTo>
                    <a:pt x="28" y="30"/>
                  </a:lnTo>
                  <a:lnTo>
                    <a:pt x="36" y="28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36" y="10"/>
                  </a:lnTo>
                  <a:lnTo>
                    <a:pt x="42" y="8"/>
                  </a:lnTo>
                  <a:lnTo>
                    <a:pt x="36" y="2"/>
                  </a:lnTo>
                  <a:lnTo>
                    <a:pt x="3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ltGray">
            <a:xfrm>
              <a:off x="7265988" y="4000500"/>
              <a:ext cx="69850" cy="1285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8" y="64"/>
                </a:cxn>
                <a:cxn ang="0">
                  <a:pos x="16" y="54"/>
                </a:cxn>
                <a:cxn ang="0">
                  <a:pos x="24" y="44"/>
                </a:cxn>
                <a:cxn ang="0">
                  <a:pos x="24" y="34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2" y="16"/>
                </a:cxn>
                <a:cxn ang="0">
                  <a:pos x="40" y="8"/>
                </a:cxn>
                <a:cxn ang="0">
                  <a:pos x="36" y="0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32" y="20"/>
                </a:cxn>
                <a:cxn ang="0">
                  <a:pos x="26" y="26"/>
                </a:cxn>
                <a:cxn ang="0">
                  <a:pos x="24" y="30"/>
                </a:cxn>
                <a:cxn ang="0">
                  <a:pos x="20" y="40"/>
                </a:cxn>
                <a:cxn ang="0">
                  <a:pos x="0" y="62"/>
                </a:cxn>
                <a:cxn ang="0">
                  <a:pos x="0" y="70"/>
                </a:cxn>
              </a:cxnLst>
              <a:rect l="0" t="0" r="r" b="b"/>
              <a:pathLst>
                <a:path w="43" h="71">
                  <a:moveTo>
                    <a:pt x="0" y="70"/>
                  </a:moveTo>
                  <a:lnTo>
                    <a:pt x="8" y="64"/>
                  </a:lnTo>
                  <a:lnTo>
                    <a:pt x="16" y="54"/>
                  </a:lnTo>
                  <a:lnTo>
                    <a:pt x="24" y="44"/>
                  </a:lnTo>
                  <a:lnTo>
                    <a:pt x="24" y="34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2" y="16"/>
                  </a:lnTo>
                  <a:lnTo>
                    <a:pt x="40" y="8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0" y="40"/>
                  </a:lnTo>
                  <a:lnTo>
                    <a:pt x="0" y="62"/>
                  </a:lnTo>
                  <a:lnTo>
                    <a:pt x="0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ltGray">
            <a:xfrm>
              <a:off x="7404100" y="3997325"/>
              <a:ext cx="136525" cy="16510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4" y="76"/>
                </a:cxn>
                <a:cxn ang="0">
                  <a:pos x="10" y="64"/>
                </a:cxn>
                <a:cxn ang="0">
                  <a:pos x="10" y="62"/>
                </a:cxn>
                <a:cxn ang="0">
                  <a:pos x="14" y="62"/>
                </a:cxn>
                <a:cxn ang="0">
                  <a:pos x="18" y="58"/>
                </a:cxn>
                <a:cxn ang="0">
                  <a:pos x="20" y="64"/>
                </a:cxn>
                <a:cxn ang="0">
                  <a:pos x="26" y="66"/>
                </a:cxn>
                <a:cxn ang="0">
                  <a:pos x="26" y="60"/>
                </a:cxn>
                <a:cxn ang="0">
                  <a:pos x="28" y="58"/>
                </a:cxn>
                <a:cxn ang="0">
                  <a:pos x="38" y="58"/>
                </a:cxn>
                <a:cxn ang="0">
                  <a:pos x="36" y="68"/>
                </a:cxn>
                <a:cxn ang="0">
                  <a:pos x="38" y="76"/>
                </a:cxn>
                <a:cxn ang="0">
                  <a:pos x="38" y="82"/>
                </a:cxn>
                <a:cxn ang="0">
                  <a:pos x="50" y="86"/>
                </a:cxn>
                <a:cxn ang="0">
                  <a:pos x="56" y="80"/>
                </a:cxn>
                <a:cxn ang="0">
                  <a:pos x="60" y="78"/>
                </a:cxn>
                <a:cxn ang="0">
                  <a:pos x="60" y="86"/>
                </a:cxn>
                <a:cxn ang="0">
                  <a:pos x="64" y="90"/>
                </a:cxn>
                <a:cxn ang="0">
                  <a:pos x="66" y="80"/>
                </a:cxn>
                <a:cxn ang="0">
                  <a:pos x="68" y="72"/>
                </a:cxn>
                <a:cxn ang="0">
                  <a:pos x="66" y="62"/>
                </a:cxn>
                <a:cxn ang="0">
                  <a:pos x="72" y="54"/>
                </a:cxn>
                <a:cxn ang="0">
                  <a:pos x="80" y="68"/>
                </a:cxn>
                <a:cxn ang="0">
                  <a:pos x="80" y="60"/>
                </a:cxn>
                <a:cxn ang="0">
                  <a:pos x="78" y="56"/>
                </a:cxn>
                <a:cxn ang="0">
                  <a:pos x="84" y="52"/>
                </a:cxn>
                <a:cxn ang="0">
                  <a:pos x="86" y="48"/>
                </a:cxn>
                <a:cxn ang="0">
                  <a:pos x="86" y="42"/>
                </a:cxn>
                <a:cxn ang="0">
                  <a:pos x="80" y="30"/>
                </a:cxn>
                <a:cxn ang="0">
                  <a:pos x="78" y="24"/>
                </a:cxn>
                <a:cxn ang="0">
                  <a:pos x="74" y="10"/>
                </a:cxn>
                <a:cxn ang="0">
                  <a:pos x="70" y="8"/>
                </a:cxn>
                <a:cxn ang="0">
                  <a:pos x="66" y="8"/>
                </a:cxn>
                <a:cxn ang="0">
                  <a:pos x="60" y="0"/>
                </a:cxn>
                <a:cxn ang="0">
                  <a:pos x="56" y="4"/>
                </a:cxn>
                <a:cxn ang="0">
                  <a:pos x="62" y="18"/>
                </a:cxn>
                <a:cxn ang="0">
                  <a:pos x="54" y="18"/>
                </a:cxn>
                <a:cxn ang="0">
                  <a:pos x="56" y="22"/>
                </a:cxn>
                <a:cxn ang="0">
                  <a:pos x="50" y="22"/>
                </a:cxn>
                <a:cxn ang="0">
                  <a:pos x="48" y="24"/>
                </a:cxn>
                <a:cxn ang="0">
                  <a:pos x="50" y="34"/>
                </a:cxn>
                <a:cxn ang="0">
                  <a:pos x="42" y="32"/>
                </a:cxn>
                <a:cxn ang="0">
                  <a:pos x="40" y="40"/>
                </a:cxn>
                <a:cxn ang="0">
                  <a:pos x="38" y="42"/>
                </a:cxn>
                <a:cxn ang="0">
                  <a:pos x="32" y="44"/>
                </a:cxn>
                <a:cxn ang="0">
                  <a:pos x="30" y="40"/>
                </a:cxn>
                <a:cxn ang="0">
                  <a:pos x="24" y="36"/>
                </a:cxn>
                <a:cxn ang="0">
                  <a:pos x="18" y="42"/>
                </a:cxn>
                <a:cxn ang="0">
                  <a:pos x="18" y="52"/>
                </a:cxn>
                <a:cxn ang="0">
                  <a:pos x="6" y="54"/>
                </a:cxn>
                <a:cxn ang="0">
                  <a:pos x="2" y="62"/>
                </a:cxn>
                <a:cxn ang="0">
                  <a:pos x="2" y="70"/>
                </a:cxn>
                <a:cxn ang="0">
                  <a:pos x="0" y="78"/>
                </a:cxn>
              </a:cxnLst>
              <a:rect l="0" t="0" r="r" b="b"/>
              <a:pathLst>
                <a:path w="87" h="91">
                  <a:moveTo>
                    <a:pt x="0" y="78"/>
                  </a:moveTo>
                  <a:lnTo>
                    <a:pt x="4" y="76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8" y="58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36" y="68"/>
                  </a:lnTo>
                  <a:lnTo>
                    <a:pt x="38" y="76"/>
                  </a:lnTo>
                  <a:lnTo>
                    <a:pt x="38" y="82"/>
                  </a:lnTo>
                  <a:lnTo>
                    <a:pt x="50" y="86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6" y="80"/>
                  </a:lnTo>
                  <a:lnTo>
                    <a:pt x="68" y="72"/>
                  </a:lnTo>
                  <a:lnTo>
                    <a:pt x="66" y="62"/>
                  </a:lnTo>
                  <a:lnTo>
                    <a:pt x="72" y="54"/>
                  </a:lnTo>
                  <a:lnTo>
                    <a:pt x="80" y="68"/>
                  </a:lnTo>
                  <a:lnTo>
                    <a:pt x="80" y="60"/>
                  </a:lnTo>
                  <a:lnTo>
                    <a:pt x="78" y="56"/>
                  </a:lnTo>
                  <a:lnTo>
                    <a:pt x="84" y="52"/>
                  </a:lnTo>
                  <a:lnTo>
                    <a:pt x="86" y="48"/>
                  </a:lnTo>
                  <a:lnTo>
                    <a:pt x="86" y="42"/>
                  </a:lnTo>
                  <a:lnTo>
                    <a:pt x="80" y="30"/>
                  </a:lnTo>
                  <a:lnTo>
                    <a:pt x="78" y="24"/>
                  </a:lnTo>
                  <a:lnTo>
                    <a:pt x="74" y="10"/>
                  </a:lnTo>
                  <a:lnTo>
                    <a:pt x="70" y="8"/>
                  </a:lnTo>
                  <a:lnTo>
                    <a:pt x="66" y="8"/>
                  </a:lnTo>
                  <a:lnTo>
                    <a:pt x="60" y="0"/>
                  </a:lnTo>
                  <a:lnTo>
                    <a:pt x="56" y="4"/>
                  </a:lnTo>
                  <a:lnTo>
                    <a:pt x="62" y="18"/>
                  </a:lnTo>
                  <a:lnTo>
                    <a:pt x="54" y="18"/>
                  </a:lnTo>
                  <a:lnTo>
                    <a:pt x="56" y="22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50" y="34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2"/>
                  </a:lnTo>
                  <a:lnTo>
                    <a:pt x="32" y="44"/>
                  </a:lnTo>
                  <a:lnTo>
                    <a:pt x="30" y="40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8" y="52"/>
                  </a:lnTo>
                  <a:lnTo>
                    <a:pt x="6" y="54"/>
                  </a:lnTo>
                  <a:lnTo>
                    <a:pt x="2" y="62"/>
                  </a:lnTo>
                  <a:lnTo>
                    <a:pt x="2" y="70"/>
                  </a:lnTo>
                  <a:lnTo>
                    <a:pt x="0" y="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178"/>
            <p:cNvSpPr>
              <a:spLocks/>
            </p:cNvSpPr>
            <p:nvPr/>
          </p:nvSpPr>
          <p:spPr bwMode="ltGray">
            <a:xfrm>
              <a:off x="7413625" y="3983038"/>
              <a:ext cx="30163" cy="666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0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12" y="36"/>
                </a:cxn>
                <a:cxn ang="0">
                  <a:pos x="16" y="32"/>
                </a:cxn>
                <a:cxn ang="0">
                  <a:pos x="12" y="26"/>
                </a:cxn>
                <a:cxn ang="0">
                  <a:pos x="14" y="16"/>
                </a:cxn>
                <a:cxn ang="0">
                  <a:pos x="18" y="8"/>
                </a:cxn>
                <a:cxn ang="0">
                  <a:pos x="16" y="0"/>
                </a:cxn>
              </a:cxnLst>
              <a:rect l="0" t="0" r="r" b="b"/>
              <a:pathLst>
                <a:path w="19" h="37">
                  <a:moveTo>
                    <a:pt x="16" y="0"/>
                  </a:moveTo>
                  <a:lnTo>
                    <a:pt x="10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12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4" y="16"/>
                  </a:lnTo>
                  <a:lnTo>
                    <a:pt x="18" y="8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ltGray">
            <a:xfrm>
              <a:off x="7458075" y="4003675"/>
              <a:ext cx="30163" cy="2698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0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4"/>
                </a:cxn>
              </a:cxnLst>
              <a:rect l="0" t="0" r="r" b="b"/>
              <a:pathLst>
                <a:path w="19" h="15">
                  <a:moveTo>
                    <a:pt x="0" y="14"/>
                  </a:moveTo>
                  <a:lnTo>
                    <a:pt x="8" y="10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ltGray">
            <a:xfrm>
              <a:off x="7442200" y="3965575"/>
              <a:ext cx="17463" cy="698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4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10" y="10"/>
                </a:cxn>
                <a:cxn ang="0">
                  <a:pos x="4" y="0"/>
                </a:cxn>
              </a:cxnLst>
              <a:rect l="0" t="0" r="r" b="b"/>
              <a:pathLst>
                <a:path w="11" h="39">
                  <a:moveTo>
                    <a:pt x="4" y="0"/>
                  </a:moveTo>
                  <a:lnTo>
                    <a:pt x="6" y="14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0" y="10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ltGray">
            <a:xfrm>
              <a:off x="7458075" y="3949700"/>
              <a:ext cx="33338" cy="523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12" y="20"/>
                </a:cxn>
                <a:cxn ang="0">
                  <a:pos x="14" y="28"/>
                </a:cxn>
                <a:cxn ang="0">
                  <a:pos x="20" y="22"/>
                </a:cxn>
                <a:cxn ang="0">
                  <a:pos x="20" y="14"/>
                </a:cxn>
                <a:cxn ang="0">
                  <a:pos x="16" y="12"/>
                </a:cxn>
                <a:cxn ang="0">
                  <a:pos x="12" y="4"/>
                </a:cxn>
                <a:cxn ang="0">
                  <a:pos x="8" y="0"/>
                </a:cxn>
              </a:cxnLst>
              <a:rect l="0" t="0" r="r" b="b"/>
              <a:pathLst>
                <a:path w="21" h="29">
                  <a:moveTo>
                    <a:pt x="8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12" y="20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ltGray">
            <a:xfrm>
              <a:off x="7388225" y="3960813"/>
              <a:ext cx="36513" cy="5556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6"/>
                </a:cxn>
                <a:cxn ang="0">
                  <a:pos x="16" y="28"/>
                </a:cxn>
                <a:cxn ang="0">
                  <a:pos x="14" y="22"/>
                </a:cxn>
                <a:cxn ang="0">
                  <a:pos x="4" y="30"/>
                </a:cxn>
                <a:cxn ang="0">
                  <a:pos x="4" y="16"/>
                </a:cxn>
                <a:cxn ang="0">
                  <a:pos x="2" y="8"/>
                </a:cxn>
                <a:cxn ang="0">
                  <a:pos x="0" y="2"/>
                </a:cxn>
              </a:cxnLst>
              <a:rect l="0" t="0" r="r" b="b"/>
              <a:pathLst>
                <a:path w="23" h="31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6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4" y="30"/>
                  </a:lnTo>
                  <a:lnTo>
                    <a:pt x="4" y="16"/>
                  </a:lnTo>
                  <a:lnTo>
                    <a:pt x="2" y="8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ltGray">
            <a:xfrm>
              <a:off x="7340600" y="3917950"/>
              <a:ext cx="38100" cy="412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0"/>
                </a:cxn>
                <a:cxn ang="0">
                  <a:pos x="10" y="16"/>
                </a:cxn>
                <a:cxn ang="0">
                  <a:pos x="18" y="22"/>
                </a:cxn>
                <a:cxn ang="0">
                  <a:pos x="20" y="14"/>
                </a:cxn>
                <a:cxn ang="0">
                  <a:pos x="20" y="10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0" y="4"/>
                </a:cxn>
              </a:cxnLst>
              <a:rect l="0" t="0" r="r" b="b"/>
              <a:pathLst>
                <a:path w="23" h="23">
                  <a:moveTo>
                    <a:pt x="0" y="4"/>
                  </a:moveTo>
                  <a:lnTo>
                    <a:pt x="8" y="10"/>
                  </a:lnTo>
                  <a:lnTo>
                    <a:pt x="10" y="16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ltGray">
            <a:xfrm>
              <a:off x="7312025" y="3740150"/>
              <a:ext cx="136525" cy="1746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8" y="6"/>
                </a:cxn>
                <a:cxn ang="0">
                  <a:pos x="16" y="0"/>
                </a:cxn>
                <a:cxn ang="0">
                  <a:pos x="8" y="6"/>
                </a:cxn>
                <a:cxn ang="0">
                  <a:pos x="6" y="14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6" y="40"/>
                </a:cxn>
                <a:cxn ang="0">
                  <a:pos x="8" y="46"/>
                </a:cxn>
                <a:cxn ang="0">
                  <a:pos x="8" y="54"/>
                </a:cxn>
                <a:cxn ang="0">
                  <a:pos x="0" y="48"/>
                </a:cxn>
                <a:cxn ang="0">
                  <a:pos x="0" y="58"/>
                </a:cxn>
                <a:cxn ang="0">
                  <a:pos x="4" y="60"/>
                </a:cxn>
                <a:cxn ang="0">
                  <a:pos x="16" y="84"/>
                </a:cxn>
                <a:cxn ang="0">
                  <a:pos x="20" y="94"/>
                </a:cxn>
                <a:cxn ang="0">
                  <a:pos x="36" y="94"/>
                </a:cxn>
                <a:cxn ang="0">
                  <a:pos x="38" y="88"/>
                </a:cxn>
                <a:cxn ang="0">
                  <a:pos x="50" y="88"/>
                </a:cxn>
                <a:cxn ang="0">
                  <a:pos x="60" y="96"/>
                </a:cxn>
                <a:cxn ang="0">
                  <a:pos x="60" y="90"/>
                </a:cxn>
                <a:cxn ang="0">
                  <a:pos x="54" y="82"/>
                </a:cxn>
                <a:cxn ang="0">
                  <a:pos x="66" y="90"/>
                </a:cxn>
                <a:cxn ang="0">
                  <a:pos x="76" y="94"/>
                </a:cxn>
                <a:cxn ang="0">
                  <a:pos x="86" y="96"/>
                </a:cxn>
                <a:cxn ang="0">
                  <a:pos x="86" y="86"/>
                </a:cxn>
                <a:cxn ang="0">
                  <a:pos x="80" y="82"/>
                </a:cxn>
                <a:cxn ang="0">
                  <a:pos x="78" y="76"/>
                </a:cxn>
                <a:cxn ang="0">
                  <a:pos x="80" y="74"/>
                </a:cxn>
                <a:cxn ang="0">
                  <a:pos x="70" y="70"/>
                </a:cxn>
                <a:cxn ang="0">
                  <a:pos x="70" y="80"/>
                </a:cxn>
                <a:cxn ang="0">
                  <a:pos x="62" y="70"/>
                </a:cxn>
                <a:cxn ang="0">
                  <a:pos x="48" y="76"/>
                </a:cxn>
                <a:cxn ang="0">
                  <a:pos x="46" y="82"/>
                </a:cxn>
                <a:cxn ang="0">
                  <a:pos x="40" y="74"/>
                </a:cxn>
                <a:cxn ang="0">
                  <a:pos x="34" y="66"/>
                </a:cxn>
                <a:cxn ang="0">
                  <a:pos x="36" y="56"/>
                </a:cxn>
                <a:cxn ang="0">
                  <a:pos x="34" y="52"/>
                </a:cxn>
                <a:cxn ang="0">
                  <a:pos x="36" y="44"/>
                </a:cxn>
                <a:cxn ang="0">
                  <a:pos x="42" y="42"/>
                </a:cxn>
                <a:cxn ang="0">
                  <a:pos x="46" y="24"/>
                </a:cxn>
                <a:cxn ang="0">
                  <a:pos x="36" y="14"/>
                </a:cxn>
                <a:cxn ang="0">
                  <a:pos x="38" y="0"/>
                </a:cxn>
              </a:cxnLst>
              <a:rect l="0" t="0" r="r" b="b"/>
              <a:pathLst>
                <a:path w="87" h="97">
                  <a:moveTo>
                    <a:pt x="38" y="0"/>
                  </a:moveTo>
                  <a:lnTo>
                    <a:pt x="28" y="6"/>
                  </a:lnTo>
                  <a:lnTo>
                    <a:pt x="16" y="0"/>
                  </a:lnTo>
                  <a:lnTo>
                    <a:pt x="8" y="6"/>
                  </a:lnTo>
                  <a:lnTo>
                    <a:pt x="6" y="14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6" y="40"/>
                  </a:lnTo>
                  <a:lnTo>
                    <a:pt x="8" y="46"/>
                  </a:lnTo>
                  <a:lnTo>
                    <a:pt x="8" y="54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16" y="84"/>
                  </a:lnTo>
                  <a:lnTo>
                    <a:pt x="20" y="94"/>
                  </a:lnTo>
                  <a:lnTo>
                    <a:pt x="36" y="94"/>
                  </a:lnTo>
                  <a:lnTo>
                    <a:pt x="38" y="88"/>
                  </a:lnTo>
                  <a:lnTo>
                    <a:pt x="50" y="88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54" y="82"/>
                  </a:lnTo>
                  <a:lnTo>
                    <a:pt x="66" y="90"/>
                  </a:lnTo>
                  <a:lnTo>
                    <a:pt x="76" y="94"/>
                  </a:lnTo>
                  <a:lnTo>
                    <a:pt x="86" y="96"/>
                  </a:lnTo>
                  <a:lnTo>
                    <a:pt x="86" y="86"/>
                  </a:lnTo>
                  <a:lnTo>
                    <a:pt x="80" y="82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70" y="70"/>
                  </a:lnTo>
                  <a:lnTo>
                    <a:pt x="70" y="80"/>
                  </a:lnTo>
                  <a:lnTo>
                    <a:pt x="62" y="70"/>
                  </a:lnTo>
                  <a:lnTo>
                    <a:pt x="48" y="76"/>
                  </a:lnTo>
                  <a:lnTo>
                    <a:pt x="46" y="82"/>
                  </a:lnTo>
                  <a:lnTo>
                    <a:pt x="40" y="74"/>
                  </a:lnTo>
                  <a:lnTo>
                    <a:pt x="34" y="66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6" y="44"/>
                  </a:lnTo>
                  <a:lnTo>
                    <a:pt x="42" y="42"/>
                  </a:lnTo>
                  <a:lnTo>
                    <a:pt x="46" y="24"/>
                  </a:lnTo>
                  <a:lnTo>
                    <a:pt x="36" y="14"/>
                  </a:lnTo>
                  <a:lnTo>
                    <a:pt x="3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ltGray">
            <a:xfrm>
              <a:off x="6148388" y="4197350"/>
              <a:ext cx="66675" cy="146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6"/>
                </a:cxn>
                <a:cxn ang="0">
                  <a:pos x="28" y="24"/>
                </a:cxn>
                <a:cxn ang="0">
                  <a:pos x="38" y="44"/>
                </a:cxn>
                <a:cxn ang="0">
                  <a:pos x="42" y="54"/>
                </a:cxn>
                <a:cxn ang="0">
                  <a:pos x="40" y="64"/>
                </a:cxn>
                <a:cxn ang="0">
                  <a:pos x="38" y="68"/>
                </a:cxn>
                <a:cxn ang="0">
                  <a:pos x="34" y="72"/>
                </a:cxn>
                <a:cxn ang="0">
                  <a:pos x="26" y="78"/>
                </a:cxn>
                <a:cxn ang="0">
                  <a:pos x="20" y="80"/>
                </a:cxn>
                <a:cxn ang="0">
                  <a:pos x="8" y="78"/>
                </a:cxn>
                <a:cxn ang="0">
                  <a:pos x="2" y="70"/>
                </a:cxn>
                <a:cxn ang="0">
                  <a:pos x="0" y="64"/>
                </a:cxn>
                <a:cxn ang="0">
                  <a:pos x="0" y="54"/>
                </a:cxn>
                <a:cxn ang="0">
                  <a:pos x="0" y="40"/>
                </a:cxn>
                <a:cxn ang="0">
                  <a:pos x="4" y="26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0" y="0"/>
                </a:cxn>
              </a:cxnLst>
              <a:rect l="0" t="0" r="r" b="b"/>
              <a:pathLst>
                <a:path w="43" h="81">
                  <a:moveTo>
                    <a:pt x="10" y="0"/>
                  </a:moveTo>
                  <a:lnTo>
                    <a:pt x="18" y="16"/>
                  </a:lnTo>
                  <a:lnTo>
                    <a:pt x="28" y="24"/>
                  </a:lnTo>
                  <a:lnTo>
                    <a:pt x="38" y="44"/>
                  </a:lnTo>
                  <a:lnTo>
                    <a:pt x="42" y="54"/>
                  </a:lnTo>
                  <a:lnTo>
                    <a:pt x="40" y="64"/>
                  </a:lnTo>
                  <a:lnTo>
                    <a:pt x="38" y="68"/>
                  </a:lnTo>
                  <a:lnTo>
                    <a:pt x="34" y="72"/>
                  </a:lnTo>
                  <a:lnTo>
                    <a:pt x="26" y="78"/>
                  </a:lnTo>
                  <a:lnTo>
                    <a:pt x="20" y="80"/>
                  </a:lnTo>
                  <a:lnTo>
                    <a:pt x="8" y="78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4" y="26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ltGray">
            <a:xfrm>
              <a:off x="7462838" y="3133725"/>
              <a:ext cx="71437" cy="10001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" y="22"/>
                </a:cxn>
                <a:cxn ang="0">
                  <a:pos x="6" y="32"/>
                </a:cxn>
                <a:cxn ang="0">
                  <a:pos x="16" y="26"/>
                </a:cxn>
                <a:cxn ang="0">
                  <a:pos x="14" y="20"/>
                </a:cxn>
                <a:cxn ang="0">
                  <a:pos x="22" y="24"/>
                </a:cxn>
                <a:cxn ang="0">
                  <a:pos x="22" y="34"/>
                </a:cxn>
                <a:cxn ang="0">
                  <a:pos x="24" y="48"/>
                </a:cxn>
                <a:cxn ang="0">
                  <a:pos x="30" y="52"/>
                </a:cxn>
                <a:cxn ang="0">
                  <a:pos x="32" y="42"/>
                </a:cxn>
                <a:cxn ang="0">
                  <a:pos x="36" y="54"/>
                </a:cxn>
                <a:cxn ang="0">
                  <a:pos x="42" y="48"/>
                </a:cxn>
                <a:cxn ang="0">
                  <a:pos x="38" y="42"/>
                </a:cxn>
                <a:cxn ang="0">
                  <a:pos x="44" y="40"/>
                </a:cxn>
                <a:cxn ang="0">
                  <a:pos x="42" y="24"/>
                </a:cxn>
                <a:cxn ang="0">
                  <a:pos x="40" y="20"/>
                </a:cxn>
                <a:cxn ang="0">
                  <a:pos x="42" y="14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8" y="12"/>
                </a:cxn>
                <a:cxn ang="0">
                  <a:pos x="0" y="20"/>
                </a:cxn>
              </a:cxnLst>
              <a:rect l="0" t="0" r="r" b="b"/>
              <a:pathLst>
                <a:path w="45" h="55">
                  <a:moveTo>
                    <a:pt x="0" y="20"/>
                  </a:moveTo>
                  <a:lnTo>
                    <a:pt x="4" y="22"/>
                  </a:lnTo>
                  <a:lnTo>
                    <a:pt x="6" y="32"/>
                  </a:lnTo>
                  <a:lnTo>
                    <a:pt x="16" y="26"/>
                  </a:lnTo>
                  <a:lnTo>
                    <a:pt x="14" y="20"/>
                  </a:lnTo>
                  <a:lnTo>
                    <a:pt x="22" y="24"/>
                  </a:lnTo>
                  <a:lnTo>
                    <a:pt x="22" y="34"/>
                  </a:lnTo>
                  <a:lnTo>
                    <a:pt x="24" y="48"/>
                  </a:lnTo>
                  <a:lnTo>
                    <a:pt x="30" y="52"/>
                  </a:lnTo>
                  <a:lnTo>
                    <a:pt x="32" y="42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44" y="40"/>
                  </a:lnTo>
                  <a:lnTo>
                    <a:pt x="42" y="24"/>
                  </a:lnTo>
                  <a:lnTo>
                    <a:pt x="40" y="20"/>
                  </a:lnTo>
                  <a:lnTo>
                    <a:pt x="42" y="14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12"/>
                  </a:lnTo>
                  <a:lnTo>
                    <a:pt x="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ltGray">
            <a:xfrm>
              <a:off x="7526338" y="3079750"/>
              <a:ext cx="55562" cy="77788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0" y="8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8"/>
                </a:cxn>
                <a:cxn ang="0">
                  <a:pos x="14" y="12"/>
                </a:cxn>
                <a:cxn ang="0">
                  <a:pos x="16" y="14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6" y="26"/>
                </a:cxn>
                <a:cxn ang="0">
                  <a:pos x="0" y="34"/>
                </a:cxn>
                <a:cxn ang="0">
                  <a:pos x="6" y="34"/>
                </a:cxn>
                <a:cxn ang="0">
                  <a:pos x="8" y="42"/>
                </a:cxn>
                <a:cxn ang="0">
                  <a:pos x="20" y="42"/>
                </a:cxn>
                <a:cxn ang="0">
                  <a:pos x="18" y="30"/>
                </a:cxn>
                <a:cxn ang="0">
                  <a:pos x="24" y="20"/>
                </a:cxn>
                <a:cxn ang="0">
                  <a:pos x="28" y="26"/>
                </a:cxn>
                <a:cxn ang="0">
                  <a:pos x="30" y="16"/>
                </a:cxn>
                <a:cxn ang="0">
                  <a:pos x="34" y="12"/>
                </a:cxn>
              </a:cxnLst>
              <a:rect l="0" t="0" r="r" b="b"/>
              <a:pathLst>
                <a:path w="35" h="43">
                  <a:moveTo>
                    <a:pt x="34" y="12"/>
                  </a:moveTo>
                  <a:lnTo>
                    <a:pt x="30" y="8"/>
                  </a:lnTo>
                  <a:lnTo>
                    <a:pt x="30" y="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26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8" y="42"/>
                  </a:lnTo>
                  <a:lnTo>
                    <a:pt x="20" y="42"/>
                  </a:lnTo>
                  <a:lnTo>
                    <a:pt x="18" y="30"/>
                  </a:lnTo>
                  <a:lnTo>
                    <a:pt x="24" y="20"/>
                  </a:lnTo>
                  <a:lnTo>
                    <a:pt x="28" y="26"/>
                  </a:lnTo>
                  <a:lnTo>
                    <a:pt x="30" y="16"/>
                  </a:lnTo>
                  <a:lnTo>
                    <a:pt x="34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0" name="Freeform 188"/>
            <p:cNvSpPr>
              <a:spLocks/>
            </p:cNvSpPr>
            <p:nvPr/>
          </p:nvSpPr>
          <p:spPr bwMode="ltGray">
            <a:xfrm>
              <a:off x="7483475" y="2782888"/>
              <a:ext cx="206375" cy="354012"/>
            </a:xfrm>
            <a:custGeom>
              <a:avLst/>
              <a:gdLst/>
              <a:ahLst/>
              <a:cxnLst>
                <a:cxn ang="0">
                  <a:pos x="4" y="194"/>
                </a:cxn>
                <a:cxn ang="0">
                  <a:pos x="20" y="188"/>
                </a:cxn>
                <a:cxn ang="0">
                  <a:pos x="30" y="178"/>
                </a:cxn>
                <a:cxn ang="0">
                  <a:pos x="58" y="156"/>
                </a:cxn>
                <a:cxn ang="0">
                  <a:pos x="62" y="158"/>
                </a:cxn>
                <a:cxn ang="0">
                  <a:pos x="72" y="174"/>
                </a:cxn>
                <a:cxn ang="0">
                  <a:pos x="80" y="162"/>
                </a:cxn>
                <a:cxn ang="0">
                  <a:pos x="90" y="154"/>
                </a:cxn>
                <a:cxn ang="0">
                  <a:pos x="76" y="146"/>
                </a:cxn>
                <a:cxn ang="0">
                  <a:pos x="82" y="142"/>
                </a:cxn>
                <a:cxn ang="0">
                  <a:pos x="90" y="144"/>
                </a:cxn>
                <a:cxn ang="0">
                  <a:pos x="112" y="130"/>
                </a:cxn>
                <a:cxn ang="0">
                  <a:pos x="122" y="112"/>
                </a:cxn>
                <a:cxn ang="0">
                  <a:pos x="128" y="104"/>
                </a:cxn>
                <a:cxn ang="0">
                  <a:pos x="124" y="86"/>
                </a:cxn>
                <a:cxn ang="0">
                  <a:pos x="106" y="60"/>
                </a:cxn>
                <a:cxn ang="0">
                  <a:pos x="108" y="34"/>
                </a:cxn>
                <a:cxn ang="0">
                  <a:pos x="94" y="12"/>
                </a:cxn>
                <a:cxn ang="0">
                  <a:pos x="78" y="4"/>
                </a:cxn>
                <a:cxn ang="0">
                  <a:pos x="66" y="2"/>
                </a:cxn>
                <a:cxn ang="0">
                  <a:pos x="74" y="4"/>
                </a:cxn>
                <a:cxn ang="0">
                  <a:pos x="74" y="14"/>
                </a:cxn>
                <a:cxn ang="0">
                  <a:pos x="66" y="18"/>
                </a:cxn>
                <a:cxn ang="0">
                  <a:pos x="68" y="26"/>
                </a:cxn>
                <a:cxn ang="0">
                  <a:pos x="76" y="36"/>
                </a:cxn>
                <a:cxn ang="0">
                  <a:pos x="84" y="70"/>
                </a:cxn>
                <a:cxn ang="0">
                  <a:pos x="70" y="106"/>
                </a:cxn>
                <a:cxn ang="0">
                  <a:pos x="72" y="80"/>
                </a:cxn>
                <a:cxn ang="0">
                  <a:pos x="58" y="98"/>
                </a:cxn>
                <a:cxn ang="0">
                  <a:pos x="62" y="118"/>
                </a:cxn>
                <a:cxn ang="0">
                  <a:pos x="42" y="142"/>
                </a:cxn>
                <a:cxn ang="0">
                  <a:pos x="28" y="144"/>
                </a:cxn>
                <a:cxn ang="0">
                  <a:pos x="14" y="172"/>
                </a:cxn>
              </a:cxnLst>
              <a:rect l="0" t="0" r="r" b="b"/>
              <a:pathLst>
                <a:path w="131" h="195">
                  <a:moveTo>
                    <a:pt x="0" y="190"/>
                  </a:moveTo>
                  <a:lnTo>
                    <a:pt x="4" y="194"/>
                  </a:lnTo>
                  <a:lnTo>
                    <a:pt x="14" y="188"/>
                  </a:lnTo>
                  <a:lnTo>
                    <a:pt x="20" y="188"/>
                  </a:lnTo>
                  <a:lnTo>
                    <a:pt x="22" y="180"/>
                  </a:lnTo>
                  <a:lnTo>
                    <a:pt x="30" y="178"/>
                  </a:lnTo>
                  <a:lnTo>
                    <a:pt x="46" y="164"/>
                  </a:lnTo>
                  <a:lnTo>
                    <a:pt x="58" y="156"/>
                  </a:lnTo>
                  <a:lnTo>
                    <a:pt x="66" y="150"/>
                  </a:lnTo>
                  <a:lnTo>
                    <a:pt x="62" y="158"/>
                  </a:lnTo>
                  <a:lnTo>
                    <a:pt x="66" y="170"/>
                  </a:lnTo>
                  <a:lnTo>
                    <a:pt x="72" y="174"/>
                  </a:lnTo>
                  <a:lnTo>
                    <a:pt x="80" y="170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4"/>
                  </a:lnTo>
                  <a:lnTo>
                    <a:pt x="92" y="146"/>
                  </a:lnTo>
                  <a:lnTo>
                    <a:pt x="76" y="146"/>
                  </a:lnTo>
                  <a:lnTo>
                    <a:pt x="80" y="132"/>
                  </a:lnTo>
                  <a:lnTo>
                    <a:pt x="82" y="142"/>
                  </a:lnTo>
                  <a:lnTo>
                    <a:pt x="86" y="140"/>
                  </a:lnTo>
                  <a:lnTo>
                    <a:pt x="90" y="144"/>
                  </a:lnTo>
                  <a:lnTo>
                    <a:pt x="106" y="138"/>
                  </a:lnTo>
                  <a:lnTo>
                    <a:pt x="112" y="130"/>
                  </a:lnTo>
                  <a:lnTo>
                    <a:pt x="114" y="122"/>
                  </a:lnTo>
                  <a:lnTo>
                    <a:pt x="122" y="112"/>
                  </a:lnTo>
                  <a:lnTo>
                    <a:pt x="128" y="118"/>
                  </a:lnTo>
                  <a:lnTo>
                    <a:pt x="128" y="104"/>
                  </a:lnTo>
                  <a:lnTo>
                    <a:pt x="130" y="90"/>
                  </a:lnTo>
                  <a:lnTo>
                    <a:pt x="124" y="86"/>
                  </a:lnTo>
                  <a:lnTo>
                    <a:pt x="118" y="68"/>
                  </a:lnTo>
                  <a:lnTo>
                    <a:pt x="106" y="60"/>
                  </a:lnTo>
                  <a:lnTo>
                    <a:pt x="110" y="50"/>
                  </a:lnTo>
                  <a:lnTo>
                    <a:pt x="108" y="34"/>
                  </a:lnTo>
                  <a:lnTo>
                    <a:pt x="100" y="20"/>
                  </a:lnTo>
                  <a:lnTo>
                    <a:pt x="94" y="12"/>
                  </a:lnTo>
                  <a:lnTo>
                    <a:pt x="86" y="10"/>
                  </a:lnTo>
                  <a:lnTo>
                    <a:pt x="78" y="4"/>
                  </a:lnTo>
                  <a:lnTo>
                    <a:pt x="76" y="0"/>
                  </a:lnTo>
                  <a:lnTo>
                    <a:pt x="66" y="2"/>
                  </a:lnTo>
                  <a:lnTo>
                    <a:pt x="70" y="6"/>
                  </a:lnTo>
                  <a:lnTo>
                    <a:pt x="74" y="4"/>
                  </a:lnTo>
                  <a:lnTo>
                    <a:pt x="76" y="12"/>
                  </a:lnTo>
                  <a:lnTo>
                    <a:pt x="74" y="14"/>
                  </a:lnTo>
                  <a:lnTo>
                    <a:pt x="64" y="12"/>
                  </a:lnTo>
                  <a:lnTo>
                    <a:pt x="66" y="18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0" y="38"/>
                  </a:lnTo>
                  <a:lnTo>
                    <a:pt x="76" y="36"/>
                  </a:lnTo>
                  <a:lnTo>
                    <a:pt x="82" y="48"/>
                  </a:lnTo>
                  <a:lnTo>
                    <a:pt x="84" y="70"/>
                  </a:lnTo>
                  <a:lnTo>
                    <a:pt x="82" y="88"/>
                  </a:lnTo>
                  <a:lnTo>
                    <a:pt x="70" y="106"/>
                  </a:lnTo>
                  <a:lnTo>
                    <a:pt x="64" y="98"/>
                  </a:lnTo>
                  <a:lnTo>
                    <a:pt x="72" y="80"/>
                  </a:lnTo>
                  <a:lnTo>
                    <a:pt x="60" y="92"/>
                  </a:lnTo>
                  <a:lnTo>
                    <a:pt x="58" y="98"/>
                  </a:lnTo>
                  <a:lnTo>
                    <a:pt x="62" y="102"/>
                  </a:lnTo>
                  <a:lnTo>
                    <a:pt x="62" y="118"/>
                  </a:lnTo>
                  <a:lnTo>
                    <a:pt x="60" y="134"/>
                  </a:lnTo>
                  <a:lnTo>
                    <a:pt x="42" y="142"/>
                  </a:lnTo>
                  <a:lnTo>
                    <a:pt x="32" y="148"/>
                  </a:lnTo>
                  <a:lnTo>
                    <a:pt x="28" y="144"/>
                  </a:lnTo>
                  <a:lnTo>
                    <a:pt x="18" y="158"/>
                  </a:lnTo>
                  <a:lnTo>
                    <a:pt x="14" y="172"/>
                  </a:lnTo>
                  <a:lnTo>
                    <a:pt x="0" y="19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ltGray">
            <a:xfrm>
              <a:off x="7534275" y="2652713"/>
              <a:ext cx="111125" cy="138112"/>
            </a:xfrm>
            <a:custGeom>
              <a:avLst/>
              <a:gdLst/>
              <a:ahLst/>
              <a:cxnLst>
                <a:cxn ang="0">
                  <a:pos x="28" y="76"/>
                </a:cxn>
                <a:cxn ang="0">
                  <a:pos x="30" y="68"/>
                </a:cxn>
                <a:cxn ang="0">
                  <a:pos x="38" y="66"/>
                </a:cxn>
                <a:cxn ang="0">
                  <a:pos x="30" y="60"/>
                </a:cxn>
                <a:cxn ang="0">
                  <a:pos x="22" y="64"/>
                </a:cxn>
                <a:cxn ang="0">
                  <a:pos x="20" y="56"/>
                </a:cxn>
                <a:cxn ang="0">
                  <a:pos x="28" y="58"/>
                </a:cxn>
                <a:cxn ang="0">
                  <a:pos x="42" y="52"/>
                </a:cxn>
                <a:cxn ang="0">
                  <a:pos x="62" y="50"/>
                </a:cxn>
                <a:cxn ang="0">
                  <a:pos x="60" y="48"/>
                </a:cxn>
                <a:cxn ang="0">
                  <a:pos x="58" y="30"/>
                </a:cxn>
                <a:cxn ang="0">
                  <a:pos x="66" y="26"/>
                </a:cxn>
                <a:cxn ang="0">
                  <a:pos x="68" y="16"/>
                </a:cxn>
                <a:cxn ang="0">
                  <a:pos x="70" y="6"/>
                </a:cxn>
                <a:cxn ang="0">
                  <a:pos x="62" y="12"/>
                </a:cxn>
                <a:cxn ang="0">
                  <a:pos x="52" y="0"/>
                </a:cxn>
                <a:cxn ang="0">
                  <a:pos x="52" y="12"/>
                </a:cxn>
                <a:cxn ang="0">
                  <a:pos x="44" y="12"/>
                </a:cxn>
                <a:cxn ang="0">
                  <a:pos x="34" y="16"/>
                </a:cxn>
                <a:cxn ang="0">
                  <a:pos x="18" y="12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10" y="22"/>
                </a:cxn>
                <a:cxn ang="0">
                  <a:pos x="18" y="38"/>
                </a:cxn>
                <a:cxn ang="0">
                  <a:pos x="18" y="46"/>
                </a:cxn>
                <a:cxn ang="0">
                  <a:pos x="4" y="50"/>
                </a:cxn>
                <a:cxn ang="0">
                  <a:pos x="8" y="56"/>
                </a:cxn>
                <a:cxn ang="0">
                  <a:pos x="12" y="68"/>
                </a:cxn>
                <a:cxn ang="0">
                  <a:pos x="20" y="74"/>
                </a:cxn>
                <a:cxn ang="0">
                  <a:pos x="26" y="72"/>
                </a:cxn>
                <a:cxn ang="0">
                  <a:pos x="28" y="76"/>
                </a:cxn>
              </a:cxnLst>
              <a:rect l="0" t="0" r="r" b="b"/>
              <a:pathLst>
                <a:path w="71" h="77">
                  <a:moveTo>
                    <a:pt x="28" y="76"/>
                  </a:moveTo>
                  <a:lnTo>
                    <a:pt x="30" y="68"/>
                  </a:lnTo>
                  <a:lnTo>
                    <a:pt x="38" y="66"/>
                  </a:lnTo>
                  <a:lnTo>
                    <a:pt x="30" y="60"/>
                  </a:lnTo>
                  <a:lnTo>
                    <a:pt x="22" y="64"/>
                  </a:lnTo>
                  <a:lnTo>
                    <a:pt x="20" y="56"/>
                  </a:lnTo>
                  <a:lnTo>
                    <a:pt x="28" y="58"/>
                  </a:lnTo>
                  <a:lnTo>
                    <a:pt x="42" y="52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30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70" y="6"/>
                  </a:lnTo>
                  <a:lnTo>
                    <a:pt x="62" y="12"/>
                  </a:lnTo>
                  <a:lnTo>
                    <a:pt x="52" y="0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34" y="16"/>
                  </a:lnTo>
                  <a:lnTo>
                    <a:pt x="18" y="12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0" y="22"/>
                  </a:lnTo>
                  <a:lnTo>
                    <a:pt x="18" y="38"/>
                  </a:lnTo>
                  <a:lnTo>
                    <a:pt x="18" y="46"/>
                  </a:lnTo>
                  <a:lnTo>
                    <a:pt x="4" y="50"/>
                  </a:lnTo>
                  <a:lnTo>
                    <a:pt x="8" y="56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6" y="72"/>
                  </a:lnTo>
                  <a:lnTo>
                    <a:pt x="28" y="7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ltGray">
            <a:xfrm>
              <a:off x="6853238" y="4443413"/>
              <a:ext cx="30162" cy="2698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8" y="14"/>
                </a:cxn>
                <a:cxn ang="0">
                  <a:pos x="18" y="12"/>
                </a:cxn>
                <a:cxn ang="0">
                  <a:pos x="16" y="0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lnTo>
                    <a:pt x="4" y="6"/>
                  </a:lnTo>
                  <a:lnTo>
                    <a:pt x="0" y="12"/>
                  </a:lnTo>
                  <a:lnTo>
                    <a:pt x="8" y="14"/>
                  </a:lnTo>
                  <a:lnTo>
                    <a:pt x="18" y="12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ltGray">
            <a:xfrm>
              <a:off x="7223125" y="4711700"/>
              <a:ext cx="955675" cy="842963"/>
            </a:xfrm>
            <a:custGeom>
              <a:avLst/>
              <a:gdLst/>
              <a:ahLst/>
              <a:cxnLst>
                <a:cxn ang="0">
                  <a:pos x="138" y="130"/>
                </a:cxn>
                <a:cxn ang="0">
                  <a:pos x="154" y="96"/>
                </a:cxn>
                <a:cxn ang="0">
                  <a:pos x="180" y="75"/>
                </a:cxn>
                <a:cxn ang="0">
                  <a:pos x="223" y="88"/>
                </a:cxn>
                <a:cxn ang="0">
                  <a:pos x="229" y="49"/>
                </a:cxn>
                <a:cxn ang="0">
                  <a:pos x="268" y="28"/>
                </a:cxn>
                <a:cxn ang="0">
                  <a:pos x="320" y="22"/>
                </a:cxn>
                <a:cxn ang="0">
                  <a:pos x="328" y="47"/>
                </a:cxn>
                <a:cxn ang="0">
                  <a:pos x="345" y="87"/>
                </a:cxn>
                <a:cxn ang="0">
                  <a:pos x="391" y="112"/>
                </a:cxn>
                <a:cxn ang="0">
                  <a:pos x="416" y="87"/>
                </a:cxn>
                <a:cxn ang="0">
                  <a:pos x="416" y="28"/>
                </a:cxn>
                <a:cxn ang="0">
                  <a:pos x="432" y="4"/>
                </a:cxn>
                <a:cxn ang="0">
                  <a:pos x="452" y="59"/>
                </a:cxn>
                <a:cxn ang="0">
                  <a:pos x="488" y="75"/>
                </a:cxn>
                <a:cxn ang="0">
                  <a:pos x="491" y="120"/>
                </a:cxn>
                <a:cxn ang="0">
                  <a:pos x="531" y="157"/>
                </a:cxn>
                <a:cxn ang="0">
                  <a:pos x="543" y="189"/>
                </a:cxn>
                <a:cxn ang="0">
                  <a:pos x="596" y="250"/>
                </a:cxn>
                <a:cxn ang="0">
                  <a:pos x="598" y="313"/>
                </a:cxn>
                <a:cxn ang="0">
                  <a:pos x="564" y="377"/>
                </a:cxn>
                <a:cxn ang="0">
                  <a:pos x="545" y="419"/>
                </a:cxn>
                <a:cxn ang="0">
                  <a:pos x="491" y="462"/>
                </a:cxn>
                <a:cxn ang="0">
                  <a:pos x="464" y="450"/>
                </a:cxn>
                <a:cxn ang="0">
                  <a:pos x="430" y="448"/>
                </a:cxn>
                <a:cxn ang="0">
                  <a:pos x="405" y="419"/>
                </a:cxn>
                <a:cxn ang="0">
                  <a:pos x="385" y="383"/>
                </a:cxn>
                <a:cxn ang="0">
                  <a:pos x="375" y="372"/>
                </a:cxn>
                <a:cxn ang="0">
                  <a:pos x="351" y="397"/>
                </a:cxn>
                <a:cxn ang="0">
                  <a:pos x="320" y="356"/>
                </a:cxn>
                <a:cxn ang="0">
                  <a:pos x="286" y="356"/>
                </a:cxn>
                <a:cxn ang="0">
                  <a:pos x="264" y="356"/>
                </a:cxn>
                <a:cxn ang="0">
                  <a:pos x="239" y="362"/>
                </a:cxn>
                <a:cxn ang="0">
                  <a:pos x="215" y="379"/>
                </a:cxn>
                <a:cxn ang="0">
                  <a:pos x="201" y="379"/>
                </a:cxn>
                <a:cxn ang="0">
                  <a:pos x="176" y="411"/>
                </a:cxn>
                <a:cxn ang="0">
                  <a:pos x="134" y="421"/>
                </a:cxn>
                <a:cxn ang="0">
                  <a:pos x="105" y="444"/>
                </a:cxn>
                <a:cxn ang="0">
                  <a:pos x="71" y="440"/>
                </a:cxn>
                <a:cxn ang="0">
                  <a:pos x="69" y="401"/>
                </a:cxn>
                <a:cxn ang="0">
                  <a:pos x="36" y="352"/>
                </a:cxn>
                <a:cxn ang="0">
                  <a:pos x="4" y="313"/>
                </a:cxn>
                <a:cxn ang="0">
                  <a:pos x="24" y="319"/>
                </a:cxn>
                <a:cxn ang="0">
                  <a:pos x="0" y="258"/>
                </a:cxn>
                <a:cxn ang="0">
                  <a:pos x="43" y="208"/>
                </a:cxn>
                <a:cxn ang="0">
                  <a:pos x="67" y="204"/>
                </a:cxn>
                <a:cxn ang="0">
                  <a:pos x="93" y="191"/>
                </a:cxn>
                <a:cxn ang="0">
                  <a:pos x="111" y="155"/>
                </a:cxn>
              </a:cxnLst>
              <a:rect l="0" t="0" r="r" b="b"/>
              <a:pathLst>
                <a:path w="603" h="465">
                  <a:moveTo>
                    <a:pt x="120" y="124"/>
                  </a:moveTo>
                  <a:lnTo>
                    <a:pt x="134" y="145"/>
                  </a:lnTo>
                  <a:lnTo>
                    <a:pt x="138" y="130"/>
                  </a:lnTo>
                  <a:lnTo>
                    <a:pt x="132" y="124"/>
                  </a:lnTo>
                  <a:lnTo>
                    <a:pt x="146" y="112"/>
                  </a:lnTo>
                  <a:lnTo>
                    <a:pt x="154" y="96"/>
                  </a:lnTo>
                  <a:lnTo>
                    <a:pt x="162" y="87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201" y="87"/>
                  </a:lnTo>
                  <a:lnTo>
                    <a:pt x="211" y="85"/>
                  </a:lnTo>
                  <a:lnTo>
                    <a:pt x="223" y="88"/>
                  </a:lnTo>
                  <a:lnTo>
                    <a:pt x="219" y="77"/>
                  </a:lnTo>
                  <a:lnTo>
                    <a:pt x="233" y="63"/>
                  </a:lnTo>
                  <a:lnTo>
                    <a:pt x="229" y="49"/>
                  </a:lnTo>
                  <a:lnTo>
                    <a:pt x="251" y="35"/>
                  </a:lnTo>
                  <a:lnTo>
                    <a:pt x="263" y="39"/>
                  </a:lnTo>
                  <a:lnTo>
                    <a:pt x="268" y="28"/>
                  </a:lnTo>
                  <a:lnTo>
                    <a:pt x="268" y="20"/>
                  </a:lnTo>
                  <a:lnTo>
                    <a:pt x="296" y="28"/>
                  </a:lnTo>
                  <a:lnTo>
                    <a:pt x="320" y="22"/>
                  </a:lnTo>
                  <a:lnTo>
                    <a:pt x="330" y="28"/>
                  </a:lnTo>
                  <a:lnTo>
                    <a:pt x="338" y="29"/>
                  </a:lnTo>
                  <a:lnTo>
                    <a:pt x="328" y="47"/>
                  </a:lnTo>
                  <a:lnTo>
                    <a:pt x="328" y="55"/>
                  </a:lnTo>
                  <a:lnTo>
                    <a:pt x="320" y="73"/>
                  </a:lnTo>
                  <a:lnTo>
                    <a:pt x="345" y="87"/>
                  </a:lnTo>
                  <a:lnTo>
                    <a:pt x="379" y="104"/>
                  </a:lnTo>
                  <a:lnTo>
                    <a:pt x="391" y="94"/>
                  </a:lnTo>
                  <a:lnTo>
                    <a:pt x="391" y="112"/>
                  </a:lnTo>
                  <a:lnTo>
                    <a:pt x="403" y="114"/>
                  </a:lnTo>
                  <a:lnTo>
                    <a:pt x="407" y="106"/>
                  </a:lnTo>
                  <a:lnTo>
                    <a:pt x="416" y="87"/>
                  </a:lnTo>
                  <a:lnTo>
                    <a:pt x="418" y="65"/>
                  </a:lnTo>
                  <a:lnTo>
                    <a:pt x="414" y="47"/>
                  </a:lnTo>
                  <a:lnTo>
                    <a:pt x="416" y="28"/>
                  </a:lnTo>
                  <a:lnTo>
                    <a:pt x="418" y="16"/>
                  </a:lnTo>
                  <a:lnTo>
                    <a:pt x="422" y="0"/>
                  </a:lnTo>
                  <a:lnTo>
                    <a:pt x="432" y="4"/>
                  </a:lnTo>
                  <a:lnTo>
                    <a:pt x="444" y="29"/>
                  </a:lnTo>
                  <a:lnTo>
                    <a:pt x="448" y="51"/>
                  </a:lnTo>
                  <a:lnTo>
                    <a:pt x="452" y="59"/>
                  </a:lnTo>
                  <a:lnTo>
                    <a:pt x="460" y="51"/>
                  </a:lnTo>
                  <a:lnTo>
                    <a:pt x="480" y="67"/>
                  </a:lnTo>
                  <a:lnTo>
                    <a:pt x="488" y="75"/>
                  </a:lnTo>
                  <a:lnTo>
                    <a:pt x="478" y="81"/>
                  </a:lnTo>
                  <a:lnTo>
                    <a:pt x="489" y="96"/>
                  </a:lnTo>
                  <a:lnTo>
                    <a:pt x="491" y="120"/>
                  </a:lnTo>
                  <a:lnTo>
                    <a:pt x="497" y="140"/>
                  </a:lnTo>
                  <a:lnTo>
                    <a:pt x="507" y="142"/>
                  </a:lnTo>
                  <a:lnTo>
                    <a:pt x="531" y="157"/>
                  </a:lnTo>
                  <a:lnTo>
                    <a:pt x="539" y="169"/>
                  </a:lnTo>
                  <a:lnTo>
                    <a:pt x="541" y="179"/>
                  </a:lnTo>
                  <a:lnTo>
                    <a:pt x="543" y="189"/>
                  </a:lnTo>
                  <a:lnTo>
                    <a:pt x="547" y="197"/>
                  </a:lnTo>
                  <a:lnTo>
                    <a:pt x="590" y="238"/>
                  </a:lnTo>
                  <a:lnTo>
                    <a:pt x="596" y="250"/>
                  </a:lnTo>
                  <a:lnTo>
                    <a:pt x="602" y="289"/>
                  </a:lnTo>
                  <a:lnTo>
                    <a:pt x="602" y="305"/>
                  </a:lnTo>
                  <a:lnTo>
                    <a:pt x="598" y="313"/>
                  </a:lnTo>
                  <a:lnTo>
                    <a:pt x="588" y="350"/>
                  </a:lnTo>
                  <a:lnTo>
                    <a:pt x="582" y="358"/>
                  </a:lnTo>
                  <a:lnTo>
                    <a:pt x="564" y="377"/>
                  </a:lnTo>
                  <a:lnTo>
                    <a:pt x="545" y="395"/>
                  </a:lnTo>
                  <a:lnTo>
                    <a:pt x="539" y="405"/>
                  </a:lnTo>
                  <a:lnTo>
                    <a:pt x="545" y="419"/>
                  </a:lnTo>
                  <a:lnTo>
                    <a:pt x="539" y="444"/>
                  </a:lnTo>
                  <a:lnTo>
                    <a:pt x="513" y="440"/>
                  </a:lnTo>
                  <a:lnTo>
                    <a:pt x="491" y="462"/>
                  </a:lnTo>
                  <a:lnTo>
                    <a:pt x="482" y="452"/>
                  </a:lnTo>
                  <a:lnTo>
                    <a:pt x="482" y="440"/>
                  </a:lnTo>
                  <a:lnTo>
                    <a:pt x="464" y="450"/>
                  </a:lnTo>
                  <a:lnTo>
                    <a:pt x="458" y="464"/>
                  </a:lnTo>
                  <a:lnTo>
                    <a:pt x="442" y="452"/>
                  </a:lnTo>
                  <a:lnTo>
                    <a:pt x="430" y="448"/>
                  </a:lnTo>
                  <a:lnTo>
                    <a:pt x="426" y="448"/>
                  </a:lnTo>
                  <a:lnTo>
                    <a:pt x="403" y="433"/>
                  </a:lnTo>
                  <a:lnTo>
                    <a:pt x="405" y="419"/>
                  </a:lnTo>
                  <a:lnTo>
                    <a:pt x="391" y="405"/>
                  </a:lnTo>
                  <a:lnTo>
                    <a:pt x="395" y="395"/>
                  </a:lnTo>
                  <a:lnTo>
                    <a:pt x="385" y="383"/>
                  </a:lnTo>
                  <a:lnTo>
                    <a:pt x="381" y="399"/>
                  </a:lnTo>
                  <a:lnTo>
                    <a:pt x="373" y="385"/>
                  </a:lnTo>
                  <a:lnTo>
                    <a:pt x="375" y="372"/>
                  </a:lnTo>
                  <a:lnTo>
                    <a:pt x="361" y="381"/>
                  </a:lnTo>
                  <a:lnTo>
                    <a:pt x="353" y="391"/>
                  </a:lnTo>
                  <a:lnTo>
                    <a:pt x="351" y="397"/>
                  </a:lnTo>
                  <a:lnTo>
                    <a:pt x="339" y="377"/>
                  </a:lnTo>
                  <a:lnTo>
                    <a:pt x="330" y="374"/>
                  </a:lnTo>
                  <a:lnTo>
                    <a:pt x="320" y="356"/>
                  </a:lnTo>
                  <a:lnTo>
                    <a:pt x="300" y="356"/>
                  </a:lnTo>
                  <a:lnTo>
                    <a:pt x="296" y="364"/>
                  </a:lnTo>
                  <a:lnTo>
                    <a:pt x="286" y="356"/>
                  </a:lnTo>
                  <a:lnTo>
                    <a:pt x="276" y="352"/>
                  </a:lnTo>
                  <a:lnTo>
                    <a:pt x="272" y="352"/>
                  </a:lnTo>
                  <a:lnTo>
                    <a:pt x="264" y="356"/>
                  </a:lnTo>
                  <a:lnTo>
                    <a:pt x="255" y="360"/>
                  </a:lnTo>
                  <a:lnTo>
                    <a:pt x="245" y="362"/>
                  </a:lnTo>
                  <a:lnTo>
                    <a:pt x="239" y="362"/>
                  </a:lnTo>
                  <a:lnTo>
                    <a:pt x="229" y="370"/>
                  </a:lnTo>
                  <a:lnTo>
                    <a:pt x="221" y="377"/>
                  </a:lnTo>
                  <a:lnTo>
                    <a:pt x="215" y="379"/>
                  </a:lnTo>
                  <a:lnTo>
                    <a:pt x="211" y="377"/>
                  </a:lnTo>
                  <a:lnTo>
                    <a:pt x="209" y="376"/>
                  </a:lnTo>
                  <a:lnTo>
                    <a:pt x="201" y="379"/>
                  </a:lnTo>
                  <a:lnTo>
                    <a:pt x="193" y="383"/>
                  </a:lnTo>
                  <a:lnTo>
                    <a:pt x="188" y="391"/>
                  </a:lnTo>
                  <a:lnTo>
                    <a:pt x="176" y="411"/>
                  </a:lnTo>
                  <a:lnTo>
                    <a:pt x="160" y="409"/>
                  </a:lnTo>
                  <a:lnTo>
                    <a:pt x="142" y="413"/>
                  </a:lnTo>
                  <a:lnTo>
                    <a:pt x="134" y="421"/>
                  </a:lnTo>
                  <a:lnTo>
                    <a:pt x="124" y="427"/>
                  </a:lnTo>
                  <a:lnTo>
                    <a:pt x="113" y="440"/>
                  </a:lnTo>
                  <a:lnTo>
                    <a:pt x="105" y="444"/>
                  </a:lnTo>
                  <a:lnTo>
                    <a:pt x="97" y="446"/>
                  </a:lnTo>
                  <a:lnTo>
                    <a:pt x="81" y="438"/>
                  </a:lnTo>
                  <a:lnTo>
                    <a:pt x="71" y="440"/>
                  </a:lnTo>
                  <a:lnTo>
                    <a:pt x="69" y="431"/>
                  </a:lnTo>
                  <a:lnTo>
                    <a:pt x="71" y="419"/>
                  </a:lnTo>
                  <a:lnTo>
                    <a:pt x="69" y="401"/>
                  </a:lnTo>
                  <a:lnTo>
                    <a:pt x="53" y="385"/>
                  </a:lnTo>
                  <a:lnTo>
                    <a:pt x="51" y="376"/>
                  </a:lnTo>
                  <a:lnTo>
                    <a:pt x="36" y="352"/>
                  </a:lnTo>
                  <a:lnTo>
                    <a:pt x="22" y="338"/>
                  </a:lnTo>
                  <a:lnTo>
                    <a:pt x="12" y="326"/>
                  </a:lnTo>
                  <a:lnTo>
                    <a:pt x="4" y="313"/>
                  </a:lnTo>
                  <a:lnTo>
                    <a:pt x="20" y="324"/>
                  </a:lnTo>
                  <a:lnTo>
                    <a:pt x="14" y="313"/>
                  </a:lnTo>
                  <a:lnTo>
                    <a:pt x="24" y="319"/>
                  </a:lnTo>
                  <a:lnTo>
                    <a:pt x="2" y="289"/>
                  </a:lnTo>
                  <a:lnTo>
                    <a:pt x="6" y="263"/>
                  </a:lnTo>
                  <a:lnTo>
                    <a:pt x="0" y="258"/>
                  </a:lnTo>
                  <a:lnTo>
                    <a:pt x="8" y="246"/>
                  </a:lnTo>
                  <a:lnTo>
                    <a:pt x="30" y="226"/>
                  </a:lnTo>
                  <a:lnTo>
                    <a:pt x="43" y="208"/>
                  </a:lnTo>
                  <a:lnTo>
                    <a:pt x="55" y="214"/>
                  </a:lnTo>
                  <a:lnTo>
                    <a:pt x="57" y="206"/>
                  </a:lnTo>
                  <a:lnTo>
                    <a:pt x="67" y="204"/>
                  </a:lnTo>
                  <a:lnTo>
                    <a:pt x="73" y="199"/>
                  </a:lnTo>
                  <a:lnTo>
                    <a:pt x="83" y="197"/>
                  </a:lnTo>
                  <a:lnTo>
                    <a:pt x="93" y="191"/>
                  </a:lnTo>
                  <a:lnTo>
                    <a:pt x="103" y="181"/>
                  </a:lnTo>
                  <a:lnTo>
                    <a:pt x="109" y="169"/>
                  </a:lnTo>
                  <a:lnTo>
                    <a:pt x="111" y="155"/>
                  </a:lnTo>
                  <a:lnTo>
                    <a:pt x="113" y="144"/>
                  </a:lnTo>
                  <a:lnTo>
                    <a:pt x="120" y="1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ltGray">
            <a:xfrm>
              <a:off x="7221538" y="4710113"/>
              <a:ext cx="966787" cy="857250"/>
            </a:xfrm>
            <a:custGeom>
              <a:avLst/>
              <a:gdLst/>
              <a:ahLst/>
              <a:cxnLst>
                <a:cxn ang="0">
                  <a:pos x="140" y="132"/>
                </a:cxn>
                <a:cxn ang="0">
                  <a:pos x="156" y="98"/>
                </a:cxn>
                <a:cxn ang="0">
                  <a:pos x="182" y="76"/>
                </a:cxn>
                <a:cxn ang="0">
                  <a:pos x="226" y="90"/>
                </a:cxn>
                <a:cxn ang="0">
                  <a:pos x="232" y="50"/>
                </a:cxn>
                <a:cxn ang="0">
                  <a:pos x="272" y="28"/>
                </a:cxn>
                <a:cxn ang="0">
                  <a:pos x="324" y="22"/>
                </a:cxn>
                <a:cxn ang="0">
                  <a:pos x="332" y="48"/>
                </a:cxn>
                <a:cxn ang="0">
                  <a:pos x="350" y="88"/>
                </a:cxn>
                <a:cxn ang="0">
                  <a:pos x="396" y="114"/>
                </a:cxn>
                <a:cxn ang="0">
                  <a:pos x="422" y="88"/>
                </a:cxn>
                <a:cxn ang="0">
                  <a:pos x="422" y="28"/>
                </a:cxn>
                <a:cxn ang="0">
                  <a:pos x="438" y="4"/>
                </a:cxn>
                <a:cxn ang="0">
                  <a:pos x="458" y="60"/>
                </a:cxn>
                <a:cxn ang="0">
                  <a:pos x="494" y="76"/>
                </a:cxn>
                <a:cxn ang="0">
                  <a:pos x="498" y="122"/>
                </a:cxn>
                <a:cxn ang="0">
                  <a:pos x="538" y="160"/>
                </a:cxn>
                <a:cxn ang="0">
                  <a:pos x="550" y="192"/>
                </a:cxn>
                <a:cxn ang="0">
                  <a:pos x="604" y="254"/>
                </a:cxn>
                <a:cxn ang="0">
                  <a:pos x="606" y="318"/>
                </a:cxn>
                <a:cxn ang="0">
                  <a:pos x="572" y="384"/>
                </a:cxn>
                <a:cxn ang="0">
                  <a:pos x="552" y="426"/>
                </a:cxn>
                <a:cxn ang="0">
                  <a:pos x="498" y="470"/>
                </a:cxn>
                <a:cxn ang="0">
                  <a:pos x="470" y="458"/>
                </a:cxn>
                <a:cxn ang="0">
                  <a:pos x="436" y="456"/>
                </a:cxn>
                <a:cxn ang="0">
                  <a:pos x="410" y="426"/>
                </a:cxn>
                <a:cxn ang="0">
                  <a:pos x="390" y="390"/>
                </a:cxn>
                <a:cxn ang="0">
                  <a:pos x="380" y="378"/>
                </a:cxn>
                <a:cxn ang="0">
                  <a:pos x="356" y="404"/>
                </a:cxn>
                <a:cxn ang="0">
                  <a:pos x="324" y="362"/>
                </a:cxn>
                <a:cxn ang="0">
                  <a:pos x="290" y="362"/>
                </a:cxn>
                <a:cxn ang="0">
                  <a:pos x="268" y="362"/>
                </a:cxn>
                <a:cxn ang="0">
                  <a:pos x="242" y="368"/>
                </a:cxn>
                <a:cxn ang="0">
                  <a:pos x="218" y="386"/>
                </a:cxn>
                <a:cxn ang="0">
                  <a:pos x="204" y="386"/>
                </a:cxn>
                <a:cxn ang="0">
                  <a:pos x="178" y="418"/>
                </a:cxn>
                <a:cxn ang="0">
                  <a:pos x="136" y="428"/>
                </a:cxn>
                <a:cxn ang="0">
                  <a:pos x="106" y="452"/>
                </a:cxn>
                <a:cxn ang="0">
                  <a:pos x="72" y="448"/>
                </a:cxn>
                <a:cxn ang="0">
                  <a:pos x="70" y="408"/>
                </a:cxn>
                <a:cxn ang="0">
                  <a:pos x="36" y="358"/>
                </a:cxn>
                <a:cxn ang="0">
                  <a:pos x="4" y="318"/>
                </a:cxn>
                <a:cxn ang="0">
                  <a:pos x="24" y="324"/>
                </a:cxn>
                <a:cxn ang="0">
                  <a:pos x="0" y="262"/>
                </a:cxn>
                <a:cxn ang="0">
                  <a:pos x="44" y="212"/>
                </a:cxn>
                <a:cxn ang="0">
                  <a:pos x="68" y="208"/>
                </a:cxn>
                <a:cxn ang="0">
                  <a:pos x="94" y="194"/>
                </a:cxn>
                <a:cxn ang="0">
                  <a:pos x="112" y="158"/>
                </a:cxn>
              </a:cxnLst>
              <a:rect l="0" t="0" r="r" b="b"/>
              <a:pathLst>
                <a:path w="611" h="473">
                  <a:moveTo>
                    <a:pt x="122" y="126"/>
                  </a:moveTo>
                  <a:lnTo>
                    <a:pt x="136" y="148"/>
                  </a:lnTo>
                  <a:lnTo>
                    <a:pt x="140" y="132"/>
                  </a:lnTo>
                  <a:lnTo>
                    <a:pt x="134" y="126"/>
                  </a:lnTo>
                  <a:lnTo>
                    <a:pt x="148" y="114"/>
                  </a:lnTo>
                  <a:lnTo>
                    <a:pt x="156" y="98"/>
                  </a:lnTo>
                  <a:lnTo>
                    <a:pt x="164" y="88"/>
                  </a:lnTo>
                  <a:lnTo>
                    <a:pt x="174" y="78"/>
                  </a:lnTo>
                  <a:lnTo>
                    <a:pt x="182" y="76"/>
                  </a:lnTo>
                  <a:lnTo>
                    <a:pt x="204" y="88"/>
                  </a:lnTo>
                  <a:lnTo>
                    <a:pt x="214" y="86"/>
                  </a:lnTo>
                  <a:lnTo>
                    <a:pt x="226" y="90"/>
                  </a:lnTo>
                  <a:lnTo>
                    <a:pt x="222" y="78"/>
                  </a:lnTo>
                  <a:lnTo>
                    <a:pt x="236" y="64"/>
                  </a:lnTo>
                  <a:lnTo>
                    <a:pt x="232" y="50"/>
                  </a:lnTo>
                  <a:lnTo>
                    <a:pt x="254" y="36"/>
                  </a:lnTo>
                  <a:lnTo>
                    <a:pt x="266" y="40"/>
                  </a:lnTo>
                  <a:lnTo>
                    <a:pt x="272" y="28"/>
                  </a:lnTo>
                  <a:lnTo>
                    <a:pt x="272" y="20"/>
                  </a:lnTo>
                  <a:lnTo>
                    <a:pt x="300" y="28"/>
                  </a:lnTo>
                  <a:lnTo>
                    <a:pt x="324" y="22"/>
                  </a:lnTo>
                  <a:lnTo>
                    <a:pt x="334" y="28"/>
                  </a:lnTo>
                  <a:lnTo>
                    <a:pt x="342" y="30"/>
                  </a:lnTo>
                  <a:lnTo>
                    <a:pt x="332" y="48"/>
                  </a:lnTo>
                  <a:lnTo>
                    <a:pt x="332" y="56"/>
                  </a:lnTo>
                  <a:lnTo>
                    <a:pt x="324" y="74"/>
                  </a:lnTo>
                  <a:lnTo>
                    <a:pt x="350" y="88"/>
                  </a:lnTo>
                  <a:lnTo>
                    <a:pt x="384" y="106"/>
                  </a:lnTo>
                  <a:lnTo>
                    <a:pt x="396" y="96"/>
                  </a:lnTo>
                  <a:lnTo>
                    <a:pt x="396" y="114"/>
                  </a:lnTo>
                  <a:lnTo>
                    <a:pt x="408" y="116"/>
                  </a:lnTo>
                  <a:lnTo>
                    <a:pt x="412" y="108"/>
                  </a:lnTo>
                  <a:lnTo>
                    <a:pt x="422" y="88"/>
                  </a:lnTo>
                  <a:lnTo>
                    <a:pt x="424" y="66"/>
                  </a:lnTo>
                  <a:lnTo>
                    <a:pt x="420" y="48"/>
                  </a:lnTo>
                  <a:lnTo>
                    <a:pt x="422" y="28"/>
                  </a:lnTo>
                  <a:lnTo>
                    <a:pt x="424" y="16"/>
                  </a:lnTo>
                  <a:lnTo>
                    <a:pt x="428" y="0"/>
                  </a:lnTo>
                  <a:lnTo>
                    <a:pt x="438" y="4"/>
                  </a:lnTo>
                  <a:lnTo>
                    <a:pt x="450" y="30"/>
                  </a:lnTo>
                  <a:lnTo>
                    <a:pt x="454" y="52"/>
                  </a:lnTo>
                  <a:lnTo>
                    <a:pt x="458" y="60"/>
                  </a:lnTo>
                  <a:lnTo>
                    <a:pt x="466" y="52"/>
                  </a:lnTo>
                  <a:lnTo>
                    <a:pt x="486" y="68"/>
                  </a:lnTo>
                  <a:lnTo>
                    <a:pt x="494" y="76"/>
                  </a:lnTo>
                  <a:lnTo>
                    <a:pt x="484" y="82"/>
                  </a:lnTo>
                  <a:lnTo>
                    <a:pt x="496" y="98"/>
                  </a:lnTo>
                  <a:lnTo>
                    <a:pt x="498" y="122"/>
                  </a:lnTo>
                  <a:lnTo>
                    <a:pt x="504" y="142"/>
                  </a:lnTo>
                  <a:lnTo>
                    <a:pt x="514" y="144"/>
                  </a:lnTo>
                  <a:lnTo>
                    <a:pt x="538" y="160"/>
                  </a:lnTo>
                  <a:lnTo>
                    <a:pt x="546" y="172"/>
                  </a:lnTo>
                  <a:lnTo>
                    <a:pt x="548" y="182"/>
                  </a:lnTo>
                  <a:lnTo>
                    <a:pt x="550" y="192"/>
                  </a:lnTo>
                  <a:lnTo>
                    <a:pt x="554" y="200"/>
                  </a:lnTo>
                  <a:lnTo>
                    <a:pt x="598" y="242"/>
                  </a:lnTo>
                  <a:lnTo>
                    <a:pt x="604" y="254"/>
                  </a:lnTo>
                  <a:lnTo>
                    <a:pt x="610" y="294"/>
                  </a:lnTo>
                  <a:lnTo>
                    <a:pt x="610" y="310"/>
                  </a:lnTo>
                  <a:lnTo>
                    <a:pt x="606" y="318"/>
                  </a:lnTo>
                  <a:lnTo>
                    <a:pt x="596" y="356"/>
                  </a:lnTo>
                  <a:lnTo>
                    <a:pt x="590" y="364"/>
                  </a:lnTo>
                  <a:lnTo>
                    <a:pt x="572" y="384"/>
                  </a:lnTo>
                  <a:lnTo>
                    <a:pt x="552" y="402"/>
                  </a:lnTo>
                  <a:lnTo>
                    <a:pt x="546" y="412"/>
                  </a:lnTo>
                  <a:lnTo>
                    <a:pt x="552" y="426"/>
                  </a:lnTo>
                  <a:lnTo>
                    <a:pt x="546" y="452"/>
                  </a:lnTo>
                  <a:lnTo>
                    <a:pt x="520" y="448"/>
                  </a:lnTo>
                  <a:lnTo>
                    <a:pt x="498" y="470"/>
                  </a:lnTo>
                  <a:lnTo>
                    <a:pt x="488" y="460"/>
                  </a:lnTo>
                  <a:lnTo>
                    <a:pt x="488" y="448"/>
                  </a:lnTo>
                  <a:lnTo>
                    <a:pt x="470" y="458"/>
                  </a:lnTo>
                  <a:lnTo>
                    <a:pt x="464" y="472"/>
                  </a:lnTo>
                  <a:lnTo>
                    <a:pt x="448" y="460"/>
                  </a:lnTo>
                  <a:lnTo>
                    <a:pt x="436" y="456"/>
                  </a:lnTo>
                  <a:lnTo>
                    <a:pt x="432" y="456"/>
                  </a:lnTo>
                  <a:lnTo>
                    <a:pt x="408" y="440"/>
                  </a:lnTo>
                  <a:lnTo>
                    <a:pt x="410" y="426"/>
                  </a:lnTo>
                  <a:lnTo>
                    <a:pt x="396" y="412"/>
                  </a:lnTo>
                  <a:lnTo>
                    <a:pt x="400" y="402"/>
                  </a:lnTo>
                  <a:lnTo>
                    <a:pt x="390" y="390"/>
                  </a:lnTo>
                  <a:lnTo>
                    <a:pt x="386" y="406"/>
                  </a:lnTo>
                  <a:lnTo>
                    <a:pt x="378" y="392"/>
                  </a:lnTo>
                  <a:lnTo>
                    <a:pt x="380" y="378"/>
                  </a:lnTo>
                  <a:lnTo>
                    <a:pt x="366" y="388"/>
                  </a:lnTo>
                  <a:lnTo>
                    <a:pt x="358" y="398"/>
                  </a:lnTo>
                  <a:lnTo>
                    <a:pt x="356" y="404"/>
                  </a:lnTo>
                  <a:lnTo>
                    <a:pt x="344" y="384"/>
                  </a:lnTo>
                  <a:lnTo>
                    <a:pt x="334" y="380"/>
                  </a:lnTo>
                  <a:lnTo>
                    <a:pt x="324" y="362"/>
                  </a:lnTo>
                  <a:lnTo>
                    <a:pt x="304" y="362"/>
                  </a:lnTo>
                  <a:lnTo>
                    <a:pt x="300" y="370"/>
                  </a:lnTo>
                  <a:lnTo>
                    <a:pt x="290" y="362"/>
                  </a:lnTo>
                  <a:lnTo>
                    <a:pt x="280" y="358"/>
                  </a:lnTo>
                  <a:lnTo>
                    <a:pt x="276" y="358"/>
                  </a:lnTo>
                  <a:lnTo>
                    <a:pt x="268" y="362"/>
                  </a:lnTo>
                  <a:lnTo>
                    <a:pt x="258" y="366"/>
                  </a:lnTo>
                  <a:lnTo>
                    <a:pt x="248" y="368"/>
                  </a:lnTo>
                  <a:lnTo>
                    <a:pt x="242" y="368"/>
                  </a:lnTo>
                  <a:lnTo>
                    <a:pt x="232" y="376"/>
                  </a:lnTo>
                  <a:lnTo>
                    <a:pt x="224" y="384"/>
                  </a:lnTo>
                  <a:lnTo>
                    <a:pt x="218" y="386"/>
                  </a:lnTo>
                  <a:lnTo>
                    <a:pt x="214" y="384"/>
                  </a:lnTo>
                  <a:lnTo>
                    <a:pt x="212" y="382"/>
                  </a:lnTo>
                  <a:lnTo>
                    <a:pt x="204" y="386"/>
                  </a:lnTo>
                  <a:lnTo>
                    <a:pt x="196" y="390"/>
                  </a:lnTo>
                  <a:lnTo>
                    <a:pt x="190" y="398"/>
                  </a:lnTo>
                  <a:lnTo>
                    <a:pt x="178" y="418"/>
                  </a:lnTo>
                  <a:lnTo>
                    <a:pt x="162" y="416"/>
                  </a:lnTo>
                  <a:lnTo>
                    <a:pt x="144" y="420"/>
                  </a:lnTo>
                  <a:lnTo>
                    <a:pt x="136" y="428"/>
                  </a:lnTo>
                  <a:lnTo>
                    <a:pt x="126" y="434"/>
                  </a:lnTo>
                  <a:lnTo>
                    <a:pt x="114" y="448"/>
                  </a:lnTo>
                  <a:lnTo>
                    <a:pt x="106" y="452"/>
                  </a:lnTo>
                  <a:lnTo>
                    <a:pt x="98" y="454"/>
                  </a:lnTo>
                  <a:lnTo>
                    <a:pt x="82" y="446"/>
                  </a:lnTo>
                  <a:lnTo>
                    <a:pt x="72" y="448"/>
                  </a:lnTo>
                  <a:lnTo>
                    <a:pt x="70" y="438"/>
                  </a:lnTo>
                  <a:lnTo>
                    <a:pt x="72" y="426"/>
                  </a:lnTo>
                  <a:lnTo>
                    <a:pt x="70" y="408"/>
                  </a:lnTo>
                  <a:lnTo>
                    <a:pt x="54" y="392"/>
                  </a:lnTo>
                  <a:lnTo>
                    <a:pt x="52" y="382"/>
                  </a:lnTo>
                  <a:lnTo>
                    <a:pt x="36" y="358"/>
                  </a:lnTo>
                  <a:lnTo>
                    <a:pt x="22" y="344"/>
                  </a:lnTo>
                  <a:lnTo>
                    <a:pt x="12" y="332"/>
                  </a:lnTo>
                  <a:lnTo>
                    <a:pt x="4" y="318"/>
                  </a:lnTo>
                  <a:lnTo>
                    <a:pt x="20" y="330"/>
                  </a:lnTo>
                  <a:lnTo>
                    <a:pt x="14" y="318"/>
                  </a:lnTo>
                  <a:lnTo>
                    <a:pt x="24" y="324"/>
                  </a:lnTo>
                  <a:lnTo>
                    <a:pt x="2" y="294"/>
                  </a:lnTo>
                  <a:lnTo>
                    <a:pt x="6" y="268"/>
                  </a:lnTo>
                  <a:lnTo>
                    <a:pt x="0" y="262"/>
                  </a:lnTo>
                  <a:lnTo>
                    <a:pt x="8" y="250"/>
                  </a:lnTo>
                  <a:lnTo>
                    <a:pt x="30" y="230"/>
                  </a:lnTo>
                  <a:lnTo>
                    <a:pt x="44" y="212"/>
                  </a:lnTo>
                  <a:lnTo>
                    <a:pt x="56" y="218"/>
                  </a:lnTo>
                  <a:lnTo>
                    <a:pt x="58" y="210"/>
                  </a:lnTo>
                  <a:lnTo>
                    <a:pt x="68" y="208"/>
                  </a:lnTo>
                  <a:lnTo>
                    <a:pt x="74" y="202"/>
                  </a:lnTo>
                  <a:lnTo>
                    <a:pt x="84" y="200"/>
                  </a:lnTo>
                  <a:lnTo>
                    <a:pt x="94" y="194"/>
                  </a:lnTo>
                  <a:lnTo>
                    <a:pt x="104" y="184"/>
                  </a:lnTo>
                  <a:lnTo>
                    <a:pt x="110" y="172"/>
                  </a:lnTo>
                  <a:lnTo>
                    <a:pt x="112" y="158"/>
                  </a:lnTo>
                  <a:lnTo>
                    <a:pt x="114" y="146"/>
                  </a:lnTo>
                  <a:lnTo>
                    <a:pt x="122" y="1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ltGray">
            <a:xfrm>
              <a:off x="7974013" y="5605463"/>
              <a:ext cx="68262" cy="87312"/>
            </a:xfrm>
            <a:custGeom>
              <a:avLst/>
              <a:gdLst/>
              <a:ahLst/>
              <a:cxnLst>
                <a:cxn ang="0">
                  <a:pos x="29" y="9"/>
                </a:cxn>
                <a:cxn ang="0">
                  <a:pos x="40" y="2"/>
                </a:cxn>
                <a:cxn ang="0">
                  <a:pos x="42" y="21"/>
                </a:cxn>
                <a:cxn ang="0">
                  <a:pos x="34" y="38"/>
                </a:cxn>
                <a:cxn ang="0">
                  <a:pos x="27" y="48"/>
                </a:cxn>
                <a:cxn ang="0">
                  <a:pos x="7" y="26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29" y="9"/>
                </a:cxn>
              </a:cxnLst>
              <a:rect l="0" t="0" r="r" b="b"/>
              <a:pathLst>
                <a:path w="43" h="49">
                  <a:moveTo>
                    <a:pt x="29" y="9"/>
                  </a:moveTo>
                  <a:lnTo>
                    <a:pt x="40" y="2"/>
                  </a:lnTo>
                  <a:lnTo>
                    <a:pt x="42" y="21"/>
                  </a:lnTo>
                  <a:lnTo>
                    <a:pt x="34" y="38"/>
                  </a:lnTo>
                  <a:lnTo>
                    <a:pt x="27" y="48"/>
                  </a:lnTo>
                  <a:lnTo>
                    <a:pt x="7" y="26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9" y="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ltGray">
            <a:xfrm>
              <a:off x="7972425" y="5603875"/>
              <a:ext cx="79375" cy="101600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48" y="2"/>
                </a:cxn>
                <a:cxn ang="0">
                  <a:pos x="50" y="24"/>
                </a:cxn>
                <a:cxn ang="0">
                  <a:pos x="40" y="44"/>
                </a:cxn>
                <a:cxn ang="0">
                  <a:pos x="32" y="56"/>
                </a:cxn>
                <a:cxn ang="0">
                  <a:pos x="8" y="30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34" y="10"/>
                </a:cxn>
              </a:cxnLst>
              <a:rect l="0" t="0" r="r" b="b"/>
              <a:pathLst>
                <a:path w="51" h="57">
                  <a:moveTo>
                    <a:pt x="34" y="10"/>
                  </a:moveTo>
                  <a:lnTo>
                    <a:pt x="48" y="2"/>
                  </a:lnTo>
                  <a:lnTo>
                    <a:pt x="50" y="24"/>
                  </a:lnTo>
                  <a:lnTo>
                    <a:pt x="40" y="44"/>
                  </a:lnTo>
                  <a:lnTo>
                    <a:pt x="32" y="56"/>
                  </a:lnTo>
                  <a:lnTo>
                    <a:pt x="8" y="3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4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ltGray">
            <a:xfrm>
              <a:off x="7843838" y="4471988"/>
              <a:ext cx="266700" cy="233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6"/>
                </a:cxn>
                <a:cxn ang="0">
                  <a:pos x="36" y="108"/>
                </a:cxn>
                <a:cxn ang="0">
                  <a:pos x="48" y="100"/>
                </a:cxn>
                <a:cxn ang="0">
                  <a:pos x="50" y="90"/>
                </a:cxn>
                <a:cxn ang="0">
                  <a:pos x="60" y="80"/>
                </a:cxn>
                <a:cxn ang="0">
                  <a:pos x="88" y="86"/>
                </a:cxn>
                <a:cxn ang="0">
                  <a:pos x="110" y="102"/>
                </a:cxn>
                <a:cxn ang="0">
                  <a:pos x="122" y="124"/>
                </a:cxn>
                <a:cxn ang="0">
                  <a:pos x="168" y="128"/>
                </a:cxn>
                <a:cxn ang="0">
                  <a:pos x="162" y="120"/>
                </a:cxn>
                <a:cxn ang="0">
                  <a:pos x="160" y="112"/>
                </a:cxn>
                <a:cxn ang="0">
                  <a:pos x="150" y="112"/>
                </a:cxn>
                <a:cxn ang="0">
                  <a:pos x="150" y="106"/>
                </a:cxn>
                <a:cxn ang="0">
                  <a:pos x="136" y="104"/>
                </a:cxn>
                <a:cxn ang="0">
                  <a:pos x="124" y="86"/>
                </a:cxn>
                <a:cxn ang="0">
                  <a:pos x="106" y="68"/>
                </a:cxn>
                <a:cxn ang="0">
                  <a:pos x="124" y="66"/>
                </a:cxn>
                <a:cxn ang="0">
                  <a:pos x="116" y="52"/>
                </a:cxn>
                <a:cxn ang="0">
                  <a:pos x="92" y="46"/>
                </a:cxn>
                <a:cxn ang="0">
                  <a:pos x="78" y="30"/>
                </a:cxn>
                <a:cxn ang="0">
                  <a:pos x="72" y="24"/>
                </a:cxn>
                <a:cxn ang="0">
                  <a:pos x="50" y="12"/>
                </a:cxn>
                <a:cxn ang="0">
                  <a:pos x="16" y="4"/>
                </a:cxn>
                <a:cxn ang="0">
                  <a:pos x="0" y="0"/>
                </a:cxn>
              </a:cxnLst>
              <a:rect l="0" t="0" r="r" b="b"/>
              <a:pathLst>
                <a:path w="169" h="129">
                  <a:moveTo>
                    <a:pt x="0" y="0"/>
                  </a:moveTo>
                  <a:lnTo>
                    <a:pt x="10" y="106"/>
                  </a:lnTo>
                  <a:lnTo>
                    <a:pt x="36" y="108"/>
                  </a:lnTo>
                  <a:lnTo>
                    <a:pt x="48" y="100"/>
                  </a:lnTo>
                  <a:lnTo>
                    <a:pt x="50" y="90"/>
                  </a:lnTo>
                  <a:lnTo>
                    <a:pt x="60" y="80"/>
                  </a:lnTo>
                  <a:lnTo>
                    <a:pt x="88" y="86"/>
                  </a:lnTo>
                  <a:lnTo>
                    <a:pt x="110" y="102"/>
                  </a:lnTo>
                  <a:lnTo>
                    <a:pt x="122" y="124"/>
                  </a:lnTo>
                  <a:lnTo>
                    <a:pt x="168" y="128"/>
                  </a:lnTo>
                  <a:lnTo>
                    <a:pt x="162" y="120"/>
                  </a:lnTo>
                  <a:lnTo>
                    <a:pt x="160" y="112"/>
                  </a:lnTo>
                  <a:lnTo>
                    <a:pt x="150" y="112"/>
                  </a:lnTo>
                  <a:lnTo>
                    <a:pt x="150" y="106"/>
                  </a:lnTo>
                  <a:lnTo>
                    <a:pt x="136" y="104"/>
                  </a:lnTo>
                  <a:lnTo>
                    <a:pt x="124" y="86"/>
                  </a:lnTo>
                  <a:lnTo>
                    <a:pt x="106" y="68"/>
                  </a:lnTo>
                  <a:lnTo>
                    <a:pt x="124" y="66"/>
                  </a:lnTo>
                  <a:lnTo>
                    <a:pt x="116" y="52"/>
                  </a:lnTo>
                  <a:lnTo>
                    <a:pt x="92" y="46"/>
                  </a:lnTo>
                  <a:lnTo>
                    <a:pt x="78" y="30"/>
                  </a:lnTo>
                  <a:lnTo>
                    <a:pt x="72" y="24"/>
                  </a:lnTo>
                  <a:lnTo>
                    <a:pt x="50" y="12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8" name="Freeform 196"/>
            <p:cNvSpPr>
              <a:spLocks/>
            </p:cNvSpPr>
            <p:nvPr/>
          </p:nvSpPr>
          <p:spPr bwMode="ltGray">
            <a:xfrm>
              <a:off x="7591425" y="4427538"/>
              <a:ext cx="257175" cy="230187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32" y="32"/>
                </a:cxn>
                <a:cxn ang="0">
                  <a:pos x="23" y="38"/>
                </a:cxn>
                <a:cxn ang="0">
                  <a:pos x="8" y="36"/>
                </a:cxn>
                <a:cxn ang="0">
                  <a:pos x="27" y="45"/>
                </a:cxn>
                <a:cxn ang="0">
                  <a:pos x="63" y="58"/>
                </a:cxn>
                <a:cxn ang="0">
                  <a:pos x="90" y="60"/>
                </a:cxn>
                <a:cxn ang="0">
                  <a:pos x="97" y="62"/>
                </a:cxn>
                <a:cxn ang="0">
                  <a:pos x="107" y="70"/>
                </a:cxn>
                <a:cxn ang="0">
                  <a:pos x="116" y="79"/>
                </a:cxn>
                <a:cxn ang="0">
                  <a:pos x="120" y="88"/>
                </a:cxn>
                <a:cxn ang="0">
                  <a:pos x="124" y="100"/>
                </a:cxn>
                <a:cxn ang="0">
                  <a:pos x="116" y="103"/>
                </a:cxn>
                <a:cxn ang="0">
                  <a:pos x="111" y="115"/>
                </a:cxn>
                <a:cxn ang="0">
                  <a:pos x="112" y="120"/>
                </a:cxn>
                <a:cxn ang="0">
                  <a:pos x="130" y="111"/>
                </a:cxn>
                <a:cxn ang="0">
                  <a:pos x="145" y="111"/>
                </a:cxn>
                <a:cxn ang="0">
                  <a:pos x="162" y="124"/>
                </a:cxn>
                <a:cxn ang="0">
                  <a:pos x="162" y="126"/>
                </a:cxn>
                <a:cxn ang="0">
                  <a:pos x="152" y="24"/>
                </a:cxn>
                <a:cxn ang="0">
                  <a:pos x="139" y="23"/>
                </a:cxn>
                <a:cxn ang="0">
                  <a:pos x="101" y="9"/>
                </a:cxn>
                <a:cxn ang="0">
                  <a:pos x="88" y="23"/>
                </a:cxn>
                <a:cxn ang="0">
                  <a:pos x="71" y="32"/>
                </a:cxn>
                <a:cxn ang="0">
                  <a:pos x="71" y="47"/>
                </a:cxn>
                <a:cxn ang="0">
                  <a:pos x="55" y="43"/>
                </a:cxn>
                <a:cxn ang="0">
                  <a:pos x="55" y="30"/>
                </a:cxn>
                <a:cxn ang="0">
                  <a:pos x="48" y="30"/>
                </a:cxn>
                <a:cxn ang="0">
                  <a:pos x="44" y="9"/>
                </a:cxn>
                <a:cxn ang="0">
                  <a:pos x="40" y="4"/>
                </a:cxn>
                <a:cxn ang="0">
                  <a:pos x="15" y="0"/>
                </a:cxn>
                <a:cxn ang="0">
                  <a:pos x="0" y="9"/>
                </a:cxn>
                <a:cxn ang="0">
                  <a:pos x="4" y="24"/>
                </a:cxn>
                <a:cxn ang="0">
                  <a:pos x="19" y="30"/>
                </a:cxn>
                <a:cxn ang="0">
                  <a:pos x="38" y="24"/>
                </a:cxn>
              </a:cxnLst>
              <a:rect l="0" t="0" r="r" b="b"/>
              <a:pathLst>
                <a:path w="163" h="127">
                  <a:moveTo>
                    <a:pt x="38" y="24"/>
                  </a:moveTo>
                  <a:lnTo>
                    <a:pt x="32" y="32"/>
                  </a:lnTo>
                  <a:lnTo>
                    <a:pt x="23" y="38"/>
                  </a:lnTo>
                  <a:lnTo>
                    <a:pt x="8" y="36"/>
                  </a:lnTo>
                  <a:lnTo>
                    <a:pt x="27" y="45"/>
                  </a:lnTo>
                  <a:lnTo>
                    <a:pt x="63" y="58"/>
                  </a:lnTo>
                  <a:lnTo>
                    <a:pt x="90" y="60"/>
                  </a:lnTo>
                  <a:lnTo>
                    <a:pt x="97" y="62"/>
                  </a:lnTo>
                  <a:lnTo>
                    <a:pt x="107" y="70"/>
                  </a:lnTo>
                  <a:lnTo>
                    <a:pt x="116" y="79"/>
                  </a:lnTo>
                  <a:lnTo>
                    <a:pt x="120" y="88"/>
                  </a:lnTo>
                  <a:lnTo>
                    <a:pt x="124" y="100"/>
                  </a:lnTo>
                  <a:lnTo>
                    <a:pt x="116" y="103"/>
                  </a:lnTo>
                  <a:lnTo>
                    <a:pt x="111" y="115"/>
                  </a:lnTo>
                  <a:lnTo>
                    <a:pt x="112" y="120"/>
                  </a:lnTo>
                  <a:lnTo>
                    <a:pt x="130" y="111"/>
                  </a:lnTo>
                  <a:lnTo>
                    <a:pt x="145" y="111"/>
                  </a:lnTo>
                  <a:lnTo>
                    <a:pt x="162" y="124"/>
                  </a:lnTo>
                  <a:lnTo>
                    <a:pt x="162" y="126"/>
                  </a:lnTo>
                  <a:lnTo>
                    <a:pt x="152" y="24"/>
                  </a:lnTo>
                  <a:lnTo>
                    <a:pt x="139" y="23"/>
                  </a:lnTo>
                  <a:lnTo>
                    <a:pt x="101" y="9"/>
                  </a:lnTo>
                  <a:lnTo>
                    <a:pt x="88" y="23"/>
                  </a:lnTo>
                  <a:lnTo>
                    <a:pt x="71" y="32"/>
                  </a:lnTo>
                  <a:lnTo>
                    <a:pt x="71" y="47"/>
                  </a:lnTo>
                  <a:lnTo>
                    <a:pt x="55" y="43"/>
                  </a:lnTo>
                  <a:lnTo>
                    <a:pt x="55" y="30"/>
                  </a:lnTo>
                  <a:lnTo>
                    <a:pt x="48" y="30"/>
                  </a:lnTo>
                  <a:lnTo>
                    <a:pt x="44" y="9"/>
                  </a:lnTo>
                  <a:lnTo>
                    <a:pt x="40" y="4"/>
                  </a:lnTo>
                  <a:lnTo>
                    <a:pt x="15" y="0"/>
                  </a:lnTo>
                  <a:lnTo>
                    <a:pt x="0" y="9"/>
                  </a:lnTo>
                  <a:lnTo>
                    <a:pt x="4" y="24"/>
                  </a:lnTo>
                  <a:lnTo>
                    <a:pt x="19" y="30"/>
                  </a:lnTo>
                  <a:lnTo>
                    <a:pt x="3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ltGray">
            <a:xfrm>
              <a:off x="7591425" y="4425950"/>
              <a:ext cx="269875" cy="244475"/>
            </a:xfrm>
            <a:custGeom>
              <a:avLst/>
              <a:gdLst/>
              <a:ahLst/>
              <a:cxnLst>
                <a:cxn ang="0">
                  <a:pos x="40" y="26"/>
                </a:cxn>
                <a:cxn ang="0">
                  <a:pos x="34" y="34"/>
                </a:cxn>
                <a:cxn ang="0">
                  <a:pos x="24" y="40"/>
                </a:cxn>
                <a:cxn ang="0">
                  <a:pos x="8" y="38"/>
                </a:cxn>
                <a:cxn ang="0">
                  <a:pos x="28" y="48"/>
                </a:cxn>
                <a:cxn ang="0">
                  <a:pos x="66" y="62"/>
                </a:cxn>
                <a:cxn ang="0">
                  <a:pos x="94" y="64"/>
                </a:cxn>
                <a:cxn ang="0">
                  <a:pos x="102" y="66"/>
                </a:cxn>
                <a:cxn ang="0">
                  <a:pos x="112" y="74"/>
                </a:cxn>
                <a:cxn ang="0">
                  <a:pos x="122" y="84"/>
                </a:cxn>
                <a:cxn ang="0">
                  <a:pos x="126" y="94"/>
                </a:cxn>
                <a:cxn ang="0">
                  <a:pos x="130" y="106"/>
                </a:cxn>
                <a:cxn ang="0">
                  <a:pos x="122" y="110"/>
                </a:cxn>
                <a:cxn ang="0">
                  <a:pos x="116" y="122"/>
                </a:cxn>
                <a:cxn ang="0">
                  <a:pos x="118" y="128"/>
                </a:cxn>
                <a:cxn ang="0">
                  <a:pos x="136" y="118"/>
                </a:cxn>
                <a:cxn ang="0">
                  <a:pos x="152" y="118"/>
                </a:cxn>
                <a:cxn ang="0">
                  <a:pos x="170" y="132"/>
                </a:cxn>
                <a:cxn ang="0">
                  <a:pos x="170" y="134"/>
                </a:cxn>
                <a:cxn ang="0">
                  <a:pos x="160" y="26"/>
                </a:cxn>
                <a:cxn ang="0">
                  <a:pos x="146" y="24"/>
                </a:cxn>
                <a:cxn ang="0">
                  <a:pos x="106" y="10"/>
                </a:cxn>
                <a:cxn ang="0">
                  <a:pos x="92" y="24"/>
                </a:cxn>
                <a:cxn ang="0">
                  <a:pos x="74" y="34"/>
                </a:cxn>
                <a:cxn ang="0">
                  <a:pos x="74" y="50"/>
                </a:cxn>
                <a:cxn ang="0">
                  <a:pos x="58" y="46"/>
                </a:cxn>
                <a:cxn ang="0">
                  <a:pos x="58" y="32"/>
                </a:cxn>
                <a:cxn ang="0">
                  <a:pos x="50" y="32"/>
                </a:cxn>
                <a:cxn ang="0">
                  <a:pos x="46" y="10"/>
                </a:cxn>
                <a:cxn ang="0">
                  <a:pos x="42" y="4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4" y="26"/>
                </a:cxn>
                <a:cxn ang="0">
                  <a:pos x="20" y="32"/>
                </a:cxn>
                <a:cxn ang="0">
                  <a:pos x="40" y="26"/>
                </a:cxn>
              </a:cxnLst>
              <a:rect l="0" t="0" r="r" b="b"/>
              <a:pathLst>
                <a:path w="171" h="135">
                  <a:moveTo>
                    <a:pt x="40" y="26"/>
                  </a:moveTo>
                  <a:lnTo>
                    <a:pt x="34" y="34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28" y="48"/>
                  </a:lnTo>
                  <a:lnTo>
                    <a:pt x="66" y="62"/>
                  </a:lnTo>
                  <a:lnTo>
                    <a:pt x="94" y="64"/>
                  </a:lnTo>
                  <a:lnTo>
                    <a:pt x="102" y="66"/>
                  </a:lnTo>
                  <a:lnTo>
                    <a:pt x="112" y="74"/>
                  </a:lnTo>
                  <a:lnTo>
                    <a:pt x="122" y="84"/>
                  </a:lnTo>
                  <a:lnTo>
                    <a:pt x="126" y="94"/>
                  </a:lnTo>
                  <a:lnTo>
                    <a:pt x="130" y="106"/>
                  </a:lnTo>
                  <a:lnTo>
                    <a:pt x="122" y="110"/>
                  </a:lnTo>
                  <a:lnTo>
                    <a:pt x="116" y="122"/>
                  </a:lnTo>
                  <a:lnTo>
                    <a:pt x="118" y="128"/>
                  </a:lnTo>
                  <a:lnTo>
                    <a:pt x="136" y="118"/>
                  </a:lnTo>
                  <a:lnTo>
                    <a:pt x="152" y="118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60" y="26"/>
                  </a:lnTo>
                  <a:lnTo>
                    <a:pt x="146" y="24"/>
                  </a:lnTo>
                  <a:lnTo>
                    <a:pt x="106" y="10"/>
                  </a:lnTo>
                  <a:lnTo>
                    <a:pt x="92" y="24"/>
                  </a:lnTo>
                  <a:lnTo>
                    <a:pt x="74" y="34"/>
                  </a:lnTo>
                  <a:lnTo>
                    <a:pt x="74" y="50"/>
                  </a:lnTo>
                  <a:lnTo>
                    <a:pt x="58" y="46"/>
                  </a:lnTo>
                  <a:lnTo>
                    <a:pt x="58" y="32"/>
                  </a:lnTo>
                  <a:lnTo>
                    <a:pt x="50" y="32"/>
                  </a:lnTo>
                  <a:lnTo>
                    <a:pt x="46" y="10"/>
                  </a:lnTo>
                  <a:lnTo>
                    <a:pt x="42" y="4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4" y="26"/>
                  </a:lnTo>
                  <a:lnTo>
                    <a:pt x="20" y="32"/>
                  </a:lnTo>
                  <a:lnTo>
                    <a:pt x="40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ltGray">
            <a:xfrm>
              <a:off x="7454900" y="4525963"/>
              <a:ext cx="38100" cy="301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6"/>
                </a:cxn>
                <a:cxn ang="0">
                  <a:pos x="16" y="12"/>
                </a:cxn>
                <a:cxn ang="0">
                  <a:pos x="24" y="10"/>
                </a:cxn>
                <a:cxn ang="0">
                  <a:pos x="14" y="0"/>
                </a:cxn>
                <a:cxn ang="0">
                  <a:pos x="0" y="6"/>
                </a:cxn>
              </a:cxnLst>
              <a:rect l="0" t="0" r="r" b="b"/>
              <a:pathLst>
                <a:path w="25" h="17">
                  <a:moveTo>
                    <a:pt x="0" y="6"/>
                  </a:moveTo>
                  <a:lnTo>
                    <a:pt x="8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14" y="0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ltGray">
            <a:xfrm>
              <a:off x="7502525" y="4508500"/>
              <a:ext cx="87313" cy="3016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16"/>
                </a:cxn>
                <a:cxn ang="0">
                  <a:pos x="16" y="10"/>
                </a:cxn>
                <a:cxn ang="0">
                  <a:pos x="32" y="6"/>
                </a:cxn>
                <a:cxn ang="0">
                  <a:pos x="46" y="12"/>
                </a:cxn>
                <a:cxn ang="0">
                  <a:pos x="54" y="12"/>
                </a:cxn>
                <a:cxn ang="0">
                  <a:pos x="48" y="0"/>
                </a:cxn>
                <a:cxn ang="0">
                  <a:pos x="22" y="2"/>
                </a:cxn>
                <a:cxn ang="0">
                  <a:pos x="6" y="6"/>
                </a:cxn>
              </a:cxnLst>
              <a:rect l="0" t="0" r="r" b="b"/>
              <a:pathLst>
                <a:path w="55" h="17">
                  <a:moveTo>
                    <a:pt x="6" y="6"/>
                  </a:moveTo>
                  <a:lnTo>
                    <a:pt x="0" y="16"/>
                  </a:lnTo>
                  <a:lnTo>
                    <a:pt x="16" y="10"/>
                  </a:lnTo>
                  <a:lnTo>
                    <a:pt x="32" y="6"/>
                  </a:lnTo>
                  <a:lnTo>
                    <a:pt x="46" y="12"/>
                  </a:lnTo>
                  <a:lnTo>
                    <a:pt x="54" y="12"/>
                  </a:lnTo>
                  <a:lnTo>
                    <a:pt x="48" y="0"/>
                  </a:lnTo>
                  <a:lnTo>
                    <a:pt x="22" y="2"/>
                  </a:lnTo>
                  <a:lnTo>
                    <a:pt x="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ltGray">
            <a:xfrm>
              <a:off x="6607175" y="4344988"/>
              <a:ext cx="315913" cy="3746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6" y="34"/>
                </a:cxn>
                <a:cxn ang="0">
                  <a:pos x="46" y="62"/>
                </a:cxn>
                <a:cxn ang="0">
                  <a:pos x="76" y="98"/>
                </a:cxn>
                <a:cxn ang="0">
                  <a:pos x="92" y="110"/>
                </a:cxn>
                <a:cxn ang="0">
                  <a:pos x="104" y="136"/>
                </a:cxn>
                <a:cxn ang="0">
                  <a:pos x="110" y="150"/>
                </a:cxn>
                <a:cxn ang="0">
                  <a:pos x="116" y="164"/>
                </a:cxn>
                <a:cxn ang="0">
                  <a:pos x="126" y="172"/>
                </a:cxn>
                <a:cxn ang="0">
                  <a:pos x="150" y="186"/>
                </a:cxn>
                <a:cxn ang="0">
                  <a:pos x="172" y="204"/>
                </a:cxn>
                <a:cxn ang="0">
                  <a:pos x="182" y="202"/>
                </a:cxn>
                <a:cxn ang="0">
                  <a:pos x="190" y="206"/>
                </a:cxn>
                <a:cxn ang="0">
                  <a:pos x="196" y="180"/>
                </a:cxn>
                <a:cxn ang="0">
                  <a:pos x="198" y="166"/>
                </a:cxn>
                <a:cxn ang="0">
                  <a:pos x="196" y="158"/>
                </a:cxn>
                <a:cxn ang="0">
                  <a:pos x="200" y="148"/>
                </a:cxn>
                <a:cxn ang="0">
                  <a:pos x="190" y="134"/>
                </a:cxn>
                <a:cxn ang="0">
                  <a:pos x="180" y="138"/>
                </a:cxn>
                <a:cxn ang="0">
                  <a:pos x="178" y="128"/>
                </a:cxn>
                <a:cxn ang="0">
                  <a:pos x="174" y="110"/>
                </a:cxn>
                <a:cxn ang="0">
                  <a:pos x="162" y="112"/>
                </a:cxn>
                <a:cxn ang="0">
                  <a:pos x="160" y="100"/>
                </a:cxn>
                <a:cxn ang="0">
                  <a:pos x="164" y="92"/>
                </a:cxn>
                <a:cxn ang="0">
                  <a:pos x="150" y="88"/>
                </a:cxn>
                <a:cxn ang="0">
                  <a:pos x="140" y="82"/>
                </a:cxn>
                <a:cxn ang="0">
                  <a:pos x="120" y="66"/>
                </a:cxn>
                <a:cxn ang="0">
                  <a:pos x="110" y="56"/>
                </a:cxn>
                <a:cxn ang="0">
                  <a:pos x="98" y="50"/>
                </a:cxn>
                <a:cxn ang="0">
                  <a:pos x="92" y="46"/>
                </a:cxn>
                <a:cxn ang="0">
                  <a:pos x="70" y="32"/>
                </a:cxn>
                <a:cxn ang="0">
                  <a:pos x="56" y="28"/>
                </a:cxn>
                <a:cxn ang="0">
                  <a:pos x="56" y="20"/>
                </a:cxn>
                <a:cxn ang="0">
                  <a:pos x="48" y="6"/>
                </a:cxn>
                <a:cxn ang="0">
                  <a:pos x="38" y="6"/>
                </a:cxn>
                <a:cxn ang="0">
                  <a:pos x="18" y="6"/>
                </a:cxn>
                <a:cxn ang="0">
                  <a:pos x="0" y="0"/>
                </a:cxn>
              </a:cxnLst>
              <a:rect l="0" t="0" r="r" b="b"/>
              <a:pathLst>
                <a:path w="201" h="207">
                  <a:moveTo>
                    <a:pt x="0" y="0"/>
                  </a:moveTo>
                  <a:lnTo>
                    <a:pt x="2" y="4"/>
                  </a:lnTo>
                  <a:lnTo>
                    <a:pt x="6" y="14"/>
                  </a:lnTo>
                  <a:lnTo>
                    <a:pt x="26" y="34"/>
                  </a:lnTo>
                  <a:lnTo>
                    <a:pt x="50" y="56"/>
                  </a:lnTo>
                  <a:lnTo>
                    <a:pt x="46" y="62"/>
                  </a:lnTo>
                  <a:lnTo>
                    <a:pt x="66" y="72"/>
                  </a:lnTo>
                  <a:lnTo>
                    <a:pt x="76" y="98"/>
                  </a:lnTo>
                  <a:lnTo>
                    <a:pt x="80" y="100"/>
                  </a:lnTo>
                  <a:lnTo>
                    <a:pt x="92" y="110"/>
                  </a:lnTo>
                  <a:lnTo>
                    <a:pt x="100" y="130"/>
                  </a:lnTo>
                  <a:lnTo>
                    <a:pt x="104" y="136"/>
                  </a:lnTo>
                  <a:lnTo>
                    <a:pt x="104" y="142"/>
                  </a:lnTo>
                  <a:lnTo>
                    <a:pt x="110" y="150"/>
                  </a:lnTo>
                  <a:lnTo>
                    <a:pt x="112" y="158"/>
                  </a:lnTo>
                  <a:lnTo>
                    <a:pt x="116" y="164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36" y="176"/>
                  </a:lnTo>
                  <a:lnTo>
                    <a:pt x="150" y="186"/>
                  </a:lnTo>
                  <a:lnTo>
                    <a:pt x="166" y="202"/>
                  </a:lnTo>
                  <a:lnTo>
                    <a:pt x="172" y="204"/>
                  </a:lnTo>
                  <a:lnTo>
                    <a:pt x="170" y="198"/>
                  </a:lnTo>
                  <a:lnTo>
                    <a:pt x="182" y="202"/>
                  </a:lnTo>
                  <a:lnTo>
                    <a:pt x="182" y="196"/>
                  </a:lnTo>
                  <a:lnTo>
                    <a:pt x="190" y="206"/>
                  </a:lnTo>
                  <a:lnTo>
                    <a:pt x="194" y="188"/>
                  </a:lnTo>
                  <a:lnTo>
                    <a:pt x="196" y="180"/>
                  </a:lnTo>
                  <a:lnTo>
                    <a:pt x="192" y="174"/>
                  </a:lnTo>
                  <a:lnTo>
                    <a:pt x="198" y="166"/>
                  </a:lnTo>
                  <a:lnTo>
                    <a:pt x="196" y="164"/>
                  </a:lnTo>
                  <a:lnTo>
                    <a:pt x="196" y="158"/>
                  </a:lnTo>
                  <a:lnTo>
                    <a:pt x="200" y="152"/>
                  </a:lnTo>
                  <a:lnTo>
                    <a:pt x="200" y="148"/>
                  </a:lnTo>
                  <a:lnTo>
                    <a:pt x="196" y="140"/>
                  </a:lnTo>
                  <a:lnTo>
                    <a:pt x="190" y="134"/>
                  </a:lnTo>
                  <a:lnTo>
                    <a:pt x="184" y="136"/>
                  </a:lnTo>
                  <a:lnTo>
                    <a:pt x="180" y="138"/>
                  </a:lnTo>
                  <a:lnTo>
                    <a:pt x="182" y="132"/>
                  </a:lnTo>
                  <a:lnTo>
                    <a:pt x="178" y="128"/>
                  </a:lnTo>
                  <a:lnTo>
                    <a:pt x="174" y="118"/>
                  </a:lnTo>
                  <a:lnTo>
                    <a:pt x="174" y="110"/>
                  </a:lnTo>
                  <a:lnTo>
                    <a:pt x="166" y="112"/>
                  </a:lnTo>
                  <a:lnTo>
                    <a:pt x="162" y="112"/>
                  </a:lnTo>
                  <a:lnTo>
                    <a:pt x="158" y="106"/>
                  </a:lnTo>
                  <a:lnTo>
                    <a:pt x="160" y="100"/>
                  </a:lnTo>
                  <a:lnTo>
                    <a:pt x="158" y="100"/>
                  </a:lnTo>
                  <a:lnTo>
                    <a:pt x="164" y="92"/>
                  </a:lnTo>
                  <a:lnTo>
                    <a:pt x="158" y="84"/>
                  </a:lnTo>
                  <a:lnTo>
                    <a:pt x="150" y="88"/>
                  </a:lnTo>
                  <a:lnTo>
                    <a:pt x="146" y="80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20" y="66"/>
                  </a:lnTo>
                  <a:lnTo>
                    <a:pt x="112" y="58"/>
                  </a:lnTo>
                  <a:lnTo>
                    <a:pt x="110" y="56"/>
                  </a:lnTo>
                  <a:lnTo>
                    <a:pt x="110" y="66"/>
                  </a:lnTo>
                  <a:lnTo>
                    <a:pt x="98" y="50"/>
                  </a:lnTo>
                  <a:lnTo>
                    <a:pt x="98" y="54"/>
                  </a:lnTo>
                  <a:lnTo>
                    <a:pt x="92" y="46"/>
                  </a:lnTo>
                  <a:lnTo>
                    <a:pt x="76" y="36"/>
                  </a:lnTo>
                  <a:lnTo>
                    <a:pt x="70" y="32"/>
                  </a:lnTo>
                  <a:lnTo>
                    <a:pt x="66" y="28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6" y="20"/>
                  </a:lnTo>
                  <a:lnTo>
                    <a:pt x="56" y="14"/>
                  </a:lnTo>
                  <a:lnTo>
                    <a:pt x="48" y="6"/>
                  </a:lnTo>
                  <a:lnTo>
                    <a:pt x="42" y="8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ltGray">
            <a:xfrm>
              <a:off x="6892925" y="4706938"/>
              <a:ext cx="268288" cy="74612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0" y="14"/>
                </a:cxn>
                <a:cxn ang="0">
                  <a:pos x="0" y="22"/>
                </a:cxn>
                <a:cxn ang="0">
                  <a:pos x="12" y="24"/>
                </a:cxn>
                <a:cxn ang="0">
                  <a:pos x="20" y="26"/>
                </a:cxn>
                <a:cxn ang="0">
                  <a:pos x="28" y="40"/>
                </a:cxn>
                <a:cxn ang="0">
                  <a:pos x="36" y="34"/>
                </a:cxn>
                <a:cxn ang="0">
                  <a:pos x="40" y="40"/>
                </a:cxn>
                <a:cxn ang="0">
                  <a:pos x="52" y="38"/>
                </a:cxn>
                <a:cxn ang="0">
                  <a:pos x="62" y="40"/>
                </a:cxn>
                <a:cxn ang="0">
                  <a:pos x="64" y="38"/>
                </a:cxn>
                <a:cxn ang="0">
                  <a:pos x="64" y="34"/>
                </a:cxn>
                <a:cxn ang="0">
                  <a:pos x="70" y="32"/>
                </a:cxn>
                <a:cxn ang="0">
                  <a:pos x="76" y="30"/>
                </a:cxn>
                <a:cxn ang="0">
                  <a:pos x="82" y="28"/>
                </a:cxn>
                <a:cxn ang="0">
                  <a:pos x="90" y="30"/>
                </a:cxn>
                <a:cxn ang="0">
                  <a:pos x="100" y="40"/>
                </a:cxn>
                <a:cxn ang="0">
                  <a:pos x="112" y="36"/>
                </a:cxn>
                <a:cxn ang="0">
                  <a:pos x="124" y="34"/>
                </a:cxn>
                <a:cxn ang="0">
                  <a:pos x="134" y="38"/>
                </a:cxn>
                <a:cxn ang="0">
                  <a:pos x="136" y="34"/>
                </a:cxn>
                <a:cxn ang="0">
                  <a:pos x="144" y="30"/>
                </a:cxn>
                <a:cxn ang="0">
                  <a:pos x="162" y="34"/>
                </a:cxn>
                <a:cxn ang="0">
                  <a:pos x="166" y="38"/>
                </a:cxn>
                <a:cxn ang="0">
                  <a:pos x="168" y="36"/>
                </a:cxn>
                <a:cxn ang="0">
                  <a:pos x="164" y="30"/>
                </a:cxn>
                <a:cxn ang="0">
                  <a:pos x="164" y="20"/>
                </a:cxn>
                <a:cxn ang="0">
                  <a:pos x="160" y="14"/>
                </a:cxn>
                <a:cxn ang="0">
                  <a:pos x="158" y="16"/>
                </a:cxn>
                <a:cxn ang="0">
                  <a:pos x="148" y="18"/>
                </a:cxn>
                <a:cxn ang="0">
                  <a:pos x="138" y="16"/>
                </a:cxn>
                <a:cxn ang="0">
                  <a:pos x="134" y="6"/>
                </a:cxn>
                <a:cxn ang="0">
                  <a:pos x="124" y="4"/>
                </a:cxn>
                <a:cxn ang="0">
                  <a:pos x="110" y="0"/>
                </a:cxn>
                <a:cxn ang="0">
                  <a:pos x="96" y="0"/>
                </a:cxn>
                <a:cxn ang="0">
                  <a:pos x="92" y="4"/>
                </a:cxn>
                <a:cxn ang="0">
                  <a:pos x="92" y="10"/>
                </a:cxn>
                <a:cxn ang="0">
                  <a:pos x="98" y="14"/>
                </a:cxn>
                <a:cxn ang="0">
                  <a:pos x="86" y="18"/>
                </a:cxn>
                <a:cxn ang="0">
                  <a:pos x="76" y="18"/>
                </a:cxn>
                <a:cxn ang="0">
                  <a:pos x="64" y="18"/>
                </a:cxn>
                <a:cxn ang="0">
                  <a:pos x="60" y="10"/>
                </a:cxn>
                <a:cxn ang="0">
                  <a:pos x="58" y="6"/>
                </a:cxn>
                <a:cxn ang="0">
                  <a:pos x="44" y="2"/>
                </a:cxn>
                <a:cxn ang="0">
                  <a:pos x="30" y="2"/>
                </a:cxn>
                <a:cxn ang="0">
                  <a:pos x="18" y="4"/>
                </a:cxn>
              </a:cxnLst>
              <a:rect l="0" t="0" r="r" b="b"/>
              <a:pathLst>
                <a:path w="169" h="41">
                  <a:moveTo>
                    <a:pt x="18" y="4"/>
                  </a:moveTo>
                  <a:lnTo>
                    <a:pt x="10" y="14"/>
                  </a:lnTo>
                  <a:lnTo>
                    <a:pt x="0" y="22"/>
                  </a:lnTo>
                  <a:lnTo>
                    <a:pt x="12" y="24"/>
                  </a:lnTo>
                  <a:lnTo>
                    <a:pt x="20" y="26"/>
                  </a:lnTo>
                  <a:lnTo>
                    <a:pt x="28" y="40"/>
                  </a:lnTo>
                  <a:lnTo>
                    <a:pt x="36" y="34"/>
                  </a:lnTo>
                  <a:lnTo>
                    <a:pt x="40" y="40"/>
                  </a:lnTo>
                  <a:lnTo>
                    <a:pt x="52" y="38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70" y="32"/>
                  </a:lnTo>
                  <a:lnTo>
                    <a:pt x="76" y="30"/>
                  </a:lnTo>
                  <a:lnTo>
                    <a:pt x="82" y="28"/>
                  </a:lnTo>
                  <a:lnTo>
                    <a:pt x="90" y="30"/>
                  </a:lnTo>
                  <a:lnTo>
                    <a:pt x="100" y="40"/>
                  </a:lnTo>
                  <a:lnTo>
                    <a:pt x="112" y="36"/>
                  </a:lnTo>
                  <a:lnTo>
                    <a:pt x="124" y="34"/>
                  </a:lnTo>
                  <a:lnTo>
                    <a:pt x="134" y="38"/>
                  </a:lnTo>
                  <a:lnTo>
                    <a:pt x="136" y="34"/>
                  </a:lnTo>
                  <a:lnTo>
                    <a:pt x="144" y="30"/>
                  </a:lnTo>
                  <a:lnTo>
                    <a:pt x="162" y="34"/>
                  </a:lnTo>
                  <a:lnTo>
                    <a:pt x="166" y="38"/>
                  </a:lnTo>
                  <a:lnTo>
                    <a:pt x="168" y="36"/>
                  </a:lnTo>
                  <a:lnTo>
                    <a:pt x="164" y="30"/>
                  </a:lnTo>
                  <a:lnTo>
                    <a:pt x="164" y="2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48" y="18"/>
                  </a:lnTo>
                  <a:lnTo>
                    <a:pt x="138" y="16"/>
                  </a:lnTo>
                  <a:lnTo>
                    <a:pt x="134" y="6"/>
                  </a:lnTo>
                  <a:lnTo>
                    <a:pt x="124" y="4"/>
                  </a:lnTo>
                  <a:lnTo>
                    <a:pt x="110" y="0"/>
                  </a:lnTo>
                  <a:lnTo>
                    <a:pt x="96" y="0"/>
                  </a:lnTo>
                  <a:lnTo>
                    <a:pt x="92" y="4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86" y="18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60" y="10"/>
                  </a:lnTo>
                  <a:lnTo>
                    <a:pt x="58" y="6"/>
                  </a:lnTo>
                  <a:lnTo>
                    <a:pt x="44" y="2"/>
                  </a:lnTo>
                  <a:lnTo>
                    <a:pt x="30" y="2"/>
                  </a:lnTo>
                  <a:lnTo>
                    <a:pt x="1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ltGray">
            <a:xfrm>
              <a:off x="7162800" y="4743450"/>
              <a:ext cx="28575" cy="269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10" y="8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</a:cxnLst>
              <a:rect l="0" t="0" r="r" b="b"/>
              <a:pathLst>
                <a:path w="19" h="15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5" name="Freeform 203"/>
            <p:cNvSpPr>
              <a:spLocks/>
            </p:cNvSpPr>
            <p:nvPr/>
          </p:nvSpPr>
          <p:spPr bwMode="ltGray">
            <a:xfrm>
              <a:off x="7192963" y="4740275"/>
              <a:ext cx="30162" cy="2698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14"/>
                </a:cxn>
                <a:cxn ang="0">
                  <a:pos x="14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4"/>
                </a:cxn>
              </a:cxnLst>
              <a:rect l="0" t="0" r="r" b="b"/>
              <a:pathLst>
                <a:path w="19" h="15">
                  <a:moveTo>
                    <a:pt x="0" y="14"/>
                  </a:moveTo>
                  <a:lnTo>
                    <a:pt x="10" y="14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ltGray">
            <a:xfrm>
              <a:off x="7226300" y="4725988"/>
              <a:ext cx="66675" cy="3810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2" y="16"/>
                </a:cxn>
                <a:cxn ang="0">
                  <a:pos x="18" y="14"/>
                </a:cxn>
                <a:cxn ang="0">
                  <a:pos x="24" y="10"/>
                </a:cxn>
                <a:cxn ang="0">
                  <a:pos x="28" y="8"/>
                </a:cxn>
                <a:cxn ang="0">
                  <a:pos x="34" y="10"/>
                </a:cxn>
                <a:cxn ang="0">
                  <a:pos x="42" y="6"/>
                </a:cxn>
                <a:cxn ang="0">
                  <a:pos x="40" y="2"/>
                </a:cxn>
                <a:cxn ang="0">
                  <a:pos x="32" y="2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0" y="8"/>
                </a:cxn>
                <a:cxn ang="0">
                  <a:pos x="2" y="12"/>
                </a:cxn>
                <a:cxn ang="0">
                  <a:pos x="0" y="20"/>
                </a:cxn>
              </a:cxnLst>
              <a:rect l="0" t="0" r="r" b="b"/>
              <a:pathLst>
                <a:path w="43" h="21">
                  <a:moveTo>
                    <a:pt x="0" y="20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7" name="Freeform 205"/>
            <p:cNvSpPr>
              <a:spLocks/>
            </p:cNvSpPr>
            <p:nvPr/>
          </p:nvSpPr>
          <p:spPr bwMode="ltGray">
            <a:xfrm>
              <a:off x="7291388" y="4748213"/>
              <a:ext cx="50800" cy="301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0"/>
                </a:cxn>
                <a:cxn ang="0">
                  <a:pos x="12" y="12"/>
                </a:cxn>
                <a:cxn ang="0">
                  <a:pos x="22" y="16"/>
                </a:cxn>
                <a:cxn ang="0">
                  <a:pos x="28" y="12"/>
                </a:cxn>
                <a:cxn ang="0">
                  <a:pos x="30" y="8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2" y="6"/>
                </a:cxn>
                <a:cxn ang="0">
                  <a:pos x="0" y="12"/>
                </a:cxn>
              </a:cxnLst>
              <a:rect l="0" t="0" r="r" b="b"/>
              <a:pathLst>
                <a:path w="31" h="17">
                  <a:moveTo>
                    <a:pt x="0" y="12"/>
                  </a:moveTo>
                  <a:lnTo>
                    <a:pt x="6" y="10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8" name="Freeform 206"/>
            <p:cNvSpPr>
              <a:spLocks/>
            </p:cNvSpPr>
            <p:nvPr/>
          </p:nvSpPr>
          <p:spPr bwMode="ltGray">
            <a:xfrm>
              <a:off x="6904038" y="4557713"/>
              <a:ext cx="46037" cy="539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10" y="22"/>
                </a:cxn>
                <a:cxn ang="0">
                  <a:pos x="20" y="28"/>
                </a:cxn>
                <a:cxn ang="0">
                  <a:pos x="28" y="26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16" y="14"/>
                </a:cxn>
                <a:cxn ang="0">
                  <a:pos x="16" y="8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2" y="8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6" y="12"/>
                  </a:lnTo>
                  <a:lnTo>
                    <a:pt x="10" y="22"/>
                  </a:lnTo>
                  <a:lnTo>
                    <a:pt x="20" y="28"/>
                  </a:lnTo>
                  <a:lnTo>
                    <a:pt x="28" y="26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16" y="14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ltGray">
            <a:xfrm>
              <a:off x="6965950" y="4587875"/>
              <a:ext cx="30163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14"/>
                </a:cxn>
                <a:cxn ang="0">
                  <a:pos x="18" y="14"/>
                </a:cxn>
                <a:cxn ang="0">
                  <a:pos x="16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10"/>
                </a:cxn>
              </a:cxnLst>
              <a:rect l="0" t="0" r="r" b="b"/>
              <a:pathLst>
                <a:path w="19" h="15">
                  <a:moveTo>
                    <a:pt x="0" y="10"/>
                  </a:moveTo>
                  <a:lnTo>
                    <a:pt x="8" y="14"/>
                  </a:lnTo>
                  <a:lnTo>
                    <a:pt x="18" y="14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ltGray">
            <a:xfrm>
              <a:off x="6664325" y="4486275"/>
              <a:ext cx="23813" cy="317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4" y="6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15" h="17">
                  <a:moveTo>
                    <a:pt x="0" y="4"/>
                  </a:moveTo>
                  <a:lnTo>
                    <a:pt x="10" y="16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ltGray">
            <a:xfrm>
              <a:off x="6705600" y="4562475"/>
              <a:ext cx="2222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16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15" h="19">
                  <a:moveTo>
                    <a:pt x="0" y="6"/>
                  </a:moveTo>
                  <a:lnTo>
                    <a:pt x="6" y="16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ltGray">
            <a:xfrm>
              <a:off x="7308850" y="4689475"/>
              <a:ext cx="93663" cy="4603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32" y="18"/>
                </a:cxn>
                <a:cxn ang="0">
                  <a:pos x="38" y="18"/>
                </a:cxn>
                <a:cxn ang="0">
                  <a:pos x="58" y="8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2" y="8"/>
                </a:cxn>
                <a:cxn ang="0">
                  <a:pos x="36" y="10"/>
                </a:cxn>
                <a:cxn ang="0">
                  <a:pos x="30" y="14"/>
                </a:cxn>
                <a:cxn ang="0">
                  <a:pos x="24" y="10"/>
                </a:cxn>
                <a:cxn ang="0">
                  <a:pos x="18" y="8"/>
                </a:cxn>
                <a:cxn ang="0">
                  <a:pos x="8" y="14"/>
                </a:cxn>
                <a:cxn ang="0">
                  <a:pos x="0" y="22"/>
                </a:cxn>
              </a:cxnLst>
              <a:rect l="0" t="0" r="r" b="b"/>
              <a:pathLst>
                <a:path w="59" h="25">
                  <a:moveTo>
                    <a:pt x="0" y="22"/>
                  </a:moveTo>
                  <a:lnTo>
                    <a:pt x="6" y="24"/>
                  </a:lnTo>
                  <a:lnTo>
                    <a:pt x="8" y="20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4" y="10"/>
                  </a:lnTo>
                  <a:lnTo>
                    <a:pt x="18" y="8"/>
                  </a:lnTo>
                  <a:lnTo>
                    <a:pt x="8" y="14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3" name="Freeform 211"/>
            <p:cNvSpPr>
              <a:spLocks/>
            </p:cNvSpPr>
            <p:nvPr/>
          </p:nvSpPr>
          <p:spPr bwMode="ltGray">
            <a:xfrm>
              <a:off x="7416800" y="4649788"/>
              <a:ext cx="115888" cy="1143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" y="54"/>
                </a:cxn>
                <a:cxn ang="0">
                  <a:pos x="2" y="54"/>
                </a:cxn>
                <a:cxn ang="0">
                  <a:pos x="4" y="42"/>
                </a:cxn>
                <a:cxn ang="0">
                  <a:pos x="22" y="32"/>
                </a:cxn>
                <a:cxn ang="0">
                  <a:pos x="28" y="24"/>
                </a:cxn>
                <a:cxn ang="0">
                  <a:pos x="28" y="22"/>
                </a:cxn>
                <a:cxn ang="0">
                  <a:pos x="52" y="8"/>
                </a:cxn>
                <a:cxn ang="0">
                  <a:pos x="60" y="8"/>
                </a:cxn>
                <a:cxn ang="0">
                  <a:pos x="68" y="0"/>
                </a:cxn>
                <a:cxn ang="0">
                  <a:pos x="72" y="2"/>
                </a:cxn>
                <a:cxn ang="0">
                  <a:pos x="64" y="12"/>
                </a:cxn>
                <a:cxn ang="0">
                  <a:pos x="60" y="14"/>
                </a:cxn>
                <a:cxn ang="0">
                  <a:pos x="54" y="18"/>
                </a:cxn>
                <a:cxn ang="0">
                  <a:pos x="40" y="32"/>
                </a:cxn>
                <a:cxn ang="0">
                  <a:pos x="36" y="34"/>
                </a:cxn>
                <a:cxn ang="0">
                  <a:pos x="34" y="42"/>
                </a:cxn>
                <a:cxn ang="0">
                  <a:pos x="28" y="44"/>
                </a:cxn>
                <a:cxn ang="0">
                  <a:pos x="26" y="50"/>
                </a:cxn>
                <a:cxn ang="0">
                  <a:pos x="18" y="52"/>
                </a:cxn>
                <a:cxn ang="0">
                  <a:pos x="14" y="52"/>
                </a:cxn>
                <a:cxn ang="0">
                  <a:pos x="6" y="62"/>
                </a:cxn>
                <a:cxn ang="0">
                  <a:pos x="0" y="60"/>
                </a:cxn>
              </a:cxnLst>
              <a:rect l="0" t="0" r="r" b="b"/>
              <a:pathLst>
                <a:path w="73" h="63">
                  <a:moveTo>
                    <a:pt x="0" y="60"/>
                  </a:moveTo>
                  <a:lnTo>
                    <a:pt x="6" y="54"/>
                  </a:lnTo>
                  <a:lnTo>
                    <a:pt x="2" y="54"/>
                  </a:lnTo>
                  <a:lnTo>
                    <a:pt x="4" y="42"/>
                  </a:lnTo>
                  <a:lnTo>
                    <a:pt x="22" y="32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52" y="8"/>
                  </a:lnTo>
                  <a:lnTo>
                    <a:pt x="60" y="8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64" y="12"/>
                  </a:lnTo>
                  <a:lnTo>
                    <a:pt x="60" y="14"/>
                  </a:lnTo>
                  <a:lnTo>
                    <a:pt x="54" y="18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26" y="50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6" y="62"/>
                  </a:lnTo>
                  <a:lnTo>
                    <a:pt x="0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4" name="Freeform 212"/>
            <p:cNvSpPr>
              <a:spLocks/>
            </p:cNvSpPr>
            <p:nvPr/>
          </p:nvSpPr>
          <p:spPr bwMode="ltGray">
            <a:xfrm>
              <a:off x="7515225" y="4457700"/>
              <a:ext cx="38100" cy="3016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6"/>
                </a:cxn>
                <a:cxn ang="0">
                  <a:pos x="22" y="8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2" y="6"/>
                </a:cxn>
                <a:cxn ang="0">
                  <a:pos x="0" y="14"/>
                </a:cxn>
              </a:cxnLst>
              <a:rect l="0" t="0" r="r" b="b"/>
              <a:pathLst>
                <a:path w="25" h="17">
                  <a:moveTo>
                    <a:pt x="0" y="14"/>
                  </a:moveTo>
                  <a:lnTo>
                    <a:pt x="8" y="16"/>
                  </a:lnTo>
                  <a:lnTo>
                    <a:pt x="22" y="8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5" name="Freeform 213"/>
            <p:cNvSpPr>
              <a:spLocks/>
            </p:cNvSpPr>
            <p:nvPr/>
          </p:nvSpPr>
          <p:spPr bwMode="ltGray">
            <a:xfrm>
              <a:off x="7299325" y="4294188"/>
              <a:ext cx="206375" cy="328612"/>
            </a:xfrm>
            <a:custGeom>
              <a:avLst/>
              <a:gdLst/>
              <a:ahLst/>
              <a:cxnLst>
                <a:cxn ang="0">
                  <a:pos x="116" y="10"/>
                </a:cxn>
                <a:cxn ang="0">
                  <a:pos x="110" y="18"/>
                </a:cxn>
                <a:cxn ang="0">
                  <a:pos x="86" y="30"/>
                </a:cxn>
                <a:cxn ang="0">
                  <a:pos x="64" y="32"/>
                </a:cxn>
                <a:cxn ang="0">
                  <a:pos x="50" y="30"/>
                </a:cxn>
                <a:cxn ang="0">
                  <a:pos x="42" y="42"/>
                </a:cxn>
                <a:cxn ang="0">
                  <a:pos x="30" y="46"/>
                </a:cxn>
                <a:cxn ang="0">
                  <a:pos x="22" y="66"/>
                </a:cxn>
                <a:cxn ang="0">
                  <a:pos x="18" y="84"/>
                </a:cxn>
                <a:cxn ang="0">
                  <a:pos x="12" y="108"/>
                </a:cxn>
                <a:cxn ang="0">
                  <a:pos x="0" y="124"/>
                </a:cxn>
                <a:cxn ang="0">
                  <a:pos x="4" y="142"/>
                </a:cxn>
                <a:cxn ang="0">
                  <a:pos x="12" y="144"/>
                </a:cxn>
                <a:cxn ang="0">
                  <a:pos x="8" y="168"/>
                </a:cxn>
                <a:cxn ang="0">
                  <a:pos x="12" y="180"/>
                </a:cxn>
                <a:cxn ang="0">
                  <a:pos x="32" y="176"/>
                </a:cxn>
                <a:cxn ang="0">
                  <a:pos x="28" y="162"/>
                </a:cxn>
                <a:cxn ang="0">
                  <a:pos x="32" y="150"/>
                </a:cxn>
                <a:cxn ang="0">
                  <a:pos x="34" y="130"/>
                </a:cxn>
                <a:cxn ang="0">
                  <a:pos x="36" y="118"/>
                </a:cxn>
                <a:cxn ang="0">
                  <a:pos x="48" y="114"/>
                </a:cxn>
                <a:cxn ang="0">
                  <a:pos x="40" y="128"/>
                </a:cxn>
                <a:cxn ang="0">
                  <a:pos x="50" y="142"/>
                </a:cxn>
                <a:cxn ang="0">
                  <a:pos x="50" y="152"/>
                </a:cxn>
                <a:cxn ang="0">
                  <a:pos x="58" y="148"/>
                </a:cxn>
                <a:cxn ang="0">
                  <a:pos x="76" y="142"/>
                </a:cxn>
                <a:cxn ang="0">
                  <a:pos x="72" y="134"/>
                </a:cxn>
                <a:cxn ang="0">
                  <a:pos x="68" y="128"/>
                </a:cxn>
                <a:cxn ang="0">
                  <a:pos x="64" y="102"/>
                </a:cxn>
                <a:cxn ang="0">
                  <a:pos x="64" y="90"/>
                </a:cxn>
                <a:cxn ang="0">
                  <a:pos x="76" y="70"/>
                </a:cxn>
                <a:cxn ang="0">
                  <a:pos x="92" y="66"/>
                </a:cxn>
                <a:cxn ang="0">
                  <a:pos x="80" y="60"/>
                </a:cxn>
                <a:cxn ang="0">
                  <a:pos x="66" y="68"/>
                </a:cxn>
                <a:cxn ang="0">
                  <a:pos x="54" y="72"/>
                </a:cxn>
                <a:cxn ang="0">
                  <a:pos x="44" y="82"/>
                </a:cxn>
                <a:cxn ang="0">
                  <a:pos x="34" y="74"/>
                </a:cxn>
                <a:cxn ang="0">
                  <a:pos x="38" y="54"/>
                </a:cxn>
                <a:cxn ang="0">
                  <a:pos x="52" y="48"/>
                </a:cxn>
                <a:cxn ang="0">
                  <a:pos x="66" y="44"/>
                </a:cxn>
                <a:cxn ang="0">
                  <a:pos x="88" y="36"/>
                </a:cxn>
                <a:cxn ang="0">
                  <a:pos x="106" y="32"/>
                </a:cxn>
                <a:cxn ang="0">
                  <a:pos x="120" y="18"/>
                </a:cxn>
                <a:cxn ang="0">
                  <a:pos x="130" y="0"/>
                </a:cxn>
              </a:cxnLst>
              <a:rect l="0" t="0" r="r" b="b"/>
              <a:pathLst>
                <a:path w="131" h="181">
                  <a:moveTo>
                    <a:pt x="124" y="0"/>
                  </a:moveTo>
                  <a:lnTo>
                    <a:pt x="116" y="10"/>
                  </a:lnTo>
                  <a:lnTo>
                    <a:pt x="112" y="14"/>
                  </a:lnTo>
                  <a:lnTo>
                    <a:pt x="110" y="18"/>
                  </a:lnTo>
                  <a:lnTo>
                    <a:pt x="100" y="26"/>
                  </a:lnTo>
                  <a:lnTo>
                    <a:pt x="86" y="30"/>
                  </a:lnTo>
                  <a:lnTo>
                    <a:pt x="68" y="28"/>
                  </a:lnTo>
                  <a:lnTo>
                    <a:pt x="64" y="32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4" y="34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0" y="46"/>
                  </a:lnTo>
                  <a:lnTo>
                    <a:pt x="26" y="56"/>
                  </a:lnTo>
                  <a:lnTo>
                    <a:pt x="22" y="66"/>
                  </a:lnTo>
                  <a:lnTo>
                    <a:pt x="24" y="82"/>
                  </a:lnTo>
                  <a:lnTo>
                    <a:pt x="18" y="84"/>
                  </a:lnTo>
                  <a:lnTo>
                    <a:pt x="14" y="100"/>
                  </a:lnTo>
                  <a:lnTo>
                    <a:pt x="12" y="108"/>
                  </a:lnTo>
                  <a:lnTo>
                    <a:pt x="6" y="120"/>
                  </a:lnTo>
                  <a:lnTo>
                    <a:pt x="0" y="124"/>
                  </a:lnTo>
                  <a:lnTo>
                    <a:pt x="2" y="134"/>
                  </a:lnTo>
                  <a:lnTo>
                    <a:pt x="4" y="142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6" y="150"/>
                  </a:lnTo>
                  <a:lnTo>
                    <a:pt x="8" y="168"/>
                  </a:lnTo>
                  <a:lnTo>
                    <a:pt x="8" y="178"/>
                  </a:lnTo>
                  <a:lnTo>
                    <a:pt x="12" y="180"/>
                  </a:lnTo>
                  <a:lnTo>
                    <a:pt x="20" y="176"/>
                  </a:lnTo>
                  <a:lnTo>
                    <a:pt x="32" y="176"/>
                  </a:lnTo>
                  <a:lnTo>
                    <a:pt x="26" y="168"/>
                  </a:lnTo>
                  <a:lnTo>
                    <a:pt x="28" y="162"/>
                  </a:lnTo>
                  <a:lnTo>
                    <a:pt x="34" y="158"/>
                  </a:lnTo>
                  <a:lnTo>
                    <a:pt x="32" y="150"/>
                  </a:lnTo>
                  <a:lnTo>
                    <a:pt x="34" y="142"/>
                  </a:lnTo>
                  <a:lnTo>
                    <a:pt x="34" y="130"/>
                  </a:lnTo>
                  <a:lnTo>
                    <a:pt x="32" y="120"/>
                  </a:lnTo>
                  <a:lnTo>
                    <a:pt x="36" y="118"/>
                  </a:lnTo>
                  <a:lnTo>
                    <a:pt x="38" y="114"/>
                  </a:lnTo>
                  <a:lnTo>
                    <a:pt x="48" y="114"/>
                  </a:lnTo>
                  <a:lnTo>
                    <a:pt x="42" y="120"/>
                  </a:lnTo>
                  <a:lnTo>
                    <a:pt x="40" y="128"/>
                  </a:lnTo>
                  <a:lnTo>
                    <a:pt x="46" y="136"/>
                  </a:lnTo>
                  <a:lnTo>
                    <a:pt x="50" y="142"/>
                  </a:lnTo>
                  <a:lnTo>
                    <a:pt x="48" y="146"/>
                  </a:lnTo>
                  <a:lnTo>
                    <a:pt x="50" y="152"/>
                  </a:lnTo>
                  <a:lnTo>
                    <a:pt x="62" y="152"/>
                  </a:lnTo>
                  <a:lnTo>
                    <a:pt x="58" y="148"/>
                  </a:lnTo>
                  <a:lnTo>
                    <a:pt x="66" y="142"/>
                  </a:lnTo>
                  <a:lnTo>
                    <a:pt x="76" y="142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70" y="116"/>
                  </a:lnTo>
                  <a:lnTo>
                    <a:pt x="64" y="102"/>
                  </a:lnTo>
                  <a:lnTo>
                    <a:pt x="58" y="96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76" y="70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0" y="58"/>
                  </a:lnTo>
                  <a:lnTo>
                    <a:pt x="80" y="60"/>
                  </a:lnTo>
                  <a:lnTo>
                    <a:pt x="76" y="64"/>
                  </a:lnTo>
                  <a:lnTo>
                    <a:pt x="66" y="68"/>
                  </a:lnTo>
                  <a:lnTo>
                    <a:pt x="62" y="72"/>
                  </a:lnTo>
                  <a:lnTo>
                    <a:pt x="54" y="72"/>
                  </a:lnTo>
                  <a:lnTo>
                    <a:pt x="46" y="80"/>
                  </a:lnTo>
                  <a:lnTo>
                    <a:pt x="44" y="82"/>
                  </a:lnTo>
                  <a:lnTo>
                    <a:pt x="38" y="78"/>
                  </a:lnTo>
                  <a:lnTo>
                    <a:pt x="34" y="74"/>
                  </a:lnTo>
                  <a:lnTo>
                    <a:pt x="36" y="66"/>
                  </a:lnTo>
                  <a:lnTo>
                    <a:pt x="38" y="54"/>
                  </a:lnTo>
                  <a:lnTo>
                    <a:pt x="46" y="48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66" y="44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102" y="38"/>
                  </a:lnTo>
                  <a:lnTo>
                    <a:pt x="106" y="32"/>
                  </a:lnTo>
                  <a:lnTo>
                    <a:pt x="112" y="32"/>
                  </a:lnTo>
                  <a:lnTo>
                    <a:pt x="120" y="18"/>
                  </a:lnTo>
                  <a:lnTo>
                    <a:pt x="124" y="10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Freeform 214"/>
            <p:cNvSpPr>
              <a:spLocks/>
            </p:cNvSpPr>
            <p:nvPr/>
          </p:nvSpPr>
          <p:spPr bwMode="ltGray">
            <a:xfrm>
              <a:off x="7643813" y="4554538"/>
              <a:ext cx="30162" cy="49212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4" y="8"/>
                </a:cxn>
                <a:cxn ang="0">
                  <a:pos x="8" y="20"/>
                </a:cxn>
                <a:cxn ang="0">
                  <a:pos x="0" y="26"/>
                </a:cxn>
                <a:cxn ang="0">
                  <a:pos x="4" y="10"/>
                </a:cxn>
              </a:cxnLst>
              <a:rect l="0" t="0" r="r" b="b"/>
              <a:pathLst>
                <a:path w="19" h="27">
                  <a:moveTo>
                    <a:pt x="4" y="10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8" y="20"/>
                  </a:lnTo>
                  <a:lnTo>
                    <a:pt x="0" y="26"/>
                  </a:lnTo>
                  <a:lnTo>
                    <a:pt x="4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7" name="Freeform 215"/>
            <p:cNvSpPr>
              <a:spLocks/>
            </p:cNvSpPr>
            <p:nvPr/>
          </p:nvSpPr>
          <p:spPr bwMode="ltGray">
            <a:xfrm>
              <a:off x="7564438" y="4243388"/>
              <a:ext cx="46037" cy="107950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8" y="36"/>
                </a:cxn>
                <a:cxn ang="0">
                  <a:pos x="18" y="28"/>
                </a:cxn>
                <a:cxn ang="0">
                  <a:pos x="20" y="20"/>
                </a:cxn>
                <a:cxn ang="0">
                  <a:pos x="28" y="12"/>
                </a:cxn>
                <a:cxn ang="0">
                  <a:pos x="20" y="12"/>
                </a:cxn>
                <a:cxn ang="0">
                  <a:pos x="12" y="24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0" y="20"/>
                </a:cxn>
                <a:cxn ang="0">
                  <a:pos x="6" y="30"/>
                </a:cxn>
                <a:cxn ang="0">
                  <a:pos x="6" y="38"/>
                </a:cxn>
                <a:cxn ang="0">
                  <a:pos x="6" y="50"/>
                </a:cxn>
                <a:cxn ang="0">
                  <a:pos x="20" y="58"/>
                </a:cxn>
                <a:cxn ang="0">
                  <a:pos x="12" y="46"/>
                </a:cxn>
                <a:cxn ang="0">
                  <a:pos x="12" y="34"/>
                </a:cxn>
              </a:cxnLst>
              <a:rect l="0" t="0" r="r" b="b"/>
              <a:pathLst>
                <a:path w="29" h="59">
                  <a:moveTo>
                    <a:pt x="12" y="34"/>
                  </a:moveTo>
                  <a:lnTo>
                    <a:pt x="28" y="36"/>
                  </a:lnTo>
                  <a:lnTo>
                    <a:pt x="18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0" y="12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6" y="6"/>
                  </a:lnTo>
                  <a:lnTo>
                    <a:pt x="8" y="0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6" y="38"/>
                  </a:lnTo>
                  <a:lnTo>
                    <a:pt x="6" y="50"/>
                  </a:lnTo>
                  <a:lnTo>
                    <a:pt x="20" y="58"/>
                  </a:lnTo>
                  <a:lnTo>
                    <a:pt x="12" y="46"/>
                  </a:lnTo>
                  <a:lnTo>
                    <a:pt x="12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8" name="Freeform 216"/>
            <p:cNvSpPr>
              <a:spLocks/>
            </p:cNvSpPr>
            <p:nvPr/>
          </p:nvSpPr>
          <p:spPr bwMode="ltGray">
            <a:xfrm>
              <a:off x="7588250" y="4217988"/>
              <a:ext cx="19050" cy="381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0"/>
                </a:cxn>
                <a:cxn ang="0">
                  <a:pos x="2" y="20"/>
                </a:cxn>
                <a:cxn ang="0">
                  <a:pos x="12" y="12"/>
                </a:cxn>
                <a:cxn ang="0">
                  <a:pos x="4" y="0"/>
                </a:cxn>
              </a:cxnLst>
              <a:rect l="0" t="0" r="r" b="b"/>
              <a:pathLst>
                <a:path w="13" h="21">
                  <a:moveTo>
                    <a:pt x="4" y="0"/>
                  </a:moveTo>
                  <a:lnTo>
                    <a:pt x="0" y="10"/>
                  </a:lnTo>
                  <a:lnTo>
                    <a:pt x="2" y="20"/>
                  </a:lnTo>
                  <a:lnTo>
                    <a:pt x="12" y="1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19" name="Freeform 217"/>
            <p:cNvSpPr>
              <a:spLocks/>
            </p:cNvSpPr>
            <p:nvPr/>
          </p:nvSpPr>
          <p:spPr bwMode="ltGray">
            <a:xfrm>
              <a:off x="7013575" y="4270375"/>
              <a:ext cx="304800" cy="333375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62" y="18"/>
                </a:cxn>
                <a:cxn ang="0">
                  <a:pos x="164" y="22"/>
                </a:cxn>
                <a:cxn ang="0">
                  <a:pos x="174" y="46"/>
                </a:cxn>
                <a:cxn ang="0">
                  <a:pos x="190" y="62"/>
                </a:cxn>
                <a:cxn ang="0">
                  <a:pos x="174" y="66"/>
                </a:cxn>
                <a:cxn ang="0">
                  <a:pos x="170" y="70"/>
                </a:cxn>
                <a:cxn ang="0">
                  <a:pos x="162" y="82"/>
                </a:cxn>
                <a:cxn ang="0">
                  <a:pos x="160" y="106"/>
                </a:cxn>
                <a:cxn ang="0">
                  <a:pos x="154" y="116"/>
                </a:cxn>
                <a:cxn ang="0">
                  <a:pos x="142" y="120"/>
                </a:cxn>
                <a:cxn ang="0">
                  <a:pos x="138" y="134"/>
                </a:cxn>
                <a:cxn ang="0">
                  <a:pos x="146" y="140"/>
                </a:cxn>
                <a:cxn ang="0">
                  <a:pos x="138" y="152"/>
                </a:cxn>
                <a:cxn ang="0">
                  <a:pos x="132" y="162"/>
                </a:cxn>
                <a:cxn ang="0">
                  <a:pos x="110" y="182"/>
                </a:cxn>
                <a:cxn ang="0">
                  <a:pos x="100" y="184"/>
                </a:cxn>
                <a:cxn ang="0">
                  <a:pos x="96" y="168"/>
                </a:cxn>
                <a:cxn ang="0">
                  <a:pos x="78" y="176"/>
                </a:cxn>
                <a:cxn ang="0">
                  <a:pos x="66" y="178"/>
                </a:cxn>
                <a:cxn ang="0">
                  <a:pos x="52" y="180"/>
                </a:cxn>
                <a:cxn ang="0">
                  <a:pos x="54" y="166"/>
                </a:cxn>
                <a:cxn ang="0">
                  <a:pos x="44" y="174"/>
                </a:cxn>
                <a:cxn ang="0">
                  <a:pos x="28" y="172"/>
                </a:cxn>
                <a:cxn ang="0">
                  <a:pos x="22" y="150"/>
                </a:cxn>
                <a:cxn ang="0">
                  <a:pos x="22" y="140"/>
                </a:cxn>
                <a:cxn ang="0">
                  <a:pos x="14" y="144"/>
                </a:cxn>
                <a:cxn ang="0">
                  <a:pos x="2" y="112"/>
                </a:cxn>
                <a:cxn ang="0">
                  <a:pos x="8" y="92"/>
                </a:cxn>
                <a:cxn ang="0">
                  <a:pos x="10" y="82"/>
                </a:cxn>
                <a:cxn ang="0">
                  <a:pos x="18" y="84"/>
                </a:cxn>
                <a:cxn ang="0">
                  <a:pos x="36" y="98"/>
                </a:cxn>
                <a:cxn ang="0">
                  <a:pos x="50" y="94"/>
                </a:cxn>
                <a:cxn ang="0">
                  <a:pos x="70" y="88"/>
                </a:cxn>
                <a:cxn ang="0">
                  <a:pos x="86" y="68"/>
                </a:cxn>
                <a:cxn ang="0">
                  <a:pos x="92" y="70"/>
                </a:cxn>
                <a:cxn ang="0">
                  <a:pos x="104" y="64"/>
                </a:cxn>
                <a:cxn ang="0">
                  <a:pos x="116" y="50"/>
                </a:cxn>
                <a:cxn ang="0">
                  <a:pos x="128" y="34"/>
                </a:cxn>
                <a:cxn ang="0">
                  <a:pos x="130" y="20"/>
                </a:cxn>
                <a:cxn ang="0">
                  <a:pos x="132" y="12"/>
                </a:cxn>
                <a:cxn ang="0">
                  <a:pos x="164" y="0"/>
                </a:cxn>
              </a:cxnLst>
              <a:rect l="0" t="0" r="r" b="b"/>
              <a:pathLst>
                <a:path w="191" h="185">
                  <a:moveTo>
                    <a:pt x="164" y="0"/>
                  </a:moveTo>
                  <a:lnTo>
                    <a:pt x="172" y="12"/>
                  </a:lnTo>
                  <a:lnTo>
                    <a:pt x="154" y="14"/>
                  </a:lnTo>
                  <a:lnTo>
                    <a:pt x="162" y="18"/>
                  </a:lnTo>
                  <a:lnTo>
                    <a:pt x="156" y="22"/>
                  </a:lnTo>
                  <a:lnTo>
                    <a:pt x="164" y="22"/>
                  </a:lnTo>
                  <a:lnTo>
                    <a:pt x="178" y="40"/>
                  </a:lnTo>
                  <a:lnTo>
                    <a:pt x="174" y="46"/>
                  </a:lnTo>
                  <a:lnTo>
                    <a:pt x="186" y="58"/>
                  </a:lnTo>
                  <a:lnTo>
                    <a:pt x="190" y="62"/>
                  </a:lnTo>
                  <a:lnTo>
                    <a:pt x="186" y="66"/>
                  </a:lnTo>
                  <a:lnTo>
                    <a:pt x="174" y="66"/>
                  </a:lnTo>
                  <a:lnTo>
                    <a:pt x="176" y="68"/>
                  </a:lnTo>
                  <a:lnTo>
                    <a:pt x="170" y="70"/>
                  </a:lnTo>
                  <a:lnTo>
                    <a:pt x="166" y="72"/>
                  </a:lnTo>
                  <a:lnTo>
                    <a:pt x="162" y="82"/>
                  </a:lnTo>
                  <a:lnTo>
                    <a:pt x="160" y="100"/>
                  </a:lnTo>
                  <a:lnTo>
                    <a:pt x="160" y="106"/>
                  </a:lnTo>
                  <a:lnTo>
                    <a:pt x="154" y="108"/>
                  </a:lnTo>
                  <a:lnTo>
                    <a:pt x="154" y="116"/>
                  </a:lnTo>
                  <a:lnTo>
                    <a:pt x="146" y="116"/>
                  </a:lnTo>
                  <a:lnTo>
                    <a:pt x="142" y="120"/>
                  </a:lnTo>
                  <a:lnTo>
                    <a:pt x="138" y="126"/>
                  </a:lnTo>
                  <a:lnTo>
                    <a:pt x="138" y="134"/>
                  </a:lnTo>
                  <a:lnTo>
                    <a:pt x="142" y="138"/>
                  </a:lnTo>
                  <a:lnTo>
                    <a:pt x="146" y="140"/>
                  </a:lnTo>
                  <a:lnTo>
                    <a:pt x="140" y="144"/>
                  </a:lnTo>
                  <a:lnTo>
                    <a:pt x="138" y="152"/>
                  </a:lnTo>
                  <a:lnTo>
                    <a:pt x="134" y="154"/>
                  </a:lnTo>
                  <a:lnTo>
                    <a:pt x="132" y="162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106" y="184"/>
                  </a:lnTo>
                  <a:lnTo>
                    <a:pt x="100" y="184"/>
                  </a:lnTo>
                  <a:lnTo>
                    <a:pt x="100" y="172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8" y="176"/>
                  </a:lnTo>
                  <a:lnTo>
                    <a:pt x="74" y="172"/>
                  </a:lnTo>
                  <a:lnTo>
                    <a:pt x="66" y="178"/>
                  </a:lnTo>
                  <a:lnTo>
                    <a:pt x="60" y="176"/>
                  </a:lnTo>
                  <a:lnTo>
                    <a:pt x="52" y="180"/>
                  </a:lnTo>
                  <a:lnTo>
                    <a:pt x="54" y="174"/>
                  </a:lnTo>
                  <a:lnTo>
                    <a:pt x="54" y="166"/>
                  </a:lnTo>
                  <a:lnTo>
                    <a:pt x="50" y="168"/>
                  </a:lnTo>
                  <a:lnTo>
                    <a:pt x="44" y="174"/>
                  </a:lnTo>
                  <a:lnTo>
                    <a:pt x="32" y="172"/>
                  </a:lnTo>
                  <a:lnTo>
                    <a:pt x="28" y="172"/>
                  </a:lnTo>
                  <a:lnTo>
                    <a:pt x="22" y="15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22" y="140"/>
                  </a:lnTo>
                  <a:lnTo>
                    <a:pt x="18" y="140"/>
                  </a:lnTo>
                  <a:lnTo>
                    <a:pt x="14" y="144"/>
                  </a:lnTo>
                  <a:lnTo>
                    <a:pt x="10" y="124"/>
                  </a:lnTo>
                  <a:lnTo>
                    <a:pt x="2" y="112"/>
                  </a:lnTo>
                  <a:lnTo>
                    <a:pt x="0" y="104"/>
                  </a:lnTo>
                  <a:lnTo>
                    <a:pt x="8" y="92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42" y="98"/>
                  </a:lnTo>
                  <a:lnTo>
                    <a:pt x="50" y="94"/>
                  </a:lnTo>
                  <a:lnTo>
                    <a:pt x="66" y="92"/>
                  </a:lnTo>
                  <a:lnTo>
                    <a:pt x="70" y="88"/>
                  </a:lnTo>
                  <a:lnTo>
                    <a:pt x="74" y="76"/>
                  </a:lnTo>
                  <a:lnTo>
                    <a:pt x="86" y="68"/>
                  </a:lnTo>
                  <a:lnTo>
                    <a:pt x="88" y="74"/>
                  </a:lnTo>
                  <a:lnTo>
                    <a:pt x="92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4" y="60"/>
                  </a:lnTo>
                  <a:lnTo>
                    <a:pt x="116" y="50"/>
                  </a:lnTo>
                  <a:lnTo>
                    <a:pt x="122" y="40"/>
                  </a:lnTo>
                  <a:lnTo>
                    <a:pt x="128" y="34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2" y="16"/>
                  </a:lnTo>
                  <a:lnTo>
                    <a:pt x="132" y="12"/>
                  </a:lnTo>
                  <a:lnTo>
                    <a:pt x="142" y="6"/>
                  </a:lnTo>
                  <a:lnTo>
                    <a:pt x="16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0" name="Freeform 218"/>
            <p:cNvSpPr>
              <a:spLocks/>
            </p:cNvSpPr>
            <p:nvPr/>
          </p:nvSpPr>
          <p:spPr bwMode="ltGray">
            <a:xfrm>
              <a:off x="7118350" y="3660775"/>
              <a:ext cx="26988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4"/>
                </a:cxn>
                <a:cxn ang="0">
                  <a:pos x="8" y="22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lnTo>
                    <a:pt x="2" y="14"/>
                  </a:lnTo>
                  <a:lnTo>
                    <a:pt x="8" y="22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1" name="Freeform 219"/>
            <p:cNvSpPr>
              <a:spLocks/>
            </p:cNvSpPr>
            <p:nvPr/>
          </p:nvSpPr>
          <p:spPr bwMode="ltGray">
            <a:xfrm>
              <a:off x="7091363" y="3684588"/>
              <a:ext cx="15875" cy="2381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12"/>
                </a:cxn>
                <a:cxn ang="0">
                  <a:pos x="10" y="12"/>
                </a:cxn>
                <a:cxn ang="0">
                  <a:pos x="10" y="0"/>
                </a:cxn>
                <a:cxn ang="0">
                  <a:pos x="2" y="2"/>
                </a:cxn>
              </a:cxnLst>
              <a:rect l="0" t="0" r="r" b="b"/>
              <a:pathLst>
                <a:path w="11" h="13">
                  <a:moveTo>
                    <a:pt x="2" y="2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2" name="Freeform 220"/>
            <p:cNvSpPr>
              <a:spLocks/>
            </p:cNvSpPr>
            <p:nvPr/>
          </p:nvSpPr>
          <p:spPr bwMode="ltGray">
            <a:xfrm>
              <a:off x="5287963" y="3432175"/>
              <a:ext cx="49212" cy="5080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16" y="28"/>
                </a:cxn>
                <a:cxn ang="0">
                  <a:pos x="26" y="22"/>
                </a:cxn>
                <a:cxn ang="0">
                  <a:pos x="24" y="16"/>
                </a:cxn>
                <a:cxn ang="0">
                  <a:pos x="20" y="12"/>
                </a:cxn>
                <a:cxn ang="0">
                  <a:pos x="28" y="10"/>
                </a:cxn>
                <a:cxn ang="0">
                  <a:pos x="30" y="4"/>
                </a:cxn>
              </a:cxnLst>
              <a:rect l="0" t="0" r="r" b="b"/>
              <a:pathLst>
                <a:path w="31" h="29">
                  <a:moveTo>
                    <a:pt x="30" y="4"/>
                  </a:moveTo>
                  <a:lnTo>
                    <a:pt x="24" y="0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6" y="28"/>
                  </a:lnTo>
                  <a:lnTo>
                    <a:pt x="26" y="22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8" y="10"/>
                  </a:lnTo>
                  <a:lnTo>
                    <a:pt x="3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3" name="Freeform 221"/>
            <p:cNvSpPr>
              <a:spLocks/>
            </p:cNvSpPr>
            <p:nvPr/>
          </p:nvSpPr>
          <p:spPr bwMode="ltGray">
            <a:xfrm>
              <a:off x="4546600" y="1731963"/>
              <a:ext cx="863600" cy="1320800"/>
            </a:xfrm>
            <a:custGeom>
              <a:avLst/>
              <a:gdLst/>
              <a:ahLst/>
              <a:cxnLst>
                <a:cxn ang="0">
                  <a:pos x="412" y="650"/>
                </a:cxn>
                <a:cxn ang="0">
                  <a:pos x="436" y="722"/>
                </a:cxn>
                <a:cxn ang="0">
                  <a:pos x="346" y="680"/>
                </a:cxn>
                <a:cxn ang="0">
                  <a:pos x="264" y="582"/>
                </a:cxn>
                <a:cxn ang="0">
                  <a:pos x="224" y="594"/>
                </a:cxn>
                <a:cxn ang="0">
                  <a:pos x="186" y="598"/>
                </a:cxn>
                <a:cxn ang="0">
                  <a:pos x="144" y="600"/>
                </a:cxn>
                <a:cxn ang="0">
                  <a:pos x="120" y="568"/>
                </a:cxn>
                <a:cxn ang="0">
                  <a:pos x="106" y="542"/>
                </a:cxn>
                <a:cxn ang="0">
                  <a:pos x="74" y="552"/>
                </a:cxn>
                <a:cxn ang="0">
                  <a:pos x="36" y="536"/>
                </a:cxn>
                <a:cxn ang="0">
                  <a:pos x="42" y="494"/>
                </a:cxn>
                <a:cxn ang="0">
                  <a:pos x="52" y="464"/>
                </a:cxn>
                <a:cxn ang="0">
                  <a:pos x="52" y="430"/>
                </a:cxn>
                <a:cxn ang="0">
                  <a:pos x="4" y="388"/>
                </a:cxn>
                <a:cxn ang="0">
                  <a:pos x="26" y="322"/>
                </a:cxn>
                <a:cxn ang="0">
                  <a:pos x="58" y="288"/>
                </a:cxn>
                <a:cxn ang="0">
                  <a:pos x="104" y="278"/>
                </a:cxn>
                <a:cxn ang="0">
                  <a:pos x="124" y="264"/>
                </a:cxn>
                <a:cxn ang="0">
                  <a:pos x="86" y="132"/>
                </a:cxn>
                <a:cxn ang="0">
                  <a:pos x="110" y="28"/>
                </a:cxn>
                <a:cxn ang="0">
                  <a:pos x="186" y="38"/>
                </a:cxn>
                <a:cxn ang="0">
                  <a:pos x="202" y="44"/>
                </a:cxn>
                <a:cxn ang="0">
                  <a:pos x="226" y="60"/>
                </a:cxn>
                <a:cxn ang="0">
                  <a:pos x="248" y="68"/>
                </a:cxn>
                <a:cxn ang="0">
                  <a:pos x="264" y="100"/>
                </a:cxn>
                <a:cxn ang="0">
                  <a:pos x="230" y="114"/>
                </a:cxn>
                <a:cxn ang="0">
                  <a:pos x="152" y="98"/>
                </a:cxn>
                <a:cxn ang="0">
                  <a:pos x="186" y="126"/>
                </a:cxn>
                <a:cxn ang="0">
                  <a:pos x="194" y="160"/>
                </a:cxn>
                <a:cxn ang="0">
                  <a:pos x="226" y="176"/>
                </a:cxn>
                <a:cxn ang="0">
                  <a:pos x="208" y="146"/>
                </a:cxn>
                <a:cxn ang="0">
                  <a:pos x="246" y="156"/>
                </a:cxn>
                <a:cxn ang="0">
                  <a:pos x="262" y="142"/>
                </a:cxn>
                <a:cxn ang="0">
                  <a:pos x="278" y="114"/>
                </a:cxn>
                <a:cxn ang="0">
                  <a:pos x="312" y="106"/>
                </a:cxn>
                <a:cxn ang="0">
                  <a:pos x="322" y="46"/>
                </a:cxn>
                <a:cxn ang="0">
                  <a:pos x="342" y="66"/>
                </a:cxn>
                <a:cxn ang="0">
                  <a:pos x="332" y="90"/>
                </a:cxn>
                <a:cxn ang="0">
                  <a:pos x="358" y="88"/>
                </a:cxn>
                <a:cxn ang="0">
                  <a:pos x="382" y="68"/>
                </a:cxn>
                <a:cxn ang="0">
                  <a:pos x="416" y="56"/>
                </a:cxn>
                <a:cxn ang="0">
                  <a:pos x="442" y="38"/>
                </a:cxn>
                <a:cxn ang="0">
                  <a:pos x="444" y="62"/>
                </a:cxn>
                <a:cxn ang="0">
                  <a:pos x="470" y="46"/>
                </a:cxn>
                <a:cxn ang="0">
                  <a:pos x="500" y="40"/>
                </a:cxn>
                <a:cxn ang="0">
                  <a:pos x="524" y="52"/>
                </a:cxn>
                <a:cxn ang="0">
                  <a:pos x="518" y="20"/>
                </a:cxn>
                <a:cxn ang="0">
                  <a:pos x="522" y="16"/>
                </a:cxn>
                <a:cxn ang="0">
                  <a:pos x="480" y="192"/>
                </a:cxn>
                <a:cxn ang="0">
                  <a:pos x="468" y="474"/>
                </a:cxn>
                <a:cxn ang="0">
                  <a:pos x="408" y="556"/>
                </a:cxn>
              </a:cxnLst>
              <a:rect l="0" t="0" r="r" b="b"/>
              <a:pathLst>
                <a:path w="545" h="729">
                  <a:moveTo>
                    <a:pt x="408" y="556"/>
                  </a:moveTo>
                  <a:lnTo>
                    <a:pt x="410" y="594"/>
                  </a:lnTo>
                  <a:lnTo>
                    <a:pt x="402" y="620"/>
                  </a:lnTo>
                  <a:lnTo>
                    <a:pt x="412" y="650"/>
                  </a:lnTo>
                  <a:lnTo>
                    <a:pt x="438" y="688"/>
                  </a:lnTo>
                  <a:lnTo>
                    <a:pt x="464" y="704"/>
                  </a:lnTo>
                  <a:lnTo>
                    <a:pt x="450" y="718"/>
                  </a:lnTo>
                  <a:lnTo>
                    <a:pt x="436" y="722"/>
                  </a:lnTo>
                  <a:lnTo>
                    <a:pt x="414" y="728"/>
                  </a:lnTo>
                  <a:lnTo>
                    <a:pt x="388" y="716"/>
                  </a:lnTo>
                  <a:lnTo>
                    <a:pt x="364" y="702"/>
                  </a:lnTo>
                  <a:lnTo>
                    <a:pt x="346" y="680"/>
                  </a:lnTo>
                  <a:lnTo>
                    <a:pt x="324" y="664"/>
                  </a:lnTo>
                  <a:lnTo>
                    <a:pt x="290" y="632"/>
                  </a:lnTo>
                  <a:lnTo>
                    <a:pt x="250" y="606"/>
                  </a:lnTo>
                  <a:lnTo>
                    <a:pt x="264" y="582"/>
                  </a:lnTo>
                  <a:lnTo>
                    <a:pt x="268" y="562"/>
                  </a:lnTo>
                  <a:lnTo>
                    <a:pt x="234" y="570"/>
                  </a:lnTo>
                  <a:lnTo>
                    <a:pt x="214" y="582"/>
                  </a:lnTo>
                  <a:lnTo>
                    <a:pt x="224" y="594"/>
                  </a:lnTo>
                  <a:lnTo>
                    <a:pt x="238" y="608"/>
                  </a:lnTo>
                  <a:lnTo>
                    <a:pt x="214" y="620"/>
                  </a:lnTo>
                  <a:lnTo>
                    <a:pt x="200" y="618"/>
                  </a:lnTo>
                  <a:lnTo>
                    <a:pt x="186" y="598"/>
                  </a:lnTo>
                  <a:lnTo>
                    <a:pt x="176" y="578"/>
                  </a:lnTo>
                  <a:lnTo>
                    <a:pt x="156" y="580"/>
                  </a:lnTo>
                  <a:lnTo>
                    <a:pt x="150" y="590"/>
                  </a:lnTo>
                  <a:lnTo>
                    <a:pt x="144" y="600"/>
                  </a:lnTo>
                  <a:lnTo>
                    <a:pt x="138" y="594"/>
                  </a:lnTo>
                  <a:lnTo>
                    <a:pt x="128" y="592"/>
                  </a:lnTo>
                  <a:lnTo>
                    <a:pt x="122" y="588"/>
                  </a:lnTo>
                  <a:lnTo>
                    <a:pt x="120" y="568"/>
                  </a:lnTo>
                  <a:lnTo>
                    <a:pt x="120" y="560"/>
                  </a:lnTo>
                  <a:lnTo>
                    <a:pt x="120" y="552"/>
                  </a:lnTo>
                  <a:lnTo>
                    <a:pt x="112" y="550"/>
                  </a:lnTo>
                  <a:lnTo>
                    <a:pt x="106" y="542"/>
                  </a:lnTo>
                  <a:lnTo>
                    <a:pt x="104" y="536"/>
                  </a:lnTo>
                  <a:lnTo>
                    <a:pt x="92" y="536"/>
                  </a:lnTo>
                  <a:lnTo>
                    <a:pt x="84" y="546"/>
                  </a:lnTo>
                  <a:lnTo>
                    <a:pt x="74" y="552"/>
                  </a:lnTo>
                  <a:lnTo>
                    <a:pt x="56" y="540"/>
                  </a:lnTo>
                  <a:lnTo>
                    <a:pt x="42" y="542"/>
                  </a:lnTo>
                  <a:lnTo>
                    <a:pt x="38" y="540"/>
                  </a:lnTo>
                  <a:lnTo>
                    <a:pt x="36" y="536"/>
                  </a:lnTo>
                  <a:lnTo>
                    <a:pt x="36" y="526"/>
                  </a:lnTo>
                  <a:lnTo>
                    <a:pt x="36" y="512"/>
                  </a:lnTo>
                  <a:lnTo>
                    <a:pt x="38" y="502"/>
                  </a:lnTo>
                  <a:lnTo>
                    <a:pt x="42" y="494"/>
                  </a:lnTo>
                  <a:lnTo>
                    <a:pt x="52" y="492"/>
                  </a:lnTo>
                  <a:lnTo>
                    <a:pt x="56" y="482"/>
                  </a:lnTo>
                  <a:lnTo>
                    <a:pt x="54" y="474"/>
                  </a:lnTo>
                  <a:lnTo>
                    <a:pt x="52" y="464"/>
                  </a:lnTo>
                  <a:lnTo>
                    <a:pt x="48" y="458"/>
                  </a:lnTo>
                  <a:lnTo>
                    <a:pt x="46" y="450"/>
                  </a:lnTo>
                  <a:lnTo>
                    <a:pt x="50" y="444"/>
                  </a:lnTo>
                  <a:lnTo>
                    <a:pt x="52" y="430"/>
                  </a:lnTo>
                  <a:lnTo>
                    <a:pt x="42" y="400"/>
                  </a:lnTo>
                  <a:lnTo>
                    <a:pt x="8" y="400"/>
                  </a:lnTo>
                  <a:lnTo>
                    <a:pt x="2" y="400"/>
                  </a:lnTo>
                  <a:lnTo>
                    <a:pt x="4" y="388"/>
                  </a:lnTo>
                  <a:lnTo>
                    <a:pt x="0" y="358"/>
                  </a:lnTo>
                  <a:lnTo>
                    <a:pt x="10" y="326"/>
                  </a:lnTo>
                  <a:lnTo>
                    <a:pt x="26" y="304"/>
                  </a:lnTo>
                  <a:lnTo>
                    <a:pt x="26" y="322"/>
                  </a:lnTo>
                  <a:lnTo>
                    <a:pt x="40" y="342"/>
                  </a:lnTo>
                  <a:lnTo>
                    <a:pt x="50" y="318"/>
                  </a:lnTo>
                  <a:lnTo>
                    <a:pt x="34" y="294"/>
                  </a:lnTo>
                  <a:lnTo>
                    <a:pt x="58" y="288"/>
                  </a:lnTo>
                  <a:lnTo>
                    <a:pt x="76" y="284"/>
                  </a:lnTo>
                  <a:lnTo>
                    <a:pt x="88" y="286"/>
                  </a:lnTo>
                  <a:lnTo>
                    <a:pt x="104" y="286"/>
                  </a:lnTo>
                  <a:lnTo>
                    <a:pt x="104" y="278"/>
                  </a:lnTo>
                  <a:lnTo>
                    <a:pt x="114" y="276"/>
                  </a:lnTo>
                  <a:lnTo>
                    <a:pt x="122" y="278"/>
                  </a:lnTo>
                  <a:lnTo>
                    <a:pt x="126" y="272"/>
                  </a:lnTo>
                  <a:lnTo>
                    <a:pt x="124" y="264"/>
                  </a:lnTo>
                  <a:lnTo>
                    <a:pt x="116" y="258"/>
                  </a:lnTo>
                  <a:lnTo>
                    <a:pt x="104" y="258"/>
                  </a:lnTo>
                  <a:lnTo>
                    <a:pt x="92" y="218"/>
                  </a:lnTo>
                  <a:lnTo>
                    <a:pt x="86" y="132"/>
                  </a:lnTo>
                  <a:lnTo>
                    <a:pt x="80" y="90"/>
                  </a:lnTo>
                  <a:lnTo>
                    <a:pt x="78" y="58"/>
                  </a:lnTo>
                  <a:lnTo>
                    <a:pt x="84" y="40"/>
                  </a:lnTo>
                  <a:lnTo>
                    <a:pt x="110" y="28"/>
                  </a:lnTo>
                  <a:lnTo>
                    <a:pt x="128" y="26"/>
                  </a:lnTo>
                  <a:lnTo>
                    <a:pt x="150" y="28"/>
                  </a:lnTo>
                  <a:lnTo>
                    <a:pt x="160" y="28"/>
                  </a:lnTo>
                  <a:lnTo>
                    <a:pt x="186" y="38"/>
                  </a:lnTo>
                  <a:lnTo>
                    <a:pt x="190" y="34"/>
                  </a:lnTo>
                  <a:lnTo>
                    <a:pt x="196" y="38"/>
                  </a:lnTo>
                  <a:lnTo>
                    <a:pt x="200" y="40"/>
                  </a:lnTo>
                  <a:lnTo>
                    <a:pt x="202" y="44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22" y="56"/>
                  </a:lnTo>
                  <a:lnTo>
                    <a:pt x="226" y="60"/>
                  </a:lnTo>
                  <a:lnTo>
                    <a:pt x="228" y="64"/>
                  </a:lnTo>
                  <a:lnTo>
                    <a:pt x="232" y="64"/>
                  </a:lnTo>
                  <a:lnTo>
                    <a:pt x="238" y="68"/>
                  </a:lnTo>
                  <a:lnTo>
                    <a:pt x="248" y="68"/>
                  </a:lnTo>
                  <a:lnTo>
                    <a:pt x="254" y="74"/>
                  </a:lnTo>
                  <a:lnTo>
                    <a:pt x="262" y="82"/>
                  </a:lnTo>
                  <a:lnTo>
                    <a:pt x="268" y="94"/>
                  </a:lnTo>
                  <a:lnTo>
                    <a:pt x="264" y="100"/>
                  </a:lnTo>
                  <a:lnTo>
                    <a:pt x="256" y="106"/>
                  </a:lnTo>
                  <a:lnTo>
                    <a:pt x="250" y="114"/>
                  </a:lnTo>
                  <a:lnTo>
                    <a:pt x="242" y="116"/>
                  </a:lnTo>
                  <a:lnTo>
                    <a:pt x="230" y="114"/>
                  </a:lnTo>
                  <a:lnTo>
                    <a:pt x="212" y="114"/>
                  </a:lnTo>
                  <a:lnTo>
                    <a:pt x="172" y="98"/>
                  </a:lnTo>
                  <a:lnTo>
                    <a:pt x="158" y="100"/>
                  </a:lnTo>
                  <a:lnTo>
                    <a:pt x="152" y="98"/>
                  </a:lnTo>
                  <a:lnTo>
                    <a:pt x="162" y="110"/>
                  </a:lnTo>
                  <a:lnTo>
                    <a:pt x="170" y="114"/>
                  </a:lnTo>
                  <a:lnTo>
                    <a:pt x="178" y="122"/>
                  </a:lnTo>
                  <a:lnTo>
                    <a:pt x="186" y="126"/>
                  </a:lnTo>
                  <a:lnTo>
                    <a:pt x="190" y="132"/>
                  </a:lnTo>
                  <a:lnTo>
                    <a:pt x="190" y="142"/>
                  </a:lnTo>
                  <a:lnTo>
                    <a:pt x="192" y="152"/>
                  </a:lnTo>
                  <a:lnTo>
                    <a:pt x="194" y="160"/>
                  </a:lnTo>
                  <a:lnTo>
                    <a:pt x="202" y="168"/>
                  </a:lnTo>
                  <a:lnTo>
                    <a:pt x="212" y="176"/>
                  </a:lnTo>
                  <a:lnTo>
                    <a:pt x="220" y="178"/>
                  </a:lnTo>
                  <a:lnTo>
                    <a:pt x="226" y="176"/>
                  </a:lnTo>
                  <a:lnTo>
                    <a:pt x="226" y="168"/>
                  </a:lnTo>
                  <a:lnTo>
                    <a:pt x="216" y="158"/>
                  </a:lnTo>
                  <a:lnTo>
                    <a:pt x="208" y="152"/>
                  </a:lnTo>
                  <a:lnTo>
                    <a:pt x="208" y="146"/>
                  </a:lnTo>
                  <a:lnTo>
                    <a:pt x="212" y="140"/>
                  </a:lnTo>
                  <a:lnTo>
                    <a:pt x="224" y="146"/>
                  </a:lnTo>
                  <a:lnTo>
                    <a:pt x="230" y="152"/>
                  </a:lnTo>
                  <a:lnTo>
                    <a:pt x="246" y="156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66" y="152"/>
                  </a:lnTo>
                  <a:lnTo>
                    <a:pt x="262" y="142"/>
                  </a:lnTo>
                  <a:lnTo>
                    <a:pt x="256" y="136"/>
                  </a:lnTo>
                  <a:lnTo>
                    <a:pt x="258" y="130"/>
                  </a:lnTo>
                  <a:lnTo>
                    <a:pt x="270" y="120"/>
                  </a:lnTo>
                  <a:lnTo>
                    <a:pt x="278" y="114"/>
                  </a:lnTo>
                  <a:lnTo>
                    <a:pt x="286" y="108"/>
                  </a:lnTo>
                  <a:lnTo>
                    <a:pt x="296" y="114"/>
                  </a:lnTo>
                  <a:lnTo>
                    <a:pt x="306" y="116"/>
                  </a:lnTo>
                  <a:lnTo>
                    <a:pt x="312" y="106"/>
                  </a:lnTo>
                  <a:lnTo>
                    <a:pt x="306" y="94"/>
                  </a:lnTo>
                  <a:lnTo>
                    <a:pt x="296" y="46"/>
                  </a:lnTo>
                  <a:lnTo>
                    <a:pt x="306" y="44"/>
                  </a:lnTo>
                  <a:lnTo>
                    <a:pt x="322" y="46"/>
                  </a:lnTo>
                  <a:lnTo>
                    <a:pt x="330" y="48"/>
                  </a:lnTo>
                  <a:lnTo>
                    <a:pt x="334" y="56"/>
                  </a:lnTo>
                  <a:lnTo>
                    <a:pt x="338" y="64"/>
                  </a:lnTo>
                  <a:lnTo>
                    <a:pt x="342" y="66"/>
                  </a:lnTo>
                  <a:lnTo>
                    <a:pt x="346" y="72"/>
                  </a:lnTo>
                  <a:lnTo>
                    <a:pt x="338" y="78"/>
                  </a:lnTo>
                  <a:lnTo>
                    <a:pt x="334" y="84"/>
                  </a:lnTo>
                  <a:lnTo>
                    <a:pt x="332" y="90"/>
                  </a:lnTo>
                  <a:lnTo>
                    <a:pt x="334" y="98"/>
                  </a:lnTo>
                  <a:lnTo>
                    <a:pt x="346" y="102"/>
                  </a:lnTo>
                  <a:lnTo>
                    <a:pt x="354" y="96"/>
                  </a:lnTo>
                  <a:lnTo>
                    <a:pt x="358" y="88"/>
                  </a:lnTo>
                  <a:lnTo>
                    <a:pt x="364" y="84"/>
                  </a:lnTo>
                  <a:lnTo>
                    <a:pt x="374" y="78"/>
                  </a:lnTo>
                  <a:lnTo>
                    <a:pt x="376" y="74"/>
                  </a:lnTo>
                  <a:lnTo>
                    <a:pt x="382" y="68"/>
                  </a:lnTo>
                  <a:lnTo>
                    <a:pt x="392" y="64"/>
                  </a:lnTo>
                  <a:lnTo>
                    <a:pt x="400" y="62"/>
                  </a:lnTo>
                  <a:lnTo>
                    <a:pt x="408" y="60"/>
                  </a:lnTo>
                  <a:lnTo>
                    <a:pt x="416" y="56"/>
                  </a:lnTo>
                  <a:lnTo>
                    <a:pt x="422" y="50"/>
                  </a:lnTo>
                  <a:lnTo>
                    <a:pt x="426" y="44"/>
                  </a:lnTo>
                  <a:lnTo>
                    <a:pt x="432" y="40"/>
                  </a:lnTo>
                  <a:lnTo>
                    <a:pt x="442" y="38"/>
                  </a:lnTo>
                  <a:lnTo>
                    <a:pt x="444" y="42"/>
                  </a:lnTo>
                  <a:lnTo>
                    <a:pt x="438" y="52"/>
                  </a:lnTo>
                  <a:lnTo>
                    <a:pt x="436" y="58"/>
                  </a:lnTo>
                  <a:lnTo>
                    <a:pt x="444" y="62"/>
                  </a:lnTo>
                  <a:lnTo>
                    <a:pt x="452" y="58"/>
                  </a:lnTo>
                  <a:lnTo>
                    <a:pt x="456" y="52"/>
                  </a:lnTo>
                  <a:lnTo>
                    <a:pt x="462" y="48"/>
                  </a:lnTo>
                  <a:lnTo>
                    <a:pt x="470" y="46"/>
                  </a:lnTo>
                  <a:lnTo>
                    <a:pt x="476" y="48"/>
                  </a:lnTo>
                  <a:lnTo>
                    <a:pt x="486" y="50"/>
                  </a:lnTo>
                  <a:lnTo>
                    <a:pt x="492" y="44"/>
                  </a:lnTo>
                  <a:lnTo>
                    <a:pt x="500" y="40"/>
                  </a:lnTo>
                  <a:lnTo>
                    <a:pt x="506" y="38"/>
                  </a:lnTo>
                  <a:lnTo>
                    <a:pt x="512" y="40"/>
                  </a:lnTo>
                  <a:lnTo>
                    <a:pt x="514" y="52"/>
                  </a:lnTo>
                  <a:lnTo>
                    <a:pt x="524" y="52"/>
                  </a:lnTo>
                  <a:lnTo>
                    <a:pt x="532" y="46"/>
                  </a:lnTo>
                  <a:lnTo>
                    <a:pt x="532" y="40"/>
                  </a:lnTo>
                  <a:lnTo>
                    <a:pt x="524" y="28"/>
                  </a:lnTo>
                  <a:lnTo>
                    <a:pt x="518" y="20"/>
                  </a:lnTo>
                  <a:lnTo>
                    <a:pt x="506" y="18"/>
                  </a:lnTo>
                  <a:lnTo>
                    <a:pt x="494" y="8"/>
                  </a:lnTo>
                  <a:lnTo>
                    <a:pt x="498" y="0"/>
                  </a:lnTo>
                  <a:lnTo>
                    <a:pt x="522" y="16"/>
                  </a:lnTo>
                  <a:lnTo>
                    <a:pt x="544" y="100"/>
                  </a:lnTo>
                  <a:lnTo>
                    <a:pt x="532" y="128"/>
                  </a:lnTo>
                  <a:lnTo>
                    <a:pt x="496" y="150"/>
                  </a:lnTo>
                  <a:lnTo>
                    <a:pt x="480" y="192"/>
                  </a:lnTo>
                  <a:lnTo>
                    <a:pt x="472" y="260"/>
                  </a:lnTo>
                  <a:lnTo>
                    <a:pt x="480" y="348"/>
                  </a:lnTo>
                  <a:lnTo>
                    <a:pt x="486" y="404"/>
                  </a:lnTo>
                  <a:lnTo>
                    <a:pt x="468" y="474"/>
                  </a:lnTo>
                  <a:lnTo>
                    <a:pt x="470" y="506"/>
                  </a:lnTo>
                  <a:lnTo>
                    <a:pt x="442" y="524"/>
                  </a:lnTo>
                  <a:lnTo>
                    <a:pt x="414" y="532"/>
                  </a:lnTo>
                  <a:lnTo>
                    <a:pt x="408" y="5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4" name="Freeform 222"/>
            <p:cNvSpPr>
              <a:spLocks/>
            </p:cNvSpPr>
            <p:nvPr/>
          </p:nvSpPr>
          <p:spPr bwMode="ltGray">
            <a:xfrm>
              <a:off x="5192713" y="2397125"/>
              <a:ext cx="1189037" cy="628650"/>
            </a:xfrm>
            <a:custGeom>
              <a:avLst/>
              <a:gdLst/>
              <a:ahLst/>
              <a:cxnLst>
                <a:cxn ang="0">
                  <a:pos x="62" y="138"/>
                </a:cxn>
                <a:cxn ang="0">
                  <a:pos x="6" y="164"/>
                </a:cxn>
                <a:cxn ang="0">
                  <a:pos x="2" y="226"/>
                </a:cxn>
                <a:cxn ang="0">
                  <a:pos x="46" y="198"/>
                </a:cxn>
                <a:cxn ang="0">
                  <a:pos x="90" y="226"/>
                </a:cxn>
                <a:cxn ang="0">
                  <a:pos x="44" y="246"/>
                </a:cxn>
                <a:cxn ang="0">
                  <a:pos x="56" y="270"/>
                </a:cxn>
                <a:cxn ang="0">
                  <a:pos x="76" y="284"/>
                </a:cxn>
                <a:cxn ang="0">
                  <a:pos x="88" y="308"/>
                </a:cxn>
                <a:cxn ang="0">
                  <a:pos x="114" y="302"/>
                </a:cxn>
                <a:cxn ang="0">
                  <a:pos x="134" y="264"/>
                </a:cxn>
                <a:cxn ang="0">
                  <a:pos x="204" y="282"/>
                </a:cxn>
                <a:cxn ang="0">
                  <a:pos x="232" y="276"/>
                </a:cxn>
                <a:cxn ang="0">
                  <a:pos x="294" y="262"/>
                </a:cxn>
                <a:cxn ang="0">
                  <a:pos x="310" y="292"/>
                </a:cxn>
                <a:cxn ang="0">
                  <a:pos x="340" y="320"/>
                </a:cxn>
                <a:cxn ang="0">
                  <a:pos x="392" y="342"/>
                </a:cxn>
                <a:cxn ang="0">
                  <a:pos x="428" y="318"/>
                </a:cxn>
                <a:cxn ang="0">
                  <a:pos x="472" y="302"/>
                </a:cxn>
                <a:cxn ang="0">
                  <a:pos x="516" y="316"/>
                </a:cxn>
                <a:cxn ang="0">
                  <a:pos x="564" y="322"/>
                </a:cxn>
                <a:cxn ang="0">
                  <a:pos x="642" y="336"/>
                </a:cxn>
                <a:cxn ang="0">
                  <a:pos x="650" y="330"/>
                </a:cxn>
                <a:cxn ang="0">
                  <a:pos x="688" y="320"/>
                </a:cxn>
                <a:cxn ang="0">
                  <a:pos x="688" y="296"/>
                </a:cxn>
                <a:cxn ang="0">
                  <a:pos x="720" y="288"/>
                </a:cxn>
                <a:cxn ang="0">
                  <a:pos x="726" y="266"/>
                </a:cxn>
                <a:cxn ang="0">
                  <a:pos x="752" y="246"/>
                </a:cxn>
                <a:cxn ang="0">
                  <a:pos x="732" y="242"/>
                </a:cxn>
                <a:cxn ang="0">
                  <a:pos x="702" y="192"/>
                </a:cxn>
                <a:cxn ang="0">
                  <a:pos x="660" y="158"/>
                </a:cxn>
                <a:cxn ang="0">
                  <a:pos x="610" y="106"/>
                </a:cxn>
                <a:cxn ang="0">
                  <a:pos x="574" y="54"/>
                </a:cxn>
                <a:cxn ang="0">
                  <a:pos x="494" y="60"/>
                </a:cxn>
                <a:cxn ang="0">
                  <a:pos x="458" y="32"/>
                </a:cxn>
                <a:cxn ang="0">
                  <a:pos x="390" y="0"/>
                </a:cxn>
                <a:cxn ang="0">
                  <a:pos x="318" y="28"/>
                </a:cxn>
                <a:cxn ang="0">
                  <a:pos x="258" y="50"/>
                </a:cxn>
                <a:cxn ang="0">
                  <a:pos x="194" y="62"/>
                </a:cxn>
                <a:cxn ang="0">
                  <a:pos x="122" y="66"/>
                </a:cxn>
                <a:cxn ang="0">
                  <a:pos x="84" y="98"/>
                </a:cxn>
                <a:cxn ang="0">
                  <a:pos x="62" y="132"/>
                </a:cxn>
              </a:cxnLst>
              <a:rect l="0" t="0" r="r" b="b"/>
              <a:pathLst>
                <a:path w="753" h="347">
                  <a:moveTo>
                    <a:pt x="62" y="132"/>
                  </a:moveTo>
                  <a:lnTo>
                    <a:pt x="62" y="138"/>
                  </a:lnTo>
                  <a:lnTo>
                    <a:pt x="34" y="156"/>
                  </a:lnTo>
                  <a:lnTo>
                    <a:pt x="6" y="164"/>
                  </a:lnTo>
                  <a:lnTo>
                    <a:pt x="0" y="188"/>
                  </a:lnTo>
                  <a:lnTo>
                    <a:pt x="2" y="226"/>
                  </a:lnTo>
                  <a:lnTo>
                    <a:pt x="24" y="216"/>
                  </a:lnTo>
                  <a:lnTo>
                    <a:pt x="46" y="198"/>
                  </a:lnTo>
                  <a:lnTo>
                    <a:pt x="76" y="198"/>
                  </a:lnTo>
                  <a:lnTo>
                    <a:pt x="90" y="226"/>
                  </a:lnTo>
                  <a:lnTo>
                    <a:pt x="62" y="238"/>
                  </a:lnTo>
                  <a:lnTo>
                    <a:pt x="44" y="246"/>
                  </a:lnTo>
                  <a:lnTo>
                    <a:pt x="48" y="258"/>
                  </a:lnTo>
                  <a:lnTo>
                    <a:pt x="56" y="270"/>
                  </a:lnTo>
                  <a:lnTo>
                    <a:pt x="66" y="282"/>
                  </a:lnTo>
                  <a:lnTo>
                    <a:pt x="76" y="284"/>
                  </a:lnTo>
                  <a:lnTo>
                    <a:pt x="82" y="308"/>
                  </a:lnTo>
                  <a:lnTo>
                    <a:pt x="88" y="308"/>
                  </a:lnTo>
                  <a:lnTo>
                    <a:pt x="92" y="302"/>
                  </a:lnTo>
                  <a:lnTo>
                    <a:pt x="114" y="302"/>
                  </a:lnTo>
                  <a:lnTo>
                    <a:pt x="134" y="318"/>
                  </a:lnTo>
                  <a:lnTo>
                    <a:pt x="134" y="264"/>
                  </a:lnTo>
                  <a:lnTo>
                    <a:pt x="178" y="248"/>
                  </a:lnTo>
                  <a:lnTo>
                    <a:pt x="204" y="282"/>
                  </a:lnTo>
                  <a:lnTo>
                    <a:pt x="218" y="290"/>
                  </a:lnTo>
                  <a:lnTo>
                    <a:pt x="232" y="276"/>
                  </a:lnTo>
                  <a:lnTo>
                    <a:pt x="252" y="270"/>
                  </a:lnTo>
                  <a:lnTo>
                    <a:pt x="294" y="262"/>
                  </a:lnTo>
                  <a:lnTo>
                    <a:pt x="302" y="272"/>
                  </a:lnTo>
                  <a:lnTo>
                    <a:pt x="310" y="292"/>
                  </a:lnTo>
                  <a:lnTo>
                    <a:pt x="322" y="308"/>
                  </a:lnTo>
                  <a:lnTo>
                    <a:pt x="340" y="320"/>
                  </a:lnTo>
                  <a:lnTo>
                    <a:pt x="366" y="346"/>
                  </a:lnTo>
                  <a:lnTo>
                    <a:pt x="392" y="342"/>
                  </a:lnTo>
                  <a:lnTo>
                    <a:pt x="408" y="326"/>
                  </a:lnTo>
                  <a:lnTo>
                    <a:pt x="428" y="318"/>
                  </a:lnTo>
                  <a:lnTo>
                    <a:pt x="446" y="304"/>
                  </a:lnTo>
                  <a:lnTo>
                    <a:pt x="472" y="302"/>
                  </a:lnTo>
                  <a:lnTo>
                    <a:pt x="496" y="324"/>
                  </a:lnTo>
                  <a:lnTo>
                    <a:pt x="516" y="316"/>
                  </a:lnTo>
                  <a:lnTo>
                    <a:pt x="538" y="306"/>
                  </a:lnTo>
                  <a:lnTo>
                    <a:pt x="564" y="322"/>
                  </a:lnTo>
                  <a:lnTo>
                    <a:pt x="624" y="330"/>
                  </a:lnTo>
                  <a:lnTo>
                    <a:pt x="642" y="336"/>
                  </a:lnTo>
                  <a:lnTo>
                    <a:pt x="658" y="330"/>
                  </a:lnTo>
                  <a:lnTo>
                    <a:pt x="650" y="330"/>
                  </a:lnTo>
                  <a:lnTo>
                    <a:pt x="654" y="326"/>
                  </a:lnTo>
                  <a:lnTo>
                    <a:pt x="688" y="320"/>
                  </a:lnTo>
                  <a:lnTo>
                    <a:pt x="682" y="316"/>
                  </a:lnTo>
                  <a:lnTo>
                    <a:pt x="688" y="296"/>
                  </a:lnTo>
                  <a:lnTo>
                    <a:pt x="710" y="298"/>
                  </a:lnTo>
                  <a:lnTo>
                    <a:pt x="720" y="288"/>
                  </a:lnTo>
                  <a:lnTo>
                    <a:pt x="722" y="282"/>
                  </a:lnTo>
                  <a:lnTo>
                    <a:pt x="726" y="266"/>
                  </a:lnTo>
                  <a:lnTo>
                    <a:pt x="750" y="246"/>
                  </a:lnTo>
                  <a:lnTo>
                    <a:pt x="752" y="246"/>
                  </a:lnTo>
                  <a:lnTo>
                    <a:pt x="746" y="236"/>
                  </a:lnTo>
                  <a:lnTo>
                    <a:pt x="732" y="242"/>
                  </a:lnTo>
                  <a:lnTo>
                    <a:pt x="710" y="224"/>
                  </a:lnTo>
                  <a:lnTo>
                    <a:pt x="702" y="192"/>
                  </a:lnTo>
                  <a:lnTo>
                    <a:pt x="694" y="166"/>
                  </a:lnTo>
                  <a:lnTo>
                    <a:pt x="660" y="158"/>
                  </a:lnTo>
                  <a:lnTo>
                    <a:pt x="636" y="150"/>
                  </a:lnTo>
                  <a:lnTo>
                    <a:pt x="610" y="106"/>
                  </a:lnTo>
                  <a:lnTo>
                    <a:pt x="570" y="70"/>
                  </a:lnTo>
                  <a:lnTo>
                    <a:pt x="574" y="54"/>
                  </a:lnTo>
                  <a:lnTo>
                    <a:pt x="502" y="68"/>
                  </a:lnTo>
                  <a:lnTo>
                    <a:pt x="494" y="60"/>
                  </a:lnTo>
                  <a:lnTo>
                    <a:pt x="474" y="62"/>
                  </a:lnTo>
                  <a:lnTo>
                    <a:pt x="458" y="32"/>
                  </a:lnTo>
                  <a:lnTo>
                    <a:pt x="436" y="10"/>
                  </a:lnTo>
                  <a:lnTo>
                    <a:pt x="390" y="0"/>
                  </a:lnTo>
                  <a:lnTo>
                    <a:pt x="350" y="10"/>
                  </a:lnTo>
                  <a:lnTo>
                    <a:pt x="318" y="28"/>
                  </a:lnTo>
                  <a:lnTo>
                    <a:pt x="300" y="38"/>
                  </a:lnTo>
                  <a:lnTo>
                    <a:pt x="258" y="50"/>
                  </a:lnTo>
                  <a:lnTo>
                    <a:pt x="230" y="54"/>
                  </a:lnTo>
                  <a:lnTo>
                    <a:pt x="194" y="62"/>
                  </a:lnTo>
                  <a:lnTo>
                    <a:pt x="156" y="60"/>
                  </a:lnTo>
                  <a:lnTo>
                    <a:pt x="122" y="66"/>
                  </a:lnTo>
                  <a:lnTo>
                    <a:pt x="100" y="68"/>
                  </a:lnTo>
                  <a:lnTo>
                    <a:pt x="84" y="98"/>
                  </a:lnTo>
                  <a:lnTo>
                    <a:pt x="60" y="106"/>
                  </a:lnTo>
                  <a:lnTo>
                    <a:pt x="62" y="1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5" name="Freeform 223"/>
            <p:cNvSpPr>
              <a:spLocks/>
            </p:cNvSpPr>
            <p:nvPr/>
          </p:nvSpPr>
          <p:spPr bwMode="ltGray">
            <a:xfrm>
              <a:off x="7291388" y="2974975"/>
              <a:ext cx="139700" cy="1619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6" y="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78" y="46"/>
                </a:cxn>
                <a:cxn ang="0">
                  <a:pos x="76" y="48"/>
                </a:cxn>
                <a:cxn ang="0">
                  <a:pos x="86" y="42"/>
                </a:cxn>
                <a:cxn ang="0">
                  <a:pos x="84" y="64"/>
                </a:cxn>
                <a:cxn ang="0">
                  <a:pos x="78" y="68"/>
                </a:cxn>
                <a:cxn ang="0">
                  <a:pos x="74" y="72"/>
                </a:cxn>
                <a:cxn ang="0">
                  <a:pos x="72" y="72"/>
                </a:cxn>
                <a:cxn ang="0">
                  <a:pos x="68" y="72"/>
                </a:cxn>
                <a:cxn ang="0">
                  <a:pos x="66" y="78"/>
                </a:cxn>
                <a:cxn ang="0">
                  <a:pos x="60" y="82"/>
                </a:cxn>
                <a:cxn ang="0">
                  <a:pos x="58" y="80"/>
                </a:cxn>
                <a:cxn ang="0">
                  <a:pos x="54" y="86"/>
                </a:cxn>
                <a:cxn ang="0">
                  <a:pos x="52" y="88"/>
                </a:cxn>
                <a:cxn ang="0">
                  <a:pos x="48" y="86"/>
                </a:cxn>
                <a:cxn ang="0">
                  <a:pos x="42" y="78"/>
                </a:cxn>
                <a:cxn ang="0">
                  <a:pos x="42" y="72"/>
                </a:cxn>
                <a:cxn ang="0">
                  <a:pos x="44" y="62"/>
                </a:cxn>
                <a:cxn ang="0">
                  <a:pos x="40" y="60"/>
                </a:cxn>
                <a:cxn ang="0">
                  <a:pos x="36" y="50"/>
                </a:cxn>
                <a:cxn ang="0">
                  <a:pos x="32" y="54"/>
                </a:cxn>
                <a:cxn ang="0">
                  <a:pos x="28" y="50"/>
                </a:cxn>
                <a:cxn ang="0">
                  <a:pos x="32" y="44"/>
                </a:cxn>
                <a:cxn ang="0">
                  <a:pos x="36" y="40"/>
                </a:cxn>
                <a:cxn ang="0">
                  <a:pos x="34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12" y="6"/>
                </a:cxn>
                <a:cxn ang="0">
                  <a:pos x="24" y="0"/>
                </a:cxn>
              </a:cxnLst>
              <a:rect l="0" t="0" r="r" b="b"/>
              <a:pathLst>
                <a:path w="87" h="89">
                  <a:moveTo>
                    <a:pt x="24" y="0"/>
                  </a:moveTo>
                  <a:lnTo>
                    <a:pt x="46" y="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78" y="46"/>
                  </a:lnTo>
                  <a:lnTo>
                    <a:pt x="76" y="48"/>
                  </a:lnTo>
                  <a:lnTo>
                    <a:pt x="86" y="42"/>
                  </a:lnTo>
                  <a:lnTo>
                    <a:pt x="84" y="64"/>
                  </a:lnTo>
                  <a:lnTo>
                    <a:pt x="78" y="68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8" y="80"/>
                  </a:lnTo>
                  <a:lnTo>
                    <a:pt x="54" y="86"/>
                  </a:lnTo>
                  <a:lnTo>
                    <a:pt x="52" y="88"/>
                  </a:lnTo>
                  <a:lnTo>
                    <a:pt x="48" y="86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4" y="62"/>
                  </a:lnTo>
                  <a:lnTo>
                    <a:pt x="40" y="60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8" y="50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34" y="36"/>
                  </a:lnTo>
                  <a:lnTo>
                    <a:pt x="26" y="36"/>
                  </a:lnTo>
                  <a:lnTo>
                    <a:pt x="24" y="34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6" name="Freeform 224"/>
            <p:cNvSpPr>
              <a:spLocks/>
            </p:cNvSpPr>
            <p:nvPr/>
          </p:nvSpPr>
          <p:spPr bwMode="ltGray">
            <a:xfrm>
              <a:off x="4105275" y="2938463"/>
              <a:ext cx="14288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2"/>
                </a:cxn>
                <a:cxn ang="0">
                  <a:pos x="2" y="0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Freeform 225"/>
            <p:cNvSpPr>
              <a:spLocks/>
            </p:cNvSpPr>
            <p:nvPr/>
          </p:nvSpPr>
          <p:spPr bwMode="ltGray">
            <a:xfrm>
              <a:off x="4348163" y="5153025"/>
              <a:ext cx="452437" cy="423863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22"/>
                </a:cxn>
                <a:cxn ang="0">
                  <a:pos x="6" y="128"/>
                </a:cxn>
                <a:cxn ang="0">
                  <a:pos x="8" y="134"/>
                </a:cxn>
                <a:cxn ang="0">
                  <a:pos x="14" y="144"/>
                </a:cxn>
                <a:cxn ang="0">
                  <a:pos x="30" y="174"/>
                </a:cxn>
                <a:cxn ang="0">
                  <a:pos x="32" y="178"/>
                </a:cxn>
                <a:cxn ang="0">
                  <a:pos x="32" y="192"/>
                </a:cxn>
                <a:cxn ang="0">
                  <a:pos x="18" y="194"/>
                </a:cxn>
                <a:cxn ang="0">
                  <a:pos x="30" y="206"/>
                </a:cxn>
                <a:cxn ang="0">
                  <a:pos x="40" y="218"/>
                </a:cxn>
                <a:cxn ang="0">
                  <a:pos x="46" y="224"/>
                </a:cxn>
                <a:cxn ang="0">
                  <a:pos x="56" y="232"/>
                </a:cxn>
                <a:cxn ang="0">
                  <a:pos x="64" y="226"/>
                </a:cxn>
                <a:cxn ang="0">
                  <a:pos x="90" y="224"/>
                </a:cxn>
                <a:cxn ang="0">
                  <a:pos x="94" y="222"/>
                </a:cxn>
                <a:cxn ang="0">
                  <a:pos x="108" y="222"/>
                </a:cxn>
                <a:cxn ang="0">
                  <a:pos x="114" y="218"/>
                </a:cxn>
                <a:cxn ang="0">
                  <a:pos x="120" y="222"/>
                </a:cxn>
                <a:cxn ang="0">
                  <a:pos x="136" y="228"/>
                </a:cxn>
                <a:cxn ang="0">
                  <a:pos x="140" y="220"/>
                </a:cxn>
                <a:cxn ang="0">
                  <a:pos x="148" y="228"/>
                </a:cxn>
                <a:cxn ang="0">
                  <a:pos x="158" y="224"/>
                </a:cxn>
                <a:cxn ang="0">
                  <a:pos x="180" y="216"/>
                </a:cxn>
                <a:cxn ang="0">
                  <a:pos x="196" y="204"/>
                </a:cxn>
                <a:cxn ang="0">
                  <a:pos x="202" y="200"/>
                </a:cxn>
                <a:cxn ang="0">
                  <a:pos x="208" y="190"/>
                </a:cxn>
                <a:cxn ang="0">
                  <a:pos x="222" y="182"/>
                </a:cxn>
                <a:cxn ang="0">
                  <a:pos x="234" y="170"/>
                </a:cxn>
                <a:cxn ang="0">
                  <a:pos x="246" y="154"/>
                </a:cxn>
                <a:cxn ang="0">
                  <a:pos x="250" y="150"/>
                </a:cxn>
                <a:cxn ang="0">
                  <a:pos x="256" y="146"/>
                </a:cxn>
                <a:cxn ang="0">
                  <a:pos x="268" y="136"/>
                </a:cxn>
                <a:cxn ang="0">
                  <a:pos x="276" y="122"/>
                </a:cxn>
                <a:cxn ang="0">
                  <a:pos x="286" y="102"/>
                </a:cxn>
                <a:cxn ang="0">
                  <a:pos x="284" y="58"/>
                </a:cxn>
                <a:cxn ang="0">
                  <a:pos x="270" y="16"/>
                </a:cxn>
                <a:cxn ang="0">
                  <a:pos x="204" y="0"/>
                </a:cxn>
                <a:cxn ang="0">
                  <a:pos x="64" y="50"/>
                </a:cxn>
                <a:cxn ang="0">
                  <a:pos x="0" y="110"/>
                </a:cxn>
              </a:cxnLst>
              <a:rect l="0" t="0" r="r" b="b"/>
              <a:pathLst>
                <a:path w="287" h="233">
                  <a:moveTo>
                    <a:pt x="0" y="110"/>
                  </a:moveTo>
                  <a:lnTo>
                    <a:pt x="6" y="122"/>
                  </a:lnTo>
                  <a:lnTo>
                    <a:pt x="6" y="128"/>
                  </a:lnTo>
                  <a:lnTo>
                    <a:pt x="8" y="134"/>
                  </a:lnTo>
                  <a:lnTo>
                    <a:pt x="14" y="144"/>
                  </a:lnTo>
                  <a:lnTo>
                    <a:pt x="30" y="174"/>
                  </a:lnTo>
                  <a:lnTo>
                    <a:pt x="32" y="178"/>
                  </a:lnTo>
                  <a:lnTo>
                    <a:pt x="32" y="192"/>
                  </a:lnTo>
                  <a:lnTo>
                    <a:pt x="18" y="194"/>
                  </a:lnTo>
                  <a:lnTo>
                    <a:pt x="30" y="206"/>
                  </a:lnTo>
                  <a:lnTo>
                    <a:pt x="40" y="218"/>
                  </a:lnTo>
                  <a:lnTo>
                    <a:pt x="46" y="224"/>
                  </a:lnTo>
                  <a:lnTo>
                    <a:pt x="56" y="232"/>
                  </a:lnTo>
                  <a:lnTo>
                    <a:pt x="64" y="226"/>
                  </a:lnTo>
                  <a:lnTo>
                    <a:pt x="90" y="224"/>
                  </a:lnTo>
                  <a:lnTo>
                    <a:pt x="94" y="222"/>
                  </a:lnTo>
                  <a:lnTo>
                    <a:pt x="108" y="222"/>
                  </a:lnTo>
                  <a:lnTo>
                    <a:pt x="114" y="218"/>
                  </a:lnTo>
                  <a:lnTo>
                    <a:pt x="120" y="222"/>
                  </a:lnTo>
                  <a:lnTo>
                    <a:pt x="136" y="228"/>
                  </a:lnTo>
                  <a:lnTo>
                    <a:pt x="140" y="220"/>
                  </a:lnTo>
                  <a:lnTo>
                    <a:pt x="148" y="228"/>
                  </a:lnTo>
                  <a:lnTo>
                    <a:pt x="158" y="224"/>
                  </a:lnTo>
                  <a:lnTo>
                    <a:pt x="180" y="216"/>
                  </a:lnTo>
                  <a:lnTo>
                    <a:pt x="196" y="204"/>
                  </a:lnTo>
                  <a:lnTo>
                    <a:pt x="202" y="200"/>
                  </a:lnTo>
                  <a:lnTo>
                    <a:pt x="208" y="190"/>
                  </a:lnTo>
                  <a:lnTo>
                    <a:pt x="222" y="182"/>
                  </a:lnTo>
                  <a:lnTo>
                    <a:pt x="234" y="170"/>
                  </a:lnTo>
                  <a:lnTo>
                    <a:pt x="246" y="154"/>
                  </a:lnTo>
                  <a:lnTo>
                    <a:pt x="250" y="150"/>
                  </a:lnTo>
                  <a:lnTo>
                    <a:pt x="256" y="146"/>
                  </a:lnTo>
                  <a:lnTo>
                    <a:pt x="268" y="136"/>
                  </a:lnTo>
                  <a:lnTo>
                    <a:pt x="276" y="122"/>
                  </a:lnTo>
                  <a:lnTo>
                    <a:pt x="286" y="102"/>
                  </a:lnTo>
                  <a:lnTo>
                    <a:pt x="284" y="58"/>
                  </a:lnTo>
                  <a:lnTo>
                    <a:pt x="270" y="16"/>
                  </a:lnTo>
                  <a:lnTo>
                    <a:pt x="204" y="0"/>
                  </a:lnTo>
                  <a:lnTo>
                    <a:pt x="64" y="50"/>
                  </a:lnTo>
                  <a:lnTo>
                    <a:pt x="0" y="1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8" name="Freeform 226"/>
            <p:cNvSpPr>
              <a:spLocks/>
            </p:cNvSpPr>
            <p:nvPr/>
          </p:nvSpPr>
          <p:spPr bwMode="ltGray">
            <a:xfrm>
              <a:off x="4737100" y="5305425"/>
              <a:ext cx="49213" cy="6032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0" y="4"/>
                </a:cxn>
                <a:cxn ang="0">
                  <a:pos x="12" y="2"/>
                </a:cxn>
                <a:cxn ang="0">
                  <a:pos x="10" y="8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8" y="32"/>
                </a:cxn>
                <a:cxn ang="0">
                  <a:pos x="20" y="32"/>
                </a:cxn>
                <a:cxn ang="0">
                  <a:pos x="20" y="24"/>
                </a:cxn>
                <a:cxn ang="0">
                  <a:pos x="30" y="12"/>
                </a:cxn>
                <a:cxn ang="0">
                  <a:pos x="26" y="0"/>
                </a:cxn>
              </a:cxnLst>
              <a:rect l="0" t="0" r="r" b="b"/>
              <a:pathLst>
                <a:path w="31" h="33">
                  <a:moveTo>
                    <a:pt x="26" y="0"/>
                  </a:moveTo>
                  <a:lnTo>
                    <a:pt x="20" y="4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32"/>
                  </a:lnTo>
                  <a:lnTo>
                    <a:pt x="20" y="32"/>
                  </a:lnTo>
                  <a:lnTo>
                    <a:pt x="20" y="24"/>
                  </a:lnTo>
                  <a:lnTo>
                    <a:pt x="30" y="12"/>
                  </a:lnTo>
                  <a:lnTo>
                    <a:pt x="2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29" name="Freeform 227"/>
            <p:cNvSpPr>
              <a:spLocks/>
            </p:cNvSpPr>
            <p:nvPr/>
          </p:nvSpPr>
          <p:spPr bwMode="ltGray">
            <a:xfrm>
              <a:off x="4630738" y="5392738"/>
              <a:ext cx="55562" cy="603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8" y="18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30" y="22"/>
                </a:cxn>
                <a:cxn ang="0">
                  <a:pos x="34" y="8"/>
                </a:cxn>
                <a:cxn ang="0">
                  <a:pos x="34" y="2"/>
                </a:cxn>
                <a:cxn ang="0">
                  <a:pos x="30" y="0"/>
                </a:cxn>
              </a:cxnLst>
              <a:rect l="0" t="0" r="r" b="b"/>
              <a:pathLst>
                <a:path w="35" h="33">
                  <a:moveTo>
                    <a:pt x="30" y="0"/>
                  </a:moveTo>
                  <a:lnTo>
                    <a:pt x="20" y="0"/>
                  </a:lnTo>
                  <a:lnTo>
                    <a:pt x="16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8" y="18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30" y="22"/>
                  </a:lnTo>
                  <a:lnTo>
                    <a:pt x="34" y="8"/>
                  </a:lnTo>
                  <a:lnTo>
                    <a:pt x="34" y="2"/>
                  </a:lnTo>
                  <a:lnTo>
                    <a:pt x="3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0" name="Freeform 228"/>
            <p:cNvSpPr>
              <a:spLocks/>
            </p:cNvSpPr>
            <p:nvPr/>
          </p:nvSpPr>
          <p:spPr bwMode="ltGray">
            <a:xfrm>
              <a:off x="4446588" y="5000625"/>
              <a:ext cx="284162" cy="309563"/>
            </a:xfrm>
            <a:custGeom>
              <a:avLst/>
              <a:gdLst/>
              <a:ahLst/>
              <a:cxnLst>
                <a:cxn ang="0">
                  <a:pos x="178" y="92"/>
                </a:cxn>
                <a:cxn ang="0">
                  <a:pos x="166" y="100"/>
                </a:cxn>
                <a:cxn ang="0">
                  <a:pos x="162" y="102"/>
                </a:cxn>
                <a:cxn ang="0">
                  <a:pos x="158" y="108"/>
                </a:cxn>
                <a:cxn ang="0">
                  <a:pos x="148" y="108"/>
                </a:cxn>
                <a:cxn ang="0">
                  <a:pos x="144" y="112"/>
                </a:cxn>
                <a:cxn ang="0">
                  <a:pos x="132" y="118"/>
                </a:cxn>
                <a:cxn ang="0">
                  <a:pos x="126" y="126"/>
                </a:cxn>
                <a:cxn ang="0">
                  <a:pos x="124" y="126"/>
                </a:cxn>
                <a:cxn ang="0">
                  <a:pos x="122" y="136"/>
                </a:cxn>
                <a:cxn ang="0">
                  <a:pos x="116" y="136"/>
                </a:cxn>
                <a:cxn ang="0">
                  <a:pos x="112" y="142"/>
                </a:cxn>
                <a:cxn ang="0">
                  <a:pos x="102" y="142"/>
                </a:cxn>
                <a:cxn ang="0">
                  <a:pos x="102" y="150"/>
                </a:cxn>
                <a:cxn ang="0">
                  <a:pos x="100" y="158"/>
                </a:cxn>
                <a:cxn ang="0">
                  <a:pos x="72" y="156"/>
                </a:cxn>
                <a:cxn ang="0">
                  <a:pos x="64" y="146"/>
                </a:cxn>
                <a:cxn ang="0">
                  <a:pos x="56" y="146"/>
                </a:cxn>
                <a:cxn ang="0">
                  <a:pos x="52" y="154"/>
                </a:cxn>
                <a:cxn ang="0">
                  <a:pos x="48" y="160"/>
                </a:cxn>
                <a:cxn ang="0">
                  <a:pos x="36" y="168"/>
                </a:cxn>
                <a:cxn ang="0">
                  <a:pos x="20" y="170"/>
                </a:cxn>
                <a:cxn ang="0">
                  <a:pos x="12" y="170"/>
                </a:cxn>
                <a:cxn ang="0">
                  <a:pos x="16" y="154"/>
                </a:cxn>
                <a:cxn ang="0">
                  <a:pos x="10" y="146"/>
                </a:cxn>
                <a:cxn ang="0">
                  <a:pos x="0" y="138"/>
                </a:cxn>
                <a:cxn ang="0">
                  <a:pos x="8" y="4"/>
                </a:cxn>
                <a:cxn ang="0">
                  <a:pos x="162" y="0"/>
                </a:cxn>
                <a:cxn ang="0">
                  <a:pos x="178" y="92"/>
                </a:cxn>
              </a:cxnLst>
              <a:rect l="0" t="0" r="r" b="b"/>
              <a:pathLst>
                <a:path w="179" h="171">
                  <a:moveTo>
                    <a:pt x="178" y="92"/>
                  </a:moveTo>
                  <a:lnTo>
                    <a:pt x="166" y="100"/>
                  </a:lnTo>
                  <a:lnTo>
                    <a:pt x="162" y="102"/>
                  </a:lnTo>
                  <a:lnTo>
                    <a:pt x="158" y="108"/>
                  </a:lnTo>
                  <a:lnTo>
                    <a:pt x="148" y="108"/>
                  </a:lnTo>
                  <a:lnTo>
                    <a:pt x="144" y="112"/>
                  </a:lnTo>
                  <a:lnTo>
                    <a:pt x="132" y="118"/>
                  </a:lnTo>
                  <a:lnTo>
                    <a:pt x="126" y="126"/>
                  </a:lnTo>
                  <a:lnTo>
                    <a:pt x="124" y="126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2" y="142"/>
                  </a:lnTo>
                  <a:lnTo>
                    <a:pt x="102" y="142"/>
                  </a:lnTo>
                  <a:lnTo>
                    <a:pt x="102" y="150"/>
                  </a:lnTo>
                  <a:lnTo>
                    <a:pt x="100" y="158"/>
                  </a:lnTo>
                  <a:lnTo>
                    <a:pt x="72" y="156"/>
                  </a:lnTo>
                  <a:lnTo>
                    <a:pt x="64" y="146"/>
                  </a:lnTo>
                  <a:lnTo>
                    <a:pt x="56" y="146"/>
                  </a:lnTo>
                  <a:lnTo>
                    <a:pt x="52" y="154"/>
                  </a:lnTo>
                  <a:lnTo>
                    <a:pt x="48" y="160"/>
                  </a:lnTo>
                  <a:lnTo>
                    <a:pt x="36" y="168"/>
                  </a:lnTo>
                  <a:lnTo>
                    <a:pt x="20" y="170"/>
                  </a:lnTo>
                  <a:lnTo>
                    <a:pt x="12" y="170"/>
                  </a:lnTo>
                  <a:lnTo>
                    <a:pt x="16" y="154"/>
                  </a:lnTo>
                  <a:lnTo>
                    <a:pt x="10" y="146"/>
                  </a:lnTo>
                  <a:lnTo>
                    <a:pt x="0" y="138"/>
                  </a:lnTo>
                  <a:lnTo>
                    <a:pt x="8" y="4"/>
                  </a:lnTo>
                  <a:lnTo>
                    <a:pt x="162" y="0"/>
                  </a:lnTo>
                  <a:lnTo>
                    <a:pt x="178" y="9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1" name="Freeform 229"/>
            <p:cNvSpPr>
              <a:spLocks/>
            </p:cNvSpPr>
            <p:nvPr/>
          </p:nvSpPr>
          <p:spPr bwMode="ltGray">
            <a:xfrm>
              <a:off x="4603750" y="4949825"/>
              <a:ext cx="252413" cy="24923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48"/>
                </a:cxn>
                <a:cxn ang="0">
                  <a:pos x="6" y="52"/>
                </a:cxn>
                <a:cxn ang="0">
                  <a:pos x="8" y="60"/>
                </a:cxn>
                <a:cxn ang="0">
                  <a:pos x="14" y="62"/>
                </a:cxn>
                <a:cxn ang="0">
                  <a:pos x="20" y="74"/>
                </a:cxn>
                <a:cxn ang="0">
                  <a:pos x="30" y="80"/>
                </a:cxn>
                <a:cxn ang="0">
                  <a:pos x="34" y="84"/>
                </a:cxn>
                <a:cxn ang="0">
                  <a:pos x="36" y="92"/>
                </a:cxn>
                <a:cxn ang="0">
                  <a:pos x="40" y="94"/>
                </a:cxn>
                <a:cxn ang="0">
                  <a:pos x="46" y="94"/>
                </a:cxn>
                <a:cxn ang="0">
                  <a:pos x="48" y="96"/>
                </a:cxn>
                <a:cxn ang="0">
                  <a:pos x="42" y="102"/>
                </a:cxn>
                <a:cxn ang="0">
                  <a:pos x="42" y="108"/>
                </a:cxn>
                <a:cxn ang="0">
                  <a:pos x="44" y="116"/>
                </a:cxn>
                <a:cxn ang="0">
                  <a:pos x="52" y="116"/>
                </a:cxn>
                <a:cxn ang="0">
                  <a:pos x="66" y="118"/>
                </a:cxn>
                <a:cxn ang="0">
                  <a:pos x="72" y="124"/>
                </a:cxn>
                <a:cxn ang="0">
                  <a:pos x="74" y="128"/>
                </a:cxn>
                <a:cxn ang="0">
                  <a:pos x="78" y="132"/>
                </a:cxn>
                <a:cxn ang="0">
                  <a:pos x="92" y="132"/>
                </a:cxn>
                <a:cxn ang="0">
                  <a:pos x="110" y="136"/>
                </a:cxn>
                <a:cxn ang="0">
                  <a:pos x="148" y="98"/>
                </a:cxn>
                <a:cxn ang="0">
                  <a:pos x="158" y="32"/>
                </a:cxn>
                <a:cxn ang="0">
                  <a:pos x="96" y="0"/>
                </a:cxn>
                <a:cxn ang="0">
                  <a:pos x="60" y="8"/>
                </a:cxn>
                <a:cxn ang="0">
                  <a:pos x="0" y="34"/>
                </a:cxn>
              </a:cxnLst>
              <a:rect l="0" t="0" r="r" b="b"/>
              <a:pathLst>
                <a:path w="159" h="137">
                  <a:moveTo>
                    <a:pt x="0" y="34"/>
                  </a:moveTo>
                  <a:lnTo>
                    <a:pt x="4" y="48"/>
                  </a:lnTo>
                  <a:lnTo>
                    <a:pt x="6" y="52"/>
                  </a:lnTo>
                  <a:lnTo>
                    <a:pt x="8" y="60"/>
                  </a:lnTo>
                  <a:lnTo>
                    <a:pt x="14" y="62"/>
                  </a:lnTo>
                  <a:lnTo>
                    <a:pt x="20" y="74"/>
                  </a:lnTo>
                  <a:lnTo>
                    <a:pt x="30" y="8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4"/>
                  </a:lnTo>
                  <a:lnTo>
                    <a:pt x="46" y="94"/>
                  </a:lnTo>
                  <a:lnTo>
                    <a:pt x="48" y="96"/>
                  </a:lnTo>
                  <a:lnTo>
                    <a:pt x="42" y="102"/>
                  </a:lnTo>
                  <a:lnTo>
                    <a:pt x="42" y="108"/>
                  </a:lnTo>
                  <a:lnTo>
                    <a:pt x="44" y="116"/>
                  </a:lnTo>
                  <a:lnTo>
                    <a:pt x="52" y="116"/>
                  </a:lnTo>
                  <a:lnTo>
                    <a:pt x="66" y="118"/>
                  </a:lnTo>
                  <a:lnTo>
                    <a:pt x="72" y="124"/>
                  </a:lnTo>
                  <a:lnTo>
                    <a:pt x="74" y="128"/>
                  </a:lnTo>
                  <a:lnTo>
                    <a:pt x="78" y="132"/>
                  </a:lnTo>
                  <a:lnTo>
                    <a:pt x="92" y="132"/>
                  </a:lnTo>
                  <a:lnTo>
                    <a:pt x="110" y="136"/>
                  </a:lnTo>
                  <a:lnTo>
                    <a:pt x="148" y="98"/>
                  </a:lnTo>
                  <a:lnTo>
                    <a:pt x="158" y="32"/>
                  </a:lnTo>
                  <a:lnTo>
                    <a:pt x="96" y="0"/>
                  </a:lnTo>
                  <a:lnTo>
                    <a:pt x="60" y="8"/>
                  </a:lnTo>
                  <a:lnTo>
                    <a:pt x="0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2" name="Freeform 230"/>
            <p:cNvSpPr>
              <a:spLocks/>
            </p:cNvSpPr>
            <p:nvPr/>
          </p:nvSpPr>
          <p:spPr bwMode="ltGray">
            <a:xfrm>
              <a:off x="4759325" y="4826000"/>
              <a:ext cx="298450" cy="501650"/>
            </a:xfrm>
            <a:custGeom>
              <a:avLst/>
              <a:gdLst/>
              <a:ahLst/>
              <a:cxnLst>
                <a:cxn ang="0">
                  <a:pos x="186" y="2"/>
                </a:cxn>
                <a:cxn ang="0">
                  <a:pos x="186" y="14"/>
                </a:cxn>
                <a:cxn ang="0">
                  <a:pos x="184" y="31"/>
                </a:cxn>
                <a:cxn ang="0">
                  <a:pos x="186" y="41"/>
                </a:cxn>
                <a:cxn ang="0">
                  <a:pos x="182" y="60"/>
                </a:cxn>
                <a:cxn ang="0">
                  <a:pos x="180" y="82"/>
                </a:cxn>
                <a:cxn ang="0">
                  <a:pos x="173" y="91"/>
                </a:cxn>
                <a:cxn ang="0">
                  <a:pos x="155" y="111"/>
                </a:cxn>
                <a:cxn ang="0">
                  <a:pos x="134" y="117"/>
                </a:cxn>
                <a:cxn ang="0">
                  <a:pos x="107" y="132"/>
                </a:cxn>
                <a:cxn ang="0">
                  <a:pos x="96" y="146"/>
                </a:cxn>
                <a:cxn ang="0">
                  <a:pos x="77" y="157"/>
                </a:cxn>
                <a:cxn ang="0">
                  <a:pos x="69" y="159"/>
                </a:cxn>
                <a:cxn ang="0">
                  <a:pos x="65" y="169"/>
                </a:cxn>
                <a:cxn ang="0">
                  <a:pos x="73" y="189"/>
                </a:cxn>
                <a:cxn ang="0">
                  <a:pos x="73" y="231"/>
                </a:cxn>
                <a:cxn ang="0">
                  <a:pos x="63" y="243"/>
                </a:cxn>
                <a:cxn ang="0">
                  <a:pos x="38" y="251"/>
                </a:cxn>
                <a:cxn ang="0">
                  <a:pos x="29" y="257"/>
                </a:cxn>
                <a:cxn ang="0">
                  <a:pos x="27" y="276"/>
                </a:cxn>
                <a:cxn ang="0">
                  <a:pos x="13" y="262"/>
                </a:cxn>
                <a:cxn ang="0">
                  <a:pos x="13" y="235"/>
                </a:cxn>
                <a:cxn ang="0">
                  <a:pos x="10" y="198"/>
                </a:cxn>
                <a:cxn ang="0">
                  <a:pos x="23" y="187"/>
                </a:cxn>
                <a:cxn ang="0">
                  <a:pos x="25" y="183"/>
                </a:cxn>
                <a:cxn ang="0">
                  <a:pos x="29" y="171"/>
                </a:cxn>
                <a:cxn ang="0">
                  <a:pos x="40" y="152"/>
                </a:cxn>
                <a:cxn ang="0">
                  <a:pos x="40" y="134"/>
                </a:cxn>
                <a:cxn ang="0">
                  <a:pos x="44" y="99"/>
                </a:cxn>
                <a:cxn ang="0">
                  <a:pos x="4" y="86"/>
                </a:cxn>
                <a:cxn ang="0">
                  <a:pos x="0" y="56"/>
                </a:cxn>
                <a:cxn ang="0">
                  <a:pos x="182" y="0"/>
                </a:cxn>
              </a:cxnLst>
              <a:rect l="0" t="0" r="r" b="b"/>
              <a:pathLst>
                <a:path w="189" h="277">
                  <a:moveTo>
                    <a:pt x="182" y="0"/>
                  </a:moveTo>
                  <a:lnTo>
                    <a:pt x="186" y="2"/>
                  </a:lnTo>
                  <a:lnTo>
                    <a:pt x="188" y="8"/>
                  </a:lnTo>
                  <a:lnTo>
                    <a:pt x="186" y="14"/>
                  </a:lnTo>
                  <a:lnTo>
                    <a:pt x="184" y="23"/>
                  </a:lnTo>
                  <a:lnTo>
                    <a:pt x="184" y="31"/>
                  </a:lnTo>
                  <a:lnTo>
                    <a:pt x="184" y="35"/>
                  </a:lnTo>
                  <a:lnTo>
                    <a:pt x="186" y="41"/>
                  </a:lnTo>
                  <a:lnTo>
                    <a:pt x="182" y="45"/>
                  </a:lnTo>
                  <a:lnTo>
                    <a:pt x="182" y="60"/>
                  </a:lnTo>
                  <a:lnTo>
                    <a:pt x="182" y="70"/>
                  </a:lnTo>
                  <a:lnTo>
                    <a:pt x="180" y="82"/>
                  </a:lnTo>
                  <a:lnTo>
                    <a:pt x="178" y="89"/>
                  </a:lnTo>
                  <a:lnTo>
                    <a:pt x="173" y="91"/>
                  </a:lnTo>
                  <a:lnTo>
                    <a:pt x="163" y="105"/>
                  </a:lnTo>
                  <a:lnTo>
                    <a:pt x="155" y="111"/>
                  </a:lnTo>
                  <a:lnTo>
                    <a:pt x="148" y="115"/>
                  </a:lnTo>
                  <a:lnTo>
                    <a:pt x="134" y="117"/>
                  </a:lnTo>
                  <a:lnTo>
                    <a:pt x="111" y="126"/>
                  </a:lnTo>
                  <a:lnTo>
                    <a:pt x="107" y="132"/>
                  </a:lnTo>
                  <a:lnTo>
                    <a:pt x="102" y="142"/>
                  </a:lnTo>
                  <a:lnTo>
                    <a:pt x="96" y="146"/>
                  </a:lnTo>
                  <a:lnTo>
                    <a:pt x="90" y="148"/>
                  </a:lnTo>
                  <a:lnTo>
                    <a:pt x="77" y="157"/>
                  </a:lnTo>
                  <a:lnTo>
                    <a:pt x="73" y="155"/>
                  </a:lnTo>
                  <a:lnTo>
                    <a:pt x="69" y="159"/>
                  </a:lnTo>
                  <a:lnTo>
                    <a:pt x="69" y="163"/>
                  </a:lnTo>
                  <a:lnTo>
                    <a:pt x="65" y="169"/>
                  </a:lnTo>
                  <a:lnTo>
                    <a:pt x="71" y="173"/>
                  </a:lnTo>
                  <a:lnTo>
                    <a:pt x="73" y="189"/>
                  </a:lnTo>
                  <a:lnTo>
                    <a:pt x="75" y="212"/>
                  </a:lnTo>
                  <a:lnTo>
                    <a:pt x="73" y="231"/>
                  </a:lnTo>
                  <a:lnTo>
                    <a:pt x="71" y="239"/>
                  </a:lnTo>
                  <a:lnTo>
                    <a:pt x="63" y="243"/>
                  </a:lnTo>
                  <a:lnTo>
                    <a:pt x="50" y="249"/>
                  </a:lnTo>
                  <a:lnTo>
                    <a:pt x="38" y="251"/>
                  </a:lnTo>
                  <a:lnTo>
                    <a:pt x="33" y="253"/>
                  </a:lnTo>
                  <a:lnTo>
                    <a:pt x="29" y="257"/>
                  </a:lnTo>
                  <a:lnTo>
                    <a:pt x="27" y="266"/>
                  </a:lnTo>
                  <a:lnTo>
                    <a:pt x="27" y="276"/>
                  </a:lnTo>
                  <a:lnTo>
                    <a:pt x="10" y="274"/>
                  </a:lnTo>
                  <a:lnTo>
                    <a:pt x="13" y="262"/>
                  </a:lnTo>
                  <a:lnTo>
                    <a:pt x="8" y="262"/>
                  </a:lnTo>
                  <a:lnTo>
                    <a:pt x="13" y="235"/>
                  </a:lnTo>
                  <a:lnTo>
                    <a:pt x="12" y="212"/>
                  </a:lnTo>
                  <a:lnTo>
                    <a:pt x="10" y="198"/>
                  </a:lnTo>
                  <a:lnTo>
                    <a:pt x="15" y="192"/>
                  </a:lnTo>
                  <a:lnTo>
                    <a:pt x="23" y="187"/>
                  </a:lnTo>
                  <a:lnTo>
                    <a:pt x="25" y="187"/>
                  </a:lnTo>
                  <a:lnTo>
                    <a:pt x="25" y="183"/>
                  </a:lnTo>
                  <a:lnTo>
                    <a:pt x="25" y="177"/>
                  </a:lnTo>
                  <a:lnTo>
                    <a:pt x="29" y="171"/>
                  </a:lnTo>
                  <a:lnTo>
                    <a:pt x="40" y="161"/>
                  </a:lnTo>
                  <a:lnTo>
                    <a:pt x="40" y="152"/>
                  </a:lnTo>
                  <a:lnTo>
                    <a:pt x="36" y="142"/>
                  </a:lnTo>
                  <a:lnTo>
                    <a:pt x="40" y="134"/>
                  </a:lnTo>
                  <a:lnTo>
                    <a:pt x="44" y="128"/>
                  </a:lnTo>
                  <a:lnTo>
                    <a:pt x="44" y="99"/>
                  </a:lnTo>
                  <a:lnTo>
                    <a:pt x="23" y="87"/>
                  </a:lnTo>
                  <a:lnTo>
                    <a:pt x="4" y="86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84" y="8"/>
                  </a:lnTo>
                  <a:lnTo>
                    <a:pt x="18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3" name="Freeform 231"/>
            <p:cNvSpPr>
              <a:spLocks/>
            </p:cNvSpPr>
            <p:nvPr/>
          </p:nvSpPr>
          <p:spPr bwMode="ltGray">
            <a:xfrm>
              <a:off x="4756150" y="4824413"/>
              <a:ext cx="312738" cy="515937"/>
            </a:xfrm>
            <a:custGeom>
              <a:avLst/>
              <a:gdLst/>
              <a:ahLst/>
              <a:cxnLst>
                <a:cxn ang="0">
                  <a:pos x="194" y="2"/>
                </a:cxn>
                <a:cxn ang="0">
                  <a:pos x="194" y="14"/>
                </a:cxn>
                <a:cxn ang="0">
                  <a:pos x="192" y="32"/>
                </a:cxn>
                <a:cxn ang="0">
                  <a:pos x="194" y="42"/>
                </a:cxn>
                <a:cxn ang="0">
                  <a:pos x="190" y="62"/>
                </a:cxn>
                <a:cxn ang="0">
                  <a:pos x="188" y="84"/>
                </a:cxn>
                <a:cxn ang="0">
                  <a:pos x="180" y="94"/>
                </a:cxn>
                <a:cxn ang="0">
                  <a:pos x="162" y="114"/>
                </a:cxn>
                <a:cxn ang="0">
                  <a:pos x="140" y="120"/>
                </a:cxn>
                <a:cxn ang="0">
                  <a:pos x="112" y="136"/>
                </a:cxn>
                <a:cxn ang="0">
                  <a:pos x="100" y="150"/>
                </a:cxn>
                <a:cxn ang="0">
                  <a:pos x="80" y="162"/>
                </a:cxn>
                <a:cxn ang="0">
                  <a:pos x="72" y="164"/>
                </a:cxn>
                <a:cxn ang="0">
                  <a:pos x="68" y="174"/>
                </a:cxn>
                <a:cxn ang="0">
                  <a:pos x="76" y="194"/>
                </a:cxn>
                <a:cxn ang="0">
                  <a:pos x="76" y="238"/>
                </a:cxn>
                <a:cxn ang="0">
                  <a:pos x="66" y="250"/>
                </a:cxn>
                <a:cxn ang="0">
                  <a:pos x="40" y="258"/>
                </a:cxn>
                <a:cxn ang="0">
                  <a:pos x="30" y="264"/>
                </a:cxn>
                <a:cxn ang="0">
                  <a:pos x="28" y="284"/>
                </a:cxn>
                <a:cxn ang="0">
                  <a:pos x="14" y="270"/>
                </a:cxn>
                <a:cxn ang="0">
                  <a:pos x="14" y="242"/>
                </a:cxn>
                <a:cxn ang="0">
                  <a:pos x="10" y="204"/>
                </a:cxn>
                <a:cxn ang="0">
                  <a:pos x="24" y="192"/>
                </a:cxn>
                <a:cxn ang="0">
                  <a:pos x="26" y="188"/>
                </a:cxn>
                <a:cxn ang="0">
                  <a:pos x="30" y="176"/>
                </a:cxn>
                <a:cxn ang="0">
                  <a:pos x="42" y="156"/>
                </a:cxn>
                <a:cxn ang="0">
                  <a:pos x="42" y="138"/>
                </a:cxn>
                <a:cxn ang="0">
                  <a:pos x="46" y="102"/>
                </a:cxn>
                <a:cxn ang="0">
                  <a:pos x="4" y="88"/>
                </a:cxn>
                <a:cxn ang="0">
                  <a:pos x="0" y="58"/>
                </a:cxn>
                <a:cxn ang="0">
                  <a:pos x="190" y="0"/>
                </a:cxn>
              </a:cxnLst>
              <a:rect l="0" t="0" r="r" b="b"/>
              <a:pathLst>
                <a:path w="197" h="285">
                  <a:moveTo>
                    <a:pt x="190" y="0"/>
                  </a:moveTo>
                  <a:lnTo>
                    <a:pt x="194" y="2"/>
                  </a:lnTo>
                  <a:lnTo>
                    <a:pt x="196" y="8"/>
                  </a:lnTo>
                  <a:lnTo>
                    <a:pt x="194" y="14"/>
                  </a:lnTo>
                  <a:lnTo>
                    <a:pt x="192" y="24"/>
                  </a:lnTo>
                  <a:lnTo>
                    <a:pt x="192" y="32"/>
                  </a:lnTo>
                  <a:lnTo>
                    <a:pt x="192" y="36"/>
                  </a:lnTo>
                  <a:lnTo>
                    <a:pt x="194" y="42"/>
                  </a:lnTo>
                  <a:lnTo>
                    <a:pt x="190" y="46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8" y="84"/>
                  </a:lnTo>
                  <a:lnTo>
                    <a:pt x="186" y="92"/>
                  </a:lnTo>
                  <a:lnTo>
                    <a:pt x="180" y="94"/>
                  </a:lnTo>
                  <a:lnTo>
                    <a:pt x="170" y="108"/>
                  </a:lnTo>
                  <a:lnTo>
                    <a:pt x="162" y="114"/>
                  </a:lnTo>
                  <a:lnTo>
                    <a:pt x="154" y="118"/>
                  </a:lnTo>
                  <a:lnTo>
                    <a:pt x="140" y="120"/>
                  </a:lnTo>
                  <a:lnTo>
                    <a:pt x="116" y="130"/>
                  </a:lnTo>
                  <a:lnTo>
                    <a:pt x="112" y="136"/>
                  </a:lnTo>
                  <a:lnTo>
                    <a:pt x="106" y="146"/>
                  </a:lnTo>
                  <a:lnTo>
                    <a:pt x="100" y="150"/>
                  </a:lnTo>
                  <a:lnTo>
                    <a:pt x="94" y="152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2" y="164"/>
                  </a:lnTo>
                  <a:lnTo>
                    <a:pt x="72" y="168"/>
                  </a:lnTo>
                  <a:lnTo>
                    <a:pt x="68" y="174"/>
                  </a:lnTo>
                  <a:lnTo>
                    <a:pt x="74" y="178"/>
                  </a:lnTo>
                  <a:lnTo>
                    <a:pt x="76" y="194"/>
                  </a:lnTo>
                  <a:lnTo>
                    <a:pt x="78" y="218"/>
                  </a:lnTo>
                  <a:lnTo>
                    <a:pt x="76" y="238"/>
                  </a:lnTo>
                  <a:lnTo>
                    <a:pt x="74" y="246"/>
                  </a:lnTo>
                  <a:lnTo>
                    <a:pt x="66" y="250"/>
                  </a:lnTo>
                  <a:lnTo>
                    <a:pt x="52" y="256"/>
                  </a:lnTo>
                  <a:lnTo>
                    <a:pt x="40" y="258"/>
                  </a:lnTo>
                  <a:lnTo>
                    <a:pt x="34" y="260"/>
                  </a:lnTo>
                  <a:lnTo>
                    <a:pt x="30" y="264"/>
                  </a:lnTo>
                  <a:lnTo>
                    <a:pt x="28" y="274"/>
                  </a:lnTo>
                  <a:lnTo>
                    <a:pt x="28" y="284"/>
                  </a:lnTo>
                  <a:lnTo>
                    <a:pt x="10" y="282"/>
                  </a:lnTo>
                  <a:lnTo>
                    <a:pt x="14" y="270"/>
                  </a:lnTo>
                  <a:lnTo>
                    <a:pt x="8" y="270"/>
                  </a:lnTo>
                  <a:lnTo>
                    <a:pt x="14" y="242"/>
                  </a:lnTo>
                  <a:lnTo>
                    <a:pt x="12" y="218"/>
                  </a:lnTo>
                  <a:lnTo>
                    <a:pt x="10" y="204"/>
                  </a:lnTo>
                  <a:lnTo>
                    <a:pt x="16" y="198"/>
                  </a:lnTo>
                  <a:lnTo>
                    <a:pt x="24" y="192"/>
                  </a:lnTo>
                  <a:lnTo>
                    <a:pt x="26" y="192"/>
                  </a:lnTo>
                  <a:lnTo>
                    <a:pt x="26" y="188"/>
                  </a:lnTo>
                  <a:lnTo>
                    <a:pt x="26" y="182"/>
                  </a:lnTo>
                  <a:lnTo>
                    <a:pt x="30" y="176"/>
                  </a:lnTo>
                  <a:lnTo>
                    <a:pt x="42" y="166"/>
                  </a:lnTo>
                  <a:lnTo>
                    <a:pt x="42" y="156"/>
                  </a:lnTo>
                  <a:lnTo>
                    <a:pt x="38" y="146"/>
                  </a:lnTo>
                  <a:lnTo>
                    <a:pt x="42" y="138"/>
                  </a:lnTo>
                  <a:lnTo>
                    <a:pt x="46" y="132"/>
                  </a:lnTo>
                  <a:lnTo>
                    <a:pt x="46" y="102"/>
                  </a:lnTo>
                  <a:lnTo>
                    <a:pt x="24" y="90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88" y="8"/>
                  </a:lnTo>
                  <a:lnTo>
                    <a:pt x="19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4" name="Freeform 232"/>
            <p:cNvSpPr>
              <a:spLocks/>
            </p:cNvSpPr>
            <p:nvPr/>
          </p:nvSpPr>
          <p:spPr bwMode="ltGray">
            <a:xfrm>
              <a:off x="4833938" y="4773613"/>
              <a:ext cx="71437" cy="24447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5" y="89"/>
                </a:cxn>
                <a:cxn ang="0">
                  <a:pos x="24" y="85"/>
                </a:cxn>
                <a:cxn ang="0">
                  <a:pos x="24" y="94"/>
                </a:cxn>
                <a:cxn ang="0">
                  <a:pos x="22" y="98"/>
                </a:cxn>
                <a:cxn ang="0">
                  <a:pos x="20" y="104"/>
                </a:cxn>
                <a:cxn ang="0">
                  <a:pos x="20" y="108"/>
                </a:cxn>
                <a:cxn ang="0">
                  <a:pos x="20" y="119"/>
                </a:cxn>
                <a:cxn ang="0">
                  <a:pos x="24" y="121"/>
                </a:cxn>
                <a:cxn ang="0">
                  <a:pos x="29" y="132"/>
                </a:cxn>
                <a:cxn ang="0">
                  <a:pos x="36" y="134"/>
                </a:cxn>
                <a:cxn ang="0">
                  <a:pos x="34" y="125"/>
                </a:cxn>
                <a:cxn ang="0">
                  <a:pos x="39" y="119"/>
                </a:cxn>
                <a:cxn ang="0">
                  <a:pos x="41" y="111"/>
                </a:cxn>
                <a:cxn ang="0">
                  <a:pos x="39" y="104"/>
                </a:cxn>
                <a:cxn ang="0">
                  <a:pos x="44" y="92"/>
                </a:cxn>
                <a:cxn ang="0">
                  <a:pos x="42" y="89"/>
                </a:cxn>
                <a:cxn ang="0">
                  <a:pos x="36" y="77"/>
                </a:cxn>
                <a:cxn ang="0">
                  <a:pos x="32" y="66"/>
                </a:cxn>
                <a:cxn ang="0">
                  <a:pos x="25" y="62"/>
                </a:cxn>
                <a:cxn ang="0">
                  <a:pos x="27" y="57"/>
                </a:cxn>
                <a:cxn ang="0">
                  <a:pos x="36" y="47"/>
                </a:cxn>
                <a:cxn ang="0">
                  <a:pos x="41" y="36"/>
                </a:cxn>
                <a:cxn ang="0">
                  <a:pos x="30" y="0"/>
                </a:cxn>
                <a:cxn ang="0">
                  <a:pos x="3" y="0"/>
                </a:cxn>
                <a:cxn ang="0">
                  <a:pos x="0" y="72"/>
                </a:cxn>
              </a:cxnLst>
              <a:rect l="0" t="0" r="r" b="b"/>
              <a:pathLst>
                <a:path w="45" h="135">
                  <a:moveTo>
                    <a:pt x="0" y="72"/>
                  </a:moveTo>
                  <a:lnTo>
                    <a:pt x="15" y="89"/>
                  </a:lnTo>
                  <a:lnTo>
                    <a:pt x="24" y="85"/>
                  </a:lnTo>
                  <a:lnTo>
                    <a:pt x="24" y="94"/>
                  </a:lnTo>
                  <a:lnTo>
                    <a:pt x="22" y="98"/>
                  </a:lnTo>
                  <a:lnTo>
                    <a:pt x="20" y="104"/>
                  </a:lnTo>
                  <a:lnTo>
                    <a:pt x="20" y="108"/>
                  </a:lnTo>
                  <a:lnTo>
                    <a:pt x="20" y="119"/>
                  </a:lnTo>
                  <a:lnTo>
                    <a:pt x="24" y="121"/>
                  </a:lnTo>
                  <a:lnTo>
                    <a:pt x="29" y="132"/>
                  </a:lnTo>
                  <a:lnTo>
                    <a:pt x="36" y="134"/>
                  </a:lnTo>
                  <a:lnTo>
                    <a:pt x="34" y="125"/>
                  </a:lnTo>
                  <a:lnTo>
                    <a:pt x="39" y="119"/>
                  </a:lnTo>
                  <a:lnTo>
                    <a:pt x="41" y="111"/>
                  </a:lnTo>
                  <a:lnTo>
                    <a:pt x="39" y="104"/>
                  </a:lnTo>
                  <a:lnTo>
                    <a:pt x="44" y="92"/>
                  </a:lnTo>
                  <a:lnTo>
                    <a:pt x="42" y="89"/>
                  </a:lnTo>
                  <a:lnTo>
                    <a:pt x="36" y="77"/>
                  </a:lnTo>
                  <a:lnTo>
                    <a:pt x="32" y="66"/>
                  </a:lnTo>
                  <a:lnTo>
                    <a:pt x="25" y="62"/>
                  </a:lnTo>
                  <a:lnTo>
                    <a:pt x="27" y="57"/>
                  </a:lnTo>
                  <a:lnTo>
                    <a:pt x="36" y="47"/>
                  </a:lnTo>
                  <a:lnTo>
                    <a:pt x="41" y="36"/>
                  </a:lnTo>
                  <a:lnTo>
                    <a:pt x="30" y="0"/>
                  </a:lnTo>
                  <a:lnTo>
                    <a:pt x="3" y="0"/>
                  </a:lnTo>
                  <a:lnTo>
                    <a:pt x="0" y="7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5" name="Freeform 233"/>
            <p:cNvSpPr>
              <a:spLocks/>
            </p:cNvSpPr>
            <p:nvPr/>
          </p:nvSpPr>
          <p:spPr bwMode="ltGray">
            <a:xfrm>
              <a:off x="4830763" y="4772025"/>
              <a:ext cx="85725" cy="260350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8" y="94"/>
                </a:cxn>
                <a:cxn ang="0">
                  <a:pos x="28" y="90"/>
                </a:cxn>
                <a:cxn ang="0">
                  <a:pos x="28" y="100"/>
                </a:cxn>
                <a:cxn ang="0">
                  <a:pos x="26" y="104"/>
                </a:cxn>
                <a:cxn ang="0">
                  <a:pos x="24" y="110"/>
                </a:cxn>
                <a:cxn ang="0">
                  <a:pos x="24" y="114"/>
                </a:cxn>
                <a:cxn ang="0">
                  <a:pos x="24" y="126"/>
                </a:cxn>
                <a:cxn ang="0">
                  <a:pos x="28" y="128"/>
                </a:cxn>
                <a:cxn ang="0">
                  <a:pos x="34" y="140"/>
                </a:cxn>
                <a:cxn ang="0">
                  <a:pos x="42" y="142"/>
                </a:cxn>
                <a:cxn ang="0">
                  <a:pos x="40" y="132"/>
                </a:cxn>
                <a:cxn ang="0">
                  <a:pos x="46" y="126"/>
                </a:cxn>
                <a:cxn ang="0">
                  <a:pos x="48" y="118"/>
                </a:cxn>
                <a:cxn ang="0">
                  <a:pos x="46" y="110"/>
                </a:cxn>
                <a:cxn ang="0">
                  <a:pos x="52" y="98"/>
                </a:cxn>
                <a:cxn ang="0">
                  <a:pos x="50" y="94"/>
                </a:cxn>
                <a:cxn ang="0">
                  <a:pos x="42" y="82"/>
                </a:cxn>
                <a:cxn ang="0">
                  <a:pos x="38" y="70"/>
                </a:cxn>
                <a:cxn ang="0">
                  <a:pos x="30" y="66"/>
                </a:cxn>
                <a:cxn ang="0">
                  <a:pos x="32" y="60"/>
                </a:cxn>
                <a:cxn ang="0">
                  <a:pos x="42" y="50"/>
                </a:cxn>
                <a:cxn ang="0">
                  <a:pos x="48" y="38"/>
                </a:cxn>
                <a:cxn ang="0">
                  <a:pos x="36" y="0"/>
                </a:cxn>
                <a:cxn ang="0">
                  <a:pos x="4" y="0"/>
                </a:cxn>
                <a:cxn ang="0">
                  <a:pos x="0" y="76"/>
                </a:cxn>
              </a:cxnLst>
              <a:rect l="0" t="0" r="r" b="b"/>
              <a:pathLst>
                <a:path w="53" h="143">
                  <a:moveTo>
                    <a:pt x="0" y="76"/>
                  </a:moveTo>
                  <a:lnTo>
                    <a:pt x="18" y="94"/>
                  </a:lnTo>
                  <a:lnTo>
                    <a:pt x="28" y="90"/>
                  </a:lnTo>
                  <a:lnTo>
                    <a:pt x="28" y="100"/>
                  </a:lnTo>
                  <a:lnTo>
                    <a:pt x="26" y="104"/>
                  </a:lnTo>
                  <a:lnTo>
                    <a:pt x="24" y="110"/>
                  </a:lnTo>
                  <a:lnTo>
                    <a:pt x="24" y="114"/>
                  </a:lnTo>
                  <a:lnTo>
                    <a:pt x="24" y="126"/>
                  </a:lnTo>
                  <a:lnTo>
                    <a:pt x="28" y="128"/>
                  </a:lnTo>
                  <a:lnTo>
                    <a:pt x="34" y="140"/>
                  </a:lnTo>
                  <a:lnTo>
                    <a:pt x="42" y="142"/>
                  </a:lnTo>
                  <a:lnTo>
                    <a:pt x="40" y="132"/>
                  </a:lnTo>
                  <a:lnTo>
                    <a:pt x="46" y="126"/>
                  </a:lnTo>
                  <a:lnTo>
                    <a:pt x="48" y="118"/>
                  </a:lnTo>
                  <a:lnTo>
                    <a:pt x="46" y="110"/>
                  </a:lnTo>
                  <a:lnTo>
                    <a:pt x="52" y="98"/>
                  </a:lnTo>
                  <a:lnTo>
                    <a:pt x="50" y="94"/>
                  </a:lnTo>
                  <a:lnTo>
                    <a:pt x="42" y="82"/>
                  </a:lnTo>
                  <a:lnTo>
                    <a:pt x="38" y="70"/>
                  </a:lnTo>
                  <a:lnTo>
                    <a:pt x="30" y="66"/>
                  </a:lnTo>
                  <a:lnTo>
                    <a:pt x="32" y="60"/>
                  </a:lnTo>
                  <a:lnTo>
                    <a:pt x="42" y="50"/>
                  </a:lnTo>
                  <a:lnTo>
                    <a:pt x="48" y="38"/>
                  </a:lnTo>
                  <a:lnTo>
                    <a:pt x="36" y="0"/>
                  </a:lnTo>
                  <a:lnTo>
                    <a:pt x="4" y="0"/>
                  </a:lnTo>
                  <a:lnTo>
                    <a:pt x="0" y="7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6" name="Freeform 234"/>
            <p:cNvSpPr>
              <a:spLocks/>
            </p:cNvSpPr>
            <p:nvPr/>
          </p:nvSpPr>
          <p:spPr bwMode="ltGray">
            <a:xfrm>
              <a:off x="5094288" y="4086225"/>
              <a:ext cx="304800" cy="4222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6" y="4"/>
                </a:cxn>
                <a:cxn ang="0">
                  <a:pos x="60" y="12"/>
                </a:cxn>
                <a:cxn ang="0">
                  <a:pos x="63" y="17"/>
                </a:cxn>
                <a:cxn ang="0">
                  <a:pos x="69" y="23"/>
                </a:cxn>
                <a:cxn ang="0">
                  <a:pos x="83" y="23"/>
                </a:cxn>
                <a:cxn ang="0">
                  <a:pos x="94" y="17"/>
                </a:cxn>
                <a:cxn ang="0">
                  <a:pos x="104" y="21"/>
                </a:cxn>
                <a:cxn ang="0">
                  <a:pos x="113" y="17"/>
                </a:cxn>
                <a:cxn ang="0">
                  <a:pos x="119" y="12"/>
                </a:cxn>
                <a:cxn ang="0">
                  <a:pos x="125" y="14"/>
                </a:cxn>
                <a:cxn ang="0">
                  <a:pos x="129" y="14"/>
                </a:cxn>
                <a:cxn ang="0">
                  <a:pos x="138" y="10"/>
                </a:cxn>
                <a:cxn ang="0">
                  <a:pos x="152" y="12"/>
                </a:cxn>
                <a:cxn ang="0">
                  <a:pos x="161" y="8"/>
                </a:cxn>
                <a:cxn ang="0">
                  <a:pos x="173" y="6"/>
                </a:cxn>
                <a:cxn ang="0">
                  <a:pos x="175" y="0"/>
                </a:cxn>
                <a:cxn ang="0">
                  <a:pos x="184" y="0"/>
                </a:cxn>
                <a:cxn ang="0">
                  <a:pos x="192" y="4"/>
                </a:cxn>
                <a:cxn ang="0">
                  <a:pos x="188" y="8"/>
                </a:cxn>
                <a:cxn ang="0">
                  <a:pos x="188" y="15"/>
                </a:cxn>
                <a:cxn ang="0">
                  <a:pos x="186" y="25"/>
                </a:cxn>
                <a:cxn ang="0">
                  <a:pos x="182" y="41"/>
                </a:cxn>
                <a:cxn ang="0">
                  <a:pos x="177" y="50"/>
                </a:cxn>
                <a:cxn ang="0">
                  <a:pos x="169" y="60"/>
                </a:cxn>
                <a:cxn ang="0">
                  <a:pos x="167" y="68"/>
                </a:cxn>
                <a:cxn ang="0">
                  <a:pos x="161" y="73"/>
                </a:cxn>
                <a:cxn ang="0">
                  <a:pos x="159" y="81"/>
                </a:cxn>
                <a:cxn ang="0">
                  <a:pos x="154" y="89"/>
                </a:cxn>
                <a:cxn ang="0">
                  <a:pos x="148" y="108"/>
                </a:cxn>
                <a:cxn ang="0">
                  <a:pos x="138" y="120"/>
                </a:cxn>
                <a:cxn ang="0">
                  <a:pos x="132" y="124"/>
                </a:cxn>
                <a:cxn ang="0">
                  <a:pos x="131" y="130"/>
                </a:cxn>
                <a:cxn ang="0">
                  <a:pos x="123" y="141"/>
                </a:cxn>
                <a:cxn ang="0">
                  <a:pos x="106" y="157"/>
                </a:cxn>
                <a:cxn ang="0">
                  <a:pos x="98" y="164"/>
                </a:cxn>
                <a:cxn ang="0">
                  <a:pos x="88" y="172"/>
                </a:cxn>
                <a:cxn ang="0">
                  <a:pos x="83" y="172"/>
                </a:cxn>
                <a:cxn ang="0">
                  <a:pos x="75" y="180"/>
                </a:cxn>
                <a:cxn ang="0">
                  <a:pos x="69" y="182"/>
                </a:cxn>
                <a:cxn ang="0">
                  <a:pos x="60" y="191"/>
                </a:cxn>
                <a:cxn ang="0">
                  <a:pos x="44" y="203"/>
                </a:cxn>
                <a:cxn ang="0">
                  <a:pos x="33" y="215"/>
                </a:cxn>
                <a:cxn ang="0">
                  <a:pos x="23" y="224"/>
                </a:cxn>
                <a:cxn ang="0">
                  <a:pos x="17" y="232"/>
                </a:cxn>
                <a:cxn ang="0">
                  <a:pos x="2" y="230"/>
                </a:cxn>
                <a:cxn ang="0">
                  <a:pos x="0" y="159"/>
                </a:cxn>
                <a:cxn ang="0">
                  <a:pos x="33" y="10"/>
                </a:cxn>
                <a:cxn ang="0">
                  <a:pos x="48" y="0"/>
                </a:cxn>
              </a:cxnLst>
              <a:rect l="0" t="0" r="r" b="b"/>
              <a:pathLst>
                <a:path w="193" h="233">
                  <a:moveTo>
                    <a:pt x="48" y="0"/>
                  </a:moveTo>
                  <a:lnTo>
                    <a:pt x="56" y="4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9" y="23"/>
                  </a:lnTo>
                  <a:lnTo>
                    <a:pt x="83" y="23"/>
                  </a:lnTo>
                  <a:lnTo>
                    <a:pt x="94" y="17"/>
                  </a:lnTo>
                  <a:lnTo>
                    <a:pt x="104" y="21"/>
                  </a:lnTo>
                  <a:lnTo>
                    <a:pt x="113" y="17"/>
                  </a:lnTo>
                  <a:lnTo>
                    <a:pt x="119" y="12"/>
                  </a:lnTo>
                  <a:lnTo>
                    <a:pt x="125" y="14"/>
                  </a:lnTo>
                  <a:lnTo>
                    <a:pt x="129" y="14"/>
                  </a:lnTo>
                  <a:lnTo>
                    <a:pt x="138" y="10"/>
                  </a:lnTo>
                  <a:lnTo>
                    <a:pt x="152" y="12"/>
                  </a:lnTo>
                  <a:lnTo>
                    <a:pt x="161" y="8"/>
                  </a:lnTo>
                  <a:lnTo>
                    <a:pt x="173" y="6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4"/>
                  </a:lnTo>
                  <a:lnTo>
                    <a:pt x="188" y="8"/>
                  </a:lnTo>
                  <a:lnTo>
                    <a:pt x="188" y="15"/>
                  </a:lnTo>
                  <a:lnTo>
                    <a:pt x="186" y="25"/>
                  </a:lnTo>
                  <a:lnTo>
                    <a:pt x="182" y="41"/>
                  </a:lnTo>
                  <a:lnTo>
                    <a:pt x="177" y="50"/>
                  </a:lnTo>
                  <a:lnTo>
                    <a:pt x="169" y="60"/>
                  </a:lnTo>
                  <a:lnTo>
                    <a:pt x="167" y="68"/>
                  </a:lnTo>
                  <a:lnTo>
                    <a:pt x="161" y="73"/>
                  </a:lnTo>
                  <a:lnTo>
                    <a:pt x="159" y="81"/>
                  </a:lnTo>
                  <a:lnTo>
                    <a:pt x="154" y="89"/>
                  </a:lnTo>
                  <a:lnTo>
                    <a:pt x="148" y="108"/>
                  </a:lnTo>
                  <a:lnTo>
                    <a:pt x="138" y="120"/>
                  </a:lnTo>
                  <a:lnTo>
                    <a:pt x="132" y="124"/>
                  </a:lnTo>
                  <a:lnTo>
                    <a:pt x="131" y="130"/>
                  </a:lnTo>
                  <a:lnTo>
                    <a:pt x="123" y="141"/>
                  </a:lnTo>
                  <a:lnTo>
                    <a:pt x="106" y="157"/>
                  </a:lnTo>
                  <a:lnTo>
                    <a:pt x="98" y="164"/>
                  </a:lnTo>
                  <a:lnTo>
                    <a:pt x="88" y="172"/>
                  </a:lnTo>
                  <a:lnTo>
                    <a:pt x="83" y="172"/>
                  </a:lnTo>
                  <a:lnTo>
                    <a:pt x="75" y="180"/>
                  </a:lnTo>
                  <a:lnTo>
                    <a:pt x="69" y="182"/>
                  </a:lnTo>
                  <a:lnTo>
                    <a:pt x="60" y="191"/>
                  </a:lnTo>
                  <a:lnTo>
                    <a:pt x="44" y="203"/>
                  </a:lnTo>
                  <a:lnTo>
                    <a:pt x="33" y="215"/>
                  </a:lnTo>
                  <a:lnTo>
                    <a:pt x="23" y="224"/>
                  </a:lnTo>
                  <a:lnTo>
                    <a:pt x="17" y="232"/>
                  </a:lnTo>
                  <a:lnTo>
                    <a:pt x="2" y="230"/>
                  </a:lnTo>
                  <a:lnTo>
                    <a:pt x="0" y="159"/>
                  </a:lnTo>
                  <a:lnTo>
                    <a:pt x="33" y="10"/>
                  </a:lnTo>
                  <a:lnTo>
                    <a:pt x="4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7" name="Freeform 235"/>
            <p:cNvSpPr>
              <a:spLocks/>
            </p:cNvSpPr>
            <p:nvPr/>
          </p:nvSpPr>
          <p:spPr bwMode="ltGray">
            <a:xfrm>
              <a:off x="5092700" y="4083050"/>
              <a:ext cx="317500" cy="4381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4"/>
                </a:cxn>
                <a:cxn ang="0">
                  <a:pos x="62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86" y="24"/>
                </a:cxn>
                <a:cxn ang="0">
                  <a:pos x="98" y="18"/>
                </a:cxn>
                <a:cxn ang="0">
                  <a:pos x="108" y="22"/>
                </a:cxn>
                <a:cxn ang="0">
                  <a:pos x="118" y="18"/>
                </a:cxn>
                <a:cxn ang="0">
                  <a:pos x="124" y="12"/>
                </a:cxn>
                <a:cxn ang="0">
                  <a:pos x="130" y="14"/>
                </a:cxn>
                <a:cxn ang="0">
                  <a:pos x="134" y="14"/>
                </a:cxn>
                <a:cxn ang="0">
                  <a:pos x="144" y="10"/>
                </a:cxn>
                <a:cxn ang="0">
                  <a:pos x="158" y="12"/>
                </a:cxn>
                <a:cxn ang="0">
                  <a:pos x="168" y="8"/>
                </a:cxn>
                <a:cxn ang="0">
                  <a:pos x="180" y="6"/>
                </a:cxn>
                <a:cxn ang="0">
                  <a:pos x="182" y="0"/>
                </a:cxn>
                <a:cxn ang="0">
                  <a:pos x="192" y="0"/>
                </a:cxn>
                <a:cxn ang="0">
                  <a:pos x="200" y="4"/>
                </a:cxn>
                <a:cxn ang="0">
                  <a:pos x="196" y="8"/>
                </a:cxn>
                <a:cxn ang="0">
                  <a:pos x="196" y="16"/>
                </a:cxn>
                <a:cxn ang="0">
                  <a:pos x="194" y="26"/>
                </a:cxn>
                <a:cxn ang="0">
                  <a:pos x="190" y="42"/>
                </a:cxn>
                <a:cxn ang="0">
                  <a:pos x="184" y="52"/>
                </a:cxn>
                <a:cxn ang="0">
                  <a:pos x="176" y="62"/>
                </a:cxn>
                <a:cxn ang="0">
                  <a:pos x="174" y="70"/>
                </a:cxn>
                <a:cxn ang="0">
                  <a:pos x="168" y="76"/>
                </a:cxn>
                <a:cxn ang="0">
                  <a:pos x="166" y="84"/>
                </a:cxn>
                <a:cxn ang="0">
                  <a:pos x="160" y="92"/>
                </a:cxn>
                <a:cxn ang="0">
                  <a:pos x="154" y="112"/>
                </a:cxn>
                <a:cxn ang="0">
                  <a:pos x="144" y="124"/>
                </a:cxn>
                <a:cxn ang="0">
                  <a:pos x="138" y="128"/>
                </a:cxn>
                <a:cxn ang="0">
                  <a:pos x="136" y="134"/>
                </a:cxn>
                <a:cxn ang="0">
                  <a:pos x="128" y="146"/>
                </a:cxn>
                <a:cxn ang="0">
                  <a:pos x="110" y="162"/>
                </a:cxn>
                <a:cxn ang="0">
                  <a:pos x="102" y="170"/>
                </a:cxn>
                <a:cxn ang="0">
                  <a:pos x="92" y="178"/>
                </a:cxn>
                <a:cxn ang="0">
                  <a:pos x="86" y="178"/>
                </a:cxn>
                <a:cxn ang="0">
                  <a:pos x="78" y="186"/>
                </a:cxn>
                <a:cxn ang="0">
                  <a:pos x="72" y="188"/>
                </a:cxn>
                <a:cxn ang="0">
                  <a:pos x="62" y="198"/>
                </a:cxn>
                <a:cxn ang="0">
                  <a:pos x="46" y="210"/>
                </a:cxn>
                <a:cxn ang="0">
                  <a:pos x="34" y="222"/>
                </a:cxn>
                <a:cxn ang="0">
                  <a:pos x="24" y="232"/>
                </a:cxn>
                <a:cxn ang="0">
                  <a:pos x="18" y="240"/>
                </a:cxn>
                <a:cxn ang="0">
                  <a:pos x="2" y="238"/>
                </a:cxn>
                <a:cxn ang="0">
                  <a:pos x="0" y="164"/>
                </a:cxn>
                <a:cxn ang="0">
                  <a:pos x="34" y="10"/>
                </a:cxn>
                <a:cxn ang="0">
                  <a:pos x="50" y="0"/>
                </a:cxn>
              </a:cxnLst>
              <a:rect l="0" t="0" r="r" b="b"/>
              <a:pathLst>
                <a:path w="201" h="241">
                  <a:moveTo>
                    <a:pt x="50" y="0"/>
                  </a:moveTo>
                  <a:lnTo>
                    <a:pt x="58" y="4"/>
                  </a:lnTo>
                  <a:lnTo>
                    <a:pt x="62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86" y="24"/>
                  </a:lnTo>
                  <a:lnTo>
                    <a:pt x="98" y="18"/>
                  </a:lnTo>
                  <a:lnTo>
                    <a:pt x="108" y="22"/>
                  </a:lnTo>
                  <a:lnTo>
                    <a:pt x="118" y="18"/>
                  </a:lnTo>
                  <a:lnTo>
                    <a:pt x="124" y="12"/>
                  </a:lnTo>
                  <a:lnTo>
                    <a:pt x="130" y="14"/>
                  </a:lnTo>
                  <a:lnTo>
                    <a:pt x="134" y="14"/>
                  </a:lnTo>
                  <a:lnTo>
                    <a:pt x="144" y="10"/>
                  </a:lnTo>
                  <a:lnTo>
                    <a:pt x="158" y="12"/>
                  </a:lnTo>
                  <a:lnTo>
                    <a:pt x="168" y="8"/>
                  </a:lnTo>
                  <a:lnTo>
                    <a:pt x="180" y="6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00" y="4"/>
                  </a:lnTo>
                  <a:lnTo>
                    <a:pt x="196" y="8"/>
                  </a:lnTo>
                  <a:lnTo>
                    <a:pt x="196" y="16"/>
                  </a:lnTo>
                  <a:lnTo>
                    <a:pt x="194" y="26"/>
                  </a:lnTo>
                  <a:lnTo>
                    <a:pt x="190" y="42"/>
                  </a:lnTo>
                  <a:lnTo>
                    <a:pt x="184" y="52"/>
                  </a:lnTo>
                  <a:lnTo>
                    <a:pt x="176" y="62"/>
                  </a:lnTo>
                  <a:lnTo>
                    <a:pt x="174" y="70"/>
                  </a:lnTo>
                  <a:lnTo>
                    <a:pt x="168" y="76"/>
                  </a:lnTo>
                  <a:lnTo>
                    <a:pt x="166" y="84"/>
                  </a:lnTo>
                  <a:lnTo>
                    <a:pt x="160" y="92"/>
                  </a:lnTo>
                  <a:lnTo>
                    <a:pt x="154" y="112"/>
                  </a:lnTo>
                  <a:lnTo>
                    <a:pt x="144" y="124"/>
                  </a:lnTo>
                  <a:lnTo>
                    <a:pt x="138" y="128"/>
                  </a:lnTo>
                  <a:lnTo>
                    <a:pt x="136" y="134"/>
                  </a:lnTo>
                  <a:lnTo>
                    <a:pt x="128" y="146"/>
                  </a:lnTo>
                  <a:lnTo>
                    <a:pt x="110" y="162"/>
                  </a:lnTo>
                  <a:lnTo>
                    <a:pt x="102" y="170"/>
                  </a:lnTo>
                  <a:lnTo>
                    <a:pt x="92" y="178"/>
                  </a:lnTo>
                  <a:lnTo>
                    <a:pt x="86" y="178"/>
                  </a:lnTo>
                  <a:lnTo>
                    <a:pt x="78" y="186"/>
                  </a:lnTo>
                  <a:lnTo>
                    <a:pt x="72" y="188"/>
                  </a:lnTo>
                  <a:lnTo>
                    <a:pt x="62" y="198"/>
                  </a:lnTo>
                  <a:lnTo>
                    <a:pt x="46" y="210"/>
                  </a:lnTo>
                  <a:lnTo>
                    <a:pt x="34" y="222"/>
                  </a:lnTo>
                  <a:lnTo>
                    <a:pt x="24" y="232"/>
                  </a:lnTo>
                  <a:lnTo>
                    <a:pt x="18" y="240"/>
                  </a:lnTo>
                  <a:lnTo>
                    <a:pt x="2" y="238"/>
                  </a:lnTo>
                  <a:lnTo>
                    <a:pt x="0" y="164"/>
                  </a:lnTo>
                  <a:lnTo>
                    <a:pt x="34" y="10"/>
                  </a:lnTo>
                  <a:lnTo>
                    <a:pt x="5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8" name="Freeform 236"/>
            <p:cNvSpPr>
              <a:spLocks/>
            </p:cNvSpPr>
            <p:nvPr/>
          </p:nvSpPr>
          <p:spPr bwMode="ltGray">
            <a:xfrm>
              <a:off x="4868863" y="4260850"/>
              <a:ext cx="261937" cy="368300"/>
            </a:xfrm>
            <a:custGeom>
              <a:avLst/>
              <a:gdLst/>
              <a:ahLst/>
              <a:cxnLst>
                <a:cxn ang="0">
                  <a:pos x="160" y="32"/>
                </a:cxn>
                <a:cxn ang="0">
                  <a:pos x="166" y="40"/>
                </a:cxn>
                <a:cxn ang="0">
                  <a:pos x="152" y="70"/>
                </a:cxn>
                <a:cxn ang="0">
                  <a:pos x="148" y="132"/>
                </a:cxn>
                <a:cxn ang="0">
                  <a:pos x="160" y="142"/>
                </a:cxn>
                <a:cxn ang="0">
                  <a:pos x="154" y="152"/>
                </a:cxn>
                <a:cxn ang="0">
                  <a:pos x="148" y="158"/>
                </a:cxn>
                <a:cxn ang="0">
                  <a:pos x="142" y="158"/>
                </a:cxn>
                <a:cxn ang="0">
                  <a:pos x="140" y="162"/>
                </a:cxn>
                <a:cxn ang="0">
                  <a:pos x="134" y="162"/>
                </a:cxn>
                <a:cxn ang="0">
                  <a:pos x="128" y="176"/>
                </a:cxn>
                <a:cxn ang="0">
                  <a:pos x="120" y="190"/>
                </a:cxn>
                <a:cxn ang="0">
                  <a:pos x="118" y="194"/>
                </a:cxn>
                <a:cxn ang="0">
                  <a:pos x="114" y="200"/>
                </a:cxn>
                <a:cxn ang="0">
                  <a:pos x="86" y="202"/>
                </a:cxn>
                <a:cxn ang="0">
                  <a:pos x="0" y="128"/>
                </a:cxn>
                <a:cxn ang="0">
                  <a:pos x="4" y="38"/>
                </a:cxn>
                <a:cxn ang="0">
                  <a:pos x="46" y="0"/>
                </a:cxn>
                <a:cxn ang="0">
                  <a:pos x="160" y="32"/>
                </a:cxn>
              </a:cxnLst>
              <a:rect l="0" t="0" r="r" b="b"/>
              <a:pathLst>
                <a:path w="167" h="203">
                  <a:moveTo>
                    <a:pt x="160" y="32"/>
                  </a:moveTo>
                  <a:lnTo>
                    <a:pt x="166" y="40"/>
                  </a:lnTo>
                  <a:lnTo>
                    <a:pt x="152" y="70"/>
                  </a:lnTo>
                  <a:lnTo>
                    <a:pt x="148" y="132"/>
                  </a:lnTo>
                  <a:lnTo>
                    <a:pt x="160" y="142"/>
                  </a:lnTo>
                  <a:lnTo>
                    <a:pt x="154" y="152"/>
                  </a:lnTo>
                  <a:lnTo>
                    <a:pt x="148" y="158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4" y="162"/>
                  </a:lnTo>
                  <a:lnTo>
                    <a:pt x="128" y="176"/>
                  </a:lnTo>
                  <a:lnTo>
                    <a:pt x="120" y="190"/>
                  </a:lnTo>
                  <a:lnTo>
                    <a:pt x="118" y="194"/>
                  </a:lnTo>
                  <a:lnTo>
                    <a:pt x="114" y="200"/>
                  </a:lnTo>
                  <a:lnTo>
                    <a:pt x="86" y="202"/>
                  </a:lnTo>
                  <a:lnTo>
                    <a:pt x="0" y="128"/>
                  </a:lnTo>
                  <a:lnTo>
                    <a:pt x="4" y="38"/>
                  </a:lnTo>
                  <a:lnTo>
                    <a:pt x="46" y="0"/>
                  </a:lnTo>
                  <a:lnTo>
                    <a:pt x="16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39" name="Freeform 237"/>
            <p:cNvSpPr>
              <a:spLocks/>
            </p:cNvSpPr>
            <p:nvPr/>
          </p:nvSpPr>
          <p:spPr bwMode="ltGray">
            <a:xfrm>
              <a:off x="4721225" y="4457700"/>
              <a:ext cx="344488" cy="406400"/>
            </a:xfrm>
            <a:custGeom>
              <a:avLst/>
              <a:gdLst/>
              <a:ahLst/>
              <a:cxnLst>
                <a:cxn ang="0">
                  <a:pos x="98" y="16"/>
                </a:cxn>
                <a:cxn ang="0">
                  <a:pos x="108" y="20"/>
                </a:cxn>
                <a:cxn ang="0">
                  <a:pos x="118" y="22"/>
                </a:cxn>
                <a:cxn ang="0">
                  <a:pos x="176" y="64"/>
                </a:cxn>
                <a:cxn ang="0">
                  <a:pos x="174" y="72"/>
                </a:cxn>
                <a:cxn ang="0">
                  <a:pos x="206" y="92"/>
                </a:cxn>
                <a:cxn ang="0">
                  <a:pos x="202" y="98"/>
                </a:cxn>
                <a:cxn ang="0">
                  <a:pos x="202" y="104"/>
                </a:cxn>
                <a:cxn ang="0">
                  <a:pos x="196" y="108"/>
                </a:cxn>
                <a:cxn ang="0">
                  <a:pos x="192" y="118"/>
                </a:cxn>
                <a:cxn ang="0">
                  <a:pos x="196" y="128"/>
                </a:cxn>
                <a:cxn ang="0">
                  <a:pos x="198" y="130"/>
                </a:cxn>
                <a:cxn ang="0">
                  <a:pos x="206" y="136"/>
                </a:cxn>
                <a:cxn ang="0">
                  <a:pos x="202" y="140"/>
                </a:cxn>
                <a:cxn ang="0">
                  <a:pos x="198" y="154"/>
                </a:cxn>
                <a:cxn ang="0">
                  <a:pos x="202" y="162"/>
                </a:cxn>
                <a:cxn ang="0">
                  <a:pos x="204" y="170"/>
                </a:cxn>
                <a:cxn ang="0">
                  <a:pos x="204" y="174"/>
                </a:cxn>
                <a:cxn ang="0">
                  <a:pos x="204" y="182"/>
                </a:cxn>
                <a:cxn ang="0">
                  <a:pos x="210" y="192"/>
                </a:cxn>
                <a:cxn ang="0">
                  <a:pos x="216" y="204"/>
                </a:cxn>
                <a:cxn ang="0">
                  <a:pos x="208" y="208"/>
                </a:cxn>
                <a:cxn ang="0">
                  <a:pos x="204" y="212"/>
                </a:cxn>
                <a:cxn ang="0">
                  <a:pos x="194" y="216"/>
                </a:cxn>
                <a:cxn ang="0">
                  <a:pos x="186" y="218"/>
                </a:cxn>
                <a:cxn ang="0">
                  <a:pos x="182" y="220"/>
                </a:cxn>
                <a:cxn ang="0">
                  <a:pos x="170" y="218"/>
                </a:cxn>
                <a:cxn ang="0">
                  <a:pos x="166" y="224"/>
                </a:cxn>
                <a:cxn ang="0">
                  <a:pos x="136" y="222"/>
                </a:cxn>
                <a:cxn ang="0">
                  <a:pos x="132" y="218"/>
                </a:cxn>
                <a:cxn ang="0">
                  <a:pos x="120" y="218"/>
                </a:cxn>
                <a:cxn ang="0">
                  <a:pos x="108" y="216"/>
                </a:cxn>
                <a:cxn ang="0">
                  <a:pos x="106" y="190"/>
                </a:cxn>
                <a:cxn ang="0">
                  <a:pos x="102" y="184"/>
                </a:cxn>
                <a:cxn ang="0">
                  <a:pos x="84" y="176"/>
                </a:cxn>
                <a:cxn ang="0">
                  <a:pos x="44" y="176"/>
                </a:cxn>
                <a:cxn ang="0">
                  <a:pos x="0" y="42"/>
                </a:cxn>
                <a:cxn ang="0">
                  <a:pos x="70" y="0"/>
                </a:cxn>
                <a:cxn ang="0">
                  <a:pos x="98" y="16"/>
                </a:cxn>
              </a:cxnLst>
              <a:rect l="0" t="0" r="r" b="b"/>
              <a:pathLst>
                <a:path w="217" h="225">
                  <a:moveTo>
                    <a:pt x="98" y="16"/>
                  </a:moveTo>
                  <a:lnTo>
                    <a:pt x="108" y="20"/>
                  </a:lnTo>
                  <a:lnTo>
                    <a:pt x="118" y="22"/>
                  </a:lnTo>
                  <a:lnTo>
                    <a:pt x="176" y="64"/>
                  </a:lnTo>
                  <a:lnTo>
                    <a:pt x="174" y="72"/>
                  </a:lnTo>
                  <a:lnTo>
                    <a:pt x="206" y="92"/>
                  </a:lnTo>
                  <a:lnTo>
                    <a:pt x="202" y="98"/>
                  </a:lnTo>
                  <a:lnTo>
                    <a:pt x="202" y="104"/>
                  </a:lnTo>
                  <a:lnTo>
                    <a:pt x="196" y="108"/>
                  </a:lnTo>
                  <a:lnTo>
                    <a:pt x="192" y="118"/>
                  </a:lnTo>
                  <a:lnTo>
                    <a:pt x="196" y="128"/>
                  </a:lnTo>
                  <a:lnTo>
                    <a:pt x="198" y="130"/>
                  </a:lnTo>
                  <a:lnTo>
                    <a:pt x="206" y="136"/>
                  </a:lnTo>
                  <a:lnTo>
                    <a:pt x="202" y="140"/>
                  </a:lnTo>
                  <a:lnTo>
                    <a:pt x="198" y="154"/>
                  </a:lnTo>
                  <a:lnTo>
                    <a:pt x="202" y="162"/>
                  </a:lnTo>
                  <a:lnTo>
                    <a:pt x="204" y="170"/>
                  </a:lnTo>
                  <a:lnTo>
                    <a:pt x="204" y="174"/>
                  </a:lnTo>
                  <a:lnTo>
                    <a:pt x="204" y="182"/>
                  </a:lnTo>
                  <a:lnTo>
                    <a:pt x="210" y="192"/>
                  </a:lnTo>
                  <a:lnTo>
                    <a:pt x="216" y="204"/>
                  </a:lnTo>
                  <a:lnTo>
                    <a:pt x="208" y="208"/>
                  </a:lnTo>
                  <a:lnTo>
                    <a:pt x="204" y="212"/>
                  </a:lnTo>
                  <a:lnTo>
                    <a:pt x="194" y="216"/>
                  </a:lnTo>
                  <a:lnTo>
                    <a:pt x="186" y="218"/>
                  </a:lnTo>
                  <a:lnTo>
                    <a:pt x="182" y="220"/>
                  </a:lnTo>
                  <a:lnTo>
                    <a:pt x="170" y="218"/>
                  </a:lnTo>
                  <a:lnTo>
                    <a:pt x="166" y="224"/>
                  </a:lnTo>
                  <a:lnTo>
                    <a:pt x="136" y="222"/>
                  </a:lnTo>
                  <a:lnTo>
                    <a:pt x="132" y="218"/>
                  </a:lnTo>
                  <a:lnTo>
                    <a:pt x="120" y="218"/>
                  </a:lnTo>
                  <a:lnTo>
                    <a:pt x="108" y="216"/>
                  </a:lnTo>
                  <a:lnTo>
                    <a:pt x="106" y="190"/>
                  </a:lnTo>
                  <a:lnTo>
                    <a:pt x="102" y="184"/>
                  </a:lnTo>
                  <a:lnTo>
                    <a:pt x="84" y="176"/>
                  </a:lnTo>
                  <a:lnTo>
                    <a:pt x="44" y="176"/>
                  </a:lnTo>
                  <a:lnTo>
                    <a:pt x="0" y="42"/>
                  </a:lnTo>
                  <a:lnTo>
                    <a:pt x="70" y="0"/>
                  </a:lnTo>
                  <a:lnTo>
                    <a:pt x="9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0" name="Freeform 238"/>
            <p:cNvSpPr>
              <a:spLocks/>
            </p:cNvSpPr>
            <p:nvPr/>
          </p:nvSpPr>
          <p:spPr bwMode="ltGray">
            <a:xfrm>
              <a:off x="4737100" y="4511675"/>
              <a:ext cx="61913" cy="10001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8" y="18"/>
                </a:cxn>
                <a:cxn ang="0">
                  <a:pos x="38" y="30"/>
                </a:cxn>
                <a:cxn ang="0">
                  <a:pos x="36" y="34"/>
                </a:cxn>
                <a:cxn ang="0">
                  <a:pos x="32" y="40"/>
                </a:cxn>
                <a:cxn ang="0">
                  <a:pos x="32" y="44"/>
                </a:cxn>
                <a:cxn ang="0">
                  <a:pos x="22" y="50"/>
                </a:cxn>
                <a:cxn ang="0">
                  <a:pos x="12" y="54"/>
                </a:cxn>
                <a:cxn ang="0">
                  <a:pos x="0" y="2"/>
                </a:cxn>
                <a:cxn ang="0">
                  <a:pos x="34" y="0"/>
                </a:cxn>
                <a:cxn ang="0">
                  <a:pos x="38" y="10"/>
                </a:cxn>
              </a:cxnLst>
              <a:rect l="0" t="0" r="r" b="b"/>
              <a:pathLst>
                <a:path w="39" h="55">
                  <a:moveTo>
                    <a:pt x="38" y="10"/>
                  </a:moveTo>
                  <a:lnTo>
                    <a:pt x="38" y="1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2" y="40"/>
                  </a:lnTo>
                  <a:lnTo>
                    <a:pt x="32" y="44"/>
                  </a:lnTo>
                  <a:lnTo>
                    <a:pt x="22" y="50"/>
                  </a:lnTo>
                  <a:lnTo>
                    <a:pt x="12" y="54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1" name="Freeform 239"/>
            <p:cNvSpPr>
              <a:spLocks/>
            </p:cNvSpPr>
            <p:nvPr/>
          </p:nvSpPr>
          <p:spPr bwMode="ltGray">
            <a:xfrm>
              <a:off x="4746625" y="4481513"/>
              <a:ext cx="52388" cy="6508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16"/>
                </a:cxn>
                <a:cxn ang="0">
                  <a:pos x="32" y="26"/>
                </a:cxn>
                <a:cxn ang="0">
                  <a:pos x="32" y="34"/>
                </a:cxn>
                <a:cxn ang="0">
                  <a:pos x="28" y="26"/>
                </a:cxn>
                <a:cxn ang="0">
                  <a:pos x="2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14" y="30"/>
                </a:cxn>
                <a:cxn ang="0">
                  <a:pos x="10" y="28"/>
                </a:cxn>
                <a:cxn ang="0">
                  <a:pos x="0" y="18"/>
                </a:cxn>
                <a:cxn ang="0">
                  <a:pos x="6" y="2"/>
                </a:cxn>
                <a:cxn ang="0">
                  <a:pos x="28" y="0"/>
                </a:cxn>
              </a:cxnLst>
              <a:rect l="0" t="0" r="r" b="b"/>
              <a:pathLst>
                <a:path w="33" h="35">
                  <a:moveTo>
                    <a:pt x="28" y="0"/>
                  </a:moveTo>
                  <a:lnTo>
                    <a:pt x="32" y="16"/>
                  </a:lnTo>
                  <a:lnTo>
                    <a:pt x="32" y="26"/>
                  </a:lnTo>
                  <a:lnTo>
                    <a:pt x="32" y="34"/>
                  </a:lnTo>
                  <a:lnTo>
                    <a:pt x="28" y="26"/>
                  </a:lnTo>
                  <a:lnTo>
                    <a:pt x="2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6" y="2"/>
                  </a:lnTo>
                  <a:lnTo>
                    <a:pt x="2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2" name="Freeform 240"/>
            <p:cNvSpPr>
              <a:spLocks/>
            </p:cNvSpPr>
            <p:nvPr/>
          </p:nvSpPr>
          <p:spPr bwMode="ltGray">
            <a:xfrm>
              <a:off x="4759325" y="4295775"/>
              <a:ext cx="166688" cy="193675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104" y="32"/>
                </a:cxn>
                <a:cxn ang="0">
                  <a:pos x="104" y="37"/>
                </a:cxn>
                <a:cxn ang="0">
                  <a:pos x="104" y="46"/>
                </a:cxn>
                <a:cxn ang="0">
                  <a:pos x="102" y="56"/>
                </a:cxn>
                <a:cxn ang="0">
                  <a:pos x="102" y="60"/>
                </a:cxn>
                <a:cxn ang="0">
                  <a:pos x="91" y="69"/>
                </a:cxn>
                <a:cxn ang="0">
                  <a:pos x="89" y="73"/>
                </a:cxn>
                <a:cxn ang="0">
                  <a:pos x="89" y="78"/>
                </a:cxn>
                <a:cxn ang="0">
                  <a:pos x="84" y="80"/>
                </a:cxn>
                <a:cxn ang="0">
                  <a:pos x="80" y="91"/>
                </a:cxn>
                <a:cxn ang="0">
                  <a:pos x="80" y="102"/>
                </a:cxn>
                <a:cxn ang="0">
                  <a:pos x="24" y="100"/>
                </a:cxn>
                <a:cxn ang="0">
                  <a:pos x="17" y="106"/>
                </a:cxn>
                <a:cxn ang="0">
                  <a:pos x="7" y="102"/>
                </a:cxn>
                <a:cxn ang="0">
                  <a:pos x="0" y="106"/>
                </a:cxn>
                <a:cxn ang="0">
                  <a:pos x="26" y="0"/>
                </a:cxn>
                <a:cxn ang="0">
                  <a:pos x="82" y="6"/>
                </a:cxn>
              </a:cxnLst>
              <a:rect l="0" t="0" r="r" b="b"/>
              <a:pathLst>
                <a:path w="105" h="107">
                  <a:moveTo>
                    <a:pt x="82" y="6"/>
                  </a:moveTo>
                  <a:lnTo>
                    <a:pt x="104" y="32"/>
                  </a:lnTo>
                  <a:lnTo>
                    <a:pt x="104" y="37"/>
                  </a:lnTo>
                  <a:lnTo>
                    <a:pt x="104" y="46"/>
                  </a:lnTo>
                  <a:lnTo>
                    <a:pt x="102" y="56"/>
                  </a:lnTo>
                  <a:lnTo>
                    <a:pt x="102" y="60"/>
                  </a:lnTo>
                  <a:lnTo>
                    <a:pt x="91" y="69"/>
                  </a:lnTo>
                  <a:lnTo>
                    <a:pt x="89" y="73"/>
                  </a:lnTo>
                  <a:lnTo>
                    <a:pt x="89" y="78"/>
                  </a:lnTo>
                  <a:lnTo>
                    <a:pt x="84" y="80"/>
                  </a:lnTo>
                  <a:lnTo>
                    <a:pt x="80" y="91"/>
                  </a:lnTo>
                  <a:lnTo>
                    <a:pt x="80" y="102"/>
                  </a:lnTo>
                  <a:lnTo>
                    <a:pt x="24" y="100"/>
                  </a:lnTo>
                  <a:lnTo>
                    <a:pt x="17" y="106"/>
                  </a:lnTo>
                  <a:lnTo>
                    <a:pt x="7" y="102"/>
                  </a:lnTo>
                  <a:lnTo>
                    <a:pt x="0" y="106"/>
                  </a:lnTo>
                  <a:lnTo>
                    <a:pt x="26" y="0"/>
                  </a:lnTo>
                  <a:lnTo>
                    <a:pt x="8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3" name="Freeform 241"/>
            <p:cNvSpPr>
              <a:spLocks/>
            </p:cNvSpPr>
            <p:nvPr/>
          </p:nvSpPr>
          <p:spPr bwMode="ltGray">
            <a:xfrm>
              <a:off x="4756150" y="4294188"/>
              <a:ext cx="179388" cy="209550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2" y="34"/>
                </a:cxn>
                <a:cxn ang="0">
                  <a:pos x="112" y="40"/>
                </a:cxn>
                <a:cxn ang="0">
                  <a:pos x="112" y="50"/>
                </a:cxn>
                <a:cxn ang="0">
                  <a:pos x="110" y="60"/>
                </a:cxn>
                <a:cxn ang="0">
                  <a:pos x="110" y="64"/>
                </a:cxn>
                <a:cxn ang="0">
                  <a:pos x="98" y="74"/>
                </a:cxn>
                <a:cxn ang="0">
                  <a:pos x="96" y="78"/>
                </a:cxn>
                <a:cxn ang="0">
                  <a:pos x="96" y="84"/>
                </a:cxn>
                <a:cxn ang="0">
                  <a:pos x="90" y="86"/>
                </a:cxn>
                <a:cxn ang="0">
                  <a:pos x="86" y="98"/>
                </a:cxn>
                <a:cxn ang="0">
                  <a:pos x="86" y="110"/>
                </a:cxn>
                <a:cxn ang="0">
                  <a:pos x="26" y="108"/>
                </a:cxn>
                <a:cxn ang="0">
                  <a:pos x="18" y="114"/>
                </a:cxn>
                <a:cxn ang="0">
                  <a:pos x="8" y="110"/>
                </a:cxn>
                <a:cxn ang="0">
                  <a:pos x="0" y="114"/>
                </a:cxn>
                <a:cxn ang="0">
                  <a:pos x="28" y="0"/>
                </a:cxn>
                <a:cxn ang="0">
                  <a:pos x="88" y="6"/>
                </a:cxn>
              </a:cxnLst>
              <a:rect l="0" t="0" r="r" b="b"/>
              <a:pathLst>
                <a:path w="113" h="115">
                  <a:moveTo>
                    <a:pt x="88" y="6"/>
                  </a:moveTo>
                  <a:lnTo>
                    <a:pt x="112" y="34"/>
                  </a:lnTo>
                  <a:lnTo>
                    <a:pt x="112" y="40"/>
                  </a:lnTo>
                  <a:lnTo>
                    <a:pt x="112" y="50"/>
                  </a:lnTo>
                  <a:lnTo>
                    <a:pt x="110" y="60"/>
                  </a:lnTo>
                  <a:lnTo>
                    <a:pt x="110" y="64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0" y="86"/>
                  </a:lnTo>
                  <a:lnTo>
                    <a:pt x="86" y="98"/>
                  </a:lnTo>
                  <a:lnTo>
                    <a:pt x="86" y="110"/>
                  </a:lnTo>
                  <a:lnTo>
                    <a:pt x="26" y="108"/>
                  </a:lnTo>
                  <a:lnTo>
                    <a:pt x="18" y="114"/>
                  </a:lnTo>
                  <a:lnTo>
                    <a:pt x="8" y="110"/>
                  </a:lnTo>
                  <a:lnTo>
                    <a:pt x="0" y="114"/>
                  </a:lnTo>
                  <a:lnTo>
                    <a:pt x="28" y="0"/>
                  </a:lnTo>
                  <a:lnTo>
                    <a:pt x="88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4" name="Freeform 242"/>
            <p:cNvSpPr>
              <a:spLocks/>
            </p:cNvSpPr>
            <p:nvPr/>
          </p:nvSpPr>
          <p:spPr bwMode="ltGray">
            <a:xfrm>
              <a:off x="4252913" y="4251325"/>
              <a:ext cx="566737" cy="649288"/>
            </a:xfrm>
            <a:custGeom>
              <a:avLst/>
              <a:gdLst/>
              <a:ahLst/>
              <a:cxnLst>
                <a:cxn ang="0">
                  <a:pos x="2" y="201"/>
                </a:cxn>
                <a:cxn ang="0">
                  <a:pos x="2" y="190"/>
                </a:cxn>
                <a:cxn ang="0">
                  <a:pos x="0" y="174"/>
                </a:cxn>
                <a:cxn ang="0">
                  <a:pos x="12" y="160"/>
                </a:cxn>
                <a:cxn ang="0">
                  <a:pos x="143" y="0"/>
                </a:cxn>
                <a:cxn ang="0">
                  <a:pos x="280" y="0"/>
                </a:cxn>
                <a:cxn ang="0">
                  <a:pos x="333" y="22"/>
                </a:cxn>
                <a:cxn ang="0">
                  <a:pos x="346" y="45"/>
                </a:cxn>
                <a:cxn ang="0">
                  <a:pos x="352" y="49"/>
                </a:cxn>
                <a:cxn ang="0">
                  <a:pos x="352" y="63"/>
                </a:cxn>
                <a:cxn ang="0">
                  <a:pos x="358" y="68"/>
                </a:cxn>
                <a:cxn ang="0">
                  <a:pos x="348" y="80"/>
                </a:cxn>
                <a:cxn ang="0">
                  <a:pos x="329" y="98"/>
                </a:cxn>
                <a:cxn ang="0">
                  <a:pos x="321" y="117"/>
                </a:cxn>
                <a:cxn ang="0">
                  <a:pos x="317" y="123"/>
                </a:cxn>
                <a:cxn ang="0">
                  <a:pos x="317" y="131"/>
                </a:cxn>
                <a:cxn ang="0">
                  <a:pos x="313" y="135"/>
                </a:cxn>
                <a:cxn ang="0">
                  <a:pos x="313" y="147"/>
                </a:cxn>
                <a:cxn ang="0">
                  <a:pos x="309" y="149"/>
                </a:cxn>
                <a:cxn ang="0">
                  <a:pos x="309" y="155"/>
                </a:cxn>
                <a:cxn ang="0">
                  <a:pos x="315" y="162"/>
                </a:cxn>
                <a:cxn ang="0">
                  <a:pos x="315" y="172"/>
                </a:cxn>
                <a:cxn ang="0">
                  <a:pos x="313" y="188"/>
                </a:cxn>
                <a:cxn ang="0">
                  <a:pos x="319" y="194"/>
                </a:cxn>
                <a:cxn ang="0">
                  <a:pos x="319" y="205"/>
                </a:cxn>
                <a:cxn ang="0">
                  <a:pos x="321" y="209"/>
                </a:cxn>
                <a:cxn ang="0">
                  <a:pos x="317" y="219"/>
                </a:cxn>
                <a:cxn ang="0">
                  <a:pos x="325" y="225"/>
                </a:cxn>
                <a:cxn ang="0">
                  <a:pos x="333" y="233"/>
                </a:cxn>
                <a:cxn ang="0">
                  <a:pos x="333" y="239"/>
                </a:cxn>
                <a:cxn ang="0">
                  <a:pos x="335" y="246"/>
                </a:cxn>
                <a:cxn ang="0">
                  <a:pos x="333" y="262"/>
                </a:cxn>
                <a:cxn ang="0">
                  <a:pos x="315" y="356"/>
                </a:cxn>
                <a:cxn ang="0">
                  <a:pos x="188" y="303"/>
                </a:cxn>
                <a:cxn ang="0">
                  <a:pos x="2" y="201"/>
                </a:cxn>
              </a:cxnLst>
              <a:rect l="0" t="0" r="r" b="b"/>
              <a:pathLst>
                <a:path w="359" h="357">
                  <a:moveTo>
                    <a:pt x="2" y="201"/>
                  </a:moveTo>
                  <a:lnTo>
                    <a:pt x="2" y="190"/>
                  </a:lnTo>
                  <a:lnTo>
                    <a:pt x="0" y="174"/>
                  </a:lnTo>
                  <a:lnTo>
                    <a:pt x="12" y="160"/>
                  </a:lnTo>
                  <a:lnTo>
                    <a:pt x="143" y="0"/>
                  </a:lnTo>
                  <a:lnTo>
                    <a:pt x="280" y="0"/>
                  </a:lnTo>
                  <a:lnTo>
                    <a:pt x="333" y="22"/>
                  </a:lnTo>
                  <a:lnTo>
                    <a:pt x="346" y="45"/>
                  </a:lnTo>
                  <a:lnTo>
                    <a:pt x="352" y="49"/>
                  </a:lnTo>
                  <a:lnTo>
                    <a:pt x="352" y="63"/>
                  </a:lnTo>
                  <a:lnTo>
                    <a:pt x="358" y="68"/>
                  </a:lnTo>
                  <a:lnTo>
                    <a:pt x="348" y="80"/>
                  </a:lnTo>
                  <a:lnTo>
                    <a:pt x="329" y="98"/>
                  </a:lnTo>
                  <a:lnTo>
                    <a:pt x="321" y="117"/>
                  </a:lnTo>
                  <a:lnTo>
                    <a:pt x="317" y="123"/>
                  </a:lnTo>
                  <a:lnTo>
                    <a:pt x="317" y="131"/>
                  </a:lnTo>
                  <a:lnTo>
                    <a:pt x="313" y="135"/>
                  </a:lnTo>
                  <a:lnTo>
                    <a:pt x="313" y="147"/>
                  </a:lnTo>
                  <a:lnTo>
                    <a:pt x="309" y="149"/>
                  </a:lnTo>
                  <a:lnTo>
                    <a:pt x="309" y="155"/>
                  </a:lnTo>
                  <a:lnTo>
                    <a:pt x="315" y="162"/>
                  </a:lnTo>
                  <a:lnTo>
                    <a:pt x="315" y="172"/>
                  </a:lnTo>
                  <a:lnTo>
                    <a:pt x="313" y="188"/>
                  </a:lnTo>
                  <a:lnTo>
                    <a:pt x="319" y="194"/>
                  </a:lnTo>
                  <a:lnTo>
                    <a:pt x="319" y="205"/>
                  </a:lnTo>
                  <a:lnTo>
                    <a:pt x="321" y="209"/>
                  </a:lnTo>
                  <a:lnTo>
                    <a:pt x="317" y="219"/>
                  </a:lnTo>
                  <a:lnTo>
                    <a:pt x="325" y="225"/>
                  </a:lnTo>
                  <a:lnTo>
                    <a:pt x="333" y="233"/>
                  </a:lnTo>
                  <a:lnTo>
                    <a:pt x="333" y="239"/>
                  </a:lnTo>
                  <a:lnTo>
                    <a:pt x="335" y="246"/>
                  </a:lnTo>
                  <a:lnTo>
                    <a:pt x="333" y="262"/>
                  </a:lnTo>
                  <a:lnTo>
                    <a:pt x="315" y="356"/>
                  </a:lnTo>
                  <a:lnTo>
                    <a:pt x="188" y="303"/>
                  </a:lnTo>
                  <a:lnTo>
                    <a:pt x="2" y="20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5" name="Freeform 243"/>
            <p:cNvSpPr>
              <a:spLocks/>
            </p:cNvSpPr>
            <p:nvPr/>
          </p:nvSpPr>
          <p:spPr bwMode="ltGray">
            <a:xfrm>
              <a:off x="4251325" y="4249738"/>
              <a:ext cx="577850" cy="661987"/>
            </a:xfrm>
            <a:custGeom>
              <a:avLst/>
              <a:gdLst/>
              <a:ahLst/>
              <a:cxnLst>
                <a:cxn ang="0">
                  <a:pos x="2" y="206"/>
                </a:cxn>
                <a:cxn ang="0">
                  <a:pos x="2" y="194"/>
                </a:cxn>
                <a:cxn ang="0">
                  <a:pos x="0" y="178"/>
                </a:cxn>
                <a:cxn ang="0">
                  <a:pos x="12" y="164"/>
                </a:cxn>
                <a:cxn ang="0">
                  <a:pos x="146" y="0"/>
                </a:cxn>
                <a:cxn ang="0">
                  <a:pos x="286" y="0"/>
                </a:cxn>
                <a:cxn ang="0">
                  <a:pos x="340" y="22"/>
                </a:cxn>
                <a:cxn ang="0">
                  <a:pos x="354" y="46"/>
                </a:cxn>
                <a:cxn ang="0">
                  <a:pos x="360" y="50"/>
                </a:cxn>
                <a:cxn ang="0">
                  <a:pos x="360" y="64"/>
                </a:cxn>
                <a:cxn ang="0">
                  <a:pos x="366" y="70"/>
                </a:cxn>
                <a:cxn ang="0">
                  <a:pos x="356" y="82"/>
                </a:cxn>
                <a:cxn ang="0">
                  <a:pos x="336" y="100"/>
                </a:cxn>
                <a:cxn ang="0">
                  <a:pos x="328" y="120"/>
                </a:cxn>
                <a:cxn ang="0">
                  <a:pos x="324" y="126"/>
                </a:cxn>
                <a:cxn ang="0">
                  <a:pos x="324" y="134"/>
                </a:cxn>
                <a:cxn ang="0">
                  <a:pos x="320" y="138"/>
                </a:cxn>
                <a:cxn ang="0">
                  <a:pos x="320" y="150"/>
                </a:cxn>
                <a:cxn ang="0">
                  <a:pos x="316" y="152"/>
                </a:cxn>
                <a:cxn ang="0">
                  <a:pos x="316" y="158"/>
                </a:cxn>
                <a:cxn ang="0">
                  <a:pos x="322" y="166"/>
                </a:cxn>
                <a:cxn ang="0">
                  <a:pos x="322" y="176"/>
                </a:cxn>
                <a:cxn ang="0">
                  <a:pos x="320" y="192"/>
                </a:cxn>
                <a:cxn ang="0">
                  <a:pos x="326" y="190"/>
                </a:cxn>
                <a:cxn ang="0">
                  <a:pos x="326" y="210"/>
                </a:cxn>
                <a:cxn ang="0">
                  <a:pos x="328" y="214"/>
                </a:cxn>
                <a:cxn ang="0">
                  <a:pos x="324" y="224"/>
                </a:cxn>
                <a:cxn ang="0">
                  <a:pos x="332" y="230"/>
                </a:cxn>
                <a:cxn ang="0">
                  <a:pos x="340" y="238"/>
                </a:cxn>
                <a:cxn ang="0">
                  <a:pos x="340" y="244"/>
                </a:cxn>
                <a:cxn ang="0">
                  <a:pos x="342" y="252"/>
                </a:cxn>
                <a:cxn ang="0">
                  <a:pos x="340" y="268"/>
                </a:cxn>
                <a:cxn ang="0">
                  <a:pos x="322" y="364"/>
                </a:cxn>
                <a:cxn ang="0">
                  <a:pos x="192" y="310"/>
                </a:cxn>
                <a:cxn ang="0">
                  <a:pos x="2" y="206"/>
                </a:cxn>
              </a:cxnLst>
              <a:rect l="0" t="0" r="r" b="b"/>
              <a:pathLst>
                <a:path w="367" h="365">
                  <a:moveTo>
                    <a:pt x="2" y="206"/>
                  </a:moveTo>
                  <a:lnTo>
                    <a:pt x="2" y="194"/>
                  </a:lnTo>
                  <a:lnTo>
                    <a:pt x="0" y="178"/>
                  </a:lnTo>
                  <a:lnTo>
                    <a:pt x="12" y="164"/>
                  </a:lnTo>
                  <a:lnTo>
                    <a:pt x="146" y="0"/>
                  </a:lnTo>
                  <a:lnTo>
                    <a:pt x="286" y="0"/>
                  </a:lnTo>
                  <a:lnTo>
                    <a:pt x="340" y="22"/>
                  </a:lnTo>
                  <a:lnTo>
                    <a:pt x="354" y="46"/>
                  </a:lnTo>
                  <a:lnTo>
                    <a:pt x="360" y="50"/>
                  </a:lnTo>
                  <a:lnTo>
                    <a:pt x="360" y="64"/>
                  </a:lnTo>
                  <a:lnTo>
                    <a:pt x="366" y="70"/>
                  </a:lnTo>
                  <a:lnTo>
                    <a:pt x="356" y="82"/>
                  </a:lnTo>
                  <a:lnTo>
                    <a:pt x="336" y="100"/>
                  </a:lnTo>
                  <a:lnTo>
                    <a:pt x="328" y="120"/>
                  </a:lnTo>
                  <a:lnTo>
                    <a:pt x="324" y="126"/>
                  </a:lnTo>
                  <a:lnTo>
                    <a:pt x="324" y="134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16" y="152"/>
                  </a:lnTo>
                  <a:lnTo>
                    <a:pt x="316" y="158"/>
                  </a:lnTo>
                  <a:lnTo>
                    <a:pt x="322" y="166"/>
                  </a:lnTo>
                  <a:lnTo>
                    <a:pt x="322" y="176"/>
                  </a:lnTo>
                  <a:lnTo>
                    <a:pt x="320" y="192"/>
                  </a:lnTo>
                  <a:lnTo>
                    <a:pt x="326" y="190"/>
                  </a:lnTo>
                  <a:lnTo>
                    <a:pt x="326" y="210"/>
                  </a:lnTo>
                  <a:lnTo>
                    <a:pt x="328" y="214"/>
                  </a:lnTo>
                  <a:lnTo>
                    <a:pt x="324" y="224"/>
                  </a:lnTo>
                  <a:lnTo>
                    <a:pt x="332" y="230"/>
                  </a:lnTo>
                  <a:lnTo>
                    <a:pt x="340" y="238"/>
                  </a:lnTo>
                  <a:lnTo>
                    <a:pt x="340" y="244"/>
                  </a:lnTo>
                  <a:lnTo>
                    <a:pt x="342" y="252"/>
                  </a:lnTo>
                  <a:lnTo>
                    <a:pt x="340" y="268"/>
                  </a:lnTo>
                  <a:lnTo>
                    <a:pt x="322" y="364"/>
                  </a:lnTo>
                  <a:lnTo>
                    <a:pt x="192" y="310"/>
                  </a:lnTo>
                  <a:lnTo>
                    <a:pt x="2" y="20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6" name="Freeform 244"/>
            <p:cNvSpPr>
              <a:spLocks/>
            </p:cNvSpPr>
            <p:nvPr/>
          </p:nvSpPr>
          <p:spPr bwMode="ltGray">
            <a:xfrm>
              <a:off x="4505325" y="4719638"/>
              <a:ext cx="349250" cy="309562"/>
            </a:xfrm>
            <a:custGeom>
              <a:avLst/>
              <a:gdLst/>
              <a:ahLst/>
              <a:cxnLst>
                <a:cxn ang="0">
                  <a:pos x="108" y="55"/>
                </a:cxn>
                <a:cxn ang="0">
                  <a:pos x="112" y="59"/>
                </a:cxn>
                <a:cxn ang="0">
                  <a:pos x="112" y="69"/>
                </a:cxn>
                <a:cxn ang="0">
                  <a:pos x="124" y="71"/>
                </a:cxn>
                <a:cxn ang="0">
                  <a:pos x="129" y="78"/>
                </a:cxn>
                <a:cxn ang="0">
                  <a:pos x="133" y="82"/>
                </a:cxn>
                <a:cxn ang="0">
                  <a:pos x="139" y="90"/>
                </a:cxn>
                <a:cxn ang="0">
                  <a:pos x="145" y="90"/>
                </a:cxn>
                <a:cxn ang="0">
                  <a:pos x="151" y="92"/>
                </a:cxn>
                <a:cxn ang="0">
                  <a:pos x="152" y="73"/>
                </a:cxn>
                <a:cxn ang="0">
                  <a:pos x="139" y="71"/>
                </a:cxn>
                <a:cxn ang="0">
                  <a:pos x="131" y="61"/>
                </a:cxn>
                <a:cxn ang="0">
                  <a:pos x="131" y="48"/>
                </a:cxn>
                <a:cxn ang="0">
                  <a:pos x="135" y="48"/>
                </a:cxn>
                <a:cxn ang="0">
                  <a:pos x="137" y="40"/>
                </a:cxn>
                <a:cxn ang="0">
                  <a:pos x="137" y="29"/>
                </a:cxn>
                <a:cxn ang="0">
                  <a:pos x="135" y="25"/>
                </a:cxn>
                <a:cxn ang="0">
                  <a:pos x="141" y="15"/>
                </a:cxn>
                <a:cxn ang="0">
                  <a:pos x="141" y="4"/>
                </a:cxn>
                <a:cxn ang="0">
                  <a:pos x="170" y="2"/>
                </a:cxn>
                <a:cxn ang="0">
                  <a:pos x="174" y="0"/>
                </a:cxn>
                <a:cxn ang="0">
                  <a:pos x="179" y="6"/>
                </a:cxn>
                <a:cxn ang="0">
                  <a:pos x="195" y="19"/>
                </a:cxn>
                <a:cxn ang="0">
                  <a:pos x="214" y="31"/>
                </a:cxn>
                <a:cxn ang="0">
                  <a:pos x="220" y="42"/>
                </a:cxn>
                <a:cxn ang="0">
                  <a:pos x="218" y="48"/>
                </a:cxn>
                <a:cxn ang="0">
                  <a:pos x="214" y="52"/>
                </a:cxn>
                <a:cxn ang="0">
                  <a:pos x="216" y="61"/>
                </a:cxn>
                <a:cxn ang="0">
                  <a:pos x="212" y="65"/>
                </a:cxn>
                <a:cxn ang="0">
                  <a:pos x="208" y="73"/>
                </a:cxn>
                <a:cxn ang="0">
                  <a:pos x="212" y="80"/>
                </a:cxn>
                <a:cxn ang="0">
                  <a:pos x="206" y="84"/>
                </a:cxn>
                <a:cxn ang="0">
                  <a:pos x="203" y="88"/>
                </a:cxn>
                <a:cxn ang="0">
                  <a:pos x="203" y="97"/>
                </a:cxn>
                <a:cxn ang="0">
                  <a:pos x="203" y="105"/>
                </a:cxn>
                <a:cxn ang="0">
                  <a:pos x="158" y="118"/>
                </a:cxn>
                <a:cxn ang="0">
                  <a:pos x="158" y="134"/>
                </a:cxn>
                <a:cxn ang="0">
                  <a:pos x="149" y="134"/>
                </a:cxn>
                <a:cxn ang="0">
                  <a:pos x="141" y="132"/>
                </a:cxn>
                <a:cxn ang="0">
                  <a:pos x="131" y="134"/>
                </a:cxn>
                <a:cxn ang="0">
                  <a:pos x="125" y="141"/>
                </a:cxn>
                <a:cxn ang="0">
                  <a:pos x="125" y="145"/>
                </a:cxn>
                <a:cxn ang="0">
                  <a:pos x="120" y="151"/>
                </a:cxn>
                <a:cxn ang="0">
                  <a:pos x="106" y="160"/>
                </a:cxn>
                <a:cxn ang="0">
                  <a:pos x="93" y="170"/>
                </a:cxn>
                <a:cxn ang="0">
                  <a:pos x="75" y="164"/>
                </a:cxn>
                <a:cxn ang="0">
                  <a:pos x="56" y="159"/>
                </a:cxn>
                <a:cxn ang="0">
                  <a:pos x="29" y="164"/>
                </a:cxn>
                <a:cxn ang="0">
                  <a:pos x="0" y="132"/>
                </a:cxn>
                <a:cxn ang="0">
                  <a:pos x="10" y="69"/>
                </a:cxn>
                <a:cxn ang="0">
                  <a:pos x="52" y="38"/>
                </a:cxn>
                <a:cxn ang="0">
                  <a:pos x="58" y="38"/>
                </a:cxn>
                <a:cxn ang="0">
                  <a:pos x="62" y="46"/>
                </a:cxn>
                <a:cxn ang="0">
                  <a:pos x="64" y="52"/>
                </a:cxn>
                <a:cxn ang="0">
                  <a:pos x="68" y="48"/>
                </a:cxn>
                <a:cxn ang="0">
                  <a:pos x="79" y="48"/>
                </a:cxn>
                <a:cxn ang="0">
                  <a:pos x="81" y="57"/>
                </a:cxn>
                <a:cxn ang="0">
                  <a:pos x="91" y="59"/>
                </a:cxn>
                <a:cxn ang="0">
                  <a:pos x="102" y="61"/>
                </a:cxn>
                <a:cxn ang="0">
                  <a:pos x="108" y="55"/>
                </a:cxn>
              </a:cxnLst>
              <a:rect l="0" t="0" r="r" b="b"/>
              <a:pathLst>
                <a:path w="221" h="171">
                  <a:moveTo>
                    <a:pt x="108" y="55"/>
                  </a:moveTo>
                  <a:lnTo>
                    <a:pt x="112" y="59"/>
                  </a:lnTo>
                  <a:lnTo>
                    <a:pt x="112" y="69"/>
                  </a:lnTo>
                  <a:lnTo>
                    <a:pt x="124" y="71"/>
                  </a:lnTo>
                  <a:lnTo>
                    <a:pt x="129" y="78"/>
                  </a:lnTo>
                  <a:lnTo>
                    <a:pt x="133" y="82"/>
                  </a:lnTo>
                  <a:lnTo>
                    <a:pt x="139" y="90"/>
                  </a:lnTo>
                  <a:lnTo>
                    <a:pt x="145" y="90"/>
                  </a:lnTo>
                  <a:lnTo>
                    <a:pt x="151" y="92"/>
                  </a:lnTo>
                  <a:lnTo>
                    <a:pt x="152" y="73"/>
                  </a:lnTo>
                  <a:lnTo>
                    <a:pt x="139" y="71"/>
                  </a:lnTo>
                  <a:lnTo>
                    <a:pt x="131" y="61"/>
                  </a:lnTo>
                  <a:lnTo>
                    <a:pt x="131" y="48"/>
                  </a:lnTo>
                  <a:lnTo>
                    <a:pt x="135" y="48"/>
                  </a:lnTo>
                  <a:lnTo>
                    <a:pt x="137" y="40"/>
                  </a:lnTo>
                  <a:lnTo>
                    <a:pt x="137" y="29"/>
                  </a:lnTo>
                  <a:lnTo>
                    <a:pt x="135" y="25"/>
                  </a:lnTo>
                  <a:lnTo>
                    <a:pt x="141" y="15"/>
                  </a:lnTo>
                  <a:lnTo>
                    <a:pt x="141" y="4"/>
                  </a:lnTo>
                  <a:lnTo>
                    <a:pt x="170" y="2"/>
                  </a:lnTo>
                  <a:lnTo>
                    <a:pt x="174" y="0"/>
                  </a:lnTo>
                  <a:lnTo>
                    <a:pt x="179" y="6"/>
                  </a:lnTo>
                  <a:lnTo>
                    <a:pt x="195" y="19"/>
                  </a:lnTo>
                  <a:lnTo>
                    <a:pt x="214" y="31"/>
                  </a:lnTo>
                  <a:lnTo>
                    <a:pt x="220" y="42"/>
                  </a:lnTo>
                  <a:lnTo>
                    <a:pt x="218" y="48"/>
                  </a:lnTo>
                  <a:lnTo>
                    <a:pt x="214" y="52"/>
                  </a:lnTo>
                  <a:lnTo>
                    <a:pt x="216" y="61"/>
                  </a:lnTo>
                  <a:lnTo>
                    <a:pt x="212" y="65"/>
                  </a:lnTo>
                  <a:lnTo>
                    <a:pt x="208" y="73"/>
                  </a:lnTo>
                  <a:lnTo>
                    <a:pt x="212" y="80"/>
                  </a:lnTo>
                  <a:lnTo>
                    <a:pt x="206" y="84"/>
                  </a:lnTo>
                  <a:lnTo>
                    <a:pt x="203" y="88"/>
                  </a:lnTo>
                  <a:lnTo>
                    <a:pt x="203" y="97"/>
                  </a:lnTo>
                  <a:lnTo>
                    <a:pt x="203" y="105"/>
                  </a:lnTo>
                  <a:lnTo>
                    <a:pt x="158" y="118"/>
                  </a:lnTo>
                  <a:lnTo>
                    <a:pt x="158" y="134"/>
                  </a:lnTo>
                  <a:lnTo>
                    <a:pt x="149" y="134"/>
                  </a:lnTo>
                  <a:lnTo>
                    <a:pt x="141" y="132"/>
                  </a:lnTo>
                  <a:lnTo>
                    <a:pt x="131" y="134"/>
                  </a:lnTo>
                  <a:lnTo>
                    <a:pt x="125" y="141"/>
                  </a:lnTo>
                  <a:lnTo>
                    <a:pt x="125" y="145"/>
                  </a:lnTo>
                  <a:lnTo>
                    <a:pt x="120" y="151"/>
                  </a:lnTo>
                  <a:lnTo>
                    <a:pt x="106" y="160"/>
                  </a:lnTo>
                  <a:lnTo>
                    <a:pt x="93" y="170"/>
                  </a:lnTo>
                  <a:lnTo>
                    <a:pt x="75" y="164"/>
                  </a:lnTo>
                  <a:lnTo>
                    <a:pt x="56" y="159"/>
                  </a:lnTo>
                  <a:lnTo>
                    <a:pt x="29" y="164"/>
                  </a:lnTo>
                  <a:lnTo>
                    <a:pt x="0" y="132"/>
                  </a:lnTo>
                  <a:lnTo>
                    <a:pt x="10" y="69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2" y="46"/>
                  </a:lnTo>
                  <a:lnTo>
                    <a:pt x="64" y="52"/>
                  </a:lnTo>
                  <a:lnTo>
                    <a:pt x="68" y="48"/>
                  </a:lnTo>
                  <a:lnTo>
                    <a:pt x="79" y="48"/>
                  </a:lnTo>
                  <a:lnTo>
                    <a:pt x="81" y="57"/>
                  </a:lnTo>
                  <a:lnTo>
                    <a:pt x="91" y="59"/>
                  </a:lnTo>
                  <a:lnTo>
                    <a:pt x="102" y="61"/>
                  </a:lnTo>
                  <a:lnTo>
                    <a:pt x="108" y="5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7" name="Freeform 245"/>
            <p:cNvSpPr>
              <a:spLocks/>
            </p:cNvSpPr>
            <p:nvPr/>
          </p:nvSpPr>
          <p:spPr bwMode="ltGray">
            <a:xfrm>
              <a:off x="4503738" y="4718050"/>
              <a:ext cx="363537" cy="325438"/>
            </a:xfrm>
            <a:custGeom>
              <a:avLst/>
              <a:gdLst/>
              <a:ahLst/>
              <a:cxnLst>
                <a:cxn ang="0">
                  <a:pos x="112" y="58"/>
                </a:cxn>
                <a:cxn ang="0">
                  <a:pos x="116" y="62"/>
                </a:cxn>
                <a:cxn ang="0">
                  <a:pos x="116" y="72"/>
                </a:cxn>
                <a:cxn ang="0">
                  <a:pos x="128" y="74"/>
                </a:cxn>
                <a:cxn ang="0">
                  <a:pos x="134" y="82"/>
                </a:cxn>
                <a:cxn ang="0">
                  <a:pos x="138" y="86"/>
                </a:cxn>
                <a:cxn ang="0">
                  <a:pos x="144" y="94"/>
                </a:cxn>
                <a:cxn ang="0">
                  <a:pos x="150" y="94"/>
                </a:cxn>
                <a:cxn ang="0">
                  <a:pos x="156" y="96"/>
                </a:cxn>
                <a:cxn ang="0">
                  <a:pos x="158" y="76"/>
                </a:cxn>
                <a:cxn ang="0">
                  <a:pos x="144" y="74"/>
                </a:cxn>
                <a:cxn ang="0">
                  <a:pos x="136" y="64"/>
                </a:cxn>
                <a:cxn ang="0">
                  <a:pos x="136" y="50"/>
                </a:cxn>
                <a:cxn ang="0">
                  <a:pos x="140" y="50"/>
                </a:cxn>
                <a:cxn ang="0">
                  <a:pos x="142" y="42"/>
                </a:cxn>
                <a:cxn ang="0">
                  <a:pos x="142" y="30"/>
                </a:cxn>
                <a:cxn ang="0">
                  <a:pos x="140" y="26"/>
                </a:cxn>
                <a:cxn ang="0">
                  <a:pos x="146" y="16"/>
                </a:cxn>
                <a:cxn ang="0">
                  <a:pos x="146" y="4"/>
                </a:cxn>
                <a:cxn ang="0">
                  <a:pos x="176" y="2"/>
                </a:cxn>
                <a:cxn ang="0">
                  <a:pos x="180" y="0"/>
                </a:cxn>
                <a:cxn ang="0">
                  <a:pos x="186" y="6"/>
                </a:cxn>
                <a:cxn ang="0">
                  <a:pos x="202" y="20"/>
                </a:cxn>
                <a:cxn ang="0">
                  <a:pos x="222" y="32"/>
                </a:cxn>
                <a:cxn ang="0">
                  <a:pos x="228" y="44"/>
                </a:cxn>
                <a:cxn ang="0">
                  <a:pos x="226" y="50"/>
                </a:cxn>
                <a:cxn ang="0">
                  <a:pos x="222" y="54"/>
                </a:cxn>
                <a:cxn ang="0">
                  <a:pos x="224" y="64"/>
                </a:cxn>
                <a:cxn ang="0">
                  <a:pos x="220" y="68"/>
                </a:cxn>
                <a:cxn ang="0">
                  <a:pos x="216" y="76"/>
                </a:cxn>
                <a:cxn ang="0">
                  <a:pos x="220" y="84"/>
                </a:cxn>
                <a:cxn ang="0">
                  <a:pos x="214" y="88"/>
                </a:cxn>
                <a:cxn ang="0">
                  <a:pos x="210" y="92"/>
                </a:cxn>
                <a:cxn ang="0">
                  <a:pos x="210" y="102"/>
                </a:cxn>
                <a:cxn ang="0">
                  <a:pos x="210" y="110"/>
                </a:cxn>
                <a:cxn ang="0">
                  <a:pos x="164" y="124"/>
                </a:cxn>
                <a:cxn ang="0">
                  <a:pos x="164" y="140"/>
                </a:cxn>
                <a:cxn ang="0">
                  <a:pos x="154" y="140"/>
                </a:cxn>
                <a:cxn ang="0">
                  <a:pos x="146" y="138"/>
                </a:cxn>
                <a:cxn ang="0">
                  <a:pos x="136" y="140"/>
                </a:cxn>
                <a:cxn ang="0">
                  <a:pos x="130" y="148"/>
                </a:cxn>
                <a:cxn ang="0">
                  <a:pos x="130" y="152"/>
                </a:cxn>
                <a:cxn ang="0">
                  <a:pos x="124" y="158"/>
                </a:cxn>
                <a:cxn ang="0">
                  <a:pos x="110" y="168"/>
                </a:cxn>
                <a:cxn ang="0">
                  <a:pos x="96" y="178"/>
                </a:cxn>
                <a:cxn ang="0">
                  <a:pos x="78" y="172"/>
                </a:cxn>
                <a:cxn ang="0">
                  <a:pos x="58" y="166"/>
                </a:cxn>
                <a:cxn ang="0">
                  <a:pos x="30" y="172"/>
                </a:cxn>
                <a:cxn ang="0">
                  <a:pos x="0" y="138"/>
                </a:cxn>
                <a:cxn ang="0">
                  <a:pos x="10" y="72"/>
                </a:cxn>
                <a:cxn ang="0">
                  <a:pos x="54" y="40"/>
                </a:cxn>
                <a:cxn ang="0">
                  <a:pos x="60" y="4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82" y="50"/>
                </a:cxn>
                <a:cxn ang="0">
                  <a:pos x="84" y="60"/>
                </a:cxn>
                <a:cxn ang="0">
                  <a:pos x="94" y="62"/>
                </a:cxn>
                <a:cxn ang="0">
                  <a:pos x="106" y="64"/>
                </a:cxn>
                <a:cxn ang="0">
                  <a:pos x="112" y="58"/>
                </a:cxn>
              </a:cxnLst>
              <a:rect l="0" t="0" r="r" b="b"/>
              <a:pathLst>
                <a:path w="229" h="179">
                  <a:moveTo>
                    <a:pt x="112" y="58"/>
                  </a:moveTo>
                  <a:lnTo>
                    <a:pt x="116" y="62"/>
                  </a:lnTo>
                  <a:lnTo>
                    <a:pt x="116" y="72"/>
                  </a:lnTo>
                  <a:lnTo>
                    <a:pt x="128" y="74"/>
                  </a:lnTo>
                  <a:lnTo>
                    <a:pt x="134" y="82"/>
                  </a:lnTo>
                  <a:lnTo>
                    <a:pt x="138" y="86"/>
                  </a:lnTo>
                  <a:lnTo>
                    <a:pt x="144" y="94"/>
                  </a:lnTo>
                  <a:lnTo>
                    <a:pt x="150" y="94"/>
                  </a:lnTo>
                  <a:lnTo>
                    <a:pt x="156" y="96"/>
                  </a:lnTo>
                  <a:lnTo>
                    <a:pt x="158" y="76"/>
                  </a:lnTo>
                  <a:lnTo>
                    <a:pt x="144" y="74"/>
                  </a:lnTo>
                  <a:lnTo>
                    <a:pt x="136" y="64"/>
                  </a:lnTo>
                  <a:lnTo>
                    <a:pt x="136" y="50"/>
                  </a:lnTo>
                  <a:lnTo>
                    <a:pt x="140" y="50"/>
                  </a:lnTo>
                  <a:lnTo>
                    <a:pt x="142" y="42"/>
                  </a:lnTo>
                  <a:lnTo>
                    <a:pt x="142" y="30"/>
                  </a:lnTo>
                  <a:lnTo>
                    <a:pt x="140" y="26"/>
                  </a:lnTo>
                  <a:lnTo>
                    <a:pt x="146" y="16"/>
                  </a:lnTo>
                  <a:lnTo>
                    <a:pt x="146" y="4"/>
                  </a:lnTo>
                  <a:lnTo>
                    <a:pt x="176" y="2"/>
                  </a:lnTo>
                  <a:lnTo>
                    <a:pt x="180" y="0"/>
                  </a:lnTo>
                  <a:lnTo>
                    <a:pt x="186" y="6"/>
                  </a:lnTo>
                  <a:lnTo>
                    <a:pt x="202" y="20"/>
                  </a:lnTo>
                  <a:lnTo>
                    <a:pt x="222" y="32"/>
                  </a:lnTo>
                  <a:lnTo>
                    <a:pt x="228" y="44"/>
                  </a:lnTo>
                  <a:lnTo>
                    <a:pt x="226" y="50"/>
                  </a:lnTo>
                  <a:lnTo>
                    <a:pt x="222" y="54"/>
                  </a:lnTo>
                  <a:lnTo>
                    <a:pt x="224" y="64"/>
                  </a:lnTo>
                  <a:lnTo>
                    <a:pt x="220" y="68"/>
                  </a:lnTo>
                  <a:lnTo>
                    <a:pt x="216" y="76"/>
                  </a:lnTo>
                  <a:lnTo>
                    <a:pt x="220" y="84"/>
                  </a:lnTo>
                  <a:lnTo>
                    <a:pt x="214" y="88"/>
                  </a:lnTo>
                  <a:lnTo>
                    <a:pt x="210" y="92"/>
                  </a:lnTo>
                  <a:lnTo>
                    <a:pt x="210" y="102"/>
                  </a:lnTo>
                  <a:lnTo>
                    <a:pt x="210" y="110"/>
                  </a:lnTo>
                  <a:lnTo>
                    <a:pt x="164" y="124"/>
                  </a:lnTo>
                  <a:lnTo>
                    <a:pt x="164" y="140"/>
                  </a:lnTo>
                  <a:lnTo>
                    <a:pt x="154" y="140"/>
                  </a:lnTo>
                  <a:lnTo>
                    <a:pt x="146" y="138"/>
                  </a:lnTo>
                  <a:lnTo>
                    <a:pt x="136" y="140"/>
                  </a:lnTo>
                  <a:lnTo>
                    <a:pt x="130" y="148"/>
                  </a:lnTo>
                  <a:lnTo>
                    <a:pt x="130" y="152"/>
                  </a:lnTo>
                  <a:lnTo>
                    <a:pt x="124" y="158"/>
                  </a:lnTo>
                  <a:lnTo>
                    <a:pt x="110" y="168"/>
                  </a:lnTo>
                  <a:lnTo>
                    <a:pt x="96" y="178"/>
                  </a:lnTo>
                  <a:lnTo>
                    <a:pt x="78" y="172"/>
                  </a:lnTo>
                  <a:lnTo>
                    <a:pt x="58" y="166"/>
                  </a:lnTo>
                  <a:lnTo>
                    <a:pt x="30" y="172"/>
                  </a:lnTo>
                  <a:lnTo>
                    <a:pt x="0" y="138"/>
                  </a:lnTo>
                  <a:lnTo>
                    <a:pt x="10" y="72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4" y="62"/>
                  </a:lnTo>
                  <a:lnTo>
                    <a:pt x="106" y="64"/>
                  </a:lnTo>
                  <a:lnTo>
                    <a:pt x="112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8" name="Freeform 246"/>
            <p:cNvSpPr>
              <a:spLocks/>
            </p:cNvSpPr>
            <p:nvPr/>
          </p:nvSpPr>
          <p:spPr bwMode="ltGray">
            <a:xfrm>
              <a:off x="4233863" y="4970463"/>
              <a:ext cx="361950" cy="3968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6" y="10"/>
                </a:cxn>
                <a:cxn ang="0">
                  <a:pos x="199" y="29"/>
                </a:cxn>
                <a:cxn ang="0">
                  <a:pos x="214" y="23"/>
                </a:cxn>
                <a:cxn ang="0">
                  <a:pos x="228" y="27"/>
                </a:cxn>
                <a:cxn ang="0">
                  <a:pos x="218" y="35"/>
                </a:cxn>
                <a:cxn ang="0">
                  <a:pos x="209" y="39"/>
                </a:cxn>
                <a:cxn ang="0">
                  <a:pos x="158" y="37"/>
                </a:cxn>
                <a:cxn ang="0">
                  <a:pos x="155" y="102"/>
                </a:cxn>
                <a:cxn ang="0">
                  <a:pos x="147" y="104"/>
                </a:cxn>
                <a:cxn ang="0">
                  <a:pos x="139" y="102"/>
                </a:cxn>
                <a:cxn ang="0">
                  <a:pos x="133" y="210"/>
                </a:cxn>
                <a:cxn ang="0">
                  <a:pos x="120" y="218"/>
                </a:cxn>
                <a:cxn ang="0">
                  <a:pos x="114" y="218"/>
                </a:cxn>
                <a:cxn ang="0">
                  <a:pos x="108" y="216"/>
                </a:cxn>
                <a:cxn ang="0">
                  <a:pos x="97" y="218"/>
                </a:cxn>
                <a:cxn ang="0">
                  <a:pos x="93" y="216"/>
                </a:cxn>
                <a:cxn ang="0">
                  <a:pos x="89" y="214"/>
                </a:cxn>
                <a:cxn ang="0">
                  <a:pos x="87" y="208"/>
                </a:cxn>
                <a:cxn ang="0">
                  <a:pos x="87" y="204"/>
                </a:cxn>
                <a:cxn ang="0">
                  <a:pos x="81" y="204"/>
                </a:cxn>
                <a:cxn ang="0">
                  <a:pos x="81" y="210"/>
                </a:cxn>
                <a:cxn ang="0">
                  <a:pos x="75" y="210"/>
                </a:cxn>
                <a:cxn ang="0">
                  <a:pos x="70" y="206"/>
                </a:cxn>
                <a:cxn ang="0">
                  <a:pos x="58" y="193"/>
                </a:cxn>
                <a:cxn ang="0">
                  <a:pos x="54" y="181"/>
                </a:cxn>
                <a:cxn ang="0">
                  <a:pos x="54" y="179"/>
                </a:cxn>
                <a:cxn ang="0">
                  <a:pos x="58" y="176"/>
                </a:cxn>
                <a:cxn ang="0">
                  <a:pos x="50" y="172"/>
                </a:cxn>
                <a:cxn ang="0">
                  <a:pos x="52" y="166"/>
                </a:cxn>
                <a:cxn ang="0">
                  <a:pos x="50" y="152"/>
                </a:cxn>
                <a:cxn ang="0">
                  <a:pos x="44" y="131"/>
                </a:cxn>
                <a:cxn ang="0">
                  <a:pos x="46" y="123"/>
                </a:cxn>
                <a:cxn ang="0">
                  <a:pos x="43" y="118"/>
                </a:cxn>
                <a:cxn ang="0">
                  <a:pos x="41" y="110"/>
                </a:cxn>
                <a:cxn ang="0">
                  <a:pos x="44" y="104"/>
                </a:cxn>
                <a:cxn ang="0">
                  <a:pos x="41" y="100"/>
                </a:cxn>
                <a:cxn ang="0">
                  <a:pos x="27" y="77"/>
                </a:cxn>
                <a:cxn ang="0">
                  <a:pos x="23" y="62"/>
                </a:cxn>
                <a:cxn ang="0">
                  <a:pos x="17" y="46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10" y="0"/>
                </a:cxn>
              </a:cxnLst>
              <a:rect l="0" t="0" r="r" b="b"/>
              <a:pathLst>
                <a:path w="229" h="219">
                  <a:moveTo>
                    <a:pt x="10" y="0"/>
                  </a:moveTo>
                  <a:lnTo>
                    <a:pt x="166" y="10"/>
                  </a:lnTo>
                  <a:lnTo>
                    <a:pt x="199" y="29"/>
                  </a:lnTo>
                  <a:lnTo>
                    <a:pt x="214" y="23"/>
                  </a:lnTo>
                  <a:lnTo>
                    <a:pt x="228" y="27"/>
                  </a:lnTo>
                  <a:lnTo>
                    <a:pt x="218" y="35"/>
                  </a:lnTo>
                  <a:lnTo>
                    <a:pt x="209" y="39"/>
                  </a:lnTo>
                  <a:lnTo>
                    <a:pt x="158" y="37"/>
                  </a:lnTo>
                  <a:lnTo>
                    <a:pt x="155" y="102"/>
                  </a:lnTo>
                  <a:lnTo>
                    <a:pt x="147" y="104"/>
                  </a:lnTo>
                  <a:lnTo>
                    <a:pt x="139" y="102"/>
                  </a:lnTo>
                  <a:lnTo>
                    <a:pt x="133" y="210"/>
                  </a:lnTo>
                  <a:lnTo>
                    <a:pt x="120" y="218"/>
                  </a:lnTo>
                  <a:lnTo>
                    <a:pt x="114" y="218"/>
                  </a:lnTo>
                  <a:lnTo>
                    <a:pt x="108" y="216"/>
                  </a:lnTo>
                  <a:lnTo>
                    <a:pt x="97" y="218"/>
                  </a:lnTo>
                  <a:lnTo>
                    <a:pt x="93" y="216"/>
                  </a:lnTo>
                  <a:lnTo>
                    <a:pt x="89" y="214"/>
                  </a:lnTo>
                  <a:lnTo>
                    <a:pt x="87" y="208"/>
                  </a:lnTo>
                  <a:lnTo>
                    <a:pt x="87" y="204"/>
                  </a:lnTo>
                  <a:lnTo>
                    <a:pt x="81" y="204"/>
                  </a:lnTo>
                  <a:lnTo>
                    <a:pt x="81" y="210"/>
                  </a:lnTo>
                  <a:lnTo>
                    <a:pt x="75" y="210"/>
                  </a:lnTo>
                  <a:lnTo>
                    <a:pt x="70" y="206"/>
                  </a:lnTo>
                  <a:lnTo>
                    <a:pt x="58" y="19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8" y="176"/>
                  </a:lnTo>
                  <a:lnTo>
                    <a:pt x="50" y="172"/>
                  </a:lnTo>
                  <a:lnTo>
                    <a:pt x="52" y="166"/>
                  </a:lnTo>
                  <a:lnTo>
                    <a:pt x="50" y="152"/>
                  </a:lnTo>
                  <a:lnTo>
                    <a:pt x="44" y="131"/>
                  </a:lnTo>
                  <a:lnTo>
                    <a:pt x="46" y="123"/>
                  </a:lnTo>
                  <a:lnTo>
                    <a:pt x="43" y="118"/>
                  </a:lnTo>
                  <a:lnTo>
                    <a:pt x="41" y="110"/>
                  </a:lnTo>
                  <a:lnTo>
                    <a:pt x="44" y="104"/>
                  </a:lnTo>
                  <a:lnTo>
                    <a:pt x="41" y="100"/>
                  </a:lnTo>
                  <a:lnTo>
                    <a:pt x="27" y="77"/>
                  </a:lnTo>
                  <a:lnTo>
                    <a:pt x="23" y="62"/>
                  </a:lnTo>
                  <a:lnTo>
                    <a:pt x="17" y="46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49" name="Freeform 247"/>
            <p:cNvSpPr>
              <a:spLocks/>
            </p:cNvSpPr>
            <p:nvPr/>
          </p:nvSpPr>
          <p:spPr bwMode="ltGray">
            <a:xfrm>
              <a:off x="4233863" y="4968875"/>
              <a:ext cx="371475" cy="4111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2" y="10"/>
                </a:cxn>
                <a:cxn ang="0">
                  <a:pos x="206" y="30"/>
                </a:cxn>
                <a:cxn ang="0">
                  <a:pos x="222" y="24"/>
                </a:cxn>
                <a:cxn ang="0">
                  <a:pos x="236" y="28"/>
                </a:cxn>
                <a:cxn ang="0">
                  <a:pos x="226" y="36"/>
                </a:cxn>
                <a:cxn ang="0">
                  <a:pos x="216" y="40"/>
                </a:cxn>
                <a:cxn ang="0">
                  <a:pos x="164" y="38"/>
                </a:cxn>
                <a:cxn ang="0">
                  <a:pos x="160" y="106"/>
                </a:cxn>
                <a:cxn ang="0">
                  <a:pos x="152" y="108"/>
                </a:cxn>
                <a:cxn ang="0">
                  <a:pos x="144" y="106"/>
                </a:cxn>
                <a:cxn ang="0">
                  <a:pos x="138" y="218"/>
                </a:cxn>
                <a:cxn ang="0">
                  <a:pos x="124" y="226"/>
                </a:cxn>
                <a:cxn ang="0">
                  <a:pos x="118" y="226"/>
                </a:cxn>
                <a:cxn ang="0">
                  <a:pos x="112" y="224"/>
                </a:cxn>
                <a:cxn ang="0">
                  <a:pos x="100" y="226"/>
                </a:cxn>
                <a:cxn ang="0">
                  <a:pos x="96" y="224"/>
                </a:cxn>
                <a:cxn ang="0">
                  <a:pos x="92" y="222"/>
                </a:cxn>
                <a:cxn ang="0">
                  <a:pos x="90" y="216"/>
                </a:cxn>
                <a:cxn ang="0">
                  <a:pos x="90" y="212"/>
                </a:cxn>
                <a:cxn ang="0">
                  <a:pos x="84" y="212"/>
                </a:cxn>
                <a:cxn ang="0">
                  <a:pos x="84" y="218"/>
                </a:cxn>
                <a:cxn ang="0">
                  <a:pos x="78" y="218"/>
                </a:cxn>
                <a:cxn ang="0">
                  <a:pos x="72" y="214"/>
                </a:cxn>
                <a:cxn ang="0">
                  <a:pos x="60" y="200"/>
                </a:cxn>
                <a:cxn ang="0">
                  <a:pos x="56" y="188"/>
                </a:cxn>
                <a:cxn ang="0">
                  <a:pos x="56" y="186"/>
                </a:cxn>
                <a:cxn ang="0">
                  <a:pos x="60" y="182"/>
                </a:cxn>
                <a:cxn ang="0">
                  <a:pos x="52" y="178"/>
                </a:cxn>
                <a:cxn ang="0">
                  <a:pos x="54" y="172"/>
                </a:cxn>
                <a:cxn ang="0">
                  <a:pos x="52" y="158"/>
                </a:cxn>
                <a:cxn ang="0">
                  <a:pos x="46" y="136"/>
                </a:cxn>
                <a:cxn ang="0">
                  <a:pos x="48" y="128"/>
                </a:cxn>
                <a:cxn ang="0">
                  <a:pos x="44" y="122"/>
                </a:cxn>
                <a:cxn ang="0">
                  <a:pos x="42" y="114"/>
                </a:cxn>
                <a:cxn ang="0">
                  <a:pos x="46" y="108"/>
                </a:cxn>
                <a:cxn ang="0">
                  <a:pos x="42" y="104"/>
                </a:cxn>
                <a:cxn ang="0">
                  <a:pos x="28" y="80"/>
                </a:cxn>
                <a:cxn ang="0">
                  <a:pos x="24" y="64"/>
                </a:cxn>
                <a:cxn ang="0">
                  <a:pos x="18" y="48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10" y="0"/>
                </a:cxn>
              </a:cxnLst>
              <a:rect l="0" t="0" r="r" b="b"/>
              <a:pathLst>
                <a:path w="237" h="227">
                  <a:moveTo>
                    <a:pt x="10" y="0"/>
                  </a:moveTo>
                  <a:lnTo>
                    <a:pt x="172" y="10"/>
                  </a:lnTo>
                  <a:lnTo>
                    <a:pt x="206" y="30"/>
                  </a:lnTo>
                  <a:lnTo>
                    <a:pt x="222" y="24"/>
                  </a:lnTo>
                  <a:lnTo>
                    <a:pt x="236" y="28"/>
                  </a:lnTo>
                  <a:lnTo>
                    <a:pt x="226" y="36"/>
                  </a:lnTo>
                  <a:lnTo>
                    <a:pt x="216" y="40"/>
                  </a:lnTo>
                  <a:lnTo>
                    <a:pt x="164" y="38"/>
                  </a:lnTo>
                  <a:lnTo>
                    <a:pt x="160" y="106"/>
                  </a:lnTo>
                  <a:lnTo>
                    <a:pt x="152" y="108"/>
                  </a:lnTo>
                  <a:lnTo>
                    <a:pt x="144" y="106"/>
                  </a:lnTo>
                  <a:lnTo>
                    <a:pt x="138" y="218"/>
                  </a:lnTo>
                  <a:lnTo>
                    <a:pt x="124" y="226"/>
                  </a:lnTo>
                  <a:lnTo>
                    <a:pt x="118" y="226"/>
                  </a:lnTo>
                  <a:lnTo>
                    <a:pt x="112" y="224"/>
                  </a:lnTo>
                  <a:lnTo>
                    <a:pt x="100" y="226"/>
                  </a:lnTo>
                  <a:lnTo>
                    <a:pt x="96" y="224"/>
                  </a:lnTo>
                  <a:lnTo>
                    <a:pt x="92" y="222"/>
                  </a:lnTo>
                  <a:lnTo>
                    <a:pt x="90" y="216"/>
                  </a:lnTo>
                  <a:lnTo>
                    <a:pt x="90" y="212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78" y="218"/>
                  </a:lnTo>
                  <a:lnTo>
                    <a:pt x="72" y="214"/>
                  </a:lnTo>
                  <a:lnTo>
                    <a:pt x="60" y="200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60" y="182"/>
                  </a:lnTo>
                  <a:lnTo>
                    <a:pt x="52" y="178"/>
                  </a:lnTo>
                  <a:lnTo>
                    <a:pt x="54" y="172"/>
                  </a:lnTo>
                  <a:lnTo>
                    <a:pt x="52" y="158"/>
                  </a:lnTo>
                  <a:lnTo>
                    <a:pt x="46" y="136"/>
                  </a:lnTo>
                  <a:lnTo>
                    <a:pt x="48" y="128"/>
                  </a:lnTo>
                  <a:lnTo>
                    <a:pt x="44" y="122"/>
                  </a:lnTo>
                  <a:lnTo>
                    <a:pt x="42" y="114"/>
                  </a:lnTo>
                  <a:lnTo>
                    <a:pt x="46" y="108"/>
                  </a:lnTo>
                  <a:lnTo>
                    <a:pt x="42" y="104"/>
                  </a:lnTo>
                  <a:lnTo>
                    <a:pt x="28" y="80"/>
                  </a:lnTo>
                  <a:lnTo>
                    <a:pt x="24" y="64"/>
                  </a:lnTo>
                  <a:lnTo>
                    <a:pt x="18" y="4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0" name="Freeform 248"/>
            <p:cNvSpPr>
              <a:spLocks/>
            </p:cNvSpPr>
            <p:nvPr/>
          </p:nvSpPr>
          <p:spPr bwMode="ltGray">
            <a:xfrm>
              <a:off x="4224338" y="4292600"/>
              <a:ext cx="225425" cy="288925"/>
            </a:xfrm>
            <a:custGeom>
              <a:avLst/>
              <a:gdLst/>
              <a:ahLst/>
              <a:cxnLst>
                <a:cxn ang="0">
                  <a:pos x="138" y="4"/>
                </a:cxn>
                <a:cxn ang="0">
                  <a:pos x="142" y="19"/>
                </a:cxn>
                <a:cxn ang="0">
                  <a:pos x="125" y="51"/>
                </a:cxn>
                <a:cxn ang="0">
                  <a:pos x="125" y="63"/>
                </a:cxn>
                <a:cxn ang="0">
                  <a:pos x="129" y="65"/>
                </a:cxn>
                <a:cxn ang="0">
                  <a:pos x="119" y="74"/>
                </a:cxn>
                <a:cxn ang="0">
                  <a:pos x="119" y="88"/>
                </a:cxn>
                <a:cxn ang="0">
                  <a:pos x="110" y="89"/>
                </a:cxn>
                <a:cxn ang="0">
                  <a:pos x="106" y="93"/>
                </a:cxn>
                <a:cxn ang="0">
                  <a:pos x="102" y="103"/>
                </a:cxn>
                <a:cxn ang="0">
                  <a:pos x="95" y="110"/>
                </a:cxn>
                <a:cxn ang="0">
                  <a:pos x="93" y="126"/>
                </a:cxn>
                <a:cxn ang="0">
                  <a:pos x="89" y="131"/>
                </a:cxn>
                <a:cxn ang="0">
                  <a:pos x="83" y="139"/>
                </a:cxn>
                <a:cxn ang="0">
                  <a:pos x="74" y="147"/>
                </a:cxn>
                <a:cxn ang="0">
                  <a:pos x="68" y="150"/>
                </a:cxn>
                <a:cxn ang="0">
                  <a:pos x="66" y="154"/>
                </a:cxn>
                <a:cxn ang="0">
                  <a:pos x="57" y="158"/>
                </a:cxn>
                <a:cxn ang="0">
                  <a:pos x="59" y="143"/>
                </a:cxn>
                <a:cxn ang="0">
                  <a:pos x="49" y="145"/>
                </a:cxn>
                <a:cxn ang="0">
                  <a:pos x="47" y="150"/>
                </a:cxn>
                <a:cxn ang="0">
                  <a:pos x="32" y="150"/>
                </a:cxn>
                <a:cxn ang="0">
                  <a:pos x="27" y="145"/>
                </a:cxn>
                <a:cxn ang="0">
                  <a:pos x="23" y="148"/>
                </a:cxn>
                <a:cxn ang="0">
                  <a:pos x="17" y="148"/>
                </a:cxn>
                <a:cxn ang="0">
                  <a:pos x="9" y="141"/>
                </a:cxn>
                <a:cxn ang="0">
                  <a:pos x="4" y="137"/>
                </a:cxn>
                <a:cxn ang="0">
                  <a:pos x="0" y="131"/>
                </a:cxn>
                <a:cxn ang="0">
                  <a:pos x="11" y="110"/>
                </a:cxn>
                <a:cxn ang="0">
                  <a:pos x="49" y="19"/>
                </a:cxn>
                <a:cxn ang="0">
                  <a:pos x="110" y="0"/>
                </a:cxn>
                <a:cxn ang="0">
                  <a:pos x="138" y="4"/>
                </a:cxn>
              </a:cxnLst>
              <a:rect l="0" t="0" r="r" b="b"/>
              <a:pathLst>
                <a:path w="143" h="159">
                  <a:moveTo>
                    <a:pt x="138" y="4"/>
                  </a:moveTo>
                  <a:lnTo>
                    <a:pt x="142" y="19"/>
                  </a:lnTo>
                  <a:lnTo>
                    <a:pt x="125" y="51"/>
                  </a:lnTo>
                  <a:lnTo>
                    <a:pt x="125" y="63"/>
                  </a:lnTo>
                  <a:lnTo>
                    <a:pt x="129" y="65"/>
                  </a:lnTo>
                  <a:lnTo>
                    <a:pt x="119" y="74"/>
                  </a:lnTo>
                  <a:lnTo>
                    <a:pt x="119" y="88"/>
                  </a:lnTo>
                  <a:lnTo>
                    <a:pt x="110" y="89"/>
                  </a:lnTo>
                  <a:lnTo>
                    <a:pt x="106" y="93"/>
                  </a:lnTo>
                  <a:lnTo>
                    <a:pt x="102" y="103"/>
                  </a:lnTo>
                  <a:lnTo>
                    <a:pt x="95" y="110"/>
                  </a:lnTo>
                  <a:lnTo>
                    <a:pt x="93" y="126"/>
                  </a:lnTo>
                  <a:lnTo>
                    <a:pt x="89" y="131"/>
                  </a:lnTo>
                  <a:lnTo>
                    <a:pt x="83" y="139"/>
                  </a:lnTo>
                  <a:lnTo>
                    <a:pt x="74" y="147"/>
                  </a:lnTo>
                  <a:lnTo>
                    <a:pt x="68" y="150"/>
                  </a:lnTo>
                  <a:lnTo>
                    <a:pt x="66" y="154"/>
                  </a:lnTo>
                  <a:lnTo>
                    <a:pt x="57" y="158"/>
                  </a:lnTo>
                  <a:lnTo>
                    <a:pt x="59" y="143"/>
                  </a:lnTo>
                  <a:lnTo>
                    <a:pt x="49" y="145"/>
                  </a:lnTo>
                  <a:lnTo>
                    <a:pt x="47" y="150"/>
                  </a:lnTo>
                  <a:lnTo>
                    <a:pt x="32" y="150"/>
                  </a:lnTo>
                  <a:lnTo>
                    <a:pt x="27" y="145"/>
                  </a:lnTo>
                  <a:lnTo>
                    <a:pt x="23" y="148"/>
                  </a:lnTo>
                  <a:lnTo>
                    <a:pt x="17" y="148"/>
                  </a:lnTo>
                  <a:lnTo>
                    <a:pt x="9" y="141"/>
                  </a:lnTo>
                  <a:lnTo>
                    <a:pt x="4" y="137"/>
                  </a:lnTo>
                  <a:lnTo>
                    <a:pt x="0" y="131"/>
                  </a:lnTo>
                  <a:lnTo>
                    <a:pt x="11" y="110"/>
                  </a:lnTo>
                  <a:lnTo>
                    <a:pt x="49" y="19"/>
                  </a:lnTo>
                  <a:lnTo>
                    <a:pt x="110" y="0"/>
                  </a:lnTo>
                  <a:lnTo>
                    <a:pt x="13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1" name="Freeform 249"/>
            <p:cNvSpPr>
              <a:spLocks/>
            </p:cNvSpPr>
            <p:nvPr/>
          </p:nvSpPr>
          <p:spPr bwMode="ltGray">
            <a:xfrm>
              <a:off x="4222750" y="4291013"/>
              <a:ext cx="238125" cy="303212"/>
            </a:xfrm>
            <a:custGeom>
              <a:avLst/>
              <a:gdLst/>
              <a:ahLst/>
              <a:cxnLst>
                <a:cxn ang="0">
                  <a:pos x="146" y="4"/>
                </a:cxn>
                <a:cxn ang="0">
                  <a:pos x="150" y="20"/>
                </a:cxn>
                <a:cxn ang="0">
                  <a:pos x="132" y="54"/>
                </a:cxn>
                <a:cxn ang="0">
                  <a:pos x="132" y="66"/>
                </a:cxn>
                <a:cxn ang="0">
                  <a:pos x="136" y="68"/>
                </a:cxn>
                <a:cxn ang="0">
                  <a:pos x="126" y="78"/>
                </a:cxn>
                <a:cxn ang="0">
                  <a:pos x="126" y="92"/>
                </a:cxn>
                <a:cxn ang="0">
                  <a:pos x="116" y="94"/>
                </a:cxn>
                <a:cxn ang="0">
                  <a:pos x="112" y="98"/>
                </a:cxn>
                <a:cxn ang="0">
                  <a:pos x="108" y="108"/>
                </a:cxn>
                <a:cxn ang="0">
                  <a:pos x="100" y="116"/>
                </a:cxn>
                <a:cxn ang="0">
                  <a:pos x="98" y="132"/>
                </a:cxn>
                <a:cxn ang="0">
                  <a:pos x="94" y="138"/>
                </a:cxn>
                <a:cxn ang="0">
                  <a:pos x="88" y="146"/>
                </a:cxn>
                <a:cxn ang="0">
                  <a:pos x="78" y="154"/>
                </a:cxn>
                <a:cxn ang="0">
                  <a:pos x="72" y="158"/>
                </a:cxn>
                <a:cxn ang="0">
                  <a:pos x="70" y="162"/>
                </a:cxn>
                <a:cxn ang="0">
                  <a:pos x="60" y="166"/>
                </a:cxn>
                <a:cxn ang="0">
                  <a:pos x="62" y="150"/>
                </a:cxn>
                <a:cxn ang="0">
                  <a:pos x="52" y="152"/>
                </a:cxn>
                <a:cxn ang="0">
                  <a:pos x="50" y="158"/>
                </a:cxn>
                <a:cxn ang="0">
                  <a:pos x="34" y="158"/>
                </a:cxn>
                <a:cxn ang="0">
                  <a:pos x="28" y="152"/>
                </a:cxn>
                <a:cxn ang="0">
                  <a:pos x="24" y="156"/>
                </a:cxn>
                <a:cxn ang="0">
                  <a:pos x="18" y="156"/>
                </a:cxn>
                <a:cxn ang="0">
                  <a:pos x="10" y="148"/>
                </a:cxn>
                <a:cxn ang="0">
                  <a:pos x="4" y="144"/>
                </a:cxn>
                <a:cxn ang="0">
                  <a:pos x="0" y="138"/>
                </a:cxn>
                <a:cxn ang="0">
                  <a:pos x="12" y="116"/>
                </a:cxn>
                <a:cxn ang="0">
                  <a:pos x="52" y="20"/>
                </a:cxn>
                <a:cxn ang="0">
                  <a:pos x="116" y="0"/>
                </a:cxn>
                <a:cxn ang="0">
                  <a:pos x="146" y="4"/>
                </a:cxn>
              </a:cxnLst>
              <a:rect l="0" t="0" r="r" b="b"/>
              <a:pathLst>
                <a:path w="151" h="167">
                  <a:moveTo>
                    <a:pt x="146" y="4"/>
                  </a:moveTo>
                  <a:lnTo>
                    <a:pt x="150" y="20"/>
                  </a:lnTo>
                  <a:lnTo>
                    <a:pt x="132" y="54"/>
                  </a:lnTo>
                  <a:lnTo>
                    <a:pt x="132" y="66"/>
                  </a:lnTo>
                  <a:lnTo>
                    <a:pt x="136" y="68"/>
                  </a:lnTo>
                  <a:lnTo>
                    <a:pt x="126" y="78"/>
                  </a:lnTo>
                  <a:lnTo>
                    <a:pt x="126" y="92"/>
                  </a:lnTo>
                  <a:lnTo>
                    <a:pt x="116" y="94"/>
                  </a:lnTo>
                  <a:lnTo>
                    <a:pt x="112" y="98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98" y="132"/>
                  </a:lnTo>
                  <a:lnTo>
                    <a:pt x="94" y="138"/>
                  </a:lnTo>
                  <a:lnTo>
                    <a:pt x="88" y="146"/>
                  </a:lnTo>
                  <a:lnTo>
                    <a:pt x="78" y="154"/>
                  </a:lnTo>
                  <a:lnTo>
                    <a:pt x="72" y="158"/>
                  </a:lnTo>
                  <a:lnTo>
                    <a:pt x="70" y="162"/>
                  </a:lnTo>
                  <a:lnTo>
                    <a:pt x="60" y="166"/>
                  </a:lnTo>
                  <a:lnTo>
                    <a:pt x="62" y="150"/>
                  </a:lnTo>
                  <a:lnTo>
                    <a:pt x="52" y="152"/>
                  </a:lnTo>
                  <a:lnTo>
                    <a:pt x="50" y="158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4" y="156"/>
                  </a:lnTo>
                  <a:lnTo>
                    <a:pt x="18" y="156"/>
                  </a:lnTo>
                  <a:lnTo>
                    <a:pt x="10" y="148"/>
                  </a:lnTo>
                  <a:lnTo>
                    <a:pt x="4" y="144"/>
                  </a:lnTo>
                  <a:lnTo>
                    <a:pt x="0" y="138"/>
                  </a:lnTo>
                  <a:lnTo>
                    <a:pt x="12" y="116"/>
                  </a:lnTo>
                  <a:lnTo>
                    <a:pt x="52" y="20"/>
                  </a:lnTo>
                  <a:lnTo>
                    <a:pt x="116" y="0"/>
                  </a:lnTo>
                  <a:lnTo>
                    <a:pt x="146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2" name="Freeform 250"/>
            <p:cNvSpPr>
              <a:spLocks/>
            </p:cNvSpPr>
            <p:nvPr/>
          </p:nvSpPr>
          <p:spPr bwMode="ltGray">
            <a:xfrm>
              <a:off x="4162425" y="4327525"/>
              <a:ext cx="157163" cy="203200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15" y="35"/>
                </a:cxn>
                <a:cxn ang="0">
                  <a:pos x="13" y="41"/>
                </a:cxn>
                <a:cxn ang="0">
                  <a:pos x="11" y="48"/>
                </a:cxn>
                <a:cxn ang="0">
                  <a:pos x="7" y="54"/>
                </a:cxn>
                <a:cxn ang="0">
                  <a:pos x="7" y="47"/>
                </a:cxn>
                <a:cxn ang="0">
                  <a:pos x="0" y="54"/>
                </a:cxn>
                <a:cxn ang="0">
                  <a:pos x="9" y="65"/>
                </a:cxn>
                <a:cxn ang="0">
                  <a:pos x="13" y="76"/>
                </a:cxn>
                <a:cxn ang="0">
                  <a:pos x="24" y="93"/>
                </a:cxn>
                <a:cxn ang="0">
                  <a:pos x="37" y="110"/>
                </a:cxn>
                <a:cxn ang="0">
                  <a:pos x="44" y="104"/>
                </a:cxn>
                <a:cxn ang="0">
                  <a:pos x="52" y="110"/>
                </a:cxn>
                <a:cxn ang="0">
                  <a:pos x="52" y="97"/>
                </a:cxn>
                <a:cxn ang="0">
                  <a:pos x="54" y="86"/>
                </a:cxn>
                <a:cxn ang="0">
                  <a:pos x="65" y="88"/>
                </a:cxn>
                <a:cxn ang="0">
                  <a:pos x="70" y="82"/>
                </a:cxn>
                <a:cxn ang="0">
                  <a:pos x="74" y="84"/>
                </a:cxn>
                <a:cxn ang="0">
                  <a:pos x="70" y="89"/>
                </a:cxn>
                <a:cxn ang="0">
                  <a:pos x="80" y="89"/>
                </a:cxn>
                <a:cxn ang="0">
                  <a:pos x="89" y="88"/>
                </a:cxn>
                <a:cxn ang="0">
                  <a:pos x="89" y="101"/>
                </a:cxn>
                <a:cxn ang="0">
                  <a:pos x="93" y="101"/>
                </a:cxn>
                <a:cxn ang="0">
                  <a:pos x="94" y="95"/>
                </a:cxn>
                <a:cxn ang="0">
                  <a:pos x="98" y="88"/>
                </a:cxn>
                <a:cxn ang="0">
                  <a:pos x="98" y="82"/>
                </a:cxn>
                <a:cxn ang="0">
                  <a:pos x="98" y="75"/>
                </a:cxn>
                <a:cxn ang="0">
                  <a:pos x="100" y="71"/>
                </a:cxn>
                <a:cxn ang="0">
                  <a:pos x="98" y="65"/>
                </a:cxn>
                <a:cxn ang="0">
                  <a:pos x="94" y="63"/>
                </a:cxn>
                <a:cxn ang="0">
                  <a:pos x="94" y="52"/>
                </a:cxn>
                <a:cxn ang="0">
                  <a:pos x="89" y="52"/>
                </a:cxn>
                <a:cxn ang="0">
                  <a:pos x="89" y="45"/>
                </a:cxn>
                <a:cxn ang="0">
                  <a:pos x="93" y="37"/>
                </a:cxn>
                <a:cxn ang="0">
                  <a:pos x="98" y="39"/>
                </a:cxn>
                <a:cxn ang="0">
                  <a:pos x="96" y="32"/>
                </a:cxn>
                <a:cxn ang="0">
                  <a:pos x="94" y="26"/>
                </a:cxn>
                <a:cxn ang="0">
                  <a:pos x="81" y="28"/>
                </a:cxn>
                <a:cxn ang="0">
                  <a:pos x="76" y="22"/>
                </a:cxn>
                <a:cxn ang="0">
                  <a:pos x="85" y="0"/>
                </a:cxn>
                <a:cxn ang="0">
                  <a:pos x="26" y="2"/>
                </a:cxn>
                <a:cxn ang="0">
                  <a:pos x="17" y="28"/>
                </a:cxn>
              </a:cxnLst>
              <a:rect l="0" t="0" r="r" b="b"/>
              <a:pathLst>
                <a:path w="101" h="111">
                  <a:moveTo>
                    <a:pt x="17" y="28"/>
                  </a:moveTo>
                  <a:lnTo>
                    <a:pt x="15" y="35"/>
                  </a:lnTo>
                  <a:lnTo>
                    <a:pt x="13" y="41"/>
                  </a:lnTo>
                  <a:lnTo>
                    <a:pt x="11" y="48"/>
                  </a:lnTo>
                  <a:lnTo>
                    <a:pt x="7" y="54"/>
                  </a:lnTo>
                  <a:lnTo>
                    <a:pt x="7" y="47"/>
                  </a:lnTo>
                  <a:lnTo>
                    <a:pt x="0" y="54"/>
                  </a:lnTo>
                  <a:lnTo>
                    <a:pt x="9" y="65"/>
                  </a:lnTo>
                  <a:lnTo>
                    <a:pt x="13" y="76"/>
                  </a:lnTo>
                  <a:lnTo>
                    <a:pt x="24" y="93"/>
                  </a:lnTo>
                  <a:lnTo>
                    <a:pt x="37" y="110"/>
                  </a:lnTo>
                  <a:lnTo>
                    <a:pt x="44" y="104"/>
                  </a:lnTo>
                  <a:lnTo>
                    <a:pt x="52" y="110"/>
                  </a:lnTo>
                  <a:lnTo>
                    <a:pt x="52" y="97"/>
                  </a:lnTo>
                  <a:lnTo>
                    <a:pt x="54" y="86"/>
                  </a:lnTo>
                  <a:lnTo>
                    <a:pt x="65" y="88"/>
                  </a:lnTo>
                  <a:lnTo>
                    <a:pt x="70" y="82"/>
                  </a:lnTo>
                  <a:lnTo>
                    <a:pt x="74" y="84"/>
                  </a:lnTo>
                  <a:lnTo>
                    <a:pt x="70" y="89"/>
                  </a:lnTo>
                  <a:lnTo>
                    <a:pt x="80" y="89"/>
                  </a:lnTo>
                  <a:lnTo>
                    <a:pt x="89" y="88"/>
                  </a:lnTo>
                  <a:lnTo>
                    <a:pt x="89" y="101"/>
                  </a:lnTo>
                  <a:lnTo>
                    <a:pt x="93" y="101"/>
                  </a:lnTo>
                  <a:lnTo>
                    <a:pt x="94" y="95"/>
                  </a:lnTo>
                  <a:lnTo>
                    <a:pt x="98" y="88"/>
                  </a:lnTo>
                  <a:lnTo>
                    <a:pt x="98" y="82"/>
                  </a:lnTo>
                  <a:lnTo>
                    <a:pt x="98" y="75"/>
                  </a:lnTo>
                  <a:lnTo>
                    <a:pt x="100" y="71"/>
                  </a:lnTo>
                  <a:lnTo>
                    <a:pt x="98" y="65"/>
                  </a:lnTo>
                  <a:lnTo>
                    <a:pt x="94" y="63"/>
                  </a:lnTo>
                  <a:lnTo>
                    <a:pt x="94" y="52"/>
                  </a:lnTo>
                  <a:lnTo>
                    <a:pt x="89" y="52"/>
                  </a:lnTo>
                  <a:lnTo>
                    <a:pt x="89" y="45"/>
                  </a:lnTo>
                  <a:lnTo>
                    <a:pt x="93" y="37"/>
                  </a:lnTo>
                  <a:lnTo>
                    <a:pt x="98" y="39"/>
                  </a:lnTo>
                  <a:lnTo>
                    <a:pt x="96" y="32"/>
                  </a:lnTo>
                  <a:lnTo>
                    <a:pt x="94" y="26"/>
                  </a:lnTo>
                  <a:lnTo>
                    <a:pt x="81" y="28"/>
                  </a:lnTo>
                  <a:lnTo>
                    <a:pt x="76" y="22"/>
                  </a:lnTo>
                  <a:lnTo>
                    <a:pt x="85" y="0"/>
                  </a:lnTo>
                  <a:lnTo>
                    <a:pt x="26" y="2"/>
                  </a:lnTo>
                  <a:lnTo>
                    <a:pt x="17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3" name="Freeform 251"/>
            <p:cNvSpPr>
              <a:spLocks/>
            </p:cNvSpPr>
            <p:nvPr/>
          </p:nvSpPr>
          <p:spPr bwMode="ltGray">
            <a:xfrm>
              <a:off x="4160838" y="4325938"/>
              <a:ext cx="171450" cy="215900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16" y="38"/>
                </a:cxn>
                <a:cxn ang="0">
                  <a:pos x="14" y="44"/>
                </a:cxn>
                <a:cxn ang="0">
                  <a:pos x="12" y="52"/>
                </a:cxn>
                <a:cxn ang="0">
                  <a:pos x="8" y="58"/>
                </a:cxn>
                <a:cxn ang="0">
                  <a:pos x="8" y="50"/>
                </a:cxn>
                <a:cxn ang="0">
                  <a:pos x="0" y="58"/>
                </a:cxn>
                <a:cxn ang="0">
                  <a:pos x="10" y="70"/>
                </a:cxn>
                <a:cxn ang="0">
                  <a:pos x="14" y="82"/>
                </a:cxn>
                <a:cxn ang="0">
                  <a:pos x="26" y="100"/>
                </a:cxn>
                <a:cxn ang="0">
                  <a:pos x="40" y="118"/>
                </a:cxn>
                <a:cxn ang="0">
                  <a:pos x="48" y="112"/>
                </a:cxn>
                <a:cxn ang="0">
                  <a:pos x="56" y="118"/>
                </a:cxn>
                <a:cxn ang="0">
                  <a:pos x="56" y="104"/>
                </a:cxn>
                <a:cxn ang="0">
                  <a:pos x="58" y="92"/>
                </a:cxn>
                <a:cxn ang="0">
                  <a:pos x="70" y="94"/>
                </a:cxn>
                <a:cxn ang="0">
                  <a:pos x="76" y="88"/>
                </a:cxn>
                <a:cxn ang="0">
                  <a:pos x="80" y="90"/>
                </a:cxn>
                <a:cxn ang="0">
                  <a:pos x="76" y="96"/>
                </a:cxn>
                <a:cxn ang="0">
                  <a:pos x="86" y="96"/>
                </a:cxn>
                <a:cxn ang="0">
                  <a:pos x="96" y="94"/>
                </a:cxn>
                <a:cxn ang="0">
                  <a:pos x="96" y="108"/>
                </a:cxn>
                <a:cxn ang="0">
                  <a:pos x="100" y="108"/>
                </a:cxn>
                <a:cxn ang="0">
                  <a:pos x="102" y="102"/>
                </a:cxn>
                <a:cxn ang="0">
                  <a:pos x="106" y="94"/>
                </a:cxn>
                <a:cxn ang="0">
                  <a:pos x="106" y="88"/>
                </a:cxn>
                <a:cxn ang="0">
                  <a:pos x="106" y="80"/>
                </a:cxn>
                <a:cxn ang="0">
                  <a:pos x="108" y="76"/>
                </a:cxn>
                <a:cxn ang="0">
                  <a:pos x="106" y="70"/>
                </a:cxn>
                <a:cxn ang="0">
                  <a:pos x="102" y="68"/>
                </a:cxn>
                <a:cxn ang="0">
                  <a:pos x="102" y="56"/>
                </a:cxn>
                <a:cxn ang="0">
                  <a:pos x="96" y="56"/>
                </a:cxn>
                <a:cxn ang="0">
                  <a:pos x="96" y="48"/>
                </a:cxn>
                <a:cxn ang="0">
                  <a:pos x="100" y="40"/>
                </a:cxn>
                <a:cxn ang="0">
                  <a:pos x="106" y="42"/>
                </a:cxn>
                <a:cxn ang="0">
                  <a:pos x="104" y="34"/>
                </a:cxn>
                <a:cxn ang="0">
                  <a:pos x="102" y="28"/>
                </a:cxn>
                <a:cxn ang="0">
                  <a:pos x="88" y="30"/>
                </a:cxn>
                <a:cxn ang="0">
                  <a:pos x="82" y="24"/>
                </a:cxn>
                <a:cxn ang="0">
                  <a:pos x="92" y="0"/>
                </a:cxn>
                <a:cxn ang="0">
                  <a:pos x="28" y="2"/>
                </a:cxn>
                <a:cxn ang="0">
                  <a:pos x="18" y="30"/>
                </a:cxn>
              </a:cxnLst>
              <a:rect l="0" t="0" r="r" b="b"/>
              <a:pathLst>
                <a:path w="109" h="119">
                  <a:moveTo>
                    <a:pt x="18" y="30"/>
                  </a:moveTo>
                  <a:lnTo>
                    <a:pt x="16" y="38"/>
                  </a:lnTo>
                  <a:lnTo>
                    <a:pt x="14" y="44"/>
                  </a:lnTo>
                  <a:lnTo>
                    <a:pt x="12" y="52"/>
                  </a:lnTo>
                  <a:lnTo>
                    <a:pt x="8" y="58"/>
                  </a:lnTo>
                  <a:lnTo>
                    <a:pt x="8" y="50"/>
                  </a:lnTo>
                  <a:lnTo>
                    <a:pt x="0" y="58"/>
                  </a:lnTo>
                  <a:lnTo>
                    <a:pt x="10" y="70"/>
                  </a:lnTo>
                  <a:lnTo>
                    <a:pt x="14" y="82"/>
                  </a:lnTo>
                  <a:lnTo>
                    <a:pt x="26" y="100"/>
                  </a:lnTo>
                  <a:lnTo>
                    <a:pt x="40" y="118"/>
                  </a:lnTo>
                  <a:lnTo>
                    <a:pt x="48" y="112"/>
                  </a:lnTo>
                  <a:lnTo>
                    <a:pt x="56" y="118"/>
                  </a:lnTo>
                  <a:lnTo>
                    <a:pt x="56" y="104"/>
                  </a:lnTo>
                  <a:lnTo>
                    <a:pt x="58" y="92"/>
                  </a:lnTo>
                  <a:lnTo>
                    <a:pt x="70" y="94"/>
                  </a:lnTo>
                  <a:lnTo>
                    <a:pt x="76" y="88"/>
                  </a:lnTo>
                  <a:lnTo>
                    <a:pt x="80" y="90"/>
                  </a:lnTo>
                  <a:lnTo>
                    <a:pt x="76" y="96"/>
                  </a:lnTo>
                  <a:lnTo>
                    <a:pt x="86" y="96"/>
                  </a:lnTo>
                  <a:lnTo>
                    <a:pt x="96" y="94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102" y="102"/>
                  </a:lnTo>
                  <a:lnTo>
                    <a:pt x="106" y="94"/>
                  </a:lnTo>
                  <a:lnTo>
                    <a:pt x="106" y="88"/>
                  </a:lnTo>
                  <a:lnTo>
                    <a:pt x="106" y="80"/>
                  </a:lnTo>
                  <a:lnTo>
                    <a:pt x="108" y="76"/>
                  </a:lnTo>
                  <a:lnTo>
                    <a:pt x="106" y="70"/>
                  </a:lnTo>
                  <a:lnTo>
                    <a:pt x="102" y="68"/>
                  </a:lnTo>
                  <a:lnTo>
                    <a:pt x="102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100" y="40"/>
                  </a:lnTo>
                  <a:lnTo>
                    <a:pt x="106" y="42"/>
                  </a:lnTo>
                  <a:lnTo>
                    <a:pt x="104" y="34"/>
                  </a:lnTo>
                  <a:lnTo>
                    <a:pt x="102" y="28"/>
                  </a:lnTo>
                  <a:lnTo>
                    <a:pt x="88" y="30"/>
                  </a:lnTo>
                  <a:lnTo>
                    <a:pt x="82" y="24"/>
                  </a:lnTo>
                  <a:lnTo>
                    <a:pt x="92" y="0"/>
                  </a:lnTo>
                  <a:lnTo>
                    <a:pt x="28" y="2"/>
                  </a:lnTo>
                  <a:lnTo>
                    <a:pt x="18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4" name="Freeform 252"/>
            <p:cNvSpPr>
              <a:spLocks/>
            </p:cNvSpPr>
            <p:nvPr/>
          </p:nvSpPr>
          <p:spPr bwMode="ltGray">
            <a:xfrm>
              <a:off x="4189413" y="4330700"/>
              <a:ext cx="66675" cy="55563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36" y="12"/>
                </a:cxn>
                <a:cxn ang="0">
                  <a:pos x="34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4" y="10"/>
                </a:cxn>
                <a:cxn ang="0">
                  <a:pos x="10" y="0"/>
                </a:cxn>
                <a:cxn ang="0">
                  <a:pos x="42" y="2"/>
                </a:cxn>
              </a:cxnLst>
              <a:rect l="0" t="0" r="r" b="b"/>
              <a:pathLst>
                <a:path w="43" h="31">
                  <a:moveTo>
                    <a:pt x="42" y="2"/>
                  </a:moveTo>
                  <a:lnTo>
                    <a:pt x="36" y="12"/>
                  </a:lnTo>
                  <a:lnTo>
                    <a:pt x="34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0"/>
                  </a:lnTo>
                  <a:lnTo>
                    <a:pt x="4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5" name="Freeform 253"/>
            <p:cNvSpPr>
              <a:spLocks/>
            </p:cNvSpPr>
            <p:nvPr/>
          </p:nvSpPr>
          <p:spPr bwMode="ltGray">
            <a:xfrm>
              <a:off x="4856163" y="3849688"/>
              <a:ext cx="441325" cy="492125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1" y="0"/>
                </a:cxn>
                <a:cxn ang="0">
                  <a:pos x="121" y="12"/>
                </a:cxn>
                <a:cxn ang="0">
                  <a:pos x="122" y="21"/>
                </a:cxn>
                <a:cxn ang="0">
                  <a:pos x="124" y="25"/>
                </a:cxn>
                <a:cxn ang="0">
                  <a:pos x="126" y="37"/>
                </a:cxn>
                <a:cxn ang="0">
                  <a:pos x="130" y="45"/>
                </a:cxn>
                <a:cxn ang="0">
                  <a:pos x="132" y="52"/>
                </a:cxn>
                <a:cxn ang="0">
                  <a:pos x="132" y="56"/>
                </a:cxn>
                <a:cxn ang="0">
                  <a:pos x="132" y="52"/>
                </a:cxn>
                <a:cxn ang="0">
                  <a:pos x="140" y="54"/>
                </a:cxn>
                <a:cxn ang="0">
                  <a:pos x="142" y="62"/>
                </a:cxn>
                <a:cxn ang="0">
                  <a:pos x="148" y="60"/>
                </a:cxn>
                <a:cxn ang="0">
                  <a:pos x="157" y="64"/>
                </a:cxn>
                <a:cxn ang="0">
                  <a:pos x="161" y="68"/>
                </a:cxn>
                <a:cxn ang="0">
                  <a:pos x="165" y="72"/>
                </a:cxn>
                <a:cxn ang="0">
                  <a:pos x="167" y="80"/>
                </a:cxn>
                <a:cxn ang="0">
                  <a:pos x="171" y="84"/>
                </a:cxn>
                <a:cxn ang="0">
                  <a:pos x="181" y="91"/>
                </a:cxn>
                <a:cxn ang="0">
                  <a:pos x="194" y="101"/>
                </a:cxn>
                <a:cxn ang="0">
                  <a:pos x="185" y="105"/>
                </a:cxn>
                <a:cxn ang="0">
                  <a:pos x="175" y="113"/>
                </a:cxn>
                <a:cxn ang="0">
                  <a:pos x="169" y="122"/>
                </a:cxn>
                <a:cxn ang="0">
                  <a:pos x="169" y="132"/>
                </a:cxn>
                <a:cxn ang="0">
                  <a:pos x="177" y="132"/>
                </a:cxn>
                <a:cxn ang="0">
                  <a:pos x="185" y="134"/>
                </a:cxn>
                <a:cxn ang="0">
                  <a:pos x="192" y="136"/>
                </a:cxn>
                <a:cxn ang="0">
                  <a:pos x="189" y="140"/>
                </a:cxn>
                <a:cxn ang="0">
                  <a:pos x="191" y="148"/>
                </a:cxn>
                <a:cxn ang="0">
                  <a:pos x="198" y="161"/>
                </a:cxn>
                <a:cxn ang="0">
                  <a:pos x="202" y="165"/>
                </a:cxn>
                <a:cxn ang="0">
                  <a:pos x="214" y="173"/>
                </a:cxn>
                <a:cxn ang="0">
                  <a:pos x="241" y="183"/>
                </a:cxn>
                <a:cxn ang="0">
                  <a:pos x="262" y="188"/>
                </a:cxn>
                <a:cxn ang="0">
                  <a:pos x="278" y="190"/>
                </a:cxn>
                <a:cxn ang="0">
                  <a:pos x="227" y="243"/>
                </a:cxn>
                <a:cxn ang="0">
                  <a:pos x="210" y="245"/>
                </a:cxn>
                <a:cxn ang="0">
                  <a:pos x="204" y="247"/>
                </a:cxn>
                <a:cxn ang="0">
                  <a:pos x="200" y="251"/>
                </a:cxn>
                <a:cxn ang="0">
                  <a:pos x="194" y="256"/>
                </a:cxn>
                <a:cxn ang="0">
                  <a:pos x="179" y="256"/>
                </a:cxn>
                <a:cxn ang="0">
                  <a:pos x="171" y="254"/>
                </a:cxn>
                <a:cxn ang="0">
                  <a:pos x="169" y="260"/>
                </a:cxn>
                <a:cxn ang="0">
                  <a:pos x="140" y="256"/>
                </a:cxn>
                <a:cxn ang="0">
                  <a:pos x="132" y="262"/>
                </a:cxn>
                <a:cxn ang="0">
                  <a:pos x="132" y="266"/>
                </a:cxn>
                <a:cxn ang="0">
                  <a:pos x="128" y="270"/>
                </a:cxn>
                <a:cxn ang="0">
                  <a:pos x="115" y="266"/>
                </a:cxn>
                <a:cxn ang="0">
                  <a:pos x="107" y="266"/>
                </a:cxn>
                <a:cxn ang="0">
                  <a:pos x="107" y="264"/>
                </a:cxn>
                <a:cxn ang="0">
                  <a:pos x="103" y="256"/>
                </a:cxn>
                <a:cxn ang="0">
                  <a:pos x="89" y="247"/>
                </a:cxn>
                <a:cxn ang="0">
                  <a:pos x="84" y="245"/>
                </a:cxn>
                <a:cxn ang="0">
                  <a:pos x="72" y="243"/>
                </a:cxn>
                <a:cxn ang="0">
                  <a:pos x="62" y="241"/>
                </a:cxn>
                <a:cxn ang="0">
                  <a:pos x="51" y="225"/>
                </a:cxn>
                <a:cxn ang="0">
                  <a:pos x="0" y="181"/>
                </a:cxn>
                <a:cxn ang="0">
                  <a:pos x="86" y="19"/>
                </a:cxn>
                <a:cxn ang="0">
                  <a:pos x="107" y="0"/>
                </a:cxn>
              </a:cxnLst>
              <a:rect l="0" t="0" r="r" b="b"/>
              <a:pathLst>
                <a:path w="279" h="271">
                  <a:moveTo>
                    <a:pt x="107" y="0"/>
                  </a:moveTo>
                  <a:lnTo>
                    <a:pt x="111" y="0"/>
                  </a:lnTo>
                  <a:lnTo>
                    <a:pt x="121" y="12"/>
                  </a:lnTo>
                  <a:lnTo>
                    <a:pt x="122" y="21"/>
                  </a:lnTo>
                  <a:lnTo>
                    <a:pt x="124" y="25"/>
                  </a:lnTo>
                  <a:lnTo>
                    <a:pt x="126" y="37"/>
                  </a:lnTo>
                  <a:lnTo>
                    <a:pt x="130" y="45"/>
                  </a:lnTo>
                  <a:lnTo>
                    <a:pt x="132" y="52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40" y="54"/>
                  </a:lnTo>
                  <a:lnTo>
                    <a:pt x="142" y="62"/>
                  </a:lnTo>
                  <a:lnTo>
                    <a:pt x="148" y="60"/>
                  </a:lnTo>
                  <a:lnTo>
                    <a:pt x="157" y="64"/>
                  </a:lnTo>
                  <a:lnTo>
                    <a:pt x="161" y="68"/>
                  </a:lnTo>
                  <a:lnTo>
                    <a:pt x="165" y="72"/>
                  </a:lnTo>
                  <a:lnTo>
                    <a:pt x="167" y="80"/>
                  </a:lnTo>
                  <a:lnTo>
                    <a:pt x="171" y="84"/>
                  </a:lnTo>
                  <a:lnTo>
                    <a:pt x="181" y="91"/>
                  </a:lnTo>
                  <a:lnTo>
                    <a:pt x="194" y="101"/>
                  </a:lnTo>
                  <a:lnTo>
                    <a:pt x="185" y="105"/>
                  </a:lnTo>
                  <a:lnTo>
                    <a:pt x="175" y="113"/>
                  </a:lnTo>
                  <a:lnTo>
                    <a:pt x="169" y="122"/>
                  </a:lnTo>
                  <a:lnTo>
                    <a:pt x="169" y="132"/>
                  </a:lnTo>
                  <a:lnTo>
                    <a:pt x="177" y="132"/>
                  </a:lnTo>
                  <a:lnTo>
                    <a:pt x="185" y="134"/>
                  </a:lnTo>
                  <a:lnTo>
                    <a:pt x="192" y="136"/>
                  </a:lnTo>
                  <a:lnTo>
                    <a:pt x="189" y="140"/>
                  </a:lnTo>
                  <a:lnTo>
                    <a:pt x="191" y="148"/>
                  </a:lnTo>
                  <a:lnTo>
                    <a:pt x="198" y="161"/>
                  </a:lnTo>
                  <a:lnTo>
                    <a:pt x="202" y="165"/>
                  </a:lnTo>
                  <a:lnTo>
                    <a:pt x="214" y="173"/>
                  </a:lnTo>
                  <a:lnTo>
                    <a:pt x="241" y="183"/>
                  </a:lnTo>
                  <a:lnTo>
                    <a:pt x="262" y="188"/>
                  </a:lnTo>
                  <a:lnTo>
                    <a:pt x="278" y="190"/>
                  </a:lnTo>
                  <a:lnTo>
                    <a:pt x="227" y="243"/>
                  </a:lnTo>
                  <a:lnTo>
                    <a:pt x="210" y="245"/>
                  </a:lnTo>
                  <a:lnTo>
                    <a:pt x="204" y="247"/>
                  </a:lnTo>
                  <a:lnTo>
                    <a:pt x="200" y="251"/>
                  </a:lnTo>
                  <a:lnTo>
                    <a:pt x="194" y="256"/>
                  </a:lnTo>
                  <a:lnTo>
                    <a:pt x="179" y="256"/>
                  </a:lnTo>
                  <a:lnTo>
                    <a:pt x="171" y="254"/>
                  </a:lnTo>
                  <a:lnTo>
                    <a:pt x="169" y="260"/>
                  </a:lnTo>
                  <a:lnTo>
                    <a:pt x="140" y="256"/>
                  </a:lnTo>
                  <a:lnTo>
                    <a:pt x="132" y="262"/>
                  </a:lnTo>
                  <a:lnTo>
                    <a:pt x="132" y="266"/>
                  </a:lnTo>
                  <a:lnTo>
                    <a:pt x="128" y="270"/>
                  </a:lnTo>
                  <a:lnTo>
                    <a:pt x="115" y="266"/>
                  </a:lnTo>
                  <a:lnTo>
                    <a:pt x="107" y="266"/>
                  </a:lnTo>
                  <a:lnTo>
                    <a:pt x="107" y="264"/>
                  </a:lnTo>
                  <a:lnTo>
                    <a:pt x="103" y="256"/>
                  </a:lnTo>
                  <a:lnTo>
                    <a:pt x="89" y="247"/>
                  </a:lnTo>
                  <a:lnTo>
                    <a:pt x="84" y="245"/>
                  </a:lnTo>
                  <a:lnTo>
                    <a:pt x="72" y="243"/>
                  </a:lnTo>
                  <a:lnTo>
                    <a:pt x="62" y="241"/>
                  </a:lnTo>
                  <a:lnTo>
                    <a:pt x="51" y="225"/>
                  </a:lnTo>
                  <a:lnTo>
                    <a:pt x="0" y="181"/>
                  </a:lnTo>
                  <a:lnTo>
                    <a:pt x="86" y="19"/>
                  </a:lnTo>
                  <a:lnTo>
                    <a:pt x="107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6" name="Freeform 254"/>
            <p:cNvSpPr>
              <a:spLocks/>
            </p:cNvSpPr>
            <p:nvPr/>
          </p:nvSpPr>
          <p:spPr bwMode="ltGray">
            <a:xfrm>
              <a:off x="4837113" y="3795713"/>
              <a:ext cx="454025" cy="506412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4" y="12"/>
                </a:cxn>
                <a:cxn ang="0">
                  <a:pos x="126" y="22"/>
                </a:cxn>
                <a:cxn ang="0">
                  <a:pos x="128" y="26"/>
                </a:cxn>
                <a:cxn ang="0">
                  <a:pos x="130" y="38"/>
                </a:cxn>
                <a:cxn ang="0">
                  <a:pos x="134" y="46"/>
                </a:cxn>
                <a:cxn ang="0">
                  <a:pos x="136" y="54"/>
                </a:cxn>
                <a:cxn ang="0">
                  <a:pos x="136" y="58"/>
                </a:cxn>
                <a:cxn ang="0">
                  <a:pos x="136" y="54"/>
                </a:cxn>
                <a:cxn ang="0">
                  <a:pos x="144" y="56"/>
                </a:cxn>
                <a:cxn ang="0">
                  <a:pos x="146" y="64"/>
                </a:cxn>
                <a:cxn ang="0">
                  <a:pos x="152" y="62"/>
                </a:cxn>
                <a:cxn ang="0">
                  <a:pos x="162" y="66"/>
                </a:cxn>
                <a:cxn ang="0">
                  <a:pos x="166" y="70"/>
                </a:cxn>
                <a:cxn ang="0">
                  <a:pos x="170" y="74"/>
                </a:cxn>
                <a:cxn ang="0">
                  <a:pos x="172" y="82"/>
                </a:cxn>
                <a:cxn ang="0">
                  <a:pos x="176" y="86"/>
                </a:cxn>
                <a:cxn ang="0">
                  <a:pos x="186" y="94"/>
                </a:cxn>
                <a:cxn ang="0">
                  <a:pos x="204" y="104"/>
                </a:cxn>
                <a:cxn ang="0">
                  <a:pos x="190" y="108"/>
                </a:cxn>
                <a:cxn ang="0">
                  <a:pos x="180" y="116"/>
                </a:cxn>
                <a:cxn ang="0">
                  <a:pos x="174" y="126"/>
                </a:cxn>
                <a:cxn ang="0">
                  <a:pos x="174" y="136"/>
                </a:cxn>
                <a:cxn ang="0">
                  <a:pos x="182" y="136"/>
                </a:cxn>
                <a:cxn ang="0">
                  <a:pos x="190" y="138"/>
                </a:cxn>
                <a:cxn ang="0">
                  <a:pos x="198" y="140"/>
                </a:cxn>
                <a:cxn ang="0">
                  <a:pos x="194" y="144"/>
                </a:cxn>
                <a:cxn ang="0">
                  <a:pos x="196" y="152"/>
                </a:cxn>
                <a:cxn ang="0">
                  <a:pos x="204" y="166"/>
                </a:cxn>
                <a:cxn ang="0">
                  <a:pos x="208" y="170"/>
                </a:cxn>
                <a:cxn ang="0">
                  <a:pos x="220" y="178"/>
                </a:cxn>
                <a:cxn ang="0">
                  <a:pos x="248" y="188"/>
                </a:cxn>
                <a:cxn ang="0">
                  <a:pos x="270" y="194"/>
                </a:cxn>
                <a:cxn ang="0">
                  <a:pos x="286" y="196"/>
                </a:cxn>
                <a:cxn ang="0">
                  <a:pos x="234" y="250"/>
                </a:cxn>
                <a:cxn ang="0">
                  <a:pos x="216" y="252"/>
                </a:cxn>
                <a:cxn ang="0">
                  <a:pos x="210" y="254"/>
                </a:cxn>
                <a:cxn ang="0">
                  <a:pos x="206" y="258"/>
                </a:cxn>
                <a:cxn ang="0">
                  <a:pos x="200" y="264"/>
                </a:cxn>
                <a:cxn ang="0">
                  <a:pos x="184" y="264"/>
                </a:cxn>
                <a:cxn ang="0">
                  <a:pos x="176" y="262"/>
                </a:cxn>
                <a:cxn ang="0">
                  <a:pos x="174" y="268"/>
                </a:cxn>
                <a:cxn ang="0">
                  <a:pos x="144" y="264"/>
                </a:cxn>
                <a:cxn ang="0">
                  <a:pos x="136" y="270"/>
                </a:cxn>
                <a:cxn ang="0">
                  <a:pos x="136" y="274"/>
                </a:cxn>
                <a:cxn ang="0">
                  <a:pos x="132" y="278"/>
                </a:cxn>
                <a:cxn ang="0">
                  <a:pos x="118" y="274"/>
                </a:cxn>
                <a:cxn ang="0">
                  <a:pos x="110" y="274"/>
                </a:cxn>
                <a:cxn ang="0">
                  <a:pos x="110" y="272"/>
                </a:cxn>
                <a:cxn ang="0">
                  <a:pos x="106" y="264"/>
                </a:cxn>
                <a:cxn ang="0">
                  <a:pos x="92" y="254"/>
                </a:cxn>
                <a:cxn ang="0">
                  <a:pos x="86" y="252"/>
                </a:cxn>
                <a:cxn ang="0">
                  <a:pos x="74" y="250"/>
                </a:cxn>
                <a:cxn ang="0">
                  <a:pos x="64" y="248"/>
                </a:cxn>
                <a:cxn ang="0">
                  <a:pos x="52" y="232"/>
                </a:cxn>
                <a:cxn ang="0">
                  <a:pos x="0" y="186"/>
                </a:cxn>
                <a:cxn ang="0">
                  <a:pos x="88" y="20"/>
                </a:cxn>
                <a:cxn ang="0">
                  <a:pos x="110" y="0"/>
                </a:cxn>
              </a:cxnLst>
              <a:rect l="0" t="0" r="r" b="b"/>
              <a:pathLst>
                <a:path w="287" h="279">
                  <a:moveTo>
                    <a:pt x="110" y="0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6" y="22"/>
                  </a:lnTo>
                  <a:lnTo>
                    <a:pt x="128" y="26"/>
                  </a:lnTo>
                  <a:lnTo>
                    <a:pt x="130" y="38"/>
                  </a:lnTo>
                  <a:lnTo>
                    <a:pt x="134" y="46"/>
                  </a:lnTo>
                  <a:lnTo>
                    <a:pt x="136" y="54"/>
                  </a:lnTo>
                  <a:lnTo>
                    <a:pt x="136" y="58"/>
                  </a:lnTo>
                  <a:lnTo>
                    <a:pt x="136" y="54"/>
                  </a:lnTo>
                  <a:lnTo>
                    <a:pt x="144" y="56"/>
                  </a:lnTo>
                  <a:lnTo>
                    <a:pt x="146" y="64"/>
                  </a:lnTo>
                  <a:lnTo>
                    <a:pt x="152" y="62"/>
                  </a:lnTo>
                  <a:lnTo>
                    <a:pt x="162" y="66"/>
                  </a:lnTo>
                  <a:lnTo>
                    <a:pt x="166" y="70"/>
                  </a:lnTo>
                  <a:lnTo>
                    <a:pt x="170" y="74"/>
                  </a:lnTo>
                  <a:lnTo>
                    <a:pt x="172" y="82"/>
                  </a:lnTo>
                  <a:lnTo>
                    <a:pt x="176" y="86"/>
                  </a:lnTo>
                  <a:lnTo>
                    <a:pt x="186" y="94"/>
                  </a:lnTo>
                  <a:lnTo>
                    <a:pt x="204" y="104"/>
                  </a:lnTo>
                  <a:lnTo>
                    <a:pt x="190" y="108"/>
                  </a:lnTo>
                  <a:lnTo>
                    <a:pt x="180" y="116"/>
                  </a:lnTo>
                  <a:lnTo>
                    <a:pt x="174" y="126"/>
                  </a:lnTo>
                  <a:lnTo>
                    <a:pt x="174" y="136"/>
                  </a:lnTo>
                  <a:lnTo>
                    <a:pt x="182" y="136"/>
                  </a:lnTo>
                  <a:lnTo>
                    <a:pt x="190" y="138"/>
                  </a:lnTo>
                  <a:lnTo>
                    <a:pt x="198" y="140"/>
                  </a:lnTo>
                  <a:lnTo>
                    <a:pt x="194" y="144"/>
                  </a:lnTo>
                  <a:lnTo>
                    <a:pt x="196" y="152"/>
                  </a:lnTo>
                  <a:lnTo>
                    <a:pt x="204" y="166"/>
                  </a:lnTo>
                  <a:lnTo>
                    <a:pt x="208" y="170"/>
                  </a:lnTo>
                  <a:lnTo>
                    <a:pt x="220" y="178"/>
                  </a:lnTo>
                  <a:lnTo>
                    <a:pt x="248" y="188"/>
                  </a:lnTo>
                  <a:lnTo>
                    <a:pt x="270" y="194"/>
                  </a:lnTo>
                  <a:lnTo>
                    <a:pt x="286" y="196"/>
                  </a:lnTo>
                  <a:lnTo>
                    <a:pt x="234" y="250"/>
                  </a:lnTo>
                  <a:lnTo>
                    <a:pt x="216" y="252"/>
                  </a:lnTo>
                  <a:lnTo>
                    <a:pt x="210" y="254"/>
                  </a:lnTo>
                  <a:lnTo>
                    <a:pt x="206" y="258"/>
                  </a:lnTo>
                  <a:lnTo>
                    <a:pt x="200" y="264"/>
                  </a:lnTo>
                  <a:lnTo>
                    <a:pt x="184" y="264"/>
                  </a:lnTo>
                  <a:lnTo>
                    <a:pt x="176" y="262"/>
                  </a:lnTo>
                  <a:lnTo>
                    <a:pt x="174" y="268"/>
                  </a:lnTo>
                  <a:lnTo>
                    <a:pt x="144" y="264"/>
                  </a:lnTo>
                  <a:lnTo>
                    <a:pt x="136" y="270"/>
                  </a:lnTo>
                  <a:lnTo>
                    <a:pt x="136" y="274"/>
                  </a:lnTo>
                  <a:lnTo>
                    <a:pt x="132" y="278"/>
                  </a:lnTo>
                  <a:lnTo>
                    <a:pt x="118" y="274"/>
                  </a:lnTo>
                  <a:lnTo>
                    <a:pt x="110" y="274"/>
                  </a:lnTo>
                  <a:lnTo>
                    <a:pt x="110" y="272"/>
                  </a:lnTo>
                  <a:lnTo>
                    <a:pt x="106" y="264"/>
                  </a:lnTo>
                  <a:lnTo>
                    <a:pt x="92" y="254"/>
                  </a:lnTo>
                  <a:lnTo>
                    <a:pt x="86" y="252"/>
                  </a:lnTo>
                  <a:lnTo>
                    <a:pt x="74" y="250"/>
                  </a:lnTo>
                  <a:lnTo>
                    <a:pt x="64" y="248"/>
                  </a:lnTo>
                  <a:lnTo>
                    <a:pt x="52" y="232"/>
                  </a:lnTo>
                  <a:lnTo>
                    <a:pt x="0" y="186"/>
                  </a:lnTo>
                  <a:lnTo>
                    <a:pt x="88" y="20"/>
                  </a:lnTo>
                  <a:lnTo>
                    <a:pt x="1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7" name="Freeform 255"/>
            <p:cNvSpPr>
              <a:spLocks/>
            </p:cNvSpPr>
            <p:nvPr/>
          </p:nvSpPr>
          <p:spPr bwMode="ltGray">
            <a:xfrm>
              <a:off x="4524375" y="3694113"/>
              <a:ext cx="501650" cy="628650"/>
            </a:xfrm>
            <a:custGeom>
              <a:avLst/>
              <a:gdLst/>
              <a:ahLst/>
              <a:cxnLst>
                <a:cxn ang="0">
                  <a:pos x="277" y="4"/>
                </a:cxn>
                <a:cxn ang="0">
                  <a:pos x="289" y="16"/>
                </a:cxn>
                <a:cxn ang="0">
                  <a:pos x="296" y="33"/>
                </a:cxn>
                <a:cxn ang="0">
                  <a:pos x="298" y="61"/>
                </a:cxn>
                <a:cxn ang="0">
                  <a:pos x="310" y="80"/>
                </a:cxn>
                <a:cxn ang="0">
                  <a:pos x="312" y="94"/>
                </a:cxn>
                <a:cxn ang="0">
                  <a:pos x="293" y="115"/>
                </a:cxn>
                <a:cxn ang="0">
                  <a:pos x="283" y="143"/>
                </a:cxn>
                <a:cxn ang="0">
                  <a:pos x="285" y="166"/>
                </a:cxn>
                <a:cxn ang="0">
                  <a:pos x="275" y="184"/>
                </a:cxn>
                <a:cxn ang="0">
                  <a:pos x="259" y="195"/>
                </a:cxn>
                <a:cxn ang="0">
                  <a:pos x="256" y="213"/>
                </a:cxn>
                <a:cxn ang="0">
                  <a:pos x="242" y="225"/>
                </a:cxn>
                <a:cxn ang="0">
                  <a:pos x="240" y="252"/>
                </a:cxn>
                <a:cxn ang="0">
                  <a:pos x="228" y="260"/>
                </a:cxn>
                <a:cxn ang="0">
                  <a:pos x="220" y="262"/>
                </a:cxn>
                <a:cxn ang="0">
                  <a:pos x="228" y="272"/>
                </a:cxn>
                <a:cxn ang="0">
                  <a:pos x="238" y="280"/>
                </a:cxn>
                <a:cxn ang="0">
                  <a:pos x="256" y="311"/>
                </a:cxn>
                <a:cxn ang="0">
                  <a:pos x="267" y="326"/>
                </a:cxn>
                <a:cxn ang="0">
                  <a:pos x="263" y="324"/>
                </a:cxn>
                <a:cxn ang="0">
                  <a:pos x="259" y="321"/>
                </a:cxn>
                <a:cxn ang="0">
                  <a:pos x="248" y="323"/>
                </a:cxn>
                <a:cxn ang="0">
                  <a:pos x="217" y="338"/>
                </a:cxn>
                <a:cxn ang="0">
                  <a:pos x="199" y="346"/>
                </a:cxn>
                <a:cxn ang="0">
                  <a:pos x="187" y="338"/>
                </a:cxn>
                <a:cxn ang="0">
                  <a:pos x="178" y="346"/>
                </a:cxn>
                <a:cxn ang="0">
                  <a:pos x="172" y="342"/>
                </a:cxn>
                <a:cxn ang="0">
                  <a:pos x="162" y="332"/>
                </a:cxn>
                <a:cxn ang="0">
                  <a:pos x="156" y="324"/>
                </a:cxn>
                <a:cxn ang="0">
                  <a:pos x="146" y="330"/>
                </a:cxn>
                <a:cxn ang="0">
                  <a:pos x="140" y="328"/>
                </a:cxn>
                <a:cxn ang="0">
                  <a:pos x="115" y="307"/>
                </a:cxn>
                <a:cxn ang="0">
                  <a:pos x="0" y="178"/>
                </a:cxn>
                <a:cxn ang="0">
                  <a:pos x="94" y="0"/>
                </a:cxn>
              </a:cxnLst>
              <a:rect l="0" t="0" r="r" b="b"/>
              <a:pathLst>
                <a:path w="317" h="347">
                  <a:moveTo>
                    <a:pt x="269" y="0"/>
                  </a:moveTo>
                  <a:lnTo>
                    <a:pt x="277" y="4"/>
                  </a:lnTo>
                  <a:lnTo>
                    <a:pt x="285" y="14"/>
                  </a:lnTo>
                  <a:lnTo>
                    <a:pt x="289" y="16"/>
                  </a:lnTo>
                  <a:lnTo>
                    <a:pt x="293" y="25"/>
                  </a:lnTo>
                  <a:lnTo>
                    <a:pt x="296" y="33"/>
                  </a:lnTo>
                  <a:lnTo>
                    <a:pt x="296" y="51"/>
                  </a:lnTo>
                  <a:lnTo>
                    <a:pt x="298" y="61"/>
                  </a:lnTo>
                  <a:lnTo>
                    <a:pt x="300" y="72"/>
                  </a:lnTo>
                  <a:lnTo>
                    <a:pt x="310" y="80"/>
                  </a:lnTo>
                  <a:lnTo>
                    <a:pt x="316" y="84"/>
                  </a:lnTo>
                  <a:lnTo>
                    <a:pt x="312" y="94"/>
                  </a:lnTo>
                  <a:lnTo>
                    <a:pt x="295" y="102"/>
                  </a:lnTo>
                  <a:lnTo>
                    <a:pt x="293" y="115"/>
                  </a:lnTo>
                  <a:lnTo>
                    <a:pt x="287" y="135"/>
                  </a:lnTo>
                  <a:lnTo>
                    <a:pt x="283" y="143"/>
                  </a:lnTo>
                  <a:lnTo>
                    <a:pt x="285" y="149"/>
                  </a:lnTo>
                  <a:lnTo>
                    <a:pt x="285" y="166"/>
                  </a:lnTo>
                  <a:lnTo>
                    <a:pt x="281" y="174"/>
                  </a:lnTo>
                  <a:lnTo>
                    <a:pt x="275" y="184"/>
                  </a:lnTo>
                  <a:lnTo>
                    <a:pt x="269" y="184"/>
                  </a:lnTo>
                  <a:lnTo>
                    <a:pt x="259" y="195"/>
                  </a:lnTo>
                  <a:lnTo>
                    <a:pt x="259" y="207"/>
                  </a:lnTo>
                  <a:lnTo>
                    <a:pt x="256" y="213"/>
                  </a:lnTo>
                  <a:lnTo>
                    <a:pt x="248" y="213"/>
                  </a:lnTo>
                  <a:lnTo>
                    <a:pt x="242" y="225"/>
                  </a:lnTo>
                  <a:lnTo>
                    <a:pt x="240" y="244"/>
                  </a:lnTo>
                  <a:lnTo>
                    <a:pt x="240" y="252"/>
                  </a:lnTo>
                  <a:lnTo>
                    <a:pt x="234" y="256"/>
                  </a:lnTo>
                  <a:lnTo>
                    <a:pt x="228" y="260"/>
                  </a:lnTo>
                  <a:lnTo>
                    <a:pt x="224" y="260"/>
                  </a:lnTo>
                  <a:lnTo>
                    <a:pt x="220" y="262"/>
                  </a:lnTo>
                  <a:lnTo>
                    <a:pt x="220" y="266"/>
                  </a:lnTo>
                  <a:lnTo>
                    <a:pt x="228" y="272"/>
                  </a:lnTo>
                  <a:lnTo>
                    <a:pt x="232" y="272"/>
                  </a:lnTo>
                  <a:lnTo>
                    <a:pt x="238" y="280"/>
                  </a:lnTo>
                  <a:lnTo>
                    <a:pt x="248" y="293"/>
                  </a:lnTo>
                  <a:lnTo>
                    <a:pt x="256" y="311"/>
                  </a:lnTo>
                  <a:lnTo>
                    <a:pt x="265" y="315"/>
                  </a:lnTo>
                  <a:lnTo>
                    <a:pt x="267" y="326"/>
                  </a:lnTo>
                  <a:lnTo>
                    <a:pt x="259" y="326"/>
                  </a:lnTo>
                  <a:lnTo>
                    <a:pt x="263" y="324"/>
                  </a:lnTo>
                  <a:lnTo>
                    <a:pt x="263" y="323"/>
                  </a:lnTo>
                  <a:lnTo>
                    <a:pt x="259" y="321"/>
                  </a:lnTo>
                  <a:lnTo>
                    <a:pt x="250" y="321"/>
                  </a:lnTo>
                  <a:lnTo>
                    <a:pt x="248" y="323"/>
                  </a:lnTo>
                  <a:lnTo>
                    <a:pt x="230" y="334"/>
                  </a:lnTo>
                  <a:lnTo>
                    <a:pt x="217" y="338"/>
                  </a:lnTo>
                  <a:lnTo>
                    <a:pt x="205" y="346"/>
                  </a:lnTo>
                  <a:lnTo>
                    <a:pt x="199" y="346"/>
                  </a:lnTo>
                  <a:lnTo>
                    <a:pt x="197" y="342"/>
                  </a:lnTo>
                  <a:lnTo>
                    <a:pt x="187" y="338"/>
                  </a:lnTo>
                  <a:lnTo>
                    <a:pt x="179" y="342"/>
                  </a:lnTo>
                  <a:lnTo>
                    <a:pt x="178" y="346"/>
                  </a:lnTo>
                  <a:lnTo>
                    <a:pt x="172" y="346"/>
                  </a:lnTo>
                  <a:lnTo>
                    <a:pt x="172" y="342"/>
                  </a:lnTo>
                  <a:lnTo>
                    <a:pt x="162" y="336"/>
                  </a:lnTo>
                  <a:lnTo>
                    <a:pt x="162" y="332"/>
                  </a:lnTo>
                  <a:lnTo>
                    <a:pt x="160" y="326"/>
                  </a:lnTo>
                  <a:lnTo>
                    <a:pt x="156" y="324"/>
                  </a:lnTo>
                  <a:lnTo>
                    <a:pt x="152" y="328"/>
                  </a:lnTo>
                  <a:lnTo>
                    <a:pt x="146" y="330"/>
                  </a:lnTo>
                  <a:lnTo>
                    <a:pt x="146" y="326"/>
                  </a:lnTo>
                  <a:lnTo>
                    <a:pt x="140" y="328"/>
                  </a:lnTo>
                  <a:lnTo>
                    <a:pt x="129" y="324"/>
                  </a:lnTo>
                  <a:lnTo>
                    <a:pt x="115" y="307"/>
                  </a:lnTo>
                  <a:lnTo>
                    <a:pt x="72" y="297"/>
                  </a:lnTo>
                  <a:lnTo>
                    <a:pt x="0" y="178"/>
                  </a:lnTo>
                  <a:lnTo>
                    <a:pt x="47" y="78"/>
                  </a:lnTo>
                  <a:lnTo>
                    <a:pt x="94" y="0"/>
                  </a:lnTo>
                  <a:lnTo>
                    <a:pt x="26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8" name="Freeform 256"/>
            <p:cNvSpPr>
              <a:spLocks/>
            </p:cNvSpPr>
            <p:nvPr/>
          </p:nvSpPr>
          <p:spPr bwMode="ltGray">
            <a:xfrm>
              <a:off x="4522788" y="3692525"/>
              <a:ext cx="514350" cy="642938"/>
            </a:xfrm>
            <a:custGeom>
              <a:avLst/>
              <a:gdLst/>
              <a:ahLst/>
              <a:cxnLst>
                <a:cxn ang="0">
                  <a:pos x="284" y="4"/>
                </a:cxn>
                <a:cxn ang="0">
                  <a:pos x="296" y="16"/>
                </a:cxn>
                <a:cxn ang="0">
                  <a:pos x="304" y="34"/>
                </a:cxn>
                <a:cxn ang="0">
                  <a:pos x="306" y="62"/>
                </a:cxn>
                <a:cxn ang="0">
                  <a:pos x="318" y="82"/>
                </a:cxn>
                <a:cxn ang="0">
                  <a:pos x="320" y="96"/>
                </a:cxn>
                <a:cxn ang="0">
                  <a:pos x="300" y="118"/>
                </a:cxn>
                <a:cxn ang="0">
                  <a:pos x="290" y="146"/>
                </a:cxn>
                <a:cxn ang="0">
                  <a:pos x="292" y="170"/>
                </a:cxn>
                <a:cxn ang="0">
                  <a:pos x="282" y="188"/>
                </a:cxn>
                <a:cxn ang="0">
                  <a:pos x="266" y="200"/>
                </a:cxn>
                <a:cxn ang="0">
                  <a:pos x="262" y="218"/>
                </a:cxn>
                <a:cxn ang="0">
                  <a:pos x="248" y="230"/>
                </a:cxn>
                <a:cxn ang="0">
                  <a:pos x="246" y="258"/>
                </a:cxn>
                <a:cxn ang="0">
                  <a:pos x="234" y="266"/>
                </a:cxn>
                <a:cxn ang="0">
                  <a:pos x="226" y="268"/>
                </a:cxn>
                <a:cxn ang="0">
                  <a:pos x="234" y="278"/>
                </a:cxn>
                <a:cxn ang="0">
                  <a:pos x="244" y="286"/>
                </a:cxn>
                <a:cxn ang="0">
                  <a:pos x="262" y="318"/>
                </a:cxn>
                <a:cxn ang="0">
                  <a:pos x="274" y="334"/>
                </a:cxn>
                <a:cxn ang="0">
                  <a:pos x="270" y="332"/>
                </a:cxn>
                <a:cxn ang="0">
                  <a:pos x="266" y="328"/>
                </a:cxn>
                <a:cxn ang="0">
                  <a:pos x="254" y="330"/>
                </a:cxn>
                <a:cxn ang="0">
                  <a:pos x="222" y="346"/>
                </a:cxn>
                <a:cxn ang="0">
                  <a:pos x="204" y="354"/>
                </a:cxn>
                <a:cxn ang="0">
                  <a:pos x="192" y="346"/>
                </a:cxn>
                <a:cxn ang="0">
                  <a:pos x="182" y="354"/>
                </a:cxn>
                <a:cxn ang="0">
                  <a:pos x="176" y="350"/>
                </a:cxn>
                <a:cxn ang="0">
                  <a:pos x="166" y="340"/>
                </a:cxn>
                <a:cxn ang="0">
                  <a:pos x="160" y="332"/>
                </a:cxn>
                <a:cxn ang="0">
                  <a:pos x="150" y="338"/>
                </a:cxn>
                <a:cxn ang="0">
                  <a:pos x="144" y="336"/>
                </a:cxn>
                <a:cxn ang="0">
                  <a:pos x="118" y="314"/>
                </a:cxn>
                <a:cxn ang="0">
                  <a:pos x="0" y="182"/>
                </a:cxn>
                <a:cxn ang="0">
                  <a:pos x="96" y="0"/>
                </a:cxn>
              </a:cxnLst>
              <a:rect l="0" t="0" r="r" b="b"/>
              <a:pathLst>
                <a:path w="325" h="355">
                  <a:moveTo>
                    <a:pt x="276" y="0"/>
                  </a:moveTo>
                  <a:lnTo>
                    <a:pt x="284" y="4"/>
                  </a:lnTo>
                  <a:lnTo>
                    <a:pt x="292" y="14"/>
                  </a:lnTo>
                  <a:lnTo>
                    <a:pt x="296" y="16"/>
                  </a:lnTo>
                  <a:lnTo>
                    <a:pt x="300" y="26"/>
                  </a:lnTo>
                  <a:lnTo>
                    <a:pt x="304" y="34"/>
                  </a:lnTo>
                  <a:lnTo>
                    <a:pt x="304" y="52"/>
                  </a:lnTo>
                  <a:lnTo>
                    <a:pt x="306" y="62"/>
                  </a:lnTo>
                  <a:lnTo>
                    <a:pt x="308" y="74"/>
                  </a:lnTo>
                  <a:lnTo>
                    <a:pt x="318" y="82"/>
                  </a:lnTo>
                  <a:lnTo>
                    <a:pt x="324" y="86"/>
                  </a:lnTo>
                  <a:lnTo>
                    <a:pt x="320" y="96"/>
                  </a:lnTo>
                  <a:lnTo>
                    <a:pt x="302" y="104"/>
                  </a:lnTo>
                  <a:lnTo>
                    <a:pt x="300" y="118"/>
                  </a:lnTo>
                  <a:lnTo>
                    <a:pt x="294" y="138"/>
                  </a:lnTo>
                  <a:lnTo>
                    <a:pt x="290" y="146"/>
                  </a:lnTo>
                  <a:lnTo>
                    <a:pt x="292" y="152"/>
                  </a:lnTo>
                  <a:lnTo>
                    <a:pt x="292" y="170"/>
                  </a:lnTo>
                  <a:lnTo>
                    <a:pt x="288" y="178"/>
                  </a:lnTo>
                  <a:lnTo>
                    <a:pt x="282" y="188"/>
                  </a:lnTo>
                  <a:lnTo>
                    <a:pt x="276" y="188"/>
                  </a:lnTo>
                  <a:lnTo>
                    <a:pt x="266" y="200"/>
                  </a:lnTo>
                  <a:lnTo>
                    <a:pt x="266" y="212"/>
                  </a:lnTo>
                  <a:lnTo>
                    <a:pt x="262" y="218"/>
                  </a:lnTo>
                  <a:lnTo>
                    <a:pt x="254" y="218"/>
                  </a:lnTo>
                  <a:lnTo>
                    <a:pt x="248" y="230"/>
                  </a:lnTo>
                  <a:lnTo>
                    <a:pt x="246" y="250"/>
                  </a:lnTo>
                  <a:lnTo>
                    <a:pt x="246" y="258"/>
                  </a:lnTo>
                  <a:lnTo>
                    <a:pt x="240" y="262"/>
                  </a:lnTo>
                  <a:lnTo>
                    <a:pt x="234" y="266"/>
                  </a:lnTo>
                  <a:lnTo>
                    <a:pt x="230" y="266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34" y="278"/>
                  </a:lnTo>
                  <a:lnTo>
                    <a:pt x="238" y="278"/>
                  </a:lnTo>
                  <a:lnTo>
                    <a:pt x="244" y="286"/>
                  </a:lnTo>
                  <a:lnTo>
                    <a:pt x="254" y="300"/>
                  </a:lnTo>
                  <a:lnTo>
                    <a:pt x="262" y="318"/>
                  </a:lnTo>
                  <a:lnTo>
                    <a:pt x="272" y="322"/>
                  </a:lnTo>
                  <a:lnTo>
                    <a:pt x="274" y="334"/>
                  </a:lnTo>
                  <a:lnTo>
                    <a:pt x="266" y="334"/>
                  </a:lnTo>
                  <a:lnTo>
                    <a:pt x="270" y="332"/>
                  </a:lnTo>
                  <a:lnTo>
                    <a:pt x="270" y="330"/>
                  </a:lnTo>
                  <a:lnTo>
                    <a:pt x="266" y="328"/>
                  </a:lnTo>
                  <a:lnTo>
                    <a:pt x="256" y="328"/>
                  </a:lnTo>
                  <a:lnTo>
                    <a:pt x="254" y="330"/>
                  </a:lnTo>
                  <a:lnTo>
                    <a:pt x="236" y="342"/>
                  </a:lnTo>
                  <a:lnTo>
                    <a:pt x="222" y="346"/>
                  </a:lnTo>
                  <a:lnTo>
                    <a:pt x="210" y="354"/>
                  </a:lnTo>
                  <a:lnTo>
                    <a:pt x="204" y="354"/>
                  </a:lnTo>
                  <a:lnTo>
                    <a:pt x="202" y="350"/>
                  </a:lnTo>
                  <a:lnTo>
                    <a:pt x="192" y="346"/>
                  </a:lnTo>
                  <a:lnTo>
                    <a:pt x="184" y="350"/>
                  </a:lnTo>
                  <a:lnTo>
                    <a:pt x="182" y="354"/>
                  </a:lnTo>
                  <a:lnTo>
                    <a:pt x="176" y="354"/>
                  </a:lnTo>
                  <a:lnTo>
                    <a:pt x="176" y="350"/>
                  </a:lnTo>
                  <a:lnTo>
                    <a:pt x="166" y="344"/>
                  </a:lnTo>
                  <a:lnTo>
                    <a:pt x="166" y="340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56" y="336"/>
                  </a:lnTo>
                  <a:lnTo>
                    <a:pt x="150" y="338"/>
                  </a:lnTo>
                  <a:lnTo>
                    <a:pt x="150" y="334"/>
                  </a:lnTo>
                  <a:lnTo>
                    <a:pt x="144" y="336"/>
                  </a:lnTo>
                  <a:lnTo>
                    <a:pt x="132" y="332"/>
                  </a:lnTo>
                  <a:lnTo>
                    <a:pt x="118" y="314"/>
                  </a:lnTo>
                  <a:lnTo>
                    <a:pt x="74" y="304"/>
                  </a:lnTo>
                  <a:lnTo>
                    <a:pt x="0" y="182"/>
                  </a:lnTo>
                  <a:lnTo>
                    <a:pt x="48" y="80"/>
                  </a:lnTo>
                  <a:lnTo>
                    <a:pt x="96" y="0"/>
                  </a:lnTo>
                  <a:lnTo>
                    <a:pt x="27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59" name="Freeform 257"/>
            <p:cNvSpPr>
              <a:spLocks/>
            </p:cNvSpPr>
            <p:nvPr/>
          </p:nvSpPr>
          <p:spPr bwMode="ltGray">
            <a:xfrm>
              <a:off x="4333875" y="4075113"/>
              <a:ext cx="366713" cy="233362"/>
            </a:xfrm>
            <a:custGeom>
              <a:avLst/>
              <a:gdLst/>
              <a:ahLst/>
              <a:cxnLst>
                <a:cxn ang="0">
                  <a:pos x="158" y="2"/>
                </a:cxn>
                <a:cxn ang="0">
                  <a:pos x="168" y="15"/>
                </a:cxn>
                <a:cxn ang="0">
                  <a:pos x="168" y="28"/>
                </a:cxn>
                <a:cxn ang="0">
                  <a:pos x="170" y="41"/>
                </a:cxn>
                <a:cxn ang="0">
                  <a:pos x="178" y="43"/>
                </a:cxn>
                <a:cxn ang="0">
                  <a:pos x="180" y="47"/>
                </a:cxn>
                <a:cxn ang="0">
                  <a:pos x="186" y="49"/>
                </a:cxn>
                <a:cxn ang="0">
                  <a:pos x="193" y="53"/>
                </a:cxn>
                <a:cxn ang="0">
                  <a:pos x="197" y="56"/>
                </a:cxn>
                <a:cxn ang="0">
                  <a:pos x="199" y="60"/>
                </a:cxn>
                <a:cxn ang="0">
                  <a:pos x="197" y="64"/>
                </a:cxn>
                <a:cxn ang="0">
                  <a:pos x="213" y="75"/>
                </a:cxn>
                <a:cxn ang="0">
                  <a:pos x="216" y="83"/>
                </a:cxn>
                <a:cxn ang="0">
                  <a:pos x="218" y="90"/>
                </a:cxn>
                <a:cxn ang="0">
                  <a:pos x="226" y="92"/>
                </a:cxn>
                <a:cxn ang="0">
                  <a:pos x="230" y="98"/>
                </a:cxn>
                <a:cxn ang="0">
                  <a:pos x="222" y="96"/>
                </a:cxn>
                <a:cxn ang="0">
                  <a:pos x="218" y="98"/>
                </a:cxn>
                <a:cxn ang="0">
                  <a:pos x="213" y="100"/>
                </a:cxn>
                <a:cxn ang="0">
                  <a:pos x="207" y="100"/>
                </a:cxn>
                <a:cxn ang="0">
                  <a:pos x="197" y="100"/>
                </a:cxn>
                <a:cxn ang="0">
                  <a:pos x="193" y="104"/>
                </a:cxn>
                <a:cxn ang="0">
                  <a:pos x="184" y="105"/>
                </a:cxn>
                <a:cxn ang="0">
                  <a:pos x="176" y="105"/>
                </a:cxn>
                <a:cxn ang="0">
                  <a:pos x="172" y="105"/>
                </a:cxn>
                <a:cxn ang="0">
                  <a:pos x="166" y="107"/>
                </a:cxn>
                <a:cxn ang="0">
                  <a:pos x="158" y="105"/>
                </a:cxn>
                <a:cxn ang="0">
                  <a:pos x="149" y="105"/>
                </a:cxn>
                <a:cxn ang="0">
                  <a:pos x="147" y="113"/>
                </a:cxn>
                <a:cxn ang="0">
                  <a:pos x="141" y="117"/>
                </a:cxn>
                <a:cxn ang="0">
                  <a:pos x="133" y="115"/>
                </a:cxn>
                <a:cxn ang="0">
                  <a:pos x="120" y="111"/>
                </a:cxn>
                <a:cxn ang="0">
                  <a:pos x="110" y="109"/>
                </a:cxn>
                <a:cxn ang="0">
                  <a:pos x="106" y="105"/>
                </a:cxn>
                <a:cxn ang="0">
                  <a:pos x="101" y="102"/>
                </a:cxn>
                <a:cxn ang="0">
                  <a:pos x="97" y="100"/>
                </a:cxn>
                <a:cxn ang="0">
                  <a:pos x="91" y="100"/>
                </a:cxn>
                <a:cxn ang="0">
                  <a:pos x="81" y="113"/>
                </a:cxn>
                <a:cxn ang="0">
                  <a:pos x="79" y="119"/>
                </a:cxn>
                <a:cxn ang="0">
                  <a:pos x="73" y="122"/>
                </a:cxn>
                <a:cxn ang="0">
                  <a:pos x="62" y="120"/>
                </a:cxn>
                <a:cxn ang="0">
                  <a:pos x="46" y="119"/>
                </a:cxn>
                <a:cxn ang="0">
                  <a:pos x="35" y="128"/>
                </a:cxn>
                <a:cxn ang="0">
                  <a:pos x="17" y="128"/>
                </a:cxn>
                <a:cxn ang="0">
                  <a:pos x="0" y="73"/>
                </a:cxn>
                <a:cxn ang="0">
                  <a:pos x="58" y="30"/>
                </a:cxn>
                <a:cxn ang="0">
                  <a:pos x="143" y="0"/>
                </a:cxn>
                <a:cxn ang="0">
                  <a:pos x="158" y="2"/>
                </a:cxn>
              </a:cxnLst>
              <a:rect l="0" t="0" r="r" b="b"/>
              <a:pathLst>
                <a:path w="231" h="129">
                  <a:moveTo>
                    <a:pt x="158" y="2"/>
                  </a:moveTo>
                  <a:lnTo>
                    <a:pt x="168" y="15"/>
                  </a:lnTo>
                  <a:lnTo>
                    <a:pt x="168" y="28"/>
                  </a:lnTo>
                  <a:lnTo>
                    <a:pt x="170" y="41"/>
                  </a:lnTo>
                  <a:lnTo>
                    <a:pt x="178" y="43"/>
                  </a:lnTo>
                  <a:lnTo>
                    <a:pt x="180" y="47"/>
                  </a:lnTo>
                  <a:lnTo>
                    <a:pt x="186" y="49"/>
                  </a:lnTo>
                  <a:lnTo>
                    <a:pt x="193" y="53"/>
                  </a:lnTo>
                  <a:lnTo>
                    <a:pt x="197" y="56"/>
                  </a:lnTo>
                  <a:lnTo>
                    <a:pt x="199" y="60"/>
                  </a:lnTo>
                  <a:lnTo>
                    <a:pt x="197" y="64"/>
                  </a:lnTo>
                  <a:lnTo>
                    <a:pt x="213" y="75"/>
                  </a:lnTo>
                  <a:lnTo>
                    <a:pt x="216" y="83"/>
                  </a:lnTo>
                  <a:lnTo>
                    <a:pt x="218" y="90"/>
                  </a:lnTo>
                  <a:lnTo>
                    <a:pt x="226" y="92"/>
                  </a:lnTo>
                  <a:lnTo>
                    <a:pt x="230" y="98"/>
                  </a:lnTo>
                  <a:lnTo>
                    <a:pt x="222" y="96"/>
                  </a:lnTo>
                  <a:lnTo>
                    <a:pt x="218" y="98"/>
                  </a:lnTo>
                  <a:lnTo>
                    <a:pt x="213" y="100"/>
                  </a:lnTo>
                  <a:lnTo>
                    <a:pt x="207" y="100"/>
                  </a:lnTo>
                  <a:lnTo>
                    <a:pt x="197" y="100"/>
                  </a:lnTo>
                  <a:lnTo>
                    <a:pt x="193" y="104"/>
                  </a:lnTo>
                  <a:lnTo>
                    <a:pt x="184" y="105"/>
                  </a:lnTo>
                  <a:lnTo>
                    <a:pt x="176" y="105"/>
                  </a:lnTo>
                  <a:lnTo>
                    <a:pt x="172" y="105"/>
                  </a:lnTo>
                  <a:lnTo>
                    <a:pt x="166" y="107"/>
                  </a:lnTo>
                  <a:lnTo>
                    <a:pt x="158" y="105"/>
                  </a:lnTo>
                  <a:lnTo>
                    <a:pt x="149" y="105"/>
                  </a:lnTo>
                  <a:lnTo>
                    <a:pt x="147" y="113"/>
                  </a:lnTo>
                  <a:lnTo>
                    <a:pt x="141" y="117"/>
                  </a:lnTo>
                  <a:lnTo>
                    <a:pt x="133" y="115"/>
                  </a:lnTo>
                  <a:lnTo>
                    <a:pt x="120" y="111"/>
                  </a:lnTo>
                  <a:lnTo>
                    <a:pt x="110" y="109"/>
                  </a:lnTo>
                  <a:lnTo>
                    <a:pt x="106" y="105"/>
                  </a:lnTo>
                  <a:lnTo>
                    <a:pt x="101" y="102"/>
                  </a:lnTo>
                  <a:lnTo>
                    <a:pt x="97" y="100"/>
                  </a:lnTo>
                  <a:lnTo>
                    <a:pt x="91" y="100"/>
                  </a:lnTo>
                  <a:lnTo>
                    <a:pt x="81" y="113"/>
                  </a:lnTo>
                  <a:lnTo>
                    <a:pt x="79" y="119"/>
                  </a:lnTo>
                  <a:lnTo>
                    <a:pt x="73" y="122"/>
                  </a:lnTo>
                  <a:lnTo>
                    <a:pt x="62" y="120"/>
                  </a:lnTo>
                  <a:lnTo>
                    <a:pt x="46" y="119"/>
                  </a:lnTo>
                  <a:lnTo>
                    <a:pt x="35" y="128"/>
                  </a:lnTo>
                  <a:lnTo>
                    <a:pt x="17" y="128"/>
                  </a:lnTo>
                  <a:lnTo>
                    <a:pt x="0" y="73"/>
                  </a:lnTo>
                  <a:lnTo>
                    <a:pt x="58" y="30"/>
                  </a:lnTo>
                  <a:lnTo>
                    <a:pt x="143" y="0"/>
                  </a:lnTo>
                  <a:lnTo>
                    <a:pt x="158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0" name="Freeform 258"/>
            <p:cNvSpPr>
              <a:spLocks/>
            </p:cNvSpPr>
            <p:nvPr/>
          </p:nvSpPr>
          <p:spPr bwMode="ltGray">
            <a:xfrm>
              <a:off x="4332288" y="4073525"/>
              <a:ext cx="377825" cy="247650"/>
            </a:xfrm>
            <a:custGeom>
              <a:avLst/>
              <a:gdLst/>
              <a:ahLst/>
              <a:cxnLst>
                <a:cxn ang="0">
                  <a:pos x="164" y="2"/>
                </a:cxn>
                <a:cxn ang="0">
                  <a:pos x="174" y="16"/>
                </a:cxn>
                <a:cxn ang="0">
                  <a:pos x="174" y="30"/>
                </a:cxn>
                <a:cxn ang="0">
                  <a:pos x="176" y="44"/>
                </a:cxn>
                <a:cxn ang="0">
                  <a:pos x="184" y="46"/>
                </a:cxn>
                <a:cxn ang="0">
                  <a:pos x="186" y="50"/>
                </a:cxn>
                <a:cxn ang="0">
                  <a:pos x="192" y="52"/>
                </a:cxn>
                <a:cxn ang="0">
                  <a:pos x="200" y="56"/>
                </a:cxn>
                <a:cxn ang="0">
                  <a:pos x="204" y="60"/>
                </a:cxn>
                <a:cxn ang="0">
                  <a:pos x="206" y="64"/>
                </a:cxn>
                <a:cxn ang="0">
                  <a:pos x="204" y="68"/>
                </a:cxn>
                <a:cxn ang="0">
                  <a:pos x="220" y="80"/>
                </a:cxn>
                <a:cxn ang="0">
                  <a:pos x="224" y="88"/>
                </a:cxn>
                <a:cxn ang="0">
                  <a:pos x="226" y="96"/>
                </a:cxn>
                <a:cxn ang="0">
                  <a:pos x="234" y="98"/>
                </a:cxn>
                <a:cxn ang="0">
                  <a:pos x="238" y="104"/>
                </a:cxn>
                <a:cxn ang="0">
                  <a:pos x="230" y="102"/>
                </a:cxn>
                <a:cxn ang="0">
                  <a:pos x="226" y="104"/>
                </a:cxn>
                <a:cxn ang="0">
                  <a:pos x="220" y="106"/>
                </a:cxn>
                <a:cxn ang="0">
                  <a:pos x="214" y="106"/>
                </a:cxn>
                <a:cxn ang="0">
                  <a:pos x="204" y="106"/>
                </a:cxn>
                <a:cxn ang="0">
                  <a:pos x="200" y="110"/>
                </a:cxn>
                <a:cxn ang="0">
                  <a:pos x="190" y="112"/>
                </a:cxn>
                <a:cxn ang="0">
                  <a:pos x="182" y="112"/>
                </a:cxn>
                <a:cxn ang="0">
                  <a:pos x="178" y="112"/>
                </a:cxn>
                <a:cxn ang="0">
                  <a:pos x="172" y="114"/>
                </a:cxn>
                <a:cxn ang="0">
                  <a:pos x="164" y="112"/>
                </a:cxn>
                <a:cxn ang="0">
                  <a:pos x="154" y="112"/>
                </a:cxn>
                <a:cxn ang="0">
                  <a:pos x="152" y="120"/>
                </a:cxn>
                <a:cxn ang="0">
                  <a:pos x="146" y="124"/>
                </a:cxn>
                <a:cxn ang="0">
                  <a:pos x="138" y="122"/>
                </a:cxn>
                <a:cxn ang="0">
                  <a:pos x="124" y="118"/>
                </a:cxn>
                <a:cxn ang="0">
                  <a:pos x="114" y="116"/>
                </a:cxn>
                <a:cxn ang="0">
                  <a:pos x="110" y="112"/>
                </a:cxn>
                <a:cxn ang="0">
                  <a:pos x="104" y="108"/>
                </a:cxn>
                <a:cxn ang="0">
                  <a:pos x="100" y="106"/>
                </a:cxn>
                <a:cxn ang="0">
                  <a:pos x="94" y="106"/>
                </a:cxn>
                <a:cxn ang="0">
                  <a:pos x="84" y="120"/>
                </a:cxn>
                <a:cxn ang="0">
                  <a:pos x="82" y="126"/>
                </a:cxn>
                <a:cxn ang="0">
                  <a:pos x="76" y="130"/>
                </a:cxn>
                <a:cxn ang="0">
                  <a:pos x="64" y="128"/>
                </a:cxn>
                <a:cxn ang="0">
                  <a:pos x="48" y="126"/>
                </a:cxn>
                <a:cxn ang="0">
                  <a:pos x="36" y="136"/>
                </a:cxn>
                <a:cxn ang="0">
                  <a:pos x="18" y="136"/>
                </a:cxn>
                <a:cxn ang="0">
                  <a:pos x="0" y="78"/>
                </a:cxn>
                <a:cxn ang="0">
                  <a:pos x="60" y="32"/>
                </a:cxn>
                <a:cxn ang="0">
                  <a:pos x="148" y="0"/>
                </a:cxn>
                <a:cxn ang="0">
                  <a:pos x="164" y="2"/>
                </a:cxn>
              </a:cxnLst>
              <a:rect l="0" t="0" r="r" b="b"/>
              <a:pathLst>
                <a:path w="239" h="137">
                  <a:moveTo>
                    <a:pt x="164" y="2"/>
                  </a:moveTo>
                  <a:lnTo>
                    <a:pt x="174" y="16"/>
                  </a:lnTo>
                  <a:lnTo>
                    <a:pt x="174" y="30"/>
                  </a:lnTo>
                  <a:lnTo>
                    <a:pt x="176" y="44"/>
                  </a:lnTo>
                  <a:lnTo>
                    <a:pt x="184" y="46"/>
                  </a:lnTo>
                  <a:lnTo>
                    <a:pt x="186" y="50"/>
                  </a:lnTo>
                  <a:lnTo>
                    <a:pt x="192" y="52"/>
                  </a:lnTo>
                  <a:lnTo>
                    <a:pt x="200" y="56"/>
                  </a:lnTo>
                  <a:lnTo>
                    <a:pt x="204" y="60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20" y="80"/>
                  </a:lnTo>
                  <a:lnTo>
                    <a:pt x="224" y="88"/>
                  </a:lnTo>
                  <a:lnTo>
                    <a:pt x="226" y="96"/>
                  </a:lnTo>
                  <a:lnTo>
                    <a:pt x="234" y="98"/>
                  </a:lnTo>
                  <a:lnTo>
                    <a:pt x="238" y="104"/>
                  </a:lnTo>
                  <a:lnTo>
                    <a:pt x="230" y="102"/>
                  </a:lnTo>
                  <a:lnTo>
                    <a:pt x="226" y="104"/>
                  </a:lnTo>
                  <a:lnTo>
                    <a:pt x="220" y="106"/>
                  </a:lnTo>
                  <a:lnTo>
                    <a:pt x="214" y="106"/>
                  </a:lnTo>
                  <a:lnTo>
                    <a:pt x="204" y="106"/>
                  </a:lnTo>
                  <a:lnTo>
                    <a:pt x="200" y="110"/>
                  </a:lnTo>
                  <a:lnTo>
                    <a:pt x="190" y="112"/>
                  </a:lnTo>
                  <a:lnTo>
                    <a:pt x="182" y="112"/>
                  </a:lnTo>
                  <a:lnTo>
                    <a:pt x="178" y="112"/>
                  </a:lnTo>
                  <a:lnTo>
                    <a:pt x="172" y="114"/>
                  </a:lnTo>
                  <a:lnTo>
                    <a:pt x="164" y="112"/>
                  </a:lnTo>
                  <a:lnTo>
                    <a:pt x="154" y="112"/>
                  </a:lnTo>
                  <a:lnTo>
                    <a:pt x="152" y="120"/>
                  </a:lnTo>
                  <a:lnTo>
                    <a:pt x="146" y="124"/>
                  </a:lnTo>
                  <a:lnTo>
                    <a:pt x="138" y="122"/>
                  </a:lnTo>
                  <a:lnTo>
                    <a:pt x="124" y="118"/>
                  </a:lnTo>
                  <a:lnTo>
                    <a:pt x="114" y="116"/>
                  </a:lnTo>
                  <a:lnTo>
                    <a:pt x="110" y="112"/>
                  </a:lnTo>
                  <a:lnTo>
                    <a:pt x="104" y="108"/>
                  </a:lnTo>
                  <a:lnTo>
                    <a:pt x="100" y="106"/>
                  </a:lnTo>
                  <a:lnTo>
                    <a:pt x="94" y="106"/>
                  </a:lnTo>
                  <a:lnTo>
                    <a:pt x="84" y="120"/>
                  </a:lnTo>
                  <a:lnTo>
                    <a:pt x="82" y="126"/>
                  </a:lnTo>
                  <a:lnTo>
                    <a:pt x="76" y="130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6" y="136"/>
                  </a:lnTo>
                  <a:lnTo>
                    <a:pt x="18" y="136"/>
                  </a:lnTo>
                  <a:lnTo>
                    <a:pt x="0" y="78"/>
                  </a:lnTo>
                  <a:lnTo>
                    <a:pt x="60" y="32"/>
                  </a:lnTo>
                  <a:lnTo>
                    <a:pt x="148" y="0"/>
                  </a:lnTo>
                  <a:lnTo>
                    <a:pt x="16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1" name="Freeform 259"/>
            <p:cNvSpPr>
              <a:spLocks/>
            </p:cNvSpPr>
            <p:nvPr/>
          </p:nvSpPr>
          <p:spPr bwMode="ltGray">
            <a:xfrm>
              <a:off x="4316413" y="3638550"/>
              <a:ext cx="307975" cy="539750"/>
            </a:xfrm>
            <a:custGeom>
              <a:avLst/>
              <a:gdLst/>
              <a:ahLst/>
              <a:cxnLst>
                <a:cxn ang="0">
                  <a:pos x="194" y="86"/>
                </a:cxn>
                <a:cxn ang="0">
                  <a:pos x="192" y="132"/>
                </a:cxn>
                <a:cxn ang="0">
                  <a:pos x="186" y="132"/>
                </a:cxn>
                <a:cxn ang="0">
                  <a:pos x="181" y="136"/>
                </a:cxn>
                <a:cxn ang="0">
                  <a:pos x="177" y="134"/>
                </a:cxn>
                <a:cxn ang="0">
                  <a:pos x="169" y="132"/>
                </a:cxn>
                <a:cxn ang="0">
                  <a:pos x="165" y="134"/>
                </a:cxn>
                <a:cxn ang="0">
                  <a:pos x="163" y="138"/>
                </a:cxn>
                <a:cxn ang="0">
                  <a:pos x="163" y="142"/>
                </a:cxn>
                <a:cxn ang="0">
                  <a:pos x="161" y="152"/>
                </a:cxn>
                <a:cxn ang="0">
                  <a:pos x="159" y="162"/>
                </a:cxn>
                <a:cxn ang="0">
                  <a:pos x="161" y="166"/>
                </a:cxn>
                <a:cxn ang="0">
                  <a:pos x="158" y="173"/>
                </a:cxn>
                <a:cxn ang="0">
                  <a:pos x="152" y="183"/>
                </a:cxn>
                <a:cxn ang="0">
                  <a:pos x="152" y="195"/>
                </a:cxn>
                <a:cxn ang="0">
                  <a:pos x="150" y="201"/>
                </a:cxn>
                <a:cxn ang="0">
                  <a:pos x="154" y="204"/>
                </a:cxn>
                <a:cxn ang="0">
                  <a:pos x="158" y="204"/>
                </a:cxn>
                <a:cxn ang="0">
                  <a:pos x="161" y="208"/>
                </a:cxn>
                <a:cxn ang="0">
                  <a:pos x="161" y="222"/>
                </a:cxn>
                <a:cxn ang="0">
                  <a:pos x="167" y="226"/>
                </a:cxn>
                <a:cxn ang="0">
                  <a:pos x="171" y="228"/>
                </a:cxn>
                <a:cxn ang="0">
                  <a:pos x="169" y="236"/>
                </a:cxn>
                <a:cxn ang="0">
                  <a:pos x="129" y="261"/>
                </a:cxn>
                <a:cxn ang="0">
                  <a:pos x="104" y="269"/>
                </a:cxn>
                <a:cxn ang="0">
                  <a:pos x="96" y="267"/>
                </a:cxn>
                <a:cxn ang="0">
                  <a:pos x="94" y="271"/>
                </a:cxn>
                <a:cxn ang="0">
                  <a:pos x="94" y="277"/>
                </a:cxn>
                <a:cxn ang="0">
                  <a:pos x="88" y="278"/>
                </a:cxn>
                <a:cxn ang="0">
                  <a:pos x="75" y="278"/>
                </a:cxn>
                <a:cxn ang="0">
                  <a:pos x="67" y="282"/>
                </a:cxn>
                <a:cxn ang="0">
                  <a:pos x="67" y="286"/>
                </a:cxn>
                <a:cxn ang="0">
                  <a:pos x="54" y="290"/>
                </a:cxn>
                <a:cxn ang="0">
                  <a:pos x="50" y="286"/>
                </a:cxn>
                <a:cxn ang="0">
                  <a:pos x="44" y="292"/>
                </a:cxn>
                <a:cxn ang="0">
                  <a:pos x="42" y="296"/>
                </a:cxn>
                <a:cxn ang="0">
                  <a:pos x="27" y="290"/>
                </a:cxn>
                <a:cxn ang="0">
                  <a:pos x="0" y="240"/>
                </a:cxn>
                <a:cxn ang="0">
                  <a:pos x="6" y="123"/>
                </a:cxn>
                <a:cxn ang="0">
                  <a:pos x="65" y="0"/>
                </a:cxn>
                <a:cxn ang="0">
                  <a:pos x="194" y="86"/>
                </a:cxn>
              </a:cxnLst>
              <a:rect l="0" t="0" r="r" b="b"/>
              <a:pathLst>
                <a:path w="195" h="297">
                  <a:moveTo>
                    <a:pt x="194" y="86"/>
                  </a:moveTo>
                  <a:lnTo>
                    <a:pt x="192" y="132"/>
                  </a:lnTo>
                  <a:lnTo>
                    <a:pt x="186" y="132"/>
                  </a:lnTo>
                  <a:lnTo>
                    <a:pt x="181" y="136"/>
                  </a:lnTo>
                  <a:lnTo>
                    <a:pt x="177" y="134"/>
                  </a:lnTo>
                  <a:lnTo>
                    <a:pt x="169" y="132"/>
                  </a:lnTo>
                  <a:lnTo>
                    <a:pt x="165" y="134"/>
                  </a:lnTo>
                  <a:lnTo>
                    <a:pt x="163" y="138"/>
                  </a:lnTo>
                  <a:lnTo>
                    <a:pt x="163" y="142"/>
                  </a:lnTo>
                  <a:lnTo>
                    <a:pt x="161" y="152"/>
                  </a:lnTo>
                  <a:lnTo>
                    <a:pt x="159" y="162"/>
                  </a:lnTo>
                  <a:lnTo>
                    <a:pt x="161" y="166"/>
                  </a:lnTo>
                  <a:lnTo>
                    <a:pt x="158" y="173"/>
                  </a:lnTo>
                  <a:lnTo>
                    <a:pt x="152" y="183"/>
                  </a:lnTo>
                  <a:lnTo>
                    <a:pt x="152" y="195"/>
                  </a:lnTo>
                  <a:lnTo>
                    <a:pt x="150" y="201"/>
                  </a:lnTo>
                  <a:lnTo>
                    <a:pt x="154" y="204"/>
                  </a:lnTo>
                  <a:lnTo>
                    <a:pt x="158" y="204"/>
                  </a:lnTo>
                  <a:lnTo>
                    <a:pt x="161" y="208"/>
                  </a:lnTo>
                  <a:lnTo>
                    <a:pt x="161" y="222"/>
                  </a:lnTo>
                  <a:lnTo>
                    <a:pt x="167" y="226"/>
                  </a:lnTo>
                  <a:lnTo>
                    <a:pt x="171" y="228"/>
                  </a:lnTo>
                  <a:lnTo>
                    <a:pt x="169" y="236"/>
                  </a:lnTo>
                  <a:lnTo>
                    <a:pt x="129" y="261"/>
                  </a:lnTo>
                  <a:lnTo>
                    <a:pt x="104" y="269"/>
                  </a:lnTo>
                  <a:lnTo>
                    <a:pt x="96" y="267"/>
                  </a:lnTo>
                  <a:lnTo>
                    <a:pt x="94" y="271"/>
                  </a:lnTo>
                  <a:lnTo>
                    <a:pt x="94" y="277"/>
                  </a:lnTo>
                  <a:lnTo>
                    <a:pt x="88" y="278"/>
                  </a:lnTo>
                  <a:lnTo>
                    <a:pt x="75" y="278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54" y="290"/>
                  </a:lnTo>
                  <a:lnTo>
                    <a:pt x="50" y="286"/>
                  </a:lnTo>
                  <a:lnTo>
                    <a:pt x="44" y="292"/>
                  </a:lnTo>
                  <a:lnTo>
                    <a:pt x="42" y="296"/>
                  </a:lnTo>
                  <a:lnTo>
                    <a:pt x="27" y="290"/>
                  </a:lnTo>
                  <a:lnTo>
                    <a:pt x="0" y="240"/>
                  </a:lnTo>
                  <a:lnTo>
                    <a:pt x="6" y="123"/>
                  </a:lnTo>
                  <a:lnTo>
                    <a:pt x="65" y="0"/>
                  </a:lnTo>
                  <a:lnTo>
                    <a:pt x="194" y="8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2" name="Freeform 260"/>
            <p:cNvSpPr>
              <a:spLocks/>
            </p:cNvSpPr>
            <p:nvPr/>
          </p:nvSpPr>
          <p:spPr bwMode="ltGray">
            <a:xfrm>
              <a:off x="4314825" y="3636963"/>
              <a:ext cx="319088" cy="554037"/>
            </a:xfrm>
            <a:custGeom>
              <a:avLst/>
              <a:gdLst/>
              <a:ahLst/>
              <a:cxnLst>
                <a:cxn ang="0">
                  <a:pos x="202" y="88"/>
                </a:cxn>
                <a:cxn ang="0">
                  <a:pos x="200" y="136"/>
                </a:cxn>
                <a:cxn ang="0">
                  <a:pos x="194" y="136"/>
                </a:cxn>
                <a:cxn ang="0">
                  <a:pos x="188" y="140"/>
                </a:cxn>
                <a:cxn ang="0">
                  <a:pos x="184" y="138"/>
                </a:cxn>
                <a:cxn ang="0">
                  <a:pos x="176" y="136"/>
                </a:cxn>
                <a:cxn ang="0">
                  <a:pos x="172" y="138"/>
                </a:cxn>
                <a:cxn ang="0">
                  <a:pos x="170" y="142"/>
                </a:cxn>
                <a:cxn ang="0">
                  <a:pos x="170" y="146"/>
                </a:cxn>
                <a:cxn ang="0">
                  <a:pos x="168" y="156"/>
                </a:cxn>
                <a:cxn ang="0">
                  <a:pos x="166" y="166"/>
                </a:cxn>
                <a:cxn ang="0">
                  <a:pos x="168" y="170"/>
                </a:cxn>
                <a:cxn ang="0">
                  <a:pos x="164" y="178"/>
                </a:cxn>
                <a:cxn ang="0">
                  <a:pos x="158" y="188"/>
                </a:cxn>
                <a:cxn ang="0">
                  <a:pos x="158" y="200"/>
                </a:cxn>
                <a:cxn ang="0">
                  <a:pos x="156" y="206"/>
                </a:cxn>
                <a:cxn ang="0">
                  <a:pos x="160" y="210"/>
                </a:cxn>
                <a:cxn ang="0">
                  <a:pos x="164" y="210"/>
                </a:cxn>
                <a:cxn ang="0">
                  <a:pos x="168" y="214"/>
                </a:cxn>
                <a:cxn ang="0">
                  <a:pos x="168" y="228"/>
                </a:cxn>
                <a:cxn ang="0">
                  <a:pos x="174" y="232"/>
                </a:cxn>
                <a:cxn ang="0">
                  <a:pos x="178" y="234"/>
                </a:cxn>
                <a:cxn ang="0">
                  <a:pos x="176" y="242"/>
                </a:cxn>
                <a:cxn ang="0">
                  <a:pos x="134" y="268"/>
                </a:cxn>
                <a:cxn ang="0">
                  <a:pos x="108" y="276"/>
                </a:cxn>
                <a:cxn ang="0">
                  <a:pos x="100" y="274"/>
                </a:cxn>
                <a:cxn ang="0">
                  <a:pos x="98" y="278"/>
                </a:cxn>
                <a:cxn ang="0">
                  <a:pos x="98" y="284"/>
                </a:cxn>
                <a:cxn ang="0">
                  <a:pos x="92" y="286"/>
                </a:cxn>
                <a:cxn ang="0">
                  <a:pos x="78" y="286"/>
                </a:cxn>
                <a:cxn ang="0">
                  <a:pos x="70" y="290"/>
                </a:cxn>
                <a:cxn ang="0">
                  <a:pos x="70" y="294"/>
                </a:cxn>
                <a:cxn ang="0">
                  <a:pos x="56" y="298"/>
                </a:cxn>
                <a:cxn ang="0">
                  <a:pos x="52" y="294"/>
                </a:cxn>
                <a:cxn ang="0">
                  <a:pos x="46" y="300"/>
                </a:cxn>
                <a:cxn ang="0">
                  <a:pos x="44" y="304"/>
                </a:cxn>
                <a:cxn ang="0">
                  <a:pos x="28" y="298"/>
                </a:cxn>
                <a:cxn ang="0">
                  <a:pos x="0" y="246"/>
                </a:cxn>
                <a:cxn ang="0">
                  <a:pos x="6" y="126"/>
                </a:cxn>
                <a:cxn ang="0">
                  <a:pos x="68" y="0"/>
                </a:cxn>
                <a:cxn ang="0">
                  <a:pos x="202" y="88"/>
                </a:cxn>
              </a:cxnLst>
              <a:rect l="0" t="0" r="r" b="b"/>
              <a:pathLst>
                <a:path w="203" h="305">
                  <a:moveTo>
                    <a:pt x="202" y="88"/>
                  </a:moveTo>
                  <a:lnTo>
                    <a:pt x="200" y="136"/>
                  </a:lnTo>
                  <a:lnTo>
                    <a:pt x="194" y="136"/>
                  </a:lnTo>
                  <a:lnTo>
                    <a:pt x="188" y="140"/>
                  </a:lnTo>
                  <a:lnTo>
                    <a:pt x="184" y="138"/>
                  </a:lnTo>
                  <a:lnTo>
                    <a:pt x="176" y="136"/>
                  </a:lnTo>
                  <a:lnTo>
                    <a:pt x="172" y="138"/>
                  </a:lnTo>
                  <a:lnTo>
                    <a:pt x="170" y="142"/>
                  </a:lnTo>
                  <a:lnTo>
                    <a:pt x="170" y="146"/>
                  </a:lnTo>
                  <a:lnTo>
                    <a:pt x="168" y="156"/>
                  </a:lnTo>
                  <a:lnTo>
                    <a:pt x="166" y="166"/>
                  </a:lnTo>
                  <a:lnTo>
                    <a:pt x="168" y="170"/>
                  </a:lnTo>
                  <a:lnTo>
                    <a:pt x="164" y="178"/>
                  </a:lnTo>
                  <a:lnTo>
                    <a:pt x="158" y="188"/>
                  </a:lnTo>
                  <a:lnTo>
                    <a:pt x="158" y="200"/>
                  </a:lnTo>
                  <a:lnTo>
                    <a:pt x="156" y="206"/>
                  </a:lnTo>
                  <a:lnTo>
                    <a:pt x="160" y="210"/>
                  </a:lnTo>
                  <a:lnTo>
                    <a:pt x="164" y="210"/>
                  </a:lnTo>
                  <a:lnTo>
                    <a:pt x="168" y="214"/>
                  </a:lnTo>
                  <a:lnTo>
                    <a:pt x="168" y="228"/>
                  </a:lnTo>
                  <a:lnTo>
                    <a:pt x="174" y="232"/>
                  </a:lnTo>
                  <a:lnTo>
                    <a:pt x="178" y="234"/>
                  </a:lnTo>
                  <a:lnTo>
                    <a:pt x="176" y="242"/>
                  </a:lnTo>
                  <a:lnTo>
                    <a:pt x="134" y="268"/>
                  </a:lnTo>
                  <a:lnTo>
                    <a:pt x="108" y="276"/>
                  </a:lnTo>
                  <a:lnTo>
                    <a:pt x="100" y="274"/>
                  </a:lnTo>
                  <a:lnTo>
                    <a:pt x="98" y="278"/>
                  </a:lnTo>
                  <a:lnTo>
                    <a:pt x="98" y="284"/>
                  </a:lnTo>
                  <a:lnTo>
                    <a:pt x="92" y="286"/>
                  </a:lnTo>
                  <a:lnTo>
                    <a:pt x="78" y="286"/>
                  </a:lnTo>
                  <a:lnTo>
                    <a:pt x="70" y="290"/>
                  </a:lnTo>
                  <a:lnTo>
                    <a:pt x="70" y="294"/>
                  </a:lnTo>
                  <a:lnTo>
                    <a:pt x="56" y="29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4" y="304"/>
                  </a:lnTo>
                  <a:lnTo>
                    <a:pt x="28" y="298"/>
                  </a:lnTo>
                  <a:lnTo>
                    <a:pt x="0" y="246"/>
                  </a:lnTo>
                  <a:lnTo>
                    <a:pt x="6" y="126"/>
                  </a:lnTo>
                  <a:lnTo>
                    <a:pt x="68" y="0"/>
                  </a:lnTo>
                  <a:lnTo>
                    <a:pt x="202" y="8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3" name="Freeform 261"/>
            <p:cNvSpPr>
              <a:spLocks/>
            </p:cNvSpPr>
            <p:nvPr/>
          </p:nvSpPr>
          <p:spPr bwMode="ltGray">
            <a:xfrm>
              <a:off x="4168775" y="3994150"/>
              <a:ext cx="222250" cy="37782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6" y="2"/>
                </a:cxn>
                <a:cxn ang="0">
                  <a:pos x="118" y="6"/>
                </a:cxn>
                <a:cxn ang="0">
                  <a:pos x="122" y="6"/>
                </a:cxn>
                <a:cxn ang="0">
                  <a:pos x="130" y="18"/>
                </a:cxn>
                <a:cxn ang="0">
                  <a:pos x="132" y="24"/>
                </a:cxn>
                <a:cxn ang="0">
                  <a:pos x="128" y="34"/>
                </a:cxn>
                <a:cxn ang="0">
                  <a:pos x="130" y="42"/>
                </a:cxn>
                <a:cxn ang="0">
                  <a:pos x="130" y="46"/>
                </a:cxn>
                <a:cxn ang="0">
                  <a:pos x="130" y="56"/>
                </a:cxn>
                <a:cxn ang="0">
                  <a:pos x="110" y="54"/>
                </a:cxn>
                <a:cxn ang="0">
                  <a:pos x="108" y="62"/>
                </a:cxn>
                <a:cxn ang="0">
                  <a:pos x="138" y="94"/>
                </a:cxn>
                <a:cxn ang="0">
                  <a:pos x="134" y="102"/>
                </a:cxn>
                <a:cxn ang="0">
                  <a:pos x="130" y="106"/>
                </a:cxn>
                <a:cxn ang="0">
                  <a:pos x="128" y="116"/>
                </a:cxn>
                <a:cxn ang="0">
                  <a:pos x="124" y="120"/>
                </a:cxn>
                <a:cxn ang="0">
                  <a:pos x="122" y="126"/>
                </a:cxn>
                <a:cxn ang="0">
                  <a:pos x="116" y="130"/>
                </a:cxn>
                <a:cxn ang="0">
                  <a:pos x="114" y="138"/>
                </a:cxn>
                <a:cxn ang="0">
                  <a:pos x="114" y="142"/>
                </a:cxn>
                <a:cxn ang="0">
                  <a:pos x="116" y="150"/>
                </a:cxn>
                <a:cxn ang="0">
                  <a:pos x="122" y="158"/>
                </a:cxn>
                <a:cxn ang="0">
                  <a:pos x="124" y="166"/>
                </a:cxn>
                <a:cxn ang="0">
                  <a:pos x="128" y="176"/>
                </a:cxn>
                <a:cxn ang="0">
                  <a:pos x="132" y="180"/>
                </a:cxn>
                <a:cxn ang="0">
                  <a:pos x="138" y="186"/>
                </a:cxn>
                <a:cxn ang="0">
                  <a:pos x="136" y="200"/>
                </a:cxn>
                <a:cxn ang="0">
                  <a:pos x="140" y="204"/>
                </a:cxn>
                <a:cxn ang="0">
                  <a:pos x="138" y="208"/>
                </a:cxn>
                <a:cxn ang="0">
                  <a:pos x="130" y="204"/>
                </a:cxn>
                <a:cxn ang="0">
                  <a:pos x="122" y="202"/>
                </a:cxn>
                <a:cxn ang="0">
                  <a:pos x="118" y="202"/>
                </a:cxn>
                <a:cxn ang="0">
                  <a:pos x="110" y="200"/>
                </a:cxn>
                <a:cxn ang="0">
                  <a:pos x="110" y="196"/>
                </a:cxn>
                <a:cxn ang="0">
                  <a:pos x="106" y="196"/>
                </a:cxn>
                <a:cxn ang="0">
                  <a:pos x="104" y="198"/>
                </a:cxn>
                <a:cxn ang="0">
                  <a:pos x="86" y="198"/>
                </a:cxn>
                <a:cxn ang="0">
                  <a:pos x="84" y="192"/>
                </a:cxn>
                <a:cxn ang="0">
                  <a:pos x="80" y="192"/>
                </a:cxn>
                <a:cxn ang="0">
                  <a:pos x="76" y="194"/>
                </a:cxn>
                <a:cxn ang="0">
                  <a:pos x="68" y="194"/>
                </a:cxn>
                <a:cxn ang="0">
                  <a:pos x="62" y="194"/>
                </a:cxn>
                <a:cxn ang="0">
                  <a:pos x="58" y="192"/>
                </a:cxn>
                <a:cxn ang="0">
                  <a:pos x="52" y="194"/>
                </a:cxn>
                <a:cxn ang="0">
                  <a:pos x="34" y="194"/>
                </a:cxn>
                <a:cxn ang="0">
                  <a:pos x="28" y="196"/>
                </a:cxn>
                <a:cxn ang="0">
                  <a:pos x="24" y="192"/>
                </a:cxn>
                <a:cxn ang="0">
                  <a:pos x="22" y="186"/>
                </a:cxn>
                <a:cxn ang="0">
                  <a:pos x="24" y="182"/>
                </a:cxn>
                <a:cxn ang="0">
                  <a:pos x="26" y="174"/>
                </a:cxn>
                <a:cxn ang="0">
                  <a:pos x="22" y="168"/>
                </a:cxn>
                <a:cxn ang="0">
                  <a:pos x="20" y="166"/>
                </a:cxn>
                <a:cxn ang="0">
                  <a:pos x="20" y="162"/>
                </a:cxn>
                <a:cxn ang="0">
                  <a:pos x="12" y="158"/>
                </a:cxn>
                <a:cxn ang="0">
                  <a:pos x="4" y="152"/>
                </a:cxn>
                <a:cxn ang="0">
                  <a:pos x="0" y="142"/>
                </a:cxn>
                <a:cxn ang="0">
                  <a:pos x="20" y="96"/>
                </a:cxn>
                <a:cxn ang="0">
                  <a:pos x="108" y="0"/>
                </a:cxn>
              </a:cxnLst>
              <a:rect l="0" t="0" r="r" b="b"/>
              <a:pathLst>
                <a:path w="141" h="209">
                  <a:moveTo>
                    <a:pt x="108" y="0"/>
                  </a:moveTo>
                  <a:lnTo>
                    <a:pt x="116" y="2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30" y="18"/>
                  </a:lnTo>
                  <a:lnTo>
                    <a:pt x="132" y="24"/>
                  </a:lnTo>
                  <a:lnTo>
                    <a:pt x="128" y="34"/>
                  </a:lnTo>
                  <a:lnTo>
                    <a:pt x="130" y="42"/>
                  </a:lnTo>
                  <a:lnTo>
                    <a:pt x="130" y="46"/>
                  </a:lnTo>
                  <a:lnTo>
                    <a:pt x="130" y="56"/>
                  </a:lnTo>
                  <a:lnTo>
                    <a:pt x="110" y="54"/>
                  </a:lnTo>
                  <a:lnTo>
                    <a:pt x="108" y="62"/>
                  </a:lnTo>
                  <a:lnTo>
                    <a:pt x="138" y="94"/>
                  </a:lnTo>
                  <a:lnTo>
                    <a:pt x="134" y="102"/>
                  </a:lnTo>
                  <a:lnTo>
                    <a:pt x="130" y="106"/>
                  </a:lnTo>
                  <a:lnTo>
                    <a:pt x="128" y="116"/>
                  </a:lnTo>
                  <a:lnTo>
                    <a:pt x="124" y="120"/>
                  </a:lnTo>
                  <a:lnTo>
                    <a:pt x="122" y="126"/>
                  </a:lnTo>
                  <a:lnTo>
                    <a:pt x="116" y="130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6" y="150"/>
                  </a:lnTo>
                  <a:lnTo>
                    <a:pt x="122" y="158"/>
                  </a:lnTo>
                  <a:lnTo>
                    <a:pt x="124" y="166"/>
                  </a:lnTo>
                  <a:lnTo>
                    <a:pt x="128" y="176"/>
                  </a:lnTo>
                  <a:lnTo>
                    <a:pt x="132" y="180"/>
                  </a:lnTo>
                  <a:lnTo>
                    <a:pt x="138" y="186"/>
                  </a:lnTo>
                  <a:lnTo>
                    <a:pt x="136" y="200"/>
                  </a:lnTo>
                  <a:lnTo>
                    <a:pt x="140" y="204"/>
                  </a:lnTo>
                  <a:lnTo>
                    <a:pt x="138" y="208"/>
                  </a:lnTo>
                  <a:lnTo>
                    <a:pt x="130" y="204"/>
                  </a:lnTo>
                  <a:lnTo>
                    <a:pt x="122" y="202"/>
                  </a:lnTo>
                  <a:lnTo>
                    <a:pt x="118" y="202"/>
                  </a:lnTo>
                  <a:lnTo>
                    <a:pt x="110" y="200"/>
                  </a:lnTo>
                  <a:lnTo>
                    <a:pt x="110" y="196"/>
                  </a:lnTo>
                  <a:lnTo>
                    <a:pt x="106" y="196"/>
                  </a:lnTo>
                  <a:lnTo>
                    <a:pt x="104" y="198"/>
                  </a:lnTo>
                  <a:lnTo>
                    <a:pt x="86" y="198"/>
                  </a:lnTo>
                  <a:lnTo>
                    <a:pt x="84" y="192"/>
                  </a:lnTo>
                  <a:lnTo>
                    <a:pt x="80" y="192"/>
                  </a:lnTo>
                  <a:lnTo>
                    <a:pt x="76" y="194"/>
                  </a:lnTo>
                  <a:lnTo>
                    <a:pt x="68" y="194"/>
                  </a:lnTo>
                  <a:lnTo>
                    <a:pt x="62" y="194"/>
                  </a:lnTo>
                  <a:lnTo>
                    <a:pt x="58" y="192"/>
                  </a:lnTo>
                  <a:lnTo>
                    <a:pt x="52" y="194"/>
                  </a:lnTo>
                  <a:lnTo>
                    <a:pt x="34" y="194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2" y="186"/>
                  </a:lnTo>
                  <a:lnTo>
                    <a:pt x="24" y="182"/>
                  </a:lnTo>
                  <a:lnTo>
                    <a:pt x="26" y="174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20" y="162"/>
                  </a:lnTo>
                  <a:lnTo>
                    <a:pt x="12" y="158"/>
                  </a:lnTo>
                  <a:lnTo>
                    <a:pt x="4" y="152"/>
                  </a:lnTo>
                  <a:lnTo>
                    <a:pt x="0" y="142"/>
                  </a:lnTo>
                  <a:lnTo>
                    <a:pt x="20" y="96"/>
                  </a:lnTo>
                  <a:lnTo>
                    <a:pt x="10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4" name="Freeform 262"/>
            <p:cNvSpPr>
              <a:spLocks/>
            </p:cNvSpPr>
            <p:nvPr/>
          </p:nvSpPr>
          <p:spPr bwMode="ltGray">
            <a:xfrm>
              <a:off x="4000500" y="3935413"/>
              <a:ext cx="361950" cy="331787"/>
            </a:xfrm>
            <a:custGeom>
              <a:avLst/>
              <a:gdLst/>
              <a:ahLst/>
              <a:cxnLst>
                <a:cxn ang="0">
                  <a:pos x="208" y="20"/>
                </a:cxn>
                <a:cxn ang="0">
                  <a:pos x="216" y="26"/>
                </a:cxn>
                <a:cxn ang="0">
                  <a:pos x="220" y="32"/>
                </a:cxn>
                <a:cxn ang="0">
                  <a:pos x="220" y="40"/>
                </a:cxn>
                <a:cxn ang="0">
                  <a:pos x="224" y="44"/>
                </a:cxn>
                <a:cxn ang="0">
                  <a:pos x="228" y="50"/>
                </a:cxn>
                <a:cxn ang="0">
                  <a:pos x="228" y="56"/>
                </a:cxn>
                <a:cxn ang="0">
                  <a:pos x="224" y="60"/>
                </a:cxn>
                <a:cxn ang="0">
                  <a:pos x="220" y="64"/>
                </a:cxn>
                <a:cxn ang="0">
                  <a:pos x="212" y="72"/>
                </a:cxn>
                <a:cxn ang="0">
                  <a:pos x="212" y="74"/>
                </a:cxn>
                <a:cxn ang="0">
                  <a:pos x="206" y="82"/>
                </a:cxn>
                <a:cxn ang="0">
                  <a:pos x="204" y="86"/>
                </a:cxn>
                <a:cxn ang="0">
                  <a:pos x="204" y="90"/>
                </a:cxn>
                <a:cxn ang="0">
                  <a:pos x="196" y="98"/>
                </a:cxn>
                <a:cxn ang="0">
                  <a:pos x="194" y="102"/>
                </a:cxn>
                <a:cxn ang="0">
                  <a:pos x="186" y="106"/>
                </a:cxn>
                <a:cxn ang="0">
                  <a:pos x="184" y="108"/>
                </a:cxn>
                <a:cxn ang="0">
                  <a:pos x="180" y="116"/>
                </a:cxn>
                <a:cxn ang="0">
                  <a:pos x="176" y="126"/>
                </a:cxn>
                <a:cxn ang="0">
                  <a:pos x="174" y="128"/>
                </a:cxn>
                <a:cxn ang="0">
                  <a:pos x="172" y="134"/>
                </a:cxn>
                <a:cxn ang="0">
                  <a:pos x="168" y="138"/>
                </a:cxn>
                <a:cxn ang="0">
                  <a:pos x="168" y="144"/>
                </a:cxn>
                <a:cxn ang="0">
                  <a:pos x="164" y="144"/>
                </a:cxn>
                <a:cxn ang="0">
                  <a:pos x="160" y="144"/>
                </a:cxn>
                <a:cxn ang="0">
                  <a:pos x="158" y="140"/>
                </a:cxn>
                <a:cxn ang="0">
                  <a:pos x="158" y="138"/>
                </a:cxn>
                <a:cxn ang="0">
                  <a:pos x="150" y="136"/>
                </a:cxn>
                <a:cxn ang="0">
                  <a:pos x="150" y="138"/>
                </a:cxn>
                <a:cxn ang="0">
                  <a:pos x="146" y="138"/>
                </a:cxn>
                <a:cxn ang="0">
                  <a:pos x="144" y="134"/>
                </a:cxn>
                <a:cxn ang="0">
                  <a:pos x="142" y="134"/>
                </a:cxn>
                <a:cxn ang="0">
                  <a:pos x="132" y="140"/>
                </a:cxn>
                <a:cxn ang="0">
                  <a:pos x="132" y="144"/>
                </a:cxn>
                <a:cxn ang="0">
                  <a:pos x="116" y="156"/>
                </a:cxn>
                <a:cxn ang="0">
                  <a:pos x="112" y="166"/>
                </a:cxn>
                <a:cxn ang="0">
                  <a:pos x="108" y="176"/>
                </a:cxn>
                <a:cxn ang="0">
                  <a:pos x="94" y="180"/>
                </a:cxn>
                <a:cxn ang="0">
                  <a:pos x="84" y="178"/>
                </a:cxn>
                <a:cxn ang="0">
                  <a:pos x="70" y="180"/>
                </a:cxn>
                <a:cxn ang="0">
                  <a:pos x="64" y="182"/>
                </a:cxn>
                <a:cxn ang="0">
                  <a:pos x="60" y="180"/>
                </a:cxn>
                <a:cxn ang="0">
                  <a:pos x="56" y="178"/>
                </a:cxn>
                <a:cxn ang="0">
                  <a:pos x="48" y="164"/>
                </a:cxn>
                <a:cxn ang="0">
                  <a:pos x="48" y="158"/>
                </a:cxn>
                <a:cxn ang="0">
                  <a:pos x="42" y="148"/>
                </a:cxn>
                <a:cxn ang="0">
                  <a:pos x="38" y="146"/>
                </a:cxn>
                <a:cxn ang="0">
                  <a:pos x="28" y="140"/>
                </a:cxn>
                <a:cxn ang="0">
                  <a:pos x="6" y="138"/>
                </a:cxn>
                <a:cxn ang="0">
                  <a:pos x="0" y="134"/>
                </a:cxn>
                <a:cxn ang="0">
                  <a:pos x="4" y="64"/>
                </a:cxn>
                <a:cxn ang="0">
                  <a:pos x="48" y="0"/>
                </a:cxn>
                <a:cxn ang="0">
                  <a:pos x="140" y="16"/>
                </a:cxn>
                <a:cxn ang="0">
                  <a:pos x="208" y="20"/>
                </a:cxn>
              </a:cxnLst>
              <a:rect l="0" t="0" r="r" b="b"/>
              <a:pathLst>
                <a:path w="229" h="183">
                  <a:moveTo>
                    <a:pt x="208" y="20"/>
                  </a:moveTo>
                  <a:lnTo>
                    <a:pt x="216" y="26"/>
                  </a:lnTo>
                  <a:lnTo>
                    <a:pt x="220" y="32"/>
                  </a:lnTo>
                  <a:lnTo>
                    <a:pt x="220" y="40"/>
                  </a:lnTo>
                  <a:lnTo>
                    <a:pt x="224" y="44"/>
                  </a:lnTo>
                  <a:lnTo>
                    <a:pt x="228" y="50"/>
                  </a:lnTo>
                  <a:lnTo>
                    <a:pt x="228" y="56"/>
                  </a:lnTo>
                  <a:lnTo>
                    <a:pt x="224" y="60"/>
                  </a:lnTo>
                  <a:lnTo>
                    <a:pt x="220" y="64"/>
                  </a:lnTo>
                  <a:lnTo>
                    <a:pt x="212" y="72"/>
                  </a:lnTo>
                  <a:lnTo>
                    <a:pt x="212" y="74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4" y="90"/>
                  </a:lnTo>
                  <a:lnTo>
                    <a:pt x="196" y="98"/>
                  </a:lnTo>
                  <a:lnTo>
                    <a:pt x="194" y="102"/>
                  </a:lnTo>
                  <a:lnTo>
                    <a:pt x="186" y="106"/>
                  </a:lnTo>
                  <a:lnTo>
                    <a:pt x="184" y="108"/>
                  </a:lnTo>
                  <a:lnTo>
                    <a:pt x="180" y="116"/>
                  </a:lnTo>
                  <a:lnTo>
                    <a:pt x="176" y="126"/>
                  </a:lnTo>
                  <a:lnTo>
                    <a:pt x="174" y="128"/>
                  </a:lnTo>
                  <a:lnTo>
                    <a:pt x="172" y="134"/>
                  </a:lnTo>
                  <a:lnTo>
                    <a:pt x="168" y="138"/>
                  </a:lnTo>
                  <a:lnTo>
                    <a:pt x="168" y="144"/>
                  </a:lnTo>
                  <a:lnTo>
                    <a:pt x="164" y="144"/>
                  </a:lnTo>
                  <a:lnTo>
                    <a:pt x="160" y="144"/>
                  </a:lnTo>
                  <a:lnTo>
                    <a:pt x="158" y="140"/>
                  </a:lnTo>
                  <a:lnTo>
                    <a:pt x="158" y="138"/>
                  </a:lnTo>
                  <a:lnTo>
                    <a:pt x="150" y="136"/>
                  </a:lnTo>
                  <a:lnTo>
                    <a:pt x="150" y="138"/>
                  </a:lnTo>
                  <a:lnTo>
                    <a:pt x="146" y="138"/>
                  </a:lnTo>
                  <a:lnTo>
                    <a:pt x="144" y="134"/>
                  </a:lnTo>
                  <a:lnTo>
                    <a:pt x="142" y="134"/>
                  </a:lnTo>
                  <a:lnTo>
                    <a:pt x="132" y="140"/>
                  </a:lnTo>
                  <a:lnTo>
                    <a:pt x="132" y="144"/>
                  </a:lnTo>
                  <a:lnTo>
                    <a:pt x="116" y="156"/>
                  </a:lnTo>
                  <a:lnTo>
                    <a:pt x="112" y="166"/>
                  </a:lnTo>
                  <a:lnTo>
                    <a:pt x="108" y="176"/>
                  </a:lnTo>
                  <a:lnTo>
                    <a:pt x="94" y="180"/>
                  </a:lnTo>
                  <a:lnTo>
                    <a:pt x="84" y="178"/>
                  </a:lnTo>
                  <a:lnTo>
                    <a:pt x="70" y="180"/>
                  </a:lnTo>
                  <a:lnTo>
                    <a:pt x="64" y="182"/>
                  </a:lnTo>
                  <a:lnTo>
                    <a:pt x="60" y="180"/>
                  </a:lnTo>
                  <a:lnTo>
                    <a:pt x="56" y="178"/>
                  </a:lnTo>
                  <a:lnTo>
                    <a:pt x="48" y="164"/>
                  </a:lnTo>
                  <a:lnTo>
                    <a:pt x="48" y="158"/>
                  </a:lnTo>
                  <a:lnTo>
                    <a:pt x="42" y="148"/>
                  </a:lnTo>
                  <a:lnTo>
                    <a:pt x="38" y="146"/>
                  </a:lnTo>
                  <a:lnTo>
                    <a:pt x="28" y="140"/>
                  </a:lnTo>
                  <a:lnTo>
                    <a:pt x="6" y="138"/>
                  </a:lnTo>
                  <a:lnTo>
                    <a:pt x="0" y="134"/>
                  </a:lnTo>
                  <a:lnTo>
                    <a:pt x="4" y="64"/>
                  </a:lnTo>
                  <a:lnTo>
                    <a:pt x="48" y="0"/>
                  </a:lnTo>
                  <a:lnTo>
                    <a:pt x="140" y="16"/>
                  </a:lnTo>
                  <a:lnTo>
                    <a:pt x="208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5" name="Freeform 263"/>
            <p:cNvSpPr>
              <a:spLocks/>
            </p:cNvSpPr>
            <p:nvPr/>
          </p:nvSpPr>
          <p:spPr bwMode="ltGray">
            <a:xfrm>
              <a:off x="3957638" y="3981450"/>
              <a:ext cx="84137" cy="196850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52" y="15"/>
                </a:cxn>
                <a:cxn ang="0">
                  <a:pos x="52" y="20"/>
                </a:cxn>
                <a:cxn ang="0">
                  <a:pos x="52" y="24"/>
                </a:cxn>
                <a:cxn ang="0">
                  <a:pos x="50" y="30"/>
                </a:cxn>
                <a:cxn ang="0">
                  <a:pos x="50" y="34"/>
                </a:cxn>
                <a:cxn ang="0">
                  <a:pos x="52" y="39"/>
                </a:cxn>
                <a:cxn ang="0">
                  <a:pos x="47" y="41"/>
                </a:cxn>
                <a:cxn ang="0">
                  <a:pos x="47" y="47"/>
                </a:cxn>
                <a:cxn ang="0">
                  <a:pos x="45" y="48"/>
                </a:cxn>
                <a:cxn ang="0">
                  <a:pos x="42" y="52"/>
                </a:cxn>
                <a:cxn ang="0">
                  <a:pos x="38" y="58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33" y="63"/>
                </a:cxn>
                <a:cxn ang="0">
                  <a:pos x="31" y="67"/>
                </a:cxn>
                <a:cxn ang="0">
                  <a:pos x="31" y="69"/>
                </a:cxn>
                <a:cxn ang="0">
                  <a:pos x="29" y="86"/>
                </a:cxn>
                <a:cxn ang="0">
                  <a:pos x="31" y="89"/>
                </a:cxn>
                <a:cxn ang="0">
                  <a:pos x="31" y="91"/>
                </a:cxn>
                <a:cxn ang="0">
                  <a:pos x="28" y="95"/>
                </a:cxn>
                <a:cxn ang="0">
                  <a:pos x="29" y="102"/>
                </a:cxn>
                <a:cxn ang="0">
                  <a:pos x="29" y="106"/>
                </a:cxn>
                <a:cxn ang="0">
                  <a:pos x="26" y="108"/>
                </a:cxn>
                <a:cxn ang="0">
                  <a:pos x="24" y="106"/>
                </a:cxn>
                <a:cxn ang="0">
                  <a:pos x="17" y="106"/>
                </a:cxn>
                <a:cxn ang="0">
                  <a:pos x="10" y="108"/>
                </a:cxn>
                <a:cxn ang="0">
                  <a:pos x="7" y="47"/>
                </a:cxn>
                <a:cxn ang="0">
                  <a:pos x="0" y="35"/>
                </a:cxn>
                <a:cxn ang="0">
                  <a:pos x="5" y="22"/>
                </a:cxn>
                <a:cxn ang="0">
                  <a:pos x="35" y="0"/>
                </a:cxn>
                <a:cxn ang="0">
                  <a:pos x="50" y="9"/>
                </a:cxn>
              </a:cxnLst>
              <a:rect l="0" t="0" r="r" b="b"/>
              <a:pathLst>
                <a:path w="53" h="109">
                  <a:moveTo>
                    <a:pt x="50" y="9"/>
                  </a:moveTo>
                  <a:lnTo>
                    <a:pt x="52" y="15"/>
                  </a:lnTo>
                  <a:lnTo>
                    <a:pt x="52" y="20"/>
                  </a:lnTo>
                  <a:lnTo>
                    <a:pt x="52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2" y="39"/>
                  </a:lnTo>
                  <a:lnTo>
                    <a:pt x="47" y="41"/>
                  </a:lnTo>
                  <a:lnTo>
                    <a:pt x="47" y="47"/>
                  </a:lnTo>
                  <a:lnTo>
                    <a:pt x="45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6" y="61"/>
                  </a:lnTo>
                  <a:lnTo>
                    <a:pt x="33" y="60"/>
                  </a:lnTo>
                  <a:lnTo>
                    <a:pt x="33" y="63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29" y="86"/>
                  </a:lnTo>
                  <a:lnTo>
                    <a:pt x="31" y="89"/>
                  </a:lnTo>
                  <a:lnTo>
                    <a:pt x="31" y="91"/>
                  </a:lnTo>
                  <a:lnTo>
                    <a:pt x="28" y="95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4" y="106"/>
                  </a:lnTo>
                  <a:lnTo>
                    <a:pt x="17" y="106"/>
                  </a:lnTo>
                  <a:lnTo>
                    <a:pt x="10" y="108"/>
                  </a:lnTo>
                  <a:lnTo>
                    <a:pt x="7" y="47"/>
                  </a:lnTo>
                  <a:lnTo>
                    <a:pt x="0" y="35"/>
                  </a:lnTo>
                  <a:lnTo>
                    <a:pt x="5" y="22"/>
                  </a:lnTo>
                  <a:lnTo>
                    <a:pt x="35" y="0"/>
                  </a:lnTo>
                  <a:lnTo>
                    <a:pt x="50" y="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6" name="Freeform 264"/>
            <p:cNvSpPr>
              <a:spLocks/>
            </p:cNvSpPr>
            <p:nvPr/>
          </p:nvSpPr>
          <p:spPr bwMode="ltGray">
            <a:xfrm>
              <a:off x="3956050" y="3979863"/>
              <a:ext cx="98425" cy="211137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60" y="16"/>
                </a:cxn>
                <a:cxn ang="0">
                  <a:pos x="60" y="22"/>
                </a:cxn>
                <a:cxn ang="0">
                  <a:pos x="60" y="26"/>
                </a:cxn>
                <a:cxn ang="0">
                  <a:pos x="58" y="32"/>
                </a:cxn>
                <a:cxn ang="0">
                  <a:pos x="58" y="36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6"/>
                </a:cxn>
                <a:cxn ang="0">
                  <a:pos x="44" y="62"/>
                </a:cxn>
                <a:cxn ang="0">
                  <a:pos x="42" y="66"/>
                </a:cxn>
                <a:cxn ang="0">
                  <a:pos x="38" y="64"/>
                </a:cxn>
                <a:cxn ang="0">
                  <a:pos x="38" y="68"/>
                </a:cxn>
                <a:cxn ang="0">
                  <a:pos x="36" y="72"/>
                </a:cxn>
                <a:cxn ang="0">
                  <a:pos x="36" y="74"/>
                </a:cxn>
                <a:cxn ang="0">
                  <a:pos x="34" y="92"/>
                </a:cxn>
                <a:cxn ang="0">
                  <a:pos x="36" y="96"/>
                </a:cxn>
                <a:cxn ang="0">
                  <a:pos x="36" y="98"/>
                </a:cxn>
                <a:cxn ang="0">
                  <a:pos x="32" y="102"/>
                </a:cxn>
                <a:cxn ang="0">
                  <a:pos x="34" y="110"/>
                </a:cxn>
                <a:cxn ang="0">
                  <a:pos x="34" y="114"/>
                </a:cxn>
                <a:cxn ang="0">
                  <a:pos x="30" y="116"/>
                </a:cxn>
                <a:cxn ang="0">
                  <a:pos x="28" y="114"/>
                </a:cxn>
                <a:cxn ang="0">
                  <a:pos x="20" y="114"/>
                </a:cxn>
                <a:cxn ang="0">
                  <a:pos x="12" y="116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6" y="24"/>
                </a:cxn>
                <a:cxn ang="0">
                  <a:pos x="40" y="0"/>
                </a:cxn>
                <a:cxn ang="0">
                  <a:pos x="58" y="10"/>
                </a:cxn>
              </a:cxnLst>
              <a:rect l="0" t="0" r="r" b="b"/>
              <a:pathLst>
                <a:path w="61" h="117">
                  <a:moveTo>
                    <a:pt x="58" y="10"/>
                  </a:moveTo>
                  <a:lnTo>
                    <a:pt x="60" y="16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6"/>
                  </a:lnTo>
                  <a:lnTo>
                    <a:pt x="44" y="62"/>
                  </a:lnTo>
                  <a:lnTo>
                    <a:pt x="42" y="6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6" y="72"/>
                  </a:lnTo>
                  <a:lnTo>
                    <a:pt x="36" y="74"/>
                  </a:lnTo>
                  <a:lnTo>
                    <a:pt x="34" y="92"/>
                  </a:lnTo>
                  <a:lnTo>
                    <a:pt x="36" y="96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0" y="116"/>
                  </a:lnTo>
                  <a:lnTo>
                    <a:pt x="28" y="114"/>
                  </a:lnTo>
                  <a:lnTo>
                    <a:pt x="20" y="114"/>
                  </a:lnTo>
                  <a:lnTo>
                    <a:pt x="12" y="116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6" y="24"/>
                  </a:lnTo>
                  <a:lnTo>
                    <a:pt x="40" y="0"/>
                  </a:lnTo>
                  <a:lnTo>
                    <a:pt x="5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7" name="Freeform 265"/>
            <p:cNvSpPr>
              <a:spLocks/>
            </p:cNvSpPr>
            <p:nvPr/>
          </p:nvSpPr>
          <p:spPr bwMode="ltGray">
            <a:xfrm>
              <a:off x="3933825" y="4014788"/>
              <a:ext cx="46038" cy="184150"/>
            </a:xfrm>
            <a:custGeom>
              <a:avLst/>
              <a:gdLst/>
              <a:ahLst/>
              <a:cxnLst>
                <a:cxn ang="0">
                  <a:pos x="26" y="6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26" y="26"/>
                </a:cxn>
                <a:cxn ang="0">
                  <a:pos x="28" y="32"/>
                </a:cxn>
                <a:cxn ang="0">
                  <a:pos x="26" y="88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0" y="78"/>
                </a:cxn>
                <a:cxn ang="0">
                  <a:pos x="0" y="0"/>
                </a:cxn>
                <a:cxn ang="0">
                  <a:pos x="26" y="6"/>
                </a:cxn>
              </a:cxnLst>
              <a:rect l="0" t="0" r="r" b="b"/>
              <a:pathLst>
                <a:path w="29" h="101">
                  <a:moveTo>
                    <a:pt x="26" y="6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26" y="26"/>
                  </a:lnTo>
                  <a:lnTo>
                    <a:pt x="28" y="32"/>
                  </a:lnTo>
                  <a:lnTo>
                    <a:pt x="26" y="88"/>
                  </a:lnTo>
                  <a:lnTo>
                    <a:pt x="28" y="96"/>
                  </a:lnTo>
                  <a:lnTo>
                    <a:pt x="16" y="100"/>
                  </a:lnTo>
                  <a:lnTo>
                    <a:pt x="0" y="78"/>
                  </a:lnTo>
                  <a:lnTo>
                    <a:pt x="0" y="0"/>
                  </a:lnTo>
                  <a:lnTo>
                    <a:pt x="2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8" name="Freeform 266"/>
            <p:cNvSpPr>
              <a:spLocks/>
            </p:cNvSpPr>
            <p:nvPr/>
          </p:nvSpPr>
          <p:spPr bwMode="ltGray">
            <a:xfrm>
              <a:off x="3827463" y="4021138"/>
              <a:ext cx="134937" cy="220662"/>
            </a:xfrm>
            <a:custGeom>
              <a:avLst/>
              <a:gdLst/>
              <a:ahLst/>
              <a:cxnLst>
                <a:cxn ang="0">
                  <a:pos x="8" y="108"/>
                </a:cxn>
                <a:cxn ang="0">
                  <a:pos x="18" y="112"/>
                </a:cxn>
                <a:cxn ang="0">
                  <a:pos x="24" y="120"/>
                </a:cxn>
                <a:cxn ang="0">
                  <a:pos x="30" y="114"/>
                </a:cxn>
                <a:cxn ang="0">
                  <a:pos x="42" y="112"/>
                </a:cxn>
                <a:cxn ang="0">
                  <a:pos x="50" y="110"/>
                </a:cxn>
                <a:cxn ang="0">
                  <a:pos x="60" y="102"/>
                </a:cxn>
                <a:cxn ang="0">
                  <a:pos x="66" y="102"/>
                </a:cxn>
                <a:cxn ang="0">
                  <a:pos x="70" y="98"/>
                </a:cxn>
                <a:cxn ang="0">
                  <a:pos x="80" y="98"/>
                </a:cxn>
                <a:cxn ang="0">
                  <a:pos x="84" y="96"/>
                </a:cxn>
                <a:cxn ang="0">
                  <a:pos x="78" y="78"/>
                </a:cxn>
                <a:cxn ang="0">
                  <a:pos x="82" y="28"/>
                </a:cxn>
                <a:cxn ang="0">
                  <a:pos x="78" y="24"/>
                </a:cxn>
                <a:cxn ang="0">
                  <a:pos x="80" y="18"/>
                </a:cxn>
                <a:cxn ang="0">
                  <a:pos x="72" y="2"/>
                </a:cxn>
                <a:cxn ang="0">
                  <a:pos x="10" y="0"/>
                </a:cxn>
                <a:cxn ang="0">
                  <a:pos x="0" y="86"/>
                </a:cxn>
                <a:cxn ang="0">
                  <a:pos x="8" y="108"/>
                </a:cxn>
              </a:cxnLst>
              <a:rect l="0" t="0" r="r" b="b"/>
              <a:pathLst>
                <a:path w="85" h="121">
                  <a:moveTo>
                    <a:pt x="8" y="108"/>
                  </a:moveTo>
                  <a:lnTo>
                    <a:pt x="18" y="112"/>
                  </a:lnTo>
                  <a:lnTo>
                    <a:pt x="24" y="120"/>
                  </a:lnTo>
                  <a:lnTo>
                    <a:pt x="30" y="114"/>
                  </a:lnTo>
                  <a:lnTo>
                    <a:pt x="42" y="112"/>
                  </a:lnTo>
                  <a:lnTo>
                    <a:pt x="50" y="110"/>
                  </a:lnTo>
                  <a:lnTo>
                    <a:pt x="60" y="102"/>
                  </a:lnTo>
                  <a:lnTo>
                    <a:pt x="66" y="102"/>
                  </a:lnTo>
                  <a:lnTo>
                    <a:pt x="70" y="98"/>
                  </a:lnTo>
                  <a:lnTo>
                    <a:pt x="80" y="98"/>
                  </a:lnTo>
                  <a:lnTo>
                    <a:pt x="84" y="96"/>
                  </a:lnTo>
                  <a:lnTo>
                    <a:pt x="78" y="78"/>
                  </a:lnTo>
                  <a:lnTo>
                    <a:pt x="82" y="28"/>
                  </a:lnTo>
                  <a:lnTo>
                    <a:pt x="78" y="24"/>
                  </a:lnTo>
                  <a:lnTo>
                    <a:pt x="80" y="18"/>
                  </a:lnTo>
                  <a:lnTo>
                    <a:pt x="72" y="2"/>
                  </a:lnTo>
                  <a:lnTo>
                    <a:pt x="10" y="0"/>
                  </a:lnTo>
                  <a:lnTo>
                    <a:pt x="0" y="86"/>
                  </a:lnTo>
                  <a:lnTo>
                    <a:pt x="8" y="10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9" name="Freeform 267"/>
            <p:cNvSpPr>
              <a:spLocks/>
            </p:cNvSpPr>
            <p:nvPr/>
          </p:nvSpPr>
          <p:spPr bwMode="ltGray">
            <a:xfrm>
              <a:off x="3671888" y="4017963"/>
              <a:ext cx="188912" cy="215900"/>
            </a:xfrm>
            <a:custGeom>
              <a:avLst/>
              <a:gdLst/>
              <a:ahLst/>
              <a:cxnLst>
                <a:cxn ang="0">
                  <a:pos x="112" y="18"/>
                </a:cxn>
                <a:cxn ang="0">
                  <a:pos x="118" y="28"/>
                </a:cxn>
                <a:cxn ang="0">
                  <a:pos x="116" y="44"/>
                </a:cxn>
                <a:cxn ang="0">
                  <a:pos x="118" y="48"/>
                </a:cxn>
                <a:cxn ang="0">
                  <a:pos x="118" y="56"/>
                </a:cxn>
                <a:cxn ang="0">
                  <a:pos x="114" y="58"/>
                </a:cxn>
                <a:cxn ang="0">
                  <a:pos x="110" y="64"/>
                </a:cxn>
                <a:cxn ang="0">
                  <a:pos x="106" y="78"/>
                </a:cxn>
                <a:cxn ang="0">
                  <a:pos x="104" y="82"/>
                </a:cxn>
                <a:cxn ang="0">
                  <a:pos x="102" y="88"/>
                </a:cxn>
                <a:cxn ang="0">
                  <a:pos x="106" y="100"/>
                </a:cxn>
                <a:cxn ang="0">
                  <a:pos x="110" y="106"/>
                </a:cxn>
                <a:cxn ang="0">
                  <a:pos x="110" y="112"/>
                </a:cxn>
                <a:cxn ang="0">
                  <a:pos x="100" y="110"/>
                </a:cxn>
                <a:cxn ang="0">
                  <a:pos x="90" y="108"/>
                </a:cxn>
                <a:cxn ang="0">
                  <a:pos x="80" y="108"/>
                </a:cxn>
                <a:cxn ang="0">
                  <a:pos x="72" y="108"/>
                </a:cxn>
                <a:cxn ang="0">
                  <a:pos x="56" y="108"/>
                </a:cxn>
                <a:cxn ang="0">
                  <a:pos x="40" y="112"/>
                </a:cxn>
                <a:cxn ang="0">
                  <a:pos x="28" y="118"/>
                </a:cxn>
                <a:cxn ang="0">
                  <a:pos x="22" y="118"/>
                </a:cxn>
                <a:cxn ang="0">
                  <a:pos x="0" y="64"/>
                </a:cxn>
                <a:cxn ang="0">
                  <a:pos x="22" y="0"/>
                </a:cxn>
                <a:cxn ang="0">
                  <a:pos x="112" y="18"/>
                </a:cxn>
              </a:cxnLst>
              <a:rect l="0" t="0" r="r" b="b"/>
              <a:pathLst>
                <a:path w="119" h="119">
                  <a:moveTo>
                    <a:pt x="112" y="18"/>
                  </a:moveTo>
                  <a:lnTo>
                    <a:pt x="118" y="28"/>
                  </a:lnTo>
                  <a:lnTo>
                    <a:pt x="116" y="44"/>
                  </a:lnTo>
                  <a:lnTo>
                    <a:pt x="118" y="48"/>
                  </a:lnTo>
                  <a:lnTo>
                    <a:pt x="118" y="56"/>
                  </a:lnTo>
                  <a:lnTo>
                    <a:pt x="114" y="58"/>
                  </a:lnTo>
                  <a:lnTo>
                    <a:pt x="110" y="64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2" y="88"/>
                  </a:lnTo>
                  <a:lnTo>
                    <a:pt x="106" y="100"/>
                  </a:lnTo>
                  <a:lnTo>
                    <a:pt x="110" y="106"/>
                  </a:lnTo>
                  <a:lnTo>
                    <a:pt x="110" y="112"/>
                  </a:lnTo>
                  <a:lnTo>
                    <a:pt x="100" y="110"/>
                  </a:lnTo>
                  <a:lnTo>
                    <a:pt x="90" y="108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56" y="108"/>
                  </a:lnTo>
                  <a:lnTo>
                    <a:pt x="40" y="112"/>
                  </a:lnTo>
                  <a:lnTo>
                    <a:pt x="28" y="118"/>
                  </a:lnTo>
                  <a:lnTo>
                    <a:pt x="22" y="118"/>
                  </a:lnTo>
                  <a:lnTo>
                    <a:pt x="0" y="64"/>
                  </a:lnTo>
                  <a:lnTo>
                    <a:pt x="22" y="0"/>
                  </a:lnTo>
                  <a:lnTo>
                    <a:pt x="112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0" name="Freeform 268"/>
            <p:cNvSpPr>
              <a:spLocks/>
            </p:cNvSpPr>
            <p:nvPr/>
          </p:nvSpPr>
          <p:spPr bwMode="ltGray">
            <a:xfrm>
              <a:off x="3598863" y="4076700"/>
              <a:ext cx="122237" cy="15716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" y="36"/>
                </a:cxn>
                <a:cxn ang="0">
                  <a:pos x="22" y="52"/>
                </a:cxn>
                <a:cxn ang="0">
                  <a:pos x="32" y="66"/>
                </a:cxn>
                <a:cxn ang="0">
                  <a:pos x="38" y="68"/>
                </a:cxn>
                <a:cxn ang="0">
                  <a:pos x="48" y="78"/>
                </a:cxn>
                <a:cxn ang="0">
                  <a:pos x="60" y="84"/>
                </a:cxn>
                <a:cxn ang="0">
                  <a:pos x="66" y="86"/>
                </a:cxn>
                <a:cxn ang="0">
                  <a:pos x="70" y="86"/>
                </a:cxn>
                <a:cxn ang="0">
                  <a:pos x="70" y="68"/>
                </a:cxn>
                <a:cxn ang="0">
                  <a:pos x="76" y="58"/>
                </a:cxn>
                <a:cxn ang="0">
                  <a:pos x="76" y="56"/>
                </a:cxn>
                <a:cxn ang="0">
                  <a:pos x="66" y="54"/>
                </a:cxn>
                <a:cxn ang="0">
                  <a:pos x="64" y="44"/>
                </a:cxn>
                <a:cxn ang="0">
                  <a:pos x="52" y="42"/>
                </a:cxn>
                <a:cxn ang="0">
                  <a:pos x="60" y="38"/>
                </a:cxn>
                <a:cxn ang="0">
                  <a:pos x="60" y="32"/>
                </a:cxn>
                <a:cxn ang="0">
                  <a:pos x="62" y="30"/>
                </a:cxn>
                <a:cxn ang="0">
                  <a:pos x="62" y="20"/>
                </a:cxn>
                <a:cxn ang="0">
                  <a:pos x="38" y="0"/>
                </a:cxn>
                <a:cxn ang="0">
                  <a:pos x="8" y="14"/>
                </a:cxn>
                <a:cxn ang="0">
                  <a:pos x="0" y="28"/>
                </a:cxn>
              </a:cxnLst>
              <a:rect l="0" t="0" r="r" b="b"/>
              <a:pathLst>
                <a:path w="77" h="87">
                  <a:moveTo>
                    <a:pt x="0" y="28"/>
                  </a:moveTo>
                  <a:lnTo>
                    <a:pt x="4" y="36"/>
                  </a:lnTo>
                  <a:lnTo>
                    <a:pt x="22" y="52"/>
                  </a:lnTo>
                  <a:lnTo>
                    <a:pt x="32" y="66"/>
                  </a:lnTo>
                  <a:lnTo>
                    <a:pt x="38" y="68"/>
                  </a:lnTo>
                  <a:lnTo>
                    <a:pt x="48" y="78"/>
                  </a:lnTo>
                  <a:lnTo>
                    <a:pt x="60" y="84"/>
                  </a:lnTo>
                  <a:lnTo>
                    <a:pt x="66" y="86"/>
                  </a:lnTo>
                  <a:lnTo>
                    <a:pt x="70" y="86"/>
                  </a:lnTo>
                  <a:lnTo>
                    <a:pt x="70" y="68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66" y="54"/>
                  </a:lnTo>
                  <a:lnTo>
                    <a:pt x="64" y="44"/>
                  </a:lnTo>
                  <a:lnTo>
                    <a:pt x="52" y="42"/>
                  </a:lnTo>
                  <a:lnTo>
                    <a:pt x="60" y="38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62" y="20"/>
                  </a:lnTo>
                  <a:lnTo>
                    <a:pt x="38" y="0"/>
                  </a:lnTo>
                  <a:lnTo>
                    <a:pt x="8" y="14"/>
                  </a:lnTo>
                  <a:lnTo>
                    <a:pt x="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1" name="Freeform 269"/>
            <p:cNvSpPr>
              <a:spLocks/>
            </p:cNvSpPr>
            <p:nvPr/>
          </p:nvSpPr>
          <p:spPr bwMode="ltGray">
            <a:xfrm>
              <a:off x="3563938" y="4021138"/>
              <a:ext cx="82550" cy="12223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2" y="44"/>
                </a:cxn>
                <a:cxn ang="0">
                  <a:pos x="8" y="50"/>
                </a:cxn>
                <a:cxn ang="0">
                  <a:pos x="8" y="54"/>
                </a:cxn>
                <a:cxn ang="0">
                  <a:pos x="1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28" y="60"/>
                </a:cxn>
                <a:cxn ang="0">
                  <a:pos x="32" y="60"/>
                </a:cxn>
                <a:cxn ang="0">
                  <a:pos x="34" y="52"/>
                </a:cxn>
                <a:cxn ang="0">
                  <a:pos x="40" y="48"/>
                </a:cxn>
                <a:cxn ang="0">
                  <a:pos x="46" y="48"/>
                </a:cxn>
                <a:cxn ang="0">
                  <a:pos x="46" y="40"/>
                </a:cxn>
                <a:cxn ang="0">
                  <a:pos x="50" y="34"/>
                </a:cxn>
                <a:cxn ang="0">
                  <a:pos x="46" y="2"/>
                </a:cxn>
                <a:cxn ang="0">
                  <a:pos x="16" y="0"/>
                </a:cxn>
                <a:cxn ang="0">
                  <a:pos x="0" y="22"/>
                </a:cxn>
              </a:cxnLst>
              <a:rect l="0" t="0" r="r" b="b"/>
              <a:pathLst>
                <a:path w="51" h="67">
                  <a:moveTo>
                    <a:pt x="0" y="22"/>
                  </a:moveTo>
                  <a:lnTo>
                    <a:pt x="0" y="30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1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4" y="52"/>
                  </a:lnTo>
                  <a:lnTo>
                    <a:pt x="40" y="48"/>
                  </a:lnTo>
                  <a:lnTo>
                    <a:pt x="46" y="48"/>
                  </a:lnTo>
                  <a:lnTo>
                    <a:pt x="46" y="40"/>
                  </a:lnTo>
                  <a:lnTo>
                    <a:pt x="50" y="34"/>
                  </a:lnTo>
                  <a:lnTo>
                    <a:pt x="46" y="2"/>
                  </a:lnTo>
                  <a:lnTo>
                    <a:pt x="16" y="0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2" name="Freeform 270"/>
            <p:cNvSpPr>
              <a:spLocks/>
            </p:cNvSpPr>
            <p:nvPr/>
          </p:nvSpPr>
          <p:spPr bwMode="ltGray">
            <a:xfrm>
              <a:off x="3516313" y="3937000"/>
              <a:ext cx="193675" cy="18732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35"/>
                </a:cxn>
                <a:cxn ang="0">
                  <a:pos x="11" y="39"/>
                </a:cxn>
                <a:cxn ang="0">
                  <a:pos x="17" y="45"/>
                </a:cxn>
                <a:cxn ang="0">
                  <a:pos x="23" y="52"/>
                </a:cxn>
                <a:cxn ang="0">
                  <a:pos x="23" y="57"/>
                </a:cxn>
                <a:cxn ang="0">
                  <a:pos x="28" y="67"/>
                </a:cxn>
                <a:cxn ang="0">
                  <a:pos x="38" y="61"/>
                </a:cxn>
                <a:cxn ang="0">
                  <a:pos x="45" y="52"/>
                </a:cxn>
                <a:cxn ang="0">
                  <a:pos x="51" y="46"/>
                </a:cxn>
                <a:cxn ang="0">
                  <a:pos x="66" y="48"/>
                </a:cxn>
                <a:cxn ang="0">
                  <a:pos x="68" y="52"/>
                </a:cxn>
                <a:cxn ang="0">
                  <a:pos x="68" y="54"/>
                </a:cxn>
                <a:cxn ang="0">
                  <a:pos x="69" y="63"/>
                </a:cxn>
                <a:cxn ang="0">
                  <a:pos x="71" y="67"/>
                </a:cxn>
                <a:cxn ang="0">
                  <a:pos x="71" y="76"/>
                </a:cxn>
                <a:cxn ang="0">
                  <a:pos x="75" y="78"/>
                </a:cxn>
                <a:cxn ang="0">
                  <a:pos x="79" y="76"/>
                </a:cxn>
                <a:cxn ang="0">
                  <a:pos x="86" y="78"/>
                </a:cxn>
                <a:cxn ang="0">
                  <a:pos x="92" y="87"/>
                </a:cxn>
                <a:cxn ang="0">
                  <a:pos x="88" y="95"/>
                </a:cxn>
                <a:cxn ang="0">
                  <a:pos x="88" y="98"/>
                </a:cxn>
                <a:cxn ang="0">
                  <a:pos x="92" y="102"/>
                </a:cxn>
                <a:cxn ang="0">
                  <a:pos x="99" y="96"/>
                </a:cxn>
                <a:cxn ang="0">
                  <a:pos x="109" y="95"/>
                </a:cxn>
                <a:cxn ang="0">
                  <a:pos x="113" y="89"/>
                </a:cxn>
                <a:cxn ang="0">
                  <a:pos x="113" y="78"/>
                </a:cxn>
                <a:cxn ang="0">
                  <a:pos x="118" y="78"/>
                </a:cxn>
                <a:cxn ang="0">
                  <a:pos x="118" y="70"/>
                </a:cxn>
                <a:cxn ang="0">
                  <a:pos x="114" y="67"/>
                </a:cxn>
                <a:cxn ang="0">
                  <a:pos x="113" y="63"/>
                </a:cxn>
                <a:cxn ang="0">
                  <a:pos x="113" y="57"/>
                </a:cxn>
                <a:cxn ang="0">
                  <a:pos x="114" y="52"/>
                </a:cxn>
                <a:cxn ang="0">
                  <a:pos x="118" y="48"/>
                </a:cxn>
                <a:cxn ang="0">
                  <a:pos x="122" y="46"/>
                </a:cxn>
                <a:cxn ang="0">
                  <a:pos x="116" y="15"/>
                </a:cxn>
                <a:cxn ang="0">
                  <a:pos x="32" y="0"/>
                </a:cxn>
                <a:cxn ang="0">
                  <a:pos x="2" y="26"/>
                </a:cxn>
                <a:cxn ang="0">
                  <a:pos x="0" y="32"/>
                </a:cxn>
              </a:cxnLst>
              <a:rect l="0" t="0" r="r" b="b"/>
              <a:pathLst>
                <a:path w="123" h="103">
                  <a:moveTo>
                    <a:pt x="0" y="32"/>
                  </a:moveTo>
                  <a:lnTo>
                    <a:pt x="8" y="35"/>
                  </a:lnTo>
                  <a:lnTo>
                    <a:pt x="11" y="39"/>
                  </a:lnTo>
                  <a:lnTo>
                    <a:pt x="17" y="45"/>
                  </a:lnTo>
                  <a:lnTo>
                    <a:pt x="23" y="52"/>
                  </a:lnTo>
                  <a:lnTo>
                    <a:pt x="23" y="57"/>
                  </a:lnTo>
                  <a:lnTo>
                    <a:pt x="28" y="67"/>
                  </a:lnTo>
                  <a:lnTo>
                    <a:pt x="38" y="61"/>
                  </a:lnTo>
                  <a:lnTo>
                    <a:pt x="45" y="52"/>
                  </a:lnTo>
                  <a:lnTo>
                    <a:pt x="51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9" y="63"/>
                  </a:lnTo>
                  <a:lnTo>
                    <a:pt x="71" y="67"/>
                  </a:lnTo>
                  <a:lnTo>
                    <a:pt x="71" y="76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6" y="78"/>
                  </a:lnTo>
                  <a:lnTo>
                    <a:pt x="92" y="87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92" y="102"/>
                  </a:lnTo>
                  <a:lnTo>
                    <a:pt x="99" y="96"/>
                  </a:lnTo>
                  <a:lnTo>
                    <a:pt x="109" y="95"/>
                  </a:lnTo>
                  <a:lnTo>
                    <a:pt x="113" y="89"/>
                  </a:lnTo>
                  <a:lnTo>
                    <a:pt x="113" y="78"/>
                  </a:lnTo>
                  <a:lnTo>
                    <a:pt x="118" y="78"/>
                  </a:lnTo>
                  <a:lnTo>
                    <a:pt x="118" y="70"/>
                  </a:lnTo>
                  <a:lnTo>
                    <a:pt x="114" y="67"/>
                  </a:lnTo>
                  <a:lnTo>
                    <a:pt x="113" y="63"/>
                  </a:lnTo>
                  <a:lnTo>
                    <a:pt x="113" y="57"/>
                  </a:lnTo>
                  <a:lnTo>
                    <a:pt x="114" y="52"/>
                  </a:lnTo>
                  <a:lnTo>
                    <a:pt x="118" y="48"/>
                  </a:lnTo>
                  <a:lnTo>
                    <a:pt x="122" y="46"/>
                  </a:lnTo>
                  <a:lnTo>
                    <a:pt x="116" y="15"/>
                  </a:lnTo>
                  <a:lnTo>
                    <a:pt x="32" y="0"/>
                  </a:lnTo>
                  <a:lnTo>
                    <a:pt x="2" y="26"/>
                  </a:lnTo>
                  <a:lnTo>
                    <a:pt x="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3" name="Freeform 271"/>
            <p:cNvSpPr>
              <a:spLocks/>
            </p:cNvSpPr>
            <p:nvPr/>
          </p:nvSpPr>
          <p:spPr bwMode="ltGray">
            <a:xfrm>
              <a:off x="3514725" y="3935413"/>
              <a:ext cx="206375" cy="201612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38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24" y="56"/>
                </a:cxn>
                <a:cxn ang="0">
                  <a:pos x="24" y="62"/>
                </a:cxn>
                <a:cxn ang="0">
                  <a:pos x="30" y="72"/>
                </a:cxn>
                <a:cxn ang="0">
                  <a:pos x="40" y="66"/>
                </a:cxn>
                <a:cxn ang="0">
                  <a:pos x="48" y="56"/>
                </a:cxn>
                <a:cxn ang="0">
                  <a:pos x="54" y="50"/>
                </a:cxn>
                <a:cxn ang="0">
                  <a:pos x="70" y="52"/>
                </a:cxn>
                <a:cxn ang="0">
                  <a:pos x="72" y="56"/>
                </a:cxn>
                <a:cxn ang="0">
                  <a:pos x="72" y="58"/>
                </a:cxn>
                <a:cxn ang="0">
                  <a:pos x="74" y="68"/>
                </a:cxn>
                <a:cxn ang="0">
                  <a:pos x="76" y="72"/>
                </a:cxn>
                <a:cxn ang="0">
                  <a:pos x="76" y="82"/>
                </a:cxn>
                <a:cxn ang="0">
                  <a:pos x="80" y="84"/>
                </a:cxn>
                <a:cxn ang="0">
                  <a:pos x="84" y="82"/>
                </a:cxn>
                <a:cxn ang="0">
                  <a:pos x="92" y="84"/>
                </a:cxn>
                <a:cxn ang="0">
                  <a:pos x="98" y="94"/>
                </a:cxn>
                <a:cxn ang="0">
                  <a:pos x="94" y="102"/>
                </a:cxn>
                <a:cxn ang="0">
                  <a:pos x="94" y="106"/>
                </a:cxn>
                <a:cxn ang="0">
                  <a:pos x="98" y="110"/>
                </a:cxn>
                <a:cxn ang="0">
                  <a:pos x="106" y="104"/>
                </a:cxn>
                <a:cxn ang="0">
                  <a:pos x="116" y="102"/>
                </a:cxn>
                <a:cxn ang="0">
                  <a:pos x="120" y="96"/>
                </a:cxn>
                <a:cxn ang="0">
                  <a:pos x="120" y="84"/>
                </a:cxn>
                <a:cxn ang="0">
                  <a:pos x="126" y="84"/>
                </a:cxn>
                <a:cxn ang="0">
                  <a:pos x="126" y="76"/>
                </a:cxn>
                <a:cxn ang="0">
                  <a:pos x="122" y="72"/>
                </a:cxn>
                <a:cxn ang="0">
                  <a:pos x="120" y="68"/>
                </a:cxn>
                <a:cxn ang="0">
                  <a:pos x="120" y="62"/>
                </a:cxn>
                <a:cxn ang="0">
                  <a:pos x="122" y="56"/>
                </a:cxn>
                <a:cxn ang="0">
                  <a:pos x="126" y="52"/>
                </a:cxn>
                <a:cxn ang="0">
                  <a:pos x="130" y="50"/>
                </a:cxn>
                <a:cxn ang="0">
                  <a:pos x="124" y="16"/>
                </a:cxn>
                <a:cxn ang="0">
                  <a:pos x="34" y="0"/>
                </a:cxn>
                <a:cxn ang="0">
                  <a:pos x="2" y="28"/>
                </a:cxn>
                <a:cxn ang="0">
                  <a:pos x="0" y="34"/>
                </a:cxn>
              </a:cxnLst>
              <a:rect l="0" t="0" r="r" b="b"/>
              <a:pathLst>
                <a:path w="131" h="111">
                  <a:moveTo>
                    <a:pt x="0" y="34"/>
                  </a:moveTo>
                  <a:lnTo>
                    <a:pt x="8" y="38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62"/>
                  </a:lnTo>
                  <a:lnTo>
                    <a:pt x="30" y="72"/>
                  </a:lnTo>
                  <a:lnTo>
                    <a:pt x="40" y="66"/>
                  </a:lnTo>
                  <a:lnTo>
                    <a:pt x="48" y="56"/>
                  </a:lnTo>
                  <a:lnTo>
                    <a:pt x="54" y="50"/>
                  </a:lnTo>
                  <a:lnTo>
                    <a:pt x="70" y="52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4" y="68"/>
                  </a:lnTo>
                  <a:lnTo>
                    <a:pt x="76" y="72"/>
                  </a:lnTo>
                  <a:lnTo>
                    <a:pt x="76" y="82"/>
                  </a:lnTo>
                  <a:lnTo>
                    <a:pt x="80" y="84"/>
                  </a:lnTo>
                  <a:lnTo>
                    <a:pt x="84" y="82"/>
                  </a:lnTo>
                  <a:lnTo>
                    <a:pt x="92" y="84"/>
                  </a:lnTo>
                  <a:lnTo>
                    <a:pt x="98" y="94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98" y="110"/>
                  </a:lnTo>
                  <a:lnTo>
                    <a:pt x="106" y="104"/>
                  </a:lnTo>
                  <a:lnTo>
                    <a:pt x="116" y="102"/>
                  </a:lnTo>
                  <a:lnTo>
                    <a:pt x="120" y="96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26" y="76"/>
                  </a:lnTo>
                  <a:lnTo>
                    <a:pt x="122" y="72"/>
                  </a:lnTo>
                  <a:lnTo>
                    <a:pt x="120" y="68"/>
                  </a:lnTo>
                  <a:lnTo>
                    <a:pt x="120" y="62"/>
                  </a:lnTo>
                  <a:lnTo>
                    <a:pt x="122" y="56"/>
                  </a:lnTo>
                  <a:lnTo>
                    <a:pt x="126" y="52"/>
                  </a:lnTo>
                  <a:lnTo>
                    <a:pt x="130" y="50"/>
                  </a:lnTo>
                  <a:lnTo>
                    <a:pt x="124" y="16"/>
                  </a:lnTo>
                  <a:lnTo>
                    <a:pt x="34" y="0"/>
                  </a:lnTo>
                  <a:lnTo>
                    <a:pt x="2" y="28"/>
                  </a:lnTo>
                  <a:lnTo>
                    <a:pt x="0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4" name="Freeform 272"/>
            <p:cNvSpPr>
              <a:spLocks/>
            </p:cNvSpPr>
            <p:nvPr/>
          </p:nvSpPr>
          <p:spPr bwMode="ltGray">
            <a:xfrm>
              <a:off x="3498850" y="3467100"/>
              <a:ext cx="406400" cy="433388"/>
            </a:xfrm>
            <a:custGeom>
              <a:avLst/>
              <a:gdLst/>
              <a:ahLst/>
              <a:cxnLst>
                <a:cxn ang="0">
                  <a:pos x="14" y="98"/>
                </a:cxn>
                <a:cxn ang="0">
                  <a:pos x="22" y="84"/>
                </a:cxn>
                <a:cxn ang="0">
                  <a:pos x="124" y="4"/>
                </a:cxn>
                <a:cxn ang="0">
                  <a:pos x="190" y="0"/>
                </a:cxn>
                <a:cxn ang="0">
                  <a:pos x="256" y="64"/>
                </a:cxn>
                <a:cxn ang="0">
                  <a:pos x="214" y="224"/>
                </a:cxn>
                <a:cxn ang="0">
                  <a:pos x="70" y="238"/>
                </a:cxn>
                <a:cxn ang="0">
                  <a:pos x="0" y="198"/>
                </a:cxn>
                <a:cxn ang="0">
                  <a:pos x="2" y="188"/>
                </a:cxn>
                <a:cxn ang="0">
                  <a:pos x="8" y="184"/>
                </a:cxn>
                <a:cxn ang="0">
                  <a:pos x="6" y="178"/>
                </a:cxn>
                <a:cxn ang="0">
                  <a:pos x="14" y="166"/>
                </a:cxn>
                <a:cxn ang="0">
                  <a:pos x="18" y="156"/>
                </a:cxn>
                <a:cxn ang="0">
                  <a:pos x="18" y="134"/>
                </a:cxn>
                <a:cxn ang="0">
                  <a:pos x="12" y="128"/>
                </a:cxn>
                <a:cxn ang="0">
                  <a:pos x="16" y="124"/>
                </a:cxn>
                <a:cxn ang="0">
                  <a:pos x="20" y="106"/>
                </a:cxn>
                <a:cxn ang="0">
                  <a:pos x="14" y="98"/>
                </a:cxn>
              </a:cxnLst>
              <a:rect l="0" t="0" r="r" b="b"/>
              <a:pathLst>
                <a:path w="257" h="239">
                  <a:moveTo>
                    <a:pt x="14" y="98"/>
                  </a:moveTo>
                  <a:lnTo>
                    <a:pt x="22" y="84"/>
                  </a:lnTo>
                  <a:lnTo>
                    <a:pt x="124" y="4"/>
                  </a:lnTo>
                  <a:lnTo>
                    <a:pt x="190" y="0"/>
                  </a:lnTo>
                  <a:lnTo>
                    <a:pt x="256" y="64"/>
                  </a:lnTo>
                  <a:lnTo>
                    <a:pt x="214" y="224"/>
                  </a:lnTo>
                  <a:lnTo>
                    <a:pt x="70" y="238"/>
                  </a:lnTo>
                  <a:lnTo>
                    <a:pt x="0" y="198"/>
                  </a:lnTo>
                  <a:lnTo>
                    <a:pt x="2" y="188"/>
                  </a:lnTo>
                  <a:lnTo>
                    <a:pt x="8" y="184"/>
                  </a:lnTo>
                  <a:lnTo>
                    <a:pt x="6" y="178"/>
                  </a:lnTo>
                  <a:lnTo>
                    <a:pt x="14" y="166"/>
                  </a:lnTo>
                  <a:lnTo>
                    <a:pt x="18" y="156"/>
                  </a:lnTo>
                  <a:lnTo>
                    <a:pt x="18" y="134"/>
                  </a:lnTo>
                  <a:lnTo>
                    <a:pt x="12" y="128"/>
                  </a:lnTo>
                  <a:lnTo>
                    <a:pt x="16" y="124"/>
                  </a:lnTo>
                  <a:lnTo>
                    <a:pt x="20" y="106"/>
                  </a:lnTo>
                  <a:lnTo>
                    <a:pt x="14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5" name="Freeform 273"/>
            <p:cNvSpPr>
              <a:spLocks/>
            </p:cNvSpPr>
            <p:nvPr/>
          </p:nvSpPr>
          <p:spPr bwMode="ltGray">
            <a:xfrm>
              <a:off x="3478213" y="3932238"/>
              <a:ext cx="85725" cy="69850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22" y="36"/>
                </a:cxn>
                <a:cxn ang="0">
                  <a:pos x="20" y="34"/>
                </a:cxn>
                <a:cxn ang="0">
                  <a:pos x="18" y="22"/>
                </a:cxn>
                <a:cxn ang="0">
                  <a:pos x="16" y="20"/>
                </a:cxn>
                <a:cxn ang="0">
                  <a:pos x="12" y="20"/>
                </a:cxn>
                <a:cxn ang="0">
                  <a:pos x="0" y="6"/>
                </a:cxn>
                <a:cxn ang="0">
                  <a:pos x="24" y="0"/>
                </a:cxn>
                <a:cxn ang="0">
                  <a:pos x="52" y="4"/>
                </a:cxn>
                <a:cxn ang="0">
                  <a:pos x="52" y="8"/>
                </a:cxn>
                <a:cxn ang="0">
                  <a:pos x="48" y="12"/>
                </a:cxn>
                <a:cxn ang="0">
                  <a:pos x="50" y="20"/>
                </a:cxn>
                <a:cxn ang="0">
                  <a:pos x="44" y="26"/>
                </a:cxn>
                <a:cxn ang="0">
                  <a:pos x="38" y="24"/>
                </a:cxn>
                <a:cxn ang="0">
                  <a:pos x="30" y="32"/>
                </a:cxn>
                <a:cxn ang="0">
                  <a:pos x="28" y="38"/>
                </a:cxn>
              </a:cxnLst>
              <a:rect l="0" t="0" r="r" b="b"/>
              <a:pathLst>
                <a:path w="53" h="39">
                  <a:moveTo>
                    <a:pt x="28" y="38"/>
                  </a:moveTo>
                  <a:lnTo>
                    <a:pt x="22" y="36"/>
                  </a:lnTo>
                  <a:lnTo>
                    <a:pt x="20" y="34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0" y="6"/>
                  </a:lnTo>
                  <a:lnTo>
                    <a:pt x="24" y="0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50" y="20"/>
                  </a:lnTo>
                  <a:lnTo>
                    <a:pt x="44" y="26"/>
                  </a:lnTo>
                  <a:lnTo>
                    <a:pt x="38" y="24"/>
                  </a:lnTo>
                  <a:lnTo>
                    <a:pt x="30" y="32"/>
                  </a:lnTo>
                  <a:lnTo>
                    <a:pt x="28" y="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6" name="Freeform 274"/>
            <p:cNvSpPr>
              <a:spLocks/>
            </p:cNvSpPr>
            <p:nvPr/>
          </p:nvSpPr>
          <p:spPr bwMode="ltGray">
            <a:xfrm>
              <a:off x="3478213" y="3800475"/>
              <a:ext cx="139700" cy="16351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2" y="14"/>
                </a:cxn>
                <a:cxn ang="0">
                  <a:pos x="12" y="8"/>
                </a:cxn>
                <a:cxn ang="0">
                  <a:pos x="16" y="1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8" y="0"/>
                </a:cxn>
                <a:cxn ang="0">
                  <a:pos x="48" y="2"/>
                </a:cxn>
                <a:cxn ang="0">
                  <a:pos x="56" y="4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68" y="22"/>
                </a:cxn>
                <a:cxn ang="0">
                  <a:pos x="72" y="26"/>
                </a:cxn>
                <a:cxn ang="0">
                  <a:pos x="74" y="30"/>
                </a:cxn>
                <a:cxn ang="0">
                  <a:pos x="82" y="42"/>
                </a:cxn>
                <a:cxn ang="0">
                  <a:pos x="86" y="84"/>
                </a:cxn>
                <a:cxn ang="0">
                  <a:pos x="82" y="88"/>
                </a:cxn>
                <a:cxn ang="0">
                  <a:pos x="74" y="88"/>
                </a:cxn>
                <a:cxn ang="0">
                  <a:pos x="58" y="78"/>
                </a:cxn>
                <a:cxn ang="0">
                  <a:pos x="52" y="78"/>
                </a:cxn>
                <a:cxn ang="0">
                  <a:pos x="46" y="76"/>
                </a:cxn>
                <a:cxn ang="0">
                  <a:pos x="32" y="76"/>
                </a:cxn>
                <a:cxn ang="0">
                  <a:pos x="24" y="76"/>
                </a:cxn>
                <a:cxn ang="0">
                  <a:pos x="20" y="80"/>
                </a:cxn>
                <a:cxn ang="0">
                  <a:pos x="16" y="78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4" y="78"/>
                </a:cxn>
                <a:cxn ang="0">
                  <a:pos x="0" y="78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2" y="52"/>
                </a:cxn>
                <a:cxn ang="0">
                  <a:pos x="2" y="42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0" y="30"/>
                </a:cxn>
              </a:cxnLst>
              <a:rect l="0" t="0" r="r" b="b"/>
              <a:pathLst>
                <a:path w="87" h="89">
                  <a:moveTo>
                    <a:pt x="0" y="30"/>
                  </a:moveTo>
                  <a:lnTo>
                    <a:pt x="12" y="14"/>
                  </a:lnTo>
                  <a:lnTo>
                    <a:pt x="12" y="8"/>
                  </a:lnTo>
                  <a:lnTo>
                    <a:pt x="16" y="1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0" y="12"/>
                  </a:lnTo>
                  <a:lnTo>
                    <a:pt x="68" y="12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84"/>
                  </a:lnTo>
                  <a:lnTo>
                    <a:pt x="82" y="88"/>
                  </a:lnTo>
                  <a:lnTo>
                    <a:pt x="74" y="88"/>
                  </a:lnTo>
                  <a:lnTo>
                    <a:pt x="58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7" name="Freeform 275"/>
            <p:cNvSpPr>
              <a:spLocks/>
            </p:cNvSpPr>
            <p:nvPr/>
          </p:nvSpPr>
          <p:spPr bwMode="ltGray">
            <a:xfrm>
              <a:off x="3603625" y="3560763"/>
              <a:ext cx="495300" cy="492125"/>
            </a:xfrm>
            <a:custGeom>
              <a:avLst/>
              <a:gdLst/>
              <a:ahLst/>
              <a:cxnLst>
                <a:cxn ang="0">
                  <a:pos x="184" y="2"/>
                </a:cxn>
                <a:cxn ang="0">
                  <a:pos x="148" y="0"/>
                </a:cxn>
                <a:cxn ang="0">
                  <a:pos x="136" y="136"/>
                </a:cxn>
                <a:cxn ang="0">
                  <a:pos x="144" y="146"/>
                </a:cxn>
                <a:cxn ang="0">
                  <a:pos x="136" y="164"/>
                </a:cxn>
                <a:cxn ang="0">
                  <a:pos x="64" y="156"/>
                </a:cxn>
                <a:cxn ang="0">
                  <a:pos x="56" y="148"/>
                </a:cxn>
                <a:cxn ang="0">
                  <a:pos x="52" y="158"/>
                </a:cxn>
                <a:cxn ang="0">
                  <a:pos x="44" y="158"/>
                </a:cxn>
                <a:cxn ang="0">
                  <a:pos x="34" y="166"/>
                </a:cxn>
                <a:cxn ang="0">
                  <a:pos x="30" y="168"/>
                </a:cxn>
                <a:cxn ang="0">
                  <a:pos x="28" y="160"/>
                </a:cxn>
                <a:cxn ang="0">
                  <a:pos x="30" y="158"/>
                </a:cxn>
                <a:cxn ang="0">
                  <a:pos x="26" y="154"/>
                </a:cxn>
                <a:cxn ang="0">
                  <a:pos x="20" y="158"/>
                </a:cxn>
                <a:cxn ang="0">
                  <a:pos x="18" y="160"/>
                </a:cxn>
                <a:cxn ang="0">
                  <a:pos x="14" y="178"/>
                </a:cxn>
                <a:cxn ang="0">
                  <a:pos x="4" y="174"/>
                </a:cxn>
                <a:cxn ang="0">
                  <a:pos x="0" y="200"/>
                </a:cxn>
                <a:cxn ang="0">
                  <a:pos x="4" y="208"/>
                </a:cxn>
                <a:cxn ang="0">
                  <a:pos x="6" y="212"/>
                </a:cxn>
                <a:cxn ang="0">
                  <a:pos x="4" y="220"/>
                </a:cxn>
                <a:cxn ang="0">
                  <a:pos x="12" y="222"/>
                </a:cxn>
                <a:cxn ang="0">
                  <a:pos x="18" y="226"/>
                </a:cxn>
                <a:cxn ang="0">
                  <a:pos x="28" y="234"/>
                </a:cxn>
                <a:cxn ang="0">
                  <a:pos x="34" y="236"/>
                </a:cxn>
                <a:cxn ang="0">
                  <a:pos x="46" y="228"/>
                </a:cxn>
                <a:cxn ang="0">
                  <a:pos x="48" y="222"/>
                </a:cxn>
                <a:cxn ang="0">
                  <a:pos x="58" y="222"/>
                </a:cxn>
                <a:cxn ang="0">
                  <a:pos x="60" y="230"/>
                </a:cxn>
                <a:cxn ang="0">
                  <a:pos x="64" y="236"/>
                </a:cxn>
                <a:cxn ang="0">
                  <a:pos x="68" y="244"/>
                </a:cxn>
                <a:cxn ang="0">
                  <a:pos x="62" y="250"/>
                </a:cxn>
                <a:cxn ang="0">
                  <a:pos x="60" y="256"/>
                </a:cxn>
                <a:cxn ang="0">
                  <a:pos x="70" y="254"/>
                </a:cxn>
                <a:cxn ang="0">
                  <a:pos x="72" y="260"/>
                </a:cxn>
                <a:cxn ang="0">
                  <a:pos x="74" y="258"/>
                </a:cxn>
                <a:cxn ang="0">
                  <a:pos x="80" y="260"/>
                </a:cxn>
                <a:cxn ang="0">
                  <a:pos x="86" y="266"/>
                </a:cxn>
                <a:cxn ang="0">
                  <a:pos x="86" y="268"/>
                </a:cxn>
                <a:cxn ang="0">
                  <a:pos x="98" y="262"/>
                </a:cxn>
                <a:cxn ang="0">
                  <a:pos x="104" y="260"/>
                </a:cxn>
                <a:cxn ang="0">
                  <a:pos x="108" y="270"/>
                </a:cxn>
                <a:cxn ang="0">
                  <a:pos x="124" y="258"/>
                </a:cxn>
                <a:cxn ang="0">
                  <a:pos x="312" y="176"/>
                </a:cxn>
                <a:cxn ang="0">
                  <a:pos x="308" y="80"/>
                </a:cxn>
                <a:cxn ang="0">
                  <a:pos x="184" y="2"/>
                </a:cxn>
              </a:cxnLst>
              <a:rect l="0" t="0" r="r" b="b"/>
              <a:pathLst>
                <a:path w="313" h="271">
                  <a:moveTo>
                    <a:pt x="184" y="2"/>
                  </a:moveTo>
                  <a:lnTo>
                    <a:pt x="148" y="0"/>
                  </a:lnTo>
                  <a:lnTo>
                    <a:pt x="136" y="136"/>
                  </a:lnTo>
                  <a:lnTo>
                    <a:pt x="144" y="146"/>
                  </a:lnTo>
                  <a:lnTo>
                    <a:pt x="136" y="164"/>
                  </a:lnTo>
                  <a:lnTo>
                    <a:pt x="64" y="156"/>
                  </a:lnTo>
                  <a:lnTo>
                    <a:pt x="56" y="148"/>
                  </a:lnTo>
                  <a:lnTo>
                    <a:pt x="52" y="158"/>
                  </a:lnTo>
                  <a:lnTo>
                    <a:pt x="44" y="158"/>
                  </a:lnTo>
                  <a:lnTo>
                    <a:pt x="34" y="166"/>
                  </a:lnTo>
                  <a:lnTo>
                    <a:pt x="30" y="168"/>
                  </a:lnTo>
                  <a:lnTo>
                    <a:pt x="28" y="160"/>
                  </a:lnTo>
                  <a:lnTo>
                    <a:pt x="30" y="158"/>
                  </a:lnTo>
                  <a:lnTo>
                    <a:pt x="26" y="154"/>
                  </a:lnTo>
                  <a:lnTo>
                    <a:pt x="20" y="158"/>
                  </a:lnTo>
                  <a:lnTo>
                    <a:pt x="18" y="160"/>
                  </a:lnTo>
                  <a:lnTo>
                    <a:pt x="14" y="178"/>
                  </a:lnTo>
                  <a:lnTo>
                    <a:pt x="4" y="174"/>
                  </a:lnTo>
                  <a:lnTo>
                    <a:pt x="0" y="200"/>
                  </a:lnTo>
                  <a:lnTo>
                    <a:pt x="4" y="208"/>
                  </a:lnTo>
                  <a:lnTo>
                    <a:pt x="6" y="212"/>
                  </a:lnTo>
                  <a:lnTo>
                    <a:pt x="4" y="220"/>
                  </a:lnTo>
                  <a:lnTo>
                    <a:pt x="12" y="222"/>
                  </a:lnTo>
                  <a:lnTo>
                    <a:pt x="18" y="226"/>
                  </a:lnTo>
                  <a:lnTo>
                    <a:pt x="28" y="234"/>
                  </a:lnTo>
                  <a:lnTo>
                    <a:pt x="34" y="236"/>
                  </a:lnTo>
                  <a:lnTo>
                    <a:pt x="46" y="228"/>
                  </a:lnTo>
                  <a:lnTo>
                    <a:pt x="48" y="222"/>
                  </a:lnTo>
                  <a:lnTo>
                    <a:pt x="58" y="222"/>
                  </a:lnTo>
                  <a:lnTo>
                    <a:pt x="60" y="230"/>
                  </a:lnTo>
                  <a:lnTo>
                    <a:pt x="64" y="236"/>
                  </a:lnTo>
                  <a:lnTo>
                    <a:pt x="68" y="244"/>
                  </a:lnTo>
                  <a:lnTo>
                    <a:pt x="62" y="250"/>
                  </a:lnTo>
                  <a:lnTo>
                    <a:pt x="60" y="256"/>
                  </a:lnTo>
                  <a:lnTo>
                    <a:pt x="70" y="254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80" y="260"/>
                  </a:lnTo>
                  <a:lnTo>
                    <a:pt x="86" y="266"/>
                  </a:lnTo>
                  <a:lnTo>
                    <a:pt x="86" y="268"/>
                  </a:lnTo>
                  <a:lnTo>
                    <a:pt x="98" y="262"/>
                  </a:lnTo>
                  <a:lnTo>
                    <a:pt x="104" y="260"/>
                  </a:lnTo>
                  <a:lnTo>
                    <a:pt x="108" y="270"/>
                  </a:lnTo>
                  <a:lnTo>
                    <a:pt x="124" y="258"/>
                  </a:lnTo>
                  <a:lnTo>
                    <a:pt x="312" y="176"/>
                  </a:lnTo>
                  <a:lnTo>
                    <a:pt x="308" y="80"/>
                  </a:lnTo>
                  <a:lnTo>
                    <a:pt x="18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8" name="Freeform 276"/>
            <p:cNvSpPr>
              <a:spLocks/>
            </p:cNvSpPr>
            <p:nvPr/>
          </p:nvSpPr>
          <p:spPr bwMode="ltGray">
            <a:xfrm>
              <a:off x="3778250" y="3895725"/>
              <a:ext cx="239713" cy="18256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02" y="0"/>
                </a:cxn>
                <a:cxn ang="0">
                  <a:pos x="74" y="14"/>
                </a:cxn>
                <a:cxn ang="0">
                  <a:pos x="44" y="26"/>
                </a:cxn>
                <a:cxn ang="0">
                  <a:pos x="32" y="26"/>
                </a:cxn>
                <a:cxn ang="0">
                  <a:pos x="30" y="36"/>
                </a:cxn>
                <a:cxn ang="0">
                  <a:pos x="24" y="38"/>
                </a:cxn>
                <a:cxn ang="0">
                  <a:pos x="22" y="50"/>
                </a:cxn>
                <a:cxn ang="0">
                  <a:pos x="10" y="52"/>
                </a:cxn>
                <a:cxn ang="0">
                  <a:pos x="6" y="54"/>
                </a:cxn>
                <a:cxn ang="0">
                  <a:pos x="6" y="64"/>
                </a:cxn>
                <a:cxn ang="0">
                  <a:pos x="0" y="74"/>
                </a:cxn>
                <a:cxn ang="0">
                  <a:pos x="8" y="82"/>
                </a:cxn>
                <a:cxn ang="0">
                  <a:pos x="8" y="92"/>
                </a:cxn>
                <a:cxn ang="0">
                  <a:pos x="8" y="96"/>
                </a:cxn>
                <a:cxn ang="0">
                  <a:pos x="14" y="100"/>
                </a:cxn>
                <a:cxn ang="0">
                  <a:pos x="20" y="98"/>
                </a:cxn>
                <a:cxn ang="0">
                  <a:pos x="24" y="94"/>
                </a:cxn>
                <a:cxn ang="0">
                  <a:pos x="32" y="94"/>
                </a:cxn>
                <a:cxn ang="0">
                  <a:pos x="38" y="92"/>
                </a:cxn>
                <a:cxn ang="0">
                  <a:pos x="46" y="96"/>
                </a:cxn>
                <a:cxn ang="0">
                  <a:pos x="50" y="86"/>
                </a:cxn>
                <a:cxn ang="0">
                  <a:pos x="46" y="78"/>
                </a:cxn>
                <a:cxn ang="0">
                  <a:pos x="50" y="72"/>
                </a:cxn>
                <a:cxn ang="0">
                  <a:pos x="92" y="76"/>
                </a:cxn>
                <a:cxn ang="0">
                  <a:pos x="98" y="74"/>
                </a:cxn>
                <a:cxn ang="0">
                  <a:pos x="108" y="74"/>
                </a:cxn>
                <a:cxn ang="0">
                  <a:pos x="124" y="78"/>
                </a:cxn>
                <a:cxn ang="0">
                  <a:pos x="134" y="70"/>
                </a:cxn>
                <a:cxn ang="0">
                  <a:pos x="140" y="72"/>
                </a:cxn>
                <a:cxn ang="0">
                  <a:pos x="148" y="66"/>
                </a:cxn>
                <a:cxn ang="0">
                  <a:pos x="150" y="22"/>
                </a:cxn>
                <a:cxn ang="0">
                  <a:pos x="118" y="0"/>
                </a:cxn>
              </a:cxnLst>
              <a:rect l="0" t="0" r="r" b="b"/>
              <a:pathLst>
                <a:path w="151" h="101">
                  <a:moveTo>
                    <a:pt x="118" y="0"/>
                  </a:moveTo>
                  <a:lnTo>
                    <a:pt x="102" y="0"/>
                  </a:lnTo>
                  <a:lnTo>
                    <a:pt x="74" y="14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0" y="36"/>
                  </a:lnTo>
                  <a:lnTo>
                    <a:pt x="24" y="38"/>
                  </a:lnTo>
                  <a:lnTo>
                    <a:pt x="22" y="50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64"/>
                  </a:lnTo>
                  <a:lnTo>
                    <a:pt x="0" y="74"/>
                  </a:lnTo>
                  <a:lnTo>
                    <a:pt x="8" y="82"/>
                  </a:lnTo>
                  <a:lnTo>
                    <a:pt x="8" y="92"/>
                  </a:lnTo>
                  <a:lnTo>
                    <a:pt x="8" y="96"/>
                  </a:lnTo>
                  <a:lnTo>
                    <a:pt x="14" y="100"/>
                  </a:lnTo>
                  <a:lnTo>
                    <a:pt x="20" y="98"/>
                  </a:lnTo>
                  <a:lnTo>
                    <a:pt x="24" y="94"/>
                  </a:lnTo>
                  <a:lnTo>
                    <a:pt x="32" y="94"/>
                  </a:lnTo>
                  <a:lnTo>
                    <a:pt x="38" y="92"/>
                  </a:lnTo>
                  <a:lnTo>
                    <a:pt x="46" y="96"/>
                  </a:lnTo>
                  <a:lnTo>
                    <a:pt x="50" y="86"/>
                  </a:lnTo>
                  <a:lnTo>
                    <a:pt x="46" y="78"/>
                  </a:lnTo>
                  <a:lnTo>
                    <a:pt x="50" y="72"/>
                  </a:lnTo>
                  <a:lnTo>
                    <a:pt x="92" y="76"/>
                  </a:lnTo>
                  <a:lnTo>
                    <a:pt x="98" y="74"/>
                  </a:lnTo>
                  <a:lnTo>
                    <a:pt x="108" y="74"/>
                  </a:lnTo>
                  <a:lnTo>
                    <a:pt x="124" y="78"/>
                  </a:lnTo>
                  <a:lnTo>
                    <a:pt x="134" y="70"/>
                  </a:lnTo>
                  <a:lnTo>
                    <a:pt x="140" y="72"/>
                  </a:lnTo>
                  <a:lnTo>
                    <a:pt x="148" y="66"/>
                  </a:lnTo>
                  <a:lnTo>
                    <a:pt x="150" y="22"/>
                  </a:lnTo>
                  <a:lnTo>
                    <a:pt x="11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79" name="Freeform 277"/>
            <p:cNvSpPr>
              <a:spLocks/>
            </p:cNvSpPr>
            <p:nvPr/>
          </p:nvSpPr>
          <p:spPr bwMode="ltGray">
            <a:xfrm>
              <a:off x="3956050" y="3616325"/>
              <a:ext cx="461963" cy="400050"/>
            </a:xfrm>
            <a:custGeom>
              <a:avLst/>
              <a:gdLst/>
              <a:ahLst/>
              <a:cxnLst>
                <a:cxn ang="0">
                  <a:pos x="282" y="86"/>
                </a:cxn>
                <a:cxn ang="0">
                  <a:pos x="278" y="152"/>
                </a:cxn>
                <a:cxn ang="0">
                  <a:pos x="238" y="178"/>
                </a:cxn>
                <a:cxn ang="0">
                  <a:pos x="238" y="200"/>
                </a:cxn>
                <a:cxn ang="0">
                  <a:pos x="214" y="210"/>
                </a:cxn>
                <a:cxn ang="0">
                  <a:pos x="206" y="204"/>
                </a:cxn>
                <a:cxn ang="0">
                  <a:pos x="194" y="202"/>
                </a:cxn>
                <a:cxn ang="0">
                  <a:pos x="180" y="200"/>
                </a:cxn>
                <a:cxn ang="0">
                  <a:pos x="164" y="208"/>
                </a:cxn>
                <a:cxn ang="0">
                  <a:pos x="154" y="206"/>
                </a:cxn>
                <a:cxn ang="0">
                  <a:pos x="148" y="204"/>
                </a:cxn>
                <a:cxn ang="0">
                  <a:pos x="142" y="200"/>
                </a:cxn>
                <a:cxn ang="0">
                  <a:pos x="134" y="198"/>
                </a:cxn>
                <a:cxn ang="0">
                  <a:pos x="128" y="200"/>
                </a:cxn>
                <a:cxn ang="0">
                  <a:pos x="120" y="200"/>
                </a:cxn>
                <a:cxn ang="0">
                  <a:pos x="114" y="192"/>
                </a:cxn>
                <a:cxn ang="0">
                  <a:pos x="110" y="194"/>
                </a:cxn>
                <a:cxn ang="0">
                  <a:pos x="98" y="184"/>
                </a:cxn>
                <a:cxn ang="0">
                  <a:pos x="72" y="188"/>
                </a:cxn>
                <a:cxn ang="0">
                  <a:pos x="70" y="198"/>
                </a:cxn>
                <a:cxn ang="0">
                  <a:pos x="60" y="216"/>
                </a:cxn>
                <a:cxn ang="0">
                  <a:pos x="42" y="204"/>
                </a:cxn>
                <a:cxn ang="0">
                  <a:pos x="36" y="220"/>
                </a:cxn>
                <a:cxn ang="0">
                  <a:pos x="32" y="206"/>
                </a:cxn>
                <a:cxn ang="0">
                  <a:pos x="30" y="202"/>
                </a:cxn>
                <a:cxn ang="0">
                  <a:pos x="28" y="206"/>
                </a:cxn>
                <a:cxn ang="0">
                  <a:pos x="16" y="194"/>
                </a:cxn>
                <a:cxn ang="0">
                  <a:pos x="12" y="182"/>
                </a:cxn>
                <a:cxn ang="0">
                  <a:pos x="6" y="178"/>
                </a:cxn>
                <a:cxn ang="0">
                  <a:pos x="0" y="166"/>
                </a:cxn>
                <a:cxn ang="0">
                  <a:pos x="6" y="154"/>
                </a:cxn>
                <a:cxn ang="0">
                  <a:pos x="40" y="154"/>
                </a:cxn>
                <a:cxn ang="0">
                  <a:pos x="64" y="152"/>
                </a:cxn>
                <a:cxn ang="0">
                  <a:pos x="68" y="140"/>
                </a:cxn>
                <a:cxn ang="0">
                  <a:pos x="78" y="126"/>
                </a:cxn>
                <a:cxn ang="0">
                  <a:pos x="84" y="78"/>
                </a:cxn>
                <a:cxn ang="0">
                  <a:pos x="214" y="0"/>
                </a:cxn>
                <a:cxn ang="0">
                  <a:pos x="282" y="36"/>
                </a:cxn>
                <a:cxn ang="0">
                  <a:pos x="284" y="64"/>
                </a:cxn>
                <a:cxn ang="0">
                  <a:pos x="290" y="78"/>
                </a:cxn>
                <a:cxn ang="0">
                  <a:pos x="282" y="86"/>
                </a:cxn>
              </a:cxnLst>
              <a:rect l="0" t="0" r="r" b="b"/>
              <a:pathLst>
                <a:path w="291" h="221">
                  <a:moveTo>
                    <a:pt x="282" y="86"/>
                  </a:moveTo>
                  <a:lnTo>
                    <a:pt x="278" y="152"/>
                  </a:lnTo>
                  <a:lnTo>
                    <a:pt x="238" y="178"/>
                  </a:lnTo>
                  <a:lnTo>
                    <a:pt x="238" y="200"/>
                  </a:lnTo>
                  <a:lnTo>
                    <a:pt x="214" y="210"/>
                  </a:lnTo>
                  <a:lnTo>
                    <a:pt x="206" y="204"/>
                  </a:lnTo>
                  <a:lnTo>
                    <a:pt x="194" y="202"/>
                  </a:lnTo>
                  <a:lnTo>
                    <a:pt x="180" y="200"/>
                  </a:lnTo>
                  <a:lnTo>
                    <a:pt x="164" y="208"/>
                  </a:lnTo>
                  <a:lnTo>
                    <a:pt x="154" y="206"/>
                  </a:lnTo>
                  <a:lnTo>
                    <a:pt x="148" y="204"/>
                  </a:lnTo>
                  <a:lnTo>
                    <a:pt x="142" y="200"/>
                  </a:lnTo>
                  <a:lnTo>
                    <a:pt x="134" y="198"/>
                  </a:lnTo>
                  <a:lnTo>
                    <a:pt x="128" y="200"/>
                  </a:lnTo>
                  <a:lnTo>
                    <a:pt x="120" y="200"/>
                  </a:lnTo>
                  <a:lnTo>
                    <a:pt x="114" y="192"/>
                  </a:lnTo>
                  <a:lnTo>
                    <a:pt x="110" y="194"/>
                  </a:lnTo>
                  <a:lnTo>
                    <a:pt x="98" y="184"/>
                  </a:lnTo>
                  <a:lnTo>
                    <a:pt x="72" y="188"/>
                  </a:lnTo>
                  <a:lnTo>
                    <a:pt x="70" y="198"/>
                  </a:lnTo>
                  <a:lnTo>
                    <a:pt x="60" y="216"/>
                  </a:lnTo>
                  <a:lnTo>
                    <a:pt x="42" y="204"/>
                  </a:lnTo>
                  <a:lnTo>
                    <a:pt x="36" y="220"/>
                  </a:lnTo>
                  <a:lnTo>
                    <a:pt x="32" y="206"/>
                  </a:lnTo>
                  <a:lnTo>
                    <a:pt x="30" y="202"/>
                  </a:lnTo>
                  <a:lnTo>
                    <a:pt x="28" y="206"/>
                  </a:lnTo>
                  <a:lnTo>
                    <a:pt x="16" y="194"/>
                  </a:lnTo>
                  <a:lnTo>
                    <a:pt x="12" y="182"/>
                  </a:lnTo>
                  <a:lnTo>
                    <a:pt x="6" y="178"/>
                  </a:lnTo>
                  <a:lnTo>
                    <a:pt x="0" y="166"/>
                  </a:lnTo>
                  <a:lnTo>
                    <a:pt x="6" y="154"/>
                  </a:lnTo>
                  <a:lnTo>
                    <a:pt x="40" y="154"/>
                  </a:lnTo>
                  <a:lnTo>
                    <a:pt x="64" y="152"/>
                  </a:lnTo>
                  <a:lnTo>
                    <a:pt x="68" y="140"/>
                  </a:lnTo>
                  <a:lnTo>
                    <a:pt x="78" y="126"/>
                  </a:lnTo>
                  <a:lnTo>
                    <a:pt x="84" y="78"/>
                  </a:lnTo>
                  <a:lnTo>
                    <a:pt x="214" y="0"/>
                  </a:lnTo>
                  <a:lnTo>
                    <a:pt x="282" y="36"/>
                  </a:lnTo>
                  <a:lnTo>
                    <a:pt x="284" y="64"/>
                  </a:lnTo>
                  <a:lnTo>
                    <a:pt x="290" y="78"/>
                  </a:lnTo>
                  <a:lnTo>
                    <a:pt x="282" y="8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0" name="Freeform 278"/>
            <p:cNvSpPr>
              <a:spLocks/>
            </p:cNvSpPr>
            <p:nvPr/>
          </p:nvSpPr>
          <p:spPr bwMode="ltGray">
            <a:xfrm>
              <a:off x="4668838" y="3398838"/>
              <a:ext cx="304800" cy="339725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58" y="12"/>
                </a:cxn>
                <a:cxn ang="0">
                  <a:pos x="68" y="16"/>
                </a:cxn>
                <a:cxn ang="0">
                  <a:pos x="80" y="18"/>
                </a:cxn>
                <a:cxn ang="0">
                  <a:pos x="84" y="8"/>
                </a:cxn>
                <a:cxn ang="0">
                  <a:pos x="88" y="6"/>
                </a:cxn>
                <a:cxn ang="0">
                  <a:pos x="94" y="10"/>
                </a:cxn>
                <a:cxn ang="0">
                  <a:pos x="102" y="8"/>
                </a:cxn>
                <a:cxn ang="0">
                  <a:pos x="106" y="10"/>
                </a:cxn>
                <a:cxn ang="0">
                  <a:pos x="108" y="4"/>
                </a:cxn>
                <a:cxn ang="0">
                  <a:pos x="114" y="8"/>
                </a:cxn>
                <a:cxn ang="0">
                  <a:pos x="120" y="8"/>
                </a:cxn>
                <a:cxn ang="0">
                  <a:pos x="126" y="14"/>
                </a:cxn>
                <a:cxn ang="0">
                  <a:pos x="140" y="14"/>
                </a:cxn>
                <a:cxn ang="0">
                  <a:pos x="158" y="8"/>
                </a:cxn>
                <a:cxn ang="0">
                  <a:pos x="170" y="0"/>
                </a:cxn>
                <a:cxn ang="0">
                  <a:pos x="182" y="42"/>
                </a:cxn>
                <a:cxn ang="0">
                  <a:pos x="182" y="62"/>
                </a:cxn>
                <a:cxn ang="0">
                  <a:pos x="174" y="70"/>
                </a:cxn>
                <a:cxn ang="0">
                  <a:pos x="164" y="80"/>
                </a:cxn>
                <a:cxn ang="0">
                  <a:pos x="152" y="70"/>
                </a:cxn>
                <a:cxn ang="0">
                  <a:pos x="144" y="60"/>
                </a:cxn>
                <a:cxn ang="0">
                  <a:pos x="136" y="52"/>
                </a:cxn>
                <a:cxn ang="0">
                  <a:pos x="128" y="34"/>
                </a:cxn>
                <a:cxn ang="0">
                  <a:pos x="136" y="60"/>
                </a:cxn>
                <a:cxn ang="0">
                  <a:pos x="148" y="72"/>
                </a:cxn>
                <a:cxn ang="0">
                  <a:pos x="152" y="82"/>
                </a:cxn>
                <a:cxn ang="0">
                  <a:pos x="162" y="98"/>
                </a:cxn>
                <a:cxn ang="0">
                  <a:pos x="170" y="114"/>
                </a:cxn>
                <a:cxn ang="0">
                  <a:pos x="176" y="126"/>
                </a:cxn>
                <a:cxn ang="0">
                  <a:pos x="188" y="148"/>
                </a:cxn>
                <a:cxn ang="0">
                  <a:pos x="188" y="160"/>
                </a:cxn>
                <a:cxn ang="0">
                  <a:pos x="192" y="166"/>
                </a:cxn>
                <a:cxn ang="0">
                  <a:pos x="186" y="172"/>
                </a:cxn>
                <a:cxn ang="0">
                  <a:pos x="182" y="168"/>
                </a:cxn>
                <a:cxn ang="0">
                  <a:pos x="180" y="176"/>
                </a:cxn>
                <a:cxn ang="0">
                  <a:pos x="164" y="186"/>
                </a:cxn>
                <a:cxn ang="0">
                  <a:pos x="158" y="184"/>
                </a:cxn>
                <a:cxn ang="0">
                  <a:pos x="0" y="17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26" y="2"/>
                </a:cxn>
                <a:cxn ang="0">
                  <a:pos x="42" y="6"/>
                </a:cxn>
              </a:cxnLst>
              <a:rect l="0" t="0" r="r" b="b"/>
              <a:pathLst>
                <a:path w="193" h="187">
                  <a:moveTo>
                    <a:pt x="42" y="6"/>
                  </a:moveTo>
                  <a:lnTo>
                    <a:pt x="58" y="12"/>
                  </a:lnTo>
                  <a:lnTo>
                    <a:pt x="68" y="16"/>
                  </a:lnTo>
                  <a:lnTo>
                    <a:pt x="80" y="18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8" y="4"/>
                  </a:lnTo>
                  <a:lnTo>
                    <a:pt x="114" y="8"/>
                  </a:lnTo>
                  <a:lnTo>
                    <a:pt x="120" y="8"/>
                  </a:lnTo>
                  <a:lnTo>
                    <a:pt x="126" y="14"/>
                  </a:lnTo>
                  <a:lnTo>
                    <a:pt x="140" y="14"/>
                  </a:lnTo>
                  <a:lnTo>
                    <a:pt x="158" y="8"/>
                  </a:lnTo>
                  <a:lnTo>
                    <a:pt x="170" y="0"/>
                  </a:lnTo>
                  <a:lnTo>
                    <a:pt x="182" y="42"/>
                  </a:lnTo>
                  <a:lnTo>
                    <a:pt x="182" y="62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2" y="70"/>
                  </a:lnTo>
                  <a:lnTo>
                    <a:pt x="144" y="60"/>
                  </a:lnTo>
                  <a:lnTo>
                    <a:pt x="136" y="52"/>
                  </a:lnTo>
                  <a:lnTo>
                    <a:pt x="128" y="34"/>
                  </a:lnTo>
                  <a:lnTo>
                    <a:pt x="136" y="60"/>
                  </a:lnTo>
                  <a:lnTo>
                    <a:pt x="148" y="72"/>
                  </a:lnTo>
                  <a:lnTo>
                    <a:pt x="152" y="82"/>
                  </a:lnTo>
                  <a:lnTo>
                    <a:pt x="162" y="98"/>
                  </a:lnTo>
                  <a:lnTo>
                    <a:pt x="170" y="114"/>
                  </a:lnTo>
                  <a:lnTo>
                    <a:pt x="176" y="126"/>
                  </a:lnTo>
                  <a:lnTo>
                    <a:pt x="188" y="148"/>
                  </a:lnTo>
                  <a:lnTo>
                    <a:pt x="188" y="160"/>
                  </a:lnTo>
                  <a:lnTo>
                    <a:pt x="192" y="166"/>
                  </a:lnTo>
                  <a:lnTo>
                    <a:pt x="186" y="172"/>
                  </a:lnTo>
                  <a:lnTo>
                    <a:pt x="182" y="168"/>
                  </a:lnTo>
                  <a:lnTo>
                    <a:pt x="180" y="176"/>
                  </a:lnTo>
                  <a:lnTo>
                    <a:pt x="164" y="186"/>
                  </a:lnTo>
                  <a:lnTo>
                    <a:pt x="158" y="184"/>
                  </a:lnTo>
                  <a:lnTo>
                    <a:pt x="0" y="17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4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1" name="Freeform 279"/>
            <p:cNvSpPr>
              <a:spLocks/>
            </p:cNvSpPr>
            <p:nvPr/>
          </p:nvSpPr>
          <p:spPr bwMode="ltGray">
            <a:xfrm>
              <a:off x="4222750" y="3325813"/>
              <a:ext cx="468313" cy="503237"/>
            </a:xfrm>
            <a:custGeom>
              <a:avLst/>
              <a:gdLst/>
              <a:ahLst/>
              <a:cxnLst>
                <a:cxn ang="0">
                  <a:pos x="132" y="16"/>
                </a:cxn>
                <a:cxn ang="0">
                  <a:pos x="132" y="24"/>
                </a:cxn>
                <a:cxn ang="0">
                  <a:pos x="138" y="36"/>
                </a:cxn>
                <a:cxn ang="0">
                  <a:pos x="144" y="40"/>
                </a:cxn>
                <a:cxn ang="0">
                  <a:pos x="154" y="40"/>
                </a:cxn>
                <a:cxn ang="0">
                  <a:pos x="174" y="44"/>
                </a:cxn>
                <a:cxn ang="0">
                  <a:pos x="186" y="56"/>
                </a:cxn>
                <a:cxn ang="0">
                  <a:pos x="192" y="60"/>
                </a:cxn>
                <a:cxn ang="0">
                  <a:pos x="202" y="58"/>
                </a:cxn>
                <a:cxn ang="0">
                  <a:pos x="210" y="50"/>
                </a:cxn>
                <a:cxn ang="0">
                  <a:pos x="212" y="44"/>
                </a:cxn>
                <a:cxn ang="0">
                  <a:pos x="206" y="36"/>
                </a:cxn>
                <a:cxn ang="0">
                  <a:pos x="208" y="28"/>
                </a:cxn>
                <a:cxn ang="0">
                  <a:pos x="214" y="20"/>
                </a:cxn>
                <a:cxn ang="0">
                  <a:pos x="226" y="16"/>
                </a:cxn>
                <a:cxn ang="0">
                  <a:pos x="240" y="16"/>
                </a:cxn>
                <a:cxn ang="0">
                  <a:pos x="250" y="18"/>
                </a:cxn>
                <a:cxn ang="0">
                  <a:pos x="260" y="22"/>
                </a:cxn>
                <a:cxn ang="0">
                  <a:pos x="258" y="26"/>
                </a:cxn>
                <a:cxn ang="0">
                  <a:pos x="264" y="32"/>
                </a:cxn>
                <a:cxn ang="0">
                  <a:pos x="270" y="30"/>
                </a:cxn>
                <a:cxn ang="0">
                  <a:pos x="276" y="36"/>
                </a:cxn>
                <a:cxn ang="0">
                  <a:pos x="284" y="34"/>
                </a:cxn>
                <a:cxn ang="0">
                  <a:pos x="292" y="40"/>
                </a:cxn>
                <a:cxn ang="0">
                  <a:pos x="290" y="44"/>
                </a:cxn>
                <a:cxn ang="0">
                  <a:pos x="290" y="52"/>
                </a:cxn>
                <a:cxn ang="0">
                  <a:pos x="294" y="60"/>
                </a:cxn>
                <a:cxn ang="0">
                  <a:pos x="296" y="62"/>
                </a:cxn>
                <a:cxn ang="0">
                  <a:pos x="292" y="70"/>
                </a:cxn>
                <a:cxn ang="0">
                  <a:pos x="296" y="88"/>
                </a:cxn>
                <a:cxn ang="0">
                  <a:pos x="286" y="254"/>
                </a:cxn>
                <a:cxn ang="0">
                  <a:pos x="268" y="252"/>
                </a:cxn>
                <a:cxn ang="0">
                  <a:pos x="268" y="276"/>
                </a:cxn>
                <a:cxn ang="0">
                  <a:pos x="134" y="184"/>
                </a:cxn>
                <a:cxn ang="0">
                  <a:pos x="110" y="198"/>
                </a:cxn>
                <a:cxn ang="0">
                  <a:pos x="102" y="202"/>
                </a:cxn>
                <a:cxn ang="0">
                  <a:pos x="96" y="204"/>
                </a:cxn>
                <a:cxn ang="0">
                  <a:pos x="88" y="200"/>
                </a:cxn>
                <a:cxn ang="0">
                  <a:pos x="74" y="186"/>
                </a:cxn>
                <a:cxn ang="0">
                  <a:pos x="62" y="180"/>
                </a:cxn>
                <a:cxn ang="0">
                  <a:pos x="34" y="174"/>
                </a:cxn>
                <a:cxn ang="0">
                  <a:pos x="0" y="118"/>
                </a:cxn>
                <a:cxn ang="0">
                  <a:pos x="24" y="34"/>
                </a:cxn>
                <a:cxn ang="0">
                  <a:pos x="68" y="4"/>
                </a:cxn>
                <a:cxn ang="0">
                  <a:pos x="78" y="0"/>
                </a:cxn>
                <a:cxn ang="0">
                  <a:pos x="82" y="4"/>
                </a:cxn>
                <a:cxn ang="0">
                  <a:pos x="90" y="8"/>
                </a:cxn>
                <a:cxn ang="0">
                  <a:pos x="96" y="6"/>
                </a:cxn>
                <a:cxn ang="0">
                  <a:pos x="104" y="6"/>
                </a:cxn>
                <a:cxn ang="0">
                  <a:pos x="114" y="12"/>
                </a:cxn>
                <a:cxn ang="0">
                  <a:pos x="120" y="16"/>
                </a:cxn>
                <a:cxn ang="0">
                  <a:pos x="128" y="18"/>
                </a:cxn>
                <a:cxn ang="0">
                  <a:pos x="132" y="16"/>
                </a:cxn>
              </a:cxnLst>
              <a:rect l="0" t="0" r="r" b="b"/>
              <a:pathLst>
                <a:path w="297" h="277">
                  <a:moveTo>
                    <a:pt x="132" y="16"/>
                  </a:moveTo>
                  <a:lnTo>
                    <a:pt x="132" y="24"/>
                  </a:lnTo>
                  <a:lnTo>
                    <a:pt x="138" y="36"/>
                  </a:lnTo>
                  <a:lnTo>
                    <a:pt x="144" y="40"/>
                  </a:lnTo>
                  <a:lnTo>
                    <a:pt x="154" y="40"/>
                  </a:lnTo>
                  <a:lnTo>
                    <a:pt x="174" y="44"/>
                  </a:lnTo>
                  <a:lnTo>
                    <a:pt x="186" y="56"/>
                  </a:lnTo>
                  <a:lnTo>
                    <a:pt x="192" y="60"/>
                  </a:lnTo>
                  <a:lnTo>
                    <a:pt x="202" y="58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6" y="36"/>
                  </a:lnTo>
                  <a:lnTo>
                    <a:pt x="208" y="28"/>
                  </a:lnTo>
                  <a:lnTo>
                    <a:pt x="214" y="20"/>
                  </a:lnTo>
                  <a:lnTo>
                    <a:pt x="226" y="16"/>
                  </a:lnTo>
                  <a:lnTo>
                    <a:pt x="240" y="16"/>
                  </a:lnTo>
                  <a:lnTo>
                    <a:pt x="250" y="18"/>
                  </a:lnTo>
                  <a:lnTo>
                    <a:pt x="260" y="22"/>
                  </a:lnTo>
                  <a:lnTo>
                    <a:pt x="258" y="26"/>
                  </a:lnTo>
                  <a:lnTo>
                    <a:pt x="264" y="32"/>
                  </a:lnTo>
                  <a:lnTo>
                    <a:pt x="270" y="30"/>
                  </a:lnTo>
                  <a:lnTo>
                    <a:pt x="276" y="36"/>
                  </a:lnTo>
                  <a:lnTo>
                    <a:pt x="284" y="34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90" y="52"/>
                  </a:lnTo>
                  <a:lnTo>
                    <a:pt x="294" y="60"/>
                  </a:lnTo>
                  <a:lnTo>
                    <a:pt x="296" y="62"/>
                  </a:lnTo>
                  <a:lnTo>
                    <a:pt x="292" y="70"/>
                  </a:lnTo>
                  <a:lnTo>
                    <a:pt x="296" y="88"/>
                  </a:lnTo>
                  <a:lnTo>
                    <a:pt x="286" y="254"/>
                  </a:lnTo>
                  <a:lnTo>
                    <a:pt x="268" y="252"/>
                  </a:lnTo>
                  <a:lnTo>
                    <a:pt x="268" y="276"/>
                  </a:lnTo>
                  <a:lnTo>
                    <a:pt x="134" y="184"/>
                  </a:lnTo>
                  <a:lnTo>
                    <a:pt x="110" y="198"/>
                  </a:lnTo>
                  <a:lnTo>
                    <a:pt x="102" y="202"/>
                  </a:lnTo>
                  <a:lnTo>
                    <a:pt x="96" y="204"/>
                  </a:lnTo>
                  <a:lnTo>
                    <a:pt x="88" y="200"/>
                  </a:lnTo>
                  <a:lnTo>
                    <a:pt x="74" y="186"/>
                  </a:lnTo>
                  <a:lnTo>
                    <a:pt x="62" y="180"/>
                  </a:lnTo>
                  <a:lnTo>
                    <a:pt x="34" y="174"/>
                  </a:lnTo>
                  <a:lnTo>
                    <a:pt x="0" y="118"/>
                  </a:lnTo>
                  <a:lnTo>
                    <a:pt x="24" y="34"/>
                  </a:lnTo>
                  <a:lnTo>
                    <a:pt x="68" y="4"/>
                  </a:lnTo>
                  <a:lnTo>
                    <a:pt x="78" y="0"/>
                  </a:lnTo>
                  <a:lnTo>
                    <a:pt x="82" y="4"/>
                  </a:lnTo>
                  <a:lnTo>
                    <a:pt x="90" y="8"/>
                  </a:lnTo>
                  <a:lnTo>
                    <a:pt x="96" y="6"/>
                  </a:lnTo>
                  <a:lnTo>
                    <a:pt x="104" y="6"/>
                  </a:lnTo>
                  <a:lnTo>
                    <a:pt x="114" y="12"/>
                  </a:lnTo>
                  <a:lnTo>
                    <a:pt x="120" y="16"/>
                  </a:lnTo>
                  <a:lnTo>
                    <a:pt x="128" y="18"/>
                  </a:lnTo>
                  <a:lnTo>
                    <a:pt x="132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2" name="Freeform 280"/>
            <p:cNvSpPr>
              <a:spLocks/>
            </p:cNvSpPr>
            <p:nvPr/>
          </p:nvSpPr>
          <p:spPr bwMode="ltGray">
            <a:xfrm>
              <a:off x="4217988" y="3181350"/>
              <a:ext cx="128587" cy="230188"/>
            </a:xfrm>
            <a:custGeom>
              <a:avLst/>
              <a:gdLst/>
              <a:ahLst/>
              <a:cxnLst>
                <a:cxn ang="0">
                  <a:pos x="44" y="12"/>
                </a:cxn>
                <a:cxn ang="0">
                  <a:pos x="46" y="6"/>
                </a:cxn>
                <a:cxn ang="0">
                  <a:pos x="54" y="2"/>
                </a:cxn>
                <a:cxn ang="0">
                  <a:pos x="64" y="0"/>
                </a:cxn>
                <a:cxn ang="0">
                  <a:pos x="70" y="4"/>
                </a:cxn>
                <a:cxn ang="0">
                  <a:pos x="70" y="8"/>
                </a:cxn>
                <a:cxn ang="0">
                  <a:pos x="68" y="18"/>
                </a:cxn>
                <a:cxn ang="0">
                  <a:pos x="80" y="12"/>
                </a:cxn>
                <a:cxn ang="0">
                  <a:pos x="80" y="18"/>
                </a:cxn>
                <a:cxn ang="0">
                  <a:pos x="74" y="26"/>
                </a:cxn>
                <a:cxn ang="0">
                  <a:pos x="72" y="34"/>
                </a:cxn>
                <a:cxn ang="0">
                  <a:pos x="76" y="38"/>
                </a:cxn>
                <a:cxn ang="0">
                  <a:pos x="78" y="46"/>
                </a:cxn>
                <a:cxn ang="0">
                  <a:pos x="66" y="56"/>
                </a:cxn>
                <a:cxn ang="0">
                  <a:pos x="58" y="60"/>
                </a:cxn>
                <a:cxn ang="0">
                  <a:pos x="56" y="64"/>
                </a:cxn>
                <a:cxn ang="0">
                  <a:pos x="60" y="70"/>
                </a:cxn>
                <a:cxn ang="0">
                  <a:pos x="76" y="78"/>
                </a:cxn>
                <a:cxn ang="0">
                  <a:pos x="82" y="80"/>
                </a:cxn>
                <a:cxn ang="0">
                  <a:pos x="74" y="96"/>
                </a:cxn>
                <a:cxn ang="0">
                  <a:pos x="70" y="94"/>
                </a:cxn>
                <a:cxn ang="0">
                  <a:pos x="60" y="102"/>
                </a:cxn>
                <a:cxn ang="0">
                  <a:pos x="48" y="116"/>
                </a:cxn>
                <a:cxn ang="0">
                  <a:pos x="38" y="126"/>
                </a:cxn>
                <a:cxn ang="0">
                  <a:pos x="26" y="124"/>
                </a:cxn>
                <a:cxn ang="0">
                  <a:pos x="0" y="58"/>
                </a:cxn>
                <a:cxn ang="0">
                  <a:pos x="36" y="12"/>
                </a:cxn>
                <a:cxn ang="0">
                  <a:pos x="44" y="12"/>
                </a:cxn>
              </a:cxnLst>
              <a:rect l="0" t="0" r="r" b="b"/>
              <a:pathLst>
                <a:path w="83" h="127">
                  <a:moveTo>
                    <a:pt x="44" y="12"/>
                  </a:moveTo>
                  <a:lnTo>
                    <a:pt x="46" y="6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8" y="18"/>
                  </a:lnTo>
                  <a:lnTo>
                    <a:pt x="80" y="12"/>
                  </a:lnTo>
                  <a:lnTo>
                    <a:pt x="80" y="18"/>
                  </a:lnTo>
                  <a:lnTo>
                    <a:pt x="74" y="26"/>
                  </a:lnTo>
                  <a:lnTo>
                    <a:pt x="72" y="34"/>
                  </a:lnTo>
                  <a:lnTo>
                    <a:pt x="76" y="38"/>
                  </a:lnTo>
                  <a:lnTo>
                    <a:pt x="78" y="46"/>
                  </a:lnTo>
                  <a:lnTo>
                    <a:pt x="66" y="56"/>
                  </a:lnTo>
                  <a:lnTo>
                    <a:pt x="58" y="60"/>
                  </a:lnTo>
                  <a:lnTo>
                    <a:pt x="56" y="64"/>
                  </a:lnTo>
                  <a:lnTo>
                    <a:pt x="60" y="70"/>
                  </a:lnTo>
                  <a:lnTo>
                    <a:pt x="76" y="78"/>
                  </a:lnTo>
                  <a:lnTo>
                    <a:pt x="82" y="80"/>
                  </a:lnTo>
                  <a:lnTo>
                    <a:pt x="74" y="96"/>
                  </a:lnTo>
                  <a:lnTo>
                    <a:pt x="70" y="94"/>
                  </a:lnTo>
                  <a:lnTo>
                    <a:pt x="60" y="102"/>
                  </a:lnTo>
                  <a:lnTo>
                    <a:pt x="48" y="116"/>
                  </a:lnTo>
                  <a:lnTo>
                    <a:pt x="38" y="126"/>
                  </a:lnTo>
                  <a:lnTo>
                    <a:pt x="26" y="124"/>
                  </a:lnTo>
                  <a:lnTo>
                    <a:pt x="0" y="58"/>
                  </a:lnTo>
                  <a:lnTo>
                    <a:pt x="36" y="12"/>
                  </a:lnTo>
                  <a:lnTo>
                    <a:pt x="44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3" name="Freeform 281"/>
            <p:cNvSpPr>
              <a:spLocks/>
            </p:cNvSpPr>
            <p:nvPr/>
          </p:nvSpPr>
          <p:spPr bwMode="ltGray">
            <a:xfrm>
              <a:off x="3771900" y="3190875"/>
              <a:ext cx="511175" cy="581025"/>
            </a:xfrm>
            <a:custGeom>
              <a:avLst/>
              <a:gdLst/>
              <a:ahLst/>
              <a:cxnLst>
                <a:cxn ang="0">
                  <a:pos x="246" y="2"/>
                </a:cxn>
                <a:cxn ang="0">
                  <a:pos x="258" y="4"/>
                </a:cxn>
                <a:cxn ang="0">
                  <a:pos x="271" y="4"/>
                </a:cxn>
                <a:cxn ang="0">
                  <a:pos x="289" y="2"/>
                </a:cxn>
                <a:cxn ang="0">
                  <a:pos x="302" y="4"/>
                </a:cxn>
                <a:cxn ang="0">
                  <a:pos x="310" y="8"/>
                </a:cxn>
                <a:cxn ang="0">
                  <a:pos x="306" y="20"/>
                </a:cxn>
                <a:cxn ang="0">
                  <a:pos x="306" y="27"/>
                </a:cxn>
                <a:cxn ang="0">
                  <a:pos x="306" y="33"/>
                </a:cxn>
                <a:cxn ang="0">
                  <a:pos x="293" y="53"/>
                </a:cxn>
                <a:cxn ang="0">
                  <a:pos x="285" y="51"/>
                </a:cxn>
                <a:cxn ang="0">
                  <a:pos x="285" y="64"/>
                </a:cxn>
                <a:cxn ang="0">
                  <a:pos x="291" y="72"/>
                </a:cxn>
                <a:cxn ang="0">
                  <a:pos x="297" y="74"/>
                </a:cxn>
                <a:cxn ang="0">
                  <a:pos x="297" y="80"/>
                </a:cxn>
                <a:cxn ang="0">
                  <a:pos x="306" y="96"/>
                </a:cxn>
                <a:cxn ang="0">
                  <a:pos x="304" y="119"/>
                </a:cxn>
                <a:cxn ang="0">
                  <a:pos x="301" y="127"/>
                </a:cxn>
                <a:cxn ang="0">
                  <a:pos x="304" y="133"/>
                </a:cxn>
                <a:cxn ang="0">
                  <a:pos x="306" y="150"/>
                </a:cxn>
                <a:cxn ang="0">
                  <a:pos x="308" y="164"/>
                </a:cxn>
                <a:cxn ang="0">
                  <a:pos x="310" y="168"/>
                </a:cxn>
                <a:cxn ang="0">
                  <a:pos x="312" y="174"/>
                </a:cxn>
                <a:cxn ang="0">
                  <a:pos x="304" y="183"/>
                </a:cxn>
                <a:cxn ang="0">
                  <a:pos x="306" y="195"/>
                </a:cxn>
                <a:cxn ang="0">
                  <a:pos x="299" y="207"/>
                </a:cxn>
                <a:cxn ang="0">
                  <a:pos x="304" y="219"/>
                </a:cxn>
                <a:cxn ang="0">
                  <a:pos x="306" y="230"/>
                </a:cxn>
                <a:cxn ang="0">
                  <a:pos x="310" y="232"/>
                </a:cxn>
                <a:cxn ang="0">
                  <a:pos x="322" y="244"/>
                </a:cxn>
                <a:cxn ang="0">
                  <a:pos x="222" y="308"/>
                </a:cxn>
                <a:cxn ang="0">
                  <a:pos x="183" y="320"/>
                </a:cxn>
                <a:cxn ang="0">
                  <a:pos x="180" y="316"/>
                </a:cxn>
                <a:cxn ang="0">
                  <a:pos x="180" y="310"/>
                </a:cxn>
                <a:cxn ang="0">
                  <a:pos x="174" y="295"/>
                </a:cxn>
                <a:cxn ang="0">
                  <a:pos x="170" y="289"/>
                </a:cxn>
                <a:cxn ang="0">
                  <a:pos x="166" y="289"/>
                </a:cxn>
                <a:cxn ang="0">
                  <a:pos x="162" y="291"/>
                </a:cxn>
                <a:cxn ang="0">
                  <a:pos x="156" y="283"/>
                </a:cxn>
                <a:cxn ang="0">
                  <a:pos x="150" y="281"/>
                </a:cxn>
                <a:cxn ang="0">
                  <a:pos x="144" y="271"/>
                </a:cxn>
                <a:cxn ang="0">
                  <a:pos x="0" y="148"/>
                </a:cxn>
                <a:cxn ang="0">
                  <a:pos x="8" y="115"/>
                </a:cxn>
                <a:cxn ang="0">
                  <a:pos x="113" y="68"/>
                </a:cxn>
                <a:cxn ang="0">
                  <a:pos x="146" y="21"/>
                </a:cxn>
                <a:cxn ang="0">
                  <a:pos x="154" y="21"/>
                </a:cxn>
                <a:cxn ang="0">
                  <a:pos x="166" y="12"/>
                </a:cxn>
                <a:cxn ang="0">
                  <a:pos x="181" y="10"/>
                </a:cxn>
                <a:cxn ang="0">
                  <a:pos x="199" y="6"/>
                </a:cxn>
                <a:cxn ang="0">
                  <a:pos x="215" y="4"/>
                </a:cxn>
                <a:cxn ang="0">
                  <a:pos x="219" y="4"/>
                </a:cxn>
                <a:cxn ang="0">
                  <a:pos x="230" y="0"/>
                </a:cxn>
                <a:cxn ang="0">
                  <a:pos x="238" y="2"/>
                </a:cxn>
                <a:cxn ang="0">
                  <a:pos x="246" y="2"/>
                </a:cxn>
              </a:cxnLst>
              <a:rect l="0" t="0" r="r" b="b"/>
              <a:pathLst>
                <a:path w="323" h="321">
                  <a:moveTo>
                    <a:pt x="246" y="2"/>
                  </a:moveTo>
                  <a:lnTo>
                    <a:pt x="258" y="4"/>
                  </a:lnTo>
                  <a:lnTo>
                    <a:pt x="271" y="4"/>
                  </a:lnTo>
                  <a:lnTo>
                    <a:pt x="289" y="2"/>
                  </a:lnTo>
                  <a:lnTo>
                    <a:pt x="302" y="4"/>
                  </a:lnTo>
                  <a:lnTo>
                    <a:pt x="310" y="8"/>
                  </a:lnTo>
                  <a:lnTo>
                    <a:pt x="306" y="20"/>
                  </a:lnTo>
                  <a:lnTo>
                    <a:pt x="306" y="27"/>
                  </a:lnTo>
                  <a:lnTo>
                    <a:pt x="306" y="33"/>
                  </a:lnTo>
                  <a:lnTo>
                    <a:pt x="293" y="53"/>
                  </a:lnTo>
                  <a:lnTo>
                    <a:pt x="285" y="51"/>
                  </a:lnTo>
                  <a:lnTo>
                    <a:pt x="285" y="64"/>
                  </a:lnTo>
                  <a:lnTo>
                    <a:pt x="291" y="72"/>
                  </a:lnTo>
                  <a:lnTo>
                    <a:pt x="297" y="74"/>
                  </a:lnTo>
                  <a:lnTo>
                    <a:pt x="297" y="80"/>
                  </a:lnTo>
                  <a:lnTo>
                    <a:pt x="306" y="96"/>
                  </a:lnTo>
                  <a:lnTo>
                    <a:pt x="304" y="119"/>
                  </a:lnTo>
                  <a:lnTo>
                    <a:pt x="301" y="127"/>
                  </a:lnTo>
                  <a:lnTo>
                    <a:pt x="304" y="133"/>
                  </a:lnTo>
                  <a:lnTo>
                    <a:pt x="306" y="150"/>
                  </a:lnTo>
                  <a:lnTo>
                    <a:pt x="308" y="164"/>
                  </a:lnTo>
                  <a:lnTo>
                    <a:pt x="310" y="168"/>
                  </a:lnTo>
                  <a:lnTo>
                    <a:pt x="312" y="174"/>
                  </a:lnTo>
                  <a:lnTo>
                    <a:pt x="304" y="183"/>
                  </a:lnTo>
                  <a:lnTo>
                    <a:pt x="306" y="195"/>
                  </a:lnTo>
                  <a:lnTo>
                    <a:pt x="299" y="207"/>
                  </a:lnTo>
                  <a:lnTo>
                    <a:pt x="304" y="219"/>
                  </a:lnTo>
                  <a:lnTo>
                    <a:pt x="306" y="230"/>
                  </a:lnTo>
                  <a:lnTo>
                    <a:pt x="310" y="232"/>
                  </a:lnTo>
                  <a:lnTo>
                    <a:pt x="322" y="244"/>
                  </a:lnTo>
                  <a:lnTo>
                    <a:pt x="222" y="308"/>
                  </a:lnTo>
                  <a:lnTo>
                    <a:pt x="183" y="320"/>
                  </a:lnTo>
                  <a:lnTo>
                    <a:pt x="180" y="316"/>
                  </a:lnTo>
                  <a:lnTo>
                    <a:pt x="180" y="310"/>
                  </a:lnTo>
                  <a:lnTo>
                    <a:pt x="174" y="295"/>
                  </a:lnTo>
                  <a:lnTo>
                    <a:pt x="170" y="289"/>
                  </a:lnTo>
                  <a:lnTo>
                    <a:pt x="166" y="289"/>
                  </a:lnTo>
                  <a:lnTo>
                    <a:pt x="162" y="291"/>
                  </a:lnTo>
                  <a:lnTo>
                    <a:pt x="156" y="283"/>
                  </a:lnTo>
                  <a:lnTo>
                    <a:pt x="150" y="281"/>
                  </a:lnTo>
                  <a:lnTo>
                    <a:pt x="144" y="271"/>
                  </a:lnTo>
                  <a:lnTo>
                    <a:pt x="0" y="148"/>
                  </a:lnTo>
                  <a:lnTo>
                    <a:pt x="8" y="115"/>
                  </a:lnTo>
                  <a:lnTo>
                    <a:pt x="113" y="68"/>
                  </a:lnTo>
                  <a:lnTo>
                    <a:pt x="146" y="21"/>
                  </a:lnTo>
                  <a:lnTo>
                    <a:pt x="154" y="21"/>
                  </a:lnTo>
                  <a:lnTo>
                    <a:pt x="166" y="12"/>
                  </a:lnTo>
                  <a:lnTo>
                    <a:pt x="181" y="10"/>
                  </a:lnTo>
                  <a:lnTo>
                    <a:pt x="199" y="6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30" y="0"/>
                  </a:lnTo>
                  <a:lnTo>
                    <a:pt x="238" y="2"/>
                  </a:lnTo>
                  <a:lnTo>
                    <a:pt x="246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4" name="Freeform 282"/>
            <p:cNvSpPr>
              <a:spLocks/>
            </p:cNvSpPr>
            <p:nvPr/>
          </p:nvSpPr>
          <p:spPr bwMode="ltGray">
            <a:xfrm>
              <a:off x="3770313" y="3189288"/>
              <a:ext cx="523875" cy="595312"/>
            </a:xfrm>
            <a:custGeom>
              <a:avLst/>
              <a:gdLst/>
              <a:ahLst/>
              <a:cxnLst>
                <a:cxn ang="0">
                  <a:pos x="252" y="2"/>
                </a:cxn>
                <a:cxn ang="0">
                  <a:pos x="264" y="4"/>
                </a:cxn>
                <a:cxn ang="0">
                  <a:pos x="278" y="4"/>
                </a:cxn>
                <a:cxn ang="0">
                  <a:pos x="296" y="2"/>
                </a:cxn>
                <a:cxn ang="0">
                  <a:pos x="310" y="4"/>
                </a:cxn>
                <a:cxn ang="0">
                  <a:pos x="318" y="8"/>
                </a:cxn>
                <a:cxn ang="0">
                  <a:pos x="314" y="20"/>
                </a:cxn>
                <a:cxn ang="0">
                  <a:pos x="314" y="28"/>
                </a:cxn>
                <a:cxn ang="0">
                  <a:pos x="314" y="34"/>
                </a:cxn>
                <a:cxn ang="0">
                  <a:pos x="300" y="54"/>
                </a:cxn>
                <a:cxn ang="0">
                  <a:pos x="292" y="52"/>
                </a:cxn>
                <a:cxn ang="0">
                  <a:pos x="292" y="66"/>
                </a:cxn>
                <a:cxn ang="0">
                  <a:pos x="298" y="74"/>
                </a:cxn>
                <a:cxn ang="0">
                  <a:pos x="304" y="76"/>
                </a:cxn>
                <a:cxn ang="0">
                  <a:pos x="304" y="82"/>
                </a:cxn>
                <a:cxn ang="0">
                  <a:pos x="314" y="98"/>
                </a:cxn>
                <a:cxn ang="0">
                  <a:pos x="312" y="122"/>
                </a:cxn>
                <a:cxn ang="0">
                  <a:pos x="308" y="130"/>
                </a:cxn>
                <a:cxn ang="0">
                  <a:pos x="312" y="136"/>
                </a:cxn>
                <a:cxn ang="0">
                  <a:pos x="314" y="154"/>
                </a:cxn>
                <a:cxn ang="0">
                  <a:pos x="316" y="168"/>
                </a:cxn>
                <a:cxn ang="0">
                  <a:pos x="318" y="172"/>
                </a:cxn>
                <a:cxn ang="0">
                  <a:pos x="320" y="178"/>
                </a:cxn>
                <a:cxn ang="0">
                  <a:pos x="312" y="188"/>
                </a:cxn>
                <a:cxn ang="0">
                  <a:pos x="314" y="200"/>
                </a:cxn>
                <a:cxn ang="0">
                  <a:pos x="306" y="212"/>
                </a:cxn>
                <a:cxn ang="0">
                  <a:pos x="312" y="224"/>
                </a:cxn>
                <a:cxn ang="0">
                  <a:pos x="314" y="236"/>
                </a:cxn>
                <a:cxn ang="0">
                  <a:pos x="318" y="238"/>
                </a:cxn>
                <a:cxn ang="0">
                  <a:pos x="330" y="250"/>
                </a:cxn>
                <a:cxn ang="0">
                  <a:pos x="228" y="316"/>
                </a:cxn>
                <a:cxn ang="0">
                  <a:pos x="188" y="328"/>
                </a:cxn>
                <a:cxn ang="0">
                  <a:pos x="184" y="324"/>
                </a:cxn>
                <a:cxn ang="0">
                  <a:pos x="184" y="318"/>
                </a:cxn>
                <a:cxn ang="0">
                  <a:pos x="178" y="302"/>
                </a:cxn>
                <a:cxn ang="0">
                  <a:pos x="174" y="296"/>
                </a:cxn>
                <a:cxn ang="0">
                  <a:pos x="170" y="296"/>
                </a:cxn>
                <a:cxn ang="0">
                  <a:pos x="166" y="298"/>
                </a:cxn>
                <a:cxn ang="0">
                  <a:pos x="160" y="290"/>
                </a:cxn>
                <a:cxn ang="0">
                  <a:pos x="154" y="288"/>
                </a:cxn>
                <a:cxn ang="0">
                  <a:pos x="148" y="278"/>
                </a:cxn>
                <a:cxn ang="0">
                  <a:pos x="0" y="152"/>
                </a:cxn>
                <a:cxn ang="0">
                  <a:pos x="8" y="118"/>
                </a:cxn>
                <a:cxn ang="0">
                  <a:pos x="116" y="70"/>
                </a:cxn>
                <a:cxn ang="0">
                  <a:pos x="150" y="22"/>
                </a:cxn>
                <a:cxn ang="0">
                  <a:pos x="158" y="22"/>
                </a:cxn>
                <a:cxn ang="0">
                  <a:pos x="170" y="12"/>
                </a:cxn>
                <a:cxn ang="0">
                  <a:pos x="186" y="10"/>
                </a:cxn>
                <a:cxn ang="0">
                  <a:pos x="204" y="6"/>
                </a:cxn>
                <a:cxn ang="0">
                  <a:pos x="220" y="4"/>
                </a:cxn>
                <a:cxn ang="0">
                  <a:pos x="224" y="4"/>
                </a:cxn>
                <a:cxn ang="0">
                  <a:pos x="236" y="0"/>
                </a:cxn>
                <a:cxn ang="0">
                  <a:pos x="244" y="2"/>
                </a:cxn>
                <a:cxn ang="0">
                  <a:pos x="252" y="2"/>
                </a:cxn>
              </a:cxnLst>
              <a:rect l="0" t="0" r="r" b="b"/>
              <a:pathLst>
                <a:path w="331" h="329">
                  <a:moveTo>
                    <a:pt x="252" y="2"/>
                  </a:moveTo>
                  <a:lnTo>
                    <a:pt x="264" y="4"/>
                  </a:lnTo>
                  <a:lnTo>
                    <a:pt x="278" y="4"/>
                  </a:lnTo>
                  <a:lnTo>
                    <a:pt x="296" y="2"/>
                  </a:lnTo>
                  <a:lnTo>
                    <a:pt x="310" y="4"/>
                  </a:lnTo>
                  <a:lnTo>
                    <a:pt x="318" y="8"/>
                  </a:lnTo>
                  <a:lnTo>
                    <a:pt x="314" y="20"/>
                  </a:lnTo>
                  <a:lnTo>
                    <a:pt x="314" y="28"/>
                  </a:lnTo>
                  <a:lnTo>
                    <a:pt x="314" y="34"/>
                  </a:lnTo>
                  <a:lnTo>
                    <a:pt x="300" y="54"/>
                  </a:lnTo>
                  <a:lnTo>
                    <a:pt x="292" y="52"/>
                  </a:lnTo>
                  <a:lnTo>
                    <a:pt x="292" y="66"/>
                  </a:lnTo>
                  <a:lnTo>
                    <a:pt x="298" y="74"/>
                  </a:lnTo>
                  <a:lnTo>
                    <a:pt x="304" y="76"/>
                  </a:lnTo>
                  <a:lnTo>
                    <a:pt x="304" y="82"/>
                  </a:lnTo>
                  <a:lnTo>
                    <a:pt x="314" y="98"/>
                  </a:lnTo>
                  <a:lnTo>
                    <a:pt x="312" y="122"/>
                  </a:lnTo>
                  <a:lnTo>
                    <a:pt x="308" y="130"/>
                  </a:lnTo>
                  <a:lnTo>
                    <a:pt x="312" y="136"/>
                  </a:lnTo>
                  <a:lnTo>
                    <a:pt x="314" y="154"/>
                  </a:lnTo>
                  <a:lnTo>
                    <a:pt x="316" y="168"/>
                  </a:lnTo>
                  <a:lnTo>
                    <a:pt x="318" y="172"/>
                  </a:lnTo>
                  <a:lnTo>
                    <a:pt x="320" y="178"/>
                  </a:lnTo>
                  <a:lnTo>
                    <a:pt x="312" y="188"/>
                  </a:lnTo>
                  <a:lnTo>
                    <a:pt x="314" y="200"/>
                  </a:lnTo>
                  <a:lnTo>
                    <a:pt x="306" y="212"/>
                  </a:lnTo>
                  <a:lnTo>
                    <a:pt x="312" y="224"/>
                  </a:lnTo>
                  <a:lnTo>
                    <a:pt x="314" y="236"/>
                  </a:lnTo>
                  <a:lnTo>
                    <a:pt x="318" y="238"/>
                  </a:lnTo>
                  <a:lnTo>
                    <a:pt x="330" y="250"/>
                  </a:lnTo>
                  <a:lnTo>
                    <a:pt x="228" y="316"/>
                  </a:lnTo>
                  <a:lnTo>
                    <a:pt x="188" y="328"/>
                  </a:lnTo>
                  <a:lnTo>
                    <a:pt x="184" y="324"/>
                  </a:lnTo>
                  <a:lnTo>
                    <a:pt x="184" y="318"/>
                  </a:lnTo>
                  <a:lnTo>
                    <a:pt x="178" y="302"/>
                  </a:lnTo>
                  <a:lnTo>
                    <a:pt x="174" y="296"/>
                  </a:lnTo>
                  <a:lnTo>
                    <a:pt x="170" y="296"/>
                  </a:lnTo>
                  <a:lnTo>
                    <a:pt x="166" y="298"/>
                  </a:lnTo>
                  <a:lnTo>
                    <a:pt x="160" y="290"/>
                  </a:lnTo>
                  <a:lnTo>
                    <a:pt x="154" y="288"/>
                  </a:lnTo>
                  <a:lnTo>
                    <a:pt x="148" y="278"/>
                  </a:lnTo>
                  <a:lnTo>
                    <a:pt x="0" y="152"/>
                  </a:lnTo>
                  <a:lnTo>
                    <a:pt x="8" y="118"/>
                  </a:lnTo>
                  <a:lnTo>
                    <a:pt x="116" y="70"/>
                  </a:lnTo>
                  <a:lnTo>
                    <a:pt x="150" y="22"/>
                  </a:lnTo>
                  <a:lnTo>
                    <a:pt x="158" y="22"/>
                  </a:lnTo>
                  <a:lnTo>
                    <a:pt x="170" y="12"/>
                  </a:lnTo>
                  <a:lnTo>
                    <a:pt x="186" y="10"/>
                  </a:lnTo>
                  <a:lnTo>
                    <a:pt x="204" y="6"/>
                  </a:lnTo>
                  <a:lnTo>
                    <a:pt x="220" y="4"/>
                  </a:lnTo>
                  <a:lnTo>
                    <a:pt x="224" y="4"/>
                  </a:lnTo>
                  <a:lnTo>
                    <a:pt x="236" y="0"/>
                  </a:lnTo>
                  <a:lnTo>
                    <a:pt x="244" y="2"/>
                  </a:lnTo>
                  <a:lnTo>
                    <a:pt x="25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5" name="Freeform 283"/>
            <p:cNvSpPr>
              <a:spLocks/>
            </p:cNvSpPr>
            <p:nvPr/>
          </p:nvSpPr>
          <p:spPr bwMode="ltGray">
            <a:xfrm>
              <a:off x="3678238" y="3194050"/>
              <a:ext cx="325437" cy="241300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56" y="9"/>
                </a:cxn>
                <a:cxn ang="0">
                  <a:pos x="164" y="13"/>
                </a:cxn>
                <a:cxn ang="0">
                  <a:pos x="171" y="13"/>
                </a:cxn>
                <a:cxn ang="0">
                  <a:pos x="177" y="13"/>
                </a:cxn>
                <a:cxn ang="0">
                  <a:pos x="185" y="11"/>
                </a:cxn>
                <a:cxn ang="0">
                  <a:pos x="194" y="9"/>
                </a:cxn>
                <a:cxn ang="0">
                  <a:pos x="191" y="17"/>
                </a:cxn>
                <a:cxn ang="0">
                  <a:pos x="196" y="21"/>
                </a:cxn>
                <a:cxn ang="0">
                  <a:pos x="202" y="19"/>
                </a:cxn>
                <a:cxn ang="0">
                  <a:pos x="206" y="26"/>
                </a:cxn>
                <a:cxn ang="0">
                  <a:pos x="204" y="34"/>
                </a:cxn>
                <a:cxn ang="0">
                  <a:pos x="206" y="40"/>
                </a:cxn>
                <a:cxn ang="0">
                  <a:pos x="204" y="55"/>
                </a:cxn>
                <a:cxn ang="0">
                  <a:pos x="204" y="64"/>
                </a:cxn>
                <a:cxn ang="0">
                  <a:pos x="206" y="68"/>
                </a:cxn>
                <a:cxn ang="0">
                  <a:pos x="202" y="72"/>
                </a:cxn>
                <a:cxn ang="0">
                  <a:pos x="191" y="74"/>
                </a:cxn>
                <a:cxn ang="0">
                  <a:pos x="181" y="74"/>
                </a:cxn>
                <a:cxn ang="0">
                  <a:pos x="177" y="77"/>
                </a:cxn>
                <a:cxn ang="0">
                  <a:pos x="177" y="85"/>
                </a:cxn>
                <a:cxn ang="0">
                  <a:pos x="131" y="104"/>
                </a:cxn>
                <a:cxn ang="0">
                  <a:pos x="123" y="106"/>
                </a:cxn>
                <a:cxn ang="0">
                  <a:pos x="114" y="104"/>
                </a:cxn>
                <a:cxn ang="0">
                  <a:pos x="104" y="107"/>
                </a:cxn>
                <a:cxn ang="0">
                  <a:pos x="89" y="109"/>
                </a:cxn>
                <a:cxn ang="0">
                  <a:pos x="67" y="119"/>
                </a:cxn>
                <a:cxn ang="0">
                  <a:pos x="67" y="132"/>
                </a:cxn>
                <a:cxn ang="0">
                  <a:pos x="0" y="121"/>
                </a:cxn>
                <a:cxn ang="0">
                  <a:pos x="15" y="121"/>
                </a:cxn>
                <a:cxn ang="0">
                  <a:pos x="27" y="115"/>
                </a:cxn>
                <a:cxn ang="0">
                  <a:pos x="46" y="106"/>
                </a:cxn>
                <a:cxn ang="0">
                  <a:pos x="65" y="85"/>
                </a:cxn>
                <a:cxn ang="0">
                  <a:pos x="62" y="81"/>
                </a:cxn>
                <a:cxn ang="0">
                  <a:pos x="65" y="72"/>
                </a:cxn>
                <a:cxn ang="0">
                  <a:pos x="69" y="64"/>
                </a:cxn>
                <a:cxn ang="0">
                  <a:pos x="79" y="58"/>
                </a:cxn>
                <a:cxn ang="0">
                  <a:pos x="81" y="53"/>
                </a:cxn>
                <a:cxn ang="0">
                  <a:pos x="85" y="47"/>
                </a:cxn>
                <a:cxn ang="0">
                  <a:pos x="92" y="43"/>
                </a:cxn>
                <a:cxn ang="0">
                  <a:pos x="102" y="36"/>
                </a:cxn>
                <a:cxn ang="0">
                  <a:pos x="110" y="36"/>
                </a:cxn>
                <a:cxn ang="0">
                  <a:pos x="119" y="32"/>
                </a:cxn>
                <a:cxn ang="0">
                  <a:pos x="129" y="25"/>
                </a:cxn>
                <a:cxn ang="0">
                  <a:pos x="142" y="11"/>
                </a:cxn>
                <a:cxn ang="0">
                  <a:pos x="154" y="0"/>
                </a:cxn>
              </a:cxnLst>
              <a:rect l="0" t="0" r="r" b="b"/>
              <a:pathLst>
                <a:path w="207" h="133">
                  <a:moveTo>
                    <a:pt x="154" y="0"/>
                  </a:moveTo>
                  <a:lnTo>
                    <a:pt x="156" y="9"/>
                  </a:lnTo>
                  <a:lnTo>
                    <a:pt x="164" y="13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85" y="11"/>
                  </a:lnTo>
                  <a:lnTo>
                    <a:pt x="194" y="9"/>
                  </a:lnTo>
                  <a:lnTo>
                    <a:pt x="191" y="17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206" y="26"/>
                  </a:lnTo>
                  <a:lnTo>
                    <a:pt x="204" y="34"/>
                  </a:lnTo>
                  <a:lnTo>
                    <a:pt x="206" y="40"/>
                  </a:lnTo>
                  <a:lnTo>
                    <a:pt x="204" y="55"/>
                  </a:lnTo>
                  <a:lnTo>
                    <a:pt x="204" y="64"/>
                  </a:lnTo>
                  <a:lnTo>
                    <a:pt x="206" y="68"/>
                  </a:lnTo>
                  <a:lnTo>
                    <a:pt x="202" y="72"/>
                  </a:lnTo>
                  <a:lnTo>
                    <a:pt x="191" y="74"/>
                  </a:lnTo>
                  <a:lnTo>
                    <a:pt x="181" y="74"/>
                  </a:lnTo>
                  <a:lnTo>
                    <a:pt x="177" y="77"/>
                  </a:lnTo>
                  <a:lnTo>
                    <a:pt x="177" y="85"/>
                  </a:lnTo>
                  <a:lnTo>
                    <a:pt x="131" y="104"/>
                  </a:lnTo>
                  <a:lnTo>
                    <a:pt x="123" y="106"/>
                  </a:lnTo>
                  <a:lnTo>
                    <a:pt x="114" y="104"/>
                  </a:lnTo>
                  <a:lnTo>
                    <a:pt x="104" y="107"/>
                  </a:lnTo>
                  <a:lnTo>
                    <a:pt x="89" y="109"/>
                  </a:lnTo>
                  <a:lnTo>
                    <a:pt x="67" y="119"/>
                  </a:lnTo>
                  <a:lnTo>
                    <a:pt x="67" y="132"/>
                  </a:lnTo>
                  <a:lnTo>
                    <a:pt x="0" y="121"/>
                  </a:lnTo>
                  <a:lnTo>
                    <a:pt x="15" y="121"/>
                  </a:lnTo>
                  <a:lnTo>
                    <a:pt x="27" y="115"/>
                  </a:lnTo>
                  <a:lnTo>
                    <a:pt x="46" y="106"/>
                  </a:lnTo>
                  <a:lnTo>
                    <a:pt x="65" y="85"/>
                  </a:lnTo>
                  <a:lnTo>
                    <a:pt x="62" y="81"/>
                  </a:lnTo>
                  <a:lnTo>
                    <a:pt x="65" y="72"/>
                  </a:lnTo>
                  <a:lnTo>
                    <a:pt x="69" y="64"/>
                  </a:lnTo>
                  <a:lnTo>
                    <a:pt x="79" y="58"/>
                  </a:lnTo>
                  <a:lnTo>
                    <a:pt x="81" y="53"/>
                  </a:lnTo>
                  <a:lnTo>
                    <a:pt x="85" y="47"/>
                  </a:lnTo>
                  <a:lnTo>
                    <a:pt x="92" y="43"/>
                  </a:lnTo>
                  <a:lnTo>
                    <a:pt x="102" y="36"/>
                  </a:lnTo>
                  <a:lnTo>
                    <a:pt x="110" y="36"/>
                  </a:lnTo>
                  <a:lnTo>
                    <a:pt x="119" y="32"/>
                  </a:lnTo>
                  <a:lnTo>
                    <a:pt x="129" y="25"/>
                  </a:lnTo>
                  <a:lnTo>
                    <a:pt x="142" y="11"/>
                  </a:lnTo>
                  <a:lnTo>
                    <a:pt x="15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6" name="Freeform 284"/>
            <p:cNvSpPr>
              <a:spLocks/>
            </p:cNvSpPr>
            <p:nvPr/>
          </p:nvSpPr>
          <p:spPr bwMode="ltGray">
            <a:xfrm>
              <a:off x="3676650" y="3192463"/>
              <a:ext cx="338138" cy="25558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2" y="10"/>
                </a:cxn>
                <a:cxn ang="0">
                  <a:pos x="170" y="14"/>
                </a:cxn>
                <a:cxn ang="0">
                  <a:pos x="178" y="14"/>
                </a:cxn>
                <a:cxn ang="0">
                  <a:pos x="184" y="14"/>
                </a:cxn>
                <a:cxn ang="0">
                  <a:pos x="192" y="12"/>
                </a:cxn>
                <a:cxn ang="0">
                  <a:pos x="202" y="10"/>
                </a:cxn>
                <a:cxn ang="0">
                  <a:pos x="198" y="18"/>
                </a:cxn>
                <a:cxn ang="0">
                  <a:pos x="204" y="22"/>
                </a:cxn>
                <a:cxn ang="0">
                  <a:pos x="210" y="20"/>
                </a:cxn>
                <a:cxn ang="0">
                  <a:pos x="214" y="28"/>
                </a:cxn>
                <a:cxn ang="0">
                  <a:pos x="212" y="36"/>
                </a:cxn>
                <a:cxn ang="0">
                  <a:pos x="214" y="42"/>
                </a:cxn>
                <a:cxn ang="0">
                  <a:pos x="212" y="58"/>
                </a:cxn>
                <a:cxn ang="0">
                  <a:pos x="212" y="68"/>
                </a:cxn>
                <a:cxn ang="0">
                  <a:pos x="214" y="72"/>
                </a:cxn>
                <a:cxn ang="0">
                  <a:pos x="210" y="76"/>
                </a:cxn>
                <a:cxn ang="0">
                  <a:pos x="198" y="78"/>
                </a:cxn>
                <a:cxn ang="0">
                  <a:pos x="188" y="78"/>
                </a:cxn>
                <a:cxn ang="0">
                  <a:pos x="184" y="82"/>
                </a:cxn>
                <a:cxn ang="0">
                  <a:pos x="184" y="90"/>
                </a:cxn>
                <a:cxn ang="0">
                  <a:pos x="136" y="110"/>
                </a:cxn>
                <a:cxn ang="0">
                  <a:pos x="128" y="112"/>
                </a:cxn>
                <a:cxn ang="0">
                  <a:pos x="118" y="110"/>
                </a:cxn>
                <a:cxn ang="0">
                  <a:pos x="108" y="114"/>
                </a:cxn>
                <a:cxn ang="0">
                  <a:pos x="92" y="116"/>
                </a:cxn>
                <a:cxn ang="0">
                  <a:pos x="70" y="126"/>
                </a:cxn>
                <a:cxn ang="0">
                  <a:pos x="70" y="140"/>
                </a:cxn>
                <a:cxn ang="0">
                  <a:pos x="0" y="128"/>
                </a:cxn>
                <a:cxn ang="0">
                  <a:pos x="16" y="128"/>
                </a:cxn>
                <a:cxn ang="0">
                  <a:pos x="28" y="122"/>
                </a:cxn>
                <a:cxn ang="0">
                  <a:pos x="48" y="112"/>
                </a:cxn>
                <a:cxn ang="0">
                  <a:pos x="68" y="90"/>
                </a:cxn>
                <a:cxn ang="0">
                  <a:pos x="64" y="86"/>
                </a:cxn>
                <a:cxn ang="0">
                  <a:pos x="68" y="76"/>
                </a:cxn>
                <a:cxn ang="0">
                  <a:pos x="72" y="68"/>
                </a:cxn>
                <a:cxn ang="0">
                  <a:pos x="82" y="62"/>
                </a:cxn>
                <a:cxn ang="0">
                  <a:pos x="84" y="56"/>
                </a:cxn>
                <a:cxn ang="0">
                  <a:pos x="88" y="50"/>
                </a:cxn>
                <a:cxn ang="0">
                  <a:pos x="96" y="46"/>
                </a:cxn>
                <a:cxn ang="0">
                  <a:pos x="106" y="38"/>
                </a:cxn>
                <a:cxn ang="0">
                  <a:pos x="114" y="38"/>
                </a:cxn>
                <a:cxn ang="0">
                  <a:pos x="124" y="34"/>
                </a:cxn>
                <a:cxn ang="0">
                  <a:pos x="134" y="26"/>
                </a:cxn>
                <a:cxn ang="0">
                  <a:pos x="148" y="12"/>
                </a:cxn>
                <a:cxn ang="0">
                  <a:pos x="160" y="0"/>
                </a:cxn>
              </a:cxnLst>
              <a:rect l="0" t="0" r="r" b="b"/>
              <a:pathLst>
                <a:path w="215" h="141">
                  <a:moveTo>
                    <a:pt x="160" y="0"/>
                  </a:moveTo>
                  <a:lnTo>
                    <a:pt x="162" y="10"/>
                  </a:lnTo>
                  <a:lnTo>
                    <a:pt x="170" y="14"/>
                  </a:lnTo>
                  <a:lnTo>
                    <a:pt x="178" y="14"/>
                  </a:lnTo>
                  <a:lnTo>
                    <a:pt x="184" y="14"/>
                  </a:lnTo>
                  <a:lnTo>
                    <a:pt x="192" y="12"/>
                  </a:lnTo>
                  <a:lnTo>
                    <a:pt x="202" y="10"/>
                  </a:lnTo>
                  <a:lnTo>
                    <a:pt x="198" y="18"/>
                  </a:lnTo>
                  <a:lnTo>
                    <a:pt x="204" y="22"/>
                  </a:lnTo>
                  <a:lnTo>
                    <a:pt x="210" y="20"/>
                  </a:lnTo>
                  <a:lnTo>
                    <a:pt x="214" y="28"/>
                  </a:lnTo>
                  <a:lnTo>
                    <a:pt x="212" y="36"/>
                  </a:lnTo>
                  <a:lnTo>
                    <a:pt x="214" y="42"/>
                  </a:lnTo>
                  <a:lnTo>
                    <a:pt x="212" y="58"/>
                  </a:lnTo>
                  <a:lnTo>
                    <a:pt x="212" y="68"/>
                  </a:lnTo>
                  <a:lnTo>
                    <a:pt x="214" y="72"/>
                  </a:lnTo>
                  <a:lnTo>
                    <a:pt x="210" y="76"/>
                  </a:lnTo>
                  <a:lnTo>
                    <a:pt x="198" y="78"/>
                  </a:lnTo>
                  <a:lnTo>
                    <a:pt x="188" y="78"/>
                  </a:lnTo>
                  <a:lnTo>
                    <a:pt x="184" y="82"/>
                  </a:lnTo>
                  <a:lnTo>
                    <a:pt x="184" y="90"/>
                  </a:lnTo>
                  <a:lnTo>
                    <a:pt x="136" y="110"/>
                  </a:lnTo>
                  <a:lnTo>
                    <a:pt x="128" y="112"/>
                  </a:lnTo>
                  <a:lnTo>
                    <a:pt x="118" y="110"/>
                  </a:lnTo>
                  <a:lnTo>
                    <a:pt x="108" y="114"/>
                  </a:lnTo>
                  <a:lnTo>
                    <a:pt x="92" y="116"/>
                  </a:lnTo>
                  <a:lnTo>
                    <a:pt x="70" y="126"/>
                  </a:lnTo>
                  <a:lnTo>
                    <a:pt x="70" y="140"/>
                  </a:lnTo>
                  <a:lnTo>
                    <a:pt x="0" y="128"/>
                  </a:lnTo>
                  <a:lnTo>
                    <a:pt x="16" y="128"/>
                  </a:lnTo>
                  <a:lnTo>
                    <a:pt x="28" y="122"/>
                  </a:lnTo>
                  <a:lnTo>
                    <a:pt x="48" y="11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68" y="76"/>
                  </a:lnTo>
                  <a:lnTo>
                    <a:pt x="72" y="68"/>
                  </a:lnTo>
                  <a:lnTo>
                    <a:pt x="82" y="62"/>
                  </a:lnTo>
                  <a:lnTo>
                    <a:pt x="84" y="56"/>
                  </a:lnTo>
                  <a:lnTo>
                    <a:pt x="88" y="50"/>
                  </a:lnTo>
                  <a:lnTo>
                    <a:pt x="96" y="46"/>
                  </a:lnTo>
                  <a:lnTo>
                    <a:pt x="106" y="38"/>
                  </a:lnTo>
                  <a:lnTo>
                    <a:pt x="114" y="38"/>
                  </a:lnTo>
                  <a:lnTo>
                    <a:pt x="124" y="34"/>
                  </a:lnTo>
                  <a:lnTo>
                    <a:pt x="134" y="26"/>
                  </a:lnTo>
                  <a:lnTo>
                    <a:pt x="148" y="12"/>
                  </a:lnTo>
                  <a:lnTo>
                    <a:pt x="16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7" name="Freeform 285"/>
            <p:cNvSpPr>
              <a:spLocks/>
            </p:cNvSpPr>
            <p:nvPr/>
          </p:nvSpPr>
          <p:spPr bwMode="ltGray">
            <a:xfrm>
              <a:off x="3521075" y="3427413"/>
              <a:ext cx="255588" cy="206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93" y="0"/>
                </a:cxn>
                <a:cxn ang="0">
                  <a:pos x="160" y="11"/>
                </a:cxn>
                <a:cxn ang="0">
                  <a:pos x="150" y="39"/>
                </a:cxn>
                <a:cxn ang="0">
                  <a:pos x="107" y="36"/>
                </a:cxn>
                <a:cxn ang="0">
                  <a:pos x="91" y="80"/>
                </a:cxn>
                <a:cxn ang="0">
                  <a:pos x="84" y="80"/>
                </a:cxn>
                <a:cxn ang="0">
                  <a:pos x="76" y="82"/>
                </a:cxn>
                <a:cxn ang="0">
                  <a:pos x="70" y="90"/>
                </a:cxn>
                <a:cxn ang="0">
                  <a:pos x="65" y="107"/>
                </a:cxn>
                <a:cxn ang="0">
                  <a:pos x="65" y="114"/>
                </a:cxn>
                <a:cxn ang="0">
                  <a:pos x="8" y="107"/>
                </a:cxn>
                <a:cxn ang="0">
                  <a:pos x="0" y="114"/>
                </a:cxn>
                <a:cxn ang="0">
                  <a:pos x="6" y="95"/>
                </a:cxn>
                <a:cxn ang="0">
                  <a:pos x="6" y="90"/>
                </a:cxn>
                <a:cxn ang="0">
                  <a:pos x="11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73"/>
                </a:cxn>
                <a:cxn ang="0">
                  <a:pos x="29" y="65"/>
                </a:cxn>
                <a:cxn ang="0">
                  <a:pos x="32" y="64"/>
                </a:cxn>
                <a:cxn ang="0">
                  <a:pos x="46" y="52"/>
                </a:cxn>
                <a:cxn ang="0">
                  <a:pos x="57" y="37"/>
                </a:cxn>
                <a:cxn ang="0">
                  <a:pos x="57" y="30"/>
                </a:cxn>
                <a:cxn ang="0">
                  <a:pos x="72" y="22"/>
                </a:cxn>
                <a:cxn ang="0">
                  <a:pos x="80" y="19"/>
                </a:cxn>
                <a:cxn ang="0">
                  <a:pos x="84" y="15"/>
                </a:cxn>
              </a:cxnLst>
              <a:rect l="0" t="0" r="r" b="b"/>
              <a:pathLst>
                <a:path w="161" h="115">
                  <a:moveTo>
                    <a:pt x="84" y="15"/>
                  </a:moveTo>
                  <a:lnTo>
                    <a:pt x="93" y="0"/>
                  </a:lnTo>
                  <a:lnTo>
                    <a:pt x="160" y="11"/>
                  </a:lnTo>
                  <a:lnTo>
                    <a:pt x="150" y="39"/>
                  </a:lnTo>
                  <a:lnTo>
                    <a:pt x="107" y="36"/>
                  </a:lnTo>
                  <a:lnTo>
                    <a:pt x="91" y="80"/>
                  </a:lnTo>
                  <a:lnTo>
                    <a:pt x="84" y="80"/>
                  </a:lnTo>
                  <a:lnTo>
                    <a:pt x="76" y="82"/>
                  </a:lnTo>
                  <a:lnTo>
                    <a:pt x="70" y="90"/>
                  </a:lnTo>
                  <a:lnTo>
                    <a:pt x="65" y="107"/>
                  </a:lnTo>
                  <a:lnTo>
                    <a:pt x="65" y="114"/>
                  </a:lnTo>
                  <a:lnTo>
                    <a:pt x="8" y="107"/>
                  </a:lnTo>
                  <a:lnTo>
                    <a:pt x="0" y="114"/>
                  </a:lnTo>
                  <a:lnTo>
                    <a:pt x="6" y="95"/>
                  </a:lnTo>
                  <a:lnTo>
                    <a:pt x="6" y="90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73"/>
                  </a:lnTo>
                  <a:lnTo>
                    <a:pt x="29" y="65"/>
                  </a:lnTo>
                  <a:lnTo>
                    <a:pt x="32" y="64"/>
                  </a:lnTo>
                  <a:lnTo>
                    <a:pt x="46" y="52"/>
                  </a:lnTo>
                  <a:lnTo>
                    <a:pt x="57" y="37"/>
                  </a:lnTo>
                  <a:lnTo>
                    <a:pt x="57" y="30"/>
                  </a:lnTo>
                  <a:lnTo>
                    <a:pt x="72" y="22"/>
                  </a:lnTo>
                  <a:lnTo>
                    <a:pt x="80" y="19"/>
                  </a:lnTo>
                  <a:lnTo>
                    <a:pt x="84" y="1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8" name="Freeform 286"/>
            <p:cNvSpPr>
              <a:spLocks/>
            </p:cNvSpPr>
            <p:nvPr/>
          </p:nvSpPr>
          <p:spPr bwMode="ltGray">
            <a:xfrm>
              <a:off x="3521075" y="3424238"/>
              <a:ext cx="266700" cy="222250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98" y="0"/>
                </a:cxn>
                <a:cxn ang="0">
                  <a:pos x="168" y="12"/>
                </a:cxn>
                <a:cxn ang="0">
                  <a:pos x="158" y="42"/>
                </a:cxn>
                <a:cxn ang="0">
                  <a:pos x="112" y="38"/>
                </a:cxn>
                <a:cxn ang="0">
                  <a:pos x="96" y="86"/>
                </a:cxn>
                <a:cxn ang="0">
                  <a:pos x="88" y="86"/>
                </a:cxn>
                <a:cxn ang="0">
                  <a:pos x="80" y="88"/>
                </a:cxn>
                <a:cxn ang="0">
                  <a:pos x="74" y="96"/>
                </a:cxn>
                <a:cxn ang="0">
                  <a:pos x="68" y="114"/>
                </a:cxn>
                <a:cxn ang="0">
                  <a:pos x="68" y="122"/>
                </a:cxn>
                <a:cxn ang="0">
                  <a:pos x="8" y="114"/>
                </a:cxn>
                <a:cxn ang="0">
                  <a:pos x="0" y="122"/>
                </a:cxn>
                <a:cxn ang="0">
                  <a:pos x="6" y="102"/>
                </a:cxn>
                <a:cxn ang="0">
                  <a:pos x="6" y="96"/>
                </a:cxn>
                <a:cxn ang="0">
                  <a:pos x="12" y="94"/>
                </a:cxn>
                <a:cxn ang="0">
                  <a:pos x="16" y="94"/>
                </a:cxn>
                <a:cxn ang="0">
                  <a:pos x="24" y="80"/>
                </a:cxn>
                <a:cxn ang="0">
                  <a:pos x="30" y="78"/>
                </a:cxn>
                <a:cxn ang="0">
                  <a:pos x="30" y="70"/>
                </a:cxn>
                <a:cxn ang="0">
                  <a:pos x="34" y="68"/>
                </a:cxn>
                <a:cxn ang="0">
                  <a:pos x="48" y="56"/>
                </a:cxn>
                <a:cxn ang="0">
                  <a:pos x="60" y="40"/>
                </a:cxn>
                <a:cxn ang="0">
                  <a:pos x="60" y="32"/>
                </a:cxn>
                <a:cxn ang="0">
                  <a:pos x="76" y="24"/>
                </a:cxn>
                <a:cxn ang="0">
                  <a:pos x="84" y="20"/>
                </a:cxn>
                <a:cxn ang="0">
                  <a:pos x="88" y="16"/>
                </a:cxn>
              </a:cxnLst>
              <a:rect l="0" t="0" r="r" b="b"/>
              <a:pathLst>
                <a:path w="169" h="123">
                  <a:moveTo>
                    <a:pt x="88" y="16"/>
                  </a:moveTo>
                  <a:lnTo>
                    <a:pt x="98" y="0"/>
                  </a:lnTo>
                  <a:lnTo>
                    <a:pt x="168" y="12"/>
                  </a:lnTo>
                  <a:lnTo>
                    <a:pt x="158" y="42"/>
                  </a:lnTo>
                  <a:lnTo>
                    <a:pt x="112" y="38"/>
                  </a:lnTo>
                  <a:lnTo>
                    <a:pt x="96" y="86"/>
                  </a:lnTo>
                  <a:lnTo>
                    <a:pt x="88" y="86"/>
                  </a:lnTo>
                  <a:lnTo>
                    <a:pt x="80" y="88"/>
                  </a:lnTo>
                  <a:lnTo>
                    <a:pt x="74" y="96"/>
                  </a:lnTo>
                  <a:lnTo>
                    <a:pt x="68" y="114"/>
                  </a:lnTo>
                  <a:lnTo>
                    <a:pt x="68" y="122"/>
                  </a:lnTo>
                  <a:lnTo>
                    <a:pt x="8" y="114"/>
                  </a:lnTo>
                  <a:lnTo>
                    <a:pt x="0" y="122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2" y="94"/>
                  </a:lnTo>
                  <a:lnTo>
                    <a:pt x="16" y="94"/>
                  </a:lnTo>
                  <a:lnTo>
                    <a:pt x="24" y="80"/>
                  </a:lnTo>
                  <a:lnTo>
                    <a:pt x="30" y="78"/>
                  </a:lnTo>
                  <a:lnTo>
                    <a:pt x="30" y="70"/>
                  </a:lnTo>
                  <a:lnTo>
                    <a:pt x="34" y="68"/>
                  </a:lnTo>
                  <a:lnTo>
                    <a:pt x="48" y="56"/>
                  </a:lnTo>
                  <a:lnTo>
                    <a:pt x="60" y="40"/>
                  </a:lnTo>
                  <a:lnTo>
                    <a:pt x="60" y="32"/>
                  </a:lnTo>
                  <a:lnTo>
                    <a:pt x="76" y="24"/>
                  </a:lnTo>
                  <a:lnTo>
                    <a:pt x="84" y="20"/>
                  </a:lnTo>
                  <a:lnTo>
                    <a:pt x="8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89" name="Freeform 287"/>
            <p:cNvSpPr>
              <a:spLocks/>
            </p:cNvSpPr>
            <p:nvPr/>
          </p:nvSpPr>
          <p:spPr bwMode="ltGray">
            <a:xfrm>
              <a:off x="3482975" y="3892550"/>
              <a:ext cx="77788" cy="301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6" y="4"/>
                </a:cxn>
                <a:cxn ang="0">
                  <a:pos x="44" y="8"/>
                </a:cxn>
                <a:cxn ang="0">
                  <a:pos x="48" y="12"/>
                </a:cxn>
                <a:cxn ang="0">
                  <a:pos x="44" y="16"/>
                </a:cxn>
                <a:cxn ang="0">
                  <a:pos x="38" y="14"/>
                </a:cxn>
                <a:cxn ang="0">
                  <a:pos x="34" y="8"/>
                </a:cxn>
                <a:cxn ang="0">
                  <a:pos x="30" y="12"/>
                </a:cxn>
                <a:cxn ang="0">
                  <a:pos x="20" y="12"/>
                </a:cxn>
                <a:cxn ang="0">
                  <a:pos x="18" y="16"/>
                </a:cxn>
                <a:cxn ang="0">
                  <a:pos x="10" y="16"/>
                </a:cxn>
                <a:cxn ang="0">
                  <a:pos x="6" y="12"/>
                </a:cxn>
                <a:cxn ang="0">
                  <a:pos x="0" y="14"/>
                </a:cxn>
                <a:cxn ang="0">
                  <a:pos x="4" y="4"/>
                </a:cxn>
              </a:cxnLst>
              <a:rect l="0" t="0" r="r" b="b"/>
              <a:pathLst>
                <a:path w="49" h="17">
                  <a:moveTo>
                    <a:pt x="4" y="4"/>
                  </a:moveTo>
                  <a:lnTo>
                    <a:pt x="10" y="6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38" y="14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0" name="Freeform 288"/>
            <p:cNvSpPr>
              <a:spLocks/>
            </p:cNvSpPr>
            <p:nvPr/>
          </p:nvSpPr>
          <p:spPr bwMode="ltGray">
            <a:xfrm>
              <a:off x="3603625" y="3402013"/>
              <a:ext cx="14288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0"/>
                </a:cxn>
              </a:cxnLst>
              <a:rect l="0" t="0" r="r" b="b"/>
              <a:pathLst>
                <a:path w="9" h="13">
                  <a:moveTo>
                    <a:pt x="6" y="0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1" name="Freeform 289"/>
            <p:cNvSpPr>
              <a:spLocks/>
            </p:cNvSpPr>
            <p:nvPr/>
          </p:nvSpPr>
          <p:spPr bwMode="ltGray">
            <a:xfrm>
              <a:off x="3643313" y="3390900"/>
              <a:ext cx="20637" cy="238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2" name="Freeform 290"/>
            <p:cNvSpPr>
              <a:spLocks/>
            </p:cNvSpPr>
            <p:nvPr/>
          </p:nvSpPr>
          <p:spPr bwMode="ltGray">
            <a:xfrm>
              <a:off x="3663950" y="3376613"/>
              <a:ext cx="14288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0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3" name="Freeform 291"/>
            <p:cNvSpPr>
              <a:spLocks/>
            </p:cNvSpPr>
            <p:nvPr/>
          </p:nvSpPr>
          <p:spPr bwMode="ltGray">
            <a:xfrm>
              <a:off x="3636963" y="3408363"/>
              <a:ext cx="9525" cy="11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4" name="Freeform 292"/>
            <p:cNvSpPr>
              <a:spLocks/>
            </p:cNvSpPr>
            <p:nvPr/>
          </p:nvSpPr>
          <p:spPr bwMode="ltGray">
            <a:xfrm>
              <a:off x="3579813" y="3390900"/>
              <a:ext cx="14287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5" name="Freeform 293"/>
            <p:cNvSpPr>
              <a:spLocks/>
            </p:cNvSpPr>
            <p:nvPr/>
          </p:nvSpPr>
          <p:spPr bwMode="ltGray">
            <a:xfrm>
              <a:off x="3559175" y="3370263"/>
              <a:ext cx="635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6" name="Freeform 294"/>
            <p:cNvSpPr>
              <a:spLocks/>
            </p:cNvSpPr>
            <p:nvPr/>
          </p:nvSpPr>
          <p:spPr bwMode="ltGray">
            <a:xfrm>
              <a:off x="3560763" y="3389313"/>
              <a:ext cx="6350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7" name="Freeform 295"/>
            <p:cNvSpPr>
              <a:spLocks/>
            </p:cNvSpPr>
            <p:nvPr/>
          </p:nvSpPr>
          <p:spPr bwMode="ltGray">
            <a:xfrm>
              <a:off x="3563938" y="3398838"/>
              <a:ext cx="9525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ltGray">
            <a:xfrm>
              <a:off x="3616325" y="3243263"/>
              <a:ext cx="1270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99" name="Freeform 297"/>
            <p:cNvSpPr>
              <a:spLocks/>
            </p:cNvSpPr>
            <p:nvPr/>
          </p:nvSpPr>
          <p:spPr bwMode="ltGray">
            <a:xfrm>
              <a:off x="3482975" y="3971925"/>
              <a:ext cx="17463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2" y="0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lnTo>
                    <a:pt x="0" y="4"/>
                  </a:lnTo>
                  <a:lnTo>
                    <a:pt x="2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0" name="Freeform 298"/>
            <p:cNvSpPr>
              <a:spLocks/>
            </p:cNvSpPr>
            <p:nvPr/>
          </p:nvSpPr>
          <p:spPr bwMode="ltGray">
            <a:xfrm>
              <a:off x="4233863" y="4614863"/>
              <a:ext cx="346075" cy="396875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39" y="0"/>
                </a:cxn>
                <a:cxn ang="0">
                  <a:pos x="104" y="8"/>
                </a:cxn>
                <a:cxn ang="0">
                  <a:pos x="106" y="37"/>
                </a:cxn>
                <a:cxn ang="0">
                  <a:pos x="118" y="44"/>
                </a:cxn>
                <a:cxn ang="0">
                  <a:pos x="145" y="42"/>
                </a:cxn>
                <a:cxn ang="0">
                  <a:pos x="152" y="23"/>
                </a:cxn>
                <a:cxn ang="0">
                  <a:pos x="168" y="25"/>
                </a:cxn>
                <a:cxn ang="0">
                  <a:pos x="174" y="31"/>
                </a:cxn>
                <a:cxn ang="0">
                  <a:pos x="183" y="44"/>
                </a:cxn>
                <a:cxn ang="0">
                  <a:pos x="185" y="77"/>
                </a:cxn>
                <a:cxn ang="0">
                  <a:pos x="191" y="89"/>
                </a:cxn>
                <a:cxn ang="0">
                  <a:pos x="201" y="98"/>
                </a:cxn>
                <a:cxn ang="0">
                  <a:pos x="218" y="95"/>
                </a:cxn>
                <a:cxn ang="0">
                  <a:pos x="214" y="129"/>
                </a:cxn>
                <a:cxn ang="0">
                  <a:pos x="179" y="135"/>
                </a:cxn>
                <a:cxn ang="0">
                  <a:pos x="199" y="218"/>
                </a:cxn>
                <a:cxn ang="0">
                  <a:pos x="147" y="218"/>
                </a:cxn>
                <a:cxn ang="0">
                  <a:pos x="133" y="212"/>
                </a:cxn>
                <a:cxn ang="0">
                  <a:pos x="120" y="203"/>
                </a:cxn>
                <a:cxn ang="0">
                  <a:pos x="50" y="199"/>
                </a:cxn>
                <a:cxn ang="0">
                  <a:pos x="39" y="203"/>
                </a:cxn>
                <a:cxn ang="0">
                  <a:pos x="29" y="197"/>
                </a:cxn>
                <a:cxn ang="0">
                  <a:pos x="12" y="201"/>
                </a:cxn>
                <a:cxn ang="0">
                  <a:pos x="0" y="187"/>
                </a:cxn>
                <a:cxn ang="0">
                  <a:pos x="2" y="174"/>
                </a:cxn>
                <a:cxn ang="0">
                  <a:pos x="6" y="156"/>
                </a:cxn>
                <a:cxn ang="0">
                  <a:pos x="15" y="131"/>
                </a:cxn>
                <a:cxn ang="0">
                  <a:pos x="29" y="118"/>
                </a:cxn>
                <a:cxn ang="0">
                  <a:pos x="41" y="87"/>
                </a:cxn>
                <a:cxn ang="0">
                  <a:pos x="33" y="73"/>
                </a:cxn>
                <a:cxn ang="0">
                  <a:pos x="33" y="52"/>
                </a:cxn>
                <a:cxn ang="0">
                  <a:pos x="27" y="33"/>
                </a:cxn>
                <a:cxn ang="0">
                  <a:pos x="25" y="17"/>
                </a:cxn>
              </a:cxnLst>
              <a:rect l="0" t="0" r="r" b="b"/>
              <a:pathLst>
                <a:path w="219" h="219">
                  <a:moveTo>
                    <a:pt x="14" y="6"/>
                  </a:moveTo>
                  <a:lnTo>
                    <a:pt x="31" y="4"/>
                  </a:lnTo>
                  <a:lnTo>
                    <a:pt x="37" y="4"/>
                  </a:lnTo>
                  <a:lnTo>
                    <a:pt x="39" y="0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0" y="42"/>
                  </a:lnTo>
                  <a:lnTo>
                    <a:pt x="118" y="44"/>
                  </a:lnTo>
                  <a:lnTo>
                    <a:pt x="122" y="41"/>
                  </a:lnTo>
                  <a:lnTo>
                    <a:pt x="145" y="42"/>
                  </a:lnTo>
                  <a:lnTo>
                    <a:pt x="145" y="23"/>
                  </a:lnTo>
                  <a:lnTo>
                    <a:pt x="152" y="23"/>
                  </a:lnTo>
                  <a:lnTo>
                    <a:pt x="164" y="25"/>
                  </a:lnTo>
                  <a:lnTo>
                    <a:pt x="168" y="25"/>
                  </a:lnTo>
                  <a:lnTo>
                    <a:pt x="168" y="31"/>
                  </a:lnTo>
                  <a:lnTo>
                    <a:pt x="174" y="31"/>
                  </a:lnTo>
                  <a:lnTo>
                    <a:pt x="179" y="29"/>
                  </a:lnTo>
                  <a:lnTo>
                    <a:pt x="183" y="44"/>
                  </a:lnTo>
                  <a:lnTo>
                    <a:pt x="183" y="69"/>
                  </a:lnTo>
                  <a:lnTo>
                    <a:pt x="185" y="77"/>
                  </a:lnTo>
                  <a:lnTo>
                    <a:pt x="191" y="83"/>
                  </a:lnTo>
                  <a:lnTo>
                    <a:pt x="191" y="89"/>
                  </a:lnTo>
                  <a:lnTo>
                    <a:pt x="191" y="98"/>
                  </a:lnTo>
                  <a:lnTo>
                    <a:pt x="201" y="98"/>
                  </a:lnTo>
                  <a:lnTo>
                    <a:pt x="208" y="102"/>
                  </a:lnTo>
                  <a:lnTo>
                    <a:pt x="218" y="95"/>
                  </a:lnTo>
                  <a:lnTo>
                    <a:pt x="218" y="123"/>
                  </a:lnTo>
                  <a:lnTo>
                    <a:pt x="214" y="129"/>
                  </a:lnTo>
                  <a:lnTo>
                    <a:pt x="218" y="137"/>
                  </a:lnTo>
                  <a:lnTo>
                    <a:pt x="179" y="135"/>
                  </a:lnTo>
                  <a:lnTo>
                    <a:pt x="177" y="193"/>
                  </a:lnTo>
                  <a:lnTo>
                    <a:pt x="199" y="218"/>
                  </a:lnTo>
                  <a:lnTo>
                    <a:pt x="170" y="218"/>
                  </a:lnTo>
                  <a:lnTo>
                    <a:pt x="147" y="218"/>
                  </a:lnTo>
                  <a:lnTo>
                    <a:pt x="137" y="214"/>
                  </a:lnTo>
                  <a:lnTo>
                    <a:pt x="133" y="212"/>
                  </a:lnTo>
                  <a:lnTo>
                    <a:pt x="125" y="210"/>
                  </a:lnTo>
                  <a:lnTo>
                    <a:pt x="120" y="203"/>
                  </a:lnTo>
                  <a:lnTo>
                    <a:pt x="58" y="204"/>
                  </a:lnTo>
                  <a:lnTo>
                    <a:pt x="50" y="199"/>
                  </a:lnTo>
                  <a:lnTo>
                    <a:pt x="46" y="203"/>
                  </a:lnTo>
                  <a:lnTo>
                    <a:pt x="39" y="203"/>
                  </a:lnTo>
                  <a:lnTo>
                    <a:pt x="33" y="201"/>
                  </a:lnTo>
                  <a:lnTo>
                    <a:pt x="29" y="197"/>
                  </a:lnTo>
                  <a:lnTo>
                    <a:pt x="17" y="199"/>
                  </a:lnTo>
                  <a:lnTo>
                    <a:pt x="12" y="201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4" y="177"/>
                  </a:lnTo>
                  <a:lnTo>
                    <a:pt x="2" y="174"/>
                  </a:lnTo>
                  <a:lnTo>
                    <a:pt x="8" y="170"/>
                  </a:lnTo>
                  <a:lnTo>
                    <a:pt x="6" y="156"/>
                  </a:lnTo>
                  <a:lnTo>
                    <a:pt x="14" y="145"/>
                  </a:lnTo>
                  <a:lnTo>
                    <a:pt x="15" y="131"/>
                  </a:lnTo>
                  <a:lnTo>
                    <a:pt x="21" y="123"/>
                  </a:lnTo>
                  <a:lnTo>
                    <a:pt x="29" y="118"/>
                  </a:lnTo>
                  <a:lnTo>
                    <a:pt x="35" y="116"/>
                  </a:lnTo>
                  <a:lnTo>
                    <a:pt x="41" y="87"/>
                  </a:lnTo>
                  <a:lnTo>
                    <a:pt x="37" y="83"/>
                  </a:lnTo>
                  <a:lnTo>
                    <a:pt x="33" y="73"/>
                  </a:lnTo>
                  <a:lnTo>
                    <a:pt x="33" y="58"/>
                  </a:lnTo>
                  <a:lnTo>
                    <a:pt x="33" y="52"/>
                  </a:lnTo>
                  <a:lnTo>
                    <a:pt x="33" y="44"/>
                  </a:lnTo>
                  <a:lnTo>
                    <a:pt x="27" y="33"/>
                  </a:lnTo>
                  <a:lnTo>
                    <a:pt x="27" y="27"/>
                  </a:lnTo>
                  <a:lnTo>
                    <a:pt x="25" y="17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1" name="Freeform 299"/>
            <p:cNvSpPr>
              <a:spLocks/>
            </p:cNvSpPr>
            <p:nvPr/>
          </p:nvSpPr>
          <p:spPr bwMode="ltGray">
            <a:xfrm>
              <a:off x="4233863" y="4613275"/>
              <a:ext cx="355600" cy="4111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40" y="0"/>
                </a:cxn>
                <a:cxn ang="0">
                  <a:pos x="108" y="8"/>
                </a:cxn>
                <a:cxn ang="0">
                  <a:pos x="110" y="38"/>
                </a:cxn>
                <a:cxn ang="0">
                  <a:pos x="122" y="46"/>
                </a:cxn>
                <a:cxn ang="0">
                  <a:pos x="150" y="44"/>
                </a:cxn>
                <a:cxn ang="0">
                  <a:pos x="158" y="24"/>
                </a:cxn>
                <a:cxn ang="0">
                  <a:pos x="174" y="26"/>
                </a:cxn>
                <a:cxn ang="0">
                  <a:pos x="180" y="32"/>
                </a:cxn>
                <a:cxn ang="0">
                  <a:pos x="190" y="46"/>
                </a:cxn>
                <a:cxn ang="0">
                  <a:pos x="192" y="80"/>
                </a:cxn>
                <a:cxn ang="0">
                  <a:pos x="198" y="92"/>
                </a:cxn>
                <a:cxn ang="0">
                  <a:pos x="208" y="102"/>
                </a:cxn>
                <a:cxn ang="0">
                  <a:pos x="226" y="98"/>
                </a:cxn>
                <a:cxn ang="0">
                  <a:pos x="222" y="134"/>
                </a:cxn>
                <a:cxn ang="0">
                  <a:pos x="186" y="140"/>
                </a:cxn>
                <a:cxn ang="0">
                  <a:pos x="206" y="226"/>
                </a:cxn>
                <a:cxn ang="0">
                  <a:pos x="152" y="226"/>
                </a:cxn>
                <a:cxn ang="0">
                  <a:pos x="138" y="220"/>
                </a:cxn>
                <a:cxn ang="0">
                  <a:pos x="124" y="210"/>
                </a:cxn>
                <a:cxn ang="0">
                  <a:pos x="52" y="206"/>
                </a:cxn>
                <a:cxn ang="0">
                  <a:pos x="40" y="210"/>
                </a:cxn>
                <a:cxn ang="0">
                  <a:pos x="30" y="204"/>
                </a:cxn>
                <a:cxn ang="0">
                  <a:pos x="12" y="208"/>
                </a:cxn>
                <a:cxn ang="0">
                  <a:pos x="0" y="194"/>
                </a:cxn>
                <a:cxn ang="0">
                  <a:pos x="2" y="180"/>
                </a:cxn>
                <a:cxn ang="0">
                  <a:pos x="6" y="162"/>
                </a:cxn>
                <a:cxn ang="0">
                  <a:pos x="16" y="136"/>
                </a:cxn>
                <a:cxn ang="0">
                  <a:pos x="30" y="122"/>
                </a:cxn>
                <a:cxn ang="0">
                  <a:pos x="42" y="90"/>
                </a:cxn>
                <a:cxn ang="0">
                  <a:pos x="34" y="76"/>
                </a:cxn>
                <a:cxn ang="0">
                  <a:pos x="34" y="54"/>
                </a:cxn>
                <a:cxn ang="0">
                  <a:pos x="28" y="34"/>
                </a:cxn>
                <a:cxn ang="0">
                  <a:pos x="26" y="18"/>
                </a:cxn>
              </a:cxnLst>
              <a:rect l="0" t="0" r="r" b="b"/>
              <a:pathLst>
                <a:path w="227" h="227">
                  <a:moveTo>
                    <a:pt x="14" y="6"/>
                  </a:moveTo>
                  <a:lnTo>
                    <a:pt x="32" y="4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104" y="4"/>
                  </a:lnTo>
                  <a:lnTo>
                    <a:pt x="108" y="8"/>
                  </a:lnTo>
                  <a:lnTo>
                    <a:pt x="106" y="32"/>
                  </a:lnTo>
                  <a:lnTo>
                    <a:pt x="110" y="38"/>
                  </a:lnTo>
                  <a:lnTo>
                    <a:pt x="114" y="44"/>
                  </a:lnTo>
                  <a:lnTo>
                    <a:pt x="122" y="46"/>
                  </a:lnTo>
                  <a:lnTo>
                    <a:pt x="126" y="42"/>
                  </a:lnTo>
                  <a:lnTo>
                    <a:pt x="150" y="44"/>
                  </a:lnTo>
                  <a:lnTo>
                    <a:pt x="150" y="24"/>
                  </a:lnTo>
                  <a:lnTo>
                    <a:pt x="158" y="24"/>
                  </a:lnTo>
                  <a:lnTo>
                    <a:pt x="170" y="26"/>
                  </a:lnTo>
                  <a:lnTo>
                    <a:pt x="174" y="26"/>
                  </a:lnTo>
                  <a:lnTo>
                    <a:pt x="174" y="32"/>
                  </a:lnTo>
                  <a:lnTo>
                    <a:pt x="180" y="32"/>
                  </a:lnTo>
                  <a:lnTo>
                    <a:pt x="186" y="30"/>
                  </a:lnTo>
                  <a:lnTo>
                    <a:pt x="190" y="46"/>
                  </a:lnTo>
                  <a:lnTo>
                    <a:pt x="190" y="72"/>
                  </a:lnTo>
                  <a:lnTo>
                    <a:pt x="192" y="80"/>
                  </a:lnTo>
                  <a:lnTo>
                    <a:pt x="198" y="86"/>
                  </a:lnTo>
                  <a:lnTo>
                    <a:pt x="198" y="92"/>
                  </a:lnTo>
                  <a:lnTo>
                    <a:pt x="198" y="102"/>
                  </a:lnTo>
                  <a:lnTo>
                    <a:pt x="208" y="102"/>
                  </a:lnTo>
                  <a:lnTo>
                    <a:pt x="216" y="106"/>
                  </a:lnTo>
                  <a:lnTo>
                    <a:pt x="226" y="98"/>
                  </a:lnTo>
                  <a:lnTo>
                    <a:pt x="226" y="128"/>
                  </a:lnTo>
                  <a:lnTo>
                    <a:pt x="222" y="134"/>
                  </a:lnTo>
                  <a:lnTo>
                    <a:pt x="226" y="142"/>
                  </a:lnTo>
                  <a:lnTo>
                    <a:pt x="186" y="140"/>
                  </a:lnTo>
                  <a:lnTo>
                    <a:pt x="184" y="200"/>
                  </a:lnTo>
                  <a:lnTo>
                    <a:pt x="206" y="226"/>
                  </a:lnTo>
                  <a:lnTo>
                    <a:pt x="176" y="226"/>
                  </a:lnTo>
                  <a:lnTo>
                    <a:pt x="152" y="226"/>
                  </a:lnTo>
                  <a:lnTo>
                    <a:pt x="142" y="222"/>
                  </a:lnTo>
                  <a:lnTo>
                    <a:pt x="138" y="220"/>
                  </a:lnTo>
                  <a:lnTo>
                    <a:pt x="130" y="218"/>
                  </a:lnTo>
                  <a:lnTo>
                    <a:pt x="124" y="210"/>
                  </a:lnTo>
                  <a:lnTo>
                    <a:pt x="60" y="212"/>
                  </a:lnTo>
                  <a:lnTo>
                    <a:pt x="52" y="206"/>
                  </a:lnTo>
                  <a:lnTo>
                    <a:pt x="48" y="210"/>
                  </a:lnTo>
                  <a:lnTo>
                    <a:pt x="40" y="210"/>
                  </a:lnTo>
                  <a:lnTo>
                    <a:pt x="34" y="208"/>
                  </a:lnTo>
                  <a:lnTo>
                    <a:pt x="30" y="204"/>
                  </a:lnTo>
                  <a:lnTo>
                    <a:pt x="18" y="206"/>
                  </a:lnTo>
                  <a:lnTo>
                    <a:pt x="12" y="208"/>
                  </a:lnTo>
                  <a:lnTo>
                    <a:pt x="0" y="208"/>
                  </a:lnTo>
                  <a:lnTo>
                    <a:pt x="0" y="194"/>
                  </a:lnTo>
                  <a:lnTo>
                    <a:pt x="4" y="184"/>
                  </a:lnTo>
                  <a:lnTo>
                    <a:pt x="2" y="180"/>
                  </a:lnTo>
                  <a:lnTo>
                    <a:pt x="8" y="176"/>
                  </a:lnTo>
                  <a:lnTo>
                    <a:pt x="6" y="162"/>
                  </a:lnTo>
                  <a:lnTo>
                    <a:pt x="14" y="150"/>
                  </a:lnTo>
                  <a:lnTo>
                    <a:pt x="16" y="136"/>
                  </a:lnTo>
                  <a:lnTo>
                    <a:pt x="22" y="128"/>
                  </a:lnTo>
                  <a:lnTo>
                    <a:pt x="30" y="122"/>
                  </a:lnTo>
                  <a:lnTo>
                    <a:pt x="36" y="120"/>
                  </a:lnTo>
                  <a:lnTo>
                    <a:pt x="42" y="90"/>
                  </a:lnTo>
                  <a:lnTo>
                    <a:pt x="38" y="86"/>
                  </a:lnTo>
                  <a:lnTo>
                    <a:pt x="34" y="76"/>
                  </a:lnTo>
                  <a:lnTo>
                    <a:pt x="34" y="60"/>
                  </a:lnTo>
                  <a:lnTo>
                    <a:pt x="34" y="54"/>
                  </a:lnTo>
                  <a:lnTo>
                    <a:pt x="34" y="46"/>
                  </a:lnTo>
                  <a:lnTo>
                    <a:pt x="28" y="34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2" name="Freeform 300"/>
            <p:cNvSpPr>
              <a:spLocks/>
            </p:cNvSpPr>
            <p:nvPr/>
          </p:nvSpPr>
          <p:spPr bwMode="ltGray">
            <a:xfrm>
              <a:off x="4645025" y="4833938"/>
              <a:ext cx="285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3" name="Freeform 301"/>
            <p:cNvSpPr>
              <a:spLocks/>
            </p:cNvSpPr>
            <p:nvPr/>
          </p:nvSpPr>
          <p:spPr bwMode="ltGray">
            <a:xfrm>
              <a:off x="5037138" y="4662488"/>
              <a:ext cx="4762" cy="127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1" y="3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4" name="Freeform 302"/>
            <p:cNvSpPr>
              <a:spLocks/>
            </p:cNvSpPr>
            <p:nvPr/>
          </p:nvSpPr>
          <p:spPr bwMode="ltGray">
            <a:xfrm>
              <a:off x="5035550" y="4660900"/>
              <a:ext cx="17463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6"/>
                </a:cxn>
                <a:cxn ang="0">
                  <a:pos x="10" y="14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6" y="6"/>
                  </a:lnTo>
                  <a:lnTo>
                    <a:pt x="10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5" name="Freeform 303"/>
            <p:cNvSpPr>
              <a:spLocks/>
            </p:cNvSpPr>
            <p:nvPr/>
          </p:nvSpPr>
          <p:spPr bwMode="ltGray">
            <a:xfrm>
              <a:off x="5054600" y="4627563"/>
              <a:ext cx="7938" cy="317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5" h="17">
                  <a:moveTo>
                    <a:pt x="0" y="8"/>
                  </a:moveTo>
                  <a:lnTo>
                    <a:pt x="2" y="0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6" name="Freeform 304"/>
            <p:cNvSpPr>
              <a:spLocks/>
            </p:cNvSpPr>
            <p:nvPr/>
          </p:nvSpPr>
          <p:spPr bwMode="ltGray">
            <a:xfrm>
              <a:off x="5043488" y="4721225"/>
              <a:ext cx="12700" cy="206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6" y="0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0" y="6"/>
                  </a:lnTo>
                  <a:lnTo>
                    <a:pt x="6" y="10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7" name="Freeform 305"/>
            <p:cNvSpPr>
              <a:spLocks/>
            </p:cNvSpPr>
            <p:nvPr/>
          </p:nvSpPr>
          <p:spPr bwMode="ltGray">
            <a:xfrm>
              <a:off x="5094288" y="4908550"/>
              <a:ext cx="222250" cy="425450"/>
            </a:xfrm>
            <a:custGeom>
              <a:avLst/>
              <a:gdLst/>
              <a:ahLst/>
              <a:cxnLst>
                <a:cxn ang="0">
                  <a:pos x="132" y="8"/>
                </a:cxn>
                <a:cxn ang="0">
                  <a:pos x="138" y="31"/>
                </a:cxn>
                <a:cxn ang="0">
                  <a:pos x="140" y="56"/>
                </a:cxn>
                <a:cxn ang="0">
                  <a:pos x="132" y="68"/>
                </a:cxn>
                <a:cxn ang="0">
                  <a:pos x="127" y="60"/>
                </a:cxn>
                <a:cxn ang="0">
                  <a:pos x="129" y="75"/>
                </a:cxn>
                <a:cxn ang="0">
                  <a:pos x="121" y="93"/>
                </a:cxn>
                <a:cxn ang="0">
                  <a:pos x="108" y="110"/>
                </a:cxn>
                <a:cxn ang="0">
                  <a:pos x="106" y="126"/>
                </a:cxn>
                <a:cxn ang="0">
                  <a:pos x="91" y="157"/>
                </a:cxn>
                <a:cxn ang="0">
                  <a:pos x="76" y="188"/>
                </a:cxn>
                <a:cxn ang="0">
                  <a:pos x="72" y="199"/>
                </a:cxn>
                <a:cxn ang="0">
                  <a:pos x="51" y="226"/>
                </a:cxn>
                <a:cxn ang="0">
                  <a:pos x="36" y="228"/>
                </a:cxn>
                <a:cxn ang="0">
                  <a:pos x="23" y="234"/>
                </a:cxn>
                <a:cxn ang="0">
                  <a:pos x="9" y="224"/>
                </a:cxn>
                <a:cxn ang="0">
                  <a:pos x="0" y="211"/>
                </a:cxn>
                <a:cxn ang="0">
                  <a:pos x="2" y="201"/>
                </a:cxn>
                <a:cxn ang="0">
                  <a:pos x="6" y="190"/>
                </a:cxn>
                <a:cxn ang="0">
                  <a:pos x="0" y="178"/>
                </a:cxn>
                <a:cxn ang="0">
                  <a:pos x="6" y="157"/>
                </a:cxn>
                <a:cxn ang="0">
                  <a:pos x="13" y="153"/>
                </a:cxn>
                <a:cxn ang="0">
                  <a:pos x="21" y="139"/>
                </a:cxn>
                <a:cxn ang="0">
                  <a:pos x="28" y="128"/>
                </a:cxn>
                <a:cxn ang="0">
                  <a:pos x="28" y="120"/>
                </a:cxn>
                <a:cxn ang="0">
                  <a:pos x="25" y="101"/>
                </a:cxn>
                <a:cxn ang="0">
                  <a:pos x="38" y="70"/>
                </a:cxn>
                <a:cxn ang="0">
                  <a:pos x="45" y="64"/>
                </a:cxn>
                <a:cxn ang="0">
                  <a:pos x="59" y="62"/>
                </a:cxn>
                <a:cxn ang="0">
                  <a:pos x="66" y="58"/>
                </a:cxn>
                <a:cxn ang="0">
                  <a:pos x="79" y="52"/>
                </a:cxn>
                <a:cxn ang="0">
                  <a:pos x="91" y="43"/>
                </a:cxn>
                <a:cxn ang="0">
                  <a:pos x="102" y="35"/>
                </a:cxn>
                <a:cxn ang="0">
                  <a:pos x="102" y="23"/>
                </a:cxn>
                <a:cxn ang="0">
                  <a:pos x="112" y="21"/>
                </a:cxn>
                <a:cxn ang="0">
                  <a:pos x="119" y="10"/>
                </a:cxn>
                <a:cxn ang="0">
                  <a:pos x="123" y="2"/>
                </a:cxn>
              </a:cxnLst>
              <a:rect l="0" t="0" r="r" b="b"/>
              <a:pathLst>
                <a:path w="141" h="235">
                  <a:moveTo>
                    <a:pt x="131" y="0"/>
                  </a:moveTo>
                  <a:lnTo>
                    <a:pt x="132" y="8"/>
                  </a:lnTo>
                  <a:lnTo>
                    <a:pt x="136" y="14"/>
                  </a:lnTo>
                  <a:lnTo>
                    <a:pt x="138" y="31"/>
                  </a:lnTo>
                  <a:lnTo>
                    <a:pt x="140" y="50"/>
                  </a:lnTo>
                  <a:lnTo>
                    <a:pt x="140" y="56"/>
                  </a:lnTo>
                  <a:lnTo>
                    <a:pt x="136" y="66"/>
                  </a:lnTo>
                  <a:lnTo>
                    <a:pt x="132" y="68"/>
                  </a:lnTo>
                  <a:lnTo>
                    <a:pt x="129" y="64"/>
                  </a:lnTo>
                  <a:lnTo>
                    <a:pt x="127" y="60"/>
                  </a:lnTo>
                  <a:lnTo>
                    <a:pt x="129" y="64"/>
                  </a:lnTo>
                  <a:lnTo>
                    <a:pt x="129" y="75"/>
                  </a:lnTo>
                  <a:lnTo>
                    <a:pt x="127" y="81"/>
                  </a:lnTo>
                  <a:lnTo>
                    <a:pt x="121" y="93"/>
                  </a:lnTo>
                  <a:lnTo>
                    <a:pt x="115" y="102"/>
                  </a:lnTo>
                  <a:lnTo>
                    <a:pt x="108" y="110"/>
                  </a:lnTo>
                  <a:lnTo>
                    <a:pt x="106" y="120"/>
                  </a:lnTo>
                  <a:lnTo>
                    <a:pt x="106" y="126"/>
                  </a:lnTo>
                  <a:lnTo>
                    <a:pt x="98" y="143"/>
                  </a:lnTo>
                  <a:lnTo>
                    <a:pt x="91" y="157"/>
                  </a:lnTo>
                  <a:lnTo>
                    <a:pt x="83" y="172"/>
                  </a:lnTo>
                  <a:lnTo>
                    <a:pt x="76" y="188"/>
                  </a:lnTo>
                  <a:lnTo>
                    <a:pt x="72" y="193"/>
                  </a:lnTo>
                  <a:lnTo>
                    <a:pt x="72" y="199"/>
                  </a:lnTo>
                  <a:lnTo>
                    <a:pt x="61" y="213"/>
                  </a:lnTo>
                  <a:lnTo>
                    <a:pt x="51" y="226"/>
                  </a:lnTo>
                  <a:lnTo>
                    <a:pt x="44" y="228"/>
                  </a:lnTo>
                  <a:lnTo>
                    <a:pt x="36" y="228"/>
                  </a:lnTo>
                  <a:lnTo>
                    <a:pt x="28" y="230"/>
                  </a:lnTo>
                  <a:lnTo>
                    <a:pt x="23" y="234"/>
                  </a:lnTo>
                  <a:lnTo>
                    <a:pt x="17" y="232"/>
                  </a:lnTo>
                  <a:lnTo>
                    <a:pt x="9" y="224"/>
                  </a:lnTo>
                  <a:lnTo>
                    <a:pt x="4" y="217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2" y="201"/>
                  </a:lnTo>
                  <a:lnTo>
                    <a:pt x="2" y="195"/>
                  </a:lnTo>
                  <a:lnTo>
                    <a:pt x="6" y="190"/>
                  </a:lnTo>
                  <a:lnTo>
                    <a:pt x="2" y="182"/>
                  </a:lnTo>
                  <a:lnTo>
                    <a:pt x="0" y="178"/>
                  </a:lnTo>
                  <a:lnTo>
                    <a:pt x="0" y="166"/>
                  </a:lnTo>
                  <a:lnTo>
                    <a:pt x="6" y="157"/>
                  </a:lnTo>
                  <a:lnTo>
                    <a:pt x="9" y="155"/>
                  </a:lnTo>
                  <a:lnTo>
                    <a:pt x="13" y="153"/>
                  </a:lnTo>
                  <a:lnTo>
                    <a:pt x="17" y="145"/>
                  </a:lnTo>
                  <a:lnTo>
                    <a:pt x="21" y="139"/>
                  </a:lnTo>
                  <a:lnTo>
                    <a:pt x="26" y="135"/>
                  </a:lnTo>
                  <a:lnTo>
                    <a:pt x="28" y="128"/>
                  </a:lnTo>
                  <a:lnTo>
                    <a:pt x="30" y="124"/>
                  </a:lnTo>
                  <a:lnTo>
                    <a:pt x="28" y="120"/>
                  </a:lnTo>
                  <a:lnTo>
                    <a:pt x="28" y="106"/>
                  </a:lnTo>
                  <a:lnTo>
                    <a:pt x="25" y="101"/>
                  </a:lnTo>
                  <a:lnTo>
                    <a:pt x="25" y="83"/>
                  </a:lnTo>
                  <a:lnTo>
                    <a:pt x="38" y="70"/>
                  </a:lnTo>
                  <a:lnTo>
                    <a:pt x="38" y="62"/>
                  </a:lnTo>
                  <a:lnTo>
                    <a:pt x="45" y="64"/>
                  </a:lnTo>
                  <a:lnTo>
                    <a:pt x="51" y="60"/>
                  </a:lnTo>
                  <a:lnTo>
                    <a:pt x="59" y="62"/>
                  </a:lnTo>
                  <a:lnTo>
                    <a:pt x="59" y="58"/>
                  </a:lnTo>
                  <a:lnTo>
                    <a:pt x="66" y="58"/>
                  </a:lnTo>
                  <a:lnTo>
                    <a:pt x="70" y="58"/>
                  </a:lnTo>
                  <a:lnTo>
                    <a:pt x="79" y="52"/>
                  </a:lnTo>
                  <a:lnTo>
                    <a:pt x="83" y="50"/>
                  </a:lnTo>
                  <a:lnTo>
                    <a:pt x="91" y="43"/>
                  </a:lnTo>
                  <a:lnTo>
                    <a:pt x="89" y="48"/>
                  </a:lnTo>
                  <a:lnTo>
                    <a:pt x="102" y="35"/>
                  </a:lnTo>
                  <a:lnTo>
                    <a:pt x="102" y="29"/>
                  </a:lnTo>
                  <a:lnTo>
                    <a:pt x="102" y="23"/>
                  </a:lnTo>
                  <a:lnTo>
                    <a:pt x="110" y="27"/>
                  </a:lnTo>
                  <a:lnTo>
                    <a:pt x="112" y="21"/>
                  </a:lnTo>
                  <a:lnTo>
                    <a:pt x="115" y="21"/>
                  </a:lnTo>
                  <a:lnTo>
                    <a:pt x="119" y="10"/>
                  </a:lnTo>
                  <a:lnTo>
                    <a:pt x="119" y="4"/>
                  </a:lnTo>
                  <a:lnTo>
                    <a:pt x="123" y="2"/>
                  </a:lnTo>
                  <a:lnTo>
                    <a:pt x="13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06"/>
            <p:cNvSpPr>
              <a:spLocks/>
            </p:cNvSpPr>
            <p:nvPr/>
          </p:nvSpPr>
          <p:spPr bwMode="ltGray">
            <a:xfrm>
              <a:off x="5092700" y="4906963"/>
              <a:ext cx="234950" cy="441325"/>
            </a:xfrm>
            <a:custGeom>
              <a:avLst/>
              <a:gdLst/>
              <a:ahLst/>
              <a:cxnLst>
                <a:cxn ang="0">
                  <a:pos x="140" y="8"/>
                </a:cxn>
                <a:cxn ang="0">
                  <a:pos x="146" y="32"/>
                </a:cxn>
                <a:cxn ang="0">
                  <a:pos x="148" y="58"/>
                </a:cxn>
                <a:cxn ang="0">
                  <a:pos x="140" y="70"/>
                </a:cxn>
                <a:cxn ang="0">
                  <a:pos x="134" y="62"/>
                </a:cxn>
                <a:cxn ang="0">
                  <a:pos x="136" y="78"/>
                </a:cxn>
                <a:cxn ang="0">
                  <a:pos x="128" y="96"/>
                </a:cxn>
                <a:cxn ang="0">
                  <a:pos x="114" y="114"/>
                </a:cxn>
                <a:cxn ang="0">
                  <a:pos x="112" y="130"/>
                </a:cxn>
                <a:cxn ang="0">
                  <a:pos x="96" y="162"/>
                </a:cxn>
                <a:cxn ang="0">
                  <a:pos x="80" y="194"/>
                </a:cxn>
                <a:cxn ang="0">
                  <a:pos x="76" y="206"/>
                </a:cxn>
                <a:cxn ang="0">
                  <a:pos x="54" y="234"/>
                </a:cxn>
                <a:cxn ang="0">
                  <a:pos x="38" y="236"/>
                </a:cxn>
                <a:cxn ang="0">
                  <a:pos x="24" y="242"/>
                </a:cxn>
                <a:cxn ang="0">
                  <a:pos x="10" y="232"/>
                </a:cxn>
                <a:cxn ang="0">
                  <a:pos x="0" y="218"/>
                </a:cxn>
                <a:cxn ang="0">
                  <a:pos x="2" y="208"/>
                </a:cxn>
                <a:cxn ang="0">
                  <a:pos x="6" y="196"/>
                </a:cxn>
                <a:cxn ang="0">
                  <a:pos x="0" y="184"/>
                </a:cxn>
                <a:cxn ang="0">
                  <a:pos x="6" y="162"/>
                </a:cxn>
                <a:cxn ang="0">
                  <a:pos x="14" y="158"/>
                </a:cxn>
                <a:cxn ang="0">
                  <a:pos x="22" y="144"/>
                </a:cxn>
                <a:cxn ang="0">
                  <a:pos x="30" y="132"/>
                </a:cxn>
                <a:cxn ang="0">
                  <a:pos x="30" y="124"/>
                </a:cxn>
                <a:cxn ang="0">
                  <a:pos x="26" y="104"/>
                </a:cxn>
                <a:cxn ang="0">
                  <a:pos x="40" y="72"/>
                </a:cxn>
                <a:cxn ang="0">
                  <a:pos x="48" y="66"/>
                </a:cxn>
                <a:cxn ang="0">
                  <a:pos x="62" y="64"/>
                </a:cxn>
                <a:cxn ang="0">
                  <a:pos x="70" y="60"/>
                </a:cxn>
                <a:cxn ang="0">
                  <a:pos x="84" y="54"/>
                </a:cxn>
                <a:cxn ang="0">
                  <a:pos x="96" y="44"/>
                </a:cxn>
                <a:cxn ang="0">
                  <a:pos x="108" y="36"/>
                </a:cxn>
                <a:cxn ang="0">
                  <a:pos x="108" y="24"/>
                </a:cxn>
                <a:cxn ang="0">
                  <a:pos x="118" y="22"/>
                </a:cxn>
                <a:cxn ang="0">
                  <a:pos x="126" y="10"/>
                </a:cxn>
                <a:cxn ang="0">
                  <a:pos x="130" y="2"/>
                </a:cxn>
              </a:cxnLst>
              <a:rect l="0" t="0" r="r" b="b"/>
              <a:pathLst>
                <a:path w="149" h="243">
                  <a:moveTo>
                    <a:pt x="138" y="0"/>
                  </a:moveTo>
                  <a:lnTo>
                    <a:pt x="140" y="8"/>
                  </a:lnTo>
                  <a:lnTo>
                    <a:pt x="144" y="14"/>
                  </a:lnTo>
                  <a:lnTo>
                    <a:pt x="146" y="32"/>
                  </a:lnTo>
                  <a:lnTo>
                    <a:pt x="148" y="52"/>
                  </a:lnTo>
                  <a:lnTo>
                    <a:pt x="148" y="58"/>
                  </a:lnTo>
                  <a:lnTo>
                    <a:pt x="144" y="68"/>
                  </a:lnTo>
                  <a:lnTo>
                    <a:pt x="140" y="70"/>
                  </a:lnTo>
                  <a:lnTo>
                    <a:pt x="136" y="66"/>
                  </a:lnTo>
                  <a:lnTo>
                    <a:pt x="134" y="62"/>
                  </a:lnTo>
                  <a:lnTo>
                    <a:pt x="136" y="66"/>
                  </a:lnTo>
                  <a:lnTo>
                    <a:pt x="136" y="78"/>
                  </a:lnTo>
                  <a:lnTo>
                    <a:pt x="134" y="84"/>
                  </a:lnTo>
                  <a:lnTo>
                    <a:pt x="128" y="96"/>
                  </a:lnTo>
                  <a:lnTo>
                    <a:pt x="122" y="106"/>
                  </a:lnTo>
                  <a:lnTo>
                    <a:pt x="114" y="114"/>
                  </a:lnTo>
                  <a:lnTo>
                    <a:pt x="112" y="124"/>
                  </a:lnTo>
                  <a:lnTo>
                    <a:pt x="112" y="130"/>
                  </a:lnTo>
                  <a:lnTo>
                    <a:pt x="104" y="148"/>
                  </a:lnTo>
                  <a:lnTo>
                    <a:pt x="96" y="162"/>
                  </a:lnTo>
                  <a:lnTo>
                    <a:pt x="88" y="178"/>
                  </a:lnTo>
                  <a:lnTo>
                    <a:pt x="80" y="194"/>
                  </a:lnTo>
                  <a:lnTo>
                    <a:pt x="76" y="200"/>
                  </a:lnTo>
                  <a:lnTo>
                    <a:pt x="76" y="206"/>
                  </a:lnTo>
                  <a:lnTo>
                    <a:pt x="64" y="220"/>
                  </a:lnTo>
                  <a:lnTo>
                    <a:pt x="54" y="234"/>
                  </a:lnTo>
                  <a:lnTo>
                    <a:pt x="46" y="236"/>
                  </a:lnTo>
                  <a:lnTo>
                    <a:pt x="38" y="236"/>
                  </a:lnTo>
                  <a:lnTo>
                    <a:pt x="30" y="238"/>
                  </a:lnTo>
                  <a:lnTo>
                    <a:pt x="24" y="242"/>
                  </a:lnTo>
                  <a:lnTo>
                    <a:pt x="18" y="240"/>
                  </a:lnTo>
                  <a:lnTo>
                    <a:pt x="10" y="232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2" y="208"/>
                  </a:lnTo>
                  <a:lnTo>
                    <a:pt x="2" y="202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84"/>
                  </a:lnTo>
                  <a:lnTo>
                    <a:pt x="0" y="172"/>
                  </a:lnTo>
                  <a:lnTo>
                    <a:pt x="6" y="162"/>
                  </a:lnTo>
                  <a:lnTo>
                    <a:pt x="10" y="160"/>
                  </a:lnTo>
                  <a:lnTo>
                    <a:pt x="14" y="158"/>
                  </a:lnTo>
                  <a:lnTo>
                    <a:pt x="18" y="150"/>
                  </a:lnTo>
                  <a:lnTo>
                    <a:pt x="22" y="144"/>
                  </a:lnTo>
                  <a:lnTo>
                    <a:pt x="28" y="140"/>
                  </a:lnTo>
                  <a:lnTo>
                    <a:pt x="30" y="132"/>
                  </a:lnTo>
                  <a:lnTo>
                    <a:pt x="32" y="128"/>
                  </a:lnTo>
                  <a:lnTo>
                    <a:pt x="30" y="124"/>
                  </a:lnTo>
                  <a:lnTo>
                    <a:pt x="30" y="110"/>
                  </a:lnTo>
                  <a:lnTo>
                    <a:pt x="26" y="104"/>
                  </a:lnTo>
                  <a:lnTo>
                    <a:pt x="26" y="86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62" y="64"/>
                  </a:lnTo>
                  <a:lnTo>
                    <a:pt x="62" y="60"/>
                  </a:lnTo>
                  <a:lnTo>
                    <a:pt x="70" y="60"/>
                  </a:lnTo>
                  <a:lnTo>
                    <a:pt x="74" y="60"/>
                  </a:lnTo>
                  <a:lnTo>
                    <a:pt x="84" y="54"/>
                  </a:lnTo>
                  <a:lnTo>
                    <a:pt x="88" y="52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108" y="36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16" y="28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6" y="10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07"/>
            <p:cNvSpPr>
              <a:spLocks/>
            </p:cNvSpPr>
            <p:nvPr/>
          </p:nvSpPr>
          <p:spPr bwMode="ltGray">
            <a:xfrm>
              <a:off x="5140325" y="4862513"/>
              <a:ext cx="11113" cy="222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10"/>
                </a:cxn>
                <a:cxn ang="0">
                  <a:pos x="0" y="4"/>
                </a:cxn>
              </a:cxnLst>
              <a:rect l="0" t="0" r="r" b="b"/>
              <a:pathLst>
                <a:path w="7" h="11">
                  <a:moveTo>
                    <a:pt x="0" y="4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4" y="1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0" name="Freeform 308"/>
            <p:cNvSpPr>
              <a:spLocks/>
            </p:cNvSpPr>
            <p:nvPr/>
          </p:nvSpPr>
          <p:spPr bwMode="ltGray">
            <a:xfrm>
              <a:off x="5189538" y="4910138"/>
              <a:ext cx="9525" cy="158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4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1" name="Freeform 309"/>
            <p:cNvSpPr>
              <a:spLocks/>
            </p:cNvSpPr>
            <p:nvPr/>
          </p:nvSpPr>
          <p:spPr bwMode="ltGray">
            <a:xfrm>
              <a:off x="5159375" y="4884738"/>
              <a:ext cx="6350" cy="11112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6"/>
                </a:cxn>
              </a:cxnLst>
              <a:rect l="0" t="0" r="r" b="b"/>
              <a:pathLst>
                <a:path w="3" h="7">
                  <a:moveTo>
                    <a:pt x="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0"/>
            <p:cNvSpPr>
              <a:spLocks/>
            </p:cNvSpPr>
            <p:nvPr/>
          </p:nvSpPr>
          <p:spPr bwMode="ltGray">
            <a:xfrm>
              <a:off x="5160963" y="4889500"/>
              <a:ext cx="11112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3" name="Freeform 311"/>
            <p:cNvSpPr>
              <a:spLocks/>
            </p:cNvSpPr>
            <p:nvPr/>
          </p:nvSpPr>
          <p:spPr bwMode="ltGray">
            <a:xfrm>
              <a:off x="5145088" y="4895850"/>
              <a:ext cx="12700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2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4" name="Freeform 312"/>
            <p:cNvSpPr>
              <a:spLocks/>
            </p:cNvSpPr>
            <p:nvPr/>
          </p:nvSpPr>
          <p:spPr bwMode="ltGray">
            <a:xfrm>
              <a:off x="5260975" y="4926013"/>
              <a:ext cx="11113" cy="127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5" name="Freeform 313"/>
            <p:cNvSpPr>
              <a:spLocks/>
            </p:cNvSpPr>
            <p:nvPr/>
          </p:nvSpPr>
          <p:spPr bwMode="ltGray">
            <a:xfrm>
              <a:off x="5268913" y="4935538"/>
              <a:ext cx="7937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6" name="Freeform 314"/>
            <p:cNvSpPr>
              <a:spLocks/>
            </p:cNvSpPr>
            <p:nvPr/>
          </p:nvSpPr>
          <p:spPr bwMode="ltGray">
            <a:xfrm>
              <a:off x="5411788" y="5229225"/>
              <a:ext cx="14287" cy="190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9" h="11">
                  <a:moveTo>
                    <a:pt x="0" y="2"/>
                  </a:moveTo>
                  <a:lnTo>
                    <a:pt x="0" y="6"/>
                  </a:lnTo>
                  <a:lnTo>
                    <a:pt x="6" y="10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7" name="Freeform 315"/>
            <p:cNvSpPr>
              <a:spLocks/>
            </p:cNvSpPr>
            <p:nvPr/>
          </p:nvSpPr>
          <p:spPr bwMode="ltGray">
            <a:xfrm>
              <a:off x="5437188" y="5211763"/>
              <a:ext cx="14287" cy="190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lnTo>
                    <a:pt x="6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8" name="Freeform 316"/>
            <p:cNvSpPr>
              <a:spLocks/>
            </p:cNvSpPr>
            <p:nvPr/>
          </p:nvSpPr>
          <p:spPr bwMode="ltGray">
            <a:xfrm>
              <a:off x="3943350" y="3152775"/>
              <a:ext cx="11113" cy="1587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2" y="8"/>
                </a:cxn>
              </a:cxnLst>
              <a:rect l="0" t="0" r="r" b="b"/>
              <a:pathLst>
                <a:path w="7" h="9">
                  <a:moveTo>
                    <a:pt x="2" y="8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4"/>
                  </a:lnTo>
                  <a:lnTo>
                    <a:pt x="2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19" name="Freeform 317"/>
            <p:cNvSpPr>
              <a:spLocks/>
            </p:cNvSpPr>
            <p:nvPr/>
          </p:nvSpPr>
          <p:spPr bwMode="ltGray">
            <a:xfrm>
              <a:off x="4445000" y="3173413"/>
              <a:ext cx="9525" cy="1746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6" y="8"/>
                </a:cxn>
              </a:cxnLst>
              <a:rect l="0" t="0" r="r" b="b"/>
              <a:pathLst>
                <a:path w="7" h="9">
                  <a:moveTo>
                    <a:pt x="6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6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0" name="Freeform 318"/>
            <p:cNvSpPr>
              <a:spLocks/>
            </p:cNvSpPr>
            <p:nvPr/>
          </p:nvSpPr>
          <p:spPr bwMode="ltGray">
            <a:xfrm>
              <a:off x="4359275" y="2865438"/>
              <a:ext cx="6350" cy="174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1" name="Freeform 319"/>
            <p:cNvSpPr>
              <a:spLocks/>
            </p:cNvSpPr>
            <p:nvPr/>
          </p:nvSpPr>
          <p:spPr bwMode="ltGray">
            <a:xfrm>
              <a:off x="7994650" y="4533900"/>
              <a:ext cx="144463" cy="49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8"/>
                </a:cxn>
                <a:cxn ang="0">
                  <a:pos x="38" y="22"/>
                </a:cxn>
                <a:cxn ang="0">
                  <a:pos x="74" y="26"/>
                </a:cxn>
                <a:cxn ang="0">
                  <a:pos x="90" y="12"/>
                </a:cxn>
                <a:cxn ang="0">
                  <a:pos x="84" y="2"/>
                </a:cxn>
                <a:cxn ang="0">
                  <a:pos x="72" y="14"/>
                </a:cxn>
                <a:cxn ang="0">
                  <a:pos x="50" y="10"/>
                </a:cxn>
                <a:cxn ang="0">
                  <a:pos x="34" y="6"/>
                </a:cxn>
                <a:cxn ang="0">
                  <a:pos x="0" y="0"/>
                </a:cxn>
              </a:cxnLst>
              <a:rect l="0" t="0" r="r" b="b"/>
              <a:pathLst>
                <a:path w="91" h="27">
                  <a:moveTo>
                    <a:pt x="0" y="0"/>
                  </a:moveTo>
                  <a:lnTo>
                    <a:pt x="30" y="8"/>
                  </a:lnTo>
                  <a:lnTo>
                    <a:pt x="38" y="22"/>
                  </a:lnTo>
                  <a:lnTo>
                    <a:pt x="74" y="26"/>
                  </a:lnTo>
                  <a:lnTo>
                    <a:pt x="90" y="12"/>
                  </a:lnTo>
                  <a:lnTo>
                    <a:pt x="84" y="2"/>
                  </a:lnTo>
                  <a:lnTo>
                    <a:pt x="72" y="14"/>
                  </a:lnTo>
                  <a:lnTo>
                    <a:pt x="50" y="10"/>
                  </a:lnTo>
                  <a:lnTo>
                    <a:pt x="3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2" name="Freeform 320"/>
            <p:cNvSpPr>
              <a:spLocks/>
            </p:cNvSpPr>
            <p:nvPr/>
          </p:nvSpPr>
          <p:spPr bwMode="ltGray">
            <a:xfrm>
              <a:off x="8086725" y="4464050"/>
              <a:ext cx="7461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6"/>
                </a:cxn>
                <a:cxn ang="0">
                  <a:pos x="46" y="28"/>
                </a:cxn>
                <a:cxn ang="0">
                  <a:pos x="20" y="4"/>
                </a:cxn>
                <a:cxn ang="0">
                  <a:pos x="0" y="0"/>
                </a:cxn>
              </a:cxnLst>
              <a:rect l="0" t="0" r="r" b="b"/>
              <a:pathLst>
                <a:path w="47" h="29">
                  <a:moveTo>
                    <a:pt x="0" y="0"/>
                  </a:moveTo>
                  <a:lnTo>
                    <a:pt x="18" y="16"/>
                  </a:lnTo>
                  <a:lnTo>
                    <a:pt x="46" y="28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3" name="Freeform 321"/>
            <p:cNvSpPr>
              <a:spLocks/>
            </p:cNvSpPr>
            <p:nvPr/>
          </p:nvSpPr>
          <p:spPr bwMode="ltGray">
            <a:xfrm>
              <a:off x="8197850" y="4540250"/>
              <a:ext cx="46038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28" y="36"/>
                </a:cxn>
                <a:cxn ang="0">
                  <a:pos x="26" y="24"/>
                </a:cxn>
                <a:cxn ang="0">
                  <a:pos x="12" y="14"/>
                </a:cxn>
                <a:cxn ang="0">
                  <a:pos x="0" y="0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lnTo>
                    <a:pt x="6" y="22"/>
                  </a:lnTo>
                  <a:lnTo>
                    <a:pt x="28" y="36"/>
                  </a:lnTo>
                  <a:lnTo>
                    <a:pt x="26" y="24"/>
                  </a:lnTo>
                  <a:lnTo>
                    <a:pt x="12" y="1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4" name="Freeform 322"/>
            <p:cNvSpPr>
              <a:spLocks/>
            </p:cNvSpPr>
            <p:nvPr/>
          </p:nvSpPr>
          <p:spPr bwMode="ltGray">
            <a:xfrm>
              <a:off x="8274050" y="4641850"/>
              <a:ext cx="31750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8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20" y="18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5" name="Freeform 323"/>
            <p:cNvSpPr>
              <a:spLocks/>
            </p:cNvSpPr>
            <p:nvPr/>
          </p:nvSpPr>
          <p:spPr bwMode="ltGray">
            <a:xfrm>
              <a:off x="8312150" y="4633913"/>
              <a:ext cx="38100" cy="36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8"/>
                </a:cxn>
                <a:cxn ang="0">
                  <a:pos x="14" y="4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4" y="18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6" name="Freeform 324"/>
            <p:cNvSpPr>
              <a:spLocks/>
            </p:cNvSpPr>
            <p:nvPr/>
          </p:nvSpPr>
          <p:spPr bwMode="ltGray">
            <a:xfrm>
              <a:off x="8335963" y="4686300"/>
              <a:ext cx="39687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0" y="0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4" y="10"/>
                  </a:lnTo>
                  <a:lnTo>
                    <a:pt x="24" y="14"/>
                  </a:lnTo>
                  <a:lnTo>
                    <a:pt x="22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7" name="Freeform 325"/>
            <p:cNvSpPr>
              <a:spLocks/>
            </p:cNvSpPr>
            <p:nvPr/>
          </p:nvSpPr>
          <p:spPr bwMode="ltGray">
            <a:xfrm>
              <a:off x="8389938" y="4721225"/>
              <a:ext cx="26987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8" name="Freeform 326"/>
            <p:cNvSpPr>
              <a:spLocks/>
            </p:cNvSpPr>
            <p:nvPr/>
          </p:nvSpPr>
          <p:spPr bwMode="ltGray">
            <a:xfrm>
              <a:off x="5343525" y="2947988"/>
              <a:ext cx="430213" cy="333375"/>
            </a:xfrm>
            <a:custGeom>
              <a:avLst/>
              <a:gdLst/>
              <a:ahLst/>
              <a:cxnLst>
                <a:cxn ang="0">
                  <a:pos x="268" y="132"/>
                </a:cxn>
                <a:cxn ang="0">
                  <a:pos x="268" y="106"/>
                </a:cxn>
                <a:cxn ang="0">
                  <a:pos x="230" y="94"/>
                </a:cxn>
                <a:cxn ang="0">
                  <a:pos x="202" y="80"/>
                </a:cxn>
                <a:cxn ang="0">
                  <a:pos x="182" y="62"/>
                </a:cxn>
                <a:cxn ang="0">
                  <a:pos x="166" y="40"/>
                </a:cxn>
                <a:cxn ang="0">
                  <a:pos x="142" y="36"/>
                </a:cxn>
                <a:cxn ang="0">
                  <a:pos x="110" y="16"/>
                </a:cxn>
                <a:cxn ang="0">
                  <a:pos x="86" y="16"/>
                </a:cxn>
                <a:cxn ang="0">
                  <a:pos x="68" y="22"/>
                </a:cxn>
                <a:cxn ang="0">
                  <a:pos x="40" y="12"/>
                </a:cxn>
                <a:cxn ang="0">
                  <a:pos x="4" y="0"/>
                </a:cxn>
                <a:cxn ang="0">
                  <a:pos x="18" y="14"/>
                </a:cxn>
                <a:cxn ang="0">
                  <a:pos x="6" y="24"/>
                </a:cxn>
                <a:cxn ang="0">
                  <a:pos x="10" y="62"/>
                </a:cxn>
                <a:cxn ang="0">
                  <a:pos x="6" y="108"/>
                </a:cxn>
                <a:cxn ang="0">
                  <a:pos x="20" y="122"/>
                </a:cxn>
                <a:cxn ang="0">
                  <a:pos x="72" y="144"/>
                </a:cxn>
                <a:cxn ang="0">
                  <a:pos x="88" y="130"/>
                </a:cxn>
                <a:cxn ang="0">
                  <a:pos x="100" y="124"/>
                </a:cxn>
                <a:cxn ang="0">
                  <a:pos x="114" y="116"/>
                </a:cxn>
                <a:cxn ang="0">
                  <a:pos x="128" y="116"/>
                </a:cxn>
                <a:cxn ang="0">
                  <a:pos x="148" y="116"/>
                </a:cxn>
                <a:cxn ang="0">
                  <a:pos x="168" y="126"/>
                </a:cxn>
                <a:cxn ang="0">
                  <a:pos x="178" y="138"/>
                </a:cxn>
                <a:cxn ang="0">
                  <a:pos x="188" y="150"/>
                </a:cxn>
                <a:cxn ang="0">
                  <a:pos x="206" y="158"/>
                </a:cxn>
                <a:cxn ang="0">
                  <a:pos x="226" y="176"/>
                </a:cxn>
                <a:cxn ang="0">
                  <a:pos x="238" y="182"/>
                </a:cxn>
                <a:cxn ang="0">
                  <a:pos x="254" y="166"/>
                </a:cxn>
                <a:cxn ang="0">
                  <a:pos x="268" y="150"/>
                </a:cxn>
                <a:cxn ang="0">
                  <a:pos x="268" y="144"/>
                </a:cxn>
              </a:cxnLst>
              <a:rect l="0" t="0" r="r" b="b"/>
              <a:pathLst>
                <a:path w="271" h="183">
                  <a:moveTo>
                    <a:pt x="268" y="144"/>
                  </a:moveTo>
                  <a:lnTo>
                    <a:pt x="268" y="132"/>
                  </a:lnTo>
                  <a:lnTo>
                    <a:pt x="270" y="116"/>
                  </a:lnTo>
                  <a:lnTo>
                    <a:pt x="268" y="106"/>
                  </a:lnTo>
                  <a:lnTo>
                    <a:pt x="246" y="100"/>
                  </a:lnTo>
                  <a:lnTo>
                    <a:pt x="230" y="94"/>
                  </a:lnTo>
                  <a:lnTo>
                    <a:pt x="212" y="96"/>
                  </a:lnTo>
                  <a:lnTo>
                    <a:pt x="202" y="80"/>
                  </a:lnTo>
                  <a:lnTo>
                    <a:pt x="192" y="72"/>
                  </a:lnTo>
                  <a:lnTo>
                    <a:pt x="182" y="62"/>
                  </a:lnTo>
                  <a:lnTo>
                    <a:pt x="172" y="54"/>
                  </a:lnTo>
                  <a:lnTo>
                    <a:pt x="166" y="40"/>
                  </a:lnTo>
                  <a:lnTo>
                    <a:pt x="148" y="40"/>
                  </a:lnTo>
                  <a:lnTo>
                    <a:pt x="142" y="36"/>
                  </a:lnTo>
                  <a:lnTo>
                    <a:pt x="132" y="24"/>
                  </a:lnTo>
                  <a:lnTo>
                    <a:pt x="110" y="16"/>
                  </a:lnTo>
                  <a:lnTo>
                    <a:pt x="102" y="22"/>
                  </a:lnTo>
                  <a:lnTo>
                    <a:pt x="86" y="16"/>
                  </a:lnTo>
                  <a:lnTo>
                    <a:pt x="82" y="24"/>
                  </a:lnTo>
                  <a:lnTo>
                    <a:pt x="68" y="22"/>
                  </a:lnTo>
                  <a:lnTo>
                    <a:pt x="54" y="14"/>
                  </a:lnTo>
                  <a:lnTo>
                    <a:pt x="40" y="12"/>
                  </a:lnTo>
                  <a:lnTo>
                    <a:pt x="20" y="0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10" y="62"/>
                  </a:lnTo>
                  <a:lnTo>
                    <a:pt x="22" y="92"/>
                  </a:lnTo>
                  <a:lnTo>
                    <a:pt x="6" y="108"/>
                  </a:lnTo>
                  <a:lnTo>
                    <a:pt x="6" y="118"/>
                  </a:lnTo>
                  <a:lnTo>
                    <a:pt x="20" y="122"/>
                  </a:lnTo>
                  <a:lnTo>
                    <a:pt x="42" y="138"/>
                  </a:lnTo>
                  <a:lnTo>
                    <a:pt x="72" y="144"/>
                  </a:lnTo>
                  <a:lnTo>
                    <a:pt x="90" y="144"/>
                  </a:lnTo>
                  <a:lnTo>
                    <a:pt x="88" y="130"/>
                  </a:lnTo>
                  <a:lnTo>
                    <a:pt x="98" y="128"/>
                  </a:lnTo>
                  <a:lnTo>
                    <a:pt x="100" y="124"/>
                  </a:lnTo>
                  <a:lnTo>
                    <a:pt x="104" y="118"/>
                  </a:lnTo>
                  <a:lnTo>
                    <a:pt x="114" y="116"/>
                  </a:lnTo>
                  <a:lnTo>
                    <a:pt x="122" y="114"/>
                  </a:lnTo>
                  <a:lnTo>
                    <a:pt x="128" y="116"/>
                  </a:lnTo>
                  <a:lnTo>
                    <a:pt x="134" y="114"/>
                  </a:lnTo>
                  <a:lnTo>
                    <a:pt x="148" y="116"/>
                  </a:lnTo>
                  <a:lnTo>
                    <a:pt x="156" y="124"/>
                  </a:lnTo>
                  <a:lnTo>
                    <a:pt x="168" y="126"/>
                  </a:lnTo>
                  <a:lnTo>
                    <a:pt x="176" y="134"/>
                  </a:lnTo>
                  <a:lnTo>
                    <a:pt x="178" y="138"/>
                  </a:lnTo>
                  <a:lnTo>
                    <a:pt x="186" y="142"/>
                  </a:lnTo>
                  <a:lnTo>
                    <a:pt x="188" y="150"/>
                  </a:lnTo>
                  <a:lnTo>
                    <a:pt x="202" y="154"/>
                  </a:lnTo>
                  <a:lnTo>
                    <a:pt x="206" y="158"/>
                  </a:lnTo>
                  <a:lnTo>
                    <a:pt x="206" y="172"/>
                  </a:lnTo>
                  <a:lnTo>
                    <a:pt x="226" y="176"/>
                  </a:lnTo>
                  <a:lnTo>
                    <a:pt x="228" y="180"/>
                  </a:lnTo>
                  <a:lnTo>
                    <a:pt x="238" y="182"/>
                  </a:lnTo>
                  <a:lnTo>
                    <a:pt x="240" y="172"/>
                  </a:lnTo>
                  <a:lnTo>
                    <a:pt x="254" y="166"/>
                  </a:lnTo>
                  <a:lnTo>
                    <a:pt x="262" y="154"/>
                  </a:lnTo>
                  <a:lnTo>
                    <a:pt x="268" y="150"/>
                  </a:lnTo>
                  <a:lnTo>
                    <a:pt x="264" y="144"/>
                  </a:lnTo>
                  <a:lnTo>
                    <a:pt x="268" y="1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29" name="Freeform 327"/>
            <p:cNvSpPr>
              <a:spLocks/>
            </p:cNvSpPr>
            <p:nvPr/>
          </p:nvSpPr>
          <p:spPr bwMode="ltGray">
            <a:xfrm>
              <a:off x="5403850" y="2847975"/>
              <a:ext cx="692150" cy="382588"/>
            </a:xfrm>
            <a:custGeom>
              <a:avLst/>
              <a:gdLst/>
              <a:ahLst/>
              <a:cxnLst>
                <a:cxn ang="0">
                  <a:pos x="302" y="210"/>
                </a:cxn>
                <a:cxn ang="0">
                  <a:pos x="300" y="188"/>
                </a:cxn>
                <a:cxn ang="0">
                  <a:pos x="284" y="174"/>
                </a:cxn>
                <a:cxn ang="0">
                  <a:pos x="286" y="156"/>
                </a:cxn>
                <a:cxn ang="0">
                  <a:pos x="318" y="130"/>
                </a:cxn>
                <a:cxn ang="0">
                  <a:pos x="334" y="120"/>
                </a:cxn>
                <a:cxn ang="0">
                  <a:pos x="354" y="108"/>
                </a:cxn>
                <a:cxn ang="0">
                  <a:pos x="368" y="118"/>
                </a:cxn>
                <a:cxn ang="0">
                  <a:pos x="394" y="150"/>
                </a:cxn>
                <a:cxn ang="0">
                  <a:pos x="418" y="148"/>
                </a:cxn>
                <a:cxn ang="0">
                  <a:pos x="436" y="144"/>
                </a:cxn>
                <a:cxn ang="0">
                  <a:pos x="428" y="134"/>
                </a:cxn>
                <a:cxn ang="0">
                  <a:pos x="416" y="132"/>
                </a:cxn>
                <a:cxn ang="0">
                  <a:pos x="398" y="112"/>
                </a:cxn>
                <a:cxn ang="0">
                  <a:pos x="412" y="78"/>
                </a:cxn>
                <a:cxn ang="0">
                  <a:pos x="422" y="68"/>
                </a:cxn>
                <a:cxn ang="0">
                  <a:pos x="406" y="56"/>
                </a:cxn>
                <a:cxn ang="0">
                  <a:pos x="368" y="72"/>
                </a:cxn>
                <a:cxn ang="0">
                  <a:pos x="338" y="54"/>
                </a:cxn>
                <a:cxn ang="0">
                  <a:pos x="334" y="54"/>
                </a:cxn>
                <a:cxn ang="0">
                  <a:pos x="314" y="54"/>
                </a:cxn>
                <a:cxn ang="0">
                  <a:pos x="296" y="70"/>
                </a:cxn>
                <a:cxn ang="0">
                  <a:pos x="274" y="76"/>
                </a:cxn>
                <a:cxn ang="0">
                  <a:pos x="260" y="90"/>
                </a:cxn>
                <a:cxn ang="0">
                  <a:pos x="238" y="96"/>
                </a:cxn>
                <a:cxn ang="0">
                  <a:pos x="214" y="76"/>
                </a:cxn>
                <a:cxn ang="0">
                  <a:pos x="192" y="62"/>
                </a:cxn>
                <a:cxn ang="0">
                  <a:pos x="168" y="22"/>
                </a:cxn>
                <a:cxn ang="0">
                  <a:pos x="160" y="14"/>
                </a:cxn>
                <a:cxn ang="0">
                  <a:pos x="128" y="20"/>
                </a:cxn>
                <a:cxn ang="0">
                  <a:pos x="98" y="28"/>
                </a:cxn>
                <a:cxn ang="0">
                  <a:pos x="84" y="42"/>
                </a:cxn>
                <a:cxn ang="0">
                  <a:pos x="76" y="38"/>
                </a:cxn>
                <a:cxn ang="0">
                  <a:pos x="44" y="0"/>
                </a:cxn>
                <a:cxn ang="0">
                  <a:pos x="0" y="16"/>
                </a:cxn>
                <a:cxn ang="0">
                  <a:pos x="0" y="68"/>
                </a:cxn>
                <a:cxn ang="0">
                  <a:pos x="20" y="72"/>
                </a:cxn>
                <a:cxn ang="0">
                  <a:pos x="34" y="80"/>
                </a:cxn>
                <a:cxn ang="0">
                  <a:pos x="50" y="82"/>
                </a:cxn>
                <a:cxn ang="0">
                  <a:pos x="52" y="74"/>
                </a:cxn>
                <a:cxn ang="0">
                  <a:pos x="68" y="80"/>
                </a:cxn>
                <a:cxn ang="0">
                  <a:pos x="76" y="74"/>
                </a:cxn>
                <a:cxn ang="0">
                  <a:pos x="96" y="84"/>
                </a:cxn>
                <a:cxn ang="0">
                  <a:pos x="114" y="98"/>
                </a:cxn>
                <a:cxn ang="0">
                  <a:pos x="128" y="98"/>
                </a:cxn>
                <a:cxn ang="0">
                  <a:pos x="134" y="112"/>
                </a:cxn>
                <a:cxn ang="0">
                  <a:pos x="166" y="140"/>
                </a:cxn>
                <a:cxn ang="0">
                  <a:pos x="176" y="152"/>
                </a:cxn>
                <a:cxn ang="0">
                  <a:pos x="198" y="154"/>
                </a:cxn>
                <a:cxn ang="0">
                  <a:pos x="214" y="160"/>
                </a:cxn>
                <a:cxn ang="0">
                  <a:pos x="232" y="164"/>
                </a:cxn>
                <a:cxn ang="0">
                  <a:pos x="232" y="178"/>
                </a:cxn>
                <a:cxn ang="0">
                  <a:pos x="230" y="190"/>
                </a:cxn>
                <a:cxn ang="0">
                  <a:pos x="232" y="200"/>
                </a:cxn>
                <a:cxn ang="0">
                  <a:pos x="248" y="200"/>
                </a:cxn>
                <a:cxn ang="0">
                  <a:pos x="256" y="200"/>
                </a:cxn>
                <a:cxn ang="0">
                  <a:pos x="270" y="200"/>
                </a:cxn>
                <a:cxn ang="0">
                  <a:pos x="272" y="206"/>
                </a:cxn>
                <a:cxn ang="0">
                  <a:pos x="282" y="208"/>
                </a:cxn>
                <a:cxn ang="0">
                  <a:pos x="284" y="210"/>
                </a:cxn>
                <a:cxn ang="0">
                  <a:pos x="302" y="210"/>
                </a:cxn>
              </a:cxnLst>
              <a:rect l="0" t="0" r="r" b="b"/>
              <a:pathLst>
                <a:path w="437" h="211">
                  <a:moveTo>
                    <a:pt x="302" y="210"/>
                  </a:moveTo>
                  <a:lnTo>
                    <a:pt x="300" y="188"/>
                  </a:lnTo>
                  <a:lnTo>
                    <a:pt x="284" y="174"/>
                  </a:lnTo>
                  <a:lnTo>
                    <a:pt x="286" y="156"/>
                  </a:lnTo>
                  <a:lnTo>
                    <a:pt x="318" y="130"/>
                  </a:lnTo>
                  <a:lnTo>
                    <a:pt x="334" y="120"/>
                  </a:lnTo>
                  <a:lnTo>
                    <a:pt x="354" y="108"/>
                  </a:lnTo>
                  <a:lnTo>
                    <a:pt x="368" y="118"/>
                  </a:lnTo>
                  <a:lnTo>
                    <a:pt x="394" y="150"/>
                  </a:lnTo>
                  <a:lnTo>
                    <a:pt x="418" y="148"/>
                  </a:lnTo>
                  <a:lnTo>
                    <a:pt x="436" y="144"/>
                  </a:lnTo>
                  <a:lnTo>
                    <a:pt x="428" y="134"/>
                  </a:lnTo>
                  <a:lnTo>
                    <a:pt x="416" y="132"/>
                  </a:lnTo>
                  <a:lnTo>
                    <a:pt x="398" y="112"/>
                  </a:lnTo>
                  <a:lnTo>
                    <a:pt x="412" y="78"/>
                  </a:lnTo>
                  <a:lnTo>
                    <a:pt x="422" y="68"/>
                  </a:lnTo>
                  <a:lnTo>
                    <a:pt x="406" y="56"/>
                  </a:lnTo>
                  <a:lnTo>
                    <a:pt x="368" y="72"/>
                  </a:lnTo>
                  <a:lnTo>
                    <a:pt x="338" y="54"/>
                  </a:lnTo>
                  <a:lnTo>
                    <a:pt x="334" y="54"/>
                  </a:lnTo>
                  <a:lnTo>
                    <a:pt x="314" y="54"/>
                  </a:lnTo>
                  <a:lnTo>
                    <a:pt x="296" y="70"/>
                  </a:lnTo>
                  <a:lnTo>
                    <a:pt x="274" y="76"/>
                  </a:lnTo>
                  <a:lnTo>
                    <a:pt x="260" y="90"/>
                  </a:lnTo>
                  <a:lnTo>
                    <a:pt x="238" y="96"/>
                  </a:lnTo>
                  <a:lnTo>
                    <a:pt x="214" y="76"/>
                  </a:lnTo>
                  <a:lnTo>
                    <a:pt x="192" y="62"/>
                  </a:lnTo>
                  <a:lnTo>
                    <a:pt x="168" y="22"/>
                  </a:lnTo>
                  <a:lnTo>
                    <a:pt x="160" y="14"/>
                  </a:lnTo>
                  <a:lnTo>
                    <a:pt x="128" y="20"/>
                  </a:lnTo>
                  <a:lnTo>
                    <a:pt x="98" y="28"/>
                  </a:lnTo>
                  <a:lnTo>
                    <a:pt x="84" y="42"/>
                  </a:lnTo>
                  <a:lnTo>
                    <a:pt x="76" y="38"/>
                  </a:lnTo>
                  <a:lnTo>
                    <a:pt x="44" y="0"/>
                  </a:lnTo>
                  <a:lnTo>
                    <a:pt x="0" y="16"/>
                  </a:lnTo>
                  <a:lnTo>
                    <a:pt x="0" y="68"/>
                  </a:lnTo>
                  <a:lnTo>
                    <a:pt x="20" y="72"/>
                  </a:lnTo>
                  <a:lnTo>
                    <a:pt x="34" y="80"/>
                  </a:lnTo>
                  <a:lnTo>
                    <a:pt x="50" y="82"/>
                  </a:lnTo>
                  <a:lnTo>
                    <a:pt x="52" y="74"/>
                  </a:lnTo>
                  <a:lnTo>
                    <a:pt x="68" y="80"/>
                  </a:lnTo>
                  <a:lnTo>
                    <a:pt x="76" y="74"/>
                  </a:lnTo>
                  <a:lnTo>
                    <a:pt x="96" y="84"/>
                  </a:lnTo>
                  <a:lnTo>
                    <a:pt x="114" y="98"/>
                  </a:lnTo>
                  <a:lnTo>
                    <a:pt x="128" y="98"/>
                  </a:lnTo>
                  <a:lnTo>
                    <a:pt x="134" y="112"/>
                  </a:lnTo>
                  <a:lnTo>
                    <a:pt x="166" y="140"/>
                  </a:lnTo>
                  <a:lnTo>
                    <a:pt x="176" y="152"/>
                  </a:lnTo>
                  <a:lnTo>
                    <a:pt x="198" y="154"/>
                  </a:lnTo>
                  <a:lnTo>
                    <a:pt x="214" y="160"/>
                  </a:lnTo>
                  <a:lnTo>
                    <a:pt x="232" y="164"/>
                  </a:lnTo>
                  <a:lnTo>
                    <a:pt x="232" y="178"/>
                  </a:lnTo>
                  <a:lnTo>
                    <a:pt x="230" y="190"/>
                  </a:lnTo>
                  <a:lnTo>
                    <a:pt x="232" y="200"/>
                  </a:lnTo>
                  <a:lnTo>
                    <a:pt x="248" y="200"/>
                  </a:lnTo>
                  <a:lnTo>
                    <a:pt x="256" y="200"/>
                  </a:lnTo>
                  <a:lnTo>
                    <a:pt x="270" y="200"/>
                  </a:lnTo>
                  <a:lnTo>
                    <a:pt x="272" y="206"/>
                  </a:lnTo>
                  <a:lnTo>
                    <a:pt x="282" y="208"/>
                  </a:lnTo>
                  <a:lnTo>
                    <a:pt x="284" y="210"/>
                  </a:lnTo>
                  <a:lnTo>
                    <a:pt x="302" y="2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0" name="Freeform 328"/>
            <p:cNvSpPr>
              <a:spLocks/>
            </p:cNvSpPr>
            <p:nvPr/>
          </p:nvSpPr>
          <p:spPr bwMode="ltGray">
            <a:xfrm>
              <a:off x="6011863" y="2971800"/>
              <a:ext cx="223837" cy="185738"/>
            </a:xfrm>
            <a:custGeom>
              <a:avLst/>
              <a:gdLst/>
              <a:ahLst/>
              <a:cxnLst>
                <a:cxn ang="0">
                  <a:pos x="46" y="98"/>
                </a:cxn>
                <a:cxn ang="0">
                  <a:pos x="36" y="100"/>
                </a:cxn>
                <a:cxn ang="0">
                  <a:pos x="26" y="100"/>
                </a:cxn>
                <a:cxn ang="0">
                  <a:pos x="14" y="100"/>
                </a:cxn>
                <a:cxn ang="0">
                  <a:pos x="4" y="102"/>
                </a:cxn>
                <a:cxn ang="0">
                  <a:pos x="0" y="96"/>
                </a:cxn>
                <a:cxn ang="0">
                  <a:pos x="2" y="88"/>
                </a:cxn>
                <a:cxn ang="0">
                  <a:pos x="4" y="78"/>
                </a:cxn>
                <a:cxn ang="0">
                  <a:pos x="16" y="74"/>
                </a:cxn>
                <a:cxn ang="0">
                  <a:pos x="30" y="76"/>
                </a:cxn>
                <a:cxn ang="0">
                  <a:pos x="42" y="74"/>
                </a:cxn>
                <a:cxn ang="0">
                  <a:pos x="50" y="72"/>
                </a:cxn>
                <a:cxn ang="0">
                  <a:pos x="44" y="66"/>
                </a:cxn>
                <a:cxn ang="0">
                  <a:pos x="34" y="64"/>
                </a:cxn>
                <a:cxn ang="0">
                  <a:pos x="22" y="56"/>
                </a:cxn>
                <a:cxn ang="0">
                  <a:pos x="12" y="42"/>
                </a:cxn>
                <a:cxn ang="0">
                  <a:pos x="14" y="40"/>
                </a:cxn>
                <a:cxn ang="0">
                  <a:pos x="22" y="22"/>
                </a:cxn>
                <a:cxn ang="0">
                  <a:pos x="24" y="8"/>
                </a:cxn>
                <a:cxn ang="0">
                  <a:pos x="38" y="0"/>
                </a:cxn>
                <a:cxn ang="0">
                  <a:pos x="50" y="6"/>
                </a:cxn>
                <a:cxn ang="0">
                  <a:pos x="106" y="14"/>
                </a:cxn>
                <a:cxn ang="0">
                  <a:pos x="124" y="20"/>
                </a:cxn>
                <a:cxn ang="0">
                  <a:pos x="140" y="14"/>
                </a:cxn>
                <a:cxn ang="0">
                  <a:pos x="138" y="34"/>
                </a:cxn>
                <a:cxn ang="0">
                  <a:pos x="140" y="42"/>
                </a:cxn>
                <a:cxn ang="0">
                  <a:pos x="132" y="66"/>
                </a:cxn>
                <a:cxn ang="0">
                  <a:pos x="126" y="70"/>
                </a:cxn>
                <a:cxn ang="0">
                  <a:pos x="122" y="74"/>
                </a:cxn>
                <a:cxn ang="0">
                  <a:pos x="106" y="76"/>
                </a:cxn>
                <a:cxn ang="0">
                  <a:pos x="104" y="84"/>
                </a:cxn>
                <a:cxn ang="0">
                  <a:pos x="96" y="82"/>
                </a:cxn>
                <a:cxn ang="0">
                  <a:pos x="84" y="82"/>
                </a:cxn>
                <a:cxn ang="0">
                  <a:pos x="80" y="90"/>
                </a:cxn>
                <a:cxn ang="0">
                  <a:pos x="74" y="94"/>
                </a:cxn>
                <a:cxn ang="0">
                  <a:pos x="66" y="92"/>
                </a:cxn>
                <a:cxn ang="0">
                  <a:pos x="60" y="86"/>
                </a:cxn>
                <a:cxn ang="0">
                  <a:pos x="56" y="88"/>
                </a:cxn>
                <a:cxn ang="0">
                  <a:pos x="52" y="92"/>
                </a:cxn>
                <a:cxn ang="0">
                  <a:pos x="46" y="94"/>
                </a:cxn>
                <a:cxn ang="0">
                  <a:pos x="46" y="98"/>
                </a:cxn>
              </a:cxnLst>
              <a:rect l="0" t="0" r="r" b="b"/>
              <a:pathLst>
                <a:path w="141" h="103">
                  <a:moveTo>
                    <a:pt x="46" y="98"/>
                  </a:moveTo>
                  <a:lnTo>
                    <a:pt x="36" y="100"/>
                  </a:lnTo>
                  <a:lnTo>
                    <a:pt x="26" y="100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16" y="74"/>
                  </a:lnTo>
                  <a:lnTo>
                    <a:pt x="30" y="76"/>
                  </a:lnTo>
                  <a:lnTo>
                    <a:pt x="42" y="74"/>
                  </a:lnTo>
                  <a:lnTo>
                    <a:pt x="50" y="72"/>
                  </a:lnTo>
                  <a:lnTo>
                    <a:pt x="44" y="66"/>
                  </a:lnTo>
                  <a:lnTo>
                    <a:pt x="34" y="64"/>
                  </a:lnTo>
                  <a:lnTo>
                    <a:pt x="22" y="56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22" y="22"/>
                  </a:lnTo>
                  <a:lnTo>
                    <a:pt x="24" y="8"/>
                  </a:lnTo>
                  <a:lnTo>
                    <a:pt x="38" y="0"/>
                  </a:lnTo>
                  <a:lnTo>
                    <a:pt x="50" y="6"/>
                  </a:lnTo>
                  <a:lnTo>
                    <a:pt x="106" y="14"/>
                  </a:lnTo>
                  <a:lnTo>
                    <a:pt x="124" y="20"/>
                  </a:lnTo>
                  <a:lnTo>
                    <a:pt x="140" y="14"/>
                  </a:lnTo>
                  <a:lnTo>
                    <a:pt x="138" y="34"/>
                  </a:lnTo>
                  <a:lnTo>
                    <a:pt x="140" y="42"/>
                  </a:lnTo>
                  <a:lnTo>
                    <a:pt x="132" y="66"/>
                  </a:lnTo>
                  <a:lnTo>
                    <a:pt x="126" y="70"/>
                  </a:lnTo>
                  <a:lnTo>
                    <a:pt x="122" y="74"/>
                  </a:lnTo>
                  <a:lnTo>
                    <a:pt x="106" y="76"/>
                  </a:lnTo>
                  <a:lnTo>
                    <a:pt x="104" y="84"/>
                  </a:lnTo>
                  <a:lnTo>
                    <a:pt x="96" y="82"/>
                  </a:lnTo>
                  <a:lnTo>
                    <a:pt x="84" y="82"/>
                  </a:lnTo>
                  <a:lnTo>
                    <a:pt x="80" y="90"/>
                  </a:lnTo>
                  <a:lnTo>
                    <a:pt x="74" y="94"/>
                  </a:lnTo>
                  <a:lnTo>
                    <a:pt x="66" y="92"/>
                  </a:lnTo>
                  <a:lnTo>
                    <a:pt x="60" y="86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6" y="94"/>
                  </a:lnTo>
                  <a:lnTo>
                    <a:pt x="46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1" name="Freeform 329"/>
            <p:cNvSpPr>
              <a:spLocks/>
            </p:cNvSpPr>
            <p:nvPr/>
          </p:nvSpPr>
          <p:spPr bwMode="ltGray">
            <a:xfrm>
              <a:off x="3989388" y="2673350"/>
              <a:ext cx="14287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lnTo>
                    <a:pt x="8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2" name="Freeform 330"/>
            <p:cNvSpPr>
              <a:spLocks/>
            </p:cNvSpPr>
            <p:nvPr/>
          </p:nvSpPr>
          <p:spPr bwMode="ltGray">
            <a:xfrm>
              <a:off x="4000500" y="2684463"/>
              <a:ext cx="14288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9" h="3">
                  <a:moveTo>
                    <a:pt x="4" y="0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3" name="Freeform 331"/>
            <p:cNvSpPr>
              <a:spLocks/>
            </p:cNvSpPr>
            <p:nvPr/>
          </p:nvSpPr>
          <p:spPr bwMode="ltGray">
            <a:xfrm>
              <a:off x="4519613" y="2909888"/>
              <a:ext cx="65087" cy="128587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16" y="66"/>
                </a:cxn>
                <a:cxn ang="0">
                  <a:pos x="6" y="5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8"/>
                </a:cxn>
                <a:cxn ang="0">
                  <a:pos x="4" y="26"/>
                </a:cxn>
                <a:cxn ang="0">
                  <a:pos x="0" y="8"/>
                </a:cxn>
                <a:cxn ang="0">
                  <a:pos x="14" y="2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38" y="16"/>
                </a:cxn>
                <a:cxn ang="0">
                  <a:pos x="40" y="26"/>
                </a:cxn>
                <a:cxn ang="0">
                  <a:pos x="40" y="38"/>
                </a:cxn>
                <a:cxn ang="0">
                  <a:pos x="40" y="46"/>
                </a:cxn>
                <a:cxn ang="0">
                  <a:pos x="36" y="52"/>
                </a:cxn>
                <a:cxn ang="0">
                  <a:pos x="36" y="54"/>
                </a:cxn>
                <a:cxn ang="0">
                  <a:pos x="28" y="66"/>
                </a:cxn>
                <a:cxn ang="0">
                  <a:pos x="22" y="70"/>
                </a:cxn>
              </a:cxnLst>
              <a:rect l="0" t="0" r="r" b="b"/>
              <a:pathLst>
                <a:path w="41" h="71">
                  <a:moveTo>
                    <a:pt x="22" y="70"/>
                  </a:moveTo>
                  <a:lnTo>
                    <a:pt x="16" y="66"/>
                  </a:lnTo>
                  <a:lnTo>
                    <a:pt x="6" y="5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0" y="8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38" y="1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40" y="46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28" y="66"/>
                  </a:lnTo>
                  <a:lnTo>
                    <a:pt x="22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4" name="Freeform 332"/>
            <p:cNvSpPr>
              <a:spLocks/>
            </p:cNvSpPr>
            <p:nvPr/>
          </p:nvSpPr>
          <p:spPr bwMode="ltGray">
            <a:xfrm>
              <a:off x="4375150" y="2771775"/>
              <a:ext cx="246063" cy="22225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8"/>
                </a:cxn>
                <a:cxn ang="0">
                  <a:pos x="108" y="8"/>
                </a:cxn>
                <a:cxn ang="0">
                  <a:pos x="120" y="10"/>
                </a:cxn>
                <a:cxn ang="0">
                  <a:pos x="124" y="16"/>
                </a:cxn>
                <a:cxn ang="0">
                  <a:pos x="124" y="24"/>
                </a:cxn>
                <a:cxn ang="0">
                  <a:pos x="128" y="28"/>
                </a:cxn>
                <a:cxn ang="0">
                  <a:pos x="130" y="32"/>
                </a:cxn>
                <a:cxn ang="0">
                  <a:pos x="134" y="38"/>
                </a:cxn>
                <a:cxn ang="0">
                  <a:pos x="140" y="40"/>
                </a:cxn>
                <a:cxn ang="0">
                  <a:pos x="146" y="42"/>
                </a:cxn>
                <a:cxn ang="0">
                  <a:pos x="148" y="46"/>
                </a:cxn>
                <a:cxn ang="0">
                  <a:pos x="150" y="50"/>
                </a:cxn>
                <a:cxn ang="0">
                  <a:pos x="148" y="56"/>
                </a:cxn>
                <a:cxn ang="0">
                  <a:pos x="146" y="64"/>
                </a:cxn>
                <a:cxn ang="0">
                  <a:pos x="148" y="72"/>
                </a:cxn>
                <a:cxn ang="0">
                  <a:pos x="150" y="76"/>
                </a:cxn>
                <a:cxn ang="0">
                  <a:pos x="148" y="82"/>
                </a:cxn>
                <a:cxn ang="0">
                  <a:pos x="146" y="86"/>
                </a:cxn>
                <a:cxn ang="0">
                  <a:pos x="146" y="94"/>
                </a:cxn>
                <a:cxn ang="0">
                  <a:pos x="150" y="100"/>
                </a:cxn>
                <a:cxn ang="0">
                  <a:pos x="152" y="106"/>
                </a:cxn>
                <a:cxn ang="0">
                  <a:pos x="156" y="114"/>
                </a:cxn>
                <a:cxn ang="0">
                  <a:pos x="152" y="118"/>
                </a:cxn>
                <a:cxn ang="0">
                  <a:pos x="146" y="120"/>
                </a:cxn>
                <a:cxn ang="0">
                  <a:pos x="138" y="120"/>
                </a:cxn>
                <a:cxn ang="0">
                  <a:pos x="132" y="122"/>
                </a:cxn>
                <a:cxn ang="0">
                  <a:pos x="128" y="122"/>
                </a:cxn>
                <a:cxn ang="0">
                  <a:pos x="122" y="116"/>
                </a:cxn>
                <a:cxn ang="0">
                  <a:pos x="122" y="108"/>
                </a:cxn>
                <a:cxn ang="0">
                  <a:pos x="122" y="104"/>
                </a:cxn>
                <a:cxn ang="0">
                  <a:pos x="120" y="96"/>
                </a:cxn>
                <a:cxn ang="0">
                  <a:pos x="116" y="90"/>
                </a:cxn>
                <a:cxn ang="0">
                  <a:pos x="112" y="88"/>
                </a:cxn>
                <a:cxn ang="0">
                  <a:pos x="106" y="86"/>
                </a:cxn>
                <a:cxn ang="0">
                  <a:pos x="100" y="90"/>
                </a:cxn>
                <a:cxn ang="0">
                  <a:pos x="96" y="98"/>
                </a:cxn>
                <a:cxn ang="0">
                  <a:pos x="96" y="102"/>
                </a:cxn>
                <a:cxn ang="0">
                  <a:pos x="90" y="94"/>
                </a:cxn>
                <a:cxn ang="0">
                  <a:pos x="84" y="90"/>
                </a:cxn>
                <a:cxn ang="0">
                  <a:pos x="78" y="86"/>
                </a:cxn>
                <a:cxn ang="0">
                  <a:pos x="70" y="82"/>
                </a:cxn>
                <a:cxn ang="0">
                  <a:pos x="64" y="74"/>
                </a:cxn>
                <a:cxn ang="0">
                  <a:pos x="60" y="70"/>
                </a:cxn>
                <a:cxn ang="0">
                  <a:pos x="54" y="72"/>
                </a:cxn>
                <a:cxn ang="0">
                  <a:pos x="48" y="68"/>
                </a:cxn>
                <a:cxn ang="0">
                  <a:pos x="44" y="60"/>
                </a:cxn>
                <a:cxn ang="0">
                  <a:pos x="28" y="40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18" y="32"/>
                </a:cxn>
                <a:cxn ang="0">
                  <a:pos x="16" y="30"/>
                </a:cxn>
                <a:cxn ang="0">
                  <a:pos x="14" y="28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30" y="0"/>
                </a:cxn>
                <a:cxn ang="0">
                  <a:pos x="58" y="0"/>
                </a:cxn>
              </a:cxnLst>
              <a:rect l="0" t="0" r="r" b="b"/>
              <a:pathLst>
                <a:path w="157" h="123">
                  <a:moveTo>
                    <a:pt x="58" y="0"/>
                  </a:moveTo>
                  <a:lnTo>
                    <a:pt x="66" y="8"/>
                  </a:lnTo>
                  <a:lnTo>
                    <a:pt x="108" y="8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4"/>
                  </a:lnTo>
                  <a:lnTo>
                    <a:pt x="128" y="28"/>
                  </a:lnTo>
                  <a:lnTo>
                    <a:pt x="130" y="32"/>
                  </a:lnTo>
                  <a:lnTo>
                    <a:pt x="134" y="38"/>
                  </a:lnTo>
                  <a:lnTo>
                    <a:pt x="140" y="40"/>
                  </a:lnTo>
                  <a:lnTo>
                    <a:pt x="146" y="42"/>
                  </a:lnTo>
                  <a:lnTo>
                    <a:pt x="148" y="46"/>
                  </a:lnTo>
                  <a:lnTo>
                    <a:pt x="150" y="50"/>
                  </a:lnTo>
                  <a:lnTo>
                    <a:pt x="148" y="56"/>
                  </a:lnTo>
                  <a:lnTo>
                    <a:pt x="146" y="64"/>
                  </a:lnTo>
                  <a:lnTo>
                    <a:pt x="148" y="72"/>
                  </a:lnTo>
                  <a:lnTo>
                    <a:pt x="150" y="76"/>
                  </a:lnTo>
                  <a:lnTo>
                    <a:pt x="148" y="82"/>
                  </a:lnTo>
                  <a:lnTo>
                    <a:pt x="146" y="86"/>
                  </a:lnTo>
                  <a:lnTo>
                    <a:pt x="146" y="94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6" y="114"/>
                  </a:lnTo>
                  <a:lnTo>
                    <a:pt x="152" y="118"/>
                  </a:lnTo>
                  <a:lnTo>
                    <a:pt x="146" y="120"/>
                  </a:lnTo>
                  <a:lnTo>
                    <a:pt x="138" y="120"/>
                  </a:lnTo>
                  <a:lnTo>
                    <a:pt x="132" y="122"/>
                  </a:lnTo>
                  <a:lnTo>
                    <a:pt x="128" y="122"/>
                  </a:lnTo>
                  <a:lnTo>
                    <a:pt x="122" y="116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20" y="96"/>
                  </a:lnTo>
                  <a:lnTo>
                    <a:pt x="116" y="90"/>
                  </a:lnTo>
                  <a:lnTo>
                    <a:pt x="112" y="88"/>
                  </a:lnTo>
                  <a:lnTo>
                    <a:pt x="106" y="86"/>
                  </a:lnTo>
                  <a:lnTo>
                    <a:pt x="100" y="90"/>
                  </a:lnTo>
                  <a:lnTo>
                    <a:pt x="96" y="98"/>
                  </a:lnTo>
                  <a:lnTo>
                    <a:pt x="96" y="102"/>
                  </a:lnTo>
                  <a:lnTo>
                    <a:pt x="90" y="94"/>
                  </a:lnTo>
                  <a:lnTo>
                    <a:pt x="84" y="90"/>
                  </a:lnTo>
                  <a:lnTo>
                    <a:pt x="78" y="86"/>
                  </a:lnTo>
                  <a:lnTo>
                    <a:pt x="70" y="82"/>
                  </a:lnTo>
                  <a:lnTo>
                    <a:pt x="64" y="7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8" y="68"/>
                  </a:lnTo>
                  <a:lnTo>
                    <a:pt x="44" y="60"/>
                  </a:lnTo>
                  <a:lnTo>
                    <a:pt x="28" y="40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0" y="4"/>
                  </a:lnTo>
                  <a:lnTo>
                    <a:pt x="30" y="0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5" name="Freeform 333"/>
            <p:cNvSpPr>
              <a:spLocks/>
            </p:cNvSpPr>
            <p:nvPr/>
          </p:nvSpPr>
          <p:spPr bwMode="ltGray">
            <a:xfrm>
              <a:off x="4564063" y="2938463"/>
              <a:ext cx="57150" cy="5556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4"/>
                </a:cxn>
                <a:cxn ang="0">
                  <a:pos x="36" y="22"/>
                </a:cxn>
                <a:cxn ang="0">
                  <a:pos x="32" y="26"/>
                </a:cxn>
                <a:cxn ang="0">
                  <a:pos x="26" y="28"/>
                </a:cxn>
                <a:cxn ang="0">
                  <a:pos x="14" y="30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2" y="10"/>
                </a:cxn>
                <a:cxn ang="0">
                  <a:pos x="0" y="4"/>
                </a:cxn>
              </a:cxnLst>
              <a:rect l="0" t="0" r="r" b="b"/>
              <a:pathLst>
                <a:path w="37" h="31">
                  <a:moveTo>
                    <a:pt x="0" y="4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6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6" name="Freeform 334"/>
            <p:cNvSpPr>
              <a:spLocks/>
            </p:cNvSpPr>
            <p:nvPr/>
          </p:nvSpPr>
          <p:spPr bwMode="ltGray">
            <a:xfrm>
              <a:off x="4433888" y="2811463"/>
              <a:ext cx="100012" cy="117475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40" y="60"/>
                </a:cxn>
                <a:cxn ang="0">
                  <a:pos x="44" y="56"/>
                </a:cxn>
                <a:cxn ang="0">
                  <a:pos x="50" y="54"/>
                </a:cxn>
                <a:cxn ang="0">
                  <a:pos x="56" y="50"/>
                </a:cxn>
                <a:cxn ang="0">
                  <a:pos x="62" y="50"/>
                </a:cxn>
                <a:cxn ang="0">
                  <a:pos x="60" y="44"/>
                </a:cxn>
                <a:cxn ang="0">
                  <a:pos x="60" y="40"/>
                </a:cxn>
                <a:cxn ang="0">
                  <a:pos x="62" y="34"/>
                </a:cxn>
                <a:cxn ang="0">
                  <a:pos x="60" y="24"/>
                </a:cxn>
                <a:cxn ang="0">
                  <a:pos x="60" y="22"/>
                </a:cxn>
                <a:cxn ang="0">
                  <a:pos x="58" y="16"/>
                </a:cxn>
                <a:cxn ang="0">
                  <a:pos x="52" y="14"/>
                </a:cxn>
                <a:cxn ang="0">
                  <a:pos x="48" y="16"/>
                </a:cxn>
                <a:cxn ang="0">
                  <a:pos x="42" y="14"/>
                </a:cxn>
                <a:cxn ang="0">
                  <a:pos x="38" y="14"/>
                </a:cxn>
                <a:cxn ang="0">
                  <a:pos x="30" y="12"/>
                </a:cxn>
                <a:cxn ang="0">
                  <a:pos x="18" y="1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34" y="52"/>
                </a:cxn>
                <a:cxn ang="0">
                  <a:pos x="36" y="58"/>
                </a:cxn>
                <a:cxn ang="0">
                  <a:pos x="36" y="62"/>
                </a:cxn>
                <a:cxn ang="0">
                  <a:pos x="40" y="64"/>
                </a:cxn>
              </a:cxnLst>
              <a:rect l="0" t="0" r="r" b="b"/>
              <a:pathLst>
                <a:path w="63" h="65">
                  <a:moveTo>
                    <a:pt x="40" y="64"/>
                  </a:moveTo>
                  <a:lnTo>
                    <a:pt x="40" y="60"/>
                  </a:lnTo>
                  <a:lnTo>
                    <a:pt x="44" y="56"/>
                  </a:lnTo>
                  <a:lnTo>
                    <a:pt x="50" y="54"/>
                  </a:lnTo>
                  <a:lnTo>
                    <a:pt x="56" y="50"/>
                  </a:lnTo>
                  <a:lnTo>
                    <a:pt x="62" y="50"/>
                  </a:lnTo>
                  <a:lnTo>
                    <a:pt x="60" y="44"/>
                  </a:lnTo>
                  <a:lnTo>
                    <a:pt x="60" y="40"/>
                  </a:lnTo>
                  <a:lnTo>
                    <a:pt x="62" y="3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34" y="52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ltGray">
            <a:xfrm>
              <a:off x="4403725" y="2789238"/>
              <a:ext cx="112713" cy="136525"/>
            </a:xfrm>
            <a:custGeom>
              <a:avLst/>
              <a:gdLst/>
              <a:ahLst/>
              <a:cxnLst>
                <a:cxn ang="0">
                  <a:pos x="58" y="74"/>
                </a:cxn>
                <a:cxn ang="0">
                  <a:pos x="56" y="68"/>
                </a:cxn>
                <a:cxn ang="0">
                  <a:pos x="54" y="62"/>
                </a:cxn>
                <a:cxn ang="0">
                  <a:pos x="20" y="16"/>
                </a:cxn>
                <a:cxn ang="0">
                  <a:pos x="22" y="12"/>
                </a:cxn>
                <a:cxn ang="0">
                  <a:pos x="28" y="18"/>
                </a:cxn>
                <a:cxn ang="0">
                  <a:pos x="32" y="20"/>
                </a:cxn>
                <a:cxn ang="0">
                  <a:pos x="48" y="24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2" y="14"/>
                </a:cxn>
                <a:cxn ang="0">
                  <a:pos x="56" y="12"/>
                </a:cxn>
                <a:cxn ang="0">
                  <a:pos x="46" y="6"/>
                </a:cxn>
                <a:cxn ang="0">
                  <a:pos x="42" y="0"/>
                </a:cxn>
                <a:cxn ang="0">
                  <a:pos x="18" y="6"/>
                </a:cxn>
                <a:cxn ang="0">
                  <a:pos x="12" y="12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0" y="34"/>
                </a:cxn>
                <a:cxn ang="0">
                  <a:pos x="6" y="36"/>
                </a:cxn>
                <a:cxn ang="0">
                  <a:pos x="10" y="34"/>
                </a:cxn>
                <a:cxn ang="0">
                  <a:pos x="10" y="32"/>
                </a:cxn>
                <a:cxn ang="0">
                  <a:pos x="26" y="50"/>
                </a:cxn>
                <a:cxn ang="0">
                  <a:pos x="30" y="58"/>
                </a:cxn>
                <a:cxn ang="0">
                  <a:pos x="36" y="62"/>
                </a:cxn>
                <a:cxn ang="0">
                  <a:pos x="44" y="62"/>
                </a:cxn>
                <a:cxn ang="0">
                  <a:pos x="52" y="72"/>
                </a:cxn>
                <a:cxn ang="0">
                  <a:pos x="58" y="74"/>
                </a:cxn>
              </a:cxnLst>
              <a:rect l="0" t="0" r="r" b="b"/>
              <a:pathLst>
                <a:path w="73" h="75">
                  <a:moveTo>
                    <a:pt x="58" y="74"/>
                  </a:moveTo>
                  <a:lnTo>
                    <a:pt x="56" y="68"/>
                  </a:lnTo>
                  <a:lnTo>
                    <a:pt x="54" y="62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8" y="18"/>
                  </a:lnTo>
                  <a:lnTo>
                    <a:pt x="32" y="20"/>
                  </a:lnTo>
                  <a:lnTo>
                    <a:pt x="48" y="24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2" y="14"/>
                  </a:lnTo>
                  <a:lnTo>
                    <a:pt x="56" y="12"/>
                  </a:lnTo>
                  <a:lnTo>
                    <a:pt x="46" y="6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6" y="36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26" y="50"/>
                  </a:lnTo>
                  <a:lnTo>
                    <a:pt x="30" y="58"/>
                  </a:lnTo>
                  <a:lnTo>
                    <a:pt x="36" y="62"/>
                  </a:lnTo>
                  <a:lnTo>
                    <a:pt x="44" y="62"/>
                  </a:lnTo>
                  <a:lnTo>
                    <a:pt x="52" y="72"/>
                  </a:lnTo>
                  <a:lnTo>
                    <a:pt x="58" y="7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ltGray">
            <a:xfrm>
              <a:off x="4733925" y="2732088"/>
              <a:ext cx="61913" cy="85725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4" y="42"/>
                </a:cxn>
                <a:cxn ang="0">
                  <a:pos x="10" y="46"/>
                </a:cxn>
                <a:cxn ang="0">
                  <a:pos x="20" y="44"/>
                </a:cxn>
                <a:cxn ang="0">
                  <a:pos x="28" y="32"/>
                </a:cxn>
                <a:cxn ang="0">
                  <a:pos x="38" y="28"/>
                </a:cxn>
                <a:cxn ang="0">
                  <a:pos x="28" y="14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2" y="38"/>
                </a:cxn>
              </a:cxnLst>
              <a:rect l="0" t="0" r="r" b="b"/>
              <a:pathLst>
                <a:path w="39" h="47">
                  <a:moveTo>
                    <a:pt x="2" y="38"/>
                  </a:moveTo>
                  <a:lnTo>
                    <a:pt x="4" y="42"/>
                  </a:lnTo>
                  <a:lnTo>
                    <a:pt x="10" y="46"/>
                  </a:lnTo>
                  <a:lnTo>
                    <a:pt x="20" y="44"/>
                  </a:lnTo>
                  <a:lnTo>
                    <a:pt x="28" y="32"/>
                  </a:lnTo>
                  <a:lnTo>
                    <a:pt x="38" y="28"/>
                  </a:lnTo>
                  <a:lnTo>
                    <a:pt x="28" y="14"/>
                  </a:lnTo>
                  <a:lnTo>
                    <a:pt x="10" y="4"/>
                  </a:lnTo>
                  <a:lnTo>
                    <a:pt x="0" y="0"/>
                  </a:lnTo>
                  <a:lnTo>
                    <a:pt x="2" y="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ltGray">
            <a:xfrm>
              <a:off x="4462463" y="2692400"/>
              <a:ext cx="182562" cy="12858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" y="36"/>
                </a:cxn>
                <a:cxn ang="0">
                  <a:pos x="20" y="26"/>
                </a:cxn>
                <a:cxn ang="0">
                  <a:pos x="24" y="26"/>
                </a:cxn>
                <a:cxn ang="0">
                  <a:pos x="30" y="22"/>
                </a:cxn>
                <a:cxn ang="0">
                  <a:pos x="34" y="22"/>
                </a:cxn>
                <a:cxn ang="0">
                  <a:pos x="34" y="12"/>
                </a:cxn>
                <a:cxn ang="0">
                  <a:pos x="46" y="10"/>
                </a:cxn>
                <a:cxn ang="0">
                  <a:pos x="54" y="10"/>
                </a:cxn>
                <a:cxn ang="0">
                  <a:pos x="66" y="0"/>
                </a:cxn>
                <a:cxn ang="0">
                  <a:pos x="74" y="2"/>
                </a:cxn>
                <a:cxn ang="0">
                  <a:pos x="80" y="10"/>
                </a:cxn>
                <a:cxn ang="0">
                  <a:pos x="88" y="2"/>
                </a:cxn>
                <a:cxn ang="0">
                  <a:pos x="92" y="8"/>
                </a:cxn>
                <a:cxn ang="0">
                  <a:pos x="98" y="8"/>
                </a:cxn>
                <a:cxn ang="0">
                  <a:pos x="108" y="8"/>
                </a:cxn>
                <a:cxn ang="0">
                  <a:pos x="114" y="12"/>
                </a:cxn>
                <a:cxn ang="0">
                  <a:pos x="108" y="18"/>
                </a:cxn>
                <a:cxn ang="0">
                  <a:pos x="108" y="22"/>
                </a:cxn>
                <a:cxn ang="0">
                  <a:pos x="102" y="26"/>
                </a:cxn>
                <a:cxn ang="0">
                  <a:pos x="94" y="30"/>
                </a:cxn>
                <a:cxn ang="0">
                  <a:pos x="92" y="36"/>
                </a:cxn>
                <a:cxn ang="0">
                  <a:pos x="90" y="42"/>
                </a:cxn>
                <a:cxn ang="0">
                  <a:pos x="84" y="46"/>
                </a:cxn>
                <a:cxn ang="0">
                  <a:pos x="80" y="48"/>
                </a:cxn>
                <a:cxn ang="0">
                  <a:pos x="74" y="54"/>
                </a:cxn>
                <a:cxn ang="0">
                  <a:pos x="70" y="54"/>
                </a:cxn>
                <a:cxn ang="0">
                  <a:pos x="68" y="54"/>
                </a:cxn>
                <a:cxn ang="0">
                  <a:pos x="66" y="52"/>
                </a:cxn>
                <a:cxn ang="0">
                  <a:pos x="64" y="54"/>
                </a:cxn>
                <a:cxn ang="0">
                  <a:pos x="60" y="58"/>
                </a:cxn>
                <a:cxn ang="0">
                  <a:pos x="56" y="58"/>
                </a:cxn>
                <a:cxn ang="0">
                  <a:pos x="52" y="56"/>
                </a:cxn>
                <a:cxn ang="0">
                  <a:pos x="46" y="60"/>
                </a:cxn>
                <a:cxn ang="0">
                  <a:pos x="46" y="66"/>
                </a:cxn>
                <a:cxn ang="0">
                  <a:pos x="42" y="70"/>
                </a:cxn>
                <a:cxn ang="0">
                  <a:pos x="16" y="64"/>
                </a:cxn>
                <a:cxn ang="0">
                  <a:pos x="6" y="60"/>
                </a:cxn>
                <a:cxn ang="0">
                  <a:pos x="4" y="52"/>
                </a:cxn>
                <a:cxn ang="0">
                  <a:pos x="0" y="46"/>
                </a:cxn>
              </a:cxnLst>
              <a:rect l="0" t="0" r="r" b="b"/>
              <a:pathLst>
                <a:path w="115" h="71">
                  <a:moveTo>
                    <a:pt x="0" y="46"/>
                  </a:moveTo>
                  <a:lnTo>
                    <a:pt x="16" y="3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12"/>
                  </a:lnTo>
                  <a:lnTo>
                    <a:pt x="46" y="10"/>
                  </a:lnTo>
                  <a:lnTo>
                    <a:pt x="54" y="10"/>
                  </a:lnTo>
                  <a:lnTo>
                    <a:pt x="66" y="0"/>
                  </a:lnTo>
                  <a:lnTo>
                    <a:pt x="74" y="2"/>
                  </a:lnTo>
                  <a:lnTo>
                    <a:pt x="80" y="10"/>
                  </a:lnTo>
                  <a:lnTo>
                    <a:pt x="88" y="2"/>
                  </a:lnTo>
                  <a:lnTo>
                    <a:pt x="92" y="8"/>
                  </a:lnTo>
                  <a:lnTo>
                    <a:pt x="98" y="8"/>
                  </a:lnTo>
                  <a:lnTo>
                    <a:pt x="108" y="8"/>
                  </a:lnTo>
                  <a:lnTo>
                    <a:pt x="114" y="12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2" y="26"/>
                  </a:lnTo>
                  <a:lnTo>
                    <a:pt x="94" y="30"/>
                  </a:lnTo>
                  <a:lnTo>
                    <a:pt x="92" y="36"/>
                  </a:lnTo>
                  <a:lnTo>
                    <a:pt x="90" y="42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54"/>
                  </a:lnTo>
                  <a:lnTo>
                    <a:pt x="70" y="54"/>
                  </a:lnTo>
                  <a:lnTo>
                    <a:pt x="68" y="54"/>
                  </a:lnTo>
                  <a:lnTo>
                    <a:pt x="66" y="52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2" y="56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16" y="64"/>
                  </a:lnTo>
                  <a:lnTo>
                    <a:pt x="6" y="60"/>
                  </a:lnTo>
                  <a:lnTo>
                    <a:pt x="4" y="52"/>
                  </a:lnTo>
                  <a:lnTo>
                    <a:pt x="0" y="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0" name="Freeform 338"/>
            <p:cNvSpPr>
              <a:spLocks/>
            </p:cNvSpPr>
            <p:nvPr/>
          </p:nvSpPr>
          <p:spPr bwMode="ltGray">
            <a:xfrm>
              <a:off x="4616450" y="2359025"/>
              <a:ext cx="228600" cy="227013"/>
            </a:xfrm>
            <a:custGeom>
              <a:avLst/>
              <a:gdLst/>
              <a:ahLst/>
              <a:cxnLst>
                <a:cxn ang="0">
                  <a:pos x="2" y="70"/>
                </a:cxn>
                <a:cxn ang="0">
                  <a:pos x="20" y="64"/>
                </a:cxn>
                <a:cxn ang="0">
                  <a:pos x="28" y="56"/>
                </a:cxn>
                <a:cxn ang="0">
                  <a:pos x="34" y="44"/>
                </a:cxn>
                <a:cxn ang="0">
                  <a:pos x="42" y="34"/>
                </a:cxn>
                <a:cxn ang="0">
                  <a:pos x="48" y="24"/>
                </a:cxn>
                <a:cxn ang="0">
                  <a:pos x="42" y="12"/>
                </a:cxn>
                <a:cxn ang="0">
                  <a:pos x="60" y="0"/>
                </a:cxn>
                <a:cxn ang="0">
                  <a:pos x="66" y="6"/>
                </a:cxn>
                <a:cxn ang="0">
                  <a:pos x="80" y="10"/>
                </a:cxn>
                <a:cxn ang="0">
                  <a:pos x="94" y="12"/>
                </a:cxn>
                <a:cxn ang="0">
                  <a:pos x="106" y="12"/>
                </a:cxn>
                <a:cxn ang="0">
                  <a:pos x="120" y="12"/>
                </a:cxn>
                <a:cxn ang="0">
                  <a:pos x="126" y="24"/>
                </a:cxn>
                <a:cxn ang="0">
                  <a:pos x="126" y="36"/>
                </a:cxn>
                <a:cxn ang="0">
                  <a:pos x="132" y="48"/>
                </a:cxn>
                <a:cxn ang="0">
                  <a:pos x="138" y="52"/>
                </a:cxn>
                <a:cxn ang="0">
                  <a:pos x="144" y="58"/>
                </a:cxn>
                <a:cxn ang="0">
                  <a:pos x="138" y="68"/>
                </a:cxn>
                <a:cxn ang="0">
                  <a:pos x="136" y="78"/>
                </a:cxn>
                <a:cxn ang="0">
                  <a:pos x="140" y="92"/>
                </a:cxn>
                <a:cxn ang="0">
                  <a:pos x="136" y="98"/>
                </a:cxn>
                <a:cxn ang="0">
                  <a:pos x="104" y="104"/>
                </a:cxn>
                <a:cxn ang="0">
                  <a:pos x="98" y="104"/>
                </a:cxn>
                <a:cxn ang="0">
                  <a:pos x="64" y="108"/>
                </a:cxn>
                <a:cxn ang="0">
                  <a:pos x="54" y="112"/>
                </a:cxn>
                <a:cxn ang="0">
                  <a:pos x="36" y="116"/>
                </a:cxn>
                <a:cxn ang="0">
                  <a:pos x="22" y="116"/>
                </a:cxn>
                <a:cxn ang="0">
                  <a:pos x="8" y="124"/>
                </a:cxn>
                <a:cxn ang="0">
                  <a:pos x="6" y="116"/>
                </a:cxn>
                <a:cxn ang="0">
                  <a:pos x="2" y="110"/>
                </a:cxn>
                <a:cxn ang="0">
                  <a:pos x="0" y="104"/>
                </a:cxn>
                <a:cxn ang="0">
                  <a:pos x="4" y="96"/>
                </a:cxn>
                <a:cxn ang="0">
                  <a:pos x="6" y="82"/>
                </a:cxn>
                <a:cxn ang="0">
                  <a:pos x="2" y="70"/>
                </a:cxn>
              </a:cxnLst>
              <a:rect l="0" t="0" r="r" b="b"/>
              <a:pathLst>
                <a:path w="145" h="125">
                  <a:moveTo>
                    <a:pt x="2" y="70"/>
                  </a:moveTo>
                  <a:lnTo>
                    <a:pt x="20" y="64"/>
                  </a:lnTo>
                  <a:lnTo>
                    <a:pt x="28" y="56"/>
                  </a:lnTo>
                  <a:lnTo>
                    <a:pt x="34" y="44"/>
                  </a:lnTo>
                  <a:lnTo>
                    <a:pt x="42" y="34"/>
                  </a:lnTo>
                  <a:lnTo>
                    <a:pt x="48" y="24"/>
                  </a:lnTo>
                  <a:lnTo>
                    <a:pt x="42" y="12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80" y="10"/>
                  </a:lnTo>
                  <a:lnTo>
                    <a:pt x="94" y="12"/>
                  </a:lnTo>
                  <a:lnTo>
                    <a:pt x="106" y="12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8" y="52"/>
                  </a:lnTo>
                  <a:lnTo>
                    <a:pt x="144" y="58"/>
                  </a:lnTo>
                  <a:lnTo>
                    <a:pt x="138" y="68"/>
                  </a:lnTo>
                  <a:lnTo>
                    <a:pt x="136" y="78"/>
                  </a:lnTo>
                  <a:lnTo>
                    <a:pt x="140" y="92"/>
                  </a:lnTo>
                  <a:lnTo>
                    <a:pt x="136" y="98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64" y="108"/>
                  </a:lnTo>
                  <a:lnTo>
                    <a:pt x="54" y="112"/>
                  </a:lnTo>
                  <a:lnTo>
                    <a:pt x="36" y="116"/>
                  </a:lnTo>
                  <a:lnTo>
                    <a:pt x="22" y="116"/>
                  </a:lnTo>
                  <a:lnTo>
                    <a:pt x="8" y="124"/>
                  </a:lnTo>
                  <a:lnTo>
                    <a:pt x="6" y="116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4" y="96"/>
                  </a:lnTo>
                  <a:lnTo>
                    <a:pt x="6" y="82"/>
                  </a:lnTo>
                  <a:lnTo>
                    <a:pt x="2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ltGray">
            <a:xfrm>
              <a:off x="4598988" y="2238375"/>
              <a:ext cx="115887" cy="71438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32" y="26"/>
                </a:cxn>
                <a:cxn ang="0">
                  <a:pos x="56" y="38"/>
                </a:cxn>
                <a:cxn ang="0">
                  <a:pos x="70" y="28"/>
                </a:cxn>
                <a:cxn ang="0">
                  <a:pos x="62" y="18"/>
                </a:cxn>
                <a:cxn ang="0">
                  <a:pos x="66" y="8"/>
                </a:cxn>
                <a:cxn ang="0">
                  <a:pos x="72" y="2"/>
                </a:cxn>
                <a:cxn ang="0">
                  <a:pos x="52" y="2"/>
                </a:cxn>
                <a:cxn ang="0">
                  <a:pos x="42" y="0"/>
                </a:cxn>
                <a:cxn ang="0">
                  <a:pos x="26" y="4"/>
                </a:cxn>
                <a:cxn ang="0">
                  <a:pos x="0" y="12"/>
                </a:cxn>
                <a:cxn ang="0">
                  <a:pos x="16" y="36"/>
                </a:cxn>
              </a:cxnLst>
              <a:rect l="0" t="0" r="r" b="b"/>
              <a:pathLst>
                <a:path w="73" h="39">
                  <a:moveTo>
                    <a:pt x="16" y="36"/>
                  </a:moveTo>
                  <a:lnTo>
                    <a:pt x="32" y="26"/>
                  </a:lnTo>
                  <a:lnTo>
                    <a:pt x="56" y="38"/>
                  </a:lnTo>
                  <a:lnTo>
                    <a:pt x="70" y="28"/>
                  </a:lnTo>
                  <a:lnTo>
                    <a:pt x="62" y="18"/>
                  </a:lnTo>
                  <a:lnTo>
                    <a:pt x="66" y="8"/>
                  </a:lnTo>
                  <a:lnTo>
                    <a:pt x="72" y="2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26" y="4"/>
                  </a:lnTo>
                  <a:lnTo>
                    <a:pt x="0" y="12"/>
                  </a:lnTo>
                  <a:lnTo>
                    <a:pt x="16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2" name="Freeform 340"/>
            <p:cNvSpPr>
              <a:spLocks/>
            </p:cNvSpPr>
            <p:nvPr/>
          </p:nvSpPr>
          <p:spPr bwMode="ltGray">
            <a:xfrm>
              <a:off x="4545013" y="2339975"/>
              <a:ext cx="153987" cy="149225"/>
            </a:xfrm>
            <a:custGeom>
              <a:avLst/>
              <a:gdLst/>
              <a:ahLst/>
              <a:cxnLst>
                <a:cxn ang="0">
                  <a:pos x="48" y="82"/>
                </a:cxn>
                <a:cxn ang="0">
                  <a:pos x="64" y="74"/>
                </a:cxn>
                <a:cxn ang="0">
                  <a:pos x="74" y="66"/>
                </a:cxn>
                <a:cxn ang="0">
                  <a:pos x="80" y="52"/>
                </a:cxn>
                <a:cxn ang="0">
                  <a:pos x="88" y="46"/>
                </a:cxn>
                <a:cxn ang="0">
                  <a:pos x="96" y="34"/>
                </a:cxn>
                <a:cxn ang="0">
                  <a:pos x="90" y="22"/>
                </a:cxn>
                <a:cxn ang="0">
                  <a:pos x="72" y="4"/>
                </a:cxn>
                <a:cxn ang="0">
                  <a:pos x="50" y="0"/>
                </a:cxn>
                <a:cxn ang="0">
                  <a:pos x="40" y="4"/>
                </a:cxn>
                <a:cxn ang="0">
                  <a:pos x="28" y="6"/>
                </a:cxn>
                <a:cxn ang="0">
                  <a:pos x="16" y="6"/>
                </a:cxn>
                <a:cxn ang="0">
                  <a:pos x="0" y="18"/>
                </a:cxn>
                <a:cxn ang="0">
                  <a:pos x="4" y="48"/>
                </a:cxn>
                <a:cxn ang="0">
                  <a:pos x="2" y="62"/>
                </a:cxn>
                <a:cxn ang="0">
                  <a:pos x="42" y="64"/>
                </a:cxn>
                <a:cxn ang="0">
                  <a:pos x="48" y="82"/>
                </a:cxn>
              </a:cxnLst>
              <a:rect l="0" t="0" r="r" b="b"/>
              <a:pathLst>
                <a:path w="97" h="83">
                  <a:moveTo>
                    <a:pt x="48" y="82"/>
                  </a:moveTo>
                  <a:lnTo>
                    <a:pt x="64" y="74"/>
                  </a:lnTo>
                  <a:lnTo>
                    <a:pt x="74" y="66"/>
                  </a:lnTo>
                  <a:lnTo>
                    <a:pt x="80" y="52"/>
                  </a:lnTo>
                  <a:lnTo>
                    <a:pt x="88" y="46"/>
                  </a:lnTo>
                  <a:lnTo>
                    <a:pt x="96" y="34"/>
                  </a:lnTo>
                  <a:lnTo>
                    <a:pt x="90" y="22"/>
                  </a:lnTo>
                  <a:lnTo>
                    <a:pt x="72" y="4"/>
                  </a:lnTo>
                  <a:lnTo>
                    <a:pt x="50" y="0"/>
                  </a:lnTo>
                  <a:lnTo>
                    <a:pt x="40" y="4"/>
                  </a:lnTo>
                  <a:lnTo>
                    <a:pt x="28" y="6"/>
                  </a:lnTo>
                  <a:lnTo>
                    <a:pt x="16" y="6"/>
                  </a:lnTo>
                  <a:lnTo>
                    <a:pt x="0" y="18"/>
                  </a:lnTo>
                  <a:lnTo>
                    <a:pt x="4" y="48"/>
                  </a:lnTo>
                  <a:lnTo>
                    <a:pt x="2" y="62"/>
                  </a:lnTo>
                  <a:lnTo>
                    <a:pt x="42" y="64"/>
                  </a:lnTo>
                  <a:lnTo>
                    <a:pt x="48" y="8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3" name="Freeform 341"/>
            <p:cNvSpPr>
              <a:spLocks/>
            </p:cNvSpPr>
            <p:nvPr/>
          </p:nvSpPr>
          <p:spPr bwMode="ltGray">
            <a:xfrm>
              <a:off x="4608513" y="2286000"/>
              <a:ext cx="107950" cy="952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" y="30"/>
                </a:cxn>
                <a:cxn ang="0">
                  <a:pos x="34" y="34"/>
                </a:cxn>
                <a:cxn ang="0">
                  <a:pos x="50" y="52"/>
                </a:cxn>
                <a:cxn ang="0">
                  <a:pos x="64" y="40"/>
                </a:cxn>
                <a:cxn ang="0">
                  <a:pos x="68" y="28"/>
                </a:cxn>
                <a:cxn ang="0">
                  <a:pos x="50" y="10"/>
                </a:cxn>
                <a:cxn ang="0">
                  <a:pos x="24" y="0"/>
                </a:cxn>
                <a:cxn ang="0">
                  <a:pos x="8" y="10"/>
                </a:cxn>
                <a:cxn ang="0">
                  <a:pos x="0" y="34"/>
                </a:cxn>
              </a:cxnLst>
              <a:rect l="0" t="0" r="r" b="b"/>
              <a:pathLst>
                <a:path w="69" h="53">
                  <a:moveTo>
                    <a:pt x="0" y="34"/>
                  </a:moveTo>
                  <a:lnTo>
                    <a:pt x="10" y="30"/>
                  </a:lnTo>
                  <a:lnTo>
                    <a:pt x="34" y="34"/>
                  </a:lnTo>
                  <a:lnTo>
                    <a:pt x="50" y="52"/>
                  </a:lnTo>
                  <a:lnTo>
                    <a:pt x="64" y="40"/>
                  </a:lnTo>
                  <a:lnTo>
                    <a:pt x="68" y="28"/>
                  </a:lnTo>
                  <a:lnTo>
                    <a:pt x="50" y="10"/>
                  </a:lnTo>
                  <a:lnTo>
                    <a:pt x="24" y="0"/>
                  </a:lnTo>
                  <a:lnTo>
                    <a:pt x="8" y="10"/>
                  </a:lnTo>
                  <a:lnTo>
                    <a:pt x="0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4" name="Freeform 342"/>
            <p:cNvSpPr>
              <a:spLocks/>
            </p:cNvSpPr>
            <p:nvPr/>
          </p:nvSpPr>
          <p:spPr bwMode="ltGray">
            <a:xfrm>
              <a:off x="4602163" y="2511425"/>
              <a:ext cx="434975" cy="352425"/>
            </a:xfrm>
            <a:custGeom>
              <a:avLst/>
              <a:gdLst/>
              <a:ahLst/>
              <a:cxnLst>
                <a:cxn ang="0">
                  <a:pos x="232" y="132"/>
                </a:cxn>
                <a:cxn ang="0">
                  <a:pos x="234" y="126"/>
                </a:cxn>
                <a:cxn ang="0">
                  <a:pos x="242" y="120"/>
                </a:cxn>
                <a:cxn ang="0">
                  <a:pos x="258" y="124"/>
                </a:cxn>
                <a:cxn ang="0">
                  <a:pos x="268" y="122"/>
                </a:cxn>
                <a:cxn ang="0">
                  <a:pos x="268" y="110"/>
                </a:cxn>
                <a:cxn ang="0">
                  <a:pos x="274" y="94"/>
                </a:cxn>
                <a:cxn ang="0">
                  <a:pos x="270" y="86"/>
                </a:cxn>
                <a:cxn ang="0">
                  <a:pos x="252" y="78"/>
                </a:cxn>
                <a:cxn ang="0">
                  <a:pos x="246" y="68"/>
                </a:cxn>
                <a:cxn ang="0">
                  <a:pos x="240" y="68"/>
                </a:cxn>
                <a:cxn ang="0">
                  <a:pos x="234" y="54"/>
                </a:cxn>
                <a:cxn ang="0">
                  <a:pos x="228" y="44"/>
                </a:cxn>
                <a:cxn ang="0">
                  <a:pos x="224" y="32"/>
                </a:cxn>
                <a:cxn ang="0">
                  <a:pos x="212" y="30"/>
                </a:cxn>
                <a:cxn ang="0">
                  <a:pos x="202" y="18"/>
                </a:cxn>
                <a:cxn ang="0">
                  <a:pos x="194" y="14"/>
                </a:cxn>
                <a:cxn ang="0">
                  <a:pos x="180" y="0"/>
                </a:cxn>
                <a:cxn ang="0">
                  <a:pos x="166" y="0"/>
                </a:cxn>
                <a:cxn ang="0">
                  <a:pos x="148" y="6"/>
                </a:cxn>
                <a:cxn ang="0">
                  <a:pos x="144" y="14"/>
                </a:cxn>
                <a:cxn ang="0">
                  <a:pos x="118" y="20"/>
                </a:cxn>
                <a:cxn ang="0">
                  <a:pos x="74" y="22"/>
                </a:cxn>
                <a:cxn ang="0">
                  <a:pos x="64" y="28"/>
                </a:cxn>
                <a:cxn ang="0">
                  <a:pos x="48" y="32"/>
                </a:cxn>
                <a:cxn ang="0">
                  <a:pos x="30" y="32"/>
                </a:cxn>
                <a:cxn ang="0">
                  <a:pos x="18" y="38"/>
                </a:cxn>
                <a:cxn ang="0">
                  <a:pos x="20" y="50"/>
                </a:cxn>
                <a:cxn ang="0">
                  <a:pos x="18" y="60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94"/>
                </a:cxn>
                <a:cxn ang="0">
                  <a:pos x="0" y="106"/>
                </a:cxn>
                <a:cxn ang="0">
                  <a:pos x="6" y="112"/>
                </a:cxn>
                <a:cxn ang="0">
                  <a:pos x="22" y="112"/>
                </a:cxn>
                <a:cxn ang="0">
                  <a:pos x="38" y="122"/>
                </a:cxn>
                <a:cxn ang="0">
                  <a:pos x="50" y="116"/>
                </a:cxn>
                <a:cxn ang="0">
                  <a:pos x="58" y="106"/>
                </a:cxn>
                <a:cxn ang="0">
                  <a:pos x="68" y="106"/>
                </a:cxn>
                <a:cxn ang="0">
                  <a:pos x="70" y="112"/>
                </a:cxn>
                <a:cxn ang="0">
                  <a:pos x="78" y="120"/>
                </a:cxn>
                <a:cxn ang="0">
                  <a:pos x="84" y="124"/>
                </a:cxn>
                <a:cxn ang="0">
                  <a:pos x="94" y="126"/>
                </a:cxn>
                <a:cxn ang="0">
                  <a:pos x="110" y="140"/>
                </a:cxn>
                <a:cxn ang="0">
                  <a:pos x="120" y="150"/>
                </a:cxn>
                <a:cxn ang="0">
                  <a:pos x="142" y="148"/>
                </a:cxn>
                <a:cxn ang="0">
                  <a:pos x="150" y="168"/>
                </a:cxn>
                <a:cxn ang="0">
                  <a:pos x="164" y="190"/>
                </a:cxn>
                <a:cxn ang="0">
                  <a:pos x="180" y="194"/>
                </a:cxn>
                <a:cxn ang="0">
                  <a:pos x="206" y="178"/>
                </a:cxn>
                <a:cxn ang="0">
                  <a:pos x="190" y="166"/>
                </a:cxn>
                <a:cxn ang="0">
                  <a:pos x="180" y="152"/>
                </a:cxn>
                <a:cxn ang="0">
                  <a:pos x="202" y="142"/>
                </a:cxn>
                <a:cxn ang="0">
                  <a:pos x="232" y="132"/>
                </a:cxn>
              </a:cxnLst>
              <a:rect l="0" t="0" r="r" b="b"/>
              <a:pathLst>
                <a:path w="275" h="195">
                  <a:moveTo>
                    <a:pt x="232" y="132"/>
                  </a:moveTo>
                  <a:lnTo>
                    <a:pt x="234" y="126"/>
                  </a:lnTo>
                  <a:lnTo>
                    <a:pt x="242" y="120"/>
                  </a:lnTo>
                  <a:lnTo>
                    <a:pt x="258" y="124"/>
                  </a:lnTo>
                  <a:lnTo>
                    <a:pt x="268" y="122"/>
                  </a:lnTo>
                  <a:lnTo>
                    <a:pt x="268" y="110"/>
                  </a:lnTo>
                  <a:lnTo>
                    <a:pt x="274" y="94"/>
                  </a:lnTo>
                  <a:lnTo>
                    <a:pt x="270" y="86"/>
                  </a:lnTo>
                  <a:lnTo>
                    <a:pt x="252" y="78"/>
                  </a:lnTo>
                  <a:lnTo>
                    <a:pt x="246" y="68"/>
                  </a:lnTo>
                  <a:lnTo>
                    <a:pt x="240" y="68"/>
                  </a:lnTo>
                  <a:lnTo>
                    <a:pt x="234" y="54"/>
                  </a:lnTo>
                  <a:lnTo>
                    <a:pt x="228" y="44"/>
                  </a:lnTo>
                  <a:lnTo>
                    <a:pt x="224" y="32"/>
                  </a:lnTo>
                  <a:lnTo>
                    <a:pt x="212" y="30"/>
                  </a:lnTo>
                  <a:lnTo>
                    <a:pt x="202" y="18"/>
                  </a:lnTo>
                  <a:lnTo>
                    <a:pt x="194" y="14"/>
                  </a:lnTo>
                  <a:lnTo>
                    <a:pt x="180" y="0"/>
                  </a:lnTo>
                  <a:lnTo>
                    <a:pt x="166" y="0"/>
                  </a:lnTo>
                  <a:lnTo>
                    <a:pt x="148" y="6"/>
                  </a:lnTo>
                  <a:lnTo>
                    <a:pt x="144" y="14"/>
                  </a:lnTo>
                  <a:lnTo>
                    <a:pt x="118" y="20"/>
                  </a:lnTo>
                  <a:lnTo>
                    <a:pt x="74" y="22"/>
                  </a:lnTo>
                  <a:lnTo>
                    <a:pt x="64" y="28"/>
                  </a:lnTo>
                  <a:lnTo>
                    <a:pt x="48" y="32"/>
                  </a:lnTo>
                  <a:lnTo>
                    <a:pt x="30" y="32"/>
                  </a:lnTo>
                  <a:lnTo>
                    <a:pt x="18" y="38"/>
                  </a:lnTo>
                  <a:lnTo>
                    <a:pt x="20" y="50"/>
                  </a:lnTo>
                  <a:lnTo>
                    <a:pt x="18" y="60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6" y="112"/>
                  </a:lnTo>
                  <a:lnTo>
                    <a:pt x="22" y="112"/>
                  </a:lnTo>
                  <a:lnTo>
                    <a:pt x="38" y="122"/>
                  </a:lnTo>
                  <a:lnTo>
                    <a:pt x="50" y="116"/>
                  </a:lnTo>
                  <a:lnTo>
                    <a:pt x="58" y="106"/>
                  </a:lnTo>
                  <a:lnTo>
                    <a:pt x="68" y="106"/>
                  </a:lnTo>
                  <a:lnTo>
                    <a:pt x="70" y="112"/>
                  </a:lnTo>
                  <a:lnTo>
                    <a:pt x="78" y="120"/>
                  </a:lnTo>
                  <a:lnTo>
                    <a:pt x="84" y="124"/>
                  </a:lnTo>
                  <a:lnTo>
                    <a:pt x="94" y="126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42" y="148"/>
                  </a:lnTo>
                  <a:lnTo>
                    <a:pt x="150" y="168"/>
                  </a:lnTo>
                  <a:lnTo>
                    <a:pt x="164" y="190"/>
                  </a:lnTo>
                  <a:lnTo>
                    <a:pt x="180" y="194"/>
                  </a:lnTo>
                  <a:lnTo>
                    <a:pt x="206" y="178"/>
                  </a:lnTo>
                  <a:lnTo>
                    <a:pt x="190" y="166"/>
                  </a:lnTo>
                  <a:lnTo>
                    <a:pt x="180" y="152"/>
                  </a:lnTo>
                  <a:lnTo>
                    <a:pt x="202" y="142"/>
                  </a:lnTo>
                  <a:lnTo>
                    <a:pt x="232" y="1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5" name="Freeform 343"/>
            <p:cNvSpPr>
              <a:spLocks/>
            </p:cNvSpPr>
            <p:nvPr/>
          </p:nvSpPr>
          <p:spPr bwMode="ltGray">
            <a:xfrm>
              <a:off x="5068888" y="2908300"/>
              <a:ext cx="168275" cy="95250"/>
            </a:xfrm>
            <a:custGeom>
              <a:avLst/>
              <a:gdLst/>
              <a:ahLst/>
              <a:cxnLst>
                <a:cxn ang="0">
                  <a:pos x="106" y="36"/>
                </a:cxn>
                <a:cxn ang="0">
                  <a:pos x="89" y="26"/>
                </a:cxn>
                <a:cxn ang="0">
                  <a:pos x="76" y="19"/>
                </a:cxn>
                <a:cxn ang="0">
                  <a:pos x="67" y="9"/>
                </a:cxn>
                <a:cxn ang="0">
                  <a:pos x="58" y="0"/>
                </a:cxn>
                <a:cxn ang="0">
                  <a:pos x="58" y="14"/>
                </a:cxn>
                <a:cxn ang="0">
                  <a:pos x="52" y="17"/>
                </a:cxn>
                <a:cxn ang="0">
                  <a:pos x="45" y="17"/>
                </a:cxn>
                <a:cxn ang="0">
                  <a:pos x="39" y="9"/>
                </a:cxn>
                <a:cxn ang="0">
                  <a:pos x="28" y="9"/>
                </a:cxn>
                <a:cxn ang="0">
                  <a:pos x="20" y="9"/>
                </a:cxn>
                <a:cxn ang="0">
                  <a:pos x="9" y="7"/>
                </a:cxn>
                <a:cxn ang="0">
                  <a:pos x="0" y="16"/>
                </a:cxn>
                <a:cxn ang="0">
                  <a:pos x="13" y="26"/>
                </a:cxn>
                <a:cxn ang="0">
                  <a:pos x="33" y="47"/>
                </a:cxn>
                <a:cxn ang="0">
                  <a:pos x="45" y="52"/>
                </a:cxn>
                <a:cxn ang="0">
                  <a:pos x="54" y="49"/>
                </a:cxn>
                <a:cxn ang="0">
                  <a:pos x="58" y="38"/>
                </a:cxn>
                <a:cxn ang="0">
                  <a:pos x="69" y="38"/>
                </a:cxn>
                <a:cxn ang="0">
                  <a:pos x="82" y="43"/>
                </a:cxn>
                <a:cxn ang="0">
                  <a:pos x="89" y="42"/>
                </a:cxn>
                <a:cxn ang="0">
                  <a:pos x="106" y="36"/>
                </a:cxn>
              </a:cxnLst>
              <a:rect l="0" t="0" r="r" b="b"/>
              <a:pathLst>
                <a:path w="107" h="53">
                  <a:moveTo>
                    <a:pt x="106" y="36"/>
                  </a:moveTo>
                  <a:lnTo>
                    <a:pt x="89" y="26"/>
                  </a:lnTo>
                  <a:lnTo>
                    <a:pt x="76" y="19"/>
                  </a:lnTo>
                  <a:lnTo>
                    <a:pt x="67" y="9"/>
                  </a:lnTo>
                  <a:lnTo>
                    <a:pt x="58" y="0"/>
                  </a:lnTo>
                  <a:lnTo>
                    <a:pt x="58" y="14"/>
                  </a:lnTo>
                  <a:lnTo>
                    <a:pt x="52" y="17"/>
                  </a:lnTo>
                  <a:lnTo>
                    <a:pt x="45" y="17"/>
                  </a:lnTo>
                  <a:lnTo>
                    <a:pt x="39" y="9"/>
                  </a:lnTo>
                  <a:lnTo>
                    <a:pt x="28" y="9"/>
                  </a:lnTo>
                  <a:lnTo>
                    <a:pt x="20" y="9"/>
                  </a:lnTo>
                  <a:lnTo>
                    <a:pt x="9" y="7"/>
                  </a:lnTo>
                  <a:lnTo>
                    <a:pt x="0" y="16"/>
                  </a:lnTo>
                  <a:lnTo>
                    <a:pt x="13" y="26"/>
                  </a:lnTo>
                  <a:lnTo>
                    <a:pt x="33" y="47"/>
                  </a:lnTo>
                  <a:lnTo>
                    <a:pt x="45" y="52"/>
                  </a:lnTo>
                  <a:lnTo>
                    <a:pt x="54" y="49"/>
                  </a:lnTo>
                  <a:lnTo>
                    <a:pt x="58" y="38"/>
                  </a:lnTo>
                  <a:lnTo>
                    <a:pt x="69" y="38"/>
                  </a:lnTo>
                  <a:lnTo>
                    <a:pt x="82" y="43"/>
                  </a:lnTo>
                  <a:lnTo>
                    <a:pt x="89" y="42"/>
                  </a:lnTo>
                  <a:lnTo>
                    <a:pt x="106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6" name="Freeform 344"/>
            <p:cNvSpPr>
              <a:spLocks/>
            </p:cNvSpPr>
            <p:nvPr/>
          </p:nvSpPr>
          <p:spPr bwMode="ltGray">
            <a:xfrm>
              <a:off x="5067300" y="2906713"/>
              <a:ext cx="180975" cy="109537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96" y="30"/>
                </a:cxn>
                <a:cxn ang="0">
                  <a:pos x="82" y="22"/>
                </a:cxn>
                <a:cxn ang="0">
                  <a:pos x="72" y="10"/>
                </a:cxn>
                <a:cxn ang="0">
                  <a:pos x="62" y="0"/>
                </a:cxn>
                <a:cxn ang="0">
                  <a:pos x="62" y="16"/>
                </a:cxn>
                <a:cxn ang="0">
                  <a:pos x="56" y="20"/>
                </a:cxn>
                <a:cxn ang="0">
                  <a:pos x="48" y="20"/>
                </a:cxn>
                <a:cxn ang="0">
                  <a:pos x="42" y="10"/>
                </a:cxn>
                <a:cxn ang="0">
                  <a:pos x="30" y="10"/>
                </a:cxn>
                <a:cxn ang="0">
                  <a:pos x="22" y="10"/>
                </a:cxn>
                <a:cxn ang="0">
                  <a:pos x="10" y="8"/>
                </a:cxn>
                <a:cxn ang="0">
                  <a:pos x="0" y="18"/>
                </a:cxn>
                <a:cxn ang="0">
                  <a:pos x="14" y="30"/>
                </a:cxn>
                <a:cxn ang="0">
                  <a:pos x="36" y="54"/>
                </a:cxn>
                <a:cxn ang="0">
                  <a:pos x="48" y="60"/>
                </a:cxn>
                <a:cxn ang="0">
                  <a:pos x="58" y="56"/>
                </a:cxn>
                <a:cxn ang="0">
                  <a:pos x="62" y="44"/>
                </a:cxn>
                <a:cxn ang="0">
                  <a:pos x="74" y="44"/>
                </a:cxn>
                <a:cxn ang="0">
                  <a:pos x="88" y="50"/>
                </a:cxn>
                <a:cxn ang="0">
                  <a:pos x="96" y="48"/>
                </a:cxn>
                <a:cxn ang="0">
                  <a:pos x="114" y="42"/>
                </a:cxn>
              </a:cxnLst>
              <a:rect l="0" t="0" r="r" b="b"/>
              <a:pathLst>
                <a:path w="115" h="61">
                  <a:moveTo>
                    <a:pt x="114" y="42"/>
                  </a:moveTo>
                  <a:lnTo>
                    <a:pt x="96" y="30"/>
                  </a:lnTo>
                  <a:lnTo>
                    <a:pt x="82" y="22"/>
                  </a:lnTo>
                  <a:lnTo>
                    <a:pt x="72" y="1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56" y="20"/>
                  </a:lnTo>
                  <a:lnTo>
                    <a:pt x="48" y="20"/>
                  </a:lnTo>
                  <a:lnTo>
                    <a:pt x="42" y="10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0" y="8"/>
                  </a:lnTo>
                  <a:lnTo>
                    <a:pt x="0" y="18"/>
                  </a:lnTo>
                  <a:lnTo>
                    <a:pt x="14" y="30"/>
                  </a:lnTo>
                  <a:lnTo>
                    <a:pt x="36" y="54"/>
                  </a:lnTo>
                  <a:lnTo>
                    <a:pt x="48" y="60"/>
                  </a:lnTo>
                  <a:lnTo>
                    <a:pt x="58" y="56"/>
                  </a:lnTo>
                  <a:lnTo>
                    <a:pt x="62" y="44"/>
                  </a:lnTo>
                  <a:lnTo>
                    <a:pt x="74" y="44"/>
                  </a:lnTo>
                  <a:lnTo>
                    <a:pt x="88" y="50"/>
                  </a:lnTo>
                  <a:lnTo>
                    <a:pt x="96" y="48"/>
                  </a:lnTo>
                  <a:lnTo>
                    <a:pt x="114" y="4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7" name="Freeform 345"/>
            <p:cNvSpPr>
              <a:spLocks/>
            </p:cNvSpPr>
            <p:nvPr/>
          </p:nvSpPr>
          <p:spPr bwMode="ltGray">
            <a:xfrm>
              <a:off x="8374063" y="5700713"/>
              <a:ext cx="192087" cy="13335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2" y="58"/>
                </a:cxn>
                <a:cxn ang="0">
                  <a:pos x="18" y="70"/>
                </a:cxn>
                <a:cxn ang="0">
                  <a:pos x="30" y="72"/>
                </a:cxn>
                <a:cxn ang="0">
                  <a:pos x="50" y="62"/>
                </a:cxn>
                <a:cxn ang="0">
                  <a:pos x="54" y="54"/>
                </a:cxn>
                <a:cxn ang="0">
                  <a:pos x="68" y="40"/>
                </a:cxn>
                <a:cxn ang="0">
                  <a:pos x="78" y="36"/>
                </a:cxn>
                <a:cxn ang="0">
                  <a:pos x="80" y="38"/>
                </a:cxn>
                <a:cxn ang="0">
                  <a:pos x="110" y="18"/>
                </a:cxn>
                <a:cxn ang="0">
                  <a:pos x="118" y="8"/>
                </a:cxn>
                <a:cxn ang="0">
                  <a:pos x="120" y="0"/>
                </a:cxn>
                <a:cxn ang="0">
                  <a:pos x="98" y="4"/>
                </a:cxn>
                <a:cxn ang="0">
                  <a:pos x="72" y="16"/>
                </a:cxn>
                <a:cxn ang="0">
                  <a:pos x="48" y="24"/>
                </a:cxn>
                <a:cxn ang="0">
                  <a:pos x="20" y="36"/>
                </a:cxn>
                <a:cxn ang="0">
                  <a:pos x="6" y="48"/>
                </a:cxn>
                <a:cxn ang="0">
                  <a:pos x="0" y="56"/>
                </a:cxn>
              </a:cxnLst>
              <a:rect l="0" t="0" r="r" b="b"/>
              <a:pathLst>
                <a:path w="121" h="73">
                  <a:moveTo>
                    <a:pt x="0" y="56"/>
                  </a:moveTo>
                  <a:lnTo>
                    <a:pt x="12" y="58"/>
                  </a:lnTo>
                  <a:lnTo>
                    <a:pt x="18" y="70"/>
                  </a:lnTo>
                  <a:lnTo>
                    <a:pt x="30" y="72"/>
                  </a:lnTo>
                  <a:lnTo>
                    <a:pt x="50" y="62"/>
                  </a:lnTo>
                  <a:lnTo>
                    <a:pt x="54" y="54"/>
                  </a:lnTo>
                  <a:lnTo>
                    <a:pt x="68" y="40"/>
                  </a:lnTo>
                  <a:lnTo>
                    <a:pt x="78" y="36"/>
                  </a:lnTo>
                  <a:lnTo>
                    <a:pt x="80" y="38"/>
                  </a:lnTo>
                  <a:lnTo>
                    <a:pt x="110" y="18"/>
                  </a:lnTo>
                  <a:lnTo>
                    <a:pt x="118" y="8"/>
                  </a:lnTo>
                  <a:lnTo>
                    <a:pt x="120" y="0"/>
                  </a:lnTo>
                  <a:lnTo>
                    <a:pt x="98" y="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20" y="36"/>
                  </a:lnTo>
                  <a:lnTo>
                    <a:pt x="6" y="48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8" name="Freeform 346"/>
            <p:cNvSpPr>
              <a:spLocks/>
            </p:cNvSpPr>
            <p:nvPr/>
          </p:nvSpPr>
          <p:spPr bwMode="ltGray">
            <a:xfrm>
              <a:off x="8572500" y="5497513"/>
              <a:ext cx="101600" cy="20637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2" y="93"/>
                </a:cxn>
                <a:cxn ang="0">
                  <a:pos x="5" y="114"/>
                </a:cxn>
                <a:cxn ang="0">
                  <a:pos x="39" y="86"/>
                </a:cxn>
                <a:cxn ang="0">
                  <a:pos x="43" y="93"/>
                </a:cxn>
                <a:cxn ang="0">
                  <a:pos x="55" y="82"/>
                </a:cxn>
                <a:cxn ang="0">
                  <a:pos x="64" y="73"/>
                </a:cxn>
                <a:cxn ang="0">
                  <a:pos x="48" y="69"/>
                </a:cxn>
                <a:cxn ang="0">
                  <a:pos x="34" y="62"/>
                </a:cxn>
                <a:cxn ang="0">
                  <a:pos x="41" y="47"/>
                </a:cxn>
                <a:cxn ang="0">
                  <a:pos x="21" y="47"/>
                </a:cxn>
                <a:cxn ang="0">
                  <a:pos x="27" y="22"/>
                </a:cxn>
                <a:cxn ang="0">
                  <a:pos x="20" y="15"/>
                </a:cxn>
                <a:cxn ang="0">
                  <a:pos x="9" y="0"/>
                </a:cxn>
                <a:cxn ang="0">
                  <a:pos x="16" y="30"/>
                </a:cxn>
                <a:cxn ang="0">
                  <a:pos x="21" y="58"/>
                </a:cxn>
                <a:cxn ang="0">
                  <a:pos x="11" y="71"/>
                </a:cxn>
                <a:cxn ang="0">
                  <a:pos x="0" y="77"/>
                </a:cxn>
              </a:cxnLst>
              <a:rect l="0" t="0" r="r" b="b"/>
              <a:pathLst>
                <a:path w="65" h="115">
                  <a:moveTo>
                    <a:pt x="0" y="77"/>
                  </a:moveTo>
                  <a:lnTo>
                    <a:pt x="12" y="93"/>
                  </a:lnTo>
                  <a:lnTo>
                    <a:pt x="5" y="114"/>
                  </a:lnTo>
                  <a:lnTo>
                    <a:pt x="39" y="86"/>
                  </a:lnTo>
                  <a:lnTo>
                    <a:pt x="43" y="93"/>
                  </a:lnTo>
                  <a:lnTo>
                    <a:pt x="55" y="82"/>
                  </a:lnTo>
                  <a:lnTo>
                    <a:pt x="64" y="73"/>
                  </a:lnTo>
                  <a:lnTo>
                    <a:pt x="48" y="69"/>
                  </a:lnTo>
                  <a:lnTo>
                    <a:pt x="34" y="62"/>
                  </a:lnTo>
                  <a:lnTo>
                    <a:pt x="41" y="47"/>
                  </a:lnTo>
                  <a:lnTo>
                    <a:pt x="21" y="47"/>
                  </a:lnTo>
                  <a:lnTo>
                    <a:pt x="27" y="22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16" y="30"/>
                  </a:lnTo>
                  <a:lnTo>
                    <a:pt x="21" y="58"/>
                  </a:lnTo>
                  <a:lnTo>
                    <a:pt x="11" y="71"/>
                  </a:lnTo>
                  <a:lnTo>
                    <a:pt x="0" y="7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49" name="Freeform 347"/>
            <p:cNvSpPr>
              <a:spLocks/>
            </p:cNvSpPr>
            <p:nvPr/>
          </p:nvSpPr>
          <p:spPr bwMode="ltGray">
            <a:xfrm>
              <a:off x="8570913" y="5494338"/>
              <a:ext cx="115887" cy="222250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4" y="100"/>
                </a:cxn>
                <a:cxn ang="0">
                  <a:pos x="6" y="122"/>
                </a:cxn>
                <a:cxn ang="0">
                  <a:pos x="44" y="92"/>
                </a:cxn>
                <a:cxn ang="0">
                  <a:pos x="48" y="100"/>
                </a:cxn>
                <a:cxn ang="0">
                  <a:pos x="62" y="88"/>
                </a:cxn>
                <a:cxn ang="0">
                  <a:pos x="72" y="78"/>
                </a:cxn>
                <a:cxn ang="0">
                  <a:pos x="54" y="74"/>
                </a:cxn>
                <a:cxn ang="0">
                  <a:pos x="38" y="66"/>
                </a:cxn>
                <a:cxn ang="0">
                  <a:pos x="46" y="50"/>
                </a:cxn>
                <a:cxn ang="0">
                  <a:pos x="24" y="50"/>
                </a:cxn>
                <a:cxn ang="0">
                  <a:pos x="30" y="24"/>
                </a:cxn>
                <a:cxn ang="0">
                  <a:pos x="22" y="16"/>
                </a:cxn>
                <a:cxn ang="0">
                  <a:pos x="10" y="0"/>
                </a:cxn>
                <a:cxn ang="0">
                  <a:pos x="18" y="32"/>
                </a:cxn>
                <a:cxn ang="0">
                  <a:pos x="24" y="62"/>
                </a:cxn>
                <a:cxn ang="0">
                  <a:pos x="12" y="76"/>
                </a:cxn>
                <a:cxn ang="0">
                  <a:pos x="0" y="82"/>
                </a:cxn>
              </a:cxnLst>
              <a:rect l="0" t="0" r="r" b="b"/>
              <a:pathLst>
                <a:path w="73" h="123">
                  <a:moveTo>
                    <a:pt x="0" y="82"/>
                  </a:moveTo>
                  <a:lnTo>
                    <a:pt x="14" y="100"/>
                  </a:lnTo>
                  <a:lnTo>
                    <a:pt x="6" y="122"/>
                  </a:lnTo>
                  <a:lnTo>
                    <a:pt x="44" y="92"/>
                  </a:lnTo>
                  <a:lnTo>
                    <a:pt x="48" y="100"/>
                  </a:lnTo>
                  <a:lnTo>
                    <a:pt x="62" y="88"/>
                  </a:lnTo>
                  <a:lnTo>
                    <a:pt x="72" y="78"/>
                  </a:lnTo>
                  <a:lnTo>
                    <a:pt x="54" y="74"/>
                  </a:lnTo>
                  <a:lnTo>
                    <a:pt x="38" y="66"/>
                  </a:lnTo>
                  <a:lnTo>
                    <a:pt x="46" y="50"/>
                  </a:lnTo>
                  <a:lnTo>
                    <a:pt x="24" y="50"/>
                  </a:lnTo>
                  <a:lnTo>
                    <a:pt x="30" y="24"/>
                  </a:lnTo>
                  <a:lnTo>
                    <a:pt x="22" y="16"/>
                  </a:lnTo>
                  <a:lnTo>
                    <a:pt x="10" y="0"/>
                  </a:lnTo>
                  <a:lnTo>
                    <a:pt x="18" y="32"/>
                  </a:lnTo>
                  <a:lnTo>
                    <a:pt x="24" y="62"/>
                  </a:lnTo>
                  <a:lnTo>
                    <a:pt x="12" y="76"/>
                  </a:lnTo>
                  <a:lnTo>
                    <a:pt x="0" y="8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0" name="Freeform 348"/>
            <p:cNvSpPr>
              <a:spLocks/>
            </p:cNvSpPr>
            <p:nvPr/>
          </p:nvSpPr>
          <p:spPr bwMode="ltGray">
            <a:xfrm>
              <a:off x="8443913" y="5033963"/>
              <a:ext cx="71437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32"/>
                </a:cxn>
                <a:cxn ang="0">
                  <a:pos x="40" y="46"/>
                </a:cxn>
                <a:cxn ang="0">
                  <a:pos x="44" y="40"/>
                </a:cxn>
                <a:cxn ang="0">
                  <a:pos x="26" y="14"/>
                </a:cxn>
                <a:cxn ang="0">
                  <a:pos x="20" y="4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24" y="32"/>
                  </a:lnTo>
                  <a:lnTo>
                    <a:pt x="40" y="46"/>
                  </a:lnTo>
                  <a:lnTo>
                    <a:pt x="44" y="40"/>
                  </a:lnTo>
                  <a:lnTo>
                    <a:pt x="26" y="14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1" name="Freeform 349"/>
            <p:cNvSpPr>
              <a:spLocks/>
            </p:cNvSpPr>
            <p:nvPr/>
          </p:nvSpPr>
          <p:spPr bwMode="ltGray">
            <a:xfrm>
              <a:off x="8750300" y="5033963"/>
              <a:ext cx="63500" cy="492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2" y="26"/>
                </a:cxn>
                <a:cxn ang="0">
                  <a:pos x="40" y="26"/>
                </a:cxn>
                <a:cxn ang="0">
                  <a:pos x="34" y="10"/>
                </a:cxn>
                <a:cxn ang="0">
                  <a:pos x="10" y="0"/>
                </a:cxn>
                <a:cxn ang="0">
                  <a:pos x="0" y="14"/>
                </a:cxn>
              </a:cxnLst>
              <a:rect l="0" t="0" r="r" b="b"/>
              <a:pathLst>
                <a:path w="41" h="27">
                  <a:moveTo>
                    <a:pt x="0" y="14"/>
                  </a:moveTo>
                  <a:lnTo>
                    <a:pt x="22" y="26"/>
                  </a:lnTo>
                  <a:lnTo>
                    <a:pt x="40" y="26"/>
                  </a:lnTo>
                  <a:lnTo>
                    <a:pt x="34" y="10"/>
                  </a:lnTo>
                  <a:lnTo>
                    <a:pt x="10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2" name="Freeform 350"/>
            <p:cNvSpPr>
              <a:spLocks/>
            </p:cNvSpPr>
            <p:nvPr/>
          </p:nvSpPr>
          <p:spPr bwMode="ltGray">
            <a:xfrm>
              <a:off x="8813800" y="4994275"/>
              <a:ext cx="55563" cy="428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0"/>
                </a:cxn>
                <a:cxn ang="0">
                  <a:pos x="30" y="22"/>
                </a:cxn>
                <a:cxn ang="0">
                  <a:pos x="34" y="0"/>
                </a:cxn>
                <a:cxn ang="0">
                  <a:pos x="0" y="8"/>
                </a:cxn>
              </a:cxnLst>
              <a:rect l="0" t="0" r="r" b="b"/>
              <a:pathLst>
                <a:path w="35" h="23">
                  <a:moveTo>
                    <a:pt x="0" y="8"/>
                  </a:moveTo>
                  <a:lnTo>
                    <a:pt x="4" y="20"/>
                  </a:lnTo>
                  <a:lnTo>
                    <a:pt x="30" y="22"/>
                  </a:lnTo>
                  <a:lnTo>
                    <a:pt x="34" y="0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3" name="Freeform 351"/>
            <p:cNvSpPr>
              <a:spLocks/>
            </p:cNvSpPr>
            <p:nvPr/>
          </p:nvSpPr>
          <p:spPr bwMode="ltGray">
            <a:xfrm>
              <a:off x="9310688" y="5208588"/>
              <a:ext cx="14287" cy="7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ltGray">
            <a:xfrm>
              <a:off x="9269413" y="5135563"/>
              <a:ext cx="26987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5" name="Freeform 353"/>
            <p:cNvSpPr>
              <a:spLocks/>
            </p:cNvSpPr>
            <p:nvPr/>
          </p:nvSpPr>
          <p:spPr bwMode="ltGray">
            <a:xfrm>
              <a:off x="9237663" y="5105400"/>
              <a:ext cx="11112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0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6" name="Freeform 354"/>
            <p:cNvSpPr>
              <a:spLocks/>
            </p:cNvSpPr>
            <p:nvPr/>
          </p:nvSpPr>
          <p:spPr bwMode="ltGray">
            <a:xfrm>
              <a:off x="9177338" y="5073650"/>
              <a:ext cx="14287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7" name="Freeform 355"/>
            <p:cNvSpPr>
              <a:spLocks/>
            </p:cNvSpPr>
            <p:nvPr/>
          </p:nvSpPr>
          <p:spPr bwMode="ltGray">
            <a:xfrm>
              <a:off x="9132888" y="5062538"/>
              <a:ext cx="2222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8" name="Freeform 356"/>
            <p:cNvSpPr>
              <a:spLocks/>
            </p:cNvSpPr>
            <p:nvPr/>
          </p:nvSpPr>
          <p:spPr bwMode="ltGray">
            <a:xfrm>
              <a:off x="9109075" y="5014913"/>
              <a:ext cx="190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59" name="Freeform 357"/>
            <p:cNvSpPr>
              <a:spLocks/>
            </p:cNvSpPr>
            <p:nvPr/>
          </p:nvSpPr>
          <p:spPr bwMode="ltGray">
            <a:xfrm>
              <a:off x="8029575" y="2238375"/>
              <a:ext cx="34925" cy="396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6"/>
                </a:cxn>
                <a:cxn ang="0">
                  <a:pos x="16" y="14"/>
                </a:cxn>
                <a:cxn ang="0">
                  <a:pos x="2" y="20"/>
                </a:cxn>
                <a:cxn ang="0">
                  <a:pos x="0" y="12"/>
                </a:cxn>
                <a:cxn ang="0">
                  <a:pos x="12" y="6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22" y="6"/>
                  </a:lnTo>
                  <a:lnTo>
                    <a:pt x="16" y="14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12" y="6"/>
                  </a:lnTo>
                  <a:lnTo>
                    <a:pt x="1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0" name="Freeform 358"/>
            <p:cNvSpPr>
              <a:spLocks/>
            </p:cNvSpPr>
            <p:nvPr/>
          </p:nvSpPr>
          <p:spPr bwMode="ltGray">
            <a:xfrm>
              <a:off x="7972425" y="2263775"/>
              <a:ext cx="39688" cy="238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6"/>
                </a:cxn>
                <a:cxn ang="0">
                  <a:pos x="10" y="12"/>
                </a:cxn>
                <a:cxn ang="0">
                  <a:pos x="0" y="10"/>
                </a:cxn>
                <a:cxn ang="0">
                  <a:pos x="14" y="6"/>
                </a:cxn>
                <a:cxn ang="0">
                  <a:pos x="24" y="0"/>
                </a:cxn>
              </a:cxnLst>
              <a:rect l="0" t="0" r="r" b="b"/>
              <a:pathLst>
                <a:path w="25" h="13">
                  <a:moveTo>
                    <a:pt x="24" y="0"/>
                  </a:moveTo>
                  <a:lnTo>
                    <a:pt x="24" y="6"/>
                  </a:lnTo>
                  <a:lnTo>
                    <a:pt x="10" y="12"/>
                  </a:lnTo>
                  <a:lnTo>
                    <a:pt x="0" y="10"/>
                  </a:lnTo>
                  <a:lnTo>
                    <a:pt x="14" y="6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1" name="Freeform 359"/>
            <p:cNvSpPr>
              <a:spLocks/>
            </p:cNvSpPr>
            <p:nvPr/>
          </p:nvSpPr>
          <p:spPr bwMode="ltGray">
            <a:xfrm>
              <a:off x="7848600" y="2293938"/>
              <a:ext cx="26988" cy="158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4"/>
                </a:cxn>
                <a:cxn ang="0">
                  <a:pos x="0" y="8"/>
                </a:cxn>
                <a:cxn ang="0">
                  <a:pos x="16" y="0"/>
                </a:cxn>
              </a:cxnLst>
              <a:rect l="0" t="0" r="r" b="b"/>
              <a:pathLst>
                <a:path w="17" h="9">
                  <a:moveTo>
                    <a:pt x="16" y="0"/>
                  </a:moveTo>
                  <a:lnTo>
                    <a:pt x="16" y="4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2" name="Freeform 360"/>
            <p:cNvSpPr>
              <a:spLocks/>
            </p:cNvSpPr>
            <p:nvPr/>
          </p:nvSpPr>
          <p:spPr bwMode="ltGray">
            <a:xfrm>
              <a:off x="5181600" y="2957513"/>
              <a:ext cx="101600" cy="8413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4" y="46"/>
                </a:cxn>
                <a:cxn ang="0">
                  <a:pos x="50" y="44"/>
                </a:cxn>
                <a:cxn ang="0">
                  <a:pos x="64" y="26"/>
                </a:cxn>
                <a:cxn ang="0">
                  <a:pos x="22" y="0"/>
                </a:cxn>
                <a:cxn ang="0">
                  <a:pos x="0" y="14"/>
                </a:cxn>
              </a:cxnLst>
              <a:rect l="0" t="0" r="r" b="b"/>
              <a:pathLst>
                <a:path w="65" h="47">
                  <a:moveTo>
                    <a:pt x="0" y="14"/>
                  </a:moveTo>
                  <a:lnTo>
                    <a:pt x="34" y="46"/>
                  </a:lnTo>
                  <a:lnTo>
                    <a:pt x="50" y="44"/>
                  </a:lnTo>
                  <a:lnTo>
                    <a:pt x="64" y="26"/>
                  </a:lnTo>
                  <a:lnTo>
                    <a:pt x="22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3" name="Freeform 361"/>
            <p:cNvSpPr>
              <a:spLocks/>
            </p:cNvSpPr>
            <p:nvPr/>
          </p:nvSpPr>
          <p:spPr bwMode="ltGray">
            <a:xfrm>
              <a:off x="5448300" y="4587875"/>
              <a:ext cx="14288" cy="2063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lnTo>
                    <a:pt x="6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4" name="Freeform 362"/>
            <p:cNvSpPr>
              <a:spLocks/>
            </p:cNvSpPr>
            <p:nvPr/>
          </p:nvSpPr>
          <p:spPr bwMode="ltGray">
            <a:xfrm>
              <a:off x="9083675" y="4359275"/>
              <a:ext cx="1428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5" name="Freeform 363"/>
            <p:cNvSpPr>
              <a:spLocks/>
            </p:cNvSpPr>
            <p:nvPr/>
          </p:nvSpPr>
          <p:spPr bwMode="ltGray">
            <a:xfrm>
              <a:off x="9042400" y="4287838"/>
              <a:ext cx="26988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6" name="Freeform 364"/>
            <p:cNvSpPr>
              <a:spLocks/>
            </p:cNvSpPr>
            <p:nvPr/>
          </p:nvSpPr>
          <p:spPr bwMode="ltGray">
            <a:xfrm>
              <a:off x="9010650" y="4257675"/>
              <a:ext cx="11113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0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7" name="Freeform 365"/>
            <p:cNvSpPr>
              <a:spLocks/>
            </p:cNvSpPr>
            <p:nvPr/>
          </p:nvSpPr>
          <p:spPr bwMode="ltGray">
            <a:xfrm>
              <a:off x="8950325" y="4225925"/>
              <a:ext cx="14288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8" name="Freeform 366"/>
            <p:cNvSpPr>
              <a:spLocks/>
            </p:cNvSpPr>
            <p:nvPr/>
          </p:nvSpPr>
          <p:spPr bwMode="ltGray">
            <a:xfrm>
              <a:off x="8904288" y="4214813"/>
              <a:ext cx="23812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69" name="Freeform 367"/>
            <p:cNvSpPr>
              <a:spLocks/>
            </p:cNvSpPr>
            <p:nvPr/>
          </p:nvSpPr>
          <p:spPr bwMode="ltGray">
            <a:xfrm>
              <a:off x="8878888" y="4167188"/>
              <a:ext cx="20637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0" name="Freeform 368"/>
            <p:cNvSpPr>
              <a:spLocks/>
            </p:cNvSpPr>
            <p:nvPr/>
          </p:nvSpPr>
          <p:spPr bwMode="ltGray">
            <a:xfrm>
              <a:off x="8558213" y="5062538"/>
              <a:ext cx="14287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1" name="Freeform 369"/>
            <p:cNvSpPr>
              <a:spLocks/>
            </p:cNvSpPr>
            <p:nvPr/>
          </p:nvSpPr>
          <p:spPr bwMode="ltGray">
            <a:xfrm>
              <a:off x="8515350" y="4991100"/>
              <a:ext cx="285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2" name="Freeform 370"/>
            <p:cNvSpPr>
              <a:spLocks/>
            </p:cNvSpPr>
            <p:nvPr/>
          </p:nvSpPr>
          <p:spPr bwMode="ltGray">
            <a:xfrm>
              <a:off x="8356600" y="5346700"/>
              <a:ext cx="14288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3" name="Freeform 371"/>
            <p:cNvSpPr>
              <a:spLocks/>
            </p:cNvSpPr>
            <p:nvPr/>
          </p:nvSpPr>
          <p:spPr bwMode="ltGray">
            <a:xfrm>
              <a:off x="8315325" y="5251450"/>
              <a:ext cx="26988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4" name="Freeform 372"/>
            <p:cNvSpPr>
              <a:spLocks/>
            </p:cNvSpPr>
            <p:nvPr/>
          </p:nvSpPr>
          <p:spPr bwMode="ltGray">
            <a:xfrm>
              <a:off x="8359775" y="6011863"/>
              <a:ext cx="26988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5" name="Freeform 373"/>
            <p:cNvSpPr>
              <a:spLocks/>
            </p:cNvSpPr>
            <p:nvPr/>
          </p:nvSpPr>
          <p:spPr bwMode="ltGray">
            <a:xfrm>
              <a:off x="8416925" y="6178550"/>
              <a:ext cx="25400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6" name="Freeform 374"/>
            <p:cNvSpPr>
              <a:spLocks/>
            </p:cNvSpPr>
            <p:nvPr/>
          </p:nvSpPr>
          <p:spPr bwMode="ltGray">
            <a:xfrm>
              <a:off x="8701088" y="5976938"/>
              <a:ext cx="254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7" name="Freeform 375"/>
            <p:cNvSpPr>
              <a:spLocks/>
            </p:cNvSpPr>
            <p:nvPr/>
          </p:nvSpPr>
          <p:spPr bwMode="ltGray">
            <a:xfrm>
              <a:off x="8769350" y="5721350"/>
              <a:ext cx="26988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8" name="Freeform 376"/>
            <p:cNvSpPr>
              <a:spLocks/>
            </p:cNvSpPr>
            <p:nvPr/>
          </p:nvSpPr>
          <p:spPr bwMode="ltGray">
            <a:xfrm>
              <a:off x="992188" y="1492250"/>
              <a:ext cx="273050" cy="596900"/>
            </a:xfrm>
            <a:custGeom>
              <a:avLst/>
              <a:gdLst/>
              <a:ahLst/>
              <a:cxnLst>
                <a:cxn ang="0">
                  <a:pos x="2" y="324"/>
                </a:cxn>
                <a:cxn ang="0">
                  <a:pos x="8" y="316"/>
                </a:cxn>
                <a:cxn ang="0">
                  <a:pos x="12" y="308"/>
                </a:cxn>
                <a:cxn ang="0">
                  <a:pos x="16" y="300"/>
                </a:cxn>
                <a:cxn ang="0">
                  <a:pos x="20" y="292"/>
                </a:cxn>
                <a:cxn ang="0">
                  <a:pos x="20" y="284"/>
                </a:cxn>
                <a:cxn ang="0">
                  <a:pos x="26" y="276"/>
                </a:cxn>
                <a:cxn ang="0">
                  <a:pos x="26" y="268"/>
                </a:cxn>
                <a:cxn ang="0">
                  <a:pos x="30" y="260"/>
                </a:cxn>
                <a:cxn ang="0">
                  <a:pos x="32" y="252"/>
                </a:cxn>
                <a:cxn ang="0">
                  <a:pos x="34" y="244"/>
                </a:cxn>
                <a:cxn ang="0">
                  <a:pos x="36" y="236"/>
                </a:cxn>
                <a:cxn ang="0">
                  <a:pos x="42" y="230"/>
                </a:cxn>
                <a:cxn ang="0">
                  <a:pos x="46" y="222"/>
                </a:cxn>
                <a:cxn ang="0">
                  <a:pos x="52" y="212"/>
                </a:cxn>
                <a:cxn ang="0">
                  <a:pos x="56" y="204"/>
                </a:cxn>
                <a:cxn ang="0">
                  <a:pos x="60" y="194"/>
                </a:cxn>
                <a:cxn ang="0">
                  <a:pos x="62" y="186"/>
                </a:cxn>
                <a:cxn ang="0">
                  <a:pos x="66" y="176"/>
                </a:cxn>
                <a:cxn ang="0">
                  <a:pos x="72" y="164"/>
                </a:cxn>
                <a:cxn ang="0">
                  <a:pos x="76" y="156"/>
                </a:cxn>
                <a:cxn ang="0">
                  <a:pos x="82" y="148"/>
                </a:cxn>
                <a:cxn ang="0">
                  <a:pos x="88" y="140"/>
                </a:cxn>
                <a:cxn ang="0">
                  <a:pos x="92" y="130"/>
                </a:cxn>
                <a:cxn ang="0">
                  <a:pos x="98" y="124"/>
                </a:cxn>
                <a:cxn ang="0">
                  <a:pos x="104" y="116"/>
                </a:cxn>
                <a:cxn ang="0">
                  <a:pos x="110" y="108"/>
                </a:cxn>
                <a:cxn ang="0">
                  <a:pos x="116" y="100"/>
                </a:cxn>
                <a:cxn ang="0">
                  <a:pos x="120" y="90"/>
                </a:cxn>
                <a:cxn ang="0">
                  <a:pos x="122" y="82"/>
                </a:cxn>
                <a:cxn ang="0">
                  <a:pos x="124" y="74"/>
                </a:cxn>
                <a:cxn ang="0">
                  <a:pos x="130" y="66"/>
                </a:cxn>
                <a:cxn ang="0">
                  <a:pos x="134" y="58"/>
                </a:cxn>
                <a:cxn ang="0">
                  <a:pos x="140" y="50"/>
                </a:cxn>
                <a:cxn ang="0">
                  <a:pos x="146" y="44"/>
                </a:cxn>
                <a:cxn ang="0">
                  <a:pos x="154" y="34"/>
                </a:cxn>
                <a:cxn ang="0">
                  <a:pos x="158" y="26"/>
                </a:cxn>
                <a:cxn ang="0">
                  <a:pos x="162" y="18"/>
                </a:cxn>
                <a:cxn ang="0">
                  <a:pos x="166" y="10"/>
                </a:cxn>
                <a:cxn ang="0">
                  <a:pos x="170" y="2"/>
                </a:cxn>
              </a:cxnLst>
              <a:rect l="0" t="0" r="r" b="b"/>
              <a:pathLst>
                <a:path w="173" h="329">
                  <a:moveTo>
                    <a:pt x="0" y="328"/>
                  </a:moveTo>
                  <a:lnTo>
                    <a:pt x="2" y="324"/>
                  </a:lnTo>
                  <a:lnTo>
                    <a:pt x="6" y="320"/>
                  </a:lnTo>
                  <a:lnTo>
                    <a:pt x="8" y="316"/>
                  </a:lnTo>
                  <a:lnTo>
                    <a:pt x="10" y="312"/>
                  </a:lnTo>
                  <a:lnTo>
                    <a:pt x="12" y="308"/>
                  </a:lnTo>
                  <a:lnTo>
                    <a:pt x="14" y="304"/>
                  </a:lnTo>
                  <a:lnTo>
                    <a:pt x="16" y="300"/>
                  </a:lnTo>
                  <a:lnTo>
                    <a:pt x="18" y="296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4" y="280"/>
                  </a:lnTo>
                  <a:lnTo>
                    <a:pt x="26" y="276"/>
                  </a:lnTo>
                  <a:lnTo>
                    <a:pt x="26" y="272"/>
                  </a:lnTo>
                  <a:lnTo>
                    <a:pt x="26" y="268"/>
                  </a:lnTo>
                  <a:lnTo>
                    <a:pt x="28" y="264"/>
                  </a:lnTo>
                  <a:lnTo>
                    <a:pt x="30" y="260"/>
                  </a:lnTo>
                  <a:lnTo>
                    <a:pt x="32" y="256"/>
                  </a:lnTo>
                  <a:lnTo>
                    <a:pt x="32" y="252"/>
                  </a:lnTo>
                  <a:lnTo>
                    <a:pt x="34" y="248"/>
                  </a:lnTo>
                  <a:lnTo>
                    <a:pt x="34" y="244"/>
                  </a:lnTo>
                  <a:lnTo>
                    <a:pt x="36" y="240"/>
                  </a:lnTo>
                  <a:lnTo>
                    <a:pt x="36" y="236"/>
                  </a:lnTo>
                  <a:lnTo>
                    <a:pt x="40" y="234"/>
                  </a:lnTo>
                  <a:lnTo>
                    <a:pt x="42" y="230"/>
                  </a:lnTo>
                  <a:lnTo>
                    <a:pt x="44" y="226"/>
                  </a:lnTo>
                  <a:lnTo>
                    <a:pt x="46" y="222"/>
                  </a:lnTo>
                  <a:lnTo>
                    <a:pt x="48" y="218"/>
                  </a:lnTo>
                  <a:lnTo>
                    <a:pt x="52" y="212"/>
                  </a:lnTo>
                  <a:lnTo>
                    <a:pt x="54" y="208"/>
                  </a:lnTo>
                  <a:lnTo>
                    <a:pt x="56" y="204"/>
                  </a:lnTo>
                  <a:lnTo>
                    <a:pt x="58" y="198"/>
                  </a:lnTo>
                  <a:lnTo>
                    <a:pt x="60" y="194"/>
                  </a:lnTo>
                  <a:lnTo>
                    <a:pt x="60" y="190"/>
                  </a:lnTo>
                  <a:lnTo>
                    <a:pt x="62" y="186"/>
                  </a:lnTo>
                  <a:lnTo>
                    <a:pt x="64" y="182"/>
                  </a:lnTo>
                  <a:lnTo>
                    <a:pt x="66" y="176"/>
                  </a:lnTo>
                  <a:lnTo>
                    <a:pt x="68" y="170"/>
                  </a:lnTo>
                  <a:lnTo>
                    <a:pt x="72" y="164"/>
                  </a:lnTo>
                  <a:lnTo>
                    <a:pt x="74" y="160"/>
                  </a:lnTo>
                  <a:lnTo>
                    <a:pt x="76" y="156"/>
                  </a:lnTo>
                  <a:lnTo>
                    <a:pt x="80" y="152"/>
                  </a:lnTo>
                  <a:lnTo>
                    <a:pt x="82" y="148"/>
                  </a:lnTo>
                  <a:lnTo>
                    <a:pt x="86" y="144"/>
                  </a:lnTo>
                  <a:lnTo>
                    <a:pt x="88" y="140"/>
                  </a:lnTo>
                  <a:lnTo>
                    <a:pt x="90" y="134"/>
                  </a:lnTo>
                  <a:lnTo>
                    <a:pt x="92" y="130"/>
                  </a:lnTo>
                  <a:lnTo>
                    <a:pt x="94" y="126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10" y="108"/>
                  </a:lnTo>
                  <a:lnTo>
                    <a:pt x="112" y="104"/>
                  </a:lnTo>
                  <a:lnTo>
                    <a:pt x="116" y="100"/>
                  </a:lnTo>
                  <a:lnTo>
                    <a:pt x="116" y="96"/>
                  </a:lnTo>
                  <a:lnTo>
                    <a:pt x="120" y="90"/>
                  </a:lnTo>
                  <a:lnTo>
                    <a:pt x="120" y="86"/>
                  </a:lnTo>
                  <a:lnTo>
                    <a:pt x="122" y="82"/>
                  </a:lnTo>
                  <a:lnTo>
                    <a:pt x="124" y="78"/>
                  </a:lnTo>
                  <a:lnTo>
                    <a:pt x="124" y="74"/>
                  </a:lnTo>
                  <a:lnTo>
                    <a:pt x="128" y="70"/>
                  </a:lnTo>
                  <a:lnTo>
                    <a:pt x="130" y="66"/>
                  </a:lnTo>
                  <a:lnTo>
                    <a:pt x="132" y="62"/>
                  </a:lnTo>
                  <a:lnTo>
                    <a:pt x="134" y="58"/>
                  </a:lnTo>
                  <a:lnTo>
                    <a:pt x="138" y="54"/>
                  </a:lnTo>
                  <a:lnTo>
                    <a:pt x="140" y="50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50" y="40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58" y="26"/>
                  </a:lnTo>
                  <a:lnTo>
                    <a:pt x="160" y="22"/>
                  </a:lnTo>
                  <a:lnTo>
                    <a:pt x="162" y="18"/>
                  </a:lnTo>
                  <a:lnTo>
                    <a:pt x="164" y="14"/>
                  </a:lnTo>
                  <a:lnTo>
                    <a:pt x="166" y="10"/>
                  </a:lnTo>
                  <a:lnTo>
                    <a:pt x="168" y="6"/>
                  </a:lnTo>
                  <a:lnTo>
                    <a:pt x="170" y="2"/>
                  </a:lnTo>
                  <a:lnTo>
                    <a:pt x="17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79" name="Freeform 377"/>
            <p:cNvSpPr>
              <a:spLocks/>
            </p:cNvSpPr>
            <p:nvPr/>
          </p:nvSpPr>
          <p:spPr bwMode="ltGray">
            <a:xfrm>
              <a:off x="2322513" y="3848100"/>
              <a:ext cx="41275" cy="190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6" y="4"/>
                </a:cxn>
                <a:cxn ang="0">
                  <a:pos x="18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22" y="10"/>
                </a:cxn>
              </a:cxnLst>
              <a:rect l="0" t="0" r="r" b="b"/>
              <a:pathLst>
                <a:path w="27" h="11">
                  <a:moveTo>
                    <a:pt x="22" y="10"/>
                  </a:moveTo>
                  <a:lnTo>
                    <a:pt x="26" y="4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0" name="Freeform 378"/>
            <p:cNvSpPr>
              <a:spLocks/>
            </p:cNvSpPr>
            <p:nvPr/>
          </p:nvSpPr>
          <p:spPr bwMode="ltGray">
            <a:xfrm>
              <a:off x="2403475" y="3884613"/>
              <a:ext cx="4763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1" name="Freeform 379"/>
            <p:cNvSpPr>
              <a:spLocks/>
            </p:cNvSpPr>
            <p:nvPr/>
          </p:nvSpPr>
          <p:spPr bwMode="ltGray">
            <a:xfrm>
              <a:off x="2439988" y="3924300"/>
              <a:ext cx="11112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2" y="0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380"/>
            <p:cNvGrpSpPr>
              <a:grpSpLocks/>
            </p:cNvGrpSpPr>
            <p:nvPr/>
          </p:nvGrpSpPr>
          <p:grpSpPr bwMode="auto">
            <a:xfrm>
              <a:off x="395288" y="1274767"/>
              <a:ext cx="4397373" cy="1762129"/>
              <a:chOff x="252" y="875"/>
              <a:chExt cx="2765" cy="1087"/>
            </a:xfrm>
            <a:grpFill/>
          </p:grpSpPr>
          <p:sp>
            <p:nvSpPr>
              <p:cNvPr id="773" name="Freeform 381"/>
              <p:cNvSpPr>
                <a:spLocks/>
              </p:cNvSpPr>
              <p:nvPr/>
            </p:nvSpPr>
            <p:spPr bwMode="ltGray">
              <a:xfrm>
                <a:off x="2455" y="1483"/>
                <a:ext cx="135" cy="248"/>
              </a:xfrm>
              <a:custGeom>
                <a:avLst/>
                <a:gdLst/>
                <a:ahLst/>
                <a:cxnLst>
                  <a:cxn ang="0">
                    <a:pos x="48" y="18"/>
                  </a:cxn>
                  <a:cxn ang="0">
                    <a:pos x="62" y="2"/>
                  </a:cxn>
                  <a:cxn ang="0">
                    <a:pos x="70" y="0"/>
                  </a:cxn>
                  <a:cxn ang="0">
                    <a:pos x="72" y="6"/>
                  </a:cxn>
                  <a:cxn ang="0">
                    <a:pos x="68" y="14"/>
                  </a:cxn>
                  <a:cxn ang="0">
                    <a:pos x="64" y="22"/>
                  </a:cxn>
                  <a:cxn ang="0">
                    <a:pos x="54" y="30"/>
                  </a:cxn>
                  <a:cxn ang="0">
                    <a:pos x="56" y="36"/>
                  </a:cxn>
                  <a:cxn ang="0">
                    <a:pos x="70" y="38"/>
                  </a:cxn>
                  <a:cxn ang="0">
                    <a:pos x="80" y="38"/>
                  </a:cxn>
                  <a:cxn ang="0">
                    <a:pos x="84" y="48"/>
                  </a:cxn>
                  <a:cxn ang="0">
                    <a:pos x="76" y="56"/>
                  </a:cxn>
                  <a:cxn ang="0">
                    <a:pos x="72" y="64"/>
                  </a:cxn>
                  <a:cxn ang="0">
                    <a:pos x="70" y="70"/>
                  </a:cxn>
                  <a:cxn ang="0">
                    <a:pos x="64" y="78"/>
                  </a:cxn>
                  <a:cxn ang="0">
                    <a:pos x="76" y="82"/>
                  </a:cxn>
                  <a:cxn ang="0">
                    <a:pos x="84" y="90"/>
                  </a:cxn>
                  <a:cxn ang="0">
                    <a:pos x="86" y="104"/>
                  </a:cxn>
                  <a:cxn ang="0">
                    <a:pos x="96" y="110"/>
                  </a:cxn>
                  <a:cxn ang="0">
                    <a:pos x="104" y="118"/>
                  </a:cxn>
                  <a:cxn ang="0">
                    <a:pos x="110" y="132"/>
                  </a:cxn>
                  <a:cxn ang="0">
                    <a:pos x="112" y="148"/>
                  </a:cxn>
                  <a:cxn ang="0">
                    <a:pos x="128" y="150"/>
                  </a:cxn>
                  <a:cxn ang="0">
                    <a:pos x="132" y="162"/>
                  </a:cxn>
                  <a:cxn ang="0">
                    <a:pos x="124" y="176"/>
                  </a:cxn>
                  <a:cxn ang="0">
                    <a:pos x="128" y="182"/>
                  </a:cxn>
                  <a:cxn ang="0">
                    <a:pos x="130" y="188"/>
                  </a:cxn>
                  <a:cxn ang="0">
                    <a:pos x="114" y="196"/>
                  </a:cxn>
                  <a:cxn ang="0">
                    <a:pos x="94" y="198"/>
                  </a:cxn>
                  <a:cxn ang="0">
                    <a:pos x="80" y="200"/>
                  </a:cxn>
                  <a:cxn ang="0">
                    <a:pos x="68" y="202"/>
                  </a:cxn>
                  <a:cxn ang="0">
                    <a:pos x="56" y="208"/>
                  </a:cxn>
                  <a:cxn ang="0">
                    <a:pos x="46" y="212"/>
                  </a:cxn>
                  <a:cxn ang="0">
                    <a:pos x="34" y="216"/>
                  </a:cxn>
                  <a:cxn ang="0">
                    <a:pos x="22" y="216"/>
                  </a:cxn>
                  <a:cxn ang="0">
                    <a:pos x="28" y="206"/>
                  </a:cxn>
                  <a:cxn ang="0">
                    <a:pos x="38" y="198"/>
                  </a:cxn>
                  <a:cxn ang="0">
                    <a:pos x="46" y="188"/>
                  </a:cxn>
                  <a:cxn ang="0">
                    <a:pos x="50" y="182"/>
                  </a:cxn>
                  <a:cxn ang="0">
                    <a:pos x="38" y="180"/>
                  </a:cxn>
                  <a:cxn ang="0">
                    <a:pos x="32" y="172"/>
                  </a:cxn>
                  <a:cxn ang="0">
                    <a:pos x="38" y="168"/>
                  </a:cxn>
                  <a:cxn ang="0">
                    <a:pos x="46" y="162"/>
                  </a:cxn>
                  <a:cxn ang="0">
                    <a:pos x="44" y="154"/>
                  </a:cxn>
                  <a:cxn ang="0">
                    <a:pos x="42" y="146"/>
                  </a:cxn>
                  <a:cxn ang="0">
                    <a:pos x="48" y="138"/>
                  </a:cxn>
                  <a:cxn ang="0">
                    <a:pos x="62" y="136"/>
                  </a:cxn>
                  <a:cxn ang="0">
                    <a:pos x="64" y="128"/>
                  </a:cxn>
                  <a:cxn ang="0">
                    <a:pos x="56" y="116"/>
                  </a:cxn>
                  <a:cxn ang="0">
                    <a:pos x="42" y="108"/>
                  </a:cxn>
                  <a:cxn ang="0">
                    <a:pos x="36" y="98"/>
                  </a:cxn>
                  <a:cxn ang="0">
                    <a:pos x="34" y="90"/>
                  </a:cxn>
                  <a:cxn ang="0">
                    <a:pos x="22" y="92"/>
                  </a:cxn>
                  <a:cxn ang="0">
                    <a:pos x="12" y="82"/>
                  </a:cxn>
                  <a:cxn ang="0">
                    <a:pos x="18" y="62"/>
                  </a:cxn>
                  <a:cxn ang="0">
                    <a:pos x="18" y="54"/>
                  </a:cxn>
                  <a:cxn ang="0">
                    <a:pos x="8" y="44"/>
                  </a:cxn>
                  <a:cxn ang="0">
                    <a:pos x="0" y="36"/>
                  </a:cxn>
                  <a:cxn ang="0">
                    <a:pos x="8" y="26"/>
                  </a:cxn>
                  <a:cxn ang="0">
                    <a:pos x="16" y="28"/>
                  </a:cxn>
                  <a:cxn ang="0">
                    <a:pos x="16" y="36"/>
                  </a:cxn>
                  <a:cxn ang="0">
                    <a:pos x="22" y="30"/>
                  </a:cxn>
                  <a:cxn ang="0">
                    <a:pos x="28" y="20"/>
                  </a:cxn>
                </a:cxnLst>
                <a:rect l="0" t="0" r="r" b="b"/>
                <a:pathLst>
                  <a:path w="135" h="221">
                    <a:moveTo>
                      <a:pt x="42" y="18"/>
                    </a:moveTo>
                    <a:lnTo>
                      <a:pt x="48" y="18"/>
                    </a:lnTo>
                    <a:lnTo>
                      <a:pt x="60" y="6"/>
                    </a:lnTo>
                    <a:lnTo>
                      <a:pt x="62" y="2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2" y="6"/>
                    </a:lnTo>
                    <a:lnTo>
                      <a:pt x="70" y="10"/>
                    </a:lnTo>
                    <a:lnTo>
                      <a:pt x="68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0" y="26"/>
                    </a:lnTo>
                    <a:lnTo>
                      <a:pt x="54" y="30"/>
                    </a:lnTo>
                    <a:lnTo>
                      <a:pt x="50" y="34"/>
                    </a:lnTo>
                    <a:lnTo>
                      <a:pt x="56" y="36"/>
                    </a:lnTo>
                    <a:lnTo>
                      <a:pt x="64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0" y="38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80" y="52"/>
                    </a:lnTo>
                    <a:lnTo>
                      <a:pt x="76" y="56"/>
                    </a:lnTo>
                    <a:lnTo>
                      <a:pt x="74" y="60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70" y="70"/>
                    </a:lnTo>
                    <a:lnTo>
                      <a:pt x="68" y="74"/>
                    </a:lnTo>
                    <a:lnTo>
                      <a:pt x="64" y="78"/>
                    </a:lnTo>
                    <a:lnTo>
                      <a:pt x="72" y="80"/>
                    </a:lnTo>
                    <a:lnTo>
                      <a:pt x="76" y="82"/>
                    </a:lnTo>
                    <a:lnTo>
                      <a:pt x="80" y="86"/>
                    </a:lnTo>
                    <a:lnTo>
                      <a:pt x="84" y="90"/>
                    </a:lnTo>
                    <a:lnTo>
                      <a:pt x="86" y="98"/>
                    </a:lnTo>
                    <a:lnTo>
                      <a:pt x="86" y="104"/>
                    </a:lnTo>
                    <a:lnTo>
                      <a:pt x="90" y="110"/>
                    </a:lnTo>
                    <a:lnTo>
                      <a:pt x="96" y="110"/>
                    </a:lnTo>
                    <a:lnTo>
                      <a:pt x="100" y="114"/>
                    </a:lnTo>
                    <a:lnTo>
                      <a:pt x="104" y="118"/>
                    </a:lnTo>
                    <a:lnTo>
                      <a:pt x="106" y="122"/>
                    </a:lnTo>
                    <a:lnTo>
                      <a:pt x="110" y="132"/>
                    </a:lnTo>
                    <a:lnTo>
                      <a:pt x="112" y="140"/>
                    </a:lnTo>
                    <a:lnTo>
                      <a:pt x="112" y="148"/>
                    </a:lnTo>
                    <a:lnTo>
                      <a:pt x="122" y="150"/>
                    </a:lnTo>
                    <a:lnTo>
                      <a:pt x="128" y="150"/>
                    </a:lnTo>
                    <a:lnTo>
                      <a:pt x="132" y="154"/>
                    </a:lnTo>
                    <a:lnTo>
                      <a:pt x="132" y="162"/>
                    </a:lnTo>
                    <a:lnTo>
                      <a:pt x="128" y="170"/>
                    </a:lnTo>
                    <a:lnTo>
                      <a:pt x="124" y="176"/>
                    </a:lnTo>
                    <a:lnTo>
                      <a:pt x="120" y="180"/>
                    </a:lnTo>
                    <a:lnTo>
                      <a:pt x="128" y="182"/>
                    </a:lnTo>
                    <a:lnTo>
                      <a:pt x="134" y="184"/>
                    </a:lnTo>
                    <a:lnTo>
                      <a:pt x="130" y="188"/>
                    </a:lnTo>
                    <a:lnTo>
                      <a:pt x="124" y="194"/>
                    </a:lnTo>
                    <a:lnTo>
                      <a:pt x="114" y="196"/>
                    </a:lnTo>
                    <a:lnTo>
                      <a:pt x="104" y="198"/>
                    </a:lnTo>
                    <a:lnTo>
                      <a:pt x="94" y="198"/>
                    </a:lnTo>
                    <a:lnTo>
                      <a:pt x="86" y="202"/>
                    </a:lnTo>
                    <a:lnTo>
                      <a:pt x="80" y="200"/>
                    </a:lnTo>
                    <a:lnTo>
                      <a:pt x="74" y="204"/>
                    </a:lnTo>
                    <a:lnTo>
                      <a:pt x="68" y="202"/>
                    </a:lnTo>
                    <a:lnTo>
                      <a:pt x="62" y="202"/>
                    </a:lnTo>
                    <a:lnTo>
                      <a:pt x="56" y="208"/>
                    </a:lnTo>
                    <a:lnTo>
                      <a:pt x="50" y="210"/>
                    </a:lnTo>
                    <a:lnTo>
                      <a:pt x="46" y="212"/>
                    </a:lnTo>
                    <a:lnTo>
                      <a:pt x="38" y="212"/>
                    </a:lnTo>
                    <a:lnTo>
                      <a:pt x="34" y="216"/>
                    </a:lnTo>
                    <a:lnTo>
                      <a:pt x="26" y="220"/>
                    </a:lnTo>
                    <a:lnTo>
                      <a:pt x="22" y="216"/>
                    </a:lnTo>
                    <a:lnTo>
                      <a:pt x="22" y="210"/>
                    </a:lnTo>
                    <a:lnTo>
                      <a:pt x="28" y="206"/>
                    </a:lnTo>
                    <a:lnTo>
                      <a:pt x="32" y="202"/>
                    </a:lnTo>
                    <a:lnTo>
                      <a:pt x="38" y="198"/>
                    </a:lnTo>
                    <a:lnTo>
                      <a:pt x="40" y="192"/>
                    </a:lnTo>
                    <a:lnTo>
                      <a:pt x="46" y="188"/>
                    </a:lnTo>
                    <a:lnTo>
                      <a:pt x="52" y="184"/>
                    </a:lnTo>
                    <a:lnTo>
                      <a:pt x="50" y="182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2" y="178"/>
                    </a:lnTo>
                    <a:lnTo>
                      <a:pt x="32" y="172"/>
                    </a:lnTo>
                    <a:lnTo>
                      <a:pt x="34" y="168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6" y="162"/>
                    </a:lnTo>
                    <a:lnTo>
                      <a:pt x="46" y="158"/>
                    </a:lnTo>
                    <a:lnTo>
                      <a:pt x="44" y="154"/>
                    </a:lnTo>
                    <a:lnTo>
                      <a:pt x="40" y="150"/>
                    </a:lnTo>
                    <a:lnTo>
                      <a:pt x="42" y="146"/>
                    </a:lnTo>
                    <a:lnTo>
                      <a:pt x="44" y="140"/>
                    </a:lnTo>
                    <a:lnTo>
                      <a:pt x="48" y="138"/>
                    </a:lnTo>
                    <a:lnTo>
                      <a:pt x="56" y="136"/>
                    </a:lnTo>
                    <a:lnTo>
                      <a:pt x="62" y="136"/>
                    </a:lnTo>
                    <a:lnTo>
                      <a:pt x="66" y="134"/>
                    </a:lnTo>
                    <a:lnTo>
                      <a:pt x="64" y="128"/>
                    </a:lnTo>
                    <a:lnTo>
                      <a:pt x="60" y="124"/>
                    </a:lnTo>
                    <a:lnTo>
                      <a:pt x="56" y="116"/>
                    </a:lnTo>
                    <a:lnTo>
                      <a:pt x="48" y="108"/>
                    </a:lnTo>
                    <a:lnTo>
                      <a:pt x="42" y="108"/>
                    </a:lnTo>
                    <a:lnTo>
                      <a:pt x="36" y="106"/>
                    </a:lnTo>
                    <a:lnTo>
                      <a:pt x="36" y="98"/>
                    </a:lnTo>
                    <a:lnTo>
                      <a:pt x="36" y="94"/>
                    </a:lnTo>
                    <a:lnTo>
                      <a:pt x="34" y="90"/>
                    </a:lnTo>
                    <a:lnTo>
                      <a:pt x="26" y="94"/>
                    </a:lnTo>
                    <a:lnTo>
                      <a:pt x="22" y="92"/>
                    </a:lnTo>
                    <a:lnTo>
                      <a:pt x="14" y="86"/>
                    </a:lnTo>
                    <a:lnTo>
                      <a:pt x="12" y="82"/>
                    </a:lnTo>
                    <a:lnTo>
                      <a:pt x="12" y="74"/>
                    </a:lnTo>
                    <a:lnTo>
                      <a:pt x="18" y="62"/>
                    </a:lnTo>
                    <a:lnTo>
                      <a:pt x="20" y="58"/>
                    </a:lnTo>
                    <a:lnTo>
                      <a:pt x="18" y="54"/>
                    </a:lnTo>
                    <a:lnTo>
                      <a:pt x="12" y="48"/>
                    </a:lnTo>
                    <a:lnTo>
                      <a:pt x="8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4" y="30"/>
                    </a:lnTo>
                    <a:lnTo>
                      <a:pt x="8" y="26"/>
                    </a:lnTo>
                    <a:lnTo>
                      <a:pt x="10" y="24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6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26" y="24"/>
                    </a:lnTo>
                    <a:lnTo>
                      <a:pt x="28" y="20"/>
                    </a:lnTo>
                    <a:lnTo>
                      <a:pt x="42" y="18"/>
                    </a:lnTo>
                  </a:path>
                </a:pathLst>
              </a:custGeom>
              <a:solidFill>
                <a:srgbClr val="00206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4" name="Freeform 382"/>
              <p:cNvSpPr>
                <a:spLocks/>
              </p:cNvSpPr>
              <p:nvPr/>
            </p:nvSpPr>
            <p:spPr bwMode="ltGray">
              <a:xfrm>
                <a:off x="2644" y="1602"/>
                <a:ext cx="140" cy="191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68" y="6"/>
                  </a:cxn>
                  <a:cxn ang="0">
                    <a:pos x="72" y="8"/>
                  </a:cxn>
                  <a:cxn ang="0">
                    <a:pos x="74" y="12"/>
                  </a:cxn>
                  <a:cxn ang="0">
                    <a:pos x="78" y="14"/>
                  </a:cxn>
                  <a:cxn ang="0">
                    <a:pos x="84" y="16"/>
                  </a:cxn>
                  <a:cxn ang="0">
                    <a:pos x="92" y="14"/>
                  </a:cxn>
                  <a:cxn ang="0">
                    <a:pos x="120" y="4"/>
                  </a:cxn>
                  <a:cxn ang="0">
                    <a:pos x="122" y="12"/>
                  </a:cxn>
                  <a:cxn ang="0">
                    <a:pos x="124" y="16"/>
                  </a:cxn>
                  <a:cxn ang="0">
                    <a:pos x="126" y="18"/>
                  </a:cxn>
                  <a:cxn ang="0">
                    <a:pos x="132" y="20"/>
                  </a:cxn>
                  <a:cxn ang="0">
                    <a:pos x="136" y="20"/>
                  </a:cxn>
                  <a:cxn ang="0">
                    <a:pos x="140" y="26"/>
                  </a:cxn>
                  <a:cxn ang="0">
                    <a:pos x="138" y="30"/>
                  </a:cxn>
                  <a:cxn ang="0">
                    <a:pos x="134" y="32"/>
                  </a:cxn>
                  <a:cxn ang="0">
                    <a:pos x="132" y="38"/>
                  </a:cxn>
                  <a:cxn ang="0">
                    <a:pos x="130" y="42"/>
                  </a:cxn>
                  <a:cxn ang="0">
                    <a:pos x="130" y="46"/>
                  </a:cxn>
                  <a:cxn ang="0">
                    <a:pos x="130" y="52"/>
                  </a:cxn>
                  <a:cxn ang="0">
                    <a:pos x="132" y="62"/>
                  </a:cxn>
                  <a:cxn ang="0">
                    <a:pos x="134" y="68"/>
                  </a:cxn>
                  <a:cxn ang="0">
                    <a:pos x="136" y="76"/>
                  </a:cxn>
                  <a:cxn ang="0">
                    <a:pos x="136" y="80"/>
                  </a:cxn>
                  <a:cxn ang="0">
                    <a:pos x="132" y="86"/>
                  </a:cxn>
                  <a:cxn ang="0">
                    <a:pos x="126" y="90"/>
                  </a:cxn>
                  <a:cxn ang="0">
                    <a:pos x="122" y="94"/>
                  </a:cxn>
                  <a:cxn ang="0">
                    <a:pos x="118" y="98"/>
                  </a:cxn>
                  <a:cxn ang="0">
                    <a:pos x="110" y="100"/>
                  </a:cxn>
                  <a:cxn ang="0">
                    <a:pos x="108" y="104"/>
                  </a:cxn>
                  <a:cxn ang="0">
                    <a:pos x="128" y="136"/>
                  </a:cxn>
                  <a:cxn ang="0">
                    <a:pos x="130" y="138"/>
                  </a:cxn>
                  <a:cxn ang="0">
                    <a:pos x="132" y="146"/>
                  </a:cxn>
                  <a:cxn ang="0">
                    <a:pos x="130" y="154"/>
                  </a:cxn>
                  <a:cxn ang="0">
                    <a:pos x="124" y="162"/>
                  </a:cxn>
                  <a:cxn ang="0">
                    <a:pos x="112" y="166"/>
                  </a:cxn>
                  <a:cxn ang="0">
                    <a:pos x="94" y="168"/>
                  </a:cxn>
                  <a:cxn ang="0">
                    <a:pos x="74" y="168"/>
                  </a:cxn>
                  <a:cxn ang="0">
                    <a:pos x="54" y="170"/>
                  </a:cxn>
                  <a:cxn ang="0">
                    <a:pos x="28" y="166"/>
                  </a:cxn>
                  <a:cxn ang="0">
                    <a:pos x="20" y="152"/>
                  </a:cxn>
                  <a:cxn ang="0">
                    <a:pos x="0" y="110"/>
                  </a:cxn>
                  <a:cxn ang="0">
                    <a:pos x="2" y="56"/>
                  </a:cxn>
                  <a:cxn ang="0">
                    <a:pos x="16" y="40"/>
                  </a:cxn>
                  <a:cxn ang="0">
                    <a:pos x="36" y="24"/>
                  </a:cxn>
                  <a:cxn ang="0">
                    <a:pos x="42" y="20"/>
                  </a:cxn>
                  <a:cxn ang="0">
                    <a:pos x="46" y="14"/>
                  </a:cxn>
                  <a:cxn ang="0">
                    <a:pos x="52" y="8"/>
                  </a:cxn>
                  <a:cxn ang="0">
                    <a:pos x="60" y="0"/>
                  </a:cxn>
                  <a:cxn ang="0">
                    <a:pos x="64" y="4"/>
                  </a:cxn>
                </a:cxnLst>
                <a:rect l="0" t="0" r="r" b="b"/>
                <a:pathLst>
                  <a:path w="141" h="171">
                    <a:moveTo>
                      <a:pt x="64" y="4"/>
                    </a:moveTo>
                    <a:lnTo>
                      <a:pt x="68" y="6"/>
                    </a:lnTo>
                    <a:lnTo>
                      <a:pt x="72" y="8"/>
                    </a:lnTo>
                    <a:lnTo>
                      <a:pt x="74" y="12"/>
                    </a:lnTo>
                    <a:lnTo>
                      <a:pt x="78" y="14"/>
                    </a:lnTo>
                    <a:lnTo>
                      <a:pt x="84" y="16"/>
                    </a:lnTo>
                    <a:lnTo>
                      <a:pt x="92" y="14"/>
                    </a:lnTo>
                    <a:lnTo>
                      <a:pt x="120" y="4"/>
                    </a:lnTo>
                    <a:lnTo>
                      <a:pt x="122" y="12"/>
                    </a:lnTo>
                    <a:lnTo>
                      <a:pt x="124" y="16"/>
                    </a:lnTo>
                    <a:lnTo>
                      <a:pt x="126" y="18"/>
                    </a:lnTo>
                    <a:lnTo>
                      <a:pt x="132" y="20"/>
                    </a:lnTo>
                    <a:lnTo>
                      <a:pt x="136" y="20"/>
                    </a:lnTo>
                    <a:lnTo>
                      <a:pt x="140" y="26"/>
                    </a:lnTo>
                    <a:lnTo>
                      <a:pt x="138" y="30"/>
                    </a:lnTo>
                    <a:lnTo>
                      <a:pt x="134" y="32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30" y="46"/>
                    </a:lnTo>
                    <a:lnTo>
                      <a:pt x="130" y="52"/>
                    </a:lnTo>
                    <a:lnTo>
                      <a:pt x="132" y="62"/>
                    </a:lnTo>
                    <a:lnTo>
                      <a:pt x="134" y="68"/>
                    </a:lnTo>
                    <a:lnTo>
                      <a:pt x="136" y="76"/>
                    </a:lnTo>
                    <a:lnTo>
                      <a:pt x="136" y="80"/>
                    </a:lnTo>
                    <a:lnTo>
                      <a:pt x="132" y="86"/>
                    </a:lnTo>
                    <a:lnTo>
                      <a:pt x="126" y="90"/>
                    </a:lnTo>
                    <a:lnTo>
                      <a:pt x="122" y="94"/>
                    </a:lnTo>
                    <a:lnTo>
                      <a:pt x="118" y="98"/>
                    </a:lnTo>
                    <a:lnTo>
                      <a:pt x="110" y="100"/>
                    </a:lnTo>
                    <a:lnTo>
                      <a:pt x="108" y="104"/>
                    </a:lnTo>
                    <a:lnTo>
                      <a:pt x="128" y="136"/>
                    </a:lnTo>
                    <a:lnTo>
                      <a:pt x="130" y="138"/>
                    </a:lnTo>
                    <a:lnTo>
                      <a:pt x="132" y="146"/>
                    </a:lnTo>
                    <a:lnTo>
                      <a:pt x="130" y="154"/>
                    </a:lnTo>
                    <a:lnTo>
                      <a:pt x="124" y="162"/>
                    </a:lnTo>
                    <a:lnTo>
                      <a:pt x="112" y="166"/>
                    </a:lnTo>
                    <a:lnTo>
                      <a:pt x="94" y="168"/>
                    </a:lnTo>
                    <a:lnTo>
                      <a:pt x="74" y="168"/>
                    </a:lnTo>
                    <a:lnTo>
                      <a:pt x="54" y="170"/>
                    </a:lnTo>
                    <a:lnTo>
                      <a:pt x="28" y="166"/>
                    </a:lnTo>
                    <a:lnTo>
                      <a:pt x="20" y="152"/>
                    </a:lnTo>
                    <a:lnTo>
                      <a:pt x="0" y="110"/>
                    </a:lnTo>
                    <a:lnTo>
                      <a:pt x="2" y="56"/>
                    </a:lnTo>
                    <a:lnTo>
                      <a:pt x="16" y="40"/>
                    </a:lnTo>
                    <a:lnTo>
                      <a:pt x="36" y="24"/>
                    </a:lnTo>
                    <a:lnTo>
                      <a:pt x="42" y="20"/>
                    </a:lnTo>
                    <a:lnTo>
                      <a:pt x="46" y="14"/>
                    </a:lnTo>
                    <a:lnTo>
                      <a:pt x="52" y="8"/>
                    </a:lnTo>
                    <a:lnTo>
                      <a:pt x="60" y="0"/>
                    </a:lnTo>
                    <a:lnTo>
                      <a:pt x="64" y="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5" name="Freeform 383"/>
              <p:cNvSpPr>
                <a:spLocks/>
              </p:cNvSpPr>
              <p:nvPr/>
            </p:nvSpPr>
            <p:spPr bwMode="ltGray">
              <a:xfrm>
                <a:off x="2611" y="1624"/>
                <a:ext cx="70" cy="73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8" y="48"/>
                  </a:cxn>
                  <a:cxn ang="0">
                    <a:pos x="10" y="42"/>
                  </a:cxn>
                  <a:cxn ang="0">
                    <a:pos x="20" y="12"/>
                  </a:cxn>
                  <a:cxn ang="0">
                    <a:pos x="28" y="8"/>
                  </a:cxn>
                  <a:cxn ang="0">
                    <a:pos x="32" y="8"/>
                  </a:cxn>
                  <a:cxn ang="0">
                    <a:pos x="36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2" y="2"/>
                  </a:cxn>
                  <a:cxn ang="0">
                    <a:pos x="68" y="0"/>
                  </a:cxn>
                  <a:cxn ang="0">
                    <a:pos x="70" y="4"/>
                  </a:cxn>
                  <a:cxn ang="0">
                    <a:pos x="70" y="8"/>
                  </a:cxn>
                  <a:cxn ang="0">
                    <a:pos x="64" y="8"/>
                  </a:cxn>
                  <a:cxn ang="0">
                    <a:pos x="60" y="12"/>
                  </a:cxn>
                  <a:cxn ang="0">
                    <a:pos x="58" y="18"/>
                  </a:cxn>
                  <a:cxn ang="0">
                    <a:pos x="56" y="26"/>
                  </a:cxn>
                  <a:cxn ang="0">
                    <a:pos x="56" y="32"/>
                  </a:cxn>
                  <a:cxn ang="0">
                    <a:pos x="56" y="38"/>
                  </a:cxn>
                  <a:cxn ang="0">
                    <a:pos x="56" y="42"/>
                  </a:cxn>
                  <a:cxn ang="0">
                    <a:pos x="54" y="46"/>
                  </a:cxn>
                  <a:cxn ang="0">
                    <a:pos x="48" y="50"/>
                  </a:cxn>
                  <a:cxn ang="0">
                    <a:pos x="44" y="56"/>
                  </a:cxn>
                  <a:cxn ang="0">
                    <a:pos x="40" y="58"/>
                  </a:cxn>
                  <a:cxn ang="0">
                    <a:pos x="36" y="62"/>
                  </a:cxn>
                  <a:cxn ang="0">
                    <a:pos x="12" y="64"/>
                  </a:cxn>
                  <a:cxn ang="0">
                    <a:pos x="4" y="60"/>
                  </a:cxn>
                  <a:cxn ang="0">
                    <a:pos x="0" y="56"/>
                  </a:cxn>
                </a:cxnLst>
                <a:rect l="0" t="0" r="r" b="b"/>
                <a:pathLst>
                  <a:path w="71" h="65">
                    <a:moveTo>
                      <a:pt x="0" y="56"/>
                    </a:moveTo>
                    <a:lnTo>
                      <a:pt x="8" y="48"/>
                    </a:lnTo>
                    <a:lnTo>
                      <a:pt x="10" y="42"/>
                    </a:lnTo>
                    <a:lnTo>
                      <a:pt x="20" y="12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2" y="2"/>
                    </a:lnTo>
                    <a:lnTo>
                      <a:pt x="68" y="0"/>
                    </a:lnTo>
                    <a:lnTo>
                      <a:pt x="70" y="4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60" y="12"/>
                    </a:lnTo>
                    <a:lnTo>
                      <a:pt x="58" y="18"/>
                    </a:lnTo>
                    <a:lnTo>
                      <a:pt x="56" y="26"/>
                    </a:lnTo>
                    <a:lnTo>
                      <a:pt x="56" y="32"/>
                    </a:lnTo>
                    <a:lnTo>
                      <a:pt x="56" y="38"/>
                    </a:lnTo>
                    <a:lnTo>
                      <a:pt x="56" y="42"/>
                    </a:lnTo>
                    <a:lnTo>
                      <a:pt x="54" y="46"/>
                    </a:lnTo>
                    <a:lnTo>
                      <a:pt x="48" y="50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2"/>
                    </a:lnTo>
                    <a:lnTo>
                      <a:pt x="12" y="64"/>
                    </a:lnTo>
                    <a:lnTo>
                      <a:pt x="4" y="60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00206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6" name="Freeform 384"/>
              <p:cNvSpPr>
                <a:spLocks/>
              </p:cNvSpPr>
              <p:nvPr/>
            </p:nvSpPr>
            <p:spPr bwMode="ltGray">
              <a:xfrm>
                <a:off x="2648" y="1772"/>
                <a:ext cx="77" cy="50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40" y="6"/>
                  </a:cxn>
                  <a:cxn ang="0">
                    <a:pos x="52" y="2"/>
                  </a:cxn>
                  <a:cxn ang="0">
                    <a:pos x="54" y="2"/>
                  </a:cxn>
                  <a:cxn ang="0">
                    <a:pos x="58" y="2"/>
                  </a:cxn>
                  <a:cxn ang="0">
                    <a:pos x="62" y="0"/>
                  </a:cxn>
                  <a:cxn ang="0">
                    <a:pos x="64" y="4"/>
                  </a:cxn>
                  <a:cxn ang="0">
                    <a:pos x="64" y="8"/>
                  </a:cxn>
                  <a:cxn ang="0">
                    <a:pos x="62" y="14"/>
                  </a:cxn>
                  <a:cxn ang="0">
                    <a:pos x="62" y="16"/>
                  </a:cxn>
                  <a:cxn ang="0">
                    <a:pos x="64" y="18"/>
                  </a:cxn>
                  <a:cxn ang="0">
                    <a:pos x="64" y="20"/>
                  </a:cxn>
                  <a:cxn ang="0">
                    <a:pos x="68" y="22"/>
                  </a:cxn>
                  <a:cxn ang="0">
                    <a:pos x="72" y="26"/>
                  </a:cxn>
                  <a:cxn ang="0">
                    <a:pos x="76" y="28"/>
                  </a:cxn>
                  <a:cxn ang="0">
                    <a:pos x="70" y="40"/>
                  </a:cxn>
                  <a:cxn ang="0">
                    <a:pos x="58" y="42"/>
                  </a:cxn>
                  <a:cxn ang="0">
                    <a:pos x="40" y="44"/>
                  </a:cxn>
                  <a:cxn ang="0">
                    <a:pos x="14" y="44"/>
                  </a:cxn>
                  <a:cxn ang="0">
                    <a:pos x="0" y="32"/>
                  </a:cxn>
                  <a:cxn ang="0">
                    <a:pos x="2" y="22"/>
                  </a:cxn>
                  <a:cxn ang="0">
                    <a:pos x="14" y="4"/>
                  </a:cxn>
                  <a:cxn ang="0">
                    <a:pos x="30" y="4"/>
                  </a:cxn>
                </a:cxnLst>
                <a:rect l="0" t="0" r="r" b="b"/>
                <a:pathLst>
                  <a:path w="77" h="45">
                    <a:moveTo>
                      <a:pt x="30" y="4"/>
                    </a:moveTo>
                    <a:lnTo>
                      <a:pt x="40" y="6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8" y="2"/>
                    </a:lnTo>
                    <a:lnTo>
                      <a:pt x="62" y="0"/>
                    </a:lnTo>
                    <a:lnTo>
                      <a:pt x="64" y="4"/>
                    </a:lnTo>
                    <a:lnTo>
                      <a:pt x="64" y="8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4" y="18"/>
                    </a:lnTo>
                    <a:lnTo>
                      <a:pt x="64" y="20"/>
                    </a:lnTo>
                    <a:lnTo>
                      <a:pt x="68" y="22"/>
                    </a:lnTo>
                    <a:lnTo>
                      <a:pt x="72" y="26"/>
                    </a:lnTo>
                    <a:lnTo>
                      <a:pt x="76" y="28"/>
                    </a:lnTo>
                    <a:lnTo>
                      <a:pt x="70" y="40"/>
                    </a:lnTo>
                    <a:lnTo>
                      <a:pt x="58" y="42"/>
                    </a:lnTo>
                    <a:lnTo>
                      <a:pt x="40" y="44"/>
                    </a:lnTo>
                    <a:lnTo>
                      <a:pt x="14" y="44"/>
                    </a:lnTo>
                    <a:lnTo>
                      <a:pt x="0" y="32"/>
                    </a:lnTo>
                    <a:lnTo>
                      <a:pt x="2" y="22"/>
                    </a:lnTo>
                    <a:lnTo>
                      <a:pt x="14" y="4"/>
                    </a:lnTo>
                    <a:lnTo>
                      <a:pt x="30" y="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7" name="Freeform 385"/>
              <p:cNvSpPr>
                <a:spLocks/>
              </p:cNvSpPr>
              <p:nvPr/>
            </p:nvSpPr>
            <p:spPr bwMode="ltGray">
              <a:xfrm>
                <a:off x="2644" y="1712"/>
                <a:ext cx="23" cy="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6"/>
                  </a:cxn>
                  <a:cxn ang="0">
                    <a:pos x="20" y="18"/>
                  </a:cxn>
                  <a:cxn ang="0">
                    <a:pos x="18" y="20"/>
                  </a:cxn>
                  <a:cxn ang="0">
                    <a:pos x="12" y="24"/>
                  </a:cxn>
                  <a:cxn ang="0">
                    <a:pos x="4" y="28"/>
                  </a:cxn>
                  <a:cxn ang="0">
                    <a:pos x="0" y="26"/>
                  </a:cxn>
                  <a:cxn ang="0">
                    <a:pos x="0" y="8"/>
                  </a:cxn>
                  <a:cxn ang="0">
                    <a:pos x="6" y="2"/>
                  </a:cxn>
                  <a:cxn ang="0">
                    <a:pos x="20" y="0"/>
                  </a:cxn>
                </a:cxnLst>
                <a:rect l="0" t="0" r="r" b="b"/>
                <a:pathLst>
                  <a:path w="23" h="29">
                    <a:moveTo>
                      <a:pt x="20" y="0"/>
                    </a:moveTo>
                    <a:lnTo>
                      <a:pt x="22" y="0"/>
                    </a:lnTo>
                    <a:lnTo>
                      <a:pt x="20" y="10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2" y="24"/>
                    </a:lnTo>
                    <a:lnTo>
                      <a:pt x="4" y="28"/>
                    </a:lnTo>
                    <a:lnTo>
                      <a:pt x="0" y="26"/>
                    </a:lnTo>
                    <a:lnTo>
                      <a:pt x="0" y="8"/>
                    </a:lnTo>
                    <a:lnTo>
                      <a:pt x="6" y="2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8" name="Freeform 386"/>
              <p:cNvSpPr>
                <a:spLocks/>
              </p:cNvSpPr>
              <p:nvPr/>
            </p:nvSpPr>
            <p:spPr bwMode="ltGray">
              <a:xfrm>
                <a:off x="2601" y="1687"/>
                <a:ext cx="66" cy="5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0"/>
                  </a:cxn>
                  <a:cxn ang="0">
                    <a:pos x="22" y="2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2" y="6"/>
                  </a:cxn>
                  <a:cxn ang="0">
                    <a:pos x="52" y="10"/>
                  </a:cxn>
                  <a:cxn ang="0">
                    <a:pos x="54" y="14"/>
                  </a:cxn>
                  <a:cxn ang="0">
                    <a:pos x="56" y="14"/>
                  </a:cxn>
                  <a:cxn ang="0">
                    <a:pos x="60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62" y="24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52" y="30"/>
                  </a:cxn>
                  <a:cxn ang="0">
                    <a:pos x="50" y="34"/>
                  </a:cxn>
                  <a:cxn ang="0">
                    <a:pos x="48" y="38"/>
                  </a:cxn>
                  <a:cxn ang="0">
                    <a:pos x="48" y="40"/>
                  </a:cxn>
                  <a:cxn ang="0">
                    <a:pos x="48" y="46"/>
                  </a:cxn>
                  <a:cxn ang="0">
                    <a:pos x="48" y="48"/>
                  </a:cxn>
                  <a:cxn ang="0">
                    <a:pos x="36" y="48"/>
                  </a:cxn>
                  <a:cxn ang="0">
                    <a:pos x="22" y="34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8"/>
                  </a:cxn>
                </a:cxnLst>
                <a:rect l="0" t="0" r="r" b="b"/>
                <a:pathLst>
                  <a:path w="67" h="49">
                    <a:moveTo>
                      <a:pt x="0" y="8"/>
                    </a:moveTo>
                    <a:lnTo>
                      <a:pt x="10" y="0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0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62" y="24"/>
                    </a:lnTo>
                    <a:lnTo>
                      <a:pt x="58" y="26"/>
                    </a:lnTo>
                    <a:lnTo>
                      <a:pt x="54" y="28"/>
                    </a:lnTo>
                    <a:lnTo>
                      <a:pt x="52" y="30"/>
                    </a:lnTo>
                    <a:lnTo>
                      <a:pt x="50" y="34"/>
                    </a:lnTo>
                    <a:lnTo>
                      <a:pt x="48" y="38"/>
                    </a:lnTo>
                    <a:lnTo>
                      <a:pt x="48" y="40"/>
                    </a:lnTo>
                    <a:lnTo>
                      <a:pt x="48" y="46"/>
                    </a:lnTo>
                    <a:lnTo>
                      <a:pt x="48" y="48"/>
                    </a:lnTo>
                    <a:lnTo>
                      <a:pt x="36" y="48"/>
                    </a:lnTo>
                    <a:lnTo>
                      <a:pt x="22" y="34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9" name="Freeform 387"/>
              <p:cNvSpPr>
                <a:spLocks/>
              </p:cNvSpPr>
              <p:nvPr/>
            </p:nvSpPr>
            <p:spPr bwMode="ltGray">
              <a:xfrm>
                <a:off x="2630" y="1139"/>
                <a:ext cx="387" cy="381"/>
              </a:xfrm>
              <a:custGeom>
                <a:avLst/>
                <a:gdLst/>
                <a:ahLst/>
                <a:cxnLst>
                  <a:cxn ang="0">
                    <a:pos x="360" y="44"/>
                  </a:cxn>
                  <a:cxn ang="0">
                    <a:pos x="378" y="46"/>
                  </a:cxn>
                  <a:cxn ang="0">
                    <a:pos x="388" y="38"/>
                  </a:cxn>
                  <a:cxn ang="0">
                    <a:pos x="368" y="38"/>
                  </a:cxn>
                  <a:cxn ang="0">
                    <a:pos x="348" y="36"/>
                  </a:cxn>
                  <a:cxn ang="0">
                    <a:pos x="344" y="32"/>
                  </a:cxn>
                  <a:cxn ang="0">
                    <a:pos x="350" y="18"/>
                  </a:cxn>
                  <a:cxn ang="0">
                    <a:pos x="334" y="8"/>
                  </a:cxn>
                  <a:cxn ang="0">
                    <a:pos x="316" y="18"/>
                  </a:cxn>
                  <a:cxn ang="0">
                    <a:pos x="316" y="4"/>
                  </a:cxn>
                  <a:cxn ang="0">
                    <a:pos x="294" y="8"/>
                  </a:cxn>
                  <a:cxn ang="0">
                    <a:pos x="284" y="18"/>
                  </a:cxn>
                  <a:cxn ang="0">
                    <a:pos x="278" y="32"/>
                  </a:cxn>
                  <a:cxn ang="0">
                    <a:pos x="278" y="14"/>
                  </a:cxn>
                  <a:cxn ang="0">
                    <a:pos x="276" y="2"/>
                  </a:cxn>
                  <a:cxn ang="0">
                    <a:pos x="262" y="14"/>
                  </a:cxn>
                  <a:cxn ang="0">
                    <a:pos x="250" y="12"/>
                  </a:cxn>
                  <a:cxn ang="0">
                    <a:pos x="238" y="6"/>
                  </a:cxn>
                  <a:cxn ang="0">
                    <a:pos x="226" y="22"/>
                  </a:cxn>
                  <a:cxn ang="0">
                    <a:pos x="210" y="36"/>
                  </a:cxn>
                  <a:cxn ang="0">
                    <a:pos x="194" y="32"/>
                  </a:cxn>
                  <a:cxn ang="0">
                    <a:pos x="178" y="40"/>
                  </a:cxn>
                  <a:cxn ang="0">
                    <a:pos x="164" y="50"/>
                  </a:cxn>
                  <a:cxn ang="0">
                    <a:pos x="156" y="62"/>
                  </a:cxn>
                  <a:cxn ang="0">
                    <a:pos x="138" y="52"/>
                  </a:cxn>
                  <a:cxn ang="0">
                    <a:pos x="132" y="68"/>
                  </a:cxn>
                  <a:cxn ang="0">
                    <a:pos x="126" y="78"/>
                  </a:cxn>
                  <a:cxn ang="0">
                    <a:pos x="116" y="90"/>
                  </a:cxn>
                  <a:cxn ang="0">
                    <a:pos x="138" y="80"/>
                  </a:cxn>
                  <a:cxn ang="0">
                    <a:pos x="152" y="84"/>
                  </a:cxn>
                  <a:cxn ang="0">
                    <a:pos x="138" y="92"/>
                  </a:cxn>
                  <a:cxn ang="0">
                    <a:pos x="132" y="106"/>
                  </a:cxn>
                  <a:cxn ang="0">
                    <a:pos x="118" y="118"/>
                  </a:cxn>
                  <a:cxn ang="0">
                    <a:pos x="112" y="144"/>
                  </a:cxn>
                  <a:cxn ang="0">
                    <a:pos x="100" y="160"/>
                  </a:cxn>
                  <a:cxn ang="0">
                    <a:pos x="90" y="172"/>
                  </a:cxn>
                  <a:cxn ang="0">
                    <a:pos x="76" y="178"/>
                  </a:cxn>
                  <a:cxn ang="0">
                    <a:pos x="66" y="198"/>
                  </a:cxn>
                  <a:cxn ang="0">
                    <a:pos x="50" y="198"/>
                  </a:cxn>
                  <a:cxn ang="0">
                    <a:pos x="58" y="212"/>
                  </a:cxn>
                  <a:cxn ang="0">
                    <a:pos x="42" y="214"/>
                  </a:cxn>
                  <a:cxn ang="0">
                    <a:pos x="24" y="228"/>
                  </a:cxn>
                  <a:cxn ang="0">
                    <a:pos x="4" y="234"/>
                  </a:cxn>
                  <a:cxn ang="0">
                    <a:pos x="6" y="260"/>
                  </a:cxn>
                  <a:cxn ang="0">
                    <a:pos x="8" y="282"/>
                  </a:cxn>
                  <a:cxn ang="0">
                    <a:pos x="8" y="306"/>
                  </a:cxn>
                  <a:cxn ang="0">
                    <a:pos x="18" y="328"/>
                  </a:cxn>
                  <a:cxn ang="0">
                    <a:pos x="52" y="334"/>
                  </a:cxn>
                  <a:cxn ang="0">
                    <a:pos x="82" y="312"/>
                  </a:cxn>
                  <a:cxn ang="0">
                    <a:pos x="110" y="318"/>
                  </a:cxn>
                  <a:cxn ang="0">
                    <a:pos x="120" y="214"/>
                  </a:cxn>
                  <a:cxn ang="0">
                    <a:pos x="182" y="134"/>
                  </a:cxn>
                  <a:cxn ang="0">
                    <a:pos x="290" y="86"/>
                  </a:cxn>
                  <a:cxn ang="0">
                    <a:pos x="334" y="54"/>
                  </a:cxn>
                </a:cxnLst>
                <a:rect l="0" t="0" r="r" b="b"/>
                <a:pathLst>
                  <a:path w="389" h="341">
                    <a:moveTo>
                      <a:pt x="334" y="54"/>
                    </a:moveTo>
                    <a:lnTo>
                      <a:pt x="338" y="54"/>
                    </a:lnTo>
                    <a:lnTo>
                      <a:pt x="360" y="44"/>
                    </a:lnTo>
                    <a:lnTo>
                      <a:pt x="366" y="44"/>
                    </a:lnTo>
                    <a:lnTo>
                      <a:pt x="372" y="46"/>
                    </a:lnTo>
                    <a:lnTo>
                      <a:pt x="378" y="46"/>
                    </a:lnTo>
                    <a:lnTo>
                      <a:pt x="384" y="46"/>
                    </a:lnTo>
                    <a:lnTo>
                      <a:pt x="388" y="44"/>
                    </a:lnTo>
                    <a:lnTo>
                      <a:pt x="388" y="38"/>
                    </a:lnTo>
                    <a:lnTo>
                      <a:pt x="382" y="36"/>
                    </a:lnTo>
                    <a:lnTo>
                      <a:pt x="376" y="36"/>
                    </a:lnTo>
                    <a:lnTo>
                      <a:pt x="368" y="38"/>
                    </a:lnTo>
                    <a:lnTo>
                      <a:pt x="364" y="38"/>
                    </a:lnTo>
                    <a:lnTo>
                      <a:pt x="358" y="38"/>
                    </a:lnTo>
                    <a:lnTo>
                      <a:pt x="348" y="36"/>
                    </a:lnTo>
                    <a:lnTo>
                      <a:pt x="342" y="38"/>
                    </a:lnTo>
                    <a:lnTo>
                      <a:pt x="338" y="34"/>
                    </a:lnTo>
                    <a:lnTo>
                      <a:pt x="344" y="32"/>
                    </a:lnTo>
                    <a:lnTo>
                      <a:pt x="348" y="28"/>
                    </a:lnTo>
                    <a:lnTo>
                      <a:pt x="352" y="24"/>
                    </a:lnTo>
                    <a:lnTo>
                      <a:pt x="350" y="18"/>
                    </a:lnTo>
                    <a:lnTo>
                      <a:pt x="346" y="14"/>
                    </a:lnTo>
                    <a:lnTo>
                      <a:pt x="340" y="10"/>
                    </a:lnTo>
                    <a:lnTo>
                      <a:pt x="334" y="8"/>
                    </a:lnTo>
                    <a:lnTo>
                      <a:pt x="324" y="8"/>
                    </a:lnTo>
                    <a:lnTo>
                      <a:pt x="320" y="14"/>
                    </a:lnTo>
                    <a:lnTo>
                      <a:pt x="316" y="18"/>
                    </a:lnTo>
                    <a:lnTo>
                      <a:pt x="312" y="18"/>
                    </a:lnTo>
                    <a:lnTo>
                      <a:pt x="312" y="8"/>
                    </a:lnTo>
                    <a:lnTo>
                      <a:pt x="316" y="4"/>
                    </a:lnTo>
                    <a:lnTo>
                      <a:pt x="312" y="0"/>
                    </a:lnTo>
                    <a:lnTo>
                      <a:pt x="308" y="2"/>
                    </a:lnTo>
                    <a:lnTo>
                      <a:pt x="294" y="8"/>
                    </a:lnTo>
                    <a:lnTo>
                      <a:pt x="292" y="8"/>
                    </a:lnTo>
                    <a:lnTo>
                      <a:pt x="286" y="14"/>
                    </a:lnTo>
                    <a:lnTo>
                      <a:pt x="284" y="18"/>
                    </a:lnTo>
                    <a:lnTo>
                      <a:pt x="282" y="22"/>
                    </a:lnTo>
                    <a:lnTo>
                      <a:pt x="282" y="30"/>
                    </a:lnTo>
                    <a:lnTo>
                      <a:pt x="278" y="32"/>
                    </a:lnTo>
                    <a:lnTo>
                      <a:pt x="274" y="28"/>
                    </a:lnTo>
                    <a:lnTo>
                      <a:pt x="274" y="20"/>
                    </a:lnTo>
                    <a:lnTo>
                      <a:pt x="278" y="14"/>
                    </a:lnTo>
                    <a:lnTo>
                      <a:pt x="280" y="8"/>
                    </a:lnTo>
                    <a:lnTo>
                      <a:pt x="284" y="2"/>
                    </a:lnTo>
                    <a:lnTo>
                      <a:pt x="276" y="2"/>
                    </a:lnTo>
                    <a:lnTo>
                      <a:pt x="270" y="4"/>
                    </a:lnTo>
                    <a:lnTo>
                      <a:pt x="264" y="10"/>
                    </a:lnTo>
                    <a:lnTo>
                      <a:pt x="262" y="14"/>
                    </a:lnTo>
                    <a:lnTo>
                      <a:pt x="258" y="18"/>
                    </a:lnTo>
                    <a:lnTo>
                      <a:pt x="252" y="18"/>
                    </a:lnTo>
                    <a:lnTo>
                      <a:pt x="250" y="12"/>
                    </a:lnTo>
                    <a:lnTo>
                      <a:pt x="248" y="8"/>
                    </a:lnTo>
                    <a:lnTo>
                      <a:pt x="244" y="6"/>
                    </a:lnTo>
                    <a:lnTo>
                      <a:pt x="238" y="6"/>
                    </a:lnTo>
                    <a:lnTo>
                      <a:pt x="234" y="12"/>
                    </a:lnTo>
                    <a:lnTo>
                      <a:pt x="230" y="18"/>
                    </a:lnTo>
                    <a:lnTo>
                      <a:pt x="226" y="22"/>
                    </a:lnTo>
                    <a:lnTo>
                      <a:pt x="222" y="28"/>
                    </a:lnTo>
                    <a:lnTo>
                      <a:pt x="218" y="32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6"/>
                    </a:lnTo>
                    <a:lnTo>
                      <a:pt x="194" y="32"/>
                    </a:lnTo>
                    <a:lnTo>
                      <a:pt x="186" y="32"/>
                    </a:lnTo>
                    <a:lnTo>
                      <a:pt x="182" y="34"/>
                    </a:lnTo>
                    <a:lnTo>
                      <a:pt x="178" y="40"/>
                    </a:lnTo>
                    <a:lnTo>
                      <a:pt x="174" y="44"/>
                    </a:lnTo>
                    <a:lnTo>
                      <a:pt x="168" y="46"/>
                    </a:lnTo>
                    <a:lnTo>
                      <a:pt x="164" y="50"/>
                    </a:lnTo>
                    <a:lnTo>
                      <a:pt x="164" y="56"/>
                    </a:lnTo>
                    <a:lnTo>
                      <a:pt x="164" y="62"/>
                    </a:lnTo>
                    <a:lnTo>
                      <a:pt x="156" y="62"/>
                    </a:lnTo>
                    <a:lnTo>
                      <a:pt x="150" y="60"/>
                    </a:lnTo>
                    <a:lnTo>
                      <a:pt x="148" y="54"/>
                    </a:lnTo>
                    <a:lnTo>
                      <a:pt x="138" y="52"/>
                    </a:lnTo>
                    <a:lnTo>
                      <a:pt x="132" y="56"/>
                    </a:lnTo>
                    <a:lnTo>
                      <a:pt x="130" y="62"/>
                    </a:lnTo>
                    <a:lnTo>
                      <a:pt x="132" y="68"/>
                    </a:lnTo>
                    <a:lnTo>
                      <a:pt x="136" y="74"/>
                    </a:lnTo>
                    <a:lnTo>
                      <a:pt x="134" y="78"/>
                    </a:lnTo>
                    <a:lnTo>
                      <a:pt x="126" y="78"/>
                    </a:lnTo>
                    <a:lnTo>
                      <a:pt x="122" y="78"/>
                    </a:lnTo>
                    <a:lnTo>
                      <a:pt x="112" y="86"/>
                    </a:lnTo>
                    <a:lnTo>
                      <a:pt x="116" y="90"/>
                    </a:lnTo>
                    <a:lnTo>
                      <a:pt x="126" y="88"/>
                    </a:lnTo>
                    <a:lnTo>
                      <a:pt x="132" y="86"/>
                    </a:lnTo>
                    <a:lnTo>
                      <a:pt x="138" y="80"/>
                    </a:lnTo>
                    <a:lnTo>
                      <a:pt x="148" y="78"/>
                    </a:lnTo>
                    <a:lnTo>
                      <a:pt x="152" y="80"/>
                    </a:lnTo>
                    <a:lnTo>
                      <a:pt x="152" y="84"/>
                    </a:lnTo>
                    <a:lnTo>
                      <a:pt x="146" y="88"/>
                    </a:lnTo>
                    <a:lnTo>
                      <a:pt x="140" y="90"/>
                    </a:lnTo>
                    <a:lnTo>
                      <a:pt x="138" y="92"/>
                    </a:lnTo>
                    <a:lnTo>
                      <a:pt x="136" y="98"/>
                    </a:lnTo>
                    <a:lnTo>
                      <a:pt x="136" y="102"/>
                    </a:lnTo>
                    <a:lnTo>
                      <a:pt x="132" y="106"/>
                    </a:lnTo>
                    <a:lnTo>
                      <a:pt x="126" y="108"/>
                    </a:lnTo>
                    <a:lnTo>
                      <a:pt x="120" y="114"/>
                    </a:lnTo>
                    <a:lnTo>
                      <a:pt x="118" y="118"/>
                    </a:lnTo>
                    <a:lnTo>
                      <a:pt x="112" y="126"/>
                    </a:lnTo>
                    <a:lnTo>
                      <a:pt x="110" y="134"/>
                    </a:lnTo>
                    <a:lnTo>
                      <a:pt x="112" y="144"/>
                    </a:lnTo>
                    <a:lnTo>
                      <a:pt x="106" y="148"/>
                    </a:lnTo>
                    <a:lnTo>
                      <a:pt x="102" y="152"/>
                    </a:lnTo>
                    <a:lnTo>
                      <a:pt x="100" y="160"/>
                    </a:lnTo>
                    <a:lnTo>
                      <a:pt x="94" y="164"/>
                    </a:lnTo>
                    <a:lnTo>
                      <a:pt x="92" y="168"/>
                    </a:lnTo>
                    <a:lnTo>
                      <a:pt x="90" y="172"/>
                    </a:lnTo>
                    <a:lnTo>
                      <a:pt x="88" y="176"/>
                    </a:lnTo>
                    <a:lnTo>
                      <a:pt x="82" y="176"/>
                    </a:lnTo>
                    <a:lnTo>
                      <a:pt x="76" y="178"/>
                    </a:lnTo>
                    <a:lnTo>
                      <a:pt x="76" y="186"/>
                    </a:lnTo>
                    <a:lnTo>
                      <a:pt x="72" y="190"/>
                    </a:lnTo>
                    <a:lnTo>
                      <a:pt x="66" y="198"/>
                    </a:lnTo>
                    <a:lnTo>
                      <a:pt x="60" y="196"/>
                    </a:lnTo>
                    <a:lnTo>
                      <a:pt x="56" y="196"/>
                    </a:lnTo>
                    <a:lnTo>
                      <a:pt x="50" y="198"/>
                    </a:lnTo>
                    <a:lnTo>
                      <a:pt x="52" y="206"/>
                    </a:lnTo>
                    <a:lnTo>
                      <a:pt x="56" y="208"/>
                    </a:lnTo>
                    <a:lnTo>
                      <a:pt x="58" y="212"/>
                    </a:lnTo>
                    <a:lnTo>
                      <a:pt x="54" y="216"/>
                    </a:lnTo>
                    <a:lnTo>
                      <a:pt x="48" y="216"/>
                    </a:lnTo>
                    <a:lnTo>
                      <a:pt x="42" y="214"/>
                    </a:lnTo>
                    <a:lnTo>
                      <a:pt x="36" y="218"/>
                    </a:lnTo>
                    <a:lnTo>
                      <a:pt x="28" y="224"/>
                    </a:lnTo>
                    <a:lnTo>
                      <a:pt x="24" y="228"/>
                    </a:lnTo>
                    <a:lnTo>
                      <a:pt x="18" y="232"/>
                    </a:lnTo>
                    <a:lnTo>
                      <a:pt x="12" y="234"/>
                    </a:lnTo>
                    <a:lnTo>
                      <a:pt x="4" y="234"/>
                    </a:lnTo>
                    <a:lnTo>
                      <a:pt x="0" y="242"/>
                    </a:lnTo>
                    <a:lnTo>
                      <a:pt x="6" y="254"/>
                    </a:lnTo>
                    <a:lnTo>
                      <a:pt x="6" y="260"/>
                    </a:lnTo>
                    <a:lnTo>
                      <a:pt x="4" y="264"/>
                    </a:lnTo>
                    <a:lnTo>
                      <a:pt x="4" y="278"/>
                    </a:lnTo>
                    <a:lnTo>
                      <a:pt x="8" y="282"/>
                    </a:lnTo>
                    <a:lnTo>
                      <a:pt x="18" y="292"/>
                    </a:lnTo>
                    <a:lnTo>
                      <a:pt x="14" y="294"/>
                    </a:lnTo>
                    <a:lnTo>
                      <a:pt x="8" y="306"/>
                    </a:lnTo>
                    <a:lnTo>
                      <a:pt x="14" y="308"/>
                    </a:lnTo>
                    <a:lnTo>
                      <a:pt x="18" y="312"/>
                    </a:lnTo>
                    <a:lnTo>
                      <a:pt x="18" y="328"/>
                    </a:lnTo>
                    <a:lnTo>
                      <a:pt x="26" y="332"/>
                    </a:lnTo>
                    <a:lnTo>
                      <a:pt x="46" y="340"/>
                    </a:lnTo>
                    <a:lnTo>
                      <a:pt x="52" y="334"/>
                    </a:lnTo>
                    <a:lnTo>
                      <a:pt x="68" y="322"/>
                    </a:lnTo>
                    <a:lnTo>
                      <a:pt x="74" y="318"/>
                    </a:lnTo>
                    <a:lnTo>
                      <a:pt x="82" y="312"/>
                    </a:lnTo>
                    <a:lnTo>
                      <a:pt x="90" y="308"/>
                    </a:lnTo>
                    <a:lnTo>
                      <a:pt x="94" y="318"/>
                    </a:lnTo>
                    <a:lnTo>
                      <a:pt x="110" y="318"/>
                    </a:lnTo>
                    <a:lnTo>
                      <a:pt x="122" y="306"/>
                    </a:lnTo>
                    <a:lnTo>
                      <a:pt x="140" y="248"/>
                    </a:lnTo>
                    <a:lnTo>
                      <a:pt x="120" y="214"/>
                    </a:lnTo>
                    <a:lnTo>
                      <a:pt x="158" y="188"/>
                    </a:lnTo>
                    <a:lnTo>
                      <a:pt x="148" y="158"/>
                    </a:lnTo>
                    <a:lnTo>
                      <a:pt x="182" y="134"/>
                    </a:lnTo>
                    <a:lnTo>
                      <a:pt x="198" y="94"/>
                    </a:lnTo>
                    <a:lnTo>
                      <a:pt x="242" y="80"/>
                    </a:lnTo>
                    <a:lnTo>
                      <a:pt x="290" y="86"/>
                    </a:lnTo>
                    <a:lnTo>
                      <a:pt x="306" y="62"/>
                    </a:lnTo>
                    <a:lnTo>
                      <a:pt x="316" y="50"/>
                    </a:lnTo>
                    <a:lnTo>
                      <a:pt x="334" y="5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0" name="Freeform 388"/>
              <p:cNvSpPr>
                <a:spLocks/>
              </p:cNvSpPr>
              <p:nvPr/>
            </p:nvSpPr>
            <p:spPr bwMode="ltGray">
              <a:xfrm>
                <a:off x="2849" y="1175"/>
                <a:ext cx="158" cy="29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28" y="36"/>
                  </a:cxn>
                  <a:cxn ang="0">
                    <a:pos x="36" y="36"/>
                  </a:cxn>
                  <a:cxn ang="0">
                    <a:pos x="46" y="30"/>
                  </a:cxn>
                  <a:cxn ang="0">
                    <a:pos x="54" y="36"/>
                  </a:cxn>
                  <a:cxn ang="0">
                    <a:pos x="64" y="36"/>
                  </a:cxn>
                  <a:cxn ang="0">
                    <a:pos x="70" y="22"/>
                  </a:cxn>
                  <a:cxn ang="0">
                    <a:pos x="72" y="8"/>
                  </a:cxn>
                  <a:cxn ang="0">
                    <a:pos x="92" y="2"/>
                  </a:cxn>
                  <a:cxn ang="0">
                    <a:pos x="110" y="8"/>
                  </a:cxn>
                  <a:cxn ang="0">
                    <a:pos x="116" y="20"/>
                  </a:cxn>
                  <a:cxn ang="0">
                    <a:pos x="110" y="28"/>
                  </a:cxn>
                  <a:cxn ang="0">
                    <a:pos x="108" y="38"/>
                  </a:cxn>
                  <a:cxn ang="0">
                    <a:pos x="104" y="48"/>
                  </a:cxn>
                  <a:cxn ang="0">
                    <a:pos x="118" y="54"/>
                  </a:cxn>
                  <a:cxn ang="0">
                    <a:pos x="126" y="92"/>
                  </a:cxn>
                  <a:cxn ang="0">
                    <a:pos x="134" y="100"/>
                  </a:cxn>
                  <a:cxn ang="0">
                    <a:pos x="138" y="112"/>
                  </a:cxn>
                  <a:cxn ang="0">
                    <a:pos x="136" y="124"/>
                  </a:cxn>
                  <a:cxn ang="0">
                    <a:pos x="134" y="136"/>
                  </a:cxn>
                  <a:cxn ang="0">
                    <a:pos x="138" y="144"/>
                  </a:cxn>
                  <a:cxn ang="0">
                    <a:pos x="140" y="160"/>
                  </a:cxn>
                  <a:cxn ang="0">
                    <a:pos x="146" y="174"/>
                  </a:cxn>
                  <a:cxn ang="0">
                    <a:pos x="158" y="184"/>
                  </a:cxn>
                  <a:cxn ang="0">
                    <a:pos x="152" y="190"/>
                  </a:cxn>
                  <a:cxn ang="0">
                    <a:pos x="144" y="198"/>
                  </a:cxn>
                  <a:cxn ang="0">
                    <a:pos x="140" y="212"/>
                  </a:cxn>
                  <a:cxn ang="0">
                    <a:pos x="134" y="226"/>
                  </a:cxn>
                  <a:cxn ang="0">
                    <a:pos x="122" y="238"/>
                  </a:cxn>
                  <a:cxn ang="0">
                    <a:pos x="114" y="244"/>
                  </a:cxn>
                  <a:cxn ang="0">
                    <a:pos x="98" y="244"/>
                  </a:cxn>
                  <a:cxn ang="0">
                    <a:pos x="80" y="248"/>
                  </a:cxn>
                  <a:cxn ang="0">
                    <a:pos x="64" y="256"/>
                  </a:cxn>
                  <a:cxn ang="0">
                    <a:pos x="48" y="260"/>
                  </a:cxn>
                  <a:cxn ang="0">
                    <a:pos x="36" y="258"/>
                  </a:cxn>
                  <a:cxn ang="0">
                    <a:pos x="30" y="244"/>
                  </a:cxn>
                  <a:cxn ang="0">
                    <a:pos x="18" y="244"/>
                  </a:cxn>
                  <a:cxn ang="0">
                    <a:pos x="12" y="226"/>
                  </a:cxn>
                  <a:cxn ang="0">
                    <a:pos x="10" y="210"/>
                  </a:cxn>
                  <a:cxn ang="0">
                    <a:pos x="8" y="190"/>
                  </a:cxn>
                  <a:cxn ang="0">
                    <a:pos x="18" y="176"/>
                  </a:cxn>
                  <a:cxn ang="0">
                    <a:pos x="40" y="158"/>
                  </a:cxn>
                  <a:cxn ang="0">
                    <a:pos x="50" y="148"/>
                  </a:cxn>
                  <a:cxn ang="0">
                    <a:pos x="58" y="138"/>
                  </a:cxn>
                  <a:cxn ang="0">
                    <a:pos x="70" y="134"/>
                  </a:cxn>
                  <a:cxn ang="0">
                    <a:pos x="66" y="120"/>
                  </a:cxn>
                  <a:cxn ang="0">
                    <a:pos x="54" y="112"/>
                  </a:cxn>
                  <a:cxn ang="0">
                    <a:pos x="42" y="108"/>
                  </a:cxn>
                  <a:cxn ang="0">
                    <a:pos x="14" y="74"/>
                  </a:cxn>
                  <a:cxn ang="0">
                    <a:pos x="4" y="28"/>
                  </a:cxn>
                </a:cxnLst>
                <a:rect l="0" t="0" r="r" b="b"/>
                <a:pathLst>
                  <a:path w="159" h="263">
                    <a:moveTo>
                      <a:pt x="4" y="28"/>
                    </a:moveTo>
                    <a:lnTo>
                      <a:pt x="6" y="24"/>
                    </a:lnTo>
                    <a:lnTo>
                      <a:pt x="26" y="32"/>
                    </a:lnTo>
                    <a:lnTo>
                      <a:pt x="28" y="36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42" y="32"/>
                    </a:lnTo>
                    <a:lnTo>
                      <a:pt x="46" y="30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60" y="40"/>
                    </a:lnTo>
                    <a:lnTo>
                      <a:pt x="64" y="36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70" y="14"/>
                    </a:lnTo>
                    <a:lnTo>
                      <a:pt x="72" y="8"/>
                    </a:lnTo>
                    <a:lnTo>
                      <a:pt x="80" y="4"/>
                    </a:lnTo>
                    <a:lnTo>
                      <a:pt x="92" y="2"/>
                    </a:lnTo>
                    <a:lnTo>
                      <a:pt x="102" y="0"/>
                    </a:lnTo>
                    <a:lnTo>
                      <a:pt x="110" y="8"/>
                    </a:lnTo>
                    <a:lnTo>
                      <a:pt x="114" y="14"/>
                    </a:lnTo>
                    <a:lnTo>
                      <a:pt x="116" y="20"/>
                    </a:lnTo>
                    <a:lnTo>
                      <a:pt x="114" y="24"/>
                    </a:lnTo>
                    <a:lnTo>
                      <a:pt x="110" y="28"/>
                    </a:lnTo>
                    <a:lnTo>
                      <a:pt x="108" y="34"/>
                    </a:lnTo>
                    <a:lnTo>
                      <a:pt x="108" y="38"/>
                    </a:lnTo>
                    <a:lnTo>
                      <a:pt x="106" y="42"/>
                    </a:lnTo>
                    <a:lnTo>
                      <a:pt x="104" y="48"/>
                    </a:lnTo>
                    <a:lnTo>
                      <a:pt x="110" y="54"/>
                    </a:lnTo>
                    <a:lnTo>
                      <a:pt x="118" y="54"/>
                    </a:lnTo>
                    <a:lnTo>
                      <a:pt x="124" y="58"/>
                    </a:lnTo>
                    <a:lnTo>
                      <a:pt x="126" y="92"/>
                    </a:lnTo>
                    <a:lnTo>
                      <a:pt x="130" y="98"/>
                    </a:lnTo>
                    <a:lnTo>
                      <a:pt x="134" y="100"/>
                    </a:lnTo>
                    <a:lnTo>
                      <a:pt x="138" y="106"/>
                    </a:lnTo>
                    <a:lnTo>
                      <a:pt x="138" y="112"/>
                    </a:lnTo>
                    <a:lnTo>
                      <a:pt x="138" y="118"/>
                    </a:lnTo>
                    <a:lnTo>
                      <a:pt x="136" y="124"/>
                    </a:lnTo>
                    <a:lnTo>
                      <a:pt x="134" y="130"/>
                    </a:lnTo>
                    <a:lnTo>
                      <a:pt x="134" y="136"/>
                    </a:lnTo>
                    <a:lnTo>
                      <a:pt x="136" y="140"/>
                    </a:lnTo>
                    <a:lnTo>
                      <a:pt x="138" y="144"/>
                    </a:lnTo>
                    <a:lnTo>
                      <a:pt x="140" y="152"/>
                    </a:lnTo>
                    <a:lnTo>
                      <a:pt x="140" y="160"/>
                    </a:lnTo>
                    <a:lnTo>
                      <a:pt x="140" y="170"/>
                    </a:lnTo>
                    <a:lnTo>
                      <a:pt x="146" y="174"/>
                    </a:lnTo>
                    <a:lnTo>
                      <a:pt x="152" y="178"/>
                    </a:lnTo>
                    <a:lnTo>
                      <a:pt x="158" y="184"/>
                    </a:lnTo>
                    <a:lnTo>
                      <a:pt x="158" y="188"/>
                    </a:lnTo>
                    <a:lnTo>
                      <a:pt x="152" y="190"/>
                    </a:lnTo>
                    <a:lnTo>
                      <a:pt x="146" y="192"/>
                    </a:lnTo>
                    <a:lnTo>
                      <a:pt x="144" y="198"/>
                    </a:lnTo>
                    <a:lnTo>
                      <a:pt x="140" y="206"/>
                    </a:lnTo>
                    <a:lnTo>
                      <a:pt x="140" y="212"/>
                    </a:lnTo>
                    <a:lnTo>
                      <a:pt x="138" y="220"/>
                    </a:lnTo>
                    <a:lnTo>
                      <a:pt x="134" y="226"/>
                    </a:lnTo>
                    <a:lnTo>
                      <a:pt x="126" y="232"/>
                    </a:lnTo>
                    <a:lnTo>
                      <a:pt x="122" y="238"/>
                    </a:lnTo>
                    <a:lnTo>
                      <a:pt x="120" y="242"/>
                    </a:lnTo>
                    <a:lnTo>
                      <a:pt x="114" y="244"/>
                    </a:lnTo>
                    <a:lnTo>
                      <a:pt x="106" y="244"/>
                    </a:lnTo>
                    <a:lnTo>
                      <a:pt x="98" y="244"/>
                    </a:lnTo>
                    <a:lnTo>
                      <a:pt x="90" y="246"/>
                    </a:lnTo>
                    <a:lnTo>
                      <a:pt x="80" y="248"/>
                    </a:lnTo>
                    <a:lnTo>
                      <a:pt x="72" y="250"/>
                    </a:lnTo>
                    <a:lnTo>
                      <a:pt x="64" y="256"/>
                    </a:lnTo>
                    <a:lnTo>
                      <a:pt x="54" y="258"/>
                    </a:lnTo>
                    <a:lnTo>
                      <a:pt x="48" y="260"/>
                    </a:lnTo>
                    <a:lnTo>
                      <a:pt x="40" y="262"/>
                    </a:lnTo>
                    <a:lnTo>
                      <a:pt x="36" y="258"/>
                    </a:lnTo>
                    <a:lnTo>
                      <a:pt x="36" y="248"/>
                    </a:lnTo>
                    <a:lnTo>
                      <a:pt x="30" y="244"/>
                    </a:lnTo>
                    <a:lnTo>
                      <a:pt x="24" y="246"/>
                    </a:lnTo>
                    <a:lnTo>
                      <a:pt x="18" y="244"/>
                    </a:lnTo>
                    <a:lnTo>
                      <a:pt x="12" y="240"/>
                    </a:lnTo>
                    <a:lnTo>
                      <a:pt x="12" y="226"/>
                    </a:lnTo>
                    <a:lnTo>
                      <a:pt x="12" y="218"/>
                    </a:lnTo>
                    <a:lnTo>
                      <a:pt x="10" y="210"/>
                    </a:lnTo>
                    <a:lnTo>
                      <a:pt x="8" y="200"/>
                    </a:lnTo>
                    <a:lnTo>
                      <a:pt x="8" y="190"/>
                    </a:lnTo>
                    <a:lnTo>
                      <a:pt x="10" y="184"/>
                    </a:lnTo>
                    <a:lnTo>
                      <a:pt x="18" y="176"/>
                    </a:lnTo>
                    <a:lnTo>
                      <a:pt x="30" y="166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50" y="148"/>
                    </a:lnTo>
                    <a:lnTo>
                      <a:pt x="50" y="142"/>
                    </a:lnTo>
                    <a:lnTo>
                      <a:pt x="58" y="138"/>
                    </a:lnTo>
                    <a:lnTo>
                      <a:pt x="66" y="138"/>
                    </a:lnTo>
                    <a:lnTo>
                      <a:pt x="70" y="134"/>
                    </a:lnTo>
                    <a:lnTo>
                      <a:pt x="70" y="124"/>
                    </a:lnTo>
                    <a:lnTo>
                      <a:pt x="66" y="120"/>
                    </a:lnTo>
                    <a:lnTo>
                      <a:pt x="60" y="114"/>
                    </a:lnTo>
                    <a:lnTo>
                      <a:pt x="54" y="112"/>
                    </a:lnTo>
                    <a:lnTo>
                      <a:pt x="52" y="110"/>
                    </a:lnTo>
                    <a:lnTo>
                      <a:pt x="42" y="108"/>
                    </a:lnTo>
                    <a:lnTo>
                      <a:pt x="22" y="94"/>
                    </a:lnTo>
                    <a:lnTo>
                      <a:pt x="14" y="74"/>
                    </a:lnTo>
                    <a:lnTo>
                      <a:pt x="0" y="38"/>
                    </a:lnTo>
                    <a:lnTo>
                      <a:pt x="4" y="28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1" name="Freeform 389"/>
              <p:cNvSpPr>
                <a:spLocks/>
              </p:cNvSpPr>
              <p:nvPr/>
            </p:nvSpPr>
            <p:spPr bwMode="ltGray">
              <a:xfrm>
                <a:off x="2750" y="1689"/>
                <a:ext cx="86" cy="77"/>
              </a:xfrm>
              <a:custGeom>
                <a:avLst/>
                <a:gdLst/>
                <a:ahLst/>
                <a:cxnLst>
                  <a:cxn ang="0">
                    <a:pos x="22" y="64"/>
                  </a:cxn>
                  <a:cxn ang="0">
                    <a:pos x="30" y="62"/>
                  </a:cxn>
                  <a:cxn ang="0">
                    <a:pos x="38" y="68"/>
                  </a:cxn>
                  <a:cxn ang="0">
                    <a:pos x="42" y="62"/>
                  </a:cxn>
                  <a:cxn ang="0">
                    <a:pos x="42" y="54"/>
                  </a:cxn>
                  <a:cxn ang="0">
                    <a:pos x="48" y="50"/>
                  </a:cxn>
                  <a:cxn ang="0">
                    <a:pos x="54" y="54"/>
                  </a:cxn>
                  <a:cxn ang="0">
                    <a:pos x="56" y="54"/>
                  </a:cxn>
                  <a:cxn ang="0">
                    <a:pos x="62" y="56"/>
                  </a:cxn>
                  <a:cxn ang="0">
                    <a:pos x="86" y="26"/>
                  </a:cxn>
                  <a:cxn ang="0">
                    <a:pos x="72" y="16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32" y="2"/>
                  </a:cxn>
                  <a:cxn ang="0">
                    <a:pos x="26" y="6"/>
                  </a:cxn>
                  <a:cxn ang="0">
                    <a:pos x="18" y="12"/>
                  </a:cxn>
                  <a:cxn ang="0">
                    <a:pos x="10" y="20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22" y="64"/>
                  </a:cxn>
                </a:cxnLst>
                <a:rect l="0" t="0" r="r" b="b"/>
                <a:pathLst>
                  <a:path w="87" h="69">
                    <a:moveTo>
                      <a:pt x="22" y="64"/>
                    </a:moveTo>
                    <a:lnTo>
                      <a:pt x="30" y="62"/>
                    </a:lnTo>
                    <a:lnTo>
                      <a:pt x="38" y="68"/>
                    </a:lnTo>
                    <a:lnTo>
                      <a:pt x="42" y="62"/>
                    </a:lnTo>
                    <a:lnTo>
                      <a:pt x="42" y="54"/>
                    </a:lnTo>
                    <a:lnTo>
                      <a:pt x="48" y="50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62" y="56"/>
                    </a:lnTo>
                    <a:lnTo>
                      <a:pt x="86" y="26"/>
                    </a:lnTo>
                    <a:lnTo>
                      <a:pt x="72" y="16"/>
                    </a:lnTo>
                    <a:lnTo>
                      <a:pt x="50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32" y="2"/>
                    </a:lnTo>
                    <a:lnTo>
                      <a:pt x="26" y="6"/>
                    </a:lnTo>
                    <a:lnTo>
                      <a:pt x="18" y="12"/>
                    </a:lnTo>
                    <a:lnTo>
                      <a:pt x="10" y="20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22" y="6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2" name="Freeform 390"/>
              <p:cNvSpPr>
                <a:spLocks/>
              </p:cNvSpPr>
              <p:nvPr/>
            </p:nvSpPr>
            <p:spPr bwMode="auto">
              <a:xfrm>
                <a:off x="252" y="875"/>
                <a:ext cx="549" cy="628"/>
              </a:xfrm>
              <a:custGeom>
                <a:avLst/>
                <a:gdLst/>
                <a:ahLst/>
                <a:cxnLst>
                  <a:cxn ang="0">
                    <a:pos x="546" y="139"/>
                  </a:cxn>
                  <a:cxn ang="0">
                    <a:pos x="507" y="127"/>
                  </a:cxn>
                  <a:cxn ang="0">
                    <a:pos x="477" y="70"/>
                  </a:cxn>
                  <a:cxn ang="0">
                    <a:pos x="462" y="85"/>
                  </a:cxn>
                  <a:cxn ang="0">
                    <a:pos x="447" y="52"/>
                  </a:cxn>
                  <a:cxn ang="0">
                    <a:pos x="429" y="49"/>
                  </a:cxn>
                  <a:cxn ang="0">
                    <a:pos x="423" y="4"/>
                  </a:cxn>
                  <a:cxn ang="0">
                    <a:pos x="399" y="25"/>
                  </a:cxn>
                  <a:cxn ang="0">
                    <a:pos x="372" y="4"/>
                  </a:cxn>
                  <a:cxn ang="0">
                    <a:pos x="366" y="34"/>
                  </a:cxn>
                  <a:cxn ang="0">
                    <a:pos x="357" y="61"/>
                  </a:cxn>
                  <a:cxn ang="0">
                    <a:pos x="342" y="37"/>
                  </a:cxn>
                  <a:cxn ang="0">
                    <a:pos x="267" y="91"/>
                  </a:cxn>
                  <a:cxn ang="0">
                    <a:pos x="249" y="139"/>
                  </a:cxn>
                  <a:cxn ang="0">
                    <a:pos x="282" y="205"/>
                  </a:cxn>
                  <a:cxn ang="0">
                    <a:pos x="243" y="202"/>
                  </a:cxn>
                  <a:cxn ang="0">
                    <a:pos x="207" y="199"/>
                  </a:cxn>
                  <a:cxn ang="0">
                    <a:pos x="219" y="178"/>
                  </a:cxn>
                  <a:cxn ang="0">
                    <a:pos x="159" y="199"/>
                  </a:cxn>
                  <a:cxn ang="0">
                    <a:pos x="180" y="232"/>
                  </a:cxn>
                  <a:cxn ang="0">
                    <a:pos x="150" y="238"/>
                  </a:cxn>
                  <a:cxn ang="0">
                    <a:pos x="156" y="262"/>
                  </a:cxn>
                  <a:cxn ang="0">
                    <a:pos x="231" y="250"/>
                  </a:cxn>
                  <a:cxn ang="0">
                    <a:pos x="213" y="307"/>
                  </a:cxn>
                  <a:cxn ang="0">
                    <a:pos x="156" y="325"/>
                  </a:cxn>
                  <a:cxn ang="0">
                    <a:pos x="90" y="364"/>
                  </a:cxn>
                  <a:cxn ang="0">
                    <a:pos x="93" y="430"/>
                  </a:cxn>
                  <a:cxn ang="0">
                    <a:pos x="123" y="448"/>
                  </a:cxn>
                  <a:cxn ang="0">
                    <a:pos x="168" y="499"/>
                  </a:cxn>
                  <a:cxn ang="0">
                    <a:pos x="90" y="562"/>
                  </a:cxn>
                  <a:cxn ang="0">
                    <a:pos x="42" y="586"/>
                  </a:cxn>
                  <a:cxn ang="0">
                    <a:pos x="9" y="628"/>
                  </a:cxn>
                  <a:cxn ang="0">
                    <a:pos x="96" y="586"/>
                  </a:cxn>
                  <a:cxn ang="0">
                    <a:pos x="177" y="532"/>
                  </a:cxn>
                  <a:cxn ang="0">
                    <a:pos x="207" y="499"/>
                  </a:cxn>
                  <a:cxn ang="0">
                    <a:pos x="210" y="478"/>
                  </a:cxn>
                  <a:cxn ang="0">
                    <a:pos x="282" y="421"/>
                  </a:cxn>
                  <a:cxn ang="0">
                    <a:pos x="285" y="442"/>
                  </a:cxn>
                  <a:cxn ang="0">
                    <a:pos x="231" y="499"/>
                  </a:cxn>
                  <a:cxn ang="0">
                    <a:pos x="279" y="481"/>
                  </a:cxn>
                  <a:cxn ang="0">
                    <a:pos x="309" y="484"/>
                  </a:cxn>
                  <a:cxn ang="0">
                    <a:pos x="312" y="454"/>
                  </a:cxn>
                  <a:cxn ang="0">
                    <a:pos x="342" y="469"/>
                  </a:cxn>
                  <a:cxn ang="0">
                    <a:pos x="327" y="490"/>
                  </a:cxn>
                  <a:cxn ang="0">
                    <a:pos x="378" y="502"/>
                  </a:cxn>
                  <a:cxn ang="0">
                    <a:pos x="411" y="439"/>
                  </a:cxn>
                  <a:cxn ang="0">
                    <a:pos x="429" y="355"/>
                  </a:cxn>
                  <a:cxn ang="0">
                    <a:pos x="462" y="280"/>
                  </a:cxn>
                  <a:cxn ang="0">
                    <a:pos x="525" y="181"/>
                  </a:cxn>
                  <a:cxn ang="0">
                    <a:pos x="546" y="139"/>
                  </a:cxn>
                </a:cxnLst>
                <a:rect l="0" t="0" r="r" b="b"/>
                <a:pathLst>
                  <a:path w="549" h="628">
                    <a:moveTo>
                      <a:pt x="546" y="139"/>
                    </a:moveTo>
                    <a:cubicBezTo>
                      <a:pt x="543" y="130"/>
                      <a:pt x="518" y="138"/>
                      <a:pt x="507" y="127"/>
                    </a:cubicBezTo>
                    <a:cubicBezTo>
                      <a:pt x="496" y="116"/>
                      <a:pt x="484" y="77"/>
                      <a:pt x="477" y="70"/>
                    </a:cubicBezTo>
                    <a:cubicBezTo>
                      <a:pt x="470" y="63"/>
                      <a:pt x="467" y="88"/>
                      <a:pt x="462" y="85"/>
                    </a:cubicBezTo>
                    <a:cubicBezTo>
                      <a:pt x="457" y="82"/>
                      <a:pt x="452" y="58"/>
                      <a:pt x="447" y="52"/>
                    </a:cubicBezTo>
                    <a:cubicBezTo>
                      <a:pt x="442" y="46"/>
                      <a:pt x="433" y="57"/>
                      <a:pt x="429" y="49"/>
                    </a:cubicBezTo>
                    <a:cubicBezTo>
                      <a:pt x="425" y="41"/>
                      <a:pt x="428" y="8"/>
                      <a:pt x="423" y="4"/>
                    </a:cubicBezTo>
                    <a:cubicBezTo>
                      <a:pt x="418" y="0"/>
                      <a:pt x="407" y="25"/>
                      <a:pt x="399" y="25"/>
                    </a:cubicBezTo>
                    <a:cubicBezTo>
                      <a:pt x="391" y="25"/>
                      <a:pt x="377" y="3"/>
                      <a:pt x="372" y="4"/>
                    </a:cubicBezTo>
                    <a:cubicBezTo>
                      <a:pt x="367" y="5"/>
                      <a:pt x="368" y="25"/>
                      <a:pt x="366" y="34"/>
                    </a:cubicBezTo>
                    <a:cubicBezTo>
                      <a:pt x="364" y="43"/>
                      <a:pt x="361" y="61"/>
                      <a:pt x="357" y="61"/>
                    </a:cubicBezTo>
                    <a:cubicBezTo>
                      <a:pt x="353" y="61"/>
                      <a:pt x="357" y="32"/>
                      <a:pt x="342" y="37"/>
                    </a:cubicBezTo>
                    <a:cubicBezTo>
                      <a:pt x="327" y="42"/>
                      <a:pt x="282" y="74"/>
                      <a:pt x="267" y="91"/>
                    </a:cubicBezTo>
                    <a:cubicBezTo>
                      <a:pt x="252" y="108"/>
                      <a:pt x="247" y="120"/>
                      <a:pt x="249" y="139"/>
                    </a:cubicBezTo>
                    <a:cubicBezTo>
                      <a:pt x="251" y="158"/>
                      <a:pt x="283" y="195"/>
                      <a:pt x="282" y="205"/>
                    </a:cubicBezTo>
                    <a:cubicBezTo>
                      <a:pt x="281" y="215"/>
                      <a:pt x="255" y="203"/>
                      <a:pt x="243" y="202"/>
                    </a:cubicBezTo>
                    <a:cubicBezTo>
                      <a:pt x="231" y="201"/>
                      <a:pt x="211" y="203"/>
                      <a:pt x="207" y="199"/>
                    </a:cubicBezTo>
                    <a:cubicBezTo>
                      <a:pt x="203" y="195"/>
                      <a:pt x="227" y="178"/>
                      <a:pt x="219" y="178"/>
                    </a:cubicBezTo>
                    <a:cubicBezTo>
                      <a:pt x="211" y="178"/>
                      <a:pt x="165" y="190"/>
                      <a:pt x="159" y="199"/>
                    </a:cubicBezTo>
                    <a:cubicBezTo>
                      <a:pt x="153" y="208"/>
                      <a:pt x="181" y="226"/>
                      <a:pt x="180" y="232"/>
                    </a:cubicBezTo>
                    <a:cubicBezTo>
                      <a:pt x="179" y="238"/>
                      <a:pt x="154" y="233"/>
                      <a:pt x="150" y="238"/>
                    </a:cubicBezTo>
                    <a:cubicBezTo>
                      <a:pt x="146" y="243"/>
                      <a:pt x="143" y="260"/>
                      <a:pt x="156" y="262"/>
                    </a:cubicBezTo>
                    <a:cubicBezTo>
                      <a:pt x="169" y="264"/>
                      <a:pt x="222" y="243"/>
                      <a:pt x="231" y="250"/>
                    </a:cubicBezTo>
                    <a:cubicBezTo>
                      <a:pt x="240" y="257"/>
                      <a:pt x="225" y="295"/>
                      <a:pt x="213" y="307"/>
                    </a:cubicBezTo>
                    <a:cubicBezTo>
                      <a:pt x="201" y="319"/>
                      <a:pt x="176" y="316"/>
                      <a:pt x="156" y="325"/>
                    </a:cubicBezTo>
                    <a:cubicBezTo>
                      <a:pt x="136" y="334"/>
                      <a:pt x="100" y="347"/>
                      <a:pt x="90" y="364"/>
                    </a:cubicBezTo>
                    <a:cubicBezTo>
                      <a:pt x="80" y="381"/>
                      <a:pt x="88" y="416"/>
                      <a:pt x="93" y="430"/>
                    </a:cubicBezTo>
                    <a:cubicBezTo>
                      <a:pt x="98" y="444"/>
                      <a:pt x="111" y="437"/>
                      <a:pt x="123" y="448"/>
                    </a:cubicBezTo>
                    <a:cubicBezTo>
                      <a:pt x="135" y="459"/>
                      <a:pt x="173" y="480"/>
                      <a:pt x="168" y="499"/>
                    </a:cubicBezTo>
                    <a:cubicBezTo>
                      <a:pt x="163" y="518"/>
                      <a:pt x="111" y="547"/>
                      <a:pt x="90" y="562"/>
                    </a:cubicBezTo>
                    <a:cubicBezTo>
                      <a:pt x="69" y="577"/>
                      <a:pt x="55" y="575"/>
                      <a:pt x="42" y="586"/>
                    </a:cubicBezTo>
                    <a:cubicBezTo>
                      <a:pt x="29" y="597"/>
                      <a:pt x="0" y="628"/>
                      <a:pt x="9" y="628"/>
                    </a:cubicBezTo>
                    <a:cubicBezTo>
                      <a:pt x="18" y="628"/>
                      <a:pt x="68" y="602"/>
                      <a:pt x="96" y="586"/>
                    </a:cubicBezTo>
                    <a:cubicBezTo>
                      <a:pt x="124" y="570"/>
                      <a:pt x="158" y="547"/>
                      <a:pt x="177" y="532"/>
                    </a:cubicBezTo>
                    <a:cubicBezTo>
                      <a:pt x="196" y="517"/>
                      <a:pt x="202" y="508"/>
                      <a:pt x="207" y="499"/>
                    </a:cubicBezTo>
                    <a:cubicBezTo>
                      <a:pt x="212" y="490"/>
                      <a:pt x="198" y="491"/>
                      <a:pt x="210" y="478"/>
                    </a:cubicBezTo>
                    <a:cubicBezTo>
                      <a:pt x="222" y="465"/>
                      <a:pt x="269" y="427"/>
                      <a:pt x="282" y="421"/>
                    </a:cubicBezTo>
                    <a:cubicBezTo>
                      <a:pt x="295" y="415"/>
                      <a:pt x="294" y="429"/>
                      <a:pt x="285" y="442"/>
                    </a:cubicBezTo>
                    <a:cubicBezTo>
                      <a:pt x="276" y="455"/>
                      <a:pt x="232" y="493"/>
                      <a:pt x="231" y="499"/>
                    </a:cubicBezTo>
                    <a:cubicBezTo>
                      <a:pt x="230" y="505"/>
                      <a:pt x="266" y="483"/>
                      <a:pt x="279" y="481"/>
                    </a:cubicBezTo>
                    <a:cubicBezTo>
                      <a:pt x="292" y="479"/>
                      <a:pt x="304" y="488"/>
                      <a:pt x="309" y="484"/>
                    </a:cubicBezTo>
                    <a:cubicBezTo>
                      <a:pt x="314" y="480"/>
                      <a:pt x="307" y="456"/>
                      <a:pt x="312" y="454"/>
                    </a:cubicBezTo>
                    <a:cubicBezTo>
                      <a:pt x="317" y="452"/>
                      <a:pt x="340" y="463"/>
                      <a:pt x="342" y="469"/>
                    </a:cubicBezTo>
                    <a:cubicBezTo>
                      <a:pt x="344" y="475"/>
                      <a:pt x="321" y="485"/>
                      <a:pt x="327" y="490"/>
                    </a:cubicBezTo>
                    <a:cubicBezTo>
                      <a:pt x="333" y="495"/>
                      <a:pt x="364" y="510"/>
                      <a:pt x="378" y="502"/>
                    </a:cubicBezTo>
                    <a:cubicBezTo>
                      <a:pt x="392" y="494"/>
                      <a:pt x="403" y="463"/>
                      <a:pt x="411" y="439"/>
                    </a:cubicBezTo>
                    <a:cubicBezTo>
                      <a:pt x="419" y="415"/>
                      <a:pt x="421" y="381"/>
                      <a:pt x="429" y="355"/>
                    </a:cubicBezTo>
                    <a:cubicBezTo>
                      <a:pt x="437" y="329"/>
                      <a:pt x="446" y="309"/>
                      <a:pt x="462" y="280"/>
                    </a:cubicBezTo>
                    <a:cubicBezTo>
                      <a:pt x="478" y="251"/>
                      <a:pt x="511" y="206"/>
                      <a:pt x="525" y="181"/>
                    </a:cubicBezTo>
                    <a:cubicBezTo>
                      <a:pt x="539" y="156"/>
                      <a:pt x="549" y="148"/>
                      <a:pt x="546" y="13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3" name="Freeform 391"/>
              <p:cNvSpPr>
                <a:spLocks/>
              </p:cNvSpPr>
              <p:nvPr/>
            </p:nvSpPr>
            <p:spPr bwMode="auto">
              <a:xfrm>
                <a:off x="620" y="1015"/>
                <a:ext cx="1084" cy="947"/>
              </a:xfrm>
              <a:custGeom>
                <a:avLst/>
                <a:gdLst/>
                <a:ahLst/>
                <a:cxnLst>
                  <a:cxn ang="0">
                    <a:pos x="244" y="92"/>
                  </a:cxn>
                  <a:cxn ang="0">
                    <a:pos x="262" y="74"/>
                  </a:cxn>
                  <a:cxn ang="0">
                    <a:pos x="295" y="59"/>
                  </a:cxn>
                  <a:cxn ang="0">
                    <a:pos x="355" y="53"/>
                  </a:cxn>
                  <a:cxn ang="0">
                    <a:pos x="388" y="71"/>
                  </a:cxn>
                  <a:cxn ang="0">
                    <a:pos x="460" y="155"/>
                  </a:cxn>
                  <a:cxn ang="0">
                    <a:pos x="466" y="173"/>
                  </a:cxn>
                  <a:cxn ang="0">
                    <a:pos x="463" y="203"/>
                  </a:cxn>
                  <a:cxn ang="0">
                    <a:pos x="547" y="242"/>
                  </a:cxn>
                  <a:cxn ang="0">
                    <a:pos x="580" y="197"/>
                  </a:cxn>
                  <a:cxn ang="0">
                    <a:pos x="670" y="236"/>
                  </a:cxn>
                  <a:cxn ang="0">
                    <a:pos x="751" y="347"/>
                  </a:cxn>
                  <a:cxn ang="0">
                    <a:pos x="706" y="368"/>
                  </a:cxn>
                  <a:cxn ang="0">
                    <a:pos x="649" y="359"/>
                  </a:cxn>
                  <a:cxn ang="0">
                    <a:pos x="679" y="407"/>
                  </a:cxn>
                  <a:cxn ang="0">
                    <a:pos x="604" y="530"/>
                  </a:cxn>
                  <a:cxn ang="0">
                    <a:pos x="631" y="596"/>
                  </a:cxn>
                  <a:cxn ang="0">
                    <a:pos x="712" y="647"/>
                  </a:cxn>
                  <a:cxn ang="0">
                    <a:pos x="730" y="719"/>
                  </a:cxn>
                  <a:cxn ang="0">
                    <a:pos x="787" y="728"/>
                  </a:cxn>
                  <a:cxn ang="0">
                    <a:pos x="829" y="638"/>
                  </a:cxn>
                  <a:cxn ang="0">
                    <a:pos x="859" y="524"/>
                  </a:cxn>
                  <a:cxn ang="0">
                    <a:pos x="859" y="455"/>
                  </a:cxn>
                  <a:cxn ang="0">
                    <a:pos x="916" y="515"/>
                  </a:cxn>
                  <a:cxn ang="0">
                    <a:pos x="940" y="542"/>
                  </a:cxn>
                  <a:cxn ang="0">
                    <a:pos x="955" y="602"/>
                  </a:cxn>
                  <a:cxn ang="0">
                    <a:pos x="1027" y="635"/>
                  </a:cxn>
                  <a:cxn ang="0">
                    <a:pos x="1081" y="734"/>
                  </a:cxn>
                  <a:cxn ang="0">
                    <a:pos x="1018" y="803"/>
                  </a:cxn>
                  <a:cxn ang="0">
                    <a:pos x="946" y="836"/>
                  </a:cxn>
                  <a:cxn ang="0">
                    <a:pos x="922" y="902"/>
                  </a:cxn>
                  <a:cxn ang="0">
                    <a:pos x="886" y="887"/>
                  </a:cxn>
                  <a:cxn ang="0">
                    <a:pos x="859" y="851"/>
                  </a:cxn>
                  <a:cxn ang="0">
                    <a:pos x="787" y="908"/>
                  </a:cxn>
                  <a:cxn ang="0">
                    <a:pos x="715" y="911"/>
                  </a:cxn>
                  <a:cxn ang="0">
                    <a:pos x="523" y="803"/>
                  </a:cxn>
                  <a:cxn ang="0">
                    <a:pos x="376" y="785"/>
                  </a:cxn>
                  <a:cxn ang="0">
                    <a:pos x="163" y="767"/>
                  </a:cxn>
                  <a:cxn ang="0">
                    <a:pos x="85" y="683"/>
                  </a:cxn>
                  <a:cxn ang="0">
                    <a:pos x="67" y="596"/>
                  </a:cxn>
                  <a:cxn ang="0">
                    <a:pos x="67" y="491"/>
                  </a:cxn>
                  <a:cxn ang="0">
                    <a:pos x="73" y="419"/>
                  </a:cxn>
                  <a:cxn ang="0">
                    <a:pos x="46" y="415"/>
                  </a:cxn>
                  <a:cxn ang="0">
                    <a:pos x="43" y="557"/>
                  </a:cxn>
                  <a:cxn ang="0">
                    <a:pos x="30" y="515"/>
                  </a:cxn>
                  <a:cxn ang="0">
                    <a:pos x="28" y="380"/>
                  </a:cxn>
                  <a:cxn ang="0">
                    <a:pos x="37" y="284"/>
                  </a:cxn>
                  <a:cxn ang="0">
                    <a:pos x="181" y="5"/>
                  </a:cxn>
                </a:cxnLst>
                <a:rect l="0" t="0" r="r" b="b"/>
                <a:pathLst>
                  <a:path w="1084" h="947">
                    <a:moveTo>
                      <a:pt x="181" y="5"/>
                    </a:moveTo>
                    <a:cubicBezTo>
                      <a:pt x="199" y="0"/>
                      <a:pt x="232" y="85"/>
                      <a:pt x="244" y="92"/>
                    </a:cubicBezTo>
                    <a:cubicBezTo>
                      <a:pt x="256" y="99"/>
                      <a:pt x="247" y="53"/>
                      <a:pt x="250" y="50"/>
                    </a:cubicBezTo>
                    <a:cubicBezTo>
                      <a:pt x="253" y="47"/>
                      <a:pt x="255" y="77"/>
                      <a:pt x="262" y="74"/>
                    </a:cubicBezTo>
                    <a:cubicBezTo>
                      <a:pt x="269" y="71"/>
                      <a:pt x="287" y="37"/>
                      <a:pt x="292" y="35"/>
                    </a:cubicBezTo>
                    <a:cubicBezTo>
                      <a:pt x="297" y="33"/>
                      <a:pt x="292" y="52"/>
                      <a:pt x="295" y="59"/>
                    </a:cubicBezTo>
                    <a:cubicBezTo>
                      <a:pt x="298" y="66"/>
                      <a:pt x="303" y="78"/>
                      <a:pt x="313" y="77"/>
                    </a:cubicBezTo>
                    <a:cubicBezTo>
                      <a:pt x="323" y="76"/>
                      <a:pt x="346" y="51"/>
                      <a:pt x="355" y="53"/>
                    </a:cubicBezTo>
                    <a:cubicBezTo>
                      <a:pt x="364" y="55"/>
                      <a:pt x="362" y="86"/>
                      <a:pt x="367" y="89"/>
                    </a:cubicBezTo>
                    <a:cubicBezTo>
                      <a:pt x="372" y="92"/>
                      <a:pt x="379" y="65"/>
                      <a:pt x="388" y="71"/>
                    </a:cubicBezTo>
                    <a:cubicBezTo>
                      <a:pt x="397" y="77"/>
                      <a:pt x="412" y="114"/>
                      <a:pt x="424" y="128"/>
                    </a:cubicBezTo>
                    <a:cubicBezTo>
                      <a:pt x="436" y="142"/>
                      <a:pt x="451" y="151"/>
                      <a:pt x="460" y="155"/>
                    </a:cubicBezTo>
                    <a:cubicBezTo>
                      <a:pt x="469" y="159"/>
                      <a:pt x="477" y="152"/>
                      <a:pt x="478" y="155"/>
                    </a:cubicBezTo>
                    <a:cubicBezTo>
                      <a:pt x="479" y="158"/>
                      <a:pt x="473" y="170"/>
                      <a:pt x="466" y="173"/>
                    </a:cubicBezTo>
                    <a:cubicBezTo>
                      <a:pt x="459" y="176"/>
                      <a:pt x="436" y="171"/>
                      <a:pt x="436" y="176"/>
                    </a:cubicBezTo>
                    <a:cubicBezTo>
                      <a:pt x="436" y="181"/>
                      <a:pt x="449" y="198"/>
                      <a:pt x="463" y="203"/>
                    </a:cubicBezTo>
                    <a:cubicBezTo>
                      <a:pt x="477" y="208"/>
                      <a:pt x="506" y="200"/>
                      <a:pt x="520" y="206"/>
                    </a:cubicBezTo>
                    <a:cubicBezTo>
                      <a:pt x="534" y="212"/>
                      <a:pt x="542" y="244"/>
                      <a:pt x="547" y="242"/>
                    </a:cubicBezTo>
                    <a:cubicBezTo>
                      <a:pt x="552" y="240"/>
                      <a:pt x="548" y="201"/>
                      <a:pt x="553" y="194"/>
                    </a:cubicBezTo>
                    <a:cubicBezTo>
                      <a:pt x="558" y="187"/>
                      <a:pt x="569" y="188"/>
                      <a:pt x="580" y="197"/>
                    </a:cubicBezTo>
                    <a:cubicBezTo>
                      <a:pt x="591" y="206"/>
                      <a:pt x="607" y="241"/>
                      <a:pt x="622" y="248"/>
                    </a:cubicBezTo>
                    <a:cubicBezTo>
                      <a:pt x="637" y="255"/>
                      <a:pt x="656" y="227"/>
                      <a:pt x="670" y="236"/>
                    </a:cubicBezTo>
                    <a:cubicBezTo>
                      <a:pt x="684" y="245"/>
                      <a:pt x="696" y="287"/>
                      <a:pt x="709" y="305"/>
                    </a:cubicBezTo>
                    <a:cubicBezTo>
                      <a:pt x="722" y="323"/>
                      <a:pt x="745" y="333"/>
                      <a:pt x="751" y="347"/>
                    </a:cubicBezTo>
                    <a:cubicBezTo>
                      <a:pt x="757" y="361"/>
                      <a:pt x="755" y="386"/>
                      <a:pt x="748" y="389"/>
                    </a:cubicBezTo>
                    <a:cubicBezTo>
                      <a:pt x="741" y="392"/>
                      <a:pt x="713" y="367"/>
                      <a:pt x="706" y="368"/>
                    </a:cubicBezTo>
                    <a:cubicBezTo>
                      <a:pt x="699" y="369"/>
                      <a:pt x="712" y="399"/>
                      <a:pt x="703" y="398"/>
                    </a:cubicBezTo>
                    <a:cubicBezTo>
                      <a:pt x="694" y="397"/>
                      <a:pt x="661" y="363"/>
                      <a:pt x="649" y="359"/>
                    </a:cubicBezTo>
                    <a:cubicBezTo>
                      <a:pt x="637" y="355"/>
                      <a:pt x="626" y="363"/>
                      <a:pt x="631" y="371"/>
                    </a:cubicBezTo>
                    <a:cubicBezTo>
                      <a:pt x="636" y="379"/>
                      <a:pt x="682" y="389"/>
                      <a:pt x="679" y="407"/>
                    </a:cubicBezTo>
                    <a:cubicBezTo>
                      <a:pt x="676" y="425"/>
                      <a:pt x="622" y="462"/>
                      <a:pt x="610" y="482"/>
                    </a:cubicBezTo>
                    <a:cubicBezTo>
                      <a:pt x="598" y="502"/>
                      <a:pt x="602" y="515"/>
                      <a:pt x="604" y="530"/>
                    </a:cubicBezTo>
                    <a:cubicBezTo>
                      <a:pt x="606" y="545"/>
                      <a:pt x="618" y="564"/>
                      <a:pt x="622" y="575"/>
                    </a:cubicBezTo>
                    <a:cubicBezTo>
                      <a:pt x="626" y="586"/>
                      <a:pt x="622" y="590"/>
                      <a:pt x="631" y="596"/>
                    </a:cubicBezTo>
                    <a:cubicBezTo>
                      <a:pt x="640" y="602"/>
                      <a:pt x="663" y="606"/>
                      <a:pt x="676" y="614"/>
                    </a:cubicBezTo>
                    <a:cubicBezTo>
                      <a:pt x="689" y="622"/>
                      <a:pt x="702" y="638"/>
                      <a:pt x="712" y="647"/>
                    </a:cubicBezTo>
                    <a:cubicBezTo>
                      <a:pt x="722" y="656"/>
                      <a:pt x="733" y="656"/>
                      <a:pt x="736" y="668"/>
                    </a:cubicBezTo>
                    <a:cubicBezTo>
                      <a:pt x="739" y="680"/>
                      <a:pt x="728" y="703"/>
                      <a:pt x="730" y="719"/>
                    </a:cubicBezTo>
                    <a:cubicBezTo>
                      <a:pt x="732" y="735"/>
                      <a:pt x="739" y="763"/>
                      <a:pt x="748" y="764"/>
                    </a:cubicBezTo>
                    <a:cubicBezTo>
                      <a:pt x="757" y="765"/>
                      <a:pt x="781" y="743"/>
                      <a:pt x="787" y="728"/>
                    </a:cubicBezTo>
                    <a:cubicBezTo>
                      <a:pt x="793" y="713"/>
                      <a:pt x="777" y="686"/>
                      <a:pt x="784" y="671"/>
                    </a:cubicBezTo>
                    <a:cubicBezTo>
                      <a:pt x="791" y="656"/>
                      <a:pt x="822" y="657"/>
                      <a:pt x="829" y="638"/>
                    </a:cubicBezTo>
                    <a:cubicBezTo>
                      <a:pt x="836" y="619"/>
                      <a:pt x="821" y="576"/>
                      <a:pt x="826" y="557"/>
                    </a:cubicBezTo>
                    <a:cubicBezTo>
                      <a:pt x="831" y="538"/>
                      <a:pt x="853" y="537"/>
                      <a:pt x="859" y="524"/>
                    </a:cubicBezTo>
                    <a:cubicBezTo>
                      <a:pt x="865" y="511"/>
                      <a:pt x="862" y="493"/>
                      <a:pt x="862" y="482"/>
                    </a:cubicBezTo>
                    <a:cubicBezTo>
                      <a:pt x="862" y="471"/>
                      <a:pt x="851" y="455"/>
                      <a:pt x="859" y="455"/>
                    </a:cubicBezTo>
                    <a:cubicBezTo>
                      <a:pt x="867" y="455"/>
                      <a:pt x="901" y="469"/>
                      <a:pt x="910" y="479"/>
                    </a:cubicBezTo>
                    <a:cubicBezTo>
                      <a:pt x="919" y="489"/>
                      <a:pt x="911" y="512"/>
                      <a:pt x="916" y="515"/>
                    </a:cubicBezTo>
                    <a:cubicBezTo>
                      <a:pt x="921" y="518"/>
                      <a:pt x="939" y="495"/>
                      <a:pt x="943" y="500"/>
                    </a:cubicBezTo>
                    <a:cubicBezTo>
                      <a:pt x="947" y="505"/>
                      <a:pt x="943" y="532"/>
                      <a:pt x="940" y="542"/>
                    </a:cubicBezTo>
                    <a:cubicBezTo>
                      <a:pt x="937" y="552"/>
                      <a:pt x="922" y="553"/>
                      <a:pt x="925" y="563"/>
                    </a:cubicBezTo>
                    <a:cubicBezTo>
                      <a:pt x="928" y="573"/>
                      <a:pt x="941" y="603"/>
                      <a:pt x="955" y="602"/>
                    </a:cubicBezTo>
                    <a:cubicBezTo>
                      <a:pt x="969" y="601"/>
                      <a:pt x="997" y="551"/>
                      <a:pt x="1009" y="557"/>
                    </a:cubicBezTo>
                    <a:cubicBezTo>
                      <a:pt x="1021" y="563"/>
                      <a:pt x="1026" y="618"/>
                      <a:pt x="1027" y="635"/>
                    </a:cubicBezTo>
                    <a:cubicBezTo>
                      <a:pt x="1028" y="652"/>
                      <a:pt x="1009" y="645"/>
                      <a:pt x="1018" y="662"/>
                    </a:cubicBezTo>
                    <a:cubicBezTo>
                      <a:pt x="1027" y="679"/>
                      <a:pt x="1078" y="715"/>
                      <a:pt x="1081" y="734"/>
                    </a:cubicBezTo>
                    <a:cubicBezTo>
                      <a:pt x="1084" y="753"/>
                      <a:pt x="1049" y="765"/>
                      <a:pt x="1039" y="776"/>
                    </a:cubicBezTo>
                    <a:cubicBezTo>
                      <a:pt x="1029" y="787"/>
                      <a:pt x="1028" y="796"/>
                      <a:pt x="1018" y="803"/>
                    </a:cubicBezTo>
                    <a:cubicBezTo>
                      <a:pt x="1008" y="810"/>
                      <a:pt x="988" y="812"/>
                      <a:pt x="976" y="818"/>
                    </a:cubicBezTo>
                    <a:cubicBezTo>
                      <a:pt x="964" y="824"/>
                      <a:pt x="954" y="827"/>
                      <a:pt x="946" y="836"/>
                    </a:cubicBezTo>
                    <a:cubicBezTo>
                      <a:pt x="938" y="845"/>
                      <a:pt x="929" y="864"/>
                      <a:pt x="925" y="875"/>
                    </a:cubicBezTo>
                    <a:cubicBezTo>
                      <a:pt x="921" y="886"/>
                      <a:pt x="925" y="895"/>
                      <a:pt x="922" y="902"/>
                    </a:cubicBezTo>
                    <a:cubicBezTo>
                      <a:pt x="919" y="909"/>
                      <a:pt x="910" y="919"/>
                      <a:pt x="904" y="917"/>
                    </a:cubicBezTo>
                    <a:cubicBezTo>
                      <a:pt x="898" y="915"/>
                      <a:pt x="887" y="898"/>
                      <a:pt x="886" y="887"/>
                    </a:cubicBezTo>
                    <a:cubicBezTo>
                      <a:pt x="885" y="876"/>
                      <a:pt x="902" y="854"/>
                      <a:pt x="898" y="848"/>
                    </a:cubicBezTo>
                    <a:cubicBezTo>
                      <a:pt x="894" y="842"/>
                      <a:pt x="870" y="842"/>
                      <a:pt x="859" y="851"/>
                    </a:cubicBezTo>
                    <a:cubicBezTo>
                      <a:pt x="848" y="860"/>
                      <a:pt x="847" y="890"/>
                      <a:pt x="835" y="899"/>
                    </a:cubicBezTo>
                    <a:cubicBezTo>
                      <a:pt x="823" y="908"/>
                      <a:pt x="803" y="900"/>
                      <a:pt x="787" y="908"/>
                    </a:cubicBezTo>
                    <a:cubicBezTo>
                      <a:pt x="771" y="916"/>
                      <a:pt x="751" y="947"/>
                      <a:pt x="739" y="947"/>
                    </a:cubicBezTo>
                    <a:cubicBezTo>
                      <a:pt x="727" y="947"/>
                      <a:pt x="731" y="925"/>
                      <a:pt x="715" y="911"/>
                    </a:cubicBezTo>
                    <a:cubicBezTo>
                      <a:pt x="699" y="897"/>
                      <a:pt x="675" y="881"/>
                      <a:pt x="643" y="863"/>
                    </a:cubicBezTo>
                    <a:cubicBezTo>
                      <a:pt x="611" y="845"/>
                      <a:pt x="549" y="816"/>
                      <a:pt x="523" y="803"/>
                    </a:cubicBezTo>
                    <a:cubicBezTo>
                      <a:pt x="497" y="790"/>
                      <a:pt x="508" y="788"/>
                      <a:pt x="484" y="785"/>
                    </a:cubicBezTo>
                    <a:cubicBezTo>
                      <a:pt x="460" y="782"/>
                      <a:pt x="412" y="788"/>
                      <a:pt x="376" y="785"/>
                    </a:cubicBezTo>
                    <a:cubicBezTo>
                      <a:pt x="340" y="782"/>
                      <a:pt x="300" y="770"/>
                      <a:pt x="265" y="767"/>
                    </a:cubicBezTo>
                    <a:cubicBezTo>
                      <a:pt x="230" y="764"/>
                      <a:pt x="189" y="770"/>
                      <a:pt x="163" y="767"/>
                    </a:cubicBezTo>
                    <a:cubicBezTo>
                      <a:pt x="137" y="764"/>
                      <a:pt x="122" y="763"/>
                      <a:pt x="109" y="749"/>
                    </a:cubicBezTo>
                    <a:cubicBezTo>
                      <a:pt x="96" y="735"/>
                      <a:pt x="86" y="703"/>
                      <a:pt x="85" y="683"/>
                    </a:cubicBezTo>
                    <a:cubicBezTo>
                      <a:pt x="84" y="663"/>
                      <a:pt x="103" y="643"/>
                      <a:pt x="100" y="629"/>
                    </a:cubicBezTo>
                    <a:cubicBezTo>
                      <a:pt x="97" y="615"/>
                      <a:pt x="68" y="612"/>
                      <a:pt x="67" y="596"/>
                    </a:cubicBezTo>
                    <a:cubicBezTo>
                      <a:pt x="66" y="580"/>
                      <a:pt x="94" y="550"/>
                      <a:pt x="94" y="533"/>
                    </a:cubicBezTo>
                    <a:cubicBezTo>
                      <a:pt x="94" y="516"/>
                      <a:pt x="67" y="504"/>
                      <a:pt x="67" y="491"/>
                    </a:cubicBezTo>
                    <a:cubicBezTo>
                      <a:pt x="67" y="478"/>
                      <a:pt x="96" y="464"/>
                      <a:pt x="97" y="452"/>
                    </a:cubicBezTo>
                    <a:cubicBezTo>
                      <a:pt x="98" y="440"/>
                      <a:pt x="78" y="437"/>
                      <a:pt x="73" y="419"/>
                    </a:cubicBezTo>
                    <a:cubicBezTo>
                      <a:pt x="68" y="401"/>
                      <a:pt x="71" y="342"/>
                      <a:pt x="67" y="341"/>
                    </a:cubicBezTo>
                    <a:cubicBezTo>
                      <a:pt x="63" y="340"/>
                      <a:pt x="49" y="388"/>
                      <a:pt x="46" y="415"/>
                    </a:cubicBezTo>
                    <a:cubicBezTo>
                      <a:pt x="43" y="442"/>
                      <a:pt x="48" y="479"/>
                      <a:pt x="48" y="503"/>
                    </a:cubicBezTo>
                    <a:cubicBezTo>
                      <a:pt x="48" y="527"/>
                      <a:pt x="47" y="539"/>
                      <a:pt x="43" y="557"/>
                    </a:cubicBezTo>
                    <a:cubicBezTo>
                      <a:pt x="39" y="575"/>
                      <a:pt x="26" y="617"/>
                      <a:pt x="24" y="610"/>
                    </a:cubicBezTo>
                    <a:cubicBezTo>
                      <a:pt x="22" y="603"/>
                      <a:pt x="30" y="542"/>
                      <a:pt x="30" y="515"/>
                    </a:cubicBezTo>
                    <a:cubicBezTo>
                      <a:pt x="30" y="488"/>
                      <a:pt x="25" y="470"/>
                      <a:pt x="25" y="448"/>
                    </a:cubicBezTo>
                    <a:cubicBezTo>
                      <a:pt x="25" y="426"/>
                      <a:pt x="32" y="394"/>
                      <a:pt x="28" y="380"/>
                    </a:cubicBezTo>
                    <a:cubicBezTo>
                      <a:pt x="24" y="366"/>
                      <a:pt x="0" y="378"/>
                      <a:pt x="1" y="362"/>
                    </a:cubicBezTo>
                    <a:cubicBezTo>
                      <a:pt x="2" y="346"/>
                      <a:pt x="23" y="319"/>
                      <a:pt x="37" y="284"/>
                    </a:cubicBezTo>
                    <a:cubicBezTo>
                      <a:pt x="51" y="249"/>
                      <a:pt x="61" y="195"/>
                      <a:pt x="85" y="149"/>
                    </a:cubicBezTo>
                    <a:cubicBezTo>
                      <a:pt x="109" y="103"/>
                      <a:pt x="161" y="35"/>
                      <a:pt x="181" y="5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3" name="Freeform 392"/>
            <p:cNvSpPr>
              <a:spLocks/>
            </p:cNvSpPr>
            <p:nvPr/>
          </p:nvSpPr>
          <p:spPr bwMode="ltGray">
            <a:xfrm>
              <a:off x="446088" y="1874838"/>
              <a:ext cx="28575" cy="3016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0"/>
                </a:cxn>
                <a:cxn ang="0">
                  <a:pos x="18" y="8"/>
                </a:cxn>
                <a:cxn ang="0">
                  <a:pos x="8" y="16"/>
                </a:cxn>
                <a:cxn ang="0">
                  <a:pos x="0" y="12"/>
                </a:cxn>
                <a:cxn ang="0">
                  <a:pos x="0" y="4"/>
                </a:cxn>
              </a:cxnLst>
              <a:rect l="0" t="0" r="r" b="b"/>
              <a:pathLst>
                <a:path w="19" h="17">
                  <a:moveTo>
                    <a:pt x="0" y="4"/>
                  </a:moveTo>
                  <a:lnTo>
                    <a:pt x="16" y="0"/>
                  </a:lnTo>
                  <a:lnTo>
                    <a:pt x="18" y="8"/>
                  </a:lnTo>
                  <a:lnTo>
                    <a:pt x="8" y="16"/>
                  </a:lnTo>
                  <a:lnTo>
                    <a:pt x="0" y="12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4" name="Freeform 393"/>
            <p:cNvSpPr>
              <a:spLocks/>
            </p:cNvSpPr>
            <p:nvPr/>
          </p:nvSpPr>
          <p:spPr bwMode="ltGray">
            <a:xfrm>
              <a:off x="2459038" y="4006850"/>
              <a:ext cx="31750" cy="50800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0" y="22"/>
                </a:cxn>
                <a:cxn ang="0">
                  <a:pos x="4" y="28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14" y="6"/>
                </a:cxn>
              </a:cxnLst>
              <a:rect l="0" t="0" r="r" b="b"/>
              <a:pathLst>
                <a:path w="21" h="29">
                  <a:moveTo>
                    <a:pt x="14" y="6"/>
                  </a:moveTo>
                  <a:lnTo>
                    <a:pt x="20" y="22"/>
                  </a:lnTo>
                  <a:lnTo>
                    <a:pt x="4" y="28"/>
                  </a:lnTo>
                  <a:lnTo>
                    <a:pt x="6" y="18"/>
                  </a:lnTo>
                  <a:lnTo>
                    <a:pt x="0" y="0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5" name="Freeform 394"/>
            <p:cNvSpPr>
              <a:spLocks/>
            </p:cNvSpPr>
            <p:nvPr/>
          </p:nvSpPr>
          <p:spPr bwMode="ltGray">
            <a:xfrm>
              <a:off x="1030288" y="2173288"/>
              <a:ext cx="23812" cy="107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6" y="18"/>
                </a:cxn>
                <a:cxn ang="0">
                  <a:pos x="14" y="32"/>
                </a:cxn>
                <a:cxn ang="0">
                  <a:pos x="12" y="48"/>
                </a:cxn>
                <a:cxn ang="0">
                  <a:pos x="4" y="58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2" y="28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17" h="59">
                  <a:moveTo>
                    <a:pt x="0" y="0"/>
                  </a:moveTo>
                  <a:lnTo>
                    <a:pt x="10" y="0"/>
                  </a:lnTo>
                  <a:lnTo>
                    <a:pt x="16" y="18"/>
                  </a:lnTo>
                  <a:lnTo>
                    <a:pt x="14" y="32"/>
                  </a:lnTo>
                  <a:lnTo>
                    <a:pt x="12" y="48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6" name="Freeform 395"/>
            <p:cNvSpPr>
              <a:spLocks/>
            </p:cNvSpPr>
            <p:nvPr/>
          </p:nvSpPr>
          <p:spPr bwMode="ltGray">
            <a:xfrm>
              <a:off x="1033463" y="2287588"/>
              <a:ext cx="34925" cy="730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8"/>
                </a:cxn>
                <a:cxn ang="0">
                  <a:pos x="18" y="16"/>
                </a:cxn>
                <a:cxn ang="0">
                  <a:pos x="20" y="28"/>
                </a:cxn>
                <a:cxn ang="0">
                  <a:pos x="16" y="36"/>
                </a:cxn>
                <a:cxn ang="0">
                  <a:pos x="2" y="40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2" y="2"/>
                </a:cxn>
                <a:cxn ang="0">
                  <a:pos x="8" y="0"/>
                </a:cxn>
              </a:cxnLst>
              <a:rect l="0" t="0" r="r" b="b"/>
              <a:pathLst>
                <a:path w="21" h="41">
                  <a:moveTo>
                    <a:pt x="8" y="0"/>
                  </a:moveTo>
                  <a:lnTo>
                    <a:pt x="14" y="8"/>
                  </a:lnTo>
                  <a:lnTo>
                    <a:pt x="18" y="16"/>
                  </a:lnTo>
                  <a:lnTo>
                    <a:pt x="20" y="28"/>
                  </a:lnTo>
                  <a:lnTo>
                    <a:pt x="16" y="36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7" name="Freeform 396"/>
            <p:cNvSpPr>
              <a:spLocks/>
            </p:cNvSpPr>
            <p:nvPr/>
          </p:nvSpPr>
          <p:spPr bwMode="ltGray">
            <a:xfrm>
              <a:off x="2259013" y="4948238"/>
              <a:ext cx="273050" cy="1484312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18" y="60"/>
                </a:cxn>
                <a:cxn ang="0">
                  <a:pos x="20" y="114"/>
                </a:cxn>
                <a:cxn ang="0">
                  <a:pos x="20" y="158"/>
                </a:cxn>
                <a:cxn ang="0">
                  <a:pos x="18" y="188"/>
                </a:cxn>
                <a:cxn ang="0">
                  <a:pos x="14" y="222"/>
                </a:cxn>
                <a:cxn ang="0">
                  <a:pos x="14" y="250"/>
                </a:cxn>
                <a:cxn ang="0">
                  <a:pos x="20" y="286"/>
                </a:cxn>
                <a:cxn ang="0">
                  <a:pos x="28" y="322"/>
                </a:cxn>
                <a:cxn ang="0">
                  <a:pos x="18" y="346"/>
                </a:cxn>
                <a:cxn ang="0">
                  <a:pos x="12" y="370"/>
                </a:cxn>
                <a:cxn ang="0">
                  <a:pos x="8" y="398"/>
                </a:cxn>
                <a:cxn ang="0">
                  <a:pos x="2" y="404"/>
                </a:cxn>
                <a:cxn ang="0">
                  <a:pos x="6" y="418"/>
                </a:cxn>
                <a:cxn ang="0">
                  <a:pos x="16" y="440"/>
                </a:cxn>
                <a:cxn ang="0">
                  <a:pos x="12" y="480"/>
                </a:cxn>
                <a:cxn ang="0">
                  <a:pos x="34" y="496"/>
                </a:cxn>
                <a:cxn ang="0">
                  <a:pos x="36" y="502"/>
                </a:cxn>
                <a:cxn ang="0">
                  <a:pos x="36" y="534"/>
                </a:cxn>
                <a:cxn ang="0">
                  <a:pos x="34" y="560"/>
                </a:cxn>
                <a:cxn ang="0">
                  <a:pos x="36" y="586"/>
                </a:cxn>
                <a:cxn ang="0">
                  <a:pos x="18" y="586"/>
                </a:cxn>
                <a:cxn ang="0">
                  <a:pos x="6" y="608"/>
                </a:cxn>
                <a:cxn ang="0">
                  <a:pos x="12" y="608"/>
                </a:cxn>
                <a:cxn ang="0">
                  <a:pos x="30" y="610"/>
                </a:cxn>
                <a:cxn ang="0">
                  <a:pos x="34" y="632"/>
                </a:cxn>
                <a:cxn ang="0">
                  <a:pos x="16" y="644"/>
                </a:cxn>
                <a:cxn ang="0">
                  <a:pos x="30" y="684"/>
                </a:cxn>
                <a:cxn ang="0">
                  <a:pos x="48" y="716"/>
                </a:cxn>
                <a:cxn ang="0">
                  <a:pos x="56" y="730"/>
                </a:cxn>
                <a:cxn ang="0">
                  <a:pos x="74" y="762"/>
                </a:cxn>
                <a:cxn ang="0">
                  <a:pos x="102" y="774"/>
                </a:cxn>
                <a:cxn ang="0">
                  <a:pos x="122" y="772"/>
                </a:cxn>
                <a:cxn ang="0">
                  <a:pos x="138" y="744"/>
                </a:cxn>
                <a:cxn ang="0">
                  <a:pos x="132" y="758"/>
                </a:cxn>
                <a:cxn ang="0">
                  <a:pos x="146" y="768"/>
                </a:cxn>
                <a:cxn ang="0">
                  <a:pos x="142" y="784"/>
                </a:cxn>
                <a:cxn ang="0">
                  <a:pos x="148" y="796"/>
                </a:cxn>
                <a:cxn ang="0">
                  <a:pos x="134" y="804"/>
                </a:cxn>
                <a:cxn ang="0">
                  <a:pos x="142" y="818"/>
                </a:cxn>
                <a:cxn ang="0">
                  <a:pos x="162" y="808"/>
                </a:cxn>
                <a:cxn ang="0">
                  <a:pos x="154" y="740"/>
                </a:cxn>
                <a:cxn ang="0">
                  <a:pos x="84" y="576"/>
                </a:cxn>
                <a:cxn ang="0">
                  <a:pos x="94" y="152"/>
                </a:cxn>
              </a:cxnLst>
              <a:rect l="0" t="0" r="r" b="b"/>
              <a:pathLst>
                <a:path w="173" h="819">
                  <a:moveTo>
                    <a:pt x="70" y="20"/>
                  </a:moveTo>
                  <a:lnTo>
                    <a:pt x="34" y="0"/>
                  </a:lnTo>
                  <a:lnTo>
                    <a:pt x="18" y="20"/>
                  </a:lnTo>
                  <a:lnTo>
                    <a:pt x="18" y="46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22" y="80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42"/>
                  </a:lnTo>
                  <a:lnTo>
                    <a:pt x="24" y="152"/>
                  </a:lnTo>
                  <a:lnTo>
                    <a:pt x="20" y="158"/>
                  </a:lnTo>
                  <a:lnTo>
                    <a:pt x="24" y="170"/>
                  </a:lnTo>
                  <a:lnTo>
                    <a:pt x="22" y="184"/>
                  </a:lnTo>
                  <a:lnTo>
                    <a:pt x="18" y="188"/>
                  </a:lnTo>
                  <a:lnTo>
                    <a:pt x="20" y="194"/>
                  </a:lnTo>
                  <a:lnTo>
                    <a:pt x="16" y="216"/>
                  </a:lnTo>
                  <a:lnTo>
                    <a:pt x="14" y="222"/>
                  </a:lnTo>
                  <a:lnTo>
                    <a:pt x="18" y="232"/>
                  </a:lnTo>
                  <a:lnTo>
                    <a:pt x="18" y="248"/>
                  </a:lnTo>
                  <a:lnTo>
                    <a:pt x="14" y="250"/>
                  </a:lnTo>
                  <a:lnTo>
                    <a:pt x="16" y="264"/>
                  </a:lnTo>
                  <a:lnTo>
                    <a:pt x="20" y="276"/>
                  </a:lnTo>
                  <a:lnTo>
                    <a:pt x="20" y="286"/>
                  </a:lnTo>
                  <a:lnTo>
                    <a:pt x="26" y="304"/>
                  </a:lnTo>
                  <a:lnTo>
                    <a:pt x="24" y="312"/>
                  </a:lnTo>
                  <a:lnTo>
                    <a:pt x="28" y="322"/>
                  </a:lnTo>
                  <a:lnTo>
                    <a:pt x="20" y="332"/>
                  </a:lnTo>
                  <a:lnTo>
                    <a:pt x="22" y="334"/>
                  </a:lnTo>
                  <a:lnTo>
                    <a:pt x="18" y="346"/>
                  </a:lnTo>
                  <a:lnTo>
                    <a:pt x="16" y="352"/>
                  </a:lnTo>
                  <a:lnTo>
                    <a:pt x="14" y="362"/>
                  </a:lnTo>
                  <a:lnTo>
                    <a:pt x="12" y="370"/>
                  </a:lnTo>
                  <a:lnTo>
                    <a:pt x="10" y="376"/>
                  </a:lnTo>
                  <a:lnTo>
                    <a:pt x="6" y="382"/>
                  </a:lnTo>
                  <a:lnTo>
                    <a:pt x="8" y="398"/>
                  </a:lnTo>
                  <a:lnTo>
                    <a:pt x="4" y="394"/>
                  </a:lnTo>
                  <a:lnTo>
                    <a:pt x="2" y="396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8" y="412"/>
                  </a:lnTo>
                  <a:lnTo>
                    <a:pt x="6" y="418"/>
                  </a:lnTo>
                  <a:lnTo>
                    <a:pt x="8" y="422"/>
                  </a:lnTo>
                  <a:lnTo>
                    <a:pt x="10" y="428"/>
                  </a:lnTo>
                  <a:lnTo>
                    <a:pt x="16" y="440"/>
                  </a:lnTo>
                  <a:lnTo>
                    <a:pt x="14" y="452"/>
                  </a:lnTo>
                  <a:lnTo>
                    <a:pt x="12" y="462"/>
                  </a:lnTo>
                  <a:lnTo>
                    <a:pt x="12" y="480"/>
                  </a:lnTo>
                  <a:lnTo>
                    <a:pt x="20" y="490"/>
                  </a:lnTo>
                  <a:lnTo>
                    <a:pt x="20" y="494"/>
                  </a:lnTo>
                  <a:lnTo>
                    <a:pt x="34" y="496"/>
                  </a:lnTo>
                  <a:lnTo>
                    <a:pt x="34" y="490"/>
                  </a:lnTo>
                  <a:lnTo>
                    <a:pt x="36" y="490"/>
                  </a:lnTo>
                  <a:lnTo>
                    <a:pt x="36" y="502"/>
                  </a:lnTo>
                  <a:lnTo>
                    <a:pt x="36" y="516"/>
                  </a:lnTo>
                  <a:lnTo>
                    <a:pt x="38" y="522"/>
                  </a:lnTo>
                  <a:lnTo>
                    <a:pt x="36" y="534"/>
                  </a:lnTo>
                  <a:lnTo>
                    <a:pt x="38" y="542"/>
                  </a:lnTo>
                  <a:lnTo>
                    <a:pt x="36" y="550"/>
                  </a:lnTo>
                  <a:lnTo>
                    <a:pt x="34" y="560"/>
                  </a:lnTo>
                  <a:lnTo>
                    <a:pt x="36" y="570"/>
                  </a:lnTo>
                  <a:lnTo>
                    <a:pt x="40" y="580"/>
                  </a:lnTo>
                  <a:lnTo>
                    <a:pt x="36" y="586"/>
                  </a:lnTo>
                  <a:lnTo>
                    <a:pt x="36" y="598"/>
                  </a:lnTo>
                  <a:lnTo>
                    <a:pt x="24" y="586"/>
                  </a:lnTo>
                  <a:lnTo>
                    <a:pt x="18" y="586"/>
                  </a:lnTo>
                  <a:lnTo>
                    <a:pt x="14" y="588"/>
                  </a:lnTo>
                  <a:lnTo>
                    <a:pt x="16" y="596"/>
                  </a:lnTo>
                  <a:lnTo>
                    <a:pt x="6" y="608"/>
                  </a:lnTo>
                  <a:lnTo>
                    <a:pt x="8" y="612"/>
                  </a:lnTo>
                  <a:lnTo>
                    <a:pt x="12" y="614"/>
                  </a:lnTo>
                  <a:lnTo>
                    <a:pt x="12" y="608"/>
                  </a:lnTo>
                  <a:lnTo>
                    <a:pt x="20" y="604"/>
                  </a:lnTo>
                  <a:lnTo>
                    <a:pt x="22" y="610"/>
                  </a:lnTo>
                  <a:lnTo>
                    <a:pt x="30" y="610"/>
                  </a:lnTo>
                  <a:lnTo>
                    <a:pt x="36" y="614"/>
                  </a:lnTo>
                  <a:lnTo>
                    <a:pt x="30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24" y="638"/>
                  </a:lnTo>
                  <a:lnTo>
                    <a:pt x="16" y="644"/>
                  </a:lnTo>
                  <a:lnTo>
                    <a:pt x="20" y="658"/>
                  </a:lnTo>
                  <a:lnTo>
                    <a:pt x="24" y="668"/>
                  </a:lnTo>
                  <a:lnTo>
                    <a:pt x="30" y="684"/>
                  </a:lnTo>
                  <a:lnTo>
                    <a:pt x="40" y="688"/>
                  </a:lnTo>
                  <a:lnTo>
                    <a:pt x="42" y="700"/>
                  </a:lnTo>
                  <a:lnTo>
                    <a:pt x="48" y="716"/>
                  </a:lnTo>
                  <a:lnTo>
                    <a:pt x="58" y="716"/>
                  </a:lnTo>
                  <a:lnTo>
                    <a:pt x="62" y="724"/>
                  </a:lnTo>
                  <a:lnTo>
                    <a:pt x="56" y="730"/>
                  </a:lnTo>
                  <a:lnTo>
                    <a:pt x="64" y="736"/>
                  </a:lnTo>
                  <a:lnTo>
                    <a:pt x="72" y="744"/>
                  </a:lnTo>
                  <a:lnTo>
                    <a:pt x="74" y="762"/>
                  </a:lnTo>
                  <a:lnTo>
                    <a:pt x="86" y="764"/>
                  </a:lnTo>
                  <a:lnTo>
                    <a:pt x="92" y="772"/>
                  </a:lnTo>
                  <a:lnTo>
                    <a:pt x="102" y="774"/>
                  </a:lnTo>
                  <a:lnTo>
                    <a:pt x="112" y="782"/>
                  </a:lnTo>
                  <a:lnTo>
                    <a:pt x="122" y="782"/>
                  </a:lnTo>
                  <a:lnTo>
                    <a:pt x="122" y="772"/>
                  </a:lnTo>
                  <a:lnTo>
                    <a:pt x="124" y="760"/>
                  </a:lnTo>
                  <a:lnTo>
                    <a:pt x="130" y="750"/>
                  </a:lnTo>
                  <a:lnTo>
                    <a:pt x="138" y="744"/>
                  </a:lnTo>
                  <a:lnTo>
                    <a:pt x="138" y="752"/>
                  </a:lnTo>
                  <a:lnTo>
                    <a:pt x="134" y="756"/>
                  </a:lnTo>
                  <a:lnTo>
                    <a:pt x="132" y="758"/>
                  </a:lnTo>
                  <a:lnTo>
                    <a:pt x="132" y="768"/>
                  </a:lnTo>
                  <a:lnTo>
                    <a:pt x="138" y="774"/>
                  </a:lnTo>
                  <a:lnTo>
                    <a:pt x="146" y="768"/>
                  </a:lnTo>
                  <a:lnTo>
                    <a:pt x="150" y="770"/>
                  </a:lnTo>
                  <a:lnTo>
                    <a:pt x="142" y="778"/>
                  </a:lnTo>
                  <a:lnTo>
                    <a:pt x="142" y="784"/>
                  </a:lnTo>
                  <a:lnTo>
                    <a:pt x="150" y="792"/>
                  </a:lnTo>
                  <a:lnTo>
                    <a:pt x="166" y="796"/>
                  </a:lnTo>
                  <a:lnTo>
                    <a:pt x="148" y="796"/>
                  </a:lnTo>
                  <a:lnTo>
                    <a:pt x="134" y="798"/>
                  </a:lnTo>
                  <a:lnTo>
                    <a:pt x="120" y="802"/>
                  </a:lnTo>
                  <a:lnTo>
                    <a:pt x="134" y="804"/>
                  </a:lnTo>
                  <a:lnTo>
                    <a:pt x="132" y="810"/>
                  </a:lnTo>
                  <a:lnTo>
                    <a:pt x="130" y="810"/>
                  </a:lnTo>
                  <a:lnTo>
                    <a:pt x="142" y="818"/>
                  </a:lnTo>
                  <a:lnTo>
                    <a:pt x="144" y="814"/>
                  </a:lnTo>
                  <a:lnTo>
                    <a:pt x="144" y="810"/>
                  </a:lnTo>
                  <a:lnTo>
                    <a:pt x="162" y="808"/>
                  </a:lnTo>
                  <a:lnTo>
                    <a:pt x="172" y="804"/>
                  </a:lnTo>
                  <a:lnTo>
                    <a:pt x="162" y="766"/>
                  </a:lnTo>
                  <a:lnTo>
                    <a:pt x="154" y="740"/>
                  </a:lnTo>
                  <a:lnTo>
                    <a:pt x="144" y="728"/>
                  </a:lnTo>
                  <a:lnTo>
                    <a:pt x="94" y="714"/>
                  </a:lnTo>
                  <a:lnTo>
                    <a:pt x="84" y="576"/>
                  </a:lnTo>
                  <a:lnTo>
                    <a:pt x="68" y="492"/>
                  </a:lnTo>
                  <a:lnTo>
                    <a:pt x="68" y="332"/>
                  </a:lnTo>
                  <a:lnTo>
                    <a:pt x="94" y="152"/>
                  </a:lnTo>
                  <a:lnTo>
                    <a:pt x="104" y="74"/>
                  </a:lnTo>
                  <a:lnTo>
                    <a:pt x="7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8" name="Freeform 397"/>
            <p:cNvSpPr>
              <a:spLocks/>
            </p:cNvSpPr>
            <p:nvPr/>
          </p:nvSpPr>
          <p:spPr bwMode="ltGray">
            <a:xfrm>
              <a:off x="2324100" y="5080000"/>
              <a:ext cx="476250" cy="1335088"/>
            </a:xfrm>
            <a:custGeom>
              <a:avLst/>
              <a:gdLst/>
              <a:ahLst/>
              <a:cxnLst>
                <a:cxn ang="0">
                  <a:pos x="36" y="56"/>
                </a:cxn>
                <a:cxn ang="0">
                  <a:pos x="20" y="78"/>
                </a:cxn>
                <a:cxn ang="0">
                  <a:pos x="24" y="112"/>
                </a:cxn>
                <a:cxn ang="0">
                  <a:pos x="8" y="138"/>
                </a:cxn>
                <a:cxn ang="0">
                  <a:pos x="2" y="166"/>
                </a:cxn>
                <a:cxn ang="0">
                  <a:pos x="0" y="196"/>
                </a:cxn>
                <a:cxn ang="0">
                  <a:pos x="12" y="236"/>
                </a:cxn>
                <a:cxn ang="0">
                  <a:pos x="12" y="264"/>
                </a:cxn>
                <a:cxn ang="0">
                  <a:pos x="12" y="286"/>
                </a:cxn>
                <a:cxn ang="0">
                  <a:pos x="6" y="308"/>
                </a:cxn>
                <a:cxn ang="0">
                  <a:pos x="8" y="340"/>
                </a:cxn>
                <a:cxn ang="0">
                  <a:pos x="14" y="354"/>
                </a:cxn>
                <a:cxn ang="0">
                  <a:pos x="2" y="382"/>
                </a:cxn>
                <a:cxn ang="0">
                  <a:pos x="10" y="420"/>
                </a:cxn>
                <a:cxn ang="0">
                  <a:pos x="8" y="436"/>
                </a:cxn>
                <a:cxn ang="0">
                  <a:pos x="26" y="474"/>
                </a:cxn>
                <a:cxn ang="0">
                  <a:pos x="20" y="486"/>
                </a:cxn>
                <a:cxn ang="0">
                  <a:pos x="26" y="494"/>
                </a:cxn>
                <a:cxn ang="0">
                  <a:pos x="32" y="514"/>
                </a:cxn>
                <a:cxn ang="0">
                  <a:pos x="32" y="546"/>
                </a:cxn>
                <a:cxn ang="0">
                  <a:pos x="34" y="560"/>
                </a:cxn>
                <a:cxn ang="0">
                  <a:pos x="26" y="626"/>
                </a:cxn>
                <a:cxn ang="0">
                  <a:pos x="38" y="626"/>
                </a:cxn>
                <a:cxn ang="0">
                  <a:pos x="76" y="658"/>
                </a:cxn>
                <a:cxn ang="0">
                  <a:pos x="112" y="666"/>
                </a:cxn>
                <a:cxn ang="0">
                  <a:pos x="142" y="734"/>
                </a:cxn>
                <a:cxn ang="0">
                  <a:pos x="166" y="736"/>
                </a:cxn>
                <a:cxn ang="0">
                  <a:pos x="180" y="730"/>
                </a:cxn>
                <a:cxn ang="0">
                  <a:pos x="170" y="724"/>
                </a:cxn>
                <a:cxn ang="0">
                  <a:pos x="138" y="706"/>
                </a:cxn>
                <a:cxn ang="0">
                  <a:pos x="124" y="694"/>
                </a:cxn>
                <a:cxn ang="0">
                  <a:pos x="118" y="676"/>
                </a:cxn>
                <a:cxn ang="0">
                  <a:pos x="110" y="656"/>
                </a:cxn>
                <a:cxn ang="0">
                  <a:pos x="96" y="626"/>
                </a:cxn>
                <a:cxn ang="0">
                  <a:pos x="114" y="602"/>
                </a:cxn>
                <a:cxn ang="0">
                  <a:pos x="120" y="578"/>
                </a:cxn>
                <a:cxn ang="0">
                  <a:pos x="136" y="554"/>
                </a:cxn>
                <a:cxn ang="0">
                  <a:pos x="120" y="538"/>
                </a:cxn>
                <a:cxn ang="0">
                  <a:pos x="98" y="518"/>
                </a:cxn>
                <a:cxn ang="0">
                  <a:pos x="104" y="498"/>
                </a:cxn>
                <a:cxn ang="0">
                  <a:pos x="128" y="492"/>
                </a:cxn>
                <a:cxn ang="0">
                  <a:pos x="132" y="478"/>
                </a:cxn>
                <a:cxn ang="0">
                  <a:pos x="130" y="454"/>
                </a:cxn>
                <a:cxn ang="0">
                  <a:pos x="128" y="440"/>
                </a:cxn>
                <a:cxn ang="0">
                  <a:pos x="140" y="442"/>
                </a:cxn>
                <a:cxn ang="0">
                  <a:pos x="132" y="424"/>
                </a:cxn>
                <a:cxn ang="0">
                  <a:pos x="120" y="398"/>
                </a:cxn>
                <a:cxn ang="0">
                  <a:pos x="146" y="404"/>
                </a:cxn>
                <a:cxn ang="0">
                  <a:pos x="168" y="386"/>
                </a:cxn>
                <a:cxn ang="0">
                  <a:pos x="168" y="350"/>
                </a:cxn>
                <a:cxn ang="0">
                  <a:pos x="220" y="344"/>
                </a:cxn>
                <a:cxn ang="0">
                  <a:pos x="244" y="322"/>
                </a:cxn>
                <a:cxn ang="0">
                  <a:pos x="244" y="298"/>
                </a:cxn>
                <a:cxn ang="0">
                  <a:pos x="238" y="278"/>
                </a:cxn>
                <a:cxn ang="0">
                  <a:pos x="212" y="260"/>
                </a:cxn>
                <a:cxn ang="0">
                  <a:pos x="184" y="0"/>
                </a:cxn>
              </a:cxnLst>
              <a:rect l="0" t="0" r="r" b="b"/>
              <a:pathLst>
                <a:path w="303" h="737">
                  <a:moveTo>
                    <a:pt x="46" y="30"/>
                  </a:moveTo>
                  <a:lnTo>
                    <a:pt x="44" y="44"/>
                  </a:lnTo>
                  <a:lnTo>
                    <a:pt x="36" y="56"/>
                  </a:lnTo>
                  <a:lnTo>
                    <a:pt x="22" y="64"/>
                  </a:lnTo>
                  <a:lnTo>
                    <a:pt x="16" y="70"/>
                  </a:lnTo>
                  <a:lnTo>
                    <a:pt x="20" y="78"/>
                  </a:lnTo>
                  <a:lnTo>
                    <a:pt x="22" y="92"/>
                  </a:lnTo>
                  <a:lnTo>
                    <a:pt x="22" y="102"/>
                  </a:lnTo>
                  <a:lnTo>
                    <a:pt x="24" y="112"/>
                  </a:lnTo>
                  <a:lnTo>
                    <a:pt x="18" y="124"/>
                  </a:lnTo>
                  <a:lnTo>
                    <a:pt x="14" y="138"/>
                  </a:lnTo>
                  <a:lnTo>
                    <a:pt x="8" y="138"/>
                  </a:lnTo>
                  <a:lnTo>
                    <a:pt x="6" y="154"/>
                  </a:lnTo>
                  <a:lnTo>
                    <a:pt x="0" y="156"/>
                  </a:lnTo>
                  <a:lnTo>
                    <a:pt x="2" y="166"/>
                  </a:lnTo>
                  <a:lnTo>
                    <a:pt x="4" y="174"/>
                  </a:lnTo>
                  <a:lnTo>
                    <a:pt x="2" y="192"/>
                  </a:lnTo>
                  <a:lnTo>
                    <a:pt x="0" y="196"/>
                  </a:lnTo>
                  <a:lnTo>
                    <a:pt x="0" y="208"/>
                  </a:lnTo>
                  <a:lnTo>
                    <a:pt x="10" y="226"/>
                  </a:lnTo>
                  <a:lnTo>
                    <a:pt x="12" y="236"/>
                  </a:lnTo>
                  <a:lnTo>
                    <a:pt x="16" y="238"/>
                  </a:lnTo>
                  <a:lnTo>
                    <a:pt x="18" y="264"/>
                  </a:lnTo>
                  <a:lnTo>
                    <a:pt x="12" y="264"/>
                  </a:lnTo>
                  <a:lnTo>
                    <a:pt x="10" y="274"/>
                  </a:lnTo>
                  <a:lnTo>
                    <a:pt x="8" y="286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4" y="294"/>
                  </a:lnTo>
                  <a:lnTo>
                    <a:pt x="6" y="308"/>
                  </a:lnTo>
                  <a:lnTo>
                    <a:pt x="8" y="320"/>
                  </a:lnTo>
                  <a:lnTo>
                    <a:pt x="6" y="326"/>
                  </a:lnTo>
                  <a:lnTo>
                    <a:pt x="8" y="340"/>
                  </a:lnTo>
                  <a:lnTo>
                    <a:pt x="14" y="346"/>
                  </a:lnTo>
                  <a:lnTo>
                    <a:pt x="16" y="350"/>
                  </a:lnTo>
                  <a:lnTo>
                    <a:pt x="14" y="354"/>
                  </a:lnTo>
                  <a:lnTo>
                    <a:pt x="10" y="356"/>
                  </a:lnTo>
                  <a:lnTo>
                    <a:pt x="8" y="370"/>
                  </a:lnTo>
                  <a:lnTo>
                    <a:pt x="2" y="382"/>
                  </a:lnTo>
                  <a:lnTo>
                    <a:pt x="8" y="390"/>
                  </a:lnTo>
                  <a:lnTo>
                    <a:pt x="8" y="420"/>
                  </a:lnTo>
                  <a:lnTo>
                    <a:pt x="10" y="420"/>
                  </a:lnTo>
                  <a:lnTo>
                    <a:pt x="14" y="426"/>
                  </a:lnTo>
                  <a:lnTo>
                    <a:pt x="10" y="432"/>
                  </a:lnTo>
                  <a:lnTo>
                    <a:pt x="8" y="436"/>
                  </a:lnTo>
                  <a:lnTo>
                    <a:pt x="14" y="454"/>
                  </a:lnTo>
                  <a:lnTo>
                    <a:pt x="20" y="472"/>
                  </a:lnTo>
                  <a:lnTo>
                    <a:pt x="26" y="474"/>
                  </a:lnTo>
                  <a:lnTo>
                    <a:pt x="32" y="482"/>
                  </a:lnTo>
                  <a:lnTo>
                    <a:pt x="26" y="484"/>
                  </a:lnTo>
                  <a:lnTo>
                    <a:pt x="20" y="486"/>
                  </a:lnTo>
                  <a:lnTo>
                    <a:pt x="20" y="490"/>
                  </a:lnTo>
                  <a:lnTo>
                    <a:pt x="22" y="494"/>
                  </a:lnTo>
                  <a:lnTo>
                    <a:pt x="26" y="494"/>
                  </a:lnTo>
                  <a:lnTo>
                    <a:pt x="30" y="494"/>
                  </a:lnTo>
                  <a:lnTo>
                    <a:pt x="30" y="498"/>
                  </a:lnTo>
                  <a:lnTo>
                    <a:pt x="32" y="514"/>
                  </a:lnTo>
                  <a:lnTo>
                    <a:pt x="36" y="522"/>
                  </a:lnTo>
                  <a:lnTo>
                    <a:pt x="32" y="528"/>
                  </a:lnTo>
                  <a:lnTo>
                    <a:pt x="32" y="546"/>
                  </a:lnTo>
                  <a:lnTo>
                    <a:pt x="36" y="548"/>
                  </a:lnTo>
                  <a:lnTo>
                    <a:pt x="30" y="552"/>
                  </a:lnTo>
                  <a:lnTo>
                    <a:pt x="34" y="560"/>
                  </a:lnTo>
                  <a:lnTo>
                    <a:pt x="34" y="574"/>
                  </a:lnTo>
                  <a:lnTo>
                    <a:pt x="22" y="614"/>
                  </a:lnTo>
                  <a:lnTo>
                    <a:pt x="26" y="626"/>
                  </a:lnTo>
                  <a:lnTo>
                    <a:pt x="32" y="634"/>
                  </a:lnTo>
                  <a:lnTo>
                    <a:pt x="36" y="628"/>
                  </a:lnTo>
                  <a:lnTo>
                    <a:pt x="38" y="626"/>
                  </a:lnTo>
                  <a:lnTo>
                    <a:pt x="42" y="628"/>
                  </a:lnTo>
                  <a:lnTo>
                    <a:pt x="50" y="654"/>
                  </a:lnTo>
                  <a:lnTo>
                    <a:pt x="76" y="658"/>
                  </a:lnTo>
                  <a:lnTo>
                    <a:pt x="96" y="658"/>
                  </a:lnTo>
                  <a:lnTo>
                    <a:pt x="104" y="660"/>
                  </a:lnTo>
                  <a:lnTo>
                    <a:pt x="112" y="666"/>
                  </a:lnTo>
                  <a:lnTo>
                    <a:pt x="118" y="684"/>
                  </a:lnTo>
                  <a:lnTo>
                    <a:pt x="132" y="734"/>
                  </a:lnTo>
                  <a:lnTo>
                    <a:pt x="142" y="734"/>
                  </a:lnTo>
                  <a:lnTo>
                    <a:pt x="158" y="732"/>
                  </a:lnTo>
                  <a:lnTo>
                    <a:pt x="162" y="732"/>
                  </a:lnTo>
                  <a:lnTo>
                    <a:pt x="166" y="736"/>
                  </a:lnTo>
                  <a:lnTo>
                    <a:pt x="174" y="734"/>
                  </a:lnTo>
                  <a:lnTo>
                    <a:pt x="174" y="730"/>
                  </a:lnTo>
                  <a:lnTo>
                    <a:pt x="180" y="730"/>
                  </a:lnTo>
                  <a:lnTo>
                    <a:pt x="184" y="726"/>
                  </a:lnTo>
                  <a:lnTo>
                    <a:pt x="176" y="722"/>
                  </a:lnTo>
                  <a:lnTo>
                    <a:pt x="170" y="724"/>
                  </a:lnTo>
                  <a:lnTo>
                    <a:pt x="156" y="716"/>
                  </a:lnTo>
                  <a:lnTo>
                    <a:pt x="144" y="712"/>
                  </a:lnTo>
                  <a:lnTo>
                    <a:pt x="138" y="706"/>
                  </a:lnTo>
                  <a:lnTo>
                    <a:pt x="130" y="704"/>
                  </a:lnTo>
                  <a:lnTo>
                    <a:pt x="128" y="694"/>
                  </a:lnTo>
                  <a:lnTo>
                    <a:pt x="124" y="694"/>
                  </a:lnTo>
                  <a:lnTo>
                    <a:pt x="122" y="688"/>
                  </a:lnTo>
                  <a:lnTo>
                    <a:pt x="128" y="688"/>
                  </a:lnTo>
                  <a:lnTo>
                    <a:pt x="118" y="676"/>
                  </a:lnTo>
                  <a:lnTo>
                    <a:pt x="118" y="668"/>
                  </a:lnTo>
                  <a:lnTo>
                    <a:pt x="120" y="666"/>
                  </a:lnTo>
                  <a:lnTo>
                    <a:pt x="110" y="656"/>
                  </a:lnTo>
                  <a:lnTo>
                    <a:pt x="104" y="634"/>
                  </a:lnTo>
                  <a:lnTo>
                    <a:pt x="98" y="630"/>
                  </a:lnTo>
                  <a:lnTo>
                    <a:pt x="96" y="626"/>
                  </a:lnTo>
                  <a:lnTo>
                    <a:pt x="98" y="622"/>
                  </a:lnTo>
                  <a:lnTo>
                    <a:pt x="110" y="608"/>
                  </a:lnTo>
                  <a:lnTo>
                    <a:pt x="114" y="602"/>
                  </a:lnTo>
                  <a:lnTo>
                    <a:pt x="116" y="594"/>
                  </a:lnTo>
                  <a:lnTo>
                    <a:pt x="112" y="590"/>
                  </a:lnTo>
                  <a:lnTo>
                    <a:pt x="120" y="578"/>
                  </a:lnTo>
                  <a:lnTo>
                    <a:pt x="124" y="578"/>
                  </a:lnTo>
                  <a:lnTo>
                    <a:pt x="136" y="564"/>
                  </a:lnTo>
                  <a:lnTo>
                    <a:pt x="136" y="554"/>
                  </a:lnTo>
                  <a:lnTo>
                    <a:pt x="134" y="552"/>
                  </a:lnTo>
                  <a:lnTo>
                    <a:pt x="132" y="538"/>
                  </a:lnTo>
                  <a:lnTo>
                    <a:pt x="120" y="538"/>
                  </a:lnTo>
                  <a:lnTo>
                    <a:pt x="112" y="530"/>
                  </a:lnTo>
                  <a:lnTo>
                    <a:pt x="104" y="526"/>
                  </a:lnTo>
                  <a:lnTo>
                    <a:pt x="98" y="518"/>
                  </a:lnTo>
                  <a:lnTo>
                    <a:pt x="100" y="510"/>
                  </a:lnTo>
                  <a:lnTo>
                    <a:pt x="102" y="506"/>
                  </a:lnTo>
                  <a:lnTo>
                    <a:pt x="104" y="498"/>
                  </a:lnTo>
                  <a:lnTo>
                    <a:pt x="112" y="496"/>
                  </a:lnTo>
                  <a:lnTo>
                    <a:pt x="116" y="492"/>
                  </a:lnTo>
                  <a:lnTo>
                    <a:pt x="128" y="492"/>
                  </a:lnTo>
                  <a:lnTo>
                    <a:pt x="126" y="482"/>
                  </a:lnTo>
                  <a:lnTo>
                    <a:pt x="130" y="484"/>
                  </a:lnTo>
                  <a:lnTo>
                    <a:pt x="132" y="478"/>
                  </a:lnTo>
                  <a:lnTo>
                    <a:pt x="130" y="476"/>
                  </a:lnTo>
                  <a:lnTo>
                    <a:pt x="128" y="466"/>
                  </a:lnTo>
                  <a:lnTo>
                    <a:pt x="130" y="454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28" y="440"/>
                  </a:lnTo>
                  <a:lnTo>
                    <a:pt x="134" y="434"/>
                  </a:lnTo>
                  <a:lnTo>
                    <a:pt x="140" y="434"/>
                  </a:lnTo>
                  <a:lnTo>
                    <a:pt x="140" y="442"/>
                  </a:lnTo>
                  <a:lnTo>
                    <a:pt x="152" y="438"/>
                  </a:lnTo>
                  <a:lnTo>
                    <a:pt x="150" y="420"/>
                  </a:lnTo>
                  <a:lnTo>
                    <a:pt x="132" y="424"/>
                  </a:lnTo>
                  <a:lnTo>
                    <a:pt x="126" y="424"/>
                  </a:lnTo>
                  <a:lnTo>
                    <a:pt x="124" y="414"/>
                  </a:lnTo>
                  <a:lnTo>
                    <a:pt x="120" y="398"/>
                  </a:lnTo>
                  <a:lnTo>
                    <a:pt x="120" y="390"/>
                  </a:lnTo>
                  <a:lnTo>
                    <a:pt x="132" y="396"/>
                  </a:lnTo>
                  <a:lnTo>
                    <a:pt x="146" y="404"/>
                  </a:lnTo>
                  <a:lnTo>
                    <a:pt x="160" y="404"/>
                  </a:lnTo>
                  <a:lnTo>
                    <a:pt x="164" y="398"/>
                  </a:lnTo>
                  <a:lnTo>
                    <a:pt x="168" y="386"/>
                  </a:lnTo>
                  <a:lnTo>
                    <a:pt x="164" y="368"/>
                  </a:lnTo>
                  <a:lnTo>
                    <a:pt x="168" y="354"/>
                  </a:lnTo>
                  <a:lnTo>
                    <a:pt x="168" y="350"/>
                  </a:lnTo>
                  <a:lnTo>
                    <a:pt x="174" y="350"/>
                  </a:lnTo>
                  <a:lnTo>
                    <a:pt x="186" y="352"/>
                  </a:lnTo>
                  <a:lnTo>
                    <a:pt x="220" y="344"/>
                  </a:lnTo>
                  <a:lnTo>
                    <a:pt x="238" y="336"/>
                  </a:lnTo>
                  <a:lnTo>
                    <a:pt x="240" y="326"/>
                  </a:lnTo>
                  <a:lnTo>
                    <a:pt x="244" y="322"/>
                  </a:lnTo>
                  <a:lnTo>
                    <a:pt x="250" y="310"/>
                  </a:lnTo>
                  <a:lnTo>
                    <a:pt x="248" y="294"/>
                  </a:lnTo>
                  <a:lnTo>
                    <a:pt x="244" y="298"/>
                  </a:lnTo>
                  <a:lnTo>
                    <a:pt x="240" y="298"/>
                  </a:lnTo>
                  <a:lnTo>
                    <a:pt x="236" y="296"/>
                  </a:lnTo>
                  <a:lnTo>
                    <a:pt x="238" y="278"/>
                  </a:lnTo>
                  <a:lnTo>
                    <a:pt x="236" y="274"/>
                  </a:lnTo>
                  <a:lnTo>
                    <a:pt x="228" y="268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302" y="90"/>
                  </a:lnTo>
                  <a:lnTo>
                    <a:pt x="184" y="0"/>
                  </a:lnTo>
                  <a:lnTo>
                    <a:pt x="50" y="10"/>
                  </a:lnTo>
                  <a:lnTo>
                    <a:pt x="46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89" name="Freeform 398"/>
            <p:cNvSpPr>
              <a:spLocks/>
            </p:cNvSpPr>
            <p:nvPr/>
          </p:nvSpPr>
          <p:spPr bwMode="ltGray">
            <a:xfrm>
              <a:off x="2657475" y="5368925"/>
              <a:ext cx="142875" cy="201613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0" y="18"/>
                </a:cxn>
                <a:cxn ang="0">
                  <a:pos x="4" y="26"/>
                </a:cxn>
                <a:cxn ang="0">
                  <a:pos x="0" y="46"/>
                </a:cxn>
                <a:cxn ang="0">
                  <a:pos x="4" y="52"/>
                </a:cxn>
                <a:cxn ang="0">
                  <a:pos x="0" y="60"/>
                </a:cxn>
                <a:cxn ang="0">
                  <a:pos x="0" y="70"/>
                </a:cxn>
                <a:cxn ang="0">
                  <a:pos x="0" y="74"/>
                </a:cxn>
                <a:cxn ang="0">
                  <a:pos x="0" y="86"/>
                </a:cxn>
                <a:cxn ang="0">
                  <a:pos x="2" y="94"/>
                </a:cxn>
                <a:cxn ang="0">
                  <a:pos x="6" y="98"/>
                </a:cxn>
                <a:cxn ang="0">
                  <a:pos x="24" y="100"/>
                </a:cxn>
                <a:cxn ang="0">
                  <a:pos x="32" y="106"/>
                </a:cxn>
                <a:cxn ang="0">
                  <a:pos x="44" y="106"/>
                </a:cxn>
                <a:cxn ang="0">
                  <a:pos x="52" y="106"/>
                </a:cxn>
                <a:cxn ang="0">
                  <a:pos x="62" y="110"/>
                </a:cxn>
                <a:cxn ang="0">
                  <a:pos x="76" y="102"/>
                </a:cxn>
                <a:cxn ang="0">
                  <a:pos x="82" y="92"/>
                </a:cxn>
                <a:cxn ang="0">
                  <a:pos x="82" y="84"/>
                </a:cxn>
                <a:cxn ang="0">
                  <a:pos x="84" y="78"/>
                </a:cxn>
                <a:cxn ang="0">
                  <a:pos x="86" y="70"/>
                </a:cxn>
                <a:cxn ang="0">
                  <a:pos x="90" y="58"/>
                </a:cxn>
                <a:cxn ang="0">
                  <a:pos x="60" y="18"/>
                </a:cxn>
                <a:cxn ang="0">
                  <a:pos x="22" y="0"/>
                </a:cxn>
                <a:cxn ang="0">
                  <a:pos x="8" y="4"/>
                </a:cxn>
              </a:cxnLst>
              <a:rect l="0" t="0" r="r" b="b"/>
              <a:pathLst>
                <a:path w="91" h="111">
                  <a:moveTo>
                    <a:pt x="8" y="4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0" y="46"/>
                  </a:lnTo>
                  <a:lnTo>
                    <a:pt x="4" y="52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98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4" y="106"/>
                  </a:lnTo>
                  <a:lnTo>
                    <a:pt x="52" y="106"/>
                  </a:lnTo>
                  <a:lnTo>
                    <a:pt x="62" y="110"/>
                  </a:lnTo>
                  <a:lnTo>
                    <a:pt x="76" y="102"/>
                  </a:lnTo>
                  <a:lnTo>
                    <a:pt x="82" y="92"/>
                  </a:lnTo>
                  <a:lnTo>
                    <a:pt x="82" y="84"/>
                  </a:lnTo>
                  <a:lnTo>
                    <a:pt x="84" y="78"/>
                  </a:lnTo>
                  <a:lnTo>
                    <a:pt x="86" y="70"/>
                  </a:lnTo>
                  <a:lnTo>
                    <a:pt x="90" y="58"/>
                  </a:lnTo>
                  <a:lnTo>
                    <a:pt x="60" y="18"/>
                  </a:lnTo>
                  <a:lnTo>
                    <a:pt x="22" y="0"/>
                  </a:lnTo>
                  <a:lnTo>
                    <a:pt x="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0" name="Freeform 399"/>
            <p:cNvSpPr>
              <a:spLocks/>
            </p:cNvSpPr>
            <p:nvPr/>
          </p:nvSpPr>
          <p:spPr bwMode="ltGray">
            <a:xfrm>
              <a:off x="1936750" y="4106863"/>
              <a:ext cx="155575" cy="825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22" y="30"/>
                </a:cxn>
                <a:cxn ang="0">
                  <a:pos x="38" y="32"/>
                </a:cxn>
                <a:cxn ang="0">
                  <a:pos x="56" y="34"/>
                </a:cxn>
                <a:cxn ang="0">
                  <a:pos x="60" y="16"/>
                </a:cxn>
                <a:cxn ang="0">
                  <a:pos x="66" y="12"/>
                </a:cxn>
                <a:cxn ang="0">
                  <a:pos x="78" y="18"/>
                </a:cxn>
                <a:cxn ang="0">
                  <a:pos x="82" y="36"/>
                </a:cxn>
                <a:cxn ang="0">
                  <a:pos x="86" y="44"/>
                </a:cxn>
                <a:cxn ang="0">
                  <a:pos x="92" y="36"/>
                </a:cxn>
                <a:cxn ang="0">
                  <a:pos x="98" y="30"/>
                </a:cxn>
                <a:cxn ang="0">
                  <a:pos x="96" y="20"/>
                </a:cxn>
                <a:cxn ang="0">
                  <a:pos x="86" y="8"/>
                </a:cxn>
                <a:cxn ang="0">
                  <a:pos x="64" y="0"/>
                </a:cxn>
                <a:cxn ang="0">
                  <a:pos x="44" y="18"/>
                </a:cxn>
                <a:cxn ang="0">
                  <a:pos x="28" y="14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36"/>
                </a:cxn>
              </a:cxnLst>
              <a:rect l="0" t="0" r="r" b="b"/>
              <a:pathLst>
                <a:path w="99" h="45">
                  <a:moveTo>
                    <a:pt x="8" y="36"/>
                  </a:moveTo>
                  <a:lnTo>
                    <a:pt x="22" y="30"/>
                  </a:lnTo>
                  <a:lnTo>
                    <a:pt x="38" y="32"/>
                  </a:lnTo>
                  <a:lnTo>
                    <a:pt x="56" y="34"/>
                  </a:lnTo>
                  <a:lnTo>
                    <a:pt x="60" y="16"/>
                  </a:lnTo>
                  <a:lnTo>
                    <a:pt x="66" y="12"/>
                  </a:lnTo>
                  <a:lnTo>
                    <a:pt x="78" y="18"/>
                  </a:lnTo>
                  <a:lnTo>
                    <a:pt x="82" y="36"/>
                  </a:lnTo>
                  <a:lnTo>
                    <a:pt x="86" y="44"/>
                  </a:lnTo>
                  <a:lnTo>
                    <a:pt x="92" y="36"/>
                  </a:lnTo>
                  <a:lnTo>
                    <a:pt x="98" y="30"/>
                  </a:lnTo>
                  <a:lnTo>
                    <a:pt x="96" y="20"/>
                  </a:lnTo>
                  <a:lnTo>
                    <a:pt x="86" y="8"/>
                  </a:lnTo>
                  <a:lnTo>
                    <a:pt x="64" y="0"/>
                  </a:lnTo>
                  <a:lnTo>
                    <a:pt x="44" y="18"/>
                  </a:lnTo>
                  <a:lnTo>
                    <a:pt x="28" y="14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1" name="Freeform 400"/>
            <p:cNvSpPr>
              <a:spLocks/>
            </p:cNvSpPr>
            <p:nvPr/>
          </p:nvSpPr>
          <p:spPr bwMode="ltGray">
            <a:xfrm>
              <a:off x="1766888" y="3963988"/>
              <a:ext cx="82550" cy="666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26"/>
                </a:cxn>
                <a:cxn ang="0">
                  <a:pos x="12" y="24"/>
                </a:cxn>
                <a:cxn ang="0">
                  <a:pos x="28" y="28"/>
                </a:cxn>
                <a:cxn ang="0">
                  <a:pos x="44" y="36"/>
                </a:cxn>
                <a:cxn ang="0">
                  <a:pos x="52" y="10"/>
                </a:cxn>
                <a:cxn ang="0">
                  <a:pos x="22" y="0"/>
                </a:cxn>
                <a:cxn ang="0">
                  <a:pos x="0" y="14"/>
                </a:cxn>
              </a:cxnLst>
              <a:rect l="0" t="0" r="r" b="b"/>
              <a:pathLst>
                <a:path w="53" h="37">
                  <a:moveTo>
                    <a:pt x="0" y="14"/>
                  </a:moveTo>
                  <a:lnTo>
                    <a:pt x="0" y="26"/>
                  </a:lnTo>
                  <a:lnTo>
                    <a:pt x="12" y="24"/>
                  </a:lnTo>
                  <a:lnTo>
                    <a:pt x="28" y="28"/>
                  </a:lnTo>
                  <a:lnTo>
                    <a:pt x="44" y="36"/>
                  </a:lnTo>
                  <a:lnTo>
                    <a:pt x="52" y="10"/>
                  </a:lnTo>
                  <a:lnTo>
                    <a:pt x="22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2" name="Freeform 401"/>
            <p:cNvSpPr>
              <a:spLocks/>
            </p:cNvSpPr>
            <p:nvPr/>
          </p:nvSpPr>
          <p:spPr bwMode="ltGray">
            <a:xfrm>
              <a:off x="1876425" y="4067175"/>
              <a:ext cx="82550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4" y="24"/>
                </a:cxn>
                <a:cxn ang="0">
                  <a:pos x="16" y="30"/>
                </a:cxn>
                <a:cxn ang="0">
                  <a:pos x="30" y="36"/>
                </a:cxn>
                <a:cxn ang="0">
                  <a:pos x="36" y="42"/>
                </a:cxn>
                <a:cxn ang="0">
                  <a:pos x="38" y="48"/>
                </a:cxn>
                <a:cxn ang="0">
                  <a:pos x="48" y="58"/>
                </a:cxn>
                <a:cxn ang="0">
                  <a:pos x="50" y="48"/>
                </a:cxn>
                <a:cxn ang="0">
                  <a:pos x="46" y="38"/>
                </a:cxn>
                <a:cxn ang="0">
                  <a:pos x="52" y="26"/>
                </a:cxn>
                <a:cxn ang="0">
                  <a:pos x="44" y="20"/>
                </a:cxn>
                <a:cxn ang="0">
                  <a:pos x="38" y="8"/>
                </a:cxn>
                <a:cxn ang="0">
                  <a:pos x="0" y="0"/>
                </a:cxn>
              </a:cxnLst>
              <a:rect l="0" t="0" r="r" b="b"/>
              <a:pathLst>
                <a:path w="53" h="59">
                  <a:moveTo>
                    <a:pt x="0" y="0"/>
                  </a:moveTo>
                  <a:lnTo>
                    <a:pt x="4" y="10"/>
                  </a:lnTo>
                  <a:lnTo>
                    <a:pt x="4" y="24"/>
                  </a:lnTo>
                  <a:lnTo>
                    <a:pt x="16" y="3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8" y="48"/>
                  </a:lnTo>
                  <a:lnTo>
                    <a:pt x="48" y="58"/>
                  </a:lnTo>
                  <a:lnTo>
                    <a:pt x="50" y="48"/>
                  </a:lnTo>
                  <a:lnTo>
                    <a:pt x="46" y="38"/>
                  </a:lnTo>
                  <a:lnTo>
                    <a:pt x="52" y="26"/>
                  </a:lnTo>
                  <a:lnTo>
                    <a:pt x="44" y="20"/>
                  </a:lnTo>
                  <a:lnTo>
                    <a:pt x="38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3" name="Freeform 402"/>
            <p:cNvSpPr>
              <a:spLocks/>
            </p:cNvSpPr>
            <p:nvPr/>
          </p:nvSpPr>
          <p:spPr bwMode="ltGray">
            <a:xfrm>
              <a:off x="1841500" y="3962400"/>
              <a:ext cx="109538" cy="12541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32" y="60"/>
                </a:cxn>
                <a:cxn ang="0">
                  <a:pos x="40" y="64"/>
                </a:cxn>
                <a:cxn ang="0">
                  <a:pos x="50" y="64"/>
                </a:cxn>
                <a:cxn ang="0">
                  <a:pos x="60" y="68"/>
                </a:cxn>
                <a:cxn ang="0">
                  <a:pos x="62" y="64"/>
                </a:cxn>
                <a:cxn ang="0">
                  <a:pos x="58" y="56"/>
                </a:cxn>
                <a:cxn ang="0">
                  <a:pos x="62" y="44"/>
                </a:cxn>
                <a:cxn ang="0">
                  <a:pos x="60" y="26"/>
                </a:cxn>
                <a:cxn ang="0">
                  <a:pos x="68" y="16"/>
                </a:cxn>
                <a:cxn ang="0">
                  <a:pos x="66" y="0"/>
                </a:cxn>
                <a:cxn ang="0">
                  <a:pos x="20" y="0"/>
                </a:cxn>
                <a:cxn ang="0">
                  <a:pos x="0" y="40"/>
                </a:cxn>
              </a:cxnLst>
              <a:rect l="0" t="0" r="r" b="b"/>
              <a:pathLst>
                <a:path w="69" h="69">
                  <a:moveTo>
                    <a:pt x="0" y="40"/>
                  </a:moveTo>
                  <a:lnTo>
                    <a:pt x="10" y="52"/>
                  </a:lnTo>
                  <a:lnTo>
                    <a:pt x="18" y="64"/>
                  </a:lnTo>
                  <a:lnTo>
                    <a:pt x="32" y="60"/>
                  </a:lnTo>
                  <a:lnTo>
                    <a:pt x="40" y="64"/>
                  </a:lnTo>
                  <a:lnTo>
                    <a:pt x="50" y="64"/>
                  </a:lnTo>
                  <a:lnTo>
                    <a:pt x="60" y="68"/>
                  </a:lnTo>
                  <a:lnTo>
                    <a:pt x="62" y="64"/>
                  </a:lnTo>
                  <a:lnTo>
                    <a:pt x="58" y="56"/>
                  </a:lnTo>
                  <a:lnTo>
                    <a:pt x="62" y="44"/>
                  </a:lnTo>
                  <a:lnTo>
                    <a:pt x="60" y="26"/>
                  </a:lnTo>
                  <a:lnTo>
                    <a:pt x="68" y="16"/>
                  </a:lnTo>
                  <a:lnTo>
                    <a:pt x="66" y="0"/>
                  </a:lnTo>
                  <a:lnTo>
                    <a:pt x="20" y="0"/>
                  </a:lnTo>
                  <a:lnTo>
                    <a:pt x="0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4" name="Freeform 403"/>
            <p:cNvSpPr>
              <a:spLocks/>
            </p:cNvSpPr>
            <p:nvPr/>
          </p:nvSpPr>
          <p:spPr bwMode="ltGray">
            <a:xfrm>
              <a:off x="1798638" y="3946525"/>
              <a:ext cx="152400" cy="10795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0" y="32"/>
                </a:cxn>
                <a:cxn ang="0">
                  <a:pos x="14" y="34"/>
                </a:cxn>
                <a:cxn ang="0">
                  <a:pos x="18" y="32"/>
                </a:cxn>
                <a:cxn ang="0">
                  <a:pos x="20" y="44"/>
                </a:cxn>
                <a:cxn ang="0">
                  <a:pos x="22" y="54"/>
                </a:cxn>
                <a:cxn ang="0">
                  <a:pos x="26" y="58"/>
                </a:cxn>
                <a:cxn ang="0">
                  <a:pos x="32" y="54"/>
                </a:cxn>
                <a:cxn ang="0">
                  <a:pos x="34" y="46"/>
                </a:cxn>
                <a:cxn ang="0">
                  <a:pos x="36" y="36"/>
                </a:cxn>
                <a:cxn ang="0">
                  <a:pos x="42" y="32"/>
                </a:cxn>
                <a:cxn ang="0">
                  <a:pos x="54" y="38"/>
                </a:cxn>
                <a:cxn ang="0">
                  <a:pos x="62" y="32"/>
                </a:cxn>
                <a:cxn ang="0">
                  <a:pos x="64" y="26"/>
                </a:cxn>
                <a:cxn ang="0">
                  <a:pos x="70" y="22"/>
                </a:cxn>
                <a:cxn ang="0">
                  <a:pos x="72" y="24"/>
                </a:cxn>
                <a:cxn ang="0">
                  <a:pos x="86" y="18"/>
                </a:cxn>
                <a:cxn ang="0">
                  <a:pos x="94" y="16"/>
                </a:cxn>
                <a:cxn ang="0">
                  <a:pos x="90" y="10"/>
                </a:cxn>
                <a:cxn ang="0">
                  <a:pos x="78" y="4"/>
                </a:cxn>
                <a:cxn ang="0">
                  <a:pos x="60" y="2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6" y="6"/>
                </a:cxn>
                <a:cxn ang="0">
                  <a:pos x="2" y="12"/>
                </a:cxn>
                <a:cxn ang="0">
                  <a:pos x="0" y="28"/>
                </a:cxn>
              </a:cxnLst>
              <a:rect l="0" t="0" r="r" b="b"/>
              <a:pathLst>
                <a:path w="95" h="59">
                  <a:moveTo>
                    <a:pt x="0" y="28"/>
                  </a:moveTo>
                  <a:lnTo>
                    <a:pt x="10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0" y="44"/>
                  </a:lnTo>
                  <a:lnTo>
                    <a:pt x="22" y="54"/>
                  </a:lnTo>
                  <a:lnTo>
                    <a:pt x="26" y="58"/>
                  </a:lnTo>
                  <a:lnTo>
                    <a:pt x="32" y="54"/>
                  </a:lnTo>
                  <a:lnTo>
                    <a:pt x="34" y="46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54" y="38"/>
                  </a:lnTo>
                  <a:lnTo>
                    <a:pt x="62" y="32"/>
                  </a:lnTo>
                  <a:lnTo>
                    <a:pt x="64" y="26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90" y="10"/>
                  </a:lnTo>
                  <a:lnTo>
                    <a:pt x="78" y="4"/>
                  </a:lnTo>
                  <a:lnTo>
                    <a:pt x="60" y="2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6" y="6"/>
                  </a:lnTo>
                  <a:lnTo>
                    <a:pt x="2" y="12"/>
                  </a:lnTo>
                  <a:lnTo>
                    <a:pt x="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5" name="Freeform 404"/>
            <p:cNvSpPr>
              <a:spLocks/>
            </p:cNvSpPr>
            <p:nvPr/>
          </p:nvSpPr>
          <p:spPr bwMode="ltGray">
            <a:xfrm>
              <a:off x="1717675" y="3867150"/>
              <a:ext cx="111125" cy="14287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0" y="68"/>
                </a:cxn>
                <a:cxn ang="0">
                  <a:pos x="26" y="78"/>
                </a:cxn>
                <a:cxn ang="0">
                  <a:pos x="34" y="78"/>
                </a:cxn>
                <a:cxn ang="0">
                  <a:pos x="42" y="66"/>
                </a:cxn>
                <a:cxn ang="0">
                  <a:pos x="56" y="64"/>
                </a:cxn>
                <a:cxn ang="0">
                  <a:pos x="56" y="54"/>
                </a:cxn>
                <a:cxn ang="0">
                  <a:pos x="68" y="46"/>
                </a:cxn>
                <a:cxn ang="0">
                  <a:pos x="56" y="36"/>
                </a:cxn>
                <a:cxn ang="0">
                  <a:pos x="58" y="2"/>
                </a:cxn>
                <a:cxn ang="0">
                  <a:pos x="16" y="0"/>
                </a:cxn>
                <a:cxn ang="0">
                  <a:pos x="0" y="52"/>
                </a:cxn>
              </a:cxnLst>
              <a:rect l="0" t="0" r="r" b="b"/>
              <a:pathLst>
                <a:path w="69" h="79">
                  <a:moveTo>
                    <a:pt x="0" y="52"/>
                  </a:moveTo>
                  <a:lnTo>
                    <a:pt x="10" y="68"/>
                  </a:lnTo>
                  <a:lnTo>
                    <a:pt x="26" y="78"/>
                  </a:lnTo>
                  <a:lnTo>
                    <a:pt x="34" y="78"/>
                  </a:lnTo>
                  <a:lnTo>
                    <a:pt x="42" y="66"/>
                  </a:lnTo>
                  <a:lnTo>
                    <a:pt x="56" y="64"/>
                  </a:lnTo>
                  <a:lnTo>
                    <a:pt x="56" y="54"/>
                  </a:lnTo>
                  <a:lnTo>
                    <a:pt x="68" y="46"/>
                  </a:lnTo>
                  <a:lnTo>
                    <a:pt x="56" y="36"/>
                  </a:lnTo>
                  <a:lnTo>
                    <a:pt x="58" y="2"/>
                  </a:lnTo>
                  <a:lnTo>
                    <a:pt x="16" y="0"/>
                  </a:lnTo>
                  <a:lnTo>
                    <a:pt x="0" y="5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6" name="Freeform 405"/>
            <p:cNvSpPr>
              <a:spLocks/>
            </p:cNvSpPr>
            <p:nvPr/>
          </p:nvSpPr>
          <p:spPr bwMode="ltGray">
            <a:xfrm>
              <a:off x="1155700" y="3324225"/>
              <a:ext cx="715963" cy="665163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6" y="84"/>
                </a:cxn>
                <a:cxn ang="0">
                  <a:pos x="42" y="116"/>
                </a:cxn>
                <a:cxn ang="0">
                  <a:pos x="32" y="138"/>
                </a:cxn>
                <a:cxn ang="0">
                  <a:pos x="54" y="154"/>
                </a:cxn>
                <a:cxn ang="0">
                  <a:pos x="62" y="190"/>
                </a:cxn>
                <a:cxn ang="0">
                  <a:pos x="100" y="226"/>
                </a:cxn>
                <a:cxn ang="0">
                  <a:pos x="98" y="206"/>
                </a:cxn>
                <a:cxn ang="0">
                  <a:pos x="88" y="192"/>
                </a:cxn>
                <a:cxn ang="0">
                  <a:pos x="74" y="146"/>
                </a:cxn>
                <a:cxn ang="0">
                  <a:pos x="42" y="98"/>
                </a:cxn>
                <a:cxn ang="0">
                  <a:pos x="48" y="52"/>
                </a:cxn>
                <a:cxn ang="0">
                  <a:pos x="66" y="84"/>
                </a:cxn>
                <a:cxn ang="0">
                  <a:pos x="92" y="138"/>
                </a:cxn>
                <a:cxn ang="0">
                  <a:pos x="116" y="164"/>
                </a:cxn>
                <a:cxn ang="0">
                  <a:pos x="126" y="188"/>
                </a:cxn>
                <a:cxn ang="0">
                  <a:pos x="146" y="212"/>
                </a:cxn>
                <a:cxn ang="0">
                  <a:pos x="156" y="256"/>
                </a:cxn>
                <a:cxn ang="0">
                  <a:pos x="156" y="272"/>
                </a:cxn>
                <a:cxn ang="0">
                  <a:pos x="176" y="290"/>
                </a:cxn>
                <a:cxn ang="0">
                  <a:pos x="194" y="306"/>
                </a:cxn>
                <a:cxn ang="0">
                  <a:pos x="230" y="324"/>
                </a:cxn>
                <a:cxn ang="0">
                  <a:pos x="250" y="334"/>
                </a:cxn>
                <a:cxn ang="0">
                  <a:pos x="316" y="338"/>
                </a:cxn>
                <a:cxn ang="0">
                  <a:pos x="346" y="354"/>
                </a:cxn>
                <a:cxn ang="0">
                  <a:pos x="362" y="354"/>
                </a:cxn>
                <a:cxn ang="0">
                  <a:pos x="390" y="338"/>
                </a:cxn>
                <a:cxn ang="0">
                  <a:pos x="382" y="326"/>
                </a:cxn>
                <a:cxn ang="0">
                  <a:pos x="380" y="320"/>
                </a:cxn>
                <a:cxn ang="0">
                  <a:pos x="408" y="310"/>
                </a:cxn>
                <a:cxn ang="0">
                  <a:pos x="412" y="338"/>
                </a:cxn>
                <a:cxn ang="0">
                  <a:pos x="424" y="332"/>
                </a:cxn>
                <a:cxn ang="0">
                  <a:pos x="424" y="296"/>
                </a:cxn>
                <a:cxn ang="0">
                  <a:pos x="438" y="290"/>
                </a:cxn>
                <a:cxn ang="0">
                  <a:pos x="448" y="260"/>
                </a:cxn>
                <a:cxn ang="0">
                  <a:pos x="438" y="242"/>
                </a:cxn>
                <a:cxn ang="0">
                  <a:pos x="398" y="252"/>
                </a:cxn>
                <a:cxn ang="0">
                  <a:pos x="390" y="282"/>
                </a:cxn>
                <a:cxn ang="0">
                  <a:pos x="348" y="298"/>
                </a:cxn>
                <a:cxn ang="0">
                  <a:pos x="300" y="284"/>
                </a:cxn>
                <a:cxn ang="0">
                  <a:pos x="292" y="268"/>
                </a:cxn>
                <a:cxn ang="0">
                  <a:pos x="286" y="202"/>
                </a:cxn>
                <a:cxn ang="0">
                  <a:pos x="292" y="176"/>
                </a:cxn>
                <a:cxn ang="0">
                  <a:pos x="78" y="0"/>
                </a:cxn>
              </a:cxnLst>
              <a:rect l="0" t="0" r="r" b="b"/>
              <a:pathLst>
                <a:path w="453" h="367">
                  <a:moveTo>
                    <a:pt x="0" y="24"/>
                  </a:moveTo>
                  <a:lnTo>
                    <a:pt x="10" y="54"/>
                  </a:lnTo>
                  <a:lnTo>
                    <a:pt x="16" y="74"/>
                  </a:lnTo>
                  <a:lnTo>
                    <a:pt x="26" y="84"/>
                  </a:lnTo>
                  <a:lnTo>
                    <a:pt x="24" y="92"/>
                  </a:lnTo>
                  <a:lnTo>
                    <a:pt x="42" y="116"/>
                  </a:lnTo>
                  <a:lnTo>
                    <a:pt x="44" y="134"/>
                  </a:lnTo>
                  <a:lnTo>
                    <a:pt x="32" y="138"/>
                  </a:lnTo>
                  <a:lnTo>
                    <a:pt x="46" y="154"/>
                  </a:lnTo>
                  <a:lnTo>
                    <a:pt x="54" y="154"/>
                  </a:lnTo>
                  <a:lnTo>
                    <a:pt x="68" y="168"/>
                  </a:lnTo>
                  <a:lnTo>
                    <a:pt x="62" y="190"/>
                  </a:lnTo>
                  <a:lnTo>
                    <a:pt x="84" y="206"/>
                  </a:lnTo>
                  <a:lnTo>
                    <a:pt x="100" y="226"/>
                  </a:lnTo>
                  <a:lnTo>
                    <a:pt x="104" y="222"/>
                  </a:lnTo>
                  <a:lnTo>
                    <a:pt x="98" y="206"/>
                  </a:lnTo>
                  <a:lnTo>
                    <a:pt x="88" y="196"/>
                  </a:lnTo>
                  <a:lnTo>
                    <a:pt x="88" y="192"/>
                  </a:lnTo>
                  <a:lnTo>
                    <a:pt x="82" y="166"/>
                  </a:lnTo>
                  <a:lnTo>
                    <a:pt x="74" y="146"/>
                  </a:lnTo>
                  <a:lnTo>
                    <a:pt x="58" y="112"/>
                  </a:lnTo>
                  <a:lnTo>
                    <a:pt x="42" y="98"/>
                  </a:lnTo>
                  <a:lnTo>
                    <a:pt x="42" y="76"/>
                  </a:lnTo>
                  <a:lnTo>
                    <a:pt x="48" y="52"/>
                  </a:lnTo>
                  <a:lnTo>
                    <a:pt x="60" y="68"/>
                  </a:lnTo>
                  <a:lnTo>
                    <a:pt x="66" y="84"/>
                  </a:lnTo>
                  <a:lnTo>
                    <a:pt x="72" y="102"/>
                  </a:lnTo>
                  <a:lnTo>
                    <a:pt x="92" y="138"/>
                  </a:lnTo>
                  <a:lnTo>
                    <a:pt x="104" y="152"/>
                  </a:lnTo>
                  <a:lnTo>
                    <a:pt x="116" y="164"/>
                  </a:lnTo>
                  <a:lnTo>
                    <a:pt x="106" y="168"/>
                  </a:lnTo>
                  <a:lnTo>
                    <a:pt x="126" y="188"/>
                  </a:lnTo>
                  <a:lnTo>
                    <a:pt x="132" y="194"/>
                  </a:lnTo>
                  <a:lnTo>
                    <a:pt x="146" y="212"/>
                  </a:lnTo>
                  <a:lnTo>
                    <a:pt x="162" y="244"/>
                  </a:lnTo>
                  <a:lnTo>
                    <a:pt x="156" y="256"/>
                  </a:lnTo>
                  <a:lnTo>
                    <a:pt x="154" y="266"/>
                  </a:lnTo>
                  <a:lnTo>
                    <a:pt x="156" y="272"/>
                  </a:lnTo>
                  <a:lnTo>
                    <a:pt x="160" y="278"/>
                  </a:lnTo>
                  <a:lnTo>
                    <a:pt x="176" y="290"/>
                  </a:lnTo>
                  <a:lnTo>
                    <a:pt x="182" y="292"/>
                  </a:lnTo>
                  <a:lnTo>
                    <a:pt x="194" y="306"/>
                  </a:lnTo>
                  <a:lnTo>
                    <a:pt x="208" y="310"/>
                  </a:lnTo>
                  <a:lnTo>
                    <a:pt x="230" y="324"/>
                  </a:lnTo>
                  <a:lnTo>
                    <a:pt x="242" y="328"/>
                  </a:lnTo>
                  <a:lnTo>
                    <a:pt x="250" y="334"/>
                  </a:lnTo>
                  <a:lnTo>
                    <a:pt x="298" y="348"/>
                  </a:lnTo>
                  <a:lnTo>
                    <a:pt x="316" y="338"/>
                  </a:lnTo>
                  <a:lnTo>
                    <a:pt x="334" y="342"/>
                  </a:lnTo>
                  <a:lnTo>
                    <a:pt x="346" y="354"/>
                  </a:lnTo>
                  <a:lnTo>
                    <a:pt x="362" y="366"/>
                  </a:lnTo>
                  <a:lnTo>
                    <a:pt x="362" y="354"/>
                  </a:lnTo>
                  <a:lnTo>
                    <a:pt x="368" y="338"/>
                  </a:lnTo>
                  <a:lnTo>
                    <a:pt x="390" y="338"/>
                  </a:lnTo>
                  <a:lnTo>
                    <a:pt x="386" y="332"/>
                  </a:lnTo>
                  <a:lnTo>
                    <a:pt x="382" y="326"/>
                  </a:lnTo>
                  <a:lnTo>
                    <a:pt x="372" y="322"/>
                  </a:lnTo>
                  <a:lnTo>
                    <a:pt x="380" y="320"/>
                  </a:lnTo>
                  <a:lnTo>
                    <a:pt x="382" y="310"/>
                  </a:lnTo>
                  <a:lnTo>
                    <a:pt x="408" y="310"/>
                  </a:lnTo>
                  <a:lnTo>
                    <a:pt x="408" y="338"/>
                  </a:lnTo>
                  <a:lnTo>
                    <a:pt x="412" y="338"/>
                  </a:lnTo>
                  <a:lnTo>
                    <a:pt x="418" y="332"/>
                  </a:lnTo>
                  <a:lnTo>
                    <a:pt x="424" y="332"/>
                  </a:lnTo>
                  <a:lnTo>
                    <a:pt x="424" y="318"/>
                  </a:lnTo>
                  <a:lnTo>
                    <a:pt x="424" y="296"/>
                  </a:lnTo>
                  <a:lnTo>
                    <a:pt x="432" y="304"/>
                  </a:lnTo>
                  <a:lnTo>
                    <a:pt x="438" y="290"/>
                  </a:lnTo>
                  <a:lnTo>
                    <a:pt x="438" y="276"/>
                  </a:lnTo>
                  <a:lnTo>
                    <a:pt x="448" y="260"/>
                  </a:lnTo>
                  <a:lnTo>
                    <a:pt x="452" y="244"/>
                  </a:lnTo>
                  <a:lnTo>
                    <a:pt x="438" y="242"/>
                  </a:lnTo>
                  <a:lnTo>
                    <a:pt x="414" y="246"/>
                  </a:lnTo>
                  <a:lnTo>
                    <a:pt x="398" y="252"/>
                  </a:lnTo>
                  <a:lnTo>
                    <a:pt x="392" y="272"/>
                  </a:lnTo>
                  <a:lnTo>
                    <a:pt x="390" y="282"/>
                  </a:lnTo>
                  <a:lnTo>
                    <a:pt x="378" y="290"/>
                  </a:lnTo>
                  <a:lnTo>
                    <a:pt x="348" y="298"/>
                  </a:lnTo>
                  <a:lnTo>
                    <a:pt x="324" y="300"/>
                  </a:lnTo>
                  <a:lnTo>
                    <a:pt x="300" y="284"/>
                  </a:lnTo>
                  <a:lnTo>
                    <a:pt x="296" y="274"/>
                  </a:lnTo>
                  <a:lnTo>
                    <a:pt x="292" y="268"/>
                  </a:lnTo>
                  <a:lnTo>
                    <a:pt x="286" y="252"/>
                  </a:lnTo>
                  <a:lnTo>
                    <a:pt x="286" y="202"/>
                  </a:lnTo>
                  <a:lnTo>
                    <a:pt x="290" y="178"/>
                  </a:lnTo>
                  <a:lnTo>
                    <a:pt x="292" y="176"/>
                  </a:lnTo>
                  <a:lnTo>
                    <a:pt x="288" y="74"/>
                  </a:lnTo>
                  <a:lnTo>
                    <a:pt x="78" y="0"/>
                  </a:lnTo>
                  <a:lnTo>
                    <a:pt x="0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7" name="Freeform 406"/>
            <p:cNvSpPr>
              <a:spLocks/>
            </p:cNvSpPr>
            <p:nvPr/>
          </p:nvSpPr>
          <p:spPr bwMode="ltGray">
            <a:xfrm>
              <a:off x="1052513" y="2686050"/>
              <a:ext cx="1377950" cy="976313"/>
            </a:xfrm>
            <a:custGeom>
              <a:avLst/>
              <a:gdLst/>
              <a:ahLst/>
              <a:cxnLst>
                <a:cxn ang="0">
                  <a:pos x="72" y="26"/>
                </a:cxn>
                <a:cxn ang="0">
                  <a:pos x="50" y="42"/>
                </a:cxn>
                <a:cxn ang="0">
                  <a:pos x="36" y="90"/>
                </a:cxn>
                <a:cxn ang="0">
                  <a:pos x="10" y="178"/>
                </a:cxn>
                <a:cxn ang="0">
                  <a:pos x="4" y="226"/>
                </a:cxn>
                <a:cxn ang="0">
                  <a:pos x="14" y="282"/>
                </a:cxn>
                <a:cxn ang="0">
                  <a:pos x="24" y="324"/>
                </a:cxn>
                <a:cxn ang="0">
                  <a:pos x="48" y="360"/>
                </a:cxn>
                <a:cxn ang="0">
                  <a:pos x="66" y="384"/>
                </a:cxn>
                <a:cxn ang="0">
                  <a:pos x="106" y="384"/>
                </a:cxn>
                <a:cxn ang="0">
                  <a:pos x="230" y="408"/>
                </a:cxn>
                <a:cxn ang="0">
                  <a:pos x="252" y="430"/>
                </a:cxn>
                <a:cxn ang="0">
                  <a:pos x="270" y="460"/>
                </a:cxn>
                <a:cxn ang="0">
                  <a:pos x="284" y="448"/>
                </a:cxn>
                <a:cxn ang="0">
                  <a:pos x="298" y="444"/>
                </a:cxn>
                <a:cxn ang="0">
                  <a:pos x="310" y="456"/>
                </a:cxn>
                <a:cxn ang="0">
                  <a:pos x="326" y="492"/>
                </a:cxn>
                <a:cxn ang="0">
                  <a:pos x="340" y="516"/>
                </a:cxn>
                <a:cxn ang="0">
                  <a:pos x="358" y="518"/>
                </a:cxn>
                <a:cxn ang="0">
                  <a:pos x="364" y="492"/>
                </a:cxn>
                <a:cxn ang="0">
                  <a:pos x="402" y="460"/>
                </a:cxn>
                <a:cxn ang="0">
                  <a:pos x="420" y="450"/>
                </a:cxn>
                <a:cxn ang="0">
                  <a:pos x="456" y="458"/>
                </a:cxn>
                <a:cxn ang="0">
                  <a:pos x="462" y="466"/>
                </a:cxn>
                <a:cxn ang="0">
                  <a:pos x="476" y="466"/>
                </a:cxn>
                <a:cxn ang="0">
                  <a:pos x="478" y="448"/>
                </a:cxn>
                <a:cxn ang="0">
                  <a:pos x="504" y="434"/>
                </a:cxn>
                <a:cxn ang="0">
                  <a:pos x="530" y="440"/>
                </a:cxn>
                <a:cxn ang="0">
                  <a:pos x="548" y="456"/>
                </a:cxn>
                <a:cxn ang="0">
                  <a:pos x="564" y="448"/>
                </a:cxn>
                <a:cxn ang="0">
                  <a:pos x="586" y="472"/>
                </a:cxn>
                <a:cxn ang="0">
                  <a:pos x="582" y="502"/>
                </a:cxn>
                <a:cxn ang="0">
                  <a:pos x="592" y="522"/>
                </a:cxn>
                <a:cxn ang="0">
                  <a:pos x="614" y="538"/>
                </a:cxn>
                <a:cxn ang="0">
                  <a:pos x="618" y="498"/>
                </a:cxn>
                <a:cxn ang="0">
                  <a:pos x="616" y="476"/>
                </a:cxn>
                <a:cxn ang="0">
                  <a:pos x="614" y="446"/>
                </a:cxn>
                <a:cxn ang="0">
                  <a:pos x="610" y="432"/>
                </a:cxn>
                <a:cxn ang="0">
                  <a:pos x="626" y="408"/>
                </a:cxn>
                <a:cxn ang="0">
                  <a:pos x="642" y="400"/>
                </a:cxn>
                <a:cxn ang="0">
                  <a:pos x="660" y="378"/>
                </a:cxn>
                <a:cxn ang="0">
                  <a:pos x="688" y="362"/>
                </a:cxn>
                <a:cxn ang="0">
                  <a:pos x="704" y="364"/>
                </a:cxn>
                <a:cxn ang="0">
                  <a:pos x="712" y="350"/>
                </a:cxn>
                <a:cxn ang="0">
                  <a:pos x="710" y="320"/>
                </a:cxn>
                <a:cxn ang="0">
                  <a:pos x="742" y="278"/>
                </a:cxn>
                <a:cxn ang="0">
                  <a:pos x="762" y="244"/>
                </a:cxn>
                <a:cxn ang="0">
                  <a:pos x="786" y="238"/>
                </a:cxn>
                <a:cxn ang="0">
                  <a:pos x="812" y="226"/>
                </a:cxn>
                <a:cxn ang="0">
                  <a:pos x="830" y="184"/>
                </a:cxn>
                <a:cxn ang="0">
                  <a:pos x="870" y="160"/>
                </a:cxn>
                <a:cxn ang="0">
                  <a:pos x="828" y="78"/>
                </a:cxn>
                <a:cxn ang="0">
                  <a:pos x="90" y="0"/>
                </a:cxn>
              </a:cxnLst>
              <a:rect l="0" t="0" r="r" b="b"/>
              <a:pathLst>
                <a:path w="871" h="539">
                  <a:moveTo>
                    <a:pt x="72" y="10"/>
                  </a:moveTo>
                  <a:lnTo>
                    <a:pt x="72" y="26"/>
                  </a:lnTo>
                  <a:lnTo>
                    <a:pt x="50" y="28"/>
                  </a:lnTo>
                  <a:lnTo>
                    <a:pt x="50" y="42"/>
                  </a:lnTo>
                  <a:lnTo>
                    <a:pt x="44" y="66"/>
                  </a:lnTo>
                  <a:lnTo>
                    <a:pt x="36" y="90"/>
                  </a:lnTo>
                  <a:lnTo>
                    <a:pt x="10" y="150"/>
                  </a:lnTo>
                  <a:lnTo>
                    <a:pt x="10" y="178"/>
                  </a:lnTo>
                  <a:lnTo>
                    <a:pt x="0" y="202"/>
                  </a:lnTo>
                  <a:lnTo>
                    <a:pt x="4" y="226"/>
                  </a:lnTo>
                  <a:lnTo>
                    <a:pt x="2" y="246"/>
                  </a:lnTo>
                  <a:lnTo>
                    <a:pt x="14" y="282"/>
                  </a:lnTo>
                  <a:lnTo>
                    <a:pt x="16" y="300"/>
                  </a:lnTo>
                  <a:lnTo>
                    <a:pt x="24" y="324"/>
                  </a:lnTo>
                  <a:lnTo>
                    <a:pt x="32" y="340"/>
                  </a:lnTo>
                  <a:lnTo>
                    <a:pt x="48" y="360"/>
                  </a:lnTo>
                  <a:lnTo>
                    <a:pt x="64" y="378"/>
                  </a:lnTo>
                  <a:lnTo>
                    <a:pt x="66" y="384"/>
                  </a:lnTo>
                  <a:lnTo>
                    <a:pt x="84" y="386"/>
                  </a:lnTo>
                  <a:lnTo>
                    <a:pt x="106" y="384"/>
                  </a:lnTo>
                  <a:lnTo>
                    <a:pt x="156" y="412"/>
                  </a:lnTo>
                  <a:lnTo>
                    <a:pt x="230" y="408"/>
                  </a:lnTo>
                  <a:lnTo>
                    <a:pt x="242" y="420"/>
                  </a:lnTo>
                  <a:lnTo>
                    <a:pt x="252" y="430"/>
                  </a:lnTo>
                  <a:lnTo>
                    <a:pt x="252" y="444"/>
                  </a:lnTo>
                  <a:lnTo>
                    <a:pt x="270" y="460"/>
                  </a:lnTo>
                  <a:lnTo>
                    <a:pt x="276" y="460"/>
                  </a:lnTo>
                  <a:lnTo>
                    <a:pt x="284" y="448"/>
                  </a:lnTo>
                  <a:lnTo>
                    <a:pt x="288" y="444"/>
                  </a:lnTo>
                  <a:lnTo>
                    <a:pt x="298" y="444"/>
                  </a:lnTo>
                  <a:lnTo>
                    <a:pt x="304" y="452"/>
                  </a:lnTo>
                  <a:lnTo>
                    <a:pt x="310" y="456"/>
                  </a:lnTo>
                  <a:lnTo>
                    <a:pt x="316" y="476"/>
                  </a:lnTo>
                  <a:lnTo>
                    <a:pt x="326" y="492"/>
                  </a:lnTo>
                  <a:lnTo>
                    <a:pt x="326" y="510"/>
                  </a:lnTo>
                  <a:lnTo>
                    <a:pt x="340" y="516"/>
                  </a:lnTo>
                  <a:lnTo>
                    <a:pt x="356" y="526"/>
                  </a:lnTo>
                  <a:lnTo>
                    <a:pt x="358" y="518"/>
                  </a:lnTo>
                  <a:lnTo>
                    <a:pt x="356" y="512"/>
                  </a:lnTo>
                  <a:lnTo>
                    <a:pt x="364" y="492"/>
                  </a:lnTo>
                  <a:lnTo>
                    <a:pt x="372" y="482"/>
                  </a:lnTo>
                  <a:lnTo>
                    <a:pt x="402" y="460"/>
                  </a:lnTo>
                  <a:lnTo>
                    <a:pt x="408" y="460"/>
                  </a:lnTo>
                  <a:lnTo>
                    <a:pt x="420" y="450"/>
                  </a:lnTo>
                  <a:lnTo>
                    <a:pt x="444" y="450"/>
                  </a:lnTo>
                  <a:lnTo>
                    <a:pt x="456" y="458"/>
                  </a:lnTo>
                  <a:lnTo>
                    <a:pt x="456" y="466"/>
                  </a:lnTo>
                  <a:lnTo>
                    <a:pt x="462" y="466"/>
                  </a:lnTo>
                  <a:lnTo>
                    <a:pt x="464" y="464"/>
                  </a:lnTo>
                  <a:lnTo>
                    <a:pt x="476" y="466"/>
                  </a:lnTo>
                  <a:lnTo>
                    <a:pt x="478" y="456"/>
                  </a:lnTo>
                  <a:lnTo>
                    <a:pt x="478" y="448"/>
                  </a:lnTo>
                  <a:lnTo>
                    <a:pt x="490" y="436"/>
                  </a:lnTo>
                  <a:lnTo>
                    <a:pt x="504" y="434"/>
                  </a:lnTo>
                  <a:lnTo>
                    <a:pt x="516" y="440"/>
                  </a:lnTo>
                  <a:lnTo>
                    <a:pt x="530" y="440"/>
                  </a:lnTo>
                  <a:lnTo>
                    <a:pt x="540" y="444"/>
                  </a:lnTo>
                  <a:lnTo>
                    <a:pt x="548" y="456"/>
                  </a:lnTo>
                  <a:lnTo>
                    <a:pt x="558" y="450"/>
                  </a:lnTo>
                  <a:lnTo>
                    <a:pt x="564" y="448"/>
                  </a:lnTo>
                  <a:lnTo>
                    <a:pt x="578" y="466"/>
                  </a:lnTo>
                  <a:lnTo>
                    <a:pt x="586" y="472"/>
                  </a:lnTo>
                  <a:lnTo>
                    <a:pt x="584" y="486"/>
                  </a:lnTo>
                  <a:lnTo>
                    <a:pt x="582" y="502"/>
                  </a:lnTo>
                  <a:lnTo>
                    <a:pt x="590" y="508"/>
                  </a:lnTo>
                  <a:lnTo>
                    <a:pt x="592" y="522"/>
                  </a:lnTo>
                  <a:lnTo>
                    <a:pt x="602" y="536"/>
                  </a:lnTo>
                  <a:lnTo>
                    <a:pt x="614" y="538"/>
                  </a:lnTo>
                  <a:lnTo>
                    <a:pt x="622" y="512"/>
                  </a:lnTo>
                  <a:lnTo>
                    <a:pt x="618" y="498"/>
                  </a:lnTo>
                  <a:lnTo>
                    <a:pt x="616" y="488"/>
                  </a:lnTo>
                  <a:lnTo>
                    <a:pt x="616" y="476"/>
                  </a:lnTo>
                  <a:lnTo>
                    <a:pt x="614" y="466"/>
                  </a:lnTo>
                  <a:lnTo>
                    <a:pt x="614" y="446"/>
                  </a:lnTo>
                  <a:lnTo>
                    <a:pt x="610" y="440"/>
                  </a:lnTo>
                  <a:lnTo>
                    <a:pt x="610" y="432"/>
                  </a:lnTo>
                  <a:lnTo>
                    <a:pt x="616" y="418"/>
                  </a:lnTo>
                  <a:lnTo>
                    <a:pt x="626" y="408"/>
                  </a:lnTo>
                  <a:lnTo>
                    <a:pt x="634" y="402"/>
                  </a:lnTo>
                  <a:lnTo>
                    <a:pt x="642" y="400"/>
                  </a:lnTo>
                  <a:lnTo>
                    <a:pt x="650" y="398"/>
                  </a:lnTo>
                  <a:lnTo>
                    <a:pt x="660" y="378"/>
                  </a:lnTo>
                  <a:lnTo>
                    <a:pt x="674" y="378"/>
                  </a:lnTo>
                  <a:lnTo>
                    <a:pt x="688" y="362"/>
                  </a:lnTo>
                  <a:lnTo>
                    <a:pt x="696" y="366"/>
                  </a:lnTo>
                  <a:lnTo>
                    <a:pt x="704" y="364"/>
                  </a:lnTo>
                  <a:lnTo>
                    <a:pt x="708" y="358"/>
                  </a:lnTo>
                  <a:lnTo>
                    <a:pt x="712" y="350"/>
                  </a:lnTo>
                  <a:lnTo>
                    <a:pt x="712" y="330"/>
                  </a:lnTo>
                  <a:lnTo>
                    <a:pt x="710" y="320"/>
                  </a:lnTo>
                  <a:lnTo>
                    <a:pt x="734" y="288"/>
                  </a:lnTo>
                  <a:lnTo>
                    <a:pt x="742" y="278"/>
                  </a:lnTo>
                  <a:lnTo>
                    <a:pt x="754" y="254"/>
                  </a:lnTo>
                  <a:lnTo>
                    <a:pt x="762" y="244"/>
                  </a:lnTo>
                  <a:lnTo>
                    <a:pt x="792" y="248"/>
                  </a:lnTo>
                  <a:lnTo>
                    <a:pt x="786" y="238"/>
                  </a:lnTo>
                  <a:lnTo>
                    <a:pt x="794" y="230"/>
                  </a:lnTo>
                  <a:lnTo>
                    <a:pt x="812" y="226"/>
                  </a:lnTo>
                  <a:lnTo>
                    <a:pt x="806" y="202"/>
                  </a:lnTo>
                  <a:lnTo>
                    <a:pt x="830" y="184"/>
                  </a:lnTo>
                  <a:lnTo>
                    <a:pt x="854" y="174"/>
                  </a:lnTo>
                  <a:lnTo>
                    <a:pt x="870" y="160"/>
                  </a:lnTo>
                  <a:lnTo>
                    <a:pt x="864" y="100"/>
                  </a:lnTo>
                  <a:lnTo>
                    <a:pt x="828" y="78"/>
                  </a:lnTo>
                  <a:lnTo>
                    <a:pt x="434" y="6"/>
                  </a:lnTo>
                  <a:lnTo>
                    <a:pt x="90" y="0"/>
                  </a:lnTo>
                  <a:lnTo>
                    <a:pt x="72" y="10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8" name="Freeform 407"/>
            <p:cNvSpPr>
              <a:spLocks/>
            </p:cNvSpPr>
            <p:nvPr/>
          </p:nvSpPr>
          <p:spPr bwMode="ltGray">
            <a:xfrm>
              <a:off x="2606675" y="2746375"/>
              <a:ext cx="131763" cy="18573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0" y="4"/>
                </a:cxn>
                <a:cxn ang="0">
                  <a:pos x="36" y="16"/>
                </a:cxn>
                <a:cxn ang="0">
                  <a:pos x="28" y="24"/>
                </a:cxn>
                <a:cxn ang="0">
                  <a:pos x="24" y="36"/>
                </a:cxn>
                <a:cxn ang="0">
                  <a:pos x="18" y="42"/>
                </a:cxn>
                <a:cxn ang="0">
                  <a:pos x="20" y="48"/>
                </a:cxn>
                <a:cxn ang="0">
                  <a:pos x="26" y="50"/>
                </a:cxn>
                <a:cxn ang="0">
                  <a:pos x="22" y="56"/>
                </a:cxn>
                <a:cxn ang="0">
                  <a:pos x="16" y="56"/>
                </a:cxn>
                <a:cxn ang="0">
                  <a:pos x="0" y="76"/>
                </a:cxn>
                <a:cxn ang="0">
                  <a:pos x="6" y="76"/>
                </a:cxn>
                <a:cxn ang="0">
                  <a:pos x="8" y="72"/>
                </a:cxn>
                <a:cxn ang="0">
                  <a:pos x="14" y="76"/>
                </a:cxn>
                <a:cxn ang="0">
                  <a:pos x="32" y="76"/>
                </a:cxn>
                <a:cxn ang="0">
                  <a:pos x="34" y="76"/>
                </a:cxn>
                <a:cxn ang="0">
                  <a:pos x="40" y="72"/>
                </a:cxn>
                <a:cxn ang="0">
                  <a:pos x="42" y="80"/>
                </a:cxn>
                <a:cxn ang="0">
                  <a:pos x="46" y="80"/>
                </a:cxn>
                <a:cxn ang="0">
                  <a:pos x="50" y="76"/>
                </a:cxn>
                <a:cxn ang="0">
                  <a:pos x="54" y="80"/>
                </a:cxn>
                <a:cxn ang="0">
                  <a:pos x="42" y="90"/>
                </a:cxn>
                <a:cxn ang="0">
                  <a:pos x="44" y="94"/>
                </a:cxn>
                <a:cxn ang="0">
                  <a:pos x="50" y="90"/>
                </a:cxn>
                <a:cxn ang="0">
                  <a:pos x="64" y="80"/>
                </a:cxn>
                <a:cxn ang="0">
                  <a:pos x="68" y="80"/>
                </a:cxn>
                <a:cxn ang="0">
                  <a:pos x="68" y="86"/>
                </a:cxn>
                <a:cxn ang="0">
                  <a:pos x="66" y="92"/>
                </a:cxn>
                <a:cxn ang="0">
                  <a:pos x="68" y="96"/>
                </a:cxn>
                <a:cxn ang="0">
                  <a:pos x="72" y="90"/>
                </a:cxn>
                <a:cxn ang="0">
                  <a:pos x="72" y="98"/>
                </a:cxn>
                <a:cxn ang="0">
                  <a:pos x="80" y="100"/>
                </a:cxn>
                <a:cxn ang="0">
                  <a:pos x="82" y="94"/>
                </a:cxn>
                <a:cxn ang="0">
                  <a:pos x="82" y="84"/>
                </a:cxn>
                <a:cxn ang="0">
                  <a:pos x="82" y="78"/>
                </a:cxn>
                <a:cxn ang="0">
                  <a:pos x="82" y="74"/>
                </a:cxn>
                <a:cxn ang="0">
                  <a:pos x="74" y="76"/>
                </a:cxn>
                <a:cxn ang="0">
                  <a:pos x="76" y="82"/>
                </a:cxn>
                <a:cxn ang="0">
                  <a:pos x="68" y="74"/>
                </a:cxn>
                <a:cxn ang="0">
                  <a:pos x="70" y="68"/>
                </a:cxn>
                <a:cxn ang="0">
                  <a:pos x="72" y="56"/>
                </a:cxn>
                <a:cxn ang="0">
                  <a:pos x="80" y="48"/>
                </a:cxn>
                <a:cxn ang="0">
                  <a:pos x="78" y="40"/>
                </a:cxn>
                <a:cxn ang="0">
                  <a:pos x="68" y="42"/>
                </a:cxn>
                <a:cxn ang="0">
                  <a:pos x="64" y="48"/>
                </a:cxn>
                <a:cxn ang="0">
                  <a:pos x="60" y="50"/>
                </a:cxn>
                <a:cxn ang="0">
                  <a:pos x="52" y="48"/>
                </a:cxn>
                <a:cxn ang="0">
                  <a:pos x="46" y="38"/>
                </a:cxn>
                <a:cxn ang="0">
                  <a:pos x="56" y="30"/>
                </a:cxn>
                <a:cxn ang="0">
                  <a:pos x="46" y="26"/>
                </a:cxn>
                <a:cxn ang="0">
                  <a:pos x="38" y="34"/>
                </a:cxn>
                <a:cxn ang="0">
                  <a:pos x="38" y="30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8" y="8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2" y="0"/>
                </a:cxn>
              </a:cxnLst>
              <a:rect l="0" t="0" r="r" b="b"/>
              <a:pathLst>
                <a:path w="83" h="101">
                  <a:moveTo>
                    <a:pt x="52" y="0"/>
                  </a:moveTo>
                  <a:lnTo>
                    <a:pt x="40" y="4"/>
                  </a:lnTo>
                  <a:lnTo>
                    <a:pt x="36" y="16"/>
                  </a:lnTo>
                  <a:lnTo>
                    <a:pt x="28" y="24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20" y="48"/>
                  </a:lnTo>
                  <a:lnTo>
                    <a:pt x="26" y="50"/>
                  </a:lnTo>
                  <a:lnTo>
                    <a:pt x="22" y="56"/>
                  </a:lnTo>
                  <a:lnTo>
                    <a:pt x="16" y="56"/>
                  </a:lnTo>
                  <a:lnTo>
                    <a:pt x="0" y="76"/>
                  </a:lnTo>
                  <a:lnTo>
                    <a:pt x="6" y="76"/>
                  </a:lnTo>
                  <a:lnTo>
                    <a:pt x="8" y="72"/>
                  </a:lnTo>
                  <a:lnTo>
                    <a:pt x="14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40" y="72"/>
                  </a:lnTo>
                  <a:lnTo>
                    <a:pt x="42" y="80"/>
                  </a:lnTo>
                  <a:lnTo>
                    <a:pt x="46" y="80"/>
                  </a:lnTo>
                  <a:lnTo>
                    <a:pt x="50" y="76"/>
                  </a:lnTo>
                  <a:lnTo>
                    <a:pt x="54" y="80"/>
                  </a:lnTo>
                  <a:lnTo>
                    <a:pt x="42" y="90"/>
                  </a:lnTo>
                  <a:lnTo>
                    <a:pt x="44" y="94"/>
                  </a:lnTo>
                  <a:lnTo>
                    <a:pt x="50" y="90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68" y="86"/>
                  </a:lnTo>
                  <a:lnTo>
                    <a:pt x="66" y="92"/>
                  </a:lnTo>
                  <a:lnTo>
                    <a:pt x="68" y="96"/>
                  </a:lnTo>
                  <a:lnTo>
                    <a:pt x="72" y="90"/>
                  </a:lnTo>
                  <a:lnTo>
                    <a:pt x="72" y="98"/>
                  </a:lnTo>
                  <a:lnTo>
                    <a:pt x="80" y="100"/>
                  </a:lnTo>
                  <a:lnTo>
                    <a:pt x="82" y="94"/>
                  </a:lnTo>
                  <a:lnTo>
                    <a:pt x="82" y="84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74" y="76"/>
                  </a:lnTo>
                  <a:lnTo>
                    <a:pt x="76" y="82"/>
                  </a:lnTo>
                  <a:lnTo>
                    <a:pt x="68" y="74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4" y="48"/>
                  </a:lnTo>
                  <a:lnTo>
                    <a:pt x="60" y="50"/>
                  </a:lnTo>
                  <a:lnTo>
                    <a:pt x="52" y="48"/>
                  </a:lnTo>
                  <a:lnTo>
                    <a:pt x="46" y="38"/>
                  </a:lnTo>
                  <a:lnTo>
                    <a:pt x="56" y="30"/>
                  </a:lnTo>
                  <a:lnTo>
                    <a:pt x="46" y="26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2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399" name="Freeform 408"/>
            <p:cNvSpPr>
              <a:spLocks/>
            </p:cNvSpPr>
            <p:nvPr/>
          </p:nvSpPr>
          <p:spPr bwMode="ltGray">
            <a:xfrm>
              <a:off x="2119313" y="4237038"/>
              <a:ext cx="1128712" cy="1258887"/>
            </a:xfrm>
            <a:custGeom>
              <a:avLst/>
              <a:gdLst/>
              <a:ahLst/>
              <a:cxnLst>
                <a:cxn ang="0">
                  <a:pos x="420" y="686"/>
                </a:cxn>
                <a:cxn ang="0">
                  <a:pos x="408" y="664"/>
                </a:cxn>
                <a:cxn ang="0">
                  <a:pos x="400" y="656"/>
                </a:cxn>
                <a:cxn ang="0">
                  <a:pos x="382" y="644"/>
                </a:cxn>
                <a:cxn ang="0">
                  <a:pos x="364" y="634"/>
                </a:cxn>
                <a:cxn ang="0">
                  <a:pos x="358" y="628"/>
                </a:cxn>
                <a:cxn ang="0">
                  <a:pos x="360" y="610"/>
                </a:cxn>
                <a:cxn ang="0">
                  <a:pos x="368" y="596"/>
                </a:cxn>
                <a:cxn ang="0">
                  <a:pos x="376" y="590"/>
                </a:cxn>
                <a:cxn ang="0">
                  <a:pos x="406" y="574"/>
                </a:cxn>
                <a:cxn ang="0">
                  <a:pos x="380" y="538"/>
                </a:cxn>
                <a:cxn ang="0">
                  <a:pos x="202" y="338"/>
                </a:cxn>
                <a:cxn ang="0">
                  <a:pos x="0" y="218"/>
                </a:cxn>
                <a:cxn ang="0">
                  <a:pos x="218" y="0"/>
                </a:cxn>
                <a:cxn ang="0">
                  <a:pos x="428" y="30"/>
                </a:cxn>
                <a:cxn ang="0">
                  <a:pos x="434" y="56"/>
                </a:cxn>
                <a:cxn ang="0">
                  <a:pos x="448" y="70"/>
                </a:cxn>
                <a:cxn ang="0">
                  <a:pos x="464" y="102"/>
                </a:cxn>
                <a:cxn ang="0">
                  <a:pos x="476" y="114"/>
                </a:cxn>
                <a:cxn ang="0">
                  <a:pos x="502" y="114"/>
                </a:cxn>
                <a:cxn ang="0">
                  <a:pos x="534" y="124"/>
                </a:cxn>
                <a:cxn ang="0">
                  <a:pos x="548" y="144"/>
                </a:cxn>
                <a:cxn ang="0">
                  <a:pos x="582" y="146"/>
                </a:cxn>
                <a:cxn ang="0">
                  <a:pos x="644" y="160"/>
                </a:cxn>
                <a:cxn ang="0">
                  <a:pos x="680" y="186"/>
                </a:cxn>
                <a:cxn ang="0">
                  <a:pos x="694" y="186"/>
                </a:cxn>
                <a:cxn ang="0">
                  <a:pos x="706" y="208"/>
                </a:cxn>
                <a:cxn ang="0">
                  <a:pos x="712" y="238"/>
                </a:cxn>
                <a:cxn ang="0">
                  <a:pos x="698" y="260"/>
                </a:cxn>
                <a:cxn ang="0">
                  <a:pos x="668" y="296"/>
                </a:cxn>
                <a:cxn ang="0">
                  <a:pos x="648" y="320"/>
                </a:cxn>
                <a:cxn ang="0">
                  <a:pos x="642" y="342"/>
                </a:cxn>
                <a:cxn ang="0">
                  <a:pos x="644" y="366"/>
                </a:cxn>
                <a:cxn ang="0">
                  <a:pos x="640" y="402"/>
                </a:cxn>
                <a:cxn ang="0">
                  <a:pos x="630" y="426"/>
                </a:cxn>
                <a:cxn ang="0">
                  <a:pos x="618" y="462"/>
                </a:cxn>
                <a:cxn ang="0">
                  <a:pos x="598" y="496"/>
                </a:cxn>
                <a:cxn ang="0">
                  <a:pos x="556" y="496"/>
                </a:cxn>
                <a:cxn ang="0">
                  <a:pos x="554" y="500"/>
                </a:cxn>
                <a:cxn ang="0">
                  <a:pos x="528" y="510"/>
                </a:cxn>
                <a:cxn ang="0">
                  <a:pos x="492" y="544"/>
                </a:cxn>
                <a:cxn ang="0">
                  <a:pos x="486" y="556"/>
                </a:cxn>
                <a:cxn ang="0">
                  <a:pos x="490" y="596"/>
                </a:cxn>
                <a:cxn ang="0">
                  <a:pos x="462" y="628"/>
                </a:cxn>
                <a:cxn ang="0">
                  <a:pos x="452" y="636"/>
                </a:cxn>
                <a:cxn ang="0">
                  <a:pos x="448" y="654"/>
                </a:cxn>
                <a:cxn ang="0">
                  <a:pos x="436" y="658"/>
                </a:cxn>
                <a:cxn ang="0">
                  <a:pos x="434" y="686"/>
                </a:cxn>
              </a:cxnLst>
              <a:rect l="0" t="0" r="r" b="b"/>
              <a:pathLst>
                <a:path w="713" h="695">
                  <a:moveTo>
                    <a:pt x="428" y="694"/>
                  </a:moveTo>
                  <a:lnTo>
                    <a:pt x="420" y="686"/>
                  </a:lnTo>
                  <a:lnTo>
                    <a:pt x="422" y="680"/>
                  </a:lnTo>
                  <a:lnTo>
                    <a:pt x="408" y="664"/>
                  </a:lnTo>
                  <a:lnTo>
                    <a:pt x="404" y="664"/>
                  </a:lnTo>
                  <a:lnTo>
                    <a:pt x="400" y="656"/>
                  </a:lnTo>
                  <a:lnTo>
                    <a:pt x="392" y="654"/>
                  </a:lnTo>
                  <a:lnTo>
                    <a:pt x="382" y="644"/>
                  </a:lnTo>
                  <a:lnTo>
                    <a:pt x="380" y="648"/>
                  </a:lnTo>
                  <a:lnTo>
                    <a:pt x="364" y="634"/>
                  </a:lnTo>
                  <a:lnTo>
                    <a:pt x="364" y="630"/>
                  </a:lnTo>
                  <a:lnTo>
                    <a:pt x="358" y="628"/>
                  </a:lnTo>
                  <a:lnTo>
                    <a:pt x="346" y="630"/>
                  </a:lnTo>
                  <a:lnTo>
                    <a:pt x="360" y="610"/>
                  </a:lnTo>
                  <a:lnTo>
                    <a:pt x="362" y="602"/>
                  </a:lnTo>
                  <a:lnTo>
                    <a:pt x="368" y="596"/>
                  </a:lnTo>
                  <a:lnTo>
                    <a:pt x="376" y="598"/>
                  </a:lnTo>
                  <a:lnTo>
                    <a:pt x="376" y="590"/>
                  </a:lnTo>
                  <a:lnTo>
                    <a:pt x="400" y="574"/>
                  </a:lnTo>
                  <a:lnTo>
                    <a:pt x="406" y="574"/>
                  </a:lnTo>
                  <a:lnTo>
                    <a:pt x="406" y="548"/>
                  </a:lnTo>
                  <a:lnTo>
                    <a:pt x="380" y="538"/>
                  </a:lnTo>
                  <a:lnTo>
                    <a:pt x="280" y="442"/>
                  </a:lnTo>
                  <a:lnTo>
                    <a:pt x="202" y="338"/>
                  </a:lnTo>
                  <a:lnTo>
                    <a:pt x="94" y="328"/>
                  </a:lnTo>
                  <a:lnTo>
                    <a:pt x="0" y="218"/>
                  </a:lnTo>
                  <a:lnTo>
                    <a:pt x="100" y="48"/>
                  </a:lnTo>
                  <a:lnTo>
                    <a:pt x="218" y="0"/>
                  </a:lnTo>
                  <a:lnTo>
                    <a:pt x="420" y="26"/>
                  </a:lnTo>
                  <a:lnTo>
                    <a:pt x="428" y="30"/>
                  </a:lnTo>
                  <a:lnTo>
                    <a:pt x="430" y="42"/>
                  </a:lnTo>
                  <a:lnTo>
                    <a:pt x="434" y="56"/>
                  </a:lnTo>
                  <a:lnTo>
                    <a:pt x="440" y="66"/>
                  </a:lnTo>
                  <a:lnTo>
                    <a:pt x="448" y="70"/>
                  </a:lnTo>
                  <a:lnTo>
                    <a:pt x="448" y="94"/>
                  </a:lnTo>
                  <a:lnTo>
                    <a:pt x="464" y="102"/>
                  </a:lnTo>
                  <a:lnTo>
                    <a:pt x="478" y="108"/>
                  </a:lnTo>
                  <a:lnTo>
                    <a:pt x="476" y="114"/>
                  </a:lnTo>
                  <a:lnTo>
                    <a:pt x="484" y="112"/>
                  </a:lnTo>
                  <a:lnTo>
                    <a:pt x="502" y="114"/>
                  </a:lnTo>
                  <a:lnTo>
                    <a:pt x="528" y="124"/>
                  </a:lnTo>
                  <a:lnTo>
                    <a:pt x="534" y="124"/>
                  </a:lnTo>
                  <a:lnTo>
                    <a:pt x="542" y="128"/>
                  </a:lnTo>
                  <a:lnTo>
                    <a:pt x="548" y="144"/>
                  </a:lnTo>
                  <a:lnTo>
                    <a:pt x="562" y="142"/>
                  </a:lnTo>
                  <a:lnTo>
                    <a:pt x="582" y="146"/>
                  </a:lnTo>
                  <a:lnTo>
                    <a:pt x="610" y="146"/>
                  </a:lnTo>
                  <a:lnTo>
                    <a:pt x="644" y="160"/>
                  </a:lnTo>
                  <a:lnTo>
                    <a:pt x="664" y="178"/>
                  </a:lnTo>
                  <a:lnTo>
                    <a:pt x="680" y="186"/>
                  </a:lnTo>
                  <a:lnTo>
                    <a:pt x="682" y="182"/>
                  </a:lnTo>
                  <a:lnTo>
                    <a:pt x="694" y="186"/>
                  </a:lnTo>
                  <a:lnTo>
                    <a:pt x="702" y="188"/>
                  </a:lnTo>
                  <a:lnTo>
                    <a:pt x="706" y="208"/>
                  </a:lnTo>
                  <a:lnTo>
                    <a:pt x="710" y="222"/>
                  </a:lnTo>
                  <a:lnTo>
                    <a:pt x="712" y="238"/>
                  </a:lnTo>
                  <a:lnTo>
                    <a:pt x="708" y="244"/>
                  </a:lnTo>
                  <a:lnTo>
                    <a:pt x="698" y="260"/>
                  </a:lnTo>
                  <a:lnTo>
                    <a:pt x="672" y="288"/>
                  </a:lnTo>
                  <a:lnTo>
                    <a:pt x="668" y="296"/>
                  </a:lnTo>
                  <a:lnTo>
                    <a:pt x="656" y="318"/>
                  </a:lnTo>
                  <a:lnTo>
                    <a:pt x="648" y="320"/>
                  </a:lnTo>
                  <a:lnTo>
                    <a:pt x="646" y="330"/>
                  </a:lnTo>
                  <a:lnTo>
                    <a:pt x="642" y="342"/>
                  </a:lnTo>
                  <a:lnTo>
                    <a:pt x="642" y="356"/>
                  </a:lnTo>
                  <a:lnTo>
                    <a:pt x="644" y="366"/>
                  </a:lnTo>
                  <a:lnTo>
                    <a:pt x="640" y="392"/>
                  </a:lnTo>
                  <a:lnTo>
                    <a:pt x="640" y="402"/>
                  </a:lnTo>
                  <a:lnTo>
                    <a:pt x="632" y="412"/>
                  </a:lnTo>
                  <a:lnTo>
                    <a:pt x="630" y="426"/>
                  </a:lnTo>
                  <a:lnTo>
                    <a:pt x="620" y="454"/>
                  </a:lnTo>
                  <a:lnTo>
                    <a:pt x="618" y="462"/>
                  </a:lnTo>
                  <a:lnTo>
                    <a:pt x="600" y="484"/>
                  </a:lnTo>
                  <a:lnTo>
                    <a:pt x="598" y="496"/>
                  </a:lnTo>
                  <a:lnTo>
                    <a:pt x="574" y="494"/>
                  </a:lnTo>
                  <a:lnTo>
                    <a:pt x="556" y="496"/>
                  </a:lnTo>
                  <a:lnTo>
                    <a:pt x="550" y="494"/>
                  </a:lnTo>
                  <a:lnTo>
                    <a:pt x="554" y="500"/>
                  </a:lnTo>
                  <a:lnTo>
                    <a:pt x="546" y="508"/>
                  </a:lnTo>
                  <a:lnTo>
                    <a:pt x="528" y="510"/>
                  </a:lnTo>
                  <a:lnTo>
                    <a:pt x="508" y="532"/>
                  </a:lnTo>
                  <a:lnTo>
                    <a:pt x="492" y="544"/>
                  </a:lnTo>
                  <a:lnTo>
                    <a:pt x="490" y="558"/>
                  </a:lnTo>
                  <a:lnTo>
                    <a:pt x="486" y="556"/>
                  </a:lnTo>
                  <a:lnTo>
                    <a:pt x="494" y="588"/>
                  </a:lnTo>
                  <a:lnTo>
                    <a:pt x="490" y="596"/>
                  </a:lnTo>
                  <a:lnTo>
                    <a:pt x="474" y="614"/>
                  </a:lnTo>
                  <a:lnTo>
                    <a:pt x="462" y="628"/>
                  </a:lnTo>
                  <a:lnTo>
                    <a:pt x="458" y="638"/>
                  </a:lnTo>
                  <a:lnTo>
                    <a:pt x="452" y="636"/>
                  </a:lnTo>
                  <a:lnTo>
                    <a:pt x="448" y="646"/>
                  </a:lnTo>
                  <a:lnTo>
                    <a:pt x="448" y="654"/>
                  </a:lnTo>
                  <a:lnTo>
                    <a:pt x="440" y="656"/>
                  </a:lnTo>
                  <a:lnTo>
                    <a:pt x="436" y="658"/>
                  </a:lnTo>
                  <a:lnTo>
                    <a:pt x="436" y="670"/>
                  </a:lnTo>
                  <a:lnTo>
                    <a:pt x="434" y="686"/>
                  </a:lnTo>
                  <a:lnTo>
                    <a:pt x="428" y="69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0" name="Freeform 409"/>
            <p:cNvSpPr>
              <a:spLocks/>
            </p:cNvSpPr>
            <p:nvPr/>
          </p:nvSpPr>
          <p:spPr bwMode="ltGray">
            <a:xfrm>
              <a:off x="2492375" y="4999038"/>
              <a:ext cx="246063" cy="298450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88" y="32"/>
                </a:cxn>
                <a:cxn ang="0">
                  <a:pos x="92" y="42"/>
                </a:cxn>
                <a:cxn ang="0">
                  <a:pos x="92" y="64"/>
                </a:cxn>
                <a:cxn ang="0">
                  <a:pos x="102" y="62"/>
                </a:cxn>
                <a:cxn ang="0">
                  <a:pos x="114" y="66"/>
                </a:cxn>
                <a:cxn ang="0">
                  <a:pos x="116" y="62"/>
                </a:cxn>
                <a:cxn ang="0">
                  <a:pos x="120" y="62"/>
                </a:cxn>
                <a:cxn ang="0">
                  <a:pos x="126" y="64"/>
                </a:cxn>
                <a:cxn ang="0">
                  <a:pos x="130" y="68"/>
                </a:cxn>
                <a:cxn ang="0">
                  <a:pos x="134" y="82"/>
                </a:cxn>
                <a:cxn ang="0">
                  <a:pos x="136" y="92"/>
                </a:cxn>
                <a:cxn ang="0">
                  <a:pos x="140" y="98"/>
                </a:cxn>
                <a:cxn ang="0">
                  <a:pos x="144" y="98"/>
                </a:cxn>
                <a:cxn ang="0">
                  <a:pos x="146" y="94"/>
                </a:cxn>
                <a:cxn ang="0">
                  <a:pos x="150" y="92"/>
                </a:cxn>
                <a:cxn ang="0">
                  <a:pos x="154" y="98"/>
                </a:cxn>
                <a:cxn ang="0">
                  <a:pos x="154" y="102"/>
                </a:cxn>
                <a:cxn ang="0">
                  <a:pos x="154" y="122"/>
                </a:cxn>
                <a:cxn ang="0">
                  <a:pos x="150" y="142"/>
                </a:cxn>
                <a:cxn ang="0">
                  <a:pos x="146" y="148"/>
                </a:cxn>
                <a:cxn ang="0">
                  <a:pos x="140" y="152"/>
                </a:cxn>
                <a:cxn ang="0">
                  <a:pos x="134" y="156"/>
                </a:cxn>
                <a:cxn ang="0">
                  <a:pos x="126" y="162"/>
                </a:cxn>
                <a:cxn ang="0">
                  <a:pos x="120" y="162"/>
                </a:cxn>
                <a:cxn ang="0">
                  <a:pos x="116" y="164"/>
                </a:cxn>
                <a:cxn ang="0">
                  <a:pos x="110" y="158"/>
                </a:cxn>
                <a:cxn ang="0">
                  <a:pos x="98" y="156"/>
                </a:cxn>
                <a:cxn ang="0">
                  <a:pos x="86" y="160"/>
                </a:cxn>
                <a:cxn ang="0">
                  <a:pos x="92" y="144"/>
                </a:cxn>
                <a:cxn ang="0">
                  <a:pos x="94" y="136"/>
                </a:cxn>
                <a:cxn ang="0">
                  <a:pos x="98" y="130"/>
                </a:cxn>
                <a:cxn ang="0">
                  <a:pos x="98" y="118"/>
                </a:cxn>
                <a:cxn ang="0">
                  <a:pos x="92" y="114"/>
                </a:cxn>
                <a:cxn ang="0">
                  <a:pos x="86" y="116"/>
                </a:cxn>
                <a:cxn ang="0">
                  <a:pos x="74" y="114"/>
                </a:cxn>
                <a:cxn ang="0">
                  <a:pos x="70" y="106"/>
                </a:cxn>
                <a:cxn ang="0">
                  <a:pos x="62" y="100"/>
                </a:cxn>
                <a:cxn ang="0">
                  <a:pos x="48" y="100"/>
                </a:cxn>
                <a:cxn ang="0">
                  <a:pos x="44" y="94"/>
                </a:cxn>
                <a:cxn ang="0">
                  <a:pos x="40" y="90"/>
                </a:cxn>
                <a:cxn ang="0">
                  <a:pos x="32" y="88"/>
                </a:cxn>
                <a:cxn ang="0">
                  <a:pos x="20" y="72"/>
                </a:cxn>
                <a:cxn ang="0">
                  <a:pos x="12" y="64"/>
                </a:cxn>
                <a:cxn ang="0">
                  <a:pos x="0" y="28"/>
                </a:cxn>
                <a:cxn ang="0">
                  <a:pos x="40" y="0"/>
                </a:cxn>
                <a:cxn ang="0">
                  <a:pos x="88" y="16"/>
                </a:cxn>
              </a:cxnLst>
              <a:rect l="0" t="0" r="r" b="b"/>
              <a:pathLst>
                <a:path w="155" h="165">
                  <a:moveTo>
                    <a:pt x="88" y="16"/>
                  </a:moveTo>
                  <a:lnTo>
                    <a:pt x="88" y="32"/>
                  </a:lnTo>
                  <a:lnTo>
                    <a:pt x="92" y="42"/>
                  </a:lnTo>
                  <a:lnTo>
                    <a:pt x="92" y="64"/>
                  </a:lnTo>
                  <a:lnTo>
                    <a:pt x="102" y="62"/>
                  </a:lnTo>
                  <a:lnTo>
                    <a:pt x="114" y="66"/>
                  </a:lnTo>
                  <a:lnTo>
                    <a:pt x="116" y="62"/>
                  </a:lnTo>
                  <a:lnTo>
                    <a:pt x="120" y="62"/>
                  </a:lnTo>
                  <a:lnTo>
                    <a:pt x="126" y="64"/>
                  </a:lnTo>
                  <a:lnTo>
                    <a:pt x="130" y="68"/>
                  </a:lnTo>
                  <a:lnTo>
                    <a:pt x="134" y="82"/>
                  </a:lnTo>
                  <a:lnTo>
                    <a:pt x="136" y="92"/>
                  </a:lnTo>
                  <a:lnTo>
                    <a:pt x="140" y="98"/>
                  </a:lnTo>
                  <a:lnTo>
                    <a:pt x="144" y="98"/>
                  </a:lnTo>
                  <a:lnTo>
                    <a:pt x="146" y="94"/>
                  </a:lnTo>
                  <a:lnTo>
                    <a:pt x="150" y="92"/>
                  </a:lnTo>
                  <a:lnTo>
                    <a:pt x="154" y="98"/>
                  </a:lnTo>
                  <a:lnTo>
                    <a:pt x="154" y="102"/>
                  </a:lnTo>
                  <a:lnTo>
                    <a:pt x="154" y="122"/>
                  </a:lnTo>
                  <a:lnTo>
                    <a:pt x="150" y="142"/>
                  </a:lnTo>
                  <a:lnTo>
                    <a:pt x="146" y="148"/>
                  </a:lnTo>
                  <a:lnTo>
                    <a:pt x="140" y="152"/>
                  </a:lnTo>
                  <a:lnTo>
                    <a:pt x="134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6" y="164"/>
                  </a:lnTo>
                  <a:lnTo>
                    <a:pt x="110" y="158"/>
                  </a:lnTo>
                  <a:lnTo>
                    <a:pt x="98" y="156"/>
                  </a:lnTo>
                  <a:lnTo>
                    <a:pt x="86" y="160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8" y="130"/>
                  </a:lnTo>
                  <a:lnTo>
                    <a:pt x="98" y="118"/>
                  </a:lnTo>
                  <a:lnTo>
                    <a:pt x="92" y="114"/>
                  </a:lnTo>
                  <a:lnTo>
                    <a:pt x="86" y="116"/>
                  </a:lnTo>
                  <a:lnTo>
                    <a:pt x="74" y="114"/>
                  </a:lnTo>
                  <a:lnTo>
                    <a:pt x="70" y="106"/>
                  </a:lnTo>
                  <a:lnTo>
                    <a:pt x="62" y="100"/>
                  </a:lnTo>
                  <a:lnTo>
                    <a:pt x="48" y="100"/>
                  </a:lnTo>
                  <a:lnTo>
                    <a:pt x="44" y="94"/>
                  </a:lnTo>
                  <a:lnTo>
                    <a:pt x="40" y="90"/>
                  </a:lnTo>
                  <a:lnTo>
                    <a:pt x="32" y="88"/>
                  </a:lnTo>
                  <a:lnTo>
                    <a:pt x="20" y="72"/>
                  </a:lnTo>
                  <a:lnTo>
                    <a:pt x="12" y="64"/>
                  </a:lnTo>
                  <a:lnTo>
                    <a:pt x="0" y="28"/>
                  </a:lnTo>
                  <a:lnTo>
                    <a:pt x="40" y="0"/>
                  </a:lnTo>
                  <a:lnTo>
                    <a:pt x="8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1" name="Freeform 410"/>
            <p:cNvSpPr>
              <a:spLocks/>
            </p:cNvSpPr>
            <p:nvPr/>
          </p:nvSpPr>
          <p:spPr bwMode="ltGray">
            <a:xfrm>
              <a:off x="2300288" y="4714875"/>
              <a:ext cx="342900" cy="430213"/>
            </a:xfrm>
            <a:custGeom>
              <a:avLst/>
              <a:gdLst/>
              <a:ahLst/>
              <a:cxnLst>
                <a:cxn ang="0">
                  <a:pos x="16" y="26"/>
                </a:cxn>
                <a:cxn ang="0">
                  <a:pos x="38" y="20"/>
                </a:cxn>
                <a:cxn ang="0">
                  <a:pos x="44" y="14"/>
                </a:cxn>
                <a:cxn ang="0">
                  <a:pos x="68" y="6"/>
                </a:cxn>
                <a:cxn ang="0">
                  <a:pos x="76" y="16"/>
                </a:cxn>
                <a:cxn ang="0">
                  <a:pos x="76" y="32"/>
                </a:cxn>
                <a:cxn ang="0">
                  <a:pos x="82" y="42"/>
                </a:cxn>
                <a:cxn ang="0">
                  <a:pos x="106" y="48"/>
                </a:cxn>
                <a:cxn ang="0">
                  <a:pos x="116" y="54"/>
                </a:cxn>
                <a:cxn ang="0">
                  <a:pos x="134" y="60"/>
                </a:cxn>
                <a:cxn ang="0">
                  <a:pos x="156" y="70"/>
                </a:cxn>
                <a:cxn ang="0">
                  <a:pos x="162" y="84"/>
                </a:cxn>
                <a:cxn ang="0">
                  <a:pos x="160" y="94"/>
                </a:cxn>
                <a:cxn ang="0">
                  <a:pos x="196" y="114"/>
                </a:cxn>
                <a:cxn ang="0">
                  <a:pos x="206" y="132"/>
                </a:cxn>
                <a:cxn ang="0">
                  <a:pos x="216" y="148"/>
                </a:cxn>
                <a:cxn ang="0">
                  <a:pos x="210" y="168"/>
                </a:cxn>
                <a:cxn ang="0">
                  <a:pos x="192" y="168"/>
                </a:cxn>
                <a:cxn ang="0">
                  <a:pos x="144" y="178"/>
                </a:cxn>
                <a:cxn ang="0">
                  <a:pos x="136" y="196"/>
                </a:cxn>
                <a:cxn ang="0">
                  <a:pos x="138" y="206"/>
                </a:cxn>
                <a:cxn ang="0">
                  <a:pos x="126" y="218"/>
                </a:cxn>
                <a:cxn ang="0">
                  <a:pos x="112" y="218"/>
                </a:cxn>
                <a:cxn ang="0">
                  <a:pos x="106" y="234"/>
                </a:cxn>
                <a:cxn ang="0">
                  <a:pos x="102" y="224"/>
                </a:cxn>
                <a:cxn ang="0">
                  <a:pos x="90" y="220"/>
                </a:cxn>
                <a:cxn ang="0">
                  <a:pos x="78" y="216"/>
                </a:cxn>
                <a:cxn ang="0">
                  <a:pos x="70" y="218"/>
                </a:cxn>
                <a:cxn ang="0">
                  <a:pos x="52" y="236"/>
                </a:cxn>
                <a:cxn ang="0">
                  <a:pos x="50" y="230"/>
                </a:cxn>
                <a:cxn ang="0">
                  <a:pos x="30" y="192"/>
                </a:cxn>
                <a:cxn ang="0">
                  <a:pos x="34" y="172"/>
                </a:cxn>
                <a:cxn ang="0">
                  <a:pos x="26" y="166"/>
                </a:cxn>
                <a:cxn ang="0">
                  <a:pos x="24" y="150"/>
                </a:cxn>
                <a:cxn ang="0">
                  <a:pos x="6" y="72"/>
                </a:cxn>
              </a:cxnLst>
              <a:rect l="0" t="0" r="r" b="b"/>
              <a:pathLst>
                <a:path w="217" h="237">
                  <a:moveTo>
                    <a:pt x="0" y="26"/>
                  </a:moveTo>
                  <a:lnTo>
                    <a:pt x="16" y="26"/>
                  </a:lnTo>
                  <a:lnTo>
                    <a:pt x="32" y="18"/>
                  </a:lnTo>
                  <a:lnTo>
                    <a:pt x="3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6"/>
                  </a:lnTo>
                  <a:lnTo>
                    <a:pt x="68" y="6"/>
                  </a:lnTo>
                  <a:lnTo>
                    <a:pt x="74" y="0"/>
                  </a:lnTo>
                  <a:lnTo>
                    <a:pt x="76" y="16"/>
                  </a:lnTo>
                  <a:lnTo>
                    <a:pt x="78" y="28"/>
                  </a:lnTo>
                  <a:lnTo>
                    <a:pt x="76" y="32"/>
                  </a:lnTo>
                  <a:lnTo>
                    <a:pt x="76" y="36"/>
                  </a:lnTo>
                  <a:lnTo>
                    <a:pt x="82" y="42"/>
                  </a:lnTo>
                  <a:lnTo>
                    <a:pt x="96" y="50"/>
                  </a:lnTo>
                  <a:lnTo>
                    <a:pt x="106" y="48"/>
                  </a:lnTo>
                  <a:lnTo>
                    <a:pt x="112" y="52"/>
                  </a:lnTo>
                  <a:lnTo>
                    <a:pt x="116" y="54"/>
                  </a:lnTo>
                  <a:lnTo>
                    <a:pt x="124" y="58"/>
                  </a:lnTo>
                  <a:lnTo>
                    <a:pt x="134" y="60"/>
                  </a:lnTo>
                  <a:lnTo>
                    <a:pt x="142" y="70"/>
                  </a:lnTo>
                  <a:lnTo>
                    <a:pt x="156" y="70"/>
                  </a:lnTo>
                  <a:lnTo>
                    <a:pt x="160" y="74"/>
                  </a:lnTo>
                  <a:lnTo>
                    <a:pt x="162" y="84"/>
                  </a:lnTo>
                  <a:lnTo>
                    <a:pt x="164" y="94"/>
                  </a:lnTo>
                  <a:lnTo>
                    <a:pt x="160" y="94"/>
                  </a:lnTo>
                  <a:lnTo>
                    <a:pt x="170" y="114"/>
                  </a:lnTo>
                  <a:lnTo>
                    <a:pt x="196" y="114"/>
                  </a:lnTo>
                  <a:lnTo>
                    <a:pt x="200" y="130"/>
                  </a:lnTo>
                  <a:lnTo>
                    <a:pt x="206" y="132"/>
                  </a:lnTo>
                  <a:lnTo>
                    <a:pt x="210" y="136"/>
                  </a:lnTo>
                  <a:lnTo>
                    <a:pt x="216" y="148"/>
                  </a:lnTo>
                  <a:lnTo>
                    <a:pt x="214" y="158"/>
                  </a:lnTo>
                  <a:lnTo>
                    <a:pt x="210" y="168"/>
                  </a:lnTo>
                  <a:lnTo>
                    <a:pt x="208" y="182"/>
                  </a:lnTo>
                  <a:lnTo>
                    <a:pt x="192" y="168"/>
                  </a:lnTo>
                  <a:lnTo>
                    <a:pt x="166" y="168"/>
                  </a:lnTo>
                  <a:lnTo>
                    <a:pt x="144" y="178"/>
                  </a:lnTo>
                  <a:lnTo>
                    <a:pt x="140" y="188"/>
                  </a:lnTo>
                  <a:lnTo>
                    <a:pt x="136" y="196"/>
                  </a:lnTo>
                  <a:lnTo>
                    <a:pt x="138" y="198"/>
                  </a:lnTo>
                  <a:lnTo>
                    <a:pt x="138" y="206"/>
                  </a:lnTo>
                  <a:lnTo>
                    <a:pt x="132" y="220"/>
                  </a:lnTo>
                  <a:lnTo>
                    <a:pt x="126" y="218"/>
                  </a:lnTo>
                  <a:lnTo>
                    <a:pt x="122" y="216"/>
                  </a:lnTo>
                  <a:lnTo>
                    <a:pt x="112" y="218"/>
                  </a:lnTo>
                  <a:lnTo>
                    <a:pt x="108" y="228"/>
                  </a:lnTo>
                  <a:lnTo>
                    <a:pt x="106" y="234"/>
                  </a:lnTo>
                  <a:lnTo>
                    <a:pt x="100" y="228"/>
                  </a:lnTo>
                  <a:lnTo>
                    <a:pt x="102" y="224"/>
                  </a:lnTo>
                  <a:lnTo>
                    <a:pt x="100" y="218"/>
                  </a:lnTo>
                  <a:lnTo>
                    <a:pt x="90" y="220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0" y="216"/>
                  </a:lnTo>
                  <a:lnTo>
                    <a:pt x="70" y="218"/>
                  </a:lnTo>
                  <a:lnTo>
                    <a:pt x="62" y="228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0"/>
                  </a:lnTo>
                  <a:lnTo>
                    <a:pt x="44" y="214"/>
                  </a:lnTo>
                  <a:lnTo>
                    <a:pt x="30" y="192"/>
                  </a:lnTo>
                  <a:lnTo>
                    <a:pt x="30" y="178"/>
                  </a:lnTo>
                  <a:lnTo>
                    <a:pt x="34" y="172"/>
                  </a:lnTo>
                  <a:lnTo>
                    <a:pt x="30" y="170"/>
                  </a:lnTo>
                  <a:lnTo>
                    <a:pt x="26" y="166"/>
                  </a:lnTo>
                  <a:lnTo>
                    <a:pt x="24" y="162"/>
                  </a:lnTo>
                  <a:lnTo>
                    <a:pt x="24" y="150"/>
                  </a:lnTo>
                  <a:lnTo>
                    <a:pt x="6" y="130"/>
                  </a:lnTo>
                  <a:lnTo>
                    <a:pt x="6" y="72"/>
                  </a:lnTo>
                  <a:lnTo>
                    <a:pt x="0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2" name="Freeform 411"/>
            <p:cNvSpPr>
              <a:spLocks/>
            </p:cNvSpPr>
            <p:nvPr/>
          </p:nvSpPr>
          <p:spPr bwMode="ltGray">
            <a:xfrm>
              <a:off x="1981200" y="4406900"/>
              <a:ext cx="350838" cy="590550"/>
            </a:xfrm>
            <a:custGeom>
              <a:avLst/>
              <a:gdLst/>
              <a:ahLst/>
              <a:cxnLst>
                <a:cxn ang="0">
                  <a:pos x="180" y="76"/>
                </a:cxn>
                <a:cxn ang="0">
                  <a:pos x="162" y="82"/>
                </a:cxn>
                <a:cxn ang="0">
                  <a:pos x="144" y="90"/>
                </a:cxn>
                <a:cxn ang="0">
                  <a:pos x="138" y="108"/>
                </a:cxn>
                <a:cxn ang="0">
                  <a:pos x="134" y="120"/>
                </a:cxn>
                <a:cxn ang="0">
                  <a:pos x="126" y="136"/>
                </a:cxn>
                <a:cxn ang="0">
                  <a:pos x="138" y="166"/>
                </a:cxn>
                <a:cxn ang="0">
                  <a:pos x="162" y="180"/>
                </a:cxn>
                <a:cxn ang="0">
                  <a:pos x="176" y="176"/>
                </a:cxn>
                <a:cxn ang="0">
                  <a:pos x="190" y="166"/>
                </a:cxn>
                <a:cxn ang="0">
                  <a:pos x="190" y="194"/>
                </a:cxn>
                <a:cxn ang="0">
                  <a:pos x="208" y="194"/>
                </a:cxn>
                <a:cxn ang="0">
                  <a:pos x="216" y="232"/>
                </a:cxn>
                <a:cxn ang="0">
                  <a:pos x="218" y="250"/>
                </a:cxn>
                <a:cxn ang="0">
                  <a:pos x="222" y="288"/>
                </a:cxn>
                <a:cxn ang="0">
                  <a:pos x="214" y="298"/>
                </a:cxn>
                <a:cxn ang="0">
                  <a:pos x="212" y="322"/>
                </a:cxn>
                <a:cxn ang="0">
                  <a:pos x="188" y="314"/>
                </a:cxn>
                <a:cxn ang="0">
                  <a:pos x="170" y="300"/>
                </a:cxn>
                <a:cxn ang="0">
                  <a:pos x="158" y="290"/>
                </a:cxn>
                <a:cxn ang="0">
                  <a:pos x="146" y="288"/>
                </a:cxn>
                <a:cxn ang="0">
                  <a:pos x="128" y="278"/>
                </a:cxn>
                <a:cxn ang="0">
                  <a:pos x="110" y="262"/>
                </a:cxn>
                <a:cxn ang="0">
                  <a:pos x="94" y="240"/>
                </a:cxn>
                <a:cxn ang="0">
                  <a:pos x="76" y="212"/>
                </a:cxn>
                <a:cxn ang="0">
                  <a:pos x="66" y="198"/>
                </a:cxn>
                <a:cxn ang="0">
                  <a:pos x="58" y="176"/>
                </a:cxn>
                <a:cxn ang="0">
                  <a:pos x="42" y="152"/>
                </a:cxn>
                <a:cxn ang="0">
                  <a:pos x="24" y="124"/>
                </a:cxn>
                <a:cxn ang="0">
                  <a:pos x="6" y="106"/>
                </a:cxn>
                <a:cxn ang="0">
                  <a:pos x="0" y="90"/>
                </a:cxn>
                <a:cxn ang="0">
                  <a:pos x="2" y="74"/>
                </a:cxn>
                <a:cxn ang="0">
                  <a:pos x="28" y="62"/>
                </a:cxn>
                <a:cxn ang="0">
                  <a:pos x="164" y="28"/>
                </a:cxn>
                <a:cxn ang="0">
                  <a:pos x="188" y="70"/>
                </a:cxn>
              </a:cxnLst>
              <a:rect l="0" t="0" r="r" b="b"/>
              <a:pathLst>
                <a:path w="223" h="325">
                  <a:moveTo>
                    <a:pt x="188" y="70"/>
                  </a:moveTo>
                  <a:lnTo>
                    <a:pt x="180" y="76"/>
                  </a:lnTo>
                  <a:lnTo>
                    <a:pt x="170" y="84"/>
                  </a:lnTo>
                  <a:lnTo>
                    <a:pt x="162" y="82"/>
                  </a:lnTo>
                  <a:lnTo>
                    <a:pt x="154" y="88"/>
                  </a:lnTo>
                  <a:lnTo>
                    <a:pt x="144" y="90"/>
                  </a:lnTo>
                  <a:lnTo>
                    <a:pt x="142" y="102"/>
                  </a:lnTo>
                  <a:lnTo>
                    <a:pt x="138" y="108"/>
                  </a:lnTo>
                  <a:lnTo>
                    <a:pt x="142" y="116"/>
                  </a:lnTo>
                  <a:lnTo>
                    <a:pt x="134" y="120"/>
                  </a:lnTo>
                  <a:lnTo>
                    <a:pt x="130" y="128"/>
                  </a:lnTo>
                  <a:lnTo>
                    <a:pt x="126" y="136"/>
                  </a:lnTo>
                  <a:lnTo>
                    <a:pt x="142" y="160"/>
                  </a:lnTo>
                  <a:lnTo>
                    <a:pt x="138" y="166"/>
                  </a:lnTo>
                  <a:lnTo>
                    <a:pt x="154" y="164"/>
                  </a:lnTo>
                  <a:lnTo>
                    <a:pt x="162" y="180"/>
                  </a:lnTo>
                  <a:lnTo>
                    <a:pt x="166" y="174"/>
                  </a:lnTo>
                  <a:lnTo>
                    <a:pt x="176" y="176"/>
                  </a:lnTo>
                  <a:lnTo>
                    <a:pt x="184" y="164"/>
                  </a:lnTo>
                  <a:lnTo>
                    <a:pt x="190" y="166"/>
                  </a:lnTo>
                  <a:lnTo>
                    <a:pt x="188" y="176"/>
                  </a:lnTo>
                  <a:lnTo>
                    <a:pt x="190" y="194"/>
                  </a:lnTo>
                  <a:lnTo>
                    <a:pt x="200" y="194"/>
                  </a:lnTo>
                  <a:lnTo>
                    <a:pt x="208" y="194"/>
                  </a:lnTo>
                  <a:lnTo>
                    <a:pt x="220" y="218"/>
                  </a:lnTo>
                  <a:lnTo>
                    <a:pt x="216" y="232"/>
                  </a:lnTo>
                  <a:lnTo>
                    <a:pt x="216" y="244"/>
                  </a:lnTo>
                  <a:lnTo>
                    <a:pt x="218" y="250"/>
                  </a:lnTo>
                  <a:lnTo>
                    <a:pt x="216" y="256"/>
                  </a:lnTo>
                  <a:lnTo>
                    <a:pt x="222" y="288"/>
                  </a:lnTo>
                  <a:lnTo>
                    <a:pt x="220" y="296"/>
                  </a:lnTo>
                  <a:lnTo>
                    <a:pt x="214" y="298"/>
                  </a:lnTo>
                  <a:lnTo>
                    <a:pt x="212" y="308"/>
                  </a:lnTo>
                  <a:lnTo>
                    <a:pt x="212" y="322"/>
                  </a:lnTo>
                  <a:lnTo>
                    <a:pt x="198" y="324"/>
                  </a:lnTo>
                  <a:lnTo>
                    <a:pt x="188" y="314"/>
                  </a:lnTo>
                  <a:lnTo>
                    <a:pt x="180" y="312"/>
                  </a:lnTo>
                  <a:lnTo>
                    <a:pt x="170" y="300"/>
                  </a:lnTo>
                  <a:lnTo>
                    <a:pt x="166" y="300"/>
                  </a:lnTo>
                  <a:lnTo>
                    <a:pt x="158" y="290"/>
                  </a:lnTo>
                  <a:lnTo>
                    <a:pt x="156" y="292"/>
                  </a:lnTo>
                  <a:lnTo>
                    <a:pt x="146" y="288"/>
                  </a:lnTo>
                  <a:lnTo>
                    <a:pt x="136" y="286"/>
                  </a:lnTo>
                  <a:lnTo>
                    <a:pt x="128" y="278"/>
                  </a:lnTo>
                  <a:lnTo>
                    <a:pt x="116" y="272"/>
                  </a:lnTo>
                  <a:lnTo>
                    <a:pt x="110" y="262"/>
                  </a:lnTo>
                  <a:lnTo>
                    <a:pt x="90" y="246"/>
                  </a:lnTo>
                  <a:lnTo>
                    <a:pt x="94" y="240"/>
                  </a:lnTo>
                  <a:lnTo>
                    <a:pt x="80" y="218"/>
                  </a:lnTo>
                  <a:lnTo>
                    <a:pt x="76" y="212"/>
                  </a:lnTo>
                  <a:lnTo>
                    <a:pt x="72" y="204"/>
                  </a:lnTo>
                  <a:lnTo>
                    <a:pt x="66" y="198"/>
                  </a:lnTo>
                  <a:lnTo>
                    <a:pt x="56" y="186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2" y="152"/>
                  </a:lnTo>
                  <a:lnTo>
                    <a:pt x="32" y="140"/>
                  </a:lnTo>
                  <a:lnTo>
                    <a:pt x="24" y="124"/>
                  </a:lnTo>
                  <a:lnTo>
                    <a:pt x="12" y="116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2" y="74"/>
                  </a:lnTo>
                  <a:lnTo>
                    <a:pt x="12" y="68"/>
                  </a:lnTo>
                  <a:lnTo>
                    <a:pt x="28" y="62"/>
                  </a:lnTo>
                  <a:lnTo>
                    <a:pt x="94" y="0"/>
                  </a:lnTo>
                  <a:lnTo>
                    <a:pt x="164" y="28"/>
                  </a:lnTo>
                  <a:lnTo>
                    <a:pt x="196" y="48"/>
                  </a:lnTo>
                  <a:lnTo>
                    <a:pt x="188" y="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3" name="Freeform 412"/>
            <p:cNvSpPr>
              <a:spLocks/>
            </p:cNvSpPr>
            <p:nvPr/>
          </p:nvSpPr>
          <p:spPr bwMode="ltGray">
            <a:xfrm>
              <a:off x="1984375" y="4371975"/>
              <a:ext cx="158750" cy="1952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4" y="12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10" y="42"/>
                </a:cxn>
                <a:cxn ang="0">
                  <a:pos x="6" y="40"/>
                </a:cxn>
                <a:cxn ang="0">
                  <a:pos x="2" y="60"/>
                </a:cxn>
                <a:cxn ang="0">
                  <a:pos x="0" y="62"/>
                </a:cxn>
                <a:cxn ang="0">
                  <a:pos x="12" y="74"/>
                </a:cxn>
                <a:cxn ang="0">
                  <a:pos x="18" y="80"/>
                </a:cxn>
                <a:cxn ang="0">
                  <a:pos x="20" y="84"/>
                </a:cxn>
                <a:cxn ang="0">
                  <a:pos x="14" y="94"/>
                </a:cxn>
                <a:cxn ang="0">
                  <a:pos x="14" y="98"/>
                </a:cxn>
                <a:cxn ang="0">
                  <a:pos x="14" y="100"/>
                </a:cxn>
                <a:cxn ang="0">
                  <a:pos x="16" y="100"/>
                </a:cxn>
                <a:cxn ang="0">
                  <a:pos x="28" y="98"/>
                </a:cxn>
                <a:cxn ang="0">
                  <a:pos x="38" y="108"/>
                </a:cxn>
                <a:cxn ang="0">
                  <a:pos x="56" y="76"/>
                </a:cxn>
                <a:cxn ang="0">
                  <a:pos x="68" y="72"/>
                </a:cxn>
                <a:cxn ang="0">
                  <a:pos x="80" y="70"/>
                </a:cxn>
                <a:cxn ang="0">
                  <a:pos x="88" y="64"/>
                </a:cxn>
                <a:cxn ang="0">
                  <a:pos x="92" y="60"/>
                </a:cxn>
                <a:cxn ang="0">
                  <a:pos x="94" y="56"/>
                </a:cxn>
                <a:cxn ang="0">
                  <a:pos x="100" y="32"/>
                </a:cxn>
                <a:cxn ang="0">
                  <a:pos x="100" y="18"/>
                </a:cxn>
                <a:cxn ang="0">
                  <a:pos x="72" y="0"/>
                </a:cxn>
                <a:cxn ang="0">
                  <a:pos x="42" y="0"/>
                </a:cxn>
              </a:cxnLst>
              <a:rect l="0" t="0" r="r" b="b"/>
              <a:pathLst>
                <a:path w="101" h="109">
                  <a:moveTo>
                    <a:pt x="42" y="0"/>
                  </a:moveTo>
                  <a:lnTo>
                    <a:pt x="14" y="12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18" y="80"/>
                  </a:lnTo>
                  <a:lnTo>
                    <a:pt x="20" y="84"/>
                  </a:lnTo>
                  <a:lnTo>
                    <a:pt x="14" y="94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28" y="98"/>
                  </a:lnTo>
                  <a:lnTo>
                    <a:pt x="38" y="108"/>
                  </a:lnTo>
                  <a:lnTo>
                    <a:pt x="56" y="76"/>
                  </a:lnTo>
                  <a:lnTo>
                    <a:pt x="68" y="72"/>
                  </a:lnTo>
                  <a:lnTo>
                    <a:pt x="80" y="70"/>
                  </a:lnTo>
                  <a:lnTo>
                    <a:pt x="88" y="64"/>
                  </a:lnTo>
                  <a:lnTo>
                    <a:pt x="92" y="60"/>
                  </a:lnTo>
                  <a:lnTo>
                    <a:pt x="94" y="56"/>
                  </a:lnTo>
                  <a:lnTo>
                    <a:pt x="100" y="32"/>
                  </a:lnTo>
                  <a:lnTo>
                    <a:pt x="100" y="18"/>
                  </a:lnTo>
                  <a:lnTo>
                    <a:pt x="72" y="0"/>
                  </a:lnTo>
                  <a:lnTo>
                    <a:pt x="4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4" name="Freeform 413"/>
            <p:cNvSpPr>
              <a:spLocks/>
            </p:cNvSpPr>
            <p:nvPr/>
          </p:nvSpPr>
          <p:spPr bwMode="ltGray">
            <a:xfrm>
              <a:off x="2705100" y="4237038"/>
              <a:ext cx="84138" cy="1285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8" y="8"/>
                </a:cxn>
                <a:cxn ang="0">
                  <a:pos x="48" y="22"/>
                </a:cxn>
                <a:cxn ang="0">
                  <a:pos x="52" y="26"/>
                </a:cxn>
                <a:cxn ang="0">
                  <a:pos x="48" y="36"/>
                </a:cxn>
                <a:cxn ang="0">
                  <a:pos x="42" y="38"/>
                </a:cxn>
                <a:cxn ang="0">
                  <a:pos x="36" y="50"/>
                </a:cxn>
                <a:cxn ang="0">
                  <a:pos x="34" y="62"/>
                </a:cxn>
                <a:cxn ang="0">
                  <a:pos x="28" y="62"/>
                </a:cxn>
                <a:cxn ang="0">
                  <a:pos x="26" y="70"/>
                </a:cxn>
                <a:cxn ang="0">
                  <a:pos x="18" y="70"/>
                </a:cxn>
                <a:cxn ang="0">
                  <a:pos x="14" y="60"/>
                </a:cxn>
                <a:cxn ang="0">
                  <a:pos x="10" y="68"/>
                </a:cxn>
                <a:cxn ang="0">
                  <a:pos x="4" y="60"/>
                </a:cxn>
                <a:cxn ang="0">
                  <a:pos x="0" y="28"/>
                </a:cxn>
                <a:cxn ang="0">
                  <a:pos x="2" y="4"/>
                </a:cxn>
                <a:cxn ang="0">
                  <a:pos x="8" y="0"/>
                </a:cxn>
              </a:cxnLst>
              <a:rect l="0" t="0" r="r" b="b"/>
              <a:pathLst>
                <a:path w="53" h="71">
                  <a:moveTo>
                    <a:pt x="8" y="0"/>
                  </a:moveTo>
                  <a:lnTo>
                    <a:pt x="28" y="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48" y="36"/>
                  </a:lnTo>
                  <a:lnTo>
                    <a:pt x="42" y="38"/>
                  </a:lnTo>
                  <a:lnTo>
                    <a:pt x="36" y="50"/>
                  </a:lnTo>
                  <a:lnTo>
                    <a:pt x="34" y="62"/>
                  </a:lnTo>
                  <a:lnTo>
                    <a:pt x="28" y="62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14" y="60"/>
                  </a:lnTo>
                  <a:lnTo>
                    <a:pt x="10" y="68"/>
                  </a:lnTo>
                  <a:lnTo>
                    <a:pt x="4" y="60"/>
                  </a:lnTo>
                  <a:lnTo>
                    <a:pt x="0" y="28"/>
                  </a:lnTo>
                  <a:lnTo>
                    <a:pt x="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5" name="Freeform 414"/>
            <p:cNvSpPr>
              <a:spLocks/>
            </p:cNvSpPr>
            <p:nvPr/>
          </p:nvSpPr>
          <p:spPr bwMode="ltGray">
            <a:xfrm>
              <a:off x="2603500" y="4225925"/>
              <a:ext cx="120650" cy="136525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34" y="2"/>
                </a:cxn>
                <a:cxn ang="0">
                  <a:pos x="46" y="2"/>
                </a:cxn>
                <a:cxn ang="0">
                  <a:pos x="48" y="0"/>
                </a:cxn>
                <a:cxn ang="0">
                  <a:pos x="60" y="2"/>
                </a:cxn>
                <a:cxn ang="0">
                  <a:pos x="76" y="6"/>
                </a:cxn>
                <a:cxn ang="0">
                  <a:pos x="68" y="16"/>
                </a:cxn>
                <a:cxn ang="0">
                  <a:pos x="68" y="32"/>
                </a:cxn>
                <a:cxn ang="0">
                  <a:pos x="74" y="38"/>
                </a:cxn>
                <a:cxn ang="0">
                  <a:pos x="76" y="50"/>
                </a:cxn>
                <a:cxn ang="0">
                  <a:pos x="72" y="54"/>
                </a:cxn>
                <a:cxn ang="0">
                  <a:pos x="72" y="60"/>
                </a:cxn>
                <a:cxn ang="0">
                  <a:pos x="68" y="68"/>
                </a:cxn>
                <a:cxn ang="0">
                  <a:pos x="62" y="64"/>
                </a:cxn>
                <a:cxn ang="0">
                  <a:pos x="40" y="62"/>
                </a:cxn>
                <a:cxn ang="0">
                  <a:pos x="38" y="68"/>
                </a:cxn>
                <a:cxn ang="0">
                  <a:pos x="42" y="74"/>
                </a:cxn>
                <a:cxn ang="0">
                  <a:pos x="22" y="66"/>
                </a:cxn>
                <a:cxn ang="0">
                  <a:pos x="0" y="38"/>
                </a:cxn>
                <a:cxn ang="0">
                  <a:pos x="2" y="14"/>
                </a:cxn>
                <a:cxn ang="0">
                  <a:pos x="18" y="2"/>
                </a:cxn>
              </a:cxnLst>
              <a:rect l="0" t="0" r="r" b="b"/>
              <a:pathLst>
                <a:path w="77" h="75">
                  <a:moveTo>
                    <a:pt x="18" y="2"/>
                  </a:moveTo>
                  <a:lnTo>
                    <a:pt x="34" y="2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6" y="6"/>
                  </a:lnTo>
                  <a:lnTo>
                    <a:pt x="68" y="16"/>
                  </a:lnTo>
                  <a:lnTo>
                    <a:pt x="68" y="32"/>
                  </a:lnTo>
                  <a:lnTo>
                    <a:pt x="74" y="38"/>
                  </a:lnTo>
                  <a:lnTo>
                    <a:pt x="76" y="5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8" y="68"/>
                  </a:lnTo>
                  <a:lnTo>
                    <a:pt x="62" y="64"/>
                  </a:lnTo>
                  <a:lnTo>
                    <a:pt x="40" y="62"/>
                  </a:lnTo>
                  <a:lnTo>
                    <a:pt x="38" y="68"/>
                  </a:lnTo>
                  <a:lnTo>
                    <a:pt x="42" y="74"/>
                  </a:lnTo>
                  <a:lnTo>
                    <a:pt x="22" y="66"/>
                  </a:lnTo>
                  <a:lnTo>
                    <a:pt x="0" y="38"/>
                  </a:lnTo>
                  <a:lnTo>
                    <a:pt x="2" y="14"/>
                  </a:lnTo>
                  <a:lnTo>
                    <a:pt x="18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6" name="Freeform 415"/>
            <p:cNvSpPr>
              <a:spLocks/>
            </p:cNvSpPr>
            <p:nvPr/>
          </p:nvSpPr>
          <p:spPr bwMode="ltGray">
            <a:xfrm>
              <a:off x="2508250" y="4152900"/>
              <a:ext cx="146050" cy="2381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6" y="16"/>
                </a:cxn>
                <a:cxn ang="0">
                  <a:pos x="58" y="32"/>
                </a:cxn>
                <a:cxn ang="0">
                  <a:pos x="62" y="28"/>
                </a:cxn>
                <a:cxn ang="0">
                  <a:pos x="70" y="32"/>
                </a:cxn>
                <a:cxn ang="0">
                  <a:pos x="76" y="38"/>
                </a:cxn>
                <a:cxn ang="0">
                  <a:pos x="82" y="38"/>
                </a:cxn>
                <a:cxn ang="0">
                  <a:pos x="82" y="46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8" y="58"/>
                </a:cxn>
                <a:cxn ang="0">
                  <a:pos x="70" y="62"/>
                </a:cxn>
                <a:cxn ang="0">
                  <a:pos x="70" y="68"/>
                </a:cxn>
                <a:cxn ang="0">
                  <a:pos x="68" y="72"/>
                </a:cxn>
                <a:cxn ang="0">
                  <a:pos x="74" y="78"/>
                </a:cxn>
                <a:cxn ang="0">
                  <a:pos x="82" y="88"/>
                </a:cxn>
                <a:cxn ang="0">
                  <a:pos x="82" y="98"/>
                </a:cxn>
                <a:cxn ang="0">
                  <a:pos x="90" y="110"/>
                </a:cxn>
                <a:cxn ang="0">
                  <a:pos x="82" y="110"/>
                </a:cxn>
                <a:cxn ang="0">
                  <a:pos x="76" y="120"/>
                </a:cxn>
                <a:cxn ang="0">
                  <a:pos x="62" y="118"/>
                </a:cxn>
                <a:cxn ang="0">
                  <a:pos x="62" y="122"/>
                </a:cxn>
                <a:cxn ang="0">
                  <a:pos x="60" y="120"/>
                </a:cxn>
                <a:cxn ang="0">
                  <a:pos x="54" y="122"/>
                </a:cxn>
                <a:cxn ang="0">
                  <a:pos x="50" y="130"/>
                </a:cxn>
                <a:cxn ang="0">
                  <a:pos x="40" y="118"/>
                </a:cxn>
                <a:cxn ang="0">
                  <a:pos x="40" y="110"/>
                </a:cxn>
                <a:cxn ang="0">
                  <a:pos x="36" y="108"/>
                </a:cxn>
                <a:cxn ang="0">
                  <a:pos x="30" y="102"/>
                </a:cxn>
                <a:cxn ang="0">
                  <a:pos x="36" y="86"/>
                </a:cxn>
                <a:cxn ang="0">
                  <a:pos x="38" y="80"/>
                </a:cxn>
                <a:cxn ang="0">
                  <a:pos x="38" y="72"/>
                </a:cxn>
                <a:cxn ang="0">
                  <a:pos x="32" y="66"/>
                </a:cxn>
                <a:cxn ang="0">
                  <a:pos x="30" y="56"/>
                </a:cxn>
                <a:cxn ang="0">
                  <a:pos x="14" y="56"/>
                </a:cxn>
                <a:cxn ang="0">
                  <a:pos x="0" y="36"/>
                </a:cxn>
                <a:cxn ang="0">
                  <a:pos x="16" y="6"/>
                </a:cxn>
                <a:cxn ang="0">
                  <a:pos x="30" y="0"/>
                </a:cxn>
              </a:cxnLst>
              <a:rect l="0" t="0" r="r" b="b"/>
              <a:pathLst>
                <a:path w="91" h="131">
                  <a:moveTo>
                    <a:pt x="30" y="0"/>
                  </a:moveTo>
                  <a:lnTo>
                    <a:pt x="40" y="2"/>
                  </a:lnTo>
                  <a:lnTo>
                    <a:pt x="50" y="10"/>
                  </a:lnTo>
                  <a:lnTo>
                    <a:pt x="56" y="16"/>
                  </a:lnTo>
                  <a:lnTo>
                    <a:pt x="58" y="32"/>
                  </a:lnTo>
                  <a:lnTo>
                    <a:pt x="62" y="28"/>
                  </a:lnTo>
                  <a:lnTo>
                    <a:pt x="70" y="32"/>
                  </a:lnTo>
                  <a:lnTo>
                    <a:pt x="76" y="38"/>
                  </a:lnTo>
                  <a:lnTo>
                    <a:pt x="82" y="38"/>
                  </a:lnTo>
                  <a:lnTo>
                    <a:pt x="82" y="46"/>
                  </a:lnTo>
                  <a:lnTo>
                    <a:pt x="82" y="52"/>
                  </a:lnTo>
                  <a:lnTo>
                    <a:pt x="80" y="54"/>
                  </a:lnTo>
                  <a:lnTo>
                    <a:pt x="78" y="58"/>
                  </a:lnTo>
                  <a:lnTo>
                    <a:pt x="70" y="62"/>
                  </a:lnTo>
                  <a:lnTo>
                    <a:pt x="70" y="68"/>
                  </a:lnTo>
                  <a:lnTo>
                    <a:pt x="68" y="72"/>
                  </a:lnTo>
                  <a:lnTo>
                    <a:pt x="74" y="78"/>
                  </a:lnTo>
                  <a:lnTo>
                    <a:pt x="82" y="88"/>
                  </a:lnTo>
                  <a:lnTo>
                    <a:pt x="82" y="98"/>
                  </a:lnTo>
                  <a:lnTo>
                    <a:pt x="90" y="110"/>
                  </a:lnTo>
                  <a:lnTo>
                    <a:pt x="82" y="110"/>
                  </a:lnTo>
                  <a:lnTo>
                    <a:pt x="76" y="120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0" y="120"/>
                  </a:lnTo>
                  <a:lnTo>
                    <a:pt x="54" y="122"/>
                  </a:lnTo>
                  <a:lnTo>
                    <a:pt x="50" y="130"/>
                  </a:lnTo>
                  <a:lnTo>
                    <a:pt x="40" y="118"/>
                  </a:lnTo>
                  <a:lnTo>
                    <a:pt x="40" y="110"/>
                  </a:lnTo>
                  <a:lnTo>
                    <a:pt x="36" y="108"/>
                  </a:lnTo>
                  <a:lnTo>
                    <a:pt x="30" y="102"/>
                  </a:lnTo>
                  <a:lnTo>
                    <a:pt x="36" y="86"/>
                  </a:lnTo>
                  <a:lnTo>
                    <a:pt x="38" y="80"/>
                  </a:lnTo>
                  <a:lnTo>
                    <a:pt x="38" y="72"/>
                  </a:lnTo>
                  <a:lnTo>
                    <a:pt x="32" y="66"/>
                  </a:lnTo>
                  <a:lnTo>
                    <a:pt x="30" y="56"/>
                  </a:lnTo>
                  <a:lnTo>
                    <a:pt x="14" y="56"/>
                  </a:lnTo>
                  <a:lnTo>
                    <a:pt x="0" y="36"/>
                  </a:lnTo>
                  <a:lnTo>
                    <a:pt x="16" y="6"/>
                  </a:lnTo>
                  <a:lnTo>
                    <a:pt x="3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7" name="Freeform 416"/>
            <p:cNvSpPr>
              <a:spLocks/>
            </p:cNvSpPr>
            <p:nvPr/>
          </p:nvSpPr>
          <p:spPr bwMode="ltGray">
            <a:xfrm>
              <a:off x="2185988" y="4033838"/>
              <a:ext cx="381000" cy="365125"/>
            </a:xfrm>
            <a:custGeom>
              <a:avLst/>
              <a:gdLst/>
              <a:ahLst/>
              <a:cxnLst>
                <a:cxn ang="0">
                  <a:pos x="166" y="176"/>
                </a:cxn>
                <a:cxn ang="0">
                  <a:pos x="152" y="186"/>
                </a:cxn>
                <a:cxn ang="0">
                  <a:pos x="144" y="198"/>
                </a:cxn>
                <a:cxn ang="0">
                  <a:pos x="122" y="194"/>
                </a:cxn>
                <a:cxn ang="0">
                  <a:pos x="98" y="170"/>
                </a:cxn>
                <a:cxn ang="0">
                  <a:pos x="22" y="92"/>
                </a:cxn>
                <a:cxn ang="0">
                  <a:pos x="30" y="6"/>
                </a:cxn>
                <a:cxn ang="0">
                  <a:pos x="38" y="22"/>
                </a:cxn>
                <a:cxn ang="0">
                  <a:pos x="50" y="16"/>
                </a:cxn>
                <a:cxn ang="0">
                  <a:pos x="72" y="0"/>
                </a:cxn>
                <a:cxn ang="0">
                  <a:pos x="96" y="14"/>
                </a:cxn>
                <a:cxn ang="0">
                  <a:pos x="100" y="28"/>
                </a:cxn>
                <a:cxn ang="0">
                  <a:pos x="124" y="32"/>
                </a:cxn>
                <a:cxn ang="0">
                  <a:pos x="150" y="42"/>
                </a:cxn>
                <a:cxn ang="0">
                  <a:pos x="174" y="24"/>
                </a:cxn>
                <a:cxn ang="0">
                  <a:pos x="206" y="28"/>
                </a:cxn>
                <a:cxn ang="0">
                  <a:pos x="196" y="38"/>
                </a:cxn>
                <a:cxn ang="0">
                  <a:pos x="212" y="48"/>
                </a:cxn>
                <a:cxn ang="0">
                  <a:pos x="222" y="60"/>
                </a:cxn>
                <a:cxn ang="0">
                  <a:pos x="240" y="66"/>
                </a:cxn>
                <a:cxn ang="0">
                  <a:pos x="226" y="78"/>
                </a:cxn>
                <a:cxn ang="0">
                  <a:pos x="224" y="82"/>
                </a:cxn>
                <a:cxn ang="0">
                  <a:pos x="232" y="88"/>
                </a:cxn>
                <a:cxn ang="0">
                  <a:pos x="218" y="96"/>
                </a:cxn>
                <a:cxn ang="0">
                  <a:pos x="212" y="106"/>
                </a:cxn>
                <a:cxn ang="0">
                  <a:pos x="222" y="128"/>
                </a:cxn>
                <a:cxn ang="0">
                  <a:pos x="202" y="140"/>
                </a:cxn>
                <a:cxn ang="0">
                  <a:pos x="188" y="142"/>
                </a:cxn>
                <a:cxn ang="0">
                  <a:pos x="180" y="148"/>
                </a:cxn>
                <a:cxn ang="0">
                  <a:pos x="172" y="142"/>
                </a:cxn>
                <a:cxn ang="0">
                  <a:pos x="152" y="138"/>
                </a:cxn>
                <a:cxn ang="0">
                  <a:pos x="160" y="156"/>
                </a:cxn>
                <a:cxn ang="0">
                  <a:pos x="156" y="168"/>
                </a:cxn>
                <a:cxn ang="0">
                  <a:pos x="176" y="170"/>
                </a:cxn>
              </a:cxnLst>
              <a:rect l="0" t="0" r="r" b="b"/>
              <a:pathLst>
                <a:path w="241" h="201">
                  <a:moveTo>
                    <a:pt x="174" y="178"/>
                  </a:moveTo>
                  <a:lnTo>
                    <a:pt x="166" y="176"/>
                  </a:lnTo>
                  <a:lnTo>
                    <a:pt x="160" y="186"/>
                  </a:lnTo>
                  <a:lnTo>
                    <a:pt x="152" y="186"/>
                  </a:lnTo>
                  <a:lnTo>
                    <a:pt x="148" y="194"/>
                  </a:lnTo>
                  <a:lnTo>
                    <a:pt x="144" y="198"/>
                  </a:lnTo>
                  <a:lnTo>
                    <a:pt x="134" y="200"/>
                  </a:lnTo>
                  <a:lnTo>
                    <a:pt x="122" y="194"/>
                  </a:lnTo>
                  <a:lnTo>
                    <a:pt x="118" y="190"/>
                  </a:lnTo>
                  <a:lnTo>
                    <a:pt x="98" y="170"/>
                  </a:lnTo>
                  <a:lnTo>
                    <a:pt x="86" y="142"/>
                  </a:lnTo>
                  <a:lnTo>
                    <a:pt x="22" y="92"/>
                  </a:lnTo>
                  <a:lnTo>
                    <a:pt x="0" y="5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50" y="1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78" y="14"/>
                  </a:lnTo>
                  <a:lnTo>
                    <a:pt x="96" y="14"/>
                  </a:lnTo>
                  <a:lnTo>
                    <a:pt x="96" y="20"/>
                  </a:lnTo>
                  <a:lnTo>
                    <a:pt x="100" y="28"/>
                  </a:lnTo>
                  <a:lnTo>
                    <a:pt x="116" y="32"/>
                  </a:lnTo>
                  <a:lnTo>
                    <a:pt x="124" y="32"/>
                  </a:lnTo>
                  <a:lnTo>
                    <a:pt x="132" y="32"/>
                  </a:lnTo>
                  <a:lnTo>
                    <a:pt x="150" y="42"/>
                  </a:lnTo>
                  <a:lnTo>
                    <a:pt x="164" y="30"/>
                  </a:lnTo>
                  <a:lnTo>
                    <a:pt x="174" y="24"/>
                  </a:lnTo>
                  <a:lnTo>
                    <a:pt x="192" y="26"/>
                  </a:lnTo>
                  <a:lnTo>
                    <a:pt x="206" y="28"/>
                  </a:lnTo>
                  <a:lnTo>
                    <a:pt x="196" y="34"/>
                  </a:lnTo>
                  <a:lnTo>
                    <a:pt x="196" y="38"/>
                  </a:lnTo>
                  <a:lnTo>
                    <a:pt x="200" y="44"/>
                  </a:lnTo>
                  <a:lnTo>
                    <a:pt x="212" y="48"/>
                  </a:lnTo>
                  <a:lnTo>
                    <a:pt x="222" y="52"/>
                  </a:lnTo>
                  <a:lnTo>
                    <a:pt x="222" y="60"/>
                  </a:lnTo>
                  <a:lnTo>
                    <a:pt x="232" y="60"/>
                  </a:lnTo>
                  <a:lnTo>
                    <a:pt x="240" y="66"/>
                  </a:lnTo>
                  <a:lnTo>
                    <a:pt x="232" y="76"/>
                  </a:lnTo>
                  <a:lnTo>
                    <a:pt x="226" y="78"/>
                  </a:lnTo>
                  <a:lnTo>
                    <a:pt x="222" y="78"/>
                  </a:lnTo>
                  <a:lnTo>
                    <a:pt x="224" y="82"/>
                  </a:lnTo>
                  <a:lnTo>
                    <a:pt x="228" y="88"/>
                  </a:lnTo>
                  <a:lnTo>
                    <a:pt x="232" y="88"/>
                  </a:lnTo>
                  <a:lnTo>
                    <a:pt x="234" y="96"/>
                  </a:lnTo>
                  <a:lnTo>
                    <a:pt x="218" y="96"/>
                  </a:lnTo>
                  <a:lnTo>
                    <a:pt x="218" y="106"/>
                  </a:lnTo>
                  <a:lnTo>
                    <a:pt x="212" y="106"/>
                  </a:lnTo>
                  <a:lnTo>
                    <a:pt x="226" y="124"/>
                  </a:lnTo>
                  <a:lnTo>
                    <a:pt x="222" y="128"/>
                  </a:lnTo>
                  <a:lnTo>
                    <a:pt x="214" y="136"/>
                  </a:lnTo>
                  <a:lnTo>
                    <a:pt x="202" y="140"/>
                  </a:lnTo>
                  <a:lnTo>
                    <a:pt x="196" y="136"/>
                  </a:lnTo>
                  <a:lnTo>
                    <a:pt x="188" y="142"/>
                  </a:lnTo>
                  <a:lnTo>
                    <a:pt x="186" y="148"/>
                  </a:lnTo>
                  <a:lnTo>
                    <a:pt x="180" y="148"/>
                  </a:lnTo>
                  <a:lnTo>
                    <a:pt x="176" y="140"/>
                  </a:lnTo>
                  <a:lnTo>
                    <a:pt x="172" y="142"/>
                  </a:lnTo>
                  <a:lnTo>
                    <a:pt x="164" y="142"/>
                  </a:lnTo>
                  <a:lnTo>
                    <a:pt x="152" y="138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156" y="160"/>
                  </a:lnTo>
                  <a:lnTo>
                    <a:pt x="156" y="168"/>
                  </a:lnTo>
                  <a:lnTo>
                    <a:pt x="164" y="172"/>
                  </a:lnTo>
                  <a:lnTo>
                    <a:pt x="176" y="170"/>
                  </a:lnTo>
                  <a:lnTo>
                    <a:pt x="174" y="1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8" name="Freeform 417"/>
            <p:cNvSpPr>
              <a:spLocks/>
            </p:cNvSpPr>
            <p:nvPr/>
          </p:nvSpPr>
          <p:spPr bwMode="ltGray">
            <a:xfrm>
              <a:off x="2043113" y="4029075"/>
              <a:ext cx="327025" cy="520700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106" y="30"/>
                </a:cxn>
                <a:cxn ang="0">
                  <a:pos x="100" y="54"/>
                </a:cxn>
                <a:cxn ang="0">
                  <a:pos x="116" y="68"/>
                </a:cxn>
                <a:cxn ang="0">
                  <a:pos x="114" y="82"/>
                </a:cxn>
                <a:cxn ang="0">
                  <a:pos x="140" y="90"/>
                </a:cxn>
                <a:cxn ang="0">
                  <a:pos x="166" y="106"/>
                </a:cxn>
                <a:cxn ang="0">
                  <a:pos x="182" y="108"/>
                </a:cxn>
                <a:cxn ang="0">
                  <a:pos x="202" y="102"/>
                </a:cxn>
                <a:cxn ang="0">
                  <a:pos x="190" y="126"/>
                </a:cxn>
                <a:cxn ang="0">
                  <a:pos x="194" y="156"/>
                </a:cxn>
                <a:cxn ang="0">
                  <a:pos x="198" y="170"/>
                </a:cxn>
                <a:cxn ang="0">
                  <a:pos x="206" y="192"/>
                </a:cxn>
                <a:cxn ang="0">
                  <a:pos x="196" y="182"/>
                </a:cxn>
                <a:cxn ang="0">
                  <a:pos x="188" y="182"/>
                </a:cxn>
                <a:cxn ang="0">
                  <a:pos x="178" y="186"/>
                </a:cxn>
                <a:cxn ang="0">
                  <a:pos x="158" y="192"/>
                </a:cxn>
                <a:cxn ang="0">
                  <a:pos x="168" y="196"/>
                </a:cxn>
                <a:cxn ang="0">
                  <a:pos x="158" y="204"/>
                </a:cxn>
                <a:cxn ang="0">
                  <a:pos x="150" y="210"/>
                </a:cxn>
                <a:cxn ang="0">
                  <a:pos x="162" y="224"/>
                </a:cxn>
                <a:cxn ang="0">
                  <a:pos x="166" y="238"/>
                </a:cxn>
                <a:cxn ang="0">
                  <a:pos x="142" y="280"/>
                </a:cxn>
                <a:cxn ang="0">
                  <a:pos x="140" y="252"/>
                </a:cxn>
                <a:cxn ang="0">
                  <a:pos x="132" y="254"/>
                </a:cxn>
                <a:cxn ang="0">
                  <a:pos x="118" y="254"/>
                </a:cxn>
                <a:cxn ang="0">
                  <a:pos x="100" y="246"/>
                </a:cxn>
                <a:cxn ang="0">
                  <a:pos x="92" y="232"/>
                </a:cxn>
                <a:cxn ang="0">
                  <a:pos x="80" y="226"/>
                </a:cxn>
                <a:cxn ang="0">
                  <a:pos x="56" y="210"/>
                </a:cxn>
                <a:cxn ang="0">
                  <a:pos x="52" y="204"/>
                </a:cxn>
                <a:cxn ang="0">
                  <a:pos x="42" y="204"/>
                </a:cxn>
                <a:cxn ang="0">
                  <a:pos x="44" y="210"/>
                </a:cxn>
                <a:cxn ang="0">
                  <a:pos x="20" y="200"/>
                </a:cxn>
                <a:cxn ang="0">
                  <a:pos x="10" y="170"/>
                </a:cxn>
                <a:cxn ang="0">
                  <a:pos x="20" y="166"/>
                </a:cxn>
                <a:cxn ang="0">
                  <a:pos x="26" y="136"/>
                </a:cxn>
                <a:cxn ang="0">
                  <a:pos x="24" y="114"/>
                </a:cxn>
                <a:cxn ang="0">
                  <a:pos x="22" y="92"/>
                </a:cxn>
                <a:cxn ang="0">
                  <a:pos x="30" y="72"/>
                </a:cxn>
                <a:cxn ang="0">
                  <a:pos x="42" y="60"/>
                </a:cxn>
                <a:cxn ang="0">
                  <a:pos x="56" y="54"/>
                </a:cxn>
                <a:cxn ang="0">
                  <a:pos x="62" y="42"/>
                </a:cxn>
                <a:cxn ang="0">
                  <a:pos x="70" y="22"/>
                </a:cxn>
                <a:cxn ang="0">
                  <a:pos x="86" y="18"/>
                </a:cxn>
                <a:cxn ang="0">
                  <a:pos x="102" y="16"/>
                </a:cxn>
                <a:cxn ang="0">
                  <a:pos x="114" y="2"/>
                </a:cxn>
                <a:cxn ang="0">
                  <a:pos x="132" y="0"/>
                </a:cxn>
              </a:cxnLst>
              <a:rect l="0" t="0" r="r" b="b"/>
              <a:pathLst>
                <a:path w="207" h="287">
                  <a:moveTo>
                    <a:pt x="140" y="6"/>
                  </a:moveTo>
                  <a:lnTo>
                    <a:pt x="130" y="10"/>
                  </a:lnTo>
                  <a:lnTo>
                    <a:pt x="120" y="22"/>
                  </a:lnTo>
                  <a:lnTo>
                    <a:pt x="106" y="30"/>
                  </a:lnTo>
                  <a:lnTo>
                    <a:pt x="104" y="44"/>
                  </a:lnTo>
                  <a:lnTo>
                    <a:pt x="100" y="54"/>
                  </a:lnTo>
                  <a:lnTo>
                    <a:pt x="108" y="54"/>
                  </a:lnTo>
                  <a:lnTo>
                    <a:pt x="116" y="68"/>
                  </a:lnTo>
                  <a:lnTo>
                    <a:pt x="114" y="76"/>
                  </a:lnTo>
                  <a:lnTo>
                    <a:pt x="114" y="82"/>
                  </a:lnTo>
                  <a:lnTo>
                    <a:pt x="118" y="86"/>
                  </a:lnTo>
                  <a:lnTo>
                    <a:pt x="140" y="90"/>
                  </a:lnTo>
                  <a:lnTo>
                    <a:pt x="154" y="88"/>
                  </a:lnTo>
                  <a:lnTo>
                    <a:pt x="166" y="106"/>
                  </a:lnTo>
                  <a:lnTo>
                    <a:pt x="174" y="102"/>
                  </a:lnTo>
                  <a:lnTo>
                    <a:pt x="182" y="108"/>
                  </a:lnTo>
                  <a:lnTo>
                    <a:pt x="192" y="106"/>
                  </a:lnTo>
                  <a:lnTo>
                    <a:pt x="202" y="102"/>
                  </a:lnTo>
                  <a:lnTo>
                    <a:pt x="200" y="114"/>
                  </a:lnTo>
                  <a:lnTo>
                    <a:pt x="190" y="126"/>
                  </a:lnTo>
                  <a:lnTo>
                    <a:pt x="192" y="148"/>
                  </a:lnTo>
                  <a:lnTo>
                    <a:pt x="194" y="156"/>
                  </a:lnTo>
                  <a:lnTo>
                    <a:pt x="188" y="164"/>
                  </a:lnTo>
                  <a:lnTo>
                    <a:pt x="198" y="170"/>
                  </a:lnTo>
                  <a:lnTo>
                    <a:pt x="204" y="182"/>
                  </a:lnTo>
                  <a:lnTo>
                    <a:pt x="206" y="192"/>
                  </a:lnTo>
                  <a:lnTo>
                    <a:pt x="200" y="196"/>
                  </a:lnTo>
                  <a:lnTo>
                    <a:pt x="196" y="182"/>
                  </a:lnTo>
                  <a:lnTo>
                    <a:pt x="192" y="176"/>
                  </a:lnTo>
                  <a:lnTo>
                    <a:pt x="188" y="182"/>
                  </a:lnTo>
                  <a:lnTo>
                    <a:pt x="180" y="180"/>
                  </a:lnTo>
                  <a:lnTo>
                    <a:pt x="178" y="186"/>
                  </a:lnTo>
                  <a:lnTo>
                    <a:pt x="158" y="184"/>
                  </a:lnTo>
                  <a:lnTo>
                    <a:pt x="158" y="192"/>
                  </a:lnTo>
                  <a:lnTo>
                    <a:pt x="164" y="192"/>
                  </a:lnTo>
                  <a:lnTo>
                    <a:pt x="168" y="196"/>
                  </a:lnTo>
                  <a:lnTo>
                    <a:pt x="170" y="206"/>
                  </a:lnTo>
                  <a:lnTo>
                    <a:pt x="158" y="204"/>
                  </a:lnTo>
                  <a:lnTo>
                    <a:pt x="152" y="206"/>
                  </a:lnTo>
                  <a:lnTo>
                    <a:pt x="150" y="210"/>
                  </a:lnTo>
                  <a:lnTo>
                    <a:pt x="152" y="214"/>
                  </a:lnTo>
                  <a:lnTo>
                    <a:pt x="162" y="224"/>
                  </a:lnTo>
                  <a:lnTo>
                    <a:pt x="166" y="230"/>
                  </a:lnTo>
                  <a:lnTo>
                    <a:pt x="166" y="238"/>
                  </a:lnTo>
                  <a:lnTo>
                    <a:pt x="154" y="286"/>
                  </a:lnTo>
                  <a:lnTo>
                    <a:pt x="142" y="280"/>
                  </a:lnTo>
                  <a:lnTo>
                    <a:pt x="148" y="258"/>
                  </a:lnTo>
                  <a:lnTo>
                    <a:pt x="140" y="252"/>
                  </a:lnTo>
                  <a:lnTo>
                    <a:pt x="136" y="252"/>
                  </a:lnTo>
                  <a:lnTo>
                    <a:pt x="132" y="254"/>
                  </a:lnTo>
                  <a:lnTo>
                    <a:pt x="124" y="250"/>
                  </a:lnTo>
                  <a:lnTo>
                    <a:pt x="118" y="254"/>
                  </a:lnTo>
                  <a:lnTo>
                    <a:pt x="100" y="254"/>
                  </a:lnTo>
                  <a:lnTo>
                    <a:pt x="100" y="246"/>
                  </a:lnTo>
                  <a:lnTo>
                    <a:pt x="94" y="24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80" y="226"/>
                  </a:lnTo>
                  <a:lnTo>
                    <a:pt x="70" y="216"/>
                  </a:lnTo>
                  <a:lnTo>
                    <a:pt x="56" y="210"/>
                  </a:lnTo>
                  <a:lnTo>
                    <a:pt x="54" y="206"/>
                  </a:lnTo>
                  <a:lnTo>
                    <a:pt x="52" y="204"/>
                  </a:lnTo>
                  <a:lnTo>
                    <a:pt x="46" y="204"/>
                  </a:lnTo>
                  <a:lnTo>
                    <a:pt x="42" y="204"/>
                  </a:lnTo>
                  <a:lnTo>
                    <a:pt x="42" y="208"/>
                  </a:lnTo>
                  <a:lnTo>
                    <a:pt x="44" y="210"/>
                  </a:lnTo>
                  <a:lnTo>
                    <a:pt x="24" y="208"/>
                  </a:lnTo>
                  <a:lnTo>
                    <a:pt x="20" y="200"/>
                  </a:lnTo>
                  <a:lnTo>
                    <a:pt x="0" y="188"/>
                  </a:lnTo>
                  <a:lnTo>
                    <a:pt x="10" y="170"/>
                  </a:lnTo>
                  <a:lnTo>
                    <a:pt x="14" y="172"/>
                  </a:lnTo>
                  <a:lnTo>
                    <a:pt x="20" y="166"/>
                  </a:lnTo>
                  <a:lnTo>
                    <a:pt x="28" y="156"/>
                  </a:lnTo>
                  <a:lnTo>
                    <a:pt x="26" y="136"/>
                  </a:lnTo>
                  <a:lnTo>
                    <a:pt x="26" y="124"/>
                  </a:lnTo>
                  <a:lnTo>
                    <a:pt x="24" y="114"/>
                  </a:lnTo>
                  <a:lnTo>
                    <a:pt x="28" y="102"/>
                  </a:lnTo>
                  <a:lnTo>
                    <a:pt x="22" y="92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36" y="64"/>
                  </a:lnTo>
                  <a:lnTo>
                    <a:pt x="42" y="60"/>
                  </a:lnTo>
                  <a:lnTo>
                    <a:pt x="44" y="56"/>
                  </a:lnTo>
                  <a:lnTo>
                    <a:pt x="56" y="54"/>
                  </a:lnTo>
                  <a:lnTo>
                    <a:pt x="62" y="50"/>
                  </a:lnTo>
                  <a:lnTo>
                    <a:pt x="62" y="42"/>
                  </a:lnTo>
                  <a:lnTo>
                    <a:pt x="62" y="34"/>
                  </a:lnTo>
                  <a:lnTo>
                    <a:pt x="70" y="22"/>
                  </a:lnTo>
                  <a:lnTo>
                    <a:pt x="78" y="24"/>
                  </a:lnTo>
                  <a:lnTo>
                    <a:pt x="86" y="18"/>
                  </a:lnTo>
                  <a:lnTo>
                    <a:pt x="92" y="20"/>
                  </a:lnTo>
                  <a:lnTo>
                    <a:pt x="102" y="16"/>
                  </a:lnTo>
                  <a:lnTo>
                    <a:pt x="110" y="8"/>
                  </a:lnTo>
                  <a:lnTo>
                    <a:pt x="114" y="2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40" y="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09" name="Freeform 418"/>
            <p:cNvSpPr>
              <a:spLocks/>
            </p:cNvSpPr>
            <p:nvPr/>
          </p:nvSpPr>
          <p:spPr bwMode="ltGray">
            <a:xfrm>
              <a:off x="2503488" y="6413500"/>
              <a:ext cx="65087" cy="333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36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28" y="8"/>
                </a:cxn>
                <a:cxn ang="0">
                  <a:pos x="24" y="4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8" y="14"/>
                </a:cxn>
                <a:cxn ang="0">
                  <a:pos x="28" y="18"/>
                </a:cxn>
                <a:cxn ang="0">
                  <a:pos x="24" y="16"/>
                </a:cxn>
                <a:cxn ang="0">
                  <a:pos x="18" y="14"/>
                </a:cxn>
                <a:cxn ang="0">
                  <a:pos x="14" y="12"/>
                </a:cxn>
                <a:cxn ang="0">
                  <a:pos x="12" y="10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6"/>
                </a:cxn>
                <a:cxn ang="0">
                  <a:pos x="0" y="4"/>
                </a:cxn>
              </a:cxnLst>
              <a:rect l="0" t="0" r="r" b="b"/>
              <a:pathLst>
                <a:path w="43" h="19">
                  <a:moveTo>
                    <a:pt x="0" y="4"/>
                  </a:moveTo>
                  <a:lnTo>
                    <a:pt x="14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0" name="Freeform 419"/>
            <p:cNvSpPr>
              <a:spLocks/>
            </p:cNvSpPr>
            <p:nvPr/>
          </p:nvSpPr>
          <p:spPr bwMode="ltGray">
            <a:xfrm>
              <a:off x="2728913" y="6215063"/>
              <a:ext cx="44450" cy="4921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4" y="6"/>
                </a:cxn>
                <a:cxn ang="0">
                  <a:pos x="26" y="8"/>
                </a:cxn>
                <a:cxn ang="0">
                  <a:pos x="24" y="12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0" y="22"/>
                </a:cxn>
                <a:cxn ang="0">
                  <a:pos x="6" y="14"/>
                </a:cxn>
                <a:cxn ang="0">
                  <a:pos x="10" y="0"/>
                </a:cxn>
              </a:cxnLst>
              <a:rect l="0" t="0" r="r" b="b"/>
              <a:pathLst>
                <a:path w="27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4" y="12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6" y="14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1" name="Freeform 420"/>
            <p:cNvSpPr>
              <a:spLocks/>
            </p:cNvSpPr>
            <p:nvPr/>
          </p:nvSpPr>
          <p:spPr bwMode="ltGray">
            <a:xfrm>
              <a:off x="2698750" y="6227763"/>
              <a:ext cx="36513" cy="412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6" y="22"/>
                </a:cxn>
                <a:cxn ang="0">
                  <a:pos x="2" y="16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22" y="0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16" y="10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0" y="2"/>
                  </a:lnTo>
                  <a:lnTo>
                    <a:pt x="6" y="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2" name="Freeform 421"/>
            <p:cNvSpPr>
              <a:spLocks/>
            </p:cNvSpPr>
            <p:nvPr/>
          </p:nvSpPr>
          <p:spPr bwMode="ltGray">
            <a:xfrm>
              <a:off x="2386013" y="6354763"/>
              <a:ext cx="39687" cy="36512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0" y="14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4" y="8"/>
                </a:cxn>
              </a:cxnLst>
              <a:rect l="0" t="0" r="r" b="b"/>
              <a:pathLst>
                <a:path w="25" h="21">
                  <a:moveTo>
                    <a:pt x="24" y="8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3" name="Freeform 422"/>
            <p:cNvSpPr>
              <a:spLocks/>
            </p:cNvSpPr>
            <p:nvPr/>
          </p:nvSpPr>
          <p:spPr bwMode="ltGray">
            <a:xfrm>
              <a:off x="2432050" y="6375400"/>
              <a:ext cx="285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2"/>
                </a:cxn>
                <a:cxn ang="0">
                  <a:pos x="16" y="2"/>
                </a:cxn>
                <a:cxn ang="0">
                  <a:pos x="16" y="8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lnTo>
                    <a:pt x="10" y="2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6" y="6"/>
                  </a:lnTo>
                  <a:lnTo>
                    <a:pt x="0" y="8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4" name="Freeform 423"/>
            <p:cNvSpPr>
              <a:spLocks/>
            </p:cNvSpPr>
            <p:nvPr/>
          </p:nvSpPr>
          <p:spPr bwMode="ltGray">
            <a:xfrm>
              <a:off x="2355850" y="6321425"/>
              <a:ext cx="42863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2" y="10"/>
                </a:cxn>
                <a:cxn ang="0">
                  <a:pos x="24" y="14"/>
                </a:cxn>
                <a:cxn ang="0">
                  <a:pos x="14" y="14"/>
                </a:cxn>
                <a:cxn ang="0">
                  <a:pos x="2" y="10"/>
                </a:cxn>
                <a:cxn ang="0">
                  <a:pos x="0" y="0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4" y="8"/>
                  </a:lnTo>
                  <a:lnTo>
                    <a:pt x="12" y="10"/>
                  </a:lnTo>
                  <a:lnTo>
                    <a:pt x="24" y="14"/>
                  </a:lnTo>
                  <a:lnTo>
                    <a:pt x="14" y="14"/>
                  </a:lnTo>
                  <a:lnTo>
                    <a:pt x="2" y="1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5" name="Freeform 424"/>
            <p:cNvSpPr>
              <a:spLocks/>
            </p:cNvSpPr>
            <p:nvPr/>
          </p:nvSpPr>
          <p:spPr bwMode="ltGray">
            <a:xfrm>
              <a:off x="2330450" y="6262688"/>
              <a:ext cx="23813" cy="42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6" y="14"/>
                </a:cxn>
                <a:cxn ang="0">
                  <a:pos x="8" y="20"/>
                </a:cxn>
                <a:cxn ang="0">
                  <a:pos x="14" y="22"/>
                </a:cxn>
                <a:cxn ang="0">
                  <a:pos x="12" y="14"/>
                </a:cxn>
                <a:cxn ang="0">
                  <a:pos x="8" y="10"/>
                </a:cxn>
                <a:cxn ang="0">
                  <a:pos x="0" y="0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lnTo>
                    <a:pt x="0" y="10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6" name="Freeform 425"/>
            <p:cNvSpPr>
              <a:spLocks/>
            </p:cNvSpPr>
            <p:nvPr/>
          </p:nvSpPr>
          <p:spPr bwMode="ltGray">
            <a:xfrm>
              <a:off x="2465388" y="6351588"/>
              <a:ext cx="11112" cy="26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lnTo>
                    <a:pt x="0" y="8"/>
                  </a:lnTo>
                  <a:lnTo>
                    <a:pt x="4" y="1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7" name="Freeform 426"/>
            <p:cNvSpPr>
              <a:spLocks/>
            </p:cNvSpPr>
            <p:nvPr/>
          </p:nvSpPr>
          <p:spPr bwMode="ltGray">
            <a:xfrm>
              <a:off x="2311400" y="6202363"/>
              <a:ext cx="9525" cy="238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5" h="13">
                  <a:moveTo>
                    <a:pt x="0" y="0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8" name="Freeform 427"/>
            <p:cNvSpPr>
              <a:spLocks/>
            </p:cNvSpPr>
            <p:nvPr/>
          </p:nvSpPr>
          <p:spPr bwMode="ltGray">
            <a:xfrm>
              <a:off x="2287588" y="6089650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19" name="Rectangle 428"/>
            <p:cNvSpPr>
              <a:spLocks noChangeArrowheads="1"/>
            </p:cNvSpPr>
            <p:nvPr/>
          </p:nvSpPr>
          <p:spPr bwMode="ltGray">
            <a:xfrm>
              <a:off x="2287588" y="6092825"/>
              <a:ext cx="7937" cy="158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0" name="Oval 429"/>
            <p:cNvSpPr>
              <a:spLocks noChangeArrowheads="1"/>
            </p:cNvSpPr>
            <p:nvPr/>
          </p:nvSpPr>
          <p:spPr bwMode="ltGray">
            <a:xfrm>
              <a:off x="2560638" y="6440488"/>
              <a:ext cx="3175" cy="158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1" name="Freeform 430"/>
            <p:cNvSpPr>
              <a:spLocks/>
            </p:cNvSpPr>
            <p:nvPr/>
          </p:nvSpPr>
          <p:spPr bwMode="ltGray">
            <a:xfrm>
              <a:off x="2279650" y="5849938"/>
              <a:ext cx="25400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12" y="34"/>
                </a:cxn>
                <a:cxn ang="0">
                  <a:pos x="16" y="2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lnTo>
                    <a:pt x="2" y="24"/>
                  </a:lnTo>
                  <a:lnTo>
                    <a:pt x="0" y="32"/>
                  </a:lnTo>
                  <a:lnTo>
                    <a:pt x="12" y="34"/>
                  </a:lnTo>
                  <a:lnTo>
                    <a:pt x="16" y="2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2" name="Freeform 431"/>
            <p:cNvSpPr>
              <a:spLocks/>
            </p:cNvSpPr>
            <p:nvPr/>
          </p:nvSpPr>
          <p:spPr bwMode="ltGray">
            <a:xfrm>
              <a:off x="2287588" y="5949950"/>
              <a:ext cx="1587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3" name="Rectangle 432"/>
            <p:cNvSpPr>
              <a:spLocks noChangeArrowheads="1"/>
            </p:cNvSpPr>
            <p:nvPr/>
          </p:nvSpPr>
          <p:spPr bwMode="ltGray">
            <a:xfrm>
              <a:off x="2287588" y="5953125"/>
              <a:ext cx="4762" cy="4763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4" name="Freeform 433"/>
            <p:cNvSpPr>
              <a:spLocks/>
            </p:cNvSpPr>
            <p:nvPr/>
          </p:nvSpPr>
          <p:spPr bwMode="ltGray">
            <a:xfrm>
              <a:off x="2292350" y="5967413"/>
              <a:ext cx="1588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5" name="Rectangle 434"/>
            <p:cNvSpPr>
              <a:spLocks noChangeArrowheads="1"/>
            </p:cNvSpPr>
            <p:nvPr/>
          </p:nvSpPr>
          <p:spPr bwMode="ltGray">
            <a:xfrm>
              <a:off x="2292350" y="5970588"/>
              <a:ext cx="3175" cy="4762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6" name="Freeform 435"/>
            <p:cNvSpPr>
              <a:spLocks/>
            </p:cNvSpPr>
            <p:nvPr/>
          </p:nvSpPr>
          <p:spPr bwMode="ltGray">
            <a:xfrm>
              <a:off x="2301875" y="5986463"/>
              <a:ext cx="4763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7" name="Rectangle 436"/>
            <p:cNvSpPr>
              <a:spLocks noChangeArrowheads="1"/>
            </p:cNvSpPr>
            <p:nvPr/>
          </p:nvSpPr>
          <p:spPr bwMode="ltGray">
            <a:xfrm>
              <a:off x="2305050" y="5986463"/>
              <a:ext cx="1588" cy="11112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8" name="Freeform 437"/>
            <p:cNvSpPr>
              <a:spLocks/>
            </p:cNvSpPr>
            <p:nvPr/>
          </p:nvSpPr>
          <p:spPr bwMode="ltGray">
            <a:xfrm>
              <a:off x="2603500" y="5942013"/>
              <a:ext cx="30163" cy="285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18" y="10"/>
                </a:cxn>
                <a:cxn ang="0">
                  <a:pos x="14" y="16"/>
                </a:cxn>
                <a:cxn ang="0">
                  <a:pos x="10" y="12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2" y="8"/>
                </a:cxn>
                <a:cxn ang="0">
                  <a:pos x="0" y="2"/>
                </a:cxn>
              </a:cxnLst>
              <a:rect l="0" t="0" r="r" b="b"/>
              <a:pathLst>
                <a:path w="19" h="17">
                  <a:moveTo>
                    <a:pt x="0" y="2"/>
                  </a:moveTo>
                  <a:lnTo>
                    <a:pt x="10" y="2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14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29" name="Freeform 438"/>
            <p:cNvSpPr>
              <a:spLocks/>
            </p:cNvSpPr>
            <p:nvPr/>
          </p:nvSpPr>
          <p:spPr bwMode="ltGray">
            <a:xfrm>
              <a:off x="2462213" y="3959225"/>
              <a:ext cx="9525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0" name="Freeform 439"/>
            <p:cNvSpPr>
              <a:spLocks/>
            </p:cNvSpPr>
            <p:nvPr/>
          </p:nvSpPr>
          <p:spPr bwMode="ltGray">
            <a:xfrm>
              <a:off x="2473325" y="3935413"/>
              <a:ext cx="11113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1" name="Freeform 441"/>
            <p:cNvSpPr>
              <a:spLocks/>
            </p:cNvSpPr>
            <p:nvPr/>
          </p:nvSpPr>
          <p:spPr bwMode="ltGray">
            <a:xfrm>
              <a:off x="3409950" y="2138363"/>
              <a:ext cx="219075" cy="157162"/>
            </a:xfrm>
            <a:custGeom>
              <a:avLst/>
              <a:gdLst/>
              <a:ahLst/>
              <a:cxnLst>
                <a:cxn ang="0">
                  <a:pos x="106" y="10"/>
                </a:cxn>
                <a:cxn ang="0">
                  <a:pos x="114" y="4"/>
                </a:cxn>
                <a:cxn ang="0">
                  <a:pos x="124" y="6"/>
                </a:cxn>
                <a:cxn ang="0">
                  <a:pos x="128" y="20"/>
                </a:cxn>
                <a:cxn ang="0">
                  <a:pos x="134" y="26"/>
                </a:cxn>
                <a:cxn ang="0">
                  <a:pos x="136" y="42"/>
                </a:cxn>
                <a:cxn ang="0">
                  <a:pos x="120" y="64"/>
                </a:cxn>
                <a:cxn ang="0">
                  <a:pos x="106" y="74"/>
                </a:cxn>
                <a:cxn ang="0">
                  <a:pos x="94" y="86"/>
                </a:cxn>
                <a:cxn ang="0">
                  <a:pos x="68" y="84"/>
                </a:cxn>
                <a:cxn ang="0">
                  <a:pos x="52" y="78"/>
                </a:cxn>
                <a:cxn ang="0">
                  <a:pos x="34" y="74"/>
                </a:cxn>
                <a:cxn ang="0">
                  <a:pos x="24" y="66"/>
                </a:cxn>
                <a:cxn ang="0">
                  <a:pos x="32" y="58"/>
                </a:cxn>
                <a:cxn ang="0">
                  <a:pos x="26" y="48"/>
                </a:cxn>
                <a:cxn ang="0">
                  <a:pos x="10" y="46"/>
                </a:cxn>
                <a:cxn ang="0">
                  <a:pos x="12" y="40"/>
                </a:cxn>
                <a:cxn ang="0">
                  <a:pos x="34" y="38"/>
                </a:cxn>
                <a:cxn ang="0">
                  <a:pos x="36" y="30"/>
                </a:cxn>
                <a:cxn ang="0">
                  <a:pos x="24" y="26"/>
                </a:cxn>
                <a:cxn ang="0">
                  <a:pos x="0" y="32"/>
                </a:cxn>
                <a:cxn ang="0">
                  <a:pos x="14" y="20"/>
                </a:cxn>
                <a:cxn ang="0">
                  <a:pos x="20" y="6"/>
                </a:cxn>
                <a:cxn ang="0">
                  <a:pos x="32" y="14"/>
                </a:cxn>
                <a:cxn ang="0">
                  <a:pos x="38" y="0"/>
                </a:cxn>
                <a:cxn ang="0">
                  <a:pos x="44" y="20"/>
                </a:cxn>
                <a:cxn ang="0">
                  <a:pos x="48" y="38"/>
                </a:cxn>
                <a:cxn ang="0">
                  <a:pos x="54" y="30"/>
                </a:cxn>
                <a:cxn ang="0">
                  <a:pos x="58" y="24"/>
                </a:cxn>
                <a:cxn ang="0">
                  <a:pos x="60" y="10"/>
                </a:cxn>
                <a:cxn ang="0">
                  <a:pos x="68" y="24"/>
                </a:cxn>
                <a:cxn ang="0">
                  <a:pos x="74" y="10"/>
                </a:cxn>
                <a:cxn ang="0">
                  <a:pos x="82" y="12"/>
                </a:cxn>
                <a:cxn ang="0">
                  <a:pos x="94" y="16"/>
                </a:cxn>
              </a:cxnLst>
              <a:rect l="0" t="0" r="r" b="b"/>
              <a:pathLst>
                <a:path w="139" h="87">
                  <a:moveTo>
                    <a:pt x="100" y="12"/>
                  </a:moveTo>
                  <a:lnTo>
                    <a:pt x="106" y="10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8" y="10"/>
                  </a:lnTo>
                  <a:lnTo>
                    <a:pt x="124" y="6"/>
                  </a:lnTo>
                  <a:lnTo>
                    <a:pt x="126" y="14"/>
                  </a:lnTo>
                  <a:lnTo>
                    <a:pt x="128" y="20"/>
                  </a:lnTo>
                  <a:lnTo>
                    <a:pt x="126" y="24"/>
                  </a:lnTo>
                  <a:lnTo>
                    <a:pt x="134" y="26"/>
                  </a:lnTo>
                  <a:lnTo>
                    <a:pt x="138" y="32"/>
                  </a:lnTo>
                  <a:lnTo>
                    <a:pt x="136" y="42"/>
                  </a:lnTo>
                  <a:lnTo>
                    <a:pt x="128" y="56"/>
                  </a:lnTo>
                  <a:lnTo>
                    <a:pt x="120" y="64"/>
                  </a:lnTo>
                  <a:lnTo>
                    <a:pt x="114" y="64"/>
                  </a:lnTo>
                  <a:lnTo>
                    <a:pt x="106" y="74"/>
                  </a:lnTo>
                  <a:lnTo>
                    <a:pt x="106" y="78"/>
                  </a:lnTo>
                  <a:lnTo>
                    <a:pt x="94" y="86"/>
                  </a:lnTo>
                  <a:lnTo>
                    <a:pt x="84" y="80"/>
                  </a:lnTo>
                  <a:lnTo>
                    <a:pt x="68" y="84"/>
                  </a:lnTo>
                  <a:lnTo>
                    <a:pt x="58" y="78"/>
                  </a:lnTo>
                  <a:lnTo>
                    <a:pt x="52" y="78"/>
                  </a:lnTo>
                  <a:lnTo>
                    <a:pt x="46" y="72"/>
                  </a:lnTo>
                  <a:lnTo>
                    <a:pt x="34" y="74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2" y="58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2" y="46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22" y="40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4" y="26"/>
                  </a:lnTo>
                  <a:lnTo>
                    <a:pt x="14" y="34"/>
                  </a:lnTo>
                  <a:lnTo>
                    <a:pt x="0" y="32"/>
                  </a:lnTo>
                  <a:lnTo>
                    <a:pt x="10" y="24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6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44" y="10"/>
                  </a:lnTo>
                  <a:lnTo>
                    <a:pt x="44" y="20"/>
                  </a:lnTo>
                  <a:lnTo>
                    <a:pt x="46" y="28"/>
                  </a:lnTo>
                  <a:lnTo>
                    <a:pt x="48" y="38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8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4"/>
                  </a:lnTo>
                  <a:lnTo>
                    <a:pt x="68" y="16"/>
                  </a:lnTo>
                  <a:lnTo>
                    <a:pt x="74" y="10"/>
                  </a:lnTo>
                  <a:lnTo>
                    <a:pt x="82" y="18"/>
                  </a:lnTo>
                  <a:lnTo>
                    <a:pt x="82" y="12"/>
                  </a:lnTo>
                  <a:lnTo>
                    <a:pt x="88" y="10"/>
                  </a:lnTo>
                  <a:lnTo>
                    <a:pt x="94" y="16"/>
                  </a:lnTo>
                  <a:lnTo>
                    <a:pt x="100" y="12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2" name="Oval 442"/>
            <p:cNvSpPr>
              <a:spLocks noChangeArrowheads="1"/>
            </p:cNvSpPr>
            <p:nvPr/>
          </p:nvSpPr>
          <p:spPr bwMode="ltGray">
            <a:xfrm>
              <a:off x="2336800" y="2111375"/>
              <a:ext cx="1588" cy="7938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3" name="Oval 443"/>
            <p:cNvSpPr>
              <a:spLocks noChangeArrowheads="1"/>
            </p:cNvSpPr>
            <p:nvPr/>
          </p:nvSpPr>
          <p:spPr bwMode="ltGray">
            <a:xfrm>
              <a:off x="2300288" y="2119313"/>
              <a:ext cx="7937" cy="952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4" name="Freeform 444"/>
            <p:cNvSpPr>
              <a:spLocks/>
            </p:cNvSpPr>
            <p:nvPr/>
          </p:nvSpPr>
          <p:spPr bwMode="ltGray">
            <a:xfrm>
              <a:off x="1919288" y="1192213"/>
              <a:ext cx="233362" cy="176212"/>
            </a:xfrm>
            <a:custGeom>
              <a:avLst/>
              <a:gdLst/>
              <a:ahLst/>
              <a:cxnLst>
                <a:cxn ang="0">
                  <a:pos x="130" y="14"/>
                </a:cxn>
                <a:cxn ang="0">
                  <a:pos x="122" y="8"/>
                </a:cxn>
                <a:cxn ang="0">
                  <a:pos x="106" y="18"/>
                </a:cxn>
                <a:cxn ang="0">
                  <a:pos x="108" y="34"/>
                </a:cxn>
                <a:cxn ang="0">
                  <a:pos x="96" y="44"/>
                </a:cxn>
                <a:cxn ang="0">
                  <a:pos x="100" y="58"/>
                </a:cxn>
                <a:cxn ang="0">
                  <a:pos x="84" y="58"/>
                </a:cxn>
                <a:cxn ang="0">
                  <a:pos x="74" y="56"/>
                </a:cxn>
                <a:cxn ang="0">
                  <a:pos x="74" y="40"/>
                </a:cxn>
                <a:cxn ang="0">
                  <a:pos x="76" y="30"/>
                </a:cxn>
                <a:cxn ang="0">
                  <a:pos x="64" y="18"/>
                </a:cxn>
                <a:cxn ang="0">
                  <a:pos x="68" y="10"/>
                </a:cxn>
                <a:cxn ang="0">
                  <a:pos x="52" y="0"/>
                </a:cxn>
                <a:cxn ang="0">
                  <a:pos x="50" y="12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34" y="26"/>
                </a:cxn>
                <a:cxn ang="0">
                  <a:pos x="18" y="30"/>
                </a:cxn>
                <a:cxn ang="0">
                  <a:pos x="24" y="36"/>
                </a:cxn>
                <a:cxn ang="0">
                  <a:pos x="22" y="44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2" y="54"/>
                </a:cxn>
                <a:cxn ang="0">
                  <a:pos x="14" y="64"/>
                </a:cxn>
                <a:cxn ang="0">
                  <a:pos x="24" y="68"/>
                </a:cxn>
                <a:cxn ang="0">
                  <a:pos x="40" y="60"/>
                </a:cxn>
                <a:cxn ang="0">
                  <a:pos x="36" y="68"/>
                </a:cxn>
                <a:cxn ang="0">
                  <a:pos x="52" y="68"/>
                </a:cxn>
                <a:cxn ang="0">
                  <a:pos x="64" y="78"/>
                </a:cxn>
                <a:cxn ang="0">
                  <a:pos x="46" y="78"/>
                </a:cxn>
                <a:cxn ang="0">
                  <a:pos x="20" y="78"/>
                </a:cxn>
                <a:cxn ang="0">
                  <a:pos x="24" y="94"/>
                </a:cxn>
                <a:cxn ang="0">
                  <a:pos x="62" y="90"/>
                </a:cxn>
                <a:cxn ang="0">
                  <a:pos x="90" y="82"/>
                </a:cxn>
                <a:cxn ang="0">
                  <a:pos x="100" y="84"/>
                </a:cxn>
                <a:cxn ang="0">
                  <a:pos x="112" y="88"/>
                </a:cxn>
                <a:cxn ang="0">
                  <a:pos x="134" y="78"/>
                </a:cxn>
                <a:cxn ang="0">
                  <a:pos x="138" y="70"/>
                </a:cxn>
                <a:cxn ang="0">
                  <a:pos x="146" y="52"/>
                </a:cxn>
                <a:cxn ang="0">
                  <a:pos x="138" y="46"/>
                </a:cxn>
                <a:cxn ang="0">
                  <a:pos x="132" y="54"/>
                </a:cxn>
                <a:cxn ang="0">
                  <a:pos x="126" y="54"/>
                </a:cxn>
                <a:cxn ang="0">
                  <a:pos x="122" y="40"/>
                </a:cxn>
                <a:cxn ang="0">
                  <a:pos x="124" y="26"/>
                </a:cxn>
              </a:cxnLst>
              <a:rect l="0" t="0" r="r" b="b"/>
              <a:pathLst>
                <a:path w="147" h="97">
                  <a:moveTo>
                    <a:pt x="124" y="20"/>
                  </a:moveTo>
                  <a:lnTo>
                    <a:pt x="130" y="14"/>
                  </a:lnTo>
                  <a:lnTo>
                    <a:pt x="130" y="8"/>
                  </a:lnTo>
                  <a:lnTo>
                    <a:pt x="122" y="8"/>
                  </a:lnTo>
                  <a:lnTo>
                    <a:pt x="114" y="18"/>
                  </a:lnTo>
                  <a:lnTo>
                    <a:pt x="106" y="18"/>
                  </a:lnTo>
                  <a:lnTo>
                    <a:pt x="104" y="28"/>
                  </a:lnTo>
                  <a:lnTo>
                    <a:pt x="108" y="34"/>
                  </a:lnTo>
                  <a:lnTo>
                    <a:pt x="106" y="40"/>
                  </a:lnTo>
                  <a:lnTo>
                    <a:pt x="96" y="44"/>
                  </a:lnTo>
                  <a:lnTo>
                    <a:pt x="98" y="50"/>
                  </a:lnTo>
                  <a:lnTo>
                    <a:pt x="100" y="58"/>
                  </a:lnTo>
                  <a:lnTo>
                    <a:pt x="96" y="60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4" y="56"/>
                  </a:lnTo>
                  <a:lnTo>
                    <a:pt x="76" y="46"/>
                  </a:lnTo>
                  <a:lnTo>
                    <a:pt x="74" y="40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64" y="16"/>
                  </a:lnTo>
                  <a:lnTo>
                    <a:pt x="68" y="10"/>
                  </a:lnTo>
                  <a:lnTo>
                    <a:pt x="62" y="4"/>
                  </a:lnTo>
                  <a:lnTo>
                    <a:pt x="52" y="0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36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42" y="26"/>
                  </a:lnTo>
                  <a:lnTo>
                    <a:pt x="34" y="26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24" y="36"/>
                  </a:lnTo>
                  <a:lnTo>
                    <a:pt x="36" y="38"/>
                  </a:lnTo>
                  <a:lnTo>
                    <a:pt x="22" y="44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42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8" y="58"/>
                  </a:lnTo>
                  <a:lnTo>
                    <a:pt x="14" y="6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62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68"/>
                  </a:lnTo>
                  <a:lnTo>
                    <a:pt x="40" y="70"/>
                  </a:lnTo>
                  <a:lnTo>
                    <a:pt x="52" y="68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56" y="80"/>
                  </a:lnTo>
                  <a:lnTo>
                    <a:pt x="46" y="78"/>
                  </a:lnTo>
                  <a:lnTo>
                    <a:pt x="40" y="76"/>
                  </a:lnTo>
                  <a:lnTo>
                    <a:pt x="20" y="78"/>
                  </a:lnTo>
                  <a:lnTo>
                    <a:pt x="20" y="88"/>
                  </a:lnTo>
                  <a:lnTo>
                    <a:pt x="24" y="94"/>
                  </a:lnTo>
                  <a:lnTo>
                    <a:pt x="34" y="96"/>
                  </a:lnTo>
                  <a:lnTo>
                    <a:pt x="62" y="90"/>
                  </a:lnTo>
                  <a:lnTo>
                    <a:pt x="72" y="86"/>
                  </a:lnTo>
                  <a:lnTo>
                    <a:pt x="90" y="82"/>
                  </a:lnTo>
                  <a:lnTo>
                    <a:pt x="90" y="88"/>
                  </a:lnTo>
                  <a:lnTo>
                    <a:pt x="100" y="84"/>
                  </a:lnTo>
                  <a:lnTo>
                    <a:pt x="102" y="90"/>
                  </a:lnTo>
                  <a:lnTo>
                    <a:pt x="112" y="88"/>
                  </a:lnTo>
                  <a:lnTo>
                    <a:pt x="118" y="88"/>
                  </a:lnTo>
                  <a:lnTo>
                    <a:pt x="134" y="78"/>
                  </a:lnTo>
                  <a:lnTo>
                    <a:pt x="134" y="72"/>
                  </a:lnTo>
                  <a:lnTo>
                    <a:pt x="138" y="70"/>
                  </a:lnTo>
                  <a:lnTo>
                    <a:pt x="146" y="62"/>
                  </a:lnTo>
                  <a:lnTo>
                    <a:pt x="146" y="52"/>
                  </a:lnTo>
                  <a:lnTo>
                    <a:pt x="142" y="48"/>
                  </a:lnTo>
                  <a:lnTo>
                    <a:pt x="138" y="46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26" y="56"/>
                  </a:lnTo>
                  <a:lnTo>
                    <a:pt x="126" y="54"/>
                  </a:lnTo>
                  <a:lnTo>
                    <a:pt x="126" y="50"/>
                  </a:lnTo>
                  <a:lnTo>
                    <a:pt x="122" y="40"/>
                  </a:lnTo>
                  <a:lnTo>
                    <a:pt x="126" y="32"/>
                  </a:lnTo>
                  <a:lnTo>
                    <a:pt x="124" y="26"/>
                  </a:lnTo>
                  <a:lnTo>
                    <a:pt x="124" y="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5" name="Freeform 445"/>
            <p:cNvSpPr>
              <a:spLocks/>
            </p:cNvSpPr>
            <p:nvPr/>
          </p:nvSpPr>
          <p:spPr bwMode="ltGray">
            <a:xfrm>
              <a:off x="1903413" y="1214438"/>
              <a:ext cx="42862" cy="33337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24" y="6"/>
                </a:cxn>
              </a:cxnLst>
              <a:rect l="0" t="0" r="r" b="b"/>
              <a:pathLst>
                <a:path w="27" h="19">
                  <a:moveTo>
                    <a:pt x="24" y="6"/>
                  </a:moveTo>
                  <a:lnTo>
                    <a:pt x="8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6" name="Freeform 446"/>
            <p:cNvSpPr>
              <a:spLocks/>
            </p:cNvSpPr>
            <p:nvPr/>
          </p:nvSpPr>
          <p:spPr bwMode="ltGray">
            <a:xfrm>
              <a:off x="2033588" y="1441450"/>
              <a:ext cx="50800" cy="508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18"/>
                </a:cxn>
                <a:cxn ang="0">
                  <a:pos x="24" y="26"/>
                </a:cxn>
                <a:cxn ang="0">
                  <a:pos x="16" y="20"/>
                </a:cxn>
                <a:cxn ang="0">
                  <a:pos x="12" y="20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</a:cxnLst>
              <a:rect l="0" t="0" r="r" b="b"/>
              <a:pathLst>
                <a:path w="31" h="27">
                  <a:moveTo>
                    <a:pt x="12" y="0"/>
                  </a:moveTo>
                  <a:lnTo>
                    <a:pt x="18" y="4"/>
                  </a:lnTo>
                  <a:lnTo>
                    <a:pt x="28" y="4"/>
                  </a:lnTo>
                  <a:lnTo>
                    <a:pt x="30" y="18"/>
                  </a:lnTo>
                  <a:lnTo>
                    <a:pt x="24" y="26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7" name="Freeform 447"/>
            <p:cNvSpPr>
              <a:spLocks/>
            </p:cNvSpPr>
            <p:nvPr/>
          </p:nvSpPr>
          <p:spPr bwMode="ltGray">
            <a:xfrm>
              <a:off x="2041525" y="1485900"/>
              <a:ext cx="269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6" y="6"/>
                </a:cxn>
                <a:cxn ang="0">
                  <a:pos x="8" y="12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0" y="0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8" name="Freeform 448"/>
            <p:cNvSpPr>
              <a:spLocks/>
            </p:cNvSpPr>
            <p:nvPr/>
          </p:nvSpPr>
          <p:spPr bwMode="ltGray">
            <a:xfrm>
              <a:off x="1870075" y="1093788"/>
              <a:ext cx="177800" cy="114300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12" y="18"/>
                </a:cxn>
                <a:cxn ang="0">
                  <a:pos x="110" y="22"/>
                </a:cxn>
                <a:cxn ang="0">
                  <a:pos x="102" y="22"/>
                </a:cxn>
                <a:cxn ang="0">
                  <a:pos x="98" y="26"/>
                </a:cxn>
                <a:cxn ang="0">
                  <a:pos x="102" y="30"/>
                </a:cxn>
                <a:cxn ang="0">
                  <a:pos x="100" y="34"/>
                </a:cxn>
                <a:cxn ang="0">
                  <a:pos x="92" y="36"/>
                </a:cxn>
                <a:cxn ang="0">
                  <a:pos x="90" y="44"/>
                </a:cxn>
                <a:cxn ang="0">
                  <a:pos x="76" y="48"/>
                </a:cxn>
                <a:cxn ang="0">
                  <a:pos x="70" y="50"/>
                </a:cxn>
                <a:cxn ang="0">
                  <a:pos x="68" y="58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56" y="38"/>
                </a:cxn>
                <a:cxn ang="0">
                  <a:pos x="52" y="36"/>
                </a:cxn>
                <a:cxn ang="0">
                  <a:pos x="46" y="58"/>
                </a:cxn>
                <a:cxn ang="0">
                  <a:pos x="42" y="58"/>
                </a:cxn>
                <a:cxn ang="0">
                  <a:pos x="42" y="50"/>
                </a:cxn>
                <a:cxn ang="0">
                  <a:pos x="30" y="62"/>
                </a:cxn>
                <a:cxn ang="0">
                  <a:pos x="22" y="62"/>
                </a:cxn>
                <a:cxn ang="0">
                  <a:pos x="20" y="54"/>
                </a:cxn>
                <a:cxn ang="0">
                  <a:pos x="26" y="48"/>
                </a:cxn>
                <a:cxn ang="0">
                  <a:pos x="22" y="48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2" y="48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4" y="44"/>
                </a:cxn>
                <a:cxn ang="0">
                  <a:pos x="4" y="38"/>
                </a:cxn>
                <a:cxn ang="0">
                  <a:pos x="10" y="36"/>
                </a:cxn>
                <a:cxn ang="0">
                  <a:pos x="14" y="30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48" y="24"/>
                </a:cxn>
                <a:cxn ang="0">
                  <a:pos x="56" y="18"/>
                </a:cxn>
                <a:cxn ang="0">
                  <a:pos x="62" y="16"/>
                </a:cxn>
                <a:cxn ang="0">
                  <a:pos x="68" y="10"/>
                </a:cxn>
                <a:cxn ang="0">
                  <a:pos x="74" y="4"/>
                </a:cxn>
                <a:cxn ang="0">
                  <a:pos x="82" y="0"/>
                </a:cxn>
                <a:cxn ang="0">
                  <a:pos x="88" y="0"/>
                </a:cxn>
                <a:cxn ang="0">
                  <a:pos x="88" y="2"/>
                </a:cxn>
                <a:cxn ang="0">
                  <a:pos x="98" y="4"/>
                </a:cxn>
                <a:cxn ang="0">
                  <a:pos x="98" y="12"/>
                </a:cxn>
                <a:cxn ang="0">
                  <a:pos x="104" y="10"/>
                </a:cxn>
                <a:cxn ang="0">
                  <a:pos x="102" y="6"/>
                </a:cxn>
                <a:cxn ang="0">
                  <a:pos x="106" y="2"/>
                </a:cxn>
                <a:cxn ang="0">
                  <a:pos x="112" y="2"/>
                </a:cxn>
              </a:cxnLst>
              <a:rect l="0" t="0" r="r" b="b"/>
              <a:pathLst>
                <a:path w="113" h="63">
                  <a:moveTo>
                    <a:pt x="112" y="2"/>
                  </a:moveTo>
                  <a:lnTo>
                    <a:pt x="112" y="18"/>
                  </a:lnTo>
                  <a:lnTo>
                    <a:pt x="110" y="22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0" y="34"/>
                  </a:lnTo>
                  <a:lnTo>
                    <a:pt x="92" y="36"/>
                  </a:lnTo>
                  <a:lnTo>
                    <a:pt x="90" y="44"/>
                  </a:lnTo>
                  <a:lnTo>
                    <a:pt x="76" y="48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56" y="38"/>
                  </a:lnTo>
                  <a:lnTo>
                    <a:pt x="52" y="36"/>
                  </a:lnTo>
                  <a:lnTo>
                    <a:pt x="46" y="58"/>
                  </a:lnTo>
                  <a:lnTo>
                    <a:pt x="42" y="58"/>
                  </a:lnTo>
                  <a:lnTo>
                    <a:pt x="42" y="50"/>
                  </a:lnTo>
                  <a:lnTo>
                    <a:pt x="30" y="62"/>
                  </a:lnTo>
                  <a:lnTo>
                    <a:pt x="22" y="62"/>
                  </a:lnTo>
                  <a:lnTo>
                    <a:pt x="20" y="54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48" y="24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0"/>
                  </a:lnTo>
                  <a:lnTo>
                    <a:pt x="74" y="4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98" y="12"/>
                  </a:lnTo>
                  <a:lnTo>
                    <a:pt x="104" y="10"/>
                  </a:lnTo>
                  <a:lnTo>
                    <a:pt x="102" y="6"/>
                  </a:lnTo>
                  <a:lnTo>
                    <a:pt x="106" y="2"/>
                  </a:lnTo>
                  <a:lnTo>
                    <a:pt x="112" y="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39" name="Freeform 449"/>
            <p:cNvSpPr>
              <a:spLocks/>
            </p:cNvSpPr>
            <p:nvPr/>
          </p:nvSpPr>
          <p:spPr bwMode="ltGray">
            <a:xfrm>
              <a:off x="2084388" y="1076325"/>
              <a:ext cx="20637" cy="349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4"/>
                </a:cxn>
                <a:cxn ang="0">
                  <a:pos x="6" y="18"/>
                </a:cxn>
                <a:cxn ang="0">
                  <a:pos x="12" y="14"/>
                </a:cxn>
                <a:cxn ang="0">
                  <a:pos x="12" y="0"/>
                </a:cxn>
                <a:cxn ang="0">
                  <a:pos x="0" y="4"/>
                </a:cxn>
              </a:cxnLst>
              <a:rect l="0" t="0" r="r" b="b"/>
              <a:pathLst>
                <a:path w="13" h="19">
                  <a:moveTo>
                    <a:pt x="0" y="4"/>
                  </a:moveTo>
                  <a:lnTo>
                    <a:pt x="0" y="14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0" name="Freeform 450"/>
            <p:cNvSpPr>
              <a:spLocks/>
            </p:cNvSpPr>
            <p:nvPr/>
          </p:nvSpPr>
          <p:spPr bwMode="ltGray">
            <a:xfrm>
              <a:off x="2041525" y="1162050"/>
              <a:ext cx="15875" cy="222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0" y="4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8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3" name="Freeform 453"/>
            <p:cNvSpPr>
              <a:spLocks/>
            </p:cNvSpPr>
            <p:nvPr/>
          </p:nvSpPr>
          <p:spPr bwMode="ltGray">
            <a:xfrm>
              <a:off x="2211388" y="1155700"/>
              <a:ext cx="23812" cy="603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2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4" y="32"/>
                </a:cxn>
                <a:cxn ang="0">
                  <a:pos x="8" y="30"/>
                </a:cxn>
                <a:cxn ang="0">
                  <a:pos x="10" y="24"/>
                </a:cxn>
                <a:cxn ang="0">
                  <a:pos x="10" y="18"/>
                </a:cxn>
                <a:cxn ang="0">
                  <a:pos x="14" y="1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4"/>
                </a:cxn>
              </a:cxnLst>
              <a:rect l="0" t="0" r="r" b="b"/>
              <a:pathLst>
                <a:path w="15" h="33">
                  <a:moveTo>
                    <a:pt x="8" y="4"/>
                  </a:moveTo>
                  <a:lnTo>
                    <a:pt x="4" y="12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4" y="1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4" name="Freeform 454"/>
            <p:cNvSpPr>
              <a:spLocks/>
            </p:cNvSpPr>
            <p:nvPr/>
          </p:nvSpPr>
          <p:spPr bwMode="ltGray">
            <a:xfrm>
              <a:off x="2268538" y="1030288"/>
              <a:ext cx="104775" cy="163512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58" y="20"/>
                </a:cxn>
                <a:cxn ang="0">
                  <a:pos x="54" y="20"/>
                </a:cxn>
                <a:cxn ang="0">
                  <a:pos x="50" y="22"/>
                </a:cxn>
                <a:cxn ang="0">
                  <a:pos x="46" y="22"/>
                </a:cxn>
                <a:cxn ang="0">
                  <a:pos x="46" y="8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32" y="4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14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6" y="20"/>
                </a:cxn>
                <a:cxn ang="0">
                  <a:pos x="26" y="24"/>
                </a:cxn>
                <a:cxn ang="0">
                  <a:pos x="22" y="32"/>
                </a:cxn>
                <a:cxn ang="0">
                  <a:pos x="20" y="38"/>
                </a:cxn>
                <a:cxn ang="0">
                  <a:pos x="18" y="42"/>
                </a:cxn>
                <a:cxn ang="0">
                  <a:pos x="16" y="42"/>
                </a:cxn>
                <a:cxn ang="0">
                  <a:pos x="8" y="34"/>
                </a:cxn>
                <a:cxn ang="0">
                  <a:pos x="4" y="36"/>
                </a:cxn>
                <a:cxn ang="0">
                  <a:pos x="0" y="42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22" y="52"/>
                </a:cxn>
                <a:cxn ang="0">
                  <a:pos x="12" y="58"/>
                </a:cxn>
                <a:cxn ang="0">
                  <a:pos x="12" y="60"/>
                </a:cxn>
                <a:cxn ang="0">
                  <a:pos x="24" y="60"/>
                </a:cxn>
                <a:cxn ang="0">
                  <a:pos x="32" y="70"/>
                </a:cxn>
                <a:cxn ang="0">
                  <a:pos x="28" y="82"/>
                </a:cxn>
                <a:cxn ang="0">
                  <a:pos x="28" y="86"/>
                </a:cxn>
                <a:cxn ang="0">
                  <a:pos x="34" y="90"/>
                </a:cxn>
                <a:cxn ang="0">
                  <a:pos x="44" y="86"/>
                </a:cxn>
                <a:cxn ang="0">
                  <a:pos x="46" y="84"/>
                </a:cxn>
                <a:cxn ang="0">
                  <a:pos x="48" y="72"/>
                </a:cxn>
                <a:cxn ang="0">
                  <a:pos x="52" y="62"/>
                </a:cxn>
                <a:cxn ang="0">
                  <a:pos x="60" y="58"/>
                </a:cxn>
                <a:cxn ang="0">
                  <a:pos x="60" y="50"/>
                </a:cxn>
                <a:cxn ang="0">
                  <a:pos x="66" y="46"/>
                </a:cxn>
                <a:cxn ang="0">
                  <a:pos x="64" y="40"/>
                </a:cxn>
                <a:cxn ang="0">
                  <a:pos x="52" y="38"/>
                </a:cxn>
                <a:cxn ang="0">
                  <a:pos x="60" y="32"/>
                </a:cxn>
                <a:cxn ang="0">
                  <a:pos x="60" y="28"/>
                </a:cxn>
              </a:cxnLst>
              <a:rect l="0" t="0" r="r" b="b"/>
              <a:pathLst>
                <a:path w="67" h="91">
                  <a:moveTo>
                    <a:pt x="60" y="28"/>
                  </a:moveTo>
                  <a:lnTo>
                    <a:pt x="58" y="20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6" y="8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14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2" y="32"/>
                  </a:lnTo>
                  <a:lnTo>
                    <a:pt x="20" y="38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8" y="34"/>
                  </a:lnTo>
                  <a:lnTo>
                    <a:pt x="4" y="36"/>
                  </a:lnTo>
                  <a:lnTo>
                    <a:pt x="0" y="42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22" y="52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24" y="60"/>
                  </a:lnTo>
                  <a:lnTo>
                    <a:pt x="32" y="70"/>
                  </a:lnTo>
                  <a:lnTo>
                    <a:pt x="28" y="82"/>
                  </a:lnTo>
                  <a:lnTo>
                    <a:pt x="28" y="86"/>
                  </a:lnTo>
                  <a:lnTo>
                    <a:pt x="34" y="90"/>
                  </a:lnTo>
                  <a:lnTo>
                    <a:pt x="44" y="86"/>
                  </a:lnTo>
                  <a:lnTo>
                    <a:pt x="46" y="84"/>
                  </a:lnTo>
                  <a:lnTo>
                    <a:pt x="48" y="72"/>
                  </a:lnTo>
                  <a:lnTo>
                    <a:pt x="52" y="62"/>
                  </a:lnTo>
                  <a:lnTo>
                    <a:pt x="60" y="58"/>
                  </a:lnTo>
                  <a:lnTo>
                    <a:pt x="60" y="50"/>
                  </a:lnTo>
                  <a:lnTo>
                    <a:pt x="66" y="46"/>
                  </a:lnTo>
                  <a:lnTo>
                    <a:pt x="64" y="40"/>
                  </a:lnTo>
                  <a:lnTo>
                    <a:pt x="52" y="38"/>
                  </a:lnTo>
                  <a:lnTo>
                    <a:pt x="60" y="32"/>
                  </a:lnTo>
                  <a:lnTo>
                    <a:pt x="60" y="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5" name="Freeform 455"/>
            <p:cNvSpPr>
              <a:spLocks/>
            </p:cNvSpPr>
            <p:nvPr/>
          </p:nvSpPr>
          <p:spPr bwMode="ltGray">
            <a:xfrm>
              <a:off x="2422525" y="1000125"/>
              <a:ext cx="23813" cy="4127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14" y="8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6" y="22"/>
                </a:cxn>
              </a:cxnLst>
              <a:rect l="0" t="0" r="r" b="b"/>
              <a:pathLst>
                <a:path w="15" h="23">
                  <a:moveTo>
                    <a:pt x="6" y="22"/>
                  </a:moveTo>
                  <a:lnTo>
                    <a:pt x="14" y="8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6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6" name="Freeform 456"/>
            <p:cNvSpPr>
              <a:spLocks/>
            </p:cNvSpPr>
            <p:nvPr/>
          </p:nvSpPr>
          <p:spPr bwMode="ltGray">
            <a:xfrm>
              <a:off x="2354263" y="1116013"/>
              <a:ext cx="69850" cy="920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4" y="12"/>
                </a:cxn>
                <a:cxn ang="0">
                  <a:pos x="38" y="16"/>
                </a:cxn>
                <a:cxn ang="0">
                  <a:pos x="38" y="20"/>
                </a:cxn>
                <a:cxn ang="0">
                  <a:pos x="44" y="24"/>
                </a:cxn>
                <a:cxn ang="0">
                  <a:pos x="42" y="34"/>
                </a:cxn>
                <a:cxn ang="0">
                  <a:pos x="38" y="38"/>
                </a:cxn>
                <a:cxn ang="0">
                  <a:pos x="34" y="48"/>
                </a:cxn>
                <a:cxn ang="0">
                  <a:pos x="18" y="50"/>
                </a:cxn>
                <a:cxn ang="0">
                  <a:pos x="12" y="44"/>
                </a:cxn>
                <a:cxn ang="0">
                  <a:pos x="6" y="46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4" y="36"/>
                </a:cxn>
                <a:cxn ang="0">
                  <a:pos x="6" y="36"/>
                </a:cxn>
                <a:cxn ang="0">
                  <a:pos x="10" y="32"/>
                </a:cxn>
                <a:cxn ang="0">
                  <a:pos x="14" y="34"/>
                </a:cxn>
                <a:cxn ang="0">
                  <a:pos x="12" y="28"/>
                </a:cxn>
                <a:cxn ang="0">
                  <a:pos x="12" y="20"/>
                </a:cxn>
                <a:cxn ang="0">
                  <a:pos x="16" y="14"/>
                </a:cxn>
                <a:cxn ang="0">
                  <a:pos x="20" y="8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2" y="4"/>
                </a:cxn>
              </a:cxnLst>
              <a:rect l="0" t="0" r="r" b="b"/>
              <a:pathLst>
                <a:path w="45" h="51">
                  <a:moveTo>
                    <a:pt x="32" y="4"/>
                  </a:moveTo>
                  <a:lnTo>
                    <a:pt x="34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44" y="24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4" y="48"/>
                  </a:lnTo>
                  <a:lnTo>
                    <a:pt x="18" y="50"/>
                  </a:lnTo>
                  <a:lnTo>
                    <a:pt x="12" y="44"/>
                  </a:lnTo>
                  <a:lnTo>
                    <a:pt x="6" y="46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2" y="28"/>
                  </a:lnTo>
                  <a:lnTo>
                    <a:pt x="12" y="20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7" name="Freeform 457"/>
            <p:cNvSpPr>
              <a:spLocks/>
            </p:cNvSpPr>
            <p:nvPr/>
          </p:nvSpPr>
          <p:spPr bwMode="ltGray">
            <a:xfrm>
              <a:off x="2362200" y="1220788"/>
              <a:ext cx="55563" cy="34925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26" y="12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8" y="16"/>
                </a:cxn>
                <a:cxn ang="0">
                  <a:pos x="26" y="18"/>
                </a:cxn>
                <a:cxn ang="0">
                  <a:pos x="34" y="16"/>
                </a:cxn>
              </a:cxnLst>
              <a:rect l="0" t="0" r="r" b="b"/>
              <a:pathLst>
                <a:path w="35" h="19">
                  <a:moveTo>
                    <a:pt x="34" y="16"/>
                  </a:moveTo>
                  <a:lnTo>
                    <a:pt x="26" y="12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8" y="16"/>
                  </a:lnTo>
                  <a:lnTo>
                    <a:pt x="26" y="18"/>
                  </a:lnTo>
                  <a:lnTo>
                    <a:pt x="34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8" name="Freeform 458"/>
            <p:cNvSpPr>
              <a:spLocks/>
            </p:cNvSpPr>
            <p:nvPr/>
          </p:nvSpPr>
          <p:spPr bwMode="ltGray">
            <a:xfrm>
              <a:off x="2438400" y="1262063"/>
              <a:ext cx="15875" cy="3016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10" y="12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4" y="16"/>
                </a:cxn>
              </a:cxnLst>
              <a:rect l="0" t="0" r="r" b="b"/>
              <a:pathLst>
                <a:path w="11" h="17">
                  <a:moveTo>
                    <a:pt x="4" y="16"/>
                  </a:moveTo>
                  <a:lnTo>
                    <a:pt x="10" y="12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4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49" name="Freeform 459"/>
            <p:cNvSpPr>
              <a:spLocks/>
            </p:cNvSpPr>
            <p:nvPr/>
          </p:nvSpPr>
          <p:spPr bwMode="ltGray">
            <a:xfrm>
              <a:off x="2179638" y="1265238"/>
              <a:ext cx="128587" cy="13493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4" y="0"/>
                </a:cxn>
                <a:cxn ang="0">
                  <a:pos x="40" y="6"/>
                </a:cxn>
                <a:cxn ang="0">
                  <a:pos x="40" y="18"/>
                </a:cxn>
                <a:cxn ang="0">
                  <a:pos x="40" y="26"/>
                </a:cxn>
                <a:cxn ang="0">
                  <a:pos x="38" y="22"/>
                </a:cxn>
                <a:cxn ang="0">
                  <a:pos x="34" y="14"/>
                </a:cxn>
                <a:cxn ang="0">
                  <a:pos x="32" y="2"/>
                </a:cxn>
                <a:cxn ang="0">
                  <a:pos x="28" y="4"/>
                </a:cxn>
                <a:cxn ang="0">
                  <a:pos x="26" y="18"/>
                </a:cxn>
                <a:cxn ang="0">
                  <a:pos x="22" y="28"/>
                </a:cxn>
                <a:cxn ang="0">
                  <a:pos x="20" y="38"/>
                </a:cxn>
                <a:cxn ang="0">
                  <a:pos x="16" y="34"/>
                </a:cxn>
                <a:cxn ang="0">
                  <a:pos x="10" y="3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16" y="44"/>
                </a:cxn>
                <a:cxn ang="0">
                  <a:pos x="36" y="44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20" y="54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4" y="70"/>
                </a:cxn>
                <a:cxn ang="0">
                  <a:pos x="22" y="70"/>
                </a:cxn>
                <a:cxn ang="0">
                  <a:pos x="30" y="70"/>
                </a:cxn>
                <a:cxn ang="0">
                  <a:pos x="36" y="74"/>
                </a:cxn>
                <a:cxn ang="0">
                  <a:pos x="40" y="68"/>
                </a:cxn>
                <a:cxn ang="0">
                  <a:pos x="42" y="62"/>
                </a:cxn>
                <a:cxn ang="0">
                  <a:pos x="48" y="56"/>
                </a:cxn>
                <a:cxn ang="0">
                  <a:pos x="58" y="54"/>
                </a:cxn>
                <a:cxn ang="0">
                  <a:pos x="58" y="46"/>
                </a:cxn>
                <a:cxn ang="0">
                  <a:pos x="62" y="40"/>
                </a:cxn>
                <a:cxn ang="0">
                  <a:pos x="68" y="34"/>
                </a:cxn>
                <a:cxn ang="0">
                  <a:pos x="72" y="32"/>
                </a:cxn>
                <a:cxn ang="0">
                  <a:pos x="72" y="28"/>
                </a:cxn>
                <a:cxn ang="0">
                  <a:pos x="80" y="20"/>
                </a:cxn>
                <a:cxn ang="0">
                  <a:pos x="80" y="16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68" y="2"/>
                </a:cxn>
                <a:cxn ang="0">
                  <a:pos x="68" y="6"/>
                </a:cxn>
                <a:cxn ang="0">
                  <a:pos x="66" y="10"/>
                </a:cxn>
                <a:cxn ang="0">
                  <a:pos x="62" y="12"/>
                </a:cxn>
                <a:cxn ang="0">
                  <a:pos x="60" y="8"/>
                </a:cxn>
                <a:cxn ang="0">
                  <a:pos x="58" y="0"/>
                </a:cxn>
              </a:cxnLst>
              <a:rect l="0" t="0" r="r" b="b"/>
              <a:pathLst>
                <a:path w="81" h="75">
                  <a:moveTo>
                    <a:pt x="58" y="0"/>
                  </a:moveTo>
                  <a:lnTo>
                    <a:pt x="44" y="0"/>
                  </a:lnTo>
                  <a:lnTo>
                    <a:pt x="40" y="6"/>
                  </a:lnTo>
                  <a:lnTo>
                    <a:pt x="40" y="1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4" y="14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18"/>
                  </a:lnTo>
                  <a:lnTo>
                    <a:pt x="22" y="2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0" y="3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16" y="44"/>
                  </a:lnTo>
                  <a:lnTo>
                    <a:pt x="36" y="44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30" y="70"/>
                  </a:lnTo>
                  <a:lnTo>
                    <a:pt x="36" y="74"/>
                  </a:lnTo>
                  <a:lnTo>
                    <a:pt x="40" y="68"/>
                  </a:lnTo>
                  <a:lnTo>
                    <a:pt x="42" y="62"/>
                  </a:lnTo>
                  <a:lnTo>
                    <a:pt x="48" y="56"/>
                  </a:lnTo>
                  <a:lnTo>
                    <a:pt x="58" y="54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8" y="34"/>
                  </a:lnTo>
                  <a:lnTo>
                    <a:pt x="72" y="32"/>
                  </a:lnTo>
                  <a:lnTo>
                    <a:pt x="72" y="28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60" y="8"/>
                  </a:lnTo>
                  <a:lnTo>
                    <a:pt x="5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0" name="Freeform 460"/>
            <p:cNvSpPr>
              <a:spLocks/>
            </p:cNvSpPr>
            <p:nvPr/>
          </p:nvSpPr>
          <p:spPr bwMode="ltGray">
            <a:xfrm>
              <a:off x="2179638" y="1296988"/>
              <a:ext cx="30162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8" y="6"/>
                </a:cxn>
                <a:cxn ang="0">
                  <a:pos x="16" y="0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1" name="Freeform 461"/>
            <p:cNvSpPr>
              <a:spLocks/>
            </p:cNvSpPr>
            <p:nvPr/>
          </p:nvSpPr>
          <p:spPr bwMode="ltGray">
            <a:xfrm>
              <a:off x="2179638" y="1282700"/>
              <a:ext cx="31750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0"/>
                </a:cxn>
                <a:cxn ang="0">
                  <a:pos x="4" y="0"/>
                </a:cxn>
              </a:cxnLst>
              <a:rect l="0" t="0" r="r" b="b"/>
              <a:pathLst>
                <a:path w="21" h="7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2" name="Freeform 462"/>
            <p:cNvSpPr>
              <a:spLocks/>
            </p:cNvSpPr>
            <p:nvPr/>
          </p:nvSpPr>
          <p:spPr bwMode="ltGray">
            <a:xfrm>
              <a:off x="2185988" y="1238250"/>
              <a:ext cx="23812" cy="349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8" y="18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2"/>
                </a:cxn>
              </a:cxnLst>
              <a:rect l="0" t="0" r="r" b="b"/>
              <a:pathLst>
                <a:path w="15" h="19">
                  <a:moveTo>
                    <a:pt x="4" y="2"/>
                  </a:moveTo>
                  <a:lnTo>
                    <a:pt x="4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0"/>
                  </a:lnTo>
                  <a:lnTo>
                    <a:pt x="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3" name="Freeform 463"/>
            <p:cNvSpPr>
              <a:spLocks/>
            </p:cNvSpPr>
            <p:nvPr/>
          </p:nvSpPr>
          <p:spPr bwMode="ltGray">
            <a:xfrm>
              <a:off x="2270125" y="1373188"/>
              <a:ext cx="49213" cy="7461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6" y="2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4" y="2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10" y="38"/>
                </a:cxn>
                <a:cxn ang="0">
                  <a:pos x="14" y="40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30" y="22"/>
                </a:cxn>
                <a:cxn ang="0">
                  <a:pos x="30" y="10"/>
                </a:cxn>
                <a:cxn ang="0">
                  <a:pos x="22" y="0"/>
                </a:cxn>
              </a:cxnLst>
              <a:rect l="0" t="0" r="r" b="b"/>
              <a:pathLst>
                <a:path w="31" h="41">
                  <a:moveTo>
                    <a:pt x="22" y="0"/>
                  </a:moveTo>
                  <a:lnTo>
                    <a:pt x="16" y="2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30" y="22"/>
                  </a:lnTo>
                  <a:lnTo>
                    <a:pt x="30" y="10"/>
                  </a:lnTo>
                  <a:lnTo>
                    <a:pt x="22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4" name="Freeform 464"/>
            <p:cNvSpPr>
              <a:spLocks/>
            </p:cNvSpPr>
            <p:nvPr/>
          </p:nvSpPr>
          <p:spPr bwMode="ltGray">
            <a:xfrm>
              <a:off x="2325688" y="1262063"/>
              <a:ext cx="227012" cy="265112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24" y="10"/>
                </a:cxn>
                <a:cxn ang="0">
                  <a:pos x="14" y="0"/>
                </a:cxn>
                <a:cxn ang="0">
                  <a:pos x="0" y="10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28" y="48"/>
                </a:cxn>
                <a:cxn ang="0">
                  <a:pos x="26" y="68"/>
                </a:cxn>
                <a:cxn ang="0">
                  <a:pos x="12" y="86"/>
                </a:cxn>
                <a:cxn ang="0">
                  <a:pos x="14" y="110"/>
                </a:cxn>
                <a:cxn ang="0">
                  <a:pos x="24" y="108"/>
                </a:cxn>
                <a:cxn ang="0">
                  <a:pos x="26" y="116"/>
                </a:cxn>
                <a:cxn ang="0">
                  <a:pos x="34" y="110"/>
                </a:cxn>
                <a:cxn ang="0">
                  <a:pos x="44" y="112"/>
                </a:cxn>
                <a:cxn ang="0">
                  <a:pos x="36" y="124"/>
                </a:cxn>
                <a:cxn ang="0">
                  <a:pos x="50" y="134"/>
                </a:cxn>
                <a:cxn ang="0">
                  <a:pos x="56" y="124"/>
                </a:cxn>
                <a:cxn ang="0">
                  <a:pos x="60" y="134"/>
                </a:cxn>
                <a:cxn ang="0">
                  <a:pos x="72" y="134"/>
                </a:cxn>
                <a:cxn ang="0">
                  <a:pos x="78" y="130"/>
                </a:cxn>
                <a:cxn ang="0">
                  <a:pos x="86" y="140"/>
                </a:cxn>
                <a:cxn ang="0">
                  <a:pos x="96" y="132"/>
                </a:cxn>
                <a:cxn ang="0">
                  <a:pos x="100" y="132"/>
                </a:cxn>
                <a:cxn ang="0">
                  <a:pos x="110" y="146"/>
                </a:cxn>
                <a:cxn ang="0">
                  <a:pos x="132" y="142"/>
                </a:cxn>
                <a:cxn ang="0">
                  <a:pos x="132" y="130"/>
                </a:cxn>
                <a:cxn ang="0">
                  <a:pos x="138" y="122"/>
                </a:cxn>
                <a:cxn ang="0">
                  <a:pos x="144" y="116"/>
                </a:cxn>
                <a:cxn ang="0">
                  <a:pos x="140" y="102"/>
                </a:cxn>
                <a:cxn ang="0">
                  <a:pos x="132" y="100"/>
                </a:cxn>
                <a:cxn ang="0">
                  <a:pos x="134" y="92"/>
                </a:cxn>
                <a:cxn ang="0">
                  <a:pos x="122" y="94"/>
                </a:cxn>
                <a:cxn ang="0">
                  <a:pos x="112" y="90"/>
                </a:cxn>
                <a:cxn ang="0">
                  <a:pos x="80" y="90"/>
                </a:cxn>
                <a:cxn ang="0">
                  <a:pos x="72" y="96"/>
                </a:cxn>
                <a:cxn ang="0">
                  <a:pos x="66" y="84"/>
                </a:cxn>
                <a:cxn ang="0">
                  <a:pos x="46" y="66"/>
                </a:cxn>
                <a:cxn ang="0">
                  <a:pos x="40" y="58"/>
                </a:cxn>
                <a:cxn ang="0">
                  <a:pos x="38" y="46"/>
                </a:cxn>
                <a:cxn ang="0">
                  <a:pos x="48" y="54"/>
                </a:cxn>
                <a:cxn ang="0">
                  <a:pos x="66" y="56"/>
                </a:cxn>
                <a:cxn ang="0">
                  <a:pos x="54" y="40"/>
                </a:cxn>
                <a:cxn ang="0">
                  <a:pos x="52" y="30"/>
                </a:cxn>
                <a:cxn ang="0">
                  <a:pos x="38" y="30"/>
                </a:cxn>
                <a:cxn ang="0">
                  <a:pos x="32" y="30"/>
                </a:cxn>
              </a:cxnLst>
              <a:rect l="0" t="0" r="r" b="b"/>
              <a:pathLst>
                <a:path w="145" h="147">
                  <a:moveTo>
                    <a:pt x="32" y="30"/>
                  </a:moveTo>
                  <a:lnTo>
                    <a:pt x="32" y="20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24"/>
                  </a:lnTo>
                  <a:lnTo>
                    <a:pt x="12" y="36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28" y="48"/>
                  </a:lnTo>
                  <a:lnTo>
                    <a:pt x="28" y="58"/>
                  </a:lnTo>
                  <a:lnTo>
                    <a:pt x="26" y="68"/>
                  </a:lnTo>
                  <a:lnTo>
                    <a:pt x="20" y="74"/>
                  </a:lnTo>
                  <a:lnTo>
                    <a:pt x="12" y="86"/>
                  </a:lnTo>
                  <a:lnTo>
                    <a:pt x="10" y="104"/>
                  </a:lnTo>
                  <a:lnTo>
                    <a:pt x="14" y="110"/>
                  </a:lnTo>
                  <a:lnTo>
                    <a:pt x="22" y="102"/>
                  </a:lnTo>
                  <a:lnTo>
                    <a:pt x="24" y="108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32" y="116"/>
                  </a:lnTo>
                  <a:lnTo>
                    <a:pt x="34" y="110"/>
                  </a:lnTo>
                  <a:lnTo>
                    <a:pt x="38" y="108"/>
                  </a:lnTo>
                  <a:lnTo>
                    <a:pt x="44" y="112"/>
                  </a:lnTo>
                  <a:lnTo>
                    <a:pt x="40" y="120"/>
                  </a:lnTo>
                  <a:lnTo>
                    <a:pt x="36" y="124"/>
                  </a:lnTo>
                  <a:lnTo>
                    <a:pt x="44" y="130"/>
                  </a:lnTo>
                  <a:lnTo>
                    <a:pt x="50" y="134"/>
                  </a:lnTo>
                  <a:lnTo>
                    <a:pt x="56" y="134"/>
                  </a:lnTo>
                  <a:lnTo>
                    <a:pt x="56" y="124"/>
                  </a:lnTo>
                  <a:lnTo>
                    <a:pt x="58" y="124"/>
                  </a:lnTo>
                  <a:lnTo>
                    <a:pt x="60" y="134"/>
                  </a:lnTo>
                  <a:lnTo>
                    <a:pt x="66" y="134"/>
                  </a:lnTo>
                  <a:lnTo>
                    <a:pt x="72" y="134"/>
                  </a:lnTo>
                  <a:lnTo>
                    <a:pt x="72" y="128"/>
                  </a:lnTo>
                  <a:lnTo>
                    <a:pt x="78" y="130"/>
                  </a:lnTo>
                  <a:lnTo>
                    <a:pt x="76" y="136"/>
                  </a:lnTo>
                  <a:lnTo>
                    <a:pt x="86" y="140"/>
                  </a:lnTo>
                  <a:lnTo>
                    <a:pt x="92" y="138"/>
                  </a:lnTo>
                  <a:lnTo>
                    <a:pt x="96" y="132"/>
                  </a:lnTo>
                  <a:lnTo>
                    <a:pt x="96" y="126"/>
                  </a:lnTo>
                  <a:lnTo>
                    <a:pt x="100" y="132"/>
                  </a:lnTo>
                  <a:lnTo>
                    <a:pt x="100" y="142"/>
                  </a:lnTo>
                  <a:lnTo>
                    <a:pt x="110" y="146"/>
                  </a:lnTo>
                  <a:lnTo>
                    <a:pt x="122" y="146"/>
                  </a:lnTo>
                  <a:lnTo>
                    <a:pt x="132" y="142"/>
                  </a:lnTo>
                  <a:lnTo>
                    <a:pt x="134" y="136"/>
                  </a:lnTo>
                  <a:lnTo>
                    <a:pt x="132" y="130"/>
                  </a:lnTo>
                  <a:lnTo>
                    <a:pt x="132" y="124"/>
                  </a:lnTo>
                  <a:lnTo>
                    <a:pt x="138" y="122"/>
                  </a:lnTo>
                  <a:lnTo>
                    <a:pt x="142" y="120"/>
                  </a:lnTo>
                  <a:lnTo>
                    <a:pt x="144" y="116"/>
                  </a:lnTo>
                  <a:lnTo>
                    <a:pt x="144" y="110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6" y="98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2" y="94"/>
                  </a:lnTo>
                  <a:lnTo>
                    <a:pt x="116" y="96"/>
                  </a:lnTo>
                  <a:lnTo>
                    <a:pt x="112" y="90"/>
                  </a:lnTo>
                  <a:lnTo>
                    <a:pt x="92" y="92"/>
                  </a:lnTo>
                  <a:lnTo>
                    <a:pt x="80" y="90"/>
                  </a:lnTo>
                  <a:lnTo>
                    <a:pt x="82" y="98"/>
                  </a:lnTo>
                  <a:lnTo>
                    <a:pt x="72" y="96"/>
                  </a:lnTo>
                  <a:lnTo>
                    <a:pt x="74" y="90"/>
                  </a:lnTo>
                  <a:lnTo>
                    <a:pt x="66" y="84"/>
                  </a:lnTo>
                  <a:lnTo>
                    <a:pt x="56" y="80"/>
                  </a:lnTo>
                  <a:lnTo>
                    <a:pt x="46" y="66"/>
                  </a:lnTo>
                  <a:lnTo>
                    <a:pt x="32" y="64"/>
                  </a:lnTo>
                  <a:lnTo>
                    <a:pt x="40" y="58"/>
                  </a:lnTo>
                  <a:lnTo>
                    <a:pt x="40" y="50"/>
                  </a:lnTo>
                  <a:lnTo>
                    <a:pt x="38" y="46"/>
                  </a:lnTo>
                  <a:lnTo>
                    <a:pt x="44" y="52"/>
                  </a:lnTo>
                  <a:lnTo>
                    <a:pt x="48" y="54"/>
                  </a:lnTo>
                  <a:lnTo>
                    <a:pt x="56" y="56"/>
                  </a:lnTo>
                  <a:lnTo>
                    <a:pt x="66" y="56"/>
                  </a:lnTo>
                  <a:lnTo>
                    <a:pt x="48" y="38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2" y="30"/>
                  </a:lnTo>
                  <a:lnTo>
                    <a:pt x="44" y="30"/>
                  </a:lnTo>
                  <a:lnTo>
                    <a:pt x="38" y="30"/>
                  </a:lnTo>
                  <a:lnTo>
                    <a:pt x="28" y="36"/>
                  </a:lnTo>
                  <a:lnTo>
                    <a:pt x="32" y="3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5" name="Freeform 465"/>
            <p:cNvSpPr>
              <a:spLocks/>
            </p:cNvSpPr>
            <p:nvPr/>
          </p:nvSpPr>
          <p:spPr bwMode="ltGray">
            <a:xfrm>
              <a:off x="2452688" y="923925"/>
              <a:ext cx="150812" cy="295275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82" y="16"/>
                </a:cxn>
                <a:cxn ang="0">
                  <a:pos x="78" y="38"/>
                </a:cxn>
                <a:cxn ang="0">
                  <a:pos x="84" y="52"/>
                </a:cxn>
                <a:cxn ang="0">
                  <a:pos x="86" y="62"/>
                </a:cxn>
                <a:cxn ang="0">
                  <a:pos x="84" y="74"/>
                </a:cxn>
                <a:cxn ang="0">
                  <a:pos x="94" y="78"/>
                </a:cxn>
                <a:cxn ang="0">
                  <a:pos x="92" y="86"/>
                </a:cxn>
                <a:cxn ang="0">
                  <a:pos x="76" y="98"/>
                </a:cxn>
                <a:cxn ang="0">
                  <a:pos x="74" y="106"/>
                </a:cxn>
                <a:cxn ang="0">
                  <a:pos x="76" y="100"/>
                </a:cxn>
                <a:cxn ang="0">
                  <a:pos x="84" y="98"/>
                </a:cxn>
                <a:cxn ang="0">
                  <a:pos x="88" y="108"/>
                </a:cxn>
                <a:cxn ang="0">
                  <a:pos x="90" y="116"/>
                </a:cxn>
                <a:cxn ang="0">
                  <a:pos x="84" y="128"/>
                </a:cxn>
                <a:cxn ang="0">
                  <a:pos x="72" y="126"/>
                </a:cxn>
                <a:cxn ang="0">
                  <a:pos x="64" y="126"/>
                </a:cxn>
                <a:cxn ang="0">
                  <a:pos x="50" y="146"/>
                </a:cxn>
                <a:cxn ang="0">
                  <a:pos x="58" y="128"/>
                </a:cxn>
                <a:cxn ang="0">
                  <a:pos x="46" y="138"/>
                </a:cxn>
                <a:cxn ang="0">
                  <a:pos x="42" y="154"/>
                </a:cxn>
                <a:cxn ang="0">
                  <a:pos x="36" y="156"/>
                </a:cxn>
                <a:cxn ang="0">
                  <a:pos x="26" y="152"/>
                </a:cxn>
                <a:cxn ang="0">
                  <a:pos x="20" y="154"/>
                </a:cxn>
                <a:cxn ang="0">
                  <a:pos x="14" y="160"/>
                </a:cxn>
                <a:cxn ang="0">
                  <a:pos x="0" y="142"/>
                </a:cxn>
                <a:cxn ang="0">
                  <a:pos x="8" y="140"/>
                </a:cxn>
                <a:cxn ang="0">
                  <a:pos x="0" y="126"/>
                </a:cxn>
                <a:cxn ang="0">
                  <a:pos x="6" y="116"/>
                </a:cxn>
                <a:cxn ang="0">
                  <a:pos x="30" y="118"/>
                </a:cxn>
                <a:cxn ang="0">
                  <a:pos x="40" y="114"/>
                </a:cxn>
                <a:cxn ang="0">
                  <a:pos x="24" y="104"/>
                </a:cxn>
                <a:cxn ang="0">
                  <a:pos x="6" y="98"/>
                </a:cxn>
                <a:cxn ang="0">
                  <a:pos x="8" y="84"/>
                </a:cxn>
                <a:cxn ang="0">
                  <a:pos x="22" y="80"/>
                </a:cxn>
                <a:cxn ang="0">
                  <a:pos x="12" y="76"/>
                </a:cxn>
                <a:cxn ang="0">
                  <a:pos x="18" y="62"/>
                </a:cxn>
                <a:cxn ang="0">
                  <a:pos x="22" y="56"/>
                </a:cxn>
                <a:cxn ang="0">
                  <a:pos x="38" y="68"/>
                </a:cxn>
                <a:cxn ang="0">
                  <a:pos x="38" y="62"/>
                </a:cxn>
                <a:cxn ang="0">
                  <a:pos x="26" y="52"/>
                </a:cxn>
                <a:cxn ang="0">
                  <a:pos x="30" y="40"/>
                </a:cxn>
                <a:cxn ang="0">
                  <a:pos x="36" y="36"/>
                </a:cxn>
                <a:cxn ang="0">
                  <a:pos x="46" y="40"/>
                </a:cxn>
                <a:cxn ang="0">
                  <a:pos x="44" y="28"/>
                </a:cxn>
                <a:cxn ang="0">
                  <a:pos x="58" y="20"/>
                </a:cxn>
                <a:cxn ang="0">
                  <a:pos x="72" y="16"/>
                </a:cxn>
                <a:cxn ang="0">
                  <a:pos x="64" y="10"/>
                </a:cxn>
                <a:cxn ang="0">
                  <a:pos x="60" y="6"/>
                </a:cxn>
              </a:cxnLst>
              <a:rect l="0" t="0" r="r" b="b"/>
              <a:pathLst>
                <a:path w="95" h="163">
                  <a:moveTo>
                    <a:pt x="62" y="0"/>
                  </a:moveTo>
                  <a:lnTo>
                    <a:pt x="72" y="2"/>
                  </a:lnTo>
                  <a:lnTo>
                    <a:pt x="80" y="10"/>
                  </a:lnTo>
                  <a:lnTo>
                    <a:pt x="82" y="16"/>
                  </a:lnTo>
                  <a:lnTo>
                    <a:pt x="80" y="24"/>
                  </a:lnTo>
                  <a:lnTo>
                    <a:pt x="78" y="38"/>
                  </a:lnTo>
                  <a:lnTo>
                    <a:pt x="80" y="54"/>
                  </a:lnTo>
                  <a:lnTo>
                    <a:pt x="84" y="52"/>
                  </a:lnTo>
                  <a:lnTo>
                    <a:pt x="88" y="56"/>
                  </a:lnTo>
                  <a:lnTo>
                    <a:pt x="86" y="62"/>
                  </a:lnTo>
                  <a:lnTo>
                    <a:pt x="84" y="66"/>
                  </a:lnTo>
                  <a:lnTo>
                    <a:pt x="84" y="74"/>
                  </a:lnTo>
                  <a:lnTo>
                    <a:pt x="90" y="78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84" y="92"/>
                  </a:lnTo>
                  <a:lnTo>
                    <a:pt x="76" y="98"/>
                  </a:lnTo>
                  <a:lnTo>
                    <a:pt x="72" y="100"/>
                  </a:lnTo>
                  <a:lnTo>
                    <a:pt x="74" y="106"/>
                  </a:lnTo>
                  <a:lnTo>
                    <a:pt x="76" y="106"/>
                  </a:lnTo>
                  <a:lnTo>
                    <a:pt x="76" y="100"/>
                  </a:lnTo>
                  <a:lnTo>
                    <a:pt x="80" y="98"/>
                  </a:lnTo>
                  <a:lnTo>
                    <a:pt x="84" y="98"/>
                  </a:lnTo>
                  <a:lnTo>
                    <a:pt x="90" y="102"/>
                  </a:lnTo>
                  <a:lnTo>
                    <a:pt x="88" y="108"/>
                  </a:lnTo>
                  <a:lnTo>
                    <a:pt x="86" y="114"/>
                  </a:lnTo>
                  <a:lnTo>
                    <a:pt x="90" y="116"/>
                  </a:lnTo>
                  <a:lnTo>
                    <a:pt x="90" y="124"/>
                  </a:lnTo>
                  <a:lnTo>
                    <a:pt x="84" y="128"/>
                  </a:lnTo>
                  <a:lnTo>
                    <a:pt x="80" y="128"/>
                  </a:lnTo>
                  <a:lnTo>
                    <a:pt x="72" y="126"/>
                  </a:lnTo>
                  <a:lnTo>
                    <a:pt x="64" y="136"/>
                  </a:lnTo>
                  <a:lnTo>
                    <a:pt x="64" y="126"/>
                  </a:lnTo>
                  <a:lnTo>
                    <a:pt x="58" y="138"/>
                  </a:lnTo>
                  <a:lnTo>
                    <a:pt x="50" y="146"/>
                  </a:lnTo>
                  <a:lnTo>
                    <a:pt x="50" y="134"/>
                  </a:lnTo>
                  <a:lnTo>
                    <a:pt x="58" y="128"/>
                  </a:lnTo>
                  <a:lnTo>
                    <a:pt x="52" y="126"/>
                  </a:lnTo>
                  <a:lnTo>
                    <a:pt x="46" y="138"/>
                  </a:lnTo>
                  <a:lnTo>
                    <a:pt x="46" y="150"/>
                  </a:lnTo>
                  <a:lnTo>
                    <a:pt x="42" y="154"/>
                  </a:lnTo>
                  <a:lnTo>
                    <a:pt x="40" y="150"/>
                  </a:lnTo>
                  <a:lnTo>
                    <a:pt x="36" y="156"/>
                  </a:lnTo>
                  <a:lnTo>
                    <a:pt x="28" y="162"/>
                  </a:lnTo>
                  <a:lnTo>
                    <a:pt x="26" y="152"/>
                  </a:lnTo>
                  <a:lnTo>
                    <a:pt x="30" y="140"/>
                  </a:lnTo>
                  <a:lnTo>
                    <a:pt x="20" y="154"/>
                  </a:lnTo>
                  <a:lnTo>
                    <a:pt x="18" y="160"/>
                  </a:lnTo>
                  <a:lnTo>
                    <a:pt x="14" y="160"/>
                  </a:lnTo>
                  <a:lnTo>
                    <a:pt x="4" y="152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8" y="140"/>
                  </a:lnTo>
                  <a:lnTo>
                    <a:pt x="4" y="132"/>
                  </a:lnTo>
                  <a:lnTo>
                    <a:pt x="0" y="126"/>
                  </a:lnTo>
                  <a:lnTo>
                    <a:pt x="2" y="124"/>
                  </a:lnTo>
                  <a:lnTo>
                    <a:pt x="6" y="116"/>
                  </a:lnTo>
                  <a:lnTo>
                    <a:pt x="12" y="114"/>
                  </a:lnTo>
                  <a:lnTo>
                    <a:pt x="30" y="118"/>
                  </a:lnTo>
                  <a:lnTo>
                    <a:pt x="26" y="114"/>
                  </a:lnTo>
                  <a:lnTo>
                    <a:pt x="40" y="114"/>
                  </a:lnTo>
                  <a:lnTo>
                    <a:pt x="34" y="110"/>
                  </a:lnTo>
                  <a:lnTo>
                    <a:pt x="24" y="104"/>
                  </a:lnTo>
                  <a:lnTo>
                    <a:pt x="12" y="98"/>
                  </a:lnTo>
                  <a:lnTo>
                    <a:pt x="6" y="98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24" y="84"/>
                  </a:lnTo>
                  <a:lnTo>
                    <a:pt x="22" y="80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4" y="70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22" y="56"/>
                  </a:lnTo>
                  <a:lnTo>
                    <a:pt x="26" y="64"/>
                  </a:lnTo>
                  <a:lnTo>
                    <a:pt x="38" y="68"/>
                  </a:lnTo>
                  <a:lnTo>
                    <a:pt x="42" y="60"/>
                  </a:lnTo>
                  <a:lnTo>
                    <a:pt x="38" y="62"/>
                  </a:lnTo>
                  <a:lnTo>
                    <a:pt x="32" y="58"/>
                  </a:lnTo>
                  <a:lnTo>
                    <a:pt x="26" y="5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34" y="44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6" y="40"/>
                  </a:lnTo>
                  <a:lnTo>
                    <a:pt x="50" y="34"/>
                  </a:lnTo>
                  <a:lnTo>
                    <a:pt x="44" y="28"/>
                  </a:lnTo>
                  <a:lnTo>
                    <a:pt x="50" y="20"/>
                  </a:lnTo>
                  <a:lnTo>
                    <a:pt x="58" y="20"/>
                  </a:lnTo>
                  <a:lnTo>
                    <a:pt x="66" y="18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6" name="Freeform 466"/>
            <p:cNvSpPr>
              <a:spLocks/>
            </p:cNvSpPr>
            <p:nvPr/>
          </p:nvSpPr>
          <p:spPr bwMode="ltGray">
            <a:xfrm>
              <a:off x="2593975" y="1036638"/>
              <a:ext cx="19050" cy="238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8"/>
                </a:cxn>
                <a:cxn ang="0">
                  <a:pos x="4" y="12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12" y="0"/>
                </a:cxn>
              </a:cxnLst>
              <a:rect l="0" t="0" r="r" b="b"/>
              <a:pathLst>
                <a:path w="13" h="13">
                  <a:moveTo>
                    <a:pt x="12" y="0"/>
                  </a:moveTo>
                  <a:lnTo>
                    <a:pt x="8" y="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4" y="2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7" name="Freeform 467"/>
            <p:cNvSpPr>
              <a:spLocks/>
            </p:cNvSpPr>
            <p:nvPr/>
          </p:nvSpPr>
          <p:spPr bwMode="ltGray">
            <a:xfrm>
              <a:off x="2265363" y="1546225"/>
              <a:ext cx="450850" cy="742950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82" y="0"/>
                </a:cxn>
                <a:cxn ang="0">
                  <a:pos x="94" y="12"/>
                </a:cxn>
                <a:cxn ang="0">
                  <a:pos x="64" y="52"/>
                </a:cxn>
                <a:cxn ang="0">
                  <a:pos x="60" y="90"/>
                </a:cxn>
                <a:cxn ang="0">
                  <a:pos x="70" y="86"/>
                </a:cxn>
                <a:cxn ang="0">
                  <a:pos x="80" y="74"/>
                </a:cxn>
                <a:cxn ang="0">
                  <a:pos x="96" y="24"/>
                </a:cxn>
                <a:cxn ang="0">
                  <a:pos x="118" y="18"/>
                </a:cxn>
                <a:cxn ang="0">
                  <a:pos x="138" y="20"/>
                </a:cxn>
                <a:cxn ang="0">
                  <a:pos x="134" y="58"/>
                </a:cxn>
                <a:cxn ang="0">
                  <a:pos x="120" y="70"/>
                </a:cxn>
                <a:cxn ang="0">
                  <a:pos x="138" y="70"/>
                </a:cxn>
                <a:cxn ang="0">
                  <a:pos x="160" y="84"/>
                </a:cxn>
                <a:cxn ang="0">
                  <a:pos x="182" y="78"/>
                </a:cxn>
                <a:cxn ang="0">
                  <a:pos x="180" y="106"/>
                </a:cxn>
                <a:cxn ang="0">
                  <a:pos x="184" y="120"/>
                </a:cxn>
                <a:cxn ang="0">
                  <a:pos x="212" y="110"/>
                </a:cxn>
                <a:cxn ang="0">
                  <a:pos x="188" y="146"/>
                </a:cxn>
                <a:cxn ang="0">
                  <a:pos x="246" y="178"/>
                </a:cxn>
                <a:cxn ang="0">
                  <a:pos x="252" y="204"/>
                </a:cxn>
                <a:cxn ang="0">
                  <a:pos x="216" y="214"/>
                </a:cxn>
                <a:cxn ang="0">
                  <a:pos x="250" y="244"/>
                </a:cxn>
                <a:cxn ang="0">
                  <a:pos x="270" y="268"/>
                </a:cxn>
                <a:cxn ang="0">
                  <a:pos x="280" y="304"/>
                </a:cxn>
                <a:cxn ang="0">
                  <a:pos x="262" y="310"/>
                </a:cxn>
                <a:cxn ang="0">
                  <a:pos x="248" y="330"/>
                </a:cxn>
                <a:cxn ang="0">
                  <a:pos x="232" y="304"/>
                </a:cxn>
                <a:cxn ang="0">
                  <a:pos x="216" y="282"/>
                </a:cxn>
                <a:cxn ang="0">
                  <a:pos x="200" y="288"/>
                </a:cxn>
                <a:cxn ang="0">
                  <a:pos x="214" y="330"/>
                </a:cxn>
                <a:cxn ang="0">
                  <a:pos x="218" y="368"/>
                </a:cxn>
                <a:cxn ang="0">
                  <a:pos x="184" y="362"/>
                </a:cxn>
                <a:cxn ang="0">
                  <a:pos x="192" y="396"/>
                </a:cxn>
                <a:cxn ang="0">
                  <a:pos x="136" y="364"/>
                </a:cxn>
                <a:cxn ang="0">
                  <a:pos x="128" y="340"/>
                </a:cxn>
                <a:cxn ang="0">
                  <a:pos x="76" y="328"/>
                </a:cxn>
                <a:cxn ang="0">
                  <a:pos x="64" y="314"/>
                </a:cxn>
                <a:cxn ang="0">
                  <a:pos x="78" y="298"/>
                </a:cxn>
                <a:cxn ang="0">
                  <a:pos x="116" y="298"/>
                </a:cxn>
                <a:cxn ang="0">
                  <a:pos x="142" y="266"/>
                </a:cxn>
                <a:cxn ang="0">
                  <a:pos x="158" y="224"/>
                </a:cxn>
                <a:cxn ang="0">
                  <a:pos x="138" y="188"/>
                </a:cxn>
                <a:cxn ang="0">
                  <a:pos x="132" y="142"/>
                </a:cxn>
                <a:cxn ang="0">
                  <a:pos x="110" y="134"/>
                </a:cxn>
                <a:cxn ang="0">
                  <a:pos x="102" y="156"/>
                </a:cxn>
                <a:cxn ang="0">
                  <a:pos x="60" y="144"/>
                </a:cxn>
                <a:cxn ang="0">
                  <a:pos x="28" y="128"/>
                </a:cxn>
                <a:cxn ang="0">
                  <a:pos x="12" y="120"/>
                </a:cxn>
                <a:cxn ang="0">
                  <a:pos x="4" y="102"/>
                </a:cxn>
                <a:cxn ang="0">
                  <a:pos x="28" y="100"/>
                </a:cxn>
              </a:cxnLst>
              <a:rect l="0" t="0" r="r" b="b"/>
              <a:pathLst>
                <a:path w="285" h="409">
                  <a:moveTo>
                    <a:pt x="0" y="84"/>
                  </a:moveTo>
                  <a:lnTo>
                    <a:pt x="8" y="66"/>
                  </a:lnTo>
                  <a:lnTo>
                    <a:pt x="32" y="34"/>
                  </a:lnTo>
                  <a:lnTo>
                    <a:pt x="58" y="10"/>
                  </a:lnTo>
                  <a:lnTo>
                    <a:pt x="70" y="2"/>
                  </a:lnTo>
                  <a:lnTo>
                    <a:pt x="82" y="0"/>
                  </a:lnTo>
                  <a:lnTo>
                    <a:pt x="96" y="6"/>
                  </a:lnTo>
                  <a:lnTo>
                    <a:pt x="100" y="10"/>
                  </a:lnTo>
                  <a:lnTo>
                    <a:pt x="94" y="12"/>
                  </a:lnTo>
                  <a:lnTo>
                    <a:pt x="78" y="2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58" y="58"/>
                  </a:lnTo>
                  <a:lnTo>
                    <a:pt x="52" y="70"/>
                  </a:lnTo>
                  <a:lnTo>
                    <a:pt x="60" y="90"/>
                  </a:lnTo>
                  <a:lnTo>
                    <a:pt x="38" y="102"/>
                  </a:lnTo>
                  <a:lnTo>
                    <a:pt x="60" y="104"/>
                  </a:lnTo>
                  <a:lnTo>
                    <a:pt x="70" y="86"/>
                  </a:lnTo>
                  <a:lnTo>
                    <a:pt x="64" y="74"/>
                  </a:lnTo>
                  <a:lnTo>
                    <a:pt x="68" y="60"/>
                  </a:lnTo>
                  <a:lnTo>
                    <a:pt x="80" y="74"/>
                  </a:lnTo>
                  <a:lnTo>
                    <a:pt x="74" y="56"/>
                  </a:lnTo>
                  <a:lnTo>
                    <a:pt x="78" y="36"/>
                  </a:lnTo>
                  <a:lnTo>
                    <a:pt x="96" y="24"/>
                  </a:lnTo>
                  <a:lnTo>
                    <a:pt x="112" y="36"/>
                  </a:lnTo>
                  <a:lnTo>
                    <a:pt x="106" y="22"/>
                  </a:lnTo>
                  <a:lnTo>
                    <a:pt x="118" y="18"/>
                  </a:lnTo>
                  <a:lnTo>
                    <a:pt x="128" y="16"/>
                  </a:lnTo>
                  <a:lnTo>
                    <a:pt x="134" y="16"/>
                  </a:lnTo>
                  <a:lnTo>
                    <a:pt x="138" y="20"/>
                  </a:lnTo>
                  <a:lnTo>
                    <a:pt x="138" y="28"/>
                  </a:lnTo>
                  <a:lnTo>
                    <a:pt x="134" y="36"/>
                  </a:lnTo>
                  <a:lnTo>
                    <a:pt x="134" y="58"/>
                  </a:lnTo>
                  <a:lnTo>
                    <a:pt x="126" y="60"/>
                  </a:lnTo>
                  <a:lnTo>
                    <a:pt x="122" y="64"/>
                  </a:lnTo>
                  <a:lnTo>
                    <a:pt x="120" y="70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8" y="70"/>
                  </a:lnTo>
                  <a:lnTo>
                    <a:pt x="138" y="84"/>
                  </a:lnTo>
                  <a:lnTo>
                    <a:pt x="148" y="72"/>
                  </a:lnTo>
                  <a:lnTo>
                    <a:pt x="160" y="84"/>
                  </a:lnTo>
                  <a:lnTo>
                    <a:pt x="154" y="66"/>
                  </a:lnTo>
                  <a:lnTo>
                    <a:pt x="162" y="60"/>
                  </a:lnTo>
                  <a:lnTo>
                    <a:pt x="182" y="78"/>
                  </a:lnTo>
                  <a:lnTo>
                    <a:pt x="184" y="84"/>
                  </a:lnTo>
                  <a:lnTo>
                    <a:pt x="190" y="96"/>
                  </a:lnTo>
                  <a:lnTo>
                    <a:pt x="180" y="106"/>
                  </a:lnTo>
                  <a:lnTo>
                    <a:pt x="178" y="120"/>
                  </a:lnTo>
                  <a:lnTo>
                    <a:pt x="194" y="104"/>
                  </a:lnTo>
                  <a:lnTo>
                    <a:pt x="184" y="120"/>
                  </a:lnTo>
                  <a:lnTo>
                    <a:pt x="202" y="110"/>
                  </a:lnTo>
                  <a:lnTo>
                    <a:pt x="192" y="128"/>
                  </a:lnTo>
                  <a:lnTo>
                    <a:pt x="212" y="110"/>
                  </a:lnTo>
                  <a:lnTo>
                    <a:pt x="216" y="130"/>
                  </a:lnTo>
                  <a:lnTo>
                    <a:pt x="200" y="132"/>
                  </a:lnTo>
                  <a:lnTo>
                    <a:pt x="188" y="146"/>
                  </a:lnTo>
                  <a:lnTo>
                    <a:pt x="218" y="140"/>
                  </a:lnTo>
                  <a:lnTo>
                    <a:pt x="238" y="148"/>
                  </a:lnTo>
                  <a:lnTo>
                    <a:pt x="246" y="178"/>
                  </a:lnTo>
                  <a:lnTo>
                    <a:pt x="228" y="188"/>
                  </a:lnTo>
                  <a:lnTo>
                    <a:pt x="252" y="198"/>
                  </a:lnTo>
                  <a:lnTo>
                    <a:pt x="252" y="204"/>
                  </a:lnTo>
                  <a:lnTo>
                    <a:pt x="228" y="200"/>
                  </a:lnTo>
                  <a:lnTo>
                    <a:pt x="230" y="212"/>
                  </a:lnTo>
                  <a:lnTo>
                    <a:pt x="216" y="214"/>
                  </a:lnTo>
                  <a:lnTo>
                    <a:pt x="236" y="226"/>
                  </a:lnTo>
                  <a:lnTo>
                    <a:pt x="234" y="236"/>
                  </a:lnTo>
                  <a:lnTo>
                    <a:pt x="250" y="244"/>
                  </a:lnTo>
                  <a:lnTo>
                    <a:pt x="260" y="252"/>
                  </a:lnTo>
                  <a:lnTo>
                    <a:pt x="260" y="260"/>
                  </a:lnTo>
                  <a:lnTo>
                    <a:pt x="270" y="268"/>
                  </a:lnTo>
                  <a:lnTo>
                    <a:pt x="278" y="280"/>
                  </a:lnTo>
                  <a:lnTo>
                    <a:pt x="284" y="296"/>
                  </a:lnTo>
                  <a:lnTo>
                    <a:pt x="280" y="304"/>
                  </a:lnTo>
                  <a:lnTo>
                    <a:pt x="268" y="296"/>
                  </a:lnTo>
                  <a:lnTo>
                    <a:pt x="270" y="308"/>
                  </a:lnTo>
                  <a:lnTo>
                    <a:pt x="262" y="310"/>
                  </a:lnTo>
                  <a:lnTo>
                    <a:pt x="252" y="304"/>
                  </a:lnTo>
                  <a:lnTo>
                    <a:pt x="254" y="316"/>
                  </a:lnTo>
                  <a:lnTo>
                    <a:pt x="248" y="330"/>
                  </a:lnTo>
                  <a:lnTo>
                    <a:pt x="244" y="326"/>
                  </a:lnTo>
                  <a:lnTo>
                    <a:pt x="238" y="316"/>
                  </a:lnTo>
                  <a:lnTo>
                    <a:pt x="232" y="304"/>
                  </a:lnTo>
                  <a:lnTo>
                    <a:pt x="242" y="290"/>
                  </a:lnTo>
                  <a:lnTo>
                    <a:pt x="222" y="288"/>
                  </a:lnTo>
                  <a:lnTo>
                    <a:pt x="216" y="282"/>
                  </a:lnTo>
                  <a:lnTo>
                    <a:pt x="212" y="282"/>
                  </a:lnTo>
                  <a:lnTo>
                    <a:pt x="214" y="298"/>
                  </a:lnTo>
                  <a:lnTo>
                    <a:pt x="200" y="288"/>
                  </a:lnTo>
                  <a:lnTo>
                    <a:pt x="206" y="306"/>
                  </a:lnTo>
                  <a:lnTo>
                    <a:pt x="208" y="328"/>
                  </a:lnTo>
                  <a:lnTo>
                    <a:pt x="214" y="330"/>
                  </a:lnTo>
                  <a:lnTo>
                    <a:pt x="222" y="334"/>
                  </a:lnTo>
                  <a:lnTo>
                    <a:pt x="222" y="348"/>
                  </a:lnTo>
                  <a:lnTo>
                    <a:pt x="218" y="368"/>
                  </a:lnTo>
                  <a:lnTo>
                    <a:pt x="214" y="380"/>
                  </a:lnTo>
                  <a:lnTo>
                    <a:pt x="216" y="398"/>
                  </a:lnTo>
                  <a:lnTo>
                    <a:pt x="184" y="362"/>
                  </a:lnTo>
                  <a:lnTo>
                    <a:pt x="170" y="356"/>
                  </a:lnTo>
                  <a:lnTo>
                    <a:pt x="180" y="376"/>
                  </a:lnTo>
                  <a:lnTo>
                    <a:pt x="192" y="396"/>
                  </a:lnTo>
                  <a:lnTo>
                    <a:pt x="190" y="408"/>
                  </a:lnTo>
                  <a:lnTo>
                    <a:pt x="164" y="392"/>
                  </a:lnTo>
                  <a:lnTo>
                    <a:pt x="136" y="364"/>
                  </a:lnTo>
                  <a:lnTo>
                    <a:pt x="140" y="354"/>
                  </a:lnTo>
                  <a:lnTo>
                    <a:pt x="136" y="350"/>
                  </a:lnTo>
                  <a:lnTo>
                    <a:pt x="128" y="340"/>
                  </a:lnTo>
                  <a:lnTo>
                    <a:pt x="122" y="322"/>
                  </a:lnTo>
                  <a:lnTo>
                    <a:pt x="92" y="322"/>
                  </a:lnTo>
                  <a:lnTo>
                    <a:pt x="76" y="328"/>
                  </a:lnTo>
                  <a:lnTo>
                    <a:pt x="70" y="324"/>
                  </a:lnTo>
                  <a:lnTo>
                    <a:pt x="66" y="320"/>
                  </a:lnTo>
                  <a:lnTo>
                    <a:pt x="64" y="314"/>
                  </a:lnTo>
                  <a:lnTo>
                    <a:pt x="68" y="308"/>
                  </a:lnTo>
                  <a:lnTo>
                    <a:pt x="72" y="302"/>
                  </a:lnTo>
                  <a:lnTo>
                    <a:pt x="78" y="298"/>
                  </a:lnTo>
                  <a:lnTo>
                    <a:pt x="86" y="294"/>
                  </a:lnTo>
                  <a:lnTo>
                    <a:pt x="96" y="298"/>
                  </a:lnTo>
                  <a:lnTo>
                    <a:pt x="116" y="298"/>
                  </a:lnTo>
                  <a:lnTo>
                    <a:pt x="132" y="296"/>
                  </a:lnTo>
                  <a:lnTo>
                    <a:pt x="126" y="280"/>
                  </a:lnTo>
                  <a:lnTo>
                    <a:pt x="142" y="266"/>
                  </a:lnTo>
                  <a:lnTo>
                    <a:pt x="148" y="256"/>
                  </a:lnTo>
                  <a:lnTo>
                    <a:pt x="160" y="254"/>
                  </a:lnTo>
                  <a:lnTo>
                    <a:pt x="158" y="224"/>
                  </a:lnTo>
                  <a:lnTo>
                    <a:pt x="148" y="206"/>
                  </a:lnTo>
                  <a:lnTo>
                    <a:pt x="128" y="194"/>
                  </a:lnTo>
                  <a:lnTo>
                    <a:pt x="138" y="188"/>
                  </a:lnTo>
                  <a:lnTo>
                    <a:pt x="134" y="170"/>
                  </a:lnTo>
                  <a:lnTo>
                    <a:pt x="130" y="158"/>
                  </a:lnTo>
                  <a:lnTo>
                    <a:pt x="132" y="142"/>
                  </a:lnTo>
                  <a:lnTo>
                    <a:pt x="126" y="144"/>
                  </a:lnTo>
                  <a:lnTo>
                    <a:pt x="118" y="134"/>
                  </a:lnTo>
                  <a:lnTo>
                    <a:pt x="110" y="134"/>
                  </a:lnTo>
                  <a:lnTo>
                    <a:pt x="118" y="152"/>
                  </a:lnTo>
                  <a:lnTo>
                    <a:pt x="112" y="156"/>
                  </a:lnTo>
                  <a:lnTo>
                    <a:pt x="102" y="156"/>
                  </a:lnTo>
                  <a:lnTo>
                    <a:pt x="84" y="148"/>
                  </a:lnTo>
                  <a:lnTo>
                    <a:pt x="86" y="154"/>
                  </a:lnTo>
                  <a:lnTo>
                    <a:pt x="60" y="144"/>
                  </a:lnTo>
                  <a:lnTo>
                    <a:pt x="46" y="140"/>
                  </a:lnTo>
                  <a:lnTo>
                    <a:pt x="34" y="138"/>
                  </a:lnTo>
                  <a:lnTo>
                    <a:pt x="28" y="128"/>
                  </a:lnTo>
                  <a:lnTo>
                    <a:pt x="34" y="120"/>
                  </a:lnTo>
                  <a:lnTo>
                    <a:pt x="20" y="122"/>
                  </a:lnTo>
                  <a:lnTo>
                    <a:pt x="12" y="120"/>
                  </a:lnTo>
                  <a:lnTo>
                    <a:pt x="8" y="118"/>
                  </a:lnTo>
                  <a:lnTo>
                    <a:pt x="6" y="114"/>
                  </a:lnTo>
                  <a:lnTo>
                    <a:pt x="4" y="102"/>
                  </a:lnTo>
                  <a:lnTo>
                    <a:pt x="4" y="94"/>
                  </a:lnTo>
                  <a:lnTo>
                    <a:pt x="20" y="100"/>
                  </a:lnTo>
                  <a:lnTo>
                    <a:pt x="28" y="100"/>
                  </a:lnTo>
                  <a:lnTo>
                    <a:pt x="0" y="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8" name="Freeform 468"/>
            <p:cNvSpPr>
              <a:spLocks/>
            </p:cNvSpPr>
            <p:nvPr/>
          </p:nvSpPr>
          <p:spPr bwMode="ltGray">
            <a:xfrm>
              <a:off x="2484438" y="1584325"/>
              <a:ext cx="68262" cy="809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12"/>
                </a:cxn>
                <a:cxn ang="0">
                  <a:pos x="4" y="22"/>
                </a:cxn>
                <a:cxn ang="0">
                  <a:pos x="0" y="30"/>
                </a:cxn>
                <a:cxn ang="0">
                  <a:pos x="8" y="40"/>
                </a:cxn>
                <a:cxn ang="0">
                  <a:pos x="20" y="36"/>
                </a:cxn>
                <a:cxn ang="0">
                  <a:pos x="42" y="44"/>
                </a:cxn>
                <a:cxn ang="0">
                  <a:pos x="40" y="18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0"/>
                </a:cxn>
              </a:cxnLst>
              <a:rect l="0" t="0" r="r" b="b"/>
              <a:pathLst>
                <a:path w="43" h="45">
                  <a:moveTo>
                    <a:pt x="8" y="0"/>
                  </a:moveTo>
                  <a:lnTo>
                    <a:pt x="2" y="12"/>
                  </a:lnTo>
                  <a:lnTo>
                    <a:pt x="4" y="22"/>
                  </a:lnTo>
                  <a:lnTo>
                    <a:pt x="0" y="30"/>
                  </a:lnTo>
                  <a:lnTo>
                    <a:pt x="8" y="40"/>
                  </a:lnTo>
                  <a:lnTo>
                    <a:pt x="20" y="36"/>
                  </a:lnTo>
                  <a:lnTo>
                    <a:pt x="42" y="44"/>
                  </a:lnTo>
                  <a:lnTo>
                    <a:pt x="40" y="18"/>
                  </a:lnTo>
                  <a:lnTo>
                    <a:pt x="34" y="10"/>
                  </a:lnTo>
                  <a:lnTo>
                    <a:pt x="18" y="6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59" name="Freeform 469"/>
            <p:cNvSpPr>
              <a:spLocks/>
            </p:cNvSpPr>
            <p:nvPr/>
          </p:nvSpPr>
          <p:spPr bwMode="ltGray">
            <a:xfrm>
              <a:off x="2438400" y="1924050"/>
              <a:ext cx="44450" cy="60325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14" y="32"/>
                </a:cxn>
                <a:cxn ang="0">
                  <a:pos x="22" y="22"/>
                </a:cxn>
                <a:cxn ang="0">
                  <a:pos x="28" y="8"/>
                </a:cxn>
              </a:cxnLst>
              <a:rect l="0" t="0" r="r" b="b"/>
              <a:pathLst>
                <a:path w="29" h="33">
                  <a:moveTo>
                    <a:pt x="28" y="8"/>
                  </a:moveTo>
                  <a:lnTo>
                    <a:pt x="22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28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0" name="Freeform 470"/>
            <p:cNvSpPr>
              <a:spLocks/>
            </p:cNvSpPr>
            <p:nvPr/>
          </p:nvSpPr>
          <p:spPr bwMode="ltGray">
            <a:xfrm>
              <a:off x="2406650" y="1862138"/>
              <a:ext cx="36513" cy="285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8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22" y="0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lnTo>
                    <a:pt x="6" y="8"/>
                  </a:lnTo>
                  <a:lnTo>
                    <a:pt x="0" y="14"/>
                  </a:lnTo>
                  <a:lnTo>
                    <a:pt x="12" y="10"/>
                  </a:lnTo>
                  <a:lnTo>
                    <a:pt x="2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1" name="Freeform 471"/>
            <p:cNvSpPr>
              <a:spLocks/>
            </p:cNvSpPr>
            <p:nvPr/>
          </p:nvSpPr>
          <p:spPr bwMode="ltGray">
            <a:xfrm>
              <a:off x="2208213" y="1485900"/>
              <a:ext cx="117475" cy="142875"/>
            </a:xfrm>
            <a:custGeom>
              <a:avLst/>
              <a:gdLst/>
              <a:ahLst/>
              <a:cxnLst>
                <a:cxn ang="0">
                  <a:pos x="2" y="78"/>
                </a:cxn>
                <a:cxn ang="0">
                  <a:pos x="16" y="66"/>
                </a:cxn>
                <a:cxn ang="0">
                  <a:pos x="16" y="58"/>
                </a:cxn>
                <a:cxn ang="0">
                  <a:pos x="10" y="50"/>
                </a:cxn>
                <a:cxn ang="0">
                  <a:pos x="24" y="54"/>
                </a:cxn>
                <a:cxn ang="0">
                  <a:pos x="36" y="60"/>
                </a:cxn>
                <a:cxn ang="0">
                  <a:pos x="56" y="44"/>
                </a:cxn>
                <a:cxn ang="0">
                  <a:pos x="74" y="26"/>
                </a:cxn>
                <a:cxn ang="0">
                  <a:pos x="74" y="14"/>
                </a:cxn>
                <a:cxn ang="0">
                  <a:pos x="60" y="12"/>
                </a:cxn>
                <a:cxn ang="0">
                  <a:pos x="46" y="0"/>
                </a:cxn>
                <a:cxn ang="0">
                  <a:pos x="28" y="0"/>
                </a:cxn>
                <a:cxn ang="0">
                  <a:pos x="26" y="14"/>
                </a:cxn>
                <a:cxn ang="0">
                  <a:pos x="16" y="12"/>
                </a:cxn>
                <a:cxn ang="0">
                  <a:pos x="12" y="34"/>
                </a:cxn>
                <a:cxn ang="0">
                  <a:pos x="2" y="50"/>
                </a:cxn>
                <a:cxn ang="0">
                  <a:pos x="0" y="62"/>
                </a:cxn>
                <a:cxn ang="0">
                  <a:pos x="2" y="78"/>
                </a:cxn>
              </a:cxnLst>
              <a:rect l="0" t="0" r="r" b="b"/>
              <a:pathLst>
                <a:path w="75" h="79">
                  <a:moveTo>
                    <a:pt x="2" y="78"/>
                  </a:moveTo>
                  <a:lnTo>
                    <a:pt x="16" y="66"/>
                  </a:lnTo>
                  <a:lnTo>
                    <a:pt x="16" y="58"/>
                  </a:lnTo>
                  <a:lnTo>
                    <a:pt x="10" y="50"/>
                  </a:lnTo>
                  <a:lnTo>
                    <a:pt x="24" y="54"/>
                  </a:lnTo>
                  <a:lnTo>
                    <a:pt x="36" y="60"/>
                  </a:lnTo>
                  <a:lnTo>
                    <a:pt x="56" y="44"/>
                  </a:lnTo>
                  <a:lnTo>
                    <a:pt x="74" y="26"/>
                  </a:lnTo>
                  <a:lnTo>
                    <a:pt x="74" y="14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28" y="0"/>
                  </a:lnTo>
                  <a:lnTo>
                    <a:pt x="26" y="14"/>
                  </a:lnTo>
                  <a:lnTo>
                    <a:pt x="16" y="12"/>
                  </a:lnTo>
                  <a:lnTo>
                    <a:pt x="12" y="34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2" name="Freeform 472"/>
            <p:cNvSpPr>
              <a:spLocks/>
            </p:cNvSpPr>
            <p:nvPr/>
          </p:nvSpPr>
          <p:spPr bwMode="ltGray">
            <a:xfrm>
              <a:off x="2084388" y="1470025"/>
              <a:ext cx="127000" cy="192088"/>
            </a:xfrm>
            <a:custGeom>
              <a:avLst/>
              <a:gdLst/>
              <a:ahLst/>
              <a:cxnLst>
                <a:cxn ang="0">
                  <a:pos x="78" y="10"/>
                </a:cxn>
                <a:cxn ang="0">
                  <a:pos x="74" y="10"/>
                </a:cxn>
                <a:cxn ang="0">
                  <a:pos x="58" y="10"/>
                </a:cxn>
                <a:cxn ang="0">
                  <a:pos x="54" y="4"/>
                </a:cxn>
                <a:cxn ang="0">
                  <a:pos x="38" y="0"/>
                </a:cxn>
                <a:cxn ang="0">
                  <a:pos x="36" y="32"/>
                </a:cxn>
                <a:cxn ang="0">
                  <a:pos x="26" y="50"/>
                </a:cxn>
                <a:cxn ang="0">
                  <a:pos x="20" y="42"/>
                </a:cxn>
                <a:cxn ang="0">
                  <a:pos x="16" y="30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0" y="52"/>
                </a:cxn>
                <a:cxn ang="0">
                  <a:pos x="6" y="58"/>
                </a:cxn>
                <a:cxn ang="0">
                  <a:pos x="16" y="76"/>
                </a:cxn>
                <a:cxn ang="0">
                  <a:pos x="16" y="92"/>
                </a:cxn>
                <a:cxn ang="0">
                  <a:pos x="20" y="104"/>
                </a:cxn>
                <a:cxn ang="0">
                  <a:pos x="30" y="98"/>
                </a:cxn>
                <a:cxn ang="0">
                  <a:pos x="28" y="88"/>
                </a:cxn>
                <a:cxn ang="0">
                  <a:pos x="32" y="84"/>
                </a:cxn>
                <a:cxn ang="0">
                  <a:pos x="36" y="94"/>
                </a:cxn>
                <a:cxn ang="0">
                  <a:pos x="48" y="92"/>
                </a:cxn>
                <a:cxn ang="0">
                  <a:pos x="58" y="88"/>
                </a:cxn>
                <a:cxn ang="0">
                  <a:pos x="60" y="74"/>
                </a:cxn>
                <a:cxn ang="0">
                  <a:pos x="68" y="68"/>
                </a:cxn>
                <a:cxn ang="0">
                  <a:pos x="70" y="48"/>
                </a:cxn>
                <a:cxn ang="0">
                  <a:pos x="64" y="42"/>
                </a:cxn>
                <a:cxn ang="0">
                  <a:pos x="48" y="38"/>
                </a:cxn>
                <a:cxn ang="0">
                  <a:pos x="64" y="32"/>
                </a:cxn>
                <a:cxn ang="0">
                  <a:pos x="74" y="28"/>
                </a:cxn>
                <a:cxn ang="0">
                  <a:pos x="74" y="20"/>
                </a:cxn>
                <a:cxn ang="0">
                  <a:pos x="80" y="20"/>
                </a:cxn>
                <a:cxn ang="0">
                  <a:pos x="78" y="10"/>
                </a:cxn>
              </a:cxnLst>
              <a:rect l="0" t="0" r="r" b="b"/>
              <a:pathLst>
                <a:path w="81" h="105">
                  <a:moveTo>
                    <a:pt x="78" y="10"/>
                  </a:moveTo>
                  <a:lnTo>
                    <a:pt x="74" y="10"/>
                  </a:lnTo>
                  <a:lnTo>
                    <a:pt x="58" y="10"/>
                  </a:lnTo>
                  <a:lnTo>
                    <a:pt x="54" y="4"/>
                  </a:lnTo>
                  <a:lnTo>
                    <a:pt x="38" y="0"/>
                  </a:lnTo>
                  <a:lnTo>
                    <a:pt x="36" y="32"/>
                  </a:lnTo>
                  <a:lnTo>
                    <a:pt x="26" y="50"/>
                  </a:lnTo>
                  <a:lnTo>
                    <a:pt x="20" y="42"/>
                  </a:lnTo>
                  <a:lnTo>
                    <a:pt x="16" y="30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6" y="58"/>
                  </a:lnTo>
                  <a:lnTo>
                    <a:pt x="16" y="76"/>
                  </a:lnTo>
                  <a:lnTo>
                    <a:pt x="16" y="92"/>
                  </a:lnTo>
                  <a:lnTo>
                    <a:pt x="20" y="104"/>
                  </a:lnTo>
                  <a:lnTo>
                    <a:pt x="30" y="98"/>
                  </a:lnTo>
                  <a:lnTo>
                    <a:pt x="28" y="88"/>
                  </a:lnTo>
                  <a:lnTo>
                    <a:pt x="32" y="84"/>
                  </a:lnTo>
                  <a:lnTo>
                    <a:pt x="36" y="94"/>
                  </a:lnTo>
                  <a:lnTo>
                    <a:pt x="48" y="92"/>
                  </a:lnTo>
                  <a:lnTo>
                    <a:pt x="58" y="88"/>
                  </a:lnTo>
                  <a:lnTo>
                    <a:pt x="60" y="74"/>
                  </a:lnTo>
                  <a:lnTo>
                    <a:pt x="68" y="68"/>
                  </a:lnTo>
                  <a:lnTo>
                    <a:pt x="70" y="48"/>
                  </a:lnTo>
                  <a:lnTo>
                    <a:pt x="64" y="42"/>
                  </a:lnTo>
                  <a:lnTo>
                    <a:pt x="48" y="38"/>
                  </a:lnTo>
                  <a:lnTo>
                    <a:pt x="64" y="32"/>
                  </a:lnTo>
                  <a:lnTo>
                    <a:pt x="74" y="28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78" y="1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3" name="Freeform 473"/>
            <p:cNvSpPr>
              <a:spLocks/>
            </p:cNvSpPr>
            <p:nvPr/>
          </p:nvSpPr>
          <p:spPr bwMode="ltGray">
            <a:xfrm>
              <a:off x="2168525" y="2033588"/>
              <a:ext cx="139700" cy="13176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10"/>
                </a:cxn>
                <a:cxn ang="0">
                  <a:pos x="52" y="14"/>
                </a:cxn>
                <a:cxn ang="0">
                  <a:pos x="62" y="24"/>
                </a:cxn>
                <a:cxn ang="0">
                  <a:pos x="70" y="32"/>
                </a:cxn>
                <a:cxn ang="0">
                  <a:pos x="74" y="44"/>
                </a:cxn>
                <a:cxn ang="0">
                  <a:pos x="72" y="56"/>
                </a:cxn>
                <a:cxn ang="0">
                  <a:pos x="86" y="56"/>
                </a:cxn>
                <a:cxn ang="0">
                  <a:pos x="78" y="72"/>
                </a:cxn>
                <a:cxn ang="0">
                  <a:pos x="68" y="68"/>
                </a:cxn>
                <a:cxn ang="0">
                  <a:pos x="58" y="68"/>
                </a:cxn>
                <a:cxn ang="0">
                  <a:pos x="62" y="60"/>
                </a:cxn>
                <a:cxn ang="0">
                  <a:pos x="56" y="60"/>
                </a:cxn>
                <a:cxn ang="0">
                  <a:pos x="56" y="54"/>
                </a:cxn>
                <a:cxn ang="0">
                  <a:pos x="50" y="52"/>
                </a:cxn>
                <a:cxn ang="0">
                  <a:pos x="42" y="66"/>
                </a:cxn>
                <a:cxn ang="0">
                  <a:pos x="34" y="62"/>
                </a:cxn>
                <a:cxn ang="0">
                  <a:pos x="34" y="66"/>
                </a:cxn>
                <a:cxn ang="0">
                  <a:pos x="32" y="70"/>
                </a:cxn>
                <a:cxn ang="0">
                  <a:pos x="28" y="72"/>
                </a:cxn>
                <a:cxn ang="0">
                  <a:pos x="20" y="66"/>
                </a:cxn>
                <a:cxn ang="0">
                  <a:pos x="16" y="60"/>
                </a:cxn>
                <a:cxn ang="0">
                  <a:pos x="8" y="60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8" y="50"/>
                </a:cxn>
                <a:cxn ang="0">
                  <a:pos x="20" y="40"/>
                </a:cxn>
                <a:cxn ang="0">
                  <a:pos x="24" y="32"/>
                </a:cxn>
                <a:cxn ang="0">
                  <a:pos x="30" y="16"/>
                </a:cxn>
                <a:cxn ang="0">
                  <a:pos x="46" y="0"/>
                </a:cxn>
              </a:cxnLst>
              <a:rect l="0" t="0" r="r" b="b"/>
              <a:pathLst>
                <a:path w="87" h="73">
                  <a:moveTo>
                    <a:pt x="46" y="0"/>
                  </a:moveTo>
                  <a:lnTo>
                    <a:pt x="46" y="10"/>
                  </a:lnTo>
                  <a:lnTo>
                    <a:pt x="52" y="14"/>
                  </a:lnTo>
                  <a:lnTo>
                    <a:pt x="62" y="24"/>
                  </a:lnTo>
                  <a:lnTo>
                    <a:pt x="70" y="32"/>
                  </a:lnTo>
                  <a:lnTo>
                    <a:pt x="74" y="44"/>
                  </a:lnTo>
                  <a:lnTo>
                    <a:pt x="72" y="56"/>
                  </a:lnTo>
                  <a:lnTo>
                    <a:pt x="86" y="56"/>
                  </a:lnTo>
                  <a:lnTo>
                    <a:pt x="78" y="72"/>
                  </a:lnTo>
                  <a:lnTo>
                    <a:pt x="68" y="68"/>
                  </a:lnTo>
                  <a:lnTo>
                    <a:pt x="58" y="68"/>
                  </a:lnTo>
                  <a:lnTo>
                    <a:pt x="62" y="60"/>
                  </a:lnTo>
                  <a:lnTo>
                    <a:pt x="56" y="60"/>
                  </a:lnTo>
                  <a:lnTo>
                    <a:pt x="56" y="54"/>
                  </a:lnTo>
                  <a:lnTo>
                    <a:pt x="50" y="52"/>
                  </a:lnTo>
                  <a:lnTo>
                    <a:pt x="42" y="66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28" y="72"/>
                  </a:lnTo>
                  <a:lnTo>
                    <a:pt x="20" y="66"/>
                  </a:lnTo>
                  <a:lnTo>
                    <a:pt x="16" y="60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8" y="50"/>
                  </a:lnTo>
                  <a:lnTo>
                    <a:pt x="20" y="40"/>
                  </a:lnTo>
                  <a:lnTo>
                    <a:pt x="24" y="32"/>
                  </a:lnTo>
                  <a:lnTo>
                    <a:pt x="30" y="16"/>
                  </a:lnTo>
                  <a:lnTo>
                    <a:pt x="4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4" name="Freeform 474"/>
            <p:cNvSpPr>
              <a:spLocks/>
            </p:cNvSpPr>
            <p:nvPr/>
          </p:nvSpPr>
          <p:spPr bwMode="ltGray">
            <a:xfrm>
              <a:off x="2220913" y="2185988"/>
              <a:ext cx="38100" cy="36512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0" y="0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4" y="20"/>
                </a:cxn>
                <a:cxn ang="0">
                  <a:pos x="14" y="18"/>
                </a:cxn>
                <a:cxn ang="0">
                  <a:pos x="24" y="2"/>
                </a:cxn>
              </a:cxnLst>
              <a:rect l="0" t="0" r="r" b="b"/>
              <a:pathLst>
                <a:path w="25" h="21">
                  <a:moveTo>
                    <a:pt x="24" y="2"/>
                  </a:moveTo>
                  <a:lnTo>
                    <a:pt x="10" y="0"/>
                  </a:lnTo>
                  <a:lnTo>
                    <a:pt x="4" y="6"/>
                  </a:lnTo>
                  <a:lnTo>
                    <a:pt x="0" y="14"/>
                  </a:lnTo>
                  <a:lnTo>
                    <a:pt x="4" y="20"/>
                  </a:lnTo>
                  <a:lnTo>
                    <a:pt x="14" y="18"/>
                  </a:lnTo>
                  <a:lnTo>
                    <a:pt x="2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5" name="Freeform 475"/>
            <p:cNvSpPr>
              <a:spLocks/>
            </p:cNvSpPr>
            <p:nvPr/>
          </p:nvSpPr>
          <p:spPr bwMode="ltGray">
            <a:xfrm>
              <a:off x="2122488" y="1633538"/>
              <a:ext cx="96837" cy="163512"/>
            </a:xfrm>
            <a:custGeom>
              <a:avLst/>
              <a:gdLst/>
              <a:ahLst/>
              <a:cxnLst>
                <a:cxn ang="0">
                  <a:pos x="30" y="88"/>
                </a:cxn>
                <a:cxn ang="0">
                  <a:pos x="50" y="74"/>
                </a:cxn>
                <a:cxn ang="0">
                  <a:pos x="50" y="64"/>
                </a:cxn>
                <a:cxn ang="0">
                  <a:pos x="56" y="66"/>
                </a:cxn>
                <a:cxn ang="0">
                  <a:pos x="50" y="42"/>
                </a:cxn>
                <a:cxn ang="0">
                  <a:pos x="60" y="36"/>
                </a:cxn>
                <a:cxn ang="0">
                  <a:pos x="58" y="10"/>
                </a:cxn>
                <a:cxn ang="0">
                  <a:pos x="52" y="0"/>
                </a:cxn>
                <a:cxn ang="0">
                  <a:pos x="30" y="6"/>
                </a:cxn>
                <a:cxn ang="0">
                  <a:pos x="36" y="8"/>
                </a:cxn>
                <a:cxn ang="0">
                  <a:pos x="30" y="22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4" y="26"/>
                </a:cxn>
                <a:cxn ang="0">
                  <a:pos x="10" y="38"/>
                </a:cxn>
                <a:cxn ang="0">
                  <a:pos x="12" y="42"/>
                </a:cxn>
                <a:cxn ang="0">
                  <a:pos x="2" y="52"/>
                </a:cxn>
                <a:cxn ang="0">
                  <a:pos x="0" y="68"/>
                </a:cxn>
                <a:cxn ang="0">
                  <a:pos x="12" y="82"/>
                </a:cxn>
                <a:cxn ang="0">
                  <a:pos x="30" y="88"/>
                </a:cxn>
              </a:cxnLst>
              <a:rect l="0" t="0" r="r" b="b"/>
              <a:pathLst>
                <a:path w="61" h="89">
                  <a:moveTo>
                    <a:pt x="30" y="88"/>
                  </a:moveTo>
                  <a:lnTo>
                    <a:pt x="50" y="74"/>
                  </a:lnTo>
                  <a:lnTo>
                    <a:pt x="50" y="64"/>
                  </a:lnTo>
                  <a:lnTo>
                    <a:pt x="56" y="66"/>
                  </a:lnTo>
                  <a:lnTo>
                    <a:pt x="50" y="42"/>
                  </a:lnTo>
                  <a:lnTo>
                    <a:pt x="60" y="36"/>
                  </a:lnTo>
                  <a:lnTo>
                    <a:pt x="58" y="10"/>
                  </a:lnTo>
                  <a:lnTo>
                    <a:pt x="52" y="0"/>
                  </a:lnTo>
                  <a:lnTo>
                    <a:pt x="30" y="6"/>
                  </a:lnTo>
                  <a:lnTo>
                    <a:pt x="36" y="8"/>
                  </a:lnTo>
                  <a:lnTo>
                    <a:pt x="30" y="22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14" y="2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12" y="82"/>
                  </a:lnTo>
                  <a:lnTo>
                    <a:pt x="30" y="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6" name="Freeform 476"/>
            <p:cNvSpPr>
              <a:spLocks/>
            </p:cNvSpPr>
            <p:nvPr/>
          </p:nvSpPr>
          <p:spPr bwMode="ltGray">
            <a:xfrm>
              <a:off x="2038350" y="1743075"/>
              <a:ext cx="74613" cy="100013"/>
            </a:xfrm>
            <a:custGeom>
              <a:avLst/>
              <a:gdLst/>
              <a:ahLst/>
              <a:cxnLst>
                <a:cxn ang="0">
                  <a:pos x="34" y="54"/>
                </a:cxn>
                <a:cxn ang="0">
                  <a:pos x="44" y="40"/>
                </a:cxn>
                <a:cxn ang="0">
                  <a:pos x="46" y="26"/>
                </a:cxn>
                <a:cxn ang="0">
                  <a:pos x="38" y="14"/>
                </a:cxn>
                <a:cxn ang="0">
                  <a:pos x="36" y="0"/>
                </a:cxn>
                <a:cxn ang="0">
                  <a:pos x="26" y="6"/>
                </a:cxn>
                <a:cxn ang="0">
                  <a:pos x="26" y="18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2" y="34"/>
                </a:cxn>
                <a:cxn ang="0">
                  <a:pos x="16" y="48"/>
                </a:cxn>
                <a:cxn ang="0">
                  <a:pos x="34" y="54"/>
                </a:cxn>
              </a:cxnLst>
              <a:rect l="0" t="0" r="r" b="b"/>
              <a:pathLst>
                <a:path w="47" h="55">
                  <a:moveTo>
                    <a:pt x="34" y="54"/>
                  </a:moveTo>
                  <a:lnTo>
                    <a:pt x="44" y="40"/>
                  </a:lnTo>
                  <a:lnTo>
                    <a:pt x="46" y="26"/>
                  </a:lnTo>
                  <a:lnTo>
                    <a:pt x="38" y="14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6" y="18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16" y="48"/>
                  </a:lnTo>
                  <a:lnTo>
                    <a:pt x="34" y="5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7" name="Freeform 477"/>
            <p:cNvSpPr>
              <a:spLocks/>
            </p:cNvSpPr>
            <p:nvPr/>
          </p:nvSpPr>
          <p:spPr bwMode="ltGray">
            <a:xfrm>
              <a:off x="1727200" y="1428750"/>
              <a:ext cx="309563" cy="360363"/>
            </a:xfrm>
            <a:custGeom>
              <a:avLst/>
              <a:gdLst/>
              <a:ahLst/>
              <a:cxnLst>
                <a:cxn ang="0">
                  <a:pos x="178" y="98"/>
                </a:cxn>
                <a:cxn ang="0">
                  <a:pos x="194" y="50"/>
                </a:cxn>
                <a:cxn ang="0">
                  <a:pos x="172" y="20"/>
                </a:cxn>
                <a:cxn ang="0">
                  <a:pos x="164" y="36"/>
                </a:cxn>
                <a:cxn ang="0">
                  <a:pos x="154" y="86"/>
                </a:cxn>
                <a:cxn ang="0">
                  <a:pos x="140" y="88"/>
                </a:cxn>
                <a:cxn ang="0">
                  <a:pos x="148" y="48"/>
                </a:cxn>
                <a:cxn ang="0">
                  <a:pos x="134" y="54"/>
                </a:cxn>
                <a:cxn ang="0">
                  <a:pos x="118" y="46"/>
                </a:cxn>
                <a:cxn ang="0">
                  <a:pos x="122" y="34"/>
                </a:cxn>
                <a:cxn ang="0">
                  <a:pos x="112" y="16"/>
                </a:cxn>
                <a:cxn ang="0">
                  <a:pos x="96" y="32"/>
                </a:cxn>
                <a:cxn ang="0">
                  <a:pos x="100" y="12"/>
                </a:cxn>
                <a:cxn ang="0">
                  <a:pos x="88" y="4"/>
                </a:cxn>
                <a:cxn ang="0">
                  <a:pos x="38" y="24"/>
                </a:cxn>
                <a:cxn ang="0">
                  <a:pos x="10" y="46"/>
                </a:cxn>
                <a:cxn ang="0">
                  <a:pos x="24" y="64"/>
                </a:cxn>
                <a:cxn ang="0">
                  <a:pos x="16" y="72"/>
                </a:cxn>
                <a:cxn ang="0">
                  <a:pos x="8" y="86"/>
                </a:cxn>
                <a:cxn ang="0">
                  <a:pos x="12" y="96"/>
                </a:cxn>
                <a:cxn ang="0">
                  <a:pos x="60" y="106"/>
                </a:cxn>
                <a:cxn ang="0">
                  <a:pos x="74" y="128"/>
                </a:cxn>
                <a:cxn ang="0">
                  <a:pos x="36" y="110"/>
                </a:cxn>
                <a:cxn ang="0">
                  <a:pos x="2" y="122"/>
                </a:cxn>
                <a:cxn ang="0">
                  <a:pos x="2" y="140"/>
                </a:cxn>
                <a:cxn ang="0">
                  <a:pos x="18" y="150"/>
                </a:cxn>
                <a:cxn ang="0">
                  <a:pos x="28" y="156"/>
                </a:cxn>
                <a:cxn ang="0">
                  <a:pos x="20" y="168"/>
                </a:cxn>
                <a:cxn ang="0">
                  <a:pos x="22" y="186"/>
                </a:cxn>
                <a:cxn ang="0">
                  <a:pos x="56" y="192"/>
                </a:cxn>
                <a:cxn ang="0">
                  <a:pos x="96" y="180"/>
                </a:cxn>
                <a:cxn ang="0">
                  <a:pos x="116" y="178"/>
                </a:cxn>
                <a:cxn ang="0">
                  <a:pos x="126" y="192"/>
                </a:cxn>
                <a:cxn ang="0">
                  <a:pos x="140" y="198"/>
                </a:cxn>
                <a:cxn ang="0">
                  <a:pos x="166" y="192"/>
                </a:cxn>
                <a:cxn ang="0">
                  <a:pos x="170" y="178"/>
                </a:cxn>
                <a:cxn ang="0">
                  <a:pos x="158" y="170"/>
                </a:cxn>
                <a:cxn ang="0">
                  <a:pos x="180" y="176"/>
                </a:cxn>
                <a:cxn ang="0">
                  <a:pos x="194" y="170"/>
                </a:cxn>
                <a:cxn ang="0">
                  <a:pos x="184" y="150"/>
                </a:cxn>
                <a:cxn ang="0">
                  <a:pos x="174" y="132"/>
                </a:cxn>
                <a:cxn ang="0">
                  <a:pos x="180" y="104"/>
                </a:cxn>
              </a:cxnLst>
              <a:rect l="0" t="0" r="r" b="b"/>
              <a:pathLst>
                <a:path w="195" h="199">
                  <a:moveTo>
                    <a:pt x="180" y="104"/>
                  </a:moveTo>
                  <a:lnTo>
                    <a:pt x="178" y="98"/>
                  </a:lnTo>
                  <a:lnTo>
                    <a:pt x="178" y="86"/>
                  </a:lnTo>
                  <a:lnTo>
                    <a:pt x="194" y="50"/>
                  </a:lnTo>
                  <a:lnTo>
                    <a:pt x="188" y="30"/>
                  </a:lnTo>
                  <a:lnTo>
                    <a:pt x="172" y="20"/>
                  </a:lnTo>
                  <a:lnTo>
                    <a:pt x="168" y="28"/>
                  </a:lnTo>
                  <a:lnTo>
                    <a:pt x="164" y="36"/>
                  </a:lnTo>
                  <a:lnTo>
                    <a:pt x="160" y="50"/>
                  </a:lnTo>
                  <a:lnTo>
                    <a:pt x="154" y="86"/>
                  </a:lnTo>
                  <a:lnTo>
                    <a:pt x="144" y="94"/>
                  </a:lnTo>
                  <a:lnTo>
                    <a:pt x="140" y="88"/>
                  </a:lnTo>
                  <a:lnTo>
                    <a:pt x="140" y="74"/>
                  </a:lnTo>
                  <a:lnTo>
                    <a:pt x="148" y="48"/>
                  </a:lnTo>
                  <a:lnTo>
                    <a:pt x="144" y="30"/>
                  </a:lnTo>
                  <a:lnTo>
                    <a:pt x="134" y="54"/>
                  </a:lnTo>
                  <a:lnTo>
                    <a:pt x="112" y="48"/>
                  </a:lnTo>
                  <a:lnTo>
                    <a:pt x="118" y="46"/>
                  </a:lnTo>
                  <a:lnTo>
                    <a:pt x="122" y="42"/>
                  </a:lnTo>
                  <a:lnTo>
                    <a:pt x="122" y="34"/>
                  </a:lnTo>
                  <a:lnTo>
                    <a:pt x="116" y="20"/>
                  </a:lnTo>
                  <a:lnTo>
                    <a:pt x="112" y="16"/>
                  </a:lnTo>
                  <a:lnTo>
                    <a:pt x="108" y="18"/>
                  </a:lnTo>
                  <a:lnTo>
                    <a:pt x="96" y="32"/>
                  </a:lnTo>
                  <a:lnTo>
                    <a:pt x="90" y="28"/>
                  </a:lnTo>
                  <a:lnTo>
                    <a:pt x="100" y="12"/>
                  </a:lnTo>
                  <a:lnTo>
                    <a:pt x="104" y="0"/>
                  </a:lnTo>
                  <a:lnTo>
                    <a:pt x="88" y="4"/>
                  </a:lnTo>
                  <a:lnTo>
                    <a:pt x="64" y="12"/>
                  </a:lnTo>
                  <a:lnTo>
                    <a:pt x="38" y="24"/>
                  </a:lnTo>
                  <a:lnTo>
                    <a:pt x="34" y="34"/>
                  </a:lnTo>
                  <a:lnTo>
                    <a:pt x="10" y="46"/>
                  </a:lnTo>
                  <a:lnTo>
                    <a:pt x="18" y="56"/>
                  </a:lnTo>
                  <a:lnTo>
                    <a:pt x="24" y="64"/>
                  </a:lnTo>
                  <a:lnTo>
                    <a:pt x="44" y="66"/>
                  </a:lnTo>
                  <a:lnTo>
                    <a:pt x="16" y="72"/>
                  </a:lnTo>
                  <a:lnTo>
                    <a:pt x="10" y="76"/>
                  </a:lnTo>
                  <a:lnTo>
                    <a:pt x="8" y="86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46" y="102"/>
                  </a:lnTo>
                  <a:lnTo>
                    <a:pt x="60" y="106"/>
                  </a:lnTo>
                  <a:lnTo>
                    <a:pt x="68" y="112"/>
                  </a:lnTo>
                  <a:lnTo>
                    <a:pt x="74" y="128"/>
                  </a:lnTo>
                  <a:lnTo>
                    <a:pt x="50" y="120"/>
                  </a:lnTo>
                  <a:lnTo>
                    <a:pt x="36" y="110"/>
                  </a:lnTo>
                  <a:lnTo>
                    <a:pt x="8" y="112"/>
                  </a:lnTo>
                  <a:lnTo>
                    <a:pt x="2" y="122"/>
                  </a:lnTo>
                  <a:lnTo>
                    <a:pt x="0" y="130"/>
                  </a:lnTo>
                  <a:lnTo>
                    <a:pt x="2" y="140"/>
                  </a:lnTo>
                  <a:lnTo>
                    <a:pt x="10" y="148"/>
                  </a:lnTo>
                  <a:lnTo>
                    <a:pt x="18" y="150"/>
                  </a:lnTo>
                  <a:lnTo>
                    <a:pt x="28" y="154"/>
                  </a:lnTo>
                  <a:lnTo>
                    <a:pt x="28" y="156"/>
                  </a:lnTo>
                  <a:lnTo>
                    <a:pt x="26" y="158"/>
                  </a:lnTo>
                  <a:lnTo>
                    <a:pt x="20" y="168"/>
                  </a:lnTo>
                  <a:lnTo>
                    <a:pt x="20" y="182"/>
                  </a:lnTo>
                  <a:lnTo>
                    <a:pt x="22" y="186"/>
                  </a:lnTo>
                  <a:lnTo>
                    <a:pt x="42" y="186"/>
                  </a:lnTo>
                  <a:lnTo>
                    <a:pt x="56" y="192"/>
                  </a:lnTo>
                  <a:lnTo>
                    <a:pt x="84" y="180"/>
                  </a:lnTo>
                  <a:lnTo>
                    <a:pt x="96" y="180"/>
                  </a:lnTo>
                  <a:lnTo>
                    <a:pt x="116" y="170"/>
                  </a:lnTo>
                  <a:lnTo>
                    <a:pt x="116" y="178"/>
                  </a:lnTo>
                  <a:lnTo>
                    <a:pt x="128" y="182"/>
                  </a:lnTo>
                  <a:lnTo>
                    <a:pt x="126" y="192"/>
                  </a:lnTo>
                  <a:lnTo>
                    <a:pt x="134" y="196"/>
                  </a:lnTo>
                  <a:lnTo>
                    <a:pt x="140" y="198"/>
                  </a:lnTo>
                  <a:lnTo>
                    <a:pt x="150" y="198"/>
                  </a:lnTo>
                  <a:lnTo>
                    <a:pt x="166" y="192"/>
                  </a:lnTo>
                  <a:lnTo>
                    <a:pt x="170" y="190"/>
                  </a:lnTo>
                  <a:lnTo>
                    <a:pt x="170" y="178"/>
                  </a:lnTo>
                  <a:lnTo>
                    <a:pt x="154" y="178"/>
                  </a:lnTo>
                  <a:lnTo>
                    <a:pt x="158" y="170"/>
                  </a:lnTo>
                  <a:lnTo>
                    <a:pt x="174" y="166"/>
                  </a:lnTo>
                  <a:lnTo>
                    <a:pt x="180" y="176"/>
                  </a:lnTo>
                  <a:lnTo>
                    <a:pt x="190" y="176"/>
                  </a:lnTo>
                  <a:lnTo>
                    <a:pt x="194" y="170"/>
                  </a:lnTo>
                  <a:lnTo>
                    <a:pt x="194" y="160"/>
                  </a:lnTo>
                  <a:lnTo>
                    <a:pt x="184" y="150"/>
                  </a:lnTo>
                  <a:lnTo>
                    <a:pt x="182" y="146"/>
                  </a:lnTo>
                  <a:lnTo>
                    <a:pt x="174" y="132"/>
                  </a:lnTo>
                  <a:lnTo>
                    <a:pt x="174" y="110"/>
                  </a:lnTo>
                  <a:lnTo>
                    <a:pt x="180" y="1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8" name="Freeform 478"/>
            <p:cNvSpPr>
              <a:spLocks/>
            </p:cNvSpPr>
            <p:nvPr/>
          </p:nvSpPr>
          <p:spPr bwMode="ltGray">
            <a:xfrm>
              <a:off x="2435225" y="836613"/>
              <a:ext cx="636588" cy="574675"/>
            </a:xfrm>
            <a:custGeom>
              <a:avLst/>
              <a:gdLst/>
              <a:ahLst/>
              <a:cxnLst>
                <a:cxn ang="0">
                  <a:pos x="140" y="32"/>
                </a:cxn>
                <a:cxn ang="0">
                  <a:pos x="158" y="26"/>
                </a:cxn>
                <a:cxn ang="0">
                  <a:pos x="176" y="40"/>
                </a:cxn>
                <a:cxn ang="0">
                  <a:pos x="180" y="14"/>
                </a:cxn>
                <a:cxn ang="0">
                  <a:pos x="210" y="28"/>
                </a:cxn>
                <a:cxn ang="0">
                  <a:pos x="220" y="6"/>
                </a:cxn>
                <a:cxn ang="0">
                  <a:pos x="238" y="8"/>
                </a:cxn>
                <a:cxn ang="0">
                  <a:pos x="272" y="6"/>
                </a:cxn>
                <a:cxn ang="0">
                  <a:pos x="292" y="0"/>
                </a:cxn>
                <a:cxn ang="0">
                  <a:pos x="308" y="16"/>
                </a:cxn>
                <a:cxn ang="0">
                  <a:pos x="350" y="18"/>
                </a:cxn>
                <a:cxn ang="0">
                  <a:pos x="376" y="40"/>
                </a:cxn>
                <a:cxn ang="0">
                  <a:pos x="392" y="68"/>
                </a:cxn>
                <a:cxn ang="0">
                  <a:pos x="402" y="86"/>
                </a:cxn>
                <a:cxn ang="0">
                  <a:pos x="322" y="120"/>
                </a:cxn>
                <a:cxn ang="0">
                  <a:pos x="314" y="138"/>
                </a:cxn>
                <a:cxn ang="0">
                  <a:pos x="250" y="180"/>
                </a:cxn>
                <a:cxn ang="0">
                  <a:pos x="224" y="190"/>
                </a:cxn>
                <a:cxn ang="0">
                  <a:pos x="214" y="200"/>
                </a:cxn>
                <a:cxn ang="0">
                  <a:pos x="192" y="220"/>
                </a:cxn>
                <a:cxn ang="0">
                  <a:pos x="156" y="252"/>
                </a:cxn>
                <a:cxn ang="0">
                  <a:pos x="138" y="266"/>
                </a:cxn>
                <a:cxn ang="0">
                  <a:pos x="102" y="266"/>
                </a:cxn>
                <a:cxn ang="0">
                  <a:pos x="100" y="272"/>
                </a:cxn>
                <a:cxn ang="0">
                  <a:pos x="120" y="294"/>
                </a:cxn>
                <a:cxn ang="0">
                  <a:pos x="110" y="312"/>
                </a:cxn>
                <a:cxn ang="0">
                  <a:pos x="72" y="304"/>
                </a:cxn>
                <a:cxn ang="0">
                  <a:pos x="38" y="300"/>
                </a:cxn>
                <a:cxn ang="0">
                  <a:pos x="20" y="296"/>
                </a:cxn>
                <a:cxn ang="0">
                  <a:pos x="4" y="270"/>
                </a:cxn>
                <a:cxn ang="0">
                  <a:pos x="38" y="260"/>
                </a:cxn>
                <a:cxn ang="0">
                  <a:pos x="40" y="234"/>
                </a:cxn>
                <a:cxn ang="0">
                  <a:pos x="58" y="232"/>
                </a:cxn>
                <a:cxn ang="0">
                  <a:pos x="68" y="246"/>
                </a:cxn>
                <a:cxn ang="0">
                  <a:pos x="72" y="226"/>
                </a:cxn>
                <a:cxn ang="0">
                  <a:pos x="68" y="204"/>
                </a:cxn>
                <a:cxn ang="0">
                  <a:pos x="114" y="206"/>
                </a:cxn>
                <a:cxn ang="0">
                  <a:pos x="108" y="178"/>
                </a:cxn>
                <a:cxn ang="0">
                  <a:pos x="108" y="144"/>
                </a:cxn>
                <a:cxn ang="0">
                  <a:pos x="126" y="116"/>
                </a:cxn>
                <a:cxn ang="0">
                  <a:pos x="142" y="130"/>
                </a:cxn>
                <a:cxn ang="0">
                  <a:pos x="148" y="156"/>
                </a:cxn>
                <a:cxn ang="0">
                  <a:pos x="150" y="130"/>
                </a:cxn>
                <a:cxn ang="0">
                  <a:pos x="216" y="110"/>
                </a:cxn>
                <a:cxn ang="0">
                  <a:pos x="162" y="120"/>
                </a:cxn>
                <a:cxn ang="0">
                  <a:pos x="156" y="116"/>
                </a:cxn>
                <a:cxn ang="0">
                  <a:pos x="130" y="108"/>
                </a:cxn>
                <a:cxn ang="0">
                  <a:pos x="114" y="94"/>
                </a:cxn>
                <a:cxn ang="0">
                  <a:pos x="124" y="52"/>
                </a:cxn>
              </a:cxnLst>
              <a:rect l="0" t="0" r="r" b="b"/>
              <a:pathLst>
                <a:path w="403" h="317">
                  <a:moveTo>
                    <a:pt x="112" y="40"/>
                  </a:moveTo>
                  <a:lnTo>
                    <a:pt x="124" y="34"/>
                  </a:lnTo>
                  <a:lnTo>
                    <a:pt x="140" y="32"/>
                  </a:lnTo>
                  <a:lnTo>
                    <a:pt x="142" y="40"/>
                  </a:lnTo>
                  <a:lnTo>
                    <a:pt x="146" y="30"/>
                  </a:lnTo>
                  <a:lnTo>
                    <a:pt x="158" y="26"/>
                  </a:lnTo>
                  <a:lnTo>
                    <a:pt x="164" y="32"/>
                  </a:lnTo>
                  <a:lnTo>
                    <a:pt x="170" y="40"/>
                  </a:lnTo>
                  <a:lnTo>
                    <a:pt x="176" y="40"/>
                  </a:lnTo>
                  <a:lnTo>
                    <a:pt x="172" y="22"/>
                  </a:lnTo>
                  <a:lnTo>
                    <a:pt x="180" y="22"/>
                  </a:lnTo>
                  <a:lnTo>
                    <a:pt x="180" y="14"/>
                  </a:lnTo>
                  <a:lnTo>
                    <a:pt x="196" y="14"/>
                  </a:lnTo>
                  <a:lnTo>
                    <a:pt x="198" y="32"/>
                  </a:lnTo>
                  <a:lnTo>
                    <a:pt x="210" y="28"/>
                  </a:lnTo>
                  <a:lnTo>
                    <a:pt x="214" y="22"/>
                  </a:lnTo>
                  <a:lnTo>
                    <a:pt x="218" y="10"/>
                  </a:lnTo>
                  <a:lnTo>
                    <a:pt x="220" y="6"/>
                  </a:lnTo>
                  <a:lnTo>
                    <a:pt x="226" y="10"/>
                  </a:lnTo>
                  <a:lnTo>
                    <a:pt x="234" y="4"/>
                  </a:lnTo>
                  <a:lnTo>
                    <a:pt x="238" y="8"/>
                  </a:lnTo>
                  <a:lnTo>
                    <a:pt x="244" y="2"/>
                  </a:lnTo>
                  <a:lnTo>
                    <a:pt x="260" y="0"/>
                  </a:lnTo>
                  <a:lnTo>
                    <a:pt x="272" y="6"/>
                  </a:lnTo>
                  <a:lnTo>
                    <a:pt x="272" y="18"/>
                  </a:lnTo>
                  <a:lnTo>
                    <a:pt x="278" y="0"/>
                  </a:lnTo>
                  <a:lnTo>
                    <a:pt x="292" y="0"/>
                  </a:lnTo>
                  <a:lnTo>
                    <a:pt x="304" y="2"/>
                  </a:lnTo>
                  <a:lnTo>
                    <a:pt x="308" y="6"/>
                  </a:lnTo>
                  <a:lnTo>
                    <a:pt x="308" y="16"/>
                  </a:lnTo>
                  <a:lnTo>
                    <a:pt x="318" y="6"/>
                  </a:lnTo>
                  <a:lnTo>
                    <a:pt x="326" y="8"/>
                  </a:lnTo>
                  <a:lnTo>
                    <a:pt x="350" y="18"/>
                  </a:lnTo>
                  <a:lnTo>
                    <a:pt x="376" y="32"/>
                  </a:lnTo>
                  <a:lnTo>
                    <a:pt x="366" y="44"/>
                  </a:lnTo>
                  <a:lnTo>
                    <a:pt x="376" y="40"/>
                  </a:lnTo>
                  <a:lnTo>
                    <a:pt x="396" y="46"/>
                  </a:lnTo>
                  <a:lnTo>
                    <a:pt x="396" y="54"/>
                  </a:lnTo>
                  <a:lnTo>
                    <a:pt x="392" y="68"/>
                  </a:lnTo>
                  <a:lnTo>
                    <a:pt x="400" y="66"/>
                  </a:lnTo>
                  <a:lnTo>
                    <a:pt x="402" y="76"/>
                  </a:lnTo>
                  <a:lnTo>
                    <a:pt x="402" y="86"/>
                  </a:lnTo>
                  <a:lnTo>
                    <a:pt x="394" y="92"/>
                  </a:lnTo>
                  <a:lnTo>
                    <a:pt x="350" y="106"/>
                  </a:lnTo>
                  <a:lnTo>
                    <a:pt x="322" y="120"/>
                  </a:lnTo>
                  <a:lnTo>
                    <a:pt x="338" y="116"/>
                  </a:lnTo>
                  <a:lnTo>
                    <a:pt x="348" y="118"/>
                  </a:lnTo>
                  <a:lnTo>
                    <a:pt x="314" y="138"/>
                  </a:lnTo>
                  <a:lnTo>
                    <a:pt x="278" y="152"/>
                  </a:lnTo>
                  <a:lnTo>
                    <a:pt x="266" y="168"/>
                  </a:lnTo>
                  <a:lnTo>
                    <a:pt x="250" y="180"/>
                  </a:lnTo>
                  <a:lnTo>
                    <a:pt x="234" y="186"/>
                  </a:lnTo>
                  <a:lnTo>
                    <a:pt x="220" y="172"/>
                  </a:lnTo>
                  <a:lnTo>
                    <a:pt x="224" y="190"/>
                  </a:lnTo>
                  <a:lnTo>
                    <a:pt x="202" y="190"/>
                  </a:lnTo>
                  <a:lnTo>
                    <a:pt x="180" y="184"/>
                  </a:lnTo>
                  <a:lnTo>
                    <a:pt x="214" y="200"/>
                  </a:lnTo>
                  <a:lnTo>
                    <a:pt x="204" y="214"/>
                  </a:lnTo>
                  <a:lnTo>
                    <a:pt x="188" y="202"/>
                  </a:lnTo>
                  <a:lnTo>
                    <a:pt x="192" y="220"/>
                  </a:lnTo>
                  <a:lnTo>
                    <a:pt x="174" y="240"/>
                  </a:lnTo>
                  <a:lnTo>
                    <a:pt x="160" y="238"/>
                  </a:lnTo>
                  <a:lnTo>
                    <a:pt x="156" y="252"/>
                  </a:lnTo>
                  <a:lnTo>
                    <a:pt x="144" y="246"/>
                  </a:lnTo>
                  <a:lnTo>
                    <a:pt x="142" y="258"/>
                  </a:lnTo>
                  <a:lnTo>
                    <a:pt x="138" y="266"/>
                  </a:lnTo>
                  <a:lnTo>
                    <a:pt x="130" y="272"/>
                  </a:lnTo>
                  <a:lnTo>
                    <a:pt x="106" y="272"/>
                  </a:lnTo>
                  <a:lnTo>
                    <a:pt x="102" y="266"/>
                  </a:lnTo>
                  <a:lnTo>
                    <a:pt x="104" y="252"/>
                  </a:lnTo>
                  <a:lnTo>
                    <a:pt x="88" y="276"/>
                  </a:lnTo>
                  <a:lnTo>
                    <a:pt x="100" y="272"/>
                  </a:lnTo>
                  <a:lnTo>
                    <a:pt x="116" y="280"/>
                  </a:lnTo>
                  <a:lnTo>
                    <a:pt x="108" y="290"/>
                  </a:lnTo>
                  <a:lnTo>
                    <a:pt x="120" y="294"/>
                  </a:lnTo>
                  <a:lnTo>
                    <a:pt x="118" y="302"/>
                  </a:lnTo>
                  <a:lnTo>
                    <a:pt x="116" y="308"/>
                  </a:lnTo>
                  <a:lnTo>
                    <a:pt x="110" y="312"/>
                  </a:lnTo>
                  <a:lnTo>
                    <a:pt x="90" y="316"/>
                  </a:lnTo>
                  <a:lnTo>
                    <a:pt x="82" y="306"/>
                  </a:lnTo>
                  <a:lnTo>
                    <a:pt x="72" y="304"/>
                  </a:lnTo>
                  <a:lnTo>
                    <a:pt x="62" y="304"/>
                  </a:lnTo>
                  <a:lnTo>
                    <a:pt x="52" y="298"/>
                  </a:lnTo>
                  <a:lnTo>
                    <a:pt x="38" y="300"/>
                  </a:lnTo>
                  <a:lnTo>
                    <a:pt x="40" y="308"/>
                  </a:lnTo>
                  <a:lnTo>
                    <a:pt x="30" y="302"/>
                  </a:lnTo>
                  <a:lnTo>
                    <a:pt x="20" y="296"/>
                  </a:lnTo>
                  <a:lnTo>
                    <a:pt x="10" y="292"/>
                  </a:lnTo>
                  <a:lnTo>
                    <a:pt x="0" y="284"/>
                  </a:lnTo>
                  <a:lnTo>
                    <a:pt x="4" y="270"/>
                  </a:lnTo>
                  <a:lnTo>
                    <a:pt x="20" y="262"/>
                  </a:lnTo>
                  <a:lnTo>
                    <a:pt x="28" y="262"/>
                  </a:lnTo>
                  <a:lnTo>
                    <a:pt x="38" y="260"/>
                  </a:lnTo>
                  <a:lnTo>
                    <a:pt x="46" y="254"/>
                  </a:lnTo>
                  <a:lnTo>
                    <a:pt x="42" y="248"/>
                  </a:lnTo>
                  <a:lnTo>
                    <a:pt x="40" y="234"/>
                  </a:lnTo>
                  <a:lnTo>
                    <a:pt x="48" y="230"/>
                  </a:lnTo>
                  <a:lnTo>
                    <a:pt x="54" y="228"/>
                  </a:lnTo>
                  <a:lnTo>
                    <a:pt x="58" y="232"/>
                  </a:lnTo>
                  <a:lnTo>
                    <a:pt x="64" y="256"/>
                  </a:lnTo>
                  <a:lnTo>
                    <a:pt x="80" y="256"/>
                  </a:lnTo>
                  <a:lnTo>
                    <a:pt x="68" y="246"/>
                  </a:lnTo>
                  <a:lnTo>
                    <a:pt x="70" y="234"/>
                  </a:lnTo>
                  <a:lnTo>
                    <a:pt x="84" y="214"/>
                  </a:lnTo>
                  <a:lnTo>
                    <a:pt x="72" y="226"/>
                  </a:lnTo>
                  <a:lnTo>
                    <a:pt x="56" y="220"/>
                  </a:lnTo>
                  <a:lnTo>
                    <a:pt x="60" y="210"/>
                  </a:lnTo>
                  <a:lnTo>
                    <a:pt x="68" y="204"/>
                  </a:lnTo>
                  <a:lnTo>
                    <a:pt x="72" y="194"/>
                  </a:lnTo>
                  <a:lnTo>
                    <a:pt x="94" y="192"/>
                  </a:lnTo>
                  <a:lnTo>
                    <a:pt x="114" y="206"/>
                  </a:lnTo>
                  <a:lnTo>
                    <a:pt x="120" y="196"/>
                  </a:lnTo>
                  <a:lnTo>
                    <a:pt x="106" y="188"/>
                  </a:lnTo>
                  <a:lnTo>
                    <a:pt x="108" y="178"/>
                  </a:lnTo>
                  <a:lnTo>
                    <a:pt x="110" y="168"/>
                  </a:lnTo>
                  <a:lnTo>
                    <a:pt x="114" y="158"/>
                  </a:lnTo>
                  <a:lnTo>
                    <a:pt x="108" y="144"/>
                  </a:lnTo>
                  <a:lnTo>
                    <a:pt x="120" y="146"/>
                  </a:lnTo>
                  <a:lnTo>
                    <a:pt x="112" y="132"/>
                  </a:lnTo>
                  <a:lnTo>
                    <a:pt x="126" y="116"/>
                  </a:lnTo>
                  <a:lnTo>
                    <a:pt x="128" y="120"/>
                  </a:lnTo>
                  <a:lnTo>
                    <a:pt x="134" y="126"/>
                  </a:lnTo>
                  <a:lnTo>
                    <a:pt x="142" y="130"/>
                  </a:lnTo>
                  <a:lnTo>
                    <a:pt x="144" y="134"/>
                  </a:lnTo>
                  <a:lnTo>
                    <a:pt x="146" y="142"/>
                  </a:lnTo>
                  <a:lnTo>
                    <a:pt x="148" y="156"/>
                  </a:lnTo>
                  <a:lnTo>
                    <a:pt x="152" y="162"/>
                  </a:lnTo>
                  <a:lnTo>
                    <a:pt x="154" y="142"/>
                  </a:lnTo>
                  <a:lnTo>
                    <a:pt x="150" y="130"/>
                  </a:lnTo>
                  <a:lnTo>
                    <a:pt x="180" y="132"/>
                  </a:lnTo>
                  <a:lnTo>
                    <a:pt x="198" y="126"/>
                  </a:lnTo>
                  <a:lnTo>
                    <a:pt x="216" y="110"/>
                  </a:lnTo>
                  <a:lnTo>
                    <a:pt x="192" y="120"/>
                  </a:lnTo>
                  <a:lnTo>
                    <a:pt x="172" y="124"/>
                  </a:lnTo>
                  <a:lnTo>
                    <a:pt x="162" y="120"/>
                  </a:lnTo>
                  <a:lnTo>
                    <a:pt x="172" y="110"/>
                  </a:lnTo>
                  <a:lnTo>
                    <a:pt x="164" y="106"/>
                  </a:lnTo>
                  <a:lnTo>
                    <a:pt x="156" y="116"/>
                  </a:lnTo>
                  <a:lnTo>
                    <a:pt x="152" y="118"/>
                  </a:lnTo>
                  <a:lnTo>
                    <a:pt x="140" y="114"/>
                  </a:lnTo>
                  <a:lnTo>
                    <a:pt x="130" y="108"/>
                  </a:lnTo>
                  <a:lnTo>
                    <a:pt x="144" y="90"/>
                  </a:lnTo>
                  <a:lnTo>
                    <a:pt x="120" y="102"/>
                  </a:lnTo>
                  <a:lnTo>
                    <a:pt x="114" y="94"/>
                  </a:lnTo>
                  <a:lnTo>
                    <a:pt x="112" y="86"/>
                  </a:lnTo>
                  <a:lnTo>
                    <a:pt x="114" y="74"/>
                  </a:lnTo>
                  <a:lnTo>
                    <a:pt x="124" y="52"/>
                  </a:lnTo>
                  <a:lnTo>
                    <a:pt x="110" y="48"/>
                  </a:lnTo>
                  <a:lnTo>
                    <a:pt x="112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69" name="Freeform 479"/>
            <p:cNvSpPr>
              <a:spLocks/>
            </p:cNvSpPr>
            <p:nvPr/>
          </p:nvSpPr>
          <p:spPr bwMode="ltGray">
            <a:xfrm>
              <a:off x="2743200" y="919163"/>
              <a:ext cx="1004888" cy="1514475"/>
            </a:xfrm>
            <a:custGeom>
              <a:avLst/>
              <a:gdLst/>
              <a:ahLst/>
              <a:cxnLst>
                <a:cxn ang="0">
                  <a:pos x="118" y="388"/>
                </a:cxn>
                <a:cxn ang="0">
                  <a:pos x="114" y="336"/>
                </a:cxn>
                <a:cxn ang="0">
                  <a:pos x="24" y="314"/>
                </a:cxn>
                <a:cxn ang="0">
                  <a:pos x="10" y="274"/>
                </a:cxn>
                <a:cxn ang="0">
                  <a:pos x="36" y="252"/>
                </a:cxn>
                <a:cxn ang="0">
                  <a:pos x="38" y="236"/>
                </a:cxn>
                <a:cxn ang="0">
                  <a:pos x="14" y="192"/>
                </a:cxn>
                <a:cxn ang="0">
                  <a:pos x="68" y="178"/>
                </a:cxn>
                <a:cxn ang="0">
                  <a:pos x="112" y="162"/>
                </a:cxn>
                <a:cxn ang="0">
                  <a:pos x="104" y="126"/>
                </a:cxn>
                <a:cxn ang="0">
                  <a:pos x="140" y="98"/>
                </a:cxn>
                <a:cxn ang="0">
                  <a:pos x="162" y="100"/>
                </a:cxn>
                <a:cxn ang="0">
                  <a:pos x="182" y="62"/>
                </a:cxn>
                <a:cxn ang="0">
                  <a:pos x="212" y="52"/>
                </a:cxn>
                <a:cxn ang="0">
                  <a:pos x="276" y="80"/>
                </a:cxn>
                <a:cxn ang="0">
                  <a:pos x="298" y="56"/>
                </a:cxn>
                <a:cxn ang="0">
                  <a:pos x="314" y="64"/>
                </a:cxn>
                <a:cxn ang="0">
                  <a:pos x="344" y="104"/>
                </a:cxn>
                <a:cxn ang="0">
                  <a:pos x="350" y="48"/>
                </a:cxn>
                <a:cxn ang="0">
                  <a:pos x="358" y="22"/>
                </a:cxn>
                <a:cxn ang="0">
                  <a:pos x="404" y="26"/>
                </a:cxn>
                <a:cxn ang="0">
                  <a:pos x="440" y="0"/>
                </a:cxn>
                <a:cxn ang="0">
                  <a:pos x="494" y="12"/>
                </a:cxn>
                <a:cxn ang="0">
                  <a:pos x="504" y="34"/>
                </a:cxn>
                <a:cxn ang="0">
                  <a:pos x="526" y="54"/>
                </a:cxn>
                <a:cxn ang="0">
                  <a:pos x="558" y="86"/>
                </a:cxn>
                <a:cxn ang="0">
                  <a:pos x="496" y="88"/>
                </a:cxn>
                <a:cxn ang="0">
                  <a:pos x="438" y="110"/>
                </a:cxn>
                <a:cxn ang="0">
                  <a:pos x="480" y="98"/>
                </a:cxn>
                <a:cxn ang="0">
                  <a:pos x="518" y="102"/>
                </a:cxn>
                <a:cxn ang="0">
                  <a:pos x="500" y="124"/>
                </a:cxn>
                <a:cxn ang="0">
                  <a:pos x="552" y="106"/>
                </a:cxn>
                <a:cxn ang="0">
                  <a:pos x="506" y="168"/>
                </a:cxn>
                <a:cxn ang="0">
                  <a:pos x="578" y="138"/>
                </a:cxn>
                <a:cxn ang="0">
                  <a:pos x="608" y="118"/>
                </a:cxn>
                <a:cxn ang="0">
                  <a:pos x="636" y="148"/>
                </a:cxn>
                <a:cxn ang="0">
                  <a:pos x="610" y="162"/>
                </a:cxn>
                <a:cxn ang="0">
                  <a:pos x="580" y="180"/>
                </a:cxn>
                <a:cxn ang="0">
                  <a:pos x="580" y="210"/>
                </a:cxn>
                <a:cxn ang="0">
                  <a:pos x="550" y="260"/>
                </a:cxn>
                <a:cxn ang="0">
                  <a:pos x="548" y="350"/>
                </a:cxn>
                <a:cxn ang="0">
                  <a:pos x="512" y="360"/>
                </a:cxn>
                <a:cxn ang="0">
                  <a:pos x="532" y="400"/>
                </a:cxn>
                <a:cxn ang="0">
                  <a:pos x="510" y="456"/>
                </a:cxn>
                <a:cxn ang="0">
                  <a:pos x="490" y="488"/>
                </a:cxn>
                <a:cxn ang="0">
                  <a:pos x="488" y="570"/>
                </a:cxn>
                <a:cxn ang="0">
                  <a:pos x="444" y="564"/>
                </a:cxn>
                <a:cxn ang="0">
                  <a:pos x="422" y="616"/>
                </a:cxn>
                <a:cxn ang="0">
                  <a:pos x="364" y="630"/>
                </a:cxn>
                <a:cxn ang="0">
                  <a:pos x="312" y="678"/>
                </a:cxn>
                <a:cxn ang="0">
                  <a:pos x="240" y="696"/>
                </a:cxn>
                <a:cxn ang="0">
                  <a:pos x="212" y="746"/>
                </a:cxn>
                <a:cxn ang="0">
                  <a:pos x="182" y="812"/>
                </a:cxn>
                <a:cxn ang="0">
                  <a:pos x="144" y="820"/>
                </a:cxn>
                <a:cxn ang="0">
                  <a:pos x="100" y="766"/>
                </a:cxn>
                <a:cxn ang="0">
                  <a:pos x="82" y="626"/>
                </a:cxn>
                <a:cxn ang="0">
                  <a:pos x="134" y="576"/>
                </a:cxn>
                <a:cxn ang="0">
                  <a:pos x="102" y="522"/>
                </a:cxn>
                <a:cxn ang="0">
                  <a:pos x="124" y="488"/>
                </a:cxn>
                <a:cxn ang="0">
                  <a:pos x="116" y="460"/>
                </a:cxn>
              </a:cxnLst>
              <a:rect l="0" t="0" r="r" b="b"/>
              <a:pathLst>
                <a:path w="637" h="835">
                  <a:moveTo>
                    <a:pt x="116" y="432"/>
                  </a:moveTo>
                  <a:lnTo>
                    <a:pt x="114" y="396"/>
                  </a:lnTo>
                  <a:lnTo>
                    <a:pt x="118" y="388"/>
                  </a:lnTo>
                  <a:lnTo>
                    <a:pt x="106" y="356"/>
                  </a:lnTo>
                  <a:lnTo>
                    <a:pt x="112" y="346"/>
                  </a:lnTo>
                  <a:lnTo>
                    <a:pt x="114" y="336"/>
                  </a:lnTo>
                  <a:lnTo>
                    <a:pt x="78" y="310"/>
                  </a:lnTo>
                  <a:lnTo>
                    <a:pt x="40" y="306"/>
                  </a:lnTo>
                  <a:lnTo>
                    <a:pt x="24" y="314"/>
                  </a:lnTo>
                  <a:lnTo>
                    <a:pt x="4" y="288"/>
                  </a:lnTo>
                  <a:lnTo>
                    <a:pt x="24" y="282"/>
                  </a:lnTo>
                  <a:lnTo>
                    <a:pt x="10" y="274"/>
                  </a:lnTo>
                  <a:lnTo>
                    <a:pt x="0" y="262"/>
                  </a:lnTo>
                  <a:lnTo>
                    <a:pt x="10" y="250"/>
                  </a:lnTo>
                  <a:lnTo>
                    <a:pt x="36" y="252"/>
                  </a:lnTo>
                  <a:lnTo>
                    <a:pt x="52" y="258"/>
                  </a:lnTo>
                  <a:lnTo>
                    <a:pt x="56" y="248"/>
                  </a:lnTo>
                  <a:lnTo>
                    <a:pt x="38" y="236"/>
                  </a:lnTo>
                  <a:lnTo>
                    <a:pt x="18" y="234"/>
                  </a:lnTo>
                  <a:lnTo>
                    <a:pt x="0" y="204"/>
                  </a:lnTo>
                  <a:lnTo>
                    <a:pt x="14" y="192"/>
                  </a:lnTo>
                  <a:lnTo>
                    <a:pt x="40" y="186"/>
                  </a:lnTo>
                  <a:lnTo>
                    <a:pt x="46" y="182"/>
                  </a:lnTo>
                  <a:lnTo>
                    <a:pt x="68" y="178"/>
                  </a:lnTo>
                  <a:lnTo>
                    <a:pt x="90" y="180"/>
                  </a:lnTo>
                  <a:lnTo>
                    <a:pt x="94" y="182"/>
                  </a:lnTo>
                  <a:lnTo>
                    <a:pt x="112" y="162"/>
                  </a:lnTo>
                  <a:lnTo>
                    <a:pt x="118" y="142"/>
                  </a:lnTo>
                  <a:lnTo>
                    <a:pt x="100" y="138"/>
                  </a:lnTo>
                  <a:lnTo>
                    <a:pt x="104" y="126"/>
                  </a:lnTo>
                  <a:lnTo>
                    <a:pt x="110" y="116"/>
                  </a:lnTo>
                  <a:lnTo>
                    <a:pt x="120" y="110"/>
                  </a:lnTo>
                  <a:lnTo>
                    <a:pt x="140" y="98"/>
                  </a:lnTo>
                  <a:lnTo>
                    <a:pt x="146" y="90"/>
                  </a:lnTo>
                  <a:lnTo>
                    <a:pt x="160" y="92"/>
                  </a:lnTo>
                  <a:lnTo>
                    <a:pt x="162" y="100"/>
                  </a:lnTo>
                  <a:lnTo>
                    <a:pt x="172" y="88"/>
                  </a:lnTo>
                  <a:lnTo>
                    <a:pt x="182" y="82"/>
                  </a:lnTo>
                  <a:lnTo>
                    <a:pt x="182" y="62"/>
                  </a:lnTo>
                  <a:lnTo>
                    <a:pt x="198" y="58"/>
                  </a:lnTo>
                  <a:lnTo>
                    <a:pt x="202" y="80"/>
                  </a:lnTo>
                  <a:lnTo>
                    <a:pt x="212" y="52"/>
                  </a:lnTo>
                  <a:lnTo>
                    <a:pt x="240" y="52"/>
                  </a:lnTo>
                  <a:lnTo>
                    <a:pt x="268" y="42"/>
                  </a:lnTo>
                  <a:lnTo>
                    <a:pt x="276" y="80"/>
                  </a:lnTo>
                  <a:lnTo>
                    <a:pt x="296" y="88"/>
                  </a:lnTo>
                  <a:lnTo>
                    <a:pt x="296" y="68"/>
                  </a:lnTo>
                  <a:lnTo>
                    <a:pt x="298" y="56"/>
                  </a:lnTo>
                  <a:lnTo>
                    <a:pt x="302" y="48"/>
                  </a:lnTo>
                  <a:lnTo>
                    <a:pt x="310" y="54"/>
                  </a:lnTo>
                  <a:lnTo>
                    <a:pt x="314" y="64"/>
                  </a:lnTo>
                  <a:lnTo>
                    <a:pt x="320" y="82"/>
                  </a:lnTo>
                  <a:lnTo>
                    <a:pt x="326" y="100"/>
                  </a:lnTo>
                  <a:lnTo>
                    <a:pt x="344" y="104"/>
                  </a:lnTo>
                  <a:lnTo>
                    <a:pt x="336" y="80"/>
                  </a:lnTo>
                  <a:lnTo>
                    <a:pt x="334" y="44"/>
                  </a:lnTo>
                  <a:lnTo>
                    <a:pt x="350" y="48"/>
                  </a:lnTo>
                  <a:lnTo>
                    <a:pt x="354" y="42"/>
                  </a:lnTo>
                  <a:lnTo>
                    <a:pt x="364" y="36"/>
                  </a:lnTo>
                  <a:lnTo>
                    <a:pt x="358" y="22"/>
                  </a:lnTo>
                  <a:lnTo>
                    <a:pt x="374" y="14"/>
                  </a:lnTo>
                  <a:lnTo>
                    <a:pt x="384" y="12"/>
                  </a:lnTo>
                  <a:lnTo>
                    <a:pt x="404" y="26"/>
                  </a:lnTo>
                  <a:lnTo>
                    <a:pt x="414" y="14"/>
                  </a:lnTo>
                  <a:lnTo>
                    <a:pt x="426" y="6"/>
                  </a:lnTo>
                  <a:lnTo>
                    <a:pt x="440" y="0"/>
                  </a:lnTo>
                  <a:lnTo>
                    <a:pt x="456" y="0"/>
                  </a:lnTo>
                  <a:lnTo>
                    <a:pt x="478" y="6"/>
                  </a:lnTo>
                  <a:lnTo>
                    <a:pt x="494" y="12"/>
                  </a:lnTo>
                  <a:lnTo>
                    <a:pt x="516" y="18"/>
                  </a:lnTo>
                  <a:lnTo>
                    <a:pt x="524" y="24"/>
                  </a:lnTo>
                  <a:lnTo>
                    <a:pt x="504" y="34"/>
                  </a:lnTo>
                  <a:lnTo>
                    <a:pt x="530" y="38"/>
                  </a:lnTo>
                  <a:lnTo>
                    <a:pt x="538" y="44"/>
                  </a:lnTo>
                  <a:lnTo>
                    <a:pt x="526" y="54"/>
                  </a:lnTo>
                  <a:lnTo>
                    <a:pt x="542" y="54"/>
                  </a:lnTo>
                  <a:lnTo>
                    <a:pt x="570" y="74"/>
                  </a:lnTo>
                  <a:lnTo>
                    <a:pt x="558" y="86"/>
                  </a:lnTo>
                  <a:lnTo>
                    <a:pt x="542" y="92"/>
                  </a:lnTo>
                  <a:lnTo>
                    <a:pt x="520" y="90"/>
                  </a:lnTo>
                  <a:lnTo>
                    <a:pt x="496" y="88"/>
                  </a:lnTo>
                  <a:lnTo>
                    <a:pt x="480" y="90"/>
                  </a:lnTo>
                  <a:lnTo>
                    <a:pt x="468" y="96"/>
                  </a:lnTo>
                  <a:lnTo>
                    <a:pt x="438" y="110"/>
                  </a:lnTo>
                  <a:lnTo>
                    <a:pt x="440" y="118"/>
                  </a:lnTo>
                  <a:lnTo>
                    <a:pt x="454" y="110"/>
                  </a:lnTo>
                  <a:lnTo>
                    <a:pt x="480" y="98"/>
                  </a:lnTo>
                  <a:lnTo>
                    <a:pt x="492" y="98"/>
                  </a:lnTo>
                  <a:lnTo>
                    <a:pt x="506" y="100"/>
                  </a:lnTo>
                  <a:lnTo>
                    <a:pt x="518" y="102"/>
                  </a:lnTo>
                  <a:lnTo>
                    <a:pt x="516" y="116"/>
                  </a:lnTo>
                  <a:lnTo>
                    <a:pt x="500" y="118"/>
                  </a:lnTo>
                  <a:lnTo>
                    <a:pt x="500" y="124"/>
                  </a:lnTo>
                  <a:lnTo>
                    <a:pt x="532" y="122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0" y="126"/>
                  </a:lnTo>
                  <a:lnTo>
                    <a:pt x="528" y="144"/>
                  </a:lnTo>
                  <a:lnTo>
                    <a:pt x="506" y="168"/>
                  </a:lnTo>
                  <a:lnTo>
                    <a:pt x="550" y="146"/>
                  </a:lnTo>
                  <a:lnTo>
                    <a:pt x="560" y="130"/>
                  </a:lnTo>
                  <a:lnTo>
                    <a:pt x="578" y="138"/>
                  </a:lnTo>
                  <a:lnTo>
                    <a:pt x="582" y="122"/>
                  </a:lnTo>
                  <a:lnTo>
                    <a:pt x="596" y="118"/>
                  </a:lnTo>
                  <a:lnTo>
                    <a:pt x="608" y="118"/>
                  </a:lnTo>
                  <a:lnTo>
                    <a:pt x="622" y="124"/>
                  </a:lnTo>
                  <a:lnTo>
                    <a:pt x="634" y="142"/>
                  </a:lnTo>
                  <a:lnTo>
                    <a:pt x="636" y="148"/>
                  </a:lnTo>
                  <a:lnTo>
                    <a:pt x="626" y="156"/>
                  </a:lnTo>
                  <a:lnTo>
                    <a:pt x="620" y="164"/>
                  </a:lnTo>
                  <a:lnTo>
                    <a:pt x="610" y="162"/>
                  </a:lnTo>
                  <a:lnTo>
                    <a:pt x="610" y="172"/>
                  </a:lnTo>
                  <a:lnTo>
                    <a:pt x="600" y="182"/>
                  </a:lnTo>
                  <a:lnTo>
                    <a:pt x="580" y="180"/>
                  </a:lnTo>
                  <a:lnTo>
                    <a:pt x="592" y="190"/>
                  </a:lnTo>
                  <a:lnTo>
                    <a:pt x="574" y="200"/>
                  </a:lnTo>
                  <a:lnTo>
                    <a:pt x="580" y="210"/>
                  </a:lnTo>
                  <a:lnTo>
                    <a:pt x="566" y="226"/>
                  </a:lnTo>
                  <a:lnTo>
                    <a:pt x="556" y="242"/>
                  </a:lnTo>
                  <a:lnTo>
                    <a:pt x="550" y="260"/>
                  </a:lnTo>
                  <a:lnTo>
                    <a:pt x="542" y="314"/>
                  </a:lnTo>
                  <a:lnTo>
                    <a:pt x="554" y="330"/>
                  </a:lnTo>
                  <a:lnTo>
                    <a:pt x="548" y="350"/>
                  </a:lnTo>
                  <a:lnTo>
                    <a:pt x="526" y="338"/>
                  </a:lnTo>
                  <a:lnTo>
                    <a:pt x="510" y="344"/>
                  </a:lnTo>
                  <a:lnTo>
                    <a:pt x="512" y="360"/>
                  </a:lnTo>
                  <a:lnTo>
                    <a:pt x="528" y="366"/>
                  </a:lnTo>
                  <a:lnTo>
                    <a:pt x="532" y="382"/>
                  </a:lnTo>
                  <a:lnTo>
                    <a:pt x="532" y="400"/>
                  </a:lnTo>
                  <a:lnTo>
                    <a:pt x="526" y="424"/>
                  </a:lnTo>
                  <a:lnTo>
                    <a:pt x="516" y="444"/>
                  </a:lnTo>
                  <a:lnTo>
                    <a:pt x="510" y="456"/>
                  </a:lnTo>
                  <a:lnTo>
                    <a:pt x="504" y="462"/>
                  </a:lnTo>
                  <a:lnTo>
                    <a:pt x="488" y="472"/>
                  </a:lnTo>
                  <a:lnTo>
                    <a:pt x="490" y="488"/>
                  </a:lnTo>
                  <a:lnTo>
                    <a:pt x="488" y="508"/>
                  </a:lnTo>
                  <a:lnTo>
                    <a:pt x="488" y="548"/>
                  </a:lnTo>
                  <a:lnTo>
                    <a:pt x="488" y="570"/>
                  </a:lnTo>
                  <a:lnTo>
                    <a:pt x="460" y="562"/>
                  </a:lnTo>
                  <a:lnTo>
                    <a:pt x="450" y="538"/>
                  </a:lnTo>
                  <a:lnTo>
                    <a:pt x="444" y="564"/>
                  </a:lnTo>
                  <a:lnTo>
                    <a:pt x="452" y="572"/>
                  </a:lnTo>
                  <a:lnTo>
                    <a:pt x="476" y="580"/>
                  </a:lnTo>
                  <a:lnTo>
                    <a:pt x="422" y="616"/>
                  </a:lnTo>
                  <a:lnTo>
                    <a:pt x="402" y="620"/>
                  </a:lnTo>
                  <a:lnTo>
                    <a:pt x="378" y="628"/>
                  </a:lnTo>
                  <a:lnTo>
                    <a:pt x="364" y="630"/>
                  </a:lnTo>
                  <a:lnTo>
                    <a:pt x="354" y="628"/>
                  </a:lnTo>
                  <a:lnTo>
                    <a:pt x="334" y="648"/>
                  </a:lnTo>
                  <a:lnTo>
                    <a:pt x="312" y="678"/>
                  </a:lnTo>
                  <a:lnTo>
                    <a:pt x="282" y="686"/>
                  </a:lnTo>
                  <a:lnTo>
                    <a:pt x="262" y="688"/>
                  </a:lnTo>
                  <a:lnTo>
                    <a:pt x="240" y="696"/>
                  </a:lnTo>
                  <a:lnTo>
                    <a:pt x="226" y="716"/>
                  </a:lnTo>
                  <a:lnTo>
                    <a:pt x="224" y="734"/>
                  </a:lnTo>
                  <a:lnTo>
                    <a:pt x="212" y="746"/>
                  </a:lnTo>
                  <a:lnTo>
                    <a:pt x="202" y="756"/>
                  </a:lnTo>
                  <a:lnTo>
                    <a:pt x="196" y="770"/>
                  </a:lnTo>
                  <a:lnTo>
                    <a:pt x="182" y="812"/>
                  </a:lnTo>
                  <a:lnTo>
                    <a:pt x="172" y="830"/>
                  </a:lnTo>
                  <a:lnTo>
                    <a:pt x="160" y="834"/>
                  </a:lnTo>
                  <a:lnTo>
                    <a:pt x="144" y="820"/>
                  </a:lnTo>
                  <a:lnTo>
                    <a:pt x="126" y="806"/>
                  </a:lnTo>
                  <a:lnTo>
                    <a:pt x="114" y="806"/>
                  </a:lnTo>
                  <a:lnTo>
                    <a:pt x="100" y="766"/>
                  </a:lnTo>
                  <a:lnTo>
                    <a:pt x="86" y="704"/>
                  </a:lnTo>
                  <a:lnTo>
                    <a:pt x="78" y="656"/>
                  </a:lnTo>
                  <a:lnTo>
                    <a:pt x="82" y="626"/>
                  </a:lnTo>
                  <a:lnTo>
                    <a:pt x="94" y="602"/>
                  </a:lnTo>
                  <a:lnTo>
                    <a:pt x="128" y="580"/>
                  </a:lnTo>
                  <a:lnTo>
                    <a:pt x="134" y="576"/>
                  </a:lnTo>
                  <a:lnTo>
                    <a:pt x="142" y="550"/>
                  </a:lnTo>
                  <a:lnTo>
                    <a:pt x="118" y="546"/>
                  </a:lnTo>
                  <a:lnTo>
                    <a:pt x="102" y="522"/>
                  </a:lnTo>
                  <a:lnTo>
                    <a:pt x="128" y="526"/>
                  </a:lnTo>
                  <a:lnTo>
                    <a:pt x="134" y="516"/>
                  </a:lnTo>
                  <a:lnTo>
                    <a:pt x="124" y="488"/>
                  </a:lnTo>
                  <a:lnTo>
                    <a:pt x="106" y="498"/>
                  </a:lnTo>
                  <a:lnTo>
                    <a:pt x="102" y="482"/>
                  </a:lnTo>
                  <a:lnTo>
                    <a:pt x="116" y="460"/>
                  </a:lnTo>
                  <a:lnTo>
                    <a:pt x="116" y="4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0" name="Freeform 480"/>
            <p:cNvSpPr>
              <a:spLocks/>
            </p:cNvSpPr>
            <p:nvPr/>
          </p:nvSpPr>
          <p:spPr bwMode="ltGray">
            <a:xfrm>
              <a:off x="2887663" y="1889125"/>
              <a:ext cx="46037" cy="587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12"/>
                </a:cxn>
                <a:cxn ang="0">
                  <a:pos x="28" y="24"/>
                </a:cxn>
                <a:cxn ang="0">
                  <a:pos x="20" y="32"/>
                </a:cxn>
                <a:cxn ang="0">
                  <a:pos x="6" y="28"/>
                </a:cxn>
                <a:cxn ang="0">
                  <a:pos x="0" y="14"/>
                </a:cxn>
                <a:cxn ang="0">
                  <a:pos x="6" y="0"/>
                </a:cxn>
              </a:cxnLst>
              <a:rect l="0" t="0" r="r" b="b"/>
              <a:pathLst>
                <a:path w="29" h="33">
                  <a:moveTo>
                    <a:pt x="6" y="0"/>
                  </a:moveTo>
                  <a:lnTo>
                    <a:pt x="16" y="12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6" y="28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1" name="Freeform 481"/>
            <p:cNvSpPr>
              <a:spLocks/>
            </p:cNvSpPr>
            <p:nvPr/>
          </p:nvSpPr>
          <p:spPr bwMode="ltGray">
            <a:xfrm>
              <a:off x="1663700" y="1308100"/>
              <a:ext cx="225425" cy="215900"/>
            </a:xfrm>
            <a:custGeom>
              <a:avLst/>
              <a:gdLst/>
              <a:ahLst/>
              <a:cxnLst>
                <a:cxn ang="0">
                  <a:pos x="140" y="58"/>
                </a:cxn>
                <a:cxn ang="0">
                  <a:pos x="142" y="42"/>
                </a:cxn>
                <a:cxn ang="0">
                  <a:pos x="140" y="40"/>
                </a:cxn>
                <a:cxn ang="0">
                  <a:pos x="140" y="30"/>
                </a:cxn>
                <a:cxn ang="0">
                  <a:pos x="130" y="20"/>
                </a:cxn>
                <a:cxn ang="0">
                  <a:pos x="124" y="20"/>
                </a:cxn>
                <a:cxn ang="0">
                  <a:pos x="122" y="22"/>
                </a:cxn>
                <a:cxn ang="0">
                  <a:pos x="118" y="20"/>
                </a:cxn>
                <a:cxn ang="0">
                  <a:pos x="116" y="20"/>
                </a:cxn>
                <a:cxn ang="0">
                  <a:pos x="116" y="16"/>
                </a:cxn>
                <a:cxn ang="0">
                  <a:pos x="104" y="8"/>
                </a:cxn>
                <a:cxn ang="0">
                  <a:pos x="102" y="2"/>
                </a:cxn>
                <a:cxn ang="0">
                  <a:pos x="92" y="0"/>
                </a:cxn>
                <a:cxn ang="0">
                  <a:pos x="82" y="4"/>
                </a:cxn>
                <a:cxn ang="0">
                  <a:pos x="60" y="2"/>
                </a:cxn>
                <a:cxn ang="0">
                  <a:pos x="58" y="16"/>
                </a:cxn>
                <a:cxn ang="0">
                  <a:pos x="60" y="24"/>
                </a:cxn>
                <a:cxn ang="0">
                  <a:pos x="52" y="28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6"/>
                </a:cxn>
                <a:cxn ang="0">
                  <a:pos x="22" y="62"/>
                </a:cxn>
                <a:cxn ang="0">
                  <a:pos x="2" y="72"/>
                </a:cxn>
                <a:cxn ang="0">
                  <a:pos x="0" y="82"/>
                </a:cxn>
                <a:cxn ang="0">
                  <a:pos x="2" y="90"/>
                </a:cxn>
                <a:cxn ang="0">
                  <a:pos x="2" y="110"/>
                </a:cxn>
                <a:cxn ang="0">
                  <a:pos x="0" y="118"/>
                </a:cxn>
                <a:cxn ang="0">
                  <a:pos x="8" y="118"/>
                </a:cxn>
                <a:cxn ang="0">
                  <a:pos x="16" y="118"/>
                </a:cxn>
                <a:cxn ang="0">
                  <a:pos x="20" y="114"/>
                </a:cxn>
                <a:cxn ang="0">
                  <a:pos x="22" y="110"/>
                </a:cxn>
                <a:cxn ang="0">
                  <a:pos x="26" y="108"/>
                </a:cxn>
                <a:cxn ang="0">
                  <a:pos x="26" y="118"/>
                </a:cxn>
                <a:cxn ang="0">
                  <a:pos x="36" y="118"/>
                </a:cxn>
                <a:cxn ang="0">
                  <a:pos x="42" y="112"/>
                </a:cxn>
                <a:cxn ang="0">
                  <a:pos x="46" y="102"/>
                </a:cxn>
                <a:cxn ang="0">
                  <a:pos x="52" y="96"/>
                </a:cxn>
                <a:cxn ang="0">
                  <a:pos x="60" y="92"/>
                </a:cxn>
                <a:cxn ang="0">
                  <a:pos x="66" y="94"/>
                </a:cxn>
                <a:cxn ang="0">
                  <a:pos x="80" y="76"/>
                </a:cxn>
                <a:cxn ang="0">
                  <a:pos x="90" y="76"/>
                </a:cxn>
                <a:cxn ang="0">
                  <a:pos x="120" y="66"/>
                </a:cxn>
                <a:cxn ang="0">
                  <a:pos x="136" y="64"/>
                </a:cxn>
                <a:cxn ang="0">
                  <a:pos x="140" y="58"/>
                </a:cxn>
              </a:cxnLst>
              <a:rect l="0" t="0" r="r" b="b"/>
              <a:pathLst>
                <a:path w="143" h="119">
                  <a:moveTo>
                    <a:pt x="140" y="58"/>
                  </a:moveTo>
                  <a:lnTo>
                    <a:pt x="142" y="42"/>
                  </a:lnTo>
                  <a:lnTo>
                    <a:pt x="140" y="40"/>
                  </a:lnTo>
                  <a:lnTo>
                    <a:pt x="140" y="30"/>
                  </a:lnTo>
                  <a:lnTo>
                    <a:pt x="130" y="20"/>
                  </a:lnTo>
                  <a:lnTo>
                    <a:pt x="124" y="20"/>
                  </a:lnTo>
                  <a:lnTo>
                    <a:pt x="122" y="22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6" y="16"/>
                  </a:lnTo>
                  <a:lnTo>
                    <a:pt x="104" y="8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2" y="4"/>
                  </a:lnTo>
                  <a:lnTo>
                    <a:pt x="60" y="2"/>
                  </a:lnTo>
                  <a:lnTo>
                    <a:pt x="58" y="16"/>
                  </a:lnTo>
                  <a:lnTo>
                    <a:pt x="60" y="24"/>
                  </a:lnTo>
                  <a:lnTo>
                    <a:pt x="52" y="28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6"/>
                  </a:lnTo>
                  <a:lnTo>
                    <a:pt x="22" y="62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110"/>
                  </a:lnTo>
                  <a:lnTo>
                    <a:pt x="0" y="118"/>
                  </a:lnTo>
                  <a:lnTo>
                    <a:pt x="8" y="118"/>
                  </a:lnTo>
                  <a:lnTo>
                    <a:pt x="16" y="118"/>
                  </a:lnTo>
                  <a:lnTo>
                    <a:pt x="20" y="114"/>
                  </a:lnTo>
                  <a:lnTo>
                    <a:pt x="22" y="110"/>
                  </a:lnTo>
                  <a:lnTo>
                    <a:pt x="26" y="108"/>
                  </a:lnTo>
                  <a:lnTo>
                    <a:pt x="26" y="118"/>
                  </a:lnTo>
                  <a:lnTo>
                    <a:pt x="36" y="118"/>
                  </a:lnTo>
                  <a:lnTo>
                    <a:pt x="42" y="112"/>
                  </a:lnTo>
                  <a:lnTo>
                    <a:pt x="46" y="102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6" y="94"/>
                  </a:lnTo>
                  <a:lnTo>
                    <a:pt x="80" y="76"/>
                  </a:lnTo>
                  <a:lnTo>
                    <a:pt x="90" y="76"/>
                  </a:lnTo>
                  <a:lnTo>
                    <a:pt x="120" y="66"/>
                  </a:lnTo>
                  <a:lnTo>
                    <a:pt x="136" y="64"/>
                  </a:lnTo>
                  <a:lnTo>
                    <a:pt x="140" y="5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2" name="Freeform 482"/>
            <p:cNvSpPr>
              <a:spLocks/>
            </p:cNvSpPr>
            <p:nvPr/>
          </p:nvSpPr>
          <p:spPr bwMode="ltGray">
            <a:xfrm>
              <a:off x="1739900" y="4389438"/>
              <a:ext cx="33338" cy="50800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0" y="22"/>
                </a:cxn>
                <a:cxn ang="0">
                  <a:pos x="4" y="28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14" y="6"/>
                </a:cxn>
              </a:cxnLst>
              <a:rect l="0" t="0" r="r" b="b"/>
              <a:pathLst>
                <a:path w="21" h="29">
                  <a:moveTo>
                    <a:pt x="14" y="6"/>
                  </a:moveTo>
                  <a:lnTo>
                    <a:pt x="20" y="22"/>
                  </a:lnTo>
                  <a:lnTo>
                    <a:pt x="4" y="28"/>
                  </a:lnTo>
                  <a:lnTo>
                    <a:pt x="6" y="18"/>
                  </a:lnTo>
                  <a:lnTo>
                    <a:pt x="0" y="0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3" name="Oval 483"/>
            <p:cNvSpPr>
              <a:spLocks noChangeArrowheads="1"/>
            </p:cNvSpPr>
            <p:nvPr/>
          </p:nvSpPr>
          <p:spPr bwMode="ltGray">
            <a:xfrm>
              <a:off x="1782763" y="4405313"/>
              <a:ext cx="3175" cy="793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4" name="Freeform 484"/>
            <p:cNvSpPr>
              <a:spLocks/>
            </p:cNvSpPr>
            <p:nvPr/>
          </p:nvSpPr>
          <p:spPr bwMode="ltGray">
            <a:xfrm>
              <a:off x="4865688" y="3222625"/>
              <a:ext cx="52387" cy="3968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8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10" y="22"/>
                </a:cxn>
                <a:cxn ang="0">
                  <a:pos x="22" y="16"/>
                </a:cxn>
                <a:cxn ang="0">
                  <a:pos x="28" y="16"/>
                </a:cxn>
                <a:cxn ang="0">
                  <a:pos x="26" y="10"/>
                </a:cxn>
                <a:cxn ang="0">
                  <a:pos x="34" y="4"/>
                </a:cxn>
                <a:cxn ang="0">
                  <a:pos x="32" y="0"/>
                </a:cxn>
                <a:cxn ang="0">
                  <a:pos x="24" y="6"/>
                </a:cxn>
                <a:cxn ang="0">
                  <a:pos x="10" y="4"/>
                </a:cxn>
              </a:cxnLst>
              <a:rect l="0" t="0" r="r" b="b"/>
              <a:pathLst>
                <a:path w="35" h="23">
                  <a:moveTo>
                    <a:pt x="10" y="4"/>
                  </a:moveTo>
                  <a:lnTo>
                    <a:pt x="8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0" y="22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6" y="10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24" y="6"/>
                  </a:lnTo>
                  <a:lnTo>
                    <a:pt x="10" y="4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5" name="Freeform 485"/>
            <p:cNvSpPr>
              <a:spLocks/>
            </p:cNvSpPr>
            <p:nvPr/>
          </p:nvSpPr>
          <p:spPr bwMode="ltGray">
            <a:xfrm>
              <a:off x="4645025" y="3211513"/>
              <a:ext cx="71438" cy="33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12" y="10"/>
                </a:cxn>
                <a:cxn ang="0">
                  <a:pos x="20" y="14"/>
                </a:cxn>
                <a:cxn ang="0">
                  <a:pos x="22" y="18"/>
                </a:cxn>
                <a:cxn ang="0">
                  <a:pos x="40" y="18"/>
                </a:cxn>
                <a:cxn ang="0">
                  <a:pos x="46" y="12"/>
                </a:cxn>
                <a:cxn ang="0">
                  <a:pos x="46" y="8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8"/>
                </a:cxn>
                <a:cxn ang="0">
                  <a:pos x="3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47" h="19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40" y="18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6" name="Freeform 486"/>
            <p:cNvSpPr>
              <a:spLocks/>
            </p:cNvSpPr>
            <p:nvPr/>
          </p:nvSpPr>
          <p:spPr bwMode="ltGray">
            <a:xfrm>
              <a:off x="4749800" y="3194050"/>
              <a:ext cx="15875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7" name="Freeform 487"/>
            <p:cNvSpPr>
              <a:spLocks/>
            </p:cNvSpPr>
            <p:nvPr/>
          </p:nvSpPr>
          <p:spPr bwMode="ltGray">
            <a:xfrm>
              <a:off x="4387850" y="3101975"/>
              <a:ext cx="71438" cy="571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2" y="8"/>
                </a:cxn>
                <a:cxn ang="0">
                  <a:pos x="38" y="14"/>
                </a:cxn>
                <a:cxn ang="0">
                  <a:pos x="38" y="18"/>
                </a:cxn>
                <a:cxn ang="0">
                  <a:pos x="40" y="22"/>
                </a:cxn>
                <a:cxn ang="0">
                  <a:pos x="38" y="24"/>
                </a:cxn>
                <a:cxn ang="0">
                  <a:pos x="36" y="30"/>
                </a:cxn>
                <a:cxn ang="0">
                  <a:pos x="34" y="28"/>
                </a:cxn>
                <a:cxn ang="0">
                  <a:pos x="30" y="28"/>
                </a:cxn>
                <a:cxn ang="0">
                  <a:pos x="28" y="24"/>
                </a:cxn>
                <a:cxn ang="0">
                  <a:pos x="18" y="18"/>
                </a:cxn>
                <a:cxn ang="0">
                  <a:pos x="14" y="18"/>
                </a:cxn>
                <a:cxn ang="0">
                  <a:pos x="10" y="14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44" y="0"/>
                </a:cxn>
              </a:cxnLst>
              <a:rect l="0" t="0" r="r" b="b"/>
              <a:pathLst>
                <a:path w="45" h="31">
                  <a:moveTo>
                    <a:pt x="44" y="0"/>
                  </a:moveTo>
                  <a:lnTo>
                    <a:pt x="42" y="8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40" y="22"/>
                  </a:lnTo>
                  <a:lnTo>
                    <a:pt x="38" y="24"/>
                  </a:lnTo>
                  <a:lnTo>
                    <a:pt x="36" y="30"/>
                  </a:lnTo>
                  <a:lnTo>
                    <a:pt x="34" y="28"/>
                  </a:lnTo>
                  <a:lnTo>
                    <a:pt x="30" y="28"/>
                  </a:lnTo>
                  <a:lnTo>
                    <a:pt x="28" y="2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44" y="0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8" name="Freeform 488"/>
            <p:cNvSpPr>
              <a:spLocks/>
            </p:cNvSpPr>
            <p:nvPr/>
          </p:nvSpPr>
          <p:spPr bwMode="ltGray">
            <a:xfrm>
              <a:off x="5454650" y="4000500"/>
              <a:ext cx="30163" cy="127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0" y="6"/>
                </a:cxn>
                <a:cxn ang="0">
                  <a:pos x="16" y="6"/>
                </a:cxn>
                <a:cxn ang="0">
                  <a:pos x="20" y="0"/>
                </a:cxn>
              </a:cxnLst>
              <a:rect l="0" t="0" r="r" b="b"/>
              <a:pathLst>
                <a:path w="21" h="7">
                  <a:moveTo>
                    <a:pt x="2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79" name="Freeform 489"/>
            <p:cNvSpPr>
              <a:spLocks/>
            </p:cNvSpPr>
            <p:nvPr/>
          </p:nvSpPr>
          <p:spPr bwMode="ltGray">
            <a:xfrm>
              <a:off x="4581525" y="2843213"/>
              <a:ext cx="244475" cy="309562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48" y="14"/>
                </a:cxn>
                <a:cxn ang="0">
                  <a:pos x="96" y="0"/>
                </a:cxn>
                <a:cxn ang="0">
                  <a:pos x="106" y="4"/>
                </a:cxn>
                <a:cxn ang="0">
                  <a:pos x="112" y="10"/>
                </a:cxn>
                <a:cxn ang="0">
                  <a:pos x="116" y="16"/>
                </a:cxn>
                <a:cxn ang="0">
                  <a:pos x="122" y="22"/>
                </a:cxn>
                <a:cxn ang="0">
                  <a:pos x="122" y="26"/>
                </a:cxn>
                <a:cxn ang="0">
                  <a:pos x="120" y="30"/>
                </a:cxn>
                <a:cxn ang="0">
                  <a:pos x="118" y="34"/>
                </a:cxn>
                <a:cxn ang="0">
                  <a:pos x="150" y="44"/>
                </a:cxn>
                <a:cxn ang="0">
                  <a:pos x="154" y="60"/>
                </a:cxn>
                <a:cxn ang="0">
                  <a:pos x="142" y="70"/>
                </a:cxn>
                <a:cxn ang="0">
                  <a:pos x="114" y="68"/>
                </a:cxn>
                <a:cxn ang="0">
                  <a:pos x="100" y="66"/>
                </a:cxn>
                <a:cxn ang="0">
                  <a:pos x="92" y="68"/>
                </a:cxn>
                <a:cxn ang="0">
                  <a:pos x="86" y="90"/>
                </a:cxn>
                <a:cxn ang="0">
                  <a:pos x="76" y="94"/>
                </a:cxn>
                <a:cxn ang="0">
                  <a:pos x="76" y="100"/>
                </a:cxn>
                <a:cxn ang="0">
                  <a:pos x="64" y="98"/>
                </a:cxn>
                <a:cxn ang="0">
                  <a:pos x="58" y="96"/>
                </a:cxn>
                <a:cxn ang="0">
                  <a:pos x="50" y="92"/>
                </a:cxn>
                <a:cxn ang="0">
                  <a:pos x="48" y="98"/>
                </a:cxn>
                <a:cxn ang="0">
                  <a:pos x="54" y="102"/>
                </a:cxn>
                <a:cxn ang="0">
                  <a:pos x="54" y="112"/>
                </a:cxn>
                <a:cxn ang="0">
                  <a:pos x="54" y="116"/>
                </a:cxn>
                <a:cxn ang="0">
                  <a:pos x="54" y="120"/>
                </a:cxn>
                <a:cxn ang="0">
                  <a:pos x="60" y="122"/>
                </a:cxn>
                <a:cxn ang="0">
                  <a:pos x="62" y="130"/>
                </a:cxn>
                <a:cxn ang="0">
                  <a:pos x="58" y="136"/>
                </a:cxn>
                <a:cxn ang="0">
                  <a:pos x="52" y="140"/>
                </a:cxn>
                <a:cxn ang="0">
                  <a:pos x="54" y="150"/>
                </a:cxn>
                <a:cxn ang="0">
                  <a:pos x="48" y="160"/>
                </a:cxn>
                <a:cxn ang="0">
                  <a:pos x="50" y="166"/>
                </a:cxn>
                <a:cxn ang="0">
                  <a:pos x="56" y="170"/>
                </a:cxn>
                <a:cxn ang="0">
                  <a:pos x="46" y="170"/>
                </a:cxn>
                <a:cxn ang="0">
                  <a:pos x="36" y="166"/>
                </a:cxn>
                <a:cxn ang="0">
                  <a:pos x="32" y="154"/>
                </a:cxn>
                <a:cxn ang="0">
                  <a:pos x="22" y="142"/>
                </a:cxn>
                <a:cxn ang="0">
                  <a:pos x="12" y="124"/>
                </a:cxn>
                <a:cxn ang="0">
                  <a:pos x="6" y="108"/>
                </a:cxn>
                <a:cxn ang="0">
                  <a:pos x="0" y="104"/>
                </a:cxn>
                <a:cxn ang="0">
                  <a:pos x="4" y="94"/>
                </a:cxn>
                <a:cxn ang="0">
                  <a:pos x="8" y="88"/>
                </a:cxn>
                <a:cxn ang="0">
                  <a:pos x="10" y="82"/>
                </a:cxn>
                <a:cxn ang="0">
                  <a:pos x="16" y="76"/>
                </a:cxn>
                <a:cxn ang="0">
                  <a:pos x="22" y="68"/>
                </a:cxn>
                <a:cxn ang="0">
                  <a:pos x="32" y="24"/>
                </a:cxn>
                <a:cxn ang="0">
                  <a:pos x="36" y="20"/>
                </a:cxn>
              </a:cxnLst>
              <a:rect l="0" t="0" r="r" b="b"/>
              <a:pathLst>
                <a:path w="155" h="171">
                  <a:moveTo>
                    <a:pt x="36" y="20"/>
                  </a:moveTo>
                  <a:lnTo>
                    <a:pt x="48" y="14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10"/>
                  </a:lnTo>
                  <a:lnTo>
                    <a:pt x="116" y="16"/>
                  </a:lnTo>
                  <a:lnTo>
                    <a:pt x="122" y="22"/>
                  </a:lnTo>
                  <a:lnTo>
                    <a:pt x="122" y="26"/>
                  </a:lnTo>
                  <a:lnTo>
                    <a:pt x="120" y="30"/>
                  </a:lnTo>
                  <a:lnTo>
                    <a:pt x="118" y="34"/>
                  </a:lnTo>
                  <a:lnTo>
                    <a:pt x="150" y="44"/>
                  </a:lnTo>
                  <a:lnTo>
                    <a:pt x="154" y="60"/>
                  </a:lnTo>
                  <a:lnTo>
                    <a:pt x="142" y="70"/>
                  </a:lnTo>
                  <a:lnTo>
                    <a:pt x="114" y="68"/>
                  </a:lnTo>
                  <a:lnTo>
                    <a:pt x="100" y="66"/>
                  </a:lnTo>
                  <a:lnTo>
                    <a:pt x="92" y="68"/>
                  </a:lnTo>
                  <a:lnTo>
                    <a:pt x="86" y="90"/>
                  </a:lnTo>
                  <a:lnTo>
                    <a:pt x="76" y="94"/>
                  </a:lnTo>
                  <a:lnTo>
                    <a:pt x="76" y="100"/>
                  </a:lnTo>
                  <a:lnTo>
                    <a:pt x="64" y="98"/>
                  </a:lnTo>
                  <a:lnTo>
                    <a:pt x="58" y="96"/>
                  </a:lnTo>
                  <a:lnTo>
                    <a:pt x="50" y="92"/>
                  </a:lnTo>
                  <a:lnTo>
                    <a:pt x="48" y="98"/>
                  </a:lnTo>
                  <a:lnTo>
                    <a:pt x="54" y="102"/>
                  </a:lnTo>
                  <a:lnTo>
                    <a:pt x="54" y="112"/>
                  </a:lnTo>
                  <a:lnTo>
                    <a:pt x="54" y="116"/>
                  </a:lnTo>
                  <a:lnTo>
                    <a:pt x="54" y="120"/>
                  </a:lnTo>
                  <a:lnTo>
                    <a:pt x="60" y="122"/>
                  </a:lnTo>
                  <a:lnTo>
                    <a:pt x="62" y="130"/>
                  </a:lnTo>
                  <a:lnTo>
                    <a:pt x="58" y="136"/>
                  </a:lnTo>
                  <a:lnTo>
                    <a:pt x="52" y="140"/>
                  </a:lnTo>
                  <a:lnTo>
                    <a:pt x="54" y="150"/>
                  </a:lnTo>
                  <a:lnTo>
                    <a:pt x="48" y="160"/>
                  </a:lnTo>
                  <a:lnTo>
                    <a:pt x="50" y="166"/>
                  </a:lnTo>
                  <a:lnTo>
                    <a:pt x="56" y="170"/>
                  </a:lnTo>
                  <a:lnTo>
                    <a:pt x="46" y="170"/>
                  </a:lnTo>
                  <a:lnTo>
                    <a:pt x="36" y="166"/>
                  </a:lnTo>
                  <a:lnTo>
                    <a:pt x="32" y="154"/>
                  </a:lnTo>
                  <a:lnTo>
                    <a:pt x="22" y="142"/>
                  </a:lnTo>
                  <a:lnTo>
                    <a:pt x="12" y="124"/>
                  </a:lnTo>
                  <a:lnTo>
                    <a:pt x="6" y="108"/>
                  </a:lnTo>
                  <a:lnTo>
                    <a:pt x="0" y="104"/>
                  </a:lnTo>
                  <a:lnTo>
                    <a:pt x="4" y="94"/>
                  </a:lnTo>
                  <a:lnTo>
                    <a:pt x="8" y="88"/>
                  </a:lnTo>
                  <a:lnTo>
                    <a:pt x="10" y="82"/>
                  </a:lnTo>
                  <a:lnTo>
                    <a:pt x="16" y="76"/>
                  </a:lnTo>
                  <a:lnTo>
                    <a:pt x="22" y="68"/>
                  </a:lnTo>
                  <a:lnTo>
                    <a:pt x="32" y="24"/>
                  </a:lnTo>
                  <a:lnTo>
                    <a:pt x="36" y="20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0" name="Freeform 490"/>
            <p:cNvSpPr>
              <a:spLocks/>
            </p:cNvSpPr>
            <p:nvPr/>
          </p:nvSpPr>
          <p:spPr bwMode="ltGray">
            <a:xfrm>
              <a:off x="4351338" y="2581275"/>
              <a:ext cx="255587" cy="160338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72" y="10"/>
                </a:cxn>
                <a:cxn ang="0">
                  <a:pos x="126" y="38"/>
                </a:cxn>
                <a:cxn ang="0">
                  <a:pos x="132" y="38"/>
                </a:cxn>
                <a:cxn ang="0">
                  <a:pos x="138" y="36"/>
                </a:cxn>
                <a:cxn ang="0">
                  <a:pos x="142" y="36"/>
                </a:cxn>
                <a:cxn ang="0">
                  <a:pos x="146" y="38"/>
                </a:cxn>
                <a:cxn ang="0">
                  <a:pos x="150" y="38"/>
                </a:cxn>
                <a:cxn ang="0">
                  <a:pos x="150" y="42"/>
                </a:cxn>
                <a:cxn ang="0">
                  <a:pos x="154" y="44"/>
                </a:cxn>
                <a:cxn ang="0">
                  <a:pos x="156" y="50"/>
                </a:cxn>
                <a:cxn ang="0">
                  <a:pos x="160" y="54"/>
                </a:cxn>
                <a:cxn ang="0">
                  <a:pos x="160" y="58"/>
                </a:cxn>
                <a:cxn ang="0">
                  <a:pos x="160" y="64"/>
                </a:cxn>
                <a:cxn ang="0">
                  <a:pos x="158" y="70"/>
                </a:cxn>
                <a:cxn ang="0">
                  <a:pos x="152" y="70"/>
                </a:cxn>
                <a:cxn ang="0">
                  <a:pos x="144" y="64"/>
                </a:cxn>
                <a:cxn ang="0">
                  <a:pos x="138" y="62"/>
                </a:cxn>
                <a:cxn ang="0">
                  <a:pos x="134" y="66"/>
                </a:cxn>
                <a:cxn ang="0">
                  <a:pos x="126" y="70"/>
                </a:cxn>
                <a:cxn ang="0">
                  <a:pos x="104" y="74"/>
                </a:cxn>
                <a:cxn ang="0">
                  <a:pos x="104" y="78"/>
                </a:cxn>
                <a:cxn ang="0">
                  <a:pos x="104" y="80"/>
                </a:cxn>
                <a:cxn ang="0">
                  <a:pos x="100" y="82"/>
                </a:cxn>
                <a:cxn ang="0">
                  <a:pos x="98" y="84"/>
                </a:cxn>
                <a:cxn ang="0">
                  <a:pos x="94" y="86"/>
                </a:cxn>
                <a:cxn ang="0">
                  <a:pos x="92" y="86"/>
                </a:cxn>
                <a:cxn ang="0">
                  <a:pos x="90" y="86"/>
                </a:cxn>
                <a:cxn ang="0">
                  <a:pos x="76" y="88"/>
                </a:cxn>
                <a:cxn ang="0">
                  <a:pos x="64" y="86"/>
                </a:cxn>
                <a:cxn ang="0">
                  <a:pos x="44" y="84"/>
                </a:cxn>
                <a:cxn ang="0">
                  <a:pos x="22" y="74"/>
                </a:cxn>
                <a:cxn ang="0">
                  <a:pos x="0" y="48"/>
                </a:cxn>
                <a:cxn ang="0">
                  <a:pos x="0" y="26"/>
                </a:cxn>
                <a:cxn ang="0">
                  <a:pos x="22" y="8"/>
                </a:cxn>
                <a:cxn ang="0">
                  <a:pos x="46" y="0"/>
                </a:cxn>
                <a:cxn ang="0">
                  <a:pos x="64" y="4"/>
                </a:cxn>
              </a:cxnLst>
              <a:rect l="0" t="0" r="r" b="b"/>
              <a:pathLst>
                <a:path w="161" h="89">
                  <a:moveTo>
                    <a:pt x="64" y="4"/>
                  </a:moveTo>
                  <a:lnTo>
                    <a:pt x="72" y="10"/>
                  </a:lnTo>
                  <a:lnTo>
                    <a:pt x="126" y="38"/>
                  </a:lnTo>
                  <a:lnTo>
                    <a:pt x="132" y="38"/>
                  </a:lnTo>
                  <a:lnTo>
                    <a:pt x="138" y="36"/>
                  </a:lnTo>
                  <a:lnTo>
                    <a:pt x="142" y="36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0" y="42"/>
                  </a:lnTo>
                  <a:lnTo>
                    <a:pt x="154" y="44"/>
                  </a:lnTo>
                  <a:lnTo>
                    <a:pt x="156" y="50"/>
                  </a:lnTo>
                  <a:lnTo>
                    <a:pt x="160" y="54"/>
                  </a:lnTo>
                  <a:lnTo>
                    <a:pt x="160" y="58"/>
                  </a:lnTo>
                  <a:lnTo>
                    <a:pt x="160" y="64"/>
                  </a:lnTo>
                  <a:lnTo>
                    <a:pt x="158" y="70"/>
                  </a:lnTo>
                  <a:lnTo>
                    <a:pt x="152" y="70"/>
                  </a:lnTo>
                  <a:lnTo>
                    <a:pt x="144" y="64"/>
                  </a:lnTo>
                  <a:lnTo>
                    <a:pt x="138" y="62"/>
                  </a:lnTo>
                  <a:lnTo>
                    <a:pt x="134" y="66"/>
                  </a:lnTo>
                  <a:lnTo>
                    <a:pt x="126" y="70"/>
                  </a:lnTo>
                  <a:lnTo>
                    <a:pt x="104" y="74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2" y="86"/>
                  </a:lnTo>
                  <a:lnTo>
                    <a:pt x="90" y="86"/>
                  </a:lnTo>
                  <a:lnTo>
                    <a:pt x="76" y="88"/>
                  </a:lnTo>
                  <a:lnTo>
                    <a:pt x="64" y="86"/>
                  </a:lnTo>
                  <a:lnTo>
                    <a:pt x="44" y="84"/>
                  </a:lnTo>
                  <a:lnTo>
                    <a:pt x="22" y="74"/>
                  </a:lnTo>
                  <a:lnTo>
                    <a:pt x="0" y="48"/>
                  </a:lnTo>
                  <a:lnTo>
                    <a:pt x="0" y="26"/>
                  </a:lnTo>
                  <a:lnTo>
                    <a:pt x="22" y="8"/>
                  </a:lnTo>
                  <a:lnTo>
                    <a:pt x="46" y="0"/>
                  </a:lnTo>
                  <a:lnTo>
                    <a:pt x="64" y="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2" name="Freeform 492"/>
            <p:cNvSpPr>
              <a:spLocks/>
            </p:cNvSpPr>
            <p:nvPr/>
          </p:nvSpPr>
          <p:spPr bwMode="ltGray">
            <a:xfrm>
              <a:off x="4281488" y="2311400"/>
              <a:ext cx="74612" cy="18573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6" y="90"/>
                </a:cxn>
                <a:cxn ang="0">
                  <a:pos x="10" y="66"/>
                </a:cxn>
                <a:cxn ang="0">
                  <a:pos x="8" y="60"/>
                </a:cxn>
                <a:cxn ang="0">
                  <a:pos x="6" y="58"/>
                </a:cxn>
                <a:cxn ang="0">
                  <a:pos x="2" y="56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2" y="28"/>
                </a:cxn>
                <a:cxn ang="0">
                  <a:pos x="10" y="20"/>
                </a:cxn>
                <a:cxn ang="0">
                  <a:pos x="18" y="10"/>
                </a:cxn>
                <a:cxn ang="0">
                  <a:pos x="26" y="2"/>
                </a:cxn>
                <a:cxn ang="0">
                  <a:pos x="36" y="0"/>
                </a:cxn>
                <a:cxn ang="0">
                  <a:pos x="40" y="2"/>
                </a:cxn>
                <a:cxn ang="0">
                  <a:pos x="42" y="8"/>
                </a:cxn>
                <a:cxn ang="0">
                  <a:pos x="40" y="14"/>
                </a:cxn>
                <a:cxn ang="0">
                  <a:pos x="38" y="18"/>
                </a:cxn>
                <a:cxn ang="0">
                  <a:pos x="32" y="20"/>
                </a:cxn>
                <a:cxn ang="0">
                  <a:pos x="36" y="24"/>
                </a:cxn>
                <a:cxn ang="0">
                  <a:pos x="42" y="28"/>
                </a:cxn>
                <a:cxn ang="0">
                  <a:pos x="46" y="30"/>
                </a:cxn>
                <a:cxn ang="0">
                  <a:pos x="46" y="38"/>
                </a:cxn>
                <a:cxn ang="0">
                  <a:pos x="42" y="42"/>
                </a:cxn>
                <a:cxn ang="0">
                  <a:pos x="36" y="44"/>
                </a:cxn>
                <a:cxn ang="0">
                  <a:pos x="34" y="50"/>
                </a:cxn>
                <a:cxn ang="0">
                  <a:pos x="40" y="54"/>
                </a:cxn>
                <a:cxn ang="0">
                  <a:pos x="46" y="62"/>
                </a:cxn>
                <a:cxn ang="0">
                  <a:pos x="44" y="68"/>
                </a:cxn>
                <a:cxn ang="0">
                  <a:pos x="34" y="70"/>
                </a:cxn>
                <a:cxn ang="0">
                  <a:pos x="34" y="78"/>
                </a:cxn>
                <a:cxn ang="0">
                  <a:pos x="34" y="86"/>
                </a:cxn>
                <a:cxn ang="0">
                  <a:pos x="10" y="102"/>
                </a:cxn>
                <a:cxn ang="0">
                  <a:pos x="0" y="94"/>
                </a:cxn>
              </a:cxnLst>
              <a:rect l="0" t="0" r="r" b="b"/>
              <a:pathLst>
                <a:path w="47" h="103">
                  <a:moveTo>
                    <a:pt x="0" y="94"/>
                  </a:moveTo>
                  <a:lnTo>
                    <a:pt x="6" y="90"/>
                  </a:lnTo>
                  <a:lnTo>
                    <a:pt x="10" y="66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10" y="20"/>
                  </a:lnTo>
                  <a:lnTo>
                    <a:pt x="18" y="10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2" y="8"/>
                  </a:lnTo>
                  <a:lnTo>
                    <a:pt x="40" y="14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6" y="24"/>
                  </a:lnTo>
                  <a:lnTo>
                    <a:pt x="42" y="28"/>
                  </a:lnTo>
                  <a:lnTo>
                    <a:pt x="46" y="30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4" y="50"/>
                  </a:lnTo>
                  <a:lnTo>
                    <a:pt x="40" y="54"/>
                  </a:lnTo>
                  <a:lnTo>
                    <a:pt x="46" y="62"/>
                  </a:lnTo>
                  <a:lnTo>
                    <a:pt x="44" y="68"/>
                  </a:lnTo>
                  <a:lnTo>
                    <a:pt x="34" y="70"/>
                  </a:lnTo>
                  <a:lnTo>
                    <a:pt x="34" y="78"/>
                  </a:lnTo>
                  <a:lnTo>
                    <a:pt x="34" y="86"/>
                  </a:lnTo>
                  <a:lnTo>
                    <a:pt x="10" y="102"/>
                  </a:lnTo>
                  <a:lnTo>
                    <a:pt x="0" y="9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3" name="Freeform 493"/>
            <p:cNvSpPr>
              <a:spLocks/>
            </p:cNvSpPr>
            <p:nvPr/>
          </p:nvSpPr>
          <p:spPr bwMode="ltGray">
            <a:xfrm>
              <a:off x="3829050" y="2433638"/>
              <a:ext cx="92075" cy="144462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46" y="65"/>
                </a:cxn>
                <a:cxn ang="0">
                  <a:pos x="26" y="73"/>
                </a:cxn>
                <a:cxn ang="0">
                  <a:pos x="23" y="76"/>
                </a:cxn>
                <a:cxn ang="0">
                  <a:pos x="18" y="76"/>
                </a:cxn>
                <a:cxn ang="0">
                  <a:pos x="12" y="78"/>
                </a:cxn>
                <a:cxn ang="0">
                  <a:pos x="9" y="74"/>
                </a:cxn>
                <a:cxn ang="0">
                  <a:pos x="5" y="71"/>
                </a:cxn>
                <a:cxn ang="0">
                  <a:pos x="0" y="65"/>
                </a:cxn>
                <a:cxn ang="0">
                  <a:pos x="2" y="60"/>
                </a:cxn>
                <a:cxn ang="0">
                  <a:pos x="7" y="58"/>
                </a:cxn>
                <a:cxn ang="0">
                  <a:pos x="12" y="56"/>
                </a:cxn>
                <a:cxn ang="0">
                  <a:pos x="14" y="51"/>
                </a:cxn>
                <a:cxn ang="0">
                  <a:pos x="18" y="45"/>
                </a:cxn>
                <a:cxn ang="0">
                  <a:pos x="14" y="40"/>
                </a:cxn>
                <a:cxn ang="0">
                  <a:pos x="7" y="38"/>
                </a:cxn>
                <a:cxn ang="0">
                  <a:pos x="5" y="34"/>
                </a:cxn>
                <a:cxn ang="0">
                  <a:pos x="4" y="29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9" y="16"/>
                </a:cxn>
                <a:cxn ang="0">
                  <a:pos x="21" y="11"/>
                </a:cxn>
                <a:cxn ang="0">
                  <a:pos x="26" y="7"/>
                </a:cxn>
                <a:cxn ang="0">
                  <a:pos x="32" y="5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4" y="4"/>
                </a:cxn>
                <a:cxn ang="0">
                  <a:pos x="42" y="7"/>
                </a:cxn>
                <a:cxn ang="0">
                  <a:pos x="39" y="11"/>
                </a:cxn>
                <a:cxn ang="0">
                  <a:pos x="35" y="15"/>
                </a:cxn>
                <a:cxn ang="0">
                  <a:pos x="35" y="20"/>
                </a:cxn>
                <a:cxn ang="0">
                  <a:pos x="37" y="22"/>
                </a:cxn>
                <a:cxn ang="0">
                  <a:pos x="42" y="25"/>
                </a:cxn>
                <a:cxn ang="0">
                  <a:pos x="49" y="25"/>
                </a:cxn>
                <a:cxn ang="0">
                  <a:pos x="56" y="25"/>
                </a:cxn>
                <a:cxn ang="0">
                  <a:pos x="58" y="33"/>
                </a:cxn>
                <a:cxn ang="0">
                  <a:pos x="58" y="42"/>
                </a:cxn>
                <a:cxn ang="0">
                  <a:pos x="58" y="49"/>
                </a:cxn>
                <a:cxn ang="0">
                  <a:pos x="56" y="56"/>
                </a:cxn>
                <a:cxn ang="0">
                  <a:pos x="54" y="62"/>
                </a:cxn>
                <a:cxn ang="0">
                  <a:pos x="51" y="65"/>
                </a:cxn>
              </a:cxnLst>
              <a:rect l="0" t="0" r="r" b="b"/>
              <a:pathLst>
                <a:path w="59" h="79">
                  <a:moveTo>
                    <a:pt x="51" y="65"/>
                  </a:moveTo>
                  <a:lnTo>
                    <a:pt x="46" y="65"/>
                  </a:lnTo>
                  <a:lnTo>
                    <a:pt x="26" y="73"/>
                  </a:lnTo>
                  <a:lnTo>
                    <a:pt x="23" y="76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5" y="71"/>
                  </a:lnTo>
                  <a:lnTo>
                    <a:pt x="0" y="65"/>
                  </a:lnTo>
                  <a:lnTo>
                    <a:pt x="2" y="60"/>
                  </a:lnTo>
                  <a:lnTo>
                    <a:pt x="7" y="58"/>
                  </a:lnTo>
                  <a:lnTo>
                    <a:pt x="12" y="56"/>
                  </a:lnTo>
                  <a:lnTo>
                    <a:pt x="14" y="51"/>
                  </a:lnTo>
                  <a:lnTo>
                    <a:pt x="18" y="45"/>
                  </a:lnTo>
                  <a:lnTo>
                    <a:pt x="14" y="40"/>
                  </a:lnTo>
                  <a:lnTo>
                    <a:pt x="7" y="38"/>
                  </a:lnTo>
                  <a:lnTo>
                    <a:pt x="5" y="34"/>
                  </a:lnTo>
                  <a:lnTo>
                    <a:pt x="4" y="29"/>
                  </a:lnTo>
                  <a:lnTo>
                    <a:pt x="9" y="25"/>
                  </a:lnTo>
                  <a:lnTo>
                    <a:pt x="5" y="20"/>
                  </a:lnTo>
                  <a:lnTo>
                    <a:pt x="9" y="16"/>
                  </a:lnTo>
                  <a:lnTo>
                    <a:pt x="21" y="11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4"/>
                  </a:lnTo>
                  <a:lnTo>
                    <a:pt x="42" y="7"/>
                  </a:lnTo>
                  <a:lnTo>
                    <a:pt x="39" y="11"/>
                  </a:lnTo>
                  <a:lnTo>
                    <a:pt x="35" y="15"/>
                  </a:lnTo>
                  <a:lnTo>
                    <a:pt x="35" y="20"/>
                  </a:lnTo>
                  <a:lnTo>
                    <a:pt x="37" y="22"/>
                  </a:lnTo>
                  <a:lnTo>
                    <a:pt x="42" y="25"/>
                  </a:lnTo>
                  <a:lnTo>
                    <a:pt x="49" y="25"/>
                  </a:lnTo>
                  <a:lnTo>
                    <a:pt x="56" y="25"/>
                  </a:lnTo>
                  <a:lnTo>
                    <a:pt x="58" y="33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6" y="56"/>
                  </a:lnTo>
                  <a:lnTo>
                    <a:pt x="54" y="62"/>
                  </a:lnTo>
                  <a:lnTo>
                    <a:pt x="51" y="6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4" name="Freeform 495"/>
            <p:cNvSpPr>
              <a:spLocks/>
            </p:cNvSpPr>
            <p:nvPr/>
          </p:nvSpPr>
          <p:spPr bwMode="ltGray">
            <a:xfrm>
              <a:off x="3879850" y="2428875"/>
              <a:ext cx="66675" cy="6985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8" y="0"/>
                </a:cxn>
                <a:cxn ang="0">
                  <a:pos x="28" y="2"/>
                </a:cxn>
                <a:cxn ang="0">
                  <a:pos x="34" y="4"/>
                </a:cxn>
                <a:cxn ang="0">
                  <a:pos x="36" y="10"/>
                </a:cxn>
                <a:cxn ang="0">
                  <a:pos x="38" y="14"/>
                </a:cxn>
                <a:cxn ang="0">
                  <a:pos x="40" y="18"/>
                </a:cxn>
                <a:cxn ang="0">
                  <a:pos x="40" y="22"/>
                </a:cxn>
                <a:cxn ang="0">
                  <a:pos x="38" y="26"/>
                </a:cxn>
                <a:cxn ang="0">
                  <a:pos x="36" y="28"/>
                </a:cxn>
                <a:cxn ang="0">
                  <a:pos x="36" y="30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24" y="34"/>
                </a:cxn>
                <a:cxn ang="0">
                  <a:pos x="10" y="3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12" y="2"/>
                </a:cxn>
              </a:cxnLst>
              <a:rect l="0" t="0" r="r" b="b"/>
              <a:pathLst>
                <a:path w="41" h="39">
                  <a:moveTo>
                    <a:pt x="12" y="2"/>
                  </a:moveTo>
                  <a:lnTo>
                    <a:pt x="18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0" y="3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2" y="2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5" name="Freeform 496"/>
            <p:cNvSpPr>
              <a:spLocks/>
            </p:cNvSpPr>
            <p:nvPr/>
          </p:nvSpPr>
          <p:spPr bwMode="ltGray">
            <a:xfrm>
              <a:off x="3827463" y="2432050"/>
              <a:ext cx="106362" cy="157163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52" y="72"/>
                </a:cxn>
                <a:cxn ang="0">
                  <a:pos x="30" y="80"/>
                </a:cxn>
                <a:cxn ang="0">
                  <a:pos x="26" y="84"/>
                </a:cxn>
                <a:cxn ang="0">
                  <a:pos x="20" y="84"/>
                </a:cxn>
                <a:cxn ang="0">
                  <a:pos x="14" y="86"/>
                </a:cxn>
                <a:cxn ang="0">
                  <a:pos x="10" y="82"/>
                </a:cxn>
                <a:cxn ang="0">
                  <a:pos x="6" y="78"/>
                </a:cxn>
                <a:cxn ang="0">
                  <a:pos x="0" y="72"/>
                </a:cxn>
                <a:cxn ang="0">
                  <a:pos x="2" y="66"/>
                </a:cxn>
                <a:cxn ang="0">
                  <a:pos x="8" y="64"/>
                </a:cxn>
                <a:cxn ang="0">
                  <a:pos x="14" y="62"/>
                </a:cxn>
                <a:cxn ang="0">
                  <a:pos x="16" y="56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4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10" y="18"/>
                </a:cxn>
                <a:cxn ang="0">
                  <a:pos x="24" y="12"/>
                </a:cxn>
                <a:cxn ang="0">
                  <a:pos x="30" y="8"/>
                </a:cxn>
                <a:cxn ang="0">
                  <a:pos x="36" y="6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50" y="4"/>
                </a:cxn>
                <a:cxn ang="0">
                  <a:pos x="48" y="8"/>
                </a:cxn>
                <a:cxn ang="0">
                  <a:pos x="44" y="12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42" y="24"/>
                </a:cxn>
                <a:cxn ang="0">
                  <a:pos x="48" y="28"/>
                </a:cxn>
                <a:cxn ang="0">
                  <a:pos x="56" y="28"/>
                </a:cxn>
                <a:cxn ang="0">
                  <a:pos x="64" y="28"/>
                </a:cxn>
                <a:cxn ang="0">
                  <a:pos x="66" y="36"/>
                </a:cxn>
                <a:cxn ang="0">
                  <a:pos x="66" y="46"/>
                </a:cxn>
                <a:cxn ang="0">
                  <a:pos x="66" y="54"/>
                </a:cxn>
                <a:cxn ang="0">
                  <a:pos x="64" y="62"/>
                </a:cxn>
                <a:cxn ang="0">
                  <a:pos x="62" y="68"/>
                </a:cxn>
                <a:cxn ang="0">
                  <a:pos x="58" y="72"/>
                </a:cxn>
              </a:cxnLst>
              <a:rect l="0" t="0" r="r" b="b"/>
              <a:pathLst>
                <a:path w="67" h="87">
                  <a:moveTo>
                    <a:pt x="58" y="72"/>
                  </a:moveTo>
                  <a:lnTo>
                    <a:pt x="52" y="72"/>
                  </a:lnTo>
                  <a:lnTo>
                    <a:pt x="30" y="80"/>
                  </a:lnTo>
                  <a:lnTo>
                    <a:pt x="26" y="84"/>
                  </a:lnTo>
                  <a:lnTo>
                    <a:pt x="20" y="84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2" y="66"/>
                  </a:lnTo>
                  <a:lnTo>
                    <a:pt x="8" y="64"/>
                  </a:lnTo>
                  <a:lnTo>
                    <a:pt x="14" y="62"/>
                  </a:lnTo>
                  <a:lnTo>
                    <a:pt x="16" y="56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24" y="12"/>
                  </a:lnTo>
                  <a:lnTo>
                    <a:pt x="30" y="8"/>
                  </a:lnTo>
                  <a:lnTo>
                    <a:pt x="36" y="6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8" y="28"/>
                  </a:lnTo>
                  <a:lnTo>
                    <a:pt x="56" y="28"/>
                  </a:lnTo>
                  <a:lnTo>
                    <a:pt x="64" y="28"/>
                  </a:lnTo>
                  <a:lnTo>
                    <a:pt x="66" y="36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4" y="62"/>
                  </a:lnTo>
                  <a:lnTo>
                    <a:pt x="62" y="68"/>
                  </a:lnTo>
                  <a:lnTo>
                    <a:pt x="58" y="72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6" name="Freeform 497"/>
            <p:cNvSpPr>
              <a:spLocks/>
            </p:cNvSpPr>
            <p:nvPr/>
          </p:nvSpPr>
          <p:spPr bwMode="ltGray">
            <a:xfrm>
              <a:off x="3900488" y="2252663"/>
              <a:ext cx="214312" cy="403225"/>
            </a:xfrm>
            <a:custGeom>
              <a:avLst/>
              <a:gdLst/>
              <a:ahLst/>
              <a:cxnLst>
                <a:cxn ang="0">
                  <a:pos x="48" y="18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72" y="6"/>
                </a:cxn>
                <a:cxn ang="0">
                  <a:pos x="68" y="14"/>
                </a:cxn>
                <a:cxn ang="0">
                  <a:pos x="64" y="22"/>
                </a:cxn>
                <a:cxn ang="0">
                  <a:pos x="54" y="30"/>
                </a:cxn>
                <a:cxn ang="0">
                  <a:pos x="56" y="36"/>
                </a:cxn>
                <a:cxn ang="0">
                  <a:pos x="70" y="38"/>
                </a:cxn>
                <a:cxn ang="0">
                  <a:pos x="80" y="38"/>
                </a:cxn>
                <a:cxn ang="0">
                  <a:pos x="84" y="48"/>
                </a:cxn>
                <a:cxn ang="0">
                  <a:pos x="76" y="56"/>
                </a:cxn>
                <a:cxn ang="0">
                  <a:pos x="72" y="64"/>
                </a:cxn>
                <a:cxn ang="0">
                  <a:pos x="70" y="70"/>
                </a:cxn>
                <a:cxn ang="0">
                  <a:pos x="64" y="78"/>
                </a:cxn>
                <a:cxn ang="0">
                  <a:pos x="76" y="82"/>
                </a:cxn>
                <a:cxn ang="0">
                  <a:pos x="84" y="90"/>
                </a:cxn>
                <a:cxn ang="0">
                  <a:pos x="86" y="104"/>
                </a:cxn>
                <a:cxn ang="0">
                  <a:pos x="96" y="110"/>
                </a:cxn>
                <a:cxn ang="0">
                  <a:pos x="104" y="118"/>
                </a:cxn>
                <a:cxn ang="0">
                  <a:pos x="110" y="132"/>
                </a:cxn>
                <a:cxn ang="0">
                  <a:pos x="112" y="148"/>
                </a:cxn>
                <a:cxn ang="0">
                  <a:pos x="128" y="150"/>
                </a:cxn>
                <a:cxn ang="0">
                  <a:pos x="132" y="162"/>
                </a:cxn>
                <a:cxn ang="0">
                  <a:pos x="124" y="176"/>
                </a:cxn>
                <a:cxn ang="0">
                  <a:pos x="128" y="182"/>
                </a:cxn>
                <a:cxn ang="0">
                  <a:pos x="130" y="188"/>
                </a:cxn>
                <a:cxn ang="0">
                  <a:pos x="114" y="196"/>
                </a:cxn>
                <a:cxn ang="0">
                  <a:pos x="94" y="198"/>
                </a:cxn>
                <a:cxn ang="0">
                  <a:pos x="80" y="200"/>
                </a:cxn>
                <a:cxn ang="0">
                  <a:pos x="68" y="202"/>
                </a:cxn>
                <a:cxn ang="0">
                  <a:pos x="56" y="208"/>
                </a:cxn>
                <a:cxn ang="0">
                  <a:pos x="46" y="212"/>
                </a:cxn>
                <a:cxn ang="0">
                  <a:pos x="34" y="216"/>
                </a:cxn>
                <a:cxn ang="0">
                  <a:pos x="22" y="216"/>
                </a:cxn>
                <a:cxn ang="0">
                  <a:pos x="28" y="206"/>
                </a:cxn>
                <a:cxn ang="0">
                  <a:pos x="38" y="198"/>
                </a:cxn>
                <a:cxn ang="0">
                  <a:pos x="46" y="188"/>
                </a:cxn>
                <a:cxn ang="0">
                  <a:pos x="50" y="182"/>
                </a:cxn>
                <a:cxn ang="0">
                  <a:pos x="38" y="180"/>
                </a:cxn>
                <a:cxn ang="0">
                  <a:pos x="32" y="172"/>
                </a:cxn>
                <a:cxn ang="0">
                  <a:pos x="38" y="168"/>
                </a:cxn>
                <a:cxn ang="0">
                  <a:pos x="46" y="162"/>
                </a:cxn>
                <a:cxn ang="0">
                  <a:pos x="44" y="154"/>
                </a:cxn>
                <a:cxn ang="0">
                  <a:pos x="42" y="146"/>
                </a:cxn>
                <a:cxn ang="0">
                  <a:pos x="48" y="138"/>
                </a:cxn>
                <a:cxn ang="0">
                  <a:pos x="62" y="136"/>
                </a:cxn>
                <a:cxn ang="0">
                  <a:pos x="64" y="128"/>
                </a:cxn>
                <a:cxn ang="0">
                  <a:pos x="56" y="116"/>
                </a:cxn>
                <a:cxn ang="0">
                  <a:pos x="42" y="108"/>
                </a:cxn>
                <a:cxn ang="0">
                  <a:pos x="36" y="98"/>
                </a:cxn>
                <a:cxn ang="0">
                  <a:pos x="34" y="90"/>
                </a:cxn>
                <a:cxn ang="0">
                  <a:pos x="22" y="92"/>
                </a:cxn>
                <a:cxn ang="0">
                  <a:pos x="12" y="82"/>
                </a:cxn>
                <a:cxn ang="0">
                  <a:pos x="18" y="62"/>
                </a:cxn>
                <a:cxn ang="0">
                  <a:pos x="18" y="54"/>
                </a:cxn>
                <a:cxn ang="0">
                  <a:pos x="8" y="44"/>
                </a:cxn>
                <a:cxn ang="0">
                  <a:pos x="0" y="36"/>
                </a:cxn>
                <a:cxn ang="0">
                  <a:pos x="8" y="26"/>
                </a:cxn>
                <a:cxn ang="0">
                  <a:pos x="16" y="28"/>
                </a:cxn>
                <a:cxn ang="0">
                  <a:pos x="16" y="36"/>
                </a:cxn>
                <a:cxn ang="0">
                  <a:pos x="22" y="30"/>
                </a:cxn>
                <a:cxn ang="0">
                  <a:pos x="28" y="20"/>
                </a:cxn>
              </a:cxnLst>
              <a:rect l="0" t="0" r="r" b="b"/>
              <a:pathLst>
                <a:path w="135" h="221">
                  <a:moveTo>
                    <a:pt x="42" y="18"/>
                  </a:moveTo>
                  <a:lnTo>
                    <a:pt x="48" y="18"/>
                  </a:lnTo>
                  <a:lnTo>
                    <a:pt x="60" y="6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2" y="6"/>
                  </a:lnTo>
                  <a:lnTo>
                    <a:pt x="70" y="10"/>
                  </a:lnTo>
                  <a:lnTo>
                    <a:pt x="68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4" y="30"/>
                  </a:lnTo>
                  <a:lnTo>
                    <a:pt x="50" y="34"/>
                  </a:lnTo>
                  <a:lnTo>
                    <a:pt x="56" y="36"/>
                  </a:lnTo>
                  <a:lnTo>
                    <a:pt x="64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80" y="38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0" y="52"/>
                  </a:lnTo>
                  <a:lnTo>
                    <a:pt x="76" y="56"/>
                  </a:lnTo>
                  <a:lnTo>
                    <a:pt x="74" y="60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4" y="78"/>
                  </a:lnTo>
                  <a:lnTo>
                    <a:pt x="72" y="80"/>
                  </a:lnTo>
                  <a:lnTo>
                    <a:pt x="76" y="82"/>
                  </a:lnTo>
                  <a:lnTo>
                    <a:pt x="80" y="86"/>
                  </a:lnTo>
                  <a:lnTo>
                    <a:pt x="84" y="90"/>
                  </a:lnTo>
                  <a:lnTo>
                    <a:pt x="86" y="98"/>
                  </a:lnTo>
                  <a:lnTo>
                    <a:pt x="86" y="104"/>
                  </a:lnTo>
                  <a:lnTo>
                    <a:pt x="90" y="110"/>
                  </a:lnTo>
                  <a:lnTo>
                    <a:pt x="96" y="110"/>
                  </a:lnTo>
                  <a:lnTo>
                    <a:pt x="100" y="114"/>
                  </a:lnTo>
                  <a:lnTo>
                    <a:pt x="104" y="118"/>
                  </a:lnTo>
                  <a:lnTo>
                    <a:pt x="106" y="122"/>
                  </a:lnTo>
                  <a:lnTo>
                    <a:pt x="110" y="132"/>
                  </a:lnTo>
                  <a:lnTo>
                    <a:pt x="112" y="140"/>
                  </a:lnTo>
                  <a:lnTo>
                    <a:pt x="112" y="148"/>
                  </a:lnTo>
                  <a:lnTo>
                    <a:pt x="122" y="150"/>
                  </a:lnTo>
                  <a:lnTo>
                    <a:pt x="128" y="150"/>
                  </a:lnTo>
                  <a:lnTo>
                    <a:pt x="132" y="154"/>
                  </a:lnTo>
                  <a:lnTo>
                    <a:pt x="132" y="162"/>
                  </a:lnTo>
                  <a:lnTo>
                    <a:pt x="128" y="170"/>
                  </a:lnTo>
                  <a:lnTo>
                    <a:pt x="124" y="176"/>
                  </a:lnTo>
                  <a:lnTo>
                    <a:pt x="120" y="180"/>
                  </a:lnTo>
                  <a:lnTo>
                    <a:pt x="128" y="182"/>
                  </a:lnTo>
                  <a:lnTo>
                    <a:pt x="134" y="184"/>
                  </a:lnTo>
                  <a:lnTo>
                    <a:pt x="130" y="188"/>
                  </a:lnTo>
                  <a:lnTo>
                    <a:pt x="124" y="194"/>
                  </a:lnTo>
                  <a:lnTo>
                    <a:pt x="114" y="196"/>
                  </a:lnTo>
                  <a:lnTo>
                    <a:pt x="104" y="198"/>
                  </a:lnTo>
                  <a:lnTo>
                    <a:pt x="94" y="198"/>
                  </a:lnTo>
                  <a:lnTo>
                    <a:pt x="86" y="202"/>
                  </a:lnTo>
                  <a:lnTo>
                    <a:pt x="80" y="200"/>
                  </a:lnTo>
                  <a:lnTo>
                    <a:pt x="74" y="204"/>
                  </a:lnTo>
                  <a:lnTo>
                    <a:pt x="68" y="202"/>
                  </a:lnTo>
                  <a:lnTo>
                    <a:pt x="62" y="202"/>
                  </a:lnTo>
                  <a:lnTo>
                    <a:pt x="56" y="208"/>
                  </a:lnTo>
                  <a:lnTo>
                    <a:pt x="50" y="210"/>
                  </a:lnTo>
                  <a:lnTo>
                    <a:pt x="46" y="212"/>
                  </a:lnTo>
                  <a:lnTo>
                    <a:pt x="38" y="212"/>
                  </a:lnTo>
                  <a:lnTo>
                    <a:pt x="34" y="216"/>
                  </a:lnTo>
                  <a:lnTo>
                    <a:pt x="26" y="220"/>
                  </a:lnTo>
                  <a:lnTo>
                    <a:pt x="22" y="216"/>
                  </a:lnTo>
                  <a:lnTo>
                    <a:pt x="22" y="210"/>
                  </a:lnTo>
                  <a:lnTo>
                    <a:pt x="28" y="206"/>
                  </a:lnTo>
                  <a:lnTo>
                    <a:pt x="32" y="202"/>
                  </a:lnTo>
                  <a:lnTo>
                    <a:pt x="38" y="198"/>
                  </a:lnTo>
                  <a:lnTo>
                    <a:pt x="40" y="192"/>
                  </a:lnTo>
                  <a:lnTo>
                    <a:pt x="46" y="188"/>
                  </a:lnTo>
                  <a:lnTo>
                    <a:pt x="52" y="184"/>
                  </a:lnTo>
                  <a:lnTo>
                    <a:pt x="50" y="182"/>
                  </a:lnTo>
                  <a:lnTo>
                    <a:pt x="44" y="180"/>
                  </a:lnTo>
                  <a:lnTo>
                    <a:pt x="38" y="180"/>
                  </a:lnTo>
                  <a:lnTo>
                    <a:pt x="32" y="178"/>
                  </a:lnTo>
                  <a:lnTo>
                    <a:pt x="32" y="172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2" y="166"/>
                  </a:lnTo>
                  <a:lnTo>
                    <a:pt x="46" y="162"/>
                  </a:lnTo>
                  <a:lnTo>
                    <a:pt x="46" y="158"/>
                  </a:lnTo>
                  <a:lnTo>
                    <a:pt x="44" y="154"/>
                  </a:lnTo>
                  <a:lnTo>
                    <a:pt x="40" y="150"/>
                  </a:lnTo>
                  <a:lnTo>
                    <a:pt x="42" y="146"/>
                  </a:lnTo>
                  <a:lnTo>
                    <a:pt x="44" y="140"/>
                  </a:lnTo>
                  <a:lnTo>
                    <a:pt x="48" y="138"/>
                  </a:lnTo>
                  <a:lnTo>
                    <a:pt x="56" y="136"/>
                  </a:lnTo>
                  <a:lnTo>
                    <a:pt x="62" y="136"/>
                  </a:lnTo>
                  <a:lnTo>
                    <a:pt x="66" y="134"/>
                  </a:lnTo>
                  <a:lnTo>
                    <a:pt x="64" y="128"/>
                  </a:lnTo>
                  <a:lnTo>
                    <a:pt x="60" y="124"/>
                  </a:lnTo>
                  <a:lnTo>
                    <a:pt x="56" y="116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36" y="106"/>
                  </a:lnTo>
                  <a:lnTo>
                    <a:pt x="36" y="98"/>
                  </a:lnTo>
                  <a:lnTo>
                    <a:pt x="36" y="94"/>
                  </a:lnTo>
                  <a:lnTo>
                    <a:pt x="34" y="90"/>
                  </a:lnTo>
                  <a:lnTo>
                    <a:pt x="26" y="94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2" y="82"/>
                  </a:lnTo>
                  <a:lnTo>
                    <a:pt x="12" y="74"/>
                  </a:lnTo>
                  <a:lnTo>
                    <a:pt x="18" y="62"/>
                  </a:lnTo>
                  <a:lnTo>
                    <a:pt x="20" y="58"/>
                  </a:lnTo>
                  <a:lnTo>
                    <a:pt x="18" y="54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28" y="20"/>
                  </a:lnTo>
                  <a:lnTo>
                    <a:pt x="42" y="18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7" name="Freeform 498"/>
            <p:cNvSpPr>
              <a:spLocks/>
            </p:cNvSpPr>
            <p:nvPr/>
          </p:nvSpPr>
          <p:spPr bwMode="ltGray">
            <a:xfrm>
              <a:off x="4025900" y="2189163"/>
              <a:ext cx="20638" cy="444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12" y="16"/>
                </a:cxn>
                <a:cxn ang="0">
                  <a:pos x="12" y="24"/>
                </a:cxn>
                <a:cxn ang="0">
                  <a:pos x="4" y="20"/>
                </a:cxn>
              </a:cxnLst>
              <a:rect l="0" t="0" r="r" b="b"/>
              <a:pathLst>
                <a:path w="13" h="25">
                  <a:moveTo>
                    <a:pt x="4" y="20"/>
                  </a:moveTo>
                  <a:lnTo>
                    <a:pt x="0" y="14"/>
                  </a:lnTo>
                  <a:lnTo>
                    <a:pt x="10" y="0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4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8" name="Freeform 499"/>
            <p:cNvSpPr>
              <a:spLocks/>
            </p:cNvSpPr>
            <p:nvPr/>
          </p:nvSpPr>
          <p:spPr bwMode="ltGray">
            <a:xfrm>
              <a:off x="3843338" y="2927350"/>
              <a:ext cx="123825" cy="21113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2"/>
                </a:cxn>
                <a:cxn ang="0">
                  <a:pos x="4" y="64"/>
                </a:cxn>
                <a:cxn ang="0">
                  <a:pos x="2" y="70"/>
                </a:cxn>
                <a:cxn ang="0">
                  <a:pos x="0" y="76"/>
                </a:cxn>
                <a:cxn ang="0">
                  <a:pos x="2" y="80"/>
                </a:cxn>
                <a:cxn ang="0">
                  <a:pos x="8" y="84"/>
                </a:cxn>
                <a:cxn ang="0">
                  <a:pos x="12" y="86"/>
                </a:cxn>
                <a:cxn ang="0">
                  <a:pos x="14" y="94"/>
                </a:cxn>
                <a:cxn ang="0">
                  <a:pos x="12" y="104"/>
                </a:cxn>
                <a:cxn ang="0">
                  <a:pos x="10" y="112"/>
                </a:cxn>
                <a:cxn ang="0">
                  <a:pos x="10" y="116"/>
                </a:cxn>
                <a:cxn ang="0">
                  <a:pos x="22" y="116"/>
                </a:cxn>
                <a:cxn ang="0">
                  <a:pos x="28" y="112"/>
                </a:cxn>
                <a:cxn ang="0">
                  <a:pos x="32" y="110"/>
                </a:cxn>
                <a:cxn ang="0">
                  <a:pos x="38" y="110"/>
                </a:cxn>
                <a:cxn ang="0">
                  <a:pos x="40" y="112"/>
                </a:cxn>
                <a:cxn ang="0">
                  <a:pos x="42" y="114"/>
                </a:cxn>
                <a:cxn ang="0">
                  <a:pos x="54" y="110"/>
                </a:cxn>
                <a:cxn ang="0">
                  <a:pos x="60" y="82"/>
                </a:cxn>
                <a:cxn ang="0">
                  <a:pos x="78" y="24"/>
                </a:cxn>
                <a:cxn ang="0">
                  <a:pos x="58" y="2"/>
                </a:cxn>
                <a:cxn ang="0">
                  <a:pos x="14" y="0"/>
                </a:cxn>
                <a:cxn ang="0">
                  <a:pos x="10" y="6"/>
                </a:cxn>
              </a:cxnLst>
              <a:rect l="0" t="0" r="r" b="b"/>
              <a:pathLst>
                <a:path w="79" h="117">
                  <a:moveTo>
                    <a:pt x="10" y="6"/>
                  </a:moveTo>
                  <a:lnTo>
                    <a:pt x="10" y="1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2"/>
                  </a:lnTo>
                  <a:lnTo>
                    <a:pt x="4" y="64"/>
                  </a:lnTo>
                  <a:lnTo>
                    <a:pt x="2" y="70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8" y="84"/>
                  </a:lnTo>
                  <a:lnTo>
                    <a:pt x="12" y="86"/>
                  </a:lnTo>
                  <a:lnTo>
                    <a:pt x="14" y="94"/>
                  </a:lnTo>
                  <a:lnTo>
                    <a:pt x="12" y="104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22" y="116"/>
                  </a:lnTo>
                  <a:lnTo>
                    <a:pt x="28" y="112"/>
                  </a:lnTo>
                  <a:lnTo>
                    <a:pt x="32" y="110"/>
                  </a:lnTo>
                  <a:lnTo>
                    <a:pt x="38" y="110"/>
                  </a:lnTo>
                  <a:lnTo>
                    <a:pt x="40" y="112"/>
                  </a:lnTo>
                  <a:lnTo>
                    <a:pt x="42" y="114"/>
                  </a:lnTo>
                  <a:lnTo>
                    <a:pt x="54" y="110"/>
                  </a:lnTo>
                  <a:lnTo>
                    <a:pt x="60" y="82"/>
                  </a:lnTo>
                  <a:lnTo>
                    <a:pt x="78" y="24"/>
                  </a:lnTo>
                  <a:lnTo>
                    <a:pt x="58" y="2"/>
                  </a:lnTo>
                  <a:lnTo>
                    <a:pt x="14" y="0"/>
                  </a:lnTo>
                  <a:lnTo>
                    <a:pt x="1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9" name="Freeform 501"/>
            <p:cNvSpPr>
              <a:spLocks/>
            </p:cNvSpPr>
            <p:nvPr/>
          </p:nvSpPr>
          <p:spPr bwMode="ltGray">
            <a:xfrm>
              <a:off x="4291013" y="2678113"/>
              <a:ext cx="207962" cy="109537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24" y="38"/>
                </a:cxn>
                <a:cxn ang="0">
                  <a:pos x="116" y="44"/>
                </a:cxn>
                <a:cxn ang="0">
                  <a:pos x="108" y="48"/>
                </a:cxn>
                <a:cxn ang="0">
                  <a:pos x="102" y="50"/>
                </a:cxn>
                <a:cxn ang="0">
                  <a:pos x="92" y="50"/>
                </a:cxn>
                <a:cxn ang="0">
                  <a:pos x="82" y="52"/>
                </a:cxn>
                <a:cxn ang="0">
                  <a:pos x="70" y="52"/>
                </a:cxn>
                <a:cxn ang="0">
                  <a:pos x="58" y="54"/>
                </a:cxn>
                <a:cxn ang="0">
                  <a:pos x="50" y="56"/>
                </a:cxn>
                <a:cxn ang="0">
                  <a:pos x="10" y="60"/>
                </a:cxn>
                <a:cxn ang="0">
                  <a:pos x="0" y="52"/>
                </a:cxn>
                <a:cxn ang="0">
                  <a:pos x="0" y="38"/>
                </a:cxn>
                <a:cxn ang="0">
                  <a:pos x="4" y="32"/>
                </a:cxn>
                <a:cxn ang="0">
                  <a:pos x="34" y="32"/>
                </a:cxn>
                <a:cxn ang="0">
                  <a:pos x="40" y="32"/>
                </a:cxn>
                <a:cxn ang="0">
                  <a:pos x="54" y="30"/>
                </a:cxn>
                <a:cxn ang="0">
                  <a:pos x="60" y="24"/>
                </a:cxn>
                <a:cxn ang="0">
                  <a:pos x="66" y="18"/>
                </a:cxn>
                <a:cxn ang="0">
                  <a:pos x="66" y="14"/>
                </a:cxn>
                <a:cxn ang="0">
                  <a:pos x="70" y="12"/>
                </a:cxn>
                <a:cxn ang="0">
                  <a:pos x="76" y="10"/>
                </a:cxn>
                <a:cxn ang="0">
                  <a:pos x="82" y="12"/>
                </a:cxn>
                <a:cxn ang="0">
                  <a:pos x="84" y="14"/>
                </a:cxn>
                <a:cxn ang="0">
                  <a:pos x="88" y="10"/>
                </a:cxn>
                <a:cxn ang="0">
                  <a:pos x="88" y="2"/>
                </a:cxn>
                <a:cxn ang="0">
                  <a:pos x="94" y="0"/>
                </a:cxn>
                <a:cxn ang="0">
                  <a:pos x="102" y="2"/>
                </a:cxn>
                <a:cxn ang="0">
                  <a:pos x="114" y="4"/>
                </a:cxn>
                <a:cxn ang="0">
                  <a:pos x="114" y="12"/>
                </a:cxn>
                <a:cxn ang="0">
                  <a:pos x="114" y="14"/>
                </a:cxn>
                <a:cxn ang="0">
                  <a:pos x="118" y="20"/>
                </a:cxn>
                <a:cxn ang="0">
                  <a:pos x="124" y="24"/>
                </a:cxn>
                <a:cxn ang="0">
                  <a:pos x="128" y="26"/>
                </a:cxn>
                <a:cxn ang="0">
                  <a:pos x="130" y="32"/>
                </a:cxn>
              </a:cxnLst>
              <a:rect l="0" t="0" r="r" b="b"/>
              <a:pathLst>
                <a:path w="131" h="61">
                  <a:moveTo>
                    <a:pt x="130" y="32"/>
                  </a:moveTo>
                  <a:lnTo>
                    <a:pt x="124" y="38"/>
                  </a:lnTo>
                  <a:lnTo>
                    <a:pt x="116" y="44"/>
                  </a:lnTo>
                  <a:lnTo>
                    <a:pt x="108" y="48"/>
                  </a:lnTo>
                  <a:lnTo>
                    <a:pt x="102" y="50"/>
                  </a:lnTo>
                  <a:lnTo>
                    <a:pt x="92" y="50"/>
                  </a:lnTo>
                  <a:lnTo>
                    <a:pt x="82" y="52"/>
                  </a:lnTo>
                  <a:lnTo>
                    <a:pt x="70" y="52"/>
                  </a:lnTo>
                  <a:lnTo>
                    <a:pt x="58" y="54"/>
                  </a:lnTo>
                  <a:lnTo>
                    <a:pt x="50" y="56"/>
                  </a:lnTo>
                  <a:lnTo>
                    <a:pt x="10" y="60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4" y="32"/>
                  </a:lnTo>
                  <a:lnTo>
                    <a:pt x="34" y="32"/>
                  </a:lnTo>
                  <a:lnTo>
                    <a:pt x="40" y="32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66" y="14"/>
                  </a:lnTo>
                  <a:lnTo>
                    <a:pt x="70" y="12"/>
                  </a:lnTo>
                  <a:lnTo>
                    <a:pt x="76" y="10"/>
                  </a:lnTo>
                  <a:lnTo>
                    <a:pt x="82" y="12"/>
                  </a:lnTo>
                  <a:lnTo>
                    <a:pt x="84" y="14"/>
                  </a:lnTo>
                  <a:lnTo>
                    <a:pt x="88" y="10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2" y="2"/>
                  </a:lnTo>
                  <a:lnTo>
                    <a:pt x="114" y="4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8" y="20"/>
                  </a:lnTo>
                  <a:lnTo>
                    <a:pt x="124" y="24"/>
                  </a:lnTo>
                  <a:lnTo>
                    <a:pt x="128" y="26"/>
                  </a:lnTo>
                  <a:lnTo>
                    <a:pt x="130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0" name="Freeform 502"/>
            <p:cNvSpPr>
              <a:spLocks/>
            </p:cNvSpPr>
            <p:nvPr/>
          </p:nvSpPr>
          <p:spPr bwMode="ltGray">
            <a:xfrm>
              <a:off x="4203700" y="2447925"/>
              <a:ext cx="209550" cy="295275"/>
            </a:xfrm>
            <a:custGeom>
              <a:avLst/>
              <a:gdLst/>
              <a:ahLst/>
              <a:cxnLst>
                <a:cxn ang="0">
                  <a:pos x="60" y="4"/>
                </a:cxn>
                <a:cxn ang="0">
                  <a:pos x="64" y="6"/>
                </a:cxn>
                <a:cxn ang="0">
                  <a:pos x="68" y="8"/>
                </a:cxn>
                <a:cxn ang="0">
                  <a:pos x="70" y="11"/>
                </a:cxn>
                <a:cxn ang="0">
                  <a:pos x="74" y="13"/>
                </a:cxn>
                <a:cxn ang="0">
                  <a:pos x="79" y="15"/>
                </a:cxn>
                <a:cxn ang="0">
                  <a:pos x="87" y="13"/>
                </a:cxn>
                <a:cxn ang="0">
                  <a:pos x="113" y="4"/>
                </a:cxn>
                <a:cxn ang="0">
                  <a:pos x="115" y="11"/>
                </a:cxn>
                <a:cxn ang="0">
                  <a:pos x="117" y="15"/>
                </a:cxn>
                <a:cxn ang="0">
                  <a:pos x="119" y="17"/>
                </a:cxn>
                <a:cxn ang="0">
                  <a:pos x="124" y="19"/>
                </a:cxn>
                <a:cxn ang="0">
                  <a:pos x="128" y="19"/>
                </a:cxn>
                <a:cxn ang="0">
                  <a:pos x="132" y="25"/>
                </a:cxn>
                <a:cxn ang="0">
                  <a:pos x="130" y="29"/>
                </a:cxn>
                <a:cxn ang="0">
                  <a:pos x="126" y="30"/>
                </a:cxn>
                <a:cxn ang="0">
                  <a:pos x="124" y="36"/>
                </a:cxn>
                <a:cxn ang="0">
                  <a:pos x="123" y="40"/>
                </a:cxn>
                <a:cxn ang="0">
                  <a:pos x="123" y="44"/>
                </a:cxn>
                <a:cxn ang="0">
                  <a:pos x="123" y="50"/>
                </a:cxn>
                <a:cxn ang="0">
                  <a:pos x="124" y="59"/>
                </a:cxn>
                <a:cxn ang="0">
                  <a:pos x="126" y="65"/>
                </a:cxn>
                <a:cxn ang="0">
                  <a:pos x="128" y="72"/>
                </a:cxn>
                <a:cxn ang="0">
                  <a:pos x="128" y="76"/>
                </a:cxn>
                <a:cxn ang="0">
                  <a:pos x="124" y="82"/>
                </a:cxn>
                <a:cxn ang="0">
                  <a:pos x="119" y="86"/>
                </a:cxn>
                <a:cxn ang="0">
                  <a:pos x="115" y="90"/>
                </a:cxn>
                <a:cxn ang="0">
                  <a:pos x="111" y="93"/>
                </a:cxn>
                <a:cxn ang="0">
                  <a:pos x="104" y="95"/>
                </a:cxn>
                <a:cxn ang="0">
                  <a:pos x="102" y="99"/>
                </a:cxn>
                <a:cxn ang="0">
                  <a:pos x="121" y="130"/>
                </a:cxn>
                <a:cxn ang="0">
                  <a:pos x="123" y="132"/>
                </a:cxn>
                <a:cxn ang="0">
                  <a:pos x="124" y="139"/>
                </a:cxn>
                <a:cxn ang="0">
                  <a:pos x="123" y="147"/>
                </a:cxn>
                <a:cxn ang="0">
                  <a:pos x="117" y="154"/>
                </a:cxn>
                <a:cxn ang="0">
                  <a:pos x="106" y="158"/>
                </a:cxn>
                <a:cxn ang="0">
                  <a:pos x="89" y="160"/>
                </a:cxn>
                <a:cxn ang="0">
                  <a:pos x="70" y="160"/>
                </a:cxn>
                <a:cxn ang="0">
                  <a:pos x="51" y="162"/>
                </a:cxn>
                <a:cxn ang="0">
                  <a:pos x="26" y="158"/>
                </a:cxn>
                <a:cxn ang="0">
                  <a:pos x="19" y="145"/>
                </a:cxn>
                <a:cxn ang="0">
                  <a:pos x="0" y="105"/>
                </a:cxn>
                <a:cxn ang="0">
                  <a:pos x="2" y="53"/>
                </a:cxn>
                <a:cxn ang="0">
                  <a:pos x="15" y="38"/>
                </a:cxn>
                <a:cxn ang="0">
                  <a:pos x="34" y="23"/>
                </a:cxn>
                <a:cxn ang="0">
                  <a:pos x="40" y="19"/>
                </a:cxn>
                <a:cxn ang="0">
                  <a:pos x="43" y="13"/>
                </a:cxn>
                <a:cxn ang="0">
                  <a:pos x="49" y="8"/>
                </a:cxn>
                <a:cxn ang="0">
                  <a:pos x="57" y="0"/>
                </a:cxn>
                <a:cxn ang="0">
                  <a:pos x="60" y="4"/>
                </a:cxn>
              </a:cxnLst>
              <a:rect l="0" t="0" r="r" b="b"/>
              <a:pathLst>
                <a:path w="133" h="163">
                  <a:moveTo>
                    <a:pt x="60" y="4"/>
                  </a:moveTo>
                  <a:lnTo>
                    <a:pt x="64" y="6"/>
                  </a:lnTo>
                  <a:lnTo>
                    <a:pt x="68" y="8"/>
                  </a:lnTo>
                  <a:lnTo>
                    <a:pt x="70" y="11"/>
                  </a:lnTo>
                  <a:lnTo>
                    <a:pt x="74" y="13"/>
                  </a:lnTo>
                  <a:lnTo>
                    <a:pt x="79" y="15"/>
                  </a:lnTo>
                  <a:lnTo>
                    <a:pt x="87" y="13"/>
                  </a:lnTo>
                  <a:lnTo>
                    <a:pt x="113" y="4"/>
                  </a:lnTo>
                  <a:lnTo>
                    <a:pt x="115" y="11"/>
                  </a:lnTo>
                  <a:lnTo>
                    <a:pt x="117" y="15"/>
                  </a:lnTo>
                  <a:lnTo>
                    <a:pt x="119" y="17"/>
                  </a:lnTo>
                  <a:lnTo>
                    <a:pt x="124" y="19"/>
                  </a:lnTo>
                  <a:lnTo>
                    <a:pt x="128" y="19"/>
                  </a:lnTo>
                  <a:lnTo>
                    <a:pt x="132" y="25"/>
                  </a:lnTo>
                  <a:lnTo>
                    <a:pt x="130" y="29"/>
                  </a:lnTo>
                  <a:lnTo>
                    <a:pt x="126" y="30"/>
                  </a:lnTo>
                  <a:lnTo>
                    <a:pt x="124" y="36"/>
                  </a:lnTo>
                  <a:lnTo>
                    <a:pt x="123" y="40"/>
                  </a:lnTo>
                  <a:lnTo>
                    <a:pt x="123" y="44"/>
                  </a:lnTo>
                  <a:lnTo>
                    <a:pt x="123" y="50"/>
                  </a:lnTo>
                  <a:lnTo>
                    <a:pt x="124" y="59"/>
                  </a:lnTo>
                  <a:lnTo>
                    <a:pt x="126" y="65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124" y="82"/>
                  </a:lnTo>
                  <a:lnTo>
                    <a:pt x="119" y="86"/>
                  </a:lnTo>
                  <a:lnTo>
                    <a:pt x="115" y="90"/>
                  </a:lnTo>
                  <a:lnTo>
                    <a:pt x="111" y="93"/>
                  </a:lnTo>
                  <a:lnTo>
                    <a:pt x="104" y="95"/>
                  </a:lnTo>
                  <a:lnTo>
                    <a:pt x="102" y="99"/>
                  </a:lnTo>
                  <a:lnTo>
                    <a:pt x="121" y="130"/>
                  </a:lnTo>
                  <a:lnTo>
                    <a:pt x="123" y="132"/>
                  </a:lnTo>
                  <a:lnTo>
                    <a:pt x="124" y="139"/>
                  </a:lnTo>
                  <a:lnTo>
                    <a:pt x="123" y="147"/>
                  </a:lnTo>
                  <a:lnTo>
                    <a:pt x="117" y="154"/>
                  </a:lnTo>
                  <a:lnTo>
                    <a:pt x="106" y="158"/>
                  </a:lnTo>
                  <a:lnTo>
                    <a:pt x="89" y="160"/>
                  </a:lnTo>
                  <a:lnTo>
                    <a:pt x="70" y="160"/>
                  </a:lnTo>
                  <a:lnTo>
                    <a:pt x="51" y="162"/>
                  </a:lnTo>
                  <a:lnTo>
                    <a:pt x="26" y="158"/>
                  </a:lnTo>
                  <a:lnTo>
                    <a:pt x="19" y="145"/>
                  </a:lnTo>
                  <a:lnTo>
                    <a:pt x="0" y="105"/>
                  </a:lnTo>
                  <a:lnTo>
                    <a:pt x="2" y="53"/>
                  </a:lnTo>
                  <a:lnTo>
                    <a:pt x="15" y="38"/>
                  </a:lnTo>
                  <a:lnTo>
                    <a:pt x="34" y="23"/>
                  </a:lnTo>
                  <a:lnTo>
                    <a:pt x="40" y="19"/>
                  </a:lnTo>
                  <a:lnTo>
                    <a:pt x="43" y="13"/>
                  </a:lnTo>
                  <a:lnTo>
                    <a:pt x="49" y="8"/>
                  </a:lnTo>
                  <a:lnTo>
                    <a:pt x="57" y="0"/>
                  </a:lnTo>
                  <a:lnTo>
                    <a:pt x="6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1" name="Freeform 504"/>
            <p:cNvSpPr>
              <a:spLocks/>
            </p:cNvSpPr>
            <p:nvPr/>
          </p:nvSpPr>
          <p:spPr bwMode="ltGray">
            <a:xfrm>
              <a:off x="4173538" y="2479675"/>
              <a:ext cx="112712" cy="11906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8" y="48"/>
                </a:cxn>
                <a:cxn ang="0">
                  <a:pos x="10" y="42"/>
                </a:cxn>
                <a:cxn ang="0">
                  <a:pos x="20" y="12"/>
                </a:cxn>
                <a:cxn ang="0">
                  <a:pos x="28" y="8"/>
                </a:cxn>
                <a:cxn ang="0">
                  <a:pos x="32" y="8"/>
                </a:cxn>
                <a:cxn ang="0">
                  <a:pos x="36" y="8"/>
                </a:cxn>
                <a:cxn ang="0">
                  <a:pos x="54" y="8"/>
                </a:cxn>
                <a:cxn ang="0">
                  <a:pos x="58" y="8"/>
                </a:cxn>
                <a:cxn ang="0">
                  <a:pos x="62" y="2"/>
                </a:cxn>
                <a:cxn ang="0">
                  <a:pos x="68" y="0"/>
                </a:cxn>
                <a:cxn ang="0">
                  <a:pos x="70" y="4"/>
                </a:cxn>
                <a:cxn ang="0">
                  <a:pos x="70" y="8"/>
                </a:cxn>
                <a:cxn ang="0">
                  <a:pos x="64" y="8"/>
                </a:cxn>
                <a:cxn ang="0">
                  <a:pos x="60" y="12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6" y="32"/>
                </a:cxn>
                <a:cxn ang="0">
                  <a:pos x="56" y="38"/>
                </a:cxn>
                <a:cxn ang="0">
                  <a:pos x="56" y="42"/>
                </a:cxn>
                <a:cxn ang="0">
                  <a:pos x="54" y="46"/>
                </a:cxn>
                <a:cxn ang="0">
                  <a:pos x="48" y="50"/>
                </a:cxn>
                <a:cxn ang="0">
                  <a:pos x="44" y="56"/>
                </a:cxn>
                <a:cxn ang="0">
                  <a:pos x="40" y="58"/>
                </a:cxn>
                <a:cxn ang="0">
                  <a:pos x="36" y="62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0" y="56"/>
                </a:cxn>
              </a:cxnLst>
              <a:rect l="0" t="0" r="r" b="b"/>
              <a:pathLst>
                <a:path w="71" h="65">
                  <a:moveTo>
                    <a:pt x="0" y="56"/>
                  </a:moveTo>
                  <a:lnTo>
                    <a:pt x="8" y="48"/>
                  </a:lnTo>
                  <a:lnTo>
                    <a:pt x="10" y="42"/>
                  </a:lnTo>
                  <a:lnTo>
                    <a:pt x="20" y="12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58" y="18"/>
                  </a:lnTo>
                  <a:lnTo>
                    <a:pt x="56" y="26"/>
                  </a:lnTo>
                  <a:lnTo>
                    <a:pt x="56" y="3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6"/>
                  </a:lnTo>
                  <a:lnTo>
                    <a:pt x="48" y="50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2"/>
                  </a:lnTo>
                  <a:lnTo>
                    <a:pt x="12" y="64"/>
                  </a:lnTo>
                  <a:lnTo>
                    <a:pt x="4" y="60"/>
                  </a:lnTo>
                  <a:lnTo>
                    <a:pt x="0" y="56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2" name="Freeform 505"/>
            <p:cNvSpPr>
              <a:spLocks/>
            </p:cNvSpPr>
            <p:nvPr/>
          </p:nvSpPr>
          <p:spPr bwMode="ltGray">
            <a:xfrm>
              <a:off x="4206875" y="2724150"/>
              <a:ext cx="111125" cy="650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36" y="5"/>
                </a:cxn>
                <a:cxn ang="0">
                  <a:pos x="47" y="2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5" y="0"/>
                </a:cxn>
                <a:cxn ang="0">
                  <a:pos x="57" y="3"/>
                </a:cxn>
                <a:cxn ang="0">
                  <a:pos x="57" y="7"/>
                </a:cxn>
                <a:cxn ang="0">
                  <a:pos x="55" y="11"/>
                </a:cxn>
                <a:cxn ang="0">
                  <a:pos x="55" y="13"/>
                </a:cxn>
                <a:cxn ang="0">
                  <a:pos x="57" y="15"/>
                </a:cxn>
                <a:cxn ang="0">
                  <a:pos x="57" y="16"/>
                </a:cxn>
                <a:cxn ang="0">
                  <a:pos x="61" y="18"/>
                </a:cxn>
                <a:cxn ang="0">
                  <a:pos x="64" y="21"/>
                </a:cxn>
                <a:cxn ang="0">
                  <a:pos x="68" y="23"/>
                </a:cxn>
                <a:cxn ang="0">
                  <a:pos x="63" y="33"/>
                </a:cxn>
                <a:cxn ang="0">
                  <a:pos x="52" y="34"/>
                </a:cxn>
                <a:cxn ang="0">
                  <a:pos x="36" y="36"/>
                </a:cxn>
                <a:cxn ang="0">
                  <a:pos x="13" y="36"/>
                </a:cxn>
                <a:cxn ang="0">
                  <a:pos x="0" y="26"/>
                </a:cxn>
                <a:cxn ang="0">
                  <a:pos x="2" y="18"/>
                </a:cxn>
                <a:cxn ang="0">
                  <a:pos x="13" y="3"/>
                </a:cxn>
                <a:cxn ang="0">
                  <a:pos x="27" y="3"/>
                </a:cxn>
              </a:cxnLst>
              <a:rect l="0" t="0" r="r" b="b"/>
              <a:pathLst>
                <a:path w="69" h="37">
                  <a:moveTo>
                    <a:pt x="27" y="3"/>
                  </a:moveTo>
                  <a:lnTo>
                    <a:pt x="36" y="5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5" y="0"/>
                  </a:lnTo>
                  <a:lnTo>
                    <a:pt x="57" y="3"/>
                  </a:lnTo>
                  <a:lnTo>
                    <a:pt x="57" y="7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7" y="15"/>
                  </a:lnTo>
                  <a:lnTo>
                    <a:pt x="57" y="16"/>
                  </a:lnTo>
                  <a:lnTo>
                    <a:pt x="61" y="18"/>
                  </a:lnTo>
                  <a:lnTo>
                    <a:pt x="64" y="21"/>
                  </a:lnTo>
                  <a:lnTo>
                    <a:pt x="68" y="23"/>
                  </a:lnTo>
                  <a:lnTo>
                    <a:pt x="63" y="33"/>
                  </a:lnTo>
                  <a:lnTo>
                    <a:pt x="52" y="34"/>
                  </a:lnTo>
                  <a:lnTo>
                    <a:pt x="36" y="36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13" y="3"/>
                  </a:lnTo>
                  <a:lnTo>
                    <a:pt x="27" y="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3" name="Freeform 506"/>
            <p:cNvSpPr>
              <a:spLocks/>
            </p:cNvSpPr>
            <p:nvPr/>
          </p:nvSpPr>
          <p:spPr bwMode="ltGray">
            <a:xfrm>
              <a:off x="4205288" y="2722563"/>
              <a:ext cx="123825" cy="80962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0" y="6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64" y="4"/>
                </a:cxn>
                <a:cxn ang="0">
                  <a:pos x="64" y="8"/>
                </a:cxn>
                <a:cxn ang="0">
                  <a:pos x="62" y="14"/>
                </a:cxn>
                <a:cxn ang="0">
                  <a:pos x="62" y="16"/>
                </a:cxn>
                <a:cxn ang="0">
                  <a:pos x="64" y="18"/>
                </a:cxn>
                <a:cxn ang="0">
                  <a:pos x="64" y="20"/>
                </a:cxn>
                <a:cxn ang="0">
                  <a:pos x="68" y="22"/>
                </a:cxn>
                <a:cxn ang="0">
                  <a:pos x="72" y="26"/>
                </a:cxn>
                <a:cxn ang="0">
                  <a:pos x="76" y="28"/>
                </a:cxn>
                <a:cxn ang="0">
                  <a:pos x="70" y="40"/>
                </a:cxn>
                <a:cxn ang="0">
                  <a:pos x="58" y="42"/>
                </a:cxn>
                <a:cxn ang="0">
                  <a:pos x="40" y="44"/>
                </a:cxn>
                <a:cxn ang="0">
                  <a:pos x="14" y="44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14" y="4"/>
                </a:cxn>
                <a:cxn ang="0">
                  <a:pos x="30" y="4"/>
                </a:cxn>
              </a:cxnLst>
              <a:rect l="0" t="0" r="r" b="b"/>
              <a:pathLst>
                <a:path w="77" h="45">
                  <a:moveTo>
                    <a:pt x="30" y="4"/>
                  </a:moveTo>
                  <a:lnTo>
                    <a:pt x="40" y="6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6" y="28"/>
                  </a:lnTo>
                  <a:lnTo>
                    <a:pt x="70" y="40"/>
                  </a:lnTo>
                  <a:lnTo>
                    <a:pt x="58" y="42"/>
                  </a:lnTo>
                  <a:lnTo>
                    <a:pt x="40" y="44"/>
                  </a:lnTo>
                  <a:lnTo>
                    <a:pt x="14" y="44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14" y="4"/>
                  </a:lnTo>
                  <a:lnTo>
                    <a:pt x="30" y="4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4" name="Freeform 507"/>
            <p:cNvSpPr>
              <a:spLocks/>
            </p:cNvSpPr>
            <p:nvPr/>
          </p:nvSpPr>
          <p:spPr bwMode="ltGray">
            <a:xfrm>
              <a:off x="4240213" y="2755900"/>
              <a:ext cx="307975" cy="342900"/>
            </a:xfrm>
            <a:custGeom>
              <a:avLst/>
              <a:gdLst/>
              <a:ahLst/>
              <a:cxnLst>
                <a:cxn ang="0">
                  <a:pos x="28" y="20"/>
                </a:cxn>
                <a:cxn ang="0">
                  <a:pos x="48" y="12"/>
                </a:cxn>
                <a:cxn ang="0">
                  <a:pos x="56" y="14"/>
                </a:cxn>
                <a:cxn ang="0">
                  <a:pos x="62" y="10"/>
                </a:cxn>
                <a:cxn ang="0">
                  <a:pos x="70" y="4"/>
                </a:cxn>
                <a:cxn ang="0">
                  <a:pos x="78" y="0"/>
                </a:cxn>
                <a:cxn ang="0">
                  <a:pos x="90" y="0"/>
                </a:cxn>
                <a:cxn ang="0">
                  <a:pos x="98" y="8"/>
                </a:cxn>
                <a:cxn ang="0">
                  <a:pos x="106" y="12"/>
                </a:cxn>
                <a:cxn ang="0">
                  <a:pos x="108" y="28"/>
                </a:cxn>
                <a:cxn ang="0">
                  <a:pos x="98" y="34"/>
                </a:cxn>
                <a:cxn ang="0">
                  <a:pos x="98" y="44"/>
                </a:cxn>
                <a:cxn ang="0">
                  <a:pos x="100" y="58"/>
                </a:cxn>
                <a:cxn ang="0">
                  <a:pos x="108" y="66"/>
                </a:cxn>
                <a:cxn ang="0">
                  <a:pos x="114" y="78"/>
                </a:cxn>
                <a:cxn ang="0">
                  <a:pos x="126" y="92"/>
                </a:cxn>
                <a:cxn ang="0">
                  <a:pos x="136" y="102"/>
                </a:cxn>
                <a:cxn ang="0">
                  <a:pos x="150" y="106"/>
                </a:cxn>
                <a:cxn ang="0">
                  <a:pos x="160" y="114"/>
                </a:cxn>
                <a:cxn ang="0">
                  <a:pos x="168" y="122"/>
                </a:cxn>
                <a:cxn ang="0">
                  <a:pos x="186" y="130"/>
                </a:cxn>
                <a:cxn ang="0">
                  <a:pos x="194" y="144"/>
                </a:cxn>
                <a:cxn ang="0">
                  <a:pos x="190" y="152"/>
                </a:cxn>
                <a:cxn ang="0">
                  <a:pos x="182" y="144"/>
                </a:cxn>
                <a:cxn ang="0">
                  <a:pos x="172" y="140"/>
                </a:cxn>
                <a:cxn ang="0">
                  <a:pos x="170" y="148"/>
                </a:cxn>
                <a:cxn ang="0">
                  <a:pos x="176" y="166"/>
                </a:cxn>
                <a:cxn ang="0">
                  <a:pos x="162" y="182"/>
                </a:cxn>
                <a:cxn ang="0">
                  <a:pos x="144" y="182"/>
                </a:cxn>
                <a:cxn ang="0">
                  <a:pos x="152" y="146"/>
                </a:cxn>
                <a:cxn ang="0">
                  <a:pos x="124" y="126"/>
                </a:cxn>
                <a:cxn ang="0">
                  <a:pos x="114" y="122"/>
                </a:cxn>
                <a:cxn ang="0">
                  <a:pos x="106" y="114"/>
                </a:cxn>
                <a:cxn ang="0">
                  <a:pos x="98" y="108"/>
                </a:cxn>
                <a:cxn ang="0">
                  <a:pos x="92" y="100"/>
                </a:cxn>
                <a:cxn ang="0">
                  <a:pos x="76" y="94"/>
                </a:cxn>
                <a:cxn ang="0">
                  <a:pos x="70" y="76"/>
                </a:cxn>
                <a:cxn ang="0">
                  <a:pos x="64" y="64"/>
                </a:cxn>
                <a:cxn ang="0">
                  <a:pos x="50" y="56"/>
                </a:cxn>
                <a:cxn ang="0">
                  <a:pos x="38" y="60"/>
                </a:cxn>
                <a:cxn ang="0">
                  <a:pos x="34" y="66"/>
                </a:cxn>
                <a:cxn ang="0">
                  <a:pos x="0" y="50"/>
                </a:cxn>
                <a:cxn ang="0">
                  <a:pos x="24" y="18"/>
                </a:cxn>
              </a:cxnLst>
              <a:rect l="0" t="0" r="r" b="b"/>
              <a:pathLst>
                <a:path w="195" h="189">
                  <a:moveTo>
                    <a:pt x="24" y="18"/>
                  </a:moveTo>
                  <a:lnTo>
                    <a:pt x="28" y="20"/>
                  </a:lnTo>
                  <a:lnTo>
                    <a:pt x="44" y="10"/>
                  </a:lnTo>
                  <a:lnTo>
                    <a:pt x="48" y="12"/>
                  </a:lnTo>
                  <a:lnTo>
                    <a:pt x="50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102" y="10"/>
                  </a:lnTo>
                  <a:lnTo>
                    <a:pt x="106" y="12"/>
                  </a:lnTo>
                  <a:lnTo>
                    <a:pt x="108" y="20"/>
                  </a:lnTo>
                  <a:lnTo>
                    <a:pt x="108" y="28"/>
                  </a:lnTo>
                  <a:lnTo>
                    <a:pt x="104" y="32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8" y="52"/>
                  </a:lnTo>
                  <a:lnTo>
                    <a:pt x="100" y="58"/>
                  </a:lnTo>
                  <a:lnTo>
                    <a:pt x="104" y="62"/>
                  </a:lnTo>
                  <a:lnTo>
                    <a:pt x="108" y="66"/>
                  </a:lnTo>
                  <a:lnTo>
                    <a:pt x="112" y="72"/>
                  </a:lnTo>
                  <a:lnTo>
                    <a:pt x="114" y="78"/>
                  </a:lnTo>
                  <a:lnTo>
                    <a:pt x="118" y="86"/>
                  </a:lnTo>
                  <a:lnTo>
                    <a:pt x="126" y="92"/>
                  </a:lnTo>
                  <a:lnTo>
                    <a:pt x="130" y="98"/>
                  </a:lnTo>
                  <a:lnTo>
                    <a:pt x="136" y="102"/>
                  </a:lnTo>
                  <a:lnTo>
                    <a:pt x="142" y="106"/>
                  </a:lnTo>
                  <a:lnTo>
                    <a:pt x="150" y="106"/>
                  </a:lnTo>
                  <a:lnTo>
                    <a:pt x="158" y="106"/>
                  </a:lnTo>
                  <a:lnTo>
                    <a:pt x="160" y="114"/>
                  </a:lnTo>
                  <a:lnTo>
                    <a:pt x="162" y="118"/>
                  </a:lnTo>
                  <a:lnTo>
                    <a:pt x="168" y="122"/>
                  </a:lnTo>
                  <a:lnTo>
                    <a:pt x="178" y="126"/>
                  </a:lnTo>
                  <a:lnTo>
                    <a:pt x="186" y="130"/>
                  </a:lnTo>
                  <a:lnTo>
                    <a:pt x="192" y="136"/>
                  </a:lnTo>
                  <a:lnTo>
                    <a:pt x="194" y="144"/>
                  </a:lnTo>
                  <a:lnTo>
                    <a:pt x="194" y="148"/>
                  </a:lnTo>
                  <a:lnTo>
                    <a:pt x="190" y="152"/>
                  </a:lnTo>
                  <a:lnTo>
                    <a:pt x="186" y="146"/>
                  </a:lnTo>
                  <a:lnTo>
                    <a:pt x="182" y="144"/>
                  </a:lnTo>
                  <a:lnTo>
                    <a:pt x="178" y="140"/>
                  </a:lnTo>
                  <a:lnTo>
                    <a:pt x="172" y="140"/>
                  </a:lnTo>
                  <a:lnTo>
                    <a:pt x="168" y="142"/>
                  </a:lnTo>
                  <a:lnTo>
                    <a:pt x="170" y="148"/>
                  </a:lnTo>
                  <a:lnTo>
                    <a:pt x="176" y="156"/>
                  </a:lnTo>
                  <a:lnTo>
                    <a:pt x="176" y="166"/>
                  </a:lnTo>
                  <a:lnTo>
                    <a:pt x="166" y="176"/>
                  </a:lnTo>
                  <a:lnTo>
                    <a:pt x="162" y="182"/>
                  </a:lnTo>
                  <a:lnTo>
                    <a:pt x="154" y="188"/>
                  </a:lnTo>
                  <a:lnTo>
                    <a:pt x="144" y="182"/>
                  </a:lnTo>
                  <a:lnTo>
                    <a:pt x="160" y="168"/>
                  </a:lnTo>
                  <a:lnTo>
                    <a:pt x="152" y="146"/>
                  </a:lnTo>
                  <a:lnTo>
                    <a:pt x="144" y="144"/>
                  </a:lnTo>
                  <a:lnTo>
                    <a:pt x="124" y="126"/>
                  </a:lnTo>
                  <a:lnTo>
                    <a:pt x="118" y="124"/>
                  </a:lnTo>
                  <a:lnTo>
                    <a:pt x="114" y="122"/>
                  </a:lnTo>
                  <a:lnTo>
                    <a:pt x="108" y="118"/>
                  </a:lnTo>
                  <a:lnTo>
                    <a:pt x="106" y="114"/>
                  </a:lnTo>
                  <a:lnTo>
                    <a:pt x="102" y="112"/>
                  </a:lnTo>
                  <a:lnTo>
                    <a:pt x="98" y="108"/>
                  </a:lnTo>
                  <a:lnTo>
                    <a:pt x="98" y="102"/>
                  </a:lnTo>
                  <a:lnTo>
                    <a:pt x="92" y="100"/>
                  </a:lnTo>
                  <a:lnTo>
                    <a:pt x="80" y="100"/>
                  </a:lnTo>
                  <a:lnTo>
                    <a:pt x="76" y="94"/>
                  </a:lnTo>
                  <a:lnTo>
                    <a:pt x="72" y="84"/>
                  </a:lnTo>
                  <a:lnTo>
                    <a:pt x="70" y="76"/>
                  </a:lnTo>
                  <a:lnTo>
                    <a:pt x="68" y="70"/>
                  </a:lnTo>
                  <a:lnTo>
                    <a:pt x="64" y="64"/>
                  </a:lnTo>
                  <a:lnTo>
                    <a:pt x="58" y="58"/>
                  </a:lnTo>
                  <a:lnTo>
                    <a:pt x="50" y="56"/>
                  </a:lnTo>
                  <a:lnTo>
                    <a:pt x="40" y="56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4" y="66"/>
                  </a:lnTo>
                  <a:lnTo>
                    <a:pt x="28" y="66"/>
                  </a:lnTo>
                  <a:lnTo>
                    <a:pt x="0" y="50"/>
                  </a:lnTo>
                  <a:lnTo>
                    <a:pt x="2" y="30"/>
                  </a:lnTo>
                  <a:lnTo>
                    <a:pt x="24" y="18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5" name="Freeform 508"/>
            <p:cNvSpPr>
              <a:spLocks/>
            </p:cNvSpPr>
            <p:nvPr/>
          </p:nvSpPr>
          <p:spPr bwMode="ltGray">
            <a:xfrm>
              <a:off x="4200525" y="2624138"/>
              <a:ext cx="36513" cy="5238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6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2" y="24"/>
                </a:cxn>
                <a:cxn ang="0">
                  <a:pos x="4" y="28"/>
                </a:cxn>
                <a:cxn ang="0">
                  <a:pos x="0" y="26"/>
                </a:cxn>
                <a:cxn ang="0">
                  <a:pos x="0" y="8"/>
                </a:cxn>
                <a:cxn ang="0">
                  <a:pos x="6" y="2"/>
                </a:cxn>
                <a:cxn ang="0">
                  <a:pos x="20" y="0"/>
                </a:cxn>
              </a:cxnLst>
              <a:rect l="0" t="0" r="r" b="b"/>
              <a:pathLst>
                <a:path w="23" h="29">
                  <a:moveTo>
                    <a:pt x="20" y="0"/>
                  </a:moveTo>
                  <a:lnTo>
                    <a:pt x="22" y="0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2" y="24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8"/>
                  </a:lnTo>
                  <a:lnTo>
                    <a:pt x="6" y="2"/>
                  </a:lnTo>
                  <a:lnTo>
                    <a:pt x="2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6" name="Freeform 509"/>
            <p:cNvSpPr>
              <a:spLocks/>
            </p:cNvSpPr>
            <p:nvPr/>
          </p:nvSpPr>
          <p:spPr bwMode="ltGray">
            <a:xfrm>
              <a:off x="4159250" y="2581275"/>
              <a:ext cx="104775" cy="904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0"/>
                </a:cxn>
                <a:cxn ang="0">
                  <a:pos x="22" y="2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2" y="6"/>
                </a:cxn>
                <a:cxn ang="0">
                  <a:pos x="52" y="10"/>
                </a:cxn>
                <a:cxn ang="0">
                  <a:pos x="54" y="14"/>
                </a:cxn>
                <a:cxn ang="0">
                  <a:pos x="56" y="14"/>
                </a:cxn>
                <a:cxn ang="0">
                  <a:pos x="60" y="16"/>
                </a:cxn>
                <a:cxn ang="0">
                  <a:pos x="64" y="18"/>
                </a:cxn>
                <a:cxn ang="0">
                  <a:pos x="66" y="22"/>
                </a:cxn>
                <a:cxn ang="0">
                  <a:pos x="62" y="24"/>
                </a:cxn>
                <a:cxn ang="0">
                  <a:pos x="58" y="26"/>
                </a:cxn>
                <a:cxn ang="0">
                  <a:pos x="54" y="28"/>
                </a:cxn>
                <a:cxn ang="0">
                  <a:pos x="52" y="30"/>
                </a:cxn>
                <a:cxn ang="0">
                  <a:pos x="50" y="34"/>
                </a:cxn>
                <a:cxn ang="0">
                  <a:pos x="48" y="38"/>
                </a:cxn>
                <a:cxn ang="0">
                  <a:pos x="48" y="40"/>
                </a:cxn>
                <a:cxn ang="0">
                  <a:pos x="48" y="46"/>
                </a:cxn>
                <a:cxn ang="0">
                  <a:pos x="48" y="48"/>
                </a:cxn>
                <a:cxn ang="0">
                  <a:pos x="36" y="48"/>
                </a:cxn>
                <a:cxn ang="0">
                  <a:pos x="22" y="34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8"/>
                </a:cxn>
              </a:cxnLst>
              <a:rect l="0" t="0" r="r" b="b"/>
              <a:pathLst>
                <a:path w="67" h="49">
                  <a:moveTo>
                    <a:pt x="0" y="8"/>
                  </a:moveTo>
                  <a:lnTo>
                    <a:pt x="10" y="0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60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62" y="24"/>
                  </a:lnTo>
                  <a:lnTo>
                    <a:pt x="58" y="26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36" y="48"/>
                  </a:lnTo>
                  <a:lnTo>
                    <a:pt x="22" y="3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8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7" name="Freeform 511"/>
            <p:cNvSpPr>
              <a:spLocks/>
            </p:cNvSpPr>
            <p:nvPr/>
          </p:nvSpPr>
          <p:spPr bwMode="ltGray">
            <a:xfrm>
              <a:off x="4133850" y="3017838"/>
              <a:ext cx="28575" cy="365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8" y="8"/>
                </a:cxn>
                <a:cxn ang="0">
                  <a:pos x="14" y="18"/>
                </a:cxn>
                <a:cxn ang="0">
                  <a:pos x="0" y="8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8" y="0"/>
                  </a:lnTo>
                  <a:lnTo>
                    <a:pt x="18" y="8"/>
                  </a:lnTo>
                  <a:lnTo>
                    <a:pt x="14" y="18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8" name="Freeform 512"/>
            <p:cNvSpPr>
              <a:spLocks/>
            </p:cNvSpPr>
            <p:nvPr/>
          </p:nvSpPr>
          <p:spPr bwMode="ltGray">
            <a:xfrm>
              <a:off x="4270375" y="2906713"/>
              <a:ext cx="47625" cy="165100"/>
            </a:xfrm>
            <a:custGeom>
              <a:avLst/>
              <a:gdLst/>
              <a:ahLst/>
              <a:cxnLst>
                <a:cxn ang="0">
                  <a:pos x="8" y="28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22" y="8"/>
                </a:cxn>
                <a:cxn ang="0">
                  <a:pos x="22" y="18"/>
                </a:cxn>
                <a:cxn ang="0">
                  <a:pos x="22" y="22"/>
                </a:cxn>
                <a:cxn ang="0">
                  <a:pos x="20" y="28"/>
                </a:cxn>
                <a:cxn ang="0">
                  <a:pos x="20" y="32"/>
                </a:cxn>
                <a:cxn ang="0">
                  <a:pos x="22" y="38"/>
                </a:cxn>
                <a:cxn ang="0">
                  <a:pos x="28" y="44"/>
                </a:cxn>
                <a:cxn ang="0">
                  <a:pos x="30" y="56"/>
                </a:cxn>
                <a:cxn ang="0">
                  <a:pos x="26" y="66"/>
                </a:cxn>
                <a:cxn ang="0">
                  <a:pos x="26" y="76"/>
                </a:cxn>
                <a:cxn ang="0">
                  <a:pos x="20" y="82"/>
                </a:cxn>
                <a:cxn ang="0">
                  <a:pos x="14" y="88"/>
                </a:cxn>
                <a:cxn ang="0">
                  <a:pos x="8" y="90"/>
                </a:cxn>
                <a:cxn ang="0">
                  <a:pos x="4" y="80"/>
                </a:cxn>
                <a:cxn ang="0">
                  <a:pos x="4" y="74"/>
                </a:cxn>
                <a:cxn ang="0">
                  <a:pos x="6" y="64"/>
                </a:cxn>
                <a:cxn ang="0">
                  <a:pos x="4" y="58"/>
                </a:cxn>
                <a:cxn ang="0">
                  <a:pos x="0" y="50"/>
                </a:cxn>
                <a:cxn ang="0">
                  <a:pos x="2" y="44"/>
                </a:cxn>
                <a:cxn ang="0">
                  <a:pos x="8" y="40"/>
                </a:cxn>
                <a:cxn ang="0">
                  <a:pos x="14" y="32"/>
                </a:cxn>
                <a:cxn ang="0">
                  <a:pos x="8" y="28"/>
                </a:cxn>
              </a:cxnLst>
              <a:rect l="0" t="0" r="r" b="b"/>
              <a:pathLst>
                <a:path w="31" h="91">
                  <a:moveTo>
                    <a:pt x="8" y="28"/>
                  </a:moveTo>
                  <a:lnTo>
                    <a:pt x="6" y="12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2" y="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30" y="56"/>
                  </a:lnTo>
                  <a:lnTo>
                    <a:pt x="26" y="66"/>
                  </a:lnTo>
                  <a:lnTo>
                    <a:pt x="26" y="76"/>
                  </a:lnTo>
                  <a:lnTo>
                    <a:pt x="20" y="82"/>
                  </a:lnTo>
                  <a:lnTo>
                    <a:pt x="14" y="88"/>
                  </a:lnTo>
                  <a:lnTo>
                    <a:pt x="8" y="90"/>
                  </a:lnTo>
                  <a:lnTo>
                    <a:pt x="4" y="80"/>
                  </a:lnTo>
                  <a:lnTo>
                    <a:pt x="4" y="74"/>
                  </a:lnTo>
                  <a:lnTo>
                    <a:pt x="6" y="64"/>
                  </a:lnTo>
                  <a:lnTo>
                    <a:pt x="4" y="58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8" y="40"/>
                  </a:lnTo>
                  <a:lnTo>
                    <a:pt x="14" y="32"/>
                  </a:lnTo>
                  <a:lnTo>
                    <a:pt x="8" y="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99" name="Freeform 513"/>
            <p:cNvSpPr>
              <a:spLocks/>
            </p:cNvSpPr>
            <p:nvPr/>
          </p:nvSpPr>
          <p:spPr bwMode="ltGray">
            <a:xfrm>
              <a:off x="4324350" y="2387600"/>
              <a:ext cx="39688" cy="7461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28"/>
                </a:cxn>
                <a:cxn ang="0">
                  <a:pos x="6" y="1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4" y="8"/>
                </a:cxn>
                <a:cxn ang="0">
                  <a:pos x="26" y="12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22" y="24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12" y="36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2" y="36"/>
                </a:cxn>
                <a:cxn ang="0">
                  <a:pos x="0" y="32"/>
                </a:cxn>
              </a:cxnLst>
              <a:rect l="0" t="0" r="r" b="b"/>
              <a:pathLst>
                <a:path w="27" h="41">
                  <a:moveTo>
                    <a:pt x="0" y="32"/>
                  </a:moveTo>
                  <a:lnTo>
                    <a:pt x="4" y="28"/>
                  </a:lnTo>
                  <a:lnTo>
                    <a:pt x="6" y="1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2" y="36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0" name="Freeform 515"/>
            <p:cNvSpPr>
              <a:spLocks/>
            </p:cNvSpPr>
            <p:nvPr/>
          </p:nvSpPr>
          <p:spPr bwMode="ltGray">
            <a:xfrm>
              <a:off x="4527550" y="1754188"/>
              <a:ext cx="249238" cy="47625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28" y="36"/>
                </a:cxn>
                <a:cxn ang="0">
                  <a:pos x="36" y="36"/>
                </a:cxn>
                <a:cxn ang="0">
                  <a:pos x="46" y="30"/>
                </a:cxn>
                <a:cxn ang="0">
                  <a:pos x="54" y="36"/>
                </a:cxn>
                <a:cxn ang="0">
                  <a:pos x="64" y="36"/>
                </a:cxn>
                <a:cxn ang="0">
                  <a:pos x="70" y="22"/>
                </a:cxn>
                <a:cxn ang="0">
                  <a:pos x="72" y="8"/>
                </a:cxn>
                <a:cxn ang="0">
                  <a:pos x="92" y="2"/>
                </a:cxn>
                <a:cxn ang="0">
                  <a:pos x="110" y="8"/>
                </a:cxn>
                <a:cxn ang="0">
                  <a:pos x="116" y="20"/>
                </a:cxn>
                <a:cxn ang="0">
                  <a:pos x="110" y="28"/>
                </a:cxn>
                <a:cxn ang="0">
                  <a:pos x="108" y="38"/>
                </a:cxn>
                <a:cxn ang="0">
                  <a:pos x="104" y="48"/>
                </a:cxn>
                <a:cxn ang="0">
                  <a:pos x="118" y="54"/>
                </a:cxn>
                <a:cxn ang="0">
                  <a:pos x="126" y="92"/>
                </a:cxn>
                <a:cxn ang="0">
                  <a:pos x="134" y="100"/>
                </a:cxn>
                <a:cxn ang="0">
                  <a:pos x="138" y="112"/>
                </a:cxn>
                <a:cxn ang="0">
                  <a:pos x="136" y="124"/>
                </a:cxn>
                <a:cxn ang="0">
                  <a:pos x="134" y="136"/>
                </a:cxn>
                <a:cxn ang="0">
                  <a:pos x="138" y="144"/>
                </a:cxn>
                <a:cxn ang="0">
                  <a:pos x="140" y="160"/>
                </a:cxn>
                <a:cxn ang="0">
                  <a:pos x="146" y="174"/>
                </a:cxn>
                <a:cxn ang="0">
                  <a:pos x="158" y="184"/>
                </a:cxn>
                <a:cxn ang="0">
                  <a:pos x="152" y="190"/>
                </a:cxn>
                <a:cxn ang="0">
                  <a:pos x="144" y="198"/>
                </a:cxn>
                <a:cxn ang="0">
                  <a:pos x="140" y="212"/>
                </a:cxn>
                <a:cxn ang="0">
                  <a:pos x="134" y="226"/>
                </a:cxn>
                <a:cxn ang="0">
                  <a:pos x="122" y="238"/>
                </a:cxn>
                <a:cxn ang="0">
                  <a:pos x="114" y="244"/>
                </a:cxn>
                <a:cxn ang="0">
                  <a:pos x="98" y="244"/>
                </a:cxn>
                <a:cxn ang="0">
                  <a:pos x="80" y="248"/>
                </a:cxn>
                <a:cxn ang="0">
                  <a:pos x="64" y="256"/>
                </a:cxn>
                <a:cxn ang="0">
                  <a:pos x="48" y="260"/>
                </a:cxn>
                <a:cxn ang="0">
                  <a:pos x="36" y="258"/>
                </a:cxn>
                <a:cxn ang="0">
                  <a:pos x="30" y="244"/>
                </a:cxn>
                <a:cxn ang="0">
                  <a:pos x="18" y="244"/>
                </a:cxn>
                <a:cxn ang="0">
                  <a:pos x="12" y="226"/>
                </a:cxn>
                <a:cxn ang="0">
                  <a:pos x="10" y="210"/>
                </a:cxn>
                <a:cxn ang="0">
                  <a:pos x="8" y="190"/>
                </a:cxn>
                <a:cxn ang="0">
                  <a:pos x="18" y="176"/>
                </a:cxn>
                <a:cxn ang="0">
                  <a:pos x="40" y="158"/>
                </a:cxn>
                <a:cxn ang="0">
                  <a:pos x="50" y="148"/>
                </a:cxn>
                <a:cxn ang="0">
                  <a:pos x="58" y="138"/>
                </a:cxn>
                <a:cxn ang="0">
                  <a:pos x="70" y="134"/>
                </a:cxn>
                <a:cxn ang="0">
                  <a:pos x="66" y="120"/>
                </a:cxn>
                <a:cxn ang="0">
                  <a:pos x="54" y="112"/>
                </a:cxn>
                <a:cxn ang="0">
                  <a:pos x="42" y="108"/>
                </a:cxn>
                <a:cxn ang="0">
                  <a:pos x="14" y="74"/>
                </a:cxn>
                <a:cxn ang="0">
                  <a:pos x="4" y="28"/>
                </a:cxn>
              </a:cxnLst>
              <a:rect l="0" t="0" r="r" b="b"/>
              <a:pathLst>
                <a:path w="159" h="263">
                  <a:moveTo>
                    <a:pt x="4" y="28"/>
                  </a:moveTo>
                  <a:lnTo>
                    <a:pt x="6" y="24"/>
                  </a:lnTo>
                  <a:lnTo>
                    <a:pt x="26" y="32"/>
                  </a:lnTo>
                  <a:lnTo>
                    <a:pt x="28" y="36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60" y="40"/>
                  </a:lnTo>
                  <a:lnTo>
                    <a:pt x="64" y="36"/>
                  </a:lnTo>
                  <a:lnTo>
                    <a:pt x="72" y="30"/>
                  </a:lnTo>
                  <a:lnTo>
                    <a:pt x="70" y="22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10" y="8"/>
                  </a:lnTo>
                  <a:lnTo>
                    <a:pt x="114" y="14"/>
                  </a:lnTo>
                  <a:lnTo>
                    <a:pt x="116" y="20"/>
                  </a:lnTo>
                  <a:lnTo>
                    <a:pt x="114" y="24"/>
                  </a:lnTo>
                  <a:lnTo>
                    <a:pt x="110" y="28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6" y="42"/>
                  </a:lnTo>
                  <a:lnTo>
                    <a:pt x="104" y="48"/>
                  </a:lnTo>
                  <a:lnTo>
                    <a:pt x="110" y="54"/>
                  </a:lnTo>
                  <a:lnTo>
                    <a:pt x="118" y="54"/>
                  </a:lnTo>
                  <a:lnTo>
                    <a:pt x="124" y="58"/>
                  </a:lnTo>
                  <a:lnTo>
                    <a:pt x="126" y="92"/>
                  </a:lnTo>
                  <a:lnTo>
                    <a:pt x="130" y="98"/>
                  </a:lnTo>
                  <a:lnTo>
                    <a:pt x="134" y="100"/>
                  </a:lnTo>
                  <a:lnTo>
                    <a:pt x="138" y="106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136" y="124"/>
                  </a:lnTo>
                  <a:lnTo>
                    <a:pt x="134" y="130"/>
                  </a:lnTo>
                  <a:lnTo>
                    <a:pt x="134" y="136"/>
                  </a:lnTo>
                  <a:lnTo>
                    <a:pt x="136" y="140"/>
                  </a:lnTo>
                  <a:lnTo>
                    <a:pt x="138" y="144"/>
                  </a:lnTo>
                  <a:lnTo>
                    <a:pt x="140" y="152"/>
                  </a:lnTo>
                  <a:lnTo>
                    <a:pt x="140" y="160"/>
                  </a:lnTo>
                  <a:lnTo>
                    <a:pt x="140" y="170"/>
                  </a:lnTo>
                  <a:lnTo>
                    <a:pt x="146" y="174"/>
                  </a:lnTo>
                  <a:lnTo>
                    <a:pt x="152" y="178"/>
                  </a:lnTo>
                  <a:lnTo>
                    <a:pt x="158" y="184"/>
                  </a:lnTo>
                  <a:lnTo>
                    <a:pt x="158" y="188"/>
                  </a:lnTo>
                  <a:lnTo>
                    <a:pt x="152" y="190"/>
                  </a:lnTo>
                  <a:lnTo>
                    <a:pt x="146" y="192"/>
                  </a:lnTo>
                  <a:lnTo>
                    <a:pt x="144" y="198"/>
                  </a:lnTo>
                  <a:lnTo>
                    <a:pt x="140" y="206"/>
                  </a:lnTo>
                  <a:lnTo>
                    <a:pt x="140" y="212"/>
                  </a:lnTo>
                  <a:lnTo>
                    <a:pt x="138" y="220"/>
                  </a:lnTo>
                  <a:lnTo>
                    <a:pt x="134" y="226"/>
                  </a:lnTo>
                  <a:lnTo>
                    <a:pt x="126" y="232"/>
                  </a:lnTo>
                  <a:lnTo>
                    <a:pt x="122" y="238"/>
                  </a:lnTo>
                  <a:lnTo>
                    <a:pt x="120" y="242"/>
                  </a:lnTo>
                  <a:lnTo>
                    <a:pt x="114" y="244"/>
                  </a:lnTo>
                  <a:lnTo>
                    <a:pt x="106" y="244"/>
                  </a:lnTo>
                  <a:lnTo>
                    <a:pt x="98" y="244"/>
                  </a:lnTo>
                  <a:lnTo>
                    <a:pt x="90" y="246"/>
                  </a:lnTo>
                  <a:lnTo>
                    <a:pt x="80" y="248"/>
                  </a:lnTo>
                  <a:lnTo>
                    <a:pt x="72" y="250"/>
                  </a:lnTo>
                  <a:lnTo>
                    <a:pt x="64" y="256"/>
                  </a:lnTo>
                  <a:lnTo>
                    <a:pt x="54" y="258"/>
                  </a:lnTo>
                  <a:lnTo>
                    <a:pt x="48" y="260"/>
                  </a:lnTo>
                  <a:lnTo>
                    <a:pt x="40" y="262"/>
                  </a:lnTo>
                  <a:lnTo>
                    <a:pt x="36" y="258"/>
                  </a:lnTo>
                  <a:lnTo>
                    <a:pt x="36" y="248"/>
                  </a:lnTo>
                  <a:lnTo>
                    <a:pt x="30" y="244"/>
                  </a:lnTo>
                  <a:lnTo>
                    <a:pt x="24" y="246"/>
                  </a:lnTo>
                  <a:lnTo>
                    <a:pt x="18" y="244"/>
                  </a:lnTo>
                  <a:lnTo>
                    <a:pt x="12" y="240"/>
                  </a:lnTo>
                  <a:lnTo>
                    <a:pt x="12" y="226"/>
                  </a:lnTo>
                  <a:lnTo>
                    <a:pt x="12" y="218"/>
                  </a:lnTo>
                  <a:lnTo>
                    <a:pt x="10" y="210"/>
                  </a:lnTo>
                  <a:lnTo>
                    <a:pt x="8" y="200"/>
                  </a:lnTo>
                  <a:lnTo>
                    <a:pt x="8" y="190"/>
                  </a:lnTo>
                  <a:lnTo>
                    <a:pt x="10" y="184"/>
                  </a:lnTo>
                  <a:lnTo>
                    <a:pt x="18" y="176"/>
                  </a:lnTo>
                  <a:lnTo>
                    <a:pt x="30" y="166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50" y="148"/>
                  </a:lnTo>
                  <a:lnTo>
                    <a:pt x="50" y="142"/>
                  </a:lnTo>
                  <a:lnTo>
                    <a:pt x="58" y="138"/>
                  </a:lnTo>
                  <a:lnTo>
                    <a:pt x="66" y="138"/>
                  </a:lnTo>
                  <a:lnTo>
                    <a:pt x="70" y="134"/>
                  </a:lnTo>
                  <a:lnTo>
                    <a:pt x="70" y="124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54" y="112"/>
                  </a:lnTo>
                  <a:lnTo>
                    <a:pt x="52" y="110"/>
                  </a:lnTo>
                  <a:lnTo>
                    <a:pt x="42" y="108"/>
                  </a:lnTo>
                  <a:lnTo>
                    <a:pt x="22" y="94"/>
                  </a:lnTo>
                  <a:lnTo>
                    <a:pt x="14" y="74"/>
                  </a:lnTo>
                  <a:lnTo>
                    <a:pt x="0" y="38"/>
                  </a:lnTo>
                  <a:lnTo>
                    <a:pt x="4" y="28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1" name="Freeform 516"/>
            <p:cNvSpPr>
              <a:spLocks/>
            </p:cNvSpPr>
            <p:nvPr/>
          </p:nvSpPr>
          <p:spPr bwMode="ltGray">
            <a:xfrm>
              <a:off x="4324350" y="1803400"/>
              <a:ext cx="285750" cy="612775"/>
            </a:xfrm>
            <a:custGeom>
              <a:avLst/>
              <a:gdLst/>
              <a:ahLst/>
              <a:cxnLst>
                <a:cxn ang="0">
                  <a:pos x="14" y="236"/>
                </a:cxn>
                <a:cxn ang="0">
                  <a:pos x="24" y="220"/>
                </a:cxn>
                <a:cxn ang="0">
                  <a:pos x="30" y="202"/>
                </a:cxn>
                <a:cxn ang="0">
                  <a:pos x="18" y="188"/>
                </a:cxn>
                <a:cxn ang="0">
                  <a:pos x="14" y="170"/>
                </a:cxn>
                <a:cxn ang="0">
                  <a:pos x="14" y="138"/>
                </a:cxn>
                <a:cxn ang="0">
                  <a:pos x="26" y="128"/>
                </a:cxn>
                <a:cxn ang="0">
                  <a:pos x="40" y="132"/>
                </a:cxn>
                <a:cxn ang="0">
                  <a:pos x="38" y="114"/>
                </a:cxn>
                <a:cxn ang="0">
                  <a:pos x="44" y="84"/>
                </a:cxn>
                <a:cxn ang="0">
                  <a:pos x="62" y="72"/>
                </a:cxn>
                <a:cxn ang="0">
                  <a:pos x="72" y="56"/>
                </a:cxn>
                <a:cxn ang="0">
                  <a:pos x="74" y="34"/>
                </a:cxn>
                <a:cxn ang="0">
                  <a:pos x="88" y="26"/>
                </a:cxn>
                <a:cxn ang="0">
                  <a:pos x="94" y="22"/>
                </a:cxn>
                <a:cxn ang="0">
                  <a:pos x="98" y="14"/>
                </a:cxn>
                <a:cxn ang="0">
                  <a:pos x="118" y="14"/>
                </a:cxn>
                <a:cxn ang="0">
                  <a:pos x="132" y="0"/>
                </a:cxn>
                <a:cxn ang="0">
                  <a:pos x="148" y="14"/>
                </a:cxn>
                <a:cxn ang="0">
                  <a:pos x="168" y="28"/>
                </a:cxn>
                <a:cxn ang="0">
                  <a:pos x="170" y="44"/>
                </a:cxn>
                <a:cxn ang="0">
                  <a:pos x="174" y="68"/>
                </a:cxn>
                <a:cxn ang="0">
                  <a:pos x="174" y="84"/>
                </a:cxn>
                <a:cxn ang="0">
                  <a:pos x="150" y="90"/>
                </a:cxn>
                <a:cxn ang="0">
                  <a:pos x="140" y="110"/>
                </a:cxn>
                <a:cxn ang="0">
                  <a:pos x="134" y="132"/>
                </a:cxn>
                <a:cxn ang="0">
                  <a:pos x="118" y="146"/>
                </a:cxn>
                <a:cxn ang="0">
                  <a:pos x="94" y="156"/>
                </a:cxn>
                <a:cxn ang="0">
                  <a:pos x="88" y="182"/>
                </a:cxn>
                <a:cxn ang="0">
                  <a:pos x="86" y="202"/>
                </a:cxn>
                <a:cxn ang="0">
                  <a:pos x="98" y="216"/>
                </a:cxn>
                <a:cxn ang="0">
                  <a:pos x="112" y="232"/>
                </a:cxn>
                <a:cxn ang="0">
                  <a:pos x="104" y="250"/>
                </a:cxn>
                <a:cxn ang="0">
                  <a:pos x="86" y="262"/>
                </a:cxn>
                <a:cxn ang="0">
                  <a:pos x="82" y="286"/>
                </a:cxn>
                <a:cxn ang="0">
                  <a:pos x="84" y="304"/>
                </a:cxn>
                <a:cxn ang="0">
                  <a:pos x="66" y="318"/>
                </a:cxn>
                <a:cxn ang="0">
                  <a:pos x="40" y="336"/>
                </a:cxn>
                <a:cxn ang="0">
                  <a:pos x="26" y="316"/>
                </a:cxn>
                <a:cxn ang="0">
                  <a:pos x="18" y="296"/>
                </a:cxn>
                <a:cxn ang="0">
                  <a:pos x="12" y="278"/>
                </a:cxn>
                <a:cxn ang="0">
                  <a:pos x="2" y="264"/>
                </a:cxn>
              </a:cxnLst>
              <a:rect l="0" t="0" r="r" b="b"/>
              <a:pathLst>
                <a:path w="181" h="337">
                  <a:moveTo>
                    <a:pt x="2" y="250"/>
                  </a:moveTo>
                  <a:lnTo>
                    <a:pt x="8" y="250"/>
                  </a:lnTo>
                  <a:lnTo>
                    <a:pt x="14" y="236"/>
                  </a:lnTo>
                  <a:lnTo>
                    <a:pt x="24" y="228"/>
                  </a:lnTo>
                  <a:lnTo>
                    <a:pt x="26" y="222"/>
                  </a:lnTo>
                  <a:lnTo>
                    <a:pt x="24" y="220"/>
                  </a:lnTo>
                  <a:lnTo>
                    <a:pt x="24" y="212"/>
                  </a:lnTo>
                  <a:lnTo>
                    <a:pt x="28" y="208"/>
                  </a:lnTo>
                  <a:lnTo>
                    <a:pt x="30" y="202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18" y="188"/>
                  </a:lnTo>
                  <a:lnTo>
                    <a:pt x="18" y="184"/>
                  </a:lnTo>
                  <a:lnTo>
                    <a:pt x="16" y="178"/>
                  </a:lnTo>
                  <a:lnTo>
                    <a:pt x="14" y="170"/>
                  </a:lnTo>
                  <a:lnTo>
                    <a:pt x="14" y="158"/>
                  </a:lnTo>
                  <a:lnTo>
                    <a:pt x="14" y="148"/>
                  </a:lnTo>
                  <a:lnTo>
                    <a:pt x="14" y="138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6" y="128"/>
                  </a:lnTo>
                  <a:lnTo>
                    <a:pt x="30" y="130"/>
                  </a:lnTo>
                  <a:lnTo>
                    <a:pt x="34" y="132"/>
                  </a:lnTo>
                  <a:lnTo>
                    <a:pt x="40" y="132"/>
                  </a:lnTo>
                  <a:lnTo>
                    <a:pt x="44" y="128"/>
                  </a:lnTo>
                  <a:lnTo>
                    <a:pt x="44" y="122"/>
                  </a:lnTo>
                  <a:lnTo>
                    <a:pt x="38" y="114"/>
                  </a:lnTo>
                  <a:lnTo>
                    <a:pt x="34" y="108"/>
                  </a:lnTo>
                  <a:lnTo>
                    <a:pt x="38" y="104"/>
                  </a:lnTo>
                  <a:lnTo>
                    <a:pt x="44" y="84"/>
                  </a:lnTo>
                  <a:lnTo>
                    <a:pt x="48" y="74"/>
                  </a:lnTo>
                  <a:lnTo>
                    <a:pt x="56" y="74"/>
                  </a:lnTo>
                  <a:lnTo>
                    <a:pt x="62" y="72"/>
                  </a:lnTo>
                  <a:lnTo>
                    <a:pt x="66" y="68"/>
                  </a:lnTo>
                  <a:lnTo>
                    <a:pt x="68" y="62"/>
                  </a:lnTo>
                  <a:lnTo>
                    <a:pt x="72" y="56"/>
                  </a:lnTo>
                  <a:lnTo>
                    <a:pt x="70" y="44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88" y="26"/>
                  </a:lnTo>
                  <a:lnTo>
                    <a:pt x="90" y="30"/>
                  </a:lnTo>
                  <a:lnTo>
                    <a:pt x="94" y="26"/>
                  </a:lnTo>
                  <a:lnTo>
                    <a:pt x="94" y="22"/>
                  </a:lnTo>
                  <a:lnTo>
                    <a:pt x="94" y="16"/>
                  </a:lnTo>
                  <a:lnTo>
                    <a:pt x="94" y="12"/>
                  </a:lnTo>
                  <a:lnTo>
                    <a:pt x="98" y="14"/>
                  </a:lnTo>
                  <a:lnTo>
                    <a:pt x="104" y="18"/>
                  </a:lnTo>
                  <a:lnTo>
                    <a:pt x="112" y="20"/>
                  </a:lnTo>
                  <a:lnTo>
                    <a:pt x="118" y="14"/>
                  </a:lnTo>
                  <a:lnTo>
                    <a:pt x="118" y="8"/>
                  </a:lnTo>
                  <a:lnTo>
                    <a:pt x="120" y="4"/>
                  </a:lnTo>
                  <a:lnTo>
                    <a:pt x="132" y="0"/>
                  </a:lnTo>
                  <a:lnTo>
                    <a:pt x="138" y="8"/>
                  </a:lnTo>
                  <a:lnTo>
                    <a:pt x="142" y="12"/>
                  </a:lnTo>
                  <a:lnTo>
                    <a:pt x="148" y="14"/>
                  </a:lnTo>
                  <a:lnTo>
                    <a:pt x="158" y="18"/>
                  </a:lnTo>
                  <a:lnTo>
                    <a:pt x="164" y="22"/>
                  </a:lnTo>
                  <a:lnTo>
                    <a:pt x="168" y="28"/>
                  </a:lnTo>
                  <a:lnTo>
                    <a:pt x="166" y="34"/>
                  </a:lnTo>
                  <a:lnTo>
                    <a:pt x="168" y="38"/>
                  </a:lnTo>
                  <a:lnTo>
                    <a:pt x="170" y="44"/>
                  </a:lnTo>
                  <a:lnTo>
                    <a:pt x="170" y="52"/>
                  </a:lnTo>
                  <a:lnTo>
                    <a:pt x="172" y="60"/>
                  </a:lnTo>
                  <a:lnTo>
                    <a:pt x="174" y="68"/>
                  </a:lnTo>
                  <a:lnTo>
                    <a:pt x="176" y="76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6" y="86"/>
                  </a:lnTo>
                  <a:lnTo>
                    <a:pt x="156" y="86"/>
                  </a:lnTo>
                  <a:lnTo>
                    <a:pt x="150" y="90"/>
                  </a:lnTo>
                  <a:lnTo>
                    <a:pt x="144" y="96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42" y="116"/>
                  </a:lnTo>
                  <a:lnTo>
                    <a:pt x="138" y="124"/>
                  </a:lnTo>
                  <a:lnTo>
                    <a:pt x="134" y="132"/>
                  </a:lnTo>
                  <a:lnTo>
                    <a:pt x="130" y="136"/>
                  </a:lnTo>
                  <a:lnTo>
                    <a:pt x="124" y="142"/>
                  </a:lnTo>
                  <a:lnTo>
                    <a:pt x="118" y="146"/>
                  </a:lnTo>
                  <a:lnTo>
                    <a:pt x="110" y="148"/>
                  </a:lnTo>
                  <a:lnTo>
                    <a:pt x="102" y="152"/>
                  </a:lnTo>
                  <a:lnTo>
                    <a:pt x="94" y="156"/>
                  </a:lnTo>
                  <a:lnTo>
                    <a:pt x="92" y="168"/>
                  </a:lnTo>
                  <a:lnTo>
                    <a:pt x="90" y="176"/>
                  </a:lnTo>
                  <a:lnTo>
                    <a:pt x="88" y="182"/>
                  </a:lnTo>
                  <a:lnTo>
                    <a:pt x="88" y="188"/>
                  </a:lnTo>
                  <a:lnTo>
                    <a:pt x="88" y="196"/>
                  </a:lnTo>
                  <a:lnTo>
                    <a:pt x="86" y="202"/>
                  </a:lnTo>
                  <a:lnTo>
                    <a:pt x="88" y="208"/>
                  </a:lnTo>
                  <a:lnTo>
                    <a:pt x="90" y="214"/>
                  </a:lnTo>
                  <a:lnTo>
                    <a:pt x="98" y="216"/>
                  </a:lnTo>
                  <a:lnTo>
                    <a:pt x="104" y="218"/>
                  </a:lnTo>
                  <a:lnTo>
                    <a:pt x="110" y="222"/>
                  </a:lnTo>
                  <a:lnTo>
                    <a:pt x="112" y="232"/>
                  </a:lnTo>
                  <a:lnTo>
                    <a:pt x="110" y="238"/>
                  </a:lnTo>
                  <a:lnTo>
                    <a:pt x="108" y="246"/>
                  </a:lnTo>
                  <a:lnTo>
                    <a:pt x="104" y="250"/>
                  </a:lnTo>
                  <a:lnTo>
                    <a:pt x="100" y="256"/>
                  </a:lnTo>
                  <a:lnTo>
                    <a:pt x="94" y="258"/>
                  </a:lnTo>
                  <a:lnTo>
                    <a:pt x="86" y="262"/>
                  </a:lnTo>
                  <a:lnTo>
                    <a:pt x="82" y="272"/>
                  </a:lnTo>
                  <a:lnTo>
                    <a:pt x="82" y="278"/>
                  </a:lnTo>
                  <a:lnTo>
                    <a:pt x="82" y="286"/>
                  </a:lnTo>
                  <a:lnTo>
                    <a:pt x="82" y="294"/>
                  </a:lnTo>
                  <a:lnTo>
                    <a:pt x="86" y="296"/>
                  </a:lnTo>
                  <a:lnTo>
                    <a:pt x="84" y="304"/>
                  </a:lnTo>
                  <a:lnTo>
                    <a:pt x="78" y="314"/>
                  </a:lnTo>
                  <a:lnTo>
                    <a:pt x="72" y="316"/>
                  </a:lnTo>
                  <a:lnTo>
                    <a:pt x="66" y="318"/>
                  </a:lnTo>
                  <a:lnTo>
                    <a:pt x="60" y="320"/>
                  </a:lnTo>
                  <a:lnTo>
                    <a:pt x="50" y="334"/>
                  </a:lnTo>
                  <a:lnTo>
                    <a:pt x="40" y="336"/>
                  </a:lnTo>
                  <a:lnTo>
                    <a:pt x="32" y="336"/>
                  </a:lnTo>
                  <a:lnTo>
                    <a:pt x="28" y="332"/>
                  </a:lnTo>
                  <a:lnTo>
                    <a:pt x="26" y="316"/>
                  </a:lnTo>
                  <a:lnTo>
                    <a:pt x="26" y="308"/>
                  </a:lnTo>
                  <a:lnTo>
                    <a:pt x="22" y="300"/>
                  </a:lnTo>
                  <a:lnTo>
                    <a:pt x="18" y="296"/>
                  </a:lnTo>
                  <a:lnTo>
                    <a:pt x="14" y="292"/>
                  </a:lnTo>
                  <a:lnTo>
                    <a:pt x="10" y="288"/>
                  </a:lnTo>
                  <a:lnTo>
                    <a:pt x="12" y="278"/>
                  </a:lnTo>
                  <a:lnTo>
                    <a:pt x="12" y="272"/>
                  </a:lnTo>
                  <a:lnTo>
                    <a:pt x="6" y="270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0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2" name="Freeform 518"/>
            <p:cNvSpPr>
              <a:spLocks/>
            </p:cNvSpPr>
            <p:nvPr/>
          </p:nvSpPr>
          <p:spPr bwMode="ltGray">
            <a:xfrm>
              <a:off x="4572000" y="1341438"/>
              <a:ext cx="3605213" cy="2078037"/>
            </a:xfrm>
            <a:custGeom>
              <a:avLst/>
              <a:gdLst/>
              <a:ahLst/>
              <a:cxnLst>
                <a:cxn ang="0">
                  <a:pos x="216" y="258"/>
                </a:cxn>
                <a:cxn ang="0">
                  <a:pos x="270" y="304"/>
                </a:cxn>
                <a:cxn ang="0">
                  <a:pos x="154" y="308"/>
                </a:cxn>
                <a:cxn ang="0">
                  <a:pos x="204" y="378"/>
                </a:cxn>
                <a:cxn ang="0">
                  <a:pos x="226" y="356"/>
                </a:cxn>
                <a:cxn ang="0">
                  <a:pos x="272" y="330"/>
                </a:cxn>
                <a:cxn ang="0">
                  <a:pos x="324" y="256"/>
                </a:cxn>
                <a:cxn ang="0">
                  <a:pos x="336" y="308"/>
                </a:cxn>
                <a:cxn ang="0">
                  <a:pos x="402" y="272"/>
                </a:cxn>
                <a:cxn ang="0">
                  <a:pos x="438" y="268"/>
                </a:cxn>
                <a:cxn ang="0">
                  <a:pos x="502" y="250"/>
                </a:cxn>
                <a:cxn ang="0">
                  <a:pos x="520" y="230"/>
                </a:cxn>
                <a:cxn ang="0">
                  <a:pos x="542" y="226"/>
                </a:cxn>
                <a:cxn ang="0">
                  <a:pos x="630" y="260"/>
                </a:cxn>
                <a:cxn ang="0">
                  <a:pos x="622" y="232"/>
                </a:cxn>
                <a:cxn ang="0">
                  <a:pos x="626" y="150"/>
                </a:cxn>
                <a:cxn ang="0">
                  <a:pos x="686" y="160"/>
                </a:cxn>
                <a:cxn ang="0">
                  <a:pos x="704" y="300"/>
                </a:cxn>
                <a:cxn ang="0">
                  <a:pos x="756" y="244"/>
                </a:cxn>
                <a:cxn ang="0">
                  <a:pos x="716" y="138"/>
                </a:cxn>
                <a:cxn ang="0">
                  <a:pos x="752" y="174"/>
                </a:cxn>
                <a:cxn ang="0">
                  <a:pos x="832" y="166"/>
                </a:cxn>
                <a:cxn ang="0">
                  <a:pos x="854" y="120"/>
                </a:cxn>
                <a:cxn ang="0">
                  <a:pos x="936" y="52"/>
                </a:cxn>
                <a:cxn ang="0">
                  <a:pos x="1050" y="8"/>
                </a:cxn>
                <a:cxn ang="0">
                  <a:pos x="1134" y="32"/>
                </a:cxn>
                <a:cxn ang="0">
                  <a:pos x="1176" y="102"/>
                </a:cxn>
                <a:cxn ang="0">
                  <a:pos x="1294" y="114"/>
                </a:cxn>
                <a:cxn ang="0">
                  <a:pos x="1400" y="116"/>
                </a:cxn>
                <a:cxn ang="0">
                  <a:pos x="1526" y="180"/>
                </a:cxn>
                <a:cxn ang="0">
                  <a:pos x="1618" y="138"/>
                </a:cxn>
                <a:cxn ang="0">
                  <a:pos x="1776" y="188"/>
                </a:cxn>
                <a:cxn ang="0">
                  <a:pos x="1928" y="226"/>
                </a:cxn>
                <a:cxn ang="0">
                  <a:pos x="2042" y="216"/>
                </a:cxn>
                <a:cxn ang="0">
                  <a:pos x="2184" y="242"/>
                </a:cxn>
                <a:cxn ang="0">
                  <a:pos x="2278" y="292"/>
                </a:cxn>
                <a:cxn ang="0">
                  <a:pos x="2224" y="346"/>
                </a:cxn>
                <a:cxn ang="0">
                  <a:pos x="2194" y="420"/>
                </a:cxn>
                <a:cxn ang="0">
                  <a:pos x="2064" y="472"/>
                </a:cxn>
                <a:cxn ang="0">
                  <a:pos x="2058" y="582"/>
                </a:cxn>
                <a:cxn ang="0">
                  <a:pos x="1962" y="562"/>
                </a:cxn>
                <a:cxn ang="0">
                  <a:pos x="2026" y="400"/>
                </a:cxn>
                <a:cxn ang="0">
                  <a:pos x="1930" y="442"/>
                </a:cxn>
                <a:cxn ang="0">
                  <a:pos x="1898" y="502"/>
                </a:cxn>
                <a:cxn ang="0">
                  <a:pos x="1800" y="490"/>
                </a:cxn>
                <a:cxn ang="0">
                  <a:pos x="1704" y="606"/>
                </a:cxn>
                <a:cxn ang="0">
                  <a:pos x="1752" y="824"/>
                </a:cxn>
                <a:cxn ang="0">
                  <a:pos x="528" y="1028"/>
                </a:cxn>
                <a:cxn ang="0">
                  <a:pos x="516" y="884"/>
                </a:cxn>
                <a:cxn ang="0">
                  <a:pos x="466" y="844"/>
                </a:cxn>
                <a:cxn ang="0">
                  <a:pos x="404" y="830"/>
                </a:cxn>
                <a:cxn ang="0">
                  <a:pos x="348" y="890"/>
                </a:cxn>
                <a:cxn ang="0">
                  <a:pos x="240" y="818"/>
                </a:cxn>
                <a:cxn ang="0">
                  <a:pos x="10" y="752"/>
                </a:cxn>
                <a:cxn ang="0">
                  <a:pos x="36" y="504"/>
                </a:cxn>
                <a:cxn ang="0">
                  <a:pos x="126" y="474"/>
                </a:cxn>
                <a:cxn ang="0">
                  <a:pos x="130" y="236"/>
                </a:cxn>
              </a:cxnLst>
              <a:rect l="0" t="0" r="r" b="b"/>
              <a:pathLst>
                <a:path w="2281" h="1145">
                  <a:moveTo>
                    <a:pt x="152" y="238"/>
                  </a:moveTo>
                  <a:lnTo>
                    <a:pt x="162" y="238"/>
                  </a:lnTo>
                  <a:lnTo>
                    <a:pt x="188" y="248"/>
                  </a:lnTo>
                  <a:lnTo>
                    <a:pt x="192" y="244"/>
                  </a:lnTo>
                  <a:lnTo>
                    <a:pt x="198" y="248"/>
                  </a:lnTo>
                  <a:lnTo>
                    <a:pt x="202" y="250"/>
                  </a:lnTo>
                  <a:lnTo>
                    <a:pt x="204" y="254"/>
                  </a:lnTo>
                  <a:lnTo>
                    <a:pt x="212" y="258"/>
                  </a:lnTo>
                  <a:lnTo>
                    <a:pt x="216" y="258"/>
                  </a:lnTo>
                  <a:lnTo>
                    <a:pt x="224" y="266"/>
                  </a:lnTo>
                  <a:lnTo>
                    <a:pt x="228" y="270"/>
                  </a:lnTo>
                  <a:lnTo>
                    <a:pt x="230" y="274"/>
                  </a:lnTo>
                  <a:lnTo>
                    <a:pt x="234" y="274"/>
                  </a:lnTo>
                  <a:lnTo>
                    <a:pt x="240" y="278"/>
                  </a:lnTo>
                  <a:lnTo>
                    <a:pt x="250" y="278"/>
                  </a:lnTo>
                  <a:lnTo>
                    <a:pt x="256" y="284"/>
                  </a:lnTo>
                  <a:lnTo>
                    <a:pt x="264" y="292"/>
                  </a:lnTo>
                  <a:lnTo>
                    <a:pt x="270" y="304"/>
                  </a:lnTo>
                  <a:lnTo>
                    <a:pt x="266" y="310"/>
                  </a:lnTo>
                  <a:lnTo>
                    <a:pt x="258" y="316"/>
                  </a:lnTo>
                  <a:lnTo>
                    <a:pt x="252" y="324"/>
                  </a:lnTo>
                  <a:lnTo>
                    <a:pt x="244" y="326"/>
                  </a:lnTo>
                  <a:lnTo>
                    <a:pt x="232" y="324"/>
                  </a:lnTo>
                  <a:lnTo>
                    <a:pt x="214" y="324"/>
                  </a:lnTo>
                  <a:lnTo>
                    <a:pt x="174" y="308"/>
                  </a:lnTo>
                  <a:lnTo>
                    <a:pt x="160" y="310"/>
                  </a:lnTo>
                  <a:lnTo>
                    <a:pt x="154" y="308"/>
                  </a:lnTo>
                  <a:lnTo>
                    <a:pt x="164" y="320"/>
                  </a:lnTo>
                  <a:lnTo>
                    <a:pt x="172" y="324"/>
                  </a:lnTo>
                  <a:lnTo>
                    <a:pt x="180" y="332"/>
                  </a:lnTo>
                  <a:lnTo>
                    <a:pt x="188" y="336"/>
                  </a:lnTo>
                  <a:lnTo>
                    <a:pt x="192" y="342"/>
                  </a:lnTo>
                  <a:lnTo>
                    <a:pt x="192" y="352"/>
                  </a:lnTo>
                  <a:lnTo>
                    <a:pt x="194" y="362"/>
                  </a:lnTo>
                  <a:lnTo>
                    <a:pt x="196" y="370"/>
                  </a:lnTo>
                  <a:lnTo>
                    <a:pt x="204" y="378"/>
                  </a:lnTo>
                  <a:lnTo>
                    <a:pt x="214" y="386"/>
                  </a:lnTo>
                  <a:lnTo>
                    <a:pt x="222" y="388"/>
                  </a:lnTo>
                  <a:lnTo>
                    <a:pt x="228" y="386"/>
                  </a:lnTo>
                  <a:lnTo>
                    <a:pt x="228" y="378"/>
                  </a:lnTo>
                  <a:lnTo>
                    <a:pt x="218" y="368"/>
                  </a:lnTo>
                  <a:lnTo>
                    <a:pt x="210" y="362"/>
                  </a:lnTo>
                  <a:lnTo>
                    <a:pt x="210" y="356"/>
                  </a:lnTo>
                  <a:lnTo>
                    <a:pt x="214" y="350"/>
                  </a:lnTo>
                  <a:lnTo>
                    <a:pt x="226" y="356"/>
                  </a:lnTo>
                  <a:lnTo>
                    <a:pt x="232" y="362"/>
                  </a:lnTo>
                  <a:lnTo>
                    <a:pt x="248" y="366"/>
                  </a:lnTo>
                  <a:lnTo>
                    <a:pt x="256" y="368"/>
                  </a:lnTo>
                  <a:lnTo>
                    <a:pt x="266" y="368"/>
                  </a:lnTo>
                  <a:lnTo>
                    <a:pt x="268" y="362"/>
                  </a:lnTo>
                  <a:lnTo>
                    <a:pt x="264" y="352"/>
                  </a:lnTo>
                  <a:lnTo>
                    <a:pt x="258" y="346"/>
                  </a:lnTo>
                  <a:lnTo>
                    <a:pt x="260" y="340"/>
                  </a:lnTo>
                  <a:lnTo>
                    <a:pt x="272" y="330"/>
                  </a:lnTo>
                  <a:lnTo>
                    <a:pt x="280" y="324"/>
                  </a:lnTo>
                  <a:lnTo>
                    <a:pt x="288" y="318"/>
                  </a:lnTo>
                  <a:lnTo>
                    <a:pt x="298" y="324"/>
                  </a:lnTo>
                  <a:lnTo>
                    <a:pt x="308" y="326"/>
                  </a:lnTo>
                  <a:lnTo>
                    <a:pt x="314" y="316"/>
                  </a:lnTo>
                  <a:lnTo>
                    <a:pt x="308" y="304"/>
                  </a:lnTo>
                  <a:lnTo>
                    <a:pt x="298" y="256"/>
                  </a:lnTo>
                  <a:lnTo>
                    <a:pt x="308" y="254"/>
                  </a:lnTo>
                  <a:lnTo>
                    <a:pt x="324" y="256"/>
                  </a:lnTo>
                  <a:lnTo>
                    <a:pt x="332" y="258"/>
                  </a:lnTo>
                  <a:lnTo>
                    <a:pt x="336" y="266"/>
                  </a:lnTo>
                  <a:lnTo>
                    <a:pt x="340" y="274"/>
                  </a:lnTo>
                  <a:lnTo>
                    <a:pt x="344" y="276"/>
                  </a:lnTo>
                  <a:lnTo>
                    <a:pt x="348" y="282"/>
                  </a:lnTo>
                  <a:lnTo>
                    <a:pt x="340" y="288"/>
                  </a:lnTo>
                  <a:lnTo>
                    <a:pt x="336" y="294"/>
                  </a:lnTo>
                  <a:lnTo>
                    <a:pt x="334" y="300"/>
                  </a:lnTo>
                  <a:lnTo>
                    <a:pt x="336" y="308"/>
                  </a:lnTo>
                  <a:lnTo>
                    <a:pt x="348" y="312"/>
                  </a:lnTo>
                  <a:lnTo>
                    <a:pt x="356" y="306"/>
                  </a:lnTo>
                  <a:lnTo>
                    <a:pt x="360" y="298"/>
                  </a:lnTo>
                  <a:lnTo>
                    <a:pt x="366" y="294"/>
                  </a:lnTo>
                  <a:lnTo>
                    <a:pt x="376" y="288"/>
                  </a:lnTo>
                  <a:lnTo>
                    <a:pt x="378" y="284"/>
                  </a:lnTo>
                  <a:lnTo>
                    <a:pt x="384" y="278"/>
                  </a:lnTo>
                  <a:lnTo>
                    <a:pt x="394" y="274"/>
                  </a:lnTo>
                  <a:lnTo>
                    <a:pt x="402" y="272"/>
                  </a:lnTo>
                  <a:lnTo>
                    <a:pt x="410" y="270"/>
                  </a:lnTo>
                  <a:lnTo>
                    <a:pt x="418" y="266"/>
                  </a:lnTo>
                  <a:lnTo>
                    <a:pt x="424" y="260"/>
                  </a:lnTo>
                  <a:lnTo>
                    <a:pt x="428" y="254"/>
                  </a:lnTo>
                  <a:lnTo>
                    <a:pt x="434" y="250"/>
                  </a:lnTo>
                  <a:lnTo>
                    <a:pt x="444" y="248"/>
                  </a:lnTo>
                  <a:lnTo>
                    <a:pt x="446" y="252"/>
                  </a:lnTo>
                  <a:lnTo>
                    <a:pt x="440" y="262"/>
                  </a:lnTo>
                  <a:lnTo>
                    <a:pt x="438" y="268"/>
                  </a:lnTo>
                  <a:lnTo>
                    <a:pt x="446" y="272"/>
                  </a:lnTo>
                  <a:lnTo>
                    <a:pt x="454" y="268"/>
                  </a:lnTo>
                  <a:lnTo>
                    <a:pt x="458" y="262"/>
                  </a:lnTo>
                  <a:lnTo>
                    <a:pt x="464" y="258"/>
                  </a:lnTo>
                  <a:lnTo>
                    <a:pt x="472" y="256"/>
                  </a:lnTo>
                  <a:lnTo>
                    <a:pt x="478" y="258"/>
                  </a:lnTo>
                  <a:lnTo>
                    <a:pt x="488" y="260"/>
                  </a:lnTo>
                  <a:lnTo>
                    <a:pt x="494" y="254"/>
                  </a:lnTo>
                  <a:lnTo>
                    <a:pt x="502" y="250"/>
                  </a:lnTo>
                  <a:lnTo>
                    <a:pt x="508" y="248"/>
                  </a:lnTo>
                  <a:lnTo>
                    <a:pt x="514" y="250"/>
                  </a:lnTo>
                  <a:lnTo>
                    <a:pt x="516" y="262"/>
                  </a:lnTo>
                  <a:lnTo>
                    <a:pt x="526" y="262"/>
                  </a:lnTo>
                  <a:lnTo>
                    <a:pt x="534" y="256"/>
                  </a:lnTo>
                  <a:lnTo>
                    <a:pt x="534" y="250"/>
                  </a:lnTo>
                  <a:lnTo>
                    <a:pt x="530" y="242"/>
                  </a:lnTo>
                  <a:lnTo>
                    <a:pt x="526" y="238"/>
                  </a:lnTo>
                  <a:lnTo>
                    <a:pt x="520" y="230"/>
                  </a:lnTo>
                  <a:lnTo>
                    <a:pt x="508" y="228"/>
                  </a:lnTo>
                  <a:lnTo>
                    <a:pt x="498" y="226"/>
                  </a:lnTo>
                  <a:lnTo>
                    <a:pt x="496" y="218"/>
                  </a:lnTo>
                  <a:lnTo>
                    <a:pt x="500" y="210"/>
                  </a:lnTo>
                  <a:lnTo>
                    <a:pt x="506" y="208"/>
                  </a:lnTo>
                  <a:lnTo>
                    <a:pt x="520" y="218"/>
                  </a:lnTo>
                  <a:lnTo>
                    <a:pt x="524" y="226"/>
                  </a:lnTo>
                  <a:lnTo>
                    <a:pt x="532" y="226"/>
                  </a:lnTo>
                  <a:lnTo>
                    <a:pt x="542" y="226"/>
                  </a:lnTo>
                  <a:lnTo>
                    <a:pt x="552" y="226"/>
                  </a:lnTo>
                  <a:lnTo>
                    <a:pt x="560" y="226"/>
                  </a:lnTo>
                  <a:lnTo>
                    <a:pt x="574" y="228"/>
                  </a:lnTo>
                  <a:lnTo>
                    <a:pt x="582" y="230"/>
                  </a:lnTo>
                  <a:lnTo>
                    <a:pt x="590" y="236"/>
                  </a:lnTo>
                  <a:lnTo>
                    <a:pt x="600" y="244"/>
                  </a:lnTo>
                  <a:lnTo>
                    <a:pt x="606" y="244"/>
                  </a:lnTo>
                  <a:lnTo>
                    <a:pt x="618" y="252"/>
                  </a:lnTo>
                  <a:lnTo>
                    <a:pt x="630" y="260"/>
                  </a:lnTo>
                  <a:lnTo>
                    <a:pt x="640" y="266"/>
                  </a:lnTo>
                  <a:lnTo>
                    <a:pt x="642" y="274"/>
                  </a:lnTo>
                  <a:lnTo>
                    <a:pt x="656" y="272"/>
                  </a:lnTo>
                  <a:lnTo>
                    <a:pt x="652" y="260"/>
                  </a:lnTo>
                  <a:lnTo>
                    <a:pt x="646" y="252"/>
                  </a:lnTo>
                  <a:lnTo>
                    <a:pt x="640" y="244"/>
                  </a:lnTo>
                  <a:lnTo>
                    <a:pt x="638" y="238"/>
                  </a:lnTo>
                  <a:lnTo>
                    <a:pt x="630" y="234"/>
                  </a:lnTo>
                  <a:lnTo>
                    <a:pt x="622" y="232"/>
                  </a:lnTo>
                  <a:lnTo>
                    <a:pt x="616" y="226"/>
                  </a:lnTo>
                  <a:lnTo>
                    <a:pt x="614" y="218"/>
                  </a:lnTo>
                  <a:lnTo>
                    <a:pt x="618" y="208"/>
                  </a:lnTo>
                  <a:lnTo>
                    <a:pt x="614" y="202"/>
                  </a:lnTo>
                  <a:lnTo>
                    <a:pt x="608" y="198"/>
                  </a:lnTo>
                  <a:lnTo>
                    <a:pt x="624" y="182"/>
                  </a:lnTo>
                  <a:lnTo>
                    <a:pt x="628" y="174"/>
                  </a:lnTo>
                  <a:lnTo>
                    <a:pt x="626" y="162"/>
                  </a:lnTo>
                  <a:lnTo>
                    <a:pt x="626" y="150"/>
                  </a:lnTo>
                  <a:lnTo>
                    <a:pt x="630" y="144"/>
                  </a:lnTo>
                  <a:lnTo>
                    <a:pt x="636" y="132"/>
                  </a:lnTo>
                  <a:lnTo>
                    <a:pt x="636" y="124"/>
                  </a:lnTo>
                  <a:lnTo>
                    <a:pt x="650" y="118"/>
                  </a:lnTo>
                  <a:lnTo>
                    <a:pt x="664" y="126"/>
                  </a:lnTo>
                  <a:lnTo>
                    <a:pt x="660" y="134"/>
                  </a:lnTo>
                  <a:lnTo>
                    <a:pt x="652" y="142"/>
                  </a:lnTo>
                  <a:lnTo>
                    <a:pt x="684" y="140"/>
                  </a:lnTo>
                  <a:lnTo>
                    <a:pt x="686" y="160"/>
                  </a:lnTo>
                  <a:lnTo>
                    <a:pt x="682" y="172"/>
                  </a:lnTo>
                  <a:lnTo>
                    <a:pt x="678" y="178"/>
                  </a:lnTo>
                  <a:lnTo>
                    <a:pt x="686" y="198"/>
                  </a:lnTo>
                  <a:lnTo>
                    <a:pt x="688" y="210"/>
                  </a:lnTo>
                  <a:lnTo>
                    <a:pt x="698" y="226"/>
                  </a:lnTo>
                  <a:lnTo>
                    <a:pt x="704" y="260"/>
                  </a:lnTo>
                  <a:lnTo>
                    <a:pt x="714" y="270"/>
                  </a:lnTo>
                  <a:lnTo>
                    <a:pt x="716" y="278"/>
                  </a:lnTo>
                  <a:lnTo>
                    <a:pt x="704" y="300"/>
                  </a:lnTo>
                  <a:lnTo>
                    <a:pt x="688" y="306"/>
                  </a:lnTo>
                  <a:lnTo>
                    <a:pt x="668" y="314"/>
                  </a:lnTo>
                  <a:lnTo>
                    <a:pt x="714" y="322"/>
                  </a:lnTo>
                  <a:lnTo>
                    <a:pt x="714" y="308"/>
                  </a:lnTo>
                  <a:lnTo>
                    <a:pt x="726" y="290"/>
                  </a:lnTo>
                  <a:lnTo>
                    <a:pt x="738" y="278"/>
                  </a:lnTo>
                  <a:lnTo>
                    <a:pt x="730" y="266"/>
                  </a:lnTo>
                  <a:lnTo>
                    <a:pt x="752" y="254"/>
                  </a:lnTo>
                  <a:lnTo>
                    <a:pt x="756" y="244"/>
                  </a:lnTo>
                  <a:lnTo>
                    <a:pt x="732" y="240"/>
                  </a:lnTo>
                  <a:lnTo>
                    <a:pt x="726" y="246"/>
                  </a:lnTo>
                  <a:lnTo>
                    <a:pt x="712" y="226"/>
                  </a:lnTo>
                  <a:lnTo>
                    <a:pt x="712" y="210"/>
                  </a:lnTo>
                  <a:lnTo>
                    <a:pt x="704" y="192"/>
                  </a:lnTo>
                  <a:lnTo>
                    <a:pt x="698" y="182"/>
                  </a:lnTo>
                  <a:lnTo>
                    <a:pt x="710" y="170"/>
                  </a:lnTo>
                  <a:lnTo>
                    <a:pt x="710" y="160"/>
                  </a:lnTo>
                  <a:lnTo>
                    <a:pt x="716" y="138"/>
                  </a:lnTo>
                  <a:lnTo>
                    <a:pt x="724" y="144"/>
                  </a:lnTo>
                  <a:lnTo>
                    <a:pt x="724" y="168"/>
                  </a:lnTo>
                  <a:lnTo>
                    <a:pt x="726" y="182"/>
                  </a:lnTo>
                  <a:lnTo>
                    <a:pt x="754" y="196"/>
                  </a:lnTo>
                  <a:lnTo>
                    <a:pt x="768" y="194"/>
                  </a:lnTo>
                  <a:lnTo>
                    <a:pt x="744" y="178"/>
                  </a:lnTo>
                  <a:lnTo>
                    <a:pt x="734" y="168"/>
                  </a:lnTo>
                  <a:lnTo>
                    <a:pt x="744" y="166"/>
                  </a:lnTo>
                  <a:lnTo>
                    <a:pt x="752" y="174"/>
                  </a:lnTo>
                  <a:lnTo>
                    <a:pt x="760" y="154"/>
                  </a:lnTo>
                  <a:lnTo>
                    <a:pt x="774" y="152"/>
                  </a:lnTo>
                  <a:lnTo>
                    <a:pt x="804" y="170"/>
                  </a:lnTo>
                  <a:lnTo>
                    <a:pt x="812" y="176"/>
                  </a:lnTo>
                  <a:lnTo>
                    <a:pt x="822" y="192"/>
                  </a:lnTo>
                  <a:lnTo>
                    <a:pt x="824" y="200"/>
                  </a:lnTo>
                  <a:lnTo>
                    <a:pt x="846" y="200"/>
                  </a:lnTo>
                  <a:lnTo>
                    <a:pt x="844" y="186"/>
                  </a:lnTo>
                  <a:lnTo>
                    <a:pt x="832" y="166"/>
                  </a:lnTo>
                  <a:lnTo>
                    <a:pt x="822" y="162"/>
                  </a:lnTo>
                  <a:lnTo>
                    <a:pt x="802" y="152"/>
                  </a:lnTo>
                  <a:lnTo>
                    <a:pt x="792" y="148"/>
                  </a:lnTo>
                  <a:lnTo>
                    <a:pt x="788" y="126"/>
                  </a:lnTo>
                  <a:lnTo>
                    <a:pt x="796" y="118"/>
                  </a:lnTo>
                  <a:lnTo>
                    <a:pt x="806" y="118"/>
                  </a:lnTo>
                  <a:lnTo>
                    <a:pt x="820" y="118"/>
                  </a:lnTo>
                  <a:lnTo>
                    <a:pt x="836" y="118"/>
                  </a:lnTo>
                  <a:lnTo>
                    <a:pt x="854" y="120"/>
                  </a:lnTo>
                  <a:lnTo>
                    <a:pt x="870" y="120"/>
                  </a:lnTo>
                  <a:lnTo>
                    <a:pt x="868" y="108"/>
                  </a:lnTo>
                  <a:lnTo>
                    <a:pt x="856" y="104"/>
                  </a:lnTo>
                  <a:lnTo>
                    <a:pt x="850" y="96"/>
                  </a:lnTo>
                  <a:lnTo>
                    <a:pt x="856" y="86"/>
                  </a:lnTo>
                  <a:lnTo>
                    <a:pt x="870" y="82"/>
                  </a:lnTo>
                  <a:lnTo>
                    <a:pt x="882" y="72"/>
                  </a:lnTo>
                  <a:lnTo>
                    <a:pt x="940" y="62"/>
                  </a:lnTo>
                  <a:lnTo>
                    <a:pt x="936" y="52"/>
                  </a:lnTo>
                  <a:lnTo>
                    <a:pt x="942" y="48"/>
                  </a:lnTo>
                  <a:lnTo>
                    <a:pt x="968" y="50"/>
                  </a:lnTo>
                  <a:lnTo>
                    <a:pt x="976" y="46"/>
                  </a:lnTo>
                  <a:lnTo>
                    <a:pt x="990" y="54"/>
                  </a:lnTo>
                  <a:lnTo>
                    <a:pt x="1008" y="44"/>
                  </a:lnTo>
                  <a:lnTo>
                    <a:pt x="1026" y="38"/>
                  </a:lnTo>
                  <a:lnTo>
                    <a:pt x="1042" y="36"/>
                  </a:lnTo>
                  <a:lnTo>
                    <a:pt x="1040" y="20"/>
                  </a:lnTo>
                  <a:lnTo>
                    <a:pt x="1050" y="8"/>
                  </a:lnTo>
                  <a:lnTo>
                    <a:pt x="1076" y="0"/>
                  </a:lnTo>
                  <a:lnTo>
                    <a:pt x="1096" y="10"/>
                  </a:lnTo>
                  <a:lnTo>
                    <a:pt x="1096" y="18"/>
                  </a:lnTo>
                  <a:lnTo>
                    <a:pt x="1108" y="24"/>
                  </a:lnTo>
                  <a:lnTo>
                    <a:pt x="1116" y="28"/>
                  </a:lnTo>
                  <a:lnTo>
                    <a:pt x="1114" y="34"/>
                  </a:lnTo>
                  <a:lnTo>
                    <a:pt x="1118" y="40"/>
                  </a:lnTo>
                  <a:lnTo>
                    <a:pt x="1126" y="38"/>
                  </a:lnTo>
                  <a:lnTo>
                    <a:pt x="1134" y="32"/>
                  </a:lnTo>
                  <a:lnTo>
                    <a:pt x="1142" y="30"/>
                  </a:lnTo>
                  <a:lnTo>
                    <a:pt x="1152" y="30"/>
                  </a:lnTo>
                  <a:lnTo>
                    <a:pt x="1168" y="32"/>
                  </a:lnTo>
                  <a:lnTo>
                    <a:pt x="1186" y="40"/>
                  </a:lnTo>
                  <a:lnTo>
                    <a:pt x="1208" y="50"/>
                  </a:lnTo>
                  <a:lnTo>
                    <a:pt x="1214" y="76"/>
                  </a:lnTo>
                  <a:lnTo>
                    <a:pt x="1196" y="96"/>
                  </a:lnTo>
                  <a:lnTo>
                    <a:pt x="1188" y="96"/>
                  </a:lnTo>
                  <a:lnTo>
                    <a:pt x="1176" y="102"/>
                  </a:lnTo>
                  <a:lnTo>
                    <a:pt x="1176" y="106"/>
                  </a:lnTo>
                  <a:lnTo>
                    <a:pt x="1192" y="114"/>
                  </a:lnTo>
                  <a:lnTo>
                    <a:pt x="1200" y="110"/>
                  </a:lnTo>
                  <a:lnTo>
                    <a:pt x="1214" y="122"/>
                  </a:lnTo>
                  <a:lnTo>
                    <a:pt x="1226" y="112"/>
                  </a:lnTo>
                  <a:lnTo>
                    <a:pt x="1236" y="120"/>
                  </a:lnTo>
                  <a:lnTo>
                    <a:pt x="1258" y="118"/>
                  </a:lnTo>
                  <a:lnTo>
                    <a:pt x="1272" y="120"/>
                  </a:lnTo>
                  <a:lnTo>
                    <a:pt x="1294" y="114"/>
                  </a:lnTo>
                  <a:lnTo>
                    <a:pt x="1300" y="122"/>
                  </a:lnTo>
                  <a:lnTo>
                    <a:pt x="1316" y="134"/>
                  </a:lnTo>
                  <a:lnTo>
                    <a:pt x="1330" y="136"/>
                  </a:lnTo>
                  <a:lnTo>
                    <a:pt x="1364" y="138"/>
                  </a:lnTo>
                  <a:lnTo>
                    <a:pt x="1364" y="128"/>
                  </a:lnTo>
                  <a:lnTo>
                    <a:pt x="1368" y="112"/>
                  </a:lnTo>
                  <a:lnTo>
                    <a:pt x="1378" y="112"/>
                  </a:lnTo>
                  <a:lnTo>
                    <a:pt x="1388" y="116"/>
                  </a:lnTo>
                  <a:lnTo>
                    <a:pt x="1400" y="116"/>
                  </a:lnTo>
                  <a:lnTo>
                    <a:pt x="1422" y="118"/>
                  </a:lnTo>
                  <a:lnTo>
                    <a:pt x="1438" y="134"/>
                  </a:lnTo>
                  <a:lnTo>
                    <a:pt x="1446" y="156"/>
                  </a:lnTo>
                  <a:lnTo>
                    <a:pt x="1440" y="166"/>
                  </a:lnTo>
                  <a:lnTo>
                    <a:pt x="1462" y="190"/>
                  </a:lnTo>
                  <a:lnTo>
                    <a:pt x="1482" y="196"/>
                  </a:lnTo>
                  <a:lnTo>
                    <a:pt x="1496" y="176"/>
                  </a:lnTo>
                  <a:lnTo>
                    <a:pt x="1510" y="176"/>
                  </a:lnTo>
                  <a:lnTo>
                    <a:pt x="1526" y="180"/>
                  </a:lnTo>
                  <a:lnTo>
                    <a:pt x="1544" y="172"/>
                  </a:lnTo>
                  <a:lnTo>
                    <a:pt x="1566" y="178"/>
                  </a:lnTo>
                  <a:lnTo>
                    <a:pt x="1574" y="182"/>
                  </a:lnTo>
                  <a:lnTo>
                    <a:pt x="1582" y="176"/>
                  </a:lnTo>
                  <a:lnTo>
                    <a:pt x="1600" y="182"/>
                  </a:lnTo>
                  <a:lnTo>
                    <a:pt x="1598" y="158"/>
                  </a:lnTo>
                  <a:lnTo>
                    <a:pt x="1590" y="150"/>
                  </a:lnTo>
                  <a:lnTo>
                    <a:pt x="1602" y="144"/>
                  </a:lnTo>
                  <a:lnTo>
                    <a:pt x="1618" y="138"/>
                  </a:lnTo>
                  <a:lnTo>
                    <a:pt x="1664" y="144"/>
                  </a:lnTo>
                  <a:lnTo>
                    <a:pt x="1680" y="154"/>
                  </a:lnTo>
                  <a:lnTo>
                    <a:pt x="1704" y="154"/>
                  </a:lnTo>
                  <a:lnTo>
                    <a:pt x="1728" y="156"/>
                  </a:lnTo>
                  <a:lnTo>
                    <a:pt x="1730" y="166"/>
                  </a:lnTo>
                  <a:lnTo>
                    <a:pt x="1734" y="172"/>
                  </a:lnTo>
                  <a:lnTo>
                    <a:pt x="1752" y="178"/>
                  </a:lnTo>
                  <a:lnTo>
                    <a:pt x="1774" y="178"/>
                  </a:lnTo>
                  <a:lnTo>
                    <a:pt x="1776" y="188"/>
                  </a:lnTo>
                  <a:lnTo>
                    <a:pt x="1792" y="196"/>
                  </a:lnTo>
                  <a:lnTo>
                    <a:pt x="1832" y="188"/>
                  </a:lnTo>
                  <a:lnTo>
                    <a:pt x="1864" y="188"/>
                  </a:lnTo>
                  <a:lnTo>
                    <a:pt x="1876" y="194"/>
                  </a:lnTo>
                  <a:lnTo>
                    <a:pt x="1892" y="208"/>
                  </a:lnTo>
                  <a:lnTo>
                    <a:pt x="1898" y="226"/>
                  </a:lnTo>
                  <a:lnTo>
                    <a:pt x="1916" y="236"/>
                  </a:lnTo>
                  <a:lnTo>
                    <a:pt x="1922" y="242"/>
                  </a:lnTo>
                  <a:lnTo>
                    <a:pt x="1928" y="226"/>
                  </a:lnTo>
                  <a:lnTo>
                    <a:pt x="1946" y="224"/>
                  </a:lnTo>
                  <a:lnTo>
                    <a:pt x="1964" y="230"/>
                  </a:lnTo>
                  <a:lnTo>
                    <a:pt x="1994" y="228"/>
                  </a:lnTo>
                  <a:lnTo>
                    <a:pt x="2022" y="224"/>
                  </a:lnTo>
                  <a:lnTo>
                    <a:pt x="2034" y="240"/>
                  </a:lnTo>
                  <a:lnTo>
                    <a:pt x="2054" y="250"/>
                  </a:lnTo>
                  <a:lnTo>
                    <a:pt x="2054" y="232"/>
                  </a:lnTo>
                  <a:lnTo>
                    <a:pt x="2046" y="226"/>
                  </a:lnTo>
                  <a:lnTo>
                    <a:pt x="2042" y="216"/>
                  </a:lnTo>
                  <a:lnTo>
                    <a:pt x="2040" y="212"/>
                  </a:lnTo>
                  <a:lnTo>
                    <a:pt x="2054" y="214"/>
                  </a:lnTo>
                  <a:lnTo>
                    <a:pt x="2072" y="218"/>
                  </a:lnTo>
                  <a:lnTo>
                    <a:pt x="2088" y="220"/>
                  </a:lnTo>
                  <a:lnTo>
                    <a:pt x="2110" y="218"/>
                  </a:lnTo>
                  <a:lnTo>
                    <a:pt x="2128" y="220"/>
                  </a:lnTo>
                  <a:lnTo>
                    <a:pt x="2146" y="228"/>
                  </a:lnTo>
                  <a:lnTo>
                    <a:pt x="2166" y="236"/>
                  </a:lnTo>
                  <a:lnTo>
                    <a:pt x="2184" y="242"/>
                  </a:lnTo>
                  <a:lnTo>
                    <a:pt x="2200" y="246"/>
                  </a:lnTo>
                  <a:lnTo>
                    <a:pt x="2208" y="254"/>
                  </a:lnTo>
                  <a:lnTo>
                    <a:pt x="2222" y="258"/>
                  </a:lnTo>
                  <a:lnTo>
                    <a:pt x="2232" y="260"/>
                  </a:lnTo>
                  <a:lnTo>
                    <a:pt x="2236" y="268"/>
                  </a:lnTo>
                  <a:lnTo>
                    <a:pt x="2248" y="274"/>
                  </a:lnTo>
                  <a:lnTo>
                    <a:pt x="2260" y="272"/>
                  </a:lnTo>
                  <a:lnTo>
                    <a:pt x="2270" y="282"/>
                  </a:lnTo>
                  <a:lnTo>
                    <a:pt x="2278" y="292"/>
                  </a:lnTo>
                  <a:lnTo>
                    <a:pt x="2280" y="306"/>
                  </a:lnTo>
                  <a:lnTo>
                    <a:pt x="2280" y="320"/>
                  </a:lnTo>
                  <a:lnTo>
                    <a:pt x="2280" y="334"/>
                  </a:lnTo>
                  <a:lnTo>
                    <a:pt x="2260" y="334"/>
                  </a:lnTo>
                  <a:lnTo>
                    <a:pt x="2242" y="332"/>
                  </a:lnTo>
                  <a:lnTo>
                    <a:pt x="2236" y="320"/>
                  </a:lnTo>
                  <a:lnTo>
                    <a:pt x="2222" y="312"/>
                  </a:lnTo>
                  <a:lnTo>
                    <a:pt x="2220" y="328"/>
                  </a:lnTo>
                  <a:lnTo>
                    <a:pt x="2224" y="346"/>
                  </a:lnTo>
                  <a:lnTo>
                    <a:pt x="2220" y="350"/>
                  </a:lnTo>
                  <a:lnTo>
                    <a:pt x="2196" y="356"/>
                  </a:lnTo>
                  <a:lnTo>
                    <a:pt x="2198" y="368"/>
                  </a:lnTo>
                  <a:lnTo>
                    <a:pt x="2218" y="374"/>
                  </a:lnTo>
                  <a:lnTo>
                    <a:pt x="2232" y="386"/>
                  </a:lnTo>
                  <a:lnTo>
                    <a:pt x="2244" y="402"/>
                  </a:lnTo>
                  <a:lnTo>
                    <a:pt x="2238" y="416"/>
                  </a:lnTo>
                  <a:lnTo>
                    <a:pt x="2218" y="410"/>
                  </a:lnTo>
                  <a:lnTo>
                    <a:pt x="2194" y="420"/>
                  </a:lnTo>
                  <a:lnTo>
                    <a:pt x="2170" y="430"/>
                  </a:lnTo>
                  <a:lnTo>
                    <a:pt x="2150" y="450"/>
                  </a:lnTo>
                  <a:lnTo>
                    <a:pt x="2142" y="470"/>
                  </a:lnTo>
                  <a:lnTo>
                    <a:pt x="2130" y="472"/>
                  </a:lnTo>
                  <a:lnTo>
                    <a:pt x="2116" y="456"/>
                  </a:lnTo>
                  <a:lnTo>
                    <a:pt x="2098" y="460"/>
                  </a:lnTo>
                  <a:lnTo>
                    <a:pt x="2086" y="476"/>
                  </a:lnTo>
                  <a:lnTo>
                    <a:pt x="2074" y="468"/>
                  </a:lnTo>
                  <a:lnTo>
                    <a:pt x="2064" y="472"/>
                  </a:lnTo>
                  <a:lnTo>
                    <a:pt x="2050" y="472"/>
                  </a:lnTo>
                  <a:lnTo>
                    <a:pt x="2046" y="486"/>
                  </a:lnTo>
                  <a:lnTo>
                    <a:pt x="2042" y="500"/>
                  </a:lnTo>
                  <a:lnTo>
                    <a:pt x="2036" y="518"/>
                  </a:lnTo>
                  <a:lnTo>
                    <a:pt x="2052" y="520"/>
                  </a:lnTo>
                  <a:lnTo>
                    <a:pt x="2058" y="540"/>
                  </a:lnTo>
                  <a:lnTo>
                    <a:pt x="2072" y="550"/>
                  </a:lnTo>
                  <a:lnTo>
                    <a:pt x="2066" y="564"/>
                  </a:lnTo>
                  <a:lnTo>
                    <a:pt x="2058" y="582"/>
                  </a:lnTo>
                  <a:lnTo>
                    <a:pt x="2060" y="600"/>
                  </a:lnTo>
                  <a:lnTo>
                    <a:pt x="2038" y="606"/>
                  </a:lnTo>
                  <a:lnTo>
                    <a:pt x="2044" y="626"/>
                  </a:lnTo>
                  <a:lnTo>
                    <a:pt x="2032" y="634"/>
                  </a:lnTo>
                  <a:lnTo>
                    <a:pt x="2028" y="658"/>
                  </a:lnTo>
                  <a:lnTo>
                    <a:pt x="2010" y="676"/>
                  </a:lnTo>
                  <a:lnTo>
                    <a:pt x="1986" y="628"/>
                  </a:lnTo>
                  <a:lnTo>
                    <a:pt x="1970" y="598"/>
                  </a:lnTo>
                  <a:lnTo>
                    <a:pt x="1962" y="562"/>
                  </a:lnTo>
                  <a:lnTo>
                    <a:pt x="1964" y="532"/>
                  </a:lnTo>
                  <a:lnTo>
                    <a:pt x="1972" y="516"/>
                  </a:lnTo>
                  <a:lnTo>
                    <a:pt x="1984" y="512"/>
                  </a:lnTo>
                  <a:lnTo>
                    <a:pt x="2000" y="498"/>
                  </a:lnTo>
                  <a:lnTo>
                    <a:pt x="2004" y="474"/>
                  </a:lnTo>
                  <a:lnTo>
                    <a:pt x="2012" y="458"/>
                  </a:lnTo>
                  <a:lnTo>
                    <a:pt x="2026" y="446"/>
                  </a:lnTo>
                  <a:lnTo>
                    <a:pt x="2028" y="420"/>
                  </a:lnTo>
                  <a:lnTo>
                    <a:pt x="2026" y="400"/>
                  </a:lnTo>
                  <a:lnTo>
                    <a:pt x="2018" y="410"/>
                  </a:lnTo>
                  <a:lnTo>
                    <a:pt x="2018" y="426"/>
                  </a:lnTo>
                  <a:lnTo>
                    <a:pt x="2002" y="446"/>
                  </a:lnTo>
                  <a:lnTo>
                    <a:pt x="1982" y="446"/>
                  </a:lnTo>
                  <a:lnTo>
                    <a:pt x="1974" y="426"/>
                  </a:lnTo>
                  <a:lnTo>
                    <a:pt x="1960" y="424"/>
                  </a:lnTo>
                  <a:lnTo>
                    <a:pt x="1948" y="426"/>
                  </a:lnTo>
                  <a:lnTo>
                    <a:pt x="1940" y="432"/>
                  </a:lnTo>
                  <a:lnTo>
                    <a:pt x="1930" y="442"/>
                  </a:lnTo>
                  <a:lnTo>
                    <a:pt x="1926" y="450"/>
                  </a:lnTo>
                  <a:lnTo>
                    <a:pt x="1918" y="460"/>
                  </a:lnTo>
                  <a:lnTo>
                    <a:pt x="1914" y="470"/>
                  </a:lnTo>
                  <a:lnTo>
                    <a:pt x="1916" y="478"/>
                  </a:lnTo>
                  <a:lnTo>
                    <a:pt x="1926" y="484"/>
                  </a:lnTo>
                  <a:lnTo>
                    <a:pt x="1926" y="494"/>
                  </a:lnTo>
                  <a:lnTo>
                    <a:pt x="1912" y="494"/>
                  </a:lnTo>
                  <a:lnTo>
                    <a:pt x="1902" y="498"/>
                  </a:lnTo>
                  <a:lnTo>
                    <a:pt x="1898" y="502"/>
                  </a:lnTo>
                  <a:lnTo>
                    <a:pt x="1888" y="502"/>
                  </a:lnTo>
                  <a:lnTo>
                    <a:pt x="1880" y="500"/>
                  </a:lnTo>
                  <a:lnTo>
                    <a:pt x="1874" y="494"/>
                  </a:lnTo>
                  <a:lnTo>
                    <a:pt x="1874" y="486"/>
                  </a:lnTo>
                  <a:lnTo>
                    <a:pt x="1868" y="482"/>
                  </a:lnTo>
                  <a:lnTo>
                    <a:pt x="1850" y="480"/>
                  </a:lnTo>
                  <a:lnTo>
                    <a:pt x="1836" y="490"/>
                  </a:lnTo>
                  <a:lnTo>
                    <a:pt x="1824" y="488"/>
                  </a:lnTo>
                  <a:lnTo>
                    <a:pt x="1800" y="490"/>
                  </a:lnTo>
                  <a:lnTo>
                    <a:pt x="1786" y="488"/>
                  </a:lnTo>
                  <a:lnTo>
                    <a:pt x="1758" y="488"/>
                  </a:lnTo>
                  <a:lnTo>
                    <a:pt x="1744" y="494"/>
                  </a:lnTo>
                  <a:lnTo>
                    <a:pt x="1728" y="518"/>
                  </a:lnTo>
                  <a:lnTo>
                    <a:pt x="1722" y="534"/>
                  </a:lnTo>
                  <a:lnTo>
                    <a:pt x="1698" y="562"/>
                  </a:lnTo>
                  <a:lnTo>
                    <a:pt x="1682" y="586"/>
                  </a:lnTo>
                  <a:lnTo>
                    <a:pt x="1680" y="598"/>
                  </a:lnTo>
                  <a:lnTo>
                    <a:pt x="1704" y="606"/>
                  </a:lnTo>
                  <a:lnTo>
                    <a:pt x="1716" y="622"/>
                  </a:lnTo>
                  <a:lnTo>
                    <a:pt x="1878" y="592"/>
                  </a:lnTo>
                  <a:lnTo>
                    <a:pt x="1890" y="624"/>
                  </a:lnTo>
                  <a:lnTo>
                    <a:pt x="1890" y="648"/>
                  </a:lnTo>
                  <a:lnTo>
                    <a:pt x="1862" y="774"/>
                  </a:lnTo>
                  <a:lnTo>
                    <a:pt x="1834" y="808"/>
                  </a:lnTo>
                  <a:lnTo>
                    <a:pt x="1814" y="818"/>
                  </a:lnTo>
                  <a:lnTo>
                    <a:pt x="1786" y="814"/>
                  </a:lnTo>
                  <a:lnTo>
                    <a:pt x="1752" y="824"/>
                  </a:lnTo>
                  <a:lnTo>
                    <a:pt x="1728" y="806"/>
                  </a:lnTo>
                  <a:lnTo>
                    <a:pt x="1738" y="766"/>
                  </a:lnTo>
                  <a:lnTo>
                    <a:pt x="1738" y="756"/>
                  </a:lnTo>
                  <a:lnTo>
                    <a:pt x="1684" y="760"/>
                  </a:lnTo>
                  <a:lnTo>
                    <a:pt x="1590" y="768"/>
                  </a:lnTo>
                  <a:lnTo>
                    <a:pt x="928" y="1144"/>
                  </a:lnTo>
                  <a:lnTo>
                    <a:pt x="572" y="1076"/>
                  </a:lnTo>
                  <a:lnTo>
                    <a:pt x="562" y="1056"/>
                  </a:lnTo>
                  <a:lnTo>
                    <a:pt x="528" y="1028"/>
                  </a:lnTo>
                  <a:lnTo>
                    <a:pt x="480" y="1018"/>
                  </a:lnTo>
                  <a:lnTo>
                    <a:pt x="526" y="974"/>
                  </a:lnTo>
                  <a:lnTo>
                    <a:pt x="522" y="952"/>
                  </a:lnTo>
                  <a:lnTo>
                    <a:pt x="514" y="934"/>
                  </a:lnTo>
                  <a:lnTo>
                    <a:pt x="504" y="906"/>
                  </a:lnTo>
                  <a:lnTo>
                    <a:pt x="510" y="904"/>
                  </a:lnTo>
                  <a:lnTo>
                    <a:pt x="526" y="904"/>
                  </a:lnTo>
                  <a:lnTo>
                    <a:pt x="524" y="896"/>
                  </a:lnTo>
                  <a:lnTo>
                    <a:pt x="516" y="884"/>
                  </a:lnTo>
                  <a:lnTo>
                    <a:pt x="508" y="880"/>
                  </a:lnTo>
                  <a:lnTo>
                    <a:pt x="502" y="880"/>
                  </a:lnTo>
                  <a:lnTo>
                    <a:pt x="498" y="886"/>
                  </a:lnTo>
                  <a:lnTo>
                    <a:pt x="492" y="886"/>
                  </a:lnTo>
                  <a:lnTo>
                    <a:pt x="490" y="878"/>
                  </a:lnTo>
                  <a:lnTo>
                    <a:pt x="486" y="862"/>
                  </a:lnTo>
                  <a:lnTo>
                    <a:pt x="476" y="860"/>
                  </a:lnTo>
                  <a:lnTo>
                    <a:pt x="470" y="852"/>
                  </a:lnTo>
                  <a:lnTo>
                    <a:pt x="466" y="844"/>
                  </a:lnTo>
                  <a:lnTo>
                    <a:pt x="458" y="836"/>
                  </a:lnTo>
                  <a:lnTo>
                    <a:pt x="454" y="824"/>
                  </a:lnTo>
                  <a:lnTo>
                    <a:pt x="472" y="816"/>
                  </a:lnTo>
                  <a:lnTo>
                    <a:pt x="500" y="804"/>
                  </a:lnTo>
                  <a:lnTo>
                    <a:pt x="486" y="776"/>
                  </a:lnTo>
                  <a:lnTo>
                    <a:pt x="456" y="776"/>
                  </a:lnTo>
                  <a:lnTo>
                    <a:pt x="434" y="794"/>
                  </a:lnTo>
                  <a:lnTo>
                    <a:pt x="412" y="804"/>
                  </a:lnTo>
                  <a:lnTo>
                    <a:pt x="404" y="830"/>
                  </a:lnTo>
                  <a:lnTo>
                    <a:pt x="414" y="860"/>
                  </a:lnTo>
                  <a:lnTo>
                    <a:pt x="440" y="898"/>
                  </a:lnTo>
                  <a:lnTo>
                    <a:pt x="466" y="914"/>
                  </a:lnTo>
                  <a:lnTo>
                    <a:pt x="452" y="928"/>
                  </a:lnTo>
                  <a:lnTo>
                    <a:pt x="438" y="932"/>
                  </a:lnTo>
                  <a:lnTo>
                    <a:pt x="416" y="938"/>
                  </a:lnTo>
                  <a:lnTo>
                    <a:pt x="390" y="926"/>
                  </a:lnTo>
                  <a:lnTo>
                    <a:pt x="366" y="912"/>
                  </a:lnTo>
                  <a:lnTo>
                    <a:pt x="348" y="890"/>
                  </a:lnTo>
                  <a:lnTo>
                    <a:pt x="326" y="874"/>
                  </a:lnTo>
                  <a:lnTo>
                    <a:pt x="292" y="842"/>
                  </a:lnTo>
                  <a:lnTo>
                    <a:pt x="252" y="816"/>
                  </a:lnTo>
                  <a:lnTo>
                    <a:pt x="266" y="792"/>
                  </a:lnTo>
                  <a:lnTo>
                    <a:pt x="270" y="772"/>
                  </a:lnTo>
                  <a:lnTo>
                    <a:pt x="236" y="780"/>
                  </a:lnTo>
                  <a:lnTo>
                    <a:pt x="216" y="792"/>
                  </a:lnTo>
                  <a:lnTo>
                    <a:pt x="226" y="804"/>
                  </a:lnTo>
                  <a:lnTo>
                    <a:pt x="240" y="818"/>
                  </a:lnTo>
                  <a:lnTo>
                    <a:pt x="216" y="830"/>
                  </a:lnTo>
                  <a:lnTo>
                    <a:pt x="202" y="828"/>
                  </a:lnTo>
                  <a:lnTo>
                    <a:pt x="188" y="808"/>
                  </a:lnTo>
                  <a:lnTo>
                    <a:pt x="178" y="788"/>
                  </a:lnTo>
                  <a:lnTo>
                    <a:pt x="158" y="790"/>
                  </a:lnTo>
                  <a:lnTo>
                    <a:pt x="152" y="800"/>
                  </a:lnTo>
                  <a:lnTo>
                    <a:pt x="148" y="806"/>
                  </a:lnTo>
                  <a:lnTo>
                    <a:pt x="104" y="826"/>
                  </a:lnTo>
                  <a:lnTo>
                    <a:pt x="10" y="752"/>
                  </a:lnTo>
                  <a:lnTo>
                    <a:pt x="0" y="624"/>
                  </a:lnTo>
                  <a:lnTo>
                    <a:pt x="6" y="598"/>
                  </a:lnTo>
                  <a:lnTo>
                    <a:pt x="2" y="568"/>
                  </a:lnTo>
                  <a:lnTo>
                    <a:pt x="12" y="536"/>
                  </a:lnTo>
                  <a:lnTo>
                    <a:pt x="28" y="514"/>
                  </a:lnTo>
                  <a:lnTo>
                    <a:pt x="28" y="532"/>
                  </a:lnTo>
                  <a:lnTo>
                    <a:pt x="42" y="552"/>
                  </a:lnTo>
                  <a:lnTo>
                    <a:pt x="52" y="528"/>
                  </a:lnTo>
                  <a:lnTo>
                    <a:pt x="36" y="504"/>
                  </a:lnTo>
                  <a:lnTo>
                    <a:pt x="60" y="498"/>
                  </a:lnTo>
                  <a:lnTo>
                    <a:pt x="78" y="494"/>
                  </a:lnTo>
                  <a:lnTo>
                    <a:pt x="90" y="496"/>
                  </a:lnTo>
                  <a:lnTo>
                    <a:pt x="106" y="496"/>
                  </a:lnTo>
                  <a:lnTo>
                    <a:pt x="106" y="488"/>
                  </a:lnTo>
                  <a:lnTo>
                    <a:pt x="116" y="486"/>
                  </a:lnTo>
                  <a:lnTo>
                    <a:pt x="124" y="488"/>
                  </a:lnTo>
                  <a:lnTo>
                    <a:pt x="128" y="482"/>
                  </a:lnTo>
                  <a:lnTo>
                    <a:pt x="126" y="474"/>
                  </a:lnTo>
                  <a:lnTo>
                    <a:pt x="118" y="468"/>
                  </a:lnTo>
                  <a:lnTo>
                    <a:pt x="106" y="468"/>
                  </a:lnTo>
                  <a:lnTo>
                    <a:pt x="94" y="428"/>
                  </a:lnTo>
                  <a:lnTo>
                    <a:pt x="88" y="342"/>
                  </a:lnTo>
                  <a:lnTo>
                    <a:pt x="82" y="300"/>
                  </a:lnTo>
                  <a:lnTo>
                    <a:pt x="80" y="268"/>
                  </a:lnTo>
                  <a:lnTo>
                    <a:pt x="86" y="250"/>
                  </a:lnTo>
                  <a:lnTo>
                    <a:pt x="112" y="238"/>
                  </a:lnTo>
                  <a:lnTo>
                    <a:pt x="130" y="236"/>
                  </a:lnTo>
                  <a:lnTo>
                    <a:pt x="152" y="2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3" name="Freeform 519"/>
            <p:cNvSpPr>
              <a:spLocks/>
            </p:cNvSpPr>
            <p:nvPr/>
          </p:nvSpPr>
          <p:spPr bwMode="ltGray">
            <a:xfrm>
              <a:off x="4289425" y="1246188"/>
              <a:ext cx="288925" cy="188912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6" y="44"/>
                </a:cxn>
                <a:cxn ang="0">
                  <a:pos x="2" y="38"/>
                </a:cxn>
                <a:cxn ang="0">
                  <a:pos x="2" y="32"/>
                </a:cxn>
                <a:cxn ang="0">
                  <a:pos x="10" y="32"/>
                </a:cxn>
                <a:cxn ang="0">
                  <a:pos x="10" y="24"/>
                </a:cxn>
                <a:cxn ang="0">
                  <a:pos x="4" y="16"/>
                </a:cxn>
                <a:cxn ang="0">
                  <a:pos x="2" y="8"/>
                </a:cxn>
                <a:cxn ang="0">
                  <a:pos x="14" y="2"/>
                </a:cxn>
                <a:cxn ang="0">
                  <a:pos x="36" y="0"/>
                </a:cxn>
                <a:cxn ang="0">
                  <a:pos x="52" y="2"/>
                </a:cxn>
                <a:cxn ang="0">
                  <a:pos x="60" y="14"/>
                </a:cxn>
                <a:cxn ang="0">
                  <a:pos x="68" y="16"/>
                </a:cxn>
                <a:cxn ang="0">
                  <a:pos x="84" y="2"/>
                </a:cxn>
                <a:cxn ang="0">
                  <a:pos x="106" y="12"/>
                </a:cxn>
                <a:cxn ang="0">
                  <a:pos x="122" y="22"/>
                </a:cxn>
                <a:cxn ang="0">
                  <a:pos x="138" y="30"/>
                </a:cxn>
                <a:cxn ang="0">
                  <a:pos x="152" y="38"/>
                </a:cxn>
                <a:cxn ang="0">
                  <a:pos x="162" y="46"/>
                </a:cxn>
                <a:cxn ang="0">
                  <a:pos x="172" y="60"/>
                </a:cxn>
                <a:cxn ang="0">
                  <a:pos x="182" y="70"/>
                </a:cxn>
                <a:cxn ang="0">
                  <a:pos x="166" y="80"/>
                </a:cxn>
                <a:cxn ang="0">
                  <a:pos x="154" y="80"/>
                </a:cxn>
                <a:cxn ang="0">
                  <a:pos x="142" y="78"/>
                </a:cxn>
                <a:cxn ang="0">
                  <a:pos x="132" y="74"/>
                </a:cxn>
                <a:cxn ang="0">
                  <a:pos x="138" y="62"/>
                </a:cxn>
                <a:cxn ang="0">
                  <a:pos x="128" y="46"/>
                </a:cxn>
                <a:cxn ang="0">
                  <a:pos x="116" y="42"/>
                </a:cxn>
                <a:cxn ang="0">
                  <a:pos x="108" y="54"/>
                </a:cxn>
                <a:cxn ang="0">
                  <a:pos x="102" y="68"/>
                </a:cxn>
                <a:cxn ang="0">
                  <a:pos x="94" y="80"/>
                </a:cxn>
                <a:cxn ang="0">
                  <a:pos x="88" y="98"/>
                </a:cxn>
                <a:cxn ang="0">
                  <a:pos x="76" y="104"/>
                </a:cxn>
                <a:cxn ang="0">
                  <a:pos x="56" y="86"/>
                </a:cxn>
                <a:cxn ang="0">
                  <a:pos x="46" y="76"/>
                </a:cxn>
                <a:cxn ang="0">
                  <a:pos x="42" y="64"/>
                </a:cxn>
                <a:cxn ang="0">
                  <a:pos x="40" y="52"/>
                </a:cxn>
                <a:cxn ang="0">
                  <a:pos x="28" y="46"/>
                </a:cxn>
              </a:cxnLst>
              <a:rect l="0" t="0" r="r" b="b"/>
              <a:pathLst>
                <a:path w="183" h="105">
                  <a:moveTo>
                    <a:pt x="18" y="42"/>
                  </a:moveTo>
                  <a:lnTo>
                    <a:pt x="16" y="48"/>
                  </a:lnTo>
                  <a:lnTo>
                    <a:pt x="16" y="54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4" y="2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18"/>
                  </a:lnTo>
                  <a:lnTo>
                    <a:pt x="68" y="16"/>
                  </a:lnTo>
                  <a:lnTo>
                    <a:pt x="68" y="6"/>
                  </a:lnTo>
                  <a:lnTo>
                    <a:pt x="84" y="2"/>
                  </a:lnTo>
                  <a:lnTo>
                    <a:pt x="96" y="6"/>
                  </a:lnTo>
                  <a:lnTo>
                    <a:pt x="106" y="12"/>
                  </a:lnTo>
                  <a:lnTo>
                    <a:pt x="116" y="18"/>
                  </a:lnTo>
                  <a:lnTo>
                    <a:pt x="122" y="22"/>
                  </a:lnTo>
                  <a:lnTo>
                    <a:pt x="128" y="24"/>
                  </a:lnTo>
                  <a:lnTo>
                    <a:pt x="138" y="30"/>
                  </a:lnTo>
                  <a:lnTo>
                    <a:pt x="146" y="34"/>
                  </a:lnTo>
                  <a:lnTo>
                    <a:pt x="152" y="38"/>
                  </a:lnTo>
                  <a:lnTo>
                    <a:pt x="156" y="44"/>
                  </a:lnTo>
                  <a:lnTo>
                    <a:pt x="162" y="46"/>
                  </a:lnTo>
                  <a:lnTo>
                    <a:pt x="166" y="54"/>
                  </a:lnTo>
                  <a:lnTo>
                    <a:pt x="172" y="60"/>
                  </a:lnTo>
                  <a:lnTo>
                    <a:pt x="182" y="62"/>
                  </a:lnTo>
                  <a:lnTo>
                    <a:pt x="182" y="70"/>
                  </a:lnTo>
                  <a:lnTo>
                    <a:pt x="176" y="74"/>
                  </a:lnTo>
                  <a:lnTo>
                    <a:pt x="166" y="80"/>
                  </a:lnTo>
                  <a:lnTo>
                    <a:pt x="160" y="82"/>
                  </a:lnTo>
                  <a:lnTo>
                    <a:pt x="154" y="80"/>
                  </a:lnTo>
                  <a:lnTo>
                    <a:pt x="150" y="76"/>
                  </a:lnTo>
                  <a:lnTo>
                    <a:pt x="142" y="78"/>
                  </a:lnTo>
                  <a:lnTo>
                    <a:pt x="136" y="78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38" y="62"/>
                  </a:lnTo>
                  <a:lnTo>
                    <a:pt x="134" y="54"/>
                  </a:lnTo>
                  <a:lnTo>
                    <a:pt x="128" y="46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10" y="48"/>
                  </a:lnTo>
                  <a:lnTo>
                    <a:pt x="108" y="54"/>
                  </a:lnTo>
                  <a:lnTo>
                    <a:pt x="104" y="62"/>
                  </a:lnTo>
                  <a:lnTo>
                    <a:pt x="102" y="68"/>
                  </a:lnTo>
                  <a:lnTo>
                    <a:pt x="98" y="76"/>
                  </a:lnTo>
                  <a:lnTo>
                    <a:pt x="94" y="80"/>
                  </a:lnTo>
                  <a:lnTo>
                    <a:pt x="90" y="88"/>
                  </a:lnTo>
                  <a:lnTo>
                    <a:pt x="88" y="98"/>
                  </a:lnTo>
                  <a:lnTo>
                    <a:pt x="84" y="104"/>
                  </a:lnTo>
                  <a:lnTo>
                    <a:pt x="76" y="104"/>
                  </a:lnTo>
                  <a:lnTo>
                    <a:pt x="64" y="88"/>
                  </a:lnTo>
                  <a:lnTo>
                    <a:pt x="56" y="86"/>
                  </a:lnTo>
                  <a:lnTo>
                    <a:pt x="50" y="80"/>
                  </a:lnTo>
                  <a:lnTo>
                    <a:pt x="46" y="76"/>
                  </a:lnTo>
                  <a:lnTo>
                    <a:pt x="42" y="70"/>
                  </a:lnTo>
                  <a:lnTo>
                    <a:pt x="42" y="64"/>
                  </a:lnTo>
                  <a:lnTo>
                    <a:pt x="44" y="56"/>
                  </a:lnTo>
                  <a:lnTo>
                    <a:pt x="40" y="52"/>
                  </a:lnTo>
                  <a:lnTo>
                    <a:pt x="34" y="50"/>
                  </a:lnTo>
                  <a:lnTo>
                    <a:pt x="28" y="46"/>
                  </a:lnTo>
                  <a:lnTo>
                    <a:pt x="18" y="4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4" name="Freeform 520"/>
            <p:cNvSpPr>
              <a:spLocks/>
            </p:cNvSpPr>
            <p:nvPr/>
          </p:nvSpPr>
          <p:spPr bwMode="ltGray">
            <a:xfrm>
              <a:off x="4432300" y="1201738"/>
              <a:ext cx="193675" cy="889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50" y="12"/>
                </a:cxn>
                <a:cxn ang="0">
                  <a:pos x="56" y="12"/>
                </a:cxn>
                <a:cxn ang="0">
                  <a:pos x="62" y="8"/>
                </a:cxn>
                <a:cxn ang="0">
                  <a:pos x="66" y="6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8" y="6"/>
                </a:cxn>
                <a:cxn ang="0">
                  <a:pos x="110" y="8"/>
                </a:cxn>
                <a:cxn ang="0">
                  <a:pos x="122" y="18"/>
                </a:cxn>
                <a:cxn ang="0">
                  <a:pos x="98" y="38"/>
                </a:cxn>
                <a:cxn ang="0">
                  <a:pos x="86" y="40"/>
                </a:cxn>
                <a:cxn ang="0">
                  <a:pos x="82" y="46"/>
                </a:cxn>
                <a:cxn ang="0">
                  <a:pos x="72" y="48"/>
                </a:cxn>
                <a:cxn ang="0">
                  <a:pos x="64" y="46"/>
                </a:cxn>
                <a:cxn ang="0">
                  <a:pos x="48" y="40"/>
                </a:cxn>
                <a:cxn ang="0">
                  <a:pos x="38" y="38"/>
                </a:cxn>
                <a:cxn ang="0">
                  <a:pos x="6" y="22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14" y="8"/>
                </a:cxn>
                <a:cxn ang="0">
                  <a:pos x="24" y="10"/>
                </a:cxn>
                <a:cxn ang="0">
                  <a:pos x="24" y="4"/>
                </a:cxn>
              </a:cxnLst>
              <a:rect l="0" t="0" r="r" b="b"/>
              <a:pathLst>
                <a:path w="123" h="49">
                  <a:moveTo>
                    <a:pt x="24" y="4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50" y="12"/>
                  </a:lnTo>
                  <a:lnTo>
                    <a:pt x="56" y="12"/>
                  </a:lnTo>
                  <a:lnTo>
                    <a:pt x="62" y="8"/>
                  </a:lnTo>
                  <a:lnTo>
                    <a:pt x="66" y="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6"/>
                  </a:lnTo>
                  <a:lnTo>
                    <a:pt x="110" y="8"/>
                  </a:lnTo>
                  <a:lnTo>
                    <a:pt x="122" y="18"/>
                  </a:lnTo>
                  <a:lnTo>
                    <a:pt x="98" y="38"/>
                  </a:lnTo>
                  <a:lnTo>
                    <a:pt x="86" y="40"/>
                  </a:lnTo>
                  <a:lnTo>
                    <a:pt x="82" y="46"/>
                  </a:lnTo>
                  <a:lnTo>
                    <a:pt x="72" y="48"/>
                  </a:lnTo>
                  <a:lnTo>
                    <a:pt x="64" y="46"/>
                  </a:lnTo>
                  <a:lnTo>
                    <a:pt x="48" y="40"/>
                  </a:lnTo>
                  <a:lnTo>
                    <a:pt x="38" y="38"/>
                  </a:lnTo>
                  <a:lnTo>
                    <a:pt x="6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6"/>
                  </a:lnTo>
                  <a:lnTo>
                    <a:pt x="14" y="8"/>
                  </a:lnTo>
                  <a:lnTo>
                    <a:pt x="24" y="10"/>
                  </a:lnTo>
                  <a:lnTo>
                    <a:pt x="2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5" name="Freeform 521"/>
            <p:cNvSpPr>
              <a:spLocks/>
            </p:cNvSpPr>
            <p:nvPr/>
          </p:nvSpPr>
          <p:spPr bwMode="ltGray">
            <a:xfrm>
              <a:off x="4981575" y="1173163"/>
              <a:ext cx="141288" cy="635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" y="10"/>
                </a:cxn>
                <a:cxn ang="0">
                  <a:pos x="26" y="2"/>
                </a:cxn>
                <a:cxn ang="0">
                  <a:pos x="34" y="6"/>
                </a:cxn>
                <a:cxn ang="0">
                  <a:pos x="44" y="8"/>
                </a:cxn>
                <a:cxn ang="0">
                  <a:pos x="52" y="8"/>
                </a:cxn>
                <a:cxn ang="0">
                  <a:pos x="62" y="2"/>
                </a:cxn>
                <a:cxn ang="0">
                  <a:pos x="64" y="0"/>
                </a:cxn>
                <a:cxn ang="0">
                  <a:pos x="78" y="6"/>
                </a:cxn>
                <a:cxn ang="0">
                  <a:pos x="88" y="8"/>
                </a:cxn>
                <a:cxn ang="0">
                  <a:pos x="88" y="16"/>
                </a:cxn>
                <a:cxn ang="0">
                  <a:pos x="78" y="18"/>
                </a:cxn>
                <a:cxn ang="0">
                  <a:pos x="70" y="20"/>
                </a:cxn>
                <a:cxn ang="0">
                  <a:pos x="60" y="22"/>
                </a:cxn>
                <a:cxn ang="0">
                  <a:pos x="54" y="26"/>
                </a:cxn>
                <a:cxn ang="0">
                  <a:pos x="48" y="32"/>
                </a:cxn>
                <a:cxn ang="0">
                  <a:pos x="40" y="34"/>
                </a:cxn>
                <a:cxn ang="0">
                  <a:pos x="30" y="32"/>
                </a:cxn>
                <a:cxn ang="0">
                  <a:pos x="22" y="24"/>
                </a:cxn>
                <a:cxn ang="0">
                  <a:pos x="14" y="20"/>
                </a:cxn>
                <a:cxn ang="0">
                  <a:pos x="4" y="18"/>
                </a:cxn>
                <a:cxn ang="0">
                  <a:pos x="0" y="12"/>
                </a:cxn>
              </a:cxnLst>
              <a:rect l="0" t="0" r="r" b="b"/>
              <a:pathLst>
                <a:path w="89" h="35">
                  <a:moveTo>
                    <a:pt x="0" y="12"/>
                  </a:moveTo>
                  <a:lnTo>
                    <a:pt x="10" y="1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78" y="6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78" y="18"/>
                  </a:lnTo>
                  <a:lnTo>
                    <a:pt x="70" y="20"/>
                  </a:lnTo>
                  <a:lnTo>
                    <a:pt x="60" y="22"/>
                  </a:lnTo>
                  <a:lnTo>
                    <a:pt x="54" y="26"/>
                  </a:lnTo>
                  <a:lnTo>
                    <a:pt x="48" y="32"/>
                  </a:lnTo>
                  <a:lnTo>
                    <a:pt x="40" y="34"/>
                  </a:lnTo>
                  <a:lnTo>
                    <a:pt x="30" y="32"/>
                  </a:lnTo>
                  <a:lnTo>
                    <a:pt x="22" y="24"/>
                  </a:lnTo>
                  <a:lnTo>
                    <a:pt x="14" y="20"/>
                  </a:lnTo>
                  <a:lnTo>
                    <a:pt x="4" y="18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6" name="Freeform 522"/>
            <p:cNvSpPr>
              <a:spLocks/>
            </p:cNvSpPr>
            <p:nvPr/>
          </p:nvSpPr>
          <p:spPr bwMode="ltGray">
            <a:xfrm>
              <a:off x="5129213" y="1117600"/>
              <a:ext cx="269875" cy="136525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" y="50"/>
                </a:cxn>
                <a:cxn ang="0">
                  <a:pos x="30" y="26"/>
                </a:cxn>
                <a:cxn ang="0">
                  <a:pos x="36" y="24"/>
                </a:cxn>
                <a:cxn ang="0">
                  <a:pos x="42" y="20"/>
                </a:cxn>
                <a:cxn ang="0">
                  <a:pos x="50" y="14"/>
                </a:cxn>
                <a:cxn ang="0">
                  <a:pos x="58" y="12"/>
                </a:cxn>
                <a:cxn ang="0">
                  <a:pos x="68" y="12"/>
                </a:cxn>
                <a:cxn ang="0">
                  <a:pos x="70" y="4"/>
                </a:cxn>
                <a:cxn ang="0">
                  <a:pos x="76" y="0"/>
                </a:cxn>
                <a:cxn ang="0">
                  <a:pos x="80" y="2"/>
                </a:cxn>
                <a:cxn ang="0">
                  <a:pos x="82" y="10"/>
                </a:cxn>
                <a:cxn ang="0">
                  <a:pos x="78" y="18"/>
                </a:cxn>
                <a:cxn ang="0">
                  <a:pos x="72" y="24"/>
                </a:cxn>
                <a:cxn ang="0">
                  <a:pos x="66" y="30"/>
                </a:cxn>
                <a:cxn ang="0">
                  <a:pos x="74" y="34"/>
                </a:cxn>
                <a:cxn ang="0">
                  <a:pos x="84" y="34"/>
                </a:cxn>
                <a:cxn ang="0">
                  <a:pos x="92" y="34"/>
                </a:cxn>
                <a:cxn ang="0">
                  <a:pos x="98" y="28"/>
                </a:cxn>
                <a:cxn ang="0">
                  <a:pos x="106" y="24"/>
                </a:cxn>
                <a:cxn ang="0">
                  <a:pos x="114" y="24"/>
                </a:cxn>
                <a:cxn ang="0">
                  <a:pos x="118" y="32"/>
                </a:cxn>
                <a:cxn ang="0">
                  <a:pos x="130" y="34"/>
                </a:cxn>
                <a:cxn ang="0">
                  <a:pos x="138" y="32"/>
                </a:cxn>
                <a:cxn ang="0">
                  <a:pos x="164" y="22"/>
                </a:cxn>
                <a:cxn ang="0">
                  <a:pos x="170" y="30"/>
                </a:cxn>
                <a:cxn ang="0">
                  <a:pos x="166" y="40"/>
                </a:cxn>
                <a:cxn ang="0">
                  <a:pos x="156" y="44"/>
                </a:cxn>
                <a:cxn ang="0">
                  <a:pos x="146" y="44"/>
                </a:cxn>
                <a:cxn ang="0">
                  <a:pos x="138" y="44"/>
                </a:cxn>
                <a:cxn ang="0">
                  <a:pos x="132" y="46"/>
                </a:cxn>
                <a:cxn ang="0">
                  <a:pos x="128" y="52"/>
                </a:cxn>
                <a:cxn ang="0">
                  <a:pos x="122" y="54"/>
                </a:cxn>
                <a:cxn ang="0">
                  <a:pos x="112" y="54"/>
                </a:cxn>
                <a:cxn ang="0">
                  <a:pos x="106" y="56"/>
                </a:cxn>
                <a:cxn ang="0">
                  <a:pos x="100" y="60"/>
                </a:cxn>
                <a:cxn ang="0">
                  <a:pos x="100" y="68"/>
                </a:cxn>
                <a:cxn ang="0">
                  <a:pos x="96" y="74"/>
                </a:cxn>
                <a:cxn ang="0">
                  <a:pos x="88" y="70"/>
                </a:cxn>
                <a:cxn ang="0">
                  <a:pos x="82" y="62"/>
                </a:cxn>
                <a:cxn ang="0">
                  <a:pos x="72" y="64"/>
                </a:cxn>
                <a:cxn ang="0">
                  <a:pos x="60" y="62"/>
                </a:cxn>
                <a:cxn ang="0">
                  <a:pos x="52" y="62"/>
                </a:cxn>
                <a:cxn ang="0">
                  <a:pos x="46" y="58"/>
                </a:cxn>
                <a:cxn ang="0">
                  <a:pos x="46" y="50"/>
                </a:cxn>
                <a:cxn ang="0">
                  <a:pos x="44" y="44"/>
                </a:cxn>
                <a:cxn ang="0">
                  <a:pos x="38" y="42"/>
                </a:cxn>
                <a:cxn ang="0">
                  <a:pos x="32" y="44"/>
                </a:cxn>
                <a:cxn ang="0">
                  <a:pos x="28" y="50"/>
                </a:cxn>
                <a:cxn ang="0">
                  <a:pos x="22" y="56"/>
                </a:cxn>
                <a:cxn ang="0">
                  <a:pos x="18" y="62"/>
                </a:cxn>
                <a:cxn ang="0">
                  <a:pos x="10" y="62"/>
                </a:cxn>
                <a:cxn ang="0">
                  <a:pos x="2" y="62"/>
                </a:cxn>
                <a:cxn ang="0">
                  <a:pos x="0" y="56"/>
                </a:cxn>
              </a:cxnLst>
              <a:rect l="0" t="0" r="r" b="b"/>
              <a:pathLst>
                <a:path w="171" h="75">
                  <a:moveTo>
                    <a:pt x="0" y="56"/>
                  </a:moveTo>
                  <a:lnTo>
                    <a:pt x="6" y="50"/>
                  </a:lnTo>
                  <a:lnTo>
                    <a:pt x="30" y="26"/>
                  </a:lnTo>
                  <a:lnTo>
                    <a:pt x="36" y="24"/>
                  </a:lnTo>
                  <a:lnTo>
                    <a:pt x="42" y="20"/>
                  </a:lnTo>
                  <a:lnTo>
                    <a:pt x="50" y="14"/>
                  </a:lnTo>
                  <a:lnTo>
                    <a:pt x="58" y="12"/>
                  </a:lnTo>
                  <a:lnTo>
                    <a:pt x="68" y="12"/>
                  </a:lnTo>
                  <a:lnTo>
                    <a:pt x="70" y="4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2" y="10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98" y="28"/>
                  </a:lnTo>
                  <a:lnTo>
                    <a:pt x="106" y="24"/>
                  </a:lnTo>
                  <a:lnTo>
                    <a:pt x="114" y="24"/>
                  </a:lnTo>
                  <a:lnTo>
                    <a:pt x="118" y="32"/>
                  </a:lnTo>
                  <a:lnTo>
                    <a:pt x="130" y="34"/>
                  </a:lnTo>
                  <a:lnTo>
                    <a:pt x="138" y="32"/>
                  </a:lnTo>
                  <a:lnTo>
                    <a:pt x="164" y="22"/>
                  </a:lnTo>
                  <a:lnTo>
                    <a:pt x="170" y="30"/>
                  </a:lnTo>
                  <a:lnTo>
                    <a:pt x="166" y="40"/>
                  </a:lnTo>
                  <a:lnTo>
                    <a:pt x="156" y="44"/>
                  </a:lnTo>
                  <a:lnTo>
                    <a:pt x="146" y="44"/>
                  </a:lnTo>
                  <a:lnTo>
                    <a:pt x="138" y="44"/>
                  </a:lnTo>
                  <a:lnTo>
                    <a:pt x="132" y="46"/>
                  </a:lnTo>
                  <a:lnTo>
                    <a:pt x="128" y="52"/>
                  </a:lnTo>
                  <a:lnTo>
                    <a:pt x="122" y="54"/>
                  </a:lnTo>
                  <a:lnTo>
                    <a:pt x="112" y="54"/>
                  </a:lnTo>
                  <a:lnTo>
                    <a:pt x="106" y="56"/>
                  </a:lnTo>
                  <a:lnTo>
                    <a:pt x="100" y="60"/>
                  </a:lnTo>
                  <a:lnTo>
                    <a:pt x="100" y="68"/>
                  </a:lnTo>
                  <a:lnTo>
                    <a:pt x="96" y="74"/>
                  </a:lnTo>
                  <a:lnTo>
                    <a:pt x="88" y="70"/>
                  </a:lnTo>
                  <a:lnTo>
                    <a:pt x="82" y="62"/>
                  </a:lnTo>
                  <a:lnTo>
                    <a:pt x="72" y="64"/>
                  </a:lnTo>
                  <a:lnTo>
                    <a:pt x="60" y="62"/>
                  </a:lnTo>
                  <a:lnTo>
                    <a:pt x="52" y="62"/>
                  </a:lnTo>
                  <a:lnTo>
                    <a:pt x="46" y="58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38" y="42"/>
                  </a:lnTo>
                  <a:lnTo>
                    <a:pt x="32" y="44"/>
                  </a:lnTo>
                  <a:lnTo>
                    <a:pt x="28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0" y="62"/>
                  </a:lnTo>
                  <a:lnTo>
                    <a:pt x="2" y="62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7" name="Freeform 523"/>
            <p:cNvSpPr>
              <a:spLocks/>
            </p:cNvSpPr>
            <p:nvPr/>
          </p:nvSpPr>
          <p:spPr bwMode="ltGray">
            <a:xfrm>
              <a:off x="5173663" y="1390650"/>
              <a:ext cx="339725" cy="346075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46" y="24"/>
                </a:cxn>
                <a:cxn ang="0">
                  <a:pos x="178" y="6"/>
                </a:cxn>
                <a:cxn ang="0">
                  <a:pos x="188" y="4"/>
                </a:cxn>
                <a:cxn ang="0">
                  <a:pos x="198" y="0"/>
                </a:cxn>
                <a:cxn ang="0">
                  <a:pos x="208" y="2"/>
                </a:cxn>
                <a:cxn ang="0">
                  <a:pos x="214" y="8"/>
                </a:cxn>
                <a:cxn ang="0">
                  <a:pos x="214" y="16"/>
                </a:cxn>
                <a:cxn ang="0">
                  <a:pos x="212" y="22"/>
                </a:cxn>
                <a:cxn ang="0">
                  <a:pos x="204" y="26"/>
                </a:cxn>
                <a:cxn ang="0">
                  <a:pos x="194" y="28"/>
                </a:cxn>
                <a:cxn ang="0">
                  <a:pos x="184" y="32"/>
                </a:cxn>
                <a:cxn ang="0">
                  <a:pos x="172" y="36"/>
                </a:cxn>
                <a:cxn ang="0">
                  <a:pos x="158" y="36"/>
                </a:cxn>
                <a:cxn ang="0">
                  <a:pos x="148" y="42"/>
                </a:cxn>
                <a:cxn ang="0">
                  <a:pos x="116" y="60"/>
                </a:cxn>
                <a:cxn ang="0">
                  <a:pos x="112" y="64"/>
                </a:cxn>
                <a:cxn ang="0">
                  <a:pos x="108" y="72"/>
                </a:cxn>
                <a:cxn ang="0">
                  <a:pos x="100" y="74"/>
                </a:cxn>
                <a:cxn ang="0">
                  <a:pos x="92" y="78"/>
                </a:cxn>
                <a:cxn ang="0">
                  <a:pos x="86" y="86"/>
                </a:cxn>
                <a:cxn ang="0">
                  <a:pos x="78" y="98"/>
                </a:cxn>
                <a:cxn ang="0">
                  <a:pos x="70" y="108"/>
                </a:cxn>
                <a:cxn ang="0">
                  <a:pos x="60" y="120"/>
                </a:cxn>
                <a:cxn ang="0">
                  <a:pos x="58" y="132"/>
                </a:cxn>
                <a:cxn ang="0">
                  <a:pos x="56" y="144"/>
                </a:cxn>
                <a:cxn ang="0">
                  <a:pos x="60" y="162"/>
                </a:cxn>
                <a:cxn ang="0">
                  <a:pos x="70" y="172"/>
                </a:cxn>
                <a:cxn ang="0">
                  <a:pos x="80" y="178"/>
                </a:cxn>
                <a:cxn ang="0">
                  <a:pos x="78" y="186"/>
                </a:cxn>
                <a:cxn ang="0">
                  <a:pos x="68" y="188"/>
                </a:cxn>
                <a:cxn ang="0">
                  <a:pos x="56" y="188"/>
                </a:cxn>
                <a:cxn ang="0">
                  <a:pos x="46" y="190"/>
                </a:cxn>
                <a:cxn ang="0">
                  <a:pos x="34" y="186"/>
                </a:cxn>
                <a:cxn ang="0">
                  <a:pos x="26" y="180"/>
                </a:cxn>
                <a:cxn ang="0">
                  <a:pos x="26" y="170"/>
                </a:cxn>
                <a:cxn ang="0">
                  <a:pos x="24" y="162"/>
                </a:cxn>
                <a:cxn ang="0">
                  <a:pos x="16" y="162"/>
                </a:cxn>
                <a:cxn ang="0">
                  <a:pos x="6" y="162"/>
                </a:cxn>
                <a:cxn ang="0">
                  <a:pos x="2" y="154"/>
                </a:cxn>
                <a:cxn ang="0">
                  <a:pos x="0" y="140"/>
                </a:cxn>
                <a:cxn ang="0">
                  <a:pos x="8" y="132"/>
                </a:cxn>
                <a:cxn ang="0">
                  <a:pos x="12" y="122"/>
                </a:cxn>
                <a:cxn ang="0">
                  <a:pos x="14" y="112"/>
                </a:cxn>
                <a:cxn ang="0">
                  <a:pos x="22" y="106"/>
                </a:cxn>
                <a:cxn ang="0">
                  <a:pos x="22" y="100"/>
                </a:cxn>
                <a:cxn ang="0">
                  <a:pos x="36" y="80"/>
                </a:cxn>
                <a:cxn ang="0">
                  <a:pos x="40" y="68"/>
                </a:cxn>
                <a:cxn ang="0">
                  <a:pos x="42" y="58"/>
                </a:cxn>
                <a:cxn ang="0">
                  <a:pos x="48" y="56"/>
                </a:cxn>
                <a:cxn ang="0">
                  <a:pos x="58" y="58"/>
                </a:cxn>
                <a:cxn ang="0">
                  <a:pos x="66" y="50"/>
                </a:cxn>
                <a:cxn ang="0">
                  <a:pos x="80" y="38"/>
                </a:cxn>
                <a:cxn ang="0">
                  <a:pos x="102" y="28"/>
                </a:cxn>
                <a:cxn ang="0">
                  <a:pos x="112" y="24"/>
                </a:cxn>
                <a:cxn ang="0">
                  <a:pos x="128" y="24"/>
                </a:cxn>
                <a:cxn ang="0">
                  <a:pos x="136" y="24"/>
                </a:cxn>
              </a:cxnLst>
              <a:rect l="0" t="0" r="r" b="b"/>
              <a:pathLst>
                <a:path w="215" h="191">
                  <a:moveTo>
                    <a:pt x="136" y="24"/>
                  </a:moveTo>
                  <a:lnTo>
                    <a:pt x="146" y="24"/>
                  </a:lnTo>
                  <a:lnTo>
                    <a:pt x="178" y="6"/>
                  </a:lnTo>
                  <a:lnTo>
                    <a:pt x="188" y="4"/>
                  </a:lnTo>
                  <a:lnTo>
                    <a:pt x="198" y="0"/>
                  </a:lnTo>
                  <a:lnTo>
                    <a:pt x="208" y="2"/>
                  </a:lnTo>
                  <a:lnTo>
                    <a:pt x="214" y="8"/>
                  </a:lnTo>
                  <a:lnTo>
                    <a:pt x="214" y="16"/>
                  </a:lnTo>
                  <a:lnTo>
                    <a:pt x="212" y="22"/>
                  </a:lnTo>
                  <a:lnTo>
                    <a:pt x="204" y="26"/>
                  </a:lnTo>
                  <a:lnTo>
                    <a:pt x="194" y="28"/>
                  </a:lnTo>
                  <a:lnTo>
                    <a:pt x="184" y="32"/>
                  </a:lnTo>
                  <a:lnTo>
                    <a:pt x="172" y="36"/>
                  </a:lnTo>
                  <a:lnTo>
                    <a:pt x="158" y="36"/>
                  </a:lnTo>
                  <a:lnTo>
                    <a:pt x="148" y="42"/>
                  </a:lnTo>
                  <a:lnTo>
                    <a:pt x="116" y="60"/>
                  </a:lnTo>
                  <a:lnTo>
                    <a:pt x="112" y="64"/>
                  </a:lnTo>
                  <a:lnTo>
                    <a:pt x="108" y="72"/>
                  </a:lnTo>
                  <a:lnTo>
                    <a:pt x="100" y="74"/>
                  </a:lnTo>
                  <a:lnTo>
                    <a:pt x="92" y="78"/>
                  </a:lnTo>
                  <a:lnTo>
                    <a:pt x="86" y="86"/>
                  </a:lnTo>
                  <a:lnTo>
                    <a:pt x="78" y="98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8" y="132"/>
                  </a:lnTo>
                  <a:lnTo>
                    <a:pt x="56" y="144"/>
                  </a:lnTo>
                  <a:lnTo>
                    <a:pt x="60" y="162"/>
                  </a:lnTo>
                  <a:lnTo>
                    <a:pt x="70" y="172"/>
                  </a:lnTo>
                  <a:lnTo>
                    <a:pt x="80" y="178"/>
                  </a:lnTo>
                  <a:lnTo>
                    <a:pt x="78" y="186"/>
                  </a:lnTo>
                  <a:lnTo>
                    <a:pt x="68" y="188"/>
                  </a:lnTo>
                  <a:lnTo>
                    <a:pt x="56" y="188"/>
                  </a:lnTo>
                  <a:lnTo>
                    <a:pt x="46" y="190"/>
                  </a:lnTo>
                  <a:lnTo>
                    <a:pt x="34" y="186"/>
                  </a:lnTo>
                  <a:lnTo>
                    <a:pt x="26" y="180"/>
                  </a:lnTo>
                  <a:lnTo>
                    <a:pt x="26" y="170"/>
                  </a:lnTo>
                  <a:lnTo>
                    <a:pt x="24" y="162"/>
                  </a:lnTo>
                  <a:lnTo>
                    <a:pt x="16" y="162"/>
                  </a:lnTo>
                  <a:lnTo>
                    <a:pt x="6" y="162"/>
                  </a:lnTo>
                  <a:lnTo>
                    <a:pt x="2" y="154"/>
                  </a:lnTo>
                  <a:lnTo>
                    <a:pt x="0" y="140"/>
                  </a:lnTo>
                  <a:lnTo>
                    <a:pt x="8" y="132"/>
                  </a:lnTo>
                  <a:lnTo>
                    <a:pt x="12" y="122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22" y="100"/>
                  </a:lnTo>
                  <a:lnTo>
                    <a:pt x="36" y="80"/>
                  </a:lnTo>
                  <a:lnTo>
                    <a:pt x="40" y="68"/>
                  </a:lnTo>
                  <a:lnTo>
                    <a:pt x="42" y="58"/>
                  </a:lnTo>
                  <a:lnTo>
                    <a:pt x="48" y="56"/>
                  </a:lnTo>
                  <a:lnTo>
                    <a:pt x="58" y="58"/>
                  </a:lnTo>
                  <a:lnTo>
                    <a:pt x="66" y="50"/>
                  </a:lnTo>
                  <a:lnTo>
                    <a:pt x="80" y="38"/>
                  </a:lnTo>
                  <a:lnTo>
                    <a:pt x="102" y="28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36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8" name="Freeform 524"/>
            <p:cNvSpPr>
              <a:spLocks/>
            </p:cNvSpPr>
            <p:nvPr/>
          </p:nvSpPr>
          <p:spPr bwMode="ltGray">
            <a:xfrm>
              <a:off x="5929313" y="1146175"/>
              <a:ext cx="201612" cy="16033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" y="30"/>
                </a:cxn>
                <a:cxn ang="0">
                  <a:pos x="24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4" y="0"/>
                </a:cxn>
                <a:cxn ang="0">
                  <a:pos x="60" y="4"/>
                </a:cxn>
                <a:cxn ang="0">
                  <a:pos x="66" y="12"/>
                </a:cxn>
                <a:cxn ang="0">
                  <a:pos x="74" y="12"/>
                </a:cxn>
                <a:cxn ang="0">
                  <a:pos x="80" y="12"/>
                </a:cxn>
                <a:cxn ang="0">
                  <a:pos x="84" y="18"/>
                </a:cxn>
                <a:cxn ang="0">
                  <a:pos x="86" y="28"/>
                </a:cxn>
                <a:cxn ang="0">
                  <a:pos x="90" y="34"/>
                </a:cxn>
                <a:cxn ang="0">
                  <a:pos x="98" y="38"/>
                </a:cxn>
                <a:cxn ang="0">
                  <a:pos x="104" y="36"/>
                </a:cxn>
                <a:cxn ang="0">
                  <a:pos x="112" y="36"/>
                </a:cxn>
                <a:cxn ang="0">
                  <a:pos x="116" y="40"/>
                </a:cxn>
                <a:cxn ang="0">
                  <a:pos x="120" y="48"/>
                </a:cxn>
                <a:cxn ang="0">
                  <a:pos x="122" y="56"/>
                </a:cxn>
                <a:cxn ang="0">
                  <a:pos x="124" y="68"/>
                </a:cxn>
                <a:cxn ang="0">
                  <a:pos x="126" y="72"/>
                </a:cxn>
                <a:cxn ang="0">
                  <a:pos x="126" y="80"/>
                </a:cxn>
                <a:cxn ang="0">
                  <a:pos x="120" y="84"/>
                </a:cxn>
                <a:cxn ang="0">
                  <a:pos x="112" y="86"/>
                </a:cxn>
                <a:cxn ang="0">
                  <a:pos x="102" y="86"/>
                </a:cxn>
                <a:cxn ang="0">
                  <a:pos x="76" y="74"/>
                </a:cxn>
                <a:cxn ang="0">
                  <a:pos x="70" y="72"/>
                </a:cxn>
                <a:cxn ang="0">
                  <a:pos x="62" y="72"/>
                </a:cxn>
                <a:cxn ang="0">
                  <a:pos x="52" y="72"/>
                </a:cxn>
                <a:cxn ang="0">
                  <a:pos x="46" y="64"/>
                </a:cxn>
                <a:cxn ang="0">
                  <a:pos x="36" y="60"/>
                </a:cxn>
                <a:cxn ang="0">
                  <a:pos x="30" y="58"/>
                </a:cxn>
                <a:cxn ang="0">
                  <a:pos x="22" y="56"/>
                </a:cxn>
                <a:cxn ang="0">
                  <a:pos x="14" y="52"/>
                </a:cxn>
                <a:cxn ang="0">
                  <a:pos x="12" y="50"/>
                </a:cxn>
                <a:cxn ang="0">
                  <a:pos x="0" y="40"/>
                </a:cxn>
              </a:cxnLst>
              <a:rect l="0" t="0" r="r" b="b"/>
              <a:pathLst>
                <a:path w="127" h="87">
                  <a:moveTo>
                    <a:pt x="0" y="40"/>
                  </a:moveTo>
                  <a:lnTo>
                    <a:pt x="6" y="30"/>
                  </a:lnTo>
                  <a:lnTo>
                    <a:pt x="24" y="12"/>
                  </a:lnTo>
                  <a:lnTo>
                    <a:pt x="42" y="8"/>
                  </a:lnTo>
                  <a:lnTo>
                    <a:pt x="48" y="4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6" y="12"/>
                  </a:lnTo>
                  <a:lnTo>
                    <a:pt x="74" y="12"/>
                  </a:lnTo>
                  <a:lnTo>
                    <a:pt x="80" y="12"/>
                  </a:lnTo>
                  <a:lnTo>
                    <a:pt x="84" y="18"/>
                  </a:lnTo>
                  <a:lnTo>
                    <a:pt x="86" y="28"/>
                  </a:lnTo>
                  <a:lnTo>
                    <a:pt x="90" y="34"/>
                  </a:lnTo>
                  <a:lnTo>
                    <a:pt x="98" y="38"/>
                  </a:lnTo>
                  <a:lnTo>
                    <a:pt x="104" y="36"/>
                  </a:lnTo>
                  <a:lnTo>
                    <a:pt x="112" y="36"/>
                  </a:lnTo>
                  <a:lnTo>
                    <a:pt x="116" y="40"/>
                  </a:lnTo>
                  <a:lnTo>
                    <a:pt x="120" y="48"/>
                  </a:lnTo>
                  <a:lnTo>
                    <a:pt x="122" y="56"/>
                  </a:lnTo>
                  <a:lnTo>
                    <a:pt x="124" y="68"/>
                  </a:lnTo>
                  <a:lnTo>
                    <a:pt x="126" y="72"/>
                  </a:lnTo>
                  <a:lnTo>
                    <a:pt x="126" y="80"/>
                  </a:lnTo>
                  <a:lnTo>
                    <a:pt x="120" y="84"/>
                  </a:lnTo>
                  <a:lnTo>
                    <a:pt x="112" y="86"/>
                  </a:lnTo>
                  <a:lnTo>
                    <a:pt x="102" y="86"/>
                  </a:lnTo>
                  <a:lnTo>
                    <a:pt x="76" y="74"/>
                  </a:lnTo>
                  <a:lnTo>
                    <a:pt x="70" y="72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6" y="64"/>
                  </a:lnTo>
                  <a:lnTo>
                    <a:pt x="36" y="60"/>
                  </a:lnTo>
                  <a:lnTo>
                    <a:pt x="30" y="58"/>
                  </a:lnTo>
                  <a:lnTo>
                    <a:pt x="22" y="56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0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09" name="Freeform 525"/>
            <p:cNvSpPr>
              <a:spLocks/>
            </p:cNvSpPr>
            <p:nvPr/>
          </p:nvSpPr>
          <p:spPr bwMode="ltGray">
            <a:xfrm>
              <a:off x="6135688" y="1252538"/>
              <a:ext cx="107950" cy="889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" y="34"/>
                </a:cxn>
                <a:cxn ang="0">
                  <a:pos x="20" y="10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4" y="4"/>
                </a:cxn>
                <a:cxn ang="0">
                  <a:pos x="36" y="10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52" y="14"/>
                </a:cxn>
                <a:cxn ang="0">
                  <a:pos x="60" y="14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4" y="34"/>
                </a:cxn>
                <a:cxn ang="0">
                  <a:pos x="54" y="38"/>
                </a:cxn>
                <a:cxn ang="0">
                  <a:pos x="44" y="40"/>
                </a:cxn>
                <a:cxn ang="0">
                  <a:pos x="34" y="42"/>
                </a:cxn>
                <a:cxn ang="0">
                  <a:pos x="18" y="44"/>
                </a:cxn>
                <a:cxn ang="0">
                  <a:pos x="8" y="48"/>
                </a:cxn>
                <a:cxn ang="0">
                  <a:pos x="0" y="48"/>
                </a:cxn>
              </a:cxnLst>
              <a:rect l="0" t="0" r="r" b="b"/>
              <a:pathLst>
                <a:path w="69" h="49">
                  <a:moveTo>
                    <a:pt x="0" y="48"/>
                  </a:moveTo>
                  <a:lnTo>
                    <a:pt x="2" y="34"/>
                  </a:lnTo>
                  <a:lnTo>
                    <a:pt x="20" y="10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52" y="14"/>
                  </a:lnTo>
                  <a:lnTo>
                    <a:pt x="60" y="14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44" y="40"/>
                  </a:lnTo>
                  <a:lnTo>
                    <a:pt x="34" y="42"/>
                  </a:lnTo>
                  <a:lnTo>
                    <a:pt x="18" y="44"/>
                  </a:lnTo>
                  <a:lnTo>
                    <a:pt x="8" y="48"/>
                  </a:lnTo>
                  <a:lnTo>
                    <a:pt x="0" y="4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0" name="Freeform 526"/>
            <p:cNvSpPr>
              <a:spLocks/>
            </p:cNvSpPr>
            <p:nvPr/>
          </p:nvSpPr>
          <p:spPr bwMode="ltGray">
            <a:xfrm>
              <a:off x="6950075" y="1422400"/>
              <a:ext cx="176213" cy="88900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8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4" y="4"/>
                </a:cxn>
                <a:cxn ang="0">
                  <a:pos x="36" y="6"/>
                </a:cxn>
                <a:cxn ang="0">
                  <a:pos x="38" y="8"/>
                </a:cxn>
                <a:cxn ang="0">
                  <a:pos x="40" y="10"/>
                </a:cxn>
                <a:cxn ang="0">
                  <a:pos x="46" y="12"/>
                </a:cxn>
                <a:cxn ang="0">
                  <a:pos x="46" y="8"/>
                </a:cxn>
                <a:cxn ang="0">
                  <a:pos x="48" y="4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6"/>
                </a:cxn>
                <a:cxn ang="0">
                  <a:pos x="68" y="8"/>
                </a:cxn>
                <a:cxn ang="0">
                  <a:pos x="74" y="8"/>
                </a:cxn>
                <a:cxn ang="0">
                  <a:pos x="78" y="6"/>
                </a:cxn>
                <a:cxn ang="0">
                  <a:pos x="86" y="4"/>
                </a:cxn>
                <a:cxn ang="0">
                  <a:pos x="90" y="6"/>
                </a:cxn>
                <a:cxn ang="0">
                  <a:pos x="92" y="10"/>
                </a:cxn>
                <a:cxn ang="0">
                  <a:pos x="98" y="12"/>
                </a:cxn>
                <a:cxn ang="0">
                  <a:pos x="104" y="12"/>
                </a:cxn>
                <a:cxn ang="0">
                  <a:pos x="108" y="16"/>
                </a:cxn>
                <a:cxn ang="0">
                  <a:pos x="110" y="24"/>
                </a:cxn>
                <a:cxn ang="0">
                  <a:pos x="102" y="36"/>
                </a:cxn>
                <a:cxn ang="0">
                  <a:pos x="86" y="44"/>
                </a:cxn>
                <a:cxn ang="0">
                  <a:pos x="82" y="42"/>
                </a:cxn>
                <a:cxn ang="0">
                  <a:pos x="78" y="38"/>
                </a:cxn>
                <a:cxn ang="0">
                  <a:pos x="76" y="38"/>
                </a:cxn>
                <a:cxn ang="0">
                  <a:pos x="72" y="38"/>
                </a:cxn>
                <a:cxn ang="0">
                  <a:pos x="68" y="38"/>
                </a:cxn>
                <a:cxn ang="0">
                  <a:pos x="64" y="38"/>
                </a:cxn>
                <a:cxn ang="0">
                  <a:pos x="62" y="40"/>
                </a:cxn>
                <a:cxn ang="0">
                  <a:pos x="60" y="40"/>
                </a:cxn>
                <a:cxn ang="0">
                  <a:pos x="56" y="42"/>
                </a:cxn>
                <a:cxn ang="0">
                  <a:pos x="52" y="44"/>
                </a:cxn>
                <a:cxn ang="0">
                  <a:pos x="48" y="46"/>
                </a:cxn>
                <a:cxn ang="0">
                  <a:pos x="40" y="48"/>
                </a:cxn>
                <a:cxn ang="0">
                  <a:pos x="32" y="46"/>
                </a:cxn>
                <a:cxn ang="0">
                  <a:pos x="26" y="44"/>
                </a:cxn>
                <a:cxn ang="0">
                  <a:pos x="18" y="40"/>
                </a:cxn>
                <a:cxn ang="0">
                  <a:pos x="14" y="34"/>
                </a:cxn>
                <a:cxn ang="0">
                  <a:pos x="6" y="32"/>
                </a:cxn>
                <a:cxn ang="0">
                  <a:pos x="4" y="30"/>
                </a:cxn>
                <a:cxn ang="0">
                  <a:pos x="2" y="24"/>
                </a:cxn>
              </a:cxnLst>
              <a:rect l="0" t="0" r="r" b="b"/>
              <a:pathLst>
                <a:path w="111" h="49">
                  <a:moveTo>
                    <a:pt x="2" y="24"/>
                  </a:moveTo>
                  <a:lnTo>
                    <a:pt x="0" y="1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8" y="12"/>
                  </a:lnTo>
                  <a:lnTo>
                    <a:pt x="104" y="12"/>
                  </a:lnTo>
                  <a:lnTo>
                    <a:pt x="108" y="16"/>
                  </a:lnTo>
                  <a:lnTo>
                    <a:pt x="110" y="24"/>
                  </a:lnTo>
                  <a:lnTo>
                    <a:pt x="102" y="36"/>
                  </a:lnTo>
                  <a:lnTo>
                    <a:pt x="86" y="44"/>
                  </a:lnTo>
                  <a:lnTo>
                    <a:pt x="82" y="42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2" y="44"/>
                  </a:lnTo>
                  <a:lnTo>
                    <a:pt x="48" y="46"/>
                  </a:lnTo>
                  <a:lnTo>
                    <a:pt x="40" y="48"/>
                  </a:lnTo>
                  <a:lnTo>
                    <a:pt x="32" y="46"/>
                  </a:lnTo>
                  <a:lnTo>
                    <a:pt x="26" y="44"/>
                  </a:lnTo>
                  <a:lnTo>
                    <a:pt x="18" y="40"/>
                  </a:lnTo>
                  <a:lnTo>
                    <a:pt x="14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1" name="Freeform 527"/>
            <p:cNvSpPr>
              <a:spLocks/>
            </p:cNvSpPr>
            <p:nvPr/>
          </p:nvSpPr>
          <p:spPr bwMode="ltGray">
            <a:xfrm>
              <a:off x="7146925" y="1455738"/>
              <a:ext cx="109538" cy="492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40" y="6"/>
                </a:cxn>
                <a:cxn ang="0">
                  <a:pos x="44" y="4"/>
                </a:cxn>
                <a:cxn ang="0">
                  <a:pos x="50" y="2"/>
                </a:cxn>
                <a:cxn ang="0">
                  <a:pos x="54" y="2"/>
                </a:cxn>
                <a:cxn ang="0">
                  <a:pos x="56" y="6"/>
                </a:cxn>
                <a:cxn ang="0">
                  <a:pos x="64" y="8"/>
                </a:cxn>
                <a:cxn ang="0">
                  <a:pos x="68" y="12"/>
                </a:cxn>
                <a:cxn ang="0">
                  <a:pos x="68" y="16"/>
                </a:cxn>
                <a:cxn ang="0">
                  <a:pos x="62" y="22"/>
                </a:cxn>
                <a:cxn ang="0">
                  <a:pos x="54" y="24"/>
                </a:cxn>
                <a:cxn ang="0">
                  <a:pos x="48" y="26"/>
                </a:cxn>
                <a:cxn ang="0">
                  <a:pos x="40" y="26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8" y="12"/>
                </a:cxn>
                <a:cxn ang="0">
                  <a:pos x="0" y="4"/>
                </a:cxn>
              </a:cxnLst>
              <a:rect l="0" t="0" r="r" b="b"/>
              <a:pathLst>
                <a:path w="69" h="27">
                  <a:moveTo>
                    <a:pt x="0" y="4"/>
                  </a:moveTo>
                  <a:lnTo>
                    <a:pt x="4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6" y="6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2" y="22"/>
                  </a:lnTo>
                  <a:lnTo>
                    <a:pt x="54" y="24"/>
                  </a:lnTo>
                  <a:lnTo>
                    <a:pt x="48" y="26"/>
                  </a:lnTo>
                  <a:lnTo>
                    <a:pt x="40" y="26"/>
                  </a:lnTo>
                  <a:lnTo>
                    <a:pt x="28" y="24"/>
                  </a:lnTo>
                  <a:lnTo>
                    <a:pt x="20" y="18"/>
                  </a:lnTo>
                  <a:lnTo>
                    <a:pt x="8" y="12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2" name="Freeform 528"/>
            <p:cNvSpPr>
              <a:spLocks/>
            </p:cNvSpPr>
            <p:nvPr/>
          </p:nvSpPr>
          <p:spPr bwMode="ltGray">
            <a:xfrm>
              <a:off x="7050088" y="1516063"/>
              <a:ext cx="79375" cy="57150"/>
            </a:xfrm>
            <a:custGeom>
              <a:avLst/>
              <a:gdLst/>
              <a:ahLst/>
              <a:cxnLst>
                <a:cxn ang="0">
                  <a:pos x="50" y="30"/>
                </a:cxn>
                <a:cxn ang="0">
                  <a:pos x="0" y="3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4" y="8"/>
                </a:cxn>
                <a:cxn ang="0">
                  <a:pos x="22" y="12"/>
                </a:cxn>
                <a:cxn ang="0">
                  <a:pos x="32" y="14"/>
                </a:cxn>
                <a:cxn ang="0">
                  <a:pos x="42" y="20"/>
                </a:cxn>
                <a:cxn ang="0">
                  <a:pos x="50" y="30"/>
                </a:cxn>
              </a:cxnLst>
              <a:rect l="0" t="0" r="r" b="b"/>
              <a:pathLst>
                <a:path w="51" h="31">
                  <a:moveTo>
                    <a:pt x="50" y="30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14" y="8"/>
                  </a:lnTo>
                  <a:lnTo>
                    <a:pt x="22" y="12"/>
                  </a:lnTo>
                  <a:lnTo>
                    <a:pt x="32" y="14"/>
                  </a:lnTo>
                  <a:lnTo>
                    <a:pt x="42" y="20"/>
                  </a:lnTo>
                  <a:lnTo>
                    <a:pt x="50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3" name="Freeform 529"/>
            <p:cNvSpPr>
              <a:spLocks/>
            </p:cNvSpPr>
            <p:nvPr/>
          </p:nvSpPr>
          <p:spPr bwMode="ltGray">
            <a:xfrm>
              <a:off x="4767263" y="2924175"/>
              <a:ext cx="504825" cy="261938"/>
            </a:xfrm>
            <a:custGeom>
              <a:avLst/>
              <a:gdLst/>
              <a:ahLst/>
              <a:cxnLst>
                <a:cxn ang="0">
                  <a:pos x="296" y="68"/>
                </a:cxn>
                <a:cxn ang="0">
                  <a:pos x="298" y="58"/>
                </a:cxn>
                <a:cxn ang="0">
                  <a:pos x="282" y="48"/>
                </a:cxn>
                <a:cxn ang="0">
                  <a:pos x="268" y="32"/>
                </a:cxn>
                <a:cxn ang="0">
                  <a:pos x="248" y="32"/>
                </a:cxn>
                <a:cxn ang="0">
                  <a:pos x="224" y="44"/>
                </a:cxn>
                <a:cxn ang="0">
                  <a:pos x="210" y="38"/>
                </a:cxn>
                <a:cxn ang="0">
                  <a:pos x="200" y="42"/>
                </a:cxn>
                <a:cxn ang="0">
                  <a:pos x="164" y="30"/>
                </a:cxn>
                <a:cxn ang="0">
                  <a:pos x="152" y="22"/>
                </a:cxn>
                <a:cxn ang="0">
                  <a:pos x="148" y="14"/>
                </a:cxn>
                <a:cxn ang="0">
                  <a:pos x="122" y="10"/>
                </a:cxn>
                <a:cxn ang="0">
                  <a:pos x="104" y="16"/>
                </a:cxn>
                <a:cxn ang="0">
                  <a:pos x="86" y="28"/>
                </a:cxn>
                <a:cxn ang="0">
                  <a:pos x="52" y="22"/>
                </a:cxn>
                <a:cxn ang="0">
                  <a:pos x="34" y="4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10" y="18"/>
                </a:cxn>
                <a:cxn ang="0">
                  <a:pos x="12" y="30"/>
                </a:cxn>
                <a:cxn ang="0">
                  <a:pos x="28" y="28"/>
                </a:cxn>
                <a:cxn ang="0">
                  <a:pos x="50" y="24"/>
                </a:cxn>
                <a:cxn ang="0">
                  <a:pos x="52" y="36"/>
                </a:cxn>
                <a:cxn ang="0">
                  <a:pos x="32" y="40"/>
                </a:cxn>
                <a:cxn ang="0">
                  <a:pos x="26" y="40"/>
                </a:cxn>
                <a:cxn ang="0">
                  <a:pos x="16" y="38"/>
                </a:cxn>
                <a:cxn ang="0">
                  <a:pos x="4" y="60"/>
                </a:cxn>
                <a:cxn ang="0">
                  <a:pos x="10" y="68"/>
                </a:cxn>
                <a:cxn ang="0">
                  <a:pos x="16" y="56"/>
                </a:cxn>
                <a:cxn ang="0">
                  <a:pos x="14" y="76"/>
                </a:cxn>
                <a:cxn ang="0">
                  <a:pos x="0" y="76"/>
                </a:cxn>
                <a:cxn ang="0">
                  <a:pos x="16" y="86"/>
                </a:cxn>
                <a:cxn ang="0">
                  <a:pos x="22" y="102"/>
                </a:cxn>
                <a:cxn ang="0">
                  <a:pos x="18" y="112"/>
                </a:cxn>
                <a:cxn ang="0">
                  <a:pos x="32" y="108"/>
                </a:cxn>
                <a:cxn ang="0">
                  <a:pos x="40" y="118"/>
                </a:cxn>
                <a:cxn ang="0">
                  <a:pos x="54" y="130"/>
                </a:cxn>
                <a:cxn ang="0">
                  <a:pos x="72" y="128"/>
                </a:cxn>
                <a:cxn ang="0">
                  <a:pos x="88" y="120"/>
                </a:cxn>
                <a:cxn ang="0">
                  <a:pos x="106" y="138"/>
                </a:cxn>
                <a:cxn ang="0">
                  <a:pos x="142" y="124"/>
                </a:cxn>
                <a:cxn ang="0">
                  <a:pos x="160" y="126"/>
                </a:cxn>
                <a:cxn ang="0">
                  <a:pos x="238" y="138"/>
                </a:cxn>
                <a:cxn ang="0">
                  <a:pos x="318" y="118"/>
                </a:cxn>
                <a:cxn ang="0">
                  <a:pos x="302" y="74"/>
                </a:cxn>
              </a:cxnLst>
              <a:rect l="0" t="0" r="r" b="b"/>
              <a:pathLst>
                <a:path w="319" h="145">
                  <a:moveTo>
                    <a:pt x="302" y="74"/>
                  </a:moveTo>
                  <a:lnTo>
                    <a:pt x="296" y="68"/>
                  </a:lnTo>
                  <a:lnTo>
                    <a:pt x="298" y="62"/>
                  </a:lnTo>
                  <a:lnTo>
                    <a:pt x="298" y="58"/>
                  </a:lnTo>
                  <a:lnTo>
                    <a:pt x="284" y="52"/>
                  </a:lnTo>
                  <a:lnTo>
                    <a:pt x="282" y="48"/>
                  </a:lnTo>
                  <a:lnTo>
                    <a:pt x="276" y="40"/>
                  </a:lnTo>
                  <a:lnTo>
                    <a:pt x="268" y="32"/>
                  </a:lnTo>
                  <a:lnTo>
                    <a:pt x="262" y="34"/>
                  </a:lnTo>
                  <a:lnTo>
                    <a:pt x="248" y="32"/>
                  </a:lnTo>
                  <a:lnTo>
                    <a:pt x="238" y="42"/>
                  </a:lnTo>
                  <a:lnTo>
                    <a:pt x="224" y="44"/>
                  </a:lnTo>
                  <a:lnTo>
                    <a:pt x="214" y="38"/>
                  </a:lnTo>
                  <a:lnTo>
                    <a:pt x="210" y="38"/>
                  </a:lnTo>
                  <a:lnTo>
                    <a:pt x="208" y="40"/>
                  </a:lnTo>
                  <a:lnTo>
                    <a:pt x="200" y="42"/>
                  </a:lnTo>
                  <a:lnTo>
                    <a:pt x="180" y="36"/>
                  </a:lnTo>
                  <a:lnTo>
                    <a:pt x="164" y="30"/>
                  </a:lnTo>
                  <a:lnTo>
                    <a:pt x="164" y="22"/>
                  </a:lnTo>
                  <a:lnTo>
                    <a:pt x="152" y="22"/>
                  </a:lnTo>
                  <a:lnTo>
                    <a:pt x="148" y="20"/>
                  </a:lnTo>
                  <a:lnTo>
                    <a:pt x="148" y="14"/>
                  </a:lnTo>
                  <a:lnTo>
                    <a:pt x="140" y="14"/>
                  </a:lnTo>
                  <a:lnTo>
                    <a:pt x="122" y="10"/>
                  </a:lnTo>
                  <a:lnTo>
                    <a:pt x="116" y="12"/>
                  </a:lnTo>
                  <a:lnTo>
                    <a:pt x="104" y="16"/>
                  </a:lnTo>
                  <a:lnTo>
                    <a:pt x="92" y="24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52" y="22"/>
                  </a:lnTo>
                  <a:lnTo>
                    <a:pt x="38" y="18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14" y="34"/>
                  </a:lnTo>
                  <a:lnTo>
                    <a:pt x="28" y="28"/>
                  </a:lnTo>
                  <a:lnTo>
                    <a:pt x="44" y="26"/>
                  </a:lnTo>
                  <a:lnTo>
                    <a:pt x="50" y="24"/>
                  </a:lnTo>
                  <a:lnTo>
                    <a:pt x="58" y="32"/>
                  </a:lnTo>
                  <a:lnTo>
                    <a:pt x="52" y="36"/>
                  </a:lnTo>
                  <a:lnTo>
                    <a:pt x="42" y="42"/>
                  </a:lnTo>
                  <a:lnTo>
                    <a:pt x="32" y="40"/>
                  </a:lnTo>
                  <a:lnTo>
                    <a:pt x="28" y="34"/>
                  </a:lnTo>
                  <a:lnTo>
                    <a:pt x="26" y="40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8" y="50"/>
                  </a:lnTo>
                  <a:lnTo>
                    <a:pt x="4" y="60"/>
                  </a:lnTo>
                  <a:lnTo>
                    <a:pt x="2" y="64"/>
                  </a:lnTo>
                  <a:lnTo>
                    <a:pt x="10" y="68"/>
                  </a:lnTo>
                  <a:lnTo>
                    <a:pt x="8" y="5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4" y="76"/>
                  </a:lnTo>
                  <a:lnTo>
                    <a:pt x="6" y="74"/>
                  </a:lnTo>
                  <a:lnTo>
                    <a:pt x="0" y="76"/>
                  </a:lnTo>
                  <a:lnTo>
                    <a:pt x="6" y="84"/>
                  </a:lnTo>
                  <a:lnTo>
                    <a:pt x="16" y="86"/>
                  </a:lnTo>
                  <a:lnTo>
                    <a:pt x="18" y="98"/>
                  </a:lnTo>
                  <a:lnTo>
                    <a:pt x="22" y="102"/>
                  </a:lnTo>
                  <a:lnTo>
                    <a:pt x="20" y="108"/>
                  </a:lnTo>
                  <a:lnTo>
                    <a:pt x="18" y="112"/>
                  </a:lnTo>
                  <a:lnTo>
                    <a:pt x="24" y="114"/>
                  </a:lnTo>
                  <a:lnTo>
                    <a:pt x="32" y="108"/>
                  </a:lnTo>
                  <a:lnTo>
                    <a:pt x="30" y="116"/>
                  </a:lnTo>
                  <a:lnTo>
                    <a:pt x="40" y="118"/>
                  </a:lnTo>
                  <a:lnTo>
                    <a:pt x="46" y="122"/>
                  </a:lnTo>
                  <a:lnTo>
                    <a:pt x="54" y="130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74" y="118"/>
                  </a:lnTo>
                  <a:lnTo>
                    <a:pt x="88" y="120"/>
                  </a:lnTo>
                  <a:lnTo>
                    <a:pt x="102" y="130"/>
                  </a:lnTo>
                  <a:lnTo>
                    <a:pt x="106" y="138"/>
                  </a:lnTo>
                  <a:lnTo>
                    <a:pt x="130" y="136"/>
                  </a:lnTo>
                  <a:lnTo>
                    <a:pt x="142" y="124"/>
                  </a:lnTo>
                  <a:lnTo>
                    <a:pt x="148" y="128"/>
                  </a:lnTo>
                  <a:lnTo>
                    <a:pt x="160" y="126"/>
                  </a:lnTo>
                  <a:lnTo>
                    <a:pt x="162" y="134"/>
                  </a:lnTo>
                  <a:lnTo>
                    <a:pt x="238" y="138"/>
                  </a:lnTo>
                  <a:lnTo>
                    <a:pt x="288" y="144"/>
                  </a:lnTo>
                  <a:lnTo>
                    <a:pt x="318" y="118"/>
                  </a:lnTo>
                  <a:lnTo>
                    <a:pt x="300" y="86"/>
                  </a:lnTo>
                  <a:lnTo>
                    <a:pt x="302" y="7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4" name="Freeform 530"/>
            <p:cNvSpPr>
              <a:spLocks/>
            </p:cNvSpPr>
            <p:nvPr/>
          </p:nvSpPr>
          <p:spPr bwMode="ltGray">
            <a:xfrm>
              <a:off x="5010150" y="3141663"/>
              <a:ext cx="176213" cy="190500"/>
            </a:xfrm>
            <a:custGeom>
              <a:avLst/>
              <a:gdLst/>
              <a:ahLst/>
              <a:cxnLst>
                <a:cxn ang="0">
                  <a:pos x="110" y="12"/>
                </a:cxn>
                <a:cxn ang="0">
                  <a:pos x="104" y="2"/>
                </a:cxn>
                <a:cxn ang="0">
                  <a:pos x="78" y="2"/>
                </a:cxn>
                <a:cxn ang="0">
                  <a:pos x="64" y="4"/>
                </a:cxn>
                <a:cxn ang="0">
                  <a:pos x="56" y="0"/>
                </a:cxn>
                <a:cxn ang="0">
                  <a:pos x="34" y="0"/>
                </a:cxn>
                <a:cxn ang="0">
                  <a:pos x="24" y="4"/>
                </a:cxn>
                <a:cxn ang="0">
                  <a:pos x="18" y="4"/>
                </a:cxn>
                <a:cxn ang="0">
                  <a:pos x="10" y="10"/>
                </a:cxn>
                <a:cxn ang="0">
                  <a:pos x="4" y="16"/>
                </a:cxn>
                <a:cxn ang="0">
                  <a:pos x="4" y="26"/>
                </a:cxn>
                <a:cxn ang="0">
                  <a:pos x="6" y="38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12" y="104"/>
                </a:cxn>
                <a:cxn ang="0">
                  <a:pos x="94" y="64"/>
                </a:cxn>
                <a:cxn ang="0">
                  <a:pos x="110" y="12"/>
                </a:cxn>
              </a:cxnLst>
              <a:rect l="0" t="0" r="r" b="b"/>
              <a:pathLst>
                <a:path w="111" h="105">
                  <a:moveTo>
                    <a:pt x="110" y="12"/>
                  </a:moveTo>
                  <a:lnTo>
                    <a:pt x="104" y="2"/>
                  </a:lnTo>
                  <a:lnTo>
                    <a:pt x="78" y="2"/>
                  </a:lnTo>
                  <a:lnTo>
                    <a:pt x="64" y="4"/>
                  </a:lnTo>
                  <a:lnTo>
                    <a:pt x="56" y="0"/>
                  </a:lnTo>
                  <a:lnTo>
                    <a:pt x="34" y="0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6" y="38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12" y="104"/>
                  </a:lnTo>
                  <a:lnTo>
                    <a:pt x="94" y="64"/>
                  </a:lnTo>
                  <a:lnTo>
                    <a:pt x="11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5" name="Freeform 531"/>
            <p:cNvSpPr>
              <a:spLocks/>
            </p:cNvSpPr>
            <p:nvPr/>
          </p:nvSpPr>
          <p:spPr bwMode="ltGray">
            <a:xfrm>
              <a:off x="4941888" y="3279775"/>
              <a:ext cx="82550" cy="190500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18" y="38"/>
                </a:cxn>
                <a:cxn ang="0">
                  <a:pos x="16" y="34"/>
                </a:cxn>
                <a:cxn ang="0">
                  <a:pos x="8" y="44"/>
                </a:cxn>
                <a:cxn ang="0">
                  <a:pos x="0" y="62"/>
                </a:cxn>
                <a:cxn ang="0">
                  <a:pos x="10" y="104"/>
                </a:cxn>
                <a:cxn ang="0">
                  <a:pos x="52" y="44"/>
                </a:cxn>
                <a:cxn ang="0">
                  <a:pos x="48" y="10"/>
                </a:cxn>
                <a:cxn ang="0">
                  <a:pos x="40" y="0"/>
                </a:cxn>
                <a:cxn ang="0">
                  <a:pos x="36" y="2"/>
                </a:cxn>
              </a:cxnLst>
              <a:rect l="0" t="0" r="r" b="b"/>
              <a:pathLst>
                <a:path w="53" h="105">
                  <a:moveTo>
                    <a:pt x="36" y="2"/>
                  </a:moveTo>
                  <a:lnTo>
                    <a:pt x="30" y="6"/>
                  </a:lnTo>
                  <a:lnTo>
                    <a:pt x="28" y="16"/>
                  </a:lnTo>
                  <a:lnTo>
                    <a:pt x="18" y="38"/>
                  </a:lnTo>
                  <a:lnTo>
                    <a:pt x="16" y="34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0" y="104"/>
                  </a:lnTo>
                  <a:lnTo>
                    <a:pt x="52" y="44"/>
                  </a:lnTo>
                  <a:lnTo>
                    <a:pt x="48" y="10"/>
                  </a:lnTo>
                  <a:lnTo>
                    <a:pt x="40" y="0"/>
                  </a:lnTo>
                  <a:lnTo>
                    <a:pt x="36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6" name="Freeform 532"/>
            <p:cNvSpPr>
              <a:spLocks/>
            </p:cNvSpPr>
            <p:nvPr/>
          </p:nvSpPr>
          <p:spPr bwMode="ltGray">
            <a:xfrm>
              <a:off x="4992688" y="3232150"/>
              <a:ext cx="42862" cy="6032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6" y="12"/>
                </a:cxn>
                <a:cxn ang="0">
                  <a:pos x="16" y="24"/>
                </a:cxn>
                <a:cxn ang="0">
                  <a:pos x="10" y="32"/>
                </a:cxn>
                <a:cxn ang="0">
                  <a:pos x="0" y="30"/>
                </a:cxn>
                <a:cxn ang="0">
                  <a:pos x="8" y="12"/>
                </a:cxn>
                <a:cxn ang="0">
                  <a:pos x="12" y="2"/>
                </a:cxn>
              </a:cxnLst>
              <a:rect l="0" t="0" r="r" b="b"/>
              <a:pathLst>
                <a:path w="27" h="33">
                  <a:moveTo>
                    <a:pt x="12" y="2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6" y="12"/>
                  </a:lnTo>
                  <a:lnTo>
                    <a:pt x="16" y="24"/>
                  </a:lnTo>
                  <a:lnTo>
                    <a:pt x="10" y="32"/>
                  </a:lnTo>
                  <a:lnTo>
                    <a:pt x="0" y="30"/>
                  </a:lnTo>
                  <a:lnTo>
                    <a:pt x="8" y="12"/>
                  </a:lnTo>
                  <a:lnTo>
                    <a:pt x="1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7" name="Freeform 533"/>
            <p:cNvSpPr>
              <a:spLocks/>
            </p:cNvSpPr>
            <p:nvPr/>
          </p:nvSpPr>
          <p:spPr bwMode="ltGray">
            <a:xfrm>
              <a:off x="4991100" y="3268663"/>
              <a:ext cx="127000" cy="160337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8"/>
                </a:cxn>
                <a:cxn ang="0">
                  <a:pos x="12" y="48"/>
                </a:cxn>
                <a:cxn ang="0">
                  <a:pos x="14" y="26"/>
                </a:cxn>
                <a:cxn ang="0">
                  <a:pos x="8" y="18"/>
                </a:cxn>
                <a:cxn ang="0">
                  <a:pos x="20" y="0"/>
                </a:cxn>
                <a:cxn ang="0">
                  <a:pos x="22" y="14"/>
                </a:cxn>
                <a:cxn ang="0">
                  <a:pos x="26" y="26"/>
                </a:cxn>
                <a:cxn ang="0">
                  <a:pos x="66" y="8"/>
                </a:cxn>
                <a:cxn ang="0">
                  <a:pos x="80" y="46"/>
                </a:cxn>
                <a:cxn ang="0">
                  <a:pos x="48" y="84"/>
                </a:cxn>
                <a:cxn ang="0">
                  <a:pos x="18" y="88"/>
                </a:cxn>
                <a:cxn ang="0">
                  <a:pos x="4" y="84"/>
                </a:cxn>
              </a:cxnLst>
              <a:rect l="0" t="0" r="r" b="b"/>
              <a:pathLst>
                <a:path w="81" h="89">
                  <a:moveTo>
                    <a:pt x="4" y="84"/>
                  </a:moveTo>
                  <a:lnTo>
                    <a:pt x="0" y="78"/>
                  </a:lnTo>
                  <a:lnTo>
                    <a:pt x="12" y="48"/>
                  </a:lnTo>
                  <a:lnTo>
                    <a:pt x="14" y="26"/>
                  </a:lnTo>
                  <a:lnTo>
                    <a:pt x="8" y="18"/>
                  </a:lnTo>
                  <a:lnTo>
                    <a:pt x="20" y="0"/>
                  </a:lnTo>
                  <a:lnTo>
                    <a:pt x="22" y="14"/>
                  </a:lnTo>
                  <a:lnTo>
                    <a:pt x="26" y="26"/>
                  </a:lnTo>
                  <a:lnTo>
                    <a:pt x="66" y="8"/>
                  </a:lnTo>
                  <a:lnTo>
                    <a:pt x="80" y="46"/>
                  </a:lnTo>
                  <a:lnTo>
                    <a:pt x="48" y="84"/>
                  </a:lnTo>
                  <a:lnTo>
                    <a:pt x="18" y="88"/>
                  </a:lnTo>
                  <a:lnTo>
                    <a:pt x="4" y="8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8" name="Freeform 534"/>
            <p:cNvSpPr>
              <a:spLocks/>
            </p:cNvSpPr>
            <p:nvPr/>
          </p:nvSpPr>
          <p:spPr bwMode="ltGray">
            <a:xfrm>
              <a:off x="5160963" y="3805238"/>
              <a:ext cx="131762" cy="18415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2" y="32"/>
                </a:cxn>
                <a:cxn ang="0">
                  <a:pos x="2" y="42"/>
                </a:cxn>
                <a:cxn ang="0">
                  <a:pos x="0" y="52"/>
                </a:cxn>
                <a:cxn ang="0">
                  <a:pos x="4" y="60"/>
                </a:cxn>
                <a:cxn ang="0">
                  <a:pos x="4" y="72"/>
                </a:cxn>
                <a:cxn ang="0">
                  <a:pos x="8" y="80"/>
                </a:cxn>
                <a:cxn ang="0">
                  <a:pos x="10" y="90"/>
                </a:cxn>
                <a:cxn ang="0">
                  <a:pos x="12" y="100"/>
                </a:cxn>
                <a:cxn ang="0">
                  <a:pos x="34" y="98"/>
                </a:cxn>
                <a:cxn ang="0">
                  <a:pos x="48" y="86"/>
                </a:cxn>
                <a:cxn ang="0">
                  <a:pos x="70" y="86"/>
                </a:cxn>
                <a:cxn ang="0">
                  <a:pos x="82" y="16"/>
                </a:cxn>
                <a:cxn ang="0">
                  <a:pos x="14" y="0"/>
                </a:cxn>
                <a:cxn ang="0">
                  <a:pos x="8" y="24"/>
                </a:cxn>
              </a:cxnLst>
              <a:rect l="0" t="0" r="r" b="b"/>
              <a:pathLst>
                <a:path w="83" h="101">
                  <a:moveTo>
                    <a:pt x="8" y="24"/>
                  </a:moveTo>
                  <a:lnTo>
                    <a:pt x="2" y="32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0" y="90"/>
                  </a:lnTo>
                  <a:lnTo>
                    <a:pt x="12" y="100"/>
                  </a:lnTo>
                  <a:lnTo>
                    <a:pt x="34" y="98"/>
                  </a:lnTo>
                  <a:lnTo>
                    <a:pt x="48" y="86"/>
                  </a:lnTo>
                  <a:lnTo>
                    <a:pt x="70" y="86"/>
                  </a:lnTo>
                  <a:lnTo>
                    <a:pt x="82" y="16"/>
                  </a:lnTo>
                  <a:lnTo>
                    <a:pt x="14" y="0"/>
                  </a:lnTo>
                  <a:lnTo>
                    <a:pt x="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19" name="Freeform 535"/>
            <p:cNvSpPr>
              <a:spLocks/>
            </p:cNvSpPr>
            <p:nvPr/>
          </p:nvSpPr>
          <p:spPr bwMode="ltGray">
            <a:xfrm>
              <a:off x="5176838" y="3813175"/>
              <a:ext cx="279400" cy="2095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2" y="106"/>
                </a:cxn>
                <a:cxn ang="0">
                  <a:pos x="6" y="104"/>
                </a:cxn>
                <a:cxn ang="0">
                  <a:pos x="14" y="104"/>
                </a:cxn>
                <a:cxn ang="0">
                  <a:pos x="14" y="100"/>
                </a:cxn>
                <a:cxn ang="0">
                  <a:pos x="20" y="94"/>
                </a:cxn>
                <a:cxn ang="0">
                  <a:pos x="38" y="88"/>
                </a:cxn>
                <a:cxn ang="0">
                  <a:pos x="42" y="90"/>
                </a:cxn>
                <a:cxn ang="0">
                  <a:pos x="46" y="86"/>
                </a:cxn>
                <a:cxn ang="0">
                  <a:pos x="44" y="78"/>
                </a:cxn>
                <a:cxn ang="0">
                  <a:pos x="42" y="72"/>
                </a:cxn>
                <a:cxn ang="0">
                  <a:pos x="56" y="52"/>
                </a:cxn>
                <a:cxn ang="0">
                  <a:pos x="70" y="20"/>
                </a:cxn>
                <a:cxn ang="0">
                  <a:pos x="122" y="6"/>
                </a:cxn>
                <a:cxn ang="0">
                  <a:pos x="174" y="0"/>
                </a:cxn>
                <a:cxn ang="0">
                  <a:pos x="174" y="54"/>
                </a:cxn>
                <a:cxn ang="0">
                  <a:pos x="156" y="58"/>
                </a:cxn>
                <a:cxn ang="0">
                  <a:pos x="152" y="74"/>
                </a:cxn>
                <a:cxn ang="0">
                  <a:pos x="144" y="74"/>
                </a:cxn>
                <a:cxn ang="0">
                  <a:pos x="140" y="76"/>
                </a:cxn>
                <a:cxn ang="0">
                  <a:pos x="124" y="78"/>
                </a:cxn>
                <a:cxn ang="0">
                  <a:pos x="118" y="82"/>
                </a:cxn>
                <a:cxn ang="0">
                  <a:pos x="98" y="86"/>
                </a:cxn>
                <a:cxn ang="0">
                  <a:pos x="90" y="94"/>
                </a:cxn>
                <a:cxn ang="0">
                  <a:pos x="78" y="94"/>
                </a:cxn>
                <a:cxn ang="0">
                  <a:pos x="74" y="98"/>
                </a:cxn>
                <a:cxn ang="0">
                  <a:pos x="62" y="102"/>
                </a:cxn>
                <a:cxn ang="0">
                  <a:pos x="48" y="100"/>
                </a:cxn>
                <a:cxn ang="0">
                  <a:pos x="38" y="98"/>
                </a:cxn>
                <a:cxn ang="0">
                  <a:pos x="32" y="104"/>
                </a:cxn>
                <a:cxn ang="0">
                  <a:pos x="28" y="108"/>
                </a:cxn>
                <a:cxn ang="0">
                  <a:pos x="18" y="114"/>
                </a:cxn>
                <a:cxn ang="0">
                  <a:pos x="4" y="114"/>
                </a:cxn>
                <a:cxn ang="0">
                  <a:pos x="0" y="108"/>
                </a:cxn>
              </a:cxnLst>
              <a:rect l="0" t="0" r="r" b="b"/>
              <a:pathLst>
                <a:path w="175" h="115">
                  <a:moveTo>
                    <a:pt x="0" y="108"/>
                  </a:moveTo>
                  <a:lnTo>
                    <a:pt x="2" y="106"/>
                  </a:lnTo>
                  <a:lnTo>
                    <a:pt x="6" y="104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20" y="94"/>
                  </a:lnTo>
                  <a:lnTo>
                    <a:pt x="38" y="88"/>
                  </a:lnTo>
                  <a:lnTo>
                    <a:pt x="42" y="90"/>
                  </a:lnTo>
                  <a:lnTo>
                    <a:pt x="46" y="86"/>
                  </a:lnTo>
                  <a:lnTo>
                    <a:pt x="44" y="78"/>
                  </a:lnTo>
                  <a:lnTo>
                    <a:pt x="42" y="72"/>
                  </a:lnTo>
                  <a:lnTo>
                    <a:pt x="56" y="52"/>
                  </a:lnTo>
                  <a:lnTo>
                    <a:pt x="70" y="20"/>
                  </a:lnTo>
                  <a:lnTo>
                    <a:pt x="122" y="6"/>
                  </a:lnTo>
                  <a:lnTo>
                    <a:pt x="174" y="0"/>
                  </a:lnTo>
                  <a:lnTo>
                    <a:pt x="174" y="54"/>
                  </a:lnTo>
                  <a:lnTo>
                    <a:pt x="156" y="58"/>
                  </a:lnTo>
                  <a:lnTo>
                    <a:pt x="152" y="74"/>
                  </a:lnTo>
                  <a:lnTo>
                    <a:pt x="144" y="74"/>
                  </a:lnTo>
                  <a:lnTo>
                    <a:pt x="140" y="76"/>
                  </a:lnTo>
                  <a:lnTo>
                    <a:pt x="124" y="78"/>
                  </a:lnTo>
                  <a:lnTo>
                    <a:pt x="118" y="82"/>
                  </a:lnTo>
                  <a:lnTo>
                    <a:pt x="98" y="86"/>
                  </a:lnTo>
                  <a:lnTo>
                    <a:pt x="90" y="94"/>
                  </a:lnTo>
                  <a:lnTo>
                    <a:pt x="78" y="94"/>
                  </a:lnTo>
                  <a:lnTo>
                    <a:pt x="74" y="98"/>
                  </a:lnTo>
                  <a:lnTo>
                    <a:pt x="62" y="102"/>
                  </a:lnTo>
                  <a:lnTo>
                    <a:pt x="48" y="100"/>
                  </a:lnTo>
                  <a:lnTo>
                    <a:pt x="38" y="98"/>
                  </a:lnTo>
                  <a:lnTo>
                    <a:pt x="32" y="104"/>
                  </a:lnTo>
                  <a:lnTo>
                    <a:pt x="28" y="108"/>
                  </a:lnTo>
                  <a:lnTo>
                    <a:pt x="18" y="114"/>
                  </a:lnTo>
                  <a:lnTo>
                    <a:pt x="4" y="114"/>
                  </a:lnTo>
                  <a:lnTo>
                    <a:pt x="0" y="10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0" name="Freeform 537"/>
            <p:cNvSpPr>
              <a:spLocks/>
            </p:cNvSpPr>
            <p:nvPr/>
          </p:nvSpPr>
          <p:spPr bwMode="ltGray">
            <a:xfrm>
              <a:off x="5427663" y="3608388"/>
              <a:ext cx="207962" cy="282575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6" y="20"/>
                </a:cxn>
                <a:cxn ang="0">
                  <a:pos x="84" y="32"/>
                </a:cxn>
                <a:cxn ang="0">
                  <a:pos x="104" y="38"/>
                </a:cxn>
                <a:cxn ang="0">
                  <a:pos x="112" y="40"/>
                </a:cxn>
                <a:cxn ang="0">
                  <a:pos x="124" y="58"/>
                </a:cxn>
                <a:cxn ang="0">
                  <a:pos x="130" y="62"/>
                </a:cxn>
                <a:cxn ang="0">
                  <a:pos x="128" y="70"/>
                </a:cxn>
                <a:cxn ang="0">
                  <a:pos x="106" y="98"/>
                </a:cxn>
                <a:cxn ang="0">
                  <a:pos x="102" y="94"/>
                </a:cxn>
                <a:cxn ang="0">
                  <a:pos x="92" y="108"/>
                </a:cxn>
                <a:cxn ang="0">
                  <a:pos x="94" y="124"/>
                </a:cxn>
                <a:cxn ang="0">
                  <a:pos x="80" y="124"/>
                </a:cxn>
                <a:cxn ang="0">
                  <a:pos x="74" y="130"/>
                </a:cxn>
                <a:cxn ang="0">
                  <a:pos x="72" y="138"/>
                </a:cxn>
                <a:cxn ang="0">
                  <a:pos x="68" y="140"/>
                </a:cxn>
                <a:cxn ang="0">
                  <a:pos x="50" y="138"/>
                </a:cxn>
                <a:cxn ang="0">
                  <a:pos x="50" y="148"/>
                </a:cxn>
                <a:cxn ang="0">
                  <a:pos x="44" y="156"/>
                </a:cxn>
                <a:cxn ang="0">
                  <a:pos x="30" y="154"/>
                </a:cxn>
                <a:cxn ang="0">
                  <a:pos x="16" y="156"/>
                </a:cxn>
                <a:cxn ang="0">
                  <a:pos x="2" y="150"/>
                </a:cxn>
                <a:cxn ang="0">
                  <a:pos x="8" y="136"/>
                </a:cxn>
                <a:cxn ang="0">
                  <a:pos x="0" y="120"/>
                </a:cxn>
                <a:cxn ang="0">
                  <a:pos x="4" y="102"/>
                </a:cxn>
                <a:cxn ang="0">
                  <a:pos x="54" y="8"/>
                </a:cxn>
                <a:cxn ang="0">
                  <a:pos x="64" y="0"/>
                </a:cxn>
                <a:cxn ang="0">
                  <a:pos x="72" y="4"/>
                </a:cxn>
              </a:cxnLst>
              <a:rect l="0" t="0" r="r" b="b"/>
              <a:pathLst>
                <a:path w="131" h="157">
                  <a:moveTo>
                    <a:pt x="72" y="4"/>
                  </a:moveTo>
                  <a:lnTo>
                    <a:pt x="76" y="20"/>
                  </a:lnTo>
                  <a:lnTo>
                    <a:pt x="84" y="32"/>
                  </a:lnTo>
                  <a:lnTo>
                    <a:pt x="104" y="38"/>
                  </a:lnTo>
                  <a:lnTo>
                    <a:pt x="112" y="40"/>
                  </a:lnTo>
                  <a:lnTo>
                    <a:pt x="124" y="58"/>
                  </a:lnTo>
                  <a:lnTo>
                    <a:pt x="130" y="62"/>
                  </a:lnTo>
                  <a:lnTo>
                    <a:pt x="128" y="70"/>
                  </a:lnTo>
                  <a:lnTo>
                    <a:pt x="106" y="98"/>
                  </a:lnTo>
                  <a:lnTo>
                    <a:pt x="102" y="94"/>
                  </a:lnTo>
                  <a:lnTo>
                    <a:pt x="92" y="108"/>
                  </a:lnTo>
                  <a:lnTo>
                    <a:pt x="94" y="124"/>
                  </a:lnTo>
                  <a:lnTo>
                    <a:pt x="80" y="124"/>
                  </a:lnTo>
                  <a:lnTo>
                    <a:pt x="74" y="130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50" y="138"/>
                  </a:lnTo>
                  <a:lnTo>
                    <a:pt x="50" y="148"/>
                  </a:lnTo>
                  <a:lnTo>
                    <a:pt x="44" y="156"/>
                  </a:lnTo>
                  <a:lnTo>
                    <a:pt x="30" y="154"/>
                  </a:lnTo>
                  <a:lnTo>
                    <a:pt x="16" y="156"/>
                  </a:lnTo>
                  <a:lnTo>
                    <a:pt x="2" y="150"/>
                  </a:lnTo>
                  <a:lnTo>
                    <a:pt x="8" y="136"/>
                  </a:lnTo>
                  <a:lnTo>
                    <a:pt x="0" y="120"/>
                  </a:lnTo>
                  <a:lnTo>
                    <a:pt x="4" y="102"/>
                  </a:lnTo>
                  <a:lnTo>
                    <a:pt x="54" y="8"/>
                  </a:lnTo>
                  <a:lnTo>
                    <a:pt x="64" y="0"/>
                  </a:lnTo>
                  <a:lnTo>
                    <a:pt x="72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1" name="Freeform 538"/>
            <p:cNvSpPr>
              <a:spLocks/>
            </p:cNvSpPr>
            <p:nvPr/>
          </p:nvSpPr>
          <p:spPr bwMode="ltGray">
            <a:xfrm>
              <a:off x="5370513" y="3567113"/>
              <a:ext cx="176212" cy="147637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16" y="22"/>
                </a:cxn>
                <a:cxn ang="0">
                  <a:pos x="16" y="14"/>
                </a:cxn>
                <a:cxn ang="0">
                  <a:pos x="20" y="0"/>
                </a:cxn>
                <a:cxn ang="0">
                  <a:pos x="26" y="10"/>
                </a:cxn>
                <a:cxn ang="0">
                  <a:pos x="24" y="16"/>
                </a:cxn>
                <a:cxn ang="0">
                  <a:pos x="26" y="20"/>
                </a:cxn>
                <a:cxn ang="0">
                  <a:pos x="26" y="30"/>
                </a:cxn>
                <a:cxn ang="0">
                  <a:pos x="30" y="40"/>
                </a:cxn>
                <a:cxn ang="0">
                  <a:pos x="34" y="44"/>
                </a:cxn>
                <a:cxn ang="0">
                  <a:pos x="44" y="40"/>
                </a:cxn>
                <a:cxn ang="0">
                  <a:pos x="50" y="42"/>
                </a:cxn>
                <a:cxn ang="0">
                  <a:pos x="58" y="40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78" y="34"/>
                </a:cxn>
                <a:cxn ang="0">
                  <a:pos x="90" y="22"/>
                </a:cxn>
                <a:cxn ang="0">
                  <a:pos x="104" y="12"/>
                </a:cxn>
                <a:cxn ang="0">
                  <a:pos x="106" y="4"/>
                </a:cxn>
                <a:cxn ang="0">
                  <a:pos x="108" y="2"/>
                </a:cxn>
                <a:cxn ang="0">
                  <a:pos x="110" y="8"/>
                </a:cxn>
                <a:cxn ang="0">
                  <a:pos x="110" y="32"/>
                </a:cxn>
                <a:cxn ang="0">
                  <a:pos x="98" y="26"/>
                </a:cxn>
                <a:cxn ang="0">
                  <a:pos x="98" y="44"/>
                </a:cxn>
                <a:cxn ang="0">
                  <a:pos x="90" y="46"/>
                </a:cxn>
                <a:cxn ang="0">
                  <a:pos x="94" y="52"/>
                </a:cxn>
                <a:cxn ang="0">
                  <a:pos x="86" y="66"/>
                </a:cxn>
                <a:cxn ang="0">
                  <a:pos x="88" y="80"/>
                </a:cxn>
                <a:cxn ang="0">
                  <a:pos x="48" y="80"/>
                </a:cxn>
                <a:cxn ang="0">
                  <a:pos x="6" y="42"/>
                </a:cxn>
                <a:cxn ang="0">
                  <a:pos x="0" y="24"/>
                </a:cxn>
                <a:cxn ang="0">
                  <a:pos x="8" y="18"/>
                </a:cxn>
              </a:cxnLst>
              <a:rect l="0" t="0" r="r" b="b"/>
              <a:pathLst>
                <a:path w="111" h="81">
                  <a:moveTo>
                    <a:pt x="8" y="18"/>
                  </a:moveTo>
                  <a:lnTo>
                    <a:pt x="16" y="22"/>
                  </a:lnTo>
                  <a:lnTo>
                    <a:pt x="16" y="14"/>
                  </a:lnTo>
                  <a:lnTo>
                    <a:pt x="20" y="0"/>
                  </a:lnTo>
                  <a:lnTo>
                    <a:pt x="26" y="10"/>
                  </a:lnTo>
                  <a:lnTo>
                    <a:pt x="24" y="16"/>
                  </a:lnTo>
                  <a:lnTo>
                    <a:pt x="26" y="20"/>
                  </a:lnTo>
                  <a:lnTo>
                    <a:pt x="26" y="30"/>
                  </a:lnTo>
                  <a:lnTo>
                    <a:pt x="30" y="40"/>
                  </a:lnTo>
                  <a:lnTo>
                    <a:pt x="34" y="44"/>
                  </a:lnTo>
                  <a:lnTo>
                    <a:pt x="44" y="40"/>
                  </a:lnTo>
                  <a:lnTo>
                    <a:pt x="50" y="42"/>
                  </a:lnTo>
                  <a:lnTo>
                    <a:pt x="58" y="40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78" y="34"/>
                  </a:lnTo>
                  <a:lnTo>
                    <a:pt x="90" y="22"/>
                  </a:lnTo>
                  <a:lnTo>
                    <a:pt x="104" y="12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0" y="8"/>
                  </a:lnTo>
                  <a:lnTo>
                    <a:pt x="110" y="32"/>
                  </a:lnTo>
                  <a:lnTo>
                    <a:pt x="98" y="26"/>
                  </a:lnTo>
                  <a:lnTo>
                    <a:pt x="98" y="44"/>
                  </a:lnTo>
                  <a:lnTo>
                    <a:pt x="90" y="46"/>
                  </a:lnTo>
                  <a:lnTo>
                    <a:pt x="94" y="52"/>
                  </a:lnTo>
                  <a:lnTo>
                    <a:pt x="86" y="66"/>
                  </a:lnTo>
                  <a:lnTo>
                    <a:pt x="88" y="80"/>
                  </a:lnTo>
                  <a:lnTo>
                    <a:pt x="48" y="80"/>
                  </a:lnTo>
                  <a:lnTo>
                    <a:pt x="6" y="42"/>
                  </a:lnTo>
                  <a:lnTo>
                    <a:pt x="0" y="24"/>
                  </a:lnTo>
                  <a:lnTo>
                    <a:pt x="8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2" name="Freeform 539"/>
            <p:cNvSpPr>
              <a:spLocks/>
            </p:cNvSpPr>
            <p:nvPr/>
          </p:nvSpPr>
          <p:spPr bwMode="ltGray">
            <a:xfrm>
              <a:off x="4956175" y="3316288"/>
              <a:ext cx="573088" cy="585787"/>
            </a:xfrm>
            <a:custGeom>
              <a:avLst/>
              <a:gdLst/>
              <a:ahLst/>
              <a:cxnLst>
                <a:cxn ang="0">
                  <a:pos x="266" y="112"/>
                </a:cxn>
                <a:cxn ang="0">
                  <a:pos x="278" y="122"/>
                </a:cxn>
                <a:cxn ang="0">
                  <a:pos x="282" y="138"/>
                </a:cxn>
                <a:cxn ang="0">
                  <a:pos x="280" y="142"/>
                </a:cxn>
                <a:cxn ang="0">
                  <a:pos x="284" y="160"/>
                </a:cxn>
                <a:cxn ang="0">
                  <a:pos x="282" y="168"/>
                </a:cxn>
                <a:cxn ang="0">
                  <a:pos x="296" y="176"/>
                </a:cxn>
                <a:cxn ang="0">
                  <a:pos x="304" y="196"/>
                </a:cxn>
                <a:cxn ang="0">
                  <a:pos x="348" y="212"/>
                </a:cxn>
                <a:cxn ang="0">
                  <a:pos x="362" y="220"/>
                </a:cxn>
                <a:cxn ang="0">
                  <a:pos x="242" y="280"/>
                </a:cxn>
                <a:cxn ang="0">
                  <a:pos x="206" y="304"/>
                </a:cxn>
                <a:cxn ang="0">
                  <a:pos x="164" y="288"/>
                </a:cxn>
                <a:cxn ang="0">
                  <a:pos x="162" y="282"/>
                </a:cxn>
                <a:cxn ang="0">
                  <a:pos x="156" y="292"/>
                </a:cxn>
                <a:cxn ang="0">
                  <a:pos x="144" y="302"/>
                </a:cxn>
                <a:cxn ang="0">
                  <a:pos x="136" y="292"/>
                </a:cxn>
                <a:cxn ang="0">
                  <a:pos x="126" y="270"/>
                </a:cxn>
                <a:cxn ang="0">
                  <a:pos x="104" y="234"/>
                </a:cxn>
                <a:cxn ang="0">
                  <a:pos x="94" y="220"/>
                </a:cxn>
                <a:cxn ang="0">
                  <a:pos x="86" y="188"/>
                </a:cxn>
                <a:cxn ang="0">
                  <a:pos x="78" y="172"/>
                </a:cxn>
                <a:cxn ang="0">
                  <a:pos x="68" y="160"/>
                </a:cxn>
                <a:cxn ang="0">
                  <a:pos x="48" y="142"/>
                </a:cxn>
                <a:cxn ang="0">
                  <a:pos x="38" y="122"/>
                </a:cxn>
                <a:cxn ang="0">
                  <a:pos x="22" y="102"/>
                </a:cxn>
                <a:cxn ang="0">
                  <a:pos x="24" y="68"/>
                </a:cxn>
                <a:cxn ang="0">
                  <a:pos x="56" y="58"/>
                </a:cxn>
                <a:cxn ang="0">
                  <a:pos x="78" y="52"/>
                </a:cxn>
                <a:cxn ang="0">
                  <a:pos x="78" y="44"/>
                </a:cxn>
                <a:cxn ang="0">
                  <a:pos x="68" y="18"/>
                </a:cxn>
                <a:cxn ang="0">
                  <a:pos x="104" y="0"/>
                </a:cxn>
                <a:cxn ang="0">
                  <a:pos x="196" y="58"/>
                </a:cxn>
                <a:cxn ang="0">
                  <a:pos x="246" y="80"/>
                </a:cxn>
                <a:cxn ang="0">
                  <a:pos x="258" y="104"/>
                </a:cxn>
              </a:cxnLst>
              <a:rect l="0" t="0" r="r" b="b"/>
              <a:pathLst>
                <a:path w="363" h="323">
                  <a:moveTo>
                    <a:pt x="264" y="106"/>
                  </a:moveTo>
                  <a:lnTo>
                    <a:pt x="266" y="112"/>
                  </a:lnTo>
                  <a:lnTo>
                    <a:pt x="270" y="122"/>
                  </a:lnTo>
                  <a:lnTo>
                    <a:pt x="278" y="122"/>
                  </a:lnTo>
                  <a:lnTo>
                    <a:pt x="278" y="128"/>
                  </a:lnTo>
                  <a:lnTo>
                    <a:pt x="282" y="138"/>
                  </a:lnTo>
                  <a:lnTo>
                    <a:pt x="278" y="138"/>
                  </a:lnTo>
                  <a:lnTo>
                    <a:pt x="280" y="142"/>
                  </a:lnTo>
                  <a:lnTo>
                    <a:pt x="288" y="156"/>
                  </a:lnTo>
                  <a:lnTo>
                    <a:pt x="284" y="160"/>
                  </a:lnTo>
                  <a:lnTo>
                    <a:pt x="282" y="164"/>
                  </a:lnTo>
                  <a:lnTo>
                    <a:pt x="282" y="168"/>
                  </a:lnTo>
                  <a:lnTo>
                    <a:pt x="288" y="172"/>
                  </a:lnTo>
                  <a:lnTo>
                    <a:pt x="296" y="176"/>
                  </a:lnTo>
                  <a:lnTo>
                    <a:pt x="300" y="186"/>
                  </a:lnTo>
                  <a:lnTo>
                    <a:pt x="304" y="196"/>
                  </a:lnTo>
                  <a:lnTo>
                    <a:pt x="328" y="206"/>
                  </a:lnTo>
                  <a:lnTo>
                    <a:pt x="348" y="212"/>
                  </a:lnTo>
                  <a:lnTo>
                    <a:pt x="360" y="214"/>
                  </a:lnTo>
                  <a:lnTo>
                    <a:pt x="362" y="220"/>
                  </a:lnTo>
                  <a:lnTo>
                    <a:pt x="358" y="260"/>
                  </a:lnTo>
                  <a:lnTo>
                    <a:pt x="242" y="280"/>
                  </a:lnTo>
                  <a:lnTo>
                    <a:pt x="204" y="322"/>
                  </a:lnTo>
                  <a:lnTo>
                    <a:pt x="206" y="304"/>
                  </a:lnTo>
                  <a:lnTo>
                    <a:pt x="172" y="290"/>
                  </a:lnTo>
                  <a:lnTo>
                    <a:pt x="164" y="288"/>
                  </a:lnTo>
                  <a:lnTo>
                    <a:pt x="164" y="284"/>
                  </a:lnTo>
                  <a:lnTo>
                    <a:pt x="162" y="282"/>
                  </a:lnTo>
                  <a:lnTo>
                    <a:pt x="158" y="284"/>
                  </a:lnTo>
                  <a:lnTo>
                    <a:pt x="156" y="292"/>
                  </a:lnTo>
                  <a:lnTo>
                    <a:pt x="156" y="298"/>
                  </a:lnTo>
                  <a:lnTo>
                    <a:pt x="144" y="302"/>
                  </a:lnTo>
                  <a:lnTo>
                    <a:pt x="144" y="292"/>
                  </a:lnTo>
                  <a:lnTo>
                    <a:pt x="136" y="292"/>
                  </a:lnTo>
                  <a:lnTo>
                    <a:pt x="138" y="284"/>
                  </a:lnTo>
                  <a:lnTo>
                    <a:pt x="126" y="270"/>
                  </a:lnTo>
                  <a:lnTo>
                    <a:pt x="116" y="244"/>
                  </a:lnTo>
                  <a:lnTo>
                    <a:pt x="104" y="234"/>
                  </a:lnTo>
                  <a:lnTo>
                    <a:pt x="98" y="228"/>
                  </a:lnTo>
                  <a:lnTo>
                    <a:pt x="94" y="220"/>
                  </a:lnTo>
                  <a:lnTo>
                    <a:pt x="86" y="196"/>
                  </a:lnTo>
                  <a:lnTo>
                    <a:pt x="86" y="188"/>
                  </a:lnTo>
                  <a:lnTo>
                    <a:pt x="82" y="180"/>
                  </a:lnTo>
                  <a:lnTo>
                    <a:pt x="78" y="172"/>
                  </a:lnTo>
                  <a:lnTo>
                    <a:pt x="74" y="164"/>
                  </a:lnTo>
                  <a:lnTo>
                    <a:pt x="68" y="160"/>
                  </a:lnTo>
                  <a:lnTo>
                    <a:pt x="54" y="154"/>
                  </a:lnTo>
                  <a:lnTo>
                    <a:pt x="48" y="142"/>
                  </a:lnTo>
                  <a:lnTo>
                    <a:pt x="44" y="136"/>
                  </a:lnTo>
                  <a:lnTo>
                    <a:pt x="38" y="122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0" y="82"/>
                  </a:lnTo>
                  <a:lnTo>
                    <a:pt x="24" y="68"/>
                  </a:lnTo>
                  <a:lnTo>
                    <a:pt x="34" y="52"/>
                  </a:lnTo>
                  <a:lnTo>
                    <a:pt x="56" y="58"/>
                  </a:lnTo>
                  <a:lnTo>
                    <a:pt x="62" y="50"/>
                  </a:lnTo>
                  <a:lnTo>
                    <a:pt x="78" y="52"/>
                  </a:lnTo>
                  <a:lnTo>
                    <a:pt x="80" y="48"/>
                  </a:lnTo>
                  <a:lnTo>
                    <a:pt x="78" y="44"/>
                  </a:lnTo>
                  <a:lnTo>
                    <a:pt x="84" y="40"/>
                  </a:lnTo>
                  <a:lnTo>
                    <a:pt x="68" y="18"/>
                  </a:lnTo>
                  <a:lnTo>
                    <a:pt x="100" y="10"/>
                  </a:lnTo>
                  <a:lnTo>
                    <a:pt x="104" y="0"/>
                  </a:lnTo>
                  <a:lnTo>
                    <a:pt x="152" y="12"/>
                  </a:lnTo>
                  <a:lnTo>
                    <a:pt x="196" y="58"/>
                  </a:lnTo>
                  <a:lnTo>
                    <a:pt x="238" y="78"/>
                  </a:lnTo>
                  <a:lnTo>
                    <a:pt x="246" y="80"/>
                  </a:lnTo>
                  <a:lnTo>
                    <a:pt x="250" y="84"/>
                  </a:lnTo>
                  <a:lnTo>
                    <a:pt x="258" y="104"/>
                  </a:lnTo>
                  <a:lnTo>
                    <a:pt x="264" y="10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3" name="Freeform 540"/>
            <p:cNvSpPr>
              <a:spLocks/>
            </p:cNvSpPr>
            <p:nvPr/>
          </p:nvSpPr>
          <p:spPr bwMode="ltGray">
            <a:xfrm>
              <a:off x="5092700" y="3138488"/>
              <a:ext cx="257175" cy="32067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56" y="14"/>
                </a:cxn>
                <a:cxn ang="0">
                  <a:pos x="44" y="16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36" y="26"/>
                </a:cxn>
                <a:cxn ang="0">
                  <a:pos x="38" y="36"/>
                </a:cxn>
                <a:cxn ang="0">
                  <a:pos x="34" y="48"/>
                </a:cxn>
                <a:cxn ang="0">
                  <a:pos x="32" y="62"/>
                </a:cxn>
                <a:cxn ang="0">
                  <a:pos x="28" y="62"/>
                </a:cxn>
                <a:cxn ang="0">
                  <a:pos x="0" y="80"/>
                </a:cxn>
                <a:cxn ang="0">
                  <a:pos x="4" y="104"/>
                </a:cxn>
                <a:cxn ang="0">
                  <a:pos x="18" y="104"/>
                </a:cxn>
                <a:cxn ang="0">
                  <a:pos x="60" y="134"/>
                </a:cxn>
                <a:cxn ang="0">
                  <a:pos x="64" y="140"/>
                </a:cxn>
                <a:cxn ang="0">
                  <a:pos x="72" y="142"/>
                </a:cxn>
                <a:cxn ang="0">
                  <a:pos x="72" y="160"/>
                </a:cxn>
                <a:cxn ang="0">
                  <a:pos x="88" y="170"/>
                </a:cxn>
                <a:cxn ang="0">
                  <a:pos x="130" y="176"/>
                </a:cxn>
                <a:cxn ang="0">
                  <a:pos x="154" y="164"/>
                </a:cxn>
                <a:cxn ang="0">
                  <a:pos x="162" y="156"/>
                </a:cxn>
                <a:cxn ang="0">
                  <a:pos x="162" y="102"/>
                </a:cxn>
                <a:cxn ang="0">
                  <a:pos x="114" y="6"/>
                </a:cxn>
                <a:cxn ang="0">
                  <a:pos x="98" y="0"/>
                </a:cxn>
                <a:cxn ang="0">
                  <a:pos x="90" y="14"/>
                </a:cxn>
                <a:cxn ang="0">
                  <a:pos x="86" y="12"/>
                </a:cxn>
                <a:cxn ang="0">
                  <a:pos x="64" y="4"/>
                </a:cxn>
              </a:cxnLst>
              <a:rect l="0" t="0" r="r" b="b"/>
              <a:pathLst>
                <a:path w="163" h="177">
                  <a:moveTo>
                    <a:pt x="64" y="4"/>
                  </a:moveTo>
                  <a:lnTo>
                    <a:pt x="56" y="14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6" y="26"/>
                  </a:lnTo>
                  <a:lnTo>
                    <a:pt x="38" y="36"/>
                  </a:lnTo>
                  <a:lnTo>
                    <a:pt x="34" y="48"/>
                  </a:lnTo>
                  <a:lnTo>
                    <a:pt x="32" y="62"/>
                  </a:lnTo>
                  <a:lnTo>
                    <a:pt x="28" y="62"/>
                  </a:lnTo>
                  <a:lnTo>
                    <a:pt x="0" y="80"/>
                  </a:lnTo>
                  <a:lnTo>
                    <a:pt x="4" y="104"/>
                  </a:lnTo>
                  <a:lnTo>
                    <a:pt x="18" y="104"/>
                  </a:lnTo>
                  <a:lnTo>
                    <a:pt x="60" y="134"/>
                  </a:lnTo>
                  <a:lnTo>
                    <a:pt x="64" y="140"/>
                  </a:lnTo>
                  <a:lnTo>
                    <a:pt x="72" y="142"/>
                  </a:lnTo>
                  <a:lnTo>
                    <a:pt x="72" y="160"/>
                  </a:lnTo>
                  <a:lnTo>
                    <a:pt x="88" y="170"/>
                  </a:lnTo>
                  <a:lnTo>
                    <a:pt x="130" y="176"/>
                  </a:lnTo>
                  <a:lnTo>
                    <a:pt x="154" y="164"/>
                  </a:lnTo>
                  <a:lnTo>
                    <a:pt x="162" y="156"/>
                  </a:lnTo>
                  <a:lnTo>
                    <a:pt x="162" y="102"/>
                  </a:lnTo>
                  <a:lnTo>
                    <a:pt x="114" y="6"/>
                  </a:lnTo>
                  <a:lnTo>
                    <a:pt x="98" y="0"/>
                  </a:lnTo>
                  <a:lnTo>
                    <a:pt x="90" y="14"/>
                  </a:lnTo>
                  <a:lnTo>
                    <a:pt x="86" y="12"/>
                  </a:lnTo>
                  <a:lnTo>
                    <a:pt x="6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4" name="Freeform 541"/>
            <p:cNvSpPr>
              <a:spLocks/>
            </p:cNvSpPr>
            <p:nvPr/>
          </p:nvSpPr>
          <p:spPr bwMode="ltGray">
            <a:xfrm>
              <a:off x="5664200" y="3208338"/>
              <a:ext cx="439738" cy="506412"/>
            </a:xfrm>
            <a:custGeom>
              <a:avLst/>
              <a:gdLst/>
              <a:ahLst/>
              <a:cxnLst>
                <a:cxn ang="0">
                  <a:pos x="120" y="264"/>
                </a:cxn>
                <a:cxn ang="0">
                  <a:pos x="108" y="252"/>
                </a:cxn>
                <a:cxn ang="0">
                  <a:pos x="98" y="236"/>
                </a:cxn>
                <a:cxn ang="0">
                  <a:pos x="74" y="236"/>
                </a:cxn>
                <a:cxn ang="0">
                  <a:pos x="60" y="236"/>
                </a:cxn>
                <a:cxn ang="0">
                  <a:pos x="52" y="236"/>
                </a:cxn>
                <a:cxn ang="0">
                  <a:pos x="42" y="234"/>
                </a:cxn>
                <a:cxn ang="0">
                  <a:pos x="28" y="232"/>
                </a:cxn>
                <a:cxn ang="0">
                  <a:pos x="14" y="236"/>
                </a:cxn>
                <a:cxn ang="0">
                  <a:pos x="14" y="228"/>
                </a:cxn>
                <a:cxn ang="0">
                  <a:pos x="14" y="220"/>
                </a:cxn>
                <a:cxn ang="0">
                  <a:pos x="18" y="214"/>
                </a:cxn>
                <a:cxn ang="0">
                  <a:pos x="24" y="208"/>
                </a:cxn>
                <a:cxn ang="0">
                  <a:pos x="30" y="208"/>
                </a:cxn>
                <a:cxn ang="0">
                  <a:pos x="40" y="208"/>
                </a:cxn>
                <a:cxn ang="0">
                  <a:pos x="42" y="202"/>
                </a:cxn>
                <a:cxn ang="0">
                  <a:pos x="48" y="192"/>
                </a:cxn>
                <a:cxn ang="0">
                  <a:pos x="40" y="176"/>
                </a:cxn>
                <a:cxn ang="0">
                  <a:pos x="28" y="174"/>
                </a:cxn>
                <a:cxn ang="0">
                  <a:pos x="18" y="170"/>
                </a:cxn>
                <a:cxn ang="0">
                  <a:pos x="10" y="164"/>
                </a:cxn>
                <a:cxn ang="0">
                  <a:pos x="2" y="148"/>
                </a:cxn>
                <a:cxn ang="0">
                  <a:pos x="0" y="144"/>
                </a:cxn>
                <a:cxn ang="0">
                  <a:pos x="26" y="162"/>
                </a:cxn>
                <a:cxn ang="0">
                  <a:pos x="44" y="164"/>
                </a:cxn>
                <a:cxn ang="0">
                  <a:pos x="60" y="166"/>
                </a:cxn>
                <a:cxn ang="0">
                  <a:pos x="72" y="164"/>
                </a:cxn>
                <a:cxn ang="0">
                  <a:pos x="80" y="158"/>
                </a:cxn>
                <a:cxn ang="0">
                  <a:pos x="88" y="152"/>
                </a:cxn>
                <a:cxn ang="0">
                  <a:pos x="92" y="142"/>
                </a:cxn>
                <a:cxn ang="0">
                  <a:pos x="90" y="128"/>
                </a:cxn>
                <a:cxn ang="0">
                  <a:pos x="92" y="116"/>
                </a:cxn>
                <a:cxn ang="0">
                  <a:pos x="100" y="116"/>
                </a:cxn>
                <a:cxn ang="0">
                  <a:pos x="112" y="124"/>
                </a:cxn>
                <a:cxn ang="0">
                  <a:pos x="120" y="112"/>
                </a:cxn>
                <a:cxn ang="0">
                  <a:pos x="132" y="116"/>
                </a:cxn>
                <a:cxn ang="0">
                  <a:pos x="138" y="114"/>
                </a:cxn>
                <a:cxn ang="0">
                  <a:pos x="140" y="102"/>
                </a:cxn>
                <a:cxn ang="0">
                  <a:pos x="142" y="90"/>
                </a:cxn>
                <a:cxn ang="0">
                  <a:pos x="154" y="82"/>
                </a:cxn>
                <a:cxn ang="0">
                  <a:pos x="148" y="72"/>
                </a:cxn>
                <a:cxn ang="0">
                  <a:pos x="154" y="68"/>
                </a:cxn>
                <a:cxn ang="0">
                  <a:pos x="162" y="68"/>
                </a:cxn>
                <a:cxn ang="0">
                  <a:pos x="160" y="58"/>
                </a:cxn>
                <a:cxn ang="0">
                  <a:pos x="170" y="56"/>
                </a:cxn>
                <a:cxn ang="0">
                  <a:pos x="178" y="46"/>
                </a:cxn>
                <a:cxn ang="0">
                  <a:pos x="182" y="28"/>
                </a:cxn>
                <a:cxn ang="0">
                  <a:pos x="194" y="10"/>
                </a:cxn>
                <a:cxn ang="0">
                  <a:pos x="212" y="0"/>
                </a:cxn>
                <a:cxn ang="0">
                  <a:pos x="216" y="8"/>
                </a:cxn>
                <a:cxn ang="0">
                  <a:pos x="232" y="6"/>
                </a:cxn>
                <a:cxn ang="0">
                  <a:pos x="248" y="18"/>
                </a:cxn>
                <a:cxn ang="0">
                  <a:pos x="256" y="30"/>
                </a:cxn>
                <a:cxn ang="0">
                  <a:pos x="276" y="126"/>
                </a:cxn>
                <a:cxn ang="0">
                  <a:pos x="184" y="278"/>
                </a:cxn>
                <a:cxn ang="0">
                  <a:pos x="132" y="266"/>
                </a:cxn>
                <a:cxn ang="0">
                  <a:pos x="120" y="264"/>
                </a:cxn>
              </a:cxnLst>
              <a:rect l="0" t="0" r="r" b="b"/>
              <a:pathLst>
                <a:path w="277" h="279">
                  <a:moveTo>
                    <a:pt x="120" y="264"/>
                  </a:moveTo>
                  <a:lnTo>
                    <a:pt x="108" y="252"/>
                  </a:lnTo>
                  <a:lnTo>
                    <a:pt x="98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52" y="236"/>
                  </a:lnTo>
                  <a:lnTo>
                    <a:pt x="42" y="234"/>
                  </a:lnTo>
                  <a:lnTo>
                    <a:pt x="28" y="232"/>
                  </a:lnTo>
                  <a:lnTo>
                    <a:pt x="14" y="236"/>
                  </a:lnTo>
                  <a:lnTo>
                    <a:pt x="14" y="228"/>
                  </a:lnTo>
                  <a:lnTo>
                    <a:pt x="14" y="220"/>
                  </a:lnTo>
                  <a:lnTo>
                    <a:pt x="18" y="214"/>
                  </a:lnTo>
                  <a:lnTo>
                    <a:pt x="24" y="208"/>
                  </a:lnTo>
                  <a:lnTo>
                    <a:pt x="30" y="208"/>
                  </a:lnTo>
                  <a:lnTo>
                    <a:pt x="40" y="208"/>
                  </a:lnTo>
                  <a:lnTo>
                    <a:pt x="42" y="202"/>
                  </a:lnTo>
                  <a:lnTo>
                    <a:pt x="48" y="192"/>
                  </a:lnTo>
                  <a:lnTo>
                    <a:pt x="40" y="176"/>
                  </a:lnTo>
                  <a:lnTo>
                    <a:pt x="28" y="174"/>
                  </a:lnTo>
                  <a:lnTo>
                    <a:pt x="18" y="170"/>
                  </a:lnTo>
                  <a:lnTo>
                    <a:pt x="10" y="164"/>
                  </a:lnTo>
                  <a:lnTo>
                    <a:pt x="2" y="148"/>
                  </a:lnTo>
                  <a:lnTo>
                    <a:pt x="0" y="144"/>
                  </a:lnTo>
                  <a:lnTo>
                    <a:pt x="26" y="162"/>
                  </a:lnTo>
                  <a:lnTo>
                    <a:pt x="44" y="164"/>
                  </a:lnTo>
                  <a:lnTo>
                    <a:pt x="60" y="166"/>
                  </a:lnTo>
                  <a:lnTo>
                    <a:pt x="72" y="164"/>
                  </a:lnTo>
                  <a:lnTo>
                    <a:pt x="80" y="158"/>
                  </a:lnTo>
                  <a:lnTo>
                    <a:pt x="88" y="152"/>
                  </a:lnTo>
                  <a:lnTo>
                    <a:pt x="92" y="142"/>
                  </a:lnTo>
                  <a:lnTo>
                    <a:pt x="90" y="128"/>
                  </a:lnTo>
                  <a:lnTo>
                    <a:pt x="92" y="116"/>
                  </a:lnTo>
                  <a:lnTo>
                    <a:pt x="100" y="116"/>
                  </a:lnTo>
                  <a:lnTo>
                    <a:pt x="112" y="124"/>
                  </a:lnTo>
                  <a:lnTo>
                    <a:pt x="120" y="112"/>
                  </a:lnTo>
                  <a:lnTo>
                    <a:pt x="132" y="116"/>
                  </a:lnTo>
                  <a:lnTo>
                    <a:pt x="138" y="114"/>
                  </a:lnTo>
                  <a:lnTo>
                    <a:pt x="140" y="102"/>
                  </a:lnTo>
                  <a:lnTo>
                    <a:pt x="142" y="90"/>
                  </a:lnTo>
                  <a:lnTo>
                    <a:pt x="154" y="82"/>
                  </a:lnTo>
                  <a:lnTo>
                    <a:pt x="148" y="72"/>
                  </a:lnTo>
                  <a:lnTo>
                    <a:pt x="154" y="68"/>
                  </a:lnTo>
                  <a:lnTo>
                    <a:pt x="162" y="68"/>
                  </a:lnTo>
                  <a:lnTo>
                    <a:pt x="160" y="58"/>
                  </a:lnTo>
                  <a:lnTo>
                    <a:pt x="170" y="56"/>
                  </a:lnTo>
                  <a:lnTo>
                    <a:pt x="178" y="46"/>
                  </a:lnTo>
                  <a:lnTo>
                    <a:pt x="182" y="28"/>
                  </a:lnTo>
                  <a:lnTo>
                    <a:pt x="194" y="10"/>
                  </a:lnTo>
                  <a:lnTo>
                    <a:pt x="212" y="0"/>
                  </a:lnTo>
                  <a:lnTo>
                    <a:pt x="216" y="8"/>
                  </a:lnTo>
                  <a:lnTo>
                    <a:pt x="232" y="6"/>
                  </a:lnTo>
                  <a:lnTo>
                    <a:pt x="248" y="18"/>
                  </a:lnTo>
                  <a:lnTo>
                    <a:pt x="256" y="30"/>
                  </a:lnTo>
                  <a:lnTo>
                    <a:pt x="276" y="126"/>
                  </a:lnTo>
                  <a:lnTo>
                    <a:pt x="184" y="278"/>
                  </a:lnTo>
                  <a:lnTo>
                    <a:pt x="132" y="266"/>
                  </a:lnTo>
                  <a:lnTo>
                    <a:pt x="120" y="2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5" name="Freeform 542"/>
            <p:cNvSpPr>
              <a:spLocks/>
            </p:cNvSpPr>
            <p:nvPr/>
          </p:nvSpPr>
          <p:spPr bwMode="ltGray">
            <a:xfrm>
              <a:off x="6375400" y="2714625"/>
              <a:ext cx="688975" cy="401638"/>
            </a:xfrm>
            <a:custGeom>
              <a:avLst/>
              <a:gdLst/>
              <a:ahLst/>
              <a:cxnLst>
                <a:cxn ang="0">
                  <a:pos x="366" y="18"/>
                </a:cxn>
                <a:cxn ang="0">
                  <a:pos x="356" y="6"/>
                </a:cxn>
                <a:cxn ang="0">
                  <a:pos x="354" y="0"/>
                </a:cxn>
                <a:cxn ang="0">
                  <a:pos x="342" y="8"/>
                </a:cxn>
                <a:cxn ang="0">
                  <a:pos x="336" y="8"/>
                </a:cxn>
                <a:cxn ang="0">
                  <a:pos x="332" y="4"/>
                </a:cxn>
                <a:cxn ang="0">
                  <a:pos x="320" y="12"/>
                </a:cxn>
                <a:cxn ang="0">
                  <a:pos x="314" y="22"/>
                </a:cxn>
                <a:cxn ang="0">
                  <a:pos x="308" y="22"/>
                </a:cxn>
                <a:cxn ang="0">
                  <a:pos x="306" y="28"/>
                </a:cxn>
                <a:cxn ang="0">
                  <a:pos x="292" y="32"/>
                </a:cxn>
                <a:cxn ang="0">
                  <a:pos x="288" y="32"/>
                </a:cxn>
                <a:cxn ang="0">
                  <a:pos x="264" y="36"/>
                </a:cxn>
                <a:cxn ang="0">
                  <a:pos x="256" y="32"/>
                </a:cxn>
                <a:cxn ang="0">
                  <a:pos x="250" y="28"/>
                </a:cxn>
                <a:cxn ang="0">
                  <a:pos x="240" y="28"/>
                </a:cxn>
                <a:cxn ang="0">
                  <a:pos x="226" y="22"/>
                </a:cxn>
                <a:cxn ang="0">
                  <a:pos x="216" y="22"/>
                </a:cxn>
                <a:cxn ang="0">
                  <a:pos x="200" y="28"/>
                </a:cxn>
                <a:cxn ang="0">
                  <a:pos x="198" y="34"/>
                </a:cxn>
                <a:cxn ang="0">
                  <a:pos x="186" y="34"/>
                </a:cxn>
                <a:cxn ang="0">
                  <a:pos x="178" y="32"/>
                </a:cxn>
                <a:cxn ang="0">
                  <a:pos x="174" y="26"/>
                </a:cxn>
                <a:cxn ang="0">
                  <a:pos x="174" y="16"/>
                </a:cxn>
                <a:cxn ang="0">
                  <a:pos x="168" y="12"/>
                </a:cxn>
                <a:cxn ang="0">
                  <a:pos x="158" y="8"/>
                </a:cxn>
                <a:cxn ang="0">
                  <a:pos x="146" y="8"/>
                </a:cxn>
                <a:cxn ang="0">
                  <a:pos x="138" y="6"/>
                </a:cxn>
                <a:cxn ang="0">
                  <a:pos x="128" y="4"/>
                </a:cxn>
                <a:cxn ang="0">
                  <a:pos x="128" y="10"/>
                </a:cxn>
                <a:cxn ang="0">
                  <a:pos x="124" y="16"/>
                </a:cxn>
                <a:cxn ang="0">
                  <a:pos x="124" y="28"/>
                </a:cxn>
                <a:cxn ang="0">
                  <a:pos x="130" y="40"/>
                </a:cxn>
                <a:cxn ang="0">
                  <a:pos x="130" y="46"/>
                </a:cxn>
                <a:cxn ang="0">
                  <a:pos x="122" y="52"/>
                </a:cxn>
                <a:cxn ang="0">
                  <a:pos x="110" y="48"/>
                </a:cxn>
                <a:cxn ang="0">
                  <a:pos x="106" y="46"/>
                </a:cxn>
                <a:cxn ang="0">
                  <a:pos x="104" y="46"/>
                </a:cxn>
                <a:cxn ang="0">
                  <a:pos x="98" y="50"/>
                </a:cxn>
                <a:cxn ang="0">
                  <a:pos x="88" y="48"/>
                </a:cxn>
                <a:cxn ang="0">
                  <a:pos x="80" y="46"/>
                </a:cxn>
                <a:cxn ang="0">
                  <a:pos x="82" y="42"/>
                </a:cxn>
                <a:cxn ang="0">
                  <a:pos x="80" y="38"/>
                </a:cxn>
                <a:cxn ang="0">
                  <a:pos x="70" y="38"/>
                </a:cxn>
                <a:cxn ang="0">
                  <a:pos x="62" y="38"/>
                </a:cxn>
                <a:cxn ang="0">
                  <a:pos x="56" y="36"/>
                </a:cxn>
                <a:cxn ang="0">
                  <a:pos x="44" y="42"/>
                </a:cxn>
                <a:cxn ang="0">
                  <a:pos x="36" y="42"/>
                </a:cxn>
                <a:cxn ang="0">
                  <a:pos x="24" y="52"/>
                </a:cxn>
                <a:cxn ang="0">
                  <a:pos x="22" y="58"/>
                </a:cxn>
                <a:cxn ang="0">
                  <a:pos x="14" y="60"/>
                </a:cxn>
                <a:cxn ang="0">
                  <a:pos x="0" y="72"/>
                </a:cxn>
                <a:cxn ang="0">
                  <a:pos x="44" y="154"/>
                </a:cxn>
                <a:cxn ang="0">
                  <a:pos x="134" y="204"/>
                </a:cxn>
                <a:cxn ang="0">
                  <a:pos x="290" y="220"/>
                </a:cxn>
                <a:cxn ang="0">
                  <a:pos x="434" y="36"/>
                </a:cxn>
                <a:cxn ang="0">
                  <a:pos x="366" y="18"/>
                </a:cxn>
              </a:cxnLst>
              <a:rect l="0" t="0" r="r" b="b"/>
              <a:pathLst>
                <a:path w="435" h="221">
                  <a:moveTo>
                    <a:pt x="366" y="18"/>
                  </a:moveTo>
                  <a:lnTo>
                    <a:pt x="356" y="6"/>
                  </a:lnTo>
                  <a:lnTo>
                    <a:pt x="354" y="0"/>
                  </a:lnTo>
                  <a:lnTo>
                    <a:pt x="342" y="8"/>
                  </a:lnTo>
                  <a:lnTo>
                    <a:pt x="336" y="8"/>
                  </a:lnTo>
                  <a:lnTo>
                    <a:pt x="332" y="4"/>
                  </a:lnTo>
                  <a:lnTo>
                    <a:pt x="320" y="12"/>
                  </a:lnTo>
                  <a:lnTo>
                    <a:pt x="314" y="22"/>
                  </a:lnTo>
                  <a:lnTo>
                    <a:pt x="308" y="22"/>
                  </a:lnTo>
                  <a:lnTo>
                    <a:pt x="306" y="28"/>
                  </a:lnTo>
                  <a:lnTo>
                    <a:pt x="292" y="32"/>
                  </a:lnTo>
                  <a:lnTo>
                    <a:pt x="288" y="32"/>
                  </a:lnTo>
                  <a:lnTo>
                    <a:pt x="264" y="36"/>
                  </a:lnTo>
                  <a:lnTo>
                    <a:pt x="256" y="32"/>
                  </a:lnTo>
                  <a:lnTo>
                    <a:pt x="250" y="28"/>
                  </a:lnTo>
                  <a:lnTo>
                    <a:pt x="240" y="28"/>
                  </a:lnTo>
                  <a:lnTo>
                    <a:pt x="226" y="22"/>
                  </a:lnTo>
                  <a:lnTo>
                    <a:pt x="216" y="22"/>
                  </a:lnTo>
                  <a:lnTo>
                    <a:pt x="200" y="28"/>
                  </a:lnTo>
                  <a:lnTo>
                    <a:pt x="198" y="34"/>
                  </a:lnTo>
                  <a:lnTo>
                    <a:pt x="186" y="34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74" y="16"/>
                  </a:lnTo>
                  <a:lnTo>
                    <a:pt x="168" y="12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38" y="6"/>
                  </a:lnTo>
                  <a:lnTo>
                    <a:pt x="128" y="4"/>
                  </a:lnTo>
                  <a:lnTo>
                    <a:pt x="128" y="10"/>
                  </a:lnTo>
                  <a:lnTo>
                    <a:pt x="124" y="16"/>
                  </a:lnTo>
                  <a:lnTo>
                    <a:pt x="124" y="28"/>
                  </a:lnTo>
                  <a:lnTo>
                    <a:pt x="130" y="40"/>
                  </a:lnTo>
                  <a:lnTo>
                    <a:pt x="130" y="46"/>
                  </a:lnTo>
                  <a:lnTo>
                    <a:pt x="122" y="52"/>
                  </a:lnTo>
                  <a:lnTo>
                    <a:pt x="110" y="48"/>
                  </a:lnTo>
                  <a:lnTo>
                    <a:pt x="106" y="46"/>
                  </a:lnTo>
                  <a:lnTo>
                    <a:pt x="104" y="46"/>
                  </a:lnTo>
                  <a:lnTo>
                    <a:pt x="98" y="50"/>
                  </a:lnTo>
                  <a:lnTo>
                    <a:pt x="88" y="48"/>
                  </a:lnTo>
                  <a:lnTo>
                    <a:pt x="80" y="46"/>
                  </a:lnTo>
                  <a:lnTo>
                    <a:pt x="82" y="42"/>
                  </a:lnTo>
                  <a:lnTo>
                    <a:pt x="80" y="38"/>
                  </a:lnTo>
                  <a:lnTo>
                    <a:pt x="70" y="38"/>
                  </a:lnTo>
                  <a:lnTo>
                    <a:pt x="62" y="38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2"/>
                  </a:lnTo>
                  <a:lnTo>
                    <a:pt x="24" y="52"/>
                  </a:lnTo>
                  <a:lnTo>
                    <a:pt x="22" y="58"/>
                  </a:lnTo>
                  <a:lnTo>
                    <a:pt x="14" y="60"/>
                  </a:lnTo>
                  <a:lnTo>
                    <a:pt x="0" y="72"/>
                  </a:lnTo>
                  <a:lnTo>
                    <a:pt x="44" y="154"/>
                  </a:lnTo>
                  <a:lnTo>
                    <a:pt x="134" y="204"/>
                  </a:lnTo>
                  <a:lnTo>
                    <a:pt x="290" y="220"/>
                  </a:lnTo>
                  <a:lnTo>
                    <a:pt x="434" y="36"/>
                  </a:lnTo>
                  <a:lnTo>
                    <a:pt x="366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6" name="Freeform 543"/>
            <p:cNvSpPr>
              <a:spLocks/>
            </p:cNvSpPr>
            <p:nvPr/>
          </p:nvSpPr>
          <p:spPr bwMode="ltGray">
            <a:xfrm>
              <a:off x="7237413" y="2838450"/>
              <a:ext cx="193675" cy="29210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0" y="6"/>
                </a:cxn>
                <a:cxn ang="0">
                  <a:pos x="70" y="22"/>
                </a:cxn>
                <a:cxn ang="0">
                  <a:pos x="74" y="38"/>
                </a:cxn>
                <a:cxn ang="0">
                  <a:pos x="64" y="54"/>
                </a:cxn>
                <a:cxn ang="0">
                  <a:pos x="58" y="62"/>
                </a:cxn>
                <a:cxn ang="0">
                  <a:pos x="58" y="72"/>
                </a:cxn>
                <a:cxn ang="0">
                  <a:pos x="80" y="78"/>
                </a:cxn>
                <a:cxn ang="0">
                  <a:pos x="88" y="92"/>
                </a:cxn>
                <a:cxn ang="0">
                  <a:pos x="92" y="92"/>
                </a:cxn>
                <a:cxn ang="0">
                  <a:pos x="104" y="104"/>
                </a:cxn>
                <a:cxn ang="0">
                  <a:pos x="110" y="114"/>
                </a:cxn>
                <a:cxn ang="0">
                  <a:pos x="112" y="118"/>
                </a:cxn>
                <a:cxn ang="0">
                  <a:pos x="110" y="120"/>
                </a:cxn>
                <a:cxn ang="0">
                  <a:pos x="120" y="114"/>
                </a:cxn>
                <a:cxn ang="0">
                  <a:pos x="118" y="136"/>
                </a:cxn>
                <a:cxn ang="0">
                  <a:pos x="112" y="140"/>
                </a:cxn>
                <a:cxn ang="0">
                  <a:pos x="108" y="144"/>
                </a:cxn>
                <a:cxn ang="0">
                  <a:pos x="106" y="144"/>
                </a:cxn>
                <a:cxn ang="0">
                  <a:pos x="102" y="144"/>
                </a:cxn>
                <a:cxn ang="0">
                  <a:pos x="100" y="150"/>
                </a:cxn>
                <a:cxn ang="0">
                  <a:pos x="94" y="154"/>
                </a:cxn>
                <a:cxn ang="0">
                  <a:pos x="92" y="152"/>
                </a:cxn>
                <a:cxn ang="0">
                  <a:pos x="88" y="158"/>
                </a:cxn>
                <a:cxn ang="0">
                  <a:pos x="86" y="160"/>
                </a:cxn>
                <a:cxn ang="0">
                  <a:pos x="82" y="158"/>
                </a:cxn>
                <a:cxn ang="0">
                  <a:pos x="76" y="150"/>
                </a:cxn>
                <a:cxn ang="0">
                  <a:pos x="76" y="144"/>
                </a:cxn>
                <a:cxn ang="0">
                  <a:pos x="78" y="134"/>
                </a:cxn>
                <a:cxn ang="0">
                  <a:pos x="74" y="132"/>
                </a:cxn>
                <a:cxn ang="0">
                  <a:pos x="70" y="122"/>
                </a:cxn>
                <a:cxn ang="0">
                  <a:pos x="66" y="126"/>
                </a:cxn>
                <a:cxn ang="0">
                  <a:pos x="62" y="122"/>
                </a:cxn>
                <a:cxn ang="0">
                  <a:pos x="66" y="116"/>
                </a:cxn>
                <a:cxn ang="0">
                  <a:pos x="70" y="112"/>
                </a:cxn>
                <a:cxn ang="0">
                  <a:pos x="68" y="108"/>
                </a:cxn>
                <a:cxn ang="0">
                  <a:pos x="60" y="108"/>
                </a:cxn>
                <a:cxn ang="0">
                  <a:pos x="58" y="106"/>
                </a:cxn>
                <a:cxn ang="0">
                  <a:pos x="56" y="112"/>
                </a:cxn>
                <a:cxn ang="0">
                  <a:pos x="44" y="108"/>
                </a:cxn>
                <a:cxn ang="0">
                  <a:pos x="38" y="104"/>
                </a:cxn>
                <a:cxn ang="0">
                  <a:pos x="34" y="104"/>
                </a:cxn>
                <a:cxn ang="0">
                  <a:pos x="38" y="96"/>
                </a:cxn>
                <a:cxn ang="0">
                  <a:pos x="38" y="86"/>
                </a:cxn>
                <a:cxn ang="0">
                  <a:pos x="32" y="78"/>
                </a:cxn>
                <a:cxn ang="0">
                  <a:pos x="22" y="78"/>
                </a:cxn>
                <a:cxn ang="0">
                  <a:pos x="0" y="62"/>
                </a:cxn>
                <a:cxn ang="0">
                  <a:pos x="16" y="16"/>
                </a:cxn>
                <a:cxn ang="0">
                  <a:pos x="58" y="0"/>
                </a:cxn>
              </a:cxnLst>
              <a:rect l="0" t="0" r="r" b="b"/>
              <a:pathLst>
                <a:path w="121" h="161">
                  <a:moveTo>
                    <a:pt x="58" y="0"/>
                  </a:moveTo>
                  <a:lnTo>
                    <a:pt x="70" y="6"/>
                  </a:lnTo>
                  <a:lnTo>
                    <a:pt x="70" y="22"/>
                  </a:lnTo>
                  <a:lnTo>
                    <a:pt x="74" y="38"/>
                  </a:lnTo>
                  <a:lnTo>
                    <a:pt x="64" y="54"/>
                  </a:lnTo>
                  <a:lnTo>
                    <a:pt x="58" y="62"/>
                  </a:lnTo>
                  <a:lnTo>
                    <a:pt x="58" y="72"/>
                  </a:lnTo>
                  <a:lnTo>
                    <a:pt x="80" y="78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104" y="104"/>
                  </a:lnTo>
                  <a:lnTo>
                    <a:pt x="110" y="114"/>
                  </a:lnTo>
                  <a:lnTo>
                    <a:pt x="112" y="118"/>
                  </a:lnTo>
                  <a:lnTo>
                    <a:pt x="110" y="120"/>
                  </a:lnTo>
                  <a:lnTo>
                    <a:pt x="120" y="114"/>
                  </a:lnTo>
                  <a:lnTo>
                    <a:pt x="118" y="136"/>
                  </a:lnTo>
                  <a:lnTo>
                    <a:pt x="112" y="140"/>
                  </a:lnTo>
                  <a:lnTo>
                    <a:pt x="108" y="144"/>
                  </a:lnTo>
                  <a:lnTo>
                    <a:pt x="106" y="144"/>
                  </a:lnTo>
                  <a:lnTo>
                    <a:pt x="102" y="144"/>
                  </a:lnTo>
                  <a:lnTo>
                    <a:pt x="100" y="150"/>
                  </a:lnTo>
                  <a:lnTo>
                    <a:pt x="94" y="154"/>
                  </a:lnTo>
                  <a:lnTo>
                    <a:pt x="92" y="152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2" y="158"/>
                  </a:lnTo>
                  <a:lnTo>
                    <a:pt x="76" y="150"/>
                  </a:lnTo>
                  <a:lnTo>
                    <a:pt x="76" y="144"/>
                  </a:lnTo>
                  <a:lnTo>
                    <a:pt x="78" y="134"/>
                  </a:lnTo>
                  <a:lnTo>
                    <a:pt x="74" y="132"/>
                  </a:lnTo>
                  <a:lnTo>
                    <a:pt x="70" y="122"/>
                  </a:lnTo>
                  <a:lnTo>
                    <a:pt x="66" y="126"/>
                  </a:lnTo>
                  <a:lnTo>
                    <a:pt x="62" y="122"/>
                  </a:lnTo>
                  <a:lnTo>
                    <a:pt x="66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0" y="108"/>
                  </a:lnTo>
                  <a:lnTo>
                    <a:pt x="58" y="106"/>
                  </a:lnTo>
                  <a:lnTo>
                    <a:pt x="56" y="112"/>
                  </a:lnTo>
                  <a:lnTo>
                    <a:pt x="44" y="108"/>
                  </a:lnTo>
                  <a:lnTo>
                    <a:pt x="38" y="104"/>
                  </a:lnTo>
                  <a:lnTo>
                    <a:pt x="34" y="104"/>
                  </a:lnTo>
                  <a:lnTo>
                    <a:pt x="38" y="96"/>
                  </a:lnTo>
                  <a:lnTo>
                    <a:pt x="38" y="86"/>
                  </a:lnTo>
                  <a:lnTo>
                    <a:pt x="32" y="78"/>
                  </a:lnTo>
                  <a:lnTo>
                    <a:pt x="22" y="78"/>
                  </a:lnTo>
                  <a:lnTo>
                    <a:pt x="0" y="62"/>
                  </a:lnTo>
                  <a:lnTo>
                    <a:pt x="16" y="16"/>
                  </a:lnTo>
                  <a:lnTo>
                    <a:pt x="5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7" name="Freeform 544"/>
            <p:cNvSpPr>
              <a:spLocks/>
            </p:cNvSpPr>
            <p:nvPr/>
          </p:nvSpPr>
          <p:spPr bwMode="ltGray">
            <a:xfrm>
              <a:off x="6059488" y="2578100"/>
              <a:ext cx="1274762" cy="1228725"/>
            </a:xfrm>
            <a:custGeom>
              <a:avLst/>
              <a:gdLst/>
              <a:ahLst/>
              <a:cxnLst>
                <a:cxn ang="0">
                  <a:pos x="18" y="360"/>
                </a:cxn>
                <a:cxn ang="0">
                  <a:pos x="10" y="340"/>
                </a:cxn>
                <a:cxn ang="0">
                  <a:pos x="6" y="334"/>
                </a:cxn>
                <a:cxn ang="0">
                  <a:pos x="12" y="310"/>
                </a:cxn>
                <a:cxn ang="0">
                  <a:pos x="30" y="300"/>
                </a:cxn>
                <a:cxn ang="0">
                  <a:pos x="50" y="304"/>
                </a:cxn>
                <a:cxn ang="0">
                  <a:pos x="74" y="298"/>
                </a:cxn>
                <a:cxn ang="0">
                  <a:pos x="88" y="288"/>
                </a:cxn>
                <a:cxn ang="0">
                  <a:pos x="102" y="280"/>
                </a:cxn>
                <a:cxn ang="0">
                  <a:pos x="110" y="228"/>
                </a:cxn>
                <a:cxn ang="0">
                  <a:pos x="122" y="220"/>
                </a:cxn>
                <a:cxn ang="0">
                  <a:pos x="140" y="194"/>
                </a:cxn>
                <a:cxn ang="0">
                  <a:pos x="174" y="180"/>
                </a:cxn>
                <a:cxn ang="0">
                  <a:pos x="188" y="156"/>
                </a:cxn>
                <a:cxn ang="0">
                  <a:pos x="218" y="162"/>
                </a:cxn>
                <a:cxn ang="0">
                  <a:pos x="234" y="162"/>
                </a:cxn>
                <a:cxn ang="0">
                  <a:pos x="242" y="182"/>
                </a:cxn>
                <a:cxn ang="0">
                  <a:pos x="246" y="222"/>
                </a:cxn>
                <a:cxn ang="0">
                  <a:pos x="310" y="236"/>
                </a:cxn>
                <a:cxn ang="0">
                  <a:pos x="342" y="264"/>
                </a:cxn>
                <a:cxn ang="0">
                  <a:pos x="396" y="252"/>
                </a:cxn>
                <a:cxn ang="0">
                  <a:pos x="434" y="268"/>
                </a:cxn>
                <a:cxn ang="0">
                  <a:pos x="456" y="264"/>
                </a:cxn>
                <a:cxn ang="0">
                  <a:pos x="502" y="244"/>
                </a:cxn>
                <a:cxn ang="0">
                  <a:pos x="540" y="216"/>
                </a:cxn>
                <a:cxn ang="0">
                  <a:pos x="536" y="192"/>
                </a:cxn>
                <a:cxn ang="0">
                  <a:pos x="552" y="190"/>
                </a:cxn>
                <a:cxn ang="0">
                  <a:pos x="568" y="180"/>
                </a:cxn>
                <a:cxn ang="0">
                  <a:pos x="590" y="148"/>
                </a:cxn>
                <a:cxn ang="0">
                  <a:pos x="612" y="134"/>
                </a:cxn>
                <a:cxn ang="0">
                  <a:pos x="596" y="110"/>
                </a:cxn>
                <a:cxn ang="0">
                  <a:pos x="560" y="102"/>
                </a:cxn>
                <a:cxn ang="0">
                  <a:pos x="564" y="84"/>
                </a:cxn>
                <a:cxn ang="0">
                  <a:pos x="582" y="70"/>
                </a:cxn>
                <a:cxn ang="0">
                  <a:pos x="584" y="30"/>
                </a:cxn>
                <a:cxn ang="0">
                  <a:pos x="582" y="10"/>
                </a:cxn>
                <a:cxn ang="0">
                  <a:pos x="626" y="2"/>
                </a:cxn>
                <a:cxn ang="0">
                  <a:pos x="668" y="28"/>
                </a:cxn>
                <a:cxn ang="0">
                  <a:pos x="746" y="66"/>
                </a:cxn>
                <a:cxn ang="0">
                  <a:pos x="782" y="36"/>
                </a:cxn>
                <a:cxn ang="0">
                  <a:pos x="782" y="106"/>
                </a:cxn>
                <a:cxn ang="0">
                  <a:pos x="792" y="148"/>
                </a:cxn>
                <a:cxn ang="0">
                  <a:pos x="782" y="192"/>
                </a:cxn>
                <a:cxn ang="0">
                  <a:pos x="758" y="190"/>
                </a:cxn>
                <a:cxn ang="0">
                  <a:pos x="720" y="244"/>
                </a:cxn>
                <a:cxn ang="0">
                  <a:pos x="690" y="226"/>
                </a:cxn>
                <a:cxn ang="0">
                  <a:pos x="648" y="282"/>
                </a:cxn>
                <a:cxn ang="0">
                  <a:pos x="684" y="304"/>
                </a:cxn>
                <a:cxn ang="0">
                  <a:pos x="736" y="296"/>
                </a:cxn>
                <a:cxn ang="0">
                  <a:pos x="720" y="354"/>
                </a:cxn>
                <a:cxn ang="0">
                  <a:pos x="748" y="400"/>
                </a:cxn>
                <a:cxn ang="0">
                  <a:pos x="774" y="440"/>
                </a:cxn>
                <a:cxn ang="0">
                  <a:pos x="760" y="500"/>
                </a:cxn>
                <a:cxn ang="0">
                  <a:pos x="744" y="540"/>
                </a:cxn>
                <a:cxn ang="0">
                  <a:pos x="716" y="580"/>
                </a:cxn>
                <a:cxn ang="0">
                  <a:pos x="656" y="602"/>
                </a:cxn>
                <a:cxn ang="0">
                  <a:pos x="618" y="640"/>
                </a:cxn>
                <a:cxn ang="0">
                  <a:pos x="614" y="656"/>
                </a:cxn>
                <a:cxn ang="0">
                  <a:pos x="604" y="630"/>
                </a:cxn>
                <a:cxn ang="0">
                  <a:pos x="590" y="630"/>
                </a:cxn>
                <a:cxn ang="0">
                  <a:pos x="454" y="678"/>
                </a:cxn>
                <a:cxn ang="0">
                  <a:pos x="4" y="380"/>
                </a:cxn>
              </a:cxnLst>
              <a:rect l="0" t="0" r="r" b="b"/>
              <a:pathLst>
                <a:path w="805" h="679">
                  <a:moveTo>
                    <a:pt x="4" y="380"/>
                  </a:moveTo>
                  <a:lnTo>
                    <a:pt x="8" y="368"/>
                  </a:lnTo>
                  <a:lnTo>
                    <a:pt x="18" y="360"/>
                  </a:lnTo>
                  <a:lnTo>
                    <a:pt x="12" y="356"/>
                  </a:lnTo>
                  <a:lnTo>
                    <a:pt x="14" y="346"/>
                  </a:lnTo>
                  <a:lnTo>
                    <a:pt x="10" y="340"/>
                  </a:lnTo>
                  <a:lnTo>
                    <a:pt x="4" y="342"/>
                  </a:lnTo>
                  <a:lnTo>
                    <a:pt x="0" y="340"/>
                  </a:lnTo>
                  <a:lnTo>
                    <a:pt x="6" y="334"/>
                  </a:lnTo>
                  <a:lnTo>
                    <a:pt x="2" y="326"/>
                  </a:lnTo>
                  <a:lnTo>
                    <a:pt x="12" y="320"/>
                  </a:lnTo>
                  <a:lnTo>
                    <a:pt x="12" y="310"/>
                  </a:lnTo>
                  <a:lnTo>
                    <a:pt x="20" y="308"/>
                  </a:lnTo>
                  <a:lnTo>
                    <a:pt x="22" y="302"/>
                  </a:lnTo>
                  <a:lnTo>
                    <a:pt x="30" y="300"/>
                  </a:lnTo>
                  <a:lnTo>
                    <a:pt x="36" y="308"/>
                  </a:lnTo>
                  <a:lnTo>
                    <a:pt x="44" y="308"/>
                  </a:lnTo>
                  <a:lnTo>
                    <a:pt x="50" y="304"/>
                  </a:lnTo>
                  <a:lnTo>
                    <a:pt x="52" y="292"/>
                  </a:lnTo>
                  <a:lnTo>
                    <a:pt x="56" y="296"/>
                  </a:lnTo>
                  <a:lnTo>
                    <a:pt x="74" y="298"/>
                  </a:lnTo>
                  <a:lnTo>
                    <a:pt x="74" y="290"/>
                  </a:lnTo>
                  <a:lnTo>
                    <a:pt x="82" y="288"/>
                  </a:lnTo>
                  <a:lnTo>
                    <a:pt x="88" y="288"/>
                  </a:lnTo>
                  <a:lnTo>
                    <a:pt x="92" y="288"/>
                  </a:lnTo>
                  <a:lnTo>
                    <a:pt x="98" y="280"/>
                  </a:lnTo>
                  <a:lnTo>
                    <a:pt x="102" y="280"/>
                  </a:lnTo>
                  <a:lnTo>
                    <a:pt x="110" y="256"/>
                  </a:lnTo>
                  <a:lnTo>
                    <a:pt x="108" y="248"/>
                  </a:lnTo>
                  <a:lnTo>
                    <a:pt x="110" y="228"/>
                  </a:lnTo>
                  <a:lnTo>
                    <a:pt x="102" y="228"/>
                  </a:lnTo>
                  <a:lnTo>
                    <a:pt x="106" y="224"/>
                  </a:lnTo>
                  <a:lnTo>
                    <a:pt x="122" y="220"/>
                  </a:lnTo>
                  <a:lnTo>
                    <a:pt x="140" y="218"/>
                  </a:lnTo>
                  <a:lnTo>
                    <a:pt x="134" y="214"/>
                  </a:lnTo>
                  <a:lnTo>
                    <a:pt x="140" y="194"/>
                  </a:lnTo>
                  <a:lnTo>
                    <a:pt x="162" y="196"/>
                  </a:lnTo>
                  <a:lnTo>
                    <a:pt x="172" y="186"/>
                  </a:lnTo>
                  <a:lnTo>
                    <a:pt x="174" y="180"/>
                  </a:lnTo>
                  <a:lnTo>
                    <a:pt x="174" y="164"/>
                  </a:lnTo>
                  <a:lnTo>
                    <a:pt x="180" y="158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204" y="144"/>
                  </a:lnTo>
                  <a:lnTo>
                    <a:pt x="218" y="162"/>
                  </a:lnTo>
                  <a:lnTo>
                    <a:pt x="224" y="160"/>
                  </a:lnTo>
                  <a:lnTo>
                    <a:pt x="230" y="164"/>
                  </a:lnTo>
                  <a:lnTo>
                    <a:pt x="234" y="162"/>
                  </a:lnTo>
                  <a:lnTo>
                    <a:pt x="240" y="170"/>
                  </a:lnTo>
                  <a:lnTo>
                    <a:pt x="238" y="180"/>
                  </a:lnTo>
                  <a:lnTo>
                    <a:pt x="242" y="182"/>
                  </a:lnTo>
                  <a:lnTo>
                    <a:pt x="250" y="196"/>
                  </a:lnTo>
                  <a:lnTo>
                    <a:pt x="250" y="214"/>
                  </a:lnTo>
                  <a:lnTo>
                    <a:pt x="246" y="222"/>
                  </a:lnTo>
                  <a:lnTo>
                    <a:pt x="268" y="220"/>
                  </a:lnTo>
                  <a:lnTo>
                    <a:pt x="280" y="220"/>
                  </a:lnTo>
                  <a:lnTo>
                    <a:pt x="310" y="236"/>
                  </a:lnTo>
                  <a:lnTo>
                    <a:pt x="314" y="250"/>
                  </a:lnTo>
                  <a:lnTo>
                    <a:pt x="328" y="266"/>
                  </a:lnTo>
                  <a:lnTo>
                    <a:pt x="342" y="264"/>
                  </a:lnTo>
                  <a:lnTo>
                    <a:pt x="356" y="254"/>
                  </a:lnTo>
                  <a:lnTo>
                    <a:pt x="376" y="254"/>
                  </a:lnTo>
                  <a:lnTo>
                    <a:pt x="396" y="252"/>
                  </a:lnTo>
                  <a:lnTo>
                    <a:pt x="400" y="256"/>
                  </a:lnTo>
                  <a:lnTo>
                    <a:pt x="416" y="266"/>
                  </a:lnTo>
                  <a:lnTo>
                    <a:pt x="434" y="268"/>
                  </a:lnTo>
                  <a:lnTo>
                    <a:pt x="442" y="266"/>
                  </a:lnTo>
                  <a:lnTo>
                    <a:pt x="444" y="276"/>
                  </a:lnTo>
                  <a:lnTo>
                    <a:pt x="456" y="264"/>
                  </a:lnTo>
                  <a:lnTo>
                    <a:pt x="482" y="248"/>
                  </a:lnTo>
                  <a:lnTo>
                    <a:pt x="492" y="246"/>
                  </a:lnTo>
                  <a:lnTo>
                    <a:pt x="502" y="244"/>
                  </a:lnTo>
                  <a:lnTo>
                    <a:pt x="508" y="244"/>
                  </a:lnTo>
                  <a:lnTo>
                    <a:pt x="524" y="236"/>
                  </a:lnTo>
                  <a:lnTo>
                    <a:pt x="540" y="216"/>
                  </a:lnTo>
                  <a:lnTo>
                    <a:pt x="534" y="204"/>
                  </a:lnTo>
                  <a:lnTo>
                    <a:pt x="534" y="196"/>
                  </a:lnTo>
                  <a:lnTo>
                    <a:pt x="536" y="192"/>
                  </a:lnTo>
                  <a:lnTo>
                    <a:pt x="540" y="190"/>
                  </a:lnTo>
                  <a:lnTo>
                    <a:pt x="548" y="188"/>
                  </a:lnTo>
                  <a:lnTo>
                    <a:pt x="552" y="190"/>
                  </a:lnTo>
                  <a:lnTo>
                    <a:pt x="554" y="196"/>
                  </a:lnTo>
                  <a:lnTo>
                    <a:pt x="564" y="190"/>
                  </a:lnTo>
                  <a:lnTo>
                    <a:pt x="568" y="180"/>
                  </a:lnTo>
                  <a:lnTo>
                    <a:pt x="572" y="172"/>
                  </a:lnTo>
                  <a:lnTo>
                    <a:pt x="586" y="166"/>
                  </a:lnTo>
                  <a:lnTo>
                    <a:pt x="590" y="148"/>
                  </a:lnTo>
                  <a:lnTo>
                    <a:pt x="590" y="138"/>
                  </a:lnTo>
                  <a:lnTo>
                    <a:pt x="604" y="130"/>
                  </a:lnTo>
                  <a:lnTo>
                    <a:pt x="612" y="134"/>
                  </a:lnTo>
                  <a:lnTo>
                    <a:pt x="616" y="122"/>
                  </a:lnTo>
                  <a:lnTo>
                    <a:pt x="610" y="114"/>
                  </a:lnTo>
                  <a:lnTo>
                    <a:pt x="596" y="110"/>
                  </a:lnTo>
                  <a:lnTo>
                    <a:pt x="584" y="118"/>
                  </a:lnTo>
                  <a:lnTo>
                    <a:pt x="564" y="120"/>
                  </a:lnTo>
                  <a:lnTo>
                    <a:pt x="560" y="102"/>
                  </a:lnTo>
                  <a:lnTo>
                    <a:pt x="554" y="88"/>
                  </a:lnTo>
                  <a:lnTo>
                    <a:pt x="556" y="80"/>
                  </a:lnTo>
                  <a:lnTo>
                    <a:pt x="564" y="84"/>
                  </a:lnTo>
                  <a:lnTo>
                    <a:pt x="578" y="84"/>
                  </a:lnTo>
                  <a:lnTo>
                    <a:pt x="578" y="76"/>
                  </a:lnTo>
                  <a:lnTo>
                    <a:pt x="582" y="70"/>
                  </a:lnTo>
                  <a:lnTo>
                    <a:pt x="578" y="66"/>
                  </a:lnTo>
                  <a:lnTo>
                    <a:pt x="582" y="40"/>
                  </a:lnTo>
                  <a:lnTo>
                    <a:pt x="584" y="30"/>
                  </a:lnTo>
                  <a:lnTo>
                    <a:pt x="572" y="22"/>
                  </a:lnTo>
                  <a:lnTo>
                    <a:pt x="574" y="16"/>
                  </a:lnTo>
                  <a:lnTo>
                    <a:pt x="582" y="10"/>
                  </a:lnTo>
                  <a:lnTo>
                    <a:pt x="598" y="4"/>
                  </a:lnTo>
                  <a:lnTo>
                    <a:pt x="616" y="0"/>
                  </a:lnTo>
                  <a:lnTo>
                    <a:pt x="626" y="2"/>
                  </a:lnTo>
                  <a:lnTo>
                    <a:pt x="634" y="6"/>
                  </a:lnTo>
                  <a:lnTo>
                    <a:pt x="656" y="18"/>
                  </a:lnTo>
                  <a:lnTo>
                    <a:pt x="668" y="28"/>
                  </a:lnTo>
                  <a:lnTo>
                    <a:pt x="690" y="46"/>
                  </a:lnTo>
                  <a:lnTo>
                    <a:pt x="730" y="52"/>
                  </a:lnTo>
                  <a:lnTo>
                    <a:pt x="746" y="66"/>
                  </a:lnTo>
                  <a:lnTo>
                    <a:pt x="768" y="56"/>
                  </a:lnTo>
                  <a:lnTo>
                    <a:pt x="768" y="50"/>
                  </a:lnTo>
                  <a:lnTo>
                    <a:pt x="782" y="36"/>
                  </a:lnTo>
                  <a:lnTo>
                    <a:pt x="792" y="42"/>
                  </a:lnTo>
                  <a:lnTo>
                    <a:pt x="798" y="100"/>
                  </a:lnTo>
                  <a:lnTo>
                    <a:pt x="782" y="106"/>
                  </a:lnTo>
                  <a:lnTo>
                    <a:pt x="804" y="144"/>
                  </a:lnTo>
                  <a:lnTo>
                    <a:pt x="798" y="156"/>
                  </a:lnTo>
                  <a:lnTo>
                    <a:pt x="792" y="148"/>
                  </a:lnTo>
                  <a:lnTo>
                    <a:pt x="788" y="164"/>
                  </a:lnTo>
                  <a:lnTo>
                    <a:pt x="778" y="180"/>
                  </a:lnTo>
                  <a:lnTo>
                    <a:pt x="782" y="192"/>
                  </a:lnTo>
                  <a:lnTo>
                    <a:pt x="768" y="188"/>
                  </a:lnTo>
                  <a:lnTo>
                    <a:pt x="758" y="184"/>
                  </a:lnTo>
                  <a:lnTo>
                    <a:pt x="758" y="190"/>
                  </a:lnTo>
                  <a:lnTo>
                    <a:pt x="754" y="204"/>
                  </a:lnTo>
                  <a:lnTo>
                    <a:pt x="742" y="228"/>
                  </a:lnTo>
                  <a:lnTo>
                    <a:pt x="720" y="244"/>
                  </a:lnTo>
                  <a:lnTo>
                    <a:pt x="714" y="260"/>
                  </a:lnTo>
                  <a:lnTo>
                    <a:pt x="702" y="238"/>
                  </a:lnTo>
                  <a:lnTo>
                    <a:pt x="690" y="226"/>
                  </a:lnTo>
                  <a:lnTo>
                    <a:pt x="674" y="250"/>
                  </a:lnTo>
                  <a:lnTo>
                    <a:pt x="666" y="274"/>
                  </a:lnTo>
                  <a:lnTo>
                    <a:pt x="648" y="282"/>
                  </a:lnTo>
                  <a:lnTo>
                    <a:pt x="658" y="294"/>
                  </a:lnTo>
                  <a:lnTo>
                    <a:pt x="670" y="292"/>
                  </a:lnTo>
                  <a:lnTo>
                    <a:pt x="684" y="304"/>
                  </a:lnTo>
                  <a:lnTo>
                    <a:pt x="704" y="292"/>
                  </a:lnTo>
                  <a:lnTo>
                    <a:pt x="724" y="290"/>
                  </a:lnTo>
                  <a:lnTo>
                    <a:pt x="736" y="296"/>
                  </a:lnTo>
                  <a:lnTo>
                    <a:pt x="710" y="316"/>
                  </a:lnTo>
                  <a:lnTo>
                    <a:pt x="698" y="350"/>
                  </a:lnTo>
                  <a:lnTo>
                    <a:pt x="720" y="354"/>
                  </a:lnTo>
                  <a:lnTo>
                    <a:pt x="742" y="380"/>
                  </a:lnTo>
                  <a:lnTo>
                    <a:pt x="760" y="392"/>
                  </a:lnTo>
                  <a:lnTo>
                    <a:pt x="748" y="400"/>
                  </a:lnTo>
                  <a:lnTo>
                    <a:pt x="742" y="412"/>
                  </a:lnTo>
                  <a:lnTo>
                    <a:pt x="772" y="416"/>
                  </a:lnTo>
                  <a:lnTo>
                    <a:pt x="774" y="440"/>
                  </a:lnTo>
                  <a:lnTo>
                    <a:pt x="772" y="464"/>
                  </a:lnTo>
                  <a:lnTo>
                    <a:pt x="762" y="488"/>
                  </a:lnTo>
                  <a:lnTo>
                    <a:pt x="760" y="500"/>
                  </a:lnTo>
                  <a:lnTo>
                    <a:pt x="762" y="502"/>
                  </a:lnTo>
                  <a:lnTo>
                    <a:pt x="758" y="520"/>
                  </a:lnTo>
                  <a:lnTo>
                    <a:pt x="744" y="540"/>
                  </a:lnTo>
                  <a:lnTo>
                    <a:pt x="734" y="560"/>
                  </a:lnTo>
                  <a:lnTo>
                    <a:pt x="720" y="564"/>
                  </a:lnTo>
                  <a:lnTo>
                    <a:pt x="716" y="580"/>
                  </a:lnTo>
                  <a:lnTo>
                    <a:pt x="684" y="594"/>
                  </a:lnTo>
                  <a:lnTo>
                    <a:pt x="668" y="594"/>
                  </a:lnTo>
                  <a:lnTo>
                    <a:pt x="656" y="602"/>
                  </a:lnTo>
                  <a:lnTo>
                    <a:pt x="658" y="616"/>
                  </a:lnTo>
                  <a:lnTo>
                    <a:pt x="618" y="632"/>
                  </a:lnTo>
                  <a:lnTo>
                    <a:pt x="618" y="640"/>
                  </a:lnTo>
                  <a:lnTo>
                    <a:pt x="614" y="644"/>
                  </a:lnTo>
                  <a:lnTo>
                    <a:pt x="618" y="650"/>
                  </a:lnTo>
                  <a:lnTo>
                    <a:pt x="614" y="656"/>
                  </a:lnTo>
                  <a:lnTo>
                    <a:pt x="608" y="652"/>
                  </a:lnTo>
                  <a:lnTo>
                    <a:pt x="602" y="642"/>
                  </a:lnTo>
                  <a:lnTo>
                    <a:pt x="604" y="630"/>
                  </a:lnTo>
                  <a:lnTo>
                    <a:pt x="600" y="630"/>
                  </a:lnTo>
                  <a:lnTo>
                    <a:pt x="594" y="636"/>
                  </a:lnTo>
                  <a:lnTo>
                    <a:pt x="590" y="630"/>
                  </a:lnTo>
                  <a:lnTo>
                    <a:pt x="582" y="632"/>
                  </a:lnTo>
                  <a:lnTo>
                    <a:pt x="572" y="634"/>
                  </a:lnTo>
                  <a:lnTo>
                    <a:pt x="454" y="678"/>
                  </a:lnTo>
                  <a:lnTo>
                    <a:pt x="124" y="560"/>
                  </a:lnTo>
                  <a:lnTo>
                    <a:pt x="34" y="486"/>
                  </a:lnTo>
                  <a:lnTo>
                    <a:pt x="4" y="3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8" name="Freeform 545"/>
            <p:cNvSpPr>
              <a:spLocks/>
            </p:cNvSpPr>
            <p:nvPr/>
          </p:nvSpPr>
          <p:spPr bwMode="ltGray">
            <a:xfrm>
              <a:off x="6762750" y="4291013"/>
              <a:ext cx="115888" cy="17303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2" y="30"/>
                </a:cxn>
                <a:cxn ang="0">
                  <a:pos x="8" y="36"/>
                </a:cxn>
                <a:cxn ang="0">
                  <a:pos x="6" y="42"/>
                </a:cxn>
                <a:cxn ang="0">
                  <a:pos x="14" y="58"/>
                </a:cxn>
                <a:cxn ang="0">
                  <a:pos x="20" y="68"/>
                </a:cxn>
                <a:cxn ang="0">
                  <a:pos x="20" y="72"/>
                </a:cxn>
                <a:cxn ang="0">
                  <a:pos x="30" y="74"/>
                </a:cxn>
                <a:cxn ang="0">
                  <a:pos x="38" y="80"/>
                </a:cxn>
                <a:cxn ang="0">
                  <a:pos x="42" y="84"/>
                </a:cxn>
                <a:cxn ang="0">
                  <a:pos x="54" y="88"/>
                </a:cxn>
                <a:cxn ang="0">
                  <a:pos x="58" y="92"/>
                </a:cxn>
                <a:cxn ang="0">
                  <a:pos x="66" y="94"/>
                </a:cxn>
                <a:cxn ang="0">
                  <a:pos x="74" y="90"/>
                </a:cxn>
                <a:cxn ang="0">
                  <a:pos x="74" y="84"/>
                </a:cxn>
                <a:cxn ang="0">
                  <a:pos x="68" y="68"/>
                </a:cxn>
                <a:cxn ang="0">
                  <a:pos x="62" y="62"/>
                </a:cxn>
                <a:cxn ang="0">
                  <a:pos x="60" y="62"/>
                </a:cxn>
                <a:cxn ang="0">
                  <a:pos x="58" y="50"/>
                </a:cxn>
                <a:cxn ang="0">
                  <a:pos x="62" y="42"/>
                </a:cxn>
                <a:cxn ang="0">
                  <a:pos x="62" y="36"/>
                </a:cxn>
                <a:cxn ang="0">
                  <a:pos x="56" y="22"/>
                </a:cxn>
                <a:cxn ang="0">
                  <a:pos x="36" y="4"/>
                </a:cxn>
                <a:cxn ang="0">
                  <a:pos x="20" y="0"/>
                </a:cxn>
                <a:cxn ang="0">
                  <a:pos x="0" y="2"/>
                </a:cxn>
              </a:cxnLst>
              <a:rect l="0" t="0" r="r" b="b"/>
              <a:pathLst>
                <a:path w="75" h="95">
                  <a:moveTo>
                    <a:pt x="0" y="2"/>
                  </a:moveTo>
                  <a:lnTo>
                    <a:pt x="2" y="10"/>
                  </a:lnTo>
                  <a:lnTo>
                    <a:pt x="2" y="30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14" y="58"/>
                  </a:lnTo>
                  <a:lnTo>
                    <a:pt x="20" y="68"/>
                  </a:lnTo>
                  <a:lnTo>
                    <a:pt x="20" y="72"/>
                  </a:lnTo>
                  <a:lnTo>
                    <a:pt x="30" y="74"/>
                  </a:lnTo>
                  <a:lnTo>
                    <a:pt x="38" y="80"/>
                  </a:lnTo>
                  <a:lnTo>
                    <a:pt x="42" y="84"/>
                  </a:lnTo>
                  <a:lnTo>
                    <a:pt x="54" y="88"/>
                  </a:lnTo>
                  <a:lnTo>
                    <a:pt x="58" y="92"/>
                  </a:lnTo>
                  <a:lnTo>
                    <a:pt x="66" y="94"/>
                  </a:lnTo>
                  <a:lnTo>
                    <a:pt x="74" y="90"/>
                  </a:lnTo>
                  <a:lnTo>
                    <a:pt x="74" y="84"/>
                  </a:lnTo>
                  <a:lnTo>
                    <a:pt x="68" y="68"/>
                  </a:lnTo>
                  <a:lnTo>
                    <a:pt x="62" y="62"/>
                  </a:lnTo>
                  <a:lnTo>
                    <a:pt x="60" y="62"/>
                  </a:lnTo>
                  <a:lnTo>
                    <a:pt x="58" y="50"/>
                  </a:lnTo>
                  <a:lnTo>
                    <a:pt x="62" y="42"/>
                  </a:lnTo>
                  <a:lnTo>
                    <a:pt x="62" y="36"/>
                  </a:lnTo>
                  <a:lnTo>
                    <a:pt x="56" y="22"/>
                  </a:lnTo>
                  <a:lnTo>
                    <a:pt x="36" y="4"/>
                  </a:lnTo>
                  <a:lnTo>
                    <a:pt x="20" y="0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29" name="Freeform 546"/>
            <p:cNvSpPr>
              <a:spLocks/>
            </p:cNvSpPr>
            <p:nvPr/>
          </p:nvSpPr>
          <p:spPr bwMode="ltGray">
            <a:xfrm>
              <a:off x="6796088" y="3683000"/>
              <a:ext cx="233362" cy="51435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40" y="14"/>
                </a:cxn>
                <a:cxn ang="0">
                  <a:pos x="54" y="8"/>
                </a:cxn>
                <a:cxn ang="0">
                  <a:pos x="52" y="0"/>
                </a:cxn>
                <a:cxn ang="0">
                  <a:pos x="62" y="2"/>
                </a:cxn>
                <a:cxn ang="0">
                  <a:pos x="64" y="8"/>
                </a:cxn>
                <a:cxn ang="0">
                  <a:pos x="80" y="8"/>
                </a:cxn>
                <a:cxn ang="0">
                  <a:pos x="90" y="8"/>
                </a:cxn>
                <a:cxn ang="0">
                  <a:pos x="92" y="12"/>
                </a:cxn>
                <a:cxn ang="0">
                  <a:pos x="88" y="16"/>
                </a:cxn>
                <a:cxn ang="0">
                  <a:pos x="90" y="24"/>
                </a:cxn>
                <a:cxn ang="0">
                  <a:pos x="98" y="22"/>
                </a:cxn>
                <a:cxn ang="0">
                  <a:pos x="108" y="22"/>
                </a:cxn>
                <a:cxn ang="0">
                  <a:pos x="104" y="28"/>
                </a:cxn>
                <a:cxn ang="0">
                  <a:pos x="100" y="36"/>
                </a:cxn>
                <a:cxn ang="0">
                  <a:pos x="90" y="40"/>
                </a:cxn>
                <a:cxn ang="0">
                  <a:pos x="88" y="50"/>
                </a:cxn>
                <a:cxn ang="0">
                  <a:pos x="76" y="68"/>
                </a:cxn>
                <a:cxn ang="0">
                  <a:pos x="74" y="76"/>
                </a:cxn>
                <a:cxn ang="0">
                  <a:pos x="74" y="80"/>
                </a:cxn>
                <a:cxn ang="0">
                  <a:pos x="72" y="84"/>
                </a:cxn>
                <a:cxn ang="0">
                  <a:pos x="88" y="100"/>
                </a:cxn>
                <a:cxn ang="0">
                  <a:pos x="90" y="106"/>
                </a:cxn>
                <a:cxn ang="0">
                  <a:pos x="90" y="108"/>
                </a:cxn>
                <a:cxn ang="0">
                  <a:pos x="102" y="116"/>
                </a:cxn>
                <a:cxn ang="0">
                  <a:pos x="108" y="118"/>
                </a:cxn>
                <a:cxn ang="0">
                  <a:pos x="118" y="124"/>
                </a:cxn>
                <a:cxn ang="0">
                  <a:pos x="128" y="136"/>
                </a:cxn>
                <a:cxn ang="0">
                  <a:pos x="130" y="140"/>
                </a:cxn>
                <a:cxn ang="0">
                  <a:pos x="132" y="144"/>
                </a:cxn>
                <a:cxn ang="0">
                  <a:pos x="134" y="152"/>
                </a:cxn>
                <a:cxn ang="0">
                  <a:pos x="142" y="168"/>
                </a:cxn>
                <a:cxn ang="0">
                  <a:pos x="140" y="174"/>
                </a:cxn>
                <a:cxn ang="0">
                  <a:pos x="146" y="186"/>
                </a:cxn>
                <a:cxn ang="0">
                  <a:pos x="142" y="198"/>
                </a:cxn>
                <a:cxn ang="0">
                  <a:pos x="144" y="202"/>
                </a:cxn>
                <a:cxn ang="0">
                  <a:pos x="144" y="208"/>
                </a:cxn>
                <a:cxn ang="0">
                  <a:pos x="142" y="216"/>
                </a:cxn>
                <a:cxn ang="0">
                  <a:pos x="132" y="226"/>
                </a:cxn>
                <a:cxn ang="0">
                  <a:pos x="126" y="230"/>
                </a:cxn>
                <a:cxn ang="0">
                  <a:pos x="124" y="236"/>
                </a:cxn>
                <a:cxn ang="0">
                  <a:pos x="120" y="246"/>
                </a:cxn>
                <a:cxn ang="0">
                  <a:pos x="100" y="252"/>
                </a:cxn>
                <a:cxn ang="0">
                  <a:pos x="92" y="258"/>
                </a:cxn>
                <a:cxn ang="0">
                  <a:pos x="88" y="266"/>
                </a:cxn>
                <a:cxn ang="0">
                  <a:pos x="78" y="274"/>
                </a:cxn>
                <a:cxn ang="0">
                  <a:pos x="72" y="280"/>
                </a:cxn>
                <a:cxn ang="0">
                  <a:pos x="72" y="282"/>
                </a:cxn>
                <a:cxn ang="0">
                  <a:pos x="60" y="284"/>
                </a:cxn>
                <a:cxn ang="0">
                  <a:pos x="64" y="280"/>
                </a:cxn>
                <a:cxn ang="0">
                  <a:pos x="64" y="262"/>
                </a:cxn>
                <a:cxn ang="0">
                  <a:pos x="64" y="256"/>
                </a:cxn>
                <a:cxn ang="0">
                  <a:pos x="54" y="256"/>
                </a:cxn>
                <a:cxn ang="0">
                  <a:pos x="74" y="200"/>
                </a:cxn>
                <a:cxn ang="0">
                  <a:pos x="84" y="136"/>
                </a:cxn>
                <a:cxn ang="0">
                  <a:pos x="16" y="70"/>
                </a:cxn>
                <a:cxn ang="0">
                  <a:pos x="0" y="38"/>
                </a:cxn>
                <a:cxn ang="0">
                  <a:pos x="8" y="28"/>
                </a:cxn>
                <a:cxn ang="0">
                  <a:pos x="12" y="20"/>
                </a:cxn>
              </a:cxnLst>
              <a:rect l="0" t="0" r="r" b="b"/>
              <a:pathLst>
                <a:path w="147" h="285">
                  <a:moveTo>
                    <a:pt x="12" y="20"/>
                  </a:moveTo>
                  <a:lnTo>
                    <a:pt x="24" y="20"/>
                  </a:lnTo>
                  <a:lnTo>
                    <a:pt x="26" y="14"/>
                  </a:lnTo>
                  <a:lnTo>
                    <a:pt x="40" y="14"/>
                  </a:lnTo>
                  <a:lnTo>
                    <a:pt x="54" y="8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80" y="8"/>
                  </a:lnTo>
                  <a:lnTo>
                    <a:pt x="90" y="8"/>
                  </a:lnTo>
                  <a:lnTo>
                    <a:pt x="92" y="12"/>
                  </a:lnTo>
                  <a:lnTo>
                    <a:pt x="88" y="16"/>
                  </a:lnTo>
                  <a:lnTo>
                    <a:pt x="90" y="24"/>
                  </a:lnTo>
                  <a:lnTo>
                    <a:pt x="98" y="22"/>
                  </a:lnTo>
                  <a:lnTo>
                    <a:pt x="108" y="22"/>
                  </a:lnTo>
                  <a:lnTo>
                    <a:pt x="104" y="28"/>
                  </a:lnTo>
                  <a:lnTo>
                    <a:pt x="100" y="36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76" y="68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88" y="100"/>
                  </a:lnTo>
                  <a:lnTo>
                    <a:pt x="90" y="106"/>
                  </a:lnTo>
                  <a:lnTo>
                    <a:pt x="90" y="108"/>
                  </a:lnTo>
                  <a:lnTo>
                    <a:pt x="102" y="116"/>
                  </a:lnTo>
                  <a:lnTo>
                    <a:pt x="108" y="118"/>
                  </a:lnTo>
                  <a:lnTo>
                    <a:pt x="118" y="124"/>
                  </a:lnTo>
                  <a:lnTo>
                    <a:pt x="128" y="136"/>
                  </a:lnTo>
                  <a:lnTo>
                    <a:pt x="130" y="140"/>
                  </a:lnTo>
                  <a:lnTo>
                    <a:pt x="132" y="144"/>
                  </a:lnTo>
                  <a:lnTo>
                    <a:pt x="134" y="152"/>
                  </a:lnTo>
                  <a:lnTo>
                    <a:pt x="142" y="168"/>
                  </a:lnTo>
                  <a:lnTo>
                    <a:pt x="140" y="174"/>
                  </a:lnTo>
                  <a:lnTo>
                    <a:pt x="146" y="186"/>
                  </a:lnTo>
                  <a:lnTo>
                    <a:pt x="142" y="198"/>
                  </a:lnTo>
                  <a:lnTo>
                    <a:pt x="144" y="202"/>
                  </a:lnTo>
                  <a:lnTo>
                    <a:pt x="144" y="208"/>
                  </a:lnTo>
                  <a:lnTo>
                    <a:pt x="142" y="216"/>
                  </a:lnTo>
                  <a:lnTo>
                    <a:pt x="132" y="226"/>
                  </a:lnTo>
                  <a:lnTo>
                    <a:pt x="126" y="230"/>
                  </a:lnTo>
                  <a:lnTo>
                    <a:pt x="124" y="236"/>
                  </a:lnTo>
                  <a:lnTo>
                    <a:pt x="120" y="246"/>
                  </a:lnTo>
                  <a:lnTo>
                    <a:pt x="100" y="252"/>
                  </a:lnTo>
                  <a:lnTo>
                    <a:pt x="92" y="258"/>
                  </a:lnTo>
                  <a:lnTo>
                    <a:pt x="88" y="266"/>
                  </a:lnTo>
                  <a:lnTo>
                    <a:pt x="78" y="274"/>
                  </a:lnTo>
                  <a:lnTo>
                    <a:pt x="72" y="280"/>
                  </a:lnTo>
                  <a:lnTo>
                    <a:pt x="72" y="282"/>
                  </a:lnTo>
                  <a:lnTo>
                    <a:pt x="60" y="284"/>
                  </a:lnTo>
                  <a:lnTo>
                    <a:pt x="64" y="280"/>
                  </a:lnTo>
                  <a:lnTo>
                    <a:pt x="64" y="262"/>
                  </a:lnTo>
                  <a:lnTo>
                    <a:pt x="64" y="256"/>
                  </a:lnTo>
                  <a:lnTo>
                    <a:pt x="54" y="256"/>
                  </a:lnTo>
                  <a:lnTo>
                    <a:pt x="74" y="200"/>
                  </a:lnTo>
                  <a:lnTo>
                    <a:pt x="84" y="136"/>
                  </a:lnTo>
                  <a:lnTo>
                    <a:pt x="16" y="70"/>
                  </a:lnTo>
                  <a:lnTo>
                    <a:pt x="0" y="38"/>
                  </a:lnTo>
                  <a:lnTo>
                    <a:pt x="8" y="28"/>
                  </a:lnTo>
                  <a:lnTo>
                    <a:pt x="12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0" name="Freeform 547"/>
            <p:cNvSpPr>
              <a:spLocks/>
            </p:cNvSpPr>
            <p:nvPr/>
          </p:nvSpPr>
          <p:spPr bwMode="ltGray">
            <a:xfrm>
              <a:off x="6738938" y="3733800"/>
              <a:ext cx="233362" cy="296863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28" y="16"/>
                </a:cxn>
                <a:cxn ang="0">
                  <a:pos x="30" y="1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4" y="8"/>
                </a:cxn>
                <a:cxn ang="0">
                  <a:pos x="56" y="20"/>
                </a:cxn>
                <a:cxn ang="0">
                  <a:pos x="56" y="2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8" y="32"/>
                </a:cxn>
                <a:cxn ang="0">
                  <a:pos x="80" y="44"/>
                </a:cxn>
                <a:cxn ang="0">
                  <a:pos x="78" y="48"/>
                </a:cxn>
                <a:cxn ang="0">
                  <a:pos x="72" y="48"/>
                </a:cxn>
                <a:cxn ang="0">
                  <a:pos x="96" y="64"/>
                </a:cxn>
                <a:cxn ang="0">
                  <a:pos x="96" y="70"/>
                </a:cxn>
                <a:cxn ang="0">
                  <a:pos x="116" y="90"/>
                </a:cxn>
                <a:cxn ang="0">
                  <a:pos x="124" y="92"/>
                </a:cxn>
                <a:cxn ang="0">
                  <a:pos x="126" y="100"/>
                </a:cxn>
                <a:cxn ang="0">
                  <a:pos x="132" y="100"/>
                </a:cxn>
                <a:cxn ang="0">
                  <a:pos x="134" y="106"/>
                </a:cxn>
                <a:cxn ang="0">
                  <a:pos x="142" y="110"/>
                </a:cxn>
                <a:cxn ang="0">
                  <a:pos x="142" y="112"/>
                </a:cxn>
                <a:cxn ang="0">
                  <a:pos x="138" y="116"/>
                </a:cxn>
                <a:cxn ang="0">
                  <a:pos x="140" y="122"/>
                </a:cxn>
                <a:cxn ang="0">
                  <a:pos x="144" y="126"/>
                </a:cxn>
                <a:cxn ang="0">
                  <a:pos x="144" y="128"/>
                </a:cxn>
                <a:cxn ang="0">
                  <a:pos x="138" y="130"/>
                </a:cxn>
                <a:cxn ang="0">
                  <a:pos x="142" y="134"/>
                </a:cxn>
                <a:cxn ang="0">
                  <a:pos x="146" y="146"/>
                </a:cxn>
                <a:cxn ang="0">
                  <a:pos x="136" y="160"/>
                </a:cxn>
                <a:cxn ang="0">
                  <a:pos x="92" y="164"/>
                </a:cxn>
                <a:cxn ang="0">
                  <a:pos x="18" y="100"/>
                </a:cxn>
                <a:cxn ang="0">
                  <a:pos x="0" y="36"/>
                </a:cxn>
                <a:cxn ang="0">
                  <a:pos x="18" y="20"/>
                </a:cxn>
              </a:cxnLst>
              <a:rect l="0" t="0" r="r" b="b"/>
              <a:pathLst>
                <a:path w="147" h="165">
                  <a:moveTo>
                    <a:pt x="18" y="20"/>
                  </a:moveTo>
                  <a:lnTo>
                    <a:pt x="30" y="24"/>
                  </a:lnTo>
                  <a:lnTo>
                    <a:pt x="32" y="20"/>
                  </a:lnTo>
                  <a:lnTo>
                    <a:pt x="28" y="16"/>
                  </a:lnTo>
                  <a:lnTo>
                    <a:pt x="30" y="1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8"/>
                  </a:lnTo>
                  <a:lnTo>
                    <a:pt x="56" y="20"/>
                  </a:lnTo>
                  <a:lnTo>
                    <a:pt x="56" y="2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96" y="64"/>
                  </a:lnTo>
                  <a:lnTo>
                    <a:pt x="96" y="70"/>
                  </a:lnTo>
                  <a:lnTo>
                    <a:pt x="116" y="90"/>
                  </a:lnTo>
                  <a:lnTo>
                    <a:pt x="124" y="92"/>
                  </a:lnTo>
                  <a:lnTo>
                    <a:pt x="126" y="100"/>
                  </a:lnTo>
                  <a:lnTo>
                    <a:pt x="132" y="100"/>
                  </a:lnTo>
                  <a:lnTo>
                    <a:pt x="134" y="106"/>
                  </a:lnTo>
                  <a:lnTo>
                    <a:pt x="142" y="110"/>
                  </a:lnTo>
                  <a:lnTo>
                    <a:pt x="142" y="112"/>
                  </a:lnTo>
                  <a:lnTo>
                    <a:pt x="138" y="116"/>
                  </a:lnTo>
                  <a:lnTo>
                    <a:pt x="140" y="122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38" y="130"/>
                  </a:lnTo>
                  <a:lnTo>
                    <a:pt x="142" y="134"/>
                  </a:lnTo>
                  <a:lnTo>
                    <a:pt x="146" y="146"/>
                  </a:lnTo>
                  <a:lnTo>
                    <a:pt x="136" y="160"/>
                  </a:lnTo>
                  <a:lnTo>
                    <a:pt x="92" y="164"/>
                  </a:lnTo>
                  <a:lnTo>
                    <a:pt x="18" y="100"/>
                  </a:lnTo>
                  <a:lnTo>
                    <a:pt x="0" y="36"/>
                  </a:lnTo>
                  <a:lnTo>
                    <a:pt x="18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1" name="Freeform 548"/>
            <p:cNvSpPr>
              <a:spLocks/>
            </p:cNvSpPr>
            <p:nvPr/>
          </p:nvSpPr>
          <p:spPr bwMode="ltGray">
            <a:xfrm>
              <a:off x="6807200" y="3987800"/>
              <a:ext cx="171450" cy="160338"/>
            </a:xfrm>
            <a:custGeom>
              <a:avLst/>
              <a:gdLst/>
              <a:ahLst/>
              <a:cxnLst>
                <a:cxn ang="0">
                  <a:pos x="100" y="10"/>
                </a:cxn>
                <a:cxn ang="0">
                  <a:pos x="100" y="20"/>
                </a:cxn>
                <a:cxn ang="0">
                  <a:pos x="108" y="26"/>
                </a:cxn>
                <a:cxn ang="0">
                  <a:pos x="108" y="28"/>
                </a:cxn>
                <a:cxn ang="0">
                  <a:pos x="102" y="34"/>
                </a:cxn>
                <a:cxn ang="0">
                  <a:pos x="102" y="42"/>
                </a:cxn>
                <a:cxn ang="0">
                  <a:pos x="98" y="48"/>
                </a:cxn>
                <a:cxn ang="0">
                  <a:pos x="96" y="50"/>
                </a:cxn>
                <a:cxn ang="0">
                  <a:pos x="92" y="46"/>
                </a:cxn>
                <a:cxn ang="0">
                  <a:pos x="90" y="48"/>
                </a:cxn>
                <a:cxn ang="0">
                  <a:pos x="90" y="52"/>
                </a:cxn>
                <a:cxn ang="0">
                  <a:pos x="82" y="52"/>
                </a:cxn>
                <a:cxn ang="0">
                  <a:pos x="84" y="58"/>
                </a:cxn>
                <a:cxn ang="0">
                  <a:pos x="82" y="68"/>
                </a:cxn>
                <a:cxn ang="0">
                  <a:pos x="74" y="66"/>
                </a:cxn>
                <a:cxn ang="0">
                  <a:pos x="72" y="70"/>
                </a:cxn>
                <a:cxn ang="0">
                  <a:pos x="62" y="70"/>
                </a:cxn>
                <a:cxn ang="0">
                  <a:pos x="60" y="78"/>
                </a:cxn>
                <a:cxn ang="0">
                  <a:pos x="56" y="80"/>
                </a:cxn>
                <a:cxn ang="0">
                  <a:pos x="50" y="88"/>
                </a:cxn>
                <a:cxn ang="0">
                  <a:pos x="46" y="86"/>
                </a:cxn>
                <a:cxn ang="0">
                  <a:pos x="36" y="84"/>
                </a:cxn>
                <a:cxn ang="0">
                  <a:pos x="34" y="82"/>
                </a:cxn>
                <a:cxn ang="0">
                  <a:pos x="36" y="74"/>
                </a:cxn>
                <a:cxn ang="0">
                  <a:pos x="36" y="72"/>
                </a:cxn>
                <a:cxn ang="0">
                  <a:pos x="32" y="78"/>
                </a:cxn>
                <a:cxn ang="0">
                  <a:pos x="28" y="76"/>
                </a:cxn>
                <a:cxn ang="0">
                  <a:pos x="24" y="64"/>
                </a:cxn>
                <a:cxn ang="0">
                  <a:pos x="0" y="18"/>
                </a:cxn>
                <a:cxn ang="0">
                  <a:pos x="34" y="0"/>
                </a:cxn>
                <a:cxn ang="0">
                  <a:pos x="58" y="8"/>
                </a:cxn>
                <a:cxn ang="0">
                  <a:pos x="62" y="16"/>
                </a:cxn>
                <a:cxn ang="0">
                  <a:pos x="70" y="14"/>
                </a:cxn>
                <a:cxn ang="0">
                  <a:pos x="74" y="16"/>
                </a:cxn>
                <a:cxn ang="0">
                  <a:pos x="80" y="18"/>
                </a:cxn>
                <a:cxn ang="0">
                  <a:pos x="80" y="10"/>
                </a:cxn>
                <a:cxn ang="0">
                  <a:pos x="88" y="8"/>
                </a:cxn>
                <a:cxn ang="0">
                  <a:pos x="92" y="14"/>
                </a:cxn>
                <a:cxn ang="0">
                  <a:pos x="100" y="10"/>
                </a:cxn>
              </a:cxnLst>
              <a:rect l="0" t="0" r="r" b="b"/>
              <a:pathLst>
                <a:path w="109" h="89">
                  <a:moveTo>
                    <a:pt x="100" y="10"/>
                  </a:moveTo>
                  <a:lnTo>
                    <a:pt x="100" y="20"/>
                  </a:lnTo>
                  <a:lnTo>
                    <a:pt x="108" y="26"/>
                  </a:lnTo>
                  <a:lnTo>
                    <a:pt x="108" y="28"/>
                  </a:lnTo>
                  <a:lnTo>
                    <a:pt x="102" y="34"/>
                  </a:lnTo>
                  <a:lnTo>
                    <a:pt x="102" y="42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46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82" y="52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7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0" y="88"/>
                  </a:lnTo>
                  <a:lnTo>
                    <a:pt x="46" y="86"/>
                  </a:lnTo>
                  <a:lnTo>
                    <a:pt x="36" y="84"/>
                  </a:lnTo>
                  <a:lnTo>
                    <a:pt x="34" y="82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4" y="64"/>
                  </a:lnTo>
                  <a:lnTo>
                    <a:pt x="0" y="18"/>
                  </a:lnTo>
                  <a:lnTo>
                    <a:pt x="34" y="0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70" y="14"/>
                  </a:lnTo>
                  <a:lnTo>
                    <a:pt x="74" y="16"/>
                  </a:lnTo>
                  <a:lnTo>
                    <a:pt x="80" y="18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2" y="14"/>
                  </a:lnTo>
                  <a:lnTo>
                    <a:pt x="10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2" name="Freeform 549"/>
            <p:cNvSpPr>
              <a:spLocks/>
            </p:cNvSpPr>
            <p:nvPr/>
          </p:nvSpPr>
          <p:spPr bwMode="ltGray">
            <a:xfrm>
              <a:off x="6661150" y="3795713"/>
              <a:ext cx="257175" cy="525462"/>
            </a:xfrm>
            <a:custGeom>
              <a:avLst/>
              <a:gdLst/>
              <a:ahLst/>
              <a:cxnLst>
                <a:cxn ang="0">
                  <a:pos x="158" y="110"/>
                </a:cxn>
                <a:cxn ang="0">
                  <a:pos x="156" y="92"/>
                </a:cxn>
                <a:cxn ang="0">
                  <a:pos x="158" y="82"/>
                </a:cxn>
                <a:cxn ang="0">
                  <a:pos x="142" y="72"/>
                </a:cxn>
                <a:cxn ang="0">
                  <a:pos x="140" y="50"/>
                </a:cxn>
                <a:cxn ang="0">
                  <a:pos x="114" y="38"/>
                </a:cxn>
                <a:cxn ang="0">
                  <a:pos x="106" y="46"/>
                </a:cxn>
                <a:cxn ang="0">
                  <a:pos x="102" y="48"/>
                </a:cxn>
                <a:cxn ang="0">
                  <a:pos x="96" y="42"/>
                </a:cxn>
                <a:cxn ang="0">
                  <a:pos x="86" y="50"/>
                </a:cxn>
                <a:cxn ang="0">
                  <a:pos x="82" y="58"/>
                </a:cxn>
                <a:cxn ang="0">
                  <a:pos x="76" y="48"/>
                </a:cxn>
                <a:cxn ang="0">
                  <a:pos x="78" y="40"/>
                </a:cxn>
                <a:cxn ang="0">
                  <a:pos x="80" y="30"/>
                </a:cxn>
                <a:cxn ang="0">
                  <a:pos x="78" y="22"/>
                </a:cxn>
                <a:cxn ang="0">
                  <a:pos x="66" y="26"/>
                </a:cxn>
                <a:cxn ang="0">
                  <a:pos x="66" y="12"/>
                </a:cxn>
                <a:cxn ang="0">
                  <a:pos x="0" y="26"/>
                </a:cxn>
                <a:cxn ang="0">
                  <a:pos x="24" y="132"/>
                </a:cxn>
                <a:cxn ang="0">
                  <a:pos x="34" y="204"/>
                </a:cxn>
                <a:cxn ang="0">
                  <a:pos x="26" y="228"/>
                </a:cxn>
                <a:cxn ang="0">
                  <a:pos x="30" y="248"/>
                </a:cxn>
                <a:cxn ang="0">
                  <a:pos x="48" y="262"/>
                </a:cxn>
                <a:cxn ang="0">
                  <a:pos x="66" y="274"/>
                </a:cxn>
                <a:cxn ang="0">
                  <a:pos x="86" y="290"/>
                </a:cxn>
                <a:cxn ang="0">
                  <a:pos x="100" y="286"/>
                </a:cxn>
                <a:cxn ang="0">
                  <a:pos x="94" y="272"/>
                </a:cxn>
                <a:cxn ang="0">
                  <a:pos x="78" y="266"/>
                </a:cxn>
                <a:cxn ang="0">
                  <a:pos x="70" y="256"/>
                </a:cxn>
                <a:cxn ang="0">
                  <a:pos x="58" y="224"/>
                </a:cxn>
                <a:cxn ang="0">
                  <a:pos x="50" y="216"/>
                </a:cxn>
                <a:cxn ang="0">
                  <a:pos x="60" y="174"/>
                </a:cxn>
                <a:cxn ang="0">
                  <a:pos x="58" y="164"/>
                </a:cxn>
                <a:cxn ang="0">
                  <a:pos x="62" y="144"/>
                </a:cxn>
                <a:cxn ang="0">
                  <a:pos x="68" y="138"/>
                </a:cxn>
                <a:cxn ang="0">
                  <a:pos x="72" y="142"/>
                </a:cxn>
                <a:cxn ang="0">
                  <a:pos x="76" y="154"/>
                </a:cxn>
                <a:cxn ang="0">
                  <a:pos x="88" y="152"/>
                </a:cxn>
                <a:cxn ang="0">
                  <a:pos x="110" y="162"/>
                </a:cxn>
                <a:cxn ang="0">
                  <a:pos x="116" y="164"/>
                </a:cxn>
                <a:cxn ang="0">
                  <a:pos x="112" y="154"/>
                </a:cxn>
                <a:cxn ang="0">
                  <a:pos x="112" y="144"/>
                </a:cxn>
                <a:cxn ang="0">
                  <a:pos x="108" y="130"/>
                </a:cxn>
                <a:cxn ang="0">
                  <a:pos x="116" y="116"/>
                </a:cxn>
                <a:cxn ang="0">
                  <a:pos x="136" y="114"/>
                </a:cxn>
              </a:cxnLst>
              <a:rect l="0" t="0" r="r" b="b"/>
              <a:pathLst>
                <a:path w="163" h="291">
                  <a:moveTo>
                    <a:pt x="150" y="114"/>
                  </a:moveTo>
                  <a:lnTo>
                    <a:pt x="158" y="110"/>
                  </a:lnTo>
                  <a:lnTo>
                    <a:pt x="160" y="98"/>
                  </a:lnTo>
                  <a:lnTo>
                    <a:pt x="156" y="92"/>
                  </a:lnTo>
                  <a:lnTo>
                    <a:pt x="162" y="82"/>
                  </a:lnTo>
                  <a:lnTo>
                    <a:pt x="158" y="82"/>
                  </a:lnTo>
                  <a:lnTo>
                    <a:pt x="154" y="76"/>
                  </a:lnTo>
                  <a:lnTo>
                    <a:pt x="142" y="72"/>
                  </a:lnTo>
                  <a:lnTo>
                    <a:pt x="142" y="58"/>
                  </a:lnTo>
                  <a:lnTo>
                    <a:pt x="140" y="50"/>
                  </a:lnTo>
                  <a:lnTo>
                    <a:pt x="128" y="40"/>
                  </a:lnTo>
                  <a:lnTo>
                    <a:pt x="114" y="38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104" y="52"/>
                  </a:lnTo>
                  <a:lnTo>
                    <a:pt x="102" y="48"/>
                  </a:lnTo>
                  <a:lnTo>
                    <a:pt x="100" y="4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86" y="50"/>
                  </a:lnTo>
                  <a:lnTo>
                    <a:pt x="84" y="56"/>
                  </a:lnTo>
                  <a:lnTo>
                    <a:pt x="82" y="58"/>
                  </a:lnTo>
                  <a:lnTo>
                    <a:pt x="74" y="54"/>
                  </a:lnTo>
                  <a:lnTo>
                    <a:pt x="76" y="48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6" y="36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78" y="22"/>
                  </a:lnTo>
                  <a:lnTo>
                    <a:pt x="72" y="20"/>
                  </a:lnTo>
                  <a:lnTo>
                    <a:pt x="66" y="26"/>
                  </a:lnTo>
                  <a:lnTo>
                    <a:pt x="62" y="16"/>
                  </a:lnTo>
                  <a:lnTo>
                    <a:pt x="66" y="12"/>
                  </a:lnTo>
                  <a:lnTo>
                    <a:pt x="48" y="0"/>
                  </a:lnTo>
                  <a:lnTo>
                    <a:pt x="0" y="26"/>
                  </a:lnTo>
                  <a:lnTo>
                    <a:pt x="12" y="80"/>
                  </a:lnTo>
                  <a:lnTo>
                    <a:pt x="24" y="132"/>
                  </a:lnTo>
                  <a:lnTo>
                    <a:pt x="46" y="170"/>
                  </a:lnTo>
                  <a:lnTo>
                    <a:pt x="34" y="204"/>
                  </a:lnTo>
                  <a:lnTo>
                    <a:pt x="32" y="214"/>
                  </a:lnTo>
                  <a:lnTo>
                    <a:pt x="26" y="228"/>
                  </a:lnTo>
                  <a:lnTo>
                    <a:pt x="26" y="240"/>
                  </a:lnTo>
                  <a:lnTo>
                    <a:pt x="30" y="248"/>
                  </a:lnTo>
                  <a:lnTo>
                    <a:pt x="36" y="244"/>
                  </a:lnTo>
                  <a:lnTo>
                    <a:pt x="48" y="262"/>
                  </a:lnTo>
                  <a:lnTo>
                    <a:pt x="62" y="278"/>
                  </a:lnTo>
                  <a:lnTo>
                    <a:pt x="66" y="274"/>
                  </a:lnTo>
                  <a:lnTo>
                    <a:pt x="84" y="284"/>
                  </a:lnTo>
                  <a:lnTo>
                    <a:pt x="86" y="290"/>
                  </a:lnTo>
                  <a:lnTo>
                    <a:pt x="92" y="284"/>
                  </a:lnTo>
                  <a:lnTo>
                    <a:pt x="100" y="286"/>
                  </a:lnTo>
                  <a:lnTo>
                    <a:pt x="102" y="276"/>
                  </a:lnTo>
                  <a:lnTo>
                    <a:pt x="94" y="272"/>
                  </a:lnTo>
                  <a:lnTo>
                    <a:pt x="88" y="266"/>
                  </a:lnTo>
                  <a:lnTo>
                    <a:pt x="78" y="266"/>
                  </a:lnTo>
                  <a:lnTo>
                    <a:pt x="74" y="260"/>
                  </a:lnTo>
                  <a:lnTo>
                    <a:pt x="70" y="256"/>
                  </a:lnTo>
                  <a:lnTo>
                    <a:pt x="66" y="246"/>
                  </a:lnTo>
                  <a:lnTo>
                    <a:pt x="58" y="224"/>
                  </a:lnTo>
                  <a:lnTo>
                    <a:pt x="52" y="222"/>
                  </a:lnTo>
                  <a:lnTo>
                    <a:pt x="50" y="216"/>
                  </a:lnTo>
                  <a:lnTo>
                    <a:pt x="50" y="204"/>
                  </a:lnTo>
                  <a:lnTo>
                    <a:pt x="60" y="174"/>
                  </a:lnTo>
                  <a:lnTo>
                    <a:pt x="62" y="168"/>
                  </a:lnTo>
                  <a:lnTo>
                    <a:pt x="58" y="164"/>
                  </a:lnTo>
                  <a:lnTo>
                    <a:pt x="62" y="150"/>
                  </a:lnTo>
                  <a:lnTo>
                    <a:pt x="62" y="144"/>
                  </a:lnTo>
                  <a:lnTo>
                    <a:pt x="62" y="140"/>
                  </a:lnTo>
                  <a:lnTo>
                    <a:pt x="68" y="138"/>
                  </a:lnTo>
                  <a:lnTo>
                    <a:pt x="72" y="140"/>
                  </a:lnTo>
                  <a:lnTo>
                    <a:pt x="72" y="142"/>
                  </a:lnTo>
                  <a:lnTo>
                    <a:pt x="72" y="152"/>
                  </a:lnTo>
                  <a:lnTo>
                    <a:pt x="76" y="154"/>
                  </a:lnTo>
                  <a:lnTo>
                    <a:pt x="80" y="154"/>
                  </a:lnTo>
                  <a:lnTo>
                    <a:pt x="88" y="152"/>
                  </a:lnTo>
                  <a:lnTo>
                    <a:pt x="100" y="164"/>
                  </a:lnTo>
                  <a:lnTo>
                    <a:pt x="110" y="162"/>
                  </a:lnTo>
                  <a:lnTo>
                    <a:pt x="116" y="172"/>
                  </a:lnTo>
                  <a:lnTo>
                    <a:pt x="116" y="164"/>
                  </a:lnTo>
                  <a:lnTo>
                    <a:pt x="114" y="156"/>
                  </a:lnTo>
                  <a:lnTo>
                    <a:pt x="112" y="154"/>
                  </a:lnTo>
                  <a:lnTo>
                    <a:pt x="112" y="148"/>
                  </a:lnTo>
                  <a:lnTo>
                    <a:pt x="112" y="144"/>
                  </a:lnTo>
                  <a:lnTo>
                    <a:pt x="112" y="138"/>
                  </a:lnTo>
                  <a:lnTo>
                    <a:pt x="108" y="130"/>
                  </a:lnTo>
                  <a:lnTo>
                    <a:pt x="106" y="120"/>
                  </a:lnTo>
                  <a:lnTo>
                    <a:pt x="116" y="116"/>
                  </a:lnTo>
                  <a:lnTo>
                    <a:pt x="126" y="116"/>
                  </a:lnTo>
                  <a:lnTo>
                    <a:pt x="136" y="114"/>
                  </a:lnTo>
                  <a:lnTo>
                    <a:pt x="150" y="11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3" name="Freeform 550"/>
            <p:cNvSpPr>
              <a:spLocks/>
            </p:cNvSpPr>
            <p:nvPr/>
          </p:nvSpPr>
          <p:spPr bwMode="ltGray">
            <a:xfrm>
              <a:off x="6518275" y="3544888"/>
              <a:ext cx="258763" cy="625475"/>
            </a:xfrm>
            <a:custGeom>
              <a:avLst/>
              <a:gdLst/>
              <a:ahLst/>
              <a:cxnLst>
                <a:cxn ang="0">
                  <a:pos x="130" y="336"/>
                </a:cxn>
                <a:cxn ang="0">
                  <a:pos x="134" y="326"/>
                </a:cxn>
                <a:cxn ang="0">
                  <a:pos x="144" y="308"/>
                </a:cxn>
                <a:cxn ang="0">
                  <a:pos x="134" y="288"/>
                </a:cxn>
                <a:cxn ang="0">
                  <a:pos x="122" y="262"/>
                </a:cxn>
                <a:cxn ang="0">
                  <a:pos x="116" y="248"/>
                </a:cxn>
                <a:cxn ang="0">
                  <a:pos x="126" y="232"/>
                </a:cxn>
                <a:cxn ang="0">
                  <a:pos x="116" y="216"/>
                </a:cxn>
                <a:cxn ang="0">
                  <a:pos x="108" y="206"/>
                </a:cxn>
                <a:cxn ang="0">
                  <a:pos x="98" y="190"/>
                </a:cxn>
                <a:cxn ang="0">
                  <a:pos x="106" y="178"/>
                </a:cxn>
                <a:cxn ang="0">
                  <a:pos x="120" y="162"/>
                </a:cxn>
                <a:cxn ang="0">
                  <a:pos x="124" y="152"/>
                </a:cxn>
                <a:cxn ang="0">
                  <a:pos x="134" y="150"/>
                </a:cxn>
                <a:cxn ang="0">
                  <a:pos x="142" y="146"/>
                </a:cxn>
                <a:cxn ang="0">
                  <a:pos x="148" y="142"/>
                </a:cxn>
                <a:cxn ang="0">
                  <a:pos x="154" y="130"/>
                </a:cxn>
                <a:cxn ang="0">
                  <a:pos x="162" y="120"/>
                </a:cxn>
                <a:cxn ang="0">
                  <a:pos x="154" y="122"/>
                </a:cxn>
                <a:cxn ang="0">
                  <a:pos x="146" y="126"/>
                </a:cxn>
                <a:cxn ang="0">
                  <a:pos x="140" y="114"/>
                </a:cxn>
                <a:cxn ang="0">
                  <a:pos x="130" y="98"/>
                </a:cxn>
                <a:cxn ang="0">
                  <a:pos x="120" y="82"/>
                </a:cxn>
                <a:cxn ang="0">
                  <a:pos x="106" y="80"/>
                </a:cxn>
                <a:cxn ang="0">
                  <a:pos x="106" y="62"/>
                </a:cxn>
                <a:cxn ang="0">
                  <a:pos x="108" y="50"/>
                </a:cxn>
                <a:cxn ang="0">
                  <a:pos x="116" y="28"/>
                </a:cxn>
                <a:cxn ang="0">
                  <a:pos x="108" y="16"/>
                </a:cxn>
                <a:cxn ang="0">
                  <a:pos x="100" y="0"/>
                </a:cxn>
                <a:cxn ang="0">
                  <a:pos x="86" y="10"/>
                </a:cxn>
                <a:cxn ang="0">
                  <a:pos x="0" y="132"/>
                </a:cxn>
                <a:cxn ang="0">
                  <a:pos x="14" y="164"/>
                </a:cxn>
                <a:cxn ang="0">
                  <a:pos x="26" y="168"/>
                </a:cxn>
                <a:cxn ang="0">
                  <a:pos x="30" y="188"/>
                </a:cxn>
                <a:cxn ang="0">
                  <a:pos x="46" y="208"/>
                </a:cxn>
                <a:cxn ang="0">
                  <a:pos x="52" y="242"/>
                </a:cxn>
                <a:cxn ang="0">
                  <a:pos x="84" y="224"/>
                </a:cxn>
                <a:cxn ang="0">
                  <a:pos x="86" y="216"/>
                </a:cxn>
                <a:cxn ang="0">
                  <a:pos x="100" y="232"/>
                </a:cxn>
                <a:cxn ang="0">
                  <a:pos x="114" y="276"/>
                </a:cxn>
                <a:cxn ang="0">
                  <a:pos x="128" y="310"/>
                </a:cxn>
              </a:cxnLst>
              <a:rect l="0" t="0" r="r" b="b"/>
              <a:pathLst>
                <a:path w="163" h="345">
                  <a:moveTo>
                    <a:pt x="124" y="344"/>
                  </a:moveTo>
                  <a:lnTo>
                    <a:pt x="130" y="336"/>
                  </a:lnTo>
                  <a:lnTo>
                    <a:pt x="136" y="332"/>
                  </a:lnTo>
                  <a:lnTo>
                    <a:pt x="134" y="326"/>
                  </a:lnTo>
                  <a:lnTo>
                    <a:pt x="140" y="324"/>
                  </a:lnTo>
                  <a:lnTo>
                    <a:pt x="144" y="308"/>
                  </a:lnTo>
                  <a:lnTo>
                    <a:pt x="140" y="298"/>
                  </a:lnTo>
                  <a:lnTo>
                    <a:pt x="134" y="288"/>
                  </a:lnTo>
                  <a:lnTo>
                    <a:pt x="134" y="276"/>
                  </a:lnTo>
                  <a:lnTo>
                    <a:pt x="122" y="262"/>
                  </a:lnTo>
                  <a:lnTo>
                    <a:pt x="118" y="258"/>
                  </a:lnTo>
                  <a:lnTo>
                    <a:pt x="116" y="248"/>
                  </a:lnTo>
                  <a:lnTo>
                    <a:pt x="124" y="240"/>
                  </a:lnTo>
                  <a:lnTo>
                    <a:pt x="126" y="232"/>
                  </a:lnTo>
                  <a:lnTo>
                    <a:pt x="124" y="222"/>
                  </a:lnTo>
                  <a:lnTo>
                    <a:pt x="116" y="216"/>
                  </a:lnTo>
                  <a:lnTo>
                    <a:pt x="114" y="210"/>
                  </a:lnTo>
                  <a:lnTo>
                    <a:pt x="108" y="206"/>
                  </a:lnTo>
                  <a:lnTo>
                    <a:pt x="106" y="200"/>
                  </a:lnTo>
                  <a:lnTo>
                    <a:pt x="98" y="190"/>
                  </a:lnTo>
                  <a:lnTo>
                    <a:pt x="108" y="186"/>
                  </a:lnTo>
                  <a:lnTo>
                    <a:pt x="106" y="178"/>
                  </a:lnTo>
                  <a:lnTo>
                    <a:pt x="108" y="162"/>
                  </a:lnTo>
                  <a:lnTo>
                    <a:pt x="120" y="162"/>
                  </a:lnTo>
                  <a:lnTo>
                    <a:pt x="122" y="158"/>
                  </a:lnTo>
                  <a:lnTo>
                    <a:pt x="124" y="152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42" y="150"/>
                  </a:lnTo>
                  <a:lnTo>
                    <a:pt x="142" y="146"/>
                  </a:lnTo>
                  <a:lnTo>
                    <a:pt x="152" y="148"/>
                  </a:lnTo>
                  <a:lnTo>
                    <a:pt x="148" y="142"/>
                  </a:lnTo>
                  <a:lnTo>
                    <a:pt x="154" y="140"/>
                  </a:lnTo>
                  <a:lnTo>
                    <a:pt x="154" y="130"/>
                  </a:lnTo>
                  <a:lnTo>
                    <a:pt x="162" y="124"/>
                  </a:lnTo>
                  <a:lnTo>
                    <a:pt x="162" y="120"/>
                  </a:lnTo>
                  <a:lnTo>
                    <a:pt x="158" y="118"/>
                  </a:lnTo>
                  <a:lnTo>
                    <a:pt x="154" y="122"/>
                  </a:lnTo>
                  <a:lnTo>
                    <a:pt x="148" y="122"/>
                  </a:lnTo>
                  <a:lnTo>
                    <a:pt x="146" y="126"/>
                  </a:lnTo>
                  <a:lnTo>
                    <a:pt x="142" y="122"/>
                  </a:lnTo>
                  <a:lnTo>
                    <a:pt x="140" y="114"/>
                  </a:lnTo>
                  <a:lnTo>
                    <a:pt x="128" y="116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0" y="82"/>
                  </a:lnTo>
                  <a:lnTo>
                    <a:pt x="112" y="82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106" y="62"/>
                  </a:lnTo>
                  <a:lnTo>
                    <a:pt x="108" y="56"/>
                  </a:lnTo>
                  <a:lnTo>
                    <a:pt x="108" y="50"/>
                  </a:lnTo>
                  <a:lnTo>
                    <a:pt x="114" y="48"/>
                  </a:lnTo>
                  <a:lnTo>
                    <a:pt x="116" y="28"/>
                  </a:lnTo>
                  <a:lnTo>
                    <a:pt x="114" y="18"/>
                  </a:lnTo>
                  <a:lnTo>
                    <a:pt x="108" y="16"/>
                  </a:lnTo>
                  <a:lnTo>
                    <a:pt x="106" y="8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6" y="10"/>
                  </a:lnTo>
                  <a:lnTo>
                    <a:pt x="30" y="36"/>
                  </a:lnTo>
                  <a:lnTo>
                    <a:pt x="0" y="132"/>
                  </a:lnTo>
                  <a:lnTo>
                    <a:pt x="6" y="154"/>
                  </a:lnTo>
                  <a:lnTo>
                    <a:pt x="14" y="164"/>
                  </a:lnTo>
                  <a:lnTo>
                    <a:pt x="20" y="170"/>
                  </a:lnTo>
                  <a:lnTo>
                    <a:pt x="26" y="168"/>
                  </a:lnTo>
                  <a:lnTo>
                    <a:pt x="32" y="184"/>
                  </a:lnTo>
                  <a:lnTo>
                    <a:pt x="30" y="188"/>
                  </a:lnTo>
                  <a:lnTo>
                    <a:pt x="36" y="190"/>
                  </a:lnTo>
                  <a:lnTo>
                    <a:pt x="46" y="208"/>
                  </a:lnTo>
                  <a:lnTo>
                    <a:pt x="40" y="238"/>
                  </a:lnTo>
                  <a:lnTo>
                    <a:pt x="52" y="242"/>
                  </a:lnTo>
                  <a:lnTo>
                    <a:pt x="62" y="242"/>
                  </a:lnTo>
                  <a:lnTo>
                    <a:pt x="84" y="224"/>
                  </a:lnTo>
                  <a:lnTo>
                    <a:pt x="86" y="218"/>
                  </a:lnTo>
                  <a:lnTo>
                    <a:pt x="86" y="216"/>
                  </a:lnTo>
                  <a:lnTo>
                    <a:pt x="90" y="220"/>
                  </a:lnTo>
                  <a:lnTo>
                    <a:pt x="100" y="232"/>
                  </a:lnTo>
                  <a:lnTo>
                    <a:pt x="106" y="254"/>
                  </a:lnTo>
                  <a:lnTo>
                    <a:pt x="114" y="276"/>
                  </a:lnTo>
                  <a:lnTo>
                    <a:pt x="124" y="294"/>
                  </a:lnTo>
                  <a:lnTo>
                    <a:pt x="128" y="310"/>
                  </a:lnTo>
                  <a:lnTo>
                    <a:pt x="124" y="3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4" name="Freeform 552"/>
            <p:cNvSpPr>
              <a:spLocks/>
            </p:cNvSpPr>
            <p:nvPr/>
          </p:nvSpPr>
          <p:spPr bwMode="ltGray">
            <a:xfrm>
              <a:off x="6392863" y="3609975"/>
              <a:ext cx="152400" cy="227013"/>
            </a:xfrm>
            <a:custGeom>
              <a:avLst/>
              <a:gdLst/>
              <a:ahLst/>
              <a:cxnLst>
                <a:cxn ang="0">
                  <a:pos x="28" y="98"/>
                </a:cxn>
                <a:cxn ang="0">
                  <a:pos x="0" y="36"/>
                </a:cxn>
                <a:cxn ang="0">
                  <a:pos x="18" y="0"/>
                </a:cxn>
                <a:cxn ang="0">
                  <a:pos x="82" y="22"/>
                </a:cxn>
                <a:cxn ang="0">
                  <a:pos x="96" y="26"/>
                </a:cxn>
                <a:cxn ang="0">
                  <a:pos x="94" y="94"/>
                </a:cxn>
                <a:cxn ang="0">
                  <a:pos x="90" y="94"/>
                </a:cxn>
                <a:cxn ang="0">
                  <a:pos x="90" y="104"/>
                </a:cxn>
                <a:cxn ang="0">
                  <a:pos x="92" y="108"/>
                </a:cxn>
                <a:cxn ang="0">
                  <a:pos x="92" y="110"/>
                </a:cxn>
                <a:cxn ang="0">
                  <a:pos x="88" y="110"/>
                </a:cxn>
                <a:cxn ang="0">
                  <a:pos x="86" y="112"/>
                </a:cxn>
                <a:cxn ang="0">
                  <a:pos x="90" y="124"/>
                </a:cxn>
                <a:cxn ang="0">
                  <a:pos x="82" y="110"/>
                </a:cxn>
                <a:cxn ang="0">
                  <a:pos x="74" y="88"/>
                </a:cxn>
                <a:cxn ang="0">
                  <a:pos x="72" y="80"/>
                </a:cxn>
                <a:cxn ang="0">
                  <a:pos x="70" y="80"/>
                </a:cxn>
                <a:cxn ang="0">
                  <a:pos x="66" y="82"/>
                </a:cxn>
                <a:cxn ang="0">
                  <a:pos x="62" y="82"/>
                </a:cxn>
                <a:cxn ang="0">
                  <a:pos x="58" y="86"/>
                </a:cxn>
                <a:cxn ang="0">
                  <a:pos x="46" y="94"/>
                </a:cxn>
                <a:cxn ang="0">
                  <a:pos x="34" y="96"/>
                </a:cxn>
                <a:cxn ang="0">
                  <a:pos x="28" y="98"/>
                </a:cxn>
              </a:cxnLst>
              <a:rect l="0" t="0" r="r" b="b"/>
              <a:pathLst>
                <a:path w="97" h="125">
                  <a:moveTo>
                    <a:pt x="28" y="98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82" y="22"/>
                  </a:lnTo>
                  <a:lnTo>
                    <a:pt x="96" y="26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90" y="104"/>
                  </a:lnTo>
                  <a:lnTo>
                    <a:pt x="92" y="108"/>
                  </a:lnTo>
                  <a:lnTo>
                    <a:pt x="92" y="110"/>
                  </a:lnTo>
                  <a:lnTo>
                    <a:pt x="88" y="110"/>
                  </a:lnTo>
                  <a:lnTo>
                    <a:pt x="86" y="112"/>
                  </a:lnTo>
                  <a:lnTo>
                    <a:pt x="90" y="124"/>
                  </a:lnTo>
                  <a:lnTo>
                    <a:pt x="82" y="110"/>
                  </a:lnTo>
                  <a:lnTo>
                    <a:pt x="74" y="88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6" y="82"/>
                  </a:lnTo>
                  <a:lnTo>
                    <a:pt x="62" y="82"/>
                  </a:lnTo>
                  <a:lnTo>
                    <a:pt x="58" y="86"/>
                  </a:lnTo>
                  <a:lnTo>
                    <a:pt x="46" y="94"/>
                  </a:lnTo>
                  <a:lnTo>
                    <a:pt x="34" y="96"/>
                  </a:lnTo>
                  <a:lnTo>
                    <a:pt x="28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5" name="Freeform 553"/>
            <p:cNvSpPr>
              <a:spLocks/>
            </p:cNvSpPr>
            <p:nvPr/>
          </p:nvSpPr>
          <p:spPr bwMode="ltGray">
            <a:xfrm>
              <a:off x="6426200" y="3563938"/>
              <a:ext cx="87313" cy="66675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20" y="36"/>
                </a:cxn>
                <a:cxn ang="0">
                  <a:pos x="0" y="24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6" y="4"/>
                </a:cxn>
                <a:cxn ang="0">
                  <a:pos x="32" y="4"/>
                </a:cxn>
                <a:cxn ang="0">
                  <a:pos x="38" y="8"/>
                </a:cxn>
                <a:cxn ang="0">
                  <a:pos x="40" y="10"/>
                </a:cxn>
                <a:cxn ang="0">
                  <a:pos x="46" y="6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54" y="22"/>
                </a:cxn>
              </a:cxnLst>
              <a:rect l="0" t="0" r="r" b="b"/>
              <a:pathLst>
                <a:path w="55" h="37">
                  <a:moveTo>
                    <a:pt x="54" y="22"/>
                  </a:moveTo>
                  <a:lnTo>
                    <a:pt x="20" y="36"/>
                  </a:lnTo>
                  <a:lnTo>
                    <a:pt x="0" y="2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6" y="6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54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6" name="Freeform 554"/>
            <p:cNvSpPr>
              <a:spLocks/>
            </p:cNvSpPr>
            <p:nvPr/>
          </p:nvSpPr>
          <p:spPr bwMode="ltGray">
            <a:xfrm>
              <a:off x="6192838" y="3502025"/>
              <a:ext cx="219075" cy="136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4"/>
                </a:cxn>
                <a:cxn ang="0">
                  <a:pos x="78" y="74"/>
                </a:cxn>
                <a:cxn ang="0">
                  <a:pos x="138" y="74"/>
                </a:cxn>
                <a:cxn ang="0">
                  <a:pos x="138" y="44"/>
                </a:cxn>
                <a:cxn ang="0">
                  <a:pos x="128" y="44"/>
                </a:cxn>
                <a:cxn ang="0">
                  <a:pos x="126" y="46"/>
                </a:cxn>
                <a:cxn ang="0">
                  <a:pos x="122" y="42"/>
                </a:cxn>
                <a:cxn ang="0">
                  <a:pos x="112" y="40"/>
                </a:cxn>
                <a:cxn ang="0">
                  <a:pos x="112" y="44"/>
                </a:cxn>
                <a:cxn ang="0">
                  <a:pos x="102" y="42"/>
                </a:cxn>
                <a:cxn ang="0">
                  <a:pos x="100" y="38"/>
                </a:cxn>
                <a:cxn ang="0">
                  <a:pos x="98" y="38"/>
                </a:cxn>
                <a:cxn ang="0">
                  <a:pos x="92" y="40"/>
                </a:cxn>
                <a:cxn ang="0">
                  <a:pos x="88" y="38"/>
                </a:cxn>
                <a:cxn ang="0">
                  <a:pos x="80" y="26"/>
                </a:cxn>
                <a:cxn ang="0">
                  <a:pos x="76" y="26"/>
                </a:cxn>
                <a:cxn ang="0">
                  <a:pos x="42" y="2"/>
                </a:cxn>
                <a:cxn ang="0">
                  <a:pos x="28" y="0"/>
                </a:cxn>
                <a:cxn ang="0">
                  <a:pos x="26" y="4"/>
                </a:cxn>
                <a:cxn ang="0">
                  <a:pos x="4" y="0"/>
                </a:cxn>
              </a:cxnLst>
              <a:rect l="0" t="0" r="r" b="b"/>
              <a:pathLst>
                <a:path w="139" h="75">
                  <a:moveTo>
                    <a:pt x="4" y="0"/>
                  </a:moveTo>
                  <a:lnTo>
                    <a:pt x="0" y="34"/>
                  </a:lnTo>
                  <a:lnTo>
                    <a:pt x="78" y="74"/>
                  </a:lnTo>
                  <a:lnTo>
                    <a:pt x="138" y="74"/>
                  </a:lnTo>
                  <a:lnTo>
                    <a:pt x="138" y="44"/>
                  </a:lnTo>
                  <a:lnTo>
                    <a:pt x="128" y="44"/>
                  </a:lnTo>
                  <a:lnTo>
                    <a:pt x="126" y="46"/>
                  </a:lnTo>
                  <a:lnTo>
                    <a:pt x="122" y="42"/>
                  </a:lnTo>
                  <a:lnTo>
                    <a:pt x="112" y="40"/>
                  </a:lnTo>
                  <a:lnTo>
                    <a:pt x="112" y="44"/>
                  </a:lnTo>
                  <a:lnTo>
                    <a:pt x="102" y="42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2" y="40"/>
                  </a:lnTo>
                  <a:lnTo>
                    <a:pt x="88" y="38"/>
                  </a:lnTo>
                  <a:lnTo>
                    <a:pt x="80" y="26"/>
                  </a:lnTo>
                  <a:lnTo>
                    <a:pt x="76" y="26"/>
                  </a:lnTo>
                  <a:lnTo>
                    <a:pt x="42" y="2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7" name="Freeform 555"/>
            <p:cNvSpPr>
              <a:spLocks/>
            </p:cNvSpPr>
            <p:nvPr/>
          </p:nvSpPr>
          <p:spPr bwMode="ltGray">
            <a:xfrm>
              <a:off x="5851525" y="3241675"/>
              <a:ext cx="811213" cy="1014413"/>
            </a:xfrm>
            <a:custGeom>
              <a:avLst/>
              <a:gdLst/>
              <a:ahLst/>
              <a:cxnLst>
                <a:cxn ang="0">
                  <a:pos x="22" y="238"/>
                </a:cxn>
                <a:cxn ang="0">
                  <a:pos x="52" y="230"/>
                </a:cxn>
                <a:cxn ang="0">
                  <a:pos x="44" y="202"/>
                </a:cxn>
                <a:cxn ang="0">
                  <a:pos x="50" y="174"/>
                </a:cxn>
                <a:cxn ang="0">
                  <a:pos x="68" y="178"/>
                </a:cxn>
                <a:cxn ang="0">
                  <a:pos x="86" y="164"/>
                </a:cxn>
                <a:cxn ang="0">
                  <a:pos x="124" y="118"/>
                </a:cxn>
                <a:cxn ang="0">
                  <a:pos x="140" y="102"/>
                </a:cxn>
                <a:cxn ang="0">
                  <a:pos x="120" y="72"/>
                </a:cxn>
                <a:cxn ang="0">
                  <a:pos x="130" y="48"/>
                </a:cxn>
                <a:cxn ang="0">
                  <a:pos x="120" y="32"/>
                </a:cxn>
                <a:cxn ang="0">
                  <a:pos x="108" y="20"/>
                </a:cxn>
                <a:cxn ang="0">
                  <a:pos x="122" y="8"/>
                </a:cxn>
                <a:cxn ang="0">
                  <a:pos x="142" y="4"/>
                </a:cxn>
                <a:cxn ang="0">
                  <a:pos x="164" y="16"/>
                </a:cxn>
                <a:cxn ang="0">
                  <a:pos x="202" y="32"/>
                </a:cxn>
                <a:cxn ang="0">
                  <a:pos x="222" y="60"/>
                </a:cxn>
                <a:cxn ang="0">
                  <a:pos x="202" y="76"/>
                </a:cxn>
                <a:cxn ang="0">
                  <a:pos x="198" y="100"/>
                </a:cxn>
                <a:cxn ang="0">
                  <a:pos x="210" y="128"/>
                </a:cxn>
                <a:cxn ang="0">
                  <a:pos x="222" y="166"/>
                </a:cxn>
                <a:cxn ang="0">
                  <a:pos x="246" y="190"/>
                </a:cxn>
                <a:cxn ang="0">
                  <a:pos x="286" y="196"/>
                </a:cxn>
                <a:cxn ang="0">
                  <a:pos x="324" y="212"/>
                </a:cxn>
                <a:cxn ang="0">
                  <a:pos x="352" y="208"/>
                </a:cxn>
                <a:cxn ang="0">
                  <a:pos x="372" y="190"/>
                </a:cxn>
                <a:cxn ang="0">
                  <a:pos x="390" y="204"/>
                </a:cxn>
                <a:cxn ang="0">
                  <a:pos x="434" y="182"/>
                </a:cxn>
                <a:cxn ang="0">
                  <a:pos x="474" y="156"/>
                </a:cxn>
                <a:cxn ang="0">
                  <a:pos x="502" y="184"/>
                </a:cxn>
                <a:cxn ang="0">
                  <a:pos x="484" y="204"/>
                </a:cxn>
                <a:cxn ang="0">
                  <a:pos x="462" y="232"/>
                </a:cxn>
                <a:cxn ang="0">
                  <a:pos x="456" y="262"/>
                </a:cxn>
                <a:cxn ang="0">
                  <a:pos x="436" y="298"/>
                </a:cxn>
                <a:cxn ang="0">
                  <a:pos x="424" y="262"/>
                </a:cxn>
                <a:cxn ang="0">
                  <a:pos x="410" y="264"/>
                </a:cxn>
                <a:cxn ang="0">
                  <a:pos x="434" y="232"/>
                </a:cxn>
                <a:cxn ang="0">
                  <a:pos x="386" y="238"/>
                </a:cxn>
                <a:cxn ang="0">
                  <a:pos x="366" y="214"/>
                </a:cxn>
                <a:cxn ang="0">
                  <a:pos x="362" y="240"/>
                </a:cxn>
                <a:cxn ang="0">
                  <a:pos x="370" y="274"/>
                </a:cxn>
                <a:cxn ang="0">
                  <a:pos x="336" y="308"/>
                </a:cxn>
                <a:cxn ang="0">
                  <a:pos x="304" y="344"/>
                </a:cxn>
                <a:cxn ang="0">
                  <a:pos x="242" y="404"/>
                </a:cxn>
                <a:cxn ang="0">
                  <a:pos x="212" y="418"/>
                </a:cxn>
                <a:cxn ang="0">
                  <a:pos x="206" y="478"/>
                </a:cxn>
                <a:cxn ang="0">
                  <a:pos x="184" y="522"/>
                </a:cxn>
                <a:cxn ang="0">
                  <a:pos x="160" y="550"/>
                </a:cxn>
                <a:cxn ang="0">
                  <a:pos x="126" y="520"/>
                </a:cxn>
                <a:cxn ang="0">
                  <a:pos x="90" y="422"/>
                </a:cxn>
                <a:cxn ang="0">
                  <a:pos x="72" y="348"/>
                </a:cxn>
                <a:cxn ang="0">
                  <a:pos x="74" y="284"/>
                </a:cxn>
                <a:cxn ang="0">
                  <a:pos x="18" y="280"/>
                </a:cxn>
                <a:cxn ang="0">
                  <a:pos x="24" y="264"/>
                </a:cxn>
              </a:cxnLst>
              <a:rect l="0" t="0" r="r" b="b"/>
              <a:pathLst>
                <a:path w="513" h="561">
                  <a:moveTo>
                    <a:pt x="4" y="244"/>
                  </a:moveTo>
                  <a:lnTo>
                    <a:pt x="8" y="240"/>
                  </a:lnTo>
                  <a:lnTo>
                    <a:pt x="14" y="240"/>
                  </a:lnTo>
                  <a:lnTo>
                    <a:pt x="18" y="236"/>
                  </a:lnTo>
                  <a:lnTo>
                    <a:pt x="22" y="238"/>
                  </a:lnTo>
                  <a:lnTo>
                    <a:pt x="32" y="240"/>
                  </a:lnTo>
                  <a:lnTo>
                    <a:pt x="44" y="238"/>
                  </a:lnTo>
                  <a:lnTo>
                    <a:pt x="48" y="244"/>
                  </a:lnTo>
                  <a:lnTo>
                    <a:pt x="56" y="234"/>
                  </a:lnTo>
                  <a:lnTo>
                    <a:pt x="52" y="230"/>
                  </a:lnTo>
                  <a:lnTo>
                    <a:pt x="50" y="220"/>
                  </a:lnTo>
                  <a:lnTo>
                    <a:pt x="52" y="216"/>
                  </a:lnTo>
                  <a:lnTo>
                    <a:pt x="42" y="214"/>
                  </a:lnTo>
                  <a:lnTo>
                    <a:pt x="42" y="212"/>
                  </a:lnTo>
                  <a:lnTo>
                    <a:pt x="44" y="202"/>
                  </a:lnTo>
                  <a:lnTo>
                    <a:pt x="44" y="196"/>
                  </a:lnTo>
                  <a:lnTo>
                    <a:pt x="38" y="196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6" y="176"/>
                  </a:lnTo>
                  <a:lnTo>
                    <a:pt x="60" y="184"/>
                  </a:lnTo>
                  <a:lnTo>
                    <a:pt x="64" y="180"/>
                  </a:lnTo>
                  <a:lnTo>
                    <a:pt x="68" y="178"/>
                  </a:lnTo>
                  <a:lnTo>
                    <a:pt x="72" y="182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0"/>
                  </a:lnTo>
                  <a:lnTo>
                    <a:pt x="86" y="164"/>
                  </a:lnTo>
                  <a:lnTo>
                    <a:pt x="100" y="160"/>
                  </a:lnTo>
                  <a:lnTo>
                    <a:pt x="108" y="144"/>
                  </a:lnTo>
                  <a:lnTo>
                    <a:pt x="114" y="138"/>
                  </a:lnTo>
                  <a:lnTo>
                    <a:pt x="114" y="130"/>
                  </a:lnTo>
                  <a:lnTo>
                    <a:pt x="124" y="118"/>
                  </a:lnTo>
                  <a:lnTo>
                    <a:pt x="128" y="120"/>
                  </a:lnTo>
                  <a:lnTo>
                    <a:pt x="130" y="112"/>
                  </a:lnTo>
                  <a:lnTo>
                    <a:pt x="132" y="110"/>
                  </a:lnTo>
                  <a:lnTo>
                    <a:pt x="132" y="104"/>
                  </a:lnTo>
                  <a:lnTo>
                    <a:pt x="140" y="102"/>
                  </a:lnTo>
                  <a:lnTo>
                    <a:pt x="138" y="96"/>
                  </a:lnTo>
                  <a:lnTo>
                    <a:pt x="134" y="94"/>
                  </a:lnTo>
                  <a:lnTo>
                    <a:pt x="132" y="94"/>
                  </a:lnTo>
                  <a:lnTo>
                    <a:pt x="120" y="84"/>
                  </a:lnTo>
                  <a:lnTo>
                    <a:pt x="120" y="72"/>
                  </a:lnTo>
                  <a:lnTo>
                    <a:pt x="118" y="68"/>
                  </a:lnTo>
                  <a:lnTo>
                    <a:pt x="120" y="64"/>
                  </a:lnTo>
                  <a:lnTo>
                    <a:pt x="116" y="58"/>
                  </a:lnTo>
                  <a:lnTo>
                    <a:pt x="124" y="50"/>
                  </a:lnTo>
                  <a:lnTo>
                    <a:pt x="130" y="48"/>
                  </a:lnTo>
                  <a:lnTo>
                    <a:pt x="132" y="44"/>
                  </a:lnTo>
                  <a:lnTo>
                    <a:pt x="13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2"/>
                  </a:lnTo>
                  <a:lnTo>
                    <a:pt x="118" y="32"/>
                  </a:lnTo>
                  <a:lnTo>
                    <a:pt x="118" y="28"/>
                  </a:lnTo>
                  <a:lnTo>
                    <a:pt x="112" y="26"/>
                  </a:lnTo>
                  <a:lnTo>
                    <a:pt x="108" y="26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6" y="18"/>
                  </a:lnTo>
                  <a:lnTo>
                    <a:pt x="118" y="12"/>
                  </a:lnTo>
                  <a:lnTo>
                    <a:pt x="118" y="10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2" y="8"/>
                  </a:lnTo>
                  <a:lnTo>
                    <a:pt x="138" y="4"/>
                  </a:lnTo>
                  <a:lnTo>
                    <a:pt x="138" y="0"/>
                  </a:lnTo>
                  <a:lnTo>
                    <a:pt x="142" y="4"/>
                  </a:lnTo>
                  <a:lnTo>
                    <a:pt x="146" y="6"/>
                  </a:lnTo>
                  <a:lnTo>
                    <a:pt x="154" y="8"/>
                  </a:lnTo>
                  <a:lnTo>
                    <a:pt x="154" y="14"/>
                  </a:lnTo>
                  <a:lnTo>
                    <a:pt x="158" y="12"/>
                  </a:lnTo>
                  <a:lnTo>
                    <a:pt x="164" y="16"/>
                  </a:lnTo>
                  <a:lnTo>
                    <a:pt x="170" y="30"/>
                  </a:lnTo>
                  <a:lnTo>
                    <a:pt x="178" y="30"/>
                  </a:lnTo>
                  <a:lnTo>
                    <a:pt x="186" y="36"/>
                  </a:lnTo>
                  <a:lnTo>
                    <a:pt x="192" y="38"/>
                  </a:lnTo>
                  <a:lnTo>
                    <a:pt x="202" y="32"/>
                  </a:lnTo>
                  <a:lnTo>
                    <a:pt x="206" y="30"/>
                  </a:lnTo>
                  <a:lnTo>
                    <a:pt x="220" y="38"/>
                  </a:lnTo>
                  <a:lnTo>
                    <a:pt x="230" y="42"/>
                  </a:lnTo>
                  <a:lnTo>
                    <a:pt x="230" y="50"/>
                  </a:lnTo>
                  <a:lnTo>
                    <a:pt x="222" y="60"/>
                  </a:lnTo>
                  <a:lnTo>
                    <a:pt x="218" y="64"/>
                  </a:lnTo>
                  <a:lnTo>
                    <a:pt x="210" y="66"/>
                  </a:lnTo>
                  <a:lnTo>
                    <a:pt x="210" y="74"/>
                  </a:lnTo>
                  <a:lnTo>
                    <a:pt x="198" y="72"/>
                  </a:lnTo>
                  <a:lnTo>
                    <a:pt x="202" y="76"/>
                  </a:lnTo>
                  <a:lnTo>
                    <a:pt x="208" y="90"/>
                  </a:lnTo>
                  <a:lnTo>
                    <a:pt x="206" y="100"/>
                  </a:lnTo>
                  <a:lnTo>
                    <a:pt x="202" y="100"/>
                  </a:lnTo>
                  <a:lnTo>
                    <a:pt x="200" y="98"/>
                  </a:lnTo>
                  <a:lnTo>
                    <a:pt x="198" y="100"/>
                  </a:lnTo>
                  <a:lnTo>
                    <a:pt x="196" y="104"/>
                  </a:lnTo>
                  <a:lnTo>
                    <a:pt x="196" y="118"/>
                  </a:lnTo>
                  <a:lnTo>
                    <a:pt x="198" y="124"/>
                  </a:lnTo>
                  <a:lnTo>
                    <a:pt x="200" y="126"/>
                  </a:lnTo>
                  <a:lnTo>
                    <a:pt x="210" y="128"/>
                  </a:lnTo>
                  <a:lnTo>
                    <a:pt x="214" y="132"/>
                  </a:lnTo>
                  <a:lnTo>
                    <a:pt x="220" y="130"/>
                  </a:lnTo>
                  <a:lnTo>
                    <a:pt x="234" y="142"/>
                  </a:lnTo>
                  <a:lnTo>
                    <a:pt x="224" y="154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36" y="174"/>
                  </a:lnTo>
                  <a:lnTo>
                    <a:pt x="240" y="182"/>
                  </a:lnTo>
                  <a:lnTo>
                    <a:pt x="242" y="184"/>
                  </a:lnTo>
                  <a:lnTo>
                    <a:pt x="246" y="190"/>
                  </a:lnTo>
                  <a:lnTo>
                    <a:pt x="258" y="190"/>
                  </a:lnTo>
                  <a:lnTo>
                    <a:pt x="262" y="196"/>
                  </a:lnTo>
                  <a:lnTo>
                    <a:pt x="272" y="198"/>
                  </a:lnTo>
                  <a:lnTo>
                    <a:pt x="282" y="198"/>
                  </a:lnTo>
                  <a:lnTo>
                    <a:pt x="286" y="196"/>
                  </a:lnTo>
                  <a:lnTo>
                    <a:pt x="292" y="204"/>
                  </a:lnTo>
                  <a:lnTo>
                    <a:pt x="302" y="206"/>
                  </a:lnTo>
                  <a:lnTo>
                    <a:pt x="308" y="212"/>
                  </a:lnTo>
                  <a:lnTo>
                    <a:pt x="314" y="208"/>
                  </a:lnTo>
                  <a:lnTo>
                    <a:pt x="324" y="212"/>
                  </a:lnTo>
                  <a:lnTo>
                    <a:pt x="334" y="210"/>
                  </a:lnTo>
                  <a:lnTo>
                    <a:pt x="340" y="216"/>
                  </a:lnTo>
                  <a:lnTo>
                    <a:pt x="346" y="214"/>
                  </a:lnTo>
                  <a:lnTo>
                    <a:pt x="352" y="216"/>
                  </a:lnTo>
                  <a:lnTo>
                    <a:pt x="352" y="208"/>
                  </a:lnTo>
                  <a:lnTo>
                    <a:pt x="350" y="200"/>
                  </a:lnTo>
                  <a:lnTo>
                    <a:pt x="354" y="188"/>
                  </a:lnTo>
                  <a:lnTo>
                    <a:pt x="364" y="186"/>
                  </a:lnTo>
                  <a:lnTo>
                    <a:pt x="370" y="182"/>
                  </a:lnTo>
                  <a:lnTo>
                    <a:pt x="372" y="190"/>
                  </a:lnTo>
                  <a:lnTo>
                    <a:pt x="368" y="198"/>
                  </a:lnTo>
                  <a:lnTo>
                    <a:pt x="372" y="206"/>
                  </a:lnTo>
                  <a:lnTo>
                    <a:pt x="382" y="206"/>
                  </a:lnTo>
                  <a:lnTo>
                    <a:pt x="388" y="208"/>
                  </a:lnTo>
                  <a:lnTo>
                    <a:pt x="390" y="204"/>
                  </a:lnTo>
                  <a:lnTo>
                    <a:pt x="402" y="204"/>
                  </a:lnTo>
                  <a:lnTo>
                    <a:pt x="418" y="194"/>
                  </a:lnTo>
                  <a:lnTo>
                    <a:pt x="424" y="188"/>
                  </a:lnTo>
                  <a:lnTo>
                    <a:pt x="430" y="184"/>
                  </a:lnTo>
                  <a:lnTo>
                    <a:pt x="434" y="182"/>
                  </a:lnTo>
                  <a:lnTo>
                    <a:pt x="446" y="168"/>
                  </a:lnTo>
                  <a:lnTo>
                    <a:pt x="458" y="156"/>
                  </a:lnTo>
                  <a:lnTo>
                    <a:pt x="460" y="154"/>
                  </a:lnTo>
                  <a:lnTo>
                    <a:pt x="462" y="156"/>
                  </a:lnTo>
                  <a:lnTo>
                    <a:pt x="474" y="156"/>
                  </a:lnTo>
                  <a:lnTo>
                    <a:pt x="490" y="150"/>
                  </a:lnTo>
                  <a:lnTo>
                    <a:pt x="492" y="156"/>
                  </a:lnTo>
                  <a:lnTo>
                    <a:pt x="498" y="170"/>
                  </a:lnTo>
                  <a:lnTo>
                    <a:pt x="512" y="176"/>
                  </a:lnTo>
                  <a:lnTo>
                    <a:pt x="502" y="184"/>
                  </a:lnTo>
                  <a:lnTo>
                    <a:pt x="508" y="194"/>
                  </a:lnTo>
                  <a:lnTo>
                    <a:pt x="506" y="198"/>
                  </a:lnTo>
                  <a:lnTo>
                    <a:pt x="498" y="194"/>
                  </a:lnTo>
                  <a:lnTo>
                    <a:pt x="488" y="196"/>
                  </a:lnTo>
                  <a:lnTo>
                    <a:pt x="484" y="204"/>
                  </a:lnTo>
                  <a:lnTo>
                    <a:pt x="478" y="204"/>
                  </a:lnTo>
                  <a:lnTo>
                    <a:pt x="470" y="214"/>
                  </a:lnTo>
                  <a:lnTo>
                    <a:pt x="470" y="224"/>
                  </a:lnTo>
                  <a:lnTo>
                    <a:pt x="464" y="224"/>
                  </a:lnTo>
                  <a:lnTo>
                    <a:pt x="462" y="232"/>
                  </a:lnTo>
                  <a:lnTo>
                    <a:pt x="464" y="236"/>
                  </a:lnTo>
                  <a:lnTo>
                    <a:pt x="462" y="248"/>
                  </a:lnTo>
                  <a:lnTo>
                    <a:pt x="460" y="256"/>
                  </a:lnTo>
                  <a:lnTo>
                    <a:pt x="458" y="260"/>
                  </a:lnTo>
                  <a:lnTo>
                    <a:pt x="456" y="262"/>
                  </a:lnTo>
                  <a:lnTo>
                    <a:pt x="448" y="262"/>
                  </a:lnTo>
                  <a:lnTo>
                    <a:pt x="444" y="272"/>
                  </a:lnTo>
                  <a:lnTo>
                    <a:pt x="442" y="290"/>
                  </a:lnTo>
                  <a:lnTo>
                    <a:pt x="440" y="296"/>
                  </a:lnTo>
                  <a:lnTo>
                    <a:pt x="436" y="298"/>
                  </a:lnTo>
                  <a:lnTo>
                    <a:pt x="430" y="288"/>
                  </a:lnTo>
                  <a:lnTo>
                    <a:pt x="430" y="280"/>
                  </a:lnTo>
                  <a:lnTo>
                    <a:pt x="432" y="266"/>
                  </a:lnTo>
                  <a:lnTo>
                    <a:pt x="430" y="254"/>
                  </a:lnTo>
                  <a:lnTo>
                    <a:pt x="424" y="262"/>
                  </a:lnTo>
                  <a:lnTo>
                    <a:pt x="422" y="268"/>
                  </a:lnTo>
                  <a:lnTo>
                    <a:pt x="420" y="280"/>
                  </a:lnTo>
                  <a:lnTo>
                    <a:pt x="418" y="278"/>
                  </a:lnTo>
                  <a:lnTo>
                    <a:pt x="412" y="274"/>
                  </a:lnTo>
                  <a:lnTo>
                    <a:pt x="410" y="264"/>
                  </a:lnTo>
                  <a:lnTo>
                    <a:pt x="416" y="254"/>
                  </a:lnTo>
                  <a:lnTo>
                    <a:pt x="424" y="248"/>
                  </a:lnTo>
                  <a:lnTo>
                    <a:pt x="430" y="240"/>
                  </a:lnTo>
                  <a:lnTo>
                    <a:pt x="434" y="238"/>
                  </a:lnTo>
                  <a:lnTo>
                    <a:pt x="434" y="232"/>
                  </a:lnTo>
                  <a:lnTo>
                    <a:pt x="422" y="232"/>
                  </a:lnTo>
                  <a:lnTo>
                    <a:pt x="418" y="236"/>
                  </a:lnTo>
                  <a:lnTo>
                    <a:pt x="412" y="234"/>
                  </a:lnTo>
                  <a:lnTo>
                    <a:pt x="408" y="240"/>
                  </a:lnTo>
                  <a:lnTo>
                    <a:pt x="386" y="238"/>
                  </a:lnTo>
                  <a:lnTo>
                    <a:pt x="386" y="228"/>
                  </a:lnTo>
                  <a:lnTo>
                    <a:pt x="380" y="214"/>
                  </a:lnTo>
                  <a:lnTo>
                    <a:pt x="374" y="222"/>
                  </a:lnTo>
                  <a:lnTo>
                    <a:pt x="374" y="216"/>
                  </a:lnTo>
                  <a:lnTo>
                    <a:pt x="366" y="214"/>
                  </a:lnTo>
                  <a:lnTo>
                    <a:pt x="360" y="208"/>
                  </a:lnTo>
                  <a:lnTo>
                    <a:pt x="358" y="218"/>
                  </a:lnTo>
                  <a:lnTo>
                    <a:pt x="356" y="224"/>
                  </a:lnTo>
                  <a:lnTo>
                    <a:pt x="360" y="234"/>
                  </a:lnTo>
                  <a:lnTo>
                    <a:pt x="362" y="240"/>
                  </a:lnTo>
                  <a:lnTo>
                    <a:pt x="352" y="242"/>
                  </a:lnTo>
                  <a:lnTo>
                    <a:pt x="358" y="258"/>
                  </a:lnTo>
                  <a:lnTo>
                    <a:pt x="366" y="258"/>
                  </a:lnTo>
                  <a:lnTo>
                    <a:pt x="364" y="272"/>
                  </a:lnTo>
                  <a:lnTo>
                    <a:pt x="370" y="274"/>
                  </a:lnTo>
                  <a:lnTo>
                    <a:pt x="374" y="284"/>
                  </a:lnTo>
                  <a:lnTo>
                    <a:pt x="368" y="302"/>
                  </a:lnTo>
                  <a:lnTo>
                    <a:pt x="354" y="302"/>
                  </a:lnTo>
                  <a:lnTo>
                    <a:pt x="344" y="304"/>
                  </a:lnTo>
                  <a:lnTo>
                    <a:pt x="336" y="308"/>
                  </a:lnTo>
                  <a:lnTo>
                    <a:pt x="330" y="312"/>
                  </a:lnTo>
                  <a:lnTo>
                    <a:pt x="330" y="324"/>
                  </a:lnTo>
                  <a:lnTo>
                    <a:pt x="328" y="330"/>
                  </a:lnTo>
                  <a:lnTo>
                    <a:pt x="322" y="336"/>
                  </a:lnTo>
                  <a:lnTo>
                    <a:pt x="304" y="344"/>
                  </a:lnTo>
                  <a:lnTo>
                    <a:pt x="294" y="354"/>
                  </a:lnTo>
                  <a:lnTo>
                    <a:pt x="274" y="372"/>
                  </a:lnTo>
                  <a:lnTo>
                    <a:pt x="246" y="394"/>
                  </a:lnTo>
                  <a:lnTo>
                    <a:pt x="246" y="400"/>
                  </a:lnTo>
                  <a:lnTo>
                    <a:pt x="242" y="404"/>
                  </a:lnTo>
                  <a:lnTo>
                    <a:pt x="234" y="406"/>
                  </a:lnTo>
                  <a:lnTo>
                    <a:pt x="224" y="410"/>
                  </a:lnTo>
                  <a:lnTo>
                    <a:pt x="226" y="412"/>
                  </a:lnTo>
                  <a:lnTo>
                    <a:pt x="222" y="418"/>
                  </a:lnTo>
                  <a:lnTo>
                    <a:pt x="212" y="418"/>
                  </a:lnTo>
                  <a:lnTo>
                    <a:pt x="206" y="424"/>
                  </a:lnTo>
                  <a:lnTo>
                    <a:pt x="206" y="434"/>
                  </a:lnTo>
                  <a:lnTo>
                    <a:pt x="204" y="458"/>
                  </a:lnTo>
                  <a:lnTo>
                    <a:pt x="208" y="468"/>
                  </a:lnTo>
                  <a:lnTo>
                    <a:pt x="206" y="478"/>
                  </a:lnTo>
                  <a:lnTo>
                    <a:pt x="200" y="480"/>
                  </a:lnTo>
                  <a:lnTo>
                    <a:pt x="196" y="486"/>
                  </a:lnTo>
                  <a:lnTo>
                    <a:pt x="194" y="494"/>
                  </a:lnTo>
                  <a:lnTo>
                    <a:pt x="196" y="522"/>
                  </a:lnTo>
                  <a:lnTo>
                    <a:pt x="184" y="522"/>
                  </a:lnTo>
                  <a:lnTo>
                    <a:pt x="180" y="538"/>
                  </a:lnTo>
                  <a:lnTo>
                    <a:pt x="174" y="538"/>
                  </a:lnTo>
                  <a:lnTo>
                    <a:pt x="164" y="542"/>
                  </a:lnTo>
                  <a:lnTo>
                    <a:pt x="160" y="546"/>
                  </a:lnTo>
                  <a:lnTo>
                    <a:pt x="160" y="550"/>
                  </a:lnTo>
                  <a:lnTo>
                    <a:pt x="160" y="554"/>
                  </a:lnTo>
                  <a:lnTo>
                    <a:pt x="150" y="560"/>
                  </a:lnTo>
                  <a:lnTo>
                    <a:pt x="140" y="558"/>
                  </a:lnTo>
                  <a:lnTo>
                    <a:pt x="132" y="546"/>
                  </a:lnTo>
                  <a:lnTo>
                    <a:pt x="126" y="520"/>
                  </a:lnTo>
                  <a:lnTo>
                    <a:pt x="116" y="494"/>
                  </a:lnTo>
                  <a:lnTo>
                    <a:pt x="106" y="474"/>
                  </a:lnTo>
                  <a:lnTo>
                    <a:pt x="102" y="452"/>
                  </a:lnTo>
                  <a:lnTo>
                    <a:pt x="100" y="432"/>
                  </a:lnTo>
                  <a:lnTo>
                    <a:pt x="90" y="422"/>
                  </a:lnTo>
                  <a:lnTo>
                    <a:pt x="90" y="412"/>
                  </a:lnTo>
                  <a:lnTo>
                    <a:pt x="82" y="402"/>
                  </a:lnTo>
                  <a:lnTo>
                    <a:pt x="80" y="392"/>
                  </a:lnTo>
                  <a:lnTo>
                    <a:pt x="80" y="376"/>
                  </a:lnTo>
                  <a:lnTo>
                    <a:pt x="72" y="348"/>
                  </a:lnTo>
                  <a:lnTo>
                    <a:pt x="74" y="342"/>
                  </a:lnTo>
                  <a:lnTo>
                    <a:pt x="80" y="320"/>
                  </a:lnTo>
                  <a:lnTo>
                    <a:pt x="82" y="298"/>
                  </a:lnTo>
                  <a:lnTo>
                    <a:pt x="84" y="288"/>
                  </a:lnTo>
                  <a:lnTo>
                    <a:pt x="74" y="284"/>
                  </a:lnTo>
                  <a:lnTo>
                    <a:pt x="68" y="300"/>
                  </a:lnTo>
                  <a:lnTo>
                    <a:pt x="54" y="308"/>
                  </a:lnTo>
                  <a:lnTo>
                    <a:pt x="42" y="310"/>
                  </a:lnTo>
                  <a:lnTo>
                    <a:pt x="32" y="300"/>
                  </a:lnTo>
                  <a:lnTo>
                    <a:pt x="18" y="280"/>
                  </a:lnTo>
                  <a:lnTo>
                    <a:pt x="14" y="276"/>
                  </a:lnTo>
                  <a:lnTo>
                    <a:pt x="28" y="274"/>
                  </a:lnTo>
                  <a:lnTo>
                    <a:pt x="42" y="264"/>
                  </a:lnTo>
                  <a:lnTo>
                    <a:pt x="32" y="266"/>
                  </a:lnTo>
                  <a:lnTo>
                    <a:pt x="24" y="264"/>
                  </a:lnTo>
                  <a:lnTo>
                    <a:pt x="12" y="256"/>
                  </a:lnTo>
                  <a:lnTo>
                    <a:pt x="0" y="244"/>
                  </a:lnTo>
                  <a:lnTo>
                    <a:pt x="4" y="2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8" name="Freeform 556"/>
            <p:cNvSpPr>
              <a:spLocks/>
            </p:cNvSpPr>
            <p:nvPr/>
          </p:nvSpPr>
          <p:spPr bwMode="ltGray">
            <a:xfrm>
              <a:off x="6991350" y="3765550"/>
              <a:ext cx="65088" cy="777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4" y="2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0" y="20"/>
                </a:cxn>
                <a:cxn ang="0">
                  <a:pos x="0" y="34"/>
                </a:cxn>
                <a:cxn ang="0">
                  <a:pos x="8" y="42"/>
                </a:cxn>
                <a:cxn ang="0">
                  <a:pos x="20" y="40"/>
                </a:cxn>
                <a:cxn ang="0">
                  <a:pos x="20" y="36"/>
                </a:cxn>
                <a:cxn ang="0">
                  <a:pos x="26" y="36"/>
                </a:cxn>
                <a:cxn ang="0">
                  <a:pos x="28" y="30"/>
                </a:cxn>
                <a:cxn ang="0">
                  <a:pos x="36" y="28"/>
                </a:cxn>
                <a:cxn ang="0">
                  <a:pos x="32" y="18"/>
                </a:cxn>
                <a:cxn ang="0">
                  <a:pos x="38" y="18"/>
                </a:cxn>
                <a:cxn ang="0">
                  <a:pos x="36" y="10"/>
                </a:cxn>
                <a:cxn ang="0">
                  <a:pos x="42" y="8"/>
                </a:cxn>
                <a:cxn ang="0">
                  <a:pos x="36" y="2"/>
                </a:cxn>
                <a:cxn ang="0">
                  <a:pos x="32" y="0"/>
                </a:cxn>
              </a:cxnLst>
              <a:rect l="0" t="0" r="r" b="b"/>
              <a:pathLst>
                <a:path w="43" h="43">
                  <a:moveTo>
                    <a:pt x="32" y="0"/>
                  </a:moveTo>
                  <a:lnTo>
                    <a:pt x="24" y="2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20" y="40"/>
                  </a:lnTo>
                  <a:lnTo>
                    <a:pt x="20" y="36"/>
                  </a:lnTo>
                  <a:lnTo>
                    <a:pt x="26" y="36"/>
                  </a:lnTo>
                  <a:lnTo>
                    <a:pt x="28" y="30"/>
                  </a:lnTo>
                  <a:lnTo>
                    <a:pt x="36" y="28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36" y="10"/>
                  </a:lnTo>
                  <a:lnTo>
                    <a:pt x="42" y="8"/>
                  </a:lnTo>
                  <a:lnTo>
                    <a:pt x="36" y="2"/>
                  </a:lnTo>
                  <a:lnTo>
                    <a:pt x="3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39" name="Freeform 557"/>
            <p:cNvSpPr>
              <a:spLocks/>
            </p:cNvSpPr>
            <p:nvPr/>
          </p:nvSpPr>
          <p:spPr bwMode="ltGray">
            <a:xfrm>
              <a:off x="7267575" y="3994150"/>
              <a:ext cx="66675" cy="1285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8" y="64"/>
                </a:cxn>
                <a:cxn ang="0">
                  <a:pos x="16" y="54"/>
                </a:cxn>
                <a:cxn ang="0">
                  <a:pos x="24" y="44"/>
                </a:cxn>
                <a:cxn ang="0">
                  <a:pos x="24" y="34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2" y="16"/>
                </a:cxn>
                <a:cxn ang="0">
                  <a:pos x="40" y="8"/>
                </a:cxn>
                <a:cxn ang="0">
                  <a:pos x="36" y="0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32" y="20"/>
                </a:cxn>
                <a:cxn ang="0">
                  <a:pos x="26" y="26"/>
                </a:cxn>
                <a:cxn ang="0">
                  <a:pos x="24" y="30"/>
                </a:cxn>
                <a:cxn ang="0">
                  <a:pos x="20" y="40"/>
                </a:cxn>
                <a:cxn ang="0">
                  <a:pos x="0" y="62"/>
                </a:cxn>
                <a:cxn ang="0">
                  <a:pos x="0" y="70"/>
                </a:cxn>
              </a:cxnLst>
              <a:rect l="0" t="0" r="r" b="b"/>
              <a:pathLst>
                <a:path w="43" h="71">
                  <a:moveTo>
                    <a:pt x="0" y="70"/>
                  </a:moveTo>
                  <a:lnTo>
                    <a:pt x="8" y="64"/>
                  </a:lnTo>
                  <a:lnTo>
                    <a:pt x="16" y="54"/>
                  </a:lnTo>
                  <a:lnTo>
                    <a:pt x="24" y="44"/>
                  </a:lnTo>
                  <a:lnTo>
                    <a:pt x="24" y="34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2" y="16"/>
                  </a:lnTo>
                  <a:lnTo>
                    <a:pt x="40" y="8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0" y="40"/>
                  </a:lnTo>
                  <a:lnTo>
                    <a:pt x="0" y="62"/>
                  </a:lnTo>
                  <a:lnTo>
                    <a:pt x="0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0" name="Freeform 559"/>
            <p:cNvSpPr>
              <a:spLocks/>
            </p:cNvSpPr>
            <p:nvPr/>
          </p:nvSpPr>
          <p:spPr bwMode="ltGray">
            <a:xfrm>
              <a:off x="7453313" y="3900488"/>
              <a:ext cx="49212" cy="49212"/>
            </a:xfrm>
            <a:custGeom>
              <a:avLst/>
              <a:gdLst/>
              <a:ahLst/>
              <a:cxnLst>
                <a:cxn ang="0">
                  <a:pos x="16" y="26"/>
                </a:cxn>
                <a:cxn ang="0">
                  <a:pos x="24" y="26"/>
                </a:cxn>
                <a:cxn ang="0">
                  <a:pos x="30" y="26"/>
                </a:cxn>
                <a:cxn ang="0">
                  <a:pos x="24" y="18"/>
                </a:cxn>
                <a:cxn ang="0">
                  <a:pos x="22" y="10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8" y="14"/>
                </a:cxn>
                <a:cxn ang="0">
                  <a:pos x="16" y="26"/>
                </a:cxn>
              </a:cxnLst>
              <a:rect l="0" t="0" r="r" b="b"/>
              <a:pathLst>
                <a:path w="31" h="27">
                  <a:moveTo>
                    <a:pt x="16" y="26"/>
                  </a:moveTo>
                  <a:lnTo>
                    <a:pt x="24" y="26"/>
                  </a:lnTo>
                  <a:lnTo>
                    <a:pt x="30" y="26"/>
                  </a:lnTo>
                  <a:lnTo>
                    <a:pt x="24" y="18"/>
                  </a:lnTo>
                  <a:lnTo>
                    <a:pt x="22" y="1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0" y="4"/>
                  </a:lnTo>
                  <a:lnTo>
                    <a:pt x="8" y="14"/>
                  </a:lnTo>
                  <a:lnTo>
                    <a:pt x="16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1" name="Freeform 560"/>
            <p:cNvSpPr>
              <a:spLocks/>
            </p:cNvSpPr>
            <p:nvPr/>
          </p:nvSpPr>
          <p:spPr bwMode="ltGray">
            <a:xfrm>
              <a:off x="7423150" y="3914775"/>
              <a:ext cx="28575" cy="317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16"/>
                </a:cxn>
                <a:cxn ang="0">
                  <a:pos x="8" y="10"/>
                </a:cxn>
                <a:cxn ang="0">
                  <a:pos x="18" y="14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0" y="4"/>
                </a:cxn>
              </a:cxnLst>
              <a:rect l="0" t="0" r="r" b="b"/>
              <a:pathLst>
                <a:path w="19" h="17">
                  <a:moveTo>
                    <a:pt x="0" y="4"/>
                  </a:moveTo>
                  <a:lnTo>
                    <a:pt x="2" y="16"/>
                  </a:lnTo>
                  <a:lnTo>
                    <a:pt x="8" y="10"/>
                  </a:lnTo>
                  <a:lnTo>
                    <a:pt x="18" y="14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8" y="4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2" name="Freeform 561"/>
            <p:cNvSpPr>
              <a:spLocks/>
            </p:cNvSpPr>
            <p:nvPr/>
          </p:nvSpPr>
          <p:spPr bwMode="ltGray">
            <a:xfrm>
              <a:off x="7404100" y="3990975"/>
              <a:ext cx="134938" cy="16510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4" y="76"/>
                </a:cxn>
                <a:cxn ang="0">
                  <a:pos x="10" y="64"/>
                </a:cxn>
                <a:cxn ang="0">
                  <a:pos x="10" y="62"/>
                </a:cxn>
                <a:cxn ang="0">
                  <a:pos x="14" y="62"/>
                </a:cxn>
                <a:cxn ang="0">
                  <a:pos x="18" y="58"/>
                </a:cxn>
                <a:cxn ang="0">
                  <a:pos x="20" y="64"/>
                </a:cxn>
                <a:cxn ang="0">
                  <a:pos x="26" y="66"/>
                </a:cxn>
                <a:cxn ang="0">
                  <a:pos x="26" y="60"/>
                </a:cxn>
                <a:cxn ang="0">
                  <a:pos x="28" y="58"/>
                </a:cxn>
                <a:cxn ang="0">
                  <a:pos x="38" y="58"/>
                </a:cxn>
                <a:cxn ang="0">
                  <a:pos x="36" y="68"/>
                </a:cxn>
                <a:cxn ang="0">
                  <a:pos x="38" y="76"/>
                </a:cxn>
                <a:cxn ang="0">
                  <a:pos x="38" y="82"/>
                </a:cxn>
                <a:cxn ang="0">
                  <a:pos x="50" y="86"/>
                </a:cxn>
                <a:cxn ang="0">
                  <a:pos x="56" y="80"/>
                </a:cxn>
                <a:cxn ang="0">
                  <a:pos x="60" y="78"/>
                </a:cxn>
                <a:cxn ang="0">
                  <a:pos x="60" y="86"/>
                </a:cxn>
                <a:cxn ang="0">
                  <a:pos x="64" y="90"/>
                </a:cxn>
                <a:cxn ang="0">
                  <a:pos x="66" y="80"/>
                </a:cxn>
                <a:cxn ang="0">
                  <a:pos x="68" y="72"/>
                </a:cxn>
                <a:cxn ang="0">
                  <a:pos x="66" y="62"/>
                </a:cxn>
                <a:cxn ang="0">
                  <a:pos x="72" y="54"/>
                </a:cxn>
                <a:cxn ang="0">
                  <a:pos x="80" y="68"/>
                </a:cxn>
                <a:cxn ang="0">
                  <a:pos x="80" y="60"/>
                </a:cxn>
                <a:cxn ang="0">
                  <a:pos x="78" y="56"/>
                </a:cxn>
                <a:cxn ang="0">
                  <a:pos x="84" y="52"/>
                </a:cxn>
                <a:cxn ang="0">
                  <a:pos x="86" y="48"/>
                </a:cxn>
                <a:cxn ang="0">
                  <a:pos x="86" y="42"/>
                </a:cxn>
                <a:cxn ang="0">
                  <a:pos x="80" y="30"/>
                </a:cxn>
                <a:cxn ang="0">
                  <a:pos x="78" y="24"/>
                </a:cxn>
                <a:cxn ang="0">
                  <a:pos x="74" y="10"/>
                </a:cxn>
                <a:cxn ang="0">
                  <a:pos x="70" y="8"/>
                </a:cxn>
                <a:cxn ang="0">
                  <a:pos x="66" y="8"/>
                </a:cxn>
                <a:cxn ang="0">
                  <a:pos x="60" y="0"/>
                </a:cxn>
                <a:cxn ang="0">
                  <a:pos x="56" y="4"/>
                </a:cxn>
                <a:cxn ang="0">
                  <a:pos x="62" y="18"/>
                </a:cxn>
                <a:cxn ang="0">
                  <a:pos x="54" y="18"/>
                </a:cxn>
                <a:cxn ang="0">
                  <a:pos x="56" y="22"/>
                </a:cxn>
                <a:cxn ang="0">
                  <a:pos x="50" y="22"/>
                </a:cxn>
                <a:cxn ang="0">
                  <a:pos x="48" y="24"/>
                </a:cxn>
                <a:cxn ang="0">
                  <a:pos x="50" y="34"/>
                </a:cxn>
                <a:cxn ang="0">
                  <a:pos x="42" y="32"/>
                </a:cxn>
                <a:cxn ang="0">
                  <a:pos x="40" y="40"/>
                </a:cxn>
                <a:cxn ang="0">
                  <a:pos x="38" y="42"/>
                </a:cxn>
                <a:cxn ang="0">
                  <a:pos x="32" y="44"/>
                </a:cxn>
                <a:cxn ang="0">
                  <a:pos x="30" y="40"/>
                </a:cxn>
                <a:cxn ang="0">
                  <a:pos x="24" y="36"/>
                </a:cxn>
                <a:cxn ang="0">
                  <a:pos x="18" y="42"/>
                </a:cxn>
                <a:cxn ang="0">
                  <a:pos x="18" y="52"/>
                </a:cxn>
                <a:cxn ang="0">
                  <a:pos x="6" y="54"/>
                </a:cxn>
                <a:cxn ang="0">
                  <a:pos x="2" y="62"/>
                </a:cxn>
                <a:cxn ang="0">
                  <a:pos x="2" y="70"/>
                </a:cxn>
                <a:cxn ang="0">
                  <a:pos x="0" y="78"/>
                </a:cxn>
              </a:cxnLst>
              <a:rect l="0" t="0" r="r" b="b"/>
              <a:pathLst>
                <a:path w="87" h="91">
                  <a:moveTo>
                    <a:pt x="0" y="78"/>
                  </a:moveTo>
                  <a:lnTo>
                    <a:pt x="4" y="76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8" y="58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36" y="68"/>
                  </a:lnTo>
                  <a:lnTo>
                    <a:pt x="38" y="76"/>
                  </a:lnTo>
                  <a:lnTo>
                    <a:pt x="38" y="82"/>
                  </a:lnTo>
                  <a:lnTo>
                    <a:pt x="50" y="86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6" y="80"/>
                  </a:lnTo>
                  <a:lnTo>
                    <a:pt x="68" y="72"/>
                  </a:lnTo>
                  <a:lnTo>
                    <a:pt x="66" y="62"/>
                  </a:lnTo>
                  <a:lnTo>
                    <a:pt x="72" y="54"/>
                  </a:lnTo>
                  <a:lnTo>
                    <a:pt x="80" y="68"/>
                  </a:lnTo>
                  <a:lnTo>
                    <a:pt x="80" y="60"/>
                  </a:lnTo>
                  <a:lnTo>
                    <a:pt x="78" y="56"/>
                  </a:lnTo>
                  <a:lnTo>
                    <a:pt x="84" y="52"/>
                  </a:lnTo>
                  <a:lnTo>
                    <a:pt x="86" y="48"/>
                  </a:lnTo>
                  <a:lnTo>
                    <a:pt x="86" y="42"/>
                  </a:lnTo>
                  <a:lnTo>
                    <a:pt x="80" y="30"/>
                  </a:lnTo>
                  <a:lnTo>
                    <a:pt x="78" y="24"/>
                  </a:lnTo>
                  <a:lnTo>
                    <a:pt x="74" y="10"/>
                  </a:lnTo>
                  <a:lnTo>
                    <a:pt x="70" y="8"/>
                  </a:lnTo>
                  <a:lnTo>
                    <a:pt x="66" y="8"/>
                  </a:lnTo>
                  <a:lnTo>
                    <a:pt x="60" y="0"/>
                  </a:lnTo>
                  <a:lnTo>
                    <a:pt x="56" y="4"/>
                  </a:lnTo>
                  <a:lnTo>
                    <a:pt x="62" y="18"/>
                  </a:lnTo>
                  <a:lnTo>
                    <a:pt x="54" y="18"/>
                  </a:lnTo>
                  <a:lnTo>
                    <a:pt x="56" y="22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50" y="34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2"/>
                  </a:lnTo>
                  <a:lnTo>
                    <a:pt x="32" y="44"/>
                  </a:lnTo>
                  <a:lnTo>
                    <a:pt x="30" y="40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8" y="52"/>
                  </a:lnTo>
                  <a:lnTo>
                    <a:pt x="6" y="54"/>
                  </a:lnTo>
                  <a:lnTo>
                    <a:pt x="2" y="62"/>
                  </a:lnTo>
                  <a:lnTo>
                    <a:pt x="2" y="70"/>
                  </a:lnTo>
                  <a:lnTo>
                    <a:pt x="0" y="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3" name="Freeform 562"/>
            <p:cNvSpPr>
              <a:spLocks/>
            </p:cNvSpPr>
            <p:nvPr/>
          </p:nvSpPr>
          <p:spPr bwMode="ltGray">
            <a:xfrm>
              <a:off x="7413625" y="3976688"/>
              <a:ext cx="28575" cy="666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0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12" y="36"/>
                </a:cxn>
                <a:cxn ang="0">
                  <a:pos x="16" y="32"/>
                </a:cxn>
                <a:cxn ang="0">
                  <a:pos x="12" y="26"/>
                </a:cxn>
                <a:cxn ang="0">
                  <a:pos x="14" y="16"/>
                </a:cxn>
                <a:cxn ang="0">
                  <a:pos x="18" y="8"/>
                </a:cxn>
                <a:cxn ang="0">
                  <a:pos x="16" y="0"/>
                </a:cxn>
              </a:cxnLst>
              <a:rect l="0" t="0" r="r" b="b"/>
              <a:pathLst>
                <a:path w="19" h="37">
                  <a:moveTo>
                    <a:pt x="16" y="0"/>
                  </a:moveTo>
                  <a:lnTo>
                    <a:pt x="10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12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4" y="16"/>
                  </a:lnTo>
                  <a:lnTo>
                    <a:pt x="18" y="8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4" name="Freeform 563"/>
            <p:cNvSpPr>
              <a:spLocks/>
            </p:cNvSpPr>
            <p:nvPr/>
          </p:nvSpPr>
          <p:spPr bwMode="ltGray">
            <a:xfrm>
              <a:off x="7456488" y="3997325"/>
              <a:ext cx="30162" cy="2698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0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4"/>
                </a:cxn>
              </a:cxnLst>
              <a:rect l="0" t="0" r="r" b="b"/>
              <a:pathLst>
                <a:path w="19" h="15">
                  <a:moveTo>
                    <a:pt x="0" y="14"/>
                  </a:moveTo>
                  <a:lnTo>
                    <a:pt x="8" y="10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5" name="Freeform 564"/>
            <p:cNvSpPr>
              <a:spLocks/>
            </p:cNvSpPr>
            <p:nvPr/>
          </p:nvSpPr>
          <p:spPr bwMode="ltGray">
            <a:xfrm>
              <a:off x="7440613" y="3959225"/>
              <a:ext cx="17462" cy="682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4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10" y="10"/>
                </a:cxn>
                <a:cxn ang="0">
                  <a:pos x="4" y="0"/>
                </a:cxn>
              </a:cxnLst>
              <a:rect l="0" t="0" r="r" b="b"/>
              <a:pathLst>
                <a:path w="11" h="39">
                  <a:moveTo>
                    <a:pt x="4" y="0"/>
                  </a:moveTo>
                  <a:lnTo>
                    <a:pt x="6" y="14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0" y="10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6" name="Freeform 565"/>
            <p:cNvSpPr>
              <a:spLocks/>
            </p:cNvSpPr>
            <p:nvPr/>
          </p:nvSpPr>
          <p:spPr bwMode="ltGray">
            <a:xfrm>
              <a:off x="7456488" y="3943350"/>
              <a:ext cx="33337" cy="523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12" y="20"/>
                </a:cxn>
                <a:cxn ang="0">
                  <a:pos x="14" y="28"/>
                </a:cxn>
                <a:cxn ang="0">
                  <a:pos x="20" y="22"/>
                </a:cxn>
                <a:cxn ang="0">
                  <a:pos x="20" y="14"/>
                </a:cxn>
                <a:cxn ang="0">
                  <a:pos x="16" y="12"/>
                </a:cxn>
                <a:cxn ang="0">
                  <a:pos x="12" y="4"/>
                </a:cxn>
                <a:cxn ang="0">
                  <a:pos x="8" y="0"/>
                </a:cxn>
              </a:cxnLst>
              <a:rect l="0" t="0" r="r" b="b"/>
              <a:pathLst>
                <a:path w="21" h="29">
                  <a:moveTo>
                    <a:pt x="8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12" y="20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7" name="Freeform 566"/>
            <p:cNvSpPr>
              <a:spLocks/>
            </p:cNvSpPr>
            <p:nvPr/>
          </p:nvSpPr>
          <p:spPr bwMode="ltGray">
            <a:xfrm>
              <a:off x="7388225" y="3954463"/>
              <a:ext cx="36513" cy="5556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6"/>
                </a:cxn>
                <a:cxn ang="0">
                  <a:pos x="16" y="28"/>
                </a:cxn>
                <a:cxn ang="0">
                  <a:pos x="14" y="22"/>
                </a:cxn>
                <a:cxn ang="0">
                  <a:pos x="4" y="30"/>
                </a:cxn>
                <a:cxn ang="0">
                  <a:pos x="4" y="16"/>
                </a:cxn>
                <a:cxn ang="0">
                  <a:pos x="2" y="8"/>
                </a:cxn>
                <a:cxn ang="0">
                  <a:pos x="0" y="2"/>
                </a:cxn>
              </a:cxnLst>
              <a:rect l="0" t="0" r="r" b="b"/>
              <a:pathLst>
                <a:path w="23" h="31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6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4" y="30"/>
                  </a:lnTo>
                  <a:lnTo>
                    <a:pt x="4" y="16"/>
                  </a:lnTo>
                  <a:lnTo>
                    <a:pt x="2" y="8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8" name="Freeform 567"/>
            <p:cNvSpPr>
              <a:spLocks/>
            </p:cNvSpPr>
            <p:nvPr/>
          </p:nvSpPr>
          <p:spPr bwMode="ltGray">
            <a:xfrm>
              <a:off x="7340600" y="3911600"/>
              <a:ext cx="38100" cy="412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0"/>
                </a:cxn>
                <a:cxn ang="0">
                  <a:pos x="10" y="16"/>
                </a:cxn>
                <a:cxn ang="0">
                  <a:pos x="18" y="22"/>
                </a:cxn>
                <a:cxn ang="0">
                  <a:pos x="20" y="14"/>
                </a:cxn>
                <a:cxn ang="0">
                  <a:pos x="20" y="10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0" y="4"/>
                </a:cxn>
              </a:cxnLst>
              <a:rect l="0" t="0" r="r" b="b"/>
              <a:pathLst>
                <a:path w="23" h="23">
                  <a:moveTo>
                    <a:pt x="0" y="4"/>
                  </a:moveTo>
                  <a:lnTo>
                    <a:pt x="8" y="10"/>
                  </a:lnTo>
                  <a:lnTo>
                    <a:pt x="10" y="16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49" name="Freeform 568"/>
            <p:cNvSpPr>
              <a:spLocks/>
            </p:cNvSpPr>
            <p:nvPr/>
          </p:nvSpPr>
          <p:spPr bwMode="ltGray">
            <a:xfrm>
              <a:off x="7312025" y="3733800"/>
              <a:ext cx="134938" cy="1746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8" y="6"/>
                </a:cxn>
                <a:cxn ang="0">
                  <a:pos x="16" y="0"/>
                </a:cxn>
                <a:cxn ang="0">
                  <a:pos x="8" y="6"/>
                </a:cxn>
                <a:cxn ang="0">
                  <a:pos x="6" y="14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6" y="40"/>
                </a:cxn>
                <a:cxn ang="0">
                  <a:pos x="8" y="46"/>
                </a:cxn>
                <a:cxn ang="0">
                  <a:pos x="8" y="54"/>
                </a:cxn>
                <a:cxn ang="0">
                  <a:pos x="0" y="48"/>
                </a:cxn>
                <a:cxn ang="0">
                  <a:pos x="0" y="58"/>
                </a:cxn>
                <a:cxn ang="0">
                  <a:pos x="4" y="60"/>
                </a:cxn>
                <a:cxn ang="0">
                  <a:pos x="16" y="84"/>
                </a:cxn>
                <a:cxn ang="0">
                  <a:pos x="20" y="94"/>
                </a:cxn>
                <a:cxn ang="0">
                  <a:pos x="36" y="94"/>
                </a:cxn>
                <a:cxn ang="0">
                  <a:pos x="38" y="88"/>
                </a:cxn>
                <a:cxn ang="0">
                  <a:pos x="50" y="88"/>
                </a:cxn>
                <a:cxn ang="0">
                  <a:pos x="60" y="96"/>
                </a:cxn>
                <a:cxn ang="0">
                  <a:pos x="60" y="90"/>
                </a:cxn>
                <a:cxn ang="0">
                  <a:pos x="54" y="82"/>
                </a:cxn>
                <a:cxn ang="0">
                  <a:pos x="66" y="90"/>
                </a:cxn>
                <a:cxn ang="0">
                  <a:pos x="76" y="94"/>
                </a:cxn>
                <a:cxn ang="0">
                  <a:pos x="86" y="96"/>
                </a:cxn>
                <a:cxn ang="0">
                  <a:pos x="86" y="86"/>
                </a:cxn>
                <a:cxn ang="0">
                  <a:pos x="80" y="82"/>
                </a:cxn>
                <a:cxn ang="0">
                  <a:pos x="78" y="76"/>
                </a:cxn>
                <a:cxn ang="0">
                  <a:pos x="80" y="74"/>
                </a:cxn>
                <a:cxn ang="0">
                  <a:pos x="70" y="70"/>
                </a:cxn>
                <a:cxn ang="0">
                  <a:pos x="70" y="80"/>
                </a:cxn>
                <a:cxn ang="0">
                  <a:pos x="62" y="70"/>
                </a:cxn>
                <a:cxn ang="0">
                  <a:pos x="48" y="76"/>
                </a:cxn>
                <a:cxn ang="0">
                  <a:pos x="46" y="82"/>
                </a:cxn>
                <a:cxn ang="0">
                  <a:pos x="40" y="74"/>
                </a:cxn>
                <a:cxn ang="0">
                  <a:pos x="34" y="66"/>
                </a:cxn>
                <a:cxn ang="0">
                  <a:pos x="36" y="56"/>
                </a:cxn>
                <a:cxn ang="0">
                  <a:pos x="34" y="52"/>
                </a:cxn>
                <a:cxn ang="0">
                  <a:pos x="36" y="44"/>
                </a:cxn>
                <a:cxn ang="0">
                  <a:pos x="42" y="42"/>
                </a:cxn>
                <a:cxn ang="0">
                  <a:pos x="46" y="24"/>
                </a:cxn>
                <a:cxn ang="0">
                  <a:pos x="36" y="14"/>
                </a:cxn>
                <a:cxn ang="0">
                  <a:pos x="38" y="0"/>
                </a:cxn>
              </a:cxnLst>
              <a:rect l="0" t="0" r="r" b="b"/>
              <a:pathLst>
                <a:path w="87" h="97">
                  <a:moveTo>
                    <a:pt x="38" y="0"/>
                  </a:moveTo>
                  <a:lnTo>
                    <a:pt x="28" y="6"/>
                  </a:lnTo>
                  <a:lnTo>
                    <a:pt x="16" y="0"/>
                  </a:lnTo>
                  <a:lnTo>
                    <a:pt x="8" y="6"/>
                  </a:lnTo>
                  <a:lnTo>
                    <a:pt x="6" y="14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6" y="40"/>
                  </a:lnTo>
                  <a:lnTo>
                    <a:pt x="8" y="46"/>
                  </a:lnTo>
                  <a:lnTo>
                    <a:pt x="8" y="54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16" y="84"/>
                  </a:lnTo>
                  <a:lnTo>
                    <a:pt x="20" y="94"/>
                  </a:lnTo>
                  <a:lnTo>
                    <a:pt x="36" y="94"/>
                  </a:lnTo>
                  <a:lnTo>
                    <a:pt x="38" y="88"/>
                  </a:lnTo>
                  <a:lnTo>
                    <a:pt x="50" y="88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54" y="82"/>
                  </a:lnTo>
                  <a:lnTo>
                    <a:pt x="66" y="90"/>
                  </a:lnTo>
                  <a:lnTo>
                    <a:pt x="76" y="94"/>
                  </a:lnTo>
                  <a:lnTo>
                    <a:pt x="86" y="96"/>
                  </a:lnTo>
                  <a:lnTo>
                    <a:pt x="86" y="86"/>
                  </a:lnTo>
                  <a:lnTo>
                    <a:pt x="80" y="82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70" y="70"/>
                  </a:lnTo>
                  <a:lnTo>
                    <a:pt x="70" y="80"/>
                  </a:lnTo>
                  <a:lnTo>
                    <a:pt x="62" y="70"/>
                  </a:lnTo>
                  <a:lnTo>
                    <a:pt x="48" y="76"/>
                  </a:lnTo>
                  <a:lnTo>
                    <a:pt x="46" y="82"/>
                  </a:lnTo>
                  <a:lnTo>
                    <a:pt x="40" y="74"/>
                  </a:lnTo>
                  <a:lnTo>
                    <a:pt x="34" y="66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6" y="44"/>
                  </a:lnTo>
                  <a:lnTo>
                    <a:pt x="42" y="42"/>
                  </a:lnTo>
                  <a:lnTo>
                    <a:pt x="46" y="24"/>
                  </a:lnTo>
                  <a:lnTo>
                    <a:pt x="36" y="14"/>
                  </a:lnTo>
                  <a:lnTo>
                    <a:pt x="3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0" name="Freeform 569"/>
            <p:cNvSpPr>
              <a:spLocks/>
            </p:cNvSpPr>
            <p:nvPr/>
          </p:nvSpPr>
          <p:spPr bwMode="ltGray">
            <a:xfrm>
              <a:off x="6148388" y="4191000"/>
              <a:ext cx="66675" cy="146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6"/>
                </a:cxn>
                <a:cxn ang="0">
                  <a:pos x="28" y="24"/>
                </a:cxn>
                <a:cxn ang="0">
                  <a:pos x="38" y="44"/>
                </a:cxn>
                <a:cxn ang="0">
                  <a:pos x="42" y="54"/>
                </a:cxn>
                <a:cxn ang="0">
                  <a:pos x="40" y="64"/>
                </a:cxn>
                <a:cxn ang="0">
                  <a:pos x="38" y="68"/>
                </a:cxn>
                <a:cxn ang="0">
                  <a:pos x="34" y="72"/>
                </a:cxn>
                <a:cxn ang="0">
                  <a:pos x="26" y="78"/>
                </a:cxn>
                <a:cxn ang="0">
                  <a:pos x="20" y="80"/>
                </a:cxn>
                <a:cxn ang="0">
                  <a:pos x="8" y="78"/>
                </a:cxn>
                <a:cxn ang="0">
                  <a:pos x="2" y="70"/>
                </a:cxn>
                <a:cxn ang="0">
                  <a:pos x="0" y="64"/>
                </a:cxn>
                <a:cxn ang="0">
                  <a:pos x="0" y="54"/>
                </a:cxn>
                <a:cxn ang="0">
                  <a:pos x="0" y="40"/>
                </a:cxn>
                <a:cxn ang="0">
                  <a:pos x="4" y="26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0" y="0"/>
                </a:cxn>
              </a:cxnLst>
              <a:rect l="0" t="0" r="r" b="b"/>
              <a:pathLst>
                <a:path w="43" h="81">
                  <a:moveTo>
                    <a:pt x="10" y="0"/>
                  </a:moveTo>
                  <a:lnTo>
                    <a:pt x="18" y="16"/>
                  </a:lnTo>
                  <a:lnTo>
                    <a:pt x="28" y="24"/>
                  </a:lnTo>
                  <a:lnTo>
                    <a:pt x="38" y="44"/>
                  </a:lnTo>
                  <a:lnTo>
                    <a:pt x="42" y="54"/>
                  </a:lnTo>
                  <a:lnTo>
                    <a:pt x="40" y="64"/>
                  </a:lnTo>
                  <a:lnTo>
                    <a:pt x="38" y="68"/>
                  </a:lnTo>
                  <a:lnTo>
                    <a:pt x="34" y="72"/>
                  </a:lnTo>
                  <a:lnTo>
                    <a:pt x="26" y="78"/>
                  </a:lnTo>
                  <a:lnTo>
                    <a:pt x="20" y="80"/>
                  </a:lnTo>
                  <a:lnTo>
                    <a:pt x="8" y="78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4" y="26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1" name="Freeform 570"/>
            <p:cNvSpPr>
              <a:spLocks/>
            </p:cNvSpPr>
            <p:nvPr/>
          </p:nvSpPr>
          <p:spPr bwMode="ltGray">
            <a:xfrm>
              <a:off x="7461250" y="3127375"/>
              <a:ext cx="73025" cy="10001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" y="22"/>
                </a:cxn>
                <a:cxn ang="0">
                  <a:pos x="6" y="32"/>
                </a:cxn>
                <a:cxn ang="0">
                  <a:pos x="16" y="26"/>
                </a:cxn>
                <a:cxn ang="0">
                  <a:pos x="14" y="20"/>
                </a:cxn>
                <a:cxn ang="0">
                  <a:pos x="22" y="24"/>
                </a:cxn>
                <a:cxn ang="0">
                  <a:pos x="22" y="34"/>
                </a:cxn>
                <a:cxn ang="0">
                  <a:pos x="24" y="48"/>
                </a:cxn>
                <a:cxn ang="0">
                  <a:pos x="30" y="52"/>
                </a:cxn>
                <a:cxn ang="0">
                  <a:pos x="32" y="42"/>
                </a:cxn>
                <a:cxn ang="0">
                  <a:pos x="36" y="54"/>
                </a:cxn>
                <a:cxn ang="0">
                  <a:pos x="42" y="48"/>
                </a:cxn>
                <a:cxn ang="0">
                  <a:pos x="38" y="42"/>
                </a:cxn>
                <a:cxn ang="0">
                  <a:pos x="44" y="40"/>
                </a:cxn>
                <a:cxn ang="0">
                  <a:pos x="42" y="24"/>
                </a:cxn>
                <a:cxn ang="0">
                  <a:pos x="40" y="20"/>
                </a:cxn>
                <a:cxn ang="0">
                  <a:pos x="42" y="14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8" y="12"/>
                </a:cxn>
                <a:cxn ang="0">
                  <a:pos x="0" y="20"/>
                </a:cxn>
              </a:cxnLst>
              <a:rect l="0" t="0" r="r" b="b"/>
              <a:pathLst>
                <a:path w="45" h="55">
                  <a:moveTo>
                    <a:pt x="0" y="20"/>
                  </a:moveTo>
                  <a:lnTo>
                    <a:pt x="4" y="22"/>
                  </a:lnTo>
                  <a:lnTo>
                    <a:pt x="6" y="32"/>
                  </a:lnTo>
                  <a:lnTo>
                    <a:pt x="16" y="26"/>
                  </a:lnTo>
                  <a:lnTo>
                    <a:pt x="14" y="20"/>
                  </a:lnTo>
                  <a:lnTo>
                    <a:pt x="22" y="24"/>
                  </a:lnTo>
                  <a:lnTo>
                    <a:pt x="22" y="34"/>
                  </a:lnTo>
                  <a:lnTo>
                    <a:pt x="24" y="48"/>
                  </a:lnTo>
                  <a:lnTo>
                    <a:pt x="30" y="52"/>
                  </a:lnTo>
                  <a:lnTo>
                    <a:pt x="32" y="42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44" y="40"/>
                  </a:lnTo>
                  <a:lnTo>
                    <a:pt x="42" y="24"/>
                  </a:lnTo>
                  <a:lnTo>
                    <a:pt x="40" y="20"/>
                  </a:lnTo>
                  <a:lnTo>
                    <a:pt x="42" y="14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12"/>
                  </a:lnTo>
                  <a:lnTo>
                    <a:pt x="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2" name="Freeform 572"/>
            <p:cNvSpPr>
              <a:spLocks/>
            </p:cNvSpPr>
            <p:nvPr/>
          </p:nvSpPr>
          <p:spPr bwMode="ltGray">
            <a:xfrm>
              <a:off x="7526338" y="3073400"/>
              <a:ext cx="55562" cy="77788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0" y="8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8"/>
                </a:cxn>
                <a:cxn ang="0">
                  <a:pos x="14" y="12"/>
                </a:cxn>
                <a:cxn ang="0">
                  <a:pos x="16" y="14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6" y="26"/>
                </a:cxn>
                <a:cxn ang="0">
                  <a:pos x="0" y="34"/>
                </a:cxn>
                <a:cxn ang="0">
                  <a:pos x="6" y="34"/>
                </a:cxn>
                <a:cxn ang="0">
                  <a:pos x="8" y="42"/>
                </a:cxn>
                <a:cxn ang="0">
                  <a:pos x="20" y="42"/>
                </a:cxn>
                <a:cxn ang="0">
                  <a:pos x="18" y="30"/>
                </a:cxn>
                <a:cxn ang="0">
                  <a:pos x="24" y="20"/>
                </a:cxn>
                <a:cxn ang="0">
                  <a:pos x="28" y="26"/>
                </a:cxn>
                <a:cxn ang="0">
                  <a:pos x="30" y="16"/>
                </a:cxn>
                <a:cxn ang="0">
                  <a:pos x="34" y="12"/>
                </a:cxn>
              </a:cxnLst>
              <a:rect l="0" t="0" r="r" b="b"/>
              <a:pathLst>
                <a:path w="35" h="43">
                  <a:moveTo>
                    <a:pt x="34" y="12"/>
                  </a:moveTo>
                  <a:lnTo>
                    <a:pt x="30" y="8"/>
                  </a:lnTo>
                  <a:lnTo>
                    <a:pt x="30" y="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26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8" y="42"/>
                  </a:lnTo>
                  <a:lnTo>
                    <a:pt x="20" y="42"/>
                  </a:lnTo>
                  <a:lnTo>
                    <a:pt x="18" y="30"/>
                  </a:lnTo>
                  <a:lnTo>
                    <a:pt x="24" y="20"/>
                  </a:lnTo>
                  <a:lnTo>
                    <a:pt x="28" y="26"/>
                  </a:lnTo>
                  <a:lnTo>
                    <a:pt x="30" y="16"/>
                  </a:lnTo>
                  <a:lnTo>
                    <a:pt x="34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3" name="Freeform 573"/>
            <p:cNvSpPr>
              <a:spLocks/>
            </p:cNvSpPr>
            <p:nvPr/>
          </p:nvSpPr>
          <p:spPr bwMode="ltGray">
            <a:xfrm>
              <a:off x="7483475" y="2776538"/>
              <a:ext cx="206375" cy="354012"/>
            </a:xfrm>
            <a:custGeom>
              <a:avLst/>
              <a:gdLst/>
              <a:ahLst/>
              <a:cxnLst>
                <a:cxn ang="0">
                  <a:pos x="4" y="194"/>
                </a:cxn>
                <a:cxn ang="0">
                  <a:pos x="20" y="188"/>
                </a:cxn>
                <a:cxn ang="0">
                  <a:pos x="30" y="178"/>
                </a:cxn>
                <a:cxn ang="0">
                  <a:pos x="58" y="156"/>
                </a:cxn>
                <a:cxn ang="0">
                  <a:pos x="62" y="158"/>
                </a:cxn>
                <a:cxn ang="0">
                  <a:pos x="72" y="174"/>
                </a:cxn>
                <a:cxn ang="0">
                  <a:pos x="80" y="162"/>
                </a:cxn>
                <a:cxn ang="0">
                  <a:pos x="90" y="154"/>
                </a:cxn>
                <a:cxn ang="0">
                  <a:pos x="76" y="146"/>
                </a:cxn>
                <a:cxn ang="0">
                  <a:pos x="82" y="142"/>
                </a:cxn>
                <a:cxn ang="0">
                  <a:pos x="90" y="144"/>
                </a:cxn>
                <a:cxn ang="0">
                  <a:pos x="112" y="130"/>
                </a:cxn>
                <a:cxn ang="0">
                  <a:pos x="122" y="112"/>
                </a:cxn>
                <a:cxn ang="0">
                  <a:pos x="128" y="104"/>
                </a:cxn>
                <a:cxn ang="0">
                  <a:pos x="124" y="86"/>
                </a:cxn>
                <a:cxn ang="0">
                  <a:pos x="106" y="60"/>
                </a:cxn>
                <a:cxn ang="0">
                  <a:pos x="108" y="34"/>
                </a:cxn>
                <a:cxn ang="0">
                  <a:pos x="94" y="12"/>
                </a:cxn>
                <a:cxn ang="0">
                  <a:pos x="78" y="4"/>
                </a:cxn>
                <a:cxn ang="0">
                  <a:pos x="66" y="2"/>
                </a:cxn>
                <a:cxn ang="0">
                  <a:pos x="74" y="4"/>
                </a:cxn>
                <a:cxn ang="0">
                  <a:pos x="74" y="14"/>
                </a:cxn>
                <a:cxn ang="0">
                  <a:pos x="66" y="18"/>
                </a:cxn>
                <a:cxn ang="0">
                  <a:pos x="68" y="26"/>
                </a:cxn>
                <a:cxn ang="0">
                  <a:pos x="76" y="36"/>
                </a:cxn>
                <a:cxn ang="0">
                  <a:pos x="84" y="70"/>
                </a:cxn>
                <a:cxn ang="0">
                  <a:pos x="70" y="106"/>
                </a:cxn>
                <a:cxn ang="0">
                  <a:pos x="72" y="80"/>
                </a:cxn>
                <a:cxn ang="0">
                  <a:pos x="58" y="98"/>
                </a:cxn>
                <a:cxn ang="0">
                  <a:pos x="62" y="118"/>
                </a:cxn>
                <a:cxn ang="0">
                  <a:pos x="42" y="142"/>
                </a:cxn>
                <a:cxn ang="0">
                  <a:pos x="28" y="144"/>
                </a:cxn>
                <a:cxn ang="0">
                  <a:pos x="14" y="172"/>
                </a:cxn>
              </a:cxnLst>
              <a:rect l="0" t="0" r="r" b="b"/>
              <a:pathLst>
                <a:path w="131" h="195">
                  <a:moveTo>
                    <a:pt x="0" y="190"/>
                  </a:moveTo>
                  <a:lnTo>
                    <a:pt x="4" y="194"/>
                  </a:lnTo>
                  <a:lnTo>
                    <a:pt x="14" y="188"/>
                  </a:lnTo>
                  <a:lnTo>
                    <a:pt x="20" y="188"/>
                  </a:lnTo>
                  <a:lnTo>
                    <a:pt x="22" y="180"/>
                  </a:lnTo>
                  <a:lnTo>
                    <a:pt x="30" y="178"/>
                  </a:lnTo>
                  <a:lnTo>
                    <a:pt x="46" y="164"/>
                  </a:lnTo>
                  <a:lnTo>
                    <a:pt x="58" y="156"/>
                  </a:lnTo>
                  <a:lnTo>
                    <a:pt x="66" y="150"/>
                  </a:lnTo>
                  <a:lnTo>
                    <a:pt x="62" y="158"/>
                  </a:lnTo>
                  <a:lnTo>
                    <a:pt x="66" y="170"/>
                  </a:lnTo>
                  <a:lnTo>
                    <a:pt x="72" y="174"/>
                  </a:lnTo>
                  <a:lnTo>
                    <a:pt x="80" y="170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4"/>
                  </a:lnTo>
                  <a:lnTo>
                    <a:pt x="92" y="146"/>
                  </a:lnTo>
                  <a:lnTo>
                    <a:pt x="76" y="146"/>
                  </a:lnTo>
                  <a:lnTo>
                    <a:pt x="80" y="132"/>
                  </a:lnTo>
                  <a:lnTo>
                    <a:pt x="82" y="142"/>
                  </a:lnTo>
                  <a:lnTo>
                    <a:pt x="86" y="140"/>
                  </a:lnTo>
                  <a:lnTo>
                    <a:pt x="90" y="144"/>
                  </a:lnTo>
                  <a:lnTo>
                    <a:pt x="106" y="138"/>
                  </a:lnTo>
                  <a:lnTo>
                    <a:pt x="112" y="130"/>
                  </a:lnTo>
                  <a:lnTo>
                    <a:pt x="114" y="122"/>
                  </a:lnTo>
                  <a:lnTo>
                    <a:pt x="122" y="112"/>
                  </a:lnTo>
                  <a:lnTo>
                    <a:pt x="128" y="118"/>
                  </a:lnTo>
                  <a:lnTo>
                    <a:pt x="128" y="104"/>
                  </a:lnTo>
                  <a:lnTo>
                    <a:pt x="130" y="90"/>
                  </a:lnTo>
                  <a:lnTo>
                    <a:pt x="124" y="86"/>
                  </a:lnTo>
                  <a:lnTo>
                    <a:pt x="118" y="68"/>
                  </a:lnTo>
                  <a:lnTo>
                    <a:pt x="106" y="60"/>
                  </a:lnTo>
                  <a:lnTo>
                    <a:pt x="110" y="50"/>
                  </a:lnTo>
                  <a:lnTo>
                    <a:pt x="108" y="34"/>
                  </a:lnTo>
                  <a:lnTo>
                    <a:pt x="100" y="20"/>
                  </a:lnTo>
                  <a:lnTo>
                    <a:pt x="94" y="12"/>
                  </a:lnTo>
                  <a:lnTo>
                    <a:pt x="86" y="10"/>
                  </a:lnTo>
                  <a:lnTo>
                    <a:pt x="78" y="4"/>
                  </a:lnTo>
                  <a:lnTo>
                    <a:pt x="76" y="0"/>
                  </a:lnTo>
                  <a:lnTo>
                    <a:pt x="66" y="2"/>
                  </a:lnTo>
                  <a:lnTo>
                    <a:pt x="70" y="6"/>
                  </a:lnTo>
                  <a:lnTo>
                    <a:pt x="74" y="4"/>
                  </a:lnTo>
                  <a:lnTo>
                    <a:pt x="76" y="12"/>
                  </a:lnTo>
                  <a:lnTo>
                    <a:pt x="74" y="14"/>
                  </a:lnTo>
                  <a:lnTo>
                    <a:pt x="64" y="12"/>
                  </a:lnTo>
                  <a:lnTo>
                    <a:pt x="66" y="18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0" y="38"/>
                  </a:lnTo>
                  <a:lnTo>
                    <a:pt x="76" y="36"/>
                  </a:lnTo>
                  <a:lnTo>
                    <a:pt x="82" y="48"/>
                  </a:lnTo>
                  <a:lnTo>
                    <a:pt x="84" y="70"/>
                  </a:lnTo>
                  <a:lnTo>
                    <a:pt x="82" y="88"/>
                  </a:lnTo>
                  <a:lnTo>
                    <a:pt x="70" y="106"/>
                  </a:lnTo>
                  <a:lnTo>
                    <a:pt x="64" y="98"/>
                  </a:lnTo>
                  <a:lnTo>
                    <a:pt x="72" y="80"/>
                  </a:lnTo>
                  <a:lnTo>
                    <a:pt x="60" y="92"/>
                  </a:lnTo>
                  <a:lnTo>
                    <a:pt x="58" y="98"/>
                  </a:lnTo>
                  <a:lnTo>
                    <a:pt x="62" y="102"/>
                  </a:lnTo>
                  <a:lnTo>
                    <a:pt x="62" y="118"/>
                  </a:lnTo>
                  <a:lnTo>
                    <a:pt x="60" y="134"/>
                  </a:lnTo>
                  <a:lnTo>
                    <a:pt x="42" y="142"/>
                  </a:lnTo>
                  <a:lnTo>
                    <a:pt x="32" y="148"/>
                  </a:lnTo>
                  <a:lnTo>
                    <a:pt x="28" y="144"/>
                  </a:lnTo>
                  <a:lnTo>
                    <a:pt x="18" y="158"/>
                  </a:lnTo>
                  <a:lnTo>
                    <a:pt x="14" y="172"/>
                  </a:lnTo>
                  <a:lnTo>
                    <a:pt x="0" y="19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4" name="Freeform 574"/>
            <p:cNvSpPr>
              <a:spLocks/>
            </p:cNvSpPr>
            <p:nvPr/>
          </p:nvSpPr>
          <p:spPr bwMode="ltGray">
            <a:xfrm>
              <a:off x="7534275" y="2644775"/>
              <a:ext cx="111125" cy="141288"/>
            </a:xfrm>
            <a:custGeom>
              <a:avLst/>
              <a:gdLst/>
              <a:ahLst/>
              <a:cxnLst>
                <a:cxn ang="0">
                  <a:pos x="28" y="76"/>
                </a:cxn>
                <a:cxn ang="0">
                  <a:pos x="30" y="68"/>
                </a:cxn>
                <a:cxn ang="0">
                  <a:pos x="38" y="66"/>
                </a:cxn>
                <a:cxn ang="0">
                  <a:pos x="30" y="60"/>
                </a:cxn>
                <a:cxn ang="0">
                  <a:pos x="22" y="64"/>
                </a:cxn>
                <a:cxn ang="0">
                  <a:pos x="20" y="56"/>
                </a:cxn>
                <a:cxn ang="0">
                  <a:pos x="28" y="58"/>
                </a:cxn>
                <a:cxn ang="0">
                  <a:pos x="42" y="52"/>
                </a:cxn>
                <a:cxn ang="0">
                  <a:pos x="62" y="50"/>
                </a:cxn>
                <a:cxn ang="0">
                  <a:pos x="60" y="48"/>
                </a:cxn>
                <a:cxn ang="0">
                  <a:pos x="58" y="30"/>
                </a:cxn>
                <a:cxn ang="0">
                  <a:pos x="66" y="26"/>
                </a:cxn>
                <a:cxn ang="0">
                  <a:pos x="68" y="16"/>
                </a:cxn>
                <a:cxn ang="0">
                  <a:pos x="70" y="6"/>
                </a:cxn>
                <a:cxn ang="0">
                  <a:pos x="62" y="12"/>
                </a:cxn>
                <a:cxn ang="0">
                  <a:pos x="52" y="0"/>
                </a:cxn>
                <a:cxn ang="0">
                  <a:pos x="52" y="12"/>
                </a:cxn>
                <a:cxn ang="0">
                  <a:pos x="44" y="12"/>
                </a:cxn>
                <a:cxn ang="0">
                  <a:pos x="34" y="16"/>
                </a:cxn>
                <a:cxn ang="0">
                  <a:pos x="18" y="12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10" y="22"/>
                </a:cxn>
                <a:cxn ang="0">
                  <a:pos x="18" y="38"/>
                </a:cxn>
                <a:cxn ang="0">
                  <a:pos x="18" y="46"/>
                </a:cxn>
                <a:cxn ang="0">
                  <a:pos x="4" y="50"/>
                </a:cxn>
                <a:cxn ang="0">
                  <a:pos x="8" y="56"/>
                </a:cxn>
                <a:cxn ang="0">
                  <a:pos x="12" y="68"/>
                </a:cxn>
                <a:cxn ang="0">
                  <a:pos x="20" y="74"/>
                </a:cxn>
                <a:cxn ang="0">
                  <a:pos x="26" y="72"/>
                </a:cxn>
                <a:cxn ang="0">
                  <a:pos x="28" y="76"/>
                </a:cxn>
              </a:cxnLst>
              <a:rect l="0" t="0" r="r" b="b"/>
              <a:pathLst>
                <a:path w="71" h="77">
                  <a:moveTo>
                    <a:pt x="28" y="76"/>
                  </a:moveTo>
                  <a:lnTo>
                    <a:pt x="30" y="68"/>
                  </a:lnTo>
                  <a:lnTo>
                    <a:pt x="38" y="66"/>
                  </a:lnTo>
                  <a:lnTo>
                    <a:pt x="30" y="60"/>
                  </a:lnTo>
                  <a:lnTo>
                    <a:pt x="22" y="64"/>
                  </a:lnTo>
                  <a:lnTo>
                    <a:pt x="20" y="56"/>
                  </a:lnTo>
                  <a:lnTo>
                    <a:pt x="28" y="58"/>
                  </a:lnTo>
                  <a:lnTo>
                    <a:pt x="42" y="52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30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70" y="6"/>
                  </a:lnTo>
                  <a:lnTo>
                    <a:pt x="62" y="12"/>
                  </a:lnTo>
                  <a:lnTo>
                    <a:pt x="52" y="0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34" y="16"/>
                  </a:lnTo>
                  <a:lnTo>
                    <a:pt x="18" y="12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0" y="22"/>
                  </a:lnTo>
                  <a:lnTo>
                    <a:pt x="18" y="38"/>
                  </a:lnTo>
                  <a:lnTo>
                    <a:pt x="18" y="46"/>
                  </a:lnTo>
                  <a:lnTo>
                    <a:pt x="4" y="50"/>
                  </a:lnTo>
                  <a:lnTo>
                    <a:pt x="8" y="56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6" y="72"/>
                  </a:lnTo>
                  <a:lnTo>
                    <a:pt x="28" y="7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5" name="Freeform 575"/>
            <p:cNvSpPr>
              <a:spLocks/>
            </p:cNvSpPr>
            <p:nvPr/>
          </p:nvSpPr>
          <p:spPr bwMode="ltGray">
            <a:xfrm>
              <a:off x="6853238" y="4437063"/>
              <a:ext cx="30162" cy="2698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8" y="14"/>
                </a:cxn>
                <a:cxn ang="0">
                  <a:pos x="18" y="12"/>
                </a:cxn>
                <a:cxn ang="0">
                  <a:pos x="16" y="0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lnTo>
                    <a:pt x="4" y="6"/>
                  </a:lnTo>
                  <a:lnTo>
                    <a:pt x="0" y="12"/>
                  </a:lnTo>
                  <a:lnTo>
                    <a:pt x="8" y="14"/>
                  </a:lnTo>
                  <a:lnTo>
                    <a:pt x="18" y="12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6" name="Freeform 576"/>
            <p:cNvSpPr>
              <a:spLocks/>
            </p:cNvSpPr>
            <p:nvPr/>
          </p:nvSpPr>
          <p:spPr bwMode="ltGray">
            <a:xfrm>
              <a:off x="7223125" y="4706938"/>
              <a:ext cx="955675" cy="841375"/>
            </a:xfrm>
            <a:custGeom>
              <a:avLst/>
              <a:gdLst/>
              <a:ahLst/>
              <a:cxnLst>
                <a:cxn ang="0">
                  <a:pos x="138" y="130"/>
                </a:cxn>
                <a:cxn ang="0">
                  <a:pos x="154" y="96"/>
                </a:cxn>
                <a:cxn ang="0">
                  <a:pos x="180" y="75"/>
                </a:cxn>
                <a:cxn ang="0">
                  <a:pos x="223" y="88"/>
                </a:cxn>
                <a:cxn ang="0">
                  <a:pos x="229" y="49"/>
                </a:cxn>
                <a:cxn ang="0">
                  <a:pos x="268" y="28"/>
                </a:cxn>
                <a:cxn ang="0">
                  <a:pos x="320" y="22"/>
                </a:cxn>
                <a:cxn ang="0">
                  <a:pos x="328" y="47"/>
                </a:cxn>
                <a:cxn ang="0">
                  <a:pos x="345" y="87"/>
                </a:cxn>
                <a:cxn ang="0">
                  <a:pos x="391" y="112"/>
                </a:cxn>
                <a:cxn ang="0">
                  <a:pos x="416" y="87"/>
                </a:cxn>
                <a:cxn ang="0">
                  <a:pos x="416" y="28"/>
                </a:cxn>
                <a:cxn ang="0">
                  <a:pos x="432" y="4"/>
                </a:cxn>
                <a:cxn ang="0">
                  <a:pos x="452" y="59"/>
                </a:cxn>
                <a:cxn ang="0">
                  <a:pos x="488" y="75"/>
                </a:cxn>
                <a:cxn ang="0">
                  <a:pos x="491" y="120"/>
                </a:cxn>
                <a:cxn ang="0">
                  <a:pos x="531" y="157"/>
                </a:cxn>
                <a:cxn ang="0">
                  <a:pos x="543" y="189"/>
                </a:cxn>
                <a:cxn ang="0">
                  <a:pos x="596" y="250"/>
                </a:cxn>
                <a:cxn ang="0">
                  <a:pos x="598" y="313"/>
                </a:cxn>
                <a:cxn ang="0">
                  <a:pos x="564" y="377"/>
                </a:cxn>
                <a:cxn ang="0">
                  <a:pos x="545" y="419"/>
                </a:cxn>
                <a:cxn ang="0">
                  <a:pos x="491" y="462"/>
                </a:cxn>
                <a:cxn ang="0">
                  <a:pos x="464" y="450"/>
                </a:cxn>
                <a:cxn ang="0">
                  <a:pos x="430" y="448"/>
                </a:cxn>
                <a:cxn ang="0">
                  <a:pos x="405" y="419"/>
                </a:cxn>
                <a:cxn ang="0">
                  <a:pos x="385" y="383"/>
                </a:cxn>
                <a:cxn ang="0">
                  <a:pos x="375" y="372"/>
                </a:cxn>
                <a:cxn ang="0">
                  <a:pos x="351" y="397"/>
                </a:cxn>
                <a:cxn ang="0">
                  <a:pos x="320" y="356"/>
                </a:cxn>
                <a:cxn ang="0">
                  <a:pos x="286" y="356"/>
                </a:cxn>
                <a:cxn ang="0">
                  <a:pos x="264" y="356"/>
                </a:cxn>
                <a:cxn ang="0">
                  <a:pos x="239" y="362"/>
                </a:cxn>
                <a:cxn ang="0">
                  <a:pos x="215" y="379"/>
                </a:cxn>
                <a:cxn ang="0">
                  <a:pos x="201" y="379"/>
                </a:cxn>
                <a:cxn ang="0">
                  <a:pos x="176" y="411"/>
                </a:cxn>
                <a:cxn ang="0">
                  <a:pos x="134" y="421"/>
                </a:cxn>
                <a:cxn ang="0">
                  <a:pos x="105" y="444"/>
                </a:cxn>
                <a:cxn ang="0">
                  <a:pos x="71" y="440"/>
                </a:cxn>
                <a:cxn ang="0">
                  <a:pos x="69" y="401"/>
                </a:cxn>
                <a:cxn ang="0">
                  <a:pos x="36" y="352"/>
                </a:cxn>
                <a:cxn ang="0">
                  <a:pos x="4" y="313"/>
                </a:cxn>
                <a:cxn ang="0">
                  <a:pos x="24" y="319"/>
                </a:cxn>
                <a:cxn ang="0">
                  <a:pos x="0" y="258"/>
                </a:cxn>
                <a:cxn ang="0">
                  <a:pos x="43" y="208"/>
                </a:cxn>
                <a:cxn ang="0">
                  <a:pos x="67" y="204"/>
                </a:cxn>
                <a:cxn ang="0">
                  <a:pos x="93" y="191"/>
                </a:cxn>
                <a:cxn ang="0">
                  <a:pos x="111" y="155"/>
                </a:cxn>
              </a:cxnLst>
              <a:rect l="0" t="0" r="r" b="b"/>
              <a:pathLst>
                <a:path w="603" h="465">
                  <a:moveTo>
                    <a:pt x="120" y="124"/>
                  </a:moveTo>
                  <a:lnTo>
                    <a:pt x="134" y="145"/>
                  </a:lnTo>
                  <a:lnTo>
                    <a:pt x="138" y="130"/>
                  </a:lnTo>
                  <a:lnTo>
                    <a:pt x="132" y="124"/>
                  </a:lnTo>
                  <a:lnTo>
                    <a:pt x="146" y="112"/>
                  </a:lnTo>
                  <a:lnTo>
                    <a:pt x="154" y="96"/>
                  </a:lnTo>
                  <a:lnTo>
                    <a:pt x="162" y="87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201" y="87"/>
                  </a:lnTo>
                  <a:lnTo>
                    <a:pt x="211" y="85"/>
                  </a:lnTo>
                  <a:lnTo>
                    <a:pt x="223" y="88"/>
                  </a:lnTo>
                  <a:lnTo>
                    <a:pt x="219" y="77"/>
                  </a:lnTo>
                  <a:lnTo>
                    <a:pt x="233" y="63"/>
                  </a:lnTo>
                  <a:lnTo>
                    <a:pt x="229" y="49"/>
                  </a:lnTo>
                  <a:lnTo>
                    <a:pt x="251" y="35"/>
                  </a:lnTo>
                  <a:lnTo>
                    <a:pt x="263" y="39"/>
                  </a:lnTo>
                  <a:lnTo>
                    <a:pt x="268" y="28"/>
                  </a:lnTo>
                  <a:lnTo>
                    <a:pt x="268" y="20"/>
                  </a:lnTo>
                  <a:lnTo>
                    <a:pt x="296" y="28"/>
                  </a:lnTo>
                  <a:lnTo>
                    <a:pt x="320" y="22"/>
                  </a:lnTo>
                  <a:lnTo>
                    <a:pt x="330" y="28"/>
                  </a:lnTo>
                  <a:lnTo>
                    <a:pt x="338" y="29"/>
                  </a:lnTo>
                  <a:lnTo>
                    <a:pt x="328" y="47"/>
                  </a:lnTo>
                  <a:lnTo>
                    <a:pt x="328" y="55"/>
                  </a:lnTo>
                  <a:lnTo>
                    <a:pt x="320" y="73"/>
                  </a:lnTo>
                  <a:lnTo>
                    <a:pt x="345" y="87"/>
                  </a:lnTo>
                  <a:lnTo>
                    <a:pt x="379" y="104"/>
                  </a:lnTo>
                  <a:lnTo>
                    <a:pt x="391" y="94"/>
                  </a:lnTo>
                  <a:lnTo>
                    <a:pt x="391" y="112"/>
                  </a:lnTo>
                  <a:lnTo>
                    <a:pt x="403" y="114"/>
                  </a:lnTo>
                  <a:lnTo>
                    <a:pt x="407" y="106"/>
                  </a:lnTo>
                  <a:lnTo>
                    <a:pt x="416" y="87"/>
                  </a:lnTo>
                  <a:lnTo>
                    <a:pt x="418" y="65"/>
                  </a:lnTo>
                  <a:lnTo>
                    <a:pt x="414" y="47"/>
                  </a:lnTo>
                  <a:lnTo>
                    <a:pt x="416" y="28"/>
                  </a:lnTo>
                  <a:lnTo>
                    <a:pt x="418" y="16"/>
                  </a:lnTo>
                  <a:lnTo>
                    <a:pt x="422" y="0"/>
                  </a:lnTo>
                  <a:lnTo>
                    <a:pt x="432" y="4"/>
                  </a:lnTo>
                  <a:lnTo>
                    <a:pt x="444" y="29"/>
                  </a:lnTo>
                  <a:lnTo>
                    <a:pt x="448" y="51"/>
                  </a:lnTo>
                  <a:lnTo>
                    <a:pt x="452" y="59"/>
                  </a:lnTo>
                  <a:lnTo>
                    <a:pt x="460" y="51"/>
                  </a:lnTo>
                  <a:lnTo>
                    <a:pt x="480" y="67"/>
                  </a:lnTo>
                  <a:lnTo>
                    <a:pt x="488" y="75"/>
                  </a:lnTo>
                  <a:lnTo>
                    <a:pt x="478" y="81"/>
                  </a:lnTo>
                  <a:lnTo>
                    <a:pt x="489" y="96"/>
                  </a:lnTo>
                  <a:lnTo>
                    <a:pt x="491" y="120"/>
                  </a:lnTo>
                  <a:lnTo>
                    <a:pt x="497" y="140"/>
                  </a:lnTo>
                  <a:lnTo>
                    <a:pt x="507" y="142"/>
                  </a:lnTo>
                  <a:lnTo>
                    <a:pt x="531" y="157"/>
                  </a:lnTo>
                  <a:lnTo>
                    <a:pt x="539" y="169"/>
                  </a:lnTo>
                  <a:lnTo>
                    <a:pt x="541" y="179"/>
                  </a:lnTo>
                  <a:lnTo>
                    <a:pt x="543" y="189"/>
                  </a:lnTo>
                  <a:lnTo>
                    <a:pt x="547" y="197"/>
                  </a:lnTo>
                  <a:lnTo>
                    <a:pt x="590" y="238"/>
                  </a:lnTo>
                  <a:lnTo>
                    <a:pt x="596" y="250"/>
                  </a:lnTo>
                  <a:lnTo>
                    <a:pt x="602" y="289"/>
                  </a:lnTo>
                  <a:lnTo>
                    <a:pt x="602" y="305"/>
                  </a:lnTo>
                  <a:lnTo>
                    <a:pt x="598" y="313"/>
                  </a:lnTo>
                  <a:lnTo>
                    <a:pt x="588" y="350"/>
                  </a:lnTo>
                  <a:lnTo>
                    <a:pt x="582" y="358"/>
                  </a:lnTo>
                  <a:lnTo>
                    <a:pt x="564" y="377"/>
                  </a:lnTo>
                  <a:lnTo>
                    <a:pt x="545" y="395"/>
                  </a:lnTo>
                  <a:lnTo>
                    <a:pt x="539" y="405"/>
                  </a:lnTo>
                  <a:lnTo>
                    <a:pt x="545" y="419"/>
                  </a:lnTo>
                  <a:lnTo>
                    <a:pt x="539" y="444"/>
                  </a:lnTo>
                  <a:lnTo>
                    <a:pt x="513" y="440"/>
                  </a:lnTo>
                  <a:lnTo>
                    <a:pt x="491" y="462"/>
                  </a:lnTo>
                  <a:lnTo>
                    <a:pt x="482" y="452"/>
                  </a:lnTo>
                  <a:lnTo>
                    <a:pt x="482" y="440"/>
                  </a:lnTo>
                  <a:lnTo>
                    <a:pt x="464" y="450"/>
                  </a:lnTo>
                  <a:lnTo>
                    <a:pt x="458" y="464"/>
                  </a:lnTo>
                  <a:lnTo>
                    <a:pt x="442" y="452"/>
                  </a:lnTo>
                  <a:lnTo>
                    <a:pt x="430" y="448"/>
                  </a:lnTo>
                  <a:lnTo>
                    <a:pt x="426" y="448"/>
                  </a:lnTo>
                  <a:lnTo>
                    <a:pt x="403" y="433"/>
                  </a:lnTo>
                  <a:lnTo>
                    <a:pt x="405" y="419"/>
                  </a:lnTo>
                  <a:lnTo>
                    <a:pt x="391" y="405"/>
                  </a:lnTo>
                  <a:lnTo>
                    <a:pt x="395" y="395"/>
                  </a:lnTo>
                  <a:lnTo>
                    <a:pt x="385" y="383"/>
                  </a:lnTo>
                  <a:lnTo>
                    <a:pt x="381" y="399"/>
                  </a:lnTo>
                  <a:lnTo>
                    <a:pt x="373" y="385"/>
                  </a:lnTo>
                  <a:lnTo>
                    <a:pt x="375" y="372"/>
                  </a:lnTo>
                  <a:lnTo>
                    <a:pt x="361" y="381"/>
                  </a:lnTo>
                  <a:lnTo>
                    <a:pt x="353" y="391"/>
                  </a:lnTo>
                  <a:lnTo>
                    <a:pt x="351" y="397"/>
                  </a:lnTo>
                  <a:lnTo>
                    <a:pt x="339" y="377"/>
                  </a:lnTo>
                  <a:lnTo>
                    <a:pt x="330" y="374"/>
                  </a:lnTo>
                  <a:lnTo>
                    <a:pt x="320" y="356"/>
                  </a:lnTo>
                  <a:lnTo>
                    <a:pt x="300" y="356"/>
                  </a:lnTo>
                  <a:lnTo>
                    <a:pt x="296" y="364"/>
                  </a:lnTo>
                  <a:lnTo>
                    <a:pt x="286" y="356"/>
                  </a:lnTo>
                  <a:lnTo>
                    <a:pt x="276" y="352"/>
                  </a:lnTo>
                  <a:lnTo>
                    <a:pt x="272" y="352"/>
                  </a:lnTo>
                  <a:lnTo>
                    <a:pt x="264" y="356"/>
                  </a:lnTo>
                  <a:lnTo>
                    <a:pt x="255" y="360"/>
                  </a:lnTo>
                  <a:lnTo>
                    <a:pt x="245" y="362"/>
                  </a:lnTo>
                  <a:lnTo>
                    <a:pt x="239" y="362"/>
                  </a:lnTo>
                  <a:lnTo>
                    <a:pt x="229" y="370"/>
                  </a:lnTo>
                  <a:lnTo>
                    <a:pt x="221" y="377"/>
                  </a:lnTo>
                  <a:lnTo>
                    <a:pt x="215" y="379"/>
                  </a:lnTo>
                  <a:lnTo>
                    <a:pt x="211" y="377"/>
                  </a:lnTo>
                  <a:lnTo>
                    <a:pt x="209" y="376"/>
                  </a:lnTo>
                  <a:lnTo>
                    <a:pt x="201" y="379"/>
                  </a:lnTo>
                  <a:lnTo>
                    <a:pt x="193" y="383"/>
                  </a:lnTo>
                  <a:lnTo>
                    <a:pt x="188" y="391"/>
                  </a:lnTo>
                  <a:lnTo>
                    <a:pt x="176" y="411"/>
                  </a:lnTo>
                  <a:lnTo>
                    <a:pt x="160" y="409"/>
                  </a:lnTo>
                  <a:lnTo>
                    <a:pt x="142" y="413"/>
                  </a:lnTo>
                  <a:lnTo>
                    <a:pt x="134" y="421"/>
                  </a:lnTo>
                  <a:lnTo>
                    <a:pt x="124" y="427"/>
                  </a:lnTo>
                  <a:lnTo>
                    <a:pt x="113" y="440"/>
                  </a:lnTo>
                  <a:lnTo>
                    <a:pt x="105" y="444"/>
                  </a:lnTo>
                  <a:lnTo>
                    <a:pt x="97" y="446"/>
                  </a:lnTo>
                  <a:lnTo>
                    <a:pt x="81" y="438"/>
                  </a:lnTo>
                  <a:lnTo>
                    <a:pt x="71" y="440"/>
                  </a:lnTo>
                  <a:lnTo>
                    <a:pt x="69" y="431"/>
                  </a:lnTo>
                  <a:lnTo>
                    <a:pt x="71" y="419"/>
                  </a:lnTo>
                  <a:lnTo>
                    <a:pt x="69" y="401"/>
                  </a:lnTo>
                  <a:lnTo>
                    <a:pt x="53" y="385"/>
                  </a:lnTo>
                  <a:lnTo>
                    <a:pt x="51" y="376"/>
                  </a:lnTo>
                  <a:lnTo>
                    <a:pt x="36" y="352"/>
                  </a:lnTo>
                  <a:lnTo>
                    <a:pt x="22" y="338"/>
                  </a:lnTo>
                  <a:lnTo>
                    <a:pt x="12" y="326"/>
                  </a:lnTo>
                  <a:lnTo>
                    <a:pt x="4" y="313"/>
                  </a:lnTo>
                  <a:lnTo>
                    <a:pt x="20" y="324"/>
                  </a:lnTo>
                  <a:lnTo>
                    <a:pt x="14" y="313"/>
                  </a:lnTo>
                  <a:lnTo>
                    <a:pt x="24" y="319"/>
                  </a:lnTo>
                  <a:lnTo>
                    <a:pt x="2" y="289"/>
                  </a:lnTo>
                  <a:lnTo>
                    <a:pt x="6" y="263"/>
                  </a:lnTo>
                  <a:lnTo>
                    <a:pt x="0" y="258"/>
                  </a:lnTo>
                  <a:lnTo>
                    <a:pt x="8" y="246"/>
                  </a:lnTo>
                  <a:lnTo>
                    <a:pt x="30" y="226"/>
                  </a:lnTo>
                  <a:lnTo>
                    <a:pt x="43" y="208"/>
                  </a:lnTo>
                  <a:lnTo>
                    <a:pt x="55" y="214"/>
                  </a:lnTo>
                  <a:lnTo>
                    <a:pt x="57" y="206"/>
                  </a:lnTo>
                  <a:lnTo>
                    <a:pt x="67" y="204"/>
                  </a:lnTo>
                  <a:lnTo>
                    <a:pt x="73" y="199"/>
                  </a:lnTo>
                  <a:lnTo>
                    <a:pt x="83" y="197"/>
                  </a:lnTo>
                  <a:lnTo>
                    <a:pt x="93" y="191"/>
                  </a:lnTo>
                  <a:lnTo>
                    <a:pt x="103" y="181"/>
                  </a:lnTo>
                  <a:lnTo>
                    <a:pt x="109" y="169"/>
                  </a:lnTo>
                  <a:lnTo>
                    <a:pt x="111" y="155"/>
                  </a:lnTo>
                  <a:lnTo>
                    <a:pt x="113" y="144"/>
                  </a:lnTo>
                  <a:lnTo>
                    <a:pt x="120" y="1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7" name="Freeform 577"/>
            <p:cNvSpPr>
              <a:spLocks/>
            </p:cNvSpPr>
            <p:nvPr/>
          </p:nvSpPr>
          <p:spPr bwMode="ltGray">
            <a:xfrm>
              <a:off x="7221538" y="4705350"/>
              <a:ext cx="965200" cy="855663"/>
            </a:xfrm>
            <a:custGeom>
              <a:avLst/>
              <a:gdLst/>
              <a:ahLst/>
              <a:cxnLst>
                <a:cxn ang="0">
                  <a:pos x="140" y="132"/>
                </a:cxn>
                <a:cxn ang="0">
                  <a:pos x="156" y="98"/>
                </a:cxn>
                <a:cxn ang="0">
                  <a:pos x="182" y="76"/>
                </a:cxn>
                <a:cxn ang="0">
                  <a:pos x="226" y="90"/>
                </a:cxn>
                <a:cxn ang="0">
                  <a:pos x="232" y="50"/>
                </a:cxn>
                <a:cxn ang="0">
                  <a:pos x="272" y="28"/>
                </a:cxn>
                <a:cxn ang="0">
                  <a:pos x="324" y="22"/>
                </a:cxn>
                <a:cxn ang="0">
                  <a:pos x="332" y="48"/>
                </a:cxn>
                <a:cxn ang="0">
                  <a:pos x="350" y="88"/>
                </a:cxn>
                <a:cxn ang="0">
                  <a:pos x="396" y="114"/>
                </a:cxn>
                <a:cxn ang="0">
                  <a:pos x="422" y="88"/>
                </a:cxn>
                <a:cxn ang="0">
                  <a:pos x="422" y="28"/>
                </a:cxn>
                <a:cxn ang="0">
                  <a:pos x="438" y="4"/>
                </a:cxn>
                <a:cxn ang="0">
                  <a:pos x="458" y="60"/>
                </a:cxn>
                <a:cxn ang="0">
                  <a:pos x="494" y="76"/>
                </a:cxn>
                <a:cxn ang="0">
                  <a:pos x="498" y="122"/>
                </a:cxn>
                <a:cxn ang="0">
                  <a:pos x="538" y="160"/>
                </a:cxn>
                <a:cxn ang="0">
                  <a:pos x="550" y="192"/>
                </a:cxn>
                <a:cxn ang="0">
                  <a:pos x="604" y="254"/>
                </a:cxn>
                <a:cxn ang="0">
                  <a:pos x="606" y="318"/>
                </a:cxn>
                <a:cxn ang="0">
                  <a:pos x="572" y="384"/>
                </a:cxn>
                <a:cxn ang="0">
                  <a:pos x="552" y="426"/>
                </a:cxn>
                <a:cxn ang="0">
                  <a:pos x="498" y="470"/>
                </a:cxn>
                <a:cxn ang="0">
                  <a:pos x="470" y="458"/>
                </a:cxn>
                <a:cxn ang="0">
                  <a:pos x="436" y="456"/>
                </a:cxn>
                <a:cxn ang="0">
                  <a:pos x="410" y="426"/>
                </a:cxn>
                <a:cxn ang="0">
                  <a:pos x="390" y="390"/>
                </a:cxn>
                <a:cxn ang="0">
                  <a:pos x="380" y="378"/>
                </a:cxn>
                <a:cxn ang="0">
                  <a:pos x="356" y="404"/>
                </a:cxn>
                <a:cxn ang="0">
                  <a:pos x="324" y="362"/>
                </a:cxn>
                <a:cxn ang="0">
                  <a:pos x="290" y="362"/>
                </a:cxn>
                <a:cxn ang="0">
                  <a:pos x="268" y="362"/>
                </a:cxn>
                <a:cxn ang="0">
                  <a:pos x="242" y="368"/>
                </a:cxn>
                <a:cxn ang="0">
                  <a:pos x="218" y="386"/>
                </a:cxn>
                <a:cxn ang="0">
                  <a:pos x="204" y="386"/>
                </a:cxn>
                <a:cxn ang="0">
                  <a:pos x="178" y="418"/>
                </a:cxn>
                <a:cxn ang="0">
                  <a:pos x="136" y="428"/>
                </a:cxn>
                <a:cxn ang="0">
                  <a:pos x="106" y="452"/>
                </a:cxn>
                <a:cxn ang="0">
                  <a:pos x="72" y="448"/>
                </a:cxn>
                <a:cxn ang="0">
                  <a:pos x="70" y="408"/>
                </a:cxn>
                <a:cxn ang="0">
                  <a:pos x="36" y="358"/>
                </a:cxn>
                <a:cxn ang="0">
                  <a:pos x="4" y="318"/>
                </a:cxn>
                <a:cxn ang="0">
                  <a:pos x="24" y="324"/>
                </a:cxn>
                <a:cxn ang="0">
                  <a:pos x="0" y="262"/>
                </a:cxn>
                <a:cxn ang="0">
                  <a:pos x="44" y="212"/>
                </a:cxn>
                <a:cxn ang="0">
                  <a:pos x="68" y="208"/>
                </a:cxn>
                <a:cxn ang="0">
                  <a:pos x="94" y="194"/>
                </a:cxn>
                <a:cxn ang="0">
                  <a:pos x="112" y="158"/>
                </a:cxn>
              </a:cxnLst>
              <a:rect l="0" t="0" r="r" b="b"/>
              <a:pathLst>
                <a:path w="611" h="473">
                  <a:moveTo>
                    <a:pt x="122" y="126"/>
                  </a:moveTo>
                  <a:lnTo>
                    <a:pt x="136" y="148"/>
                  </a:lnTo>
                  <a:lnTo>
                    <a:pt x="140" y="132"/>
                  </a:lnTo>
                  <a:lnTo>
                    <a:pt x="134" y="126"/>
                  </a:lnTo>
                  <a:lnTo>
                    <a:pt x="148" y="114"/>
                  </a:lnTo>
                  <a:lnTo>
                    <a:pt x="156" y="98"/>
                  </a:lnTo>
                  <a:lnTo>
                    <a:pt x="164" y="88"/>
                  </a:lnTo>
                  <a:lnTo>
                    <a:pt x="174" y="78"/>
                  </a:lnTo>
                  <a:lnTo>
                    <a:pt x="182" y="76"/>
                  </a:lnTo>
                  <a:lnTo>
                    <a:pt x="204" y="88"/>
                  </a:lnTo>
                  <a:lnTo>
                    <a:pt x="214" y="86"/>
                  </a:lnTo>
                  <a:lnTo>
                    <a:pt x="226" y="90"/>
                  </a:lnTo>
                  <a:lnTo>
                    <a:pt x="222" y="78"/>
                  </a:lnTo>
                  <a:lnTo>
                    <a:pt x="236" y="64"/>
                  </a:lnTo>
                  <a:lnTo>
                    <a:pt x="232" y="50"/>
                  </a:lnTo>
                  <a:lnTo>
                    <a:pt x="254" y="36"/>
                  </a:lnTo>
                  <a:lnTo>
                    <a:pt x="266" y="40"/>
                  </a:lnTo>
                  <a:lnTo>
                    <a:pt x="272" y="28"/>
                  </a:lnTo>
                  <a:lnTo>
                    <a:pt x="272" y="20"/>
                  </a:lnTo>
                  <a:lnTo>
                    <a:pt x="300" y="28"/>
                  </a:lnTo>
                  <a:lnTo>
                    <a:pt x="324" y="22"/>
                  </a:lnTo>
                  <a:lnTo>
                    <a:pt x="334" y="28"/>
                  </a:lnTo>
                  <a:lnTo>
                    <a:pt x="342" y="30"/>
                  </a:lnTo>
                  <a:lnTo>
                    <a:pt x="332" y="48"/>
                  </a:lnTo>
                  <a:lnTo>
                    <a:pt x="332" y="56"/>
                  </a:lnTo>
                  <a:lnTo>
                    <a:pt x="324" y="74"/>
                  </a:lnTo>
                  <a:lnTo>
                    <a:pt x="350" y="88"/>
                  </a:lnTo>
                  <a:lnTo>
                    <a:pt x="384" y="106"/>
                  </a:lnTo>
                  <a:lnTo>
                    <a:pt x="396" y="96"/>
                  </a:lnTo>
                  <a:lnTo>
                    <a:pt x="396" y="114"/>
                  </a:lnTo>
                  <a:lnTo>
                    <a:pt x="408" y="116"/>
                  </a:lnTo>
                  <a:lnTo>
                    <a:pt x="412" y="108"/>
                  </a:lnTo>
                  <a:lnTo>
                    <a:pt x="422" y="88"/>
                  </a:lnTo>
                  <a:lnTo>
                    <a:pt x="424" y="66"/>
                  </a:lnTo>
                  <a:lnTo>
                    <a:pt x="420" y="48"/>
                  </a:lnTo>
                  <a:lnTo>
                    <a:pt x="422" y="28"/>
                  </a:lnTo>
                  <a:lnTo>
                    <a:pt x="424" y="16"/>
                  </a:lnTo>
                  <a:lnTo>
                    <a:pt x="428" y="0"/>
                  </a:lnTo>
                  <a:lnTo>
                    <a:pt x="438" y="4"/>
                  </a:lnTo>
                  <a:lnTo>
                    <a:pt x="450" y="30"/>
                  </a:lnTo>
                  <a:lnTo>
                    <a:pt x="454" y="52"/>
                  </a:lnTo>
                  <a:lnTo>
                    <a:pt x="458" y="60"/>
                  </a:lnTo>
                  <a:lnTo>
                    <a:pt x="466" y="52"/>
                  </a:lnTo>
                  <a:lnTo>
                    <a:pt x="486" y="68"/>
                  </a:lnTo>
                  <a:lnTo>
                    <a:pt x="494" y="76"/>
                  </a:lnTo>
                  <a:lnTo>
                    <a:pt x="484" y="82"/>
                  </a:lnTo>
                  <a:lnTo>
                    <a:pt x="496" y="98"/>
                  </a:lnTo>
                  <a:lnTo>
                    <a:pt x="498" y="122"/>
                  </a:lnTo>
                  <a:lnTo>
                    <a:pt x="504" y="142"/>
                  </a:lnTo>
                  <a:lnTo>
                    <a:pt x="514" y="144"/>
                  </a:lnTo>
                  <a:lnTo>
                    <a:pt x="538" y="160"/>
                  </a:lnTo>
                  <a:lnTo>
                    <a:pt x="546" y="172"/>
                  </a:lnTo>
                  <a:lnTo>
                    <a:pt x="548" y="182"/>
                  </a:lnTo>
                  <a:lnTo>
                    <a:pt x="550" y="192"/>
                  </a:lnTo>
                  <a:lnTo>
                    <a:pt x="554" y="200"/>
                  </a:lnTo>
                  <a:lnTo>
                    <a:pt x="598" y="242"/>
                  </a:lnTo>
                  <a:lnTo>
                    <a:pt x="604" y="254"/>
                  </a:lnTo>
                  <a:lnTo>
                    <a:pt x="610" y="294"/>
                  </a:lnTo>
                  <a:lnTo>
                    <a:pt x="610" y="310"/>
                  </a:lnTo>
                  <a:lnTo>
                    <a:pt x="606" y="318"/>
                  </a:lnTo>
                  <a:lnTo>
                    <a:pt x="596" y="356"/>
                  </a:lnTo>
                  <a:lnTo>
                    <a:pt x="590" y="364"/>
                  </a:lnTo>
                  <a:lnTo>
                    <a:pt x="572" y="384"/>
                  </a:lnTo>
                  <a:lnTo>
                    <a:pt x="552" y="402"/>
                  </a:lnTo>
                  <a:lnTo>
                    <a:pt x="546" y="412"/>
                  </a:lnTo>
                  <a:lnTo>
                    <a:pt x="552" y="426"/>
                  </a:lnTo>
                  <a:lnTo>
                    <a:pt x="546" y="452"/>
                  </a:lnTo>
                  <a:lnTo>
                    <a:pt x="520" y="448"/>
                  </a:lnTo>
                  <a:lnTo>
                    <a:pt x="498" y="470"/>
                  </a:lnTo>
                  <a:lnTo>
                    <a:pt x="488" y="460"/>
                  </a:lnTo>
                  <a:lnTo>
                    <a:pt x="488" y="448"/>
                  </a:lnTo>
                  <a:lnTo>
                    <a:pt x="470" y="458"/>
                  </a:lnTo>
                  <a:lnTo>
                    <a:pt x="464" y="472"/>
                  </a:lnTo>
                  <a:lnTo>
                    <a:pt x="448" y="460"/>
                  </a:lnTo>
                  <a:lnTo>
                    <a:pt x="436" y="456"/>
                  </a:lnTo>
                  <a:lnTo>
                    <a:pt x="432" y="456"/>
                  </a:lnTo>
                  <a:lnTo>
                    <a:pt x="408" y="440"/>
                  </a:lnTo>
                  <a:lnTo>
                    <a:pt x="410" y="426"/>
                  </a:lnTo>
                  <a:lnTo>
                    <a:pt x="396" y="412"/>
                  </a:lnTo>
                  <a:lnTo>
                    <a:pt x="400" y="402"/>
                  </a:lnTo>
                  <a:lnTo>
                    <a:pt x="390" y="390"/>
                  </a:lnTo>
                  <a:lnTo>
                    <a:pt x="386" y="406"/>
                  </a:lnTo>
                  <a:lnTo>
                    <a:pt x="378" y="392"/>
                  </a:lnTo>
                  <a:lnTo>
                    <a:pt x="380" y="378"/>
                  </a:lnTo>
                  <a:lnTo>
                    <a:pt x="366" y="388"/>
                  </a:lnTo>
                  <a:lnTo>
                    <a:pt x="358" y="398"/>
                  </a:lnTo>
                  <a:lnTo>
                    <a:pt x="356" y="404"/>
                  </a:lnTo>
                  <a:lnTo>
                    <a:pt x="344" y="384"/>
                  </a:lnTo>
                  <a:lnTo>
                    <a:pt x="334" y="380"/>
                  </a:lnTo>
                  <a:lnTo>
                    <a:pt x="324" y="362"/>
                  </a:lnTo>
                  <a:lnTo>
                    <a:pt x="304" y="362"/>
                  </a:lnTo>
                  <a:lnTo>
                    <a:pt x="300" y="370"/>
                  </a:lnTo>
                  <a:lnTo>
                    <a:pt x="290" y="362"/>
                  </a:lnTo>
                  <a:lnTo>
                    <a:pt x="280" y="358"/>
                  </a:lnTo>
                  <a:lnTo>
                    <a:pt x="276" y="358"/>
                  </a:lnTo>
                  <a:lnTo>
                    <a:pt x="268" y="362"/>
                  </a:lnTo>
                  <a:lnTo>
                    <a:pt x="258" y="366"/>
                  </a:lnTo>
                  <a:lnTo>
                    <a:pt x="248" y="368"/>
                  </a:lnTo>
                  <a:lnTo>
                    <a:pt x="242" y="368"/>
                  </a:lnTo>
                  <a:lnTo>
                    <a:pt x="232" y="376"/>
                  </a:lnTo>
                  <a:lnTo>
                    <a:pt x="224" y="384"/>
                  </a:lnTo>
                  <a:lnTo>
                    <a:pt x="218" y="386"/>
                  </a:lnTo>
                  <a:lnTo>
                    <a:pt x="214" y="384"/>
                  </a:lnTo>
                  <a:lnTo>
                    <a:pt x="212" y="382"/>
                  </a:lnTo>
                  <a:lnTo>
                    <a:pt x="204" y="386"/>
                  </a:lnTo>
                  <a:lnTo>
                    <a:pt x="196" y="390"/>
                  </a:lnTo>
                  <a:lnTo>
                    <a:pt x="190" y="398"/>
                  </a:lnTo>
                  <a:lnTo>
                    <a:pt x="178" y="418"/>
                  </a:lnTo>
                  <a:lnTo>
                    <a:pt x="162" y="416"/>
                  </a:lnTo>
                  <a:lnTo>
                    <a:pt x="144" y="420"/>
                  </a:lnTo>
                  <a:lnTo>
                    <a:pt x="136" y="428"/>
                  </a:lnTo>
                  <a:lnTo>
                    <a:pt x="126" y="434"/>
                  </a:lnTo>
                  <a:lnTo>
                    <a:pt x="114" y="448"/>
                  </a:lnTo>
                  <a:lnTo>
                    <a:pt x="106" y="452"/>
                  </a:lnTo>
                  <a:lnTo>
                    <a:pt x="98" y="454"/>
                  </a:lnTo>
                  <a:lnTo>
                    <a:pt x="82" y="446"/>
                  </a:lnTo>
                  <a:lnTo>
                    <a:pt x="72" y="448"/>
                  </a:lnTo>
                  <a:lnTo>
                    <a:pt x="70" y="438"/>
                  </a:lnTo>
                  <a:lnTo>
                    <a:pt x="72" y="426"/>
                  </a:lnTo>
                  <a:lnTo>
                    <a:pt x="70" y="408"/>
                  </a:lnTo>
                  <a:lnTo>
                    <a:pt x="54" y="392"/>
                  </a:lnTo>
                  <a:lnTo>
                    <a:pt x="52" y="382"/>
                  </a:lnTo>
                  <a:lnTo>
                    <a:pt x="36" y="358"/>
                  </a:lnTo>
                  <a:lnTo>
                    <a:pt x="22" y="344"/>
                  </a:lnTo>
                  <a:lnTo>
                    <a:pt x="12" y="332"/>
                  </a:lnTo>
                  <a:lnTo>
                    <a:pt x="4" y="318"/>
                  </a:lnTo>
                  <a:lnTo>
                    <a:pt x="20" y="330"/>
                  </a:lnTo>
                  <a:lnTo>
                    <a:pt x="14" y="318"/>
                  </a:lnTo>
                  <a:lnTo>
                    <a:pt x="24" y="324"/>
                  </a:lnTo>
                  <a:lnTo>
                    <a:pt x="2" y="294"/>
                  </a:lnTo>
                  <a:lnTo>
                    <a:pt x="6" y="268"/>
                  </a:lnTo>
                  <a:lnTo>
                    <a:pt x="0" y="262"/>
                  </a:lnTo>
                  <a:lnTo>
                    <a:pt x="8" y="250"/>
                  </a:lnTo>
                  <a:lnTo>
                    <a:pt x="30" y="230"/>
                  </a:lnTo>
                  <a:lnTo>
                    <a:pt x="44" y="212"/>
                  </a:lnTo>
                  <a:lnTo>
                    <a:pt x="56" y="218"/>
                  </a:lnTo>
                  <a:lnTo>
                    <a:pt x="58" y="210"/>
                  </a:lnTo>
                  <a:lnTo>
                    <a:pt x="68" y="208"/>
                  </a:lnTo>
                  <a:lnTo>
                    <a:pt x="74" y="202"/>
                  </a:lnTo>
                  <a:lnTo>
                    <a:pt x="84" y="200"/>
                  </a:lnTo>
                  <a:lnTo>
                    <a:pt x="94" y="194"/>
                  </a:lnTo>
                  <a:lnTo>
                    <a:pt x="104" y="184"/>
                  </a:lnTo>
                  <a:lnTo>
                    <a:pt x="110" y="172"/>
                  </a:lnTo>
                  <a:lnTo>
                    <a:pt x="112" y="158"/>
                  </a:lnTo>
                  <a:lnTo>
                    <a:pt x="114" y="146"/>
                  </a:lnTo>
                  <a:lnTo>
                    <a:pt x="122" y="126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8" name="Freeform 578"/>
            <p:cNvSpPr>
              <a:spLocks/>
            </p:cNvSpPr>
            <p:nvPr/>
          </p:nvSpPr>
          <p:spPr bwMode="ltGray">
            <a:xfrm>
              <a:off x="7975600" y="5597525"/>
              <a:ext cx="66675" cy="88900"/>
            </a:xfrm>
            <a:custGeom>
              <a:avLst/>
              <a:gdLst/>
              <a:ahLst/>
              <a:cxnLst>
                <a:cxn ang="0">
                  <a:pos x="29" y="9"/>
                </a:cxn>
                <a:cxn ang="0">
                  <a:pos x="40" y="2"/>
                </a:cxn>
                <a:cxn ang="0">
                  <a:pos x="42" y="21"/>
                </a:cxn>
                <a:cxn ang="0">
                  <a:pos x="34" y="38"/>
                </a:cxn>
                <a:cxn ang="0">
                  <a:pos x="27" y="48"/>
                </a:cxn>
                <a:cxn ang="0">
                  <a:pos x="7" y="26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29" y="9"/>
                </a:cxn>
              </a:cxnLst>
              <a:rect l="0" t="0" r="r" b="b"/>
              <a:pathLst>
                <a:path w="43" h="49">
                  <a:moveTo>
                    <a:pt x="29" y="9"/>
                  </a:moveTo>
                  <a:lnTo>
                    <a:pt x="40" y="2"/>
                  </a:lnTo>
                  <a:lnTo>
                    <a:pt x="42" y="21"/>
                  </a:lnTo>
                  <a:lnTo>
                    <a:pt x="34" y="38"/>
                  </a:lnTo>
                  <a:lnTo>
                    <a:pt x="27" y="48"/>
                  </a:lnTo>
                  <a:lnTo>
                    <a:pt x="7" y="26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9" y="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59" name="Freeform 580"/>
            <p:cNvSpPr>
              <a:spLocks/>
            </p:cNvSpPr>
            <p:nvPr/>
          </p:nvSpPr>
          <p:spPr bwMode="ltGray">
            <a:xfrm>
              <a:off x="7116763" y="4700588"/>
              <a:ext cx="36512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8"/>
                </a:cxn>
                <a:cxn ang="0">
                  <a:pos x="22" y="0"/>
                </a:cxn>
                <a:cxn ang="0">
                  <a:pos x="8" y="2"/>
                </a:cxn>
                <a:cxn ang="0">
                  <a:pos x="0" y="6"/>
                </a:cxn>
              </a:cxnLst>
              <a:rect l="0" t="0" r="r" b="b"/>
              <a:pathLst>
                <a:path w="23" h="9">
                  <a:moveTo>
                    <a:pt x="0" y="6"/>
                  </a:moveTo>
                  <a:lnTo>
                    <a:pt x="10" y="8"/>
                  </a:lnTo>
                  <a:lnTo>
                    <a:pt x="22" y="0"/>
                  </a:lnTo>
                  <a:lnTo>
                    <a:pt x="8" y="2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0" name="Freeform 581"/>
            <p:cNvSpPr>
              <a:spLocks/>
            </p:cNvSpPr>
            <p:nvPr/>
          </p:nvSpPr>
          <p:spPr bwMode="ltGray">
            <a:xfrm>
              <a:off x="7397750" y="4756150"/>
              <a:ext cx="17463" cy="190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2" y="6"/>
                </a:cxn>
                <a:cxn ang="0">
                  <a:pos x="0" y="10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8" y="6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1" name="Freeform 582"/>
            <p:cNvSpPr>
              <a:spLocks/>
            </p:cNvSpPr>
            <p:nvPr/>
          </p:nvSpPr>
          <p:spPr bwMode="ltGray">
            <a:xfrm>
              <a:off x="7164388" y="4735513"/>
              <a:ext cx="28575" cy="285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10" y="8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</a:cxnLst>
              <a:rect l="0" t="0" r="r" b="b"/>
              <a:pathLst>
                <a:path w="19" h="15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2" name="Freeform 583"/>
            <p:cNvSpPr>
              <a:spLocks/>
            </p:cNvSpPr>
            <p:nvPr/>
          </p:nvSpPr>
          <p:spPr bwMode="ltGray">
            <a:xfrm>
              <a:off x="7194550" y="4732338"/>
              <a:ext cx="30163" cy="285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14"/>
                </a:cxn>
                <a:cxn ang="0">
                  <a:pos x="14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4"/>
                </a:cxn>
              </a:cxnLst>
              <a:rect l="0" t="0" r="r" b="b"/>
              <a:pathLst>
                <a:path w="19" h="15">
                  <a:moveTo>
                    <a:pt x="0" y="14"/>
                  </a:moveTo>
                  <a:lnTo>
                    <a:pt x="10" y="14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3" name="Freeform 584"/>
            <p:cNvSpPr>
              <a:spLocks/>
            </p:cNvSpPr>
            <p:nvPr/>
          </p:nvSpPr>
          <p:spPr bwMode="ltGray">
            <a:xfrm>
              <a:off x="7292975" y="4741863"/>
              <a:ext cx="49213" cy="301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0"/>
                </a:cxn>
                <a:cxn ang="0">
                  <a:pos x="12" y="12"/>
                </a:cxn>
                <a:cxn ang="0">
                  <a:pos x="22" y="16"/>
                </a:cxn>
                <a:cxn ang="0">
                  <a:pos x="28" y="12"/>
                </a:cxn>
                <a:cxn ang="0">
                  <a:pos x="30" y="8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2" y="6"/>
                </a:cxn>
                <a:cxn ang="0">
                  <a:pos x="0" y="12"/>
                </a:cxn>
              </a:cxnLst>
              <a:rect l="0" t="0" r="r" b="b"/>
              <a:pathLst>
                <a:path w="31" h="17">
                  <a:moveTo>
                    <a:pt x="0" y="12"/>
                  </a:moveTo>
                  <a:lnTo>
                    <a:pt x="6" y="10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4" name="Freeform 585"/>
            <p:cNvSpPr>
              <a:spLocks/>
            </p:cNvSpPr>
            <p:nvPr/>
          </p:nvSpPr>
          <p:spPr bwMode="ltGray">
            <a:xfrm>
              <a:off x="6904038" y="4551363"/>
              <a:ext cx="46037" cy="539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10" y="22"/>
                </a:cxn>
                <a:cxn ang="0">
                  <a:pos x="20" y="28"/>
                </a:cxn>
                <a:cxn ang="0">
                  <a:pos x="28" y="26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16" y="14"/>
                </a:cxn>
                <a:cxn ang="0">
                  <a:pos x="16" y="8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2" y="8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6" y="12"/>
                  </a:lnTo>
                  <a:lnTo>
                    <a:pt x="10" y="22"/>
                  </a:lnTo>
                  <a:lnTo>
                    <a:pt x="20" y="28"/>
                  </a:lnTo>
                  <a:lnTo>
                    <a:pt x="28" y="26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16" y="14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5" name="Freeform 586"/>
            <p:cNvSpPr>
              <a:spLocks/>
            </p:cNvSpPr>
            <p:nvPr/>
          </p:nvSpPr>
          <p:spPr bwMode="ltGray">
            <a:xfrm>
              <a:off x="6965950" y="4579938"/>
              <a:ext cx="30163" cy="285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14"/>
                </a:cxn>
                <a:cxn ang="0">
                  <a:pos x="18" y="14"/>
                </a:cxn>
                <a:cxn ang="0">
                  <a:pos x="16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10"/>
                </a:cxn>
              </a:cxnLst>
              <a:rect l="0" t="0" r="r" b="b"/>
              <a:pathLst>
                <a:path w="19" h="15">
                  <a:moveTo>
                    <a:pt x="0" y="10"/>
                  </a:moveTo>
                  <a:lnTo>
                    <a:pt x="8" y="14"/>
                  </a:lnTo>
                  <a:lnTo>
                    <a:pt x="18" y="14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6" name="Freeform 587"/>
            <p:cNvSpPr>
              <a:spLocks/>
            </p:cNvSpPr>
            <p:nvPr/>
          </p:nvSpPr>
          <p:spPr bwMode="ltGray">
            <a:xfrm>
              <a:off x="6664325" y="4479925"/>
              <a:ext cx="23813" cy="301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4" y="6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15" h="17">
                  <a:moveTo>
                    <a:pt x="0" y="4"/>
                  </a:moveTo>
                  <a:lnTo>
                    <a:pt x="10" y="16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67" name="Freeform 588"/>
            <p:cNvSpPr>
              <a:spLocks/>
            </p:cNvSpPr>
            <p:nvPr/>
          </p:nvSpPr>
          <p:spPr bwMode="ltGray">
            <a:xfrm>
              <a:off x="6705600" y="4556125"/>
              <a:ext cx="22225" cy="333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16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15" h="19">
                  <a:moveTo>
                    <a:pt x="0" y="6"/>
                  </a:moveTo>
                  <a:lnTo>
                    <a:pt x="6" y="16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798" name="Group 589"/>
            <p:cNvGrpSpPr>
              <a:grpSpLocks/>
            </p:cNvGrpSpPr>
            <p:nvPr/>
          </p:nvGrpSpPr>
          <p:grpSpPr bwMode="auto">
            <a:xfrm>
              <a:off x="6607164" y="4337040"/>
              <a:ext cx="925512" cy="438149"/>
              <a:chOff x="4157" y="2769"/>
              <a:chExt cx="582" cy="270"/>
            </a:xfrm>
            <a:grpFill/>
          </p:grpSpPr>
          <p:sp>
            <p:nvSpPr>
              <p:cNvPr id="768" name="Freeform 590"/>
              <p:cNvSpPr>
                <a:spLocks/>
              </p:cNvSpPr>
              <p:nvPr/>
            </p:nvSpPr>
            <p:spPr bwMode="ltGray">
              <a:xfrm>
                <a:off x="4157" y="2769"/>
                <a:ext cx="199" cy="23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6" y="34"/>
                  </a:cxn>
                  <a:cxn ang="0">
                    <a:pos x="46" y="62"/>
                  </a:cxn>
                  <a:cxn ang="0">
                    <a:pos x="76" y="98"/>
                  </a:cxn>
                  <a:cxn ang="0">
                    <a:pos x="92" y="110"/>
                  </a:cxn>
                  <a:cxn ang="0">
                    <a:pos x="104" y="136"/>
                  </a:cxn>
                  <a:cxn ang="0">
                    <a:pos x="110" y="150"/>
                  </a:cxn>
                  <a:cxn ang="0">
                    <a:pos x="116" y="164"/>
                  </a:cxn>
                  <a:cxn ang="0">
                    <a:pos x="126" y="172"/>
                  </a:cxn>
                  <a:cxn ang="0">
                    <a:pos x="150" y="186"/>
                  </a:cxn>
                  <a:cxn ang="0">
                    <a:pos x="172" y="204"/>
                  </a:cxn>
                  <a:cxn ang="0">
                    <a:pos x="182" y="202"/>
                  </a:cxn>
                  <a:cxn ang="0">
                    <a:pos x="190" y="206"/>
                  </a:cxn>
                  <a:cxn ang="0">
                    <a:pos x="196" y="180"/>
                  </a:cxn>
                  <a:cxn ang="0">
                    <a:pos x="198" y="166"/>
                  </a:cxn>
                  <a:cxn ang="0">
                    <a:pos x="196" y="158"/>
                  </a:cxn>
                  <a:cxn ang="0">
                    <a:pos x="200" y="148"/>
                  </a:cxn>
                  <a:cxn ang="0">
                    <a:pos x="190" y="134"/>
                  </a:cxn>
                  <a:cxn ang="0">
                    <a:pos x="180" y="138"/>
                  </a:cxn>
                  <a:cxn ang="0">
                    <a:pos x="178" y="128"/>
                  </a:cxn>
                  <a:cxn ang="0">
                    <a:pos x="174" y="110"/>
                  </a:cxn>
                  <a:cxn ang="0">
                    <a:pos x="162" y="112"/>
                  </a:cxn>
                  <a:cxn ang="0">
                    <a:pos x="160" y="100"/>
                  </a:cxn>
                  <a:cxn ang="0">
                    <a:pos x="164" y="92"/>
                  </a:cxn>
                  <a:cxn ang="0">
                    <a:pos x="150" y="88"/>
                  </a:cxn>
                  <a:cxn ang="0">
                    <a:pos x="140" y="82"/>
                  </a:cxn>
                  <a:cxn ang="0">
                    <a:pos x="120" y="66"/>
                  </a:cxn>
                  <a:cxn ang="0">
                    <a:pos x="110" y="56"/>
                  </a:cxn>
                  <a:cxn ang="0">
                    <a:pos x="98" y="50"/>
                  </a:cxn>
                  <a:cxn ang="0">
                    <a:pos x="92" y="46"/>
                  </a:cxn>
                  <a:cxn ang="0">
                    <a:pos x="70" y="32"/>
                  </a:cxn>
                  <a:cxn ang="0">
                    <a:pos x="56" y="28"/>
                  </a:cxn>
                  <a:cxn ang="0">
                    <a:pos x="56" y="20"/>
                  </a:cxn>
                  <a:cxn ang="0">
                    <a:pos x="48" y="6"/>
                  </a:cxn>
                  <a:cxn ang="0">
                    <a:pos x="38" y="6"/>
                  </a:cxn>
                  <a:cxn ang="0">
                    <a:pos x="18" y="6"/>
                  </a:cxn>
                  <a:cxn ang="0">
                    <a:pos x="0" y="0"/>
                  </a:cxn>
                </a:cxnLst>
                <a:rect l="0" t="0" r="r" b="b"/>
                <a:pathLst>
                  <a:path w="201" h="207">
                    <a:moveTo>
                      <a:pt x="0" y="0"/>
                    </a:moveTo>
                    <a:lnTo>
                      <a:pt x="2" y="4"/>
                    </a:lnTo>
                    <a:lnTo>
                      <a:pt x="6" y="14"/>
                    </a:lnTo>
                    <a:lnTo>
                      <a:pt x="26" y="34"/>
                    </a:lnTo>
                    <a:lnTo>
                      <a:pt x="50" y="56"/>
                    </a:lnTo>
                    <a:lnTo>
                      <a:pt x="46" y="62"/>
                    </a:lnTo>
                    <a:lnTo>
                      <a:pt x="66" y="72"/>
                    </a:lnTo>
                    <a:lnTo>
                      <a:pt x="76" y="98"/>
                    </a:lnTo>
                    <a:lnTo>
                      <a:pt x="80" y="100"/>
                    </a:lnTo>
                    <a:lnTo>
                      <a:pt x="92" y="110"/>
                    </a:lnTo>
                    <a:lnTo>
                      <a:pt x="100" y="130"/>
                    </a:lnTo>
                    <a:lnTo>
                      <a:pt x="104" y="136"/>
                    </a:lnTo>
                    <a:lnTo>
                      <a:pt x="104" y="142"/>
                    </a:lnTo>
                    <a:lnTo>
                      <a:pt x="110" y="150"/>
                    </a:lnTo>
                    <a:lnTo>
                      <a:pt x="112" y="158"/>
                    </a:lnTo>
                    <a:lnTo>
                      <a:pt x="116" y="164"/>
                    </a:lnTo>
                    <a:lnTo>
                      <a:pt x="126" y="168"/>
                    </a:lnTo>
                    <a:lnTo>
                      <a:pt x="126" y="172"/>
                    </a:lnTo>
                    <a:lnTo>
                      <a:pt x="136" y="176"/>
                    </a:lnTo>
                    <a:lnTo>
                      <a:pt x="150" y="186"/>
                    </a:lnTo>
                    <a:lnTo>
                      <a:pt x="166" y="202"/>
                    </a:lnTo>
                    <a:lnTo>
                      <a:pt x="172" y="204"/>
                    </a:lnTo>
                    <a:lnTo>
                      <a:pt x="170" y="198"/>
                    </a:lnTo>
                    <a:lnTo>
                      <a:pt x="182" y="202"/>
                    </a:lnTo>
                    <a:lnTo>
                      <a:pt x="182" y="196"/>
                    </a:lnTo>
                    <a:lnTo>
                      <a:pt x="190" y="206"/>
                    </a:lnTo>
                    <a:lnTo>
                      <a:pt x="194" y="188"/>
                    </a:lnTo>
                    <a:lnTo>
                      <a:pt x="196" y="180"/>
                    </a:lnTo>
                    <a:lnTo>
                      <a:pt x="192" y="174"/>
                    </a:lnTo>
                    <a:lnTo>
                      <a:pt x="198" y="166"/>
                    </a:lnTo>
                    <a:lnTo>
                      <a:pt x="196" y="164"/>
                    </a:lnTo>
                    <a:lnTo>
                      <a:pt x="196" y="158"/>
                    </a:lnTo>
                    <a:lnTo>
                      <a:pt x="200" y="152"/>
                    </a:lnTo>
                    <a:lnTo>
                      <a:pt x="200" y="148"/>
                    </a:lnTo>
                    <a:lnTo>
                      <a:pt x="196" y="140"/>
                    </a:lnTo>
                    <a:lnTo>
                      <a:pt x="190" y="134"/>
                    </a:lnTo>
                    <a:lnTo>
                      <a:pt x="184" y="136"/>
                    </a:lnTo>
                    <a:lnTo>
                      <a:pt x="180" y="138"/>
                    </a:lnTo>
                    <a:lnTo>
                      <a:pt x="182" y="132"/>
                    </a:lnTo>
                    <a:lnTo>
                      <a:pt x="178" y="128"/>
                    </a:lnTo>
                    <a:lnTo>
                      <a:pt x="174" y="118"/>
                    </a:lnTo>
                    <a:lnTo>
                      <a:pt x="174" y="110"/>
                    </a:lnTo>
                    <a:lnTo>
                      <a:pt x="166" y="112"/>
                    </a:lnTo>
                    <a:lnTo>
                      <a:pt x="162" y="112"/>
                    </a:lnTo>
                    <a:lnTo>
                      <a:pt x="158" y="106"/>
                    </a:lnTo>
                    <a:lnTo>
                      <a:pt x="160" y="100"/>
                    </a:lnTo>
                    <a:lnTo>
                      <a:pt x="158" y="100"/>
                    </a:lnTo>
                    <a:lnTo>
                      <a:pt x="164" y="92"/>
                    </a:lnTo>
                    <a:lnTo>
                      <a:pt x="158" y="84"/>
                    </a:lnTo>
                    <a:lnTo>
                      <a:pt x="150" y="88"/>
                    </a:lnTo>
                    <a:lnTo>
                      <a:pt x="146" y="80"/>
                    </a:lnTo>
                    <a:lnTo>
                      <a:pt x="140" y="82"/>
                    </a:lnTo>
                    <a:lnTo>
                      <a:pt x="132" y="74"/>
                    </a:lnTo>
                    <a:lnTo>
                      <a:pt x="120" y="66"/>
                    </a:lnTo>
                    <a:lnTo>
                      <a:pt x="112" y="58"/>
                    </a:lnTo>
                    <a:lnTo>
                      <a:pt x="110" y="56"/>
                    </a:lnTo>
                    <a:lnTo>
                      <a:pt x="110" y="66"/>
                    </a:lnTo>
                    <a:lnTo>
                      <a:pt x="98" y="50"/>
                    </a:lnTo>
                    <a:lnTo>
                      <a:pt x="98" y="54"/>
                    </a:lnTo>
                    <a:lnTo>
                      <a:pt x="92" y="46"/>
                    </a:lnTo>
                    <a:lnTo>
                      <a:pt x="76" y="36"/>
                    </a:lnTo>
                    <a:lnTo>
                      <a:pt x="70" y="32"/>
                    </a:lnTo>
                    <a:lnTo>
                      <a:pt x="66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6" y="20"/>
                    </a:lnTo>
                    <a:lnTo>
                      <a:pt x="56" y="14"/>
                    </a:lnTo>
                    <a:lnTo>
                      <a:pt x="48" y="6"/>
                    </a:lnTo>
                    <a:lnTo>
                      <a:pt x="42" y="8"/>
                    </a:lnTo>
                    <a:lnTo>
                      <a:pt x="38" y="6"/>
                    </a:lnTo>
                    <a:lnTo>
                      <a:pt x="26" y="1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" name="Freeform 591"/>
              <p:cNvSpPr>
                <a:spLocks/>
              </p:cNvSpPr>
              <p:nvPr/>
            </p:nvSpPr>
            <p:spPr bwMode="ltGray">
              <a:xfrm>
                <a:off x="4337" y="2993"/>
                <a:ext cx="169" cy="46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0" y="14"/>
                  </a:cxn>
                  <a:cxn ang="0">
                    <a:pos x="0" y="22"/>
                  </a:cxn>
                  <a:cxn ang="0">
                    <a:pos x="12" y="24"/>
                  </a:cxn>
                  <a:cxn ang="0">
                    <a:pos x="20" y="26"/>
                  </a:cxn>
                  <a:cxn ang="0">
                    <a:pos x="28" y="40"/>
                  </a:cxn>
                  <a:cxn ang="0">
                    <a:pos x="36" y="34"/>
                  </a:cxn>
                  <a:cxn ang="0">
                    <a:pos x="40" y="40"/>
                  </a:cxn>
                  <a:cxn ang="0">
                    <a:pos x="52" y="38"/>
                  </a:cxn>
                  <a:cxn ang="0">
                    <a:pos x="62" y="40"/>
                  </a:cxn>
                  <a:cxn ang="0">
                    <a:pos x="64" y="38"/>
                  </a:cxn>
                  <a:cxn ang="0">
                    <a:pos x="64" y="34"/>
                  </a:cxn>
                  <a:cxn ang="0">
                    <a:pos x="70" y="32"/>
                  </a:cxn>
                  <a:cxn ang="0">
                    <a:pos x="76" y="30"/>
                  </a:cxn>
                  <a:cxn ang="0">
                    <a:pos x="82" y="28"/>
                  </a:cxn>
                  <a:cxn ang="0">
                    <a:pos x="90" y="30"/>
                  </a:cxn>
                  <a:cxn ang="0">
                    <a:pos x="100" y="40"/>
                  </a:cxn>
                  <a:cxn ang="0">
                    <a:pos x="112" y="36"/>
                  </a:cxn>
                  <a:cxn ang="0">
                    <a:pos x="124" y="34"/>
                  </a:cxn>
                  <a:cxn ang="0">
                    <a:pos x="134" y="38"/>
                  </a:cxn>
                  <a:cxn ang="0">
                    <a:pos x="136" y="34"/>
                  </a:cxn>
                  <a:cxn ang="0">
                    <a:pos x="144" y="30"/>
                  </a:cxn>
                  <a:cxn ang="0">
                    <a:pos x="162" y="34"/>
                  </a:cxn>
                  <a:cxn ang="0">
                    <a:pos x="166" y="38"/>
                  </a:cxn>
                  <a:cxn ang="0">
                    <a:pos x="168" y="36"/>
                  </a:cxn>
                  <a:cxn ang="0">
                    <a:pos x="164" y="30"/>
                  </a:cxn>
                  <a:cxn ang="0">
                    <a:pos x="164" y="20"/>
                  </a:cxn>
                  <a:cxn ang="0">
                    <a:pos x="160" y="14"/>
                  </a:cxn>
                  <a:cxn ang="0">
                    <a:pos x="158" y="16"/>
                  </a:cxn>
                  <a:cxn ang="0">
                    <a:pos x="148" y="18"/>
                  </a:cxn>
                  <a:cxn ang="0">
                    <a:pos x="138" y="16"/>
                  </a:cxn>
                  <a:cxn ang="0">
                    <a:pos x="134" y="6"/>
                  </a:cxn>
                  <a:cxn ang="0">
                    <a:pos x="124" y="4"/>
                  </a:cxn>
                  <a:cxn ang="0">
                    <a:pos x="110" y="0"/>
                  </a:cxn>
                  <a:cxn ang="0">
                    <a:pos x="96" y="0"/>
                  </a:cxn>
                  <a:cxn ang="0">
                    <a:pos x="92" y="4"/>
                  </a:cxn>
                  <a:cxn ang="0">
                    <a:pos x="92" y="10"/>
                  </a:cxn>
                  <a:cxn ang="0">
                    <a:pos x="98" y="14"/>
                  </a:cxn>
                  <a:cxn ang="0">
                    <a:pos x="86" y="18"/>
                  </a:cxn>
                  <a:cxn ang="0">
                    <a:pos x="76" y="18"/>
                  </a:cxn>
                  <a:cxn ang="0">
                    <a:pos x="64" y="18"/>
                  </a:cxn>
                  <a:cxn ang="0">
                    <a:pos x="60" y="10"/>
                  </a:cxn>
                  <a:cxn ang="0">
                    <a:pos x="58" y="6"/>
                  </a:cxn>
                  <a:cxn ang="0">
                    <a:pos x="44" y="2"/>
                  </a:cxn>
                  <a:cxn ang="0">
                    <a:pos x="30" y="2"/>
                  </a:cxn>
                  <a:cxn ang="0">
                    <a:pos x="18" y="4"/>
                  </a:cxn>
                </a:cxnLst>
                <a:rect l="0" t="0" r="r" b="b"/>
                <a:pathLst>
                  <a:path w="169" h="41">
                    <a:moveTo>
                      <a:pt x="18" y="4"/>
                    </a:moveTo>
                    <a:lnTo>
                      <a:pt x="10" y="14"/>
                    </a:lnTo>
                    <a:lnTo>
                      <a:pt x="0" y="22"/>
                    </a:lnTo>
                    <a:lnTo>
                      <a:pt x="12" y="24"/>
                    </a:lnTo>
                    <a:lnTo>
                      <a:pt x="20" y="26"/>
                    </a:lnTo>
                    <a:lnTo>
                      <a:pt x="28" y="40"/>
                    </a:lnTo>
                    <a:lnTo>
                      <a:pt x="36" y="34"/>
                    </a:lnTo>
                    <a:lnTo>
                      <a:pt x="40" y="40"/>
                    </a:lnTo>
                    <a:lnTo>
                      <a:pt x="52" y="38"/>
                    </a:lnTo>
                    <a:lnTo>
                      <a:pt x="62" y="40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70" y="32"/>
                    </a:lnTo>
                    <a:lnTo>
                      <a:pt x="76" y="30"/>
                    </a:lnTo>
                    <a:lnTo>
                      <a:pt x="82" y="28"/>
                    </a:lnTo>
                    <a:lnTo>
                      <a:pt x="90" y="30"/>
                    </a:lnTo>
                    <a:lnTo>
                      <a:pt x="100" y="40"/>
                    </a:lnTo>
                    <a:lnTo>
                      <a:pt x="112" y="36"/>
                    </a:lnTo>
                    <a:lnTo>
                      <a:pt x="124" y="34"/>
                    </a:lnTo>
                    <a:lnTo>
                      <a:pt x="134" y="38"/>
                    </a:lnTo>
                    <a:lnTo>
                      <a:pt x="136" y="34"/>
                    </a:lnTo>
                    <a:lnTo>
                      <a:pt x="144" y="30"/>
                    </a:lnTo>
                    <a:lnTo>
                      <a:pt x="162" y="34"/>
                    </a:lnTo>
                    <a:lnTo>
                      <a:pt x="166" y="38"/>
                    </a:lnTo>
                    <a:lnTo>
                      <a:pt x="168" y="36"/>
                    </a:lnTo>
                    <a:lnTo>
                      <a:pt x="164" y="30"/>
                    </a:lnTo>
                    <a:lnTo>
                      <a:pt x="164" y="2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4" y="6"/>
                    </a:lnTo>
                    <a:lnTo>
                      <a:pt x="124" y="4"/>
                    </a:lnTo>
                    <a:lnTo>
                      <a:pt x="110" y="0"/>
                    </a:lnTo>
                    <a:lnTo>
                      <a:pt x="96" y="0"/>
                    </a:lnTo>
                    <a:lnTo>
                      <a:pt x="92" y="4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86" y="18"/>
                    </a:lnTo>
                    <a:lnTo>
                      <a:pt x="76" y="18"/>
                    </a:lnTo>
                    <a:lnTo>
                      <a:pt x="64" y="18"/>
                    </a:lnTo>
                    <a:lnTo>
                      <a:pt x="60" y="10"/>
                    </a:lnTo>
                    <a:lnTo>
                      <a:pt x="58" y="6"/>
                    </a:lnTo>
                    <a:lnTo>
                      <a:pt x="44" y="2"/>
                    </a:lnTo>
                    <a:lnTo>
                      <a:pt x="30" y="2"/>
                    </a:lnTo>
                    <a:lnTo>
                      <a:pt x="18" y="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0" name="Freeform 592"/>
              <p:cNvSpPr>
                <a:spLocks/>
              </p:cNvSpPr>
              <p:nvPr/>
            </p:nvSpPr>
            <p:spPr bwMode="ltGray">
              <a:xfrm>
                <a:off x="4547" y="3004"/>
                <a:ext cx="42" cy="2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2" y="16"/>
                  </a:cxn>
                  <a:cxn ang="0">
                    <a:pos x="18" y="14"/>
                  </a:cxn>
                  <a:cxn ang="0">
                    <a:pos x="24" y="10"/>
                  </a:cxn>
                  <a:cxn ang="0">
                    <a:pos x="28" y="8"/>
                  </a:cxn>
                  <a:cxn ang="0">
                    <a:pos x="34" y="10"/>
                  </a:cxn>
                  <a:cxn ang="0">
                    <a:pos x="42" y="6"/>
                  </a:cxn>
                  <a:cxn ang="0">
                    <a:pos x="40" y="2"/>
                  </a:cxn>
                  <a:cxn ang="0">
                    <a:pos x="32" y="2"/>
                  </a:cxn>
                  <a:cxn ang="0">
                    <a:pos x="20" y="0"/>
                  </a:cxn>
                  <a:cxn ang="0">
                    <a:pos x="16" y="6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0" y="8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43" h="21">
                    <a:moveTo>
                      <a:pt x="0" y="20"/>
                    </a:moveTo>
                    <a:lnTo>
                      <a:pt x="12" y="16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8" y="8"/>
                    </a:lnTo>
                    <a:lnTo>
                      <a:pt x="3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2" y="2"/>
                    </a:lnTo>
                    <a:lnTo>
                      <a:pt x="20" y="0"/>
                    </a:lnTo>
                    <a:lnTo>
                      <a:pt x="16" y="6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0" y="8"/>
                    </a:lnTo>
                    <a:lnTo>
                      <a:pt x="2" y="12"/>
                    </a:lnTo>
                    <a:lnTo>
                      <a:pt x="0" y="2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1" name="Freeform 593"/>
              <p:cNvSpPr>
                <a:spLocks/>
              </p:cNvSpPr>
              <p:nvPr/>
            </p:nvSpPr>
            <p:spPr bwMode="ltGray">
              <a:xfrm>
                <a:off x="4598" y="2982"/>
                <a:ext cx="59" cy="2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24"/>
                  </a:cxn>
                  <a:cxn ang="0">
                    <a:pos x="8" y="20"/>
                  </a:cxn>
                  <a:cxn ang="0">
                    <a:pos x="22" y="20"/>
                  </a:cxn>
                  <a:cxn ang="0">
                    <a:pos x="26" y="22"/>
                  </a:cxn>
                  <a:cxn ang="0">
                    <a:pos x="32" y="18"/>
                  </a:cxn>
                  <a:cxn ang="0">
                    <a:pos x="38" y="18"/>
                  </a:cxn>
                  <a:cxn ang="0">
                    <a:pos x="58" y="8"/>
                  </a:cxn>
                  <a:cxn ang="0">
                    <a:pos x="58" y="0"/>
                  </a:cxn>
                  <a:cxn ang="0">
                    <a:pos x="54" y="0"/>
                  </a:cxn>
                  <a:cxn ang="0">
                    <a:pos x="52" y="8"/>
                  </a:cxn>
                  <a:cxn ang="0">
                    <a:pos x="36" y="10"/>
                  </a:cxn>
                  <a:cxn ang="0">
                    <a:pos x="30" y="14"/>
                  </a:cxn>
                  <a:cxn ang="0">
                    <a:pos x="24" y="10"/>
                  </a:cxn>
                  <a:cxn ang="0">
                    <a:pos x="18" y="8"/>
                  </a:cxn>
                  <a:cxn ang="0">
                    <a:pos x="8" y="14"/>
                  </a:cxn>
                  <a:cxn ang="0">
                    <a:pos x="0" y="22"/>
                  </a:cxn>
                </a:cxnLst>
                <a:rect l="0" t="0" r="r" b="b"/>
                <a:pathLst>
                  <a:path w="59" h="25">
                    <a:moveTo>
                      <a:pt x="0" y="22"/>
                    </a:moveTo>
                    <a:lnTo>
                      <a:pt x="6" y="24"/>
                    </a:lnTo>
                    <a:lnTo>
                      <a:pt x="8" y="20"/>
                    </a:lnTo>
                    <a:lnTo>
                      <a:pt x="22" y="20"/>
                    </a:lnTo>
                    <a:lnTo>
                      <a:pt x="26" y="22"/>
                    </a:lnTo>
                    <a:lnTo>
                      <a:pt x="32" y="18"/>
                    </a:lnTo>
                    <a:lnTo>
                      <a:pt x="38" y="18"/>
                    </a:lnTo>
                    <a:lnTo>
                      <a:pt x="58" y="8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2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4" y="10"/>
                    </a:lnTo>
                    <a:lnTo>
                      <a:pt x="18" y="8"/>
                    </a:lnTo>
                    <a:lnTo>
                      <a:pt x="8" y="14"/>
                    </a:lnTo>
                    <a:lnTo>
                      <a:pt x="0" y="22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2" name="Freeform 594"/>
              <p:cNvSpPr>
                <a:spLocks/>
              </p:cNvSpPr>
              <p:nvPr/>
            </p:nvSpPr>
            <p:spPr bwMode="ltGray">
              <a:xfrm>
                <a:off x="4666" y="2957"/>
                <a:ext cx="73" cy="71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4" y="42"/>
                  </a:cxn>
                  <a:cxn ang="0">
                    <a:pos x="22" y="32"/>
                  </a:cxn>
                  <a:cxn ang="0">
                    <a:pos x="28" y="24"/>
                  </a:cxn>
                  <a:cxn ang="0">
                    <a:pos x="28" y="22"/>
                  </a:cxn>
                  <a:cxn ang="0">
                    <a:pos x="52" y="8"/>
                  </a:cxn>
                  <a:cxn ang="0">
                    <a:pos x="60" y="8"/>
                  </a:cxn>
                  <a:cxn ang="0">
                    <a:pos x="68" y="0"/>
                  </a:cxn>
                  <a:cxn ang="0">
                    <a:pos x="72" y="2"/>
                  </a:cxn>
                  <a:cxn ang="0">
                    <a:pos x="64" y="12"/>
                  </a:cxn>
                  <a:cxn ang="0">
                    <a:pos x="60" y="14"/>
                  </a:cxn>
                  <a:cxn ang="0">
                    <a:pos x="54" y="18"/>
                  </a:cxn>
                  <a:cxn ang="0">
                    <a:pos x="40" y="32"/>
                  </a:cxn>
                  <a:cxn ang="0">
                    <a:pos x="36" y="34"/>
                  </a:cxn>
                  <a:cxn ang="0">
                    <a:pos x="34" y="42"/>
                  </a:cxn>
                  <a:cxn ang="0">
                    <a:pos x="28" y="44"/>
                  </a:cxn>
                  <a:cxn ang="0">
                    <a:pos x="26" y="50"/>
                  </a:cxn>
                  <a:cxn ang="0">
                    <a:pos x="18" y="52"/>
                  </a:cxn>
                  <a:cxn ang="0">
                    <a:pos x="14" y="52"/>
                  </a:cxn>
                  <a:cxn ang="0">
                    <a:pos x="6" y="62"/>
                  </a:cxn>
                  <a:cxn ang="0">
                    <a:pos x="0" y="60"/>
                  </a:cxn>
                </a:cxnLst>
                <a:rect l="0" t="0" r="r" b="b"/>
                <a:pathLst>
                  <a:path w="73" h="63">
                    <a:moveTo>
                      <a:pt x="0" y="60"/>
                    </a:moveTo>
                    <a:lnTo>
                      <a:pt x="6" y="54"/>
                    </a:lnTo>
                    <a:lnTo>
                      <a:pt x="2" y="54"/>
                    </a:lnTo>
                    <a:lnTo>
                      <a:pt x="4" y="42"/>
                    </a:lnTo>
                    <a:lnTo>
                      <a:pt x="22" y="32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52" y="8"/>
                    </a:lnTo>
                    <a:lnTo>
                      <a:pt x="60" y="8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64" y="12"/>
                    </a:lnTo>
                    <a:lnTo>
                      <a:pt x="60" y="14"/>
                    </a:lnTo>
                    <a:lnTo>
                      <a:pt x="54" y="18"/>
                    </a:lnTo>
                    <a:lnTo>
                      <a:pt x="40" y="32"/>
                    </a:lnTo>
                    <a:lnTo>
                      <a:pt x="36" y="34"/>
                    </a:lnTo>
                    <a:lnTo>
                      <a:pt x="34" y="42"/>
                    </a:lnTo>
                    <a:lnTo>
                      <a:pt x="28" y="44"/>
                    </a:lnTo>
                    <a:lnTo>
                      <a:pt x="26" y="50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6" y="62"/>
                    </a:lnTo>
                    <a:lnTo>
                      <a:pt x="0" y="6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9" name="Freeform 596"/>
            <p:cNvSpPr>
              <a:spLocks/>
            </p:cNvSpPr>
            <p:nvPr/>
          </p:nvSpPr>
          <p:spPr bwMode="ltGray">
            <a:xfrm>
              <a:off x="7169150" y="4233863"/>
              <a:ext cx="66675" cy="873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8"/>
                </a:cxn>
                <a:cxn ang="0">
                  <a:pos x="20" y="48"/>
                </a:cxn>
                <a:cxn ang="0">
                  <a:pos x="42" y="24"/>
                </a:cxn>
                <a:cxn ang="0">
                  <a:pos x="26" y="0"/>
                </a:cxn>
              </a:cxnLst>
              <a:rect l="0" t="0" r="r" b="b"/>
              <a:pathLst>
                <a:path w="43" h="49">
                  <a:moveTo>
                    <a:pt x="26" y="0"/>
                  </a:moveTo>
                  <a:lnTo>
                    <a:pt x="0" y="28"/>
                  </a:lnTo>
                  <a:lnTo>
                    <a:pt x="20" y="48"/>
                  </a:lnTo>
                  <a:lnTo>
                    <a:pt x="42" y="24"/>
                  </a:lnTo>
                  <a:lnTo>
                    <a:pt x="2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0" name="Freeform 597"/>
            <p:cNvSpPr>
              <a:spLocks/>
            </p:cNvSpPr>
            <p:nvPr/>
          </p:nvSpPr>
          <p:spPr bwMode="ltGray">
            <a:xfrm>
              <a:off x="7213600" y="4465638"/>
              <a:ext cx="25400" cy="2698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14"/>
                </a:cxn>
                <a:cxn ang="0">
                  <a:pos x="10" y="14"/>
                </a:cxn>
                <a:cxn ang="0">
                  <a:pos x="1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10"/>
                </a:cxn>
              </a:cxnLst>
              <a:rect l="0" t="0" r="r" b="b"/>
              <a:pathLst>
                <a:path w="17" h="15">
                  <a:moveTo>
                    <a:pt x="0" y="10"/>
                  </a:moveTo>
                  <a:lnTo>
                    <a:pt x="6" y="14"/>
                  </a:lnTo>
                  <a:lnTo>
                    <a:pt x="10" y="14"/>
                  </a:lnTo>
                  <a:lnTo>
                    <a:pt x="1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1" name="Freeform 598"/>
            <p:cNvSpPr>
              <a:spLocks/>
            </p:cNvSpPr>
            <p:nvPr/>
          </p:nvSpPr>
          <p:spPr bwMode="ltGray">
            <a:xfrm>
              <a:off x="7299325" y="4413250"/>
              <a:ext cx="23813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8" y="10"/>
                </a:cxn>
                <a:cxn ang="0">
                  <a:pos x="14" y="4"/>
                </a:cxn>
                <a:cxn ang="0">
                  <a:pos x="8" y="0"/>
                </a:cxn>
              </a:cxnLst>
              <a:rect l="0" t="0" r="r" b="b"/>
              <a:pathLst>
                <a:path w="15" h="11">
                  <a:moveTo>
                    <a:pt x="8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8" y="10"/>
                  </a:lnTo>
                  <a:lnTo>
                    <a:pt x="14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2" name="Freeform 599"/>
            <p:cNvSpPr>
              <a:spLocks/>
            </p:cNvSpPr>
            <p:nvPr/>
          </p:nvSpPr>
          <p:spPr bwMode="ltGray">
            <a:xfrm>
              <a:off x="7454900" y="4519613"/>
              <a:ext cx="38100" cy="301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6"/>
                </a:cxn>
                <a:cxn ang="0">
                  <a:pos x="16" y="12"/>
                </a:cxn>
                <a:cxn ang="0">
                  <a:pos x="24" y="10"/>
                </a:cxn>
                <a:cxn ang="0">
                  <a:pos x="14" y="0"/>
                </a:cxn>
                <a:cxn ang="0">
                  <a:pos x="0" y="6"/>
                </a:cxn>
              </a:cxnLst>
              <a:rect l="0" t="0" r="r" b="b"/>
              <a:pathLst>
                <a:path w="25" h="17">
                  <a:moveTo>
                    <a:pt x="0" y="6"/>
                  </a:moveTo>
                  <a:lnTo>
                    <a:pt x="8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14" y="0"/>
                  </a:lnTo>
                  <a:lnTo>
                    <a:pt x="0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00" name="Group 600"/>
            <p:cNvGrpSpPr>
              <a:grpSpLocks/>
            </p:cNvGrpSpPr>
            <p:nvPr/>
          </p:nvGrpSpPr>
          <p:grpSpPr bwMode="auto">
            <a:xfrm>
              <a:off x="7013575" y="4171950"/>
              <a:ext cx="492125" cy="444500"/>
              <a:chOff x="4413" y="2667"/>
              <a:chExt cx="309" cy="274"/>
            </a:xfrm>
            <a:grpFill/>
          </p:grpSpPr>
          <p:sp>
            <p:nvSpPr>
              <p:cNvPr id="765" name="Freeform 601"/>
              <p:cNvSpPr>
                <a:spLocks/>
              </p:cNvSpPr>
              <p:nvPr/>
            </p:nvSpPr>
            <p:spPr bwMode="ltGray">
              <a:xfrm>
                <a:off x="4427" y="2667"/>
                <a:ext cx="184" cy="182"/>
              </a:xfrm>
              <a:custGeom>
                <a:avLst/>
                <a:gdLst/>
                <a:ahLst/>
                <a:cxnLst>
                  <a:cxn ang="0">
                    <a:pos x="144" y="58"/>
                  </a:cxn>
                  <a:cxn ang="0">
                    <a:pos x="154" y="50"/>
                  </a:cxn>
                  <a:cxn ang="0">
                    <a:pos x="156" y="48"/>
                  </a:cxn>
                  <a:cxn ang="0">
                    <a:pos x="166" y="50"/>
                  </a:cxn>
                  <a:cxn ang="0">
                    <a:pos x="178" y="42"/>
                  </a:cxn>
                  <a:cxn ang="0">
                    <a:pos x="168" y="40"/>
                  </a:cxn>
                  <a:cxn ang="0">
                    <a:pos x="174" y="34"/>
                  </a:cxn>
                  <a:cxn ang="0">
                    <a:pos x="184" y="30"/>
                  </a:cxn>
                  <a:cxn ang="0">
                    <a:pos x="184" y="24"/>
                  </a:cxn>
                  <a:cxn ang="0">
                    <a:pos x="180" y="24"/>
                  </a:cxn>
                  <a:cxn ang="0">
                    <a:pos x="174" y="20"/>
                  </a:cxn>
                  <a:cxn ang="0">
                    <a:pos x="164" y="20"/>
                  </a:cxn>
                  <a:cxn ang="0">
                    <a:pos x="164" y="14"/>
                  </a:cxn>
                  <a:cxn ang="0">
                    <a:pos x="152" y="8"/>
                  </a:cxn>
                  <a:cxn ang="0">
                    <a:pos x="150" y="10"/>
                  </a:cxn>
                  <a:cxn ang="0">
                    <a:pos x="146" y="0"/>
                  </a:cxn>
                  <a:cxn ang="0">
                    <a:pos x="140" y="8"/>
                  </a:cxn>
                  <a:cxn ang="0">
                    <a:pos x="136" y="4"/>
                  </a:cxn>
                  <a:cxn ang="0">
                    <a:pos x="126" y="20"/>
                  </a:cxn>
                  <a:cxn ang="0">
                    <a:pos x="118" y="36"/>
                  </a:cxn>
                  <a:cxn ang="0">
                    <a:pos x="112" y="36"/>
                  </a:cxn>
                  <a:cxn ang="0">
                    <a:pos x="106" y="42"/>
                  </a:cxn>
                  <a:cxn ang="0">
                    <a:pos x="114" y="48"/>
                  </a:cxn>
                  <a:cxn ang="0">
                    <a:pos x="108" y="48"/>
                  </a:cxn>
                  <a:cxn ang="0">
                    <a:pos x="112" y="60"/>
                  </a:cxn>
                  <a:cxn ang="0">
                    <a:pos x="104" y="52"/>
                  </a:cxn>
                  <a:cxn ang="0">
                    <a:pos x="102" y="60"/>
                  </a:cxn>
                  <a:cxn ang="0">
                    <a:pos x="100" y="66"/>
                  </a:cxn>
                  <a:cxn ang="0">
                    <a:pos x="96" y="66"/>
                  </a:cxn>
                  <a:cxn ang="0">
                    <a:pos x="90" y="56"/>
                  </a:cxn>
                  <a:cxn ang="0">
                    <a:pos x="84" y="60"/>
                  </a:cxn>
                  <a:cxn ang="0">
                    <a:pos x="80" y="70"/>
                  </a:cxn>
                  <a:cxn ang="0">
                    <a:pos x="68" y="82"/>
                  </a:cxn>
                  <a:cxn ang="0">
                    <a:pos x="66" y="88"/>
                  </a:cxn>
                  <a:cxn ang="0">
                    <a:pos x="52" y="100"/>
                  </a:cxn>
                  <a:cxn ang="0">
                    <a:pos x="38" y="108"/>
                  </a:cxn>
                  <a:cxn ang="0">
                    <a:pos x="38" y="114"/>
                  </a:cxn>
                  <a:cxn ang="0">
                    <a:pos x="30" y="134"/>
                  </a:cxn>
                  <a:cxn ang="0">
                    <a:pos x="18" y="130"/>
                  </a:cxn>
                  <a:cxn ang="0">
                    <a:pos x="12" y="132"/>
                  </a:cxn>
                  <a:cxn ang="0">
                    <a:pos x="6" y="134"/>
                  </a:cxn>
                  <a:cxn ang="0">
                    <a:pos x="4" y="128"/>
                  </a:cxn>
                  <a:cxn ang="0">
                    <a:pos x="0" y="138"/>
                  </a:cxn>
                  <a:cxn ang="0">
                    <a:pos x="26" y="162"/>
                  </a:cxn>
                  <a:cxn ang="0">
                    <a:pos x="76" y="140"/>
                  </a:cxn>
                  <a:cxn ang="0">
                    <a:pos x="128" y="84"/>
                  </a:cxn>
                  <a:cxn ang="0">
                    <a:pos x="134" y="60"/>
                  </a:cxn>
                  <a:cxn ang="0">
                    <a:pos x="144" y="58"/>
                  </a:cxn>
                </a:cxnLst>
                <a:rect l="0" t="0" r="r" b="b"/>
                <a:pathLst>
                  <a:path w="185" h="163">
                    <a:moveTo>
                      <a:pt x="144" y="58"/>
                    </a:moveTo>
                    <a:lnTo>
                      <a:pt x="154" y="50"/>
                    </a:lnTo>
                    <a:lnTo>
                      <a:pt x="156" y="48"/>
                    </a:lnTo>
                    <a:lnTo>
                      <a:pt x="166" y="50"/>
                    </a:lnTo>
                    <a:lnTo>
                      <a:pt x="178" y="42"/>
                    </a:lnTo>
                    <a:lnTo>
                      <a:pt x="168" y="40"/>
                    </a:lnTo>
                    <a:lnTo>
                      <a:pt x="174" y="34"/>
                    </a:lnTo>
                    <a:lnTo>
                      <a:pt x="184" y="30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4" y="20"/>
                    </a:lnTo>
                    <a:lnTo>
                      <a:pt x="164" y="20"/>
                    </a:lnTo>
                    <a:lnTo>
                      <a:pt x="164" y="14"/>
                    </a:lnTo>
                    <a:lnTo>
                      <a:pt x="152" y="8"/>
                    </a:lnTo>
                    <a:lnTo>
                      <a:pt x="150" y="10"/>
                    </a:lnTo>
                    <a:lnTo>
                      <a:pt x="146" y="0"/>
                    </a:lnTo>
                    <a:lnTo>
                      <a:pt x="140" y="8"/>
                    </a:lnTo>
                    <a:lnTo>
                      <a:pt x="136" y="4"/>
                    </a:lnTo>
                    <a:lnTo>
                      <a:pt x="126" y="20"/>
                    </a:lnTo>
                    <a:lnTo>
                      <a:pt x="118" y="36"/>
                    </a:lnTo>
                    <a:lnTo>
                      <a:pt x="112" y="36"/>
                    </a:lnTo>
                    <a:lnTo>
                      <a:pt x="106" y="42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12" y="60"/>
                    </a:lnTo>
                    <a:lnTo>
                      <a:pt x="104" y="52"/>
                    </a:lnTo>
                    <a:lnTo>
                      <a:pt x="102" y="60"/>
                    </a:lnTo>
                    <a:lnTo>
                      <a:pt x="100" y="66"/>
                    </a:lnTo>
                    <a:lnTo>
                      <a:pt x="96" y="66"/>
                    </a:lnTo>
                    <a:lnTo>
                      <a:pt x="90" y="56"/>
                    </a:lnTo>
                    <a:lnTo>
                      <a:pt x="84" y="60"/>
                    </a:lnTo>
                    <a:lnTo>
                      <a:pt x="80" y="70"/>
                    </a:lnTo>
                    <a:lnTo>
                      <a:pt x="68" y="82"/>
                    </a:lnTo>
                    <a:lnTo>
                      <a:pt x="66" y="88"/>
                    </a:lnTo>
                    <a:lnTo>
                      <a:pt x="52" y="100"/>
                    </a:lnTo>
                    <a:lnTo>
                      <a:pt x="38" y="108"/>
                    </a:lnTo>
                    <a:lnTo>
                      <a:pt x="38" y="114"/>
                    </a:lnTo>
                    <a:lnTo>
                      <a:pt x="30" y="134"/>
                    </a:lnTo>
                    <a:lnTo>
                      <a:pt x="18" y="130"/>
                    </a:lnTo>
                    <a:lnTo>
                      <a:pt x="12" y="132"/>
                    </a:lnTo>
                    <a:lnTo>
                      <a:pt x="6" y="134"/>
                    </a:lnTo>
                    <a:lnTo>
                      <a:pt x="4" y="128"/>
                    </a:lnTo>
                    <a:lnTo>
                      <a:pt x="0" y="138"/>
                    </a:lnTo>
                    <a:lnTo>
                      <a:pt x="26" y="162"/>
                    </a:lnTo>
                    <a:lnTo>
                      <a:pt x="76" y="140"/>
                    </a:lnTo>
                    <a:lnTo>
                      <a:pt x="128" y="84"/>
                    </a:lnTo>
                    <a:lnTo>
                      <a:pt x="134" y="60"/>
                    </a:lnTo>
                    <a:lnTo>
                      <a:pt x="144" y="58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6" name="Freeform 602"/>
              <p:cNvSpPr>
                <a:spLocks/>
              </p:cNvSpPr>
              <p:nvPr/>
            </p:nvSpPr>
            <p:spPr bwMode="ltGray">
              <a:xfrm>
                <a:off x="4592" y="2738"/>
                <a:ext cx="130" cy="203"/>
              </a:xfrm>
              <a:custGeom>
                <a:avLst/>
                <a:gdLst/>
                <a:ahLst/>
                <a:cxnLst>
                  <a:cxn ang="0">
                    <a:pos x="116" y="10"/>
                  </a:cxn>
                  <a:cxn ang="0">
                    <a:pos x="110" y="18"/>
                  </a:cxn>
                  <a:cxn ang="0">
                    <a:pos x="86" y="30"/>
                  </a:cxn>
                  <a:cxn ang="0">
                    <a:pos x="64" y="32"/>
                  </a:cxn>
                  <a:cxn ang="0">
                    <a:pos x="50" y="30"/>
                  </a:cxn>
                  <a:cxn ang="0">
                    <a:pos x="42" y="42"/>
                  </a:cxn>
                  <a:cxn ang="0">
                    <a:pos x="30" y="46"/>
                  </a:cxn>
                  <a:cxn ang="0">
                    <a:pos x="22" y="66"/>
                  </a:cxn>
                  <a:cxn ang="0">
                    <a:pos x="18" y="84"/>
                  </a:cxn>
                  <a:cxn ang="0">
                    <a:pos x="12" y="108"/>
                  </a:cxn>
                  <a:cxn ang="0">
                    <a:pos x="0" y="124"/>
                  </a:cxn>
                  <a:cxn ang="0">
                    <a:pos x="4" y="142"/>
                  </a:cxn>
                  <a:cxn ang="0">
                    <a:pos x="12" y="144"/>
                  </a:cxn>
                  <a:cxn ang="0">
                    <a:pos x="8" y="168"/>
                  </a:cxn>
                  <a:cxn ang="0">
                    <a:pos x="12" y="180"/>
                  </a:cxn>
                  <a:cxn ang="0">
                    <a:pos x="32" y="176"/>
                  </a:cxn>
                  <a:cxn ang="0">
                    <a:pos x="28" y="162"/>
                  </a:cxn>
                  <a:cxn ang="0">
                    <a:pos x="32" y="150"/>
                  </a:cxn>
                  <a:cxn ang="0">
                    <a:pos x="34" y="130"/>
                  </a:cxn>
                  <a:cxn ang="0">
                    <a:pos x="36" y="118"/>
                  </a:cxn>
                  <a:cxn ang="0">
                    <a:pos x="48" y="114"/>
                  </a:cxn>
                  <a:cxn ang="0">
                    <a:pos x="40" y="128"/>
                  </a:cxn>
                  <a:cxn ang="0">
                    <a:pos x="50" y="142"/>
                  </a:cxn>
                  <a:cxn ang="0">
                    <a:pos x="50" y="152"/>
                  </a:cxn>
                  <a:cxn ang="0">
                    <a:pos x="58" y="148"/>
                  </a:cxn>
                  <a:cxn ang="0">
                    <a:pos x="76" y="142"/>
                  </a:cxn>
                  <a:cxn ang="0">
                    <a:pos x="72" y="134"/>
                  </a:cxn>
                  <a:cxn ang="0">
                    <a:pos x="68" y="128"/>
                  </a:cxn>
                  <a:cxn ang="0">
                    <a:pos x="64" y="102"/>
                  </a:cxn>
                  <a:cxn ang="0">
                    <a:pos x="64" y="90"/>
                  </a:cxn>
                  <a:cxn ang="0">
                    <a:pos x="76" y="70"/>
                  </a:cxn>
                  <a:cxn ang="0">
                    <a:pos x="92" y="66"/>
                  </a:cxn>
                  <a:cxn ang="0">
                    <a:pos x="80" y="60"/>
                  </a:cxn>
                  <a:cxn ang="0">
                    <a:pos x="66" y="68"/>
                  </a:cxn>
                  <a:cxn ang="0">
                    <a:pos x="54" y="72"/>
                  </a:cxn>
                  <a:cxn ang="0">
                    <a:pos x="44" y="82"/>
                  </a:cxn>
                  <a:cxn ang="0">
                    <a:pos x="34" y="74"/>
                  </a:cxn>
                  <a:cxn ang="0">
                    <a:pos x="38" y="54"/>
                  </a:cxn>
                  <a:cxn ang="0">
                    <a:pos x="52" y="48"/>
                  </a:cxn>
                  <a:cxn ang="0">
                    <a:pos x="66" y="44"/>
                  </a:cxn>
                  <a:cxn ang="0">
                    <a:pos x="88" y="36"/>
                  </a:cxn>
                  <a:cxn ang="0">
                    <a:pos x="106" y="32"/>
                  </a:cxn>
                  <a:cxn ang="0">
                    <a:pos x="120" y="18"/>
                  </a:cxn>
                  <a:cxn ang="0">
                    <a:pos x="130" y="0"/>
                  </a:cxn>
                </a:cxnLst>
                <a:rect l="0" t="0" r="r" b="b"/>
                <a:pathLst>
                  <a:path w="131" h="181">
                    <a:moveTo>
                      <a:pt x="124" y="0"/>
                    </a:moveTo>
                    <a:lnTo>
                      <a:pt x="116" y="10"/>
                    </a:lnTo>
                    <a:lnTo>
                      <a:pt x="112" y="14"/>
                    </a:lnTo>
                    <a:lnTo>
                      <a:pt x="110" y="18"/>
                    </a:lnTo>
                    <a:lnTo>
                      <a:pt x="100" y="26"/>
                    </a:lnTo>
                    <a:lnTo>
                      <a:pt x="86" y="30"/>
                    </a:lnTo>
                    <a:lnTo>
                      <a:pt x="68" y="28"/>
                    </a:lnTo>
                    <a:lnTo>
                      <a:pt x="64" y="32"/>
                    </a:lnTo>
                    <a:lnTo>
                      <a:pt x="60" y="32"/>
                    </a:lnTo>
                    <a:lnTo>
                      <a:pt x="50" y="30"/>
                    </a:lnTo>
                    <a:lnTo>
                      <a:pt x="44" y="34"/>
                    </a:lnTo>
                    <a:lnTo>
                      <a:pt x="42" y="42"/>
                    </a:lnTo>
                    <a:lnTo>
                      <a:pt x="38" y="46"/>
                    </a:lnTo>
                    <a:lnTo>
                      <a:pt x="30" y="46"/>
                    </a:lnTo>
                    <a:lnTo>
                      <a:pt x="26" y="56"/>
                    </a:lnTo>
                    <a:lnTo>
                      <a:pt x="22" y="66"/>
                    </a:lnTo>
                    <a:lnTo>
                      <a:pt x="24" y="82"/>
                    </a:lnTo>
                    <a:lnTo>
                      <a:pt x="18" y="84"/>
                    </a:lnTo>
                    <a:lnTo>
                      <a:pt x="14" y="100"/>
                    </a:lnTo>
                    <a:lnTo>
                      <a:pt x="12" y="108"/>
                    </a:lnTo>
                    <a:lnTo>
                      <a:pt x="6" y="120"/>
                    </a:lnTo>
                    <a:lnTo>
                      <a:pt x="0" y="124"/>
                    </a:lnTo>
                    <a:lnTo>
                      <a:pt x="2" y="134"/>
                    </a:lnTo>
                    <a:lnTo>
                      <a:pt x="4" y="142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6" y="150"/>
                    </a:lnTo>
                    <a:lnTo>
                      <a:pt x="8" y="168"/>
                    </a:lnTo>
                    <a:lnTo>
                      <a:pt x="8" y="178"/>
                    </a:lnTo>
                    <a:lnTo>
                      <a:pt x="12" y="180"/>
                    </a:lnTo>
                    <a:lnTo>
                      <a:pt x="20" y="176"/>
                    </a:lnTo>
                    <a:lnTo>
                      <a:pt x="32" y="176"/>
                    </a:lnTo>
                    <a:lnTo>
                      <a:pt x="26" y="168"/>
                    </a:lnTo>
                    <a:lnTo>
                      <a:pt x="28" y="162"/>
                    </a:lnTo>
                    <a:lnTo>
                      <a:pt x="34" y="158"/>
                    </a:lnTo>
                    <a:lnTo>
                      <a:pt x="32" y="150"/>
                    </a:lnTo>
                    <a:lnTo>
                      <a:pt x="34" y="142"/>
                    </a:lnTo>
                    <a:lnTo>
                      <a:pt x="34" y="130"/>
                    </a:lnTo>
                    <a:lnTo>
                      <a:pt x="32" y="120"/>
                    </a:lnTo>
                    <a:lnTo>
                      <a:pt x="36" y="118"/>
                    </a:lnTo>
                    <a:lnTo>
                      <a:pt x="38" y="114"/>
                    </a:lnTo>
                    <a:lnTo>
                      <a:pt x="48" y="114"/>
                    </a:lnTo>
                    <a:lnTo>
                      <a:pt x="42" y="120"/>
                    </a:lnTo>
                    <a:lnTo>
                      <a:pt x="40" y="128"/>
                    </a:lnTo>
                    <a:lnTo>
                      <a:pt x="46" y="136"/>
                    </a:lnTo>
                    <a:lnTo>
                      <a:pt x="50" y="142"/>
                    </a:lnTo>
                    <a:lnTo>
                      <a:pt x="48" y="146"/>
                    </a:lnTo>
                    <a:lnTo>
                      <a:pt x="50" y="152"/>
                    </a:lnTo>
                    <a:lnTo>
                      <a:pt x="62" y="152"/>
                    </a:lnTo>
                    <a:lnTo>
                      <a:pt x="58" y="148"/>
                    </a:lnTo>
                    <a:lnTo>
                      <a:pt x="66" y="142"/>
                    </a:lnTo>
                    <a:lnTo>
                      <a:pt x="76" y="142"/>
                    </a:lnTo>
                    <a:lnTo>
                      <a:pt x="74" y="134"/>
                    </a:lnTo>
                    <a:lnTo>
                      <a:pt x="72" y="134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70" y="116"/>
                    </a:lnTo>
                    <a:lnTo>
                      <a:pt x="64" y="102"/>
                    </a:lnTo>
                    <a:lnTo>
                      <a:pt x="58" y="96"/>
                    </a:lnTo>
                    <a:lnTo>
                      <a:pt x="64" y="90"/>
                    </a:lnTo>
                    <a:lnTo>
                      <a:pt x="72" y="84"/>
                    </a:lnTo>
                    <a:lnTo>
                      <a:pt x="76" y="70"/>
                    </a:lnTo>
                    <a:lnTo>
                      <a:pt x="84" y="64"/>
                    </a:lnTo>
                    <a:lnTo>
                      <a:pt x="92" y="66"/>
                    </a:lnTo>
                    <a:lnTo>
                      <a:pt x="90" y="58"/>
                    </a:lnTo>
                    <a:lnTo>
                      <a:pt x="80" y="60"/>
                    </a:lnTo>
                    <a:lnTo>
                      <a:pt x="76" y="64"/>
                    </a:lnTo>
                    <a:lnTo>
                      <a:pt x="66" y="68"/>
                    </a:lnTo>
                    <a:lnTo>
                      <a:pt x="62" y="72"/>
                    </a:lnTo>
                    <a:lnTo>
                      <a:pt x="54" y="72"/>
                    </a:lnTo>
                    <a:lnTo>
                      <a:pt x="46" y="80"/>
                    </a:lnTo>
                    <a:lnTo>
                      <a:pt x="44" y="82"/>
                    </a:lnTo>
                    <a:lnTo>
                      <a:pt x="38" y="78"/>
                    </a:lnTo>
                    <a:lnTo>
                      <a:pt x="34" y="74"/>
                    </a:lnTo>
                    <a:lnTo>
                      <a:pt x="36" y="66"/>
                    </a:lnTo>
                    <a:lnTo>
                      <a:pt x="38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60" y="42"/>
                    </a:lnTo>
                    <a:lnTo>
                      <a:pt x="66" y="44"/>
                    </a:lnTo>
                    <a:lnTo>
                      <a:pt x="78" y="36"/>
                    </a:lnTo>
                    <a:lnTo>
                      <a:pt x="88" y="36"/>
                    </a:lnTo>
                    <a:lnTo>
                      <a:pt x="102" y="38"/>
                    </a:lnTo>
                    <a:lnTo>
                      <a:pt x="106" y="32"/>
                    </a:lnTo>
                    <a:lnTo>
                      <a:pt x="112" y="32"/>
                    </a:lnTo>
                    <a:lnTo>
                      <a:pt x="120" y="18"/>
                    </a:lnTo>
                    <a:lnTo>
                      <a:pt x="124" y="10"/>
                    </a:lnTo>
                    <a:lnTo>
                      <a:pt x="130" y="0"/>
                    </a:lnTo>
                    <a:lnTo>
                      <a:pt x="124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7" name="Freeform 603"/>
              <p:cNvSpPr>
                <a:spLocks/>
              </p:cNvSpPr>
              <p:nvPr/>
            </p:nvSpPr>
            <p:spPr bwMode="ltGray">
              <a:xfrm>
                <a:off x="4413" y="2723"/>
                <a:ext cx="191" cy="206"/>
              </a:xfrm>
              <a:custGeom>
                <a:avLst/>
                <a:gdLst/>
                <a:ahLst/>
                <a:cxnLst>
                  <a:cxn ang="0">
                    <a:pos x="172" y="12"/>
                  </a:cxn>
                  <a:cxn ang="0">
                    <a:pos x="162" y="18"/>
                  </a:cxn>
                  <a:cxn ang="0">
                    <a:pos x="164" y="22"/>
                  </a:cxn>
                  <a:cxn ang="0">
                    <a:pos x="174" y="46"/>
                  </a:cxn>
                  <a:cxn ang="0">
                    <a:pos x="190" y="62"/>
                  </a:cxn>
                  <a:cxn ang="0">
                    <a:pos x="174" y="66"/>
                  </a:cxn>
                  <a:cxn ang="0">
                    <a:pos x="170" y="70"/>
                  </a:cxn>
                  <a:cxn ang="0">
                    <a:pos x="162" y="82"/>
                  </a:cxn>
                  <a:cxn ang="0">
                    <a:pos x="160" y="106"/>
                  </a:cxn>
                  <a:cxn ang="0">
                    <a:pos x="154" y="116"/>
                  </a:cxn>
                  <a:cxn ang="0">
                    <a:pos x="142" y="120"/>
                  </a:cxn>
                  <a:cxn ang="0">
                    <a:pos x="138" y="134"/>
                  </a:cxn>
                  <a:cxn ang="0">
                    <a:pos x="146" y="140"/>
                  </a:cxn>
                  <a:cxn ang="0">
                    <a:pos x="138" y="152"/>
                  </a:cxn>
                  <a:cxn ang="0">
                    <a:pos x="132" y="162"/>
                  </a:cxn>
                  <a:cxn ang="0">
                    <a:pos x="110" y="182"/>
                  </a:cxn>
                  <a:cxn ang="0">
                    <a:pos x="100" y="184"/>
                  </a:cxn>
                  <a:cxn ang="0">
                    <a:pos x="96" y="168"/>
                  </a:cxn>
                  <a:cxn ang="0">
                    <a:pos x="78" y="176"/>
                  </a:cxn>
                  <a:cxn ang="0">
                    <a:pos x="66" y="178"/>
                  </a:cxn>
                  <a:cxn ang="0">
                    <a:pos x="52" y="180"/>
                  </a:cxn>
                  <a:cxn ang="0">
                    <a:pos x="54" y="166"/>
                  </a:cxn>
                  <a:cxn ang="0">
                    <a:pos x="44" y="174"/>
                  </a:cxn>
                  <a:cxn ang="0">
                    <a:pos x="28" y="172"/>
                  </a:cxn>
                  <a:cxn ang="0">
                    <a:pos x="22" y="150"/>
                  </a:cxn>
                  <a:cxn ang="0">
                    <a:pos x="22" y="140"/>
                  </a:cxn>
                  <a:cxn ang="0">
                    <a:pos x="14" y="144"/>
                  </a:cxn>
                  <a:cxn ang="0">
                    <a:pos x="2" y="112"/>
                  </a:cxn>
                  <a:cxn ang="0">
                    <a:pos x="8" y="92"/>
                  </a:cxn>
                  <a:cxn ang="0">
                    <a:pos x="10" y="82"/>
                  </a:cxn>
                  <a:cxn ang="0">
                    <a:pos x="18" y="84"/>
                  </a:cxn>
                  <a:cxn ang="0">
                    <a:pos x="36" y="98"/>
                  </a:cxn>
                  <a:cxn ang="0">
                    <a:pos x="50" y="94"/>
                  </a:cxn>
                  <a:cxn ang="0">
                    <a:pos x="70" y="88"/>
                  </a:cxn>
                  <a:cxn ang="0">
                    <a:pos x="86" y="68"/>
                  </a:cxn>
                  <a:cxn ang="0">
                    <a:pos x="92" y="70"/>
                  </a:cxn>
                  <a:cxn ang="0">
                    <a:pos x="104" y="64"/>
                  </a:cxn>
                  <a:cxn ang="0">
                    <a:pos x="116" y="50"/>
                  </a:cxn>
                  <a:cxn ang="0">
                    <a:pos x="128" y="34"/>
                  </a:cxn>
                  <a:cxn ang="0">
                    <a:pos x="130" y="20"/>
                  </a:cxn>
                  <a:cxn ang="0">
                    <a:pos x="132" y="12"/>
                  </a:cxn>
                  <a:cxn ang="0">
                    <a:pos x="164" y="0"/>
                  </a:cxn>
                </a:cxnLst>
                <a:rect l="0" t="0" r="r" b="b"/>
                <a:pathLst>
                  <a:path w="191" h="185">
                    <a:moveTo>
                      <a:pt x="164" y="0"/>
                    </a:moveTo>
                    <a:lnTo>
                      <a:pt x="172" y="12"/>
                    </a:lnTo>
                    <a:lnTo>
                      <a:pt x="154" y="14"/>
                    </a:lnTo>
                    <a:lnTo>
                      <a:pt x="162" y="18"/>
                    </a:lnTo>
                    <a:lnTo>
                      <a:pt x="156" y="22"/>
                    </a:lnTo>
                    <a:lnTo>
                      <a:pt x="164" y="22"/>
                    </a:lnTo>
                    <a:lnTo>
                      <a:pt x="178" y="40"/>
                    </a:lnTo>
                    <a:lnTo>
                      <a:pt x="174" y="46"/>
                    </a:lnTo>
                    <a:lnTo>
                      <a:pt x="186" y="58"/>
                    </a:lnTo>
                    <a:lnTo>
                      <a:pt x="190" y="62"/>
                    </a:lnTo>
                    <a:lnTo>
                      <a:pt x="186" y="66"/>
                    </a:lnTo>
                    <a:lnTo>
                      <a:pt x="174" y="66"/>
                    </a:lnTo>
                    <a:lnTo>
                      <a:pt x="176" y="68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2" y="82"/>
                    </a:lnTo>
                    <a:lnTo>
                      <a:pt x="160" y="100"/>
                    </a:lnTo>
                    <a:lnTo>
                      <a:pt x="160" y="106"/>
                    </a:lnTo>
                    <a:lnTo>
                      <a:pt x="154" y="108"/>
                    </a:lnTo>
                    <a:lnTo>
                      <a:pt x="154" y="116"/>
                    </a:lnTo>
                    <a:lnTo>
                      <a:pt x="146" y="116"/>
                    </a:lnTo>
                    <a:lnTo>
                      <a:pt x="142" y="120"/>
                    </a:lnTo>
                    <a:lnTo>
                      <a:pt x="138" y="126"/>
                    </a:lnTo>
                    <a:lnTo>
                      <a:pt x="138" y="134"/>
                    </a:lnTo>
                    <a:lnTo>
                      <a:pt x="142" y="138"/>
                    </a:lnTo>
                    <a:lnTo>
                      <a:pt x="146" y="140"/>
                    </a:lnTo>
                    <a:lnTo>
                      <a:pt x="140" y="144"/>
                    </a:lnTo>
                    <a:lnTo>
                      <a:pt x="138" y="152"/>
                    </a:lnTo>
                    <a:lnTo>
                      <a:pt x="134" y="154"/>
                    </a:lnTo>
                    <a:lnTo>
                      <a:pt x="132" y="162"/>
                    </a:lnTo>
                    <a:lnTo>
                      <a:pt x="120" y="174"/>
                    </a:lnTo>
                    <a:lnTo>
                      <a:pt x="110" y="182"/>
                    </a:lnTo>
                    <a:lnTo>
                      <a:pt x="106" y="184"/>
                    </a:lnTo>
                    <a:lnTo>
                      <a:pt x="100" y="184"/>
                    </a:lnTo>
                    <a:lnTo>
                      <a:pt x="100" y="172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66" y="178"/>
                    </a:lnTo>
                    <a:lnTo>
                      <a:pt x="60" y="176"/>
                    </a:lnTo>
                    <a:lnTo>
                      <a:pt x="52" y="180"/>
                    </a:lnTo>
                    <a:lnTo>
                      <a:pt x="54" y="174"/>
                    </a:lnTo>
                    <a:lnTo>
                      <a:pt x="54" y="166"/>
                    </a:lnTo>
                    <a:lnTo>
                      <a:pt x="50" y="168"/>
                    </a:lnTo>
                    <a:lnTo>
                      <a:pt x="44" y="174"/>
                    </a:lnTo>
                    <a:lnTo>
                      <a:pt x="32" y="172"/>
                    </a:lnTo>
                    <a:lnTo>
                      <a:pt x="28" y="172"/>
                    </a:lnTo>
                    <a:lnTo>
                      <a:pt x="22" y="158"/>
                    </a:lnTo>
                    <a:lnTo>
                      <a:pt x="22" y="150"/>
                    </a:lnTo>
                    <a:lnTo>
                      <a:pt x="26" y="148"/>
                    </a:lnTo>
                    <a:lnTo>
                      <a:pt x="22" y="140"/>
                    </a:lnTo>
                    <a:lnTo>
                      <a:pt x="18" y="140"/>
                    </a:lnTo>
                    <a:lnTo>
                      <a:pt x="14" y="144"/>
                    </a:lnTo>
                    <a:lnTo>
                      <a:pt x="10" y="124"/>
                    </a:lnTo>
                    <a:lnTo>
                      <a:pt x="2" y="112"/>
                    </a:lnTo>
                    <a:lnTo>
                      <a:pt x="0" y="104"/>
                    </a:lnTo>
                    <a:lnTo>
                      <a:pt x="8" y="92"/>
                    </a:lnTo>
                    <a:lnTo>
                      <a:pt x="10" y="88"/>
                    </a:lnTo>
                    <a:lnTo>
                      <a:pt x="10" y="82"/>
                    </a:lnTo>
                    <a:lnTo>
                      <a:pt x="18" y="78"/>
                    </a:lnTo>
                    <a:lnTo>
                      <a:pt x="18" y="84"/>
                    </a:lnTo>
                    <a:lnTo>
                      <a:pt x="32" y="94"/>
                    </a:lnTo>
                    <a:lnTo>
                      <a:pt x="36" y="98"/>
                    </a:lnTo>
                    <a:lnTo>
                      <a:pt x="42" y="98"/>
                    </a:lnTo>
                    <a:lnTo>
                      <a:pt x="50" y="94"/>
                    </a:lnTo>
                    <a:lnTo>
                      <a:pt x="66" y="92"/>
                    </a:lnTo>
                    <a:lnTo>
                      <a:pt x="70" y="88"/>
                    </a:lnTo>
                    <a:lnTo>
                      <a:pt x="74" y="76"/>
                    </a:lnTo>
                    <a:lnTo>
                      <a:pt x="86" y="68"/>
                    </a:lnTo>
                    <a:lnTo>
                      <a:pt x="88" y="74"/>
                    </a:lnTo>
                    <a:lnTo>
                      <a:pt x="92" y="70"/>
                    </a:lnTo>
                    <a:lnTo>
                      <a:pt x="100" y="70"/>
                    </a:lnTo>
                    <a:lnTo>
                      <a:pt x="104" y="64"/>
                    </a:lnTo>
                    <a:lnTo>
                      <a:pt x="114" y="60"/>
                    </a:lnTo>
                    <a:lnTo>
                      <a:pt x="116" y="50"/>
                    </a:lnTo>
                    <a:lnTo>
                      <a:pt x="122" y="40"/>
                    </a:lnTo>
                    <a:lnTo>
                      <a:pt x="128" y="34"/>
                    </a:lnTo>
                    <a:lnTo>
                      <a:pt x="126" y="26"/>
                    </a:lnTo>
                    <a:lnTo>
                      <a:pt x="130" y="20"/>
                    </a:lnTo>
                    <a:lnTo>
                      <a:pt x="132" y="16"/>
                    </a:lnTo>
                    <a:lnTo>
                      <a:pt x="132" y="12"/>
                    </a:lnTo>
                    <a:lnTo>
                      <a:pt x="142" y="6"/>
                    </a:lnTo>
                    <a:lnTo>
                      <a:pt x="164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4" name="Freeform 604"/>
            <p:cNvSpPr>
              <a:spLocks/>
            </p:cNvSpPr>
            <p:nvPr/>
          </p:nvSpPr>
          <p:spPr bwMode="ltGray">
            <a:xfrm>
              <a:off x="7118350" y="3654425"/>
              <a:ext cx="26988" cy="4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4"/>
                </a:cxn>
                <a:cxn ang="0">
                  <a:pos x="8" y="22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lnTo>
                    <a:pt x="2" y="14"/>
                  </a:lnTo>
                  <a:lnTo>
                    <a:pt x="8" y="22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5" name="Freeform 605"/>
            <p:cNvSpPr>
              <a:spLocks/>
            </p:cNvSpPr>
            <p:nvPr/>
          </p:nvSpPr>
          <p:spPr bwMode="ltGray">
            <a:xfrm>
              <a:off x="7092950" y="3676650"/>
              <a:ext cx="15875" cy="254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12"/>
                </a:cxn>
                <a:cxn ang="0">
                  <a:pos x="10" y="12"/>
                </a:cxn>
                <a:cxn ang="0">
                  <a:pos x="10" y="0"/>
                </a:cxn>
                <a:cxn ang="0">
                  <a:pos x="2" y="2"/>
                </a:cxn>
              </a:cxnLst>
              <a:rect l="0" t="0" r="r" b="b"/>
              <a:pathLst>
                <a:path w="11" h="13">
                  <a:moveTo>
                    <a:pt x="2" y="2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6" name="Freeform 606"/>
            <p:cNvSpPr>
              <a:spLocks/>
            </p:cNvSpPr>
            <p:nvPr/>
          </p:nvSpPr>
          <p:spPr bwMode="ltGray">
            <a:xfrm>
              <a:off x="5287963" y="3425825"/>
              <a:ext cx="49212" cy="5080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16" y="28"/>
                </a:cxn>
                <a:cxn ang="0">
                  <a:pos x="26" y="22"/>
                </a:cxn>
                <a:cxn ang="0">
                  <a:pos x="24" y="16"/>
                </a:cxn>
                <a:cxn ang="0">
                  <a:pos x="20" y="12"/>
                </a:cxn>
                <a:cxn ang="0">
                  <a:pos x="28" y="10"/>
                </a:cxn>
                <a:cxn ang="0">
                  <a:pos x="30" y="4"/>
                </a:cxn>
              </a:cxnLst>
              <a:rect l="0" t="0" r="r" b="b"/>
              <a:pathLst>
                <a:path w="31" h="29">
                  <a:moveTo>
                    <a:pt x="30" y="4"/>
                  </a:moveTo>
                  <a:lnTo>
                    <a:pt x="24" y="0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6" y="28"/>
                  </a:lnTo>
                  <a:lnTo>
                    <a:pt x="26" y="22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8" y="10"/>
                  </a:lnTo>
                  <a:lnTo>
                    <a:pt x="3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7" name="Freeform 607"/>
            <p:cNvSpPr>
              <a:spLocks/>
            </p:cNvSpPr>
            <p:nvPr/>
          </p:nvSpPr>
          <p:spPr bwMode="ltGray">
            <a:xfrm>
              <a:off x="5192713" y="2392363"/>
              <a:ext cx="1190625" cy="627062"/>
            </a:xfrm>
            <a:custGeom>
              <a:avLst/>
              <a:gdLst/>
              <a:ahLst/>
              <a:cxnLst>
                <a:cxn ang="0">
                  <a:pos x="62" y="138"/>
                </a:cxn>
                <a:cxn ang="0">
                  <a:pos x="6" y="164"/>
                </a:cxn>
                <a:cxn ang="0">
                  <a:pos x="2" y="226"/>
                </a:cxn>
                <a:cxn ang="0">
                  <a:pos x="46" y="198"/>
                </a:cxn>
                <a:cxn ang="0">
                  <a:pos x="90" y="226"/>
                </a:cxn>
                <a:cxn ang="0">
                  <a:pos x="44" y="246"/>
                </a:cxn>
                <a:cxn ang="0">
                  <a:pos x="56" y="270"/>
                </a:cxn>
                <a:cxn ang="0">
                  <a:pos x="76" y="284"/>
                </a:cxn>
                <a:cxn ang="0">
                  <a:pos x="88" y="308"/>
                </a:cxn>
                <a:cxn ang="0">
                  <a:pos x="114" y="302"/>
                </a:cxn>
                <a:cxn ang="0">
                  <a:pos x="134" y="264"/>
                </a:cxn>
                <a:cxn ang="0">
                  <a:pos x="204" y="282"/>
                </a:cxn>
                <a:cxn ang="0">
                  <a:pos x="232" y="276"/>
                </a:cxn>
                <a:cxn ang="0">
                  <a:pos x="294" y="262"/>
                </a:cxn>
                <a:cxn ang="0">
                  <a:pos x="310" y="292"/>
                </a:cxn>
                <a:cxn ang="0">
                  <a:pos x="340" y="320"/>
                </a:cxn>
                <a:cxn ang="0">
                  <a:pos x="392" y="342"/>
                </a:cxn>
                <a:cxn ang="0">
                  <a:pos x="428" y="318"/>
                </a:cxn>
                <a:cxn ang="0">
                  <a:pos x="472" y="302"/>
                </a:cxn>
                <a:cxn ang="0">
                  <a:pos x="516" y="316"/>
                </a:cxn>
                <a:cxn ang="0">
                  <a:pos x="564" y="322"/>
                </a:cxn>
                <a:cxn ang="0">
                  <a:pos x="642" y="336"/>
                </a:cxn>
                <a:cxn ang="0">
                  <a:pos x="650" y="330"/>
                </a:cxn>
                <a:cxn ang="0">
                  <a:pos x="688" y="320"/>
                </a:cxn>
                <a:cxn ang="0">
                  <a:pos x="688" y="296"/>
                </a:cxn>
                <a:cxn ang="0">
                  <a:pos x="720" y="288"/>
                </a:cxn>
                <a:cxn ang="0">
                  <a:pos x="726" y="266"/>
                </a:cxn>
                <a:cxn ang="0">
                  <a:pos x="752" y="246"/>
                </a:cxn>
                <a:cxn ang="0">
                  <a:pos x="732" y="242"/>
                </a:cxn>
                <a:cxn ang="0">
                  <a:pos x="702" y="192"/>
                </a:cxn>
                <a:cxn ang="0">
                  <a:pos x="660" y="158"/>
                </a:cxn>
                <a:cxn ang="0">
                  <a:pos x="610" y="106"/>
                </a:cxn>
                <a:cxn ang="0">
                  <a:pos x="574" y="54"/>
                </a:cxn>
                <a:cxn ang="0">
                  <a:pos x="494" y="60"/>
                </a:cxn>
                <a:cxn ang="0">
                  <a:pos x="458" y="32"/>
                </a:cxn>
                <a:cxn ang="0">
                  <a:pos x="390" y="0"/>
                </a:cxn>
                <a:cxn ang="0">
                  <a:pos x="318" y="28"/>
                </a:cxn>
                <a:cxn ang="0">
                  <a:pos x="258" y="50"/>
                </a:cxn>
                <a:cxn ang="0">
                  <a:pos x="194" y="62"/>
                </a:cxn>
                <a:cxn ang="0">
                  <a:pos x="122" y="66"/>
                </a:cxn>
                <a:cxn ang="0">
                  <a:pos x="84" y="98"/>
                </a:cxn>
                <a:cxn ang="0">
                  <a:pos x="62" y="132"/>
                </a:cxn>
              </a:cxnLst>
              <a:rect l="0" t="0" r="r" b="b"/>
              <a:pathLst>
                <a:path w="753" h="347">
                  <a:moveTo>
                    <a:pt x="62" y="132"/>
                  </a:moveTo>
                  <a:lnTo>
                    <a:pt x="62" y="138"/>
                  </a:lnTo>
                  <a:lnTo>
                    <a:pt x="34" y="156"/>
                  </a:lnTo>
                  <a:lnTo>
                    <a:pt x="6" y="164"/>
                  </a:lnTo>
                  <a:lnTo>
                    <a:pt x="0" y="188"/>
                  </a:lnTo>
                  <a:lnTo>
                    <a:pt x="2" y="226"/>
                  </a:lnTo>
                  <a:lnTo>
                    <a:pt x="24" y="216"/>
                  </a:lnTo>
                  <a:lnTo>
                    <a:pt x="46" y="198"/>
                  </a:lnTo>
                  <a:lnTo>
                    <a:pt x="76" y="198"/>
                  </a:lnTo>
                  <a:lnTo>
                    <a:pt x="90" y="226"/>
                  </a:lnTo>
                  <a:lnTo>
                    <a:pt x="62" y="238"/>
                  </a:lnTo>
                  <a:lnTo>
                    <a:pt x="44" y="246"/>
                  </a:lnTo>
                  <a:lnTo>
                    <a:pt x="48" y="258"/>
                  </a:lnTo>
                  <a:lnTo>
                    <a:pt x="56" y="270"/>
                  </a:lnTo>
                  <a:lnTo>
                    <a:pt x="66" y="282"/>
                  </a:lnTo>
                  <a:lnTo>
                    <a:pt x="76" y="284"/>
                  </a:lnTo>
                  <a:lnTo>
                    <a:pt x="82" y="308"/>
                  </a:lnTo>
                  <a:lnTo>
                    <a:pt x="88" y="308"/>
                  </a:lnTo>
                  <a:lnTo>
                    <a:pt x="92" y="302"/>
                  </a:lnTo>
                  <a:lnTo>
                    <a:pt x="114" y="302"/>
                  </a:lnTo>
                  <a:lnTo>
                    <a:pt x="134" y="318"/>
                  </a:lnTo>
                  <a:lnTo>
                    <a:pt x="134" y="264"/>
                  </a:lnTo>
                  <a:lnTo>
                    <a:pt x="178" y="248"/>
                  </a:lnTo>
                  <a:lnTo>
                    <a:pt x="204" y="282"/>
                  </a:lnTo>
                  <a:lnTo>
                    <a:pt x="218" y="290"/>
                  </a:lnTo>
                  <a:lnTo>
                    <a:pt x="232" y="276"/>
                  </a:lnTo>
                  <a:lnTo>
                    <a:pt x="252" y="270"/>
                  </a:lnTo>
                  <a:lnTo>
                    <a:pt x="294" y="262"/>
                  </a:lnTo>
                  <a:lnTo>
                    <a:pt x="302" y="272"/>
                  </a:lnTo>
                  <a:lnTo>
                    <a:pt x="310" y="292"/>
                  </a:lnTo>
                  <a:lnTo>
                    <a:pt x="322" y="308"/>
                  </a:lnTo>
                  <a:lnTo>
                    <a:pt x="340" y="320"/>
                  </a:lnTo>
                  <a:lnTo>
                    <a:pt x="366" y="346"/>
                  </a:lnTo>
                  <a:lnTo>
                    <a:pt x="392" y="342"/>
                  </a:lnTo>
                  <a:lnTo>
                    <a:pt x="408" y="326"/>
                  </a:lnTo>
                  <a:lnTo>
                    <a:pt x="428" y="318"/>
                  </a:lnTo>
                  <a:lnTo>
                    <a:pt x="446" y="304"/>
                  </a:lnTo>
                  <a:lnTo>
                    <a:pt x="472" y="302"/>
                  </a:lnTo>
                  <a:lnTo>
                    <a:pt x="496" y="324"/>
                  </a:lnTo>
                  <a:lnTo>
                    <a:pt x="516" y="316"/>
                  </a:lnTo>
                  <a:lnTo>
                    <a:pt x="538" y="306"/>
                  </a:lnTo>
                  <a:lnTo>
                    <a:pt x="564" y="322"/>
                  </a:lnTo>
                  <a:lnTo>
                    <a:pt x="624" y="330"/>
                  </a:lnTo>
                  <a:lnTo>
                    <a:pt x="642" y="336"/>
                  </a:lnTo>
                  <a:lnTo>
                    <a:pt x="658" y="330"/>
                  </a:lnTo>
                  <a:lnTo>
                    <a:pt x="650" y="330"/>
                  </a:lnTo>
                  <a:lnTo>
                    <a:pt x="654" y="326"/>
                  </a:lnTo>
                  <a:lnTo>
                    <a:pt x="688" y="320"/>
                  </a:lnTo>
                  <a:lnTo>
                    <a:pt x="682" y="316"/>
                  </a:lnTo>
                  <a:lnTo>
                    <a:pt x="688" y="296"/>
                  </a:lnTo>
                  <a:lnTo>
                    <a:pt x="710" y="298"/>
                  </a:lnTo>
                  <a:lnTo>
                    <a:pt x="720" y="288"/>
                  </a:lnTo>
                  <a:lnTo>
                    <a:pt x="722" y="282"/>
                  </a:lnTo>
                  <a:lnTo>
                    <a:pt x="726" y="266"/>
                  </a:lnTo>
                  <a:lnTo>
                    <a:pt x="750" y="246"/>
                  </a:lnTo>
                  <a:lnTo>
                    <a:pt x="752" y="246"/>
                  </a:lnTo>
                  <a:lnTo>
                    <a:pt x="746" y="236"/>
                  </a:lnTo>
                  <a:lnTo>
                    <a:pt x="732" y="242"/>
                  </a:lnTo>
                  <a:lnTo>
                    <a:pt x="710" y="224"/>
                  </a:lnTo>
                  <a:lnTo>
                    <a:pt x="702" y="192"/>
                  </a:lnTo>
                  <a:lnTo>
                    <a:pt x="694" y="166"/>
                  </a:lnTo>
                  <a:lnTo>
                    <a:pt x="660" y="158"/>
                  </a:lnTo>
                  <a:lnTo>
                    <a:pt x="636" y="150"/>
                  </a:lnTo>
                  <a:lnTo>
                    <a:pt x="610" y="106"/>
                  </a:lnTo>
                  <a:lnTo>
                    <a:pt x="570" y="70"/>
                  </a:lnTo>
                  <a:lnTo>
                    <a:pt x="574" y="54"/>
                  </a:lnTo>
                  <a:lnTo>
                    <a:pt x="502" y="68"/>
                  </a:lnTo>
                  <a:lnTo>
                    <a:pt x="494" y="60"/>
                  </a:lnTo>
                  <a:lnTo>
                    <a:pt x="474" y="62"/>
                  </a:lnTo>
                  <a:lnTo>
                    <a:pt x="458" y="32"/>
                  </a:lnTo>
                  <a:lnTo>
                    <a:pt x="436" y="10"/>
                  </a:lnTo>
                  <a:lnTo>
                    <a:pt x="390" y="0"/>
                  </a:lnTo>
                  <a:lnTo>
                    <a:pt x="350" y="10"/>
                  </a:lnTo>
                  <a:lnTo>
                    <a:pt x="318" y="28"/>
                  </a:lnTo>
                  <a:lnTo>
                    <a:pt x="300" y="38"/>
                  </a:lnTo>
                  <a:lnTo>
                    <a:pt x="258" y="50"/>
                  </a:lnTo>
                  <a:lnTo>
                    <a:pt x="230" y="54"/>
                  </a:lnTo>
                  <a:lnTo>
                    <a:pt x="194" y="62"/>
                  </a:lnTo>
                  <a:lnTo>
                    <a:pt x="156" y="60"/>
                  </a:lnTo>
                  <a:lnTo>
                    <a:pt x="122" y="66"/>
                  </a:lnTo>
                  <a:lnTo>
                    <a:pt x="100" y="68"/>
                  </a:lnTo>
                  <a:lnTo>
                    <a:pt x="84" y="98"/>
                  </a:lnTo>
                  <a:lnTo>
                    <a:pt x="60" y="106"/>
                  </a:lnTo>
                  <a:lnTo>
                    <a:pt x="62" y="1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8" name="Freeform 608"/>
            <p:cNvSpPr>
              <a:spLocks/>
            </p:cNvSpPr>
            <p:nvPr/>
          </p:nvSpPr>
          <p:spPr bwMode="ltGray">
            <a:xfrm>
              <a:off x="7292975" y="2968625"/>
              <a:ext cx="138113" cy="1619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6" y="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78" y="46"/>
                </a:cxn>
                <a:cxn ang="0">
                  <a:pos x="76" y="48"/>
                </a:cxn>
                <a:cxn ang="0">
                  <a:pos x="86" y="42"/>
                </a:cxn>
                <a:cxn ang="0">
                  <a:pos x="84" y="64"/>
                </a:cxn>
                <a:cxn ang="0">
                  <a:pos x="78" y="68"/>
                </a:cxn>
                <a:cxn ang="0">
                  <a:pos x="74" y="72"/>
                </a:cxn>
                <a:cxn ang="0">
                  <a:pos x="72" y="72"/>
                </a:cxn>
                <a:cxn ang="0">
                  <a:pos x="68" y="72"/>
                </a:cxn>
                <a:cxn ang="0">
                  <a:pos x="66" y="78"/>
                </a:cxn>
                <a:cxn ang="0">
                  <a:pos x="60" y="82"/>
                </a:cxn>
                <a:cxn ang="0">
                  <a:pos x="58" y="80"/>
                </a:cxn>
                <a:cxn ang="0">
                  <a:pos x="54" y="86"/>
                </a:cxn>
                <a:cxn ang="0">
                  <a:pos x="52" y="88"/>
                </a:cxn>
                <a:cxn ang="0">
                  <a:pos x="48" y="86"/>
                </a:cxn>
                <a:cxn ang="0">
                  <a:pos x="42" y="78"/>
                </a:cxn>
                <a:cxn ang="0">
                  <a:pos x="42" y="72"/>
                </a:cxn>
                <a:cxn ang="0">
                  <a:pos x="44" y="62"/>
                </a:cxn>
                <a:cxn ang="0">
                  <a:pos x="40" y="60"/>
                </a:cxn>
                <a:cxn ang="0">
                  <a:pos x="36" y="50"/>
                </a:cxn>
                <a:cxn ang="0">
                  <a:pos x="32" y="54"/>
                </a:cxn>
                <a:cxn ang="0">
                  <a:pos x="28" y="50"/>
                </a:cxn>
                <a:cxn ang="0">
                  <a:pos x="32" y="44"/>
                </a:cxn>
                <a:cxn ang="0">
                  <a:pos x="36" y="40"/>
                </a:cxn>
                <a:cxn ang="0">
                  <a:pos x="34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12" y="6"/>
                </a:cxn>
                <a:cxn ang="0">
                  <a:pos x="24" y="0"/>
                </a:cxn>
              </a:cxnLst>
              <a:rect l="0" t="0" r="r" b="b"/>
              <a:pathLst>
                <a:path w="87" h="89">
                  <a:moveTo>
                    <a:pt x="24" y="0"/>
                  </a:moveTo>
                  <a:lnTo>
                    <a:pt x="46" y="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78" y="46"/>
                  </a:lnTo>
                  <a:lnTo>
                    <a:pt x="76" y="48"/>
                  </a:lnTo>
                  <a:lnTo>
                    <a:pt x="86" y="42"/>
                  </a:lnTo>
                  <a:lnTo>
                    <a:pt x="84" y="64"/>
                  </a:lnTo>
                  <a:lnTo>
                    <a:pt x="78" y="68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8" y="80"/>
                  </a:lnTo>
                  <a:lnTo>
                    <a:pt x="54" y="86"/>
                  </a:lnTo>
                  <a:lnTo>
                    <a:pt x="52" y="88"/>
                  </a:lnTo>
                  <a:lnTo>
                    <a:pt x="48" y="86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4" y="62"/>
                  </a:lnTo>
                  <a:lnTo>
                    <a:pt x="40" y="60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8" y="50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34" y="36"/>
                  </a:lnTo>
                  <a:lnTo>
                    <a:pt x="26" y="36"/>
                  </a:lnTo>
                  <a:lnTo>
                    <a:pt x="24" y="34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79" name="Freeform 609"/>
            <p:cNvSpPr>
              <a:spLocks/>
            </p:cNvSpPr>
            <p:nvPr/>
          </p:nvSpPr>
          <p:spPr bwMode="ltGray">
            <a:xfrm>
              <a:off x="4103688" y="2933700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2"/>
                </a:cxn>
                <a:cxn ang="0">
                  <a:pos x="2" y="0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0" name="Freeform 610"/>
            <p:cNvSpPr>
              <a:spLocks/>
            </p:cNvSpPr>
            <p:nvPr/>
          </p:nvSpPr>
          <p:spPr bwMode="ltGray">
            <a:xfrm>
              <a:off x="4346575" y="5146675"/>
              <a:ext cx="455613" cy="423863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22"/>
                </a:cxn>
                <a:cxn ang="0">
                  <a:pos x="6" y="128"/>
                </a:cxn>
                <a:cxn ang="0">
                  <a:pos x="8" y="134"/>
                </a:cxn>
                <a:cxn ang="0">
                  <a:pos x="14" y="144"/>
                </a:cxn>
                <a:cxn ang="0">
                  <a:pos x="30" y="174"/>
                </a:cxn>
                <a:cxn ang="0">
                  <a:pos x="32" y="178"/>
                </a:cxn>
                <a:cxn ang="0">
                  <a:pos x="32" y="192"/>
                </a:cxn>
                <a:cxn ang="0">
                  <a:pos x="18" y="194"/>
                </a:cxn>
                <a:cxn ang="0">
                  <a:pos x="30" y="206"/>
                </a:cxn>
                <a:cxn ang="0">
                  <a:pos x="40" y="218"/>
                </a:cxn>
                <a:cxn ang="0">
                  <a:pos x="46" y="224"/>
                </a:cxn>
                <a:cxn ang="0">
                  <a:pos x="56" y="232"/>
                </a:cxn>
                <a:cxn ang="0">
                  <a:pos x="64" y="226"/>
                </a:cxn>
                <a:cxn ang="0">
                  <a:pos x="90" y="224"/>
                </a:cxn>
                <a:cxn ang="0">
                  <a:pos x="94" y="222"/>
                </a:cxn>
                <a:cxn ang="0">
                  <a:pos x="108" y="222"/>
                </a:cxn>
                <a:cxn ang="0">
                  <a:pos x="114" y="218"/>
                </a:cxn>
                <a:cxn ang="0">
                  <a:pos x="120" y="222"/>
                </a:cxn>
                <a:cxn ang="0">
                  <a:pos x="136" y="228"/>
                </a:cxn>
                <a:cxn ang="0">
                  <a:pos x="140" y="220"/>
                </a:cxn>
                <a:cxn ang="0">
                  <a:pos x="148" y="228"/>
                </a:cxn>
                <a:cxn ang="0">
                  <a:pos x="158" y="224"/>
                </a:cxn>
                <a:cxn ang="0">
                  <a:pos x="180" y="216"/>
                </a:cxn>
                <a:cxn ang="0">
                  <a:pos x="196" y="204"/>
                </a:cxn>
                <a:cxn ang="0">
                  <a:pos x="202" y="200"/>
                </a:cxn>
                <a:cxn ang="0">
                  <a:pos x="208" y="190"/>
                </a:cxn>
                <a:cxn ang="0">
                  <a:pos x="222" y="182"/>
                </a:cxn>
                <a:cxn ang="0">
                  <a:pos x="234" y="170"/>
                </a:cxn>
                <a:cxn ang="0">
                  <a:pos x="246" y="154"/>
                </a:cxn>
                <a:cxn ang="0">
                  <a:pos x="250" y="150"/>
                </a:cxn>
                <a:cxn ang="0">
                  <a:pos x="256" y="146"/>
                </a:cxn>
                <a:cxn ang="0">
                  <a:pos x="268" y="136"/>
                </a:cxn>
                <a:cxn ang="0">
                  <a:pos x="276" y="122"/>
                </a:cxn>
                <a:cxn ang="0">
                  <a:pos x="286" y="102"/>
                </a:cxn>
                <a:cxn ang="0">
                  <a:pos x="284" y="58"/>
                </a:cxn>
                <a:cxn ang="0">
                  <a:pos x="270" y="16"/>
                </a:cxn>
                <a:cxn ang="0">
                  <a:pos x="204" y="0"/>
                </a:cxn>
                <a:cxn ang="0">
                  <a:pos x="64" y="50"/>
                </a:cxn>
                <a:cxn ang="0">
                  <a:pos x="0" y="110"/>
                </a:cxn>
              </a:cxnLst>
              <a:rect l="0" t="0" r="r" b="b"/>
              <a:pathLst>
                <a:path w="287" h="233">
                  <a:moveTo>
                    <a:pt x="0" y="110"/>
                  </a:moveTo>
                  <a:lnTo>
                    <a:pt x="6" y="122"/>
                  </a:lnTo>
                  <a:lnTo>
                    <a:pt x="6" y="128"/>
                  </a:lnTo>
                  <a:lnTo>
                    <a:pt x="8" y="134"/>
                  </a:lnTo>
                  <a:lnTo>
                    <a:pt x="14" y="144"/>
                  </a:lnTo>
                  <a:lnTo>
                    <a:pt x="30" y="174"/>
                  </a:lnTo>
                  <a:lnTo>
                    <a:pt x="32" y="178"/>
                  </a:lnTo>
                  <a:lnTo>
                    <a:pt x="32" y="192"/>
                  </a:lnTo>
                  <a:lnTo>
                    <a:pt x="18" y="194"/>
                  </a:lnTo>
                  <a:lnTo>
                    <a:pt x="30" y="206"/>
                  </a:lnTo>
                  <a:lnTo>
                    <a:pt x="40" y="218"/>
                  </a:lnTo>
                  <a:lnTo>
                    <a:pt x="46" y="224"/>
                  </a:lnTo>
                  <a:lnTo>
                    <a:pt x="56" y="232"/>
                  </a:lnTo>
                  <a:lnTo>
                    <a:pt x="64" y="226"/>
                  </a:lnTo>
                  <a:lnTo>
                    <a:pt x="90" y="224"/>
                  </a:lnTo>
                  <a:lnTo>
                    <a:pt x="94" y="222"/>
                  </a:lnTo>
                  <a:lnTo>
                    <a:pt x="108" y="222"/>
                  </a:lnTo>
                  <a:lnTo>
                    <a:pt x="114" y="218"/>
                  </a:lnTo>
                  <a:lnTo>
                    <a:pt x="120" y="222"/>
                  </a:lnTo>
                  <a:lnTo>
                    <a:pt x="136" y="228"/>
                  </a:lnTo>
                  <a:lnTo>
                    <a:pt x="140" y="220"/>
                  </a:lnTo>
                  <a:lnTo>
                    <a:pt x="148" y="228"/>
                  </a:lnTo>
                  <a:lnTo>
                    <a:pt x="158" y="224"/>
                  </a:lnTo>
                  <a:lnTo>
                    <a:pt x="180" y="216"/>
                  </a:lnTo>
                  <a:lnTo>
                    <a:pt x="196" y="204"/>
                  </a:lnTo>
                  <a:lnTo>
                    <a:pt x="202" y="200"/>
                  </a:lnTo>
                  <a:lnTo>
                    <a:pt x="208" y="190"/>
                  </a:lnTo>
                  <a:lnTo>
                    <a:pt x="222" y="182"/>
                  </a:lnTo>
                  <a:lnTo>
                    <a:pt x="234" y="170"/>
                  </a:lnTo>
                  <a:lnTo>
                    <a:pt x="246" y="154"/>
                  </a:lnTo>
                  <a:lnTo>
                    <a:pt x="250" y="150"/>
                  </a:lnTo>
                  <a:lnTo>
                    <a:pt x="256" y="146"/>
                  </a:lnTo>
                  <a:lnTo>
                    <a:pt x="268" y="136"/>
                  </a:lnTo>
                  <a:lnTo>
                    <a:pt x="276" y="122"/>
                  </a:lnTo>
                  <a:lnTo>
                    <a:pt x="286" y="102"/>
                  </a:lnTo>
                  <a:lnTo>
                    <a:pt x="284" y="58"/>
                  </a:lnTo>
                  <a:lnTo>
                    <a:pt x="270" y="16"/>
                  </a:lnTo>
                  <a:lnTo>
                    <a:pt x="204" y="0"/>
                  </a:lnTo>
                  <a:lnTo>
                    <a:pt x="64" y="50"/>
                  </a:lnTo>
                  <a:lnTo>
                    <a:pt x="0" y="11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1" name="Freeform 611"/>
            <p:cNvSpPr>
              <a:spLocks/>
            </p:cNvSpPr>
            <p:nvPr/>
          </p:nvSpPr>
          <p:spPr bwMode="ltGray">
            <a:xfrm>
              <a:off x="4737100" y="5299075"/>
              <a:ext cx="50800" cy="6032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0" y="4"/>
                </a:cxn>
                <a:cxn ang="0">
                  <a:pos x="12" y="2"/>
                </a:cxn>
                <a:cxn ang="0">
                  <a:pos x="10" y="8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8" y="32"/>
                </a:cxn>
                <a:cxn ang="0">
                  <a:pos x="20" y="32"/>
                </a:cxn>
                <a:cxn ang="0">
                  <a:pos x="20" y="24"/>
                </a:cxn>
                <a:cxn ang="0">
                  <a:pos x="30" y="12"/>
                </a:cxn>
                <a:cxn ang="0">
                  <a:pos x="26" y="0"/>
                </a:cxn>
              </a:cxnLst>
              <a:rect l="0" t="0" r="r" b="b"/>
              <a:pathLst>
                <a:path w="31" h="33">
                  <a:moveTo>
                    <a:pt x="26" y="0"/>
                  </a:moveTo>
                  <a:lnTo>
                    <a:pt x="20" y="4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32"/>
                  </a:lnTo>
                  <a:lnTo>
                    <a:pt x="20" y="32"/>
                  </a:lnTo>
                  <a:lnTo>
                    <a:pt x="20" y="24"/>
                  </a:lnTo>
                  <a:lnTo>
                    <a:pt x="30" y="12"/>
                  </a:lnTo>
                  <a:lnTo>
                    <a:pt x="26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2" name="Freeform 612"/>
            <p:cNvSpPr>
              <a:spLocks/>
            </p:cNvSpPr>
            <p:nvPr/>
          </p:nvSpPr>
          <p:spPr bwMode="ltGray">
            <a:xfrm>
              <a:off x="4630738" y="5387975"/>
              <a:ext cx="57150" cy="5873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8" y="18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30" y="22"/>
                </a:cxn>
                <a:cxn ang="0">
                  <a:pos x="34" y="8"/>
                </a:cxn>
                <a:cxn ang="0">
                  <a:pos x="34" y="2"/>
                </a:cxn>
                <a:cxn ang="0">
                  <a:pos x="30" y="0"/>
                </a:cxn>
              </a:cxnLst>
              <a:rect l="0" t="0" r="r" b="b"/>
              <a:pathLst>
                <a:path w="35" h="33">
                  <a:moveTo>
                    <a:pt x="30" y="0"/>
                  </a:moveTo>
                  <a:lnTo>
                    <a:pt x="20" y="0"/>
                  </a:lnTo>
                  <a:lnTo>
                    <a:pt x="16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8" y="18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30" y="22"/>
                  </a:lnTo>
                  <a:lnTo>
                    <a:pt x="34" y="8"/>
                  </a:lnTo>
                  <a:lnTo>
                    <a:pt x="34" y="2"/>
                  </a:lnTo>
                  <a:lnTo>
                    <a:pt x="30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3" name="Freeform 613"/>
            <p:cNvSpPr>
              <a:spLocks/>
            </p:cNvSpPr>
            <p:nvPr/>
          </p:nvSpPr>
          <p:spPr bwMode="ltGray">
            <a:xfrm>
              <a:off x="4445000" y="4994275"/>
              <a:ext cx="285750" cy="309563"/>
            </a:xfrm>
            <a:custGeom>
              <a:avLst/>
              <a:gdLst/>
              <a:ahLst/>
              <a:cxnLst>
                <a:cxn ang="0">
                  <a:pos x="178" y="92"/>
                </a:cxn>
                <a:cxn ang="0">
                  <a:pos x="166" y="100"/>
                </a:cxn>
                <a:cxn ang="0">
                  <a:pos x="162" y="102"/>
                </a:cxn>
                <a:cxn ang="0">
                  <a:pos x="158" y="108"/>
                </a:cxn>
                <a:cxn ang="0">
                  <a:pos x="148" y="108"/>
                </a:cxn>
                <a:cxn ang="0">
                  <a:pos x="144" y="112"/>
                </a:cxn>
                <a:cxn ang="0">
                  <a:pos x="132" y="118"/>
                </a:cxn>
                <a:cxn ang="0">
                  <a:pos x="126" y="126"/>
                </a:cxn>
                <a:cxn ang="0">
                  <a:pos x="124" y="126"/>
                </a:cxn>
                <a:cxn ang="0">
                  <a:pos x="122" y="136"/>
                </a:cxn>
                <a:cxn ang="0">
                  <a:pos x="116" y="136"/>
                </a:cxn>
                <a:cxn ang="0">
                  <a:pos x="112" y="142"/>
                </a:cxn>
                <a:cxn ang="0">
                  <a:pos x="102" y="142"/>
                </a:cxn>
                <a:cxn ang="0">
                  <a:pos x="102" y="150"/>
                </a:cxn>
                <a:cxn ang="0">
                  <a:pos x="100" y="158"/>
                </a:cxn>
                <a:cxn ang="0">
                  <a:pos x="72" y="156"/>
                </a:cxn>
                <a:cxn ang="0">
                  <a:pos x="64" y="146"/>
                </a:cxn>
                <a:cxn ang="0">
                  <a:pos x="56" y="146"/>
                </a:cxn>
                <a:cxn ang="0">
                  <a:pos x="52" y="154"/>
                </a:cxn>
                <a:cxn ang="0">
                  <a:pos x="48" y="160"/>
                </a:cxn>
                <a:cxn ang="0">
                  <a:pos x="36" y="168"/>
                </a:cxn>
                <a:cxn ang="0">
                  <a:pos x="20" y="170"/>
                </a:cxn>
                <a:cxn ang="0">
                  <a:pos x="12" y="170"/>
                </a:cxn>
                <a:cxn ang="0">
                  <a:pos x="16" y="154"/>
                </a:cxn>
                <a:cxn ang="0">
                  <a:pos x="10" y="146"/>
                </a:cxn>
                <a:cxn ang="0">
                  <a:pos x="0" y="138"/>
                </a:cxn>
                <a:cxn ang="0">
                  <a:pos x="8" y="4"/>
                </a:cxn>
                <a:cxn ang="0">
                  <a:pos x="162" y="0"/>
                </a:cxn>
                <a:cxn ang="0">
                  <a:pos x="178" y="92"/>
                </a:cxn>
              </a:cxnLst>
              <a:rect l="0" t="0" r="r" b="b"/>
              <a:pathLst>
                <a:path w="179" h="171">
                  <a:moveTo>
                    <a:pt x="178" y="92"/>
                  </a:moveTo>
                  <a:lnTo>
                    <a:pt x="166" y="100"/>
                  </a:lnTo>
                  <a:lnTo>
                    <a:pt x="162" y="102"/>
                  </a:lnTo>
                  <a:lnTo>
                    <a:pt x="158" y="108"/>
                  </a:lnTo>
                  <a:lnTo>
                    <a:pt x="148" y="108"/>
                  </a:lnTo>
                  <a:lnTo>
                    <a:pt x="144" y="112"/>
                  </a:lnTo>
                  <a:lnTo>
                    <a:pt x="132" y="118"/>
                  </a:lnTo>
                  <a:lnTo>
                    <a:pt x="126" y="126"/>
                  </a:lnTo>
                  <a:lnTo>
                    <a:pt x="124" y="126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2" y="142"/>
                  </a:lnTo>
                  <a:lnTo>
                    <a:pt x="102" y="142"/>
                  </a:lnTo>
                  <a:lnTo>
                    <a:pt x="102" y="150"/>
                  </a:lnTo>
                  <a:lnTo>
                    <a:pt x="100" y="158"/>
                  </a:lnTo>
                  <a:lnTo>
                    <a:pt x="72" y="156"/>
                  </a:lnTo>
                  <a:lnTo>
                    <a:pt x="64" y="146"/>
                  </a:lnTo>
                  <a:lnTo>
                    <a:pt x="56" y="146"/>
                  </a:lnTo>
                  <a:lnTo>
                    <a:pt x="52" y="154"/>
                  </a:lnTo>
                  <a:lnTo>
                    <a:pt x="48" y="160"/>
                  </a:lnTo>
                  <a:lnTo>
                    <a:pt x="36" y="168"/>
                  </a:lnTo>
                  <a:lnTo>
                    <a:pt x="20" y="170"/>
                  </a:lnTo>
                  <a:lnTo>
                    <a:pt x="12" y="170"/>
                  </a:lnTo>
                  <a:lnTo>
                    <a:pt x="16" y="154"/>
                  </a:lnTo>
                  <a:lnTo>
                    <a:pt x="10" y="146"/>
                  </a:lnTo>
                  <a:lnTo>
                    <a:pt x="0" y="138"/>
                  </a:lnTo>
                  <a:lnTo>
                    <a:pt x="8" y="4"/>
                  </a:lnTo>
                  <a:lnTo>
                    <a:pt x="162" y="0"/>
                  </a:lnTo>
                  <a:lnTo>
                    <a:pt x="178" y="9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4" name="Freeform 614"/>
            <p:cNvSpPr>
              <a:spLocks/>
            </p:cNvSpPr>
            <p:nvPr/>
          </p:nvSpPr>
          <p:spPr bwMode="ltGray">
            <a:xfrm>
              <a:off x="4605338" y="4943475"/>
              <a:ext cx="250825" cy="24923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48"/>
                </a:cxn>
                <a:cxn ang="0">
                  <a:pos x="6" y="52"/>
                </a:cxn>
                <a:cxn ang="0">
                  <a:pos x="8" y="60"/>
                </a:cxn>
                <a:cxn ang="0">
                  <a:pos x="14" y="62"/>
                </a:cxn>
                <a:cxn ang="0">
                  <a:pos x="20" y="74"/>
                </a:cxn>
                <a:cxn ang="0">
                  <a:pos x="30" y="80"/>
                </a:cxn>
                <a:cxn ang="0">
                  <a:pos x="34" y="84"/>
                </a:cxn>
                <a:cxn ang="0">
                  <a:pos x="36" y="92"/>
                </a:cxn>
                <a:cxn ang="0">
                  <a:pos x="40" y="94"/>
                </a:cxn>
                <a:cxn ang="0">
                  <a:pos x="46" y="94"/>
                </a:cxn>
                <a:cxn ang="0">
                  <a:pos x="48" y="96"/>
                </a:cxn>
                <a:cxn ang="0">
                  <a:pos x="42" y="102"/>
                </a:cxn>
                <a:cxn ang="0">
                  <a:pos x="42" y="108"/>
                </a:cxn>
                <a:cxn ang="0">
                  <a:pos x="44" y="116"/>
                </a:cxn>
                <a:cxn ang="0">
                  <a:pos x="52" y="116"/>
                </a:cxn>
                <a:cxn ang="0">
                  <a:pos x="66" y="118"/>
                </a:cxn>
                <a:cxn ang="0">
                  <a:pos x="72" y="124"/>
                </a:cxn>
                <a:cxn ang="0">
                  <a:pos x="74" y="128"/>
                </a:cxn>
                <a:cxn ang="0">
                  <a:pos x="78" y="132"/>
                </a:cxn>
                <a:cxn ang="0">
                  <a:pos x="92" y="132"/>
                </a:cxn>
                <a:cxn ang="0">
                  <a:pos x="110" y="136"/>
                </a:cxn>
                <a:cxn ang="0">
                  <a:pos x="148" y="98"/>
                </a:cxn>
                <a:cxn ang="0">
                  <a:pos x="158" y="32"/>
                </a:cxn>
                <a:cxn ang="0">
                  <a:pos x="96" y="0"/>
                </a:cxn>
                <a:cxn ang="0">
                  <a:pos x="60" y="8"/>
                </a:cxn>
                <a:cxn ang="0">
                  <a:pos x="0" y="34"/>
                </a:cxn>
              </a:cxnLst>
              <a:rect l="0" t="0" r="r" b="b"/>
              <a:pathLst>
                <a:path w="159" h="137">
                  <a:moveTo>
                    <a:pt x="0" y="34"/>
                  </a:moveTo>
                  <a:lnTo>
                    <a:pt x="4" y="48"/>
                  </a:lnTo>
                  <a:lnTo>
                    <a:pt x="6" y="52"/>
                  </a:lnTo>
                  <a:lnTo>
                    <a:pt x="8" y="60"/>
                  </a:lnTo>
                  <a:lnTo>
                    <a:pt x="14" y="62"/>
                  </a:lnTo>
                  <a:lnTo>
                    <a:pt x="20" y="74"/>
                  </a:lnTo>
                  <a:lnTo>
                    <a:pt x="30" y="8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4"/>
                  </a:lnTo>
                  <a:lnTo>
                    <a:pt x="46" y="94"/>
                  </a:lnTo>
                  <a:lnTo>
                    <a:pt x="48" y="96"/>
                  </a:lnTo>
                  <a:lnTo>
                    <a:pt x="42" y="102"/>
                  </a:lnTo>
                  <a:lnTo>
                    <a:pt x="42" y="108"/>
                  </a:lnTo>
                  <a:lnTo>
                    <a:pt x="44" y="116"/>
                  </a:lnTo>
                  <a:lnTo>
                    <a:pt x="52" y="116"/>
                  </a:lnTo>
                  <a:lnTo>
                    <a:pt x="66" y="118"/>
                  </a:lnTo>
                  <a:lnTo>
                    <a:pt x="72" y="124"/>
                  </a:lnTo>
                  <a:lnTo>
                    <a:pt x="74" y="128"/>
                  </a:lnTo>
                  <a:lnTo>
                    <a:pt x="78" y="132"/>
                  </a:lnTo>
                  <a:lnTo>
                    <a:pt x="92" y="132"/>
                  </a:lnTo>
                  <a:lnTo>
                    <a:pt x="110" y="136"/>
                  </a:lnTo>
                  <a:lnTo>
                    <a:pt x="148" y="98"/>
                  </a:lnTo>
                  <a:lnTo>
                    <a:pt x="158" y="32"/>
                  </a:lnTo>
                  <a:lnTo>
                    <a:pt x="96" y="0"/>
                  </a:lnTo>
                  <a:lnTo>
                    <a:pt x="60" y="8"/>
                  </a:lnTo>
                  <a:lnTo>
                    <a:pt x="0" y="3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5" name="Freeform 615"/>
            <p:cNvSpPr>
              <a:spLocks/>
            </p:cNvSpPr>
            <p:nvPr/>
          </p:nvSpPr>
          <p:spPr bwMode="ltGray">
            <a:xfrm>
              <a:off x="4759325" y="4819650"/>
              <a:ext cx="296863" cy="503238"/>
            </a:xfrm>
            <a:custGeom>
              <a:avLst/>
              <a:gdLst/>
              <a:ahLst/>
              <a:cxnLst>
                <a:cxn ang="0">
                  <a:pos x="186" y="2"/>
                </a:cxn>
                <a:cxn ang="0">
                  <a:pos x="186" y="14"/>
                </a:cxn>
                <a:cxn ang="0">
                  <a:pos x="184" y="31"/>
                </a:cxn>
                <a:cxn ang="0">
                  <a:pos x="186" y="41"/>
                </a:cxn>
                <a:cxn ang="0">
                  <a:pos x="182" y="60"/>
                </a:cxn>
                <a:cxn ang="0">
                  <a:pos x="180" y="82"/>
                </a:cxn>
                <a:cxn ang="0">
                  <a:pos x="173" y="91"/>
                </a:cxn>
                <a:cxn ang="0">
                  <a:pos x="155" y="111"/>
                </a:cxn>
                <a:cxn ang="0">
                  <a:pos x="134" y="117"/>
                </a:cxn>
                <a:cxn ang="0">
                  <a:pos x="107" y="132"/>
                </a:cxn>
                <a:cxn ang="0">
                  <a:pos x="96" y="146"/>
                </a:cxn>
                <a:cxn ang="0">
                  <a:pos x="77" y="157"/>
                </a:cxn>
                <a:cxn ang="0">
                  <a:pos x="69" y="159"/>
                </a:cxn>
                <a:cxn ang="0">
                  <a:pos x="65" y="169"/>
                </a:cxn>
                <a:cxn ang="0">
                  <a:pos x="73" y="189"/>
                </a:cxn>
                <a:cxn ang="0">
                  <a:pos x="73" y="231"/>
                </a:cxn>
                <a:cxn ang="0">
                  <a:pos x="63" y="243"/>
                </a:cxn>
                <a:cxn ang="0">
                  <a:pos x="38" y="251"/>
                </a:cxn>
                <a:cxn ang="0">
                  <a:pos x="29" y="257"/>
                </a:cxn>
                <a:cxn ang="0">
                  <a:pos x="27" y="276"/>
                </a:cxn>
                <a:cxn ang="0">
                  <a:pos x="13" y="262"/>
                </a:cxn>
                <a:cxn ang="0">
                  <a:pos x="13" y="235"/>
                </a:cxn>
                <a:cxn ang="0">
                  <a:pos x="10" y="198"/>
                </a:cxn>
                <a:cxn ang="0">
                  <a:pos x="23" y="187"/>
                </a:cxn>
                <a:cxn ang="0">
                  <a:pos x="25" y="183"/>
                </a:cxn>
                <a:cxn ang="0">
                  <a:pos x="29" y="171"/>
                </a:cxn>
                <a:cxn ang="0">
                  <a:pos x="40" y="152"/>
                </a:cxn>
                <a:cxn ang="0">
                  <a:pos x="40" y="134"/>
                </a:cxn>
                <a:cxn ang="0">
                  <a:pos x="44" y="99"/>
                </a:cxn>
                <a:cxn ang="0">
                  <a:pos x="4" y="86"/>
                </a:cxn>
                <a:cxn ang="0">
                  <a:pos x="0" y="56"/>
                </a:cxn>
                <a:cxn ang="0">
                  <a:pos x="182" y="0"/>
                </a:cxn>
              </a:cxnLst>
              <a:rect l="0" t="0" r="r" b="b"/>
              <a:pathLst>
                <a:path w="189" h="277">
                  <a:moveTo>
                    <a:pt x="182" y="0"/>
                  </a:moveTo>
                  <a:lnTo>
                    <a:pt x="186" y="2"/>
                  </a:lnTo>
                  <a:lnTo>
                    <a:pt x="188" y="8"/>
                  </a:lnTo>
                  <a:lnTo>
                    <a:pt x="186" y="14"/>
                  </a:lnTo>
                  <a:lnTo>
                    <a:pt x="184" y="23"/>
                  </a:lnTo>
                  <a:lnTo>
                    <a:pt x="184" y="31"/>
                  </a:lnTo>
                  <a:lnTo>
                    <a:pt x="184" y="35"/>
                  </a:lnTo>
                  <a:lnTo>
                    <a:pt x="186" y="41"/>
                  </a:lnTo>
                  <a:lnTo>
                    <a:pt x="182" y="45"/>
                  </a:lnTo>
                  <a:lnTo>
                    <a:pt x="182" y="60"/>
                  </a:lnTo>
                  <a:lnTo>
                    <a:pt x="182" y="70"/>
                  </a:lnTo>
                  <a:lnTo>
                    <a:pt x="180" y="82"/>
                  </a:lnTo>
                  <a:lnTo>
                    <a:pt x="178" y="89"/>
                  </a:lnTo>
                  <a:lnTo>
                    <a:pt x="173" y="91"/>
                  </a:lnTo>
                  <a:lnTo>
                    <a:pt x="163" y="105"/>
                  </a:lnTo>
                  <a:lnTo>
                    <a:pt x="155" y="111"/>
                  </a:lnTo>
                  <a:lnTo>
                    <a:pt x="148" y="115"/>
                  </a:lnTo>
                  <a:lnTo>
                    <a:pt x="134" y="117"/>
                  </a:lnTo>
                  <a:lnTo>
                    <a:pt x="111" y="126"/>
                  </a:lnTo>
                  <a:lnTo>
                    <a:pt x="107" y="132"/>
                  </a:lnTo>
                  <a:lnTo>
                    <a:pt x="102" y="142"/>
                  </a:lnTo>
                  <a:lnTo>
                    <a:pt x="96" y="146"/>
                  </a:lnTo>
                  <a:lnTo>
                    <a:pt x="90" y="148"/>
                  </a:lnTo>
                  <a:lnTo>
                    <a:pt x="77" y="157"/>
                  </a:lnTo>
                  <a:lnTo>
                    <a:pt x="73" y="155"/>
                  </a:lnTo>
                  <a:lnTo>
                    <a:pt x="69" y="159"/>
                  </a:lnTo>
                  <a:lnTo>
                    <a:pt x="69" y="163"/>
                  </a:lnTo>
                  <a:lnTo>
                    <a:pt x="65" y="169"/>
                  </a:lnTo>
                  <a:lnTo>
                    <a:pt x="71" y="173"/>
                  </a:lnTo>
                  <a:lnTo>
                    <a:pt x="73" y="189"/>
                  </a:lnTo>
                  <a:lnTo>
                    <a:pt x="75" y="212"/>
                  </a:lnTo>
                  <a:lnTo>
                    <a:pt x="73" y="231"/>
                  </a:lnTo>
                  <a:lnTo>
                    <a:pt x="71" y="239"/>
                  </a:lnTo>
                  <a:lnTo>
                    <a:pt x="63" y="243"/>
                  </a:lnTo>
                  <a:lnTo>
                    <a:pt x="50" y="249"/>
                  </a:lnTo>
                  <a:lnTo>
                    <a:pt x="38" y="251"/>
                  </a:lnTo>
                  <a:lnTo>
                    <a:pt x="33" y="253"/>
                  </a:lnTo>
                  <a:lnTo>
                    <a:pt x="29" y="257"/>
                  </a:lnTo>
                  <a:lnTo>
                    <a:pt x="27" y="266"/>
                  </a:lnTo>
                  <a:lnTo>
                    <a:pt x="27" y="276"/>
                  </a:lnTo>
                  <a:lnTo>
                    <a:pt x="10" y="274"/>
                  </a:lnTo>
                  <a:lnTo>
                    <a:pt x="13" y="262"/>
                  </a:lnTo>
                  <a:lnTo>
                    <a:pt x="8" y="262"/>
                  </a:lnTo>
                  <a:lnTo>
                    <a:pt x="13" y="235"/>
                  </a:lnTo>
                  <a:lnTo>
                    <a:pt x="12" y="212"/>
                  </a:lnTo>
                  <a:lnTo>
                    <a:pt x="10" y="198"/>
                  </a:lnTo>
                  <a:lnTo>
                    <a:pt x="15" y="192"/>
                  </a:lnTo>
                  <a:lnTo>
                    <a:pt x="23" y="187"/>
                  </a:lnTo>
                  <a:lnTo>
                    <a:pt x="25" y="187"/>
                  </a:lnTo>
                  <a:lnTo>
                    <a:pt x="25" y="183"/>
                  </a:lnTo>
                  <a:lnTo>
                    <a:pt x="25" y="177"/>
                  </a:lnTo>
                  <a:lnTo>
                    <a:pt x="29" y="171"/>
                  </a:lnTo>
                  <a:lnTo>
                    <a:pt x="40" y="161"/>
                  </a:lnTo>
                  <a:lnTo>
                    <a:pt x="40" y="152"/>
                  </a:lnTo>
                  <a:lnTo>
                    <a:pt x="36" y="142"/>
                  </a:lnTo>
                  <a:lnTo>
                    <a:pt x="40" y="134"/>
                  </a:lnTo>
                  <a:lnTo>
                    <a:pt x="44" y="128"/>
                  </a:lnTo>
                  <a:lnTo>
                    <a:pt x="44" y="99"/>
                  </a:lnTo>
                  <a:lnTo>
                    <a:pt x="23" y="87"/>
                  </a:lnTo>
                  <a:lnTo>
                    <a:pt x="4" y="86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84" y="8"/>
                  </a:lnTo>
                  <a:lnTo>
                    <a:pt x="18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6" name="Freeform 616"/>
            <p:cNvSpPr>
              <a:spLocks/>
            </p:cNvSpPr>
            <p:nvPr/>
          </p:nvSpPr>
          <p:spPr bwMode="ltGray">
            <a:xfrm>
              <a:off x="4756150" y="4818063"/>
              <a:ext cx="312738" cy="514350"/>
            </a:xfrm>
            <a:custGeom>
              <a:avLst/>
              <a:gdLst/>
              <a:ahLst/>
              <a:cxnLst>
                <a:cxn ang="0">
                  <a:pos x="194" y="2"/>
                </a:cxn>
                <a:cxn ang="0">
                  <a:pos x="194" y="14"/>
                </a:cxn>
                <a:cxn ang="0">
                  <a:pos x="192" y="32"/>
                </a:cxn>
                <a:cxn ang="0">
                  <a:pos x="194" y="42"/>
                </a:cxn>
                <a:cxn ang="0">
                  <a:pos x="190" y="62"/>
                </a:cxn>
                <a:cxn ang="0">
                  <a:pos x="188" y="84"/>
                </a:cxn>
                <a:cxn ang="0">
                  <a:pos x="180" y="94"/>
                </a:cxn>
                <a:cxn ang="0">
                  <a:pos x="162" y="114"/>
                </a:cxn>
                <a:cxn ang="0">
                  <a:pos x="140" y="120"/>
                </a:cxn>
                <a:cxn ang="0">
                  <a:pos x="112" y="136"/>
                </a:cxn>
                <a:cxn ang="0">
                  <a:pos x="100" y="150"/>
                </a:cxn>
                <a:cxn ang="0">
                  <a:pos x="80" y="162"/>
                </a:cxn>
                <a:cxn ang="0">
                  <a:pos x="72" y="164"/>
                </a:cxn>
                <a:cxn ang="0">
                  <a:pos x="68" y="174"/>
                </a:cxn>
                <a:cxn ang="0">
                  <a:pos x="76" y="194"/>
                </a:cxn>
                <a:cxn ang="0">
                  <a:pos x="76" y="238"/>
                </a:cxn>
                <a:cxn ang="0">
                  <a:pos x="66" y="250"/>
                </a:cxn>
                <a:cxn ang="0">
                  <a:pos x="40" y="258"/>
                </a:cxn>
                <a:cxn ang="0">
                  <a:pos x="30" y="264"/>
                </a:cxn>
                <a:cxn ang="0">
                  <a:pos x="28" y="284"/>
                </a:cxn>
                <a:cxn ang="0">
                  <a:pos x="14" y="270"/>
                </a:cxn>
                <a:cxn ang="0">
                  <a:pos x="14" y="242"/>
                </a:cxn>
                <a:cxn ang="0">
                  <a:pos x="10" y="204"/>
                </a:cxn>
                <a:cxn ang="0">
                  <a:pos x="24" y="192"/>
                </a:cxn>
                <a:cxn ang="0">
                  <a:pos x="26" y="188"/>
                </a:cxn>
                <a:cxn ang="0">
                  <a:pos x="30" y="176"/>
                </a:cxn>
                <a:cxn ang="0">
                  <a:pos x="42" y="156"/>
                </a:cxn>
                <a:cxn ang="0">
                  <a:pos x="42" y="138"/>
                </a:cxn>
                <a:cxn ang="0">
                  <a:pos x="46" y="102"/>
                </a:cxn>
                <a:cxn ang="0">
                  <a:pos x="4" y="88"/>
                </a:cxn>
                <a:cxn ang="0">
                  <a:pos x="0" y="58"/>
                </a:cxn>
                <a:cxn ang="0">
                  <a:pos x="190" y="0"/>
                </a:cxn>
              </a:cxnLst>
              <a:rect l="0" t="0" r="r" b="b"/>
              <a:pathLst>
                <a:path w="197" h="285">
                  <a:moveTo>
                    <a:pt x="190" y="0"/>
                  </a:moveTo>
                  <a:lnTo>
                    <a:pt x="194" y="2"/>
                  </a:lnTo>
                  <a:lnTo>
                    <a:pt x="196" y="8"/>
                  </a:lnTo>
                  <a:lnTo>
                    <a:pt x="194" y="14"/>
                  </a:lnTo>
                  <a:lnTo>
                    <a:pt x="192" y="24"/>
                  </a:lnTo>
                  <a:lnTo>
                    <a:pt x="192" y="32"/>
                  </a:lnTo>
                  <a:lnTo>
                    <a:pt x="192" y="36"/>
                  </a:lnTo>
                  <a:lnTo>
                    <a:pt x="194" y="42"/>
                  </a:lnTo>
                  <a:lnTo>
                    <a:pt x="190" y="46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8" y="84"/>
                  </a:lnTo>
                  <a:lnTo>
                    <a:pt x="186" y="92"/>
                  </a:lnTo>
                  <a:lnTo>
                    <a:pt x="180" y="94"/>
                  </a:lnTo>
                  <a:lnTo>
                    <a:pt x="170" y="108"/>
                  </a:lnTo>
                  <a:lnTo>
                    <a:pt x="162" y="114"/>
                  </a:lnTo>
                  <a:lnTo>
                    <a:pt x="154" y="118"/>
                  </a:lnTo>
                  <a:lnTo>
                    <a:pt x="140" y="120"/>
                  </a:lnTo>
                  <a:lnTo>
                    <a:pt x="116" y="130"/>
                  </a:lnTo>
                  <a:lnTo>
                    <a:pt x="112" y="136"/>
                  </a:lnTo>
                  <a:lnTo>
                    <a:pt x="106" y="146"/>
                  </a:lnTo>
                  <a:lnTo>
                    <a:pt x="100" y="150"/>
                  </a:lnTo>
                  <a:lnTo>
                    <a:pt x="94" y="152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2" y="164"/>
                  </a:lnTo>
                  <a:lnTo>
                    <a:pt x="72" y="168"/>
                  </a:lnTo>
                  <a:lnTo>
                    <a:pt x="68" y="174"/>
                  </a:lnTo>
                  <a:lnTo>
                    <a:pt x="74" y="178"/>
                  </a:lnTo>
                  <a:lnTo>
                    <a:pt x="76" y="194"/>
                  </a:lnTo>
                  <a:lnTo>
                    <a:pt x="78" y="218"/>
                  </a:lnTo>
                  <a:lnTo>
                    <a:pt x="76" y="238"/>
                  </a:lnTo>
                  <a:lnTo>
                    <a:pt x="74" y="246"/>
                  </a:lnTo>
                  <a:lnTo>
                    <a:pt x="66" y="250"/>
                  </a:lnTo>
                  <a:lnTo>
                    <a:pt x="52" y="256"/>
                  </a:lnTo>
                  <a:lnTo>
                    <a:pt x="40" y="258"/>
                  </a:lnTo>
                  <a:lnTo>
                    <a:pt x="34" y="260"/>
                  </a:lnTo>
                  <a:lnTo>
                    <a:pt x="30" y="264"/>
                  </a:lnTo>
                  <a:lnTo>
                    <a:pt x="28" y="274"/>
                  </a:lnTo>
                  <a:lnTo>
                    <a:pt x="28" y="284"/>
                  </a:lnTo>
                  <a:lnTo>
                    <a:pt x="10" y="282"/>
                  </a:lnTo>
                  <a:lnTo>
                    <a:pt x="14" y="270"/>
                  </a:lnTo>
                  <a:lnTo>
                    <a:pt x="8" y="270"/>
                  </a:lnTo>
                  <a:lnTo>
                    <a:pt x="14" y="242"/>
                  </a:lnTo>
                  <a:lnTo>
                    <a:pt x="12" y="218"/>
                  </a:lnTo>
                  <a:lnTo>
                    <a:pt x="10" y="204"/>
                  </a:lnTo>
                  <a:lnTo>
                    <a:pt x="16" y="198"/>
                  </a:lnTo>
                  <a:lnTo>
                    <a:pt x="24" y="192"/>
                  </a:lnTo>
                  <a:lnTo>
                    <a:pt x="26" y="192"/>
                  </a:lnTo>
                  <a:lnTo>
                    <a:pt x="26" y="188"/>
                  </a:lnTo>
                  <a:lnTo>
                    <a:pt x="26" y="182"/>
                  </a:lnTo>
                  <a:lnTo>
                    <a:pt x="30" y="176"/>
                  </a:lnTo>
                  <a:lnTo>
                    <a:pt x="42" y="166"/>
                  </a:lnTo>
                  <a:lnTo>
                    <a:pt x="42" y="156"/>
                  </a:lnTo>
                  <a:lnTo>
                    <a:pt x="38" y="146"/>
                  </a:lnTo>
                  <a:lnTo>
                    <a:pt x="42" y="138"/>
                  </a:lnTo>
                  <a:lnTo>
                    <a:pt x="46" y="132"/>
                  </a:lnTo>
                  <a:lnTo>
                    <a:pt x="46" y="102"/>
                  </a:lnTo>
                  <a:lnTo>
                    <a:pt x="24" y="90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88" y="8"/>
                  </a:lnTo>
                  <a:lnTo>
                    <a:pt x="19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7" name="Freeform 617"/>
            <p:cNvSpPr>
              <a:spLocks/>
            </p:cNvSpPr>
            <p:nvPr/>
          </p:nvSpPr>
          <p:spPr bwMode="ltGray">
            <a:xfrm>
              <a:off x="4833938" y="4767263"/>
              <a:ext cx="71437" cy="24606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5" y="89"/>
                </a:cxn>
                <a:cxn ang="0">
                  <a:pos x="24" y="85"/>
                </a:cxn>
                <a:cxn ang="0">
                  <a:pos x="24" y="94"/>
                </a:cxn>
                <a:cxn ang="0">
                  <a:pos x="22" y="98"/>
                </a:cxn>
                <a:cxn ang="0">
                  <a:pos x="20" y="104"/>
                </a:cxn>
                <a:cxn ang="0">
                  <a:pos x="20" y="108"/>
                </a:cxn>
                <a:cxn ang="0">
                  <a:pos x="20" y="119"/>
                </a:cxn>
                <a:cxn ang="0">
                  <a:pos x="24" y="121"/>
                </a:cxn>
                <a:cxn ang="0">
                  <a:pos x="29" y="132"/>
                </a:cxn>
                <a:cxn ang="0">
                  <a:pos x="36" y="134"/>
                </a:cxn>
                <a:cxn ang="0">
                  <a:pos x="34" y="125"/>
                </a:cxn>
                <a:cxn ang="0">
                  <a:pos x="39" y="119"/>
                </a:cxn>
                <a:cxn ang="0">
                  <a:pos x="41" y="111"/>
                </a:cxn>
                <a:cxn ang="0">
                  <a:pos x="39" y="104"/>
                </a:cxn>
                <a:cxn ang="0">
                  <a:pos x="44" y="92"/>
                </a:cxn>
                <a:cxn ang="0">
                  <a:pos x="42" y="89"/>
                </a:cxn>
                <a:cxn ang="0">
                  <a:pos x="36" y="77"/>
                </a:cxn>
                <a:cxn ang="0">
                  <a:pos x="32" y="66"/>
                </a:cxn>
                <a:cxn ang="0">
                  <a:pos x="25" y="62"/>
                </a:cxn>
                <a:cxn ang="0">
                  <a:pos x="27" y="57"/>
                </a:cxn>
                <a:cxn ang="0">
                  <a:pos x="36" y="47"/>
                </a:cxn>
                <a:cxn ang="0">
                  <a:pos x="41" y="36"/>
                </a:cxn>
                <a:cxn ang="0">
                  <a:pos x="30" y="0"/>
                </a:cxn>
                <a:cxn ang="0">
                  <a:pos x="3" y="0"/>
                </a:cxn>
                <a:cxn ang="0">
                  <a:pos x="0" y="72"/>
                </a:cxn>
              </a:cxnLst>
              <a:rect l="0" t="0" r="r" b="b"/>
              <a:pathLst>
                <a:path w="45" h="135">
                  <a:moveTo>
                    <a:pt x="0" y="72"/>
                  </a:moveTo>
                  <a:lnTo>
                    <a:pt x="15" y="89"/>
                  </a:lnTo>
                  <a:lnTo>
                    <a:pt x="24" y="85"/>
                  </a:lnTo>
                  <a:lnTo>
                    <a:pt x="24" y="94"/>
                  </a:lnTo>
                  <a:lnTo>
                    <a:pt x="22" y="98"/>
                  </a:lnTo>
                  <a:lnTo>
                    <a:pt x="20" y="104"/>
                  </a:lnTo>
                  <a:lnTo>
                    <a:pt x="20" y="108"/>
                  </a:lnTo>
                  <a:lnTo>
                    <a:pt x="20" y="119"/>
                  </a:lnTo>
                  <a:lnTo>
                    <a:pt x="24" y="121"/>
                  </a:lnTo>
                  <a:lnTo>
                    <a:pt x="29" y="132"/>
                  </a:lnTo>
                  <a:lnTo>
                    <a:pt x="36" y="134"/>
                  </a:lnTo>
                  <a:lnTo>
                    <a:pt x="34" y="125"/>
                  </a:lnTo>
                  <a:lnTo>
                    <a:pt x="39" y="119"/>
                  </a:lnTo>
                  <a:lnTo>
                    <a:pt x="41" y="111"/>
                  </a:lnTo>
                  <a:lnTo>
                    <a:pt x="39" y="104"/>
                  </a:lnTo>
                  <a:lnTo>
                    <a:pt x="44" y="92"/>
                  </a:lnTo>
                  <a:lnTo>
                    <a:pt x="42" y="89"/>
                  </a:lnTo>
                  <a:lnTo>
                    <a:pt x="36" y="77"/>
                  </a:lnTo>
                  <a:lnTo>
                    <a:pt x="32" y="66"/>
                  </a:lnTo>
                  <a:lnTo>
                    <a:pt x="25" y="62"/>
                  </a:lnTo>
                  <a:lnTo>
                    <a:pt x="27" y="57"/>
                  </a:lnTo>
                  <a:lnTo>
                    <a:pt x="36" y="47"/>
                  </a:lnTo>
                  <a:lnTo>
                    <a:pt x="41" y="36"/>
                  </a:lnTo>
                  <a:lnTo>
                    <a:pt x="30" y="0"/>
                  </a:lnTo>
                  <a:lnTo>
                    <a:pt x="3" y="0"/>
                  </a:lnTo>
                  <a:lnTo>
                    <a:pt x="0" y="7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8" name="Freeform 618"/>
            <p:cNvSpPr>
              <a:spLocks/>
            </p:cNvSpPr>
            <p:nvPr/>
          </p:nvSpPr>
          <p:spPr bwMode="ltGray">
            <a:xfrm>
              <a:off x="4830763" y="4765675"/>
              <a:ext cx="84137" cy="25876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8" y="94"/>
                </a:cxn>
                <a:cxn ang="0">
                  <a:pos x="28" y="90"/>
                </a:cxn>
                <a:cxn ang="0">
                  <a:pos x="28" y="100"/>
                </a:cxn>
                <a:cxn ang="0">
                  <a:pos x="26" y="104"/>
                </a:cxn>
                <a:cxn ang="0">
                  <a:pos x="24" y="110"/>
                </a:cxn>
                <a:cxn ang="0">
                  <a:pos x="24" y="114"/>
                </a:cxn>
                <a:cxn ang="0">
                  <a:pos x="24" y="126"/>
                </a:cxn>
                <a:cxn ang="0">
                  <a:pos x="28" y="128"/>
                </a:cxn>
                <a:cxn ang="0">
                  <a:pos x="34" y="140"/>
                </a:cxn>
                <a:cxn ang="0">
                  <a:pos x="42" y="142"/>
                </a:cxn>
                <a:cxn ang="0">
                  <a:pos x="40" y="132"/>
                </a:cxn>
                <a:cxn ang="0">
                  <a:pos x="46" y="126"/>
                </a:cxn>
                <a:cxn ang="0">
                  <a:pos x="48" y="118"/>
                </a:cxn>
                <a:cxn ang="0">
                  <a:pos x="46" y="110"/>
                </a:cxn>
                <a:cxn ang="0">
                  <a:pos x="52" y="98"/>
                </a:cxn>
                <a:cxn ang="0">
                  <a:pos x="50" y="94"/>
                </a:cxn>
                <a:cxn ang="0">
                  <a:pos x="42" y="82"/>
                </a:cxn>
                <a:cxn ang="0">
                  <a:pos x="38" y="70"/>
                </a:cxn>
                <a:cxn ang="0">
                  <a:pos x="30" y="66"/>
                </a:cxn>
                <a:cxn ang="0">
                  <a:pos x="32" y="60"/>
                </a:cxn>
                <a:cxn ang="0">
                  <a:pos x="42" y="50"/>
                </a:cxn>
                <a:cxn ang="0">
                  <a:pos x="48" y="38"/>
                </a:cxn>
                <a:cxn ang="0">
                  <a:pos x="36" y="0"/>
                </a:cxn>
                <a:cxn ang="0">
                  <a:pos x="4" y="0"/>
                </a:cxn>
                <a:cxn ang="0">
                  <a:pos x="0" y="76"/>
                </a:cxn>
              </a:cxnLst>
              <a:rect l="0" t="0" r="r" b="b"/>
              <a:pathLst>
                <a:path w="53" h="143">
                  <a:moveTo>
                    <a:pt x="0" y="76"/>
                  </a:moveTo>
                  <a:lnTo>
                    <a:pt x="18" y="94"/>
                  </a:lnTo>
                  <a:lnTo>
                    <a:pt x="28" y="90"/>
                  </a:lnTo>
                  <a:lnTo>
                    <a:pt x="28" y="100"/>
                  </a:lnTo>
                  <a:lnTo>
                    <a:pt x="26" y="104"/>
                  </a:lnTo>
                  <a:lnTo>
                    <a:pt x="24" y="110"/>
                  </a:lnTo>
                  <a:lnTo>
                    <a:pt x="24" y="114"/>
                  </a:lnTo>
                  <a:lnTo>
                    <a:pt x="24" y="126"/>
                  </a:lnTo>
                  <a:lnTo>
                    <a:pt x="28" y="128"/>
                  </a:lnTo>
                  <a:lnTo>
                    <a:pt x="34" y="140"/>
                  </a:lnTo>
                  <a:lnTo>
                    <a:pt x="42" y="142"/>
                  </a:lnTo>
                  <a:lnTo>
                    <a:pt x="40" y="132"/>
                  </a:lnTo>
                  <a:lnTo>
                    <a:pt x="46" y="126"/>
                  </a:lnTo>
                  <a:lnTo>
                    <a:pt x="48" y="118"/>
                  </a:lnTo>
                  <a:lnTo>
                    <a:pt x="46" y="110"/>
                  </a:lnTo>
                  <a:lnTo>
                    <a:pt x="52" y="98"/>
                  </a:lnTo>
                  <a:lnTo>
                    <a:pt x="50" y="94"/>
                  </a:lnTo>
                  <a:lnTo>
                    <a:pt x="42" y="82"/>
                  </a:lnTo>
                  <a:lnTo>
                    <a:pt x="38" y="70"/>
                  </a:lnTo>
                  <a:lnTo>
                    <a:pt x="30" y="66"/>
                  </a:lnTo>
                  <a:lnTo>
                    <a:pt x="32" y="60"/>
                  </a:lnTo>
                  <a:lnTo>
                    <a:pt x="42" y="50"/>
                  </a:lnTo>
                  <a:lnTo>
                    <a:pt x="48" y="38"/>
                  </a:lnTo>
                  <a:lnTo>
                    <a:pt x="36" y="0"/>
                  </a:lnTo>
                  <a:lnTo>
                    <a:pt x="4" y="0"/>
                  </a:lnTo>
                  <a:lnTo>
                    <a:pt x="0" y="7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89" name="Freeform 619"/>
            <p:cNvSpPr>
              <a:spLocks/>
            </p:cNvSpPr>
            <p:nvPr/>
          </p:nvSpPr>
          <p:spPr bwMode="ltGray">
            <a:xfrm>
              <a:off x="5092700" y="4079875"/>
              <a:ext cx="306388" cy="4222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6" y="4"/>
                </a:cxn>
                <a:cxn ang="0">
                  <a:pos x="60" y="12"/>
                </a:cxn>
                <a:cxn ang="0">
                  <a:pos x="63" y="17"/>
                </a:cxn>
                <a:cxn ang="0">
                  <a:pos x="69" y="23"/>
                </a:cxn>
                <a:cxn ang="0">
                  <a:pos x="83" y="23"/>
                </a:cxn>
                <a:cxn ang="0">
                  <a:pos x="94" y="17"/>
                </a:cxn>
                <a:cxn ang="0">
                  <a:pos x="104" y="21"/>
                </a:cxn>
                <a:cxn ang="0">
                  <a:pos x="113" y="17"/>
                </a:cxn>
                <a:cxn ang="0">
                  <a:pos x="119" y="12"/>
                </a:cxn>
                <a:cxn ang="0">
                  <a:pos x="125" y="14"/>
                </a:cxn>
                <a:cxn ang="0">
                  <a:pos x="129" y="14"/>
                </a:cxn>
                <a:cxn ang="0">
                  <a:pos x="138" y="10"/>
                </a:cxn>
                <a:cxn ang="0">
                  <a:pos x="152" y="12"/>
                </a:cxn>
                <a:cxn ang="0">
                  <a:pos x="161" y="8"/>
                </a:cxn>
                <a:cxn ang="0">
                  <a:pos x="173" y="6"/>
                </a:cxn>
                <a:cxn ang="0">
                  <a:pos x="175" y="0"/>
                </a:cxn>
                <a:cxn ang="0">
                  <a:pos x="184" y="0"/>
                </a:cxn>
                <a:cxn ang="0">
                  <a:pos x="192" y="4"/>
                </a:cxn>
                <a:cxn ang="0">
                  <a:pos x="188" y="8"/>
                </a:cxn>
                <a:cxn ang="0">
                  <a:pos x="188" y="15"/>
                </a:cxn>
                <a:cxn ang="0">
                  <a:pos x="186" y="25"/>
                </a:cxn>
                <a:cxn ang="0">
                  <a:pos x="182" y="41"/>
                </a:cxn>
                <a:cxn ang="0">
                  <a:pos x="177" y="50"/>
                </a:cxn>
                <a:cxn ang="0">
                  <a:pos x="169" y="60"/>
                </a:cxn>
                <a:cxn ang="0">
                  <a:pos x="167" y="68"/>
                </a:cxn>
                <a:cxn ang="0">
                  <a:pos x="161" y="73"/>
                </a:cxn>
                <a:cxn ang="0">
                  <a:pos x="159" y="81"/>
                </a:cxn>
                <a:cxn ang="0">
                  <a:pos x="154" y="89"/>
                </a:cxn>
                <a:cxn ang="0">
                  <a:pos x="148" y="108"/>
                </a:cxn>
                <a:cxn ang="0">
                  <a:pos x="138" y="120"/>
                </a:cxn>
                <a:cxn ang="0">
                  <a:pos x="132" y="124"/>
                </a:cxn>
                <a:cxn ang="0">
                  <a:pos x="131" y="130"/>
                </a:cxn>
                <a:cxn ang="0">
                  <a:pos x="123" y="141"/>
                </a:cxn>
                <a:cxn ang="0">
                  <a:pos x="106" y="157"/>
                </a:cxn>
                <a:cxn ang="0">
                  <a:pos x="98" y="164"/>
                </a:cxn>
                <a:cxn ang="0">
                  <a:pos x="88" y="172"/>
                </a:cxn>
                <a:cxn ang="0">
                  <a:pos x="83" y="172"/>
                </a:cxn>
                <a:cxn ang="0">
                  <a:pos x="75" y="180"/>
                </a:cxn>
                <a:cxn ang="0">
                  <a:pos x="69" y="182"/>
                </a:cxn>
                <a:cxn ang="0">
                  <a:pos x="60" y="191"/>
                </a:cxn>
                <a:cxn ang="0">
                  <a:pos x="44" y="203"/>
                </a:cxn>
                <a:cxn ang="0">
                  <a:pos x="33" y="215"/>
                </a:cxn>
                <a:cxn ang="0">
                  <a:pos x="23" y="224"/>
                </a:cxn>
                <a:cxn ang="0">
                  <a:pos x="17" y="232"/>
                </a:cxn>
                <a:cxn ang="0">
                  <a:pos x="2" y="230"/>
                </a:cxn>
                <a:cxn ang="0">
                  <a:pos x="0" y="159"/>
                </a:cxn>
                <a:cxn ang="0">
                  <a:pos x="33" y="10"/>
                </a:cxn>
                <a:cxn ang="0">
                  <a:pos x="48" y="0"/>
                </a:cxn>
              </a:cxnLst>
              <a:rect l="0" t="0" r="r" b="b"/>
              <a:pathLst>
                <a:path w="193" h="233">
                  <a:moveTo>
                    <a:pt x="48" y="0"/>
                  </a:moveTo>
                  <a:lnTo>
                    <a:pt x="56" y="4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9" y="23"/>
                  </a:lnTo>
                  <a:lnTo>
                    <a:pt x="83" y="23"/>
                  </a:lnTo>
                  <a:lnTo>
                    <a:pt x="94" y="17"/>
                  </a:lnTo>
                  <a:lnTo>
                    <a:pt x="104" y="21"/>
                  </a:lnTo>
                  <a:lnTo>
                    <a:pt x="113" y="17"/>
                  </a:lnTo>
                  <a:lnTo>
                    <a:pt x="119" y="12"/>
                  </a:lnTo>
                  <a:lnTo>
                    <a:pt x="125" y="14"/>
                  </a:lnTo>
                  <a:lnTo>
                    <a:pt x="129" y="14"/>
                  </a:lnTo>
                  <a:lnTo>
                    <a:pt x="138" y="10"/>
                  </a:lnTo>
                  <a:lnTo>
                    <a:pt x="152" y="12"/>
                  </a:lnTo>
                  <a:lnTo>
                    <a:pt x="161" y="8"/>
                  </a:lnTo>
                  <a:lnTo>
                    <a:pt x="173" y="6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4"/>
                  </a:lnTo>
                  <a:lnTo>
                    <a:pt x="188" y="8"/>
                  </a:lnTo>
                  <a:lnTo>
                    <a:pt x="188" y="15"/>
                  </a:lnTo>
                  <a:lnTo>
                    <a:pt x="186" y="25"/>
                  </a:lnTo>
                  <a:lnTo>
                    <a:pt x="182" y="41"/>
                  </a:lnTo>
                  <a:lnTo>
                    <a:pt x="177" y="50"/>
                  </a:lnTo>
                  <a:lnTo>
                    <a:pt x="169" y="60"/>
                  </a:lnTo>
                  <a:lnTo>
                    <a:pt x="167" y="68"/>
                  </a:lnTo>
                  <a:lnTo>
                    <a:pt x="161" y="73"/>
                  </a:lnTo>
                  <a:lnTo>
                    <a:pt x="159" y="81"/>
                  </a:lnTo>
                  <a:lnTo>
                    <a:pt x="154" y="89"/>
                  </a:lnTo>
                  <a:lnTo>
                    <a:pt x="148" y="108"/>
                  </a:lnTo>
                  <a:lnTo>
                    <a:pt x="138" y="120"/>
                  </a:lnTo>
                  <a:lnTo>
                    <a:pt x="132" y="124"/>
                  </a:lnTo>
                  <a:lnTo>
                    <a:pt x="131" y="130"/>
                  </a:lnTo>
                  <a:lnTo>
                    <a:pt x="123" y="141"/>
                  </a:lnTo>
                  <a:lnTo>
                    <a:pt x="106" y="157"/>
                  </a:lnTo>
                  <a:lnTo>
                    <a:pt x="98" y="164"/>
                  </a:lnTo>
                  <a:lnTo>
                    <a:pt x="88" y="172"/>
                  </a:lnTo>
                  <a:lnTo>
                    <a:pt x="83" y="172"/>
                  </a:lnTo>
                  <a:lnTo>
                    <a:pt x="75" y="180"/>
                  </a:lnTo>
                  <a:lnTo>
                    <a:pt x="69" y="182"/>
                  </a:lnTo>
                  <a:lnTo>
                    <a:pt x="60" y="191"/>
                  </a:lnTo>
                  <a:lnTo>
                    <a:pt x="44" y="203"/>
                  </a:lnTo>
                  <a:lnTo>
                    <a:pt x="33" y="215"/>
                  </a:lnTo>
                  <a:lnTo>
                    <a:pt x="23" y="224"/>
                  </a:lnTo>
                  <a:lnTo>
                    <a:pt x="17" y="232"/>
                  </a:lnTo>
                  <a:lnTo>
                    <a:pt x="2" y="230"/>
                  </a:lnTo>
                  <a:lnTo>
                    <a:pt x="0" y="159"/>
                  </a:lnTo>
                  <a:lnTo>
                    <a:pt x="33" y="10"/>
                  </a:lnTo>
                  <a:lnTo>
                    <a:pt x="4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0" name="Freeform 620"/>
            <p:cNvSpPr>
              <a:spLocks/>
            </p:cNvSpPr>
            <p:nvPr/>
          </p:nvSpPr>
          <p:spPr bwMode="ltGray">
            <a:xfrm>
              <a:off x="5092700" y="4076700"/>
              <a:ext cx="317500" cy="4381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4"/>
                </a:cxn>
                <a:cxn ang="0">
                  <a:pos x="62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86" y="24"/>
                </a:cxn>
                <a:cxn ang="0">
                  <a:pos x="98" y="18"/>
                </a:cxn>
                <a:cxn ang="0">
                  <a:pos x="108" y="22"/>
                </a:cxn>
                <a:cxn ang="0">
                  <a:pos x="118" y="18"/>
                </a:cxn>
                <a:cxn ang="0">
                  <a:pos x="124" y="12"/>
                </a:cxn>
                <a:cxn ang="0">
                  <a:pos x="130" y="14"/>
                </a:cxn>
                <a:cxn ang="0">
                  <a:pos x="134" y="14"/>
                </a:cxn>
                <a:cxn ang="0">
                  <a:pos x="144" y="10"/>
                </a:cxn>
                <a:cxn ang="0">
                  <a:pos x="158" y="12"/>
                </a:cxn>
                <a:cxn ang="0">
                  <a:pos x="168" y="8"/>
                </a:cxn>
                <a:cxn ang="0">
                  <a:pos x="180" y="6"/>
                </a:cxn>
                <a:cxn ang="0">
                  <a:pos x="182" y="0"/>
                </a:cxn>
                <a:cxn ang="0">
                  <a:pos x="192" y="0"/>
                </a:cxn>
                <a:cxn ang="0">
                  <a:pos x="200" y="4"/>
                </a:cxn>
                <a:cxn ang="0">
                  <a:pos x="196" y="8"/>
                </a:cxn>
                <a:cxn ang="0">
                  <a:pos x="196" y="16"/>
                </a:cxn>
                <a:cxn ang="0">
                  <a:pos x="194" y="26"/>
                </a:cxn>
                <a:cxn ang="0">
                  <a:pos x="190" y="42"/>
                </a:cxn>
                <a:cxn ang="0">
                  <a:pos x="184" y="52"/>
                </a:cxn>
                <a:cxn ang="0">
                  <a:pos x="176" y="62"/>
                </a:cxn>
                <a:cxn ang="0">
                  <a:pos x="174" y="70"/>
                </a:cxn>
                <a:cxn ang="0">
                  <a:pos x="168" y="76"/>
                </a:cxn>
                <a:cxn ang="0">
                  <a:pos x="166" y="84"/>
                </a:cxn>
                <a:cxn ang="0">
                  <a:pos x="160" y="92"/>
                </a:cxn>
                <a:cxn ang="0">
                  <a:pos x="154" y="112"/>
                </a:cxn>
                <a:cxn ang="0">
                  <a:pos x="144" y="124"/>
                </a:cxn>
                <a:cxn ang="0">
                  <a:pos x="138" y="128"/>
                </a:cxn>
                <a:cxn ang="0">
                  <a:pos x="136" y="134"/>
                </a:cxn>
                <a:cxn ang="0">
                  <a:pos x="128" y="146"/>
                </a:cxn>
                <a:cxn ang="0">
                  <a:pos x="110" y="162"/>
                </a:cxn>
                <a:cxn ang="0">
                  <a:pos x="102" y="170"/>
                </a:cxn>
                <a:cxn ang="0">
                  <a:pos x="92" y="178"/>
                </a:cxn>
                <a:cxn ang="0">
                  <a:pos x="86" y="178"/>
                </a:cxn>
                <a:cxn ang="0">
                  <a:pos x="78" y="186"/>
                </a:cxn>
                <a:cxn ang="0">
                  <a:pos x="72" y="188"/>
                </a:cxn>
                <a:cxn ang="0">
                  <a:pos x="62" y="198"/>
                </a:cxn>
                <a:cxn ang="0">
                  <a:pos x="46" y="210"/>
                </a:cxn>
                <a:cxn ang="0">
                  <a:pos x="34" y="222"/>
                </a:cxn>
                <a:cxn ang="0">
                  <a:pos x="24" y="232"/>
                </a:cxn>
                <a:cxn ang="0">
                  <a:pos x="18" y="240"/>
                </a:cxn>
                <a:cxn ang="0">
                  <a:pos x="2" y="238"/>
                </a:cxn>
                <a:cxn ang="0">
                  <a:pos x="0" y="164"/>
                </a:cxn>
                <a:cxn ang="0">
                  <a:pos x="34" y="10"/>
                </a:cxn>
                <a:cxn ang="0">
                  <a:pos x="50" y="0"/>
                </a:cxn>
              </a:cxnLst>
              <a:rect l="0" t="0" r="r" b="b"/>
              <a:pathLst>
                <a:path w="201" h="241">
                  <a:moveTo>
                    <a:pt x="50" y="0"/>
                  </a:moveTo>
                  <a:lnTo>
                    <a:pt x="58" y="4"/>
                  </a:lnTo>
                  <a:lnTo>
                    <a:pt x="62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86" y="24"/>
                  </a:lnTo>
                  <a:lnTo>
                    <a:pt x="98" y="18"/>
                  </a:lnTo>
                  <a:lnTo>
                    <a:pt x="108" y="22"/>
                  </a:lnTo>
                  <a:lnTo>
                    <a:pt x="118" y="18"/>
                  </a:lnTo>
                  <a:lnTo>
                    <a:pt x="124" y="12"/>
                  </a:lnTo>
                  <a:lnTo>
                    <a:pt x="130" y="14"/>
                  </a:lnTo>
                  <a:lnTo>
                    <a:pt x="134" y="14"/>
                  </a:lnTo>
                  <a:lnTo>
                    <a:pt x="144" y="10"/>
                  </a:lnTo>
                  <a:lnTo>
                    <a:pt x="158" y="12"/>
                  </a:lnTo>
                  <a:lnTo>
                    <a:pt x="168" y="8"/>
                  </a:lnTo>
                  <a:lnTo>
                    <a:pt x="180" y="6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00" y="4"/>
                  </a:lnTo>
                  <a:lnTo>
                    <a:pt x="196" y="8"/>
                  </a:lnTo>
                  <a:lnTo>
                    <a:pt x="196" y="16"/>
                  </a:lnTo>
                  <a:lnTo>
                    <a:pt x="194" y="26"/>
                  </a:lnTo>
                  <a:lnTo>
                    <a:pt x="190" y="42"/>
                  </a:lnTo>
                  <a:lnTo>
                    <a:pt x="184" y="52"/>
                  </a:lnTo>
                  <a:lnTo>
                    <a:pt x="176" y="62"/>
                  </a:lnTo>
                  <a:lnTo>
                    <a:pt x="174" y="70"/>
                  </a:lnTo>
                  <a:lnTo>
                    <a:pt x="168" y="76"/>
                  </a:lnTo>
                  <a:lnTo>
                    <a:pt x="166" y="84"/>
                  </a:lnTo>
                  <a:lnTo>
                    <a:pt x="160" y="92"/>
                  </a:lnTo>
                  <a:lnTo>
                    <a:pt x="154" y="112"/>
                  </a:lnTo>
                  <a:lnTo>
                    <a:pt x="144" y="124"/>
                  </a:lnTo>
                  <a:lnTo>
                    <a:pt x="138" y="128"/>
                  </a:lnTo>
                  <a:lnTo>
                    <a:pt x="136" y="134"/>
                  </a:lnTo>
                  <a:lnTo>
                    <a:pt x="128" y="146"/>
                  </a:lnTo>
                  <a:lnTo>
                    <a:pt x="110" y="162"/>
                  </a:lnTo>
                  <a:lnTo>
                    <a:pt x="102" y="170"/>
                  </a:lnTo>
                  <a:lnTo>
                    <a:pt x="92" y="178"/>
                  </a:lnTo>
                  <a:lnTo>
                    <a:pt x="86" y="178"/>
                  </a:lnTo>
                  <a:lnTo>
                    <a:pt x="78" y="186"/>
                  </a:lnTo>
                  <a:lnTo>
                    <a:pt x="72" y="188"/>
                  </a:lnTo>
                  <a:lnTo>
                    <a:pt x="62" y="198"/>
                  </a:lnTo>
                  <a:lnTo>
                    <a:pt x="46" y="210"/>
                  </a:lnTo>
                  <a:lnTo>
                    <a:pt x="34" y="222"/>
                  </a:lnTo>
                  <a:lnTo>
                    <a:pt x="24" y="232"/>
                  </a:lnTo>
                  <a:lnTo>
                    <a:pt x="18" y="240"/>
                  </a:lnTo>
                  <a:lnTo>
                    <a:pt x="2" y="238"/>
                  </a:lnTo>
                  <a:lnTo>
                    <a:pt x="0" y="164"/>
                  </a:lnTo>
                  <a:lnTo>
                    <a:pt x="34" y="10"/>
                  </a:lnTo>
                  <a:lnTo>
                    <a:pt x="5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1" name="Freeform 621"/>
            <p:cNvSpPr>
              <a:spLocks/>
            </p:cNvSpPr>
            <p:nvPr/>
          </p:nvSpPr>
          <p:spPr bwMode="ltGray">
            <a:xfrm>
              <a:off x="4868863" y="4254500"/>
              <a:ext cx="261937" cy="369888"/>
            </a:xfrm>
            <a:custGeom>
              <a:avLst/>
              <a:gdLst/>
              <a:ahLst/>
              <a:cxnLst>
                <a:cxn ang="0">
                  <a:pos x="160" y="32"/>
                </a:cxn>
                <a:cxn ang="0">
                  <a:pos x="166" y="40"/>
                </a:cxn>
                <a:cxn ang="0">
                  <a:pos x="152" y="70"/>
                </a:cxn>
                <a:cxn ang="0">
                  <a:pos x="148" y="132"/>
                </a:cxn>
                <a:cxn ang="0">
                  <a:pos x="160" y="142"/>
                </a:cxn>
                <a:cxn ang="0">
                  <a:pos x="154" y="152"/>
                </a:cxn>
                <a:cxn ang="0">
                  <a:pos x="148" y="158"/>
                </a:cxn>
                <a:cxn ang="0">
                  <a:pos x="142" y="158"/>
                </a:cxn>
                <a:cxn ang="0">
                  <a:pos x="140" y="162"/>
                </a:cxn>
                <a:cxn ang="0">
                  <a:pos x="134" y="162"/>
                </a:cxn>
                <a:cxn ang="0">
                  <a:pos x="128" y="176"/>
                </a:cxn>
                <a:cxn ang="0">
                  <a:pos x="120" y="190"/>
                </a:cxn>
                <a:cxn ang="0">
                  <a:pos x="118" y="194"/>
                </a:cxn>
                <a:cxn ang="0">
                  <a:pos x="114" y="200"/>
                </a:cxn>
                <a:cxn ang="0">
                  <a:pos x="86" y="202"/>
                </a:cxn>
                <a:cxn ang="0">
                  <a:pos x="0" y="128"/>
                </a:cxn>
                <a:cxn ang="0">
                  <a:pos x="4" y="38"/>
                </a:cxn>
                <a:cxn ang="0">
                  <a:pos x="46" y="0"/>
                </a:cxn>
                <a:cxn ang="0">
                  <a:pos x="160" y="32"/>
                </a:cxn>
              </a:cxnLst>
              <a:rect l="0" t="0" r="r" b="b"/>
              <a:pathLst>
                <a:path w="167" h="203">
                  <a:moveTo>
                    <a:pt x="160" y="32"/>
                  </a:moveTo>
                  <a:lnTo>
                    <a:pt x="166" y="40"/>
                  </a:lnTo>
                  <a:lnTo>
                    <a:pt x="152" y="70"/>
                  </a:lnTo>
                  <a:lnTo>
                    <a:pt x="148" y="132"/>
                  </a:lnTo>
                  <a:lnTo>
                    <a:pt x="160" y="142"/>
                  </a:lnTo>
                  <a:lnTo>
                    <a:pt x="154" y="152"/>
                  </a:lnTo>
                  <a:lnTo>
                    <a:pt x="148" y="158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4" y="162"/>
                  </a:lnTo>
                  <a:lnTo>
                    <a:pt x="128" y="176"/>
                  </a:lnTo>
                  <a:lnTo>
                    <a:pt x="120" y="190"/>
                  </a:lnTo>
                  <a:lnTo>
                    <a:pt x="118" y="194"/>
                  </a:lnTo>
                  <a:lnTo>
                    <a:pt x="114" y="200"/>
                  </a:lnTo>
                  <a:lnTo>
                    <a:pt x="86" y="202"/>
                  </a:lnTo>
                  <a:lnTo>
                    <a:pt x="0" y="128"/>
                  </a:lnTo>
                  <a:lnTo>
                    <a:pt x="4" y="38"/>
                  </a:lnTo>
                  <a:lnTo>
                    <a:pt x="46" y="0"/>
                  </a:lnTo>
                  <a:lnTo>
                    <a:pt x="16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2" name="Freeform 623"/>
            <p:cNvSpPr>
              <a:spLocks/>
            </p:cNvSpPr>
            <p:nvPr/>
          </p:nvSpPr>
          <p:spPr bwMode="ltGray">
            <a:xfrm>
              <a:off x="4721225" y="4451350"/>
              <a:ext cx="344488" cy="406400"/>
            </a:xfrm>
            <a:custGeom>
              <a:avLst/>
              <a:gdLst/>
              <a:ahLst/>
              <a:cxnLst>
                <a:cxn ang="0">
                  <a:pos x="98" y="16"/>
                </a:cxn>
                <a:cxn ang="0">
                  <a:pos x="108" y="20"/>
                </a:cxn>
                <a:cxn ang="0">
                  <a:pos x="118" y="22"/>
                </a:cxn>
                <a:cxn ang="0">
                  <a:pos x="176" y="64"/>
                </a:cxn>
                <a:cxn ang="0">
                  <a:pos x="174" y="72"/>
                </a:cxn>
                <a:cxn ang="0">
                  <a:pos x="206" y="92"/>
                </a:cxn>
                <a:cxn ang="0">
                  <a:pos x="202" y="98"/>
                </a:cxn>
                <a:cxn ang="0">
                  <a:pos x="202" y="104"/>
                </a:cxn>
                <a:cxn ang="0">
                  <a:pos x="196" y="108"/>
                </a:cxn>
                <a:cxn ang="0">
                  <a:pos x="192" y="118"/>
                </a:cxn>
                <a:cxn ang="0">
                  <a:pos x="196" y="128"/>
                </a:cxn>
                <a:cxn ang="0">
                  <a:pos x="198" y="130"/>
                </a:cxn>
                <a:cxn ang="0">
                  <a:pos x="206" y="136"/>
                </a:cxn>
                <a:cxn ang="0">
                  <a:pos x="202" y="140"/>
                </a:cxn>
                <a:cxn ang="0">
                  <a:pos x="198" y="154"/>
                </a:cxn>
                <a:cxn ang="0">
                  <a:pos x="202" y="162"/>
                </a:cxn>
                <a:cxn ang="0">
                  <a:pos x="204" y="170"/>
                </a:cxn>
                <a:cxn ang="0">
                  <a:pos x="204" y="174"/>
                </a:cxn>
                <a:cxn ang="0">
                  <a:pos x="204" y="182"/>
                </a:cxn>
                <a:cxn ang="0">
                  <a:pos x="210" y="192"/>
                </a:cxn>
                <a:cxn ang="0">
                  <a:pos x="216" y="204"/>
                </a:cxn>
                <a:cxn ang="0">
                  <a:pos x="208" y="208"/>
                </a:cxn>
                <a:cxn ang="0">
                  <a:pos x="204" y="212"/>
                </a:cxn>
                <a:cxn ang="0">
                  <a:pos x="194" y="216"/>
                </a:cxn>
                <a:cxn ang="0">
                  <a:pos x="186" y="218"/>
                </a:cxn>
                <a:cxn ang="0">
                  <a:pos x="182" y="220"/>
                </a:cxn>
                <a:cxn ang="0">
                  <a:pos x="170" y="218"/>
                </a:cxn>
                <a:cxn ang="0">
                  <a:pos x="166" y="224"/>
                </a:cxn>
                <a:cxn ang="0">
                  <a:pos x="136" y="222"/>
                </a:cxn>
                <a:cxn ang="0">
                  <a:pos x="132" y="218"/>
                </a:cxn>
                <a:cxn ang="0">
                  <a:pos x="120" y="218"/>
                </a:cxn>
                <a:cxn ang="0">
                  <a:pos x="108" y="216"/>
                </a:cxn>
                <a:cxn ang="0">
                  <a:pos x="106" y="190"/>
                </a:cxn>
                <a:cxn ang="0">
                  <a:pos x="102" y="184"/>
                </a:cxn>
                <a:cxn ang="0">
                  <a:pos x="84" y="176"/>
                </a:cxn>
                <a:cxn ang="0">
                  <a:pos x="44" y="176"/>
                </a:cxn>
                <a:cxn ang="0">
                  <a:pos x="0" y="42"/>
                </a:cxn>
                <a:cxn ang="0">
                  <a:pos x="70" y="0"/>
                </a:cxn>
                <a:cxn ang="0">
                  <a:pos x="98" y="16"/>
                </a:cxn>
              </a:cxnLst>
              <a:rect l="0" t="0" r="r" b="b"/>
              <a:pathLst>
                <a:path w="217" h="225">
                  <a:moveTo>
                    <a:pt x="98" y="16"/>
                  </a:moveTo>
                  <a:lnTo>
                    <a:pt x="108" y="20"/>
                  </a:lnTo>
                  <a:lnTo>
                    <a:pt x="118" y="22"/>
                  </a:lnTo>
                  <a:lnTo>
                    <a:pt x="176" y="64"/>
                  </a:lnTo>
                  <a:lnTo>
                    <a:pt x="174" y="72"/>
                  </a:lnTo>
                  <a:lnTo>
                    <a:pt x="206" y="92"/>
                  </a:lnTo>
                  <a:lnTo>
                    <a:pt x="202" y="98"/>
                  </a:lnTo>
                  <a:lnTo>
                    <a:pt x="202" y="104"/>
                  </a:lnTo>
                  <a:lnTo>
                    <a:pt x="196" y="108"/>
                  </a:lnTo>
                  <a:lnTo>
                    <a:pt x="192" y="118"/>
                  </a:lnTo>
                  <a:lnTo>
                    <a:pt x="196" y="128"/>
                  </a:lnTo>
                  <a:lnTo>
                    <a:pt x="198" y="130"/>
                  </a:lnTo>
                  <a:lnTo>
                    <a:pt x="206" y="136"/>
                  </a:lnTo>
                  <a:lnTo>
                    <a:pt x="202" y="140"/>
                  </a:lnTo>
                  <a:lnTo>
                    <a:pt x="198" y="154"/>
                  </a:lnTo>
                  <a:lnTo>
                    <a:pt x="202" y="162"/>
                  </a:lnTo>
                  <a:lnTo>
                    <a:pt x="204" y="170"/>
                  </a:lnTo>
                  <a:lnTo>
                    <a:pt x="204" y="174"/>
                  </a:lnTo>
                  <a:lnTo>
                    <a:pt x="204" y="182"/>
                  </a:lnTo>
                  <a:lnTo>
                    <a:pt x="210" y="192"/>
                  </a:lnTo>
                  <a:lnTo>
                    <a:pt x="216" y="204"/>
                  </a:lnTo>
                  <a:lnTo>
                    <a:pt x="208" y="208"/>
                  </a:lnTo>
                  <a:lnTo>
                    <a:pt x="204" y="212"/>
                  </a:lnTo>
                  <a:lnTo>
                    <a:pt x="194" y="216"/>
                  </a:lnTo>
                  <a:lnTo>
                    <a:pt x="186" y="218"/>
                  </a:lnTo>
                  <a:lnTo>
                    <a:pt x="182" y="220"/>
                  </a:lnTo>
                  <a:lnTo>
                    <a:pt x="170" y="218"/>
                  </a:lnTo>
                  <a:lnTo>
                    <a:pt x="166" y="224"/>
                  </a:lnTo>
                  <a:lnTo>
                    <a:pt x="136" y="222"/>
                  </a:lnTo>
                  <a:lnTo>
                    <a:pt x="132" y="218"/>
                  </a:lnTo>
                  <a:lnTo>
                    <a:pt x="120" y="218"/>
                  </a:lnTo>
                  <a:lnTo>
                    <a:pt x="108" y="216"/>
                  </a:lnTo>
                  <a:lnTo>
                    <a:pt x="106" y="190"/>
                  </a:lnTo>
                  <a:lnTo>
                    <a:pt x="102" y="184"/>
                  </a:lnTo>
                  <a:lnTo>
                    <a:pt x="84" y="176"/>
                  </a:lnTo>
                  <a:lnTo>
                    <a:pt x="44" y="176"/>
                  </a:lnTo>
                  <a:lnTo>
                    <a:pt x="0" y="42"/>
                  </a:lnTo>
                  <a:lnTo>
                    <a:pt x="70" y="0"/>
                  </a:lnTo>
                  <a:lnTo>
                    <a:pt x="98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3" name="Freeform 624"/>
            <p:cNvSpPr>
              <a:spLocks/>
            </p:cNvSpPr>
            <p:nvPr/>
          </p:nvSpPr>
          <p:spPr bwMode="ltGray">
            <a:xfrm>
              <a:off x="4737100" y="4505325"/>
              <a:ext cx="61913" cy="10001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8" y="18"/>
                </a:cxn>
                <a:cxn ang="0">
                  <a:pos x="38" y="30"/>
                </a:cxn>
                <a:cxn ang="0">
                  <a:pos x="36" y="34"/>
                </a:cxn>
                <a:cxn ang="0">
                  <a:pos x="32" y="40"/>
                </a:cxn>
                <a:cxn ang="0">
                  <a:pos x="32" y="44"/>
                </a:cxn>
                <a:cxn ang="0">
                  <a:pos x="22" y="50"/>
                </a:cxn>
                <a:cxn ang="0">
                  <a:pos x="12" y="54"/>
                </a:cxn>
                <a:cxn ang="0">
                  <a:pos x="0" y="2"/>
                </a:cxn>
                <a:cxn ang="0">
                  <a:pos x="34" y="0"/>
                </a:cxn>
                <a:cxn ang="0">
                  <a:pos x="38" y="10"/>
                </a:cxn>
              </a:cxnLst>
              <a:rect l="0" t="0" r="r" b="b"/>
              <a:pathLst>
                <a:path w="39" h="55">
                  <a:moveTo>
                    <a:pt x="38" y="10"/>
                  </a:moveTo>
                  <a:lnTo>
                    <a:pt x="38" y="1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2" y="40"/>
                  </a:lnTo>
                  <a:lnTo>
                    <a:pt x="32" y="44"/>
                  </a:lnTo>
                  <a:lnTo>
                    <a:pt x="22" y="50"/>
                  </a:lnTo>
                  <a:lnTo>
                    <a:pt x="12" y="54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4" name="Freeform 625"/>
            <p:cNvSpPr>
              <a:spLocks/>
            </p:cNvSpPr>
            <p:nvPr/>
          </p:nvSpPr>
          <p:spPr bwMode="ltGray">
            <a:xfrm>
              <a:off x="4746625" y="4475163"/>
              <a:ext cx="52388" cy="6508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16"/>
                </a:cxn>
                <a:cxn ang="0">
                  <a:pos x="32" y="26"/>
                </a:cxn>
                <a:cxn ang="0">
                  <a:pos x="32" y="34"/>
                </a:cxn>
                <a:cxn ang="0">
                  <a:pos x="28" y="26"/>
                </a:cxn>
                <a:cxn ang="0">
                  <a:pos x="2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14" y="30"/>
                </a:cxn>
                <a:cxn ang="0">
                  <a:pos x="10" y="28"/>
                </a:cxn>
                <a:cxn ang="0">
                  <a:pos x="0" y="18"/>
                </a:cxn>
                <a:cxn ang="0">
                  <a:pos x="6" y="2"/>
                </a:cxn>
                <a:cxn ang="0">
                  <a:pos x="28" y="0"/>
                </a:cxn>
              </a:cxnLst>
              <a:rect l="0" t="0" r="r" b="b"/>
              <a:pathLst>
                <a:path w="33" h="35">
                  <a:moveTo>
                    <a:pt x="28" y="0"/>
                  </a:moveTo>
                  <a:lnTo>
                    <a:pt x="32" y="16"/>
                  </a:lnTo>
                  <a:lnTo>
                    <a:pt x="32" y="26"/>
                  </a:lnTo>
                  <a:lnTo>
                    <a:pt x="32" y="34"/>
                  </a:lnTo>
                  <a:lnTo>
                    <a:pt x="28" y="26"/>
                  </a:lnTo>
                  <a:lnTo>
                    <a:pt x="2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6" y="2"/>
                  </a:lnTo>
                  <a:lnTo>
                    <a:pt x="2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5" name="Freeform 626"/>
            <p:cNvSpPr>
              <a:spLocks/>
            </p:cNvSpPr>
            <p:nvPr/>
          </p:nvSpPr>
          <p:spPr bwMode="ltGray">
            <a:xfrm>
              <a:off x="4759325" y="4289425"/>
              <a:ext cx="166688" cy="193675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104" y="32"/>
                </a:cxn>
                <a:cxn ang="0">
                  <a:pos x="104" y="37"/>
                </a:cxn>
                <a:cxn ang="0">
                  <a:pos x="104" y="46"/>
                </a:cxn>
                <a:cxn ang="0">
                  <a:pos x="102" y="56"/>
                </a:cxn>
                <a:cxn ang="0">
                  <a:pos x="102" y="60"/>
                </a:cxn>
                <a:cxn ang="0">
                  <a:pos x="91" y="69"/>
                </a:cxn>
                <a:cxn ang="0">
                  <a:pos x="89" y="73"/>
                </a:cxn>
                <a:cxn ang="0">
                  <a:pos x="89" y="78"/>
                </a:cxn>
                <a:cxn ang="0">
                  <a:pos x="84" y="80"/>
                </a:cxn>
                <a:cxn ang="0">
                  <a:pos x="80" y="91"/>
                </a:cxn>
                <a:cxn ang="0">
                  <a:pos x="80" y="102"/>
                </a:cxn>
                <a:cxn ang="0">
                  <a:pos x="24" y="100"/>
                </a:cxn>
                <a:cxn ang="0">
                  <a:pos x="17" y="106"/>
                </a:cxn>
                <a:cxn ang="0">
                  <a:pos x="7" y="102"/>
                </a:cxn>
                <a:cxn ang="0">
                  <a:pos x="0" y="106"/>
                </a:cxn>
                <a:cxn ang="0">
                  <a:pos x="26" y="0"/>
                </a:cxn>
                <a:cxn ang="0">
                  <a:pos x="82" y="6"/>
                </a:cxn>
              </a:cxnLst>
              <a:rect l="0" t="0" r="r" b="b"/>
              <a:pathLst>
                <a:path w="105" h="107">
                  <a:moveTo>
                    <a:pt x="82" y="6"/>
                  </a:moveTo>
                  <a:lnTo>
                    <a:pt x="104" y="32"/>
                  </a:lnTo>
                  <a:lnTo>
                    <a:pt x="104" y="37"/>
                  </a:lnTo>
                  <a:lnTo>
                    <a:pt x="104" y="46"/>
                  </a:lnTo>
                  <a:lnTo>
                    <a:pt x="102" y="56"/>
                  </a:lnTo>
                  <a:lnTo>
                    <a:pt x="102" y="60"/>
                  </a:lnTo>
                  <a:lnTo>
                    <a:pt x="91" y="69"/>
                  </a:lnTo>
                  <a:lnTo>
                    <a:pt x="89" y="73"/>
                  </a:lnTo>
                  <a:lnTo>
                    <a:pt x="89" y="78"/>
                  </a:lnTo>
                  <a:lnTo>
                    <a:pt x="84" y="80"/>
                  </a:lnTo>
                  <a:lnTo>
                    <a:pt x="80" y="91"/>
                  </a:lnTo>
                  <a:lnTo>
                    <a:pt x="80" y="102"/>
                  </a:lnTo>
                  <a:lnTo>
                    <a:pt x="24" y="100"/>
                  </a:lnTo>
                  <a:lnTo>
                    <a:pt x="17" y="106"/>
                  </a:lnTo>
                  <a:lnTo>
                    <a:pt x="7" y="102"/>
                  </a:lnTo>
                  <a:lnTo>
                    <a:pt x="0" y="106"/>
                  </a:lnTo>
                  <a:lnTo>
                    <a:pt x="26" y="0"/>
                  </a:lnTo>
                  <a:lnTo>
                    <a:pt x="8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6" name="Freeform 627"/>
            <p:cNvSpPr>
              <a:spLocks/>
            </p:cNvSpPr>
            <p:nvPr/>
          </p:nvSpPr>
          <p:spPr bwMode="ltGray">
            <a:xfrm>
              <a:off x="4756150" y="4287838"/>
              <a:ext cx="177800" cy="209550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2" y="34"/>
                </a:cxn>
                <a:cxn ang="0">
                  <a:pos x="112" y="40"/>
                </a:cxn>
                <a:cxn ang="0">
                  <a:pos x="112" y="50"/>
                </a:cxn>
                <a:cxn ang="0">
                  <a:pos x="110" y="60"/>
                </a:cxn>
                <a:cxn ang="0">
                  <a:pos x="110" y="64"/>
                </a:cxn>
                <a:cxn ang="0">
                  <a:pos x="98" y="74"/>
                </a:cxn>
                <a:cxn ang="0">
                  <a:pos x="96" y="78"/>
                </a:cxn>
                <a:cxn ang="0">
                  <a:pos x="96" y="84"/>
                </a:cxn>
                <a:cxn ang="0">
                  <a:pos x="90" y="86"/>
                </a:cxn>
                <a:cxn ang="0">
                  <a:pos x="86" y="98"/>
                </a:cxn>
                <a:cxn ang="0">
                  <a:pos x="86" y="110"/>
                </a:cxn>
                <a:cxn ang="0">
                  <a:pos x="26" y="108"/>
                </a:cxn>
                <a:cxn ang="0">
                  <a:pos x="18" y="114"/>
                </a:cxn>
                <a:cxn ang="0">
                  <a:pos x="8" y="110"/>
                </a:cxn>
                <a:cxn ang="0">
                  <a:pos x="0" y="114"/>
                </a:cxn>
                <a:cxn ang="0">
                  <a:pos x="28" y="0"/>
                </a:cxn>
                <a:cxn ang="0">
                  <a:pos x="88" y="6"/>
                </a:cxn>
              </a:cxnLst>
              <a:rect l="0" t="0" r="r" b="b"/>
              <a:pathLst>
                <a:path w="113" h="115">
                  <a:moveTo>
                    <a:pt x="88" y="6"/>
                  </a:moveTo>
                  <a:lnTo>
                    <a:pt x="112" y="34"/>
                  </a:lnTo>
                  <a:lnTo>
                    <a:pt x="112" y="40"/>
                  </a:lnTo>
                  <a:lnTo>
                    <a:pt x="112" y="50"/>
                  </a:lnTo>
                  <a:lnTo>
                    <a:pt x="110" y="60"/>
                  </a:lnTo>
                  <a:lnTo>
                    <a:pt x="110" y="64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0" y="86"/>
                  </a:lnTo>
                  <a:lnTo>
                    <a:pt x="86" y="98"/>
                  </a:lnTo>
                  <a:lnTo>
                    <a:pt x="86" y="110"/>
                  </a:lnTo>
                  <a:lnTo>
                    <a:pt x="26" y="108"/>
                  </a:lnTo>
                  <a:lnTo>
                    <a:pt x="18" y="114"/>
                  </a:lnTo>
                  <a:lnTo>
                    <a:pt x="8" y="110"/>
                  </a:lnTo>
                  <a:lnTo>
                    <a:pt x="0" y="114"/>
                  </a:lnTo>
                  <a:lnTo>
                    <a:pt x="28" y="0"/>
                  </a:lnTo>
                  <a:lnTo>
                    <a:pt x="88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7" name="Freeform 628"/>
            <p:cNvSpPr>
              <a:spLocks/>
            </p:cNvSpPr>
            <p:nvPr/>
          </p:nvSpPr>
          <p:spPr bwMode="ltGray">
            <a:xfrm>
              <a:off x="4252913" y="4244975"/>
              <a:ext cx="566737" cy="649288"/>
            </a:xfrm>
            <a:custGeom>
              <a:avLst/>
              <a:gdLst/>
              <a:ahLst/>
              <a:cxnLst>
                <a:cxn ang="0">
                  <a:pos x="2" y="201"/>
                </a:cxn>
                <a:cxn ang="0">
                  <a:pos x="2" y="190"/>
                </a:cxn>
                <a:cxn ang="0">
                  <a:pos x="0" y="174"/>
                </a:cxn>
                <a:cxn ang="0">
                  <a:pos x="12" y="160"/>
                </a:cxn>
                <a:cxn ang="0">
                  <a:pos x="143" y="0"/>
                </a:cxn>
                <a:cxn ang="0">
                  <a:pos x="280" y="0"/>
                </a:cxn>
                <a:cxn ang="0">
                  <a:pos x="333" y="22"/>
                </a:cxn>
                <a:cxn ang="0">
                  <a:pos x="346" y="45"/>
                </a:cxn>
                <a:cxn ang="0">
                  <a:pos x="352" y="49"/>
                </a:cxn>
                <a:cxn ang="0">
                  <a:pos x="352" y="63"/>
                </a:cxn>
                <a:cxn ang="0">
                  <a:pos x="358" y="68"/>
                </a:cxn>
                <a:cxn ang="0">
                  <a:pos x="348" y="80"/>
                </a:cxn>
                <a:cxn ang="0">
                  <a:pos x="329" y="98"/>
                </a:cxn>
                <a:cxn ang="0">
                  <a:pos x="321" y="117"/>
                </a:cxn>
                <a:cxn ang="0">
                  <a:pos x="317" y="123"/>
                </a:cxn>
                <a:cxn ang="0">
                  <a:pos x="317" y="131"/>
                </a:cxn>
                <a:cxn ang="0">
                  <a:pos x="313" y="135"/>
                </a:cxn>
                <a:cxn ang="0">
                  <a:pos x="313" y="147"/>
                </a:cxn>
                <a:cxn ang="0">
                  <a:pos x="309" y="149"/>
                </a:cxn>
                <a:cxn ang="0">
                  <a:pos x="309" y="155"/>
                </a:cxn>
                <a:cxn ang="0">
                  <a:pos x="315" y="162"/>
                </a:cxn>
                <a:cxn ang="0">
                  <a:pos x="315" y="172"/>
                </a:cxn>
                <a:cxn ang="0">
                  <a:pos x="313" y="188"/>
                </a:cxn>
                <a:cxn ang="0">
                  <a:pos x="319" y="194"/>
                </a:cxn>
                <a:cxn ang="0">
                  <a:pos x="319" y="205"/>
                </a:cxn>
                <a:cxn ang="0">
                  <a:pos x="321" y="209"/>
                </a:cxn>
                <a:cxn ang="0">
                  <a:pos x="317" y="219"/>
                </a:cxn>
                <a:cxn ang="0">
                  <a:pos x="325" y="225"/>
                </a:cxn>
                <a:cxn ang="0">
                  <a:pos x="333" y="233"/>
                </a:cxn>
                <a:cxn ang="0">
                  <a:pos x="333" y="239"/>
                </a:cxn>
                <a:cxn ang="0">
                  <a:pos x="335" y="246"/>
                </a:cxn>
                <a:cxn ang="0">
                  <a:pos x="333" y="262"/>
                </a:cxn>
                <a:cxn ang="0">
                  <a:pos x="315" y="356"/>
                </a:cxn>
                <a:cxn ang="0">
                  <a:pos x="188" y="303"/>
                </a:cxn>
                <a:cxn ang="0">
                  <a:pos x="2" y="201"/>
                </a:cxn>
              </a:cxnLst>
              <a:rect l="0" t="0" r="r" b="b"/>
              <a:pathLst>
                <a:path w="359" h="357">
                  <a:moveTo>
                    <a:pt x="2" y="201"/>
                  </a:moveTo>
                  <a:lnTo>
                    <a:pt x="2" y="190"/>
                  </a:lnTo>
                  <a:lnTo>
                    <a:pt x="0" y="174"/>
                  </a:lnTo>
                  <a:lnTo>
                    <a:pt x="12" y="160"/>
                  </a:lnTo>
                  <a:lnTo>
                    <a:pt x="143" y="0"/>
                  </a:lnTo>
                  <a:lnTo>
                    <a:pt x="280" y="0"/>
                  </a:lnTo>
                  <a:lnTo>
                    <a:pt x="333" y="22"/>
                  </a:lnTo>
                  <a:lnTo>
                    <a:pt x="346" y="45"/>
                  </a:lnTo>
                  <a:lnTo>
                    <a:pt x="352" y="49"/>
                  </a:lnTo>
                  <a:lnTo>
                    <a:pt x="352" y="63"/>
                  </a:lnTo>
                  <a:lnTo>
                    <a:pt x="358" y="68"/>
                  </a:lnTo>
                  <a:lnTo>
                    <a:pt x="348" y="80"/>
                  </a:lnTo>
                  <a:lnTo>
                    <a:pt x="329" y="98"/>
                  </a:lnTo>
                  <a:lnTo>
                    <a:pt x="321" y="117"/>
                  </a:lnTo>
                  <a:lnTo>
                    <a:pt x="317" y="123"/>
                  </a:lnTo>
                  <a:lnTo>
                    <a:pt x="317" y="131"/>
                  </a:lnTo>
                  <a:lnTo>
                    <a:pt x="313" y="135"/>
                  </a:lnTo>
                  <a:lnTo>
                    <a:pt x="313" y="147"/>
                  </a:lnTo>
                  <a:lnTo>
                    <a:pt x="309" y="149"/>
                  </a:lnTo>
                  <a:lnTo>
                    <a:pt x="309" y="155"/>
                  </a:lnTo>
                  <a:lnTo>
                    <a:pt x="315" y="162"/>
                  </a:lnTo>
                  <a:lnTo>
                    <a:pt x="315" y="172"/>
                  </a:lnTo>
                  <a:lnTo>
                    <a:pt x="313" y="188"/>
                  </a:lnTo>
                  <a:lnTo>
                    <a:pt x="319" y="194"/>
                  </a:lnTo>
                  <a:lnTo>
                    <a:pt x="319" y="205"/>
                  </a:lnTo>
                  <a:lnTo>
                    <a:pt x="321" y="209"/>
                  </a:lnTo>
                  <a:lnTo>
                    <a:pt x="317" y="219"/>
                  </a:lnTo>
                  <a:lnTo>
                    <a:pt x="325" y="225"/>
                  </a:lnTo>
                  <a:lnTo>
                    <a:pt x="333" y="233"/>
                  </a:lnTo>
                  <a:lnTo>
                    <a:pt x="333" y="239"/>
                  </a:lnTo>
                  <a:lnTo>
                    <a:pt x="335" y="246"/>
                  </a:lnTo>
                  <a:lnTo>
                    <a:pt x="333" y="262"/>
                  </a:lnTo>
                  <a:lnTo>
                    <a:pt x="315" y="356"/>
                  </a:lnTo>
                  <a:lnTo>
                    <a:pt x="188" y="303"/>
                  </a:lnTo>
                  <a:lnTo>
                    <a:pt x="2" y="20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8" name="Freeform 629"/>
            <p:cNvSpPr>
              <a:spLocks/>
            </p:cNvSpPr>
            <p:nvPr/>
          </p:nvSpPr>
          <p:spPr bwMode="ltGray">
            <a:xfrm>
              <a:off x="4251325" y="4243388"/>
              <a:ext cx="577850" cy="661987"/>
            </a:xfrm>
            <a:custGeom>
              <a:avLst/>
              <a:gdLst/>
              <a:ahLst/>
              <a:cxnLst>
                <a:cxn ang="0">
                  <a:pos x="2" y="206"/>
                </a:cxn>
                <a:cxn ang="0">
                  <a:pos x="2" y="194"/>
                </a:cxn>
                <a:cxn ang="0">
                  <a:pos x="0" y="178"/>
                </a:cxn>
                <a:cxn ang="0">
                  <a:pos x="12" y="164"/>
                </a:cxn>
                <a:cxn ang="0">
                  <a:pos x="146" y="0"/>
                </a:cxn>
                <a:cxn ang="0">
                  <a:pos x="286" y="0"/>
                </a:cxn>
                <a:cxn ang="0">
                  <a:pos x="340" y="22"/>
                </a:cxn>
                <a:cxn ang="0">
                  <a:pos x="354" y="46"/>
                </a:cxn>
                <a:cxn ang="0">
                  <a:pos x="360" y="50"/>
                </a:cxn>
                <a:cxn ang="0">
                  <a:pos x="360" y="64"/>
                </a:cxn>
                <a:cxn ang="0">
                  <a:pos x="366" y="70"/>
                </a:cxn>
                <a:cxn ang="0">
                  <a:pos x="356" y="82"/>
                </a:cxn>
                <a:cxn ang="0">
                  <a:pos x="336" y="100"/>
                </a:cxn>
                <a:cxn ang="0">
                  <a:pos x="328" y="120"/>
                </a:cxn>
                <a:cxn ang="0">
                  <a:pos x="324" y="126"/>
                </a:cxn>
                <a:cxn ang="0">
                  <a:pos x="324" y="134"/>
                </a:cxn>
                <a:cxn ang="0">
                  <a:pos x="320" y="138"/>
                </a:cxn>
                <a:cxn ang="0">
                  <a:pos x="320" y="150"/>
                </a:cxn>
                <a:cxn ang="0">
                  <a:pos x="316" y="152"/>
                </a:cxn>
                <a:cxn ang="0">
                  <a:pos x="316" y="158"/>
                </a:cxn>
                <a:cxn ang="0">
                  <a:pos x="322" y="166"/>
                </a:cxn>
                <a:cxn ang="0">
                  <a:pos x="322" y="176"/>
                </a:cxn>
                <a:cxn ang="0">
                  <a:pos x="320" y="192"/>
                </a:cxn>
                <a:cxn ang="0">
                  <a:pos x="326" y="190"/>
                </a:cxn>
                <a:cxn ang="0">
                  <a:pos x="326" y="210"/>
                </a:cxn>
                <a:cxn ang="0">
                  <a:pos x="328" y="214"/>
                </a:cxn>
                <a:cxn ang="0">
                  <a:pos x="324" y="224"/>
                </a:cxn>
                <a:cxn ang="0">
                  <a:pos x="332" y="230"/>
                </a:cxn>
                <a:cxn ang="0">
                  <a:pos x="340" y="238"/>
                </a:cxn>
                <a:cxn ang="0">
                  <a:pos x="340" y="244"/>
                </a:cxn>
                <a:cxn ang="0">
                  <a:pos x="342" y="252"/>
                </a:cxn>
                <a:cxn ang="0">
                  <a:pos x="340" y="268"/>
                </a:cxn>
                <a:cxn ang="0">
                  <a:pos x="322" y="364"/>
                </a:cxn>
                <a:cxn ang="0">
                  <a:pos x="192" y="310"/>
                </a:cxn>
                <a:cxn ang="0">
                  <a:pos x="2" y="206"/>
                </a:cxn>
              </a:cxnLst>
              <a:rect l="0" t="0" r="r" b="b"/>
              <a:pathLst>
                <a:path w="367" h="365">
                  <a:moveTo>
                    <a:pt x="2" y="206"/>
                  </a:moveTo>
                  <a:lnTo>
                    <a:pt x="2" y="194"/>
                  </a:lnTo>
                  <a:lnTo>
                    <a:pt x="0" y="178"/>
                  </a:lnTo>
                  <a:lnTo>
                    <a:pt x="12" y="164"/>
                  </a:lnTo>
                  <a:lnTo>
                    <a:pt x="146" y="0"/>
                  </a:lnTo>
                  <a:lnTo>
                    <a:pt x="286" y="0"/>
                  </a:lnTo>
                  <a:lnTo>
                    <a:pt x="340" y="22"/>
                  </a:lnTo>
                  <a:lnTo>
                    <a:pt x="354" y="46"/>
                  </a:lnTo>
                  <a:lnTo>
                    <a:pt x="360" y="50"/>
                  </a:lnTo>
                  <a:lnTo>
                    <a:pt x="360" y="64"/>
                  </a:lnTo>
                  <a:lnTo>
                    <a:pt x="366" y="70"/>
                  </a:lnTo>
                  <a:lnTo>
                    <a:pt x="356" y="82"/>
                  </a:lnTo>
                  <a:lnTo>
                    <a:pt x="336" y="100"/>
                  </a:lnTo>
                  <a:lnTo>
                    <a:pt x="328" y="120"/>
                  </a:lnTo>
                  <a:lnTo>
                    <a:pt x="324" y="126"/>
                  </a:lnTo>
                  <a:lnTo>
                    <a:pt x="324" y="134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16" y="152"/>
                  </a:lnTo>
                  <a:lnTo>
                    <a:pt x="316" y="158"/>
                  </a:lnTo>
                  <a:lnTo>
                    <a:pt x="322" y="166"/>
                  </a:lnTo>
                  <a:lnTo>
                    <a:pt x="322" y="176"/>
                  </a:lnTo>
                  <a:lnTo>
                    <a:pt x="320" y="192"/>
                  </a:lnTo>
                  <a:lnTo>
                    <a:pt x="326" y="190"/>
                  </a:lnTo>
                  <a:lnTo>
                    <a:pt x="326" y="210"/>
                  </a:lnTo>
                  <a:lnTo>
                    <a:pt x="328" y="214"/>
                  </a:lnTo>
                  <a:lnTo>
                    <a:pt x="324" y="224"/>
                  </a:lnTo>
                  <a:lnTo>
                    <a:pt x="332" y="230"/>
                  </a:lnTo>
                  <a:lnTo>
                    <a:pt x="340" y="238"/>
                  </a:lnTo>
                  <a:lnTo>
                    <a:pt x="340" y="244"/>
                  </a:lnTo>
                  <a:lnTo>
                    <a:pt x="342" y="252"/>
                  </a:lnTo>
                  <a:lnTo>
                    <a:pt x="340" y="268"/>
                  </a:lnTo>
                  <a:lnTo>
                    <a:pt x="322" y="364"/>
                  </a:lnTo>
                  <a:lnTo>
                    <a:pt x="192" y="310"/>
                  </a:lnTo>
                  <a:lnTo>
                    <a:pt x="2" y="20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599" name="Freeform 630"/>
            <p:cNvSpPr>
              <a:spLocks/>
            </p:cNvSpPr>
            <p:nvPr/>
          </p:nvSpPr>
          <p:spPr bwMode="ltGray">
            <a:xfrm>
              <a:off x="4506913" y="4713288"/>
              <a:ext cx="347662" cy="309562"/>
            </a:xfrm>
            <a:custGeom>
              <a:avLst/>
              <a:gdLst/>
              <a:ahLst/>
              <a:cxnLst>
                <a:cxn ang="0">
                  <a:pos x="108" y="55"/>
                </a:cxn>
                <a:cxn ang="0">
                  <a:pos x="112" y="59"/>
                </a:cxn>
                <a:cxn ang="0">
                  <a:pos x="112" y="69"/>
                </a:cxn>
                <a:cxn ang="0">
                  <a:pos x="124" y="71"/>
                </a:cxn>
                <a:cxn ang="0">
                  <a:pos x="129" y="78"/>
                </a:cxn>
                <a:cxn ang="0">
                  <a:pos x="133" y="82"/>
                </a:cxn>
                <a:cxn ang="0">
                  <a:pos x="139" y="90"/>
                </a:cxn>
                <a:cxn ang="0">
                  <a:pos x="145" y="90"/>
                </a:cxn>
                <a:cxn ang="0">
                  <a:pos x="151" y="92"/>
                </a:cxn>
                <a:cxn ang="0">
                  <a:pos x="152" y="73"/>
                </a:cxn>
                <a:cxn ang="0">
                  <a:pos x="139" y="71"/>
                </a:cxn>
                <a:cxn ang="0">
                  <a:pos x="131" y="61"/>
                </a:cxn>
                <a:cxn ang="0">
                  <a:pos x="131" y="48"/>
                </a:cxn>
                <a:cxn ang="0">
                  <a:pos x="135" y="48"/>
                </a:cxn>
                <a:cxn ang="0">
                  <a:pos x="137" y="40"/>
                </a:cxn>
                <a:cxn ang="0">
                  <a:pos x="137" y="29"/>
                </a:cxn>
                <a:cxn ang="0">
                  <a:pos x="135" y="25"/>
                </a:cxn>
                <a:cxn ang="0">
                  <a:pos x="141" y="15"/>
                </a:cxn>
                <a:cxn ang="0">
                  <a:pos x="141" y="4"/>
                </a:cxn>
                <a:cxn ang="0">
                  <a:pos x="170" y="2"/>
                </a:cxn>
                <a:cxn ang="0">
                  <a:pos x="174" y="0"/>
                </a:cxn>
                <a:cxn ang="0">
                  <a:pos x="179" y="6"/>
                </a:cxn>
                <a:cxn ang="0">
                  <a:pos x="195" y="19"/>
                </a:cxn>
                <a:cxn ang="0">
                  <a:pos x="214" y="31"/>
                </a:cxn>
                <a:cxn ang="0">
                  <a:pos x="220" y="42"/>
                </a:cxn>
                <a:cxn ang="0">
                  <a:pos x="218" y="48"/>
                </a:cxn>
                <a:cxn ang="0">
                  <a:pos x="214" y="52"/>
                </a:cxn>
                <a:cxn ang="0">
                  <a:pos x="216" y="61"/>
                </a:cxn>
                <a:cxn ang="0">
                  <a:pos x="212" y="65"/>
                </a:cxn>
                <a:cxn ang="0">
                  <a:pos x="208" y="73"/>
                </a:cxn>
                <a:cxn ang="0">
                  <a:pos x="212" y="80"/>
                </a:cxn>
                <a:cxn ang="0">
                  <a:pos x="206" y="84"/>
                </a:cxn>
                <a:cxn ang="0">
                  <a:pos x="203" y="88"/>
                </a:cxn>
                <a:cxn ang="0">
                  <a:pos x="203" y="97"/>
                </a:cxn>
                <a:cxn ang="0">
                  <a:pos x="203" y="105"/>
                </a:cxn>
                <a:cxn ang="0">
                  <a:pos x="158" y="118"/>
                </a:cxn>
                <a:cxn ang="0">
                  <a:pos x="158" y="134"/>
                </a:cxn>
                <a:cxn ang="0">
                  <a:pos x="149" y="134"/>
                </a:cxn>
                <a:cxn ang="0">
                  <a:pos x="141" y="132"/>
                </a:cxn>
                <a:cxn ang="0">
                  <a:pos x="131" y="134"/>
                </a:cxn>
                <a:cxn ang="0">
                  <a:pos x="125" y="141"/>
                </a:cxn>
                <a:cxn ang="0">
                  <a:pos x="125" y="145"/>
                </a:cxn>
                <a:cxn ang="0">
                  <a:pos x="120" y="151"/>
                </a:cxn>
                <a:cxn ang="0">
                  <a:pos x="106" y="160"/>
                </a:cxn>
                <a:cxn ang="0">
                  <a:pos x="93" y="170"/>
                </a:cxn>
                <a:cxn ang="0">
                  <a:pos x="75" y="164"/>
                </a:cxn>
                <a:cxn ang="0">
                  <a:pos x="56" y="159"/>
                </a:cxn>
                <a:cxn ang="0">
                  <a:pos x="29" y="164"/>
                </a:cxn>
                <a:cxn ang="0">
                  <a:pos x="0" y="132"/>
                </a:cxn>
                <a:cxn ang="0">
                  <a:pos x="10" y="69"/>
                </a:cxn>
                <a:cxn ang="0">
                  <a:pos x="52" y="38"/>
                </a:cxn>
                <a:cxn ang="0">
                  <a:pos x="58" y="38"/>
                </a:cxn>
                <a:cxn ang="0">
                  <a:pos x="62" y="46"/>
                </a:cxn>
                <a:cxn ang="0">
                  <a:pos x="64" y="52"/>
                </a:cxn>
                <a:cxn ang="0">
                  <a:pos x="68" y="48"/>
                </a:cxn>
                <a:cxn ang="0">
                  <a:pos x="79" y="48"/>
                </a:cxn>
                <a:cxn ang="0">
                  <a:pos x="81" y="57"/>
                </a:cxn>
                <a:cxn ang="0">
                  <a:pos x="91" y="59"/>
                </a:cxn>
                <a:cxn ang="0">
                  <a:pos x="102" y="61"/>
                </a:cxn>
                <a:cxn ang="0">
                  <a:pos x="108" y="55"/>
                </a:cxn>
              </a:cxnLst>
              <a:rect l="0" t="0" r="r" b="b"/>
              <a:pathLst>
                <a:path w="221" h="171">
                  <a:moveTo>
                    <a:pt x="108" y="55"/>
                  </a:moveTo>
                  <a:lnTo>
                    <a:pt x="112" y="59"/>
                  </a:lnTo>
                  <a:lnTo>
                    <a:pt x="112" y="69"/>
                  </a:lnTo>
                  <a:lnTo>
                    <a:pt x="124" y="71"/>
                  </a:lnTo>
                  <a:lnTo>
                    <a:pt x="129" y="78"/>
                  </a:lnTo>
                  <a:lnTo>
                    <a:pt x="133" y="82"/>
                  </a:lnTo>
                  <a:lnTo>
                    <a:pt x="139" y="90"/>
                  </a:lnTo>
                  <a:lnTo>
                    <a:pt x="145" y="90"/>
                  </a:lnTo>
                  <a:lnTo>
                    <a:pt x="151" y="92"/>
                  </a:lnTo>
                  <a:lnTo>
                    <a:pt x="152" y="73"/>
                  </a:lnTo>
                  <a:lnTo>
                    <a:pt x="139" y="71"/>
                  </a:lnTo>
                  <a:lnTo>
                    <a:pt x="131" y="61"/>
                  </a:lnTo>
                  <a:lnTo>
                    <a:pt x="131" y="48"/>
                  </a:lnTo>
                  <a:lnTo>
                    <a:pt x="135" y="48"/>
                  </a:lnTo>
                  <a:lnTo>
                    <a:pt x="137" y="40"/>
                  </a:lnTo>
                  <a:lnTo>
                    <a:pt x="137" y="29"/>
                  </a:lnTo>
                  <a:lnTo>
                    <a:pt x="135" y="25"/>
                  </a:lnTo>
                  <a:lnTo>
                    <a:pt x="141" y="15"/>
                  </a:lnTo>
                  <a:lnTo>
                    <a:pt x="141" y="4"/>
                  </a:lnTo>
                  <a:lnTo>
                    <a:pt x="170" y="2"/>
                  </a:lnTo>
                  <a:lnTo>
                    <a:pt x="174" y="0"/>
                  </a:lnTo>
                  <a:lnTo>
                    <a:pt x="179" y="6"/>
                  </a:lnTo>
                  <a:lnTo>
                    <a:pt x="195" y="19"/>
                  </a:lnTo>
                  <a:lnTo>
                    <a:pt x="214" y="31"/>
                  </a:lnTo>
                  <a:lnTo>
                    <a:pt x="220" y="42"/>
                  </a:lnTo>
                  <a:lnTo>
                    <a:pt x="218" y="48"/>
                  </a:lnTo>
                  <a:lnTo>
                    <a:pt x="214" y="52"/>
                  </a:lnTo>
                  <a:lnTo>
                    <a:pt x="216" y="61"/>
                  </a:lnTo>
                  <a:lnTo>
                    <a:pt x="212" y="65"/>
                  </a:lnTo>
                  <a:lnTo>
                    <a:pt x="208" y="73"/>
                  </a:lnTo>
                  <a:lnTo>
                    <a:pt x="212" y="80"/>
                  </a:lnTo>
                  <a:lnTo>
                    <a:pt x="206" y="84"/>
                  </a:lnTo>
                  <a:lnTo>
                    <a:pt x="203" y="88"/>
                  </a:lnTo>
                  <a:lnTo>
                    <a:pt x="203" y="97"/>
                  </a:lnTo>
                  <a:lnTo>
                    <a:pt x="203" y="105"/>
                  </a:lnTo>
                  <a:lnTo>
                    <a:pt x="158" y="118"/>
                  </a:lnTo>
                  <a:lnTo>
                    <a:pt x="158" y="134"/>
                  </a:lnTo>
                  <a:lnTo>
                    <a:pt x="149" y="134"/>
                  </a:lnTo>
                  <a:lnTo>
                    <a:pt x="141" y="132"/>
                  </a:lnTo>
                  <a:lnTo>
                    <a:pt x="131" y="134"/>
                  </a:lnTo>
                  <a:lnTo>
                    <a:pt x="125" y="141"/>
                  </a:lnTo>
                  <a:lnTo>
                    <a:pt x="125" y="145"/>
                  </a:lnTo>
                  <a:lnTo>
                    <a:pt x="120" y="151"/>
                  </a:lnTo>
                  <a:lnTo>
                    <a:pt x="106" y="160"/>
                  </a:lnTo>
                  <a:lnTo>
                    <a:pt x="93" y="170"/>
                  </a:lnTo>
                  <a:lnTo>
                    <a:pt x="75" y="164"/>
                  </a:lnTo>
                  <a:lnTo>
                    <a:pt x="56" y="159"/>
                  </a:lnTo>
                  <a:lnTo>
                    <a:pt x="29" y="164"/>
                  </a:lnTo>
                  <a:lnTo>
                    <a:pt x="0" y="132"/>
                  </a:lnTo>
                  <a:lnTo>
                    <a:pt x="10" y="69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2" y="46"/>
                  </a:lnTo>
                  <a:lnTo>
                    <a:pt x="64" y="52"/>
                  </a:lnTo>
                  <a:lnTo>
                    <a:pt x="68" y="48"/>
                  </a:lnTo>
                  <a:lnTo>
                    <a:pt x="79" y="48"/>
                  </a:lnTo>
                  <a:lnTo>
                    <a:pt x="81" y="57"/>
                  </a:lnTo>
                  <a:lnTo>
                    <a:pt x="91" y="59"/>
                  </a:lnTo>
                  <a:lnTo>
                    <a:pt x="102" y="61"/>
                  </a:lnTo>
                  <a:lnTo>
                    <a:pt x="108" y="5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0" name="Freeform 631"/>
            <p:cNvSpPr>
              <a:spLocks/>
            </p:cNvSpPr>
            <p:nvPr/>
          </p:nvSpPr>
          <p:spPr bwMode="ltGray">
            <a:xfrm>
              <a:off x="4503738" y="4711700"/>
              <a:ext cx="363537" cy="325438"/>
            </a:xfrm>
            <a:custGeom>
              <a:avLst/>
              <a:gdLst/>
              <a:ahLst/>
              <a:cxnLst>
                <a:cxn ang="0">
                  <a:pos x="112" y="58"/>
                </a:cxn>
                <a:cxn ang="0">
                  <a:pos x="116" y="62"/>
                </a:cxn>
                <a:cxn ang="0">
                  <a:pos x="116" y="72"/>
                </a:cxn>
                <a:cxn ang="0">
                  <a:pos x="128" y="74"/>
                </a:cxn>
                <a:cxn ang="0">
                  <a:pos x="134" y="82"/>
                </a:cxn>
                <a:cxn ang="0">
                  <a:pos x="138" y="86"/>
                </a:cxn>
                <a:cxn ang="0">
                  <a:pos x="144" y="94"/>
                </a:cxn>
                <a:cxn ang="0">
                  <a:pos x="150" y="94"/>
                </a:cxn>
                <a:cxn ang="0">
                  <a:pos x="156" y="96"/>
                </a:cxn>
                <a:cxn ang="0">
                  <a:pos x="158" y="76"/>
                </a:cxn>
                <a:cxn ang="0">
                  <a:pos x="144" y="74"/>
                </a:cxn>
                <a:cxn ang="0">
                  <a:pos x="136" y="64"/>
                </a:cxn>
                <a:cxn ang="0">
                  <a:pos x="136" y="50"/>
                </a:cxn>
                <a:cxn ang="0">
                  <a:pos x="140" y="50"/>
                </a:cxn>
                <a:cxn ang="0">
                  <a:pos x="142" y="42"/>
                </a:cxn>
                <a:cxn ang="0">
                  <a:pos x="142" y="30"/>
                </a:cxn>
                <a:cxn ang="0">
                  <a:pos x="140" y="26"/>
                </a:cxn>
                <a:cxn ang="0">
                  <a:pos x="146" y="16"/>
                </a:cxn>
                <a:cxn ang="0">
                  <a:pos x="146" y="4"/>
                </a:cxn>
                <a:cxn ang="0">
                  <a:pos x="176" y="2"/>
                </a:cxn>
                <a:cxn ang="0">
                  <a:pos x="180" y="0"/>
                </a:cxn>
                <a:cxn ang="0">
                  <a:pos x="186" y="6"/>
                </a:cxn>
                <a:cxn ang="0">
                  <a:pos x="202" y="20"/>
                </a:cxn>
                <a:cxn ang="0">
                  <a:pos x="222" y="32"/>
                </a:cxn>
                <a:cxn ang="0">
                  <a:pos x="228" y="44"/>
                </a:cxn>
                <a:cxn ang="0">
                  <a:pos x="226" y="50"/>
                </a:cxn>
                <a:cxn ang="0">
                  <a:pos x="222" y="54"/>
                </a:cxn>
                <a:cxn ang="0">
                  <a:pos x="224" y="64"/>
                </a:cxn>
                <a:cxn ang="0">
                  <a:pos x="220" y="68"/>
                </a:cxn>
                <a:cxn ang="0">
                  <a:pos x="216" y="76"/>
                </a:cxn>
                <a:cxn ang="0">
                  <a:pos x="220" y="84"/>
                </a:cxn>
                <a:cxn ang="0">
                  <a:pos x="214" y="88"/>
                </a:cxn>
                <a:cxn ang="0">
                  <a:pos x="210" y="92"/>
                </a:cxn>
                <a:cxn ang="0">
                  <a:pos x="210" y="102"/>
                </a:cxn>
                <a:cxn ang="0">
                  <a:pos x="210" y="110"/>
                </a:cxn>
                <a:cxn ang="0">
                  <a:pos x="164" y="124"/>
                </a:cxn>
                <a:cxn ang="0">
                  <a:pos x="164" y="140"/>
                </a:cxn>
                <a:cxn ang="0">
                  <a:pos x="154" y="140"/>
                </a:cxn>
                <a:cxn ang="0">
                  <a:pos x="146" y="138"/>
                </a:cxn>
                <a:cxn ang="0">
                  <a:pos x="136" y="140"/>
                </a:cxn>
                <a:cxn ang="0">
                  <a:pos x="130" y="148"/>
                </a:cxn>
                <a:cxn ang="0">
                  <a:pos x="130" y="152"/>
                </a:cxn>
                <a:cxn ang="0">
                  <a:pos x="124" y="158"/>
                </a:cxn>
                <a:cxn ang="0">
                  <a:pos x="110" y="168"/>
                </a:cxn>
                <a:cxn ang="0">
                  <a:pos x="96" y="178"/>
                </a:cxn>
                <a:cxn ang="0">
                  <a:pos x="78" y="172"/>
                </a:cxn>
                <a:cxn ang="0">
                  <a:pos x="58" y="166"/>
                </a:cxn>
                <a:cxn ang="0">
                  <a:pos x="30" y="172"/>
                </a:cxn>
                <a:cxn ang="0">
                  <a:pos x="0" y="138"/>
                </a:cxn>
                <a:cxn ang="0">
                  <a:pos x="10" y="72"/>
                </a:cxn>
                <a:cxn ang="0">
                  <a:pos x="54" y="40"/>
                </a:cxn>
                <a:cxn ang="0">
                  <a:pos x="60" y="4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82" y="50"/>
                </a:cxn>
                <a:cxn ang="0">
                  <a:pos x="84" y="60"/>
                </a:cxn>
                <a:cxn ang="0">
                  <a:pos x="94" y="62"/>
                </a:cxn>
                <a:cxn ang="0">
                  <a:pos x="106" y="64"/>
                </a:cxn>
                <a:cxn ang="0">
                  <a:pos x="112" y="58"/>
                </a:cxn>
              </a:cxnLst>
              <a:rect l="0" t="0" r="r" b="b"/>
              <a:pathLst>
                <a:path w="229" h="179">
                  <a:moveTo>
                    <a:pt x="112" y="58"/>
                  </a:moveTo>
                  <a:lnTo>
                    <a:pt x="116" y="62"/>
                  </a:lnTo>
                  <a:lnTo>
                    <a:pt x="116" y="72"/>
                  </a:lnTo>
                  <a:lnTo>
                    <a:pt x="128" y="74"/>
                  </a:lnTo>
                  <a:lnTo>
                    <a:pt x="134" y="82"/>
                  </a:lnTo>
                  <a:lnTo>
                    <a:pt x="138" y="86"/>
                  </a:lnTo>
                  <a:lnTo>
                    <a:pt x="144" y="94"/>
                  </a:lnTo>
                  <a:lnTo>
                    <a:pt x="150" y="94"/>
                  </a:lnTo>
                  <a:lnTo>
                    <a:pt x="156" y="96"/>
                  </a:lnTo>
                  <a:lnTo>
                    <a:pt x="158" y="76"/>
                  </a:lnTo>
                  <a:lnTo>
                    <a:pt x="144" y="74"/>
                  </a:lnTo>
                  <a:lnTo>
                    <a:pt x="136" y="64"/>
                  </a:lnTo>
                  <a:lnTo>
                    <a:pt x="136" y="50"/>
                  </a:lnTo>
                  <a:lnTo>
                    <a:pt x="140" y="50"/>
                  </a:lnTo>
                  <a:lnTo>
                    <a:pt x="142" y="42"/>
                  </a:lnTo>
                  <a:lnTo>
                    <a:pt x="142" y="30"/>
                  </a:lnTo>
                  <a:lnTo>
                    <a:pt x="140" y="26"/>
                  </a:lnTo>
                  <a:lnTo>
                    <a:pt x="146" y="16"/>
                  </a:lnTo>
                  <a:lnTo>
                    <a:pt x="146" y="4"/>
                  </a:lnTo>
                  <a:lnTo>
                    <a:pt x="176" y="2"/>
                  </a:lnTo>
                  <a:lnTo>
                    <a:pt x="180" y="0"/>
                  </a:lnTo>
                  <a:lnTo>
                    <a:pt x="186" y="6"/>
                  </a:lnTo>
                  <a:lnTo>
                    <a:pt x="202" y="20"/>
                  </a:lnTo>
                  <a:lnTo>
                    <a:pt x="222" y="32"/>
                  </a:lnTo>
                  <a:lnTo>
                    <a:pt x="228" y="44"/>
                  </a:lnTo>
                  <a:lnTo>
                    <a:pt x="226" y="50"/>
                  </a:lnTo>
                  <a:lnTo>
                    <a:pt x="222" y="54"/>
                  </a:lnTo>
                  <a:lnTo>
                    <a:pt x="224" y="64"/>
                  </a:lnTo>
                  <a:lnTo>
                    <a:pt x="220" y="68"/>
                  </a:lnTo>
                  <a:lnTo>
                    <a:pt x="216" y="76"/>
                  </a:lnTo>
                  <a:lnTo>
                    <a:pt x="220" y="84"/>
                  </a:lnTo>
                  <a:lnTo>
                    <a:pt x="214" y="88"/>
                  </a:lnTo>
                  <a:lnTo>
                    <a:pt x="210" y="92"/>
                  </a:lnTo>
                  <a:lnTo>
                    <a:pt x="210" y="102"/>
                  </a:lnTo>
                  <a:lnTo>
                    <a:pt x="210" y="110"/>
                  </a:lnTo>
                  <a:lnTo>
                    <a:pt x="164" y="124"/>
                  </a:lnTo>
                  <a:lnTo>
                    <a:pt x="164" y="140"/>
                  </a:lnTo>
                  <a:lnTo>
                    <a:pt x="154" y="140"/>
                  </a:lnTo>
                  <a:lnTo>
                    <a:pt x="146" y="138"/>
                  </a:lnTo>
                  <a:lnTo>
                    <a:pt x="136" y="140"/>
                  </a:lnTo>
                  <a:lnTo>
                    <a:pt x="130" y="148"/>
                  </a:lnTo>
                  <a:lnTo>
                    <a:pt x="130" y="152"/>
                  </a:lnTo>
                  <a:lnTo>
                    <a:pt x="124" y="158"/>
                  </a:lnTo>
                  <a:lnTo>
                    <a:pt x="110" y="168"/>
                  </a:lnTo>
                  <a:lnTo>
                    <a:pt x="96" y="178"/>
                  </a:lnTo>
                  <a:lnTo>
                    <a:pt x="78" y="172"/>
                  </a:lnTo>
                  <a:lnTo>
                    <a:pt x="58" y="166"/>
                  </a:lnTo>
                  <a:lnTo>
                    <a:pt x="30" y="172"/>
                  </a:lnTo>
                  <a:lnTo>
                    <a:pt x="0" y="138"/>
                  </a:lnTo>
                  <a:lnTo>
                    <a:pt x="10" y="72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4" y="62"/>
                  </a:lnTo>
                  <a:lnTo>
                    <a:pt x="106" y="64"/>
                  </a:lnTo>
                  <a:lnTo>
                    <a:pt x="112" y="5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1" name="Freeform 632"/>
            <p:cNvSpPr>
              <a:spLocks/>
            </p:cNvSpPr>
            <p:nvPr/>
          </p:nvSpPr>
          <p:spPr bwMode="ltGray">
            <a:xfrm>
              <a:off x="4233863" y="4962525"/>
              <a:ext cx="361950" cy="3984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6" y="10"/>
                </a:cxn>
                <a:cxn ang="0">
                  <a:pos x="199" y="29"/>
                </a:cxn>
                <a:cxn ang="0">
                  <a:pos x="214" y="23"/>
                </a:cxn>
                <a:cxn ang="0">
                  <a:pos x="228" y="27"/>
                </a:cxn>
                <a:cxn ang="0">
                  <a:pos x="218" y="35"/>
                </a:cxn>
                <a:cxn ang="0">
                  <a:pos x="209" y="39"/>
                </a:cxn>
                <a:cxn ang="0">
                  <a:pos x="158" y="37"/>
                </a:cxn>
                <a:cxn ang="0">
                  <a:pos x="155" y="102"/>
                </a:cxn>
                <a:cxn ang="0">
                  <a:pos x="147" y="104"/>
                </a:cxn>
                <a:cxn ang="0">
                  <a:pos x="139" y="102"/>
                </a:cxn>
                <a:cxn ang="0">
                  <a:pos x="133" y="210"/>
                </a:cxn>
                <a:cxn ang="0">
                  <a:pos x="120" y="218"/>
                </a:cxn>
                <a:cxn ang="0">
                  <a:pos x="114" y="218"/>
                </a:cxn>
                <a:cxn ang="0">
                  <a:pos x="108" y="216"/>
                </a:cxn>
                <a:cxn ang="0">
                  <a:pos x="97" y="218"/>
                </a:cxn>
                <a:cxn ang="0">
                  <a:pos x="93" y="216"/>
                </a:cxn>
                <a:cxn ang="0">
                  <a:pos x="89" y="214"/>
                </a:cxn>
                <a:cxn ang="0">
                  <a:pos x="87" y="208"/>
                </a:cxn>
                <a:cxn ang="0">
                  <a:pos x="87" y="204"/>
                </a:cxn>
                <a:cxn ang="0">
                  <a:pos x="81" y="204"/>
                </a:cxn>
                <a:cxn ang="0">
                  <a:pos x="81" y="210"/>
                </a:cxn>
                <a:cxn ang="0">
                  <a:pos x="75" y="210"/>
                </a:cxn>
                <a:cxn ang="0">
                  <a:pos x="70" y="206"/>
                </a:cxn>
                <a:cxn ang="0">
                  <a:pos x="58" y="193"/>
                </a:cxn>
                <a:cxn ang="0">
                  <a:pos x="54" y="181"/>
                </a:cxn>
                <a:cxn ang="0">
                  <a:pos x="54" y="179"/>
                </a:cxn>
                <a:cxn ang="0">
                  <a:pos x="58" y="176"/>
                </a:cxn>
                <a:cxn ang="0">
                  <a:pos x="50" y="172"/>
                </a:cxn>
                <a:cxn ang="0">
                  <a:pos x="52" y="166"/>
                </a:cxn>
                <a:cxn ang="0">
                  <a:pos x="50" y="152"/>
                </a:cxn>
                <a:cxn ang="0">
                  <a:pos x="44" y="131"/>
                </a:cxn>
                <a:cxn ang="0">
                  <a:pos x="46" y="123"/>
                </a:cxn>
                <a:cxn ang="0">
                  <a:pos x="43" y="118"/>
                </a:cxn>
                <a:cxn ang="0">
                  <a:pos x="41" y="110"/>
                </a:cxn>
                <a:cxn ang="0">
                  <a:pos x="44" y="104"/>
                </a:cxn>
                <a:cxn ang="0">
                  <a:pos x="41" y="100"/>
                </a:cxn>
                <a:cxn ang="0">
                  <a:pos x="27" y="77"/>
                </a:cxn>
                <a:cxn ang="0">
                  <a:pos x="23" y="62"/>
                </a:cxn>
                <a:cxn ang="0">
                  <a:pos x="17" y="46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10" y="0"/>
                </a:cxn>
              </a:cxnLst>
              <a:rect l="0" t="0" r="r" b="b"/>
              <a:pathLst>
                <a:path w="229" h="219">
                  <a:moveTo>
                    <a:pt x="10" y="0"/>
                  </a:moveTo>
                  <a:lnTo>
                    <a:pt x="166" y="10"/>
                  </a:lnTo>
                  <a:lnTo>
                    <a:pt x="199" y="29"/>
                  </a:lnTo>
                  <a:lnTo>
                    <a:pt x="214" y="23"/>
                  </a:lnTo>
                  <a:lnTo>
                    <a:pt x="228" y="27"/>
                  </a:lnTo>
                  <a:lnTo>
                    <a:pt x="218" y="35"/>
                  </a:lnTo>
                  <a:lnTo>
                    <a:pt x="209" y="39"/>
                  </a:lnTo>
                  <a:lnTo>
                    <a:pt x="158" y="37"/>
                  </a:lnTo>
                  <a:lnTo>
                    <a:pt x="155" y="102"/>
                  </a:lnTo>
                  <a:lnTo>
                    <a:pt x="147" y="104"/>
                  </a:lnTo>
                  <a:lnTo>
                    <a:pt x="139" y="102"/>
                  </a:lnTo>
                  <a:lnTo>
                    <a:pt x="133" y="210"/>
                  </a:lnTo>
                  <a:lnTo>
                    <a:pt x="120" y="218"/>
                  </a:lnTo>
                  <a:lnTo>
                    <a:pt x="114" y="218"/>
                  </a:lnTo>
                  <a:lnTo>
                    <a:pt x="108" y="216"/>
                  </a:lnTo>
                  <a:lnTo>
                    <a:pt x="97" y="218"/>
                  </a:lnTo>
                  <a:lnTo>
                    <a:pt x="93" y="216"/>
                  </a:lnTo>
                  <a:lnTo>
                    <a:pt x="89" y="214"/>
                  </a:lnTo>
                  <a:lnTo>
                    <a:pt x="87" y="208"/>
                  </a:lnTo>
                  <a:lnTo>
                    <a:pt x="87" y="204"/>
                  </a:lnTo>
                  <a:lnTo>
                    <a:pt x="81" y="204"/>
                  </a:lnTo>
                  <a:lnTo>
                    <a:pt x="81" y="210"/>
                  </a:lnTo>
                  <a:lnTo>
                    <a:pt x="75" y="210"/>
                  </a:lnTo>
                  <a:lnTo>
                    <a:pt x="70" y="206"/>
                  </a:lnTo>
                  <a:lnTo>
                    <a:pt x="58" y="19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8" y="176"/>
                  </a:lnTo>
                  <a:lnTo>
                    <a:pt x="50" y="172"/>
                  </a:lnTo>
                  <a:lnTo>
                    <a:pt x="52" y="166"/>
                  </a:lnTo>
                  <a:lnTo>
                    <a:pt x="50" y="152"/>
                  </a:lnTo>
                  <a:lnTo>
                    <a:pt x="44" y="131"/>
                  </a:lnTo>
                  <a:lnTo>
                    <a:pt x="46" y="123"/>
                  </a:lnTo>
                  <a:lnTo>
                    <a:pt x="43" y="118"/>
                  </a:lnTo>
                  <a:lnTo>
                    <a:pt x="41" y="110"/>
                  </a:lnTo>
                  <a:lnTo>
                    <a:pt x="44" y="104"/>
                  </a:lnTo>
                  <a:lnTo>
                    <a:pt x="41" y="100"/>
                  </a:lnTo>
                  <a:lnTo>
                    <a:pt x="27" y="77"/>
                  </a:lnTo>
                  <a:lnTo>
                    <a:pt x="23" y="62"/>
                  </a:lnTo>
                  <a:lnTo>
                    <a:pt x="17" y="46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2" name="Freeform 633"/>
            <p:cNvSpPr>
              <a:spLocks/>
            </p:cNvSpPr>
            <p:nvPr/>
          </p:nvSpPr>
          <p:spPr bwMode="ltGray">
            <a:xfrm>
              <a:off x="4233863" y="4960938"/>
              <a:ext cx="373062" cy="412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2" y="10"/>
                </a:cxn>
                <a:cxn ang="0">
                  <a:pos x="206" y="30"/>
                </a:cxn>
                <a:cxn ang="0">
                  <a:pos x="222" y="24"/>
                </a:cxn>
                <a:cxn ang="0">
                  <a:pos x="236" y="28"/>
                </a:cxn>
                <a:cxn ang="0">
                  <a:pos x="226" y="36"/>
                </a:cxn>
                <a:cxn ang="0">
                  <a:pos x="216" y="40"/>
                </a:cxn>
                <a:cxn ang="0">
                  <a:pos x="164" y="38"/>
                </a:cxn>
                <a:cxn ang="0">
                  <a:pos x="160" y="106"/>
                </a:cxn>
                <a:cxn ang="0">
                  <a:pos x="152" y="108"/>
                </a:cxn>
                <a:cxn ang="0">
                  <a:pos x="144" y="106"/>
                </a:cxn>
                <a:cxn ang="0">
                  <a:pos x="138" y="218"/>
                </a:cxn>
                <a:cxn ang="0">
                  <a:pos x="124" y="226"/>
                </a:cxn>
                <a:cxn ang="0">
                  <a:pos x="118" y="226"/>
                </a:cxn>
                <a:cxn ang="0">
                  <a:pos x="112" y="224"/>
                </a:cxn>
                <a:cxn ang="0">
                  <a:pos x="100" y="226"/>
                </a:cxn>
                <a:cxn ang="0">
                  <a:pos x="96" y="224"/>
                </a:cxn>
                <a:cxn ang="0">
                  <a:pos x="92" y="222"/>
                </a:cxn>
                <a:cxn ang="0">
                  <a:pos x="90" y="216"/>
                </a:cxn>
                <a:cxn ang="0">
                  <a:pos x="90" y="212"/>
                </a:cxn>
                <a:cxn ang="0">
                  <a:pos x="84" y="212"/>
                </a:cxn>
                <a:cxn ang="0">
                  <a:pos x="84" y="218"/>
                </a:cxn>
                <a:cxn ang="0">
                  <a:pos x="78" y="218"/>
                </a:cxn>
                <a:cxn ang="0">
                  <a:pos x="72" y="214"/>
                </a:cxn>
                <a:cxn ang="0">
                  <a:pos x="60" y="200"/>
                </a:cxn>
                <a:cxn ang="0">
                  <a:pos x="56" y="188"/>
                </a:cxn>
                <a:cxn ang="0">
                  <a:pos x="56" y="186"/>
                </a:cxn>
                <a:cxn ang="0">
                  <a:pos x="60" y="182"/>
                </a:cxn>
                <a:cxn ang="0">
                  <a:pos x="52" y="178"/>
                </a:cxn>
                <a:cxn ang="0">
                  <a:pos x="54" y="172"/>
                </a:cxn>
                <a:cxn ang="0">
                  <a:pos x="52" y="158"/>
                </a:cxn>
                <a:cxn ang="0">
                  <a:pos x="46" y="136"/>
                </a:cxn>
                <a:cxn ang="0">
                  <a:pos x="48" y="128"/>
                </a:cxn>
                <a:cxn ang="0">
                  <a:pos x="44" y="122"/>
                </a:cxn>
                <a:cxn ang="0">
                  <a:pos x="42" y="114"/>
                </a:cxn>
                <a:cxn ang="0">
                  <a:pos x="46" y="108"/>
                </a:cxn>
                <a:cxn ang="0">
                  <a:pos x="42" y="104"/>
                </a:cxn>
                <a:cxn ang="0">
                  <a:pos x="28" y="80"/>
                </a:cxn>
                <a:cxn ang="0">
                  <a:pos x="24" y="64"/>
                </a:cxn>
                <a:cxn ang="0">
                  <a:pos x="18" y="48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10" y="0"/>
                </a:cxn>
              </a:cxnLst>
              <a:rect l="0" t="0" r="r" b="b"/>
              <a:pathLst>
                <a:path w="237" h="227">
                  <a:moveTo>
                    <a:pt x="10" y="0"/>
                  </a:moveTo>
                  <a:lnTo>
                    <a:pt x="172" y="10"/>
                  </a:lnTo>
                  <a:lnTo>
                    <a:pt x="206" y="30"/>
                  </a:lnTo>
                  <a:lnTo>
                    <a:pt x="222" y="24"/>
                  </a:lnTo>
                  <a:lnTo>
                    <a:pt x="236" y="28"/>
                  </a:lnTo>
                  <a:lnTo>
                    <a:pt x="226" y="36"/>
                  </a:lnTo>
                  <a:lnTo>
                    <a:pt x="216" y="40"/>
                  </a:lnTo>
                  <a:lnTo>
                    <a:pt x="164" y="38"/>
                  </a:lnTo>
                  <a:lnTo>
                    <a:pt x="160" y="106"/>
                  </a:lnTo>
                  <a:lnTo>
                    <a:pt x="152" y="108"/>
                  </a:lnTo>
                  <a:lnTo>
                    <a:pt x="144" y="106"/>
                  </a:lnTo>
                  <a:lnTo>
                    <a:pt x="138" y="218"/>
                  </a:lnTo>
                  <a:lnTo>
                    <a:pt x="124" y="226"/>
                  </a:lnTo>
                  <a:lnTo>
                    <a:pt x="118" y="226"/>
                  </a:lnTo>
                  <a:lnTo>
                    <a:pt x="112" y="224"/>
                  </a:lnTo>
                  <a:lnTo>
                    <a:pt x="100" y="226"/>
                  </a:lnTo>
                  <a:lnTo>
                    <a:pt x="96" y="224"/>
                  </a:lnTo>
                  <a:lnTo>
                    <a:pt x="92" y="222"/>
                  </a:lnTo>
                  <a:lnTo>
                    <a:pt x="90" y="216"/>
                  </a:lnTo>
                  <a:lnTo>
                    <a:pt x="90" y="212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78" y="218"/>
                  </a:lnTo>
                  <a:lnTo>
                    <a:pt x="72" y="214"/>
                  </a:lnTo>
                  <a:lnTo>
                    <a:pt x="60" y="200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60" y="182"/>
                  </a:lnTo>
                  <a:lnTo>
                    <a:pt x="52" y="178"/>
                  </a:lnTo>
                  <a:lnTo>
                    <a:pt x="54" y="172"/>
                  </a:lnTo>
                  <a:lnTo>
                    <a:pt x="52" y="158"/>
                  </a:lnTo>
                  <a:lnTo>
                    <a:pt x="46" y="136"/>
                  </a:lnTo>
                  <a:lnTo>
                    <a:pt x="48" y="128"/>
                  </a:lnTo>
                  <a:lnTo>
                    <a:pt x="44" y="122"/>
                  </a:lnTo>
                  <a:lnTo>
                    <a:pt x="42" y="114"/>
                  </a:lnTo>
                  <a:lnTo>
                    <a:pt x="46" y="108"/>
                  </a:lnTo>
                  <a:lnTo>
                    <a:pt x="42" y="104"/>
                  </a:lnTo>
                  <a:lnTo>
                    <a:pt x="28" y="80"/>
                  </a:lnTo>
                  <a:lnTo>
                    <a:pt x="24" y="64"/>
                  </a:lnTo>
                  <a:lnTo>
                    <a:pt x="18" y="4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3" name="Freeform 634"/>
            <p:cNvSpPr>
              <a:spLocks/>
            </p:cNvSpPr>
            <p:nvPr/>
          </p:nvSpPr>
          <p:spPr bwMode="ltGray">
            <a:xfrm>
              <a:off x="4222750" y="4286250"/>
              <a:ext cx="227013" cy="288925"/>
            </a:xfrm>
            <a:custGeom>
              <a:avLst/>
              <a:gdLst/>
              <a:ahLst/>
              <a:cxnLst>
                <a:cxn ang="0">
                  <a:pos x="138" y="4"/>
                </a:cxn>
                <a:cxn ang="0">
                  <a:pos x="142" y="19"/>
                </a:cxn>
                <a:cxn ang="0">
                  <a:pos x="125" y="51"/>
                </a:cxn>
                <a:cxn ang="0">
                  <a:pos x="125" y="63"/>
                </a:cxn>
                <a:cxn ang="0">
                  <a:pos x="129" y="65"/>
                </a:cxn>
                <a:cxn ang="0">
                  <a:pos x="119" y="74"/>
                </a:cxn>
                <a:cxn ang="0">
                  <a:pos x="119" y="88"/>
                </a:cxn>
                <a:cxn ang="0">
                  <a:pos x="110" y="89"/>
                </a:cxn>
                <a:cxn ang="0">
                  <a:pos x="106" y="93"/>
                </a:cxn>
                <a:cxn ang="0">
                  <a:pos x="102" y="103"/>
                </a:cxn>
                <a:cxn ang="0">
                  <a:pos x="95" y="110"/>
                </a:cxn>
                <a:cxn ang="0">
                  <a:pos x="93" y="126"/>
                </a:cxn>
                <a:cxn ang="0">
                  <a:pos x="89" y="131"/>
                </a:cxn>
                <a:cxn ang="0">
                  <a:pos x="83" y="139"/>
                </a:cxn>
                <a:cxn ang="0">
                  <a:pos x="74" y="147"/>
                </a:cxn>
                <a:cxn ang="0">
                  <a:pos x="68" y="150"/>
                </a:cxn>
                <a:cxn ang="0">
                  <a:pos x="66" y="154"/>
                </a:cxn>
                <a:cxn ang="0">
                  <a:pos x="57" y="158"/>
                </a:cxn>
                <a:cxn ang="0">
                  <a:pos x="59" y="143"/>
                </a:cxn>
                <a:cxn ang="0">
                  <a:pos x="49" y="145"/>
                </a:cxn>
                <a:cxn ang="0">
                  <a:pos x="47" y="150"/>
                </a:cxn>
                <a:cxn ang="0">
                  <a:pos x="32" y="150"/>
                </a:cxn>
                <a:cxn ang="0">
                  <a:pos x="27" y="145"/>
                </a:cxn>
                <a:cxn ang="0">
                  <a:pos x="23" y="148"/>
                </a:cxn>
                <a:cxn ang="0">
                  <a:pos x="17" y="148"/>
                </a:cxn>
                <a:cxn ang="0">
                  <a:pos x="9" y="141"/>
                </a:cxn>
                <a:cxn ang="0">
                  <a:pos x="4" y="137"/>
                </a:cxn>
                <a:cxn ang="0">
                  <a:pos x="0" y="131"/>
                </a:cxn>
                <a:cxn ang="0">
                  <a:pos x="11" y="110"/>
                </a:cxn>
                <a:cxn ang="0">
                  <a:pos x="49" y="19"/>
                </a:cxn>
                <a:cxn ang="0">
                  <a:pos x="110" y="0"/>
                </a:cxn>
                <a:cxn ang="0">
                  <a:pos x="138" y="4"/>
                </a:cxn>
              </a:cxnLst>
              <a:rect l="0" t="0" r="r" b="b"/>
              <a:pathLst>
                <a:path w="143" h="159">
                  <a:moveTo>
                    <a:pt x="138" y="4"/>
                  </a:moveTo>
                  <a:lnTo>
                    <a:pt x="142" y="19"/>
                  </a:lnTo>
                  <a:lnTo>
                    <a:pt x="125" y="51"/>
                  </a:lnTo>
                  <a:lnTo>
                    <a:pt x="125" y="63"/>
                  </a:lnTo>
                  <a:lnTo>
                    <a:pt x="129" y="65"/>
                  </a:lnTo>
                  <a:lnTo>
                    <a:pt x="119" y="74"/>
                  </a:lnTo>
                  <a:lnTo>
                    <a:pt x="119" y="88"/>
                  </a:lnTo>
                  <a:lnTo>
                    <a:pt x="110" y="89"/>
                  </a:lnTo>
                  <a:lnTo>
                    <a:pt x="106" y="93"/>
                  </a:lnTo>
                  <a:lnTo>
                    <a:pt x="102" y="103"/>
                  </a:lnTo>
                  <a:lnTo>
                    <a:pt x="95" y="110"/>
                  </a:lnTo>
                  <a:lnTo>
                    <a:pt x="93" y="126"/>
                  </a:lnTo>
                  <a:lnTo>
                    <a:pt x="89" y="131"/>
                  </a:lnTo>
                  <a:lnTo>
                    <a:pt x="83" y="139"/>
                  </a:lnTo>
                  <a:lnTo>
                    <a:pt x="74" y="147"/>
                  </a:lnTo>
                  <a:lnTo>
                    <a:pt x="68" y="150"/>
                  </a:lnTo>
                  <a:lnTo>
                    <a:pt x="66" y="154"/>
                  </a:lnTo>
                  <a:lnTo>
                    <a:pt x="57" y="158"/>
                  </a:lnTo>
                  <a:lnTo>
                    <a:pt x="59" y="143"/>
                  </a:lnTo>
                  <a:lnTo>
                    <a:pt x="49" y="145"/>
                  </a:lnTo>
                  <a:lnTo>
                    <a:pt x="47" y="150"/>
                  </a:lnTo>
                  <a:lnTo>
                    <a:pt x="32" y="150"/>
                  </a:lnTo>
                  <a:lnTo>
                    <a:pt x="27" y="145"/>
                  </a:lnTo>
                  <a:lnTo>
                    <a:pt x="23" y="148"/>
                  </a:lnTo>
                  <a:lnTo>
                    <a:pt x="17" y="148"/>
                  </a:lnTo>
                  <a:lnTo>
                    <a:pt x="9" y="141"/>
                  </a:lnTo>
                  <a:lnTo>
                    <a:pt x="4" y="137"/>
                  </a:lnTo>
                  <a:lnTo>
                    <a:pt x="0" y="131"/>
                  </a:lnTo>
                  <a:lnTo>
                    <a:pt x="11" y="110"/>
                  </a:lnTo>
                  <a:lnTo>
                    <a:pt x="49" y="19"/>
                  </a:lnTo>
                  <a:lnTo>
                    <a:pt x="110" y="0"/>
                  </a:lnTo>
                  <a:lnTo>
                    <a:pt x="13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4" name="Freeform 635"/>
            <p:cNvSpPr>
              <a:spLocks/>
            </p:cNvSpPr>
            <p:nvPr/>
          </p:nvSpPr>
          <p:spPr bwMode="ltGray">
            <a:xfrm>
              <a:off x="4222750" y="4284663"/>
              <a:ext cx="238125" cy="301625"/>
            </a:xfrm>
            <a:custGeom>
              <a:avLst/>
              <a:gdLst/>
              <a:ahLst/>
              <a:cxnLst>
                <a:cxn ang="0">
                  <a:pos x="146" y="4"/>
                </a:cxn>
                <a:cxn ang="0">
                  <a:pos x="150" y="20"/>
                </a:cxn>
                <a:cxn ang="0">
                  <a:pos x="132" y="54"/>
                </a:cxn>
                <a:cxn ang="0">
                  <a:pos x="132" y="66"/>
                </a:cxn>
                <a:cxn ang="0">
                  <a:pos x="136" y="68"/>
                </a:cxn>
                <a:cxn ang="0">
                  <a:pos x="126" y="78"/>
                </a:cxn>
                <a:cxn ang="0">
                  <a:pos x="126" y="92"/>
                </a:cxn>
                <a:cxn ang="0">
                  <a:pos x="116" y="94"/>
                </a:cxn>
                <a:cxn ang="0">
                  <a:pos x="112" y="98"/>
                </a:cxn>
                <a:cxn ang="0">
                  <a:pos x="108" y="108"/>
                </a:cxn>
                <a:cxn ang="0">
                  <a:pos x="100" y="116"/>
                </a:cxn>
                <a:cxn ang="0">
                  <a:pos x="98" y="132"/>
                </a:cxn>
                <a:cxn ang="0">
                  <a:pos x="94" y="138"/>
                </a:cxn>
                <a:cxn ang="0">
                  <a:pos x="88" y="146"/>
                </a:cxn>
                <a:cxn ang="0">
                  <a:pos x="78" y="154"/>
                </a:cxn>
                <a:cxn ang="0">
                  <a:pos x="72" y="158"/>
                </a:cxn>
                <a:cxn ang="0">
                  <a:pos x="70" y="162"/>
                </a:cxn>
                <a:cxn ang="0">
                  <a:pos x="60" y="166"/>
                </a:cxn>
                <a:cxn ang="0">
                  <a:pos x="62" y="150"/>
                </a:cxn>
                <a:cxn ang="0">
                  <a:pos x="52" y="152"/>
                </a:cxn>
                <a:cxn ang="0">
                  <a:pos x="50" y="158"/>
                </a:cxn>
                <a:cxn ang="0">
                  <a:pos x="34" y="158"/>
                </a:cxn>
                <a:cxn ang="0">
                  <a:pos x="28" y="152"/>
                </a:cxn>
                <a:cxn ang="0">
                  <a:pos x="24" y="156"/>
                </a:cxn>
                <a:cxn ang="0">
                  <a:pos x="18" y="156"/>
                </a:cxn>
                <a:cxn ang="0">
                  <a:pos x="10" y="148"/>
                </a:cxn>
                <a:cxn ang="0">
                  <a:pos x="4" y="144"/>
                </a:cxn>
                <a:cxn ang="0">
                  <a:pos x="0" y="138"/>
                </a:cxn>
                <a:cxn ang="0">
                  <a:pos x="12" y="116"/>
                </a:cxn>
                <a:cxn ang="0">
                  <a:pos x="52" y="20"/>
                </a:cxn>
                <a:cxn ang="0">
                  <a:pos x="116" y="0"/>
                </a:cxn>
                <a:cxn ang="0">
                  <a:pos x="146" y="4"/>
                </a:cxn>
              </a:cxnLst>
              <a:rect l="0" t="0" r="r" b="b"/>
              <a:pathLst>
                <a:path w="151" h="167">
                  <a:moveTo>
                    <a:pt x="146" y="4"/>
                  </a:moveTo>
                  <a:lnTo>
                    <a:pt x="150" y="20"/>
                  </a:lnTo>
                  <a:lnTo>
                    <a:pt x="132" y="54"/>
                  </a:lnTo>
                  <a:lnTo>
                    <a:pt x="132" y="66"/>
                  </a:lnTo>
                  <a:lnTo>
                    <a:pt x="136" y="68"/>
                  </a:lnTo>
                  <a:lnTo>
                    <a:pt x="126" y="78"/>
                  </a:lnTo>
                  <a:lnTo>
                    <a:pt x="126" y="92"/>
                  </a:lnTo>
                  <a:lnTo>
                    <a:pt x="116" y="94"/>
                  </a:lnTo>
                  <a:lnTo>
                    <a:pt x="112" y="98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98" y="132"/>
                  </a:lnTo>
                  <a:lnTo>
                    <a:pt x="94" y="138"/>
                  </a:lnTo>
                  <a:lnTo>
                    <a:pt x="88" y="146"/>
                  </a:lnTo>
                  <a:lnTo>
                    <a:pt x="78" y="154"/>
                  </a:lnTo>
                  <a:lnTo>
                    <a:pt x="72" y="158"/>
                  </a:lnTo>
                  <a:lnTo>
                    <a:pt x="70" y="162"/>
                  </a:lnTo>
                  <a:lnTo>
                    <a:pt x="60" y="166"/>
                  </a:lnTo>
                  <a:lnTo>
                    <a:pt x="62" y="150"/>
                  </a:lnTo>
                  <a:lnTo>
                    <a:pt x="52" y="152"/>
                  </a:lnTo>
                  <a:lnTo>
                    <a:pt x="50" y="158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4" y="156"/>
                  </a:lnTo>
                  <a:lnTo>
                    <a:pt x="18" y="156"/>
                  </a:lnTo>
                  <a:lnTo>
                    <a:pt x="10" y="148"/>
                  </a:lnTo>
                  <a:lnTo>
                    <a:pt x="4" y="144"/>
                  </a:lnTo>
                  <a:lnTo>
                    <a:pt x="0" y="138"/>
                  </a:lnTo>
                  <a:lnTo>
                    <a:pt x="12" y="116"/>
                  </a:lnTo>
                  <a:lnTo>
                    <a:pt x="52" y="20"/>
                  </a:lnTo>
                  <a:lnTo>
                    <a:pt x="116" y="0"/>
                  </a:lnTo>
                  <a:lnTo>
                    <a:pt x="146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5" name="Freeform 636"/>
            <p:cNvSpPr>
              <a:spLocks/>
            </p:cNvSpPr>
            <p:nvPr/>
          </p:nvSpPr>
          <p:spPr bwMode="ltGray">
            <a:xfrm>
              <a:off x="4162425" y="4321175"/>
              <a:ext cx="157163" cy="201613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15" y="35"/>
                </a:cxn>
                <a:cxn ang="0">
                  <a:pos x="13" y="41"/>
                </a:cxn>
                <a:cxn ang="0">
                  <a:pos x="11" y="48"/>
                </a:cxn>
                <a:cxn ang="0">
                  <a:pos x="7" y="54"/>
                </a:cxn>
                <a:cxn ang="0">
                  <a:pos x="7" y="47"/>
                </a:cxn>
                <a:cxn ang="0">
                  <a:pos x="0" y="54"/>
                </a:cxn>
                <a:cxn ang="0">
                  <a:pos x="9" y="65"/>
                </a:cxn>
                <a:cxn ang="0">
                  <a:pos x="13" y="76"/>
                </a:cxn>
                <a:cxn ang="0">
                  <a:pos x="24" y="93"/>
                </a:cxn>
                <a:cxn ang="0">
                  <a:pos x="37" y="110"/>
                </a:cxn>
                <a:cxn ang="0">
                  <a:pos x="44" y="104"/>
                </a:cxn>
                <a:cxn ang="0">
                  <a:pos x="52" y="110"/>
                </a:cxn>
                <a:cxn ang="0">
                  <a:pos x="52" y="97"/>
                </a:cxn>
                <a:cxn ang="0">
                  <a:pos x="54" y="86"/>
                </a:cxn>
                <a:cxn ang="0">
                  <a:pos x="65" y="88"/>
                </a:cxn>
                <a:cxn ang="0">
                  <a:pos x="70" y="82"/>
                </a:cxn>
                <a:cxn ang="0">
                  <a:pos x="74" y="84"/>
                </a:cxn>
                <a:cxn ang="0">
                  <a:pos x="70" y="89"/>
                </a:cxn>
                <a:cxn ang="0">
                  <a:pos x="80" y="89"/>
                </a:cxn>
                <a:cxn ang="0">
                  <a:pos x="89" y="88"/>
                </a:cxn>
                <a:cxn ang="0">
                  <a:pos x="89" y="101"/>
                </a:cxn>
                <a:cxn ang="0">
                  <a:pos x="93" y="101"/>
                </a:cxn>
                <a:cxn ang="0">
                  <a:pos x="94" y="95"/>
                </a:cxn>
                <a:cxn ang="0">
                  <a:pos x="98" y="88"/>
                </a:cxn>
                <a:cxn ang="0">
                  <a:pos x="98" y="82"/>
                </a:cxn>
                <a:cxn ang="0">
                  <a:pos x="98" y="75"/>
                </a:cxn>
                <a:cxn ang="0">
                  <a:pos x="100" y="71"/>
                </a:cxn>
                <a:cxn ang="0">
                  <a:pos x="98" y="65"/>
                </a:cxn>
                <a:cxn ang="0">
                  <a:pos x="94" y="63"/>
                </a:cxn>
                <a:cxn ang="0">
                  <a:pos x="94" y="52"/>
                </a:cxn>
                <a:cxn ang="0">
                  <a:pos x="89" y="52"/>
                </a:cxn>
                <a:cxn ang="0">
                  <a:pos x="89" y="45"/>
                </a:cxn>
                <a:cxn ang="0">
                  <a:pos x="93" y="37"/>
                </a:cxn>
                <a:cxn ang="0">
                  <a:pos x="98" y="39"/>
                </a:cxn>
                <a:cxn ang="0">
                  <a:pos x="96" y="32"/>
                </a:cxn>
                <a:cxn ang="0">
                  <a:pos x="94" y="26"/>
                </a:cxn>
                <a:cxn ang="0">
                  <a:pos x="81" y="28"/>
                </a:cxn>
                <a:cxn ang="0">
                  <a:pos x="76" y="22"/>
                </a:cxn>
                <a:cxn ang="0">
                  <a:pos x="85" y="0"/>
                </a:cxn>
                <a:cxn ang="0">
                  <a:pos x="26" y="2"/>
                </a:cxn>
                <a:cxn ang="0">
                  <a:pos x="17" y="28"/>
                </a:cxn>
              </a:cxnLst>
              <a:rect l="0" t="0" r="r" b="b"/>
              <a:pathLst>
                <a:path w="101" h="111">
                  <a:moveTo>
                    <a:pt x="17" y="28"/>
                  </a:moveTo>
                  <a:lnTo>
                    <a:pt x="15" y="35"/>
                  </a:lnTo>
                  <a:lnTo>
                    <a:pt x="13" y="41"/>
                  </a:lnTo>
                  <a:lnTo>
                    <a:pt x="11" y="48"/>
                  </a:lnTo>
                  <a:lnTo>
                    <a:pt x="7" y="54"/>
                  </a:lnTo>
                  <a:lnTo>
                    <a:pt x="7" y="47"/>
                  </a:lnTo>
                  <a:lnTo>
                    <a:pt x="0" y="54"/>
                  </a:lnTo>
                  <a:lnTo>
                    <a:pt x="9" y="65"/>
                  </a:lnTo>
                  <a:lnTo>
                    <a:pt x="13" y="76"/>
                  </a:lnTo>
                  <a:lnTo>
                    <a:pt x="24" y="93"/>
                  </a:lnTo>
                  <a:lnTo>
                    <a:pt x="37" y="110"/>
                  </a:lnTo>
                  <a:lnTo>
                    <a:pt x="44" y="104"/>
                  </a:lnTo>
                  <a:lnTo>
                    <a:pt x="52" y="110"/>
                  </a:lnTo>
                  <a:lnTo>
                    <a:pt x="52" y="97"/>
                  </a:lnTo>
                  <a:lnTo>
                    <a:pt x="54" y="86"/>
                  </a:lnTo>
                  <a:lnTo>
                    <a:pt x="65" y="88"/>
                  </a:lnTo>
                  <a:lnTo>
                    <a:pt x="70" y="82"/>
                  </a:lnTo>
                  <a:lnTo>
                    <a:pt x="74" y="84"/>
                  </a:lnTo>
                  <a:lnTo>
                    <a:pt x="70" y="89"/>
                  </a:lnTo>
                  <a:lnTo>
                    <a:pt x="80" y="89"/>
                  </a:lnTo>
                  <a:lnTo>
                    <a:pt x="89" y="88"/>
                  </a:lnTo>
                  <a:lnTo>
                    <a:pt x="89" y="101"/>
                  </a:lnTo>
                  <a:lnTo>
                    <a:pt x="93" y="101"/>
                  </a:lnTo>
                  <a:lnTo>
                    <a:pt x="94" y="95"/>
                  </a:lnTo>
                  <a:lnTo>
                    <a:pt x="98" y="88"/>
                  </a:lnTo>
                  <a:lnTo>
                    <a:pt x="98" y="82"/>
                  </a:lnTo>
                  <a:lnTo>
                    <a:pt x="98" y="75"/>
                  </a:lnTo>
                  <a:lnTo>
                    <a:pt x="100" y="71"/>
                  </a:lnTo>
                  <a:lnTo>
                    <a:pt x="98" y="65"/>
                  </a:lnTo>
                  <a:lnTo>
                    <a:pt x="94" y="63"/>
                  </a:lnTo>
                  <a:lnTo>
                    <a:pt x="94" y="52"/>
                  </a:lnTo>
                  <a:lnTo>
                    <a:pt x="89" y="52"/>
                  </a:lnTo>
                  <a:lnTo>
                    <a:pt x="89" y="45"/>
                  </a:lnTo>
                  <a:lnTo>
                    <a:pt x="93" y="37"/>
                  </a:lnTo>
                  <a:lnTo>
                    <a:pt x="98" y="39"/>
                  </a:lnTo>
                  <a:lnTo>
                    <a:pt x="96" y="32"/>
                  </a:lnTo>
                  <a:lnTo>
                    <a:pt x="94" y="26"/>
                  </a:lnTo>
                  <a:lnTo>
                    <a:pt x="81" y="28"/>
                  </a:lnTo>
                  <a:lnTo>
                    <a:pt x="76" y="22"/>
                  </a:lnTo>
                  <a:lnTo>
                    <a:pt x="85" y="0"/>
                  </a:lnTo>
                  <a:lnTo>
                    <a:pt x="26" y="2"/>
                  </a:lnTo>
                  <a:lnTo>
                    <a:pt x="17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6" name="Freeform 638"/>
            <p:cNvSpPr>
              <a:spLocks/>
            </p:cNvSpPr>
            <p:nvPr/>
          </p:nvSpPr>
          <p:spPr bwMode="ltGray">
            <a:xfrm>
              <a:off x="4160838" y="4319588"/>
              <a:ext cx="171450" cy="215900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16" y="38"/>
                </a:cxn>
                <a:cxn ang="0">
                  <a:pos x="14" y="44"/>
                </a:cxn>
                <a:cxn ang="0">
                  <a:pos x="12" y="52"/>
                </a:cxn>
                <a:cxn ang="0">
                  <a:pos x="8" y="58"/>
                </a:cxn>
                <a:cxn ang="0">
                  <a:pos x="8" y="50"/>
                </a:cxn>
                <a:cxn ang="0">
                  <a:pos x="0" y="58"/>
                </a:cxn>
                <a:cxn ang="0">
                  <a:pos x="10" y="70"/>
                </a:cxn>
                <a:cxn ang="0">
                  <a:pos x="14" y="82"/>
                </a:cxn>
                <a:cxn ang="0">
                  <a:pos x="26" y="100"/>
                </a:cxn>
                <a:cxn ang="0">
                  <a:pos x="40" y="118"/>
                </a:cxn>
                <a:cxn ang="0">
                  <a:pos x="48" y="112"/>
                </a:cxn>
                <a:cxn ang="0">
                  <a:pos x="56" y="118"/>
                </a:cxn>
                <a:cxn ang="0">
                  <a:pos x="56" y="104"/>
                </a:cxn>
                <a:cxn ang="0">
                  <a:pos x="58" y="92"/>
                </a:cxn>
                <a:cxn ang="0">
                  <a:pos x="70" y="94"/>
                </a:cxn>
                <a:cxn ang="0">
                  <a:pos x="76" y="88"/>
                </a:cxn>
                <a:cxn ang="0">
                  <a:pos x="80" y="90"/>
                </a:cxn>
                <a:cxn ang="0">
                  <a:pos x="76" y="96"/>
                </a:cxn>
                <a:cxn ang="0">
                  <a:pos x="86" y="96"/>
                </a:cxn>
                <a:cxn ang="0">
                  <a:pos x="96" y="94"/>
                </a:cxn>
                <a:cxn ang="0">
                  <a:pos x="96" y="108"/>
                </a:cxn>
                <a:cxn ang="0">
                  <a:pos x="100" y="108"/>
                </a:cxn>
                <a:cxn ang="0">
                  <a:pos x="102" y="102"/>
                </a:cxn>
                <a:cxn ang="0">
                  <a:pos x="106" y="94"/>
                </a:cxn>
                <a:cxn ang="0">
                  <a:pos x="106" y="88"/>
                </a:cxn>
                <a:cxn ang="0">
                  <a:pos x="106" y="80"/>
                </a:cxn>
                <a:cxn ang="0">
                  <a:pos x="108" y="76"/>
                </a:cxn>
                <a:cxn ang="0">
                  <a:pos x="106" y="70"/>
                </a:cxn>
                <a:cxn ang="0">
                  <a:pos x="102" y="68"/>
                </a:cxn>
                <a:cxn ang="0">
                  <a:pos x="102" y="56"/>
                </a:cxn>
                <a:cxn ang="0">
                  <a:pos x="96" y="56"/>
                </a:cxn>
                <a:cxn ang="0">
                  <a:pos x="96" y="48"/>
                </a:cxn>
                <a:cxn ang="0">
                  <a:pos x="100" y="40"/>
                </a:cxn>
                <a:cxn ang="0">
                  <a:pos x="106" y="42"/>
                </a:cxn>
                <a:cxn ang="0">
                  <a:pos x="104" y="34"/>
                </a:cxn>
                <a:cxn ang="0">
                  <a:pos x="102" y="28"/>
                </a:cxn>
                <a:cxn ang="0">
                  <a:pos x="88" y="30"/>
                </a:cxn>
                <a:cxn ang="0">
                  <a:pos x="82" y="24"/>
                </a:cxn>
                <a:cxn ang="0">
                  <a:pos x="92" y="0"/>
                </a:cxn>
                <a:cxn ang="0">
                  <a:pos x="28" y="2"/>
                </a:cxn>
                <a:cxn ang="0">
                  <a:pos x="18" y="30"/>
                </a:cxn>
              </a:cxnLst>
              <a:rect l="0" t="0" r="r" b="b"/>
              <a:pathLst>
                <a:path w="109" h="119">
                  <a:moveTo>
                    <a:pt x="18" y="30"/>
                  </a:moveTo>
                  <a:lnTo>
                    <a:pt x="16" y="38"/>
                  </a:lnTo>
                  <a:lnTo>
                    <a:pt x="14" y="44"/>
                  </a:lnTo>
                  <a:lnTo>
                    <a:pt x="12" y="52"/>
                  </a:lnTo>
                  <a:lnTo>
                    <a:pt x="8" y="58"/>
                  </a:lnTo>
                  <a:lnTo>
                    <a:pt x="8" y="50"/>
                  </a:lnTo>
                  <a:lnTo>
                    <a:pt x="0" y="58"/>
                  </a:lnTo>
                  <a:lnTo>
                    <a:pt x="10" y="70"/>
                  </a:lnTo>
                  <a:lnTo>
                    <a:pt x="14" y="82"/>
                  </a:lnTo>
                  <a:lnTo>
                    <a:pt x="26" y="100"/>
                  </a:lnTo>
                  <a:lnTo>
                    <a:pt x="40" y="118"/>
                  </a:lnTo>
                  <a:lnTo>
                    <a:pt x="48" y="112"/>
                  </a:lnTo>
                  <a:lnTo>
                    <a:pt x="56" y="118"/>
                  </a:lnTo>
                  <a:lnTo>
                    <a:pt x="56" y="104"/>
                  </a:lnTo>
                  <a:lnTo>
                    <a:pt x="58" y="92"/>
                  </a:lnTo>
                  <a:lnTo>
                    <a:pt x="70" y="94"/>
                  </a:lnTo>
                  <a:lnTo>
                    <a:pt x="76" y="88"/>
                  </a:lnTo>
                  <a:lnTo>
                    <a:pt x="80" y="90"/>
                  </a:lnTo>
                  <a:lnTo>
                    <a:pt x="76" y="96"/>
                  </a:lnTo>
                  <a:lnTo>
                    <a:pt x="86" y="96"/>
                  </a:lnTo>
                  <a:lnTo>
                    <a:pt x="96" y="94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102" y="102"/>
                  </a:lnTo>
                  <a:lnTo>
                    <a:pt x="106" y="94"/>
                  </a:lnTo>
                  <a:lnTo>
                    <a:pt x="106" y="88"/>
                  </a:lnTo>
                  <a:lnTo>
                    <a:pt x="106" y="80"/>
                  </a:lnTo>
                  <a:lnTo>
                    <a:pt x="108" y="76"/>
                  </a:lnTo>
                  <a:lnTo>
                    <a:pt x="106" y="70"/>
                  </a:lnTo>
                  <a:lnTo>
                    <a:pt x="102" y="68"/>
                  </a:lnTo>
                  <a:lnTo>
                    <a:pt x="102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100" y="40"/>
                  </a:lnTo>
                  <a:lnTo>
                    <a:pt x="106" y="42"/>
                  </a:lnTo>
                  <a:lnTo>
                    <a:pt x="104" y="34"/>
                  </a:lnTo>
                  <a:lnTo>
                    <a:pt x="102" y="28"/>
                  </a:lnTo>
                  <a:lnTo>
                    <a:pt x="88" y="30"/>
                  </a:lnTo>
                  <a:lnTo>
                    <a:pt x="82" y="24"/>
                  </a:lnTo>
                  <a:lnTo>
                    <a:pt x="92" y="0"/>
                  </a:lnTo>
                  <a:lnTo>
                    <a:pt x="28" y="2"/>
                  </a:lnTo>
                  <a:lnTo>
                    <a:pt x="18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7" name="Freeform 639"/>
            <p:cNvSpPr>
              <a:spLocks/>
            </p:cNvSpPr>
            <p:nvPr/>
          </p:nvSpPr>
          <p:spPr bwMode="ltGray">
            <a:xfrm>
              <a:off x="4189413" y="4324350"/>
              <a:ext cx="66675" cy="55563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36" y="12"/>
                </a:cxn>
                <a:cxn ang="0">
                  <a:pos x="34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4" y="10"/>
                </a:cxn>
                <a:cxn ang="0">
                  <a:pos x="10" y="0"/>
                </a:cxn>
                <a:cxn ang="0">
                  <a:pos x="42" y="2"/>
                </a:cxn>
              </a:cxnLst>
              <a:rect l="0" t="0" r="r" b="b"/>
              <a:pathLst>
                <a:path w="43" h="31">
                  <a:moveTo>
                    <a:pt x="42" y="2"/>
                  </a:moveTo>
                  <a:lnTo>
                    <a:pt x="36" y="12"/>
                  </a:lnTo>
                  <a:lnTo>
                    <a:pt x="34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0"/>
                  </a:lnTo>
                  <a:lnTo>
                    <a:pt x="4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8" name="Freeform 640"/>
            <p:cNvSpPr>
              <a:spLocks/>
            </p:cNvSpPr>
            <p:nvPr/>
          </p:nvSpPr>
          <p:spPr bwMode="ltGray">
            <a:xfrm>
              <a:off x="4525963" y="3687763"/>
              <a:ext cx="500062" cy="628650"/>
            </a:xfrm>
            <a:custGeom>
              <a:avLst/>
              <a:gdLst/>
              <a:ahLst/>
              <a:cxnLst>
                <a:cxn ang="0">
                  <a:pos x="277" y="4"/>
                </a:cxn>
                <a:cxn ang="0">
                  <a:pos x="289" y="16"/>
                </a:cxn>
                <a:cxn ang="0">
                  <a:pos x="296" y="33"/>
                </a:cxn>
                <a:cxn ang="0">
                  <a:pos x="298" y="61"/>
                </a:cxn>
                <a:cxn ang="0">
                  <a:pos x="310" y="80"/>
                </a:cxn>
                <a:cxn ang="0">
                  <a:pos x="312" y="94"/>
                </a:cxn>
                <a:cxn ang="0">
                  <a:pos x="293" y="115"/>
                </a:cxn>
                <a:cxn ang="0">
                  <a:pos x="283" y="143"/>
                </a:cxn>
                <a:cxn ang="0">
                  <a:pos x="285" y="166"/>
                </a:cxn>
                <a:cxn ang="0">
                  <a:pos x="275" y="184"/>
                </a:cxn>
                <a:cxn ang="0">
                  <a:pos x="259" y="195"/>
                </a:cxn>
                <a:cxn ang="0">
                  <a:pos x="256" y="213"/>
                </a:cxn>
                <a:cxn ang="0">
                  <a:pos x="242" y="225"/>
                </a:cxn>
                <a:cxn ang="0">
                  <a:pos x="240" y="252"/>
                </a:cxn>
                <a:cxn ang="0">
                  <a:pos x="228" y="260"/>
                </a:cxn>
                <a:cxn ang="0">
                  <a:pos x="220" y="262"/>
                </a:cxn>
                <a:cxn ang="0">
                  <a:pos x="228" y="272"/>
                </a:cxn>
                <a:cxn ang="0">
                  <a:pos x="238" y="280"/>
                </a:cxn>
                <a:cxn ang="0">
                  <a:pos x="256" y="311"/>
                </a:cxn>
                <a:cxn ang="0">
                  <a:pos x="267" y="326"/>
                </a:cxn>
                <a:cxn ang="0">
                  <a:pos x="263" y="324"/>
                </a:cxn>
                <a:cxn ang="0">
                  <a:pos x="259" y="321"/>
                </a:cxn>
                <a:cxn ang="0">
                  <a:pos x="248" y="323"/>
                </a:cxn>
                <a:cxn ang="0">
                  <a:pos x="217" y="338"/>
                </a:cxn>
                <a:cxn ang="0">
                  <a:pos x="199" y="346"/>
                </a:cxn>
                <a:cxn ang="0">
                  <a:pos x="187" y="338"/>
                </a:cxn>
                <a:cxn ang="0">
                  <a:pos x="178" y="346"/>
                </a:cxn>
                <a:cxn ang="0">
                  <a:pos x="172" y="342"/>
                </a:cxn>
                <a:cxn ang="0">
                  <a:pos x="162" y="332"/>
                </a:cxn>
                <a:cxn ang="0">
                  <a:pos x="156" y="324"/>
                </a:cxn>
                <a:cxn ang="0">
                  <a:pos x="146" y="330"/>
                </a:cxn>
                <a:cxn ang="0">
                  <a:pos x="140" y="328"/>
                </a:cxn>
                <a:cxn ang="0">
                  <a:pos x="115" y="307"/>
                </a:cxn>
                <a:cxn ang="0">
                  <a:pos x="0" y="178"/>
                </a:cxn>
                <a:cxn ang="0">
                  <a:pos x="94" y="0"/>
                </a:cxn>
              </a:cxnLst>
              <a:rect l="0" t="0" r="r" b="b"/>
              <a:pathLst>
                <a:path w="317" h="347">
                  <a:moveTo>
                    <a:pt x="269" y="0"/>
                  </a:moveTo>
                  <a:lnTo>
                    <a:pt x="277" y="4"/>
                  </a:lnTo>
                  <a:lnTo>
                    <a:pt x="285" y="14"/>
                  </a:lnTo>
                  <a:lnTo>
                    <a:pt x="289" y="16"/>
                  </a:lnTo>
                  <a:lnTo>
                    <a:pt x="293" y="25"/>
                  </a:lnTo>
                  <a:lnTo>
                    <a:pt x="296" y="33"/>
                  </a:lnTo>
                  <a:lnTo>
                    <a:pt x="296" y="51"/>
                  </a:lnTo>
                  <a:lnTo>
                    <a:pt x="298" y="61"/>
                  </a:lnTo>
                  <a:lnTo>
                    <a:pt x="300" y="72"/>
                  </a:lnTo>
                  <a:lnTo>
                    <a:pt x="310" y="80"/>
                  </a:lnTo>
                  <a:lnTo>
                    <a:pt x="316" y="84"/>
                  </a:lnTo>
                  <a:lnTo>
                    <a:pt x="312" y="94"/>
                  </a:lnTo>
                  <a:lnTo>
                    <a:pt x="295" y="102"/>
                  </a:lnTo>
                  <a:lnTo>
                    <a:pt x="293" y="115"/>
                  </a:lnTo>
                  <a:lnTo>
                    <a:pt x="287" y="135"/>
                  </a:lnTo>
                  <a:lnTo>
                    <a:pt x="283" y="143"/>
                  </a:lnTo>
                  <a:lnTo>
                    <a:pt x="285" y="149"/>
                  </a:lnTo>
                  <a:lnTo>
                    <a:pt x="285" y="166"/>
                  </a:lnTo>
                  <a:lnTo>
                    <a:pt x="281" y="174"/>
                  </a:lnTo>
                  <a:lnTo>
                    <a:pt x="275" y="184"/>
                  </a:lnTo>
                  <a:lnTo>
                    <a:pt x="269" y="184"/>
                  </a:lnTo>
                  <a:lnTo>
                    <a:pt x="259" y="195"/>
                  </a:lnTo>
                  <a:lnTo>
                    <a:pt x="259" y="207"/>
                  </a:lnTo>
                  <a:lnTo>
                    <a:pt x="256" y="213"/>
                  </a:lnTo>
                  <a:lnTo>
                    <a:pt x="248" y="213"/>
                  </a:lnTo>
                  <a:lnTo>
                    <a:pt x="242" y="225"/>
                  </a:lnTo>
                  <a:lnTo>
                    <a:pt x="240" y="244"/>
                  </a:lnTo>
                  <a:lnTo>
                    <a:pt x="240" y="252"/>
                  </a:lnTo>
                  <a:lnTo>
                    <a:pt x="234" y="256"/>
                  </a:lnTo>
                  <a:lnTo>
                    <a:pt x="228" y="260"/>
                  </a:lnTo>
                  <a:lnTo>
                    <a:pt x="224" y="260"/>
                  </a:lnTo>
                  <a:lnTo>
                    <a:pt x="220" y="262"/>
                  </a:lnTo>
                  <a:lnTo>
                    <a:pt x="220" y="266"/>
                  </a:lnTo>
                  <a:lnTo>
                    <a:pt x="228" y="272"/>
                  </a:lnTo>
                  <a:lnTo>
                    <a:pt x="232" y="272"/>
                  </a:lnTo>
                  <a:lnTo>
                    <a:pt x="238" y="280"/>
                  </a:lnTo>
                  <a:lnTo>
                    <a:pt x="248" y="293"/>
                  </a:lnTo>
                  <a:lnTo>
                    <a:pt x="256" y="311"/>
                  </a:lnTo>
                  <a:lnTo>
                    <a:pt x="265" y="315"/>
                  </a:lnTo>
                  <a:lnTo>
                    <a:pt x="267" y="326"/>
                  </a:lnTo>
                  <a:lnTo>
                    <a:pt x="259" y="326"/>
                  </a:lnTo>
                  <a:lnTo>
                    <a:pt x="263" y="324"/>
                  </a:lnTo>
                  <a:lnTo>
                    <a:pt x="263" y="323"/>
                  </a:lnTo>
                  <a:lnTo>
                    <a:pt x="259" y="321"/>
                  </a:lnTo>
                  <a:lnTo>
                    <a:pt x="250" y="321"/>
                  </a:lnTo>
                  <a:lnTo>
                    <a:pt x="248" y="323"/>
                  </a:lnTo>
                  <a:lnTo>
                    <a:pt x="230" y="334"/>
                  </a:lnTo>
                  <a:lnTo>
                    <a:pt x="217" y="338"/>
                  </a:lnTo>
                  <a:lnTo>
                    <a:pt x="205" y="346"/>
                  </a:lnTo>
                  <a:lnTo>
                    <a:pt x="199" y="346"/>
                  </a:lnTo>
                  <a:lnTo>
                    <a:pt x="197" y="342"/>
                  </a:lnTo>
                  <a:lnTo>
                    <a:pt x="187" y="338"/>
                  </a:lnTo>
                  <a:lnTo>
                    <a:pt x="179" y="342"/>
                  </a:lnTo>
                  <a:lnTo>
                    <a:pt x="178" y="346"/>
                  </a:lnTo>
                  <a:lnTo>
                    <a:pt x="172" y="346"/>
                  </a:lnTo>
                  <a:lnTo>
                    <a:pt x="172" y="342"/>
                  </a:lnTo>
                  <a:lnTo>
                    <a:pt x="162" y="336"/>
                  </a:lnTo>
                  <a:lnTo>
                    <a:pt x="162" y="332"/>
                  </a:lnTo>
                  <a:lnTo>
                    <a:pt x="160" y="326"/>
                  </a:lnTo>
                  <a:lnTo>
                    <a:pt x="156" y="324"/>
                  </a:lnTo>
                  <a:lnTo>
                    <a:pt x="152" y="328"/>
                  </a:lnTo>
                  <a:lnTo>
                    <a:pt x="146" y="330"/>
                  </a:lnTo>
                  <a:lnTo>
                    <a:pt x="146" y="326"/>
                  </a:lnTo>
                  <a:lnTo>
                    <a:pt x="140" y="328"/>
                  </a:lnTo>
                  <a:lnTo>
                    <a:pt x="129" y="324"/>
                  </a:lnTo>
                  <a:lnTo>
                    <a:pt x="115" y="307"/>
                  </a:lnTo>
                  <a:lnTo>
                    <a:pt x="72" y="297"/>
                  </a:lnTo>
                  <a:lnTo>
                    <a:pt x="0" y="178"/>
                  </a:lnTo>
                  <a:lnTo>
                    <a:pt x="47" y="78"/>
                  </a:lnTo>
                  <a:lnTo>
                    <a:pt x="94" y="0"/>
                  </a:lnTo>
                  <a:lnTo>
                    <a:pt x="26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09" name="Freeform 641"/>
            <p:cNvSpPr>
              <a:spLocks/>
            </p:cNvSpPr>
            <p:nvPr/>
          </p:nvSpPr>
          <p:spPr bwMode="ltGray">
            <a:xfrm>
              <a:off x="4522788" y="3686175"/>
              <a:ext cx="512762" cy="644525"/>
            </a:xfrm>
            <a:custGeom>
              <a:avLst/>
              <a:gdLst/>
              <a:ahLst/>
              <a:cxnLst>
                <a:cxn ang="0">
                  <a:pos x="284" y="4"/>
                </a:cxn>
                <a:cxn ang="0">
                  <a:pos x="296" y="16"/>
                </a:cxn>
                <a:cxn ang="0">
                  <a:pos x="304" y="34"/>
                </a:cxn>
                <a:cxn ang="0">
                  <a:pos x="306" y="62"/>
                </a:cxn>
                <a:cxn ang="0">
                  <a:pos x="318" y="82"/>
                </a:cxn>
                <a:cxn ang="0">
                  <a:pos x="320" y="96"/>
                </a:cxn>
                <a:cxn ang="0">
                  <a:pos x="300" y="118"/>
                </a:cxn>
                <a:cxn ang="0">
                  <a:pos x="290" y="146"/>
                </a:cxn>
                <a:cxn ang="0">
                  <a:pos x="292" y="170"/>
                </a:cxn>
                <a:cxn ang="0">
                  <a:pos x="282" y="188"/>
                </a:cxn>
                <a:cxn ang="0">
                  <a:pos x="266" y="200"/>
                </a:cxn>
                <a:cxn ang="0">
                  <a:pos x="262" y="218"/>
                </a:cxn>
                <a:cxn ang="0">
                  <a:pos x="248" y="230"/>
                </a:cxn>
                <a:cxn ang="0">
                  <a:pos x="246" y="258"/>
                </a:cxn>
                <a:cxn ang="0">
                  <a:pos x="234" y="266"/>
                </a:cxn>
                <a:cxn ang="0">
                  <a:pos x="226" y="268"/>
                </a:cxn>
                <a:cxn ang="0">
                  <a:pos x="234" y="278"/>
                </a:cxn>
                <a:cxn ang="0">
                  <a:pos x="244" y="286"/>
                </a:cxn>
                <a:cxn ang="0">
                  <a:pos x="262" y="318"/>
                </a:cxn>
                <a:cxn ang="0">
                  <a:pos x="274" y="334"/>
                </a:cxn>
                <a:cxn ang="0">
                  <a:pos x="270" y="332"/>
                </a:cxn>
                <a:cxn ang="0">
                  <a:pos x="266" y="328"/>
                </a:cxn>
                <a:cxn ang="0">
                  <a:pos x="254" y="330"/>
                </a:cxn>
                <a:cxn ang="0">
                  <a:pos x="222" y="346"/>
                </a:cxn>
                <a:cxn ang="0">
                  <a:pos x="204" y="354"/>
                </a:cxn>
                <a:cxn ang="0">
                  <a:pos x="192" y="346"/>
                </a:cxn>
                <a:cxn ang="0">
                  <a:pos x="182" y="354"/>
                </a:cxn>
                <a:cxn ang="0">
                  <a:pos x="176" y="350"/>
                </a:cxn>
                <a:cxn ang="0">
                  <a:pos x="166" y="340"/>
                </a:cxn>
                <a:cxn ang="0">
                  <a:pos x="160" y="332"/>
                </a:cxn>
                <a:cxn ang="0">
                  <a:pos x="150" y="338"/>
                </a:cxn>
                <a:cxn ang="0">
                  <a:pos x="144" y="336"/>
                </a:cxn>
                <a:cxn ang="0">
                  <a:pos x="118" y="314"/>
                </a:cxn>
                <a:cxn ang="0">
                  <a:pos x="0" y="182"/>
                </a:cxn>
                <a:cxn ang="0">
                  <a:pos x="96" y="0"/>
                </a:cxn>
              </a:cxnLst>
              <a:rect l="0" t="0" r="r" b="b"/>
              <a:pathLst>
                <a:path w="325" h="355">
                  <a:moveTo>
                    <a:pt x="276" y="0"/>
                  </a:moveTo>
                  <a:lnTo>
                    <a:pt x="284" y="4"/>
                  </a:lnTo>
                  <a:lnTo>
                    <a:pt x="292" y="14"/>
                  </a:lnTo>
                  <a:lnTo>
                    <a:pt x="296" y="16"/>
                  </a:lnTo>
                  <a:lnTo>
                    <a:pt x="300" y="26"/>
                  </a:lnTo>
                  <a:lnTo>
                    <a:pt x="304" y="34"/>
                  </a:lnTo>
                  <a:lnTo>
                    <a:pt x="304" y="52"/>
                  </a:lnTo>
                  <a:lnTo>
                    <a:pt x="306" y="62"/>
                  </a:lnTo>
                  <a:lnTo>
                    <a:pt x="308" y="74"/>
                  </a:lnTo>
                  <a:lnTo>
                    <a:pt x="318" y="82"/>
                  </a:lnTo>
                  <a:lnTo>
                    <a:pt x="324" y="86"/>
                  </a:lnTo>
                  <a:lnTo>
                    <a:pt x="320" y="96"/>
                  </a:lnTo>
                  <a:lnTo>
                    <a:pt x="302" y="104"/>
                  </a:lnTo>
                  <a:lnTo>
                    <a:pt x="300" y="118"/>
                  </a:lnTo>
                  <a:lnTo>
                    <a:pt x="294" y="138"/>
                  </a:lnTo>
                  <a:lnTo>
                    <a:pt x="290" y="146"/>
                  </a:lnTo>
                  <a:lnTo>
                    <a:pt x="292" y="152"/>
                  </a:lnTo>
                  <a:lnTo>
                    <a:pt x="292" y="170"/>
                  </a:lnTo>
                  <a:lnTo>
                    <a:pt x="288" y="178"/>
                  </a:lnTo>
                  <a:lnTo>
                    <a:pt x="282" y="188"/>
                  </a:lnTo>
                  <a:lnTo>
                    <a:pt x="276" y="188"/>
                  </a:lnTo>
                  <a:lnTo>
                    <a:pt x="266" y="200"/>
                  </a:lnTo>
                  <a:lnTo>
                    <a:pt x="266" y="212"/>
                  </a:lnTo>
                  <a:lnTo>
                    <a:pt x="262" y="218"/>
                  </a:lnTo>
                  <a:lnTo>
                    <a:pt x="254" y="218"/>
                  </a:lnTo>
                  <a:lnTo>
                    <a:pt x="248" y="230"/>
                  </a:lnTo>
                  <a:lnTo>
                    <a:pt x="246" y="250"/>
                  </a:lnTo>
                  <a:lnTo>
                    <a:pt x="246" y="258"/>
                  </a:lnTo>
                  <a:lnTo>
                    <a:pt x="240" y="262"/>
                  </a:lnTo>
                  <a:lnTo>
                    <a:pt x="234" y="266"/>
                  </a:lnTo>
                  <a:lnTo>
                    <a:pt x="230" y="266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34" y="278"/>
                  </a:lnTo>
                  <a:lnTo>
                    <a:pt x="238" y="278"/>
                  </a:lnTo>
                  <a:lnTo>
                    <a:pt x="244" y="286"/>
                  </a:lnTo>
                  <a:lnTo>
                    <a:pt x="254" y="300"/>
                  </a:lnTo>
                  <a:lnTo>
                    <a:pt x="262" y="318"/>
                  </a:lnTo>
                  <a:lnTo>
                    <a:pt x="272" y="322"/>
                  </a:lnTo>
                  <a:lnTo>
                    <a:pt x="274" y="334"/>
                  </a:lnTo>
                  <a:lnTo>
                    <a:pt x="266" y="334"/>
                  </a:lnTo>
                  <a:lnTo>
                    <a:pt x="270" y="332"/>
                  </a:lnTo>
                  <a:lnTo>
                    <a:pt x="270" y="330"/>
                  </a:lnTo>
                  <a:lnTo>
                    <a:pt x="266" y="328"/>
                  </a:lnTo>
                  <a:lnTo>
                    <a:pt x="256" y="328"/>
                  </a:lnTo>
                  <a:lnTo>
                    <a:pt x="254" y="330"/>
                  </a:lnTo>
                  <a:lnTo>
                    <a:pt x="236" y="342"/>
                  </a:lnTo>
                  <a:lnTo>
                    <a:pt x="222" y="346"/>
                  </a:lnTo>
                  <a:lnTo>
                    <a:pt x="210" y="354"/>
                  </a:lnTo>
                  <a:lnTo>
                    <a:pt x="204" y="354"/>
                  </a:lnTo>
                  <a:lnTo>
                    <a:pt x="202" y="350"/>
                  </a:lnTo>
                  <a:lnTo>
                    <a:pt x="192" y="346"/>
                  </a:lnTo>
                  <a:lnTo>
                    <a:pt x="184" y="350"/>
                  </a:lnTo>
                  <a:lnTo>
                    <a:pt x="182" y="354"/>
                  </a:lnTo>
                  <a:lnTo>
                    <a:pt x="176" y="354"/>
                  </a:lnTo>
                  <a:lnTo>
                    <a:pt x="176" y="350"/>
                  </a:lnTo>
                  <a:lnTo>
                    <a:pt x="166" y="344"/>
                  </a:lnTo>
                  <a:lnTo>
                    <a:pt x="166" y="340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56" y="336"/>
                  </a:lnTo>
                  <a:lnTo>
                    <a:pt x="150" y="338"/>
                  </a:lnTo>
                  <a:lnTo>
                    <a:pt x="150" y="334"/>
                  </a:lnTo>
                  <a:lnTo>
                    <a:pt x="144" y="336"/>
                  </a:lnTo>
                  <a:lnTo>
                    <a:pt x="132" y="332"/>
                  </a:lnTo>
                  <a:lnTo>
                    <a:pt x="118" y="314"/>
                  </a:lnTo>
                  <a:lnTo>
                    <a:pt x="74" y="304"/>
                  </a:lnTo>
                  <a:lnTo>
                    <a:pt x="0" y="182"/>
                  </a:lnTo>
                  <a:lnTo>
                    <a:pt x="48" y="80"/>
                  </a:lnTo>
                  <a:lnTo>
                    <a:pt x="96" y="0"/>
                  </a:lnTo>
                  <a:lnTo>
                    <a:pt x="27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0" name="Freeform 642"/>
            <p:cNvSpPr>
              <a:spLocks/>
            </p:cNvSpPr>
            <p:nvPr/>
          </p:nvSpPr>
          <p:spPr bwMode="ltGray">
            <a:xfrm>
              <a:off x="4333875" y="4067175"/>
              <a:ext cx="366713" cy="234950"/>
            </a:xfrm>
            <a:custGeom>
              <a:avLst/>
              <a:gdLst/>
              <a:ahLst/>
              <a:cxnLst>
                <a:cxn ang="0">
                  <a:pos x="158" y="2"/>
                </a:cxn>
                <a:cxn ang="0">
                  <a:pos x="168" y="15"/>
                </a:cxn>
                <a:cxn ang="0">
                  <a:pos x="168" y="28"/>
                </a:cxn>
                <a:cxn ang="0">
                  <a:pos x="170" y="41"/>
                </a:cxn>
                <a:cxn ang="0">
                  <a:pos x="178" y="43"/>
                </a:cxn>
                <a:cxn ang="0">
                  <a:pos x="180" y="47"/>
                </a:cxn>
                <a:cxn ang="0">
                  <a:pos x="186" y="49"/>
                </a:cxn>
                <a:cxn ang="0">
                  <a:pos x="193" y="53"/>
                </a:cxn>
                <a:cxn ang="0">
                  <a:pos x="197" y="56"/>
                </a:cxn>
                <a:cxn ang="0">
                  <a:pos x="199" y="60"/>
                </a:cxn>
                <a:cxn ang="0">
                  <a:pos x="197" y="64"/>
                </a:cxn>
                <a:cxn ang="0">
                  <a:pos x="213" y="75"/>
                </a:cxn>
                <a:cxn ang="0">
                  <a:pos x="216" y="83"/>
                </a:cxn>
                <a:cxn ang="0">
                  <a:pos x="218" y="90"/>
                </a:cxn>
                <a:cxn ang="0">
                  <a:pos x="226" y="92"/>
                </a:cxn>
                <a:cxn ang="0">
                  <a:pos x="230" y="98"/>
                </a:cxn>
                <a:cxn ang="0">
                  <a:pos x="222" y="96"/>
                </a:cxn>
                <a:cxn ang="0">
                  <a:pos x="218" y="98"/>
                </a:cxn>
                <a:cxn ang="0">
                  <a:pos x="213" y="100"/>
                </a:cxn>
                <a:cxn ang="0">
                  <a:pos x="207" y="100"/>
                </a:cxn>
                <a:cxn ang="0">
                  <a:pos x="197" y="100"/>
                </a:cxn>
                <a:cxn ang="0">
                  <a:pos x="193" y="104"/>
                </a:cxn>
                <a:cxn ang="0">
                  <a:pos x="184" y="105"/>
                </a:cxn>
                <a:cxn ang="0">
                  <a:pos x="176" y="105"/>
                </a:cxn>
                <a:cxn ang="0">
                  <a:pos x="172" y="105"/>
                </a:cxn>
                <a:cxn ang="0">
                  <a:pos x="166" y="107"/>
                </a:cxn>
                <a:cxn ang="0">
                  <a:pos x="158" y="105"/>
                </a:cxn>
                <a:cxn ang="0">
                  <a:pos x="149" y="105"/>
                </a:cxn>
                <a:cxn ang="0">
                  <a:pos x="147" y="113"/>
                </a:cxn>
                <a:cxn ang="0">
                  <a:pos x="141" y="117"/>
                </a:cxn>
                <a:cxn ang="0">
                  <a:pos x="133" y="115"/>
                </a:cxn>
                <a:cxn ang="0">
                  <a:pos x="120" y="111"/>
                </a:cxn>
                <a:cxn ang="0">
                  <a:pos x="110" y="109"/>
                </a:cxn>
                <a:cxn ang="0">
                  <a:pos x="106" y="105"/>
                </a:cxn>
                <a:cxn ang="0">
                  <a:pos x="101" y="102"/>
                </a:cxn>
                <a:cxn ang="0">
                  <a:pos x="97" y="100"/>
                </a:cxn>
                <a:cxn ang="0">
                  <a:pos x="91" y="100"/>
                </a:cxn>
                <a:cxn ang="0">
                  <a:pos x="81" y="113"/>
                </a:cxn>
                <a:cxn ang="0">
                  <a:pos x="79" y="119"/>
                </a:cxn>
                <a:cxn ang="0">
                  <a:pos x="73" y="122"/>
                </a:cxn>
                <a:cxn ang="0">
                  <a:pos x="62" y="120"/>
                </a:cxn>
                <a:cxn ang="0">
                  <a:pos x="46" y="119"/>
                </a:cxn>
                <a:cxn ang="0">
                  <a:pos x="35" y="128"/>
                </a:cxn>
                <a:cxn ang="0">
                  <a:pos x="17" y="128"/>
                </a:cxn>
                <a:cxn ang="0">
                  <a:pos x="0" y="73"/>
                </a:cxn>
                <a:cxn ang="0">
                  <a:pos x="58" y="30"/>
                </a:cxn>
                <a:cxn ang="0">
                  <a:pos x="143" y="0"/>
                </a:cxn>
                <a:cxn ang="0">
                  <a:pos x="158" y="2"/>
                </a:cxn>
              </a:cxnLst>
              <a:rect l="0" t="0" r="r" b="b"/>
              <a:pathLst>
                <a:path w="231" h="129">
                  <a:moveTo>
                    <a:pt x="158" y="2"/>
                  </a:moveTo>
                  <a:lnTo>
                    <a:pt x="168" y="15"/>
                  </a:lnTo>
                  <a:lnTo>
                    <a:pt x="168" y="28"/>
                  </a:lnTo>
                  <a:lnTo>
                    <a:pt x="170" y="41"/>
                  </a:lnTo>
                  <a:lnTo>
                    <a:pt x="178" y="43"/>
                  </a:lnTo>
                  <a:lnTo>
                    <a:pt x="180" y="47"/>
                  </a:lnTo>
                  <a:lnTo>
                    <a:pt x="186" y="49"/>
                  </a:lnTo>
                  <a:lnTo>
                    <a:pt x="193" y="53"/>
                  </a:lnTo>
                  <a:lnTo>
                    <a:pt x="197" y="56"/>
                  </a:lnTo>
                  <a:lnTo>
                    <a:pt x="199" y="60"/>
                  </a:lnTo>
                  <a:lnTo>
                    <a:pt x="197" y="64"/>
                  </a:lnTo>
                  <a:lnTo>
                    <a:pt x="213" y="75"/>
                  </a:lnTo>
                  <a:lnTo>
                    <a:pt x="216" y="83"/>
                  </a:lnTo>
                  <a:lnTo>
                    <a:pt x="218" y="90"/>
                  </a:lnTo>
                  <a:lnTo>
                    <a:pt x="226" y="92"/>
                  </a:lnTo>
                  <a:lnTo>
                    <a:pt x="230" y="98"/>
                  </a:lnTo>
                  <a:lnTo>
                    <a:pt x="222" y="96"/>
                  </a:lnTo>
                  <a:lnTo>
                    <a:pt x="218" y="98"/>
                  </a:lnTo>
                  <a:lnTo>
                    <a:pt x="213" y="100"/>
                  </a:lnTo>
                  <a:lnTo>
                    <a:pt x="207" y="100"/>
                  </a:lnTo>
                  <a:lnTo>
                    <a:pt x="197" y="100"/>
                  </a:lnTo>
                  <a:lnTo>
                    <a:pt x="193" y="104"/>
                  </a:lnTo>
                  <a:lnTo>
                    <a:pt x="184" y="105"/>
                  </a:lnTo>
                  <a:lnTo>
                    <a:pt x="176" y="105"/>
                  </a:lnTo>
                  <a:lnTo>
                    <a:pt x="172" y="105"/>
                  </a:lnTo>
                  <a:lnTo>
                    <a:pt x="166" y="107"/>
                  </a:lnTo>
                  <a:lnTo>
                    <a:pt x="158" y="105"/>
                  </a:lnTo>
                  <a:lnTo>
                    <a:pt x="149" y="105"/>
                  </a:lnTo>
                  <a:lnTo>
                    <a:pt x="147" y="113"/>
                  </a:lnTo>
                  <a:lnTo>
                    <a:pt x="141" y="117"/>
                  </a:lnTo>
                  <a:lnTo>
                    <a:pt x="133" y="115"/>
                  </a:lnTo>
                  <a:lnTo>
                    <a:pt x="120" y="111"/>
                  </a:lnTo>
                  <a:lnTo>
                    <a:pt x="110" y="109"/>
                  </a:lnTo>
                  <a:lnTo>
                    <a:pt x="106" y="105"/>
                  </a:lnTo>
                  <a:lnTo>
                    <a:pt x="101" y="102"/>
                  </a:lnTo>
                  <a:lnTo>
                    <a:pt x="97" y="100"/>
                  </a:lnTo>
                  <a:lnTo>
                    <a:pt x="91" y="100"/>
                  </a:lnTo>
                  <a:lnTo>
                    <a:pt x="81" y="113"/>
                  </a:lnTo>
                  <a:lnTo>
                    <a:pt x="79" y="119"/>
                  </a:lnTo>
                  <a:lnTo>
                    <a:pt x="73" y="122"/>
                  </a:lnTo>
                  <a:lnTo>
                    <a:pt x="62" y="120"/>
                  </a:lnTo>
                  <a:lnTo>
                    <a:pt x="46" y="119"/>
                  </a:lnTo>
                  <a:lnTo>
                    <a:pt x="35" y="128"/>
                  </a:lnTo>
                  <a:lnTo>
                    <a:pt x="17" y="128"/>
                  </a:lnTo>
                  <a:lnTo>
                    <a:pt x="0" y="73"/>
                  </a:lnTo>
                  <a:lnTo>
                    <a:pt x="58" y="30"/>
                  </a:lnTo>
                  <a:lnTo>
                    <a:pt x="143" y="0"/>
                  </a:lnTo>
                  <a:lnTo>
                    <a:pt x="158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1" name="Freeform 643"/>
            <p:cNvSpPr>
              <a:spLocks/>
            </p:cNvSpPr>
            <p:nvPr/>
          </p:nvSpPr>
          <p:spPr bwMode="ltGray">
            <a:xfrm>
              <a:off x="4332288" y="4067175"/>
              <a:ext cx="377825" cy="249238"/>
            </a:xfrm>
            <a:custGeom>
              <a:avLst/>
              <a:gdLst/>
              <a:ahLst/>
              <a:cxnLst>
                <a:cxn ang="0">
                  <a:pos x="164" y="2"/>
                </a:cxn>
                <a:cxn ang="0">
                  <a:pos x="174" y="16"/>
                </a:cxn>
                <a:cxn ang="0">
                  <a:pos x="174" y="30"/>
                </a:cxn>
                <a:cxn ang="0">
                  <a:pos x="176" y="44"/>
                </a:cxn>
                <a:cxn ang="0">
                  <a:pos x="184" y="46"/>
                </a:cxn>
                <a:cxn ang="0">
                  <a:pos x="186" y="50"/>
                </a:cxn>
                <a:cxn ang="0">
                  <a:pos x="192" y="52"/>
                </a:cxn>
                <a:cxn ang="0">
                  <a:pos x="200" y="56"/>
                </a:cxn>
                <a:cxn ang="0">
                  <a:pos x="204" y="60"/>
                </a:cxn>
                <a:cxn ang="0">
                  <a:pos x="206" y="64"/>
                </a:cxn>
                <a:cxn ang="0">
                  <a:pos x="204" y="68"/>
                </a:cxn>
                <a:cxn ang="0">
                  <a:pos x="220" y="80"/>
                </a:cxn>
                <a:cxn ang="0">
                  <a:pos x="224" y="88"/>
                </a:cxn>
                <a:cxn ang="0">
                  <a:pos x="226" y="96"/>
                </a:cxn>
                <a:cxn ang="0">
                  <a:pos x="234" y="98"/>
                </a:cxn>
                <a:cxn ang="0">
                  <a:pos x="238" y="104"/>
                </a:cxn>
                <a:cxn ang="0">
                  <a:pos x="230" y="102"/>
                </a:cxn>
                <a:cxn ang="0">
                  <a:pos x="226" y="104"/>
                </a:cxn>
                <a:cxn ang="0">
                  <a:pos x="220" y="106"/>
                </a:cxn>
                <a:cxn ang="0">
                  <a:pos x="214" y="106"/>
                </a:cxn>
                <a:cxn ang="0">
                  <a:pos x="204" y="106"/>
                </a:cxn>
                <a:cxn ang="0">
                  <a:pos x="200" y="110"/>
                </a:cxn>
                <a:cxn ang="0">
                  <a:pos x="190" y="112"/>
                </a:cxn>
                <a:cxn ang="0">
                  <a:pos x="182" y="112"/>
                </a:cxn>
                <a:cxn ang="0">
                  <a:pos x="178" y="112"/>
                </a:cxn>
                <a:cxn ang="0">
                  <a:pos x="172" y="114"/>
                </a:cxn>
                <a:cxn ang="0">
                  <a:pos x="164" y="112"/>
                </a:cxn>
                <a:cxn ang="0">
                  <a:pos x="154" y="112"/>
                </a:cxn>
                <a:cxn ang="0">
                  <a:pos x="152" y="120"/>
                </a:cxn>
                <a:cxn ang="0">
                  <a:pos x="146" y="124"/>
                </a:cxn>
                <a:cxn ang="0">
                  <a:pos x="138" y="122"/>
                </a:cxn>
                <a:cxn ang="0">
                  <a:pos x="124" y="118"/>
                </a:cxn>
                <a:cxn ang="0">
                  <a:pos x="114" y="116"/>
                </a:cxn>
                <a:cxn ang="0">
                  <a:pos x="110" y="112"/>
                </a:cxn>
                <a:cxn ang="0">
                  <a:pos x="104" y="108"/>
                </a:cxn>
                <a:cxn ang="0">
                  <a:pos x="100" y="106"/>
                </a:cxn>
                <a:cxn ang="0">
                  <a:pos x="94" y="106"/>
                </a:cxn>
                <a:cxn ang="0">
                  <a:pos x="84" y="120"/>
                </a:cxn>
                <a:cxn ang="0">
                  <a:pos x="82" y="126"/>
                </a:cxn>
                <a:cxn ang="0">
                  <a:pos x="76" y="130"/>
                </a:cxn>
                <a:cxn ang="0">
                  <a:pos x="64" y="128"/>
                </a:cxn>
                <a:cxn ang="0">
                  <a:pos x="48" y="126"/>
                </a:cxn>
                <a:cxn ang="0">
                  <a:pos x="36" y="136"/>
                </a:cxn>
                <a:cxn ang="0">
                  <a:pos x="18" y="136"/>
                </a:cxn>
                <a:cxn ang="0">
                  <a:pos x="0" y="78"/>
                </a:cxn>
                <a:cxn ang="0">
                  <a:pos x="60" y="32"/>
                </a:cxn>
                <a:cxn ang="0">
                  <a:pos x="148" y="0"/>
                </a:cxn>
                <a:cxn ang="0">
                  <a:pos x="164" y="2"/>
                </a:cxn>
              </a:cxnLst>
              <a:rect l="0" t="0" r="r" b="b"/>
              <a:pathLst>
                <a:path w="239" h="137">
                  <a:moveTo>
                    <a:pt x="164" y="2"/>
                  </a:moveTo>
                  <a:lnTo>
                    <a:pt x="174" y="16"/>
                  </a:lnTo>
                  <a:lnTo>
                    <a:pt x="174" y="30"/>
                  </a:lnTo>
                  <a:lnTo>
                    <a:pt x="176" y="44"/>
                  </a:lnTo>
                  <a:lnTo>
                    <a:pt x="184" y="46"/>
                  </a:lnTo>
                  <a:lnTo>
                    <a:pt x="186" y="50"/>
                  </a:lnTo>
                  <a:lnTo>
                    <a:pt x="192" y="52"/>
                  </a:lnTo>
                  <a:lnTo>
                    <a:pt x="200" y="56"/>
                  </a:lnTo>
                  <a:lnTo>
                    <a:pt x="204" y="60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20" y="80"/>
                  </a:lnTo>
                  <a:lnTo>
                    <a:pt x="224" y="88"/>
                  </a:lnTo>
                  <a:lnTo>
                    <a:pt x="226" y="96"/>
                  </a:lnTo>
                  <a:lnTo>
                    <a:pt x="234" y="98"/>
                  </a:lnTo>
                  <a:lnTo>
                    <a:pt x="238" y="104"/>
                  </a:lnTo>
                  <a:lnTo>
                    <a:pt x="230" y="102"/>
                  </a:lnTo>
                  <a:lnTo>
                    <a:pt x="226" y="104"/>
                  </a:lnTo>
                  <a:lnTo>
                    <a:pt x="220" y="106"/>
                  </a:lnTo>
                  <a:lnTo>
                    <a:pt x="214" y="106"/>
                  </a:lnTo>
                  <a:lnTo>
                    <a:pt x="204" y="106"/>
                  </a:lnTo>
                  <a:lnTo>
                    <a:pt x="200" y="110"/>
                  </a:lnTo>
                  <a:lnTo>
                    <a:pt x="190" y="112"/>
                  </a:lnTo>
                  <a:lnTo>
                    <a:pt x="182" y="112"/>
                  </a:lnTo>
                  <a:lnTo>
                    <a:pt x="178" y="112"/>
                  </a:lnTo>
                  <a:lnTo>
                    <a:pt x="172" y="114"/>
                  </a:lnTo>
                  <a:lnTo>
                    <a:pt x="164" y="112"/>
                  </a:lnTo>
                  <a:lnTo>
                    <a:pt x="154" y="112"/>
                  </a:lnTo>
                  <a:lnTo>
                    <a:pt x="152" y="120"/>
                  </a:lnTo>
                  <a:lnTo>
                    <a:pt x="146" y="124"/>
                  </a:lnTo>
                  <a:lnTo>
                    <a:pt x="138" y="122"/>
                  </a:lnTo>
                  <a:lnTo>
                    <a:pt x="124" y="118"/>
                  </a:lnTo>
                  <a:lnTo>
                    <a:pt x="114" y="116"/>
                  </a:lnTo>
                  <a:lnTo>
                    <a:pt x="110" y="112"/>
                  </a:lnTo>
                  <a:lnTo>
                    <a:pt x="104" y="108"/>
                  </a:lnTo>
                  <a:lnTo>
                    <a:pt x="100" y="106"/>
                  </a:lnTo>
                  <a:lnTo>
                    <a:pt x="94" y="106"/>
                  </a:lnTo>
                  <a:lnTo>
                    <a:pt x="84" y="120"/>
                  </a:lnTo>
                  <a:lnTo>
                    <a:pt x="82" y="126"/>
                  </a:lnTo>
                  <a:lnTo>
                    <a:pt x="76" y="130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6" y="136"/>
                  </a:lnTo>
                  <a:lnTo>
                    <a:pt x="18" y="136"/>
                  </a:lnTo>
                  <a:lnTo>
                    <a:pt x="0" y="78"/>
                  </a:lnTo>
                  <a:lnTo>
                    <a:pt x="60" y="32"/>
                  </a:lnTo>
                  <a:lnTo>
                    <a:pt x="148" y="0"/>
                  </a:lnTo>
                  <a:lnTo>
                    <a:pt x="16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2" name="Freeform 644"/>
            <p:cNvSpPr>
              <a:spLocks/>
            </p:cNvSpPr>
            <p:nvPr/>
          </p:nvSpPr>
          <p:spPr bwMode="ltGray">
            <a:xfrm>
              <a:off x="4316413" y="3633788"/>
              <a:ext cx="309562" cy="538162"/>
            </a:xfrm>
            <a:custGeom>
              <a:avLst/>
              <a:gdLst/>
              <a:ahLst/>
              <a:cxnLst>
                <a:cxn ang="0">
                  <a:pos x="194" y="86"/>
                </a:cxn>
                <a:cxn ang="0">
                  <a:pos x="192" y="132"/>
                </a:cxn>
                <a:cxn ang="0">
                  <a:pos x="186" y="132"/>
                </a:cxn>
                <a:cxn ang="0">
                  <a:pos x="181" y="136"/>
                </a:cxn>
                <a:cxn ang="0">
                  <a:pos x="177" y="134"/>
                </a:cxn>
                <a:cxn ang="0">
                  <a:pos x="169" y="132"/>
                </a:cxn>
                <a:cxn ang="0">
                  <a:pos x="165" y="134"/>
                </a:cxn>
                <a:cxn ang="0">
                  <a:pos x="163" y="138"/>
                </a:cxn>
                <a:cxn ang="0">
                  <a:pos x="163" y="142"/>
                </a:cxn>
                <a:cxn ang="0">
                  <a:pos x="161" y="152"/>
                </a:cxn>
                <a:cxn ang="0">
                  <a:pos x="159" y="162"/>
                </a:cxn>
                <a:cxn ang="0">
                  <a:pos x="161" y="166"/>
                </a:cxn>
                <a:cxn ang="0">
                  <a:pos x="158" y="173"/>
                </a:cxn>
                <a:cxn ang="0">
                  <a:pos x="152" y="183"/>
                </a:cxn>
                <a:cxn ang="0">
                  <a:pos x="152" y="195"/>
                </a:cxn>
                <a:cxn ang="0">
                  <a:pos x="150" y="201"/>
                </a:cxn>
                <a:cxn ang="0">
                  <a:pos x="154" y="204"/>
                </a:cxn>
                <a:cxn ang="0">
                  <a:pos x="158" y="204"/>
                </a:cxn>
                <a:cxn ang="0">
                  <a:pos x="161" y="208"/>
                </a:cxn>
                <a:cxn ang="0">
                  <a:pos x="161" y="222"/>
                </a:cxn>
                <a:cxn ang="0">
                  <a:pos x="167" y="226"/>
                </a:cxn>
                <a:cxn ang="0">
                  <a:pos x="171" y="228"/>
                </a:cxn>
                <a:cxn ang="0">
                  <a:pos x="169" y="236"/>
                </a:cxn>
                <a:cxn ang="0">
                  <a:pos x="129" y="261"/>
                </a:cxn>
                <a:cxn ang="0">
                  <a:pos x="104" y="269"/>
                </a:cxn>
                <a:cxn ang="0">
                  <a:pos x="96" y="267"/>
                </a:cxn>
                <a:cxn ang="0">
                  <a:pos x="94" y="271"/>
                </a:cxn>
                <a:cxn ang="0">
                  <a:pos x="94" y="277"/>
                </a:cxn>
                <a:cxn ang="0">
                  <a:pos x="88" y="278"/>
                </a:cxn>
                <a:cxn ang="0">
                  <a:pos x="75" y="278"/>
                </a:cxn>
                <a:cxn ang="0">
                  <a:pos x="67" y="282"/>
                </a:cxn>
                <a:cxn ang="0">
                  <a:pos x="67" y="286"/>
                </a:cxn>
                <a:cxn ang="0">
                  <a:pos x="54" y="290"/>
                </a:cxn>
                <a:cxn ang="0">
                  <a:pos x="50" y="286"/>
                </a:cxn>
                <a:cxn ang="0">
                  <a:pos x="44" y="292"/>
                </a:cxn>
                <a:cxn ang="0">
                  <a:pos x="42" y="296"/>
                </a:cxn>
                <a:cxn ang="0">
                  <a:pos x="27" y="290"/>
                </a:cxn>
                <a:cxn ang="0">
                  <a:pos x="0" y="240"/>
                </a:cxn>
                <a:cxn ang="0">
                  <a:pos x="6" y="123"/>
                </a:cxn>
                <a:cxn ang="0">
                  <a:pos x="65" y="0"/>
                </a:cxn>
                <a:cxn ang="0">
                  <a:pos x="194" y="86"/>
                </a:cxn>
              </a:cxnLst>
              <a:rect l="0" t="0" r="r" b="b"/>
              <a:pathLst>
                <a:path w="195" h="297">
                  <a:moveTo>
                    <a:pt x="194" y="86"/>
                  </a:moveTo>
                  <a:lnTo>
                    <a:pt x="192" y="132"/>
                  </a:lnTo>
                  <a:lnTo>
                    <a:pt x="186" y="132"/>
                  </a:lnTo>
                  <a:lnTo>
                    <a:pt x="181" y="136"/>
                  </a:lnTo>
                  <a:lnTo>
                    <a:pt x="177" y="134"/>
                  </a:lnTo>
                  <a:lnTo>
                    <a:pt x="169" y="132"/>
                  </a:lnTo>
                  <a:lnTo>
                    <a:pt x="165" y="134"/>
                  </a:lnTo>
                  <a:lnTo>
                    <a:pt x="163" y="138"/>
                  </a:lnTo>
                  <a:lnTo>
                    <a:pt x="163" y="142"/>
                  </a:lnTo>
                  <a:lnTo>
                    <a:pt x="161" y="152"/>
                  </a:lnTo>
                  <a:lnTo>
                    <a:pt x="159" y="162"/>
                  </a:lnTo>
                  <a:lnTo>
                    <a:pt x="161" y="166"/>
                  </a:lnTo>
                  <a:lnTo>
                    <a:pt x="158" y="173"/>
                  </a:lnTo>
                  <a:lnTo>
                    <a:pt x="152" y="183"/>
                  </a:lnTo>
                  <a:lnTo>
                    <a:pt x="152" y="195"/>
                  </a:lnTo>
                  <a:lnTo>
                    <a:pt x="150" y="201"/>
                  </a:lnTo>
                  <a:lnTo>
                    <a:pt x="154" y="204"/>
                  </a:lnTo>
                  <a:lnTo>
                    <a:pt x="158" y="204"/>
                  </a:lnTo>
                  <a:lnTo>
                    <a:pt x="161" y="208"/>
                  </a:lnTo>
                  <a:lnTo>
                    <a:pt x="161" y="222"/>
                  </a:lnTo>
                  <a:lnTo>
                    <a:pt x="167" y="226"/>
                  </a:lnTo>
                  <a:lnTo>
                    <a:pt x="171" y="228"/>
                  </a:lnTo>
                  <a:lnTo>
                    <a:pt x="169" y="236"/>
                  </a:lnTo>
                  <a:lnTo>
                    <a:pt x="129" y="261"/>
                  </a:lnTo>
                  <a:lnTo>
                    <a:pt x="104" y="269"/>
                  </a:lnTo>
                  <a:lnTo>
                    <a:pt x="96" y="267"/>
                  </a:lnTo>
                  <a:lnTo>
                    <a:pt x="94" y="271"/>
                  </a:lnTo>
                  <a:lnTo>
                    <a:pt x="94" y="277"/>
                  </a:lnTo>
                  <a:lnTo>
                    <a:pt x="88" y="278"/>
                  </a:lnTo>
                  <a:lnTo>
                    <a:pt x="75" y="278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54" y="290"/>
                  </a:lnTo>
                  <a:lnTo>
                    <a:pt x="50" y="286"/>
                  </a:lnTo>
                  <a:lnTo>
                    <a:pt x="44" y="292"/>
                  </a:lnTo>
                  <a:lnTo>
                    <a:pt x="42" y="296"/>
                  </a:lnTo>
                  <a:lnTo>
                    <a:pt x="27" y="290"/>
                  </a:lnTo>
                  <a:lnTo>
                    <a:pt x="0" y="240"/>
                  </a:lnTo>
                  <a:lnTo>
                    <a:pt x="6" y="123"/>
                  </a:lnTo>
                  <a:lnTo>
                    <a:pt x="65" y="0"/>
                  </a:lnTo>
                  <a:lnTo>
                    <a:pt x="194" y="8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3" name="Freeform 645"/>
            <p:cNvSpPr>
              <a:spLocks/>
            </p:cNvSpPr>
            <p:nvPr/>
          </p:nvSpPr>
          <p:spPr bwMode="ltGray">
            <a:xfrm>
              <a:off x="4314825" y="3632200"/>
              <a:ext cx="319088" cy="552450"/>
            </a:xfrm>
            <a:custGeom>
              <a:avLst/>
              <a:gdLst/>
              <a:ahLst/>
              <a:cxnLst>
                <a:cxn ang="0">
                  <a:pos x="202" y="88"/>
                </a:cxn>
                <a:cxn ang="0">
                  <a:pos x="200" y="136"/>
                </a:cxn>
                <a:cxn ang="0">
                  <a:pos x="194" y="136"/>
                </a:cxn>
                <a:cxn ang="0">
                  <a:pos x="188" y="140"/>
                </a:cxn>
                <a:cxn ang="0">
                  <a:pos x="184" y="138"/>
                </a:cxn>
                <a:cxn ang="0">
                  <a:pos x="176" y="136"/>
                </a:cxn>
                <a:cxn ang="0">
                  <a:pos x="172" y="138"/>
                </a:cxn>
                <a:cxn ang="0">
                  <a:pos x="170" y="142"/>
                </a:cxn>
                <a:cxn ang="0">
                  <a:pos x="170" y="146"/>
                </a:cxn>
                <a:cxn ang="0">
                  <a:pos x="168" y="156"/>
                </a:cxn>
                <a:cxn ang="0">
                  <a:pos x="166" y="166"/>
                </a:cxn>
                <a:cxn ang="0">
                  <a:pos x="168" y="170"/>
                </a:cxn>
                <a:cxn ang="0">
                  <a:pos x="164" y="178"/>
                </a:cxn>
                <a:cxn ang="0">
                  <a:pos x="158" y="188"/>
                </a:cxn>
                <a:cxn ang="0">
                  <a:pos x="158" y="200"/>
                </a:cxn>
                <a:cxn ang="0">
                  <a:pos x="156" y="206"/>
                </a:cxn>
                <a:cxn ang="0">
                  <a:pos x="160" y="210"/>
                </a:cxn>
                <a:cxn ang="0">
                  <a:pos x="164" y="210"/>
                </a:cxn>
                <a:cxn ang="0">
                  <a:pos x="168" y="214"/>
                </a:cxn>
                <a:cxn ang="0">
                  <a:pos x="168" y="228"/>
                </a:cxn>
                <a:cxn ang="0">
                  <a:pos x="174" y="232"/>
                </a:cxn>
                <a:cxn ang="0">
                  <a:pos x="178" y="234"/>
                </a:cxn>
                <a:cxn ang="0">
                  <a:pos x="176" y="242"/>
                </a:cxn>
                <a:cxn ang="0">
                  <a:pos x="134" y="268"/>
                </a:cxn>
                <a:cxn ang="0">
                  <a:pos x="108" y="276"/>
                </a:cxn>
                <a:cxn ang="0">
                  <a:pos x="100" y="274"/>
                </a:cxn>
                <a:cxn ang="0">
                  <a:pos x="98" y="278"/>
                </a:cxn>
                <a:cxn ang="0">
                  <a:pos x="98" y="284"/>
                </a:cxn>
                <a:cxn ang="0">
                  <a:pos x="92" y="286"/>
                </a:cxn>
                <a:cxn ang="0">
                  <a:pos x="78" y="286"/>
                </a:cxn>
                <a:cxn ang="0">
                  <a:pos x="70" y="290"/>
                </a:cxn>
                <a:cxn ang="0">
                  <a:pos x="70" y="294"/>
                </a:cxn>
                <a:cxn ang="0">
                  <a:pos x="56" y="298"/>
                </a:cxn>
                <a:cxn ang="0">
                  <a:pos x="52" y="294"/>
                </a:cxn>
                <a:cxn ang="0">
                  <a:pos x="46" y="300"/>
                </a:cxn>
                <a:cxn ang="0">
                  <a:pos x="44" y="304"/>
                </a:cxn>
                <a:cxn ang="0">
                  <a:pos x="28" y="298"/>
                </a:cxn>
                <a:cxn ang="0">
                  <a:pos x="0" y="246"/>
                </a:cxn>
                <a:cxn ang="0">
                  <a:pos x="6" y="126"/>
                </a:cxn>
                <a:cxn ang="0">
                  <a:pos x="68" y="0"/>
                </a:cxn>
                <a:cxn ang="0">
                  <a:pos x="202" y="88"/>
                </a:cxn>
              </a:cxnLst>
              <a:rect l="0" t="0" r="r" b="b"/>
              <a:pathLst>
                <a:path w="203" h="305">
                  <a:moveTo>
                    <a:pt x="202" y="88"/>
                  </a:moveTo>
                  <a:lnTo>
                    <a:pt x="200" y="136"/>
                  </a:lnTo>
                  <a:lnTo>
                    <a:pt x="194" y="136"/>
                  </a:lnTo>
                  <a:lnTo>
                    <a:pt x="188" y="140"/>
                  </a:lnTo>
                  <a:lnTo>
                    <a:pt x="184" y="138"/>
                  </a:lnTo>
                  <a:lnTo>
                    <a:pt x="176" y="136"/>
                  </a:lnTo>
                  <a:lnTo>
                    <a:pt x="172" y="138"/>
                  </a:lnTo>
                  <a:lnTo>
                    <a:pt x="170" y="142"/>
                  </a:lnTo>
                  <a:lnTo>
                    <a:pt x="170" y="146"/>
                  </a:lnTo>
                  <a:lnTo>
                    <a:pt x="168" y="156"/>
                  </a:lnTo>
                  <a:lnTo>
                    <a:pt x="166" y="166"/>
                  </a:lnTo>
                  <a:lnTo>
                    <a:pt x="168" y="170"/>
                  </a:lnTo>
                  <a:lnTo>
                    <a:pt x="164" y="178"/>
                  </a:lnTo>
                  <a:lnTo>
                    <a:pt x="158" y="188"/>
                  </a:lnTo>
                  <a:lnTo>
                    <a:pt x="158" y="200"/>
                  </a:lnTo>
                  <a:lnTo>
                    <a:pt x="156" y="206"/>
                  </a:lnTo>
                  <a:lnTo>
                    <a:pt x="160" y="210"/>
                  </a:lnTo>
                  <a:lnTo>
                    <a:pt x="164" y="210"/>
                  </a:lnTo>
                  <a:lnTo>
                    <a:pt x="168" y="214"/>
                  </a:lnTo>
                  <a:lnTo>
                    <a:pt x="168" y="228"/>
                  </a:lnTo>
                  <a:lnTo>
                    <a:pt x="174" y="232"/>
                  </a:lnTo>
                  <a:lnTo>
                    <a:pt x="178" y="234"/>
                  </a:lnTo>
                  <a:lnTo>
                    <a:pt x="176" y="242"/>
                  </a:lnTo>
                  <a:lnTo>
                    <a:pt x="134" y="268"/>
                  </a:lnTo>
                  <a:lnTo>
                    <a:pt x="108" y="276"/>
                  </a:lnTo>
                  <a:lnTo>
                    <a:pt x="100" y="274"/>
                  </a:lnTo>
                  <a:lnTo>
                    <a:pt x="98" y="278"/>
                  </a:lnTo>
                  <a:lnTo>
                    <a:pt x="98" y="284"/>
                  </a:lnTo>
                  <a:lnTo>
                    <a:pt x="92" y="286"/>
                  </a:lnTo>
                  <a:lnTo>
                    <a:pt x="78" y="286"/>
                  </a:lnTo>
                  <a:lnTo>
                    <a:pt x="70" y="290"/>
                  </a:lnTo>
                  <a:lnTo>
                    <a:pt x="70" y="294"/>
                  </a:lnTo>
                  <a:lnTo>
                    <a:pt x="56" y="29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4" y="304"/>
                  </a:lnTo>
                  <a:lnTo>
                    <a:pt x="28" y="298"/>
                  </a:lnTo>
                  <a:lnTo>
                    <a:pt x="0" y="246"/>
                  </a:lnTo>
                  <a:lnTo>
                    <a:pt x="6" y="126"/>
                  </a:lnTo>
                  <a:lnTo>
                    <a:pt x="68" y="0"/>
                  </a:lnTo>
                  <a:lnTo>
                    <a:pt x="202" y="8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4" name="Freeform 646"/>
            <p:cNvSpPr>
              <a:spLocks/>
            </p:cNvSpPr>
            <p:nvPr/>
          </p:nvSpPr>
          <p:spPr bwMode="ltGray">
            <a:xfrm>
              <a:off x="4167188" y="3987800"/>
              <a:ext cx="223837" cy="37782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6" y="2"/>
                </a:cxn>
                <a:cxn ang="0">
                  <a:pos x="118" y="6"/>
                </a:cxn>
                <a:cxn ang="0">
                  <a:pos x="122" y="6"/>
                </a:cxn>
                <a:cxn ang="0">
                  <a:pos x="130" y="18"/>
                </a:cxn>
                <a:cxn ang="0">
                  <a:pos x="132" y="24"/>
                </a:cxn>
                <a:cxn ang="0">
                  <a:pos x="128" y="34"/>
                </a:cxn>
                <a:cxn ang="0">
                  <a:pos x="130" y="42"/>
                </a:cxn>
                <a:cxn ang="0">
                  <a:pos x="130" y="46"/>
                </a:cxn>
                <a:cxn ang="0">
                  <a:pos x="130" y="56"/>
                </a:cxn>
                <a:cxn ang="0">
                  <a:pos x="110" y="54"/>
                </a:cxn>
                <a:cxn ang="0">
                  <a:pos x="108" y="62"/>
                </a:cxn>
                <a:cxn ang="0">
                  <a:pos x="138" y="94"/>
                </a:cxn>
                <a:cxn ang="0">
                  <a:pos x="134" y="102"/>
                </a:cxn>
                <a:cxn ang="0">
                  <a:pos x="130" y="106"/>
                </a:cxn>
                <a:cxn ang="0">
                  <a:pos x="128" y="116"/>
                </a:cxn>
                <a:cxn ang="0">
                  <a:pos x="124" y="120"/>
                </a:cxn>
                <a:cxn ang="0">
                  <a:pos x="122" y="126"/>
                </a:cxn>
                <a:cxn ang="0">
                  <a:pos x="116" y="130"/>
                </a:cxn>
                <a:cxn ang="0">
                  <a:pos x="114" y="138"/>
                </a:cxn>
                <a:cxn ang="0">
                  <a:pos x="114" y="142"/>
                </a:cxn>
                <a:cxn ang="0">
                  <a:pos x="116" y="150"/>
                </a:cxn>
                <a:cxn ang="0">
                  <a:pos x="122" y="158"/>
                </a:cxn>
                <a:cxn ang="0">
                  <a:pos x="124" y="166"/>
                </a:cxn>
                <a:cxn ang="0">
                  <a:pos x="128" y="176"/>
                </a:cxn>
                <a:cxn ang="0">
                  <a:pos x="132" y="180"/>
                </a:cxn>
                <a:cxn ang="0">
                  <a:pos x="138" y="186"/>
                </a:cxn>
                <a:cxn ang="0">
                  <a:pos x="136" y="200"/>
                </a:cxn>
                <a:cxn ang="0">
                  <a:pos x="140" y="204"/>
                </a:cxn>
                <a:cxn ang="0">
                  <a:pos x="138" y="208"/>
                </a:cxn>
                <a:cxn ang="0">
                  <a:pos x="130" y="204"/>
                </a:cxn>
                <a:cxn ang="0">
                  <a:pos x="122" y="202"/>
                </a:cxn>
                <a:cxn ang="0">
                  <a:pos x="118" y="202"/>
                </a:cxn>
                <a:cxn ang="0">
                  <a:pos x="110" y="200"/>
                </a:cxn>
                <a:cxn ang="0">
                  <a:pos x="110" y="196"/>
                </a:cxn>
                <a:cxn ang="0">
                  <a:pos x="106" y="196"/>
                </a:cxn>
                <a:cxn ang="0">
                  <a:pos x="104" y="198"/>
                </a:cxn>
                <a:cxn ang="0">
                  <a:pos x="86" y="198"/>
                </a:cxn>
                <a:cxn ang="0">
                  <a:pos x="84" y="192"/>
                </a:cxn>
                <a:cxn ang="0">
                  <a:pos x="80" y="192"/>
                </a:cxn>
                <a:cxn ang="0">
                  <a:pos x="76" y="194"/>
                </a:cxn>
                <a:cxn ang="0">
                  <a:pos x="68" y="194"/>
                </a:cxn>
                <a:cxn ang="0">
                  <a:pos x="62" y="194"/>
                </a:cxn>
                <a:cxn ang="0">
                  <a:pos x="58" y="192"/>
                </a:cxn>
                <a:cxn ang="0">
                  <a:pos x="52" y="194"/>
                </a:cxn>
                <a:cxn ang="0">
                  <a:pos x="34" y="194"/>
                </a:cxn>
                <a:cxn ang="0">
                  <a:pos x="28" y="196"/>
                </a:cxn>
                <a:cxn ang="0">
                  <a:pos x="24" y="192"/>
                </a:cxn>
                <a:cxn ang="0">
                  <a:pos x="22" y="186"/>
                </a:cxn>
                <a:cxn ang="0">
                  <a:pos x="24" y="182"/>
                </a:cxn>
                <a:cxn ang="0">
                  <a:pos x="26" y="174"/>
                </a:cxn>
                <a:cxn ang="0">
                  <a:pos x="22" y="168"/>
                </a:cxn>
                <a:cxn ang="0">
                  <a:pos x="20" y="166"/>
                </a:cxn>
                <a:cxn ang="0">
                  <a:pos x="20" y="162"/>
                </a:cxn>
                <a:cxn ang="0">
                  <a:pos x="12" y="158"/>
                </a:cxn>
                <a:cxn ang="0">
                  <a:pos x="4" y="152"/>
                </a:cxn>
                <a:cxn ang="0">
                  <a:pos x="0" y="142"/>
                </a:cxn>
                <a:cxn ang="0">
                  <a:pos x="20" y="96"/>
                </a:cxn>
                <a:cxn ang="0">
                  <a:pos x="108" y="0"/>
                </a:cxn>
              </a:cxnLst>
              <a:rect l="0" t="0" r="r" b="b"/>
              <a:pathLst>
                <a:path w="141" h="209">
                  <a:moveTo>
                    <a:pt x="108" y="0"/>
                  </a:moveTo>
                  <a:lnTo>
                    <a:pt x="116" y="2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30" y="18"/>
                  </a:lnTo>
                  <a:lnTo>
                    <a:pt x="132" y="24"/>
                  </a:lnTo>
                  <a:lnTo>
                    <a:pt x="128" y="34"/>
                  </a:lnTo>
                  <a:lnTo>
                    <a:pt x="130" y="42"/>
                  </a:lnTo>
                  <a:lnTo>
                    <a:pt x="130" y="46"/>
                  </a:lnTo>
                  <a:lnTo>
                    <a:pt x="130" y="56"/>
                  </a:lnTo>
                  <a:lnTo>
                    <a:pt x="110" y="54"/>
                  </a:lnTo>
                  <a:lnTo>
                    <a:pt x="108" y="62"/>
                  </a:lnTo>
                  <a:lnTo>
                    <a:pt x="138" y="94"/>
                  </a:lnTo>
                  <a:lnTo>
                    <a:pt x="134" y="102"/>
                  </a:lnTo>
                  <a:lnTo>
                    <a:pt x="130" y="106"/>
                  </a:lnTo>
                  <a:lnTo>
                    <a:pt x="128" y="116"/>
                  </a:lnTo>
                  <a:lnTo>
                    <a:pt x="124" y="120"/>
                  </a:lnTo>
                  <a:lnTo>
                    <a:pt x="122" y="126"/>
                  </a:lnTo>
                  <a:lnTo>
                    <a:pt x="116" y="130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6" y="150"/>
                  </a:lnTo>
                  <a:lnTo>
                    <a:pt x="122" y="158"/>
                  </a:lnTo>
                  <a:lnTo>
                    <a:pt x="124" y="166"/>
                  </a:lnTo>
                  <a:lnTo>
                    <a:pt x="128" y="176"/>
                  </a:lnTo>
                  <a:lnTo>
                    <a:pt x="132" y="180"/>
                  </a:lnTo>
                  <a:lnTo>
                    <a:pt x="138" y="186"/>
                  </a:lnTo>
                  <a:lnTo>
                    <a:pt x="136" y="200"/>
                  </a:lnTo>
                  <a:lnTo>
                    <a:pt x="140" y="204"/>
                  </a:lnTo>
                  <a:lnTo>
                    <a:pt x="138" y="208"/>
                  </a:lnTo>
                  <a:lnTo>
                    <a:pt x="130" y="204"/>
                  </a:lnTo>
                  <a:lnTo>
                    <a:pt x="122" y="202"/>
                  </a:lnTo>
                  <a:lnTo>
                    <a:pt x="118" y="202"/>
                  </a:lnTo>
                  <a:lnTo>
                    <a:pt x="110" y="200"/>
                  </a:lnTo>
                  <a:lnTo>
                    <a:pt x="110" y="196"/>
                  </a:lnTo>
                  <a:lnTo>
                    <a:pt x="106" y="196"/>
                  </a:lnTo>
                  <a:lnTo>
                    <a:pt x="104" y="198"/>
                  </a:lnTo>
                  <a:lnTo>
                    <a:pt x="86" y="198"/>
                  </a:lnTo>
                  <a:lnTo>
                    <a:pt x="84" y="192"/>
                  </a:lnTo>
                  <a:lnTo>
                    <a:pt x="80" y="192"/>
                  </a:lnTo>
                  <a:lnTo>
                    <a:pt x="76" y="194"/>
                  </a:lnTo>
                  <a:lnTo>
                    <a:pt x="68" y="194"/>
                  </a:lnTo>
                  <a:lnTo>
                    <a:pt x="62" y="194"/>
                  </a:lnTo>
                  <a:lnTo>
                    <a:pt x="58" y="192"/>
                  </a:lnTo>
                  <a:lnTo>
                    <a:pt x="52" y="194"/>
                  </a:lnTo>
                  <a:lnTo>
                    <a:pt x="34" y="194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2" y="186"/>
                  </a:lnTo>
                  <a:lnTo>
                    <a:pt x="24" y="182"/>
                  </a:lnTo>
                  <a:lnTo>
                    <a:pt x="26" y="174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20" y="162"/>
                  </a:lnTo>
                  <a:lnTo>
                    <a:pt x="12" y="158"/>
                  </a:lnTo>
                  <a:lnTo>
                    <a:pt x="4" y="152"/>
                  </a:lnTo>
                  <a:lnTo>
                    <a:pt x="0" y="142"/>
                  </a:lnTo>
                  <a:lnTo>
                    <a:pt x="20" y="96"/>
                  </a:lnTo>
                  <a:lnTo>
                    <a:pt x="10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5" name="Freeform 647"/>
            <p:cNvSpPr>
              <a:spLocks/>
            </p:cNvSpPr>
            <p:nvPr/>
          </p:nvSpPr>
          <p:spPr bwMode="ltGray">
            <a:xfrm>
              <a:off x="4002088" y="3929063"/>
              <a:ext cx="360362" cy="330200"/>
            </a:xfrm>
            <a:custGeom>
              <a:avLst/>
              <a:gdLst/>
              <a:ahLst/>
              <a:cxnLst>
                <a:cxn ang="0">
                  <a:pos x="208" y="20"/>
                </a:cxn>
                <a:cxn ang="0">
                  <a:pos x="216" y="26"/>
                </a:cxn>
                <a:cxn ang="0">
                  <a:pos x="220" y="32"/>
                </a:cxn>
                <a:cxn ang="0">
                  <a:pos x="220" y="40"/>
                </a:cxn>
                <a:cxn ang="0">
                  <a:pos x="224" y="44"/>
                </a:cxn>
                <a:cxn ang="0">
                  <a:pos x="228" y="50"/>
                </a:cxn>
                <a:cxn ang="0">
                  <a:pos x="228" y="56"/>
                </a:cxn>
                <a:cxn ang="0">
                  <a:pos x="224" y="60"/>
                </a:cxn>
                <a:cxn ang="0">
                  <a:pos x="220" y="64"/>
                </a:cxn>
                <a:cxn ang="0">
                  <a:pos x="212" y="72"/>
                </a:cxn>
                <a:cxn ang="0">
                  <a:pos x="212" y="74"/>
                </a:cxn>
                <a:cxn ang="0">
                  <a:pos x="206" y="82"/>
                </a:cxn>
                <a:cxn ang="0">
                  <a:pos x="204" y="86"/>
                </a:cxn>
                <a:cxn ang="0">
                  <a:pos x="204" y="90"/>
                </a:cxn>
                <a:cxn ang="0">
                  <a:pos x="196" y="98"/>
                </a:cxn>
                <a:cxn ang="0">
                  <a:pos x="194" y="102"/>
                </a:cxn>
                <a:cxn ang="0">
                  <a:pos x="186" y="106"/>
                </a:cxn>
                <a:cxn ang="0">
                  <a:pos x="184" y="108"/>
                </a:cxn>
                <a:cxn ang="0">
                  <a:pos x="180" y="116"/>
                </a:cxn>
                <a:cxn ang="0">
                  <a:pos x="176" y="126"/>
                </a:cxn>
                <a:cxn ang="0">
                  <a:pos x="174" y="128"/>
                </a:cxn>
                <a:cxn ang="0">
                  <a:pos x="172" y="134"/>
                </a:cxn>
                <a:cxn ang="0">
                  <a:pos x="168" y="138"/>
                </a:cxn>
                <a:cxn ang="0">
                  <a:pos x="168" y="144"/>
                </a:cxn>
                <a:cxn ang="0">
                  <a:pos x="164" y="144"/>
                </a:cxn>
                <a:cxn ang="0">
                  <a:pos x="160" y="144"/>
                </a:cxn>
                <a:cxn ang="0">
                  <a:pos x="158" y="140"/>
                </a:cxn>
                <a:cxn ang="0">
                  <a:pos x="158" y="138"/>
                </a:cxn>
                <a:cxn ang="0">
                  <a:pos x="150" y="136"/>
                </a:cxn>
                <a:cxn ang="0">
                  <a:pos x="150" y="138"/>
                </a:cxn>
                <a:cxn ang="0">
                  <a:pos x="146" y="138"/>
                </a:cxn>
                <a:cxn ang="0">
                  <a:pos x="144" y="134"/>
                </a:cxn>
                <a:cxn ang="0">
                  <a:pos x="142" y="134"/>
                </a:cxn>
                <a:cxn ang="0">
                  <a:pos x="132" y="140"/>
                </a:cxn>
                <a:cxn ang="0">
                  <a:pos x="132" y="144"/>
                </a:cxn>
                <a:cxn ang="0">
                  <a:pos x="116" y="156"/>
                </a:cxn>
                <a:cxn ang="0">
                  <a:pos x="112" y="166"/>
                </a:cxn>
                <a:cxn ang="0">
                  <a:pos x="108" y="176"/>
                </a:cxn>
                <a:cxn ang="0">
                  <a:pos x="94" y="180"/>
                </a:cxn>
                <a:cxn ang="0">
                  <a:pos x="84" y="178"/>
                </a:cxn>
                <a:cxn ang="0">
                  <a:pos x="70" y="180"/>
                </a:cxn>
                <a:cxn ang="0">
                  <a:pos x="64" y="182"/>
                </a:cxn>
                <a:cxn ang="0">
                  <a:pos x="60" y="180"/>
                </a:cxn>
                <a:cxn ang="0">
                  <a:pos x="56" y="178"/>
                </a:cxn>
                <a:cxn ang="0">
                  <a:pos x="48" y="164"/>
                </a:cxn>
                <a:cxn ang="0">
                  <a:pos x="48" y="158"/>
                </a:cxn>
                <a:cxn ang="0">
                  <a:pos x="42" y="148"/>
                </a:cxn>
                <a:cxn ang="0">
                  <a:pos x="38" y="146"/>
                </a:cxn>
                <a:cxn ang="0">
                  <a:pos x="28" y="140"/>
                </a:cxn>
                <a:cxn ang="0">
                  <a:pos x="6" y="138"/>
                </a:cxn>
                <a:cxn ang="0">
                  <a:pos x="0" y="134"/>
                </a:cxn>
                <a:cxn ang="0">
                  <a:pos x="4" y="64"/>
                </a:cxn>
                <a:cxn ang="0">
                  <a:pos x="48" y="0"/>
                </a:cxn>
                <a:cxn ang="0">
                  <a:pos x="140" y="16"/>
                </a:cxn>
                <a:cxn ang="0">
                  <a:pos x="208" y="20"/>
                </a:cxn>
              </a:cxnLst>
              <a:rect l="0" t="0" r="r" b="b"/>
              <a:pathLst>
                <a:path w="229" h="183">
                  <a:moveTo>
                    <a:pt x="208" y="20"/>
                  </a:moveTo>
                  <a:lnTo>
                    <a:pt x="216" y="26"/>
                  </a:lnTo>
                  <a:lnTo>
                    <a:pt x="220" y="32"/>
                  </a:lnTo>
                  <a:lnTo>
                    <a:pt x="220" y="40"/>
                  </a:lnTo>
                  <a:lnTo>
                    <a:pt x="224" y="44"/>
                  </a:lnTo>
                  <a:lnTo>
                    <a:pt x="228" y="50"/>
                  </a:lnTo>
                  <a:lnTo>
                    <a:pt x="228" y="56"/>
                  </a:lnTo>
                  <a:lnTo>
                    <a:pt x="224" y="60"/>
                  </a:lnTo>
                  <a:lnTo>
                    <a:pt x="220" y="64"/>
                  </a:lnTo>
                  <a:lnTo>
                    <a:pt x="212" y="72"/>
                  </a:lnTo>
                  <a:lnTo>
                    <a:pt x="212" y="74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4" y="90"/>
                  </a:lnTo>
                  <a:lnTo>
                    <a:pt x="196" y="98"/>
                  </a:lnTo>
                  <a:lnTo>
                    <a:pt x="194" y="102"/>
                  </a:lnTo>
                  <a:lnTo>
                    <a:pt x="186" y="106"/>
                  </a:lnTo>
                  <a:lnTo>
                    <a:pt x="184" y="108"/>
                  </a:lnTo>
                  <a:lnTo>
                    <a:pt x="180" y="116"/>
                  </a:lnTo>
                  <a:lnTo>
                    <a:pt x="176" y="126"/>
                  </a:lnTo>
                  <a:lnTo>
                    <a:pt x="174" y="128"/>
                  </a:lnTo>
                  <a:lnTo>
                    <a:pt x="172" y="134"/>
                  </a:lnTo>
                  <a:lnTo>
                    <a:pt x="168" y="138"/>
                  </a:lnTo>
                  <a:lnTo>
                    <a:pt x="168" y="144"/>
                  </a:lnTo>
                  <a:lnTo>
                    <a:pt x="164" y="144"/>
                  </a:lnTo>
                  <a:lnTo>
                    <a:pt x="160" y="144"/>
                  </a:lnTo>
                  <a:lnTo>
                    <a:pt x="158" y="140"/>
                  </a:lnTo>
                  <a:lnTo>
                    <a:pt x="158" y="138"/>
                  </a:lnTo>
                  <a:lnTo>
                    <a:pt x="150" y="136"/>
                  </a:lnTo>
                  <a:lnTo>
                    <a:pt x="150" y="138"/>
                  </a:lnTo>
                  <a:lnTo>
                    <a:pt x="146" y="138"/>
                  </a:lnTo>
                  <a:lnTo>
                    <a:pt x="144" y="134"/>
                  </a:lnTo>
                  <a:lnTo>
                    <a:pt x="142" y="134"/>
                  </a:lnTo>
                  <a:lnTo>
                    <a:pt x="132" y="140"/>
                  </a:lnTo>
                  <a:lnTo>
                    <a:pt x="132" y="144"/>
                  </a:lnTo>
                  <a:lnTo>
                    <a:pt x="116" y="156"/>
                  </a:lnTo>
                  <a:lnTo>
                    <a:pt x="112" y="166"/>
                  </a:lnTo>
                  <a:lnTo>
                    <a:pt x="108" y="176"/>
                  </a:lnTo>
                  <a:lnTo>
                    <a:pt x="94" y="180"/>
                  </a:lnTo>
                  <a:lnTo>
                    <a:pt x="84" y="178"/>
                  </a:lnTo>
                  <a:lnTo>
                    <a:pt x="70" y="180"/>
                  </a:lnTo>
                  <a:lnTo>
                    <a:pt x="64" y="182"/>
                  </a:lnTo>
                  <a:lnTo>
                    <a:pt x="60" y="180"/>
                  </a:lnTo>
                  <a:lnTo>
                    <a:pt x="56" y="178"/>
                  </a:lnTo>
                  <a:lnTo>
                    <a:pt x="48" y="164"/>
                  </a:lnTo>
                  <a:lnTo>
                    <a:pt x="48" y="158"/>
                  </a:lnTo>
                  <a:lnTo>
                    <a:pt x="42" y="148"/>
                  </a:lnTo>
                  <a:lnTo>
                    <a:pt x="38" y="146"/>
                  </a:lnTo>
                  <a:lnTo>
                    <a:pt x="28" y="140"/>
                  </a:lnTo>
                  <a:lnTo>
                    <a:pt x="6" y="138"/>
                  </a:lnTo>
                  <a:lnTo>
                    <a:pt x="0" y="134"/>
                  </a:lnTo>
                  <a:lnTo>
                    <a:pt x="4" y="64"/>
                  </a:lnTo>
                  <a:lnTo>
                    <a:pt x="48" y="0"/>
                  </a:lnTo>
                  <a:lnTo>
                    <a:pt x="140" y="16"/>
                  </a:lnTo>
                  <a:lnTo>
                    <a:pt x="208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6" name="Freeform 648"/>
            <p:cNvSpPr>
              <a:spLocks/>
            </p:cNvSpPr>
            <p:nvPr/>
          </p:nvSpPr>
          <p:spPr bwMode="ltGray">
            <a:xfrm>
              <a:off x="3959225" y="3975100"/>
              <a:ext cx="82550" cy="196850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52" y="15"/>
                </a:cxn>
                <a:cxn ang="0">
                  <a:pos x="52" y="20"/>
                </a:cxn>
                <a:cxn ang="0">
                  <a:pos x="52" y="24"/>
                </a:cxn>
                <a:cxn ang="0">
                  <a:pos x="50" y="30"/>
                </a:cxn>
                <a:cxn ang="0">
                  <a:pos x="50" y="34"/>
                </a:cxn>
                <a:cxn ang="0">
                  <a:pos x="52" y="39"/>
                </a:cxn>
                <a:cxn ang="0">
                  <a:pos x="47" y="41"/>
                </a:cxn>
                <a:cxn ang="0">
                  <a:pos x="47" y="47"/>
                </a:cxn>
                <a:cxn ang="0">
                  <a:pos x="45" y="48"/>
                </a:cxn>
                <a:cxn ang="0">
                  <a:pos x="42" y="52"/>
                </a:cxn>
                <a:cxn ang="0">
                  <a:pos x="38" y="58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33" y="63"/>
                </a:cxn>
                <a:cxn ang="0">
                  <a:pos x="31" y="67"/>
                </a:cxn>
                <a:cxn ang="0">
                  <a:pos x="31" y="69"/>
                </a:cxn>
                <a:cxn ang="0">
                  <a:pos x="29" y="86"/>
                </a:cxn>
                <a:cxn ang="0">
                  <a:pos x="31" y="89"/>
                </a:cxn>
                <a:cxn ang="0">
                  <a:pos x="31" y="91"/>
                </a:cxn>
                <a:cxn ang="0">
                  <a:pos x="28" y="95"/>
                </a:cxn>
                <a:cxn ang="0">
                  <a:pos x="29" y="102"/>
                </a:cxn>
                <a:cxn ang="0">
                  <a:pos x="29" y="106"/>
                </a:cxn>
                <a:cxn ang="0">
                  <a:pos x="26" y="108"/>
                </a:cxn>
                <a:cxn ang="0">
                  <a:pos x="24" y="106"/>
                </a:cxn>
                <a:cxn ang="0">
                  <a:pos x="17" y="106"/>
                </a:cxn>
                <a:cxn ang="0">
                  <a:pos x="10" y="108"/>
                </a:cxn>
                <a:cxn ang="0">
                  <a:pos x="7" y="47"/>
                </a:cxn>
                <a:cxn ang="0">
                  <a:pos x="0" y="35"/>
                </a:cxn>
                <a:cxn ang="0">
                  <a:pos x="5" y="22"/>
                </a:cxn>
                <a:cxn ang="0">
                  <a:pos x="35" y="0"/>
                </a:cxn>
                <a:cxn ang="0">
                  <a:pos x="50" y="9"/>
                </a:cxn>
              </a:cxnLst>
              <a:rect l="0" t="0" r="r" b="b"/>
              <a:pathLst>
                <a:path w="53" h="109">
                  <a:moveTo>
                    <a:pt x="50" y="9"/>
                  </a:moveTo>
                  <a:lnTo>
                    <a:pt x="52" y="15"/>
                  </a:lnTo>
                  <a:lnTo>
                    <a:pt x="52" y="20"/>
                  </a:lnTo>
                  <a:lnTo>
                    <a:pt x="52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2" y="39"/>
                  </a:lnTo>
                  <a:lnTo>
                    <a:pt x="47" y="41"/>
                  </a:lnTo>
                  <a:lnTo>
                    <a:pt x="47" y="47"/>
                  </a:lnTo>
                  <a:lnTo>
                    <a:pt x="45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6" y="61"/>
                  </a:lnTo>
                  <a:lnTo>
                    <a:pt x="33" y="60"/>
                  </a:lnTo>
                  <a:lnTo>
                    <a:pt x="33" y="63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29" y="86"/>
                  </a:lnTo>
                  <a:lnTo>
                    <a:pt x="31" y="89"/>
                  </a:lnTo>
                  <a:lnTo>
                    <a:pt x="31" y="91"/>
                  </a:lnTo>
                  <a:lnTo>
                    <a:pt x="28" y="95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4" y="106"/>
                  </a:lnTo>
                  <a:lnTo>
                    <a:pt x="17" y="106"/>
                  </a:lnTo>
                  <a:lnTo>
                    <a:pt x="10" y="108"/>
                  </a:lnTo>
                  <a:lnTo>
                    <a:pt x="7" y="47"/>
                  </a:lnTo>
                  <a:lnTo>
                    <a:pt x="0" y="35"/>
                  </a:lnTo>
                  <a:lnTo>
                    <a:pt x="5" y="22"/>
                  </a:lnTo>
                  <a:lnTo>
                    <a:pt x="35" y="0"/>
                  </a:lnTo>
                  <a:lnTo>
                    <a:pt x="50" y="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7" name="Freeform 650"/>
            <p:cNvSpPr>
              <a:spLocks/>
            </p:cNvSpPr>
            <p:nvPr/>
          </p:nvSpPr>
          <p:spPr bwMode="ltGray">
            <a:xfrm>
              <a:off x="3957638" y="3973513"/>
              <a:ext cx="96837" cy="211137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60" y="16"/>
                </a:cxn>
                <a:cxn ang="0">
                  <a:pos x="60" y="22"/>
                </a:cxn>
                <a:cxn ang="0">
                  <a:pos x="60" y="26"/>
                </a:cxn>
                <a:cxn ang="0">
                  <a:pos x="58" y="32"/>
                </a:cxn>
                <a:cxn ang="0">
                  <a:pos x="58" y="36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6"/>
                </a:cxn>
                <a:cxn ang="0">
                  <a:pos x="44" y="62"/>
                </a:cxn>
                <a:cxn ang="0">
                  <a:pos x="42" y="66"/>
                </a:cxn>
                <a:cxn ang="0">
                  <a:pos x="38" y="64"/>
                </a:cxn>
                <a:cxn ang="0">
                  <a:pos x="38" y="68"/>
                </a:cxn>
                <a:cxn ang="0">
                  <a:pos x="36" y="72"/>
                </a:cxn>
                <a:cxn ang="0">
                  <a:pos x="36" y="74"/>
                </a:cxn>
                <a:cxn ang="0">
                  <a:pos x="34" y="92"/>
                </a:cxn>
                <a:cxn ang="0">
                  <a:pos x="36" y="96"/>
                </a:cxn>
                <a:cxn ang="0">
                  <a:pos x="36" y="98"/>
                </a:cxn>
                <a:cxn ang="0">
                  <a:pos x="32" y="102"/>
                </a:cxn>
                <a:cxn ang="0">
                  <a:pos x="34" y="110"/>
                </a:cxn>
                <a:cxn ang="0">
                  <a:pos x="34" y="114"/>
                </a:cxn>
                <a:cxn ang="0">
                  <a:pos x="30" y="116"/>
                </a:cxn>
                <a:cxn ang="0">
                  <a:pos x="28" y="114"/>
                </a:cxn>
                <a:cxn ang="0">
                  <a:pos x="20" y="114"/>
                </a:cxn>
                <a:cxn ang="0">
                  <a:pos x="12" y="116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6" y="24"/>
                </a:cxn>
                <a:cxn ang="0">
                  <a:pos x="40" y="0"/>
                </a:cxn>
                <a:cxn ang="0">
                  <a:pos x="58" y="10"/>
                </a:cxn>
              </a:cxnLst>
              <a:rect l="0" t="0" r="r" b="b"/>
              <a:pathLst>
                <a:path w="61" h="117">
                  <a:moveTo>
                    <a:pt x="58" y="10"/>
                  </a:moveTo>
                  <a:lnTo>
                    <a:pt x="60" y="16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6"/>
                  </a:lnTo>
                  <a:lnTo>
                    <a:pt x="44" y="62"/>
                  </a:lnTo>
                  <a:lnTo>
                    <a:pt x="42" y="6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6" y="72"/>
                  </a:lnTo>
                  <a:lnTo>
                    <a:pt x="36" y="74"/>
                  </a:lnTo>
                  <a:lnTo>
                    <a:pt x="34" y="92"/>
                  </a:lnTo>
                  <a:lnTo>
                    <a:pt x="36" y="96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0" y="116"/>
                  </a:lnTo>
                  <a:lnTo>
                    <a:pt x="28" y="114"/>
                  </a:lnTo>
                  <a:lnTo>
                    <a:pt x="20" y="114"/>
                  </a:lnTo>
                  <a:lnTo>
                    <a:pt x="12" y="116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6" y="24"/>
                  </a:lnTo>
                  <a:lnTo>
                    <a:pt x="40" y="0"/>
                  </a:lnTo>
                  <a:lnTo>
                    <a:pt x="58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8" name="Freeform 651"/>
            <p:cNvSpPr>
              <a:spLocks/>
            </p:cNvSpPr>
            <p:nvPr/>
          </p:nvSpPr>
          <p:spPr bwMode="ltGray">
            <a:xfrm>
              <a:off x="3935413" y="4008438"/>
              <a:ext cx="46037" cy="184150"/>
            </a:xfrm>
            <a:custGeom>
              <a:avLst/>
              <a:gdLst/>
              <a:ahLst/>
              <a:cxnLst>
                <a:cxn ang="0">
                  <a:pos x="26" y="6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26" y="26"/>
                </a:cxn>
                <a:cxn ang="0">
                  <a:pos x="28" y="32"/>
                </a:cxn>
                <a:cxn ang="0">
                  <a:pos x="26" y="88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0" y="78"/>
                </a:cxn>
                <a:cxn ang="0">
                  <a:pos x="0" y="0"/>
                </a:cxn>
                <a:cxn ang="0">
                  <a:pos x="26" y="6"/>
                </a:cxn>
              </a:cxnLst>
              <a:rect l="0" t="0" r="r" b="b"/>
              <a:pathLst>
                <a:path w="29" h="101">
                  <a:moveTo>
                    <a:pt x="26" y="6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26" y="26"/>
                  </a:lnTo>
                  <a:lnTo>
                    <a:pt x="28" y="32"/>
                  </a:lnTo>
                  <a:lnTo>
                    <a:pt x="26" y="88"/>
                  </a:lnTo>
                  <a:lnTo>
                    <a:pt x="28" y="96"/>
                  </a:lnTo>
                  <a:lnTo>
                    <a:pt x="16" y="100"/>
                  </a:lnTo>
                  <a:lnTo>
                    <a:pt x="0" y="78"/>
                  </a:lnTo>
                  <a:lnTo>
                    <a:pt x="0" y="0"/>
                  </a:lnTo>
                  <a:lnTo>
                    <a:pt x="2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19" name="Freeform 652"/>
            <p:cNvSpPr>
              <a:spLocks/>
            </p:cNvSpPr>
            <p:nvPr/>
          </p:nvSpPr>
          <p:spPr bwMode="ltGray">
            <a:xfrm>
              <a:off x="3827463" y="4014788"/>
              <a:ext cx="134937" cy="220662"/>
            </a:xfrm>
            <a:custGeom>
              <a:avLst/>
              <a:gdLst/>
              <a:ahLst/>
              <a:cxnLst>
                <a:cxn ang="0">
                  <a:pos x="8" y="108"/>
                </a:cxn>
                <a:cxn ang="0">
                  <a:pos x="18" y="112"/>
                </a:cxn>
                <a:cxn ang="0">
                  <a:pos x="24" y="120"/>
                </a:cxn>
                <a:cxn ang="0">
                  <a:pos x="30" y="114"/>
                </a:cxn>
                <a:cxn ang="0">
                  <a:pos x="42" y="112"/>
                </a:cxn>
                <a:cxn ang="0">
                  <a:pos x="50" y="110"/>
                </a:cxn>
                <a:cxn ang="0">
                  <a:pos x="60" y="102"/>
                </a:cxn>
                <a:cxn ang="0">
                  <a:pos x="66" y="102"/>
                </a:cxn>
                <a:cxn ang="0">
                  <a:pos x="70" y="98"/>
                </a:cxn>
                <a:cxn ang="0">
                  <a:pos x="80" y="98"/>
                </a:cxn>
                <a:cxn ang="0">
                  <a:pos x="84" y="96"/>
                </a:cxn>
                <a:cxn ang="0">
                  <a:pos x="78" y="78"/>
                </a:cxn>
                <a:cxn ang="0">
                  <a:pos x="82" y="28"/>
                </a:cxn>
                <a:cxn ang="0">
                  <a:pos x="78" y="24"/>
                </a:cxn>
                <a:cxn ang="0">
                  <a:pos x="80" y="18"/>
                </a:cxn>
                <a:cxn ang="0">
                  <a:pos x="72" y="2"/>
                </a:cxn>
                <a:cxn ang="0">
                  <a:pos x="10" y="0"/>
                </a:cxn>
                <a:cxn ang="0">
                  <a:pos x="0" y="86"/>
                </a:cxn>
                <a:cxn ang="0">
                  <a:pos x="8" y="108"/>
                </a:cxn>
              </a:cxnLst>
              <a:rect l="0" t="0" r="r" b="b"/>
              <a:pathLst>
                <a:path w="85" h="121">
                  <a:moveTo>
                    <a:pt x="8" y="108"/>
                  </a:moveTo>
                  <a:lnTo>
                    <a:pt x="18" y="112"/>
                  </a:lnTo>
                  <a:lnTo>
                    <a:pt x="24" y="120"/>
                  </a:lnTo>
                  <a:lnTo>
                    <a:pt x="30" y="114"/>
                  </a:lnTo>
                  <a:lnTo>
                    <a:pt x="42" y="112"/>
                  </a:lnTo>
                  <a:lnTo>
                    <a:pt x="50" y="110"/>
                  </a:lnTo>
                  <a:lnTo>
                    <a:pt x="60" y="102"/>
                  </a:lnTo>
                  <a:lnTo>
                    <a:pt x="66" y="102"/>
                  </a:lnTo>
                  <a:lnTo>
                    <a:pt x="70" y="98"/>
                  </a:lnTo>
                  <a:lnTo>
                    <a:pt x="80" y="98"/>
                  </a:lnTo>
                  <a:lnTo>
                    <a:pt x="84" y="96"/>
                  </a:lnTo>
                  <a:lnTo>
                    <a:pt x="78" y="78"/>
                  </a:lnTo>
                  <a:lnTo>
                    <a:pt x="82" y="28"/>
                  </a:lnTo>
                  <a:lnTo>
                    <a:pt x="78" y="24"/>
                  </a:lnTo>
                  <a:lnTo>
                    <a:pt x="80" y="18"/>
                  </a:lnTo>
                  <a:lnTo>
                    <a:pt x="72" y="2"/>
                  </a:lnTo>
                  <a:lnTo>
                    <a:pt x="10" y="0"/>
                  </a:lnTo>
                  <a:lnTo>
                    <a:pt x="0" y="86"/>
                  </a:lnTo>
                  <a:lnTo>
                    <a:pt x="8" y="10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0" name="Freeform 653"/>
            <p:cNvSpPr>
              <a:spLocks/>
            </p:cNvSpPr>
            <p:nvPr/>
          </p:nvSpPr>
          <p:spPr bwMode="ltGray">
            <a:xfrm>
              <a:off x="3671888" y="4011613"/>
              <a:ext cx="188912" cy="215900"/>
            </a:xfrm>
            <a:custGeom>
              <a:avLst/>
              <a:gdLst/>
              <a:ahLst/>
              <a:cxnLst>
                <a:cxn ang="0">
                  <a:pos x="112" y="18"/>
                </a:cxn>
                <a:cxn ang="0">
                  <a:pos x="118" y="28"/>
                </a:cxn>
                <a:cxn ang="0">
                  <a:pos x="116" y="44"/>
                </a:cxn>
                <a:cxn ang="0">
                  <a:pos x="118" y="48"/>
                </a:cxn>
                <a:cxn ang="0">
                  <a:pos x="118" y="56"/>
                </a:cxn>
                <a:cxn ang="0">
                  <a:pos x="114" y="58"/>
                </a:cxn>
                <a:cxn ang="0">
                  <a:pos x="110" y="64"/>
                </a:cxn>
                <a:cxn ang="0">
                  <a:pos x="106" y="78"/>
                </a:cxn>
                <a:cxn ang="0">
                  <a:pos x="104" y="82"/>
                </a:cxn>
                <a:cxn ang="0">
                  <a:pos x="102" y="88"/>
                </a:cxn>
                <a:cxn ang="0">
                  <a:pos x="106" y="100"/>
                </a:cxn>
                <a:cxn ang="0">
                  <a:pos x="110" y="106"/>
                </a:cxn>
                <a:cxn ang="0">
                  <a:pos x="110" y="112"/>
                </a:cxn>
                <a:cxn ang="0">
                  <a:pos x="100" y="110"/>
                </a:cxn>
                <a:cxn ang="0">
                  <a:pos x="90" y="108"/>
                </a:cxn>
                <a:cxn ang="0">
                  <a:pos x="80" y="108"/>
                </a:cxn>
                <a:cxn ang="0">
                  <a:pos x="72" y="108"/>
                </a:cxn>
                <a:cxn ang="0">
                  <a:pos x="56" y="108"/>
                </a:cxn>
                <a:cxn ang="0">
                  <a:pos x="40" y="112"/>
                </a:cxn>
                <a:cxn ang="0">
                  <a:pos x="28" y="118"/>
                </a:cxn>
                <a:cxn ang="0">
                  <a:pos x="22" y="118"/>
                </a:cxn>
                <a:cxn ang="0">
                  <a:pos x="0" y="64"/>
                </a:cxn>
                <a:cxn ang="0">
                  <a:pos x="22" y="0"/>
                </a:cxn>
                <a:cxn ang="0">
                  <a:pos x="112" y="18"/>
                </a:cxn>
              </a:cxnLst>
              <a:rect l="0" t="0" r="r" b="b"/>
              <a:pathLst>
                <a:path w="119" h="119">
                  <a:moveTo>
                    <a:pt x="112" y="18"/>
                  </a:moveTo>
                  <a:lnTo>
                    <a:pt x="118" y="28"/>
                  </a:lnTo>
                  <a:lnTo>
                    <a:pt x="116" y="44"/>
                  </a:lnTo>
                  <a:lnTo>
                    <a:pt x="118" y="48"/>
                  </a:lnTo>
                  <a:lnTo>
                    <a:pt x="118" y="56"/>
                  </a:lnTo>
                  <a:lnTo>
                    <a:pt x="114" y="58"/>
                  </a:lnTo>
                  <a:lnTo>
                    <a:pt x="110" y="64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2" y="88"/>
                  </a:lnTo>
                  <a:lnTo>
                    <a:pt x="106" y="100"/>
                  </a:lnTo>
                  <a:lnTo>
                    <a:pt x="110" y="106"/>
                  </a:lnTo>
                  <a:lnTo>
                    <a:pt x="110" y="112"/>
                  </a:lnTo>
                  <a:lnTo>
                    <a:pt x="100" y="110"/>
                  </a:lnTo>
                  <a:lnTo>
                    <a:pt x="90" y="108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56" y="108"/>
                  </a:lnTo>
                  <a:lnTo>
                    <a:pt x="40" y="112"/>
                  </a:lnTo>
                  <a:lnTo>
                    <a:pt x="28" y="118"/>
                  </a:lnTo>
                  <a:lnTo>
                    <a:pt x="22" y="118"/>
                  </a:lnTo>
                  <a:lnTo>
                    <a:pt x="0" y="64"/>
                  </a:lnTo>
                  <a:lnTo>
                    <a:pt x="22" y="0"/>
                  </a:lnTo>
                  <a:lnTo>
                    <a:pt x="112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1" name="Freeform 654"/>
            <p:cNvSpPr>
              <a:spLocks/>
            </p:cNvSpPr>
            <p:nvPr/>
          </p:nvSpPr>
          <p:spPr bwMode="ltGray">
            <a:xfrm>
              <a:off x="3597275" y="4070350"/>
              <a:ext cx="123825" cy="15716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" y="36"/>
                </a:cxn>
                <a:cxn ang="0">
                  <a:pos x="22" y="52"/>
                </a:cxn>
                <a:cxn ang="0">
                  <a:pos x="32" y="66"/>
                </a:cxn>
                <a:cxn ang="0">
                  <a:pos x="38" y="68"/>
                </a:cxn>
                <a:cxn ang="0">
                  <a:pos x="48" y="78"/>
                </a:cxn>
                <a:cxn ang="0">
                  <a:pos x="60" y="84"/>
                </a:cxn>
                <a:cxn ang="0">
                  <a:pos x="66" y="86"/>
                </a:cxn>
                <a:cxn ang="0">
                  <a:pos x="70" y="86"/>
                </a:cxn>
                <a:cxn ang="0">
                  <a:pos x="70" y="68"/>
                </a:cxn>
                <a:cxn ang="0">
                  <a:pos x="76" y="58"/>
                </a:cxn>
                <a:cxn ang="0">
                  <a:pos x="76" y="56"/>
                </a:cxn>
                <a:cxn ang="0">
                  <a:pos x="66" y="54"/>
                </a:cxn>
                <a:cxn ang="0">
                  <a:pos x="64" y="44"/>
                </a:cxn>
                <a:cxn ang="0">
                  <a:pos x="52" y="42"/>
                </a:cxn>
                <a:cxn ang="0">
                  <a:pos x="60" y="38"/>
                </a:cxn>
                <a:cxn ang="0">
                  <a:pos x="60" y="32"/>
                </a:cxn>
                <a:cxn ang="0">
                  <a:pos x="62" y="30"/>
                </a:cxn>
                <a:cxn ang="0">
                  <a:pos x="62" y="20"/>
                </a:cxn>
                <a:cxn ang="0">
                  <a:pos x="38" y="0"/>
                </a:cxn>
                <a:cxn ang="0">
                  <a:pos x="8" y="14"/>
                </a:cxn>
                <a:cxn ang="0">
                  <a:pos x="0" y="28"/>
                </a:cxn>
              </a:cxnLst>
              <a:rect l="0" t="0" r="r" b="b"/>
              <a:pathLst>
                <a:path w="77" h="87">
                  <a:moveTo>
                    <a:pt x="0" y="28"/>
                  </a:moveTo>
                  <a:lnTo>
                    <a:pt x="4" y="36"/>
                  </a:lnTo>
                  <a:lnTo>
                    <a:pt x="22" y="52"/>
                  </a:lnTo>
                  <a:lnTo>
                    <a:pt x="32" y="66"/>
                  </a:lnTo>
                  <a:lnTo>
                    <a:pt x="38" y="68"/>
                  </a:lnTo>
                  <a:lnTo>
                    <a:pt x="48" y="78"/>
                  </a:lnTo>
                  <a:lnTo>
                    <a:pt x="60" y="84"/>
                  </a:lnTo>
                  <a:lnTo>
                    <a:pt x="66" y="86"/>
                  </a:lnTo>
                  <a:lnTo>
                    <a:pt x="70" y="86"/>
                  </a:lnTo>
                  <a:lnTo>
                    <a:pt x="70" y="68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66" y="54"/>
                  </a:lnTo>
                  <a:lnTo>
                    <a:pt x="64" y="44"/>
                  </a:lnTo>
                  <a:lnTo>
                    <a:pt x="52" y="42"/>
                  </a:lnTo>
                  <a:lnTo>
                    <a:pt x="60" y="38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62" y="20"/>
                  </a:lnTo>
                  <a:lnTo>
                    <a:pt x="38" y="0"/>
                  </a:lnTo>
                  <a:lnTo>
                    <a:pt x="8" y="14"/>
                  </a:lnTo>
                  <a:lnTo>
                    <a:pt x="0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2" name="Freeform 655"/>
            <p:cNvSpPr>
              <a:spLocks/>
            </p:cNvSpPr>
            <p:nvPr/>
          </p:nvSpPr>
          <p:spPr bwMode="ltGray">
            <a:xfrm>
              <a:off x="3563938" y="4014788"/>
              <a:ext cx="82550" cy="12223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2" y="44"/>
                </a:cxn>
                <a:cxn ang="0">
                  <a:pos x="8" y="50"/>
                </a:cxn>
                <a:cxn ang="0">
                  <a:pos x="8" y="54"/>
                </a:cxn>
                <a:cxn ang="0">
                  <a:pos x="1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28" y="60"/>
                </a:cxn>
                <a:cxn ang="0">
                  <a:pos x="32" y="60"/>
                </a:cxn>
                <a:cxn ang="0">
                  <a:pos x="34" y="52"/>
                </a:cxn>
                <a:cxn ang="0">
                  <a:pos x="40" y="48"/>
                </a:cxn>
                <a:cxn ang="0">
                  <a:pos x="46" y="48"/>
                </a:cxn>
                <a:cxn ang="0">
                  <a:pos x="46" y="40"/>
                </a:cxn>
                <a:cxn ang="0">
                  <a:pos x="50" y="34"/>
                </a:cxn>
                <a:cxn ang="0">
                  <a:pos x="46" y="2"/>
                </a:cxn>
                <a:cxn ang="0">
                  <a:pos x="16" y="0"/>
                </a:cxn>
                <a:cxn ang="0">
                  <a:pos x="0" y="22"/>
                </a:cxn>
              </a:cxnLst>
              <a:rect l="0" t="0" r="r" b="b"/>
              <a:pathLst>
                <a:path w="51" h="67">
                  <a:moveTo>
                    <a:pt x="0" y="22"/>
                  </a:moveTo>
                  <a:lnTo>
                    <a:pt x="0" y="30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1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4" y="52"/>
                  </a:lnTo>
                  <a:lnTo>
                    <a:pt x="40" y="48"/>
                  </a:lnTo>
                  <a:lnTo>
                    <a:pt x="46" y="48"/>
                  </a:lnTo>
                  <a:lnTo>
                    <a:pt x="46" y="40"/>
                  </a:lnTo>
                  <a:lnTo>
                    <a:pt x="50" y="34"/>
                  </a:lnTo>
                  <a:lnTo>
                    <a:pt x="46" y="2"/>
                  </a:lnTo>
                  <a:lnTo>
                    <a:pt x="16" y="0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3" name="Freeform 656"/>
            <p:cNvSpPr>
              <a:spLocks/>
            </p:cNvSpPr>
            <p:nvPr/>
          </p:nvSpPr>
          <p:spPr bwMode="ltGray">
            <a:xfrm>
              <a:off x="3516313" y="3930650"/>
              <a:ext cx="193675" cy="18732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35"/>
                </a:cxn>
                <a:cxn ang="0">
                  <a:pos x="11" y="39"/>
                </a:cxn>
                <a:cxn ang="0">
                  <a:pos x="17" y="45"/>
                </a:cxn>
                <a:cxn ang="0">
                  <a:pos x="23" y="52"/>
                </a:cxn>
                <a:cxn ang="0">
                  <a:pos x="23" y="57"/>
                </a:cxn>
                <a:cxn ang="0">
                  <a:pos x="28" y="67"/>
                </a:cxn>
                <a:cxn ang="0">
                  <a:pos x="38" y="61"/>
                </a:cxn>
                <a:cxn ang="0">
                  <a:pos x="45" y="52"/>
                </a:cxn>
                <a:cxn ang="0">
                  <a:pos x="51" y="46"/>
                </a:cxn>
                <a:cxn ang="0">
                  <a:pos x="66" y="48"/>
                </a:cxn>
                <a:cxn ang="0">
                  <a:pos x="68" y="52"/>
                </a:cxn>
                <a:cxn ang="0">
                  <a:pos x="68" y="54"/>
                </a:cxn>
                <a:cxn ang="0">
                  <a:pos x="69" y="63"/>
                </a:cxn>
                <a:cxn ang="0">
                  <a:pos x="71" y="67"/>
                </a:cxn>
                <a:cxn ang="0">
                  <a:pos x="71" y="76"/>
                </a:cxn>
                <a:cxn ang="0">
                  <a:pos x="75" y="78"/>
                </a:cxn>
                <a:cxn ang="0">
                  <a:pos x="79" y="76"/>
                </a:cxn>
                <a:cxn ang="0">
                  <a:pos x="86" y="78"/>
                </a:cxn>
                <a:cxn ang="0">
                  <a:pos x="92" y="87"/>
                </a:cxn>
                <a:cxn ang="0">
                  <a:pos x="88" y="95"/>
                </a:cxn>
                <a:cxn ang="0">
                  <a:pos x="88" y="98"/>
                </a:cxn>
                <a:cxn ang="0">
                  <a:pos x="92" y="102"/>
                </a:cxn>
                <a:cxn ang="0">
                  <a:pos x="99" y="96"/>
                </a:cxn>
                <a:cxn ang="0">
                  <a:pos x="109" y="95"/>
                </a:cxn>
                <a:cxn ang="0">
                  <a:pos x="113" y="89"/>
                </a:cxn>
                <a:cxn ang="0">
                  <a:pos x="113" y="78"/>
                </a:cxn>
                <a:cxn ang="0">
                  <a:pos x="118" y="78"/>
                </a:cxn>
                <a:cxn ang="0">
                  <a:pos x="118" y="70"/>
                </a:cxn>
                <a:cxn ang="0">
                  <a:pos x="114" y="67"/>
                </a:cxn>
                <a:cxn ang="0">
                  <a:pos x="113" y="63"/>
                </a:cxn>
                <a:cxn ang="0">
                  <a:pos x="113" y="57"/>
                </a:cxn>
                <a:cxn ang="0">
                  <a:pos x="114" y="52"/>
                </a:cxn>
                <a:cxn ang="0">
                  <a:pos x="118" y="48"/>
                </a:cxn>
                <a:cxn ang="0">
                  <a:pos x="122" y="46"/>
                </a:cxn>
                <a:cxn ang="0">
                  <a:pos x="116" y="15"/>
                </a:cxn>
                <a:cxn ang="0">
                  <a:pos x="32" y="0"/>
                </a:cxn>
                <a:cxn ang="0">
                  <a:pos x="2" y="26"/>
                </a:cxn>
                <a:cxn ang="0">
                  <a:pos x="0" y="32"/>
                </a:cxn>
              </a:cxnLst>
              <a:rect l="0" t="0" r="r" b="b"/>
              <a:pathLst>
                <a:path w="123" h="103">
                  <a:moveTo>
                    <a:pt x="0" y="32"/>
                  </a:moveTo>
                  <a:lnTo>
                    <a:pt x="8" y="35"/>
                  </a:lnTo>
                  <a:lnTo>
                    <a:pt x="11" y="39"/>
                  </a:lnTo>
                  <a:lnTo>
                    <a:pt x="17" y="45"/>
                  </a:lnTo>
                  <a:lnTo>
                    <a:pt x="23" y="52"/>
                  </a:lnTo>
                  <a:lnTo>
                    <a:pt x="23" y="57"/>
                  </a:lnTo>
                  <a:lnTo>
                    <a:pt x="28" y="67"/>
                  </a:lnTo>
                  <a:lnTo>
                    <a:pt x="38" y="61"/>
                  </a:lnTo>
                  <a:lnTo>
                    <a:pt x="45" y="52"/>
                  </a:lnTo>
                  <a:lnTo>
                    <a:pt x="51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9" y="63"/>
                  </a:lnTo>
                  <a:lnTo>
                    <a:pt x="71" y="67"/>
                  </a:lnTo>
                  <a:lnTo>
                    <a:pt x="71" y="76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6" y="78"/>
                  </a:lnTo>
                  <a:lnTo>
                    <a:pt x="92" y="87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92" y="102"/>
                  </a:lnTo>
                  <a:lnTo>
                    <a:pt x="99" y="96"/>
                  </a:lnTo>
                  <a:lnTo>
                    <a:pt x="109" y="95"/>
                  </a:lnTo>
                  <a:lnTo>
                    <a:pt x="113" y="89"/>
                  </a:lnTo>
                  <a:lnTo>
                    <a:pt x="113" y="78"/>
                  </a:lnTo>
                  <a:lnTo>
                    <a:pt x="118" y="78"/>
                  </a:lnTo>
                  <a:lnTo>
                    <a:pt x="118" y="70"/>
                  </a:lnTo>
                  <a:lnTo>
                    <a:pt x="114" y="67"/>
                  </a:lnTo>
                  <a:lnTo>
                    <a:pt x="113" y="63"/>
                  </a:lnTo>
                  <a:lnTo>
                    <a:pt x="113" y="57"/>
                  </a:lnTo>
                  <a:lnTo>
                    <a:pt x="114" y="52"/>
                  </a:lnTo>
                  <a:lnTo>
                    <a:pt x="118" y="48"/>
                  </a:lnTo>
                  <a:lnTo>
                    <a:pt x="122" y="46"/>
                  </a:lnTo>
                  <a:lnTo>
                    <a:pt x="116" y="15"/>
                  </a:lnTo>
                  <a:lnTo>
                    <a:pt x="32" y="0"/>
                  </a:lnTo>
                  <a:lnTo>
                    <a:pt x="2" y="26"/>
                  </a:lnTo>
                  <a:lnTo>
                    <a:pt x="0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4" name="Freeform 657"/>
            <p:cNvSpPr>
              <a:spLocks/>
            </p:cNvSpPr>
            <p:nvPr/>
          </p:nvSpPr>
          <p:spPr bwMode="ltGray">
            <a:xfrm>
              <a:off x="3514725" y="3929063"/>
              <a:ext cx="206375" cy="20002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38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24" y="56"/>
                </a:cxn>
                <a:cxn ang="0">
                  <a:pos x="24" y="62"/>
                </a:cxn>
                <a:cxn ang="0">
                  <a:pos x="30" y="72"/>
                </a:cxn>
                <a:cxn ang="0">
                  <a:pos x="40" y="66"/>
                </a:cxn>
                <a:cxn ang="0">
                  <a:pos x="48" y="56"/>
                </a:cxn>
                <a:cxn ang="0">
                  <a:pos x="54" y="50"/>
                </a:cxn>
                <a:cxn ang="0">
                  <a:pos x="70" y="52"/>
                </a:cxn>
                <a:cxn ang="0">
                  <a:pos x="72" y="56"/>
                </a:cxn>
                <a:cxn ang="0">
                  <a:pos x="72" y="58"/>
                </a:cxn>
                <a:cxn ang="0">
                  <a:pos x="74" y="68"/>
                </a:cxn>
                <a:cxn ang="0">
                  <a:pos x="76" y="72"/>
                </a:cxn>
                <a:cxn ang="0">
                  <a:pos x="76" y="82"/>
                </a:cxn>
                <a:cxn ang="0">
                  <a:pos x="80" y="84"/>
                </a:cxn>
                <a:cxn ang="0">
                  <a:pos x="84" y="82"/>
                </a:cxn>
                <a:cxn ang="0">
                  <a:pos x="92" y="84"/>
                </a:cxn>
                <a:cxn ang="0">
                  <a:pos x="98" y="94"/>
                </a:cxn>
                <a:cxn ang="0">
                  <a:pos x="94" y="102"/>
                </a:cxn>
                <a:cxn ang="0">
                  <a:pos x="94" y="106"/>
                </a:cxn>
                <a:cxn ang="0">
                  <a:pos x="98" y="110"/>
                </a:cxn>
                <a:cxn ang="0">
                  <a:pos x="106" y="104"/>
                </a:cxn>
                <a:cxn ang="0">
                  <a:pos x="116" y="102"/>
                </a:cxn>
                <a:cxn ang="0">
                  <a:pos x="120" y="96"/>
                </a:cxn>
                <a:cxn ang="0">
                  <a:pos x="120" y="84"/>
                </a:cxn>
                <a:cxn ang="0">
                  <a:pos x="126" y="84"/>
                </a:cxn>
                <a:cxn ang="0">
                  <a:pos x="126" y="76"/>
                </a:cxn>
                <a:cxn ang="0">
                  <a:pos x="122" y="72"/>
                </a:cxn>
                <a:cxn ang="0">
                  <a:pos x="120" y="68"/>
                </a:cxn>
                <a:cxn ang="0">
                  <a:pos x="120" y="62"/>
                </a:cxn>
                <a:cxn ang="0">
                  <a:pos x="122" y="56"/>
                </a:cxn>
                <a:cxn ang="0">
                  <a:pos x="126" y="52"/>
                </a:cxn>
                <a:cxn ang="0">
                  <a:pos x="130" y="50"/>
                </a:cxn>
                <a:cxn ang="0">
                  <a:pos x="124" y="16"/>
                </a:cxn>
                <a:cxn ang="0">
                  <a:pos x="34" y="0"/>
                </a:cxn>
                <a:cxn ang="0">
                  <a:pos x="2" y="28"/>
                </a:cxn>
                <a:cxn ang="0">
                  <a:pos x="0" y="34"/>
                </a:cxn>
              </a:cxnLst>
              <a:rect l="0" t="0" r="r" b="b"/>
              <a:pathLst>
                <a:path w="131" h="111">
                  <a:moveTo>
                    <a:pt x="0" y="34"/>
                  </a:moveTo>
                  <a:lnTo>
                    <a:pt x="8" y="38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62"/>
                  </a:lnTo>
                  <a:lnTo>
                    <a:pt x="30" y="72"/>
                  </a:lnTo>
                  <a:lnTo>
                    <a:pt x="40" y="66"/>
                  </a:lnTo>
                  <a:lnTo>
                    <a:pt x="48" y="56"/>
                  </a:lnTo>
                  <a:lnTo>
                    <a:pt x="54" y="50"/>
                  </a:lnTo>
                  <a:lnTo>
                    <a:pt x="70" y="52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4" y="68"/>
                  </a:lnTo>
                  <a:lnTo>
                    <a:pt x="76" y="72"/>
                  </a:lnTo>
                  <a:lnTo>
                    <a:pt x="76" y="82"/>
                  </a:lnTo>
                  <a:lnTo>
                    <a:pt x="80" y="84"/>
                  </a:lnTo>
                  <a:lnTo>
                    <a:pt x="84" y="82"/>
                  </a:lnTo>
                  <a:lnTo>
                    <a:pt x="92" y="84"/>
                  </a:lnTo>
                  <a:lnTo>
                    <a:pt x="98" y="94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98" y="110"/>
                  </a:lnTo>
                  <a:lnTo>
                    <a:pt x="106" y="104"/>
                  </a:lnTo>
                  <a:lnTo>
                    <a:pt x="116" y="102"/>
                  </a:lnTo>
                  <a:lnTo>
                    <a:pt x="120" y="96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26" y="76"/>
                  </a:lnTo>
                  <a:lnTo>
                    <a:pt x="122" y="72"/>
                  </a:lnTo>
                  <a:lnTo>
                    <a:pt x="120" y="68"/>
                  </a:lnTo>
                  <a:lnTo>
                    <a:pt x="120" y="62"/>
                  </a:lnTo>
                  <a:lnTo>
                    <a:pt x="122" y="56"/>
                  </a:lnTo>
                  <a:lnTo>
                    <a:pt x="126" y="52"/>
                  </a:lnTo>
                  <a:lnTo>
                    <a:pt x="130" y="50"/>
                  </a:lnTo>
                  <a:lnTo>
                    <a:pt x="124" y="16"/>
                  </a:lnTo>
                  <a:lnTo>
                    <a:pt x="34" y="0"/>
                  </a:lnTo>
                  <a:lnTo>
                    <a:pt x="2" y="28"/>
                  </a:lnTo>
                  <a:lnTo>
                    <a:pt x="0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5" name="Freeform 658"/>
            <p:cNvSpPr>
              <a:spLocks/>
            </p:cNvSpPr>
            <p:nvPr/>
          </p:nvSpPr>
          <p:spPr bwMode="ltGray">
            <a:xfrm>
              <a:off x="3497263" y="3460750"/>
              <a:ext cx="407987" cy="433388"/>
            </a:xfrm>
            <a:custGeom>
              <a:avLst/>
              <a:gdLst/>
              <a:ahLst/>
              <a:cxnLst>
                <a:cxn ang="0">
                  <a:pos x="14" y="98"/>
                </a:cxn>
                <a:cxn ang="0">
                  <a:pos x="22" y="84"/>
                </a:cxn>
                <a:cxn ang="0">
                  <a:pos x="124" y="4"/>
                </a:cxn>
                <a:cxn ang="0">
                  <a:pos x="190" y="0"/>
                </a:cxn>
                <a:cxn ang="0">
                  <a:pos x="256" y="64"/>
                </a:cxn>
                <a:cxn ang="0">
                  <a:pos x="214" y="224"/>
                </a:cxn>
                <a:cxn ang="0">
                  <a:pos x="70" y="238"/>
                </a:cxn>
                <a:cxn ang="0">
                  <a:pos x="0" y="198"/>
                </a:cxn>
                <a:cxn ang="0">
                  <a:pos x="2" y="188"/>
                </a:cxn>
                <a:cxn ang="0">
                  <a:pos x="8" y="184"/>
                </a:cxn>
                <a:cxn ang="0">
                  <a:pos x="6" y="178"/>
                </a:cxn>
                <a:cxn ang="0">
                  <a:pos x="14" y="166"/>
                </a:cxn>
                <a:cxn ang="0">
                  <a:pos x="18" y="156"/>
                </a:cxn>
                <a:cxn ang="0">
                  <a:pos x="18" y="134"/>
                </a:cxn>
                <a:cxn ang="0">
                  <a:pos x="12" y="128"/>
                </a:cxn>
                <a:cxn ang="0">
                  <a:pos x="16" y="124"/>
                </a:cxn>
                <a:cxn ang="0">
                  <a:pos x="20" y="106"/>
                </a:cxn>
                <a:cxn ang="0">
                  <a:pos x="14" y="98"/>
                </a:cxn>
              </a:cxnLst>
              <a:rect l="0" t="0" r="r" b="b"/>
              <a:pathLst>
                <a:path w="257" h="239">
                  <a:moveTo>
                    <a:pt x="14" y="98"/>
                  </a:moveTo>
                  <a:lnTo>
                    <a:pt x="22" y="84"/>
                  </a:lnTo>
                  <a:lnTo>
                    <a:pt x="124" y="4"/>
                  </a:lnTo>
                  <a:lnTo>
                    <a:pt x="190" y="0"/>
                  </a:lnTo>
                  <a:lnTo>
                    <a:pt x="256" y="64"/>
                  </a:lnTo>
                  <a:lnTo>
                    <a:pt x="214" y="224"/>
                  </a:lnTo>
                  <a:lnTo>
                    <a:pt x="70" y="238"/>
                  </a:lnTo>
                  <a:lnTo>
                    <a:pt x="0" y="198"/>
                  </a:lnTo>
                  <a:lnTo>
                    <a:pt x="2" y="188"/>
                  </a:lnTo>
                  <a:lnTo>
                    <a:pt x="8" y="184"/>
                  </a:lnTo>
                  <a:lnTo>
                    <a:pt x="6" y="178"/>
                  </a:lnTo>
                  <a:lnTo>
                    <a:pt x="14" y="166"/>
                  </a:lnTo>
                  <a:lnTo>
                    <a:pt x="18" y="156"/>
                  </a:lnTo>
                  <a:lnTo>
                    <a:pt x="18" y="134"/>
                  </a:lnTo>
                  <a:lnTo>
                    <a:pt x="12" y="128"/>
                  </a:lnTo>
                  <a:lnTo>
                    <a:pt x="16" y="124"/>
                  </a:lnTo>
                  <a:lnTo>
                    <a:pt x="20" y="106"/>
                  </a:lnTo>
                  <a:lnTo>
                    <a:pt x="14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6" name="Freeform 659"/>
            <p:cNvSpPr>
              <a:spLocks/>
            </p:cNvSpPr>
            <p:nvPr/>
          </p:nvSpPr>
          <p:spPr bwMode="ltGray">
            <a:xfrm>
              <a:off x="3603625" y="3554413"/>
              <a:ext cx="495300" cy="492125"/>
            </a:xfrm>
            <a:custGeom>
              <a:avLst/>
              <a:gdLst/>
              <a:ahLst/>
              <a:cxnLst>
                <a:cxn ang="0">
                  <a:pos x="184" y="2"/>
                </a:cxn>
                <a:cxn ang="0">
                  <a:pos x="148" y="0"/>
                </a:cxn>
                <a:cxn ang="0">
                  <a:pos x="136" y="136"/>
                </a:cxn>
                <a:cxn ang="0">
                  <a:pos x="144" y="146"/>
                </a:cxn>
                <a:cxn ang="0">
                  <a:pos x="136" y="164"/>
                </a:cxn>
                <a:cxn ang="0">
                  <a:pos x="64" y="156"/>
                </a:cxn>
                <a:cxn ang="0">
                  <a:pos x="56" y="148"/>
                </a:cxn>
                <a:cxn ang="0">
                  <a:pos x="52" y="158"/>
                </a:cxn>
                <a:cxn ang="0">
                  <a:pos x="44" y="158"/>
                </a:cxn>
                <a:cxn ang="0">
                  <a:pos x="34" y="166"/>
                </a:cxn>
                <a:cxn ang="0">
                  <a:pos x="30" y="168"/>
                </a:cxn>
                <a:cxn ang="0">
                  <a:pos x="28" y="160"/>
                </a:cxn>
                <a:cxn ang="0">
                  <a:pos x="30" y="158"/>
                </a:cxn>
                <a:cxn ang="0">
                  <a:pos x="26" y="154"/>
                </a:cxn>
                <a:cxn ang="0">
                  <a:pos x="20" y="158"/>
                </a:cxn>
                <a:cxn ang="0">
                  <a:pos x="18" y="160"/>
                </a:cxn>
                <a:cxn ang="0">
                  <a:pos x="14" y="178"/>
                </a:cxn>
                <a:cxn ang="0">
                  <a:pos x="4" y="174"/>
                </a:cxn>
                <a:cxn ang="0">
                  <a:pos x="0" y="200"/>
                </a:cxn>
                <a:cxn ang="0">
                  <a:pos x="4" y="208"/>
                </a:cxn>
                <a:cxn ang="0">
                  <a:pos x="6" y="212"/>
                </a:cxn>
                <a:cxn ang="0">
                  <a:pos x="4" y="220"/>
                </a:cxn>
                <a:cxn ang="0">
                  <a:pos x="12" y="222"/>
                </a:cxn>
                <a:cxn ang="0">
                  <a:pos x="18" y="226"/>
                </a:cxn>
                <a:cxn ang="0">
                  <a:pos x="28" y="234"/>
                </a:cxn>
                <a:cxn ang="0">
                  <a:pos x="34" y="236"/>
                </a:cxn>
                <a:cxn ang="0">
                  <a:pos x="46" y="228"/>
                </a:cxn>
                <a:cxn ang="0">
                  <a:pos x="48" y="222"/>
                </a:cxn>
                <a:cxn ang="0">
                  <a:pos x="58" y="222"/>
                </a:cxn>
                <a:cxn ang="0">
                  <a:pos x="60" y="230"/>
                </a:cxn>
                <a:cxn ang="0">
                  <a:pos x="64" y="236"/>
                </a:cxn>
                <a:cxn ang="0">
                  <a:pos x="68" y="244"/>
                </a:cxn>
                <a:cxn ang="0">
                  <a:pos x="62" y="250"/>
                </a:cxn>
                <a:cxn ang="0">
                  <a:pos x="60" y="256"/>
                </a:cxn>
                <a:cxn ang="0">
                  <a:pos x="70" y="254"/>
                </a:cxn>
                <a:cxn ang="0">
                  <a:pos x="72" y="260"/>
                </a:cxn>
                <a:cxn ang="0">
                  <a:pos x="74" y="258"/>
                </a:cxn>
                <a:cxn ang="0">
                  <a:pos x="80" y="260"/>
                </a:cxn>
                <a:cxn ang="0">
                  <a:pos x="86" y="266"/>
                </a:cxn>
                <a:cxn ang="0">
                  <a:pos x="86" y="268"/>
                </a:cxn>
                <a:cxn ang="0">
                  <a:pos x="98" y="262"/>
                </a:cxn>
                <a:cxn ang="0">
                  <a:pos x="104" y="260"/>
                </a:cxn>
                <a:cxn ang="0">
                  <a:pos x="108" y="270"/>
                </a:cxn>
                <a:cxn ang="0">
                  <a:pos x="124" y="258"/>
                </a:cxn>
                <a:cxn ang="0">
                  <a:pos x="312" y="176"/>
                </a:cxn>
                <a:cxn ang="0">
                  <a:pos x="308" y="80"/>
                </a:cxn>
                <a:cxn ang="0">
                  <a:pos x="184" y="2"/>
                </a:cxn>
              </a:cxnLst>
              <a:rect l="0" t="0" r="r" b="b"/>
              <a:pathLst>
                <a:path w="313" h="271">
                  <a:moveTo>
                    <a:pt x="184" y="2"/>
                  </a:moveTo>
                  <a:lnTo>
                    <a:pt x="148" y="0"/>
                  </a:lnTo>
                  <a:lnTo>
                    <a:pt x="136" y="136"/>
                  </a:lnTo>
                  <a:lnTo>
                    <a:pt x="144" y="146"/>
                  </a:lnTo>
                  <a:lnTo>
                    <a:pt x="136" y="164"/>
                  </a:lnTo>
                  <a:lnTo>
                    <a:pt x="64" y="156"/>
                  </a:lnTo>
                  <a:lnTo>
                    <a:pt x="56" y="148"/>
                  </a:lnTo>
                  <a:lnTo>
                    <a:pt x="52" y="158"/>
                  </a:lnTo>
                  <a:lnTo>
                    <a:pt x="44" y="158"/>
                  </a:lnTo>
                  <a:lnTo>
                    <a:pt x="34" y="166"/>
                  </a:lnTo>
                  <a:lnTo>
                    <a:pt x="30" y="168"/>
                  </a:lnTo>
                  <a:lnTo>
                    <a:pt x="28" y="160"/>
                  </a:lnTo>
                  <a:lnTo>
                    <a:pt x="30" y="158"/>
                  </a:lnTo>
                  <a:lnTo>
                    <a:pt x="26" y="154"/>
                  </a:lnTo>
                  <a:lnTo>
                    <a:pt x="20" y="158"/>
                  </a:lnTo>
                  <a:lnTo>
                    <a:pt x="18" y="160"/>
                  </a:lnTo>
                  <a:lnTo>
                    <a:pt x="14" y="178"/>
                  </a:lnTo>
                  <a:lnTo>
                    <a:pt x="4" y="174"/>
                  </a:lnTo>
                  <a:lnTo>
                    <a:pt x="0" y="200"/>
                  </a:lnTo>
                  <a:lnTo>
                    <a:pt x="4" y="208"/>
                  </a:lnTo>
                  <a:lnTo>
                    <a:pt x="6" y="212"/>
                  </a:lnTo>
                  <a:lnTo>
                    <a:pt x="4" y="220"/>
                  </a:lnTo>
                  <a:lnTo>
                    <a:pt x="12" y="222"/>
                  </a:lnTo>
                  <a:lnTo>
                    <a:pt x="18" y="226"/>
                  </a:lnTo>
                  <a:lnTo>
                    <a:pt x="28" y="234"/>
                  </a:lnTo>
                  <a:lnTo>
                    <a:pt x="34" y="236"/>
                  </a:lnTo>
                  <a:lnTo>
                    <a:pt x="46" y="228"/>
                  </a:lnTo>
                  <a:lnTo>
                    <a:pt x="48" y="222"/>
                  </a:lnTo>
                  <a:lnTo>
                    <a:pt x="58" y="222"/>
                  </a:lnTo>
                  <a:lnTo>
                    <a:pt x="60" y="230"/>
                  </a:lnTo>
                  <a:lnTo>
                    <a:pt x="64" y="236"/>
                  </a:lnTo>
                  <a:lnTo>
                    <a:pt x="68" y="244"/>
                  </a:lnTo>
                  <a:lnTo>
                    <a:pt x="62" y="250"/>
                  </a:lnTo>
                  <a:lnTo>
                    <a:pt x="60" y="256"/>
                  </a:lnTo>
                  <a:lnTo>
                    <a:pt x="70" y="254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80" y="260"/>
                  </a:lnTo>
                  <a:lnTo>
                    <a:pt x="86" y="266"/>
                  </a:lnTo>
                  <a:lnTo>
                    <a:pt x="86" y="268"/>
                  </a:lnTo>
                  <a:lnTo>
                    <a:pt x="98" y="262"/>
                  </a:lnTo>
                  <a:lnTo>
                    <a:pt x="104" y="260"/>
                  </a:lnTo>
                  <a:lnTo>
                    <a:pt x="108" y="270"/>
                  </a:lnTo>
                  <a:lnTo>
                    <a:pt x="124" y="258"/>
                  </a:lnTo>
                  <a:lnTo>
                    <a:pt x="312" y="176"/>
                  </a:lnTo>
                  <a:lnTo>
                    <a:pt x="308" y="80"/>
                  </a:lnTo>
                  <a:lnTo>
                    <a:pt x="184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7" name="Freeform 660"/>
            <p:cNvSpPr>
              <a:spLocks/>
            </p:cNvSpPr>
            <p:nvPr/>
          </p:nvSpPr>
          <p:spPr bwMode="ltGray">
            <a:xfrm>
              <a:off x="3779838" y="3887788"/>
              <a:ext cx="239712" cy="18415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02" y="0"/>
                </a:cxn>
                <a:cxn ang="0">
                  <a:pos x="74" y="14"/>
                </a:cxn>
                <a:cxn ang="0">
                  <a:pos x="44" y="26"/>
                </a:cxn>
                <a:cxn ang="0">
                  <a:pos x="32" y="26"/>
                </a:cxn>
                <a:cxn ang="0">
                  <a:pos x="30" y="36"/>
                </a:cxn>
                <a:cxn ang="0">
                  <a:pos x="24" y="38"/>
                </a:cxn>
                <a:cxn ang="0">
                  <a:pos x="22" y="50"/>
                </a:cxn>
                <a:cxn ang="0">
                  <a:pos x="10" y="52"/>
                </a:cxn>
                <a:cxn ang="0">
                  <a:pos x="6" y="54"/>
                </a:cxn>
                <a:cxn ang="0">
                  <a:pos x="6" y="64"/>
                </a:cxn>
                <a:cxn ang="0">
                  <a:pos x="0" y="74"/>
                </a:cxn>
                <a:cxn ang="0">
                  <a:pos x="8" y="82"/>
                </a:cxn>
                <a:cxn ang="0">
                  <a:pos x="8" y="92"/>
                </a:cxn>
                <a:cxn ang="0">
                  <a:pos x="8" y="96"/>
                </a:cxn>
                <a:cxn ang="0">
                  <a:pos x="14" y="100"/>
                </a:cxn>
                <a:cxn ang="0">
                  <a:pos x="20" y="98"/>
                </a:cxn>
                <a:cxn ang="0">
                  <a:pos x="24" y="94"/>
                </a:cxn>
                <a:cxn ang="0">
                  <a:pos x="32" y="94"/>
                </a:cxn>
                <a:cxn ang="0">
                  <a:pos x="38" y="92"/>
                </a:cxn>
                <a:cxn ang="0">
                  <a:pos x="46" y="96"/>
                </a:cxn>
                <a:cxn ang="0">
                  <a:pos x="50" y="86"/>
                </a:cxn>
                <a:cxn ang="0">
                  <a:pos x="46" y="78"/>
                </a:cxn>
                <a:cxn ang="0">
                  <a:pos x="50" y="72"/>
                </a:cxn>
                <a:cxn ang="0">
                  <a:pos x="92" y="76"/>
                </a:cxn>
                <a:cxn ang="0">
                  <a:pos x="98" y="74"/>
                </a:cxn>
                <a:cxn ang="0">
                  <a:pos x="108" y="74"/>
                </a:cxn>
                <a:cxn ang="0">
                  <a:pos x="124" y="78"/>
                </a:cxn>
                <a:cxn ang="0">
                  <a:pos x="134" y="70"/>
                </a:cxn>
                <a:cxn ang="0">
                  <a:pos x="140" y="72"/>
                </a:cxn>
                <a:cxn ang="0">
                  <a:pos x="148" y="66"/>
                </a:cxn>
                <a:cxn ang="0">
                  <a:pos x="150" y="22"/>
                </a:cxn>
                <a:cxn ang="0">
                  <a:pos x="118" y="0"/>
                </a:cxn>
              </a:cxnLst>
              <a:rect l="0" t="0" r="r" b="b"/>
              <a:pathLst>
                <a:path w="151" h="101">
                  <a:moveTo>
                    <a:pt x="118" y="0"/>
                  </a:moveTo>
                  <a:lnTo>
                    <a:pt x="102" y="0"/>
                  </a:lnTo>
                  <a:lnTo>
                    <a:pt x="74" y="14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0" y="36"/>
                  </a:lnTo>
                  <a:lnTo>
                    <a:pt x="24" y="38"/>
                  </a:lnTo>
                  <a:lnTo>
                    <a:pt x="22" y="50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64"/>
                  </a:lnTo>
                  <a:lnTo>
                    <a:pt x="0" y="74"/>
                  </a:lnTo>
                  <a:lnTo>
                    <a:pt x="8" y="82"/>
                  </a:lnTo>
                  <a:lnTo>
                    <a:pt x="8" y="92"/>
                  </a:lnTo>
                  <a:lnTo>
                    <a:pt x="8" y="96"/>
                  </a:lnTo>
                  <a:lnTo>
                    <a:pt x="14" y="100"/>
                  </a:lnTo>
                  <a:lnTo>
                    <a:pt x="20" y="98"/>
                  </a:lnTo>
                  <a:lnTo>
                    <a:pt x="24" y="94"/>
                  </a:lnTo>
                  <a:lnTo>
                    <a:pt x="32" y="94"/>
                  </a:lnTo>
                  <a:lnTo>
                    <a:pt x="38" y="92"/>
                  </a:lnTo>
                  <a:lnTo>
                    <a:pt x="46" y="96"/>
                  </a:lnTo>
                  <a:lnTo>
                    <a:pt x="50" y="86"/>
                  </a:lnTo>
                  <a:lnTo>
                    <a:pt x="46" y="78"/>
                  </a:lnTo>
                  <a:lnTo>
                    <a:pt x="50" y="72"/>
                  </a:lnTo>
                  <a:lnTo>
                    <a:pt x="92" y="76"/>
                  </a:lnTo>
                  <a:lnTo>
                    <a:pt x="98" y="74"/>
                  </a:lnTo>
                  <a:lnTo>
                    <a:pt x="108" y="74"/>
                  </a:lnTo>
                  <a:lnTo>
                    <a:pt x="124" y="78"/>
                  </a:lnTo>
                  <a:lnTo>
                    <a:pt x="134" y="70"/>
                  </a:lnTo>
                  <a:lnTo>
                    <a:pt x="140" y="72"/>
                  </a:lnTo>
                  <a:lnTo>
                    <a:pt x="148" y="66"/>
                  </a:lnTo>
                  <a:lnTo>
                    <a:pt x="150" y="22"/>
                  </a:lnTo>
                  <a:lnTo>
                    <a:pt x="11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8" name="Freeform 661"/>
            <p:cNvSpPr>
              <a:spLocks/>
            </p:cNvSpPr>
            <p:nvPr/>
          </p:nvSpPr>
          <p:spPr bwMode="ltGray">
            <a:xfrm>
              <a:off x="3957638" y="3609975"/>
              <a:ext cx="460375" cy="400050"/>
            </a:xfrm>
            <a:custGeom>
              <a:avLst/>
              <a:gdLst/>
              <a:ahLst/>
              <a:cxnLst>
                <a:cxn ang="0">
                  <a:pos x="282" y="86"/>
                </a:cxn>
                <a:cxn ang="0">
                  <a:pos x="278" y="152"/>
                </a:cxn>
                <a:cxn ang="0">
                  <a:pos x="238" y="178"/>
                </a:cxn>
                <a:cxn ang="0">
                  <a:pos x="238" y="200"/>
                </a:cxn>
                <a:cxn ang="0">
                  <a:pos x="214" y="210"/>
                </a:cxn>
                <a:cxn ang="0">
                  <a:pos x="206" y="204"/>
                </a:cxn>
                <a:cxn ang="0">
                  <a:pos x="194" y="202"/>
                </a:cxn>
                <a:cxn ang="0">
                  <a:pos x="180" y="200"/>
                </a:cxn>
                <a:cxn ang="0">
                  <a:pos x="164" y="208"/>
                </a:cxn>
                <a:cxn ang="0">
                  <a:pos x="154" y="206"/>
                </a:cxn>
                <a:cxn ang="0">
                  <a:pos x="148" y="204"/>
                </a:cxn>
                <a:cxn ang="0">
                  <a:pos x="142" y="200"/>
                </a:cxn>
                <a:cxn ang="0">
                  <a:pos x="134" y="198"/>
                </a:cxn>
                <a:cxn ang="0">
                  <a:pos x="128" y="200"/>
                </a:cxn>
                <a:cxn ang="0">
                  <a:pos x="120" y="200"/>
                </a:cxn>
                <a:cxn ang="0">
                  <a:pos x="114" y="192"/>
                </a:cxn>
                <a:cxn ang="0">
                  <a:pos x="110" y="194"/>
                </a:cxn>
                <a:cxn ang="0">
                  <a:pos x="98" y="184"/>
                </a:cxn>
                <a:cxn ang="0">
                  <a:pos x="72" y="188"/>
                </a:cxn>
                <a:cxn ang="0">
                  <a:pos x="70" y="198"/>
                </a:cxn>
                <a:cxn ang="0">
                  <a:pos x="60" y="216"/>
                </a:cxn>
                <a:cxn ang="0">
                  <a:pos x="42" y="204"/>
                </a:cxn>
                <a:cxn ang="0">
                  <a:pos x="36" y="220"/>
                </a:cxn>
                <a:cxn ang="0">
                  <a:pos x="32" y="206"/>
                </a:cxn>
                <a:cxn ang="0">
                  <a:pos x="30" y="202"/>
                </a:cxn>
                <a:cxn ang="0">
                  <a:pos x="28" y="206"/>
                </a:cxn>
                <a:cxn ang="0">
                  <a:pos x="16" y="194"/>
                </a:cxn>
                <a:cxn ang="0">
                  <a:pos x="12" y="182"/>
                </a:cxn>
                <a:cxn ang="0">
                  <a:pos x="6" y="178"/>
                </a:cxn>
                <a:cxn ang="0">
                  <a:pos x="0" y="166"/>
                </a:cxn>
                <a:cxn ang="0">
                  <a:pos x="6" y="154"/>
                </a:cxn>
                <a:cxn ang="0">
                  <a:pos x="40" y="154"/>
                </a:cxn>
                <a:cxn ang="0">
                  <a:pos x="64" y="152"/>
                </a:cxn>
                <a:cxn ang="0">
                  <a:pos x="68" y="140"/>
                </a:cxn>
                <a:cxn ang="0">
                  <a:pos x="78" y="126"/>
                </a:cxn>
                <a:cxn ang="0">
                  <a:pos x="84" y="78"/>
                </a:cxn>
                <a:cxn ang="0">
                  <a:pos x="214" y="0"/>
                </a:cxn>
                <a:cxn ang="0">
                  <a:pos x="282" y="36"/>
                </a:cxn>
                <a:cxn ang="0">
                  <a:pos x="284" y="64"/>
                </a:cxn>
                <a:cxn ang="0">
                  <a:pos x="290" y="78"/>
                </a:cxn>
                <a:cxn ang="0">
                  <a:pos x="282" y="86"/>
                </a:cxn>
              </a:cxnLst>
              <a:rect l="0" t="0" r="r" b="b"/>
              <a:pathLst>
                <a:path w="291" h="221">
                  <a:moveTo>
                    <a:pt x="282" y="86"/>
                  </a:moveTo>
                  <a:lnTo>
                    <a:pt x="278" y="152"/>
                  </a:lnTo>
                  <a:lnTo>
                    <a:pt x="238" y="178"/>
                  </a:lnTo>
                  <a:lnTo>
                    <a:pt x="238" y="200"/>
                  </a:lnTo>
                  <a:lnTo>
                    <a:pt x="214" y="210"/>
                  </a:lnTo>
                  <a:lnTo>
                    <a:pt x="206" y="204"/>
                  </a:lnTo>
                  <a:lnTo>
                    <a:pt x="194" y="202"/>
                  </a:lnTo>
                  <a:lnTo>
                    <a:pt x="180" y="200"/>
                  </a:lnTo>
                  <a:lnTo>
                    <a:pt x="164" y="208"/>
                  </a:lnTo>
                  <a:lnTo>
                    <a:pt x="154" y="206"/>
                  </a:lnTo>
                  <a:lnTo>
                    <a:pt x="148" y="204"/>
                  </a:lnTo>
                  <a:lnTo>
                    <a:pt x="142" y="200"/>
                  </a:lnTo>
                  <a:lnTo>
                    <a:pt x="134" y="198"/>
                  </a:lnTo>
                  <a:lnTo>
                    <a:pt x="128" y="200"/>
                  </a:lnTo>
                  <a:lnTo>
                    <a:pt x="120" y="200"/>
                  </a:lnTo>
                  <a:lnTo>
                    <a:pt x="114" y="192"/>
                  </a:lnTo>
                  <a:lnTo>
                    <a:pt x="110" y="194"/>
                  </a:lnTo>
                  <a:lnTo>
                    <a:pt x="98" y="184"/>
                  </a:lnTo>
                  <a:lnTo>
                    <a:pt x="72" y="188"/>
                  </a:lnTo>
                  <a:lnTo>
                    <a:pt x="70" y="198"/>
                  </a:lnTo>
                  <a:lnTo>
                    <a:pt x="60" y="216"/>
                  </a:lnTo>
                  <a:lnTo>
                    <a:pt x="42" y="204"/>
                  </a:lnTo>
                  <a:lnTo>
                    <a:pt x="36" y="220"/>
                  </a:lnTo>
                  <a:lnTo>
                    <a:pt x="32" y="206"/>
                  </a:lnTo>
                  <a:lnTo>
                    <a:pt x="30" y="202"/>
                  </a:lnTo>
                  <a:lnTo>
                    <a:pt x="28" y="206"/>
                  </a:lnTo>
                  <a:lnTo>
                    <a:pt x="16" y="194"/>
                  </a:lnTo>
                  <a:lnTo>
                    <a:pt x="12" y="182"/>
                  </a:lnTo>
                  <a:lnTo>
                    <a:pt x="6" y="178"/>
                  </a:lnTo>
                  <a:lnTo>
                    <a:pt x="0" y="166"/>
                  </a:lnTo>
                  <a:lnTo>
                    <a:pt x="6" y="154"/>
                  </a:lnTo>
                  <a:lnTo>
                    <a:pt x="40" y="154"/>
                  </a:lnTo>
                  <a:lnTo>
                    <a:pt x="64" y="152"/>
                  </a:lnTo>
                  <a:lnTo>
                    <a:pt x="68" y="140"/>
                  </a:lnTo>
                  <a:lnTo>
                    <a:pt x="78" y="126"/>
                  </a:lnTo>
                  <a:lnTo>
                    <a:pt x="84" y="78"/>
                  </a:lnTo>
                  <a:lnTo>
                    <a:pt x="214" y="0"/>
                  </a:lnTo>
                  <a:lnTo>
                    <a:pt x="282" y="36"/>
                  </a:lnTo>
                  <a:lnTo>
                    <a:pt x="284" y="64"/>
                  </a:lnTo>
                  <a:lnTo>
                    <a:pt x="290" y="78"/>
                  </a:lnTo>
                  <a:lnTo>
                    <a:pt x="282" y="8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29" name="Freeform 662"/>
            <p:cNvSpPr>
              <a:spLocks/>
            </p:cNvSpPr>
            <p:nvPr/>
          </p:nvSpPr>
          <p:spPr bwMode="ltGray">
            <a:xfrm>
              <a:off x="4668838" y="3392488"/>
              <a:ext cx="303212" cy="339725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58" y="12"/>
                </a:cxn>
                <a:cxn ang="0">
                  <a:pos x="68" y="16"/>
                </a:cxn>
                <a:cxn ang="0">
                  <a:pos x="80" y="18"/>
                </a:cxn>
                <a:cxn ang="0">
                  <a:pos x="84" y="8"/>
                </a:cxn>
                <a:cxn ang="0">
                  <a:pos x="88" y="6"/>
                </a:cxn>
                <a:cxn ang="0">
                  <a:pos x="94" y="10"/>
                </a:cxn>
                <a:cxn ang="0">
                  <a:pos x="102" y="8"/>
                </a:cxn>
                <a:cxn ang="0">
                  <a:pos x="106" y="10"/>
                </a:cxn>
                <a:cxn ang="0">
                  <a:pos x="108" y="4"/>
                </a:cxn>
                <a:cxn ang="0">
                  <a:pos x="114" y="8"/>
                </a:cxn>
                <a:cxn ang="0">
                  <a:pos x="120" y="8"/>
                </a:cxn>
                <a:cxn ang="0">
                  <a:pos x="126" y="14"/>
                </a:cxn>
                <a:cxn ang="0">
                  <a:pos x="140" y="14"/>
                </a:cxn>
                <a:cxn ang="0">
                  <a:pos x="158" y="8"/>
                </a:cxn>
                <a:cxn ang="0">
                  <a:pos x="170" y="0"/>
                </a:cxn>
                <a:cxn ang="0">
                  <a:pos x="182" y="42"/>
                </a:cxn>
                <a:cxn ang="0">
                  <a:pos x="182" y="62"/>
                </a:cxn>
                <a:cxn ang="0">
                  <a:pos x="174" y="70"/>
                </a:cxn>
                <a:cxn ang="0">
                  <a:pos x="164" y="80"/>
                </a:cxn>
                <a:cxn ang="0">
                  <a:pos x="152" y="70"/>
                </a:cxn>
                <a:cxn ang="0">
                  <a:pos x="144" y="60"/>
                </a:cxn>
                <a:cxn ang="0">
                  <a:pos x="136" y="52"/>
                </a:cxn>
                <a:cxn ang="0">
                  <a:pos x="128" y="34"/>
                </a:cxn>
                <a:cxn ang="0">
                  <a:pos x="136" y="60"/>
                </a:cxn>
                <a:cxn ang="0">
                  <a:pos x="148" y="72"/>
                </a:cxn>
                <a:cxn ang="0">
                  <a:pos x="152" y="82"/>
                </a:cxn>
                <a:cxn ang="0">
                  <a:pos x="162" y="98"/>
                </a:cxn>
                <a:cxn ang="0">
                  <a:pos x="170" y="114"/>
                </a:cxn>
                <a:cxn ang="0">
                  <a:pos x="176" y="126"/>
                </a:cxn>
                <a:cxn ang="0">
                  <a:pos x="188" y="148"/>
                </a:cxn>
                <a:cxn ang="0">
                  <a:pos x="188" y="160"/>
                </a:cxn>
                <a:cxn ang="0">
                  <a:pos x="192" y="166"/>
                </a:cxn>
                <a:cxn ang="0">
                  <a:pos x="186" y="172"/>
                </a:cxn>
                <a:cxn ang="0">
                  <a:pos x="182" y="168"/>
                </a:cxn>
                <a:cxn ang="0">
                  <a:pos x="180" y="176"/>
                </a:cxn>
                <a:cxn ang="0">
                  <a:pos x="164" y="186"/>
                </a:cxn>
                <a:cxn ang="0">
                  <a:pos x="158" y="184"/>
                </a:cxn>
                <a:cxn ang="0">
                  <a:pos x="0" y="17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26" y="2"/>
                </a:cxn>
                <a:cxn ang="0">
                  <a:pos x="42" y="6"/>
                </a:cxn>
              </a:cxnLst>
              <a:rect l="0" t="0" r="r" b="b"/>
              <a:pathLst>
                <a:path w="193" h="187">
                  <a:moveTo>
                    <a:pt x="42" y="6"/>
                  </a:moveTo>
                  <a:lnTo>
                    <a:pt x="58" y="12"/>
                  </a:lnTo>
                  <a:lnTo>
                    <a:pt x="68" y="16"/>
                  </a:lnTo>
                  <a:lnTo>
                    <a:pt x="80" y="18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8" y="4"/>
                  </a:lnTo>
                  <a:lnTo>
                    <a:pt x="114" y="8"/>
                  </a:lnTo>
                  <a:lnTo>
                    <a:pt x="120" y="8"/>
                  </a:lnTo>
                  <a:lnTo>
                    <a:pt x="126" y="14"/>
                  </a:lnTo>
                  <a:lnTo>
                    <a:pt x="140" y="14"/>
                  </a:lnTo>
                  <a:lnTo>
                    <a:pt x="158" y="8"/>
                  </a:lnTo>
                  <a:lnTo>
                    <a:pt x="170" y="0"/>
                  </a:lnTo>
                  <a:lnTo>
                    <a:pt x="182" y="42"/>
                  </a:lnTo>
                  <a:lnTo>
                    <a:pt x="182" y="62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2" y="70"/>
                  </a:lnTo>
                  <a:lnTo>
                    <a:pt x="144" y="60"/>
                  </a:lnTo>
                  <a:lnTo>
                    <a:pt x="136" y="52"/>
                  </a:lnTo>
                  <a:lnTo>
                    <a:pt x="128" y="34"/>
                  </a:lnTo>
                  <a:lnTo>
                    <a:pt x="136" y="60"/>
                  </a:lnTo>
                  <a:lnTo>
                    <a:pt x="148" y="72"/>
                  </a:lnTo>
                  <a:lnTo>
                    <a:pt x="152" y="82"/>
                  </a:lnTo>
                  <a:lnTo>
                    <a:pt x="162" y="98"/>
                  </a:lnTo>
                  <a:lnTo>
                    <a:pt x="170" y="114"/>
                  </a:lnTo>
                  <a:lnTo>
                    <a:pt x="176" y="126"/>
                  </a:lnTo>
                  <a:lnTo>
                    <a:pt x="188" y="148"/>
                  </a:lnTo>
                  <a:lnTo>
                    <a:pt x="188" y="160"/>
                  </a:lnTo>
                  <a:lnTo>
                    <a:pt x="192" y="166"/>
                  </a:lnTo>
                  <a:lnTo>
                    <a:pt x="186" y="172"/>
                  </a:lnTo>
                  <a:lnTo>
                    <a:pt x="182" y="168"/>
                  </a:lnTo>
                  <a:lnTo>
                    <a:pt x="180" y="176"/>
                  </a:lnTo>
                  <a:lnTo>
                    <a:pt x="164" y="186"/>
                  </a:lnTo>
                  <a:lnTo>
                    <a:pt x="158" y="184"/>
                  </a:lnTo>
                  <a:lnTo>
                    <a:pt x="0" y="17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4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0" name="Freeform 663"/>
            <p:cNvSpPr>
              <a:spLocks/>
            </p:cNvSpPr>
            <p:nvPr/>
          </p:nvSpPr>
          <p:spPr bwMode="ltGray">
            <a:xfrm>
              <a:off x="4222750" y="3321050"/>
              <a:ext cx="468313" cy="500063"/>
            </a:xfrm>
            <a:custGeom>
              <a:avLst/>
              <a:gdLst/>
              <a:ahLst/>
              <a:cxnLst>
                <a:cxn ang="0">
                  <a:pos x="132" y="16"/>
                </a:cxn>
                <a:cxn ang="0">
                  <a:pos x="132" y="24"/>
                </a:cxn>
                <a:cxn ang="0">
                  <a:pos x="138" y="36"/>
                </a:cxn>
                <a:cxn ang="0">
                  <a:pos x="144" y="40"/>
                </a:cxn>
                <a:cxn ang="0">
                  <a:pos x="154" y="40"/>
                </a:cxn>
                <a:cxn ang="0">
                  <a:pos x="174" y="44"/>
                </a:cxn>
                <a:cxn ang="0">
                  <a:pos x="186" y="56"/>
                </a:cxn>
                <a:cxn ang="0">
                  <a:pos x="192" y="60"/>
                </a:cxn>
                <a:cxn ang="0">
                  <a:pos x="202" y="58"/>
                </a:cxn>
                <a:cxn ang="0">
                  <a:pos x="210" y="50"/>
                </a:cxn>
                <a:cxn ang="0">
                  <a:pos x="212" y="44"/>
                </a:cxn>
                <a:cxn ang="0">
                  <a:pos x="206" y="36"/>
                </a:cxn>
                <a:cxn ang="0">
                  <a:pos x="208" y="28"/>
                </a:cxn>
                <a:cxn ang="0">
                  <a:pos x="214" y="20"/>
                </a:cxn>
                <a:cxn ang="0">
                  <a:pos x="226" y="16"/>
                </a:cxn>
                <a:cxn ang="0">
                  <a:pos x="240" y="16"/>
                </a:cxn>
                <a:cxn ang="0">
                  <a:pos x="250" y="18"/>
                </a:cxn>
                <a:cxn ang="0">
                  <a:pos x="260" y="22"/>
                </a:cxn>
                <a:cxn ang="0">
                  <a:pos x="258" y="26"/>
                </a:cxn>
                <a:cxn ang="0">
                  <a:pos x="264" y="32"/>
                </a:cxn>
                <a:cxn ang="0">
                  <a:pos x="270" y="30"/>
                </a:cxn>
                <a:cxn ang="0">
                  <a:pos x="276" y="36"/>
                </a:cxn>
                <a:cxn ang="0">
                  <a:pos x="284" y="34"/>
                </a:cxn>
                <a:cxn ang="0">
                  <a:pos x="292" y="40"/>
                </a:cxn>
                <a:cxn ang="0">
                  <a:pos x="290" y="44"/>
                </a:cxn>
                <a:cxn ang="0">
                  <a:pos x="290" y="52"/>
                </a:cxn>
                <a:cxn ang="0">
                  <a:pos x="294" y="60"/>
                </a:cxn>
                <a:cxn ang="0">
                  <a:pos x="296" y="62"/>
                </a:cxn>
                <a:cxn ang="0">
                  <a:pos x="292" y="70"/>
                </a:cxn>
                <a:cxn ang="0">
                  <a:pos x="296" y="88"/>
                </a:cxn>
                <a:cxn ang="0">
                  <a:pos x="286" y="254"/>
                </a:cxn>
                <a:cxn ang="0">
                  <a:pos x="268" y="252"/>
                </a:cxn>
                <a:cxn ang="0">
                  <a:pos x="268" y="276"/>
                </a:cxn>
                <a:cxn ang="0">
                  <a:pos x="134" y="184"/>
                </a:cxn>
                <a:cxn ang="0">
                  <a:pos x="110" y="198"/>
                </a:cxn>
                <a:cxn ang="0">
                  <a:pos x="102" y="202"/>
                </a:cxn>
                <a:cxn ang="0">
                  <a:pos x="96" y="204"/>
                </a:cxn>
                <a:cxn ang="0">
                  <a:pos x="88" y="200"/>
                </a:cxn>
                <a:cxn ang="0">
                  <a:pos x="74" y="186"/>
                </a:cxn>
                <a:cxn ang="0">
                  <a:pos x="62" y="180"/>
                </a:cxn>
                <a:cxn ang="0">
                  <a:pos x="34" y="174"/>
                </a:cxn>
                <a:cxn ang="0">
                  <a:pos x="0" y="118"/>
                </a:cxn>
                <a:cxn ang="0">
                  <a:pos x="24" y="34"/>
                </a:cxn>
                <a:cxn ang="0">
                  <a:pos x="68" y="4"/>
                </a:cxn>
                <a:cxn ang="0">
                  <a:pos x="78" y="0"/>
                </a:cxn>
                <a:cxn ang="0">
                  <a:pos x="82" y="4"/>
                </a:cxn>
                <a:cxn ang="0">
                  <a:pos x="90" y="8"/>
                </a:cxn>
                <a:cxn ang="0">
                  <a:pos x="96" y="6"/>
                </a:cxn>
                <a:cxn ang="0">
                  <a:pos x="104" y="6"/>
                </a:cxn>
                <a:cxn ang="0">
                  <a:pos x="114" y="12"/>
                </a:cxn>
                <a:cxn ang="0">
                  <a:pos x="120" y="16"/>
                </a:cxn>
                <a:cxn ang="0">
                  <a:pos x="128" y="18"/>
                </a:cxn>
                <a:cxn ang="0">
                  <a:pos x="132" y="16"/>
                </a:cxn>
              </a:cxnLst>
              <a:rect l="0" t="0" r="r" b="b"/>
              <a:pathLst>
                <a:path w="297" h="277">
                  <a:moveTo>
                    <a:pt x="132" y="16"/>
                  </a:moveTo>
                  <a:lnTo>
                    <a:pt x="132" y="24"/>
                  </a:lnTo>
                  <a:lnTo>
                    <a:pt x="138" y="36"/>
                  </a:lnTo>
                  <a:lnTo>
                    <a:pt x="144" y="40"/>
                  </a:lnTo>
                  <a:lnTo>
                    <a:pt x="154" y="40"/>
                  </a:lnTo>
                  <a:lnTo>
                    <a:pt x="174" y="44"/>
                  </a:lnTo>
                  <a:lnTo>
                    <a:pt x="186" y="56"/>
                  </a:lnTo>
                  <a:lnTo>
                    <a:pt x="192" y="60"/>
                  </a:lnTo>
                  <a:lnTo>
                    <a:pt x="202" y="58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6" y="36"/>
                  </a:lnTo>
                  <a:lnTo>
                    <a:pt x="208" y="28"/>
                  </a:lnTo>
                  <a:lnTo>
                    <a:pt x="214" y="20"/>
                  </a:lnTo>
                  <a:lnTo>
                    <a:pt x="226" y="16"/>
                  </a:lnTo>
                  <a:lnTo>
                    <a:pt x="240" y="16"/>
                  </a:lnTo>
                  <a:lnTo>
                    <a:pt x="250" y="18"/>
                  </a:lnTo>
                  <a:lnTo>
                    <a:pt x="260" y="22"/>
                  </a:lnTo>
                  <a:lnTo>
                    <a:pt x="258" y="26"/>
                  </a:lnTo>
                  <a:lnTo>
                    <a:pt x="264" y="32"/>
                  </a:lnTo>
                  <a:lnTo>
                    <a:pt x="270" y="30"/>
                  </a:lnTo>
                  <a:lnTo>
                    <a:pt x="276" y="36"/>
                  </a:lnTo>
                  <a:lnTo>
                    <a:pt x="284" y="34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90" y="52"/>
                  </a:lnTo>
                  <a:lnTo>
                    <a:pt x="294" y="60"/>
                  </a:lnTo>
                  <a:lnTo>
                    <a:pt x="296" y="62"/>
                  </a:lnTo>
                  <a:lnTo>
                    <a:pt x="292" y="70"/>
                  </a:lnTo>
                  <a:lnTo>
                    <a:pt x="296" y="88"/>
                  </a:lnTo>
                  <a:lnTo>
                    <a:pt x="286" y="254"/>
                  </a:lnTo>
                  <a:lnTo>
                    <a:pt x="268" y="252"/>
                  </a:lnTo>
                  <a:lnTo>
                    <a:pt x="268" y="276"/>
                  </a:lnTo>
                  <a:lnTo>
                    <a:pt x="134" y="184"/>
                  </a:lnTo>
                  <a:lnTo>
                    <a:pt x="110" y="198"/>
                  </a:lnTo>
                  <a:lnTo>
                    <a:pt x="102" y="202"/>
                  </a:lnTo>
                  <a:lnTo>
                    <a:pt x="96" y="204"/>
                  </a:lnTo>
                  <a:lnTo>
                    <a:pt x="88" y="200"/>
                  </a:lnTo>
                  <a:lnTo>
                    <a:pt x="74" y="186"/>
                  </a:lnTo>
                  <a:lnTo>
                    <a:pt x="62" y="180"/>
                  </a:lnTo>
                  <a:lnTo>
                    <a:pt x="34" y="174"/>
                  </a:lnTo>
                  <a:lnTo>
                    <a:pt x="0" y="118"/>
                  </a:lnTo>
                  <a:lnTo>
                    <a:pt x="24" y="34"/>
                  </a:lnTo>
                  <a:lnTo>
                    <a:pt x="68" y="4"/>
                  </a:lnTo>
                  <a:lnTo>
                    <a:pt x="78" y="0"/>
                  </a:lnTo>
                  <a:lnTo>
                    <a:pt x="82" y="4"/>
                  </a:lnTo>
                  <a:lnTo>
                    <a:pt x="90" y="8"/>
                  </a:lnTo>
                  <a:lnTo>
                    <a:pt x="96" y="6"/>
                  </a:lnTo>
                  <a:lnTo>
                    <a:pt x="104" y="6"/>
                  </a:lnTo>
                  <a:lnTo>
                    <a:pt x="114" y="12"/>
                  </a:lnTo>
                  <a:lnTo>
                    <a:pt x="120" y="16"/>
                  </a:lnTo>
                  <a:lnTo>
                    <a:pt x="128" y="18"/>
                  </a:lnTo>
                  <a:lnTo>
                    <a:pt x="132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1" name="Freeform 664"/>
            <p:cNvSpPr>
              <a:spLocks/>
            </p:cNvSpPr>
            <p:nvPr/>
          </p:nvSpPr>
          <p:spPr bwMode="ltGray">
            <a:xfrm>
              <a:off x="4217988" y="3176588"/>
              <a:ext cx="127000" cy="230187"/>
            </a:xfrm>
            <a:custGeom>
              <a:avLst/>
              <a:gdLst/>
              <a:ahLst/>
              <a:cxnLst>
                <a:cxn ang="0">
                  <a:pos x="44" y="12"/>
                </a:cxn>
                <a:cxn ang="0">
                  <a:pos x="46" y="6"/>
                </a:cxn>
                <a:cxn ang="0">
                  <a:pos x="54" y="2"/>
                </a:cxn>
                <a:cxn ang="0">
                  <a:pos x="64" y="0"/>
                </a:cxn>
                <a:cxn ang="0">
                  <a:pos x="70" y="4"/>
                </a:cxn>
                <a:cxn ang="0">
                  <a:pos x="70" y="8"/>
                </a:cxn>
                <a:cxn ang="0">
                  <a:pos x="68" y="18"/>
                </a:cxn>
                <a:cxn ang="0">
                  <a:pos x="80" y="12"/>
                </a:cxn>
                <a:cxn ang="0">
                  <a:pos x="80" y="18"/>
                </a:cxn>
                <a:cxn ang="0">
                  <a:pos x="74" y="26"/>
                </a:cxn>
                <a:cxn ang="0">
                  <a:pos x="72" y="34"/>
                </a:cxn>
                <a:cxn ang="0">
                  <a:pos x="76" y="38"/>
                </a:cxn>
                <a:cxn ang="0">
                  <a:pos x="78" y="46"/>
                </a:cxn>
                <a:cxn ang="0">
                  <a:pos x="66" y="56"/>
                </a:cxn>
                <a:cxn ang="0">
                  <a:pos x="58" y="60"/>
                </a:cxn>
                <a:cxn ang="0">
                  <a:pos x="56" y="64"/>
                </a:cxn>
                <a:cxn ang="0">
                  <a:pos x="60" y="70"/>
                </a:cxn>
                <a:cxn ang="0">
                  <a:pos x="76" y="78"/>
                </a:cxn>
                <a:cxn ang="0">
                  <a:pos x="82" y="80"/>
                </a:cxn>
                <a:cxn ang="0">
                  <a:pos x="74" y="96"/>
                </a:cxn>
                <a:cxn ang="0">
                  <a:pos x="70" y="94"/>
                </a:cxn>
                <a:cxn ang="0">
                  <a:pos x="60" y="102"/>
                </a:cxn>
                <a:cxn ang="0">
                  <a:pos x="48" y="116"/>
                </a:cxn>
                <a:cxn ang="0">
                  <a:pos x="38" y="126"/>
                </a:cxn>
                <a:cxn ang="0">
                  <a:pos x="26" y="124"/>
                </a:cxn>
                <a:cxn ang="0">
                  <a:pos x="0" y="58"/>
                </a:cxn>
                <a:cxn ang="0">
                  <a:pos x="36" y="12"/>
                </a:cxn>
                <a:cxn ang="0">
                  <a:pos x="44" y="12"/>
                </a:cxn>
              </a:cxnLst>
              <a:rect l="0" t="0" r="r" b="b"/>
              <a:pathLst>
                <a:path w="83" h="127">
                  <a:moveTo>
                    <a:pt x="44" y="12"/>
                  </a:moveTo>
                  <a:lnTo>
                    <a:pt x="46" y="6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8" y="18"/>
                  </a:lnTo>
                  <a:lnTo>
                    <a:pt x="80" y="12"/>
                  </a:lnTo>
                  <a:lnTo>
                    <a:pt x="80" y="18"/>
                  </a:lnTo>
                  <a:lnTo>
                    <a:pt x="74" y="26"/>
                  </a:lnTo>
                  <a:lnTo>
                    <a:pt x="72" y="34"/>
                  </a:lnTo>
                  <a:lnTo>
                    <a:pt x="76" y="38"/>
                  </a:lnTo>
                  <a:lnTo>
                    <a:pt x="78" y="46"/>
                  </a:lnTo>
                  <a:lnTo>
                    <a:pt x="66" y="56"/>
                  </a:lnTo>
                  <a:lnTo>
                    <a:pt x="58" y="60"/>
                  </a:lnTo>
                  <a:lnTo>
                    <a:pt x="56" y="64"/>
                  </a:lnTo>
                  <a:lnTo>
                    <a:pt x="60" y="70"/>
                  </a:lnTo>
                  <a:lnTo>
                    <a:pt x="76" y="78"/>
                  </a:lnTo>
                  <a:lnTo>
                    <a:pt x="82" y="80"/>
                  </a:lnTo>
                  <a:lnTo>
                    <a:pt x="74" y="96"/>
                  </a:lnTo>
                  <a:lnTo>
                    <a:pt x="70" y="94"/>
                  </a:lnTo>
                  <a:lnTo>
                    <a:pt x="60" y="102"/>
                  </a:lnTo>
                  <a:lnTo>
                    <a:pt x="48" y="116"/>
                  </a:lnTo>
                  <a:lnTo>
                    <a:pt x="38" y="126"/>
                  </a:lnTo>
                  <a:lnTo>
                    <a:pt x="26" y="124"/>
                  </a:lnTo>
                  <a:lnTo>
                    <a:pt x="0" y="58"/>
                  </a:lnTo>
                  <a:lnTo>
                    <a:pt x="36" y="12"/>
                  </a:lnTo>
                  <a:lnTo>
                    <a:pt x="44" y="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2" name="Freeform 665"/>
            <p:cNvSpPr>
              <a:spLocks/>
            </p:cNvSpPr>
            <p:nvPr/>
          </p:nvSpPr>
          <p:spPr bwMode="ltGray">
            <a:xfrm>
              <a:off x="3771900" y="3182938"/>
              <a:ext cx="511175" cy="582612"/>
            </a:xfrm>
            <a:custGeom>
              <a:avLst/>
              <a:gdLst/>
              <a:ahLst/>
              <a:cxnLst>
                <a:cxn ang="0">
                  <a:pos x="246" y="2"/>
                </a:cxn>
                <a:cxn ang="0">
                  <a:pos x="258" y="4"/>
                </a:cxn>
                <a:cxn ang="0">
                  <a:pos x="271" y="4"/>
                </a:cxn>
                <a:cxn ang="0">
                  <a:pos x="289" y="2"/>
                </a:cxn>
                <a:cxn ang="0">
                  <a:pos x="302" y="4"/>
                </a:cxn>
                <a:cxn ang="0">
                  <a:pos x="310" y="8"/>
                </a:cxn>
                <a:cxn ang="0">
                  <a:pos x="306" y="20"/>
                </a:cxn>
                <a:cxn ang="0">
                  <a:pos x="306" y="27"/>
                </a:cxn>
                <a:cxn ang="0">
                  <a:pos x="306" y="33"/>
                </a:cxn>
                <a:cxn ang="0">
                  <a:pos x="293" y="53"/>
                </a:cxn>
                <a:cxn ang="0">
                  <a:pos x="285" y="51"/>
                </a:cxn>
                <a:cxn ang="0">
                  <a:pos x="285" y="64"/>
                </a:cxn>
                <a:cxn ang="0">
                  <a:pos x="291" y="72"/>
                </a:cxn>
                <a:cxn ang="0">
                  <a:pos x="297" y="74"/>
                </a:cxn>
                <a:cxn ang="0">
                  <a:pos x="297" y="80"/>
                </a:cxn>
                <a:cxn ang="0">
                  <a:pos x="306" y="96"/>
                </a:cxn>
                <a:cxn ang="0">
                  <a:pos x="304" y="119"/>
                </a:cxn>
                <a:cxn ang="0">
                  <a:pos x="301" y="127"/>
                </a:cxn>
                <a:cxn ang="0">
                  <a:pos x="304" y="133"/>
                </a:cxn>
                <a:cxn ang="0">
                  <a:pos x="306" y="150"/>
                </a:cxn>
                <a:cxn ang="0">
                  <a:pos x="308" y="164"/>
                </a:cxn>
                <a:cxn ang="0">
                  <a:pos x="310" y="168"/>
                </a:cxn>
                <a:cxn ang="0">
                  <a:pos x="312" y="174"/>
                </a:cxn>
                <a:cxn ang="0">
                  <a:pos x="304" y="183"/>
                </a:cxn>
                <a:cxn ang="0">
                  <a:pos x="306" y="195"/>
                </a:cxn>
                <a:cxn ang="0">
                  <a:pos x="299" y="207"/>
                </a:cxn>
                <a:cxn ang="0">
                  <a:pos x="304" y="219"/>
                </a:cxn>
                <a:cxn ang="0">
                  <a:pos x="306" y="230"/>
                </a:cxn>
                <a:cxn ang="0">
                  <a:pos x="310" y="232"/>
                </a:cxn>
                <a:cxn ang="0">
                  <a:pos x="322" y="244"/>
                </a:cxn>
                <a:cxn ang="0">
                  <a:pos x="222" y="308"/>
                </a:cxn>
                <a:cxn ang="0">
                  <a:pos x="183" y="320"/>
                </a:cxn>
                <a:cxn ang="0">
                  <a:pos x="180" y="316"/>
                </a:cxn>
                <a:cxn ang="0">
                  <a:pos x="180" y="310"/>
                </a:cxn>
                <a:cxn ang="0">
                  <a:pos x="174" y="295"/>
                </a:cxn>
                <a:cxn ang="0">
                  <a:pos x="170" y="289"/>
                </a:cxn>
                <a:cxn ang="0">
                  <a:pos x="166" y="289"/>
                </a:cxn>
                <a:cxn ang="0">
                  <a:pos x="162" y="291"/>
                </a:cxn>
                <a:cxn ang="0">
                  <a:pos x="156" y="283"/>
                </a:cxn>
                <a:cxn ang="0">
                  <a:pos x="150" y="281"/>
                </a:cxn>
                <a:cxn ang="0">
                  <a:pos x="144" y="271"/>
                </a:cxn>
                <a:cxn ang="0">
                  <a:pos x="0" y="148"/>
                </a:cxn>
                <a:cxn ang="0">
                  <a:pos x="8" y="115"/>
                </a:cxn>
                <a:cxn ang="0">
                  <a:pos x="113" y="68"/>
                </a:cxn>
                <a:cxn ang="0">
                  <a:pos x="146" y="21"/>
                </a:cxn>
                <a:cxn ang="0">
                  <a:pos x="154" y="21"/>
                </a:cxn>
                <a:cxn ang="0">
                  <a:pos x="166" y="12"/>
                </a:cxn>
                <a:cxn ang="0">
                  <a:pos x="181" y="10"/>
                </a:cxn>
                <a:cxn ang="0">
                  <a:pos x="199" y="6"/>
                </a:cxn>
                <a:cxn ang="0">
                  <a:pos x="215" y="4"/>
                </a:cxn>
                <a:cxn ang="0">
                  <a:pos x="219" y="4"/>
                </a:cxn>
                <a:cxn ang="0">
                  <a:pos x="230" y="0"/>
                </a:cxn>
                <a:cxn ang="0">
                  <a:pos x="238" y="2"/>
                </a:cxn>
                <a:cxn ang="0">
                  <a:pos x="246" y="2"/>
                </a:cxn>
              </a:cxnLst>
              <a:rect l="0" t="0" r="r" b="b"/>
              <a:pathLst>
                <a:path w="323" h="321">
                  <a:moveTo>
                    <a:pt x="246" y="2"/>
                  </a:moveTo>
                  <a:lnTo>
                    <a:pt x="258" y="4"/>
                  </a:lnTo>
                  <a:lnTo>
                    <a:pt x="271" y="4"/>
                  </a:lnTo>
                  <a:lnTo>
                    <a:pt x="289" y="2"/>
                  </a:lnTo>
                  <a:lnTo>
                    <a:pt x="302" y="4"/>
                  </a:lnTo>
                  <a:lnTo>
                    <a:pt x="310" y="8"/>
                  </a:lnTo>
                  <a:lnTo>
                    <a:pt x="306" y="20"/>
                  </a:lnTo>
                  <a:lnTo>
                    <a:pt x="306" y="27"/>
                  </a:lnTo>
                  <a:lnTo>
                    <a:pt x="306" y="33"/>
                  </a:lnTo>
                  <a:lnTo>
                    <a:pt x="293" y="53"/>
                  </a:lnTo>
                  <a:lnTo>
                    <a:pt x="285" y="51"/>
                  </a:lnTo>
                  <a:lnTo>
                    <a:pt x="285" y="64"/>
                  </a:lnTo>
                  <a:lnTo>
                    <a:pt x="291" y="72"/>
                  </a:lnTo>
                  <a:lnTo>
                    <a:pt x="297" y="74"/>
                  </a:lnTo>
                  <a:lnTo>
                    <a:pt x="297" y="80"/>
                  </a:lnTo>
                  <a:lnTo>
                    <a:pt x="306" y="96"/>
                  </a:lnTo>
                  <a:lnTo>
                    <a:pt x="304" y="119"/>
                  </a:lnTo>
                  <a:lnTo>
                    <a:pt x="301" y="127"/>
                  </a:lnTo>
                  <a:lnTo>
                    <a:pt x="304" y="133"/>
                  </a:lnTo>
                  <a:lnTo>
                    <a:pt x="306" y="150"/>
                  </a:lnTo>
                  <a:lnTo>
                    <a:pt x="308" y="164"/>
                  </a:lnTo>
                  <a:lnTo>
                    <a:pt x="310" y="168"/>
                  </a:lnTo>
                  <a:lnTo>
                    <a:pt x="312" y="174"/>
                  </a:lnTo>
                  <a:lnTo>
                    <a:pt x="304" y="183"/>
                  </a:lnTo>
                  <a:lnTo>
                    <a:pt x="306" y="195"/>
                  </a:lnTo>
                  <a:lnTo>
                    <a:pt x="299" y="207"/>
                  </a:lnTo>
                  <a:lnTo>
                    <a:pt x="304" y="219"/>
                  </a:lnTo>
                  <a:lnTo>
                    <a:pt x="306" y="230"/>
                  </a:lnTo>
                  <a:lnTo>
                    <a:pt x="310" y="232"/>
                  </a:lnTo>
                  <a:lnTo>
                    <a:pt x="322" y="244"/>
                  </a:lnTo>
                  <a:lnTo>
                    <a:pt x="222" y="308"/>
                  </a:lnTo>
                  <a:lnTo>
                    <a:pt x="183" y="320"/>
                  </a:lnTo>
                  <a:lnTo>
                    <a:pt x="180" y="316"/>
                  </a:lnTo>
                  <a:lnTo>
                    <a:pt x="180" y="310"/>
                  </a:lnTo>
                  <a:lnTo>
                    <a:pt x="174" y="295"/>
                  </a:lnTo>
                  <a:lnTo>
                    <a:pt x="170" y="289"/>
                  </a:lnTo>
                  <a:lnTo>
                    <a:pt x="166" y="289"/>
                  </a:lnTo>
                  <a:lnTo>
                    <a:pt x="162" y="291"/>
                  </a:lnTo>
                  <a:lnTo>
                    <a:pt x="156" y="283"/>
                  </a:lnTo>
                  <a:lnTo>
                    <a:pt x="150" y="281"/>
                  </a:lnTo>
                  <a:lnTo>
                    <a:pt x="144" y="271"/>
                  </a:lnTo>
                  <a:lnTo>
                    <a:pt x="0" y="148"/>
                  </a:lnTo>
                  <a:lnTo>
                    <a:pt x="8" y="115"/>
                  </a:lnTo>
                  <a:lnTo>
                    <a:pt x="113" y="68"/>
                  </a:lnTo>
                  <a:lnTo>
                    <a:pt x="146" y="21"/>
                  </a:lnTo>
                  <a:lnTo>
                    <a:pt x="154" y="21"/>
                  </a:lnTo>
                  <a:lnTo>
                    <a:pt x="166" y="12"/>
                  </a:lnTo>
                  <a:lnTo>
                    <a:pt x="181" y="10"/>
                  </a:lnTo>
                  <a:lnTo>
                    <a:pt x="199" y="6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30" y="0"/>
                  </a:lnTo>
                  <a:lnTo>
                    <a:pt x="238" y="2"/>
                  </a:lnTo>
                  <a:lnTo>
                    <a:pt x="246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3" name="Freeform 666"/>
            <p:cNvSpPr>
              <a:spLocks/>
            </p:cNvSpPr>
            <p:nvPr/>
          </p:nvSpPr>
          <p:spPr bwMode="ltGray">
            <a:xfrm>
              <a:off x="3770313" y="3181350"/>
              <a:ext cx="523875" cy="598488"/>
            </a:xfrm>
            <a:custGeom>
              <a:avLst/>
              <a:gdLst/>
              <a:ahLst/>
              <a:cxnLst>
                <a:cxn ang="0">
                  <a:pos x="252" y="2"/>
                </a:cxn>
                <a:cxn ang="0">
                  <a:pos x="264" y="4"/>
                </a:cxn>
                <a:cxn ang="0">
                  <a:pos x="278" y="4"/>
                </a:cxn>
                <a:cxn ang="0">
                  <a:pos x="296" y="2"/>
                </a:cxn>
                <a:cxn ang="0">
                  <a:pos x="310" y="4"/>
                </a:cxn>
                <a:cxn ang="0">
                  <a:pos x="318" y="8"/>
                </a:cxn>
                <a:cxn ang="0">
                  <a:pos x="314" y="20"/>
                </a:cxn>
                <a:cxn ang="0">
                  <a:pos x="314" y="28"/>
                </a:cxn>
                <a:cxn ang="0">
                  <a:pos x="314" y="34"/>
                </a:cxn>
                <a:cxn ang="0">
                  <a:pos x="300" y="54"/>
                </a:cxn>
                <a:cxn ang="0">
                  <a:pos x="292" y="52"/>
                </a:cxn>
                <a:cxn ang="0">
                  <a:pos x="292" y="66"/>
                </a:cxn>
                <a:cxn ang="0">
                  <a:pos x="298" y="74"/>
                </a:cxn>
                <a:cxn ang="0">
                  <a:pos x="304" y="76"/>
                </a:cxn>
                <a:cxn ang="0">
                  <a:pos x="304" y="82"/>
                </a:cxn>
                <a:cxn ang="0">
                  <a:pos x="314" y="98"/>
                </a:cxn>
                <a:cxn ang="0">
                  <a:pos x="312" y="122"/>
                </a:cxn>
                <a:cxn ang="0">
                  <a:pos x="308" y="130"/>
                </a:cxn>
                <a:cxn ang="0">
                  <a:pos x="312" y="136"/>
                </a:cxn>
                <a:cxn ang="0">
                  <a:pos x="314" y="154"/>
                </a:cxn>
                <a:cxn ang="0">
                  <a:pos x="316" y="168"/>
                </a:cxn>
                <a:cxn ang="0">
                  <a:pos x="318" y="172"/>
                </a:cxn>
                <a:cxn ang="0">
                  <a:pos x="320" y="178"/>
                </a:cxn>
                <a:cxn ang="0">
                  <a:pos x="312" y="188"/>
                </a:cxn>
                <a:cxn ang="0">
                  <a:pos x="314" y="200"/>
                </a:cxn>
                <a:cxn ang="0">
                  <a:pos x="306" y="212"/>
                </a:cxn>
                <a:cxn ang="0">
                  <a:pos x="312" y="224"/>
                </a:cxn>
                <a:cxn ang="0">
                  <a:pos x="314" y="236"/>
                </a:cxn>
                <a:cxn ang="0">
                  <a:pos x="318" y="238"/>
                </a:cxn>
                <a:cxn ang="0">
                  <a:pos x="330" y="250"/>
                </a:cxn>
                <a:cxn ang="0">
                  <a:pos x="228" y="316"/>
                </a:cxn>
                <a:cxn ang="0">
                  <a:pos x="188" y="328"/>
                </a:cxn>
                <a:cxn ang="0">
                  <a:pos x="184" y="324"/>
                </a:cxn>
                <a:cxn ang="0">
                  <a:pos x="184" y="318"/>
                </a:cxn>
                <a:cxn ang="0">
                  <a:pos x="178" y="302"/>
                </a:cxn>
                <a:cxn ang="0">
                  <a:pos x="174" y="296"/>
                </a:cxn>
                <a:cxn ang="0">
                  <a:pos x="170" y="296"/>
                </a:cxn>
                <a:cxn ang="0">
                  <a:pos x="166" y="298"/>
                </a:cxn>
                <a:cxn ang="0">
                  <a:pos x="160" y="290"/>
                </a:cxn>
                <a:cxn ang="0">
                  <a:pos x="154" y="288"/>
                </a:cxn>
                <a:cxn ang="0">
                  <a:pos x="148" y="278"/>
                </a:cxn>
                <a:cxn ang="0">
                  <a:pos x="0" y="152"/>
                </a:cxn>
                <a:cxn ang="0">
                  <a:pos x="8" y="118"/>
                </a:cxn>
                <a:cxn ang="0">
                  <a:pos x="116" y="70"/>
                </a:cxn>
                <a:cxn ang="0">
                  <a:pos x="150" y="22"/>
                </a:cxn>
                <a:cxn ang="0">
                  <a:pos x="158" y="22"/>
                </a:cxn>
                <a:cxn ang="0">
                  <a:pos x="170" y="12"/>
                </a:cxn>
                <a:cxn ang="0">
                  <a:pos x="186" y="10"/>
                </a:cxn>
                <a:cxn ang="0">
                  <a:pos x="204" y="6"/>
                </a:cxn>
                <a:cxn ang="0">
                  <a:pos x="220" y="4"/>
                </a:cxn>
                <a:cxn ang="0">
                  <a:pos x="224" y="4"/>
                </a:cxn>
                <a:cxn ang="0">
                  <a:pos x="236" y="0"/>
                </a:cxn>
                <a:cxn ang="0">
                  <a:pos x="244" y="2"/>
                </a:cxn>
                <a:cxn ang="0">
                  <a:pos x="252" y="2"/>
                </a:cxn>
              </a:cxnLst>
              <a:rect l="0" t="0" r="r" b="b"/>
              <a:pathLst>
                <a:path w="331" h="329">
                  <a:moveTo>
                    <a:pt x="252" y="2"/>
                  </a:moveTo>
                  <a:lnTo>
                    <a:pt x="264" y="4"/>
                  </a:lnTo>
                  <a:lnTo>
                    <a:pt x="278" y="4"/>
                  </a:lnTo>
                  <a:lnTo>
                    <a:pt x="296" y="2"/>
                  </a:lnTo>
                  <a:lnTo>
                    <a:pt x="310" y="4"/>
                  </a:lnTo>
                  <a:lnTo>
                    <a:pt x="318" y="8"/>
                  </a:lnTo>
                  <a:lnTo>
                    <a:pt x="314" y="20"/>
                  </a:lnTo>
                  <a:lnTo>
                    <a:pt x="314" y="28"/>
                  </a:lnTo>
                  <a:lnTo>
                    <a:pt x="314" y="34"/>
                  </a:lnTo>
                  <a:lnTo>
                    <a:pt x="300" y="54"/>
                  </a:lnTo>
                  <a:lnTo>
                    <a:pt x="292" y="52"/>
                  </a:lnTo>
                  <a:lnTo>
                    <a:pt x="292" y="66"/>
                  </a:lnTo>
                  <a:lnTo>
                    <a:pt x="298" y="74"/>
                  </a:lnTo>
                  <a:lnTo>
                    <a:pt x="304" y="76"/>
                  </a:lnTo>
                  <a:lnTo>
                    <a:pt x="304" y="82"/>
                  </a:lnTo>
                  <a:lnTo>
                    <a:pt x="314" y="98"/>
                  </a:lnTo>
                  <a:lnTo>
                    <a:pt x="312" y="122"/>
                  </a:lnTo>
                  <a:lnTo>
                    <a:pt x="308" y="130"/>
                  </a:lnTo>
                  <a:lnTo>
                    <a:pt x="312" y="136"/>
                  </a:lnTo>
                  <a:lnTo>
                    <a:pt x="314" y="154"/>
                  </a:lnTo>
                  <a:lnTo>
                    <a:pt x="316" y="168"/>
                  </a:lnTo>
                  <a:lnTo>
                    <a:pt x="318" y="172"/>
                  </a:lnTo>
                  <a:lnTo>
                    <a:pt x="320" y="178"/>
                  </a:lnTo>
                  <a:lnTo>
                    <a:pt x="312" y="188"/>
                  </a:lnTo>
                  <a:lnTo>
                    <a:pt x="314" y="200"/>
                  </a:lnTo>
                  <a:lnTo>
                    <a:pt x="306" y="212"/>
                  </a:lnTo>
                  <a:lnTo>
                    <a:pt x="312" y="224"/>
                  </a:lnTo>
                  <a:lnTo>
                    <a:pt x="314" y="236"/>
                  </a:lnTo>
                  <a:lnTo>
                    <a:pt x="318" y="238"/>
                  </a:lnTo>
                  <a:lnTo>
                    <a:pt x="330" y="250"/>
                  </a:lnTo>
                  <a:lnTo>
                    <a:pt x="228" y="316"/>
                  </a:lnTo>
                  <a:lnTo>
                    <a:pt x="188" y="328"/>
                  </a:lnTo>
                  <a:lnTo>
                    <a:pt x="184" y="324"/>
                  </a:lnTo>
                  <a:lnTo>
                    <a:pt x="184" y="318"/>
                  </a:lnTo>
                  <a:lnTo>
                    <a:pt x="178" y="302"/>
                  </a:lnTo>
                  <a:lnTo>
                    <a:pt x="174" y="296"/>
                  </a:lnTo>
                  <a:lnTo>
                    <a:pt x="170" y="296"/>
                  </a:lnTo>
                  <a:lnTo>
                    <a:pt x="166" y="298"/>
                  </a:lnTo>
                  <a:lnTo>
                    <a:pt x="160" y="290"/>
                  </a:lnTo>
                  <a:lnTo>
                    <a:pt x="154" y="288"/>
                  </a:lnTo>
                  <a:lnTo>
                    <a:pt x="148" y="278"/>
                  </a:lnTo>
                  <a:lnTo>
                    <a:pt x="0" y="152"/>
                  </a:lnTo>
                  <a:lnTo>
                    <a:pt x="8" y="118"/>
                  </a:lnTo>
                  <a:lnTo>
                    <a:pt x="116" y="70"/>
                  </a:lnTo>
                  <a:lnTo>
                    <a:pt x="150" y="22"/>
                  </a:lnTo>
                  <a:lnTo>
                    <a:pt x="158" y="22"/>
                  </a:lnTo>
                  <a:lnTo>
                    <a:pt x="170" y="12"/>
                  </a:lnTo>
                  <a:lnTo>
                    <a:pt x="186" y="10"/>
                  </a:lnTo>
                  <a:lnTo>
                    <a:pt x="204" y="6"/>
                  </a:lnTo>
                  <a:lnTo>
                    <a:pt x="220" y="4"/>
                  </a:lnTo>
                  <a:lnTo>
                    <a:pt x="224" y="4"/>
                  </a:lnTo>
                  <a:lnTo>
                    <a:pt x="236" y="0"/>
                  </a:lnTo>
                  <a:lnTo>
                    <a:pt x="244" y="2"/>
                  </a:lnTo>
                  <a:lnTo>
                    <a:pt x="252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4" name="Freeform 667"/>
            <p:cNvSpPr>
              <a:spLocks/>
            </p:cNvSpPr>
            <p:nvPr/>
          </p:nvSpPr>
          <p:spPr bwMode="ltGray">
            <a:xfrm>
              <a:off x="3678238" y="3186113"/>
              <a:ext cx="325437" cy="241300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56" y="9"/>
                </a:cxn>
                <a:cxn ang="0">
                  <a:pos x="164" y="13"/>
                </a:cxn>
                <a:cxn ang="0">
                  <a:pos x="171" y="13"/>
                </a:cxn>
                <a:cxn ang="0">
                  <a:pos x="177" y="13"/>
                </a:cxn>
                <a:cxn ang="0">
                  <a:pos x="185" y="11"/>
                </a:cxn>
                <a:cxn ang="0">
                  <a:pos x="194" y="9"/>
                </a:cxn>
                <a:cxn ang="0">
                  <a:pos x="191" y="17"/>
                </a:cxn>
                <a:cxn ang="0">
                  <a:pos x="196" y="21"/>
                </a:cxn>
                <a:cxn ang="0">
                  <a:pos x="202" y="19"/>
                </a:cxn>
                <a:cxn ang="0">
                  <a:pos x="206" y="26"/>
                </a:cxn>
                <a:cxn ang="0">
                  <a:pos x="204" y="34"/>
                </a:cxn>
                <a:cxn ang="0">
                  <a:pos x="206" y="40"/>
                </a:cxn>
                <a:cxn ang="0">
                  <a:pos x="204" y="55"/>
                </a:cxn>
                <a:cxn ang="0">
                  <a:pos x="204" y="64"/>
                </a:cxn>
                <a:cxn ang="0">
                  <a:pos x="206" y="68"/>
                </a:cxn>
                <a:cxn ang="0">
                  <a:pos x="202" y="72"/>
                </a:cxn>
                <a:cxn ang="0">
                  <a:pos x="191" y="74"/>
                </a:cxn>
                <a:cxn ang="0">
                  <a:pos x="181" y="74"/>
                </a:cxn>
                <a:cxn ang="0">
                  <a:pos x="177" y="77"/>
                </a:cxn>
                <a:cxn ang="0">
                  <a:pos x="177" y="85"/>
                </a:cxn>
                <a:cxn ang="0">
                  <a:pos x="131" y="104"/>
                </a:cxn>
                <a:cxn ang="0">
                  <a:pos x="123" y="106"/>
                </a:cxn>
                <a:cxn ang="0">
                  <a:pos x="114" y="104"/>
                </a:cxn>
                <a:cxn ang="0">
                  <a:pos x="104" y="107"/>
                </a:cxn>
                <a:cxn ang="0">
                  <a:pos x="89" y="109"/>
                </a:cxn>
                <a:cxn ang="0">
                  <a:pos x="67" y="119"/>
                </a:cxn>
                <a:cxn ang="0">
                  <a:pos x="67" y="132"/>
                </a:cxn>
                <a:cxn ang="0">
                  <a:pos x="0" y="121"/>
                </a:cxn>
                <a:cxn ang="0">
                  <a:pos x="15" y="121"/>
                </a:cxn>
                <a:cxn ang="0">
                  <a:pos x="27" y="115"/>
                </a:cxn>
                <a:cxn ang="0">
                  <a:pos x="46" y="106"/>
                </a:cxn>
                <a:cxn ang="0">
                  <a:pos x="65" y="85"/>
                </a:cxn>
                <a:cxn ang="0">
                  <a:pos x="62" y="81"/>
                </a:cxn>
                <a:cxn ang="0">
                  <a:pos x="65" y="72"/>
                </a:cxn>
                <a:cxn ang="0">
                  <a:pos x="69" y="64"/>
                </a:cxn>
                <a:cxn ang="0">
                  <a:pos x="79" y="58"/>
                </a:cxn>
                <a:cxn ang="0">
                  <a:pos x="81" y="53"/>
                </a:cxn>
                <a:cxn ang="0">
                  <a:pos x="85" y="47"/>
                </a:cxn>
                <a:cxn ang="0">
                  <a:pos x="92" y="43"/>
                </a:cxn>
                <a:cxn ang="0">
                  <a:pos x="102" y="36"/>
                </a:cxn>
                <a:cxn ang="0">
                  <a:pos x="110" y="36"/>
                </a:cxn>
                <a:cxn ang="0">
                  <a:pos x="119" y="32"/>
                </a:cxn>
                <a:cxn ang="0">
                  <a:pos x="129" y="25"/>
                </a:cxn>
                <a:cxn ang="0">
                  <a:pos x="142" y="11"/>
                </a:cxn>
                <a:cxn ang="0">
                  <a:pos x="154" y="0"/>
                </a:cxn>
              </a:cxnLst>
              <a:rect l="0" t="0" r="r" b="b"/>
              <a:pathLst>
                <a:path w="207" h="133">
                  <a:moveTo>
                    <a:pt x="154" y="0"/>
                  </a:moveTo>
                  <a:lnTo>
                    <a:pt x="156" y="9"/>
                  </a:lnTo>
                  <a:lnTo>
                    <a:pt x="164" y="13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85" y="11"/>
                  </a:lnTo>
                  <a:lnTo>
                    <a:pt x="194" y="9"/>
                  </a:lnTo>
                  <a:lnTo>
                    <a:pt x="191" y="17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206" y="26"/>
                  </a:lnTo>
                  <a:lnTo>
                    <a:pt x="204" y="34"/>
                  </a:lnTo>
                  <a:lnTo>
                    <a:pt x="206" y="40"/>
                  </a:lnTo>
                  <a:lnTo>
                    <a:pt x="204" y="55"/>
                  </a:lnTo>
                  <a:lnTo>
                    <a:pt x="204" y="64"/>
                  </a:lnTo>
                  <a:lnTo>
                    <a:pt x="206" y="68"/>
                  </a:lnTo>
                  <a:lnTo>
                    <a:pt x="202" y="72"/>
                  </a:lnTo>
                  <a:lnTo>
                    <a:pt x="191" y="74"/>
                  </a:lnTo>
                  <a:lnTo>
                    <a:pt x="181" y="74"/>
                  </a:lnTo>
                  <a:lnTo>
                    <a:pt x="177" y="77"/>
                  </a:lnTo>
                  <a:lnTo>
                    <a:pt x="177" y="85"/>
                  </a:lnTo>
                  <a:lnTo>
                    <a:pt x="131" y="104"/>
                  </a:lnTo>
                  <a:lnTo>
                    <a:pt x="123" y="106"/>
                  </a:lnTo>
                  <a:lnTo>
                    <a:pt x="114" y="104"/>
                  </a:lnTo>
                  <a:lnTo>
                    <a:pt x="104" y="107"/>
                  </a:lnTo>
                  <a:lnTo>
                    <a:pt x="89" y="109"/>
                  </a:lnTo>
                  <a:lnTo>
                    <a:pt x="67" y="119"/>
                  </a:lnTo>
                  <a:lnTo>
                    <a:pt x="67" y="132"/>
                  </a:lnTo>
                  <a:lnTo>
                    <a:pt x="0" y="121"/>
                  </a:lnTo>
                  <a:lnTo>
                    <a:pt x="15" y="121"/>
                  </a:lnTo>
                  <a:lnTo>
                    <a:pt x="27" y="115"/>
                  </a:lnTo>
                  <a:lnTo>
                    <a:pt x="46" y="106"/>
                  </a:lnTo>
                  <a:lnTo>
                    <a:pt x="65" y="85"/>
                  </a:lnTo>
                  <a:lnTo>
                    <a:pt x="62" y="81"/>
                  </a:lnTo>
                  <a:lnTo>
                    <a:pt x="65" y="72"/>
                  </a:lnTo>
                  <a:lnTo>
                    <a:pt x="69" y="64"/>
                  </a:lnTo>
                  <a:lnTo>
                    <a:pt x="79" y="58"/>
                  </a:lnTo>
                  <a:lnTo>
                    <a:pt x="81" y="53"/>
                  </a:lnTo>
                  <a:lnTo>
                    <a:pt x="85" y="47"/>
                  </a:lnTo>
                  <a:lnTo>
                    <a:pt x="92" y="43"/>
                  </a:lnTo>
                  <a:lnTo>
                    <a:pt x="102" y="36"/>
                  </a:lnTo>
                  <a:lnTo>
                    <a:pt x="110" y="36"/>
                  </a:lnTo>
                  <a:lnTo>
                    <a:pt x="119" y="32"/>
                  </a:lnTo>
                  <a:lnTo>
                    <a:pt x="129" y="25"/>
                  </a:lnTo>
                  <a:lnTo>
                    <a:pt x="142" y="11"/>
                  </a:lnTo>
                  <a:lnTo>
                    <a:pt x="15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5" name="Freeform 668"/>
            <p:cNvSpPr>
              <a:spLocks/>
            </p:cNvSpPr>
            <p:nvPr/>
          </p:nvSpPr>
          <p:spPr bwMode="ltGray">
            <a:xfrm>
              <a:off x="3678238" y="3184525"/>
              <a:ext cx="338137" cy="257175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2" y="10"/>
                </a:cxn>
                <a:cxn ang="0">
                  <a:pos x="170" y="14"/>
                </a:cxn>
                <a:cxn ang="0">
                  <a:pos x="178" y="14"/>
                </a:cxn>
                <a:cxn ang="0">
                  <a:pos x="184" y="14"/>
                </a:cxn>
                <a:cxn ang="0">
                  <a:pos x="192" y="12"/>
                </a:cxn>
                <a:cxn ang="0">
                  <a:pos x="202" y="10"/>
                </a:cxn>
                <a:cxn ang="0">
                  <a:pos x="198" y="18"/>
                </a:cxn>
                <a:cxn ang="0">
                  <a:pos x="204" y="22"/>
                </a:cxn>
                <a:cxn ang="0">
                  <a:pos x="210" y="20"/>
                </a:cxn>
                <a:cxn ang="0">
                  <a:pos x="214" y="28"/>
                </a:cxn>
                <a:cxn ang="0">
                  <a:pos x="212" y="36"/>
                </a:cxn>
                <a:cxn ang="0">
                  <a:pos x="214" y="42"/>
                </a:cxn>
                <a:cxn ang="0">
                  <a:pos x="212" y="58"/>
                </a:cxn>
                <a:cxn ang="0">
                  <a:pos x="212" y="68"/>
                </a:cxn>
                <a:cxn ang="0">
                  <a:pos x="214" y="72"/>
                </a:cxn>
                <a:cxn ang="0">
                  <a:pos x="210" y="76"/>
                </a:cxn>
                <a:cxn ang="0">
                  <a:pos x="198" y="78"/>
                </a:cxn>
                <a:cxn ang="0">
                  <a:pos x="188" y="78"/>
                </a:cxn>
                <a:cxn ang="0">
                  <a:pos x="184" y="82"/>
                </a:cxn>
                <a:cxn ang="0">
                  <a:pos x="184" y="90"/>
                </a:cxn>
                <a:cxn ang="0">
                  <a:pos x="136" y="110"/>
                </a:cxn>
                <a:cxn ang="0">
                  <a:pos x="128" y="112"/>
                </a:cxn>
                <a:cxn ang="0">
                  <a:pos x="118" y="110"/>
                </a:cxn>
                <a:cxn ang="0">
                  <a:pos x="108" y="114"/>
                </a:cxn>
                <a:cxn ang="0">
                  <a:pos x="92" y="116"/>
                </a:cxn>
                <a:cxn ang="0">
                  <a:pos x="70" y="126"/>
                </a:cxn>
                <a:cxn ang="0">
                  <a:pos x="70" y="140"/>
                </a:cxn>
                <a:cxn ang="0">
                  <a:pos x="0" y="128"/>
                </a:cxn>
                <a:cxn ang="0">
                  <a:pos x="16" y="128"/>
                </a:cxn>
                <a:cxn ang="0">
                  <a:pos x="28" y="122"/>
                </a:cxn>
                <a:cxn ang="0">
                  <a:pos x="48" y="112"/>
                </a:cxn>
                <a:cxn ang="0">
                  <a:pos x="68" y="90"/>
                </a:cxn>
                <a:cxn ang="0">
                  <a:pos x="64" y="86"/>
                </a:cxn>
                <a:cxn ang="0">
                  <a:pos x="68" y="76"/>
                </a:cxn>
                <a:cxn ang="0">
                  <a:pos x="72" y="68"/>
                </a:cxn>
                <a:cxn ang="0">
                  <a:pos x="82" y="62"/>
                </a:cxn>
                <a:cxn ang="0">
                  <a:pos x="84" y="56"/>
                </a:cxn>
                <a:cxn ang="0">
                  <a:pos x="88" y="50"/>
                </a:cxn>
                <a:cxn ang="0">
                  <a:pos x="96" y="46"/>
                </a:cxn>
                <a:cxn ang="0">
                  <a:pos x="106" y="38"/>
                </a:cxn>
                <a:cxn ang="0">
                  <a:pos x="114" y="38"/>
                </a:cxn>
                <a:cxn ang="0">
                  <a:pos x="124" y="34"/>
                </a:cxn>
                <a:cxn ang="0">
                  <a:pos x="134" y="26"/>
                </a:cxn>
                <a:cxn ang="0">
                  <a:pos x="148" y="12"/>
                </a:cxn>
                <a:cxn ang="0">
                  <a:pos x="160" y="0"/>
                </a:cxn>
              </a:cxnLst>
              <a:rect l="0" t="0" r="r" b="b"/>
              <a:pathLst>
                <a:path w="215" h="141">
                  <a:moveTo>
                    <a:pt x="160" y="0"/>
                  </a:moveTo>
                  <a:lnTo>
                    <a:pt x="162" y="10"/>
                  </a:lnTo>
                  <a:lnTo>
                    <a:pt x="170" y="14"/>
                  </a:lnTo>
                  <a:lnTo>
                    <a:pt x="178" y="14"/>
                  </a:lnTo>
                  <a:lnTo>
                    <a:pt x="184" y="14"/>
                  </a:lnTo>
                  <a:lnTo>
                    <a:pt x="192" y="12"/>
                  </a:lnTo>
                  <a:lnTo>
                    <a:pt x="202" y="10"/>
                  </a:lnTo>
                  <a:lnTo>
                    <a:pt x="198" y="18"/>
                  </a:lnTo>
                  <a:lnTo>
                    <a:pt x="204" y="22"/>
                  </a:lnTo>
                  <a:lnTo>
                    <a:pt x="210" y="20"/>
                  </a:lnTo>
                  <a:lnTo>
                    <a:pt x="214" y="28"/>
                  </a:lnTo>
                  <a:lnTo>
                    <a:pt x="212" y="36"/>
                  </a:lnTo>
                  <a:lnTo>
                    <a:pt x="214" y="42"/>
                  </a:lnTo>
                  <a:lnTo>
                    <a:pt x="212" y="58"/>
                  </a:lnTo>
                  <a:lnTo>
                    <a:pt x="212" y="68"/>
                  </a:lnTo>
                  <a:lnTo>
                    <a:pt x="214" y="72"/>
                  </a:lnTo>
                  <a:lnTo>
                    <a:pt x="210" y="76"/>
                  </a:lnTo>
                  <a:lnTo>
                    <a:pt x="198" y="78"/>
                  </a:lnTo>
                  <a:lnTo>
                    <a:pt x="188" y="78"/>
                  </a:lnTo>
                  <a:lnTo>
                    <a:pt x="184" y="82"/>
                  </a:lnTo>
                  <a:lnTo>
                    <a:pt x="184" y="90"/>
                  </a:lnTo>
                  <a:lnTo>
                    <a:pt x="136" y="110"/>
                  </a:lnTo>
                  <a:lnTo>
                    <a:pt x="128" y="112"/>
                  </a:lnTo>
                  <a:lnTo>
                    <a:pt x="118" y="110"/>
                  </a:lnTo>
                  <a:lnTo>
                    <a:pt x="108" y="114"/>
                  </a:lnTo>
                  <a:lnTo>
                    <a:pt x="92" y="116"/>
                  </a:lnTo>
                  <a:lnTo>
                    <a:pt x="70" y="126"/>
                  </a:lnTo>
                  <a:lnTo>
                    <a:pt x="70" y="140"/>
                  </a:lnTo>
                  <a:lnTo>
                    <a:pt x="0" y="128"/>
                  </a:lnTo>
                  <a:lnTo>
                    <a:pt x="16" y="128"/>
                  </a:lnTo>
                  <a:lnTo>
                    <a:pt x="28" y="122"/>
                  </a:lnTo>
                  <a:lnTo>
                    <a:pt x="48" y="11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68" y="76"/>
                  </a:lnTo>
                  <a:lnTo>
                    <a:pt x="72" y="68"/>
                  </a:lnTo>
                  <a:lnTo>
                    <a:pt x="82" y="62"/>
                  </a:lnTo>
                  <a:lnTo>
                    <a:pt x="84" y="56"/>
                  </a:lnTo>
                  <a:lnTo>
                    <a:pt x="88" y="50"/>
                  </a:lnTo>
                  <a:lnTo>
                    <a:pt x="96" y="46"/>
                  </a:lnTo>
                  <a:lnTo>
                    <a:pt x="106" y="38"/>
                  </a:lnTo>
                  <a:lnTo>
                    <a:pt x="114" y="38"/>
                  </a:lnTo>
                  <a:lnTo>
                    <a:pt x="124" y="34"/>
                  </a:lnTo>
                  <a:lnTo>
                    <a:pt x="134" y="26"/>
                  </a:lnTo>
                  <a:lnTo>
                    <a:pt x="148" y="12"/>
                  </a:lnTo>
                  <a:lnTo>
                    <a:pt x="16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6" name="Freeform 669"/>
            <p:cNvSpPr>
              <a:spLocks/>
            </p:cNvSpPr>
            <p:nvPr/>
          </p:nvSpPr>
          <p:spPr bwMode="ltGray">
            <a:xfrm>
              <a:off x="3521075" y="3421063"/>
              <a:ext cx="257175" cy="206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93" y="0"/>
                </a:cxn>
                <a:cxn ang="0">
                  <a:pos x="160" y="11"/>
                </a:cxn>
                <a:cxn ang="0">
                  <a:pos x="150" y="39"/>
                </a:cxn>
                <a:cxn ang="0">
                  <a:pos x="107" y="36"/>
                </a:cxn>
                <a:cxn ang="0">
                  <a:pos x="91" y="80"/>
                </a:cxn>
                <a:cxn ang="0">
                  <a:pos x="84" y="80"/>
                </a:cxn>
                <a:cxn ang="0">
                  <a:pos x="76" y="82"/>
                </a:cxn>
                <a:cxn ang="0">
                  <a:pos x="70" y="90"/>
                </a:cxn>
                <a:cxn ang="0">
                  <a:pos x="65" y="107"/>
                </a:cxn>
                <a:cxn ang="0">
                  <a:pos x="65" y="114"/>
                </a:cxn>
                <a:cxn ang="0">
                  <a:pos x="8" y="107"/>
                </a:cxn>
                <a:cxn ang="0">
                  <a:pos x="0" y="114"/>
                </a:cxn>
                <a:cxn ang="0">
                  <a:pos x="6" y="95"/>
                </a:cxn>
                <a:cxn ang="0">
                  <a:pos x="6" y="90"/>
                </a:cxn>
                <a:cxn ang="0">
                  <a:pos x="11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73"/>
                </a:cxn>
                <a:cxn ang="0">
                  <a:pos x="29" y="65"/>
                </a:cxn>
                <a:cxn ang="0">
                  <a:pos x="32" y="64"/>
                </a:cxn>
                <a:cxn ang="0">
                  <a:pos x="46" y="52"/>
                </a:cxn>
                <a:cxn ang="0">
                  <a:pos x="57" y="37"/>
                </a:cxn>
                <a:cxn ang="0">
                  <a:pos x="57" y="30"/>
                </a:cxn>
                <a:cxn ang="0">
                  <a:pos x="72" y="22"/>
                </a:cxn>
                <a:cxn ang="0">
                  <a:pos x="80" y="19"/>
                </a:cxn>
                <a:cxn ang="0">
                  <a:pos x="84" y="15"/>
                </a:cxn>
              </a:cxnLst>
              <a:rect l="0" t="0" r="r" b="b"/>
              <a:pathLst>
                <a:path w="161" h="115">
                  <a:moveTo>
                    <a:pt x="84" y="15"/>
                  </a:moveTo>
                  <a:lnTo>
                    <a:pt x="93" y="0"/>
                  </a:lnTo>
                  <a:lnTo>
                    <a:pt x="160" y="11"/>
                  </a:lnTo>
                  <a:lnTo>
                    <a:pt x="150" y="39"/>
                  </a:lnTo>
                  <a:lnTo>
                    <a:pt x="107" y="36"/>
                  </a:lnTo>
                  <a:lnTo>
                    <a:pt x="91" y="80"/>
                  </a:lnTo>
                  <a:lnTo>
                    <a:pt x="84" y="80"/>
                  </a:lnTo>
                  <a:lnTo>
                    <a:pt x="76" y="82"/>
                  </a:lnTo>
                  <a:lnTo>
                    <a:pt x="70" y="90"/>
                  </a:lnTo>
                  <a:lnTo>
                    <a:pt x="65" y="107"/>
                  </a:lnTo>
                  <a:lnTo>
                    <a:pt x="65" y="114"/>
                  </a:lnTo>
                  <a:lnTo>
                    <a:pt x="8" y="107"/>
                  </a:lnTo>
                  <a:lnTo>
                    <a:pt x="0" y="114"/>
                  </a:lnTo>
                  <a:lnTo>
                    <a:pt x="6" y="95"/>
                  </a:lnTo>
                  <a:lnTo>
                    <a:pt x="6" y="90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73"/>
                  </a:lnTo>
                  <a:lnTo>
                    <a:pt x="29" y="65"/>
                  </a:lnTo>
                  <a:lnTo>
                    <a:pt x="32" y="64"/>
                  </a:lnTo>
                  <a:lnTo>
                    <a:pt x="46" y="52"/>
                  </a:lnTo>
                  <a:lnTo>
                    <a:pt x="57" y="37"/>
                  </a:lnTo>
                  <a:lnTo>
                    <a:pt x="57" y="30"/>
                  </a:lnTo>
                  <a:lnTo>
                    <a:pt x="72" y="22"/>
                  </a:lnTo>
                  <a:lnTo>
                    <a:pt x="80" y="19"/>
                  </a:lnTo>
                  <a:lnTo>
                    <a:pt x="84" y="15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7" name="Freeform 670"/>
            <p:cNvSpPr>
              <a:spLocks/>
            </p:cNvSpPr>
            <p:nvPr/>
          </p:nvSpPr>
          <p:spPr bwMode="ltGray">
            <a:xfrm>
              <a:off x="3521075" y="3417888"/>
              <a:ext cx="266700" cy="222250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98" y="0"/>
                </a:cxn>
                <a:cxn ang="0">
                  <a:pos x="168" y="12"/>
                </a:cxn>
                <a:cxn ang="0">
                  <a:pos x="158" y="42"/>
                </a:cxn>
                <a:cxn ang="0">
                  <a:pos x="112" y="38"/>
                </a:cxn>
                <a:cxn ang="0">
                  <a:pos x="96" y="86"/>
                </a:cxn>
                <a:cxn ang="0">
                  <a:pos x="88" y="86"/>
                </a:cxn>
                <a:cxn ang="0">
                  <a:pos x="80" y="88"/>
                </a:cxn>
                <a:cxn ang="0">
                  <a:pos x="74" y="96"/>
                </a:cxn>
                <a:cxn ang="0">
                  <a:pos x="68" y="114"/>
                </a:cxn>
                <a:cxn ang="0">
                  <a:pos x="68" y="122"/>
                </a:cxn>
                <a:cxn ang="0">
                  <a:pos x="8" y="114"/>
                </a:cxn>
                <a:cxn ang="0">
                  <a:pos x="0" y="122"/>
                </a:cxn>
                <a:cxn ang="0">
                  <a:pos x="6" y="102"/>
                </a:cxn>
                <a:cxn ang="0">
                  <a:pos x="6" y="96"/>
                </a:cxn>
                <a:cxn ang="0">
                  <a:pos x="12" y="94"/>
                </a:cxn>
                <a:cxn ang="0">
                  <a:pos x="16" y="94"/>
                </a:cxn>
                <a:cxn ang="0">
                  <a:pos x="24" y="80"/>
                </a:cxn>
                <a:cxn ang="0">
                  <a:pos x="30" y="78"/>
                </a:cxn>
                <a:cxn ang="0">
                  <a:pos x="30" y="70"/>
                </a:cxn>
                <a:cxn ang="0">
                  <a:pos x="34" y="68"/>
                </a:cxn>
                <a:cxn ang="0">
                  <a:pos x="48" y="56"/>
                </a:cxn>
                <a:cxn ang="0">
                  <a:pos x="60" y="40"/>
                </a:cxn>
                <a:cxn ang="0">
                  <a:pos x="60" y="32"/>
                </a:cxn>
                <a:cxn ang="0">
                  <a:pos x="76" y="24"/>
                </a:cxn>
                <a:cxn ang="0">
                  <a:pos x="84" y="20"/>
                </a:cxn>
                <a:cxn ang="0">
                  <a:pos x="88" y="16"/>
                </a:cxn>
              </a:cxnLst>
              <a:rect l="0" t="0" r="r" b="b"/>
              <a:pathLst>
                <a:path w="169" h="123">
                  <a:moveTo>
                    <a:pt x="88" y="16"/>
                  </a:moveTo>
                  <a:lnTo>
                    <a:pt x="98" y="0"/>
                  </a:lnTo>
                  <a:lnTo>
                    <a:pt x="168" y="12"/>
                  </a:lnTo>
                  <a:lnTo>
                    <a:pt x="158" y="42"/>
                  </a:lnTo>
                  <a:lnTo>
                    <a:pt x="112" y="38"/>
                  </a:lnTo>
                  <a:lnTo>
                    <a:pt x="96" y="86"/>
                  </a:lnTo>
                  <a:lnTo>
                    <a:pt x="88" y="86"/>
                  </a:lnTo>
                  <a:lnTo>
                    <a:pt x="80" y="88"/>
                  </a:lnTo>
                  <a:lnTo>
                    <a:pt x="74" y="96"/>
                  </a:lnTo>
                  <a:lnTo>
                    <a:pt x="68" y="114"/>
                  </a:lnTo>
                  <a:lnTo>
                    <a:pt x="68" y="122"/>
                  </a:lnTo>
                  <a:lnTo>
                    <a:pt x="8" y="114"/>
                  </a:lnTo>
                  <a:lnTo>
                    <a:pt x="0" y="122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2" y="94"/>
                  </a:lnTo>
                  <a:lnTo>
                    <a:pt x="16" y="94"/>
                  </a:lnTo>
                  <a:lnTo>
                    <a:pt x="24" y="80"/>
                  </a:lnTo>
                  <a:lnTo>
                    <a:pt x="30" y="78"/>
                  </a:lnTo>
                  <a:lnTo>
                    <a:pt x="30" y="70"/>
                  </a:lnTo>
                  <a:lnTo>
                    <a:pt x="34" y="68"/>
                  </a:lnTo>
                  <a:lnTo>
                    <a:pt x="48" y="56"/>
                  </a:lnTo>
                  <a:lnTo>
                    <a:pt x="60" y="40"/>
                  </a:lnTo>
                  <a:lnTo>
                    <a:pt x="60" y="32"/>
                  </a:lnTo>
                  <a:lnTo>
                    <a:pt x="76" y="24"/>
                  </a:lnTo>
                  <a:lnTo>
                    <a:pt x="84" y="20"/>
                  </a:lnTo>
                  <a:lnTo>
                    <a:pt x="8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8" name="Freeform 672"/>
            <p:cNvSpPr>
              <a:spLocks/>
            </p:cNvSpPr>
            <p:nvPr/>
          </p:nvSpPr>
          <p:spPr bwMode="ltGray">
            <a:xfrm>
              <a:off x="3476625" y="3925888"/>
              <a:ext cx="85725" cy="69850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22" y="36"/>
                </a:cxn>
                <a:cxn ang="0">
                  <a:pos x="20" y="34"/>
                </a:cxn>
                <a:cxn ang="0">
                  <a:pos x="18" y="22"/>
                </a:cxn>
                <a:cxn ang="0">
                  <a:pos x="16" y="20"/>
                </a:cxn>
                <a:cxn ang="0">
                  <a:pos x="12" y="20"/>
                </a:cxn>
                <a:cxn ang="0">
                  <a:pos x="0" y="6"/>
                </a:cxn>
                <a:cxn ang="0">
                  <a:pos x="24" y="0"/>
                </a:cxn>
                <a:cxn ang="0">
                  <a:pos x="52" y="4"/>
                </a:cxn>
                <a:cxn ang="0">
                  <a:pos x="52" y="8"/>
                </a:cxn>
                <a:cxn ang="0">
                  <a:pos x="48" y="12"/>
                </a:cxn>
                <a:cxn ang="0">
                  <a:pos x="50" y="20"/>
                </a:cxn>
                <a:cxn ang="0">
                  <a:pos x="44" y="26"/>
                </a:cxn>
                <a:cxn ang="0">
                  <a:pos x="38" y="24"/>
                </a:cxn>
                <a:cxn ang="0">
                  <a:pos x="30" y="32"/>
                </a:cxn>
                <a:cxn ang="0">
                  <a:pos x="28" y="38"/>
                </a:cxn>
              </a:cxnLst>
              <a:rect l="0" t="0" r="r" b="b"/>
              <a:pathLst>
                <a:path w="53" h="39">
                  <a:moveTo>
                    <a:pt x="28" y="38"/>
                  </a:moveTo>
                  <a:lnTo>
                    <a:pt x="22" y="36"/>
                  </a:lnTo>
                  <a:lnTo>
                    <a:pt x="20" y="34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0" y="6"/>
                  </a:lnTo>
                  <a:lnTo>
                    <a:pt x="24" y="0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50" y="20"/>
                  </a:lnTo>
                  <a:lnTo>
                    <a:pt x="44" y="26"/>
                  </a:lnTo>
                  <a:lnTo>
                    <a:pt x="38" y="24"/>
                  </a:lnTo>
                  <a:lnTo>
                    <a:pt x="30" y="32"/>
                  </a:lnTo>
                  <a:lnTo>
                    <a:pt x="28" y="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39" name="Freeform 673"/>
            <p:cNvSpPr>
              <a:spLocks/>
            </p:cNvSpPr>
            <p:nvPr/>
          </p:nvSpPr>
          <p:spPr bwMode="ltGray">
            <a:xfrm>
              <a:off x="3476625" y="3795713"/>
              <a:ext cx="139700" cy="16192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2" y="14"/>
                </a:cxn>
                <a:cxn ang="0">
                  <a:pos x="12" y="8"/>
                </a:cxn>
                <a:cxn ang="0">
                  <a:pos x="16" y="1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8" y="0"/>
                </a:cxn>
                <a:cxn ang="0">
                  <a:pos x="48" y="2"/>
                </a:cxn>
                <a:cxn ang="0">
                  <a:pos x="56" y="4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68" y="22"/>
                </a:cxn>
                <a:cxn ang="0">
                  <a:pos x="72" y="26"/>
                </a:cxn>
                <a:cxn ang="0">
                  <a:pos x="74" y="30"/>
                </a:cxn>
                <a:cxn ang="0">
                  <a:pos x="82" y="42"/>
                </a:cxn>
                <a:cxn ang="0">
                  <a:pos x="86" y="84"/>
                </a:cxn>
                <a:cxn ang="0">
                  <a:pos x="82" y="88"/>
                </a:cxn>
                <a:cxn ang="0">
                  <a:pos x="74" y="88"/>
                </a:cxn>
                <a:cxn ang="0">
                  <a:pos x="58" y="78"/>
                </a:cxn>
                <a:cxn ang="0">
                  <a:pos x="52" y="78"/>
                </a:cxn>
                <a:cxn ang="0">
                  <a:pos x="46" y="76"/>
                </a:cxn>
                <a:cxn ang="0">
                  <a:pos x="32" y="76"/>
                </a:cxn>
                <a:cxn ang="0">
                  <a:pos x="24" y="76"/>
                </a:cxn>
                <a:cxn ang="0">
                  <a:pos x="20" y="80"/>
                </a:cxn>
                <a:cxn ang="0">
                  <a:pos x="16" y="78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4" y="78"/>
                </a:cxn>
                <a:cxn ang="0">
                  <a:pos x="0" y="78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2" y="52"/>
                </a:cxn>
                <a:cxn ang="0">
                  <a:pos x="2" y="42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0" y="30"/>
                </a:cxn>
              </a:cxnLst>
              <a:rect l="0" t="0" r="r" b="b"/>
              <a:pathLst>
                <a:path w="87" h="89">
                  <a:moveTo>
                    <a:pt x="0" y="30"/>
                  </a:moveTo>
                  <a:lnTo>
                    <a:pt x="12" y="14"/>
                  </a:lnTo>
                  <a:lnTo>
                    <a:pt x="12" y="8"/>
                  </a:lnTo>
                  <a:lnTo>
                    <a:pt x="16" y="1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0" y="12"/>
                  </a:lnTo>
                  <a:lnTo>
                    <a:pt x="68" y="12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84"/>
                  </a:lnTo>
                  <a:lnTo>
                    <a:pt x="82" y="88"/>
                  </a:lnTo>
                  <a:lnTo>
                    <a:pt x="74" y="88"/>
                  </a:lnTo>
                  <a:lnTo>
                    <a:pt x="58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0" name="Freeform 674"/>
            <p:cNvSpPr>
              <a:spLocks/>
            </p:cNvSpPr>
            <p:nvPr/>
          </p:nvSpPr>
          <p:spPr bwMode="ltGray">
            <a:xfrm>
              <a:off x="3481388" y="3886200"/>
              <a:ext cx="77787" cy="301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6" y="4"/>
                </a:cxn>
                <a:cxn ang="0">
                  <a:pos x="44" y="8"/>
                </a:cxn>
                <a:cxn ang="0">
                  <a:pos x="48" y="12"/>
                </a:cxn>
                <a:cxn ang="0">
                  <a:pos x="44" y="16"/>
                </a:cxn>
                <a:cxn ang="0">
                  <a:pos x="38" y="14"/>
                </a:cxn>
                <a:cxn ang="0">
                  <a:pos x="34" y="8"/>
                </a:cxn>
                <a:cxn ang="0">
                  <a:pos x="30" y="12"/>
                </a:cxn>
                <a:cxn ang="0">
                  <a:pos x="20" y="12"/>
                </a:cxn>
                <a:cxn ang="0">
                  <a:pos x="18" y="16"/>
                </a:cxn>
                <a:cxn ang="0">
                  <a:pos x="10" y="16"/>
                </a:cxn>
                <a:cxn ang="0">
                  <a:pos x="6" y="12"/>
                </a:cxn>
                <a:cxn ang="0">
                  <a:pos x="0" y="14"/>
                </a:cxn>
                <a:cxn ang="0">
                  <a:pos x="4" y="4"/>
                </a:cxn>
              </a:cxnLst>
              <a:rect l="0" t="0" r="r" b="b"/>
              <a:pathLst>
                <a:path w="49" h="17">
                  <a:moveTo>
                    <a:pt x="4" y="4"/>
                  </a:moveTo>
                  <a:lnTo>
                    <a:pt x="10" y="6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38" y="14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1" name="Freeform 675"/>
            <p:cNvSpPr>
              <a:spLocks/>
            </p:cNvSpPr>
            <p:nvPr/>
          </p:nvSpPr>
          <p:spPr bwMode="ltGray">
            <a:xfrm>
              <a:off x="3603625" y="3395663"/>
              <a:ext cx="12700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0"/>
                </a:cxn>
              </a:cxnLst>
              <a:rect l="0" t="0" r="r" b="b"/>
              <a:pathLst>
                <a:path w="9" h="13">
                  <a:moveTo>
                    <a:pt x="6" y="0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2" name="Freeform 676"/>
            <p:cNvSpPr>
              <a:spLocks/>
            </p:cNvSpPr>
            <p:nvPr/>
          </p:nvSpPr>
          <p:spPr bwMode="ltGray">
            <a:xfrm>
              <a:off x="3643313" y="3386138"/>
              <a:ext cx="20637" cy="222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3" name="Freeform 677"/>
            <p:cNvSpPr>
              <a:spLocks/>
            </p:cNvSpPr>
            <p:nvPr/>
          </p:nvSpPr>
          <p:spPr bwMode="ltGray">
            <a:xfrm>
              <a:off x="3663950" y="3370263"/>
              <a:ext cx="14288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0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4" name="Freeform 678"/>
            <p:cNvSpPr>
              <a:spLocks/>
            </p:cNvSpPr>
            <p:nvPr/>
          </p:nvSpPr>
          <p:spPr bwMode="ltGray">
            <a:xfrm>
              <a:off x="3636963" y="3403600"/>
              <a:ext cx="9525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5" name="Freeform 679"/>
            <p:cNvSpPr>
              <a:spLocks/>
            </p:cNvSpPr>
            <p:nvPr/>
          </p:nvSpPr>
          <p:spPr bwMode="ltGray">
            <a:xfrm>
              <a:off x="3579813" y="3386138"/>
              <a:ext cx="14287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6" name="Freeform 680"/>
            <p:cNvSpPr>
              <a:spLocks/>
            </p:cNvSpPr>
            <p:nvPr/>
          </p:nvSpPr>
          <p:spPr bwMode="ltGray">
            <a:xfrm>
              <a:off x="3557588" y="3363913"/>
              <a:ext cx="7937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7" name="Freeform 681"/>
            <p:cNvSpPr>
              <a:spLocks/>
            </p:cNvSpPr>
            <p:nvPr/>
          </p:nvSpPr>
          <p:spPr bwMode="ltGray">
            <a:xfrm>
              <a:off x="3560763" y="3382963"/>
              <a:ext cx="6350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8" name="Freeform 682"/>
            <p:cNvSpPr>
              <a:spLocks/>
            </p:cNvSpPr>
            <p:nvPr/>
          </p:nvSpPr>
          <p:spPr bwMode="ltGray">
            <a:xfrm>
              <a:off x="3563938" y="3392488"/>
              <a:ext cx="9525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49" name="Freeform 683"/>
            <p:cNvSpPr>
              <a:spLocks/>
            </p:cNvSpPr>
            <p:nvPr/>
          </p:nvSpPr>
          <p:spPr bwMode="ltGray">
            <a:xfrm>
              <a:off x="3616325" y="3236913"/>
              <a:ext cx="1270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0" name="Freeform 684"/>
            <p:cNvSpPr>
              <a:spLocks/>
            </p:cNvSpPr>
            <p:nvPr/>
          </p:nvSpPr>
          <p:spPr bwMode="ltGray">
            <a:xfrm>
              <a:off x="3482975" y="3963988"/>
              <a:ext cx="15875" cy="285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2" y="0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lnTo>
                    <a:pt x="0" y="4"/>
                  </a:lnTo>
                  <a:lnTo>
                    <a:pt x="2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1" name="Freeform 685"/>
            <p:cNvSpPr>
              <a:spLocks/>
            </p:cNvSpPr>
            <p:nvPr/>
          </p:nvSpPr>
          <p:spPr bwMode="ltGray">
            <a:xfrm>
              <a:off x="4233863" y="4608513"/>
              <a:ext cx="346075" cy="396875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39" y="0"/>
                </a:cxn>
                <a:cxn ang="0">
                  <a:pos x="104" y="8"/>
                </a:cxn>
                <a:cxn ang="0">
                  <a:pos x="106" y="37"/>
                </a:cxn>
                <a:cxn ang="0">
                  <a:pos x="118" y="44"/>
                </a:cxn>
                <a:cxn ang="0">
                  <a:pos x="145" y="42"/>
                </a:cxn>
                <a:cxn ang="0">
                  <a:pos x="152" y="23"/>
                </a:cxn>
                <a:cxn ang="0">
                  <a:pos x="168" y="25"/>
                </a:cxn>
                <a:cxn ang="0">
                  <a:pos x="174" y="31"/>
                </a:cxn>
                <a:cxn ang="0">
                  <a:pos x="183" y="44"/>
                </a:cxn>
                <a:cxn ang="0">
                  <a:pos x="185" y="77"/>
                </a:cxn>
                <a:cxn ang="0">
                  <a:pos x="191" y="89"/>
                </a:cxn>
                <a:cxn ang="0">
                  <a:pos x="201" y="98"/>
                </a:cxn>
                <a:cxn ang="0">
                  <a:pos x="218" y="95"/>
                </a:cxn>
                <a:cxn ang="0">
                  <a:pos x="214" y="129"/>
                </a:cxn>
                <a:cxn ang="0">
                  <a:pos x="179" y="135"/>
                </a:cxn>
                <a:cxn ang="0">
                  <a:pos x="199" y="218"/>
                </a:cxn>
                <a:cxn ang="0">
                  <a:pos x="147" y="218"/>
                </a:cxn>
                <a:cxn ang="0">
                  <a:pos x="133" y="212"/>
                </a:cxn>
                <a:cxn ang="0">
                  <a:pos x="120" y="203"/>
                </a:cxn>
                <a:cxn ang="0">
                  <a:pos x="50" y="199"/>
                </a:cxn>
                <a:cxn ang="0">
                  <a:pos x="39" y="203"/>
                </a:cxn>
                <a:cxn ang="0">
                  <a:pos x="29" y="197"/>
                </a:cxn>
                <a:cxn ang="0">
                  <a:pos x="12" y="201"/>
                </a:cxn>
                <a:cxn ang="0">
                  <a:pos x="0" y="187"/>
                </a:cxn>
                <a:cxn ang="0">
                  <a:pos x="2" y="174"/>
                </a:cxn>
                <a:cxn ang="0">
                  <a:pos x="6" y="156"/>
                </a:cxn>
                <a:cxn ang="0">
                  <a:pos x="15" y="131"/>
                </a:cxn>
                <a:cxn ang="0">
                  <a:pos x="29" y="118"/>
                </a:cxn>
                <a:cxn ang="0">
                  <a:pos x="41" y="87"/>
                </a:cxn>
                <a:cxn ang="0">
                  <a:pos x="33" y="73"/>
                </a:cxn>
                <a:cxn ang="0">
                  <a:pos x="33" y="52"/>
                </a:cxn>
                <a:cxn ang="0">
                  <a:pos x="27" y="33"/>
                </a:cxn>
                <a:cxn ang="0">
                  <a:pos x="25" y="17"/>
                </a:cxn>
              </a:cxnLst>
              <a:rect l="0" t="0" r="r" b="b"/>
              <a:pathLst>
                <a:path w="219" h="219">
                  <a:moveTo>
                    <a:pt x="14" y="6"/>
                  </a:moveTo>
                  <a:lnTo>
                    <a:pt x="31" y="4"/>
                  </a:lnTo>
                  <a:lnTo>
                    <a:pt x="37" y="4"/>
                  </a:lnTo>
                  <a:lnTo>
                    <a:pt x="39" y="0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0" y="42"/>
                  </a:lnTo>
                  <a:lnTo>
                    <a:pt x="118" y="44"/>
                  </a:lnTo>
                  <a:lnTo>
                    <a:pt x="122" y="41"/>
                  </a:lnTo>
                  <a:lnTo>
                    <a:pt x="145" y="42"/>
                  </a:lnTo>
                  <a:lnTo>
                    <a:pt x="145" y="23"/>
                  </a:lnTo>
                  <a:lnTo>
                    <a:pt x="152" y="23"/>
                  </a:lnTo>
                  <a:lnTo>
                    <a:pt x="164" y="25"/>
                  </a:lnTo>
                  <a:lnTo>
                    <a:pt x="168" y="25"/>
                  </a:lnTo>
                  <a:lnTo>
                    <a:pt x="168" y="31"/>
                  </a:lnTo>
                  <a:lnTo>
                    <a:pt x="174" y="31"/>
                  </a:lnTo>
                  <a:lnTo>
                    <a:pt x="179" y="29"/>
                  </a:lnTo>
                  <a:lnTo>
                    <a:pt x="183" y="44"/>
                  </a:lnTo>
                  <a:lnTo>
                    <a:pt x="183" y="69"/>
                  </a:lnTo>
                  <a:lnTo>
                    <a:pt x="185" y="77"/>
                  </a:lnTo>
                  <a:lnTo>
                    <a:pt x="191" y="83"/>
                  </a:lnTo>
                  <a:lnTo>
                    <a:pt x="191" y="89"/>
                  </a:lnTo>
                  <a:lnTo>
                    <a:pt x="191" y="98"/>
                  </a:lnTo>
                  <a:lnTo>
                    <a:pt x="201" y="98"/>
                  </a:lnTo>
                  <a:lnTo>
                    <a:pt x="208" y="102"/>
                  </a:lnTo>
                  <a:lnTo>
                    <a:pt x="218" y="95"/>
                  </a:lnTo>
                  <a:lnTo>
                    <a:pt x="218" y="123"/>
                  </a:lnTo>
                  <a:lnTo>
                    <a:pt x="214" y="129"/>
                  </a:lnTo>
                  <a:lnTo>
                    <a:pt x="218" y="137"/>
                  </a:lnTo>
                  <a:lnTo>
                    <a:pt x="179" y="135"/>
                  </a:lnTo>
                  <a:lnTo>
                    <a:pt x="177" y="193"/>
                  </a:lnTo>
                  <a:lnTo>
                    <a:pt x="199" y="218"/>
                  </a:lnTo>
                  <a:lnTo>
                    <a:pt x="170" y="218"/>
                  </a:lnTo>
                  <a:lnTo>
                    <a:pt x="147" y="218"/>
                  </a:lnTo>
                  <a:lnTo>
                    <a:pt x="137" y="214"/>
                  </a:lnTo>
                  <a:lnTo>
                    <a:pt x="133" y="212"/>
                  </a:lnTo>
                  <a:lnTo>
                    <a:pt x="125" y="210"/>
                  </a:lnTo>
                  <a:lnTo>
                    <a:pt x="120" y="203"/>
                  </a:lnTo>
                  <a:lnTo>
                    <a:pt x="58" y="204"/>
                  </a:lnTo>
                  <a:lnTo>
                    <a:pt x="50" y="199"/>
                  </a:lnTo>
                  <a:lnTo>
                    <a:pt x="46" y="203"/>
                  </a:lnTo>
                  <a:lnTo>
                    <a:pt x="39" y="203"/>
                  </a:lnTo>
                  <a:lnTo>
                    <a:pt x="33" y="201"/>
                  </a:lnTo>
                  <a:lnTo>
                    <a:pt x="29" y="197"/>
                  </a:lnTo>
                  <a:lnTo>
                    <a:pt x="17" y="199"/>
                  </a:lnTo>
                  <a:lnTo>
                    <a:pt x="12" y="201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4" y="177"/>
                  </a:lnTo>
                  <a:lnTo>
                    <a:pt x="2" y="174"/>
                  </a:lnTo>
                  <a:lnTo>
                    <a:pt x="8" y="170"/>
                  </a:lnTo>
                  <a:lnTo>
                    <a:pt x="6" y="156"/>
                  </a:lnTo>
                  <a:lnTo>
                    <a:pt x="14" y="145"/>
                  </a:lnTo>
                  <a:lnTo>
                    <a:pt x="15" y="131"/>
                  </a:lnTo>
                  <a:lnTo>
                    <a:pt x="21" y="123"/>
                  </a:lnTo>
                  <a:lnTo>
                    <a:pt x="29" y="118"/>
                  </a:lnTo>
                  <a:lnTo>
                    <a:pt x="35" y="116"/>
                  </a:lnTo>
                  <a:lnTo>
                    <a:pt x="41" y="87"/>
                  </a:lnTo>
                  <a:lnTo>
                    <a:pt x="37" y="83"/>
                  </a:lnTo>
                  <a:lnTo>
                    <a:pt x="33" y="73"/>
                  </a:lnTo>
                  <a:lnTo>
                    <a:pt x="33" y="58"/>
                  </a:lnTo>
                  <a:lnTo>
                    <a:pt x="33" y="52"/>
                  </a:lnTo>
                  <a:lnTo>
                    <a:pt x="33" y="44"/>
                  </a:lnTo>
                  <a:lnTo>
                    <a:pt x="27" y="33"/>
                  </a:lnTo>
                  <a:lnTo>
                    <a:pt x="27" y="27"/>
                  </a:lnTo>
                  <a:lnTo>
                    <a:pt x="25" y="17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2" name="Freeform 686"/>
            <p:cNvSpPr>
              <a:spLocks/>
            </p:cNvSpPr>
            <p:nvPr/>
          </p:nvSpPr>
          <p:spPr bwMode="ltGray">
            <a:xfrm>
              <a:off x="4233863" y="4606925"/>
              <a:ext cx="355600" cy="4111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40" y="0"/>
                </a:cxn>
                <a:cxn ang="0">
                  <a:pos x="108" y="8"/>
                </a:cxn>
                <a:cxn ang="0">
                  <a:pos x="110" y="38"/>
                </a:cxn>
                <a:cxn ang="0">
                  <a:pos x="122" y="46"/>
                </a:cxn>
                <a:cxn ang="0">
                  <a:pos x="150" y="44"/>
                </a:cxn>
                <a:cxn ang="0">
                  <a:pos x="158" y="24"/>
                </a:cxn>
                <a:cxn ang="0">
                  <a:pos x="174" y="26"/>
                </a:cxn>
                <a:cxn ang="0">
                  <a:pos x="180" y="32"/>
                </a:cxn>
                <a:cxn ang="0">
                  <a:pos x="190" y="46"/>
                </a:cxn>
                <a:cxn ang="0">
                  <a:pos x="192" y="80"/>
                </a:cxn>
                <a:cxn ang="0">
                  <a:pos x="198" y="92"/>
                </a:cxn>
                <a:cxn ang="0">
                  <a:pos x="208" y="102"/>
                </a:cxn>
                <a:cxn ang="0">
                  <a:pos x="226" y="98"/>
                </a:cxn>
                <a:cxn ang="0">
                  <a:pos x="222" y="134"/>
                </a:cxn>
                <a:cxn ang="0">
                  <a:pos x="186" y="140"/>
                </a:cxn>
                <a:cxn ang="0">
                  <a:pos x="206" y="226"/>
                </a:cxn>
                <a:cxn ang="0">
                  <a:pos x="152" y="226"/>
                </a:cxn>
                <a:cxn ang="0">
                  <a:pos x="138" y="220"/>
                </a:cxn>
                <a:cxn ang="0">
                  <a:pos x="124" y="210"/>
                </a:cxn>
                <a:cxn ang="0">
                  <a:pos x="52" y="206"/>
                </a:cxn>
                <a:cxn ang="0">
                  <a:pos x="40" y="210"/>
                </a:cxn>
                <a:cxn ang="0">
                  <a:pos x="30" y="204"/>
                </a:cxn>
                <a:cxn ang="0">
                  <a:pos x="12" y="208"/>
                </a:cxn>
                <a:cxn ang="0">
                  <a:pos x="0" y="194"/>
                </a:cxn>
                <a:cxn ang="0">
                  <a:pos x="2" y="180"/>
                </a:cxn>
                <a:cxn ang="0">
                  <a:pos x="6" y="162"/>
                </a:cxn>
                <a:cxn ang="0">
                  <a:pos x="16" y="136"/>
                </a:cxn>
                <a:cxn ang="0">
                  <a:pos x="30" y="122"/>
                </a:cxn>
                <a:cxn ang="0">
                  <a:pos x="42" y="90"/>
                </a:cxn>
                <a:cxn ang="0">
                  <a:pos x="34" y="76"/>
                </a:cxn>
                <a:cxn ang="0">
                  <a:pos x="34" y="54"/>
                </a:cxn>
                <a:cxn ang="0">
                  <a:pos x="28" y="34"/>
                </a:cxn>
                <a:cxn ang="0">
                  <a:pos x="26" y="18"/>
                </a:cxn>
              </a:cxnLst>
              <a:rect l="0" t="0" r="r" b="b"/>
              <a:pathLst>
                <a:path w="227" h="227">
                  <a:moveTo>
                    <a:pt x="14" y="6"/>
                  </a:moveTo>
                  <a:lnTo>
                    <a:pt x="32" y="4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104" y="4"/>
                  </a:lnTo>
                  <a:lnTo>
                    <a:pt x="108" y="8"/>
                  </a:lnTo>
                  <a:lnTo>
                    <a:pt x="106" y="32"/>
                  </a:lnTo>
                  <a:lnTo>
                    <a:pt x="110" y="38"/>
                  </a:lnTo>
                  <a:lnTo>
                    <a:pt x="114" y="44"/>
                  </a:lnTo>
                  <a:lnTo>
                    <a:pt x="122" y="46"/>
                  </a:lnTo>
                  <a:lnTo>
                    <a:pt x="126" y="42"/>
                  </a:lnTo>
                  <a:lnTo>
                    <a:pt x="150" y="44"/>
                  </a:lnTo>
                  <a:lnTo>
                    <a:pt x="150" y="24"/>
                  </a:lnTo>
                  <a:lnTo>
                    <a:pt x="158" y="24"/>
                  </a:lnTo>
                  <a:lnTo>
                    <a:pt x="170" y="26"/>
                  </a:lnTo>
                  <a:lnTo>
                    <a:pt x="174" y="26"/>
                  </a:lnTo>
                  <a:lnTo>
                    <a:pt x="174" y="32"/>
                  </a:lnTo>
                  <a:lnTo>
                    <a:pt x="180" y="32"/>
                  </a:lnTo>
                  <a:lnTo>
                    <a:pt x="186" y="30"/>
                  </a:lnTo>
                  <a:lnTo>
                    <a:pt x="190" y="46"/>
                  </a:lnTo>
                  <a:lnTo>
                    <a:pt x="190" y="72"/>
                  </a:lnTo>
                  <a:lnTo>
                    <a:pt x="192" y="80"/>
                  </a:lnTo>
                  <a:lnTo>
                    <a:pt x="198" y="86"/>
                  </a:lnTo>
                  <a:lnTo>
                    <a:pt x="198" y="92"/>
                  </a:lnTo>
                  <a:lnTo>
                    <a:pt x="198" y="102"/>
                  </a:lnTo>
                  <a:lnTo>
                    <a:pt x="208" y="102"/>
                  </a:lnTo>
                  <a:lnTo>
                    <a:pt x="216" y="106"/>
                  </a:lnTo>
                  <a:lnTo>
                    <a:pt x="226" y="98"/>
                  </a:lnTo>
                  <a:lnTo>
                    <a:pt x="226" y="128"/>
                  </a:lnTo>
                  <a:lnTo>
                    <a:pt x="222" y="134"/>
                  </a:lnTo>
                  <a:lnTo>
                    <a:pt x="226" y="142"/>
                  </a:lnTo>
                  <a:lnTo>
                    <a:pt x="186" y="140"/>
                  </a:lnTo>
                  <a:lnTo>
                    <a:pt x="184" y="200"/>
                  </a:lnTo>
                  <a:lnTo>
                    <a:pt x="206" y="226"/>
                  </a:lnTo>
                  <a:lnTo>
                    <a:pt x="176" y="226"/>
                  </a:lnTo>
                  <a:lnTo>
                    <a:pt x="152" y="226"/>
                  </a:lnTo>
                  <a:lnTo>
                    <a:pt x="142" y="222"/>
                  </a:lnTo>
                  <a:lnTo>
                    <a:pt x="138" y="220"/>
                  </a:lnTo>
                  <a:lnTo>
                    <a:pt x="130" y="218"/>
                  </a:lnTo>
                  <a:lnTo>
                    <a:pt x="124" y="210"/>
                  </a:lnTo>
                  <a:lnTo>
                    <a:pt x="60" y="212"/>
                  </a:lnTo>
                  <a:lnTo>
                    <a:pt x="52" y="206"/>
                  </a:lnTo>
                  <a:lnTo>
                    <a:pt x="48" y="210"/>
                  </a:lnTo>
                  <a:lnTo>
                    <a:pt x="40" y="210"/>
                  </a:lnTo>
                  <a:lnTo>
                    <a:pt x="34" y="208"/>
                  </a:lnTo>
                  <a:lnTo>
                    <a:pt x="30" y="204"/>
                  </a:lnTo>
                  <a:lnTo>
                    <a:pt x="18" y="206"/>
                  </a:lnTo>
                  <a:lnTo>
                    <a:pt x="12" y="208"/>
                  </a:lnTo>
                  <a:lnTo>
                    <a:pt x="0" y="208"/>
                  </a:lnTo>
                  <a:lnTo>
                    <a:pt x="0" y="194"/>
                  </a:lnTo>
                  <a:lnTo>
                    <a:pt x="4" y="184"/>
                  </a:lnTo>
                  <a:lnTo>
                    <a:pt x="2" y="180"/>
                  </a:lnTo>
                  <a:lnTo>
                    <a:pt x="8" y="176"/>
                  </a:lnTo>
                  <a:lnTo>
                    <a:pt x="6" y="162"/>
                  </a:lnTo>
                  <a:lnTo>
                    <a:pt x="14" y="150"/>
                  </a:lnTo>
                  <a:lnTo>
                    <a:pt x="16" y="136"/>
                  </a:lnTo>
                  <a:lnTo>
                    <a:pt x="22" y="128"/>
                  </a:lnTo>
                  <a:lnTo>
                    <a:pt x="30" y="122"/>
                  </a:lnTo>
                  <a:lnTo>
                    <a:pt x="36" y="120"/>
                  </a:lnTo>
                  <a:lnTo>
                    <a:pt x="42" y="90"/>
                  </a:lnTo>
                  <a:lnTo>
                    <a:pt x="38" y="86"/>
                  </a:lnTo>
                  <a:lnTo>
                    <a:pt x="34" y="76"/>
                  </a:lnTo>
                  <a:lnTo>
                    <a:pt x="34" y="60"/>
                  </a:lnTo>
                  <a:lnTo>
                    <a:pt x="34" y="54"/>
                  </a:lnTo>
                  <a:lnTo>
                    <a:pt x="34" y="46"/>
                  </a:lnTo>
                  <a:lnTo>
                    <a:pt x="28" y="34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14" y="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3" name="Freeform 687"/>
            <p:cNvSpPr>
              <a:spLocks/>
            </p:cNvSpPr>
            <p:nvPr/>
          </p:nvSpPr>
          <p:spPr bwMode="ltGray">
            <a:xfrm>
              <a:off x="4646613" y="4827588"/>
              <a:ext cx="26987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4" name="Freeform 688"/>
            <p:cNvSpPr>
              <a:spLocks/>
            </p:cNvSpPr>
            <p:nvPr/>
          </p:nvSpPr>
          <p:spPr bwMode="ltGray">
            <a:xfrm>
              <a:off x="5035550" y="4656138"/>
              <a:ext cx="6350" cy="111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1" y="3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5" name="Freeform 689"/>
            <p:cNvSpPr>
              <a:spLocks/>
            </p:cNvSpPr>
            <p:nvPr/>
          </p:nvSpPr>
          <p:spPr bwMode="ltGray">
            <a:xfrm>
              <a:off x="5033963" y="4652963"/>
              <a:ext cx="17462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6"/>
                </a:cxn>
                <a:cxn ang="0">
                  <a:pos x="10" y="14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6" y="6"/>
                  </a:lnTo>
                  <a:lnTo>
                    <a:pt x="10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6" name="Freeform 690"/>
            <p:cNvSpPr>
              <a:spLocks/>
            </p:cNvSpPr>
            <p:nvPr/>
          </p:nvSpPr>
          <p:spPr bwMode="ltGray">
            <a:xfrm>
              <a:off x="5053013" y="4622800"/>
              <a:ext cx="9525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8"/>
                </a:cxn>
              </a:cxnLst>
              <a:rect l="0" t="0" r="r" b="b"/>
              <a:pathLst>
                <a:path w="5" h="17">
                  <a:moveTo>
                    <a:pt x="0" y="8"/>
                  </a:moveTo>
                  <a:lnTo>
                    <a:pt x="2" y="0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7" name="Freeform 691"/>
            <p:cNvSpPr>
              <a:spLocks/>
            </p:cNvSpPr>
            <p:nvPr/>
          </p:nvSpPr>
          <p:spPr bwMode="ltGray">
            <a:xfrm>
              <a:off x="5043488" y="4714875"/>
              <a:ext cx="11112" cy="190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6" y="0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0" y="6"/>
                  </a:lnTo>
                  <a:lnTo>
                    <a:pt x="6" y="10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8" name="Freeform 692"/>
            <p:cNvSpPr>
              <a:spLocks/>
            </p:cNvSpPr>
            <p:nvPr/>
          </p:nvSpPr>
          <p:spPr bwMode="ltGray">
            <a:xfrm>
              <a:off x="5092700" y="4902200"/>
              <a:ext cx="223838" cy="425450"/>
            </a:xfrm>
            <a:custGeom>
              <a:avLst/>
              <a:gdLst/>
              <a:ahLst/>
              <a:cxnLst>
                <a:cxn ang="0">
                  <a:pos x="132" y="8"/>
                </a:cxn>
                <a:cxn ang="0">
                  <a:pos x="138" y="31"/>
                </a:cxn>
                <a:cxn ang="0">
                  <a:pos x="140" y="56"/>
                </a:cxn>
                <a:cxn ang="0">
                  <a:pos x="132" y="68"/>
                </a:cxn>
                <a:cxn ang="0">
                  <a:pos x="127" y="60"/>
                </a:cxn>
                <a:cxn ang="0">
                  <a:pos x="129" y="75"/>
                </a:cxn>
                <a:cxn ang="0">
                  <a:pos x="121" y="93"/>
                </a:cxn>
                <a:cxn ang="0">
                  <a:pos x="108" y="110"/>
                </a:cxn>
                <a:cxn ang="0">
                  <a:pos x="106" y="126"/>
                </a:cxn>
                <a:cxn ang="0">
                  <a:pos x="91" y="157"/>
                </a:cxn>
                <a:cxn ang="0">
                  <a:pos x="76" y="188"/>
                </a:cxn>
                <a:cxn ang="0">
                  <a:pos x="72" y="199"/>
                </a:cxn>
                <a:cxn ang="0">
                  <a:pos x="51" y="226"/>
                </a:cxn>
                <a:cxn ang="0">
                  <a:pos x="36" y="228"/>
                </a:cxn>
                <a:cxn ang="0">
                  <a:pos x="23" y="234"/>
                </a:cxn>
                <a:cxn ang="0">
                  <a:pos x="9" y="224"/>
                </a:cxn>
                <a:cxn ang="0">
                  <a:pos x="0" y="211"/>
                </a:cxn>
                <a:cxn ang="0">
                  <a:pos x="2" y="201"/>
                </a:cxn>
                <a:cxn ang="0">
                  <a:pos x="6" y="190"/>
                </a:cxn>
                <a:cxn ang="0">
                  <a:pos x="0" y="178"/>
                </a:cxn>
                <a:cxn ang="0">
                  <a:pos x="6" y="157"/>
                </a:cxn>
                <a:cxn ang="0">
                  <a:pos x="13" y="153"/>
                </a:cxn>
                <a:cxn ang="0">
                  <a:pos x="21" y="139"/>
                </a:cxn>
                <a:cxn ang="0">
                  <a:pos x="28" y="128"/>
                </a:cxn>
                <a:cxn ang="0">
                  <a:pos x="28" y="120"/>
                </a:cxn>
                <a:cxn ang="0">
                  <a:pos x="25" y="101"/>
                </a:cxn>
                <a:cxn ang="0">
                  <a:pos x="38" y="70"/>
                </a:cxn>
                <a:cxn ang="0">
                  <a:pos x="45" y="64"/>
                </a:cxn>
                <a:cxn ang="0">
                  <a:pos x="59" y="62"/>
                </a:cxn>
                <a:cxn ang="0">
                  <a:pos x="66" y="58"/>
                </a:cxn>
                <a:cxn ang="0">
                  <a:pos x="79" y="52"/>
                </a:cxn>
                <a:cxn ang="0">
                  <a:pos x="91" y="43"/>
                </a:cxn>
                <a:cxn ang="0">
                  <a:pos x="102" y="35"/>
                </a:cxn>
                <a:cxn ang="0">
                  <a:pos x="102" y="23"/>
                </a:cxn>
                <a:cxn ang="0">
                  <a:pos x="112" y="21"/>
                </a:cxn>
                <a:cxn ang="0">
                  <a:pos x="119" y="10"/>
                </a:cxn>
                <a:cxn ang="0">
                  <a:pos x="123" y="2"/>
                </a:cxn>
              </a:cxnLst>
              <a:rect l="0" t="0" r="r" b="b"/>
              <a:pathLst>
                <a:path w="141" h="235">
                  <a:moveTo>
                    <a:pt x="131" y="0"/>
                  </a:moveTo>
                  <a:lnTo>
                    <a:pt x="132" y="8"/>
                  </a:lnTo>
                  <a:lnTo>
                    <a:pt x="136" y="14"/>
                  </a:lnTo>
                  <a:lnTo>
                    <a:pt x="138" y="31"/>
                  </a:lnTo>
                  <a:lnTo>
                    <a:pt x="140" y="50"/>
                  </a:lnTo>
                  <a:lnTo>
                    <a:pt x="140" y="56"/>
                  </a:lnTo>
                  <a:lnTo>
                    <a:pt x="136" y="66"/>
                  </a:lnTo>
                  <a:lnTo>
                    <a:pt x="132" y="68"/>
                  </a:lnTo>
                  <a:lnTo>
                    <a:pt x="129" y="64"/>
                  </a:lnTo>
                  <a:lnTo>
                    <a:pt x="127" y="60"/>
                  </a:lnTo>
                  <a:lnTo>
                    <a:pt x="129" y="64"/>
                  </a:lnTo>
                  <a:lnTo>
                    <a:pt x="129" y="75"/>
                  </a:lnTo>
                  <a:lnTo>
                    <a:pt x="127" y="81"/>
                  </a:lnTo>
                  <a:lnTo>
                    <a:pt x="121" y="93"/>
                  </a:lnTo>
                  <a:lnTo>
                    <a:pt x="115" y="102"/>
                  </a:lnTo>
                  <a:lnTo>
                    <a:pt x="108" y="110"/>
                  </a:lnTo>
                  <a:lnTo>
                    <a:pt x="106" y="120"/>
                  </a:lnTo>
                  <a:lnTo>
                    <a:pt x="106" y="126"/>
                  </a:lnTo>
                  <a:lnTo>
                    <a:pt x="98" y="143"/>
                  </a:lnTo>
                  <a:lnTo>
                    <a:pt x="91" y="157"/>
                  </a:lnTo>
                  <a:lnTo>
                    <a:pt x="83" y="172"/>
                  </a:lnTo>
                  <a:lnTo>
                    <a:pt x="76" y="188"/>
                  </a:lnTo>
                  <a:lnTo>
                    <a:pt x="72" y="193"/>
                  </a:lnTo>
                  <a:lnTo>
                    <a:pt x="72" y="199"/>
                  </a:lnTo>
                  <a:lnTo>
                    <a:pt x="61" y="213"/>
                  </a:lnTo>
                  <a:lnTo>
                    <a:pt x="51" y="226"/>
                  </a:lnTo>
                  <a:lnTo>
                    <a:pt x="44" y="228"/>
                  </a:lnTo>
                  <a:lnTo>
                    <a:pt x="36" y="228"/>
                  </a:lnTo>
                  <a:lnTo>
                    <a:pt x="28" y="230"/>
                  </a:lnTo>
                  <a:lnTo>
                    <a:pt x="23" y="234"/>
                  </a:lnTo>
                  <a:lnTo>
                    <a:pt x="17" y="232"/>
                  </a:lnTo>
                  <a:lnTo>
                    <a:pt x="9" y="224"/>
                  </a:lnTo>
                  <a:lnTo>
                    <a:pt x="4" y="217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2" y="201"/>
                  </a:lnTo>
                  <a:lnTo>
                    <a:pt x="2" y="195"/>
                  </a:lnTo>
                  <a:lnTo>
                    <a:pt x="6" y="190"/>
                  </a:lnTo>
                  <a:lnTo>
                    <a:pt x="2" y="182"/>
                  </a:lnTo>
                  <a:lnTo>
                    <a:pt x="0" y="178"/>
                  </a:lnTo>
                  <a:lnTo>
                    <a:pt x="0" y="166"/>
                  </a:lnTo>
                  <a:lnTo>
                    <a:pt x="6" y="157"/>
                  </a:lnTo>
                  <a:lnTo>
                    <a:pt x="9" y="155"/>
                  </a:lnTo>
                  <a:lnTo>
                    <a:pt x="13" y="153"/>
                  </a:lnTo>
                  <a:lnTo>
                    <a:pt x="17" y="145"/>
                  </a:lnTo>
                  <a:lnTo>
                    <a:pt x="21" y="139"/>
                  </a:lnTo>
                  <a:lnTo>
                    <a:pt x="26" y="135"/>
                  </a:lnTo>
                  <a:lnTo>
                    <a:pt x="28" y="128"/>
                  </a:lnTo>
                  <a:lnTo>
                    <a:pt x="30" y="124"/>
                  </a:lnTo>
                  <a:lnTo>
                    <a:pt x="28" y="120"/>
                  </a:lnTo>
                  <a:lnTo>
                    <a:pt x="28" y="106"/>
                  </a:lnTo>
                  <a:lnTo>
                    <a:pt x="25" y="101"/>
                  </a:lnTo>
                  <a:lnTo>
                    <a:pt x="25" y="83"/>
                  </a:lnTo>
                  <a:lnTo>
                    <a:pt x="38" y="70"/>
                  </a:lnTo>
                  <a:lnTo>
                    <a:pt x="38" y="62"/>
                  </a:lnTo>
                  <a:lnTo>
                    <a:pt x="45" y="64"/>
                  </a:lnTo>
                  <a:lnTo>
                    <a:pt x="51" y="60"/>
                  </a:lnTo>
                  <a:lnTo>
                    <a:pt x="59" y="62"/>
                  </a:lnTo>
                  <a:lnTo>
                    <a:pt x="59" y="58"/>
                  </a:lnTo>
                  <a:lnTo>
                    <a:pt x="66" y="58"/>
                  </a:lnTo>
                  <a:lnTo>
                    <a:pt x="70" y="58"/>
                  </a:lnTo>
                  <a:lnTo>
                    <a:pt x="79" y="52"/>
                  </a:lnTo>
                  <a:lnTo>
                    <a:pt x="83" y="50"/>
                  </a:lnTo>
                  <a:lnTo>
                    <a:pt x="91" y="43"/>
                  </a:lnTo>
                  <a:lnTo>
                    <a:pt x="89" y="48"/>
                  </a:lnTo>
                  <a:lnTo>
                    <a:pt x="102" y="35"/>
                  </a:lnTo>
                  <a:lnTo>
                    <a:pt x="102" y="29"/>
                  </a:lnTo>
                  <a:lnTo>
                    <a:pt x="102" y="23"/>
                  </a:lnTo>
                  <a:lnTo>
                    <a:pt x="110" y="27"/>
                  </a:lnTo>
                  <a:lnTo>
                    <a:pt x="112" y="21"/>
                  </a:lnTo>
                  <a:lnTo>
                    <a:pt x="115" y="21"/>
                  </a:lnTo>
                  <a:lnTo>
                    <a:pt x="119" y="10"/>
                  </a:lnTo>
                  <a:lnTo>
                    <a:pt x="119" y="4"/>
                  </a:lnTo>
                  <a:lnTo>
                    <a:pt x="123" y="2"/>
                  </a:lnTo>
                  <a:lnTo>
                    <a:pt x="13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59" name="Freeform 693"/>
            <p:cNvSpPr>
              <a:spLocks/>
            </p:cNvSpPr>
            <p:nvPr/>
          </p:nvSpPr>
          <p:spPr bwMode="ltGray">
            <a:xfrm>
              <a:off x="5092700" y="4900613"/>
              <a:ext cx="234950" cy="441325"/>
            </a:xfrm>
            <a:custGeom>
              <a:avLst/>
              <a:gdLst/>
              <a:ahLst/>
              <a:cxnLst>
                <a:cxn ang="0">
                  <a:pos x="140" y="8"/>
                </a:cxn>
                <a:cxn ang="0">
                  <a:pos x="146" y="32"/>
                </a:cxn>
                <a:cxn ang="0">
                  <a:pos x="148" y="58"/>
                </a:cxn>
                <a:cxn ang="0">
                  <a:pos x="140" y="70"/>
                </a:cxn>
                <a:cxn ang="0">
                  <a:pos x="134" y="62"/>
                </a:cxn>
                <a:cxn ang="0">
                  <a:pos x="136" y="78"/>
                </a:cxn>
                <a:cxn ang="0">
                  <a:pos x="128" y="96"/>
                </a:cxn>
                <a:cxn ang="0">
                  <a:pos x="114" y="114"/>
                </a:cxn>
                <a:cxn ang="0">
                  <a:pos x="112" y="130"/>
                </a:cxn>
                <a:cxn ang="0">
                  <a:pos x="96" y="162"/>
                </a:cxn>
                <a:cxn ang="0">
                  <a:pos x="80" y="194"/>
                </a:cxn>
                <a:cxn ang="0">
                  <a:pos x="76" y="206"/>
                </a:cxn>
                <a:cxn ang="0">
                  <a:pos x="54" y="234"/>
                </a:cxn>
                <a:cxn ang="0">
                  <a:pos x="38" y="236"/>
                </a:cxn>
                <a:cxn ang="0">
                  <a:pos x="24" y="242"/>
                </a:cxn>
                <a:cxn ang="0">
                  <a:pos x="10" y="232"/>
                </a:cxn>
                <a:cxn ang="0">
                  <a:pos x="0" y="218"/>
                </a:cxn>
                <a:cxn ang="0">
                  <a:pos x="2" y="208"/>
                </a:cxn>
                <a:cxn ang="0">
                  <a:pos x="6" y="196"/>
                </a:cxn>
                <a:cxn ang="0">
                  <a:pos x="0" y="184"/>
                </a:cxn>
                <a:cxn ang="0">
                  <a:pos x="6" y="162"/>
                </a:cxn>
                <a:cxn ang="0">
                  <a:pos x="14" y="158"/>
                </a:cxn>
                <a:cxn ang="0">
                  <a:pos x="22" y="144"/>
                </a:cxn>
                <a:cxn ang="0">
                  <a:pos x="30" y="132"/>
                </a:cxn>
                <a:cxn ang="0">
                  <a:pos x="30" y="124"/>
                </a:cxn>
                <a:cxn ang="0">
                  <a:pos x="26" y="104"/>
                </a:cxn>
                <a:cxn ang="0">
                  <a:pos x="40" y="72"/>
                </a:cxn>
                <a:cxn ang="0">
                  <a:pos x="48" y="66"/>
                </a:cxn>
                <a:cxn ang="0">
                  <a:pos x="62" y="64"/>
                </a:cxn>
                <a:cxn ang="0">
                  <a:pos x="70" y="60"/>
                </a:cxn>
                <a:cxn ang="0">
                  <a:pos x="84" y="54"/>
                </a:cxn>
                <a:cxn ang="0">
                  <a:pos x="96" y="44"/>
                </a:cxn>
                <a:cxn ang="0">
                  <a:pos x="108" y="36"/>
                </a:cxn>
                <a:cxn ang="0">
                  <a:pos x="108" y="24"/>
                </a:cxn>
                <a:cxn ang="0">
                  <a:pos x="118" y="22"/>
                </a:cxn>
                <a:cxn ang="0">
                  <a:pos x="126" y="10"/>
                </a:cxn>
                <a:cxn ang="0">
                  <a:pos x="130" y="2"/>
                </a:cxn>
              </a:cxnLst>
              <a:rect l="0" t="0" r="r" b="b"/>
              <a:pathLst>
                <a:path w="149" h="243">
                  <a:moveTo>
                    <a:pt x="138" y="0"/>
                  </a:moveTo>
                  <a:lnTo>
                    <a:pt x="140" y="8"/>
                  </a:lnTo>
                  <a:lnTo>
                    <a:pt x="144" y="14"/>
                  </a:lnTo>
                  <a:lnTo>
                    <a:pt x="146" y="32"/>
                  </a:lnTo>
                  <a:lnTo>
                    <a:pt x="148" y="52"/>
                  </a:lnTo>
                  <a:lnTo>
                    <a:pt x="148" y="58"/>
                  </a:lnTo>
                  <a:lnTo>
                    <a:pt x="144" y="68"/>
                  </a:lnTo>
                  <a:lnTo>
                    <a:pt x="140" y="70"/>
                  </a:lnTo>
                  <a:lnTo>
                    <a:pt x="136" y="66"/>
                  </a:lnTo>
                  <a:lnTo>
                    <a:pt x="134" y="62"/>
                  </a:lnTo>
                  <a:lnTo>
                    <a:pt x="136" y="66"/>
                  </a:lnTo>
                  <a:lnTo>
                    <a:pt x="136" y="78"/>
                  </a:lnTo>
                  <a:lnTo>
                    <a:pt x="134" y="84"/>
                  </a:lnTo>
                  <a:lnTo>
                    <a:pt x="128" y="96"/>
                  </a:lnTo>
                  <a:lnTo>
                    <a:pt x="122" y="106"/>
                  </a:lnTo>
                  <a:lnTo>
                    <a:pt x="114" y="114"/>
                  </a:lnTo>
                  <a:lnTo>
                    <a:pt x="112" y="124"/>
                  </a:lnTo>
                  <a:lnTo>
                    <a:pt x="112" y="130"/>
                  </a:lnTo>
                  <a:lnTo>
                    <a:pt x="104" y="148"/>
                  </a:lnTo>
                  <a:lnTo>
                    <a:pt x="96" y="162"/>
                  </a:lnTo>
                  <a:lnTo>
                    <a:pt x="88" y="178"/>
                  </a:lnTo>
                  <a:lnTo>
                    <a:pt x="80" y="194"/>
                  </a:lnTo>
                  <a:lnTo>
                    <a:pt x="76" y="200"/>
                  </a:lnTo>
                  <a:lnTo>
                    <a:pt x="76" y="206"/>
                  </a:lnTo>
                  <a:lnTo>
                    <a:pt x="64" y="220"/>
                  </a:lnTo>
                  <a:lnTo>
                    <a:pt x="54" y="234"/>
                  </a:lnTo>
                  <a:lnTo>
                    <a:pt x="46" y="236"/>
                  </a:lnTo>
                  <a:lnTo>
                    <a:pt x="38" y="236"/>
                  </a:lnTo>
                  <a:lnTo>
                    <a:pt x="30" y="238"/>
                  </a:lnTo>
                  <a:lnTo>
                    <a:pt x="24" y="242"/>
                  </a:lnTo>
                  <a:lnTo>
                    <a:pt x="18" y="240"/>
                  </a:lnTo>
                  <a:lnTo>
                    <a:pt x="10" y="232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2" y="208"/>
                  </a:lnTo>
                  <a:lnTo>
                    <a:pt x="2" y="202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84"/>
                  </a:lnTo>
                  <a:lnTo>
                    <a:pt x="0" y="172"/>
                  </a:lnTo>
                  <a:lnTo>
                    <a:pt x="6" y="162"/>
                  </a:lnTo>
                  <a:lnTo>
                    <a:pt x="10" y="160"/>
                  </a:lnTo>
                  <a:lnTo>
                    <a:pt x="14" y="158"/>
                  </a:lnTo>
                  <a:lnTo>
                    <a:pt x="18" y="150"/>
                  </a:lnTo>
                  <a:lnTo>
                    <a:pt x="22" y="144"/>
                  </a:lnTo>
                  <a:lnTo>
                    <a:pt x="28" y="140"/>
                  </a:lnTo>
                  <a:lnTo>
                    <a:pt x="30" y="132"/>
                  </a:lnTo>
                  <a:lnTo>
                    <a:pt x="32" y="128"/>
                  </a:lnTo>
                  <a:lnTo>
                    <a:pt x="30" y="124"/>
                  </a:lnTo>
                  <a:lnTo>
                    <a:pt x="30" y="110"/>
                  </a:lnTo>
                  <a:lnTo>
                    <a:pt x="26" y="104"/>
                  </a:lnTo>
                  <a:lnTo>
                    <a:pt x="26" y="86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62" y="64"/>
                  </a:lnTo>
                  <a:lnTo>
                    <a:pt x="62" y="60"/>
                  </a:lnTo>
                  <a:lnTo>
                    <a:pt x="70" y="60"/>
                  </a:lnTo>
                  <a:lnTo>
                    <a:pt x="74" y="60"/>
                  </a:lnTo>
                  <a:lnTo>
                    <a:pt x="84" y="54"/>
                  </a:lnTo>
                  <a:lnTo>
                    <a:pt x="88" y="52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108" y="36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16" y="28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6" y="10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0" name="Freeform 694"/>
            <p:cNvSpPr>
              <a:spLocks/>
            </p:cNvSpPr>
            <p:nvPr/>
          </p:nvSpPr>
          <p:spPr bwMode="ltGray">
            <a:xfrm>
              <a:off x="5140325" y="4856163"/>
              <a:ext cx="11113" cy="206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10"/>
                </a:cxn>
                <a:cxn ang="0">
                  <a:pos x="0" y="4"/>
                </a:cxn>
              </a:cxnLst>
              <a:rect l="0" t="0" r="r" b="b"/>
              <a:pathLst>
                <a:path w="7" h="11">
                  <a:moveTo>
                    <a:pt x="0" y="4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4" y="1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1" name="Freeform 695"/>
            <p:cNvSpPr>
              <a:spLocks/>
            </p:cNvSpPr>
            <p:nvPr/>
          </p:nvSpPr>
          <p:spPr bwMode="ltGray">
            <a:xfrm>
              <a:off x="5189538" y="4903788"/>
              <a:ext cx="9525" cy="158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4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2" name="Freeform 696"/>
            <p:cNvSpPr>
              <a:spLocks/>
            </p:cNvSpPr>
            <p:nvPr/>
          </p:nvSpPr>
          <p:spPr bwMode="ltGray">
            <a:xfrm>
              <a:off x="5159375" y="4876800"/>
              <a:ext cx="6350" cy="127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6"/>
                </a:cxn>
              </a:cxnLst>
              <a:rect l="0" t="0" r="r" b="b"/>
              <a:pathLst>
                <a:path w="3" h="7">
                  <a:moveTo>
                    <a:pt x="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3" name="Freeform 697"/>
            <p:cNvSpPr>
              <a:spLocks/>
            </p:cNvSpPr>
            <p:nvPr/>
          </p:nvSpPr>
          <p:spPr bwMode="ltGray">
            <a:xfrm>
              <a:off x="5160963" y="4883150"/>
              <a:ext cx="11112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4" name="Freeform 698"/>
            <p:cNvSpPr>
              <a:spLocks/>
            </p:cNvSpPr>
            <p:nvPr/>
          </p:nvSpPr>
          <p:spPr bwMode="ltGray">
            <a:xfrm>
              <a:off x="5145088" y="4889500"/>
              <a:ext cx="12700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2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5" name="Freeform 699"/>
            <p:cNvSpPr>
              <a:spLocks/>
            </p:cNvSpPr>
            <p:nvPr/>
          </p:nvSpPr>
          <p:spPr bwMode="ltGray">
            <a:xfrm>
              <a:off x="5260975" y="4919663"/>
              <a:ext cx="11113" cy="14287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6" name="Freeform 700"/>
            <p:cNvSpPr>
              <a:spLocks/>
            </p:cNvSpPr>
            <p:nvPr/>
          </p:nvSpPr>
          <p:spPr bwMode="ltGray">
            <a:xfrm>
              <a:off x="5268913" y="4929188"/>
              <a:ext cx="7937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7" name="Freeform 701"/>
            <p:cNvSpPr>
              <a:spLocks/>
            </p:cNvSpPr>
            <p:nvPr/>
          </p:nvSpPr>
          <p:spPr bwMode="ltGray">
            <a:xfrm>
              <a:off x="5413375" y="5222875"/>
              <a:ext cx="12700" cy="206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9" h="11">
                  <a:moveTo>
                    <a:pt x="0" y="2"/>
                  </a:moveTo>
                  <a:lnTo>
                    <a:pt x="0" y="6"/>
                  </a:lnTo>
                  <a:lnTo>
                    <a:pt x="6" y="10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8" name="Freeform 702"/>
            <p:cNvSpPr>
              <a:spLocks/>
            </p:cNvSpPr>
            <p:nvPr/>
          </p:nvSpPr>
          <p:spPr bwMode="ltGray">
            <a:xfrm>
              <a:off x="5437188" y="5203825"/>
              <a:ext cx="15875" cy="222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lnTo>
                    <a:pt x="6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69" name="Freeform 703"/>
            <p:cNvSpPr>
              <a:spLocks/>
            </p:cNvSpPr>
            <p:nvPr/>
          </p:nvSpPr>
          <p:spPr bwMode="ltGray">
            <a:xfrm>
              <a:off x="3943350" y="3146425"/>
              <a:ext cx="12700" cy="1587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2" y="8"/>
                </a:cxn>
              </a:cxnLst>
              <a:rect l="0" t="0" r="r" b="b"/>
              <a:pathLst>
                <a:path w="7" h="9">
                  <a:moveTo>
                    <a:pt x="2" y="8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4"/>
                  </a:lnTo>
                  <a:lnTo>
                    <a:pt x="2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0" name="Freeform 704"/>
            <p:cNvSpPr>
              <a:spLocks/>
            </p:cNvSpPr>
            <p:nvPr/>
          </p:nvSpPr>
          <p:spPr bwMode="ltGray">
            <a:xfrm>
              <a:off x="4445000" y="3167063"/>
              <a:ext cx="9525" cy="158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6" y="8"/>
                </a:cxn>
              </a:cxnLst>
              <a:rect l="0" t="0" r="r" b="b"/>
              <a:pathLst>
                <a:path w="7" h="9">
                  <a:moveTo>
                    <a:pt x="6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6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1" name="Freeform 705"/>
            <p:cNvSpPr>
              <a:spLocks/>
            </p:cNvSpPr>
            <p:nvPr/>
          </p:nvSpPr>
          <p:spPr bwMode="ltGray">
            <a:xfrm>
              <a:off x="4359275" y="2859088"/>
              <a:ext cx="4763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2" name="Freeform 707"/>
            <p:cNvSpPr>
              <a:spLocks/>
            </p:cNvSpPr>
            <p:nvPr/>
          </p:nvSpPr>
          <p:spPr bwMode="ltGray">
            <a:xfrm>
              <a:off x="7502525" y="4502150"/>
              <a:ext cx="87313" cy="3016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16"/>
                </a:cxn>
                <a:cxn ang="0">
                  <a:pos x="16" y="10"/>
                </a:cxn>
                <a:cxn ang="0">
                  <a:pos x="32" y="6"/>
                </a:cxn>
                <a:cxn ang="0">
                  <a:pos x="46" y="12"/>
                </a:cxn>
                <a:cxn ang="0">
                  <a:pos x="54" y="12"/>
                </a:cxn>
                <a:cxn ang="0">
                  <a:pos x="48" y="0"/>
                </a:cxn>
                <a:cxn ang="0">
                  <a:pos x="22" y="2"/>
                </a:cxn>
                <a:cxn ang="0">
                  <a:pos x="6" y="6"/>
                </a:cxn>
              </a:cxnLst>
              <a:rect l="0" t="0" r="r" b="b"/>
              <a:pathLst>
                <a:path w="55" h="17">
                  <a:moveTo>
                    <a:pt x="6" y="6"/>
                  </a:moveTo>
                  <a:lnTo>
                    <a:pt x="0" y="16"/>
                  </a:lnTo>
                  <a:lnTo>
                    <a:pt x="16" y="10"/>
                  </a:lnTo>
                  <a:lnTo>
                    <a:pt x="32" y="6"/>
                  </a:lnTo>
                  <a:lnTo>
                    <a:pt x="46" y="12"/>
                  </a:lnTo>
                  <a:lnTo>
                    <a:pt x="54" y="12"/>
                  </a:lnTo>
                  <a:lnTo>
                    <a:pt x="48" y="0"/>
                  </a:lnTo>
                  <a:lnTo>
                    <a:pt x="22" y="2"/>
                  </a:lnTo>
                  <a:lnTo>
                    <a:pt x="6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17" name="Group 708"/>
            <p:cNvGrpSpPr>
              <a:grpSpLocks/>
            </p:cNvGrpSpPr>
            <p:nvPr/>
          </p:nvGrpSpPr>
          <p:grpSpPr bwMode="auto">
            <a:xfrm>
              <a:off x="7515213" y="4211638"/>
              <a:ext cx="901699" cy="534987"/>
              <a:chOff x="4728" y="2691"/>
              <a:chExt cx="567" cy="330"/>
            </a:xfrm>
            <a:grpFill/>
          </p:grpSpPr>
          <p:sp>
            <p:nvSpPr>
              <p:cNvPr id="751" name="Freeform 709"/>
              <p:cNvSpPr>
                <a:spLocks/>
              </p:cNvSpPr>
              <p:nvPr/>
            </p:nvSpPr>
            <p:spPr bwMode="ltGray">
              <a:xfrm>
                <a:off x="4935" y="2848"/>
                <a:ext cx="167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06"/>
                  </a:cxn>
                  <a:cxn ang="0">
                    <a:pos x="36" y="108"/>
                  </a:cxn>
                  <a:cxn ang="0">
                    <a:pos x="48" y="100"/>
                  </a:cxn>
                  <a:cxn ang="0">
                    <a:pos x="50" y="90"/>
                  </a:cxn>
                  <a:cxn ang="0">
                    <a:pos x="60" y="80"/>
                  </a:cxn>
                  <a:cxn ang="0">
                    <a:pos x="88" y="86"/>
                  </a:cxn>
                  <a:cxn ang="0">
                    <a:pos x="110" y="102"/>
                  </a:cxn>
                  <a:cxn ang="0">
                    <a:pos x="122" y="124"/>
                  </a:cxn>
                  <a:cxn ang="0">
                    <a:pos x="168" y="128"/>
                  </a:cxn>
                  <a:cxn ang="0">
                    <a:pos x="162" y="120"/>
                  </a:cxn>
                  <a:cxn ang="0">
                    <a:pos x="160" y="112"/>
                  </a:cxn>
                  <a:cxn ang="0">
                    <a:pos x="150" y="112"/>
                  </a:cxn>
                  <a:cxn ang="0">
                    <a:pos x="150" y="106"/>
                  </a:cxn>
                  <a:cxn ang="0">
                    <a:pos x="136" y="104"/>
                  </a:cxn>
                  <a:cxn ang="0">
                    <a:pos x="124" y="86"/>
                  </a:cxn>
                  <a:cxn ang="0">
                    <a:pos x="106" y="68"/>
                  </a:cxn>
                  <a:cxn ang="0">
                    <a:pos x="124" y="66"/>
                  </a:cxn>
                  <a:cxn ang="0">
                    <a:pos x="116" y="52"/>
                  </a:cxn>
                  <a:cxn ang="0">
                    <a:pos x="92" y="46"/>
                  </a:cxn>
                  <a:cxn ang="0">
                    <a:pos x="78" y="30"/>
                  </a:cxn>
                  <a:cxn ang="0">
                    <a:pos x="72" y="24"/>
                  </a:cxn>
                  <a:cxn ang="0">
                    <a:pos x="50" y="12"/>
                  </a:cxn>
                  <a:cxn ang="0">
                    <a:pos x="16" y="4"/>
                  </a:cxn>
                  <a:cxn ang="0">
                    <a:pos x="0" y="0"/>
                  </a:cxn>
                </a:cxnLst>
                <a:rect l="0" t="0" r="r" b="b"/>
                <a:pathLst>
                  <a:path w="169" h="129">
                    <a:moveTo>
                      <a:pt x="0" y="0"/>
                    </a:moveTo>
                    <a:lnTo>
                      <a:pt x="10" y="106"/>
                    </a:lnTo>
                    <a:lnTo>
                      <a:pt x="36" y="108"/>
                    </a:lnTo>
                    <a:lnTo>
                      <a:pt x="48" y="100"/>
                    </a:lnTo>
                    <a:lnTo>
                      <a:pt x="50" y="90"/>
                    </a:lnTo>
                    <a:lnTo>
                      <a:pt x="60" y="80"/>
                    </a:lnTo>
                    <a:lnTo>
                      <a:pt x="88" y="86"/>
                    </a:lnTo>
                    <a:lnTo>
                      <a:pt x="110" y="102"/>
                    </a:lnTo>
                    <a:lnTo>
                      <a:pt x="122" y="124"/>
                    </a:lnTo>
                    <a:lnTo>
                      <a:pt x="168" y="128"/>
                    </a:lnTo>
                    <a:lnTo>
                      <a:pt x="162" y="120"/>
                    </a:lnTo>
                    <a:lnTo>
                      <a:pt x="160" y="112"/>
                    </a:lnTo>
                    <a:lnTo>
                      <a:pt x="150" y="112"/>
                    </a:lnTo>
                    <a:lnTo>
                      <a:pt x="150" y="106"/>
                    </a:lnTo>
                    <a:lnTo>
                      <a:pt x="136" y="104"/>
                    </a:lnTo>
                    <a:lnTo>
                      <a:pt x="124" y="86"/>
                    </a:lnTo>
                    <a:lnTo>
                      <a:pt x="106" y="68"/>
                    </a:lnTo>
                    <a:lnTo>
                      <a:pt x="124" y="66"/>
                    </a:lnTo>
                    <a:lnTo>
                      <a:pt x="116" y="52"/>
                    </a:lnTo>
                    <a:lnTo>
                      <a:pt x="92" y="46"/>
                    </a:lnTo>
                    <a:lnTo>
                      <a:pt x="78" y="30"/>
                    </a:lnTo>
                    <a:lnTo>
                      <a:pt x="72" y="24"/>
                    </a:lnTo>
                    <a:lnTo>
                      <a:pt x="50" y="12"/>
                    </a:lnTo>
                    <a:lnTo>
                      <a:pt x="16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2" name="Freeform 710"/>
              <p:cNvSpPr>
                <a:spLocks/>
              </p:cNvSpPr>
              <p:nvPr/>
            </p:nvSpPr>
            <p:spPr bwMode="ltGray">
              <a:xfrm>
                <a:off x="4776" y="2820"/>
                <a:ext cx="162" cy="142"/>
              </a:xfrm>
              <a:custGeom>
                <a:avLst/>
                <a:gdLst/>
                <a:ahLst/>
                <a:cxnLst>
                  <a:cxn ang="0">
                    <a:pos x="38" y="24"/>
                  </a:cxn>
                  <a:cxn ang="0">
                    <a:pos x="32" y="32"/>
                  </a:cxn>
                  <a:cxn ang="0">
                    <a:pos x="23" y="38"/>
                  </a:cxn>
                  <a:cxn ang="0">
                    <a:pos x="8" y="36"/>
                  </a:cxn>
                  <a:cxn ang="0">
                    <a:pos x="27" y="45"/>
                  </a:cxn>
                  <a:cxn ang="0">
                    <a:pos x="63" y="58"/>
                  </a:cxn>
                  <a:cxn ang="0">
                    <a:pos x="90" y="60"/>
                  </a:cxn>
                  <a:cxn ang="0">
                    <a:pos x="97" y="62"/>
                  </a:cxn>
                  <a:cxn ang="0">
                    <a:pos x="107" y="70"/>
                  </a:cxn>
                  <a:cxn ang="0">
                    <a:pos x="116" y="79"/>
                  </a:cxn>
                  <a:cxn ang="0">
                    <a:pos x="120" y="88"/>
                  </a:cxn>
                  <a:cxn ang="0">
                    <a:pos x="124" y="100"/>
                  </a:cxn>
                  <a:cxn ang="0">
                    <a:pos x="116" y="103"/>
                  </a:cxn>
                  <a:cxn ang="0">
                    <a:pos x="111" y="115"/>
                  </a:cxn>
                  <a:cxn ang="0">
                    <a:pos x="112" y="120"/>
                  </a:cxn>
                  <a:cxn ang="0">
                    <a:pos x="130" y="111"/>
                  </a:cxn>
                  <a:cxn ang="0">
                    <a:pos x="145" y="111"/>
                  </a:cxn>
                  <a:cxn ang="0">
                    <a:pos x="162" y="124"/>
                  </a:cxn>
                  <a:cxn ang="0">
                    <a:pos x="162" y="126"/>
                  </a:cxn>
                  <a:cxn ang="0">
                    <a:pos x="152" y="24"/>
                  </a:cxn>
                  <a:cxn ang="0">
                    <a:pos x="139" y="23"/>
                  </a:cxn>
                  <a:cxn ang="0">
                    <a:pos x="101" y="9"/>
                  </a:cxn>
                  <a:cxn ang="0">
                    <a:pos x="88" y="23"/>
                  </a:cxn>
                  <a:cxn ang="0">
                    <a:pos x="71" y="32"/>
                  </a:cxn>
                  <a:cxn ang="0">
                    <a:pos x="71" y="47"/>
                  </a:cxn>
                  <a:cxn ang="0">
                    <a:pos x="55" y="43"/>
                  </a:cxn>
                  <a:cxn ang="0">
                    <a:pos x="55" y="30"/>
                  </a:cxn>
                  <a:cxn ang="0">
                    <a:pos x="48" y="30"/>
                  </a:cxn>
                  <a:cxn ang="0">
                    <a:pos x="44" y="9"/>
                  </a:cxn>
                  <a:cxn ang="0">
                    <a:pos x="40" y="4"/>
                  </a:cxn>
                  <a:cxn ang="0">
                    <a:pos x="15" y="0"/>
                  </a:cxn>
                  <a:cxn ang="0">
                    <a:pos x="0" y="9"/>
                  </a:cxn>
                  <a:cxn ang="0">
                    <a:pos x="4" y="24"/>
                  </a:cxn>
                  <a:cxn ang="0">
                    <a:pos x="19" y="30"/>
                  </a:cxn>
                  <a:cxn ang="0">
                    <a:pos x="38" y="24"/>
                  </a:cxn>
                </a:cxnLst>
                <a:rect l="0" t="0" r="r" b="b"/>
                <a:pathLst>
                  <a:path w="163" h="127">
                    <a:moveTo>
                      <a:pt x="38" y="24"/>
                    </a:moveTo>
                    <a:lnTo>
                      <a:pt x="32" y="32"/>
                    </a:lnTo>
                    <a:lnTo>
                      <a:pt x="23" y="38"/>
                    </a:lnTo>
                    <a:lnTo>
                      <a:pt x="8" y="36"/>
                    </a:lnTo>
                    <a:lnTo>
                      <a:pt x="27" y="45"/>
                    </a:lnTo>
                    <a:lnTo>
                      <a:pt x="63" y="58"/>
                    </a:lnTo>
                    <a:lnTo>
                      <a:pt x="90" y="60"/>
                    </a:lnTo>
                    <a:lnTo>
                      <a:pt x="97" y="62"/>
                    </a:lnTo>
                    <a:lnTo>
                      <a:pt x="107" y="70"/>
                    </a:lnTo>
                    <a:lnTo>
                      <a:pt x="116" y="79"/>
                    </a:lnTo>
                    <a:lnTo>
                      <a:pt x="120" y="88"/>
                    </a:lnTo>
                    <a:lnTo>
                      <a:pt x="124" y="100"/>
                    </a:lnTo>
                    <a:lnTo>
                      <a:pt x="116" y="103"/>
                    </a:lnTo>
                    <a:lnTo>
                      <a:pt x="111" y="115"/>
                    </a:lnTo>
                    <a:lnTo>
                      <a:pt x="112" y="120"/>
                    </a:lnTo>
                    <a:lnTo>
                      <a:pt x="130" y="111"/>
                    </a:lnTo>
                    <a:lnTo>
                      <a:pt x="145" y="111"/>
                    </a:lnTo>
                    <a:lnTo>
                      <a:pt x="162" y="124"/>
                    </a:lnTo>
                    <a:lnTo>
                      <a:pt x="162" y="126"/>
                    </a:lnTo>
                    <a:lnTo>
                      <a:pt x="152" y="24"/>
                    </a:lnTo>
                    <a:lnTo>
                      <a:pt x="139" y="23"/>
                    </a:lnTo>
                    <a:lnTo>
                      <a:pt x="101" y="9"/>
                    </a:lnTo>
                    <a:lnTo>
                      <a:pt x="88" y="23"/>
                    </a:lnTo>
                    <a:lnTo>
                      <a:pt x="71" y="32"/>
                    </a:lnTo>
                    <a:lnTo>
                      <a:pt x="71" y="47"/>
                    </a:lnTo>
                    <a:lnTo>
                      <a:pt x="55" y="43"/>
                    </a:lnTo>
                    <a:lnTo>
                      <a:pt x="55" y="30"/>
                    </a:lnTo>
                    <a:lnTo>
                      <a:pt x="48" y="30"/>
                    </a:lnTo>
                    <a:lnTo>
                      <a:pt x="44" y="9"/>
                    </a:lnTo>
                    <a:lnTo>
                      <a:pt x="40" y="4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4" y="24"/>
                    </a:lnTo>
                    <a:lnTo>
                      <a:pt x="19" y="30"/>
                    </a:lnTo>
                    <a:lnTo>
                      <a:pt x="38" y="2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3" name="Freeform 711"/>
              <p:cNvSpPr>
                <a:spLocks/>
              </p:cNvSpPr>
              <p:nvPr/>
            </p:nvSpPr>
            <p:spPr bwMode="ltGray">
              <a:xfrm>
                <a:off x="4776" y="2819"/>
                <a:ext cx="170" cy="151"/>
              </a:xfrm>
              <a:custGeom>
                <a:avLst/>
                <a:gdLst/>
                <a:ahLst/>
                <a:cxnLst>
                  <a:cxn ang="0">
                    <a:pos x="40" y="26"/>
                  </a:cxn>
                  <a:cxn ang="0">
                    <a:pos x="34" y="34"/>
                  </a:cxn>
                  <a:cxn ang="0">
                    <a:pos x="24" y="40"/>
                  </a:cxn>
                  <a:cxn ang="0">
                    <a:pos x="8" y="38"/>
                  </a:cxn>
                  <a:cxn ang="0">
                    <a:pos x="28" y="48"/>
                  </a:cxn>
                  <a:cxn ang="0">
                    <a:pos x="66" y="62"/>
                  </a:cxn>
                  <a:cxn ang="0">
                    <a:pos x="94" y="64"/>
                  </a:cxn>
                  <a:cxn ang="0">
                    <a:pos x="102" y="66"/>
                  </a:cxn>
                  <a:cxn ang="0">
                    <a:pos x="112" y="74"/>
                  </a:cxn>
                  <a:cxn ang="0">
                    <a:pos x="122" y="84"/>
                  </a:cxn>
                  <a:cxn ang="0">
                    <a:pos x="126" y="94"/>
                  </a:cxn>
                  <a:cxn ang="0">
                    <a:pos x="130" y="106"/>
                  </a:cxn>
                  <a:cxn ang="0">
                    <a:pos x="122" y="110"/>
                  </a:cxn>
                  <a:cxn ang="0">
                    <a:pos x="116" y="122"/>
                  </a:cxn>
                  <a:cxn ang="0">
                    <a:pos x="118" y="128"/>
                  </a:cxn>
                  <a:cxn ang="0">
                    <a:pos x="136" y="118"/>
                  </a:cxn>
                  <a:cxn ang="0">
                    <a:pos x="152" y="118"/>
                  </a:cxn>
                  <a:cxn ang="0">
                    <a:pos x="170" y="132"/>
                  </a:cxn>
                  <a:cxn ang="0">
                    <a:pos x="170" y="134"/>
                  </a:cxn>
                  <a:cxn ang="0">
                    <a:pos x="160" y="26"/>
                  </a:cxn>
                  <a:cxn ang="0">
                    <a:pos x="146" y="24"/>
                  </a:cxn>
                  <a:cxn ang="0">
                    <a:pos x="106" y="10"/>
                  </a:cxn>
                  <a:cxn ang="0">
                    <a:pos x="92" y="24"/>
                  </a:cxn>
                  <a:cxn ang="0">
                    <a:pos x="74" y="34"/>
                  </a:cxn>
                  <a:cxn ang="0">
                    <a:pos x="74" y="50"/>
                  </a:cxn>
                  <a:cxn ang="0">
                    <a:pos x="58" y="46"/>
                  </a:cxn>
                  <a:cxn ang="0">
                    <a:pos x="58" y="32"/>
                  </a:cxn>
                  <a:cxn ang="0">
                    <a:pos x="50" y="32"/>
                  </a:cxn>
                  <a:cxn ang="0">
                    <a:pos x="46" y="10"/>
                  </a:cxn>
                  <a:cxn ang="0">
                    <a:pos x="42" y="4"/>
                  </a:cxn>
                  <a:cxn ang="0">
                    <a:pos x="16" y="0"/>
                  </a:cxn>
                  <a:cxn ang="0">
                    <a:pos x="0" y="10"/>
                  </a:cxn>
                  <a:cxn ang="0">
                    <a:pos x="4" y="26"/>
                  </a:cxn>
                  <a:cxn ang="0">
                    <a:pos x="20" y="32"/>
                  </a:cxn>
                  <a:cxn ang="0">
                    <a:pos x="40" y="26"/>
                  </a:cxn>
                </a:cxnLst>
                <a:rect l="0" t="0" r="r" b="b"/>
                <a:pathLst>
                  <a:path w="171" h="135">
                    <a:moveTo>
                      <a:pt x="40" y="26"/>
                    </a:moveTo>
                    <a:lnTo>
                      <a:pt x="34" y="34"/>
                    </a:lnTo>
                    <a:lnTo>
                      <a:pt x="24" y="40"/>
                    </a:lnTo>
                    <a:lnTo>
                      <a:pt x="8" y="38"/>
                    </a:lnTo>
                    <a:lnTo>
                      <a:pt x="28" y="48"/>
                    </a:lnTo>
                    <a:lnTo>
                      <a:pt x="66" y="62"/>
                    </a:lnTo>
                    <a:lnTo>
                      <a:pt x="94" y="64"/>
                    </a:lnTo>
                    <a:lnTo>
                      <a:pt x="102" y="66"/>
                    </a:lnTo>
                    <a:lnTo>
                      <a:pt x="112" y="74"/>
                    </a:lnTo>
                    <a:lnTo>
                      <a:pt x="122" y="84"/>
                    </a:lnTo>
                    <a:lnTo>
                      <a:pt x="126" y="94"/>
                    </a:lnTo>
                    <a:lnTo>
                      <a:pt x="130" y="106"/>
                    </a:lnTo>
                    <a:lnTo>
                      <a:pt x="122" y="110"/>
                    </a:lnTo>
                    <a:lnTo>
                      <a:pt x="116" y="122"/>
                    </a:lnTo>
                    <a:lnTo>
                      <a:pt x="118" y="128"/>
                    </a:lnTo>
                    <a:lnTo>
                      <a:pt x="136" y="118"/>
                    </a:lnTo>
                    <a:lnTo>
                      <a:pt x="152" y="118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60" y="26"/>
                    </a:lnTo>
                    <a:lnTo>
                      <a:pt x="146" y="24"/>
                    </a:lnTo>
                    <a:lnTo>
                      <a:pt x="106" y="10"/>
                    </a:lnTo>
                    <a:lnTo>
                      <a:pt x="92" y="24"/>
                    </a:lnTo>
                    <a:lnTo>
                      <a:pt x="74" y="34"/>
                    </a:lnTo>
                    <a:lnTo>
                      <a:pt x="74" y="50"/>
                    </a:lnTo>
                    <a:lnTo>
                      <a:pt x="58" y="46"/>
                    </a:lnTo>
                    <a:lnTo>
                      <a:pt x="58" y="32"/>
                    </a:lnTo>
                    <a:lnTo>
                      <a:pt x="50" y="32"/>
                    </a:lnTo>
                    <a:lnTo>
                      <a:pt x="46" y="10"/>
                    </a:lnTo>
                    <a:lnTo>
                      <a:pt x="42" y="4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4" y="26"/>
                    </a:lnTo>
                    <a:lnTo>
                      <a:pt x="20" y="32"/>
                    </a:lnTo>
                    <a:lnTo>
                      <a:pt x="40" y="26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4" name="Freeform 712"/>
              <p:cNvSpPr>
                <a:spLocks/>
              </p:cNvSpPr>
              <p:nvPr/>
            </p:nvSpPr>
            <p:spPr bwMode="ltGray">
              <a:xfrm>
                <a:off x="4728" y="2839"/>
                <a:ext cx="24" cy="1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" y="16"/>
                  </a:cxn>
                  <a:cxn ang="0">
                    <a:pos x="22" y="8"/>
                  </a:cxn>
                  <a:cxn ang="0">
                    <a:pos x="24" y="0"/>
                  </a:cxn>
                  <a:cxn ang="0">
                    <a:pos x="10" y="0"/>
                  </a:cxn>
                  <a:cxn ang="0">
                    <a:pos x="2" y="6"/>
                  </a:cxn>
                  <a:cxn ang="0">
                    <a:pos x="0" y="14"/>
                  </a:cxn>
                </a:cxnLst>
                <a:rect l="0" t="0" r="r" b="b"/>
                <a:pathLst>
                  <a:path w="25" h="17">
                    <a:moveTo>
                      <a:pt x="0" y="14"/>
                    </a:moveTo>
                    <a:lnTo>
                      <a:pt x="8" y="16"/>
                    </a:lnTo>
                    <a:lnTo>
                      <a:pt x="22" y="8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2" y="6"/>
                    </a:lnTo>
                    <a:lnTo>
                      <a:pt x="0" y="1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5" name="Freeform 713"/>
              <p:cNvSpPr>
                <a:spLocks/>
              </p:cNvSpPr>
              <p:nvPr/>
            </p:nvSpPr>
            <p:spPr bwMode="ltGray">
              <a:xfrm>
                <a:off x="4809" y="2899"/>
                <a:ext cx="19" cy="3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14" y="8"/>
                  </a:cxn>
                  <a:cxn ang="0">
                    <a:pos x="8" y="20"/>
                  </a:cxn>
                  <a:cxn ang="0">
                    <a:pos x="0" y="26"/>
                  </a:cxn>
                  <a:cxn ang="0">
                    <a:pos x="4" y="10"/>
                  </a:cxn>
                </a:cxnLst>
                <a:rect l="0" t="0" r="r" b="b"/>
                <a:pathLst>
                  <a:path w="19" h="27">
                    <a:moveTo>
                      <a:pt x="4" y="10"/>
                    </a:moveTo>
                    <a:lnTo>
                      <a:pt x="12" y="2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8" y="20"/>
                    </a:lnTo>
                    <a:lnTo>
                      <a:pt x="0" y="26"/>
                    </a:lnTo>
                    <a:lnTo>
                      <a:pt x="4" y="1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6" name="Freeform 714"/>
              <p:cNvSpPr>
                <a:spLocks/>
              </p:cNvSpPr>
              <p:nvPr/>
            </p:nvSpPr>
            <p:spPr bwMode="ltGray">
              <a:xfrm>
                <a:off x="4759" y="2707"/>
                <a:ext cx="29" cy="66"/>
              </a:xfrm>
              <a:custGeom>
                <a:avLst/>
                <a:gdLst/>
                <a:ahLst/>
                <a:cxnLst>
                  <a:cxn ang="0">
                    <a:pos x="12" y="34"/>
                  </a:cxn>
                  <a:cxn ang="0">
                    <a:pos x="28" y="36"/>
                  </a:cxn>
                  <a:cxn ang="0">
                    <a:pos x="18" y="28"/>
                  </a:cxn>
                  <a:cxn ang="0">
                    <a:pos x="20" y="20"/>
                  </a:cxn>
                  <a:cxn ang="0">
                    <a:pos x="28" y="12"/>
                  </a:cxn>
                  <a:cxn ang="0">
                    <a:pos x="20" y="12"/>
                  </a:cxn>
                  <a:cxn ang="0">
                    <a:pos x="12" y="24"/>
                  </a:cxn>
                  <a:cxn ang="0">
                    <a:pos x="8" y="22"/>
                  </a:cxn>
                  <a:cxn ang="0">
                    <a:pos x="12" y="14"/>
                  </a:cxn>
                  <a:cxn ang="0">
                    <a:pos x="6" y="6"/>
                  </a:cxn>
                  <a:cxn ang="0">
                    <a:pos x="8" y="0"/>
                  </a:cxn>
                  <a:cxn ang="0">
                    <a:pos x="0" y="20"/>
                  </a:cxn>
                  <a:cxn ang="0">
                    <a:pos x="6" y="30"/>
                  </a:cxn>
                  <a:cxn ang="0">
                    <a:pos x="6" y="38"/>
                  </a:cxn>
                  <a:cxn ang="0">
                    <a:pos x="6" y="50"/>
                  </a:cxn>
                  <a:cxn ang="0">
                    <a:pos x="20" y="58"/>
                  </a:cxn>
                  <a:cxn ang="0">
                    <a:pos x="12" y="46"/>
                  </a:cxn>
                  <a:cxn ang="0">
                    <a:pos x="12" y="34"/>
                  </a:cxn>
                </a:cxnLst>
                <a:rect l="0" t="0" r="r" b="b"/>
                <a:pathLst>
                  <a:path w="29" h="59">
                    <a:moveTo>
                      <a:pt x="12" y="34"/>
                    </a:moveTo>
                    <a:lnTo>
                      <a:pt x="28" y="36"/>
                    </a:lnTo>
                    <a:lnTo>
                      <a:pt x="18" y="28"/>
                    </a:lnTo>
                    <a:lnTo>
                      <a:pt x="20" y="20"/>
                    </a:lnTo>
                    <a:lnTo>
                      <a:pt x="28" y="12"/>
                    </a:lnTo>
                    <a:lnTo>
                      <a:pt x="20" y="1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12" y="14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6" y="38"/>
                    </a:lnTo>
                    <a:lnTo>
                      <a:pt x="6" y="50"/>
                    </a:lnTo>
                    <a:lnTo>
                      <a:pt x="20" y="58"/>
                    </a:lnTo>
                    <a:lnTo>
                      <a:pt x="12" y="46"/>
                    </a:lnTo>
                    <a:lnTo>
                      <a:pt x="12" y="3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7" name="Freeform 715"/>
              <p:cNvSpPr>
                <a:spLocks/>
              </p:cNvSpPr>
              <p:nvPr/>
            </p:nvSpPr>
            <p:spPr bwMode="ltGray">
              <a:xfrm>
                <a:off x="4774" y="2691"/>
                <a:ext cx="12" cy="2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0"/>
                  </a:cxn>
                  <a:cxn ang="0">
                    <a:pos x="2" y="20"/>
                  </a:cxn>
                  <a:cxn ang="0">
                    <a:pos x="12" y="12"/>
                  </a:cxn>
                  <a:cxn ang="0">
                    <a:pos x="4" y="0"/>
                  </a:cxn>
                </a:cxnLst>
                <a:rect l="0" t="0" r="r" b="b"/>
                <a:pathLst>
                  <a:path w="13" h="21">
                    <a:moveTo>
                      <a:pt x="4" y="0"/>
                    </a:moveTo>
                    <a:lnTo>
                      <a:pt x="0" y="10"/>
                    </a:lnTo>
                    <a:lnTo>
                      <a:pt x="2" y="20"/>
                    </a:lnTo>
                    <a:lnTo>
                      <a:pt x="12" y="12"/>
                    </a:lnTo>
                    <a:lnTo>
                      <a:pt x="4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8" name="Freeform 716"/>
              <p:cNvSpPr>
                <a:spLocks/>
              </p:cNvSpPr>
              <p:nvPr/>
            </p:nvSpPr>
            <p:spPr bwMode="ltGray">
              <a:xfrm>
                <a:off x="5030" y="2886"/>
                <a:ext cx="90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8"/>
                  </a:cxn>
                  <a:cxn ang="0">
                    <a:pos x="38" y="22"/>
                  </a:cxn>
                  <a:cxn ang="0">
                    <a:pos x="74" y="26"/>
                  </a:cxn>
                  <a:cxn ang="0">
                    <a:pos x="90" y="12"/>
                  </a:cxn>
                  <a:cxn ang="0">
                    <a:pos x="84" y="2"/>
                  </a:cxn>
                  <a:cxn ang="0">
                    <a:pos x="72" y="14"/>
                  </a:cxn>
                  <a:cxn ang="0">
                    <a:pos x="50" y="10"/>
                  </a:cxn>
                  <a:cxn ang="0">
                    <a:pos x="34" y="6"/>
                  </a:cxn>
                  <a:cxn ang="0">
                    <a:pos x="0" y="0"/>
                  </a:cxn>
                </a:cxnLst>
                <a:rect l="0" t="0" r="r" b="b"/>
                <a:pathLst>
                  <a:path w="91" h="27">
                    <a:moveTo>
                      <a:pt x="0" y="0"/>
                    </a:moveTo>
                    <a:lnTo>
                      <a:pt x="30" y="8"/>
                    </a:lnTo>
                    <a:lnTo>
                      <a:pt x="38" y="22"/>
                    </a:lnTo>
                    <a:lnTo>
                      <a:pt x="74" y="26"/>
                    </a:lnTo>
                    <a:lnTo>
                      <a:pt x="90" y="12"/>
                    </a:lnTo>
                    <a:lnTo>
                      <a:pt x="84" y="2"/>
                    </a:lnTo>
                    <a:lnTo>
                      <a:pt x="72" y="14"/>
                    </a:lnTo>
                    <a:lnTo>
                      <a:pt x="50" y="10"/>
                    </a:lnTo>
                    <a:lnTo>
                      <a:pt x="34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9" name="Freeform 717"/>
              <p:cNvSpPr>
                <a:spLocks/>
              </p:cNvSpPr>
              <p:nvPr/>
            </p:nvSpPr>
            <p:spPr bwMode="ltGray">
              <a:xfrm>
                <a:off x="5088" y="2843"/>
                <a:ext cx="4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6"/>
                  </a:cxn>
                  <a:cxn ang="0">
                    <a:pos x="46" y="28"/>
                  </a:cxn>
                  <a:cxn ang="0">
                    <a:pos x="20" y="4"/>
                  </a:cxn>
                  <a:cxn ang="0">
                    <a:pos x="0" y="0"/>
                  </a:cxn>
                </a:cxnLst>
                <a:rect l="0" t="0" r="r" b="b"/>
                <a:pathLst>
                  <a:path w="47" h="29">
                    <a:moveTo>
                      <a:pt x="0" y="0"/>
                    </a:moveTo>
                    <a:lnTo>
                      <a:pt x="18" y="16"/>
                    </a:lnTo>
                    <a:lnTo>
                      <a:pt x="46" y="28"/>
                    </a:lnTo>
                    <a:lnTo>
                      <a:pt x="20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0" name="Freeform 718"/>
              <p:cNvSpPr>
                <a:spLocks/>
              </p:cNvSpPr>
              <p:nvPr/>
            </p:nvSpPr>
            <p:spPr bwMode="ltGray">
              <a:xfrm>
                <a:off x="5157" y="2890"/>
                <a:ext cx="2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2"/>
                  </a:cxn>
                  <a:cxn ang="0">
                    <a:pos x="28" y="36"/>
                  </a:cxn>
                  <a:cxn ang="0">
                    <a:pos x="26" y="24"/>
                  </a:cxn>
                  <a:cxn ang="0">
                    <a:pos x="12" y="14"/>
                  </a:cxn>
                  <a:cxn ang="0">
                    <a:pos x="0" y="0"/>
                  </a:cxn>
                </a:cxnLst>
                <a:rect l="0" t="0" r="r" b="b"/>
                <a:pathLst>
                  <a:path w="29" h="37">
                    <a:moveTo>
                      <a:pt x="0" y="0"/>
                    </a:moveTo>
                    <a:lnTo>
                      <a:pt x="6" y="22"/>
                    </a:lnTo>
                    <a:lnTo>
                      <a:pt x="28" y="36"/>
                    </a:lnTo>
                    <a:lnTo>
                      <a:pt x="26" y="24"/>
                    </a:lnTo>
                    <a:lnTo>
                      <a:pt x="12" y="1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1" name="Freeform 719"/>
              <p:cNvSpPr>
                <a:spLocks/>
              </p:cNvSpPr>
              <p:nvPr/>
            </p:nvSpPr>
            <p:spPr bwMode="ltGray">
              <a:xfrm>
                <a:off x="5205" y="2953"/>
                <a:ext cx="20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8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9">
                    <a:moveTo>
                      <a:pt x="0" y="0"/>
                    </a:moveTo>
                    <a:lnTo>
                      <a:pt x="20" y="18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2" name="Freeform 720"/>
              <p:cNvSpPr>
                <a:spLocks/>
              </p:cNvSpPr>
              <p:nvPr/>
            </p:nvSpPr>
            <p:spPr bwMode="ltGray">
              <a:xfrm>
                <a:off x="5229" y="2948"/>
                <a:ext cx="24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8"/>
                  </a:cxn>
                  <a:cxn ang="0">
                    <a:pos x="14" y="4"/>
                  </a:cxn>
                  <a:cxn ang="0">
                    <a:pos x="0" y="0"/>
                  </a:cxn>
                </a:cxnLst>
                <a:rect l="0" t="0" r="r" b="b"/>
                <a:pathLst>
                  <a:path w="25" h="19">
                    <a:moveTo>
                      <a:pt x="0" y="0"/>
                    </a:moveTo>
                    <a:lnTo>
                      <a:pt x="24" y="18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3" name="Freeform 721"/>
              <p:cNvSpPr>
                <a:spLocks/>
              </p:cNvSpPr>
              <p:nvPr/>
            </p:nvSpPr>
            <p:spPr bwMode="ltGray">
              <a:xfrm>
                <a:off x="5244" y="2980"/>
                <a:ext cx="2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0"/>
                  </a:cxn>
                  <a:cxn ang="0">
                    <a:pos x="24" y="14"/>
                  </a:cxn>
                  <a:cxn ang="0">
                    <a:pos x="22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15">
                    <a:moveTo>
                      <a:pt x="0" y="0"/>
                    </a:moveTo>
                    <a:lnTo>
                      <a:pt x="4" y="10"/>
                    </a:lnTo>
                    <a:lnTo>
                      <a:pt x="24" y="14"/>
                    </a:lnTo>
                    <a:lnTo>
                      <a:pt x="22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4" name="Freeform 722"/>
              <p:cNvSpPr>
                <a:spLocks/>
              </p:cNvSpPr>
              <p:nvPr/>
            </p:nvSpPr>
            <p:spPr bwMode="ltGray">
              <a:xfrm>
                <a:off x="5278" y="3002"/>
                <a:ext cx="1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6"/>
                  </a:cxn>
                  <a:cxn ang="0">
                    <a:pos x="16" y="6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16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4" name="Freeform 723"/>
            <p:cNvSpPr>
              <a:spLocks/>
            </p:cNvSpPr>
            <p:nvPr/>
          </p:nvSpPr>
          <p:spPr bwMode="ltGray">
            <a:xfrm>
              <a:off x="5403850" y="2841625"/>
              <a:ext cx="692150" cy="382588"/>
            </a:xfrm>
            <a:custGeom>
              <a:avLst/>
              <a:gdLst/>
              <a:ahLst/>
              <a:cxnLst>
                <a:cxn ang="0">
                  <a:pos x="302" y="210"/>
                </a:cxn>
                <a:cxn ang="0">
                  <a:pos x="300" y="188"/>
                </a:cxn>
                <a:cxn ang="0">
                  <a:pos x="284" y="174"/>
                </a:cxn>
                <a:cxn ang="0">
                  <a:pos x="286" y="156"/>
                </a:cxn>
                <a:cxn ang="0">
                  <a:pos x="318" y="130"/>
                </a:cxn>
                <a:cxn ang="0">
                  <a:pos x="334" y="120"/>
                </a:cxn>
                <a:cxn ang="0">
                  <a:pos x="354" y="108"/>
                </a:cxn>
                <a:cxn ang="0">
                  <a:pos x="368" y="118"/>
                </a:cxn>
                <a:cxn ang="0">
                  <a:pos x="394" y="150"/>
                </a:cxn>
                <a:cxn ang="0">
                  <a:pos x="418" y="148"/>
                </a:cxn>
                <a:cxn ang="0">
                  <a:pos x="436" y="144"/>
                </a:cxn>
                <a:cxn ang="0">
                  <a:pos x="428" y="134"/>
                </a:cxn>
                <a:cxn ang="0">
                  <a:pos x="416" y="132"/>
                </a:cxn>
                <a:cxn ang="0">
                  <a:pos x="398" y="112"/>
                </a:cxn>
                <a:cxn ang="0">
                  <a:pos x="412" y="78"/>
                </a:cxn>
                <a:cxn ang="0">
                  <a:pos x="422" y="68"/>
                </a:cxn>
                <a:cxn ang="0">
                  <a:pos x="406" y="56"/>
                </a:cxn>
                <a:cxn ang="0">
                  <a:pos x="368" y="72"/>
                </a:cxn>
                <a:cxn ang="0">
                  <a:pos x="338" y="54"/>
                </a:cxn>
                <a:cxn ang="0">
                  <a:pos x="334" y="54"/>
                </a:cxn>
                <a:cxn ang="0">
                  <a:pos x="314" y="54"/>
                </a:cxn>
                <a:cxn ang="0">
                  <a:pos x="296" y="70"/>
                </a:cxn>
                <a:cxn ang="0">
                  <a:pos x="274" y="76"/>
                </a:cxn>
                <a:cxn ang="0">
                  <a:pos x="260" y="90"/>
                </a:cxn>
                <a:cxn ang="0">
                  <a:pos x="238" y="96"/>
                </a:cxn>
                <a:cxn ang="0">
                  <a:pos x="214" y="76"/>
                </a:cxn>
                <a:cxn ang="0">
                  <a:pos x="192" y="62"/>
                </a:cxn>
                <a:cxn ang="0">
                  <a:pos x="168" y="22"/>
                </a:cxn>
                <a:cxn ang="0">
                  <a:pos x="160" y="14"/>
                </a:cxn>
                <a:cxn ang="0">
                  <a:pos x="128" y="20"/>
                </a:cxn>
                <a:cxn ang="0">
                  <a:pos x="98" y="28"/>
                </a:cxn>
                <a:cxn ang="0">
                  <a:pos x="84" y="42"/>
                </a:cxn>
                <a:cxn ang="0">
                  <a:pos x="76" y="38"/>
                </a:cxn>
                <a:cxn ang="0">
                  <a:pos x="44" y="0"/>
                </a:cxn>
                <a:cxn ang="0">
                  <a:pos x="0" y="16"/>
                </a:cxn>
                <a:cxn ang="0">
                  <a:pos x="0" y="68"/>
                </a:cxn>
                <a:cxn ang="0">
                  <a:pos x="20" y="72"/>
                </a:cxn>
                <a:cxn ang="0">
                  <a:pos x="34" y="80"/>
                </a:cxn>
                <a:cxn ang="0">
                  <a:pos x="50" y="82"/>
                </a:cxn>
                <a:cxn ang="0">
                  <a:pos x="52" y="74"/>
                </a:cxn>
                <a:cxn ang="0">
                  <a:pos x="68" y="80"/>
                </a:cxn>
                <a:cxn ang="0">
                  <a:pos x="76" y="74"/>
                </a:cxn>
                <a:cxn ang="0">
                  <a:pos x="96" y="84"/>
                </a:cxn>
                <a:cxn ang="0">
                  <a:pos x="114" y="98"/>
                </a:cxn>
                <a:cxn ang="0">
                  <a:pos x="128" y="98"/>
                </a:cxn>
                <a:cxn ang="0">
                  <a:pos x="134" y="112"/>
                </a:cxn>
                <a:cxn ang="0">
                  <a:pos x="166" y="140"/>
                </a:cxn>
                <a:cxn ang="0">
                  <a:pos x="176" y="152"/>
                </a:cxn>
                <a:cxn ang="0">
                  <a:pos x="198" y="154"/>
                </a:cxn>
                <a:cxn ang="0">
                  <a:pos x="214" y="160"/>
                </a:cxn>
                <a:cxn ang="0">
                  <a:pos x="232" y="164"/>
                </a:cxn>
                <a:cxn ang="0">
                  <a:pos x="232" y="178"/>
                </a:cxn>
                <a:cxn ang="0">
                  <a:pos x="230" y="190"/>
                </a:cxn>
                <a:cxn ang="0">
                  <a:pos x="232" y="200"/>
                </a:cxn>
                <a:cxn ang="0">
                  <a:pos x="248" y="200"/>
                </a:cxn>
                <a:cxn ang="0">
                  <a:pos x="256" y="200"/>
                </a:cxn>
                <a:cxn ang="0">
                  <a:pos x="270" y="200"/>
                </a:cxn>
                <a:cxn ang="0">
                  <a:pos x="272" y="206"/>
                </a:cxn>
                <a:cxn ang="0">
                  <a:pos x="282" y="208"/>
                </a:cxn>
                <a:cxn ang="0">
                  <a:pos x="284" y="210"/>
                </a:cxn>
                <a:cxn ang="0">
                  <a:pos x="302" y="210"/>
                </a:cxn>
              </a:cxnLst>
              <a:rect l="0" t="0" r="r" b="b"/>
              <a:pathLst>
                <a:path w="437" h="211">
                  <a:moveTo>
                    <a:pt x="302" y="210"/>
                  </a:moveTo>
                  <a:lnTo>
                    <a:pt x="300" y="188"/>
                  </a:lnTo>
                  <a:lnTo>
                    <a:pt x="284" y="174"/>
                  </a:lnTo>
                  <a:lnTo>
                    <a:pt x="286" y="156"/>
                  </a:lnTo>
                  <a:lnTo>
                    <a:pt x="318" y="130"/>
                  </a:lnTo>
                  <a:lnTo>
                    <a:pt x="334" y="120"/>
                  </a:lnTo>
                  <a:lnTo>
                    <a:pt x="354" y="108"/>
                  </a:lnTo>
                  <a:lnTo>
                    <a:pt x="368" y="118"/>
                  </a:lnTo>
                  <a:lnTo>
                    <a:pt x="394" y="150"/>
                  </a:lnTo>
                  <a:lnTo>
                    <a:pt x="418" y="148"/>
                  </a:lnTo>
                  <a:lnTo>
                    <a:pt x="436" y="144"/>
                  </a:lnTo>
                  <a:lnTo>
                    <a:pt x="428" y="134"/>
                  </a:lnTo>
                  <a:lnTo>
                    <a:pt x="416" y="132"/>
                  </a:lnTo>
                  <a:lnTo>
                    <a:pt x="398" y="112"/>
                  </a:lnTo>
                  <a:lnTo>
                    <a:pt x="412" y="78"/>
                  </a:lnTo>
                  <a:lnTo>
                    <a:pt x="422" y="68"/>
                  </a:lnTo>
                  <a:lnTo>
                    <a:pt x="406" y="56"/>
                  </a:lnTo>
                  <a:lnTo>
                    <a:pt x="368" y="72"/>
                  </a:lnTo>
                  <a:lnTo>
                    <a:pt x="338" y="54"/>
                  </a:lnTo>
                  <a:lnTo>
                    <a:pt x="334" y="54"/>
                  </a:lnTo>
                  <a:lnTo>
                    <a:pt x="314" y="54"/>
                  </a:lnTo>
                  <a:lnTo>
                    <a:pt x="296" y="70"/>
                  </a:lnTo>
                  <a:lnTo>
                    <a:pt x="274" y="76"/>
                  </a:lnTo>
                  <a:lnTo>
                    <a:pt x="260" y="90"/>
                  </a:lnTo>
                  <a:lnTo>
                    <a:pt x="238" y="96"/>
                  </a:lnTo>
                  <a:lnTo>
                    <a:pt x="214" y="76"/>
                  </a:lnTo>
                  <a:lnTo>
                    <a:pt x="192" y="62"/>
                  </a:lnTo>
                  <a:lnTo>
                    <a:pt x="168" y="22"/>
                  </a:lnTo>
                  <a:lnTo>
                    <a:pt x="160" y="14"/>
                  </a:lnTo>
                  <a:lnTo>
                    <a:pt x="128" y="20"/>
                  </a:lnTo>
                  <a:lnTo>
                    <a:pt x="98" y="28"/>
                  </a:lnTo>
                  <a:lnTo>
                    <a:pt x="84" y="42"/>
                  </a:lnTo>
                  <a:lnTo>
                    <a:pt x="76" y="38"/>
                  </a:lnTo>
                  <a:lnTo>
                    <a:pt x="44" y="0"/>
                  </a:lnTo>
                  <a:lnTo>
                    <a:pt x="0" y="16"/>
                  </a:lnTo>
                  <a:lnTo>
                    <a:pt x="0" y="68"/>
                  </a:lnTo>
                  <a:lnTo>
                    <a:pt x="20" y="72"/>
                  </a:lnTo>
                  <a:lnTo>
                    <a:pt x="34" y="80"/>
                  </a:lnTo>
                  <a:lnTo>
                    <a:pt x="50" y="82"/>
                  </a:lnTo>
                  <a:lnTo>
                    <a:pt x="52" y="74"/>
                  </a:lnTo>
                  <a:lnTo>
                    <a:pt x="68" y="80"/>
                  </a:lnTo>
                  <a:lnTo>
                    <a:pt x="76" y="74"/>
                  </a:lnTo>
                  <a:lnTo>
                    <a:pt x="96" y="84"/>
                  </a:lnTo>
                  <a:lnTo>
                    <a:pt x="114" y="98"/>
                  </a:lnTo>
                  <a:lnTo>
                    <a:pt x="128" y="98"/>
                  </a:lnTo>
                  <a:lnTo>
                    <a:pt x="134" y="112"/>
                  </a:lnTo>
                  <a:lnTo>
                    <a:pt x="166" y="140"/>
                  </a:lnTo>
                  <a:lnTo>
                    <a:pt x="176" y="152"/>
                  </a:lnTo>
                  <a:lnTo>
                    <a:pt x="198" y="154"/>
                  </a:lnTo>
                  <a:lnTo>
                    <a:pt x="214" y="160"/>
                  </a:lnTo>
                  <a:lnTo>
                    <a:pt x="232" y="164"/>
                  </a:lnTo>
                  <a:lnTo>
                    <a:pt x="232" y="178"/>
                  </a:lnTo>
                  <a:lnTo>
                    <a:pt x="230" y="190"/>
                  </a:lnTo>
                  <a:lnTo>
                    <a:pt x="232" y="200"/>
                  </a:lnTo>
                  <a:lnTo>
                    <a:pt x="248" y="200"/>
                  </a:lnTo>
                  <a:lnTo>
                    <a:pt x="256" y="200"/>
                  </a:lnTo>
                  <a:lnTo>
                    <a:pt x="270" y="200"/>
                  </a:lnTo>
                  <a:lnTo>
                    <a:pt x="272" y="206"/>
                  </a:lnTo>
                  <a:lnTo>
                    <a:pt x="282" y="208"/>
                  </a:lnTo>
                  <a:lnTo>
                    <a:pt x="284" y="210"/>
                  </a:lnTo>
                  <a:lnTo>
                    <a:pt x="302" y="2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5" name="Freeform 724"/>
            <p:cNvSpPr>
              <a:spLocks/>
            </p:cNvSpPr>
            <p:nvPr/>
          </p:nvSpPr>
          <p:spPr bwMode="ltGray">
            <a:xfrm>
              <a:off x="6011863" y="2965450"/>
              <a:ext cx="223837" cy="185738"/>
            </a:xfrm>
            <a:custGeom>
              <a:avLst/>
              <a:gdLst/>
              <a:ahLst/>
              <a:cxnLst>
                <a:cxn ang="0">
                  <a:pos x="46" y="98"/>
                </a:cxn>
                <a:cxn ang="0">
                  <a:pos x="36" y="100"/>
                </a:cxn>
                <a:cxn ang="0">
                  <a:pos x="26" y="100"/>
                </a:cxn>
                <a:cxn ang="0">
                  <a:pos x="14" y="100"/>
                </a:cxn>
                <a:cxn ang="0">
                  <a:pos x="4" y="102"/>
                </a:cxn>
                <a:cxn ang="0">
                  <a:pos x="0" y="96"/>
                </a:cxn>
                <a:cxn ang="0">
                  <a:pos x="2" y="88"/>
                </a:cxn>
                <a:cxn ang="0">
                  <a:pos x="4" y="78"/>
                </a:cxn>
                <a:cxn ang="0">
                  <a:pos x="16" y="74"/>
                </a:cxn>
                <a:cxn ang="0">
                  <a:pos x="30" y="76"/>
                </a:cxn>
                <a:cxn ang="0">
                  <a:pos x="42" y="74"/>
                </a:cxn>
                <a:cxn ang="0">
                  <a:pos x="50" y="72"/>
                </a:cxn>
                <a:cxn ang="0">
                  <a:pos x="44" y="66"/>
                </a:cxn>
                <a:cxn ang="0">
                  <a:pos x="34" y="64"/>
                </a:cxn>
                <a:cxn ang="0">
                  <a:pos x="22" y="56"/>
                </a:cxn>
                <a:cxn ang="0">
                  <a:pos x="12" y="42"/>
                </a:cxn>
                <a:cxn ang="0">
                  <a:pos x="14" y="40"/>
                </a:cxn>
                <a:cxn ang="0">
                  <a:pos x="22" y="22"/>
                </a:cxn>
                <a:cxn ang="0">
                  <a:pos x="24" y="8"/>
                </a:cxn>
                <a:cxn ang="0">
                  <a:pos x="38" y="0"/>
                </a:cxn>
                <a:cxn ang="0">
                  <a:pos x="50" y="6"/>
                </a:cxn>
                <a:cxn ang="0">
                  <a:pos x="106" y="14"/>
                </a:cxn>
                <a:cxn ang="0">
                  <a:pos x="124" y="20"/>
                </a:cxn>
                <a:cxn ang="0">
                  <a:pos x="140" y="14"/>
                </a:cxn>
                <a:cxn ang="0">
                  <a:pos x="138" y="34"/>
                </a:cxn>
                <a:cxn ang="0">
                  <a:pos x="140" y="42"/>
                </a:cxn>
                <a:cxn ang="0">
                  <a:pos x="132" y="66"/>
                </a:cxn>
                <a:cxn ang="0">
                  <a:pos x="126" y="70"/>
                </a:cxn>
                <a:cxn ang="0">
                  <a:pos x="122" y="74"/>
                </a:cxn>
                <a:cxn ang="0">
                  <a:pos x="106" y="76"/>
                </a:cxn>
                <a:cxn ang="0">
                  <a:pos x="104" y="84"/>
                </a:cxn>
                <a:cxn ang="0">
                  <a:pos x="96" y="82"/>
                </a:cxn>
                <a:cxn ang="0">
                  <a:pos x="84" y="82"/>
                </a:cxn>
                <a:cxn ang="0">
                  <a:pos x="80" y="90"/>
                </a:cxn>
                <a:cxn ang="0">
                  <a:pos x="74" y="94"/>
                </a:cxn>
                <a:cxn ang="0">
                  <a:pos x="66" y="92"/>
                </a:cxn>
                <a:cxn ang="0">
                  <a:pos x="60" y="86"/>
                </a:cxn>
                <a:cxn ang="0">
                  <a:pos x="56" y="88"/>
                </a:cxn>
                <a:cxn ang="0">
                  <a:pos x="52" y="92"/>
                </a:cxn>
                <a:cxn ang="0">
                  <a:pos x="46" y="94"/>
                </a:cxn>
                <a:cxn ang="0">
                  <a:pos x="46" y="98"/>
                </a:cxn>
              </a:cxnLst>
              <a:rect l="0" t="0" r="r" b="b"/>
              <a:pathLst>
                <a:path w="141" h="103">
                  <a:moveTo>
                    <a:pt x="46" y="98"/>
                  </a:moveTo>
                  <a:lnTo>
                    <a:pt x="36" y="100"/>
                  </a:lnTo>
                  <a:lnTo>
                    <a:pt x="26" y="100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16" y="74"/>
                  </a:lnTo>
                  <a:lnTo>
                    <a:pt x="30" y="76"/>
                  </a:lnTo>
                  <a:lnTo>
                    <a:pt x="42" y="74"/>
                  </a:lnTo>
                  <a:lnTo>
                    <a:pt x="50" y="72"/>
                  </a:lnTo>
                  <a:lnTo>
                    <a:pt x="44" y="66"/>
                  </a:lnTo>
                  <a:lnTo>
                    <a:pt x="34" y="64"/>
                  </a:lnTo>
                  <a:lnTo>
                    <a:pt x="22" y="56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22" y="22"/>
                  </a:lnTo>
                  <a:lnTo>
                    <a:pt x="24" y="8"/>
                  </a:lnTo>
                  <a:lnTo>
                    <a:pt x="38" y="0"/>
                  </a:lnTo>
                  <a:lnTo>
                    <a:pt x="50" y="6"/>
                  </a:lnTo>
                  <a:lnTo>
                    <a:pt x="106" y="14"/>
                  </a:lnTo>
                  <a:lnTo>
                    <a:pt x="124" y="20"/>
                  </a:lnTo>
                  <a:lnTo>
                    <a:pt x="140" y="14"/>
                  </a:lnTo>
                  <a:lnTo>
                    <a:pt x="138" y="34"/>
                  </a:lnTo>
                  <a:lnTo>
                    <a:pt x="140" y="42"/>
                  </a:lnTo>
                  <a:lnTo>
                    <a:pt x="132" y="66"/>
                  </a:lnTo>
                  <a:lnTo>
                    <a:pt x="126" y="70"/>
                  </a:lnTo>
                  <a:lnTo>
                    <a:pt x="122" y="74"/>
                  </a:lnTo>
                  <a:lnTo>
                    <a:pt x="106" y="76"/>
                  </a:lnTo>
                  <a:lnTo>
                    <a:pt x="104" y="84"/>
                  </a:lnTo>
                  <a:lnTo>
                    <a:pt x="96" y="82"/>
                  </a:lnTo>
                  <a:lnTo>
                    <a:pt x="84" y="82"/>
                  </a:lnTo>
                  <a:lnTo>
                    <a:pt x="80" y="90"/>
                  </a:lnTo>
                  <a:lnTo>
                    <a:pt x="74" y="94"/>
                  </a:lnTo>
                  <a:lnTo>
                    <a:pt x="66" y="92"/>
                  </a:lnTo>
                  <a:lnTo>
                    <a:pt x="60" y="86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6" y="94"/>
                  </a:lnTo>
                  <a:lnTo>
                    <a:pt x="46" y="9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6" name="Freeform 725"/>
            <p:cNvSpPr>
              <a:spLocks/>
            </p:cNvSpPr>
            <p:nvPr/>
          </p:nvSpPr>
          <p:spPr bwMode="ltGray">
            <a:xfrm>
              <a:off x="3989388" y="2665413"/>
              <a:ext cx="14287" cy="111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lnTo>
                    <a:pt x="8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7" name="Freeform 733"/>
            <p:cNvSpPr>
              <a:spLocks/>
            </p:cNvSpPr>
            <p:nvPr/>
          </p:nvSpPr>
          <p:spPr bwMode="ltGray">
            <a:xfrm>
              <a:off x="4433888" y="2805113"/>
              <a:ext cx="100012" cy="117475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40" y="60"/>
                </a:cxn>
                <a:cxn ang="0">
                  <a:pos x="44" y="56"/>
                </a:cxn>
                <a:cxn ang="0">
                  <a:pos x="50" y="54"/>
                </a:cxn>
                <a:cxn ang="0">
                  <a:pos x="56" y="50"/>
                </a:cxn>
                <a:cxn ang="0">
                  <a:pos x="62" y="50"/>
                </a:cxn>
                <a:cxn ang="0">
                  <a:pos x="60" y="44"/>
                </a:cxn>
                <a:cxn ang="0">
                  <a:pos x="60" y="40"/>
                </a:cxn>
                <a:cxn ang="0">
                  <a:pos x="62" y="34"/>
                </a:cxn>
                <a:cxn ang="0">
                  <a:pos x="60" y="24"/>
                </a:cxn>
                <a:cxn ang="0">
                  <a:pos x="60" y="22"/>
                </a:cxn>
                <a:cxn ang="0">
                  <a:pos x="58" y="16"/>
                </a:cxn>
                <a:cxn ang="0">
                  <a:pos x="52" y="14"/>
                </a:cxn>
                <a:cxn ang="0">
                  <a:pos x="48" y="16"/>
                </a:cxn>
                <a:cxn ang="0">
                  <a:pos x="42" y="14"/>
                </a:cxn>
                <a:cxn ang="0">
                  <a:pos x="38" y="14"/>
                </a:cxn>
                <a:cxn ang="0">
                  <a:pos x="30" y="12"/>
                </a:cxn>
                <a:cxn ang="0">
                  <a:pos x="18" y="1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34" y="52"/>
                </a:cxn>
                <a:cxn ang="0">
                  <a:pos x="36" y="58"/>
                </a:cxn>
                <a:cxn ang="0">
                  <a:pos x="36" y="62"/>
                </a:cxn>
                <a:cxn ang="0">
                  <a:pos x="40" y="64"/>
                </a:cxn>
              </a:cxnLst>
              <a:rect l="0" t="0" r="r" b="b"/>
              <a:pathLst>
                <a:path w="63" h="65">
                  <a:moveTo>
                    <a:pt x="40" y="64"/>
                  </a:moveTo>
                  <a:lnTo>
                    <a:pt x="40" y="60"/>
                  </a:lnTo>
                  <a:lnTo>
                    <a:pt x="44" y="56"/>
                  </a:lnTo>
                  <a:lnTo>
                    <a:pt x="50" y="54"/>
                  </a:lnTo>
                  <a:lnTo>
                    <a:pt x="56" y="50"/>
                  </a:lnTo>
                  <a:lnTo>
                    <a:pt x="62" y="50"/>
                  </a:lnTo>
                  <a:lnTo>
                    <a:pt x="60" y="44"/>
                  </a:lnTo>
                  <a:lnTo>
                    <a:pt x="60" y="40"/>
                  </a:lnTo>
                  <a:lnTo>
                    <a:pt x="62" y="3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34" y="52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8" name="Freeform 735"/>
            <p:cNvSpPr>
              <a:spLocks/>
            </p:cNvSpPr>
            <p:nvPr/>
          </p:nvSpPr>
          <p:spPr bwMode="ltGray">
            <a:xfrm>
              <a:off x="4733925" y="2725738"/>
              <a:ext cx="61913" cy="84137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4" y="42"/>
                </a:cxn>
                <a:cxn ang="0">
                  <a:pos x="10" y="46"/>
                </a:cxn>
                <a:cxn ang="0">
                  <a:pos x="20" y="44"/>
                </a:cxn>
                <a:cxn ang="0">
                  <a:pos x="28" y="32"/>
                </a:cxn>
                <a:cxn ang="0">
                  <a:pos x="38" y="28"/>
                </a:cxn>
                <a:cxn ang="0">
                  <a:pos x="28" y="14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2" y="38"/>
                </a:cxn>
              </a:cxnLst>
              <a:rect l="0" t="0" r="r" b="b"/>
              <a:pathLst>
                <a:path w="39" h="47">
                  <a:moveTo>
                    <a:pt x="2" y="38"/>
                  </a:moveTo>
                  <a:lnTo>
                    <a:pt x="4" y="42"/>
                  </a:lnTo>
                  <a:lnTo>
                    <a:pt x="10" y="46"/>
                  </a:lnTo>
                  <a:lnTo>
                    <a:pt x="20" y="44"/>
                  </a:lnTo>
                  <a:lnTo>
                    <a:pt x="28" y="32"/>
                  </a:lnTo>
                  <a:lnTo>
                    <a:pt x="38" y="28"/>
                  </a:lnTo>
                  <a:lnTo>
                    <a:pt x="28" y="14"/>
                  </a:lnTo>
                  <a:lnTo>
                    <a:pt x="10" y="4"/>
                  </a:lnTo>
                  <a:lnTo>
                    <a:pt x="0" y="0"/>
                  </a:lnTo>
                  <a:lnTo>
                    <a:pt x="2" y="3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79" name="Freeform 736"/>
            <p:cNvSpPr>
              <a:spLocks/>
            </p:cNvSpPr>
            <p:nvPr/>
          </p:nvSpPr>
          <p:spPr bwMode="ltGray">
            <a:xfrm>
              <a:off x="4462463" y="2686050"/>
              <a:ext cx="184150" cy="12700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" y="36"/>
                </a:cxn>
                <a:cxn ang="0">
                  <a:pos x="20" y="26"/>
                </a:cxn>
                <a:cxn ang="0">
                  <a:pos x="24" y="26"/>
                </a:cxn>
                <a:cxn ang="0">
                  <a:pos x="30" y="22"/>
                </a:cxn>
                <a:cxn ang="0">
                  <a:pos x="34" y="22"/>
                </a:cxn>
                <a:cxn ang="0">
                  <a:pos x="34" y="12"/>
                </a:cxn>
                <a:cxn ang="0">
                  <a:pos x="46" y="10"/>
                </a:cxn>
                <a:cxn ang="0">
                  <a:pos x="54" y="10"/>
                </a:cxn>
                <a:cxn ang="0">
                  <a:pos x="66" y="0"/>
                </a:cxn>
                <a:cxn ang="0">
                  <a:pos x="74" y="2"/>
                </a:cxn>
                <a:cxn ang="0">
                  <a:pos x="80" y="10"/>
                </a:cxn>
                <a:cxn ang="0">
                  <a:pos x="88" y="2"/>
                </a:cxn>
                <a:cxn ang="0">
                  <a:pos x="92" y="8"/>
                </a:cxn>
                <a:cxn ang="0">
                  <a:pos x="98" y="8"/>
                </a:cxn>
                <a:cxn ang="0">
                  <a:pos x="108" y="8"/>
                </a:cxn>
                <a:cxn ang="0">
                  <a:pos x="114" y="12"/>
                </a:cxn>
                <a:cxn ang="0">
                  <a:pos x="108" y="18"/>
                </a:cxn>
                <a:cxn ang="0">
                  <a:pos x="108" y="22"/>
                </a:cxn>
                <a:cxn ang="0">
                  <a:pos x="102" y="26"/>
                </a:cxn>
                <a:cxn ang="0">
                  <a:pos x="94" y="30"/>
                </a:cxn>
                <a:cxn ang="0">
                  <a:pos x="92" y="36"/>
                </a:cxn>
                <a:cxn ang="0">
                  <a:pos x="90" y="42"/>
                </a:cxn>
                <a:cxn ang="0">
                  <a:pos x="84" y="46"/>
                </a:cxn>
                <a:cxn ang="0">
                  <a:pos x="80" y="48"/>
                </a:cxn>
                <a:cxn ang="0">
                  <a:pos x="74" y="54"/>
                </a:cxn>
                <a:cxn ang="0">
                  <a:pos x="70" y="54"/>
                </a:cxn>
                <a:cxn ang="0">
                  <a:pos x="68" y="54"/>
                </a:cxn>
                <a:cxn ang="0">
                  <a:pos x="66" y="52"/>
                </a:cxn>
                <a:cxn ang="0">
                  <a:pos x="64" y="54"/>
                </a:cxn>
                <a:cxn ang="0">
                  <a:pos x="60" y="58"/>
                </a:cxn>
                <a:cxn ang="0">
                  <a:pos x="56" y="58"/>
                </a:cxn>
                <a:cxn ang="0">
                  <a:pos x="52" y="56"/>
                </a:cxn>
                <a:cxn ang="0">
                  <a:pos x="46" y="60"/>
                </a:cxn>
                <a:cxn ang="0">
                  <a:pos x="46" y="66"/>
                </a:cxn>
                <a:cxn ang="0">
                  <a:pos x="42" y="70"/>
                </a:cxn>
                <a:cxn ang="0">
                  <a:pos x="16" y="64"/>
                </a:cxn>
                <a:cxn ang="0">
                  <a:pos x="6" y="60"/>
                </a:cxn>
                <a:cxn ang="0">
                  <a:pos x="4" y="52"/>
                </a:cxn>
                <a:cxn ang="0">
                  <a:pos x="0" y="46"/>
                </a:cxn>
              </a:cxnLst>
              <a:rect l="0" t="0" r="r" b="b"/>
              <a:pathLst>
                <a:path w="115" h="71">
                  <a:moveTo>
                    <a:pt x="0" y="46"/>
                  </a:moveTo>
                  <a:lnTo>
                    <a:pt x="16" y="3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12"/>
                  </a:lnTo>
                  <a:lnTo>
                    <a:pt x="46" y="10"/>
                  </a:lnTo>
                  <a:lnTo>
                    <a:pt x="54" y="10"/>
                  </a:lnTo>
                  <a:lnTo>
                    <a:pt x="66" y="0"/>
                  </a:lnTo>
                  <a:lnTo>
                    <a:pt x="74" y="2"/>
                  </a:lnTo>
                  <a:lnTo>
                    <a:pt x="80" y="10"/>
                  </a:lnTo>
                  <a:lnTo>
                    <a:pt x="88" y="2"/>
                  </a:lnTo>
                  <a:lnTo>
                    <a:pt x="92" y="8"/>
                  </a:lnTo>
                  <a:lnTo>
                    <a:pt x="98" y="8"/>
                  </a:lnTo>
                  <a:lnTo>
                    <a:pt x="108" y="8"/>
                  </a:lnTo>
                  <a:lnTo>
                    <a:pt x="114" y="12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2" y="26"/>
                  </a:lnTo>
                  <a:lnTo>
                    <a:pt x="94" y="30"/>
                  </a:lnTo>
                  <a:lnTo>
                    <a:pt x="92" y="36"/>
                  </a:lnTo>
                  <a:lnTo>
                    <a:pt x="90" y="42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54"/>
                  </a:lnTo>
                  <a:lnTo>
                    <a:pt x="70" y="54"/>
                  </a:lnTo>
                  <a:lnTo>
                    <a:pt x="68" y="54"/>
                  </a:lnTo>
                  <a:lnTo>
                    <a:pt x="66" y="52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2" y="56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16" y="64"/>
                  </a:lnTo>
                  <a:lnTo>
                    <a:pt x="6" y="60"/>
                  </a:lnTo>
                  <a:lnTo>
                    <a:pt x="4" y="52"/>
                  </a:lnTo>
                  <a:lnTo>
                    <a:pt x="0" y="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0" name="Freeform 737"/>
            <p:cNvSpPr>
              <a:spLocks/>
            </p:cNvSpPr>
            <p:nvPr/>
          </p:nvSpPr>
          <p:spPr bwMode="ltGray">
            <a:xfrm>
              <a:off x="4643438" y="2351088"/>
              <a:ext cx="230187" cy="227012"/>
            </a:xfrm>
            <a:custGeom>
              <a:avLst/>
              <a:gdLst/>
              <a:ahLst/>
              <a:cxnLst>
                <a:cxn ang="0">
                  <a:pos x="2" y="70"/>
                </a:cxn>
                <a:cxn ang="0">
                  <a:pos x="20" y="64"/>
                </a:cxn>
                <a:cxn ang="0">
                  <a:pos x="28" y="56"/>
                </a:cxn>
                <a:cxn ang="0">
                  <a:pos x="34" y="44"/>
                </a:cxn>
                <a:cxn ang="0">
                  <a:pos x="42" y="34"/>
                </a:cxn>
                <a:cxn ang="0">
                  <a:pos x="48" y="24"/>
                </a:cxn>
                <a:cxn ang="0">
                  <a:pos x="42" y="12"/>
                </a:cxn>
                <a:cxn ang="0">
                  <a:pos x="60" y="0"/>
                </a:cxn>
                <a:cxn ang="0">
                  <a:pos x="66" y="6"/>
                </a:cxn>
                <a:cxn ang="0">
                  <a:pos x="80" y="10"/>
                </a:cxn>
                <a:cxn ang="0">
                  <a:pos x="94" y="12"/>
                </a:cxn>
                <a:cxn ang="0">
                  <a:pos x="106" y="12"/>
                </a:cxn>
                <a:cxn ang="0">
                  <a:pos x="120" y="12"/>
                </a:cxn>
                <a:cxn ang="0">
                  <a:pos x="126" y="24"/>
                </a:cxn>
                <a:cxn ang="0">
                  <a:pos x="126" y="36"/>
                </a:cxn>
                <a:cxn ang="0">
                  <a:pos x="132" y="48"/>
                </a:cxn>
                <a:cxn ang="0">
                  <a:pos x="138" y="52"/>
                </a:cxn>
                <a:cxn ang="0">
                  <a:pos x="144" y="58"/>
                </a:cxn>
                <a:cxn ang="0">
                  <a:pos x="138" y="68"/>
                </a:cxn>
                <a:cxn ang="0">
                  <a:pos x="136" y="78"/>
                </a:cxn>
                <a:cxn ang="0">
                  <a:pos x="140" y="92"/>
                </a:cxn>
                <a:cxn ang="0">
                  <a:pos x="136" y="98"/>
                </a:cxn>
                <a:cxn ang="0">
                  <a:pos x="104" y="104"/>
                </a:cxn>
                <a:cxn ang="0">
                  <a:pos x="98" y="104"/>
                </a:cxn>
                <a:cxn ang="0">
                  <a:pos x="64" y="108"/>
                </a:cxn>
                <a:cxn ang="0">
                  <a:pos x="54" y="112"/>
                </a:cxn>
                <a:cxn ang="0">
                  <a:pos x="36" y="116"/>
                </a:cxn>
                <a:cxn ang="0">
                  <a:pos x="22" y="116"/>
                </a:cxn>
                <a:cxn ang="0">
                  <a:pos x="8" y="124"/>
                </a:cxn>
                <a:cxn ang="0">
                  <a:pos x="6" y="116"/>
                </a:cxn>
                <a:cxn ang="0">
                  <a:pos x="2" y="110"/>
                </a:cxn>
                <a:cxn ang="0">
                  <a:pos x="0" y="104"/>
                </a:cxn>
                <a:cxn ang="0">
                  <a:pos x="4" y="96"/>
                </a:cxn>
                <a:cxn ang="0">
                  <a:pos x="6" y="82"/>
                </a:cxn>
                <a:cxn ang="0">
                  <a:pos x="2" y="70"/>
                </a:cxn>
              </a:cxnLst>
              <a:rect l="0" t="0" r="r" b="b"/>
              <a:pathLst>
                <a:path w="145" h="125">
                  <a:moveTo>
                    <a:pt x="2" y="70"/>
                  </a:moveTo>
                  <a:lnTo>
                    <a:pt x="20" y="64"/>
                  </a:lnTo>
                  <a:lnTo>
                    <a:pt x="28" y="56"/>
                  </a:lnTo>
                  <a:lnTo>
                    <a:pt x="34" y="44"/>
                  </a:lnTo>
                  <a:lnTo>
                    <a:pt x="42" y="34"/>
                  </a:lnTo>
                  <a:lnTo>
                    <a:pt x="48" y="24"/>
                  </a:lnTo>
                  <a:lnTo>
                    <a:pt x="42" y="12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80" y="10"/>
                  </a:lnTo>
                  <a:lnTo>
                    <a:pt x="94" y="12"/>
                  </a:lnTo>
                  <a:lnTo>
                    <a:pt x="106" y="12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8" y="52"/>
                  </a:lnTo>
                  <a:lnTo>
                    <a:pt x="144" y="58"/>
                  </a:lnTo>
                  <a:lnTo>
                    <a:pt x="138" y="68"/>
                  </a:lnTo>
                  <a:lnTo>
                    <a:pt x="136" y="78"/>
                  </a:lnTo>
                  <a:lnTo>
                    <a:pt x="140" y="92"/>
                  </a:lnTo>
                  <a:lnTo>
                    <a:pt x="136" y="98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64" y="108"/>
                  </a:lnTo>
                  <a:lnTo>
                    <a:pt x="54" y="112"/>
                  </a:lnTo>
                  <a:lnTo>
                    <a:pt x="36" y="116"/>
                  </a:lnTo>
                  <a:lnTo>
                    <a:pt x="22" y="116"/>
                  </a:lnTo>
                  <a:lnTo>
                    <a:pt x="8" y="124"/>
                  </a:lnTo>
                  <a:lnTo>
                    <a:pt x="6" y="116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4" y="96"/>
                  </a:lnTo>
                  <a:lnTo>
                    <a:pt x="6" y="82"/>
                  </a:lnTo>
                  <a:lnTo>
                    <a:pt x="2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1" name="Freeform 739"/>
            <p:cNvSpPr>
              <a:spLocks/>
            </p:cNvSpPr>
            <p:nvPr/>
          </p:nvSpPr>
          <p:spPr bwMode="ltGray">
            <a:xfrm>
              <a:off x="4600575" y="2232025"/>
              <a:ext cx="114300" cy="71438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32" y="26"/>
                </a:cxn>
                <a:cxn ang="0">
                  <a:pos x="56" y="38"/>
                </a:cxn>
                <a:cxn ang="0">
                  <a:pos x="70" y="28"/>
                </a:cxn>
                <a:cxn ang="0">
                  <a:pos x="62" y="18"/>
                </a:cxn>
                <a:cxn ang="0">
                  <a:pos x="66" y="8"/>
                </a:cxn>
                <a:cxn ang="0">
                  <a:pos x="72" y="2"/>
                </a:cxn>
                <a:cxn ang="0">
                  <a:pos x="52" y="2"/>
                </a:cxn>
                <a:cxn ang="0">
                  <a:pos x="42" y="0"/>
                </a:cxn>
                <a:cxn ang="0">
                  <a:pos x="26" y="4"/>
                </a:cxn>
                <a:cxn ang="0">
                  <a:pos x="0" y="12"/>
                </a:cxn>
                <a:cxn ang="0">
                  <a:pos x="16" y="36"/>
                </a:cxn>
              </a:cxnLst>
              <a:rect l="0" t="0" r="r" b="b"/>
              <a:pathLst>
                <a:path w="73" h="39">
                  <a:moveTo>
                    <a:pt x="16" y="36"/>
                  </a:moveTo>
                  <a:lnTo>
                    <a:pt x="32" y="26"/>
                  </a:lnTo>
                  <a:lnTo>
                    <a:pt x="56" y="38"/>
                  </a:lnTo>
                  <a:lnTo>
                    <a:pt x="70" y="28"/>
                  </a:lnTo>
                  <a:lnTo>
                    <a:pt x="62" y="18"/>
                  </a:lnTo>
                  <a:lnTo>
                    <a:pt x="66" y="8"/>
                  </a:lnTo>
                  <a:lnTo>
                    <a:pt x="72" y="2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26" y="4"/>
                  </a:lnTo>
                  <a:lnTo>
                    <a:pt x="0" y="12"/>
                  </a:lnTo>
                  <a:lnTo>
                    <a:pt x="16" y="36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2" name="Freeform 740"/>
            <p:cNvSpPr>
              <a:spLocks/>
            </p:cNvSpPr>
            <p:nvPr/>
          </p:nvSpPr>
          <p:spPr bwMode="ltGray">
            <a:xfrm>
              <a:off x="4573588" y="2332038"/>
              <a:ext cx="152400" cy="149225"/>
            </a:xfrm>
            <a:custGeom>
              <a:avLst/>
              <a:gdLst/>
              <a:ahLst/>
              <a:cxnLst>
                <a:cxn ang="0">
                  <a:pos x="48" y="82"/>
                </a:cxn>
                <a:cxn ang="0">
                  <a:pos x="64" y="74"/>
                </a:cxn>
                <a:cxn ang="0">
                  <a:pos x="74" y="66"/>
                </a:cxn>
                <a:cxn ang="0">
                  <a:pos x="80" y="52"/>
                </a:cxn>
                <a:cxn ang="0">
                  <a:pos x="88" y="46"/>
                </a:cxn>
                <a:cxn ang="0">
                  <a:pos x="96" y="34"/>
                </a:cxn>
                <a:cxn ang="0">
                  <a:pos x="90" y="22"/>
                </a:cxn>
                <a:cxn ang="0">
                  <a:pos x="72" y="4"/>
                </a:cxn>
                <a:cxn ang="0">
                  <a:pos x="50" y="0"/>
                </a:cxn>
                <a:cxn ang="0">
                  <a:pos x="40" y="4"/>
                </a:cxn>
                <a:cxn ang="0">
                  <a:pos x="28" y="6"/>
                </a:cxn>
                <a:cxn ang="0">
                  <a:pos x="16" y="6"/>
                </a:cxn>
                <a:cxn ang="0">
                  <a:pos x="0" y="18"/>
                </a:cxn>
                <a:cxn ang="0">
                  <a:pos x="4" y="48"/>
                </a:cxn>
                <a:cxn ang="0">
                  <a:pos x="2" y="62"/>
                </a:cxn>
                <a:cxn ang="0">
                  <a:pos x="42" y="64"/>
                </a:cxn>
                <a:cxn ang="0">
                  <a:pos x="48" y="82"/>
                </a:cxn>
              </a:cxnLst>
              <a:rect l="0" t="0" r="r" b="b"/>
              <a:pathLst>
                <a:path w="97" h="83">
                  <a:moveTo>
                    <a:pt x="48" y="82"/>
                  </a:moveTo>
                  <a:lnTo>
                    <a:pt x="64" y="74"/>
                  </a:lnTo>
                  <a:lnTo>
                    <a:pt x="74" y="66"/>
                  </a:lnTo>
                  <a:lnTo>
                    <a:pt x="80" y="52"/>
                  </a:lnTo>
                  <a:lnTo>
                    <a:pt x="88" y="46"/>
                  </a:lnTo>
                  <a:lnTo>
                    <a:pt x="96" y="34"/>
                  </a:lnTo>
                  <a:lnTo>
                    <a:pt x="90" y="22"/>
                  </a:lnTo>
                  <a:lnTo>
                    <a:pt x="72" y="4"/>
                  </a:lnTo>
                  <a:lnTo>
                    <a:pt x="50" y="0"/>
                  </a:lnTo>
                  <a:lnTo>
                    <a:pt x="40" y="4"/>
                  </a:lnTo>
                  <a:lnTo>
                    <a:pt x="28" y="6"/>
                  </a:lnTo>
                  <a:lnTo>
                    <a:pt x="16" y="6"/>
                  </a:lnTo>
                  <a:lnTo>
                    <a:pt x="0" y="18"/>
                  </a:lnTo>
                  <a:lnTo>
                    <a:pt x="4" y="48"/>
                  </a:lnTo>
                  <a:lnTo>
                    <a:pt x="2" y="62"/>
                  </a:lnTo>
                  <a:lnTo>
                    <a:pt x="42" y="64"/>
                  </a:lnTo>
                  <a:lnTo>
                    <a:pt x="48" y="8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3" name="Freeform 741"/>
            <p:cNvSpPr>
              <a:spLocks/>
            </p:cNvSpPr>
            <p:nvPr/>
          </p:nvSpPr>
          <p:spPr bwMode="ltGray">
            <a:xfrm>
              <a:off x="4637088" y="2278063"/>
              <a:ext cx="106362" cy="952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" y="30"/>
                </a:cxn>
                <a:cxn ang="0">
                  <a:pos x="34" y="34"/>
                </a:cxn>
                <a:cxn ang="0">
                  <a:pos x="50" y="52"/>
                </a:cxn>
                <a:cxn ang="0">
                  <a:pos x="64" y="40"/>
                </a:cxn>
                <a:cxn ang="0">
                  <a:pos x="68" y="28"/>
                </a:cxn>
                <a:cxn ang="0">
                  <a:pos x="50" y="10"/>
                </a:cxn>
                <a:cxn ang="0">
                  <a:pos x="24" y="0"/>
                </a:cxn>
                <a:cxn ang="0">
                  <a:pos x="8" y="10"/>
                </a:cxn>
                <a:cxn ang="0">
                  <a:pos x="0" y="34"/>
                </a:cxn>
              </a:cxnLst>
              <a:rect l="0" t="0" r="r" b="b"/>
              <a:pathLst>
                <a:path w="69" h="53">
                  <a:moveTo>
                    <a:pt x="0" y="34"/>
                  </a:moveTo>
                  <a:lnTo>
                    <a:pt x="10" y="30"/>
                  </a:lnTo>
                  <a:lnTo>
                    <a:pt x="34" y="34"/>
                  </a:lnTo>
                  <a:lnTo>
                    <a:pt x="50" y="52"/>
                  </a:lnTo>
                  <a:lnTo>
                    <a:pt x="64" y="40"/>
                  </a:lnTo>
                  <a:lnTo>
                    <a:pt x="68" y="28"/>
                  </a:lnTo>
                  <a:lnTo>
                    <a:pt x="50" y="10"/>
                  </a:lnTo>
                  <a:lnTo>
                    <a:pt x="24" y="0"/>
                  </a:lnTo>
                  <a:lnTo>
                    <a:pt x="8" y="10"/>
                  </a:lnTo>
                  <a:lnTo>
                    <a:pt x="0" y="3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4" name="Freeform 500"/>
            <p:cNvSpPr>
              <a:spLocks/>
            </p:cNvSpPr>
            <p:nvPr/>
          </p:nvSpPr>
          <p:spPr bwMode="ltGray">
            <a:xfrm>
              <a:off x="3873500" y="2879725"/>
              <a:ext cx="312738" cy="287338"/>
            </a:xfrm>
            <a:custGeom>
              <a:avLst/>
              <a:gdLst/>
              <a:ahLst/>
              <a:cxnLst>
                <a:cxn ang="0">
                  <a:pos x="190" y="26"/>
                </a:cxn>
                <a:cxn ang="0">
                  <a:pos x="184" y="46"/>
                </a:cxn>
                <a:cxn ang="0">
                  <a:pos x="178" y="50"/>
                </a:cxn>
                <a:cxn ang="0">
                  <a:pos x="170" y="52"/>
                </a:cxn>
                <a:cxn ang="0">
                  <a:pos x="164" y="62"/>
                </a:cxn>
                <a:cxn ang="0">
                  <a:pos x="158" y="66"/>
                </a:cxn>
                <a:cxn ang="0">
                  <a:pos x="154" y="74"/>
                </a:cxn>
                <a:cxn ang="0">
                  <a:pos x="146" y="76"/>
                </a:cxn>
                <a:cxn ang="0">
                  <a:pos x="140" y="86"/>
                </a:cxn>
                <a:cxn ang="0">
                  <a:pos x="140" y="96"/>
                </a:cxn>
                <a:cxn ang="0">
                  <a:pos x="146" y="104"/>
                </a:cxn>
                <a:cxn ang="0">
                  <a:pos x="142" y="110"/>
                </a:cxn>
                <a:cxn ang="0">
                  <a:pos x="134" y="118"/>
                </a:cxn>
                <a:cxn ang="0">
                  <a:pos x="134" y="128"/>
                </a:cxn>
                <a:cxn ang="0">
                  <a:pos x="122" y="128"/>
                </a:cxn>
                <a:cxn ang="0">
                  <a:pos x="114" y="138"/>
                </a:cxn>
                <a:cxn ang="0">
                  <a:pos x="102" y="146"/>
                </a:cxn>
                <a:cxn ang="0">
                  <a:pos x="86" y="144"/>
                </a:cxn>
                <a:cxn ang="0">
                  <a:pos x="70" y="146"/>
                </a:cxn>
                <a:cxn ang="0">
                  <a:pos x="64" y="154"/>
                </a:cxn>
                <a:cxn ang="0">
                  <a:pos x="52" y="156"/>
                </a:cxn>
                <a:cxn ang="0">
                  <a:pos x="44" y="144"/>
                </a:cxn>
                <a:cxn ang="0">
                  <a:pos x="38" y="108"/>
                </a:cxn>
                <a:cxn ang="0">
                  <a:pos x="36" y="96"/>
                </a:cxn>
                <a:cxn ang="0">
                  <a:pos x="36" y="88"/>
                </a:cxn>
                <a:cxn ang="0">
                  <a:pos x="44" y="82"/>
                </a:cxn>
                <a:cxn ang="0">
                  <a:pos x="42" y="68"/>
                </a:cxn>
                <a:cxn ang="0">
                  <a:pos x="46" y="62"/>
                </a:cxn>
                <a:cxn ang="0">
                  <a:pos x="48" y="42"/>
                </a:cxn>
                <a:cxn ang="0">
                  <a:pos x="38" y="36"/>
                </a:cxn>
                <a:cxn ang="0">
                  <a:pos x="34" y="40"/>
                </a:cxn>
                <a:cxn ang="0">
                  <a:pos x="22" y="40"/>
                </a:cxn>
                <a:cxn ang="0">
                  <a:pos x="12" y="36"/>
                </a:cxn>
                <a:cxn ang="0">
                  <a:pos x="6" y="26"/>
                </a:cxn>
                <a:cxn ang="0">
                  <a:pos x="2" y="12"/>
                </a:cxn>
                <a:cxn ang="0">
                  <a:pos x="16" y="6"/>
                </a:cxn>
                <a:cxn ang="0">
                  <a:pos x="26" y="0"/>
                </a:cxn>
                <a:cxn ang="0">
                  <a:pos x="64" y="2"/>
                </a:cxn>
                <a:cxn ang="0">
                  <a:pos x="92" y="6"/>
                </a:cxn>
                <a:cxn ang="0">
                  <a:pos x="118" y="6"/>
                </a:cxn>
                <a:cxn ang="0">
                  <a:pos x="178" y="24"/>
                </a:cxn>
              </a:cxnLst>
              <a:rect l="0" t="0" r="r" b="b"/>
              <a:pathLst>
                <a:path w="197" h="159">
                  <a:moveTo>
                    <a:pt x="188" y="24"/>
                  </a:moveTo>
                  <a:lnTo>
                    <a:pt x="190" y="26"/>
                  </a:lnTo>
                  <a:lnTo>
                    <a:pt x="196" y="36"/>
                  </a:lnTo>
                  <a:lnTo>
                    <a:pt x="184" y="46"/>
                  </a:lnTo>
                  <a:lnTo>
                    <a:pt x="182" y="48"/>
                  </a:lnTo>
                  <a:lnTo>
                    <a:pt x="178" y="50"/>
                  </a:lnTo>
                  <a:lnTo>
                    <a:pt x="174" y="50"/>
                  </a:lnTo>
                  <a:lnTo>
                    <a:pt x="170" y="52"/>
                  </a:lnTo>
                  <a:lnTo>
                    <a:pt x="168" y="56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58" y="66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0" y="76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0" y="86"/>
                  </a:lnTo>
                  <a:lnTo>
                    <a:pt x="140" y="90"/>
                  </a:lnTo>
                  <a:lnTo>
                    <a:pt x="140" y="96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8"/>
                  </a:lnTo>
                  <a:lnTo>
                    <a:pt x="142" y="110"/>
                  </a:lnTo>
                  <a:lnTo>
                    <a:pt x="138" y="114"/>
                  </a:lnTo>
                  <a:lnTo>
                    <a:pt x="134" y="118"/>
                  </a:lnTo>
                  <a:lnTo>
                    <a:pt x="132" y="124"/>
                  </a:lnTo>
                  <a:lnTo>
                    <a:pt x="134" y="128"/>
                  </a:lnTo>
                  <a:lnTo>
                    <a:pt x="128" y="128"/>
                  </a:lnTo>
                  <a:lnTo>
                    <a:pt x="122" y="128"/>
                  </a:lnTo>
                  <a:lnTo>
                    <a:pt x="120" y="134"/>
                  </a:lnTo>
                  <a:lnTo>
                    <a:pt x="114" y="138"/>
                  </a:lnTo>
                  <a:lnTo>
                    <a:pt x="110" y="144"/>
                  </a:lnTo>
                  <a:lnTo>
                    <a:pt x="102" y="146"/>
                  </a:lnTo>
                  <a:lnTo>
                    <a:pt x="96" y="148"/>
                  </a:lnTo>
                  <a:lnTo>
                    <a:pt x="86" y="144"/>
                  </a:lnTo>
                  <a:lnTo>
                    <a:pt x="80" y="144"/>
                  </a:lnTo>
                  <a:lnTo>
                    <a:pt x="70" y="146"/>
                  </a:lnTo>
                  <a:lnTo>
                    <a:pt x="68" y="150"/>
                  </a:lnTo>
                  <a:lnTo>
                    <a:pt x="64" y="154"/>
                  </a:lnTo>
                  <a:lnTo>
                    <a:pt x="58" y="158"/>
                  </a:lnTo>
                  <a:lnTo>
                    <a:pt x="52" y="156"/>
                  </a:lnTo>
                  <a:lnTo>
                    <a:pt x="48" y="150"/>
                  </a:lnTo>
                  <a:lnTo>
                    <a:pt x="44" y="144"/>
                  </a:lnTo>
                  <a:lnTo>
                    <a:pt x="40" y="140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4" y="90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44" y="82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6" y="62"/>
                  </a:lnTo>
                  <a:lnTo>
                    <a:pt x="48" y="52"/>
                  </a:lnTo>
                  <a:lnTo>
                    <a:pt x="48" y="42"/>
                  </a:lnTo>
                  <a:lnTo>
                    <a:pt x="44" y="38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6"/>
                  </a:lnTo>
                  <a:lnTo>
                    <a:pt x="110" y="6"/>
                  </a:lnTo>
                  <a:lnTo>
                    <a:pt x="118" y="6"/>
                  </a:lnTo>
                  <a:lnTo>
                    <a:pt x="146" y="6"/>
                  </a:lnTo>
                  <a:lnTo>
                    <a:pt x="178" y="24"/>
                  </a:lnTo>
                  <a:lnTo>
                    <a:pt x="188" y="24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5" name="Freeform 503"/>
            <p:cNvSpPr>
              <a:spLocks/>
            </p:cNvSpPr>
            <p:nvPr/>
          </p:nvSpPr>
          <p:spPr bwMode="ltGray">
            <a:xfrm>
              <a:off x="4227513" y="2444750"/>
              <a:ext cx="222250" cy="309563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8" y="6"/>
                </a:cxn>
                <a:cxn ang="0">
                  <a:pos x="72" y="8"/>
                </a:cxn>
                <a:cxn ang="0">
                  <a:pos x="74" y="12"/>
                </a:cxn>
                <a:cxn ang="0">
                  <a:pos x="78" y="14"/>
                </a:cxn>
                <a:cxn ang="0">
                  <a:pos x="84" y="16"/>
                </a:cxn>
                <a:cxn ang="0">
                  <a:pos x="92" y="14"/>
                </a:cxn>
                <a:cxn ang="0">
                  <a:pos x="120" y="4"/>
                </a:cxn>
                <a:cxn ang="0">
                  <a:pos x="122" y="12"/>
                </a:cxn>
                <a:cxn ang="0">
                  <a:pos x="124" y="16"/>
                </a:cxn>
                <a:cxn ang="0">
                  <a:pos x="126" y="18"/>
                </a:cxn>
                <a:cxn ang="0">
                  <a:pos x="132" y="20"/>
                </a:cxn>
                <a:cxn ang="0">
                  <a:pos x="136" y="20"/>
                </a:cxn>
                <a:cxn ang="0">
                  <a:pos x="140" y="26"/>
                </a:cxn>
                <a:cxn ang="0">
                  <a:pos x="138" y="30"/>
                </a:cxn>
                <a:cxn ang="0">
                  <a:pos x="134" y="32"/>
                </a:cxn>
                <a:cxn ang="0">
                  <a:pos x="132" y="38"/>
                </a:cxn>
                <a:cxn ang="0">
                  <a:pos x="130" y="42"/>
                </a:cxn>
                <a:cxn ang="0">
                  <a:pos x="130" y="46"/>
                </a:cxn>
                <a:cxn ang="0">
                  <a:pos x="130" y="52"/>
                </a:cxn>
                <a:cxn ang="0">
                  <a:pos x="132" y="62"/>
                </a:cxn>
                <a:cxn ang="0">
                  <a:pos x="134" y="68"/>
                </a:cxn>
                <a:cxn ang="0">
                  <a:pos x="136" y="76"/>
                </a:cxn>
                <a:cxn ang="0">
                  <a:pos x="136" y="80"/>
                </a:cxn>
                <a:cxn ang="0">
                  <a:pos x="132" y="86"/>
                </a:cxn>
                <a:cxn ang="0">
                  <a:pos x="126" y="90"/>
                </a:cxn>
                <a:cxn ang="0">
                  <a:pos x="122" y="94"/>
                </a:cxn>
                <a:cxn ang="0">
                  <a:pos x="118" y="98"/>
                </a:cxn>
                <a:cxn ang="0">
                  <a:pos x="110" y="100"/>
                </a:cxn>
                <a:cxn ang="0">
                  <a:pos x="108" y="104"/>
                </a:cxn>
                <a:cxn ang="0">
                  <a:pos x="128" y="136"/>
                </a:cxn>
                <a:cxn ang="0">
                  <a:pos x="130" y="138"/>
                </a:cxn>
                <a:cxn ang="0">
                  <a:pos x="132" y="146"/>
                </a:cxn>
                <a:cxn ang="0">
                  <a:pos x="130" y="154"/>
                </a:cxn>
                <a:cxn ang="0">
                  <a:pos x="124" y="162"/>
                </a:cxn>
                <a:cxn ang="0">
                  <a:pos x="112" y="166"/>
                </a:cxn>
                <a:cxn ang="0">
                  <a:pos x="94" y="168"/>
                </a:cxn>
                <a:cxn ang="0">
                  <a:pos x="74" y="168"/>
                </a:cxn>
                <a:cxn ang="0">
                  <a:pos x="54" y="170"/>
                </a:cxn>
                <a:cxn ang="0">
                  <a:pos x="28" y="166"/>
                </a:cxn>
                <a:cxn ang="0">
                  <a:pos x="20" y="152"/>
                </a:cxn>
                <a:cxn ang="0">
                  <a:pos x="0" y="110"/>
                </a:cxn>
                <a:cxn ang="0">
                  <a:pos x="2" y="56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42" y="20"/>
                </a:cxn>
                <a:cxn ang="0">
                  <a:pos x="46" y="14"/>
                </a:cxn>
                <a:cxn ang="0">
                  <a:pos x="52" y="8"/>
                </a:cxn>
                <a:cxn ang="0">
                  <a:pos x="60" y="0"/>
                </a:cxn>
                <a:cxn ang="0">
                  <a:pos x="64" y="4"/>
                </a:cxn>
              </a:cxnLst>
              <a:rect l="0" t="0" r="r" b="b"/>
              <a:pathLst>
                <a:path w="141" h="171">
                  <a:moveTo>
                    <a:pt x="64" y="4"/>
                  </a:moveTo>
                  <a:lnTo>
                    <a:pt x="68" y="6"/>
                  </a:lnTo>
                  <a:lnTo>
                    <a:pt x="72" y="8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84" y="16"/>
                  </a:lnTo>
                  <a:lnTo>
                    <a:pt x="92" y="14"/>
                  </a:lnTo>
                  <a:lnTo>
                    <a:pt x="120" y="4"/>
                  </a:lnTo>
                  <a:lnTo>
                    <a:pt x="122" y="12"/>
                  </a:lnTo>
                  <a:lnTo>
                    <a:pt x="124" y="16"/>
                  </a:lnTo>
                  <a:lnTo>
                    <a:pt x="126" y="18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40" y="26"/>
                  </a:lnTo>
                  <a:lnTo>
                    <a:pt x="138" y="30"/>
                  </a:lnTo>
                  <a:lnTo>
                    <a:pt x="134" y="32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30" y="46"/>
                  </a:lnTo>
                  <a:lnTo>
                    <a:pt x="130" y="52"/>
                  </a:lnTo>
                  <a:lnTo>
                    <a:pt x="132" y="62"/>
                  </a:lnTo>
                  <a:lnTo>
                    <a:pt x="134" y="68"/>
                  </a:lnTo>
                  <a:lnTo>
                    <a:pt x="136" y="76"/>
                  </a:lnTo>
                  <a:lnTo>
                    <a:pt x="136" y="80"/>
                  </a:lnTo>
                  <a:lnTo>
                    <a:pt x="132" y="86"/>
                  </a:lnTo>
                  <a:lnTo>
                    <a:pt x="126" y="90"/>
                  </a:lnTo>
                  <a:lnTo>
                    <a:pt x="122" y="94"/>
                  </a:lnTo>
                  <a:lnTo>
                    <a:pt x="118" y="98"/>
                  </a:lnTo>
                  <a:lnTo>
                    <a:pt x="110" y="100"/>
                  </a:lnTo>
                  <a:lnTo>
                    <a:pt x="108" y="104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2" y="146"/>
                  </a:lnTo>
                  <a:lnTo>
                    <a:pt x="130" y="154"/>
                  </a:lnTo>
                  <a:lnTo>
                    <a:pt x="124" y="162"/>
                  </a:lnTo>
                  <a:lnTo>
                    <a:pt x="112" y="166"/>
                  </a:lnTo>
                  <a:lnTo>
                    <a:pt x="94" y="168"/>
                  </a:lnTo>
                  <a:lnTo>
                    <a:pt x="74" y="168"/>
                  </a:lnTo>
                  <a:lnTo>
                    <a:pt x="54" y="170"/>
                  </a:lnTo>
                  <a:lnTo>
                    <a:pt x="28" y="166"/>
                  </a:lnTo>
                  <a:lnTo>
                    <a:pt x="20" y="152"/>
                  </a:lnTo>
                  <a:lnTo>
                    <a:pt x="0" y="110"/>
                  </a:lnTo>
                  <a:lnTo>
                    <a:pt x="2" y="56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42" y="20"/>
                  </a:lnTo>
                  <a:lnTo>
                    <a:pt x="46" y="14"/>
                  </a:lnTo>
                  <a:lnTo>
                    <a:pt x="52" y="8"/>
                  </a:lnTo>
                  <a:lnTo>
                    <a:pt x="60" y="0"/>
                  </a:lnTo>
                  <a:lnTo>
                    <a:pt x="64" y="4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6" name="Freeform 510"/>
            <p:cNvSpPr>
              <a:spLocks/>
            </p:cNvSpPr>
            <p:nvPr/>
          </p:nvSpPr>
          <p:spPr bwMode="ltGray">
            <a:xfrm>
              <a:off x="3987800" y="2597150"/>
              <a:ext cx="311150" cy="338138"/>
            </a:xfrm>
            <a:custGeom>
              <a:avLst/>
              <a:gdLst/>
              <a:ahLst/>
              <a:cxnLst>
                <a:cxn ang="0">
                  <a:pos x="48" y="158"/>
                </a:cxn>
                <a:cxn ang="0">
                  <a:pos x="52" y="140"/>
                </a:cxn>
                <a:cxn ang="0">
                  <a:pos x="54" y="126"/>
                </a:cxn>
                <a:cxn ang="0">
                  <a:pos x="56" y="108"/>
                </a:cxn>
                <a:cxn ang="0">
                  <a:pos x="46" y="100"/>
                </a:cxn>
                <a:cxn ang="0">
                  <a:pos x="38" y="92"/>
                </a:cxn>
                <a:cxn ang="0">
                  <a:pos x="32" y="82"/>
                </a:cxn>
                <a:cxn ang="0">
                  <a:pos x="18" y="76"/>
                </a:cxn>
                <a:cxn ang="0">
                  <a:pos x="2" y="68"/>
                </a:cxn>
                <a:cxn ang="0">
                  <a:pos x="2" y="54"/>
                </a:cxn>
                <a:cxn ang="0">
                  <a:pos x="16" y="52"/>
                </a:cxn>
                <a:cxn ang="0">
                  <a:pos x="28" y="54"/>
                </a:cxn>
                <a:cxn ang="0">
                  <a:pos x="48" y="52"/>
                </a:cxn>
                <a:cxn ang="0">
                  <a:pos x="48" y="42"/>
                </a:cxn>
                <a:cxn ang="0">
                  <a:pos x="48" y="32"/>
                </a:cxn>
                <a:cxn ang="0">
                  <a:pos x="58" y="32"/>
                </a:cxn>
                <a:cxn ang="0">
                  <a:pos x="66" y="38"/>
                </a:cxn>
                <a:cxn ang="0">
                  <a:pos x="74" y="36"/>
                </a:cxn>
                <a:cxn ang="0">
                  <a:pos x="80" y="26"/>
                </a:cxn>
                <a:cxn ang="0">
                  <a:pos x="92" y="22"/>
                </a:cxn>
                <a:cxn ang="0">
                  <a:pos x="94" y="12"/>
                </a:cxn>
                <a:cxn ang="0">
                  <a:pos x="98" y="2"/>
                </a:cxn>
                <a:cxn ang="0">
                  <a:pos x="112" y="0"/>
                </a:cxn>
                <a:cxn ang="0">
                  <a:pos x="120" y="8"/>
                </a:cxn>
                <a:cxn ang="0">
                  <a:pos x="128" y="16"/>
                </a:cxn>
                <a:cxn ang="0">
                  <a:pos x="136" y="20"/>
                </a:cxn>
                <a:cxn ang="0">
                  <a:pos x="146" y="26"/>
                </a:cxn>
                <a:cxn ang="0">
                  <a:pos x="154" y="36"/>
                </a:cxn>
                <a:cxn ang="0">
                  <a:pos x="168" y="30"/>
                </a:cxn>
                <a:cxn ang="0">
                  <a:pos x="178" y="36"/>
                </a:cxn>
                <a:cxn ang="0">
                  <a:pos x="190" y="40"/>
                </a:cxn>
                <a:cxn ang="0">
                  <a:pos x="194" y="54"/>
                </a:cxn>
                <a:cxn ang="0">
                  <a:pos x="190" y="68"/>
                </a:cxn>
                <a:cxn ang="0">
                  <a:pos x="180" y="76"/>
                </a:cxn>
                <a:cxn ang="0">
                  <a:pos x="166" y="84"/>
                </a:cxn>
                <a:cxn ang="0">
                  <a:pos x="164" y="98"/>
                </a:cxn>
                <a:cxn ang="0">
                  <a:pos x="176" y="106"/>
                </a:cxn>
                <a:cxn ang="0">
                  <a:pos x="182" y="116"/>
                </a:cxn>
                <a:cxn ang="0">
                  <a:pos x="174" y="126"/>
                </a:cxn>
                <a:cxn ang="0">
                  <a:pos x="174" y="136"/>
                </a:cxn>
                <a:cxn ang="0">
                  <a:pos x="182" y="144"/>
                </a:cxn>
                <a:cxn ang="0">
                  <a:pos x="190" y="154"/>
                </a:cxn>
                <a:cxn ang="0">
                  <a:pos x="180" y="160"/>
                </a:cxn>
                <a:cxn ang="0">
                  <a:pos x="170" y="170"/>
                </a:cxn>
                <a:cxn ang="0">
                  <a:pos x="152" y="166"/>
                </a:cxn>
                <a:cxn ang="0">
                  <a:pos x="138" y="156"/>
                </a:cxn>
                <a:cxn ang="0">
                  <a:pos x="126" y="160"/>
                </a:cxn>
                <a:cxn ang="0">
                  <a:pos x="124" y="166"/>
                </a:cxn>
                <a:cxn ang="0">
                  <a:pos x="118" y="182"/>
                </a:cxn>
                <a:cxn ang="0">
                  <a:pos x="102" y="186"/>
                </a:cxn>
                <a:cxn ang="0">
                  <a:pos x="90" y="182"/>
                </a:cxn>
                <a:cxn ang="0">
                  <a:pos x="80" y="176"/>
                </a:cxn>
                <a:cxn ang="0">
                  <a:pos x="70" y="178"/>
                </a:cxn>
                <a:cxn ang="0">
                  <a:pos x="56" y="172"/>
                </a:cxn>
                <a:cxn ang="0">
                  <a:pos x="46" y="164"/>
                </a:cxn>
              </a:cxnLst>
              <a:rect l="0" t="0" r="r" b="b"/>
              <a:pathLst>
                <a:path w="197" h="187">
                  <a:moveTo>
                    <a:pt x="46" y="164"/>
                  </a:moveTo>
                  <a:lnTo>
                    <a:pt x="48" y="158"/>
                  </a:lnTo>
                  <a:lnTo>
                    <a:pt x="50" y="146"/>
                  </a:lnTo>
                  <a:lnTo>
                    <a:pt x="52" y="140"/>
                  </a:lnTo>
                  <a:lnTo>
                    <a:pt x="52" y="132"/>
                  </a:lnTo>
                  <a:lnTo>
                    <a:pt x="54" y="126"/>
                  </a:lnTo>
                  <a:lnTo>
                    <a:pt x="54" y="120"/>
                  </a:lnTo>
                  <a:lnTo>
                    <a:pt x="56" y="108"/>
                  </a:lnTo>
                  <a:lnTo>
                    <a:pt x="52" y="104"/>
                  </a:lnTo>
                  <a:lnTo>
                    <a:pt x="46" y="100"/>
                  </a:lnTo>
                  <a:lnTo>
                    <a:pt x="40" y="94"/>
                  </a:lnTo>
                  <a:lnTo>
                    <a:pt x="38" y="92"/>
                  </a:lnTo>
                  <a:lnTo>
                    <a:pt x="38" y="84"/>
                  </a:lnTo>
                  <a:lnTo>
                    <a:pt x="32" y="82"/>
                  </a:lnTo>
                  <a:lnTo>
                    <a:pt x="24" y="80"/>
                  </a:lnTo>
                  <a:lnTo>
                    <a:pt x="18" y="76"/>
                  </a:lnTo>
                  <a:lnTo>
                    <a:pt x="10" y="74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2" y="54"/>
                  </a:lnTo>
                  <a:lnTo>
                    <a:pt x="10" y="52"/>
                  </a:lnTo>
                  <a:lnTo>
                    <a:pt x="16" y="52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48" y="42"/>
                  </a:lnTo>
                  <a:lnTo>
                    <a:pt x="46" y="36"/>
                  </a:lnTo>
                  <a:lnTo>
                    <a:pt x="48" y="32"/>
                  </a:lnTo>
                  <a:lnTo>
                    <a:pt x="54" y="30"/>
                  </a:lnTo>
                  <a:lnTo>
                    <a:pt x="58" y="32"/>
                  </a:lnTo>
                  <a:lnTo>
                    <a:pt x="62" y="36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4" y="36"/>
                  </a:lnTo>
                  <a:lnTo>
                    <a:pt x="74" y="32"/>
                  </a:lnTo>
                  <a:lnTo>
                    <a:pt x="80" y="26"/>
                  </a:lnTo>
                  <a:lnTo>
                    <a:pt x="86" y="24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94" y="12"/>
                  </a:lnTo>
                  <a:lnTo>
                    <a:pt x="96" y="6"/>
                  </a:lnTo>
                  <a:lnTo>
                    <a:pt x="98" y="2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6" y="4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8" y="16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40" y="22"/>
                  </a:lnTo>
                  <a:lnTo>
                    <a:pt x="146" y="26"/>
                  </a:lnTo>
                  <a:lnTo>
                    <a:pt x="148" y="32"/>
                  </a:lnTo>
                  <a:lnTo>
                    <a:pt x="154" y="36"/>
                  </a:lnTo>
                  <a:lnTo>
                    <a:pt x="162" y="32"/>
                  </a:lnTo>
                  <a:lnTo>
                    <a:pt x="168" y="30"/>
                  </a:lnTo>
                  <a:lnTo>
                    <a:pt x="174" y="32"/>
                  </a:lnTo>
                  <a:lnTo>
                    <a:pt x="178" y="36"/>
                  </a:lnTo>
                  <a:lnTo>
                    <a:pt x="182" y="40"/>
                  </a:lnTo>
                  <a:lnTo>
                    <a:pt x="190" y="40"/>
                  </a:lnTo>
                  <a:lnTo>
                    <a:pt x="196" y="44"/>
                  </a:lnTo>
                  <a:lnTo>
                    <a:pt x="194" y="54"/>
                  </a:lnTo>
                  <a:lnTo>
                    <a:pt x="190" y="64"/>
                  </a:lnTo>
                  <a:lnTo>
                    <a:pt x="190" y="68"/>
                  </a:lnTo>
                  <a:lnTo>
                    <a:pt x="188" y="72"/>
                  </a:lnTo>
                  <a:lnTo>
                    <a:pt x="180" y="76"/>
                  </a:lnTo>
                  <a:lnTo>
                    <a:pt x="172" y="82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64" y="98"/>
                  </a:lnTo>
                  <a:lnTo>
                    <a:pt x="168" y="104"/>
                  </a:lnTo>
                  <a:lnTo>
                    <a:pt x="176" y="106"/>
                  </a:lnTo>
                  <a:lnTo>
                    <a:pt x="184" y="106"/>
                  </a:lnTo>
                  <a:lnTo>
                    <a:pt x="182" y="116"/>
                  </a:lnTo>
                  <a:lnTo>
                    <a:pt x="180" y="122"/>
                  </a:lnTo>
                  <a:lnTo>
                    <a:pt x="174" y="126"/>
                  </a:lnTo>
                  <a:lnTo>
                    <a:pt x="172" y="132"/>
                  </a:lnTo>
                  <a:lnTo>
                    <a:pt x="174" y="136"/>
                  </a:lnTo>
                  <a:lnTo>
                    <a:pt x="176" y="140"/>
                  </a:lnTo>
                  <a:lnTo>
                    <a:pt x="182" y="144"/>
                  </a:lnTo>
                  <a:lnTo>
                    <a:pt x="186" y="148"/>
                  </a:lnTo>
                  <a:lnTo>
                    <a:pt x="190" y="154"/>
                  </a:lnTo>
                  <a:lnTo>
                    <a:pt x="186" y="156"/>
                  </a:lnTo>
                  <a:lnTo>
                    <a:pt x="180" y="160"/>
                  </a:lnTo>
                  <a:lnTo>
                    <a:pt x="176" y="164"/>
                  </a:lnTo>
                  <a:lnTo>
                    <a:pt x="170" y="170"/>
                  </a:lnTo>
                  <a:lnTo>
                    <a:pt x="158" y="170"/>
                  </a:lnTo>
                  <a:lnTo>
                    <a:pt x="152" y="166"/>
                  </a:lnTo>
                  <a:lnTo>
                    <a:pt x="148" y="162"/>
                  </a:lnTo>
                  <a:lnTo>
                    <a:pt x="138" y="156"/>
                  </a:lnTo>
                  <a:lnTo>
                    <a:pt x="134" y="154"/>
                  </a:lnTo>
                  <a:lnTo>
                    <a:pt x="126" y="160"/>
                  </a:lnTo>
                  <a:lnTo>
                    <a:pt x="124" y="164"/>
                  </a:lnTo>
                  <a:lnTo>
                    <a:pt x="124" y="166"/>
                  </a:lnTo>
                  <a:lnTo>
                    <a:pt x="122" y="174"/>
                  </a:lnTo>
                  <a:lnTo>
                    <a:pt x="118" y="182"/>
                  </a:lnTo>
                  <a:lnTo>
                    <a:pt x="112" y="184"/>
                  </a:lnTo>
                  <a:lnTo>
                    <a:pt x="102" y="186"/>
                  </a:lnTo>
                  <a:lnTo>
                    <a:pt x="94" y="184"/>
                  </a:lnTo>
                  <a:lnTo>
                    <a:pt x="90" y="182"/>
                  </a:lnTo>
                  <a:lnTo>
                    <a:pt x="86" y="178"/>
                  </a:lnTo>
                  <a:lnTo>
                    <a:pt x="80" y="176"/>
                  </a:lnTo>
                  <a:lnTo>
                    <a:pt x="76" y="176"/>
                  </a:lnTo>
                  <a:lnTo>
                    <a:pt x="70" y="178"/>
                  </a:lnTo>
                  <a:lnTo>
                    <a:pt x="62" y="176"/>
                  </a:lnTo>
                  <a:lnTo>
                    <a:pt x="56" y="172"/>
                  </a:lnTo>
                  <a:lnTo>
                    <a:pt x="50" y="168"/>
                  </a:lnTo>
                  <a:lnTo>
                    <a:pt x="46" y="164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7" name="Freeform 514"/>
            <p:cNvSpPr>
              <a:spLocks/>
            </p:cNvSpPr>
            <p:nvPr/>
          </p:nvSpPr>
          <p:spPr bwMode="ltGray">
            <a:xfrm>
              <a:off x="4178300" y="1695450"/>
              <a:ext cx="614363" cy="617538"/>
            </a:xfrm>
            <a:custGeom>
              <a:avLst/>
              <a:gdLst/>
              <a:ahLst/>
              <a:cxnLst>
                <a:cxn ang="0">
                  <a:pos x="360" y="44"/>
                </a:cxn>
                <a:cxn ang="0">
                  <a:pos x="378" y="46"/>
                </a:cxn>
                <a:cxn ang="0">
                  <a:pos x="388" y="38"/>
                </a:cxn>
                <a:cxn ang="0">
                  <a:pos x="368" y="38"/>
                </a:cxn>
                <a:cxn ang="0">
                  <a:pos x="348" y="36"/>
                </a:cxn>
                <a:cxn ang="0">
                  <a:pos x="344" y="32"/>
                </a:cxn>
                <a:cxn ang="0">
                  <a:pos x="350" y="18"/>
                </a:cxn>
                <a:cxn ang="0">
                  <a:pos x="334" y="8"/>
                </a:cxn>
                <a:cxn ang="0">
                  <a:pos x="316" y="18"/>
                </a:cxn>
                <a:cxn ang="0">
                  <a:pos x="316" y="4"/>
                </a:cxn>
                <a:cxn ang="0">
                  <a:pos x="294" y="8"/>
                </a:cxn>
                <a:cxn ang="0">
                  <a:pos x="284" y="18"/>
                </a:cxn>
                <a:cxn ang="0">
                  <a:pos x="278" y="32"/>
                </a:cxn>
                <a:cxn ang="0">
                  <a:pos x="278" y="14"/>
                </a:cxn>
                <a:cxn ang="0">
                  <a:pos x="276" y="2"/>
                </a:cxn>
                <a:cxn ang="0">
                  <a:pos x="262" y="14"/>
                </a:cxn>
                <a:cxn ang="0">
                  <a:pos x="250" y="12"/>
                </a:cxn>
                <a:cxn ang="0">
                  <a:pos x="238" y="6"/>
                </a:cxn>
                <a:cxn ang="0">
                  <a:pos x="226" y="22"/>
                </a:cxn>
                <a:cxn ang="0">
                  <a:pos x="210" y="36"/>
                </a:cxn>
                <a:cxn ang="0">
                  <a:pos x="194" y="32"/>
                </a:cxn>
                <a:cxn ang="0">
                  <a:pos x="178" y="40"/>
                </a:cxn>
                <a:cxn ang="0">
                  <a:pos x="164" y="50"/>
                </a:cxn>
                <a:cxn ang="0">
                  <a:pos x="156" y="62"/>
                </a:cxn>
                <a:cxn ang="0">
                  <a:pos x="138" y="52"/>
                </a:cxn>
                <a:cxn ang="0">
                  <a:pos x="132" y="68"/>
                </a:cxn>
                <a:cxn ang="0">
                  <a:pos x="126" y="78"/>
                </a:cxn>
                <a:cxn ang="0">
                  <a:pos x="116" y="90"/>
                </a:cxn>
                <a:cxn ang="0">
                  <a:pos x="138" y="80"/>
                </a:cxn>
                <a:cxn ang="0">
                  <a:pos x="152" y="84"/>
                </a:cxn>
                <a:cxn ang="0">
                  <a:pos x="138" y="92"/>
                </a:cxn>
                <a:cxn ang="0">
                  <a:pos x="132" y="106"/>
                </a:cxn>
                <a:cxn ang="0">
                  <a:pos x="118" y="118"/>
                </a:cxn>
                <a:cxn ang="0">
                  <a:pos x="112" y="144"/>
                </a:cxn>
                <a:cxn ang="0">
                  <a:pos x="100" y="160"/>
                </a:cxn>
                <a:cxn ang="0">
                  <a:pos x="90" y="172"/>
                </a:cxn>
                <a:cxn ang="0">
                  <a:pos x="76" y="178"/>
                </a:cxn>
                <a:cxn ang="0">
                  <a:pos x="66" y="198"/>
                </a:cxn>
                <a:cxn ang="0">
                  <a:pos x="50" y="198"/>
                </a:cxn>
                <a:cxn ang="0">
                  <a:pos x="58" y="212"/>
                </a:cxn>
                <a:cxn ang="0">
                  <a:pos x="42" y="214"/>
                </a:cxn>
                <a:cxn ang="0">
                  <a:pos x="24" y="228"/>
                </a:cxn>
                <a:cxn ang="0">
                  <a:pos x="4" y="234"/>
                </a:cxn>
                <a:cxn ang="0">
                  <a:pos x="6" y="260"/>
                </a:cxn>
                <a:cxn ang="0">
                  <a:pos x="8" y="282"/>
                </a:cxn>
                <a:cxn ang="0">
                  <a:pos x="8" y="306"/>
                </a:cxn>
                <a:cxn ang="0">
                  <a:pos x="18" y="328"/>
                </a:cxn>
                <a:cxn ang="0">
                  <a:pos x="52" y="334"/>
                </a:cxn>
                <a:cxn ang="0">
                  <a:pos x="82" y="312"/>
                </a:cxn>
                <a:cxn ang="0">
                  <a:pos x="110" y="318"/>
                </a:cxn>
                <a:cxn ang="0">
                  <a:pos x="120" y="214"/>
                </a:cxn>
                <a:cxn ang="0">
                  <a:pos x="182" y="134"/>
                </a:cxn>
                <a:cxn ang="0">
                  <a:pos x="290" y="86"/>
                </a:cxn>
                <a:cxn ang="0">
                  <a:pos x="334" y="54"/>
                </a:cxn>
              </a:cxnLst>
              <a:rect l="0" t="0" r="r" b="b"/>
              <a:pathLst>
                <a:path w="389" h="341">
                  <a:moveTo>
                    <a:pt x="334" y="54"/>
                  </a:moveTo>
                  <a:lnTo>
                    <a:pt x="338" y="54"/>
                  </a:lnTo>
                  <a:lnTo>
                    <a:pt x="360" y="44"/>
                  </a:lnTo>
                  <a:lnTo>
                    <a:pt x="366" y="44"/>
                  </a:lnTo>
                  <a:lnTo>
                    <a:pt x="372" y="46"/>
                  </a:lnTo>
                  <a:lnTo>
                    <a:pt x="378" y="46"/>
                  </a:lnTo>
                  <a:lnTo>
                    <a:pt x="384" y="46"/>
                  </a:lnTo>
                  <a:lnTo>
                    <a:pt x="388" y="44"/>
                  </a:lnTo>
                  <a:lnTo>
                    <a:pt x="388" y="38"/>
                  </a:lnTo>
                  <a:lnTo>
                    <a:pt x="382" y="36"/>
                  </a:lnTo>
                  <a:lnTo>
                    <a:pt x="376" y="36"/>
                  </a:lnTo>
                  <a:lnTo>
                    <a:pt x="368" y="38"/>
                  </a:lnTo>
                  <a:lnTo>
                    <a:pt x="364" y="38"/>
                  </a:lnTo>
                  <a:lnTo>
                    <a:pt x="358" y="38"/>
                  </a:lnTo>
                  <a:lnTo>
                    <a:pt x="348" y="36"/>
                  </a:lnTo>
                  <a:lnTo>
                    <a:pt x="342" y="38"/>
                  </a:lnTo>
                  <a:lnTo>
                    <a:pt x="338" y="34"/>
                  </a:lnTo>
                  <a:lnTo>
                    <a:pt x="344" y="32"/>
                  </a:lnTo>
                  <a:lnTo>
                    <a:pt x="348" y="28"/>
                  </a:lnTo>
                  <a:lnTo>
                    <a:pt x="352" y="24"/>
                  </a:lnTo>
                  <a:lnTo>
                    <a:pt x="350" y="18"/>
                  </a:lnTo>
                  <a:lnTo>
                    <a:pt x="346" y="14"/>
                  </a:lnTo>
                  <a:lnTo>
                    <a:pt x="340" y="10"/>
                  </a:lnTo>
                  <a:lnTo>
                    <a:pt x="334" y="8"/>
                  </a:lnTo>
                  <a:lnTo>
                    <a:pt x="324" y="8"/>
                  </a:lnTo>
                  <a:lnTo>
                    <a:pt x="320" y="14"/>
                  </a:lnTo>
                  <a:lnTo>
                    <a:pt x="316" y="18"/>
                  </a:lnTo>
                  <a:lnTo>
                    <a:pt x="312" y="18"/>
                  </a:lnTo>
                  <a:lnTo>
                    <a:pt x="312" y="8"/>
                  </a:lnTo>
                  <a:lnTo>
                    <a:pt x="316" y="4"/>
                  </a:lnTo>
                  <a:lnTo>
                    <a:pt x="312" y="0"/>
                  </a:lnTo>
                  <a:lnTo>
                    <a:pt x="308" y="2"/>
                  </a:lnTo>
                  <a:lnTo>
                    <a:pt x="294" y="8"/>
                  </a:lnTo>
                  <a:lnTo>
                    <a:pt x="292" y="8"/>
                  </a:lnTo>
                  <a:lnTo>
                    <a:pt x="286" y="14"/>
                  </a:lnTo>
                  <a:lnTo>
                    <a:pt x="284" y="18"/>
                  </a:lnTo>
                  <a:lnTo>
                    <a:pt x="282" y="22"/>
                  </a:lnTo>
                  <a:lnTo>
                    <a:pt x="282" y="30"/>
                  </a:lnTo>
                  <a:lnTo>
                    <a:pt x="278" y="32"/>
                  </a:lnTo>
                  <a:lnTo>
                    <a:pt x="274" y="28"/>
                  </a:lnTo>
                  <a:lnTo>
                    <a:pt x="274" y="20"/>
                  </a:lnTo>
                  <a:lnTo>
                    <a:pt x="278" y="14"/>
                  </a:lnTo>
                  <a:lnTo>
                    <a:pt x="280" y="8"/>
                  </a:lnTo>
                  <a:lnTo>
                    <a:pt x="284" y="2"/>
                  </a:lnTo>
                  <a:lnTo>
                    <a:pt x="276" y="2"/>
                  </a:lnTo>
                  <a:lnTo>
                    <a:pt x="270" y="4"/>
                  </a:lnTo>
                  <a:lnTo>
                    <a:pt x="264" y="10"/>
                  </a:lnTo>
                  <a:lnTo>
                    <a:pt x="262" y="14"/>
                  </a:lnTo>
                  <a:lnTo>
                    <a:pt x="258" y="18"/>
                  </a:lnTo>
                  <a:lnTo>
                    <a:pt x="252" y="18"/>
                  </a:lnTo>
                  <a:lnTo>
                    <a:pt x="250" y="12"/>
                  </a:lnTo>
                  <a:lnTo>
                    <a:pt x="248" y="8"/>
                  </a:lnTo>
                  <a:lnTo>
                    <a:pt x="244" y="6"/>
                  </a:lnTo>
                  <a:lnTo>
                    <a:pt x="238" y="6"/>
                  </a:lnTo>
                  <a:lnTo>
                    <a:pt x="234" y="12"/>
                  </a:lnTo>
                  <a:lnTo>
                    <a:pt x="230" y="18"/>
                  </a:lnTo>
                  <a:lnTo>
                    <a:pt x="226" y="22"/>
                  </a:lnTo>
                  <a:lnTo>
                    <a:pt x="222" y="28"/>
                  </a:lnTo>
                  <a:lnTo>
                    <a:pt x="218" y="32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6"/>
                  </a:lnTo>
                  <a:lnTo>
                    <a:pt x="194" y="32"/>
                  </a:lnTo>
                  <a:lnTo>
                    <a:pt x="186" y="32"/>
                  </a:lnTo>
                  <a:lnTo>
                    <a:pt x="182" y="34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68" y="46"/>
                  </a:lnTo>
                  <a:lnTo>
                    <a:pt x="164" y="50"/>
                  </a:lnTo>
                  <a:lnTo>
                    <a:pt x="164" y="56"/>
                  </a:lnTo>
                  <a:lnTo>
                    <a:pt x="164" y="62"/>
                  </a:lnTo>
                  <a:lnTo>
                    <a:pt x="156" y="62"/>
                  </a:lnTo>
                  <a:lnTo>
                    <a:pt x="150" y="60"/>
                  </a:lnTo>
                  <a:lnTo>
                    <a:pt x="148" y="54"/>
                  </a:lnTo>
                  <a:lnTo>
                    <a:pt x="138" y="52"/>
                  </a:lnTo>
                  <a:lnTo>
                    <a:pt x="132" y="56"/>
                  </a:lnTo>
                  <a:lnTo>
                    <a:pt x="130" y="62"/>
                  </a:lnTo>
                  <a:lnTo>
                    <a:pt x="132" y="68"/>
                  </a:lnTo>
                  <a:lnTo>
                    <a:pt x="136" y="74"/>
                  </a:lnTo>
                  <a:lnTo>
                    <a:pt x="134" y="78"/>
                  </a:lnTo>
                  <a:lnTo>
                    <a:pt x="126" y="78"/>
                  </a:lnTo>
                  <a:lnTo>
                    <a:pt x="122" y="78"/>
                  </a:lnTo>
                  <a:lnTo>
                    <a:pt x="112" y="86"/>
                  </a:lnTo>
                  <a:lnTo>
                    <a:pt x="116" y="90"/>
                  </a:lnTo>
                  <a:lnTo>
                    <a:pt x="126" y="88"/>
                  </a:lnTo>
                  <a:lnTo>
                    <a:pt x="132" y="86"/>
                  </a:lnTo>
                  <a:lnTo>
                    <a:pt x="138" y="80"/>
                  </a:lnTo>
                  <a:lnTo>
                    <a:pt x="148" y="78"/>
                  </a:lnTo>
                  <a:lnTo>
                    <a:pt x="152" y="80"/>
                  </a:lnTo>
                  <a:lnTo>
                    <a:pt x="152" y="84"/>
                  </a:lnTo>
                  <a:lnTo>
                    <a:pt x="146" y="88"/>
                  </a:lnTo>
                  <a:lnTo>
                    <a:pt x="140" y="90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36" y="102"/>
                  </a:lnTo>
                  <a:lnTo>
                    <a:pt x="132" y="106"/>
                  </a:lnTo>
                  <a:lnTo>
                    <a:pt x="126" y="108"/>
                  </a:lnTo>
                  <a:lnTo>
                    <a:pt x="120" y="114"/>
                  </a:lnTo>
                  <a:lnTo>
                    <a:pt x="118" y="118"/>
                  </a:lnTo>
                  <a:lnTo>
                    <a:pt x="112" y="126"/>
                  </a:lnTo>
                  <a:lnTo>
                    <a:pt x="110" y="134"/>
                  </a:lnTo>
                  <a:lnTo>
                    <a:pt x="112" y="144"/>
                  </a:lnTo>
                  <a:lnTo>
                    <a:pt x="106" y="148"/>
                  </a:lnTo>
                  <a:lnTo>
                    <a:pt x="102" y="152"/>
                  </a:lnTo>
                  <a:lnTo>
                    <a:pt x="100" y="160"/>
                  </a:lnTo>
                  <a:lnTo>
                    <a:pt x="94" y="164"/>
                  </a:lnTo>
                  <a:lnTo>
                    <a:pt x="92" y="168"/>
                  </a:lnTo>
                  <a:lnTo>
                    <a:pt x="90" y="172"/>
                  </a:lnTo>
                  <a:lnTo>
                    <a:pt x="88" y="176"/>
                  </a:lnTo>
                  <a:lnTo>
                    <a:pt x="82" y="176"/>
                  </a:lnTo>
                  <a:lnTo>
                    <a:pt x="76" y="178"/>
                  </a:lnTo>
                  <a:lnTo>
                    <a:pt x="76" y="186"/>
                  </a:lnTo>
                  <a:lnTo>
                    <a:pt x="72" y="190"/>
                  </a:lnTo>
                  <a:lnTo>
                    <a:pt x="66" y="198"/>
                  </a:lnTo>
                  <a:lnTo>
                    <a:pt x="60" y="196"/>
                  </a:lnTo>
                  <a:lnTo>
                    <a:pt x="56" y="196"/>
                  </a:lnTo>
                  <a:lnTo>
                    <a:pt x="50" y="198"/>
                  </a:lnTo>
                  <a:lnTo>
                    <a:pt x="52" y="206"/>
                  </a:lnTo>
                  <a:lnTo>
                    <a:pt x="56" y="208"/>
                  </a:lnTo>
                  <a:lnTo>
                    <a:pt x="58" y="212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2" y="214"/>
                  </a:lnTo>
                  <a:lnTo>
                    <a:pt x="36" y="218"/>
                  </a:lnTo>
                  <a:lnTo>
                    <a:pt x="28" y="224"/>
                  </a:lnTo>
                  <a:lnTo>
                    <a:pt x="24" y="228"/>
                  </a:lnTo>
                  <a:lnTo>
                    <a:pt x="18" y="232"/>
                  </a:lnTo>
                  <a:lnTo>
                    <a:pt x="12" y="234"/>
                  </a:lnTo>
                  <a:lnTo>
                    <a:pt x="4" y="234"/>
                  </a:lnTo>
                  <a:lnTo>
                    <a:pt x="0" y="242"/>
                  </a:lnTo>
                  <a:lnTo>
                    <a:pt x="6" y="254"/>
                  </a:lnTo>
                  <a:lnTo>
                    <a:pt x="6" y="260"/>
                  </a:lnTo>
                  <a:lnTo>
                    <a:pt x="4" y="264"/>
                  </a:lnTo>
                  <a:lnTo>
                    <a:pt x="4" y="278"/>
                  </a:lnTo>
                  <a:lnTo>
                    <a:pt x="8" y="282"/>
                  </a:lnTo>
                  <a:lnTo>
                    <a:pt x="18" y="292"/>
                  </a:lnTo>
                  <a:lnTo>
                    <a:pt x="14" y="294"/>
                  </a:lnTo>
                  <a:lnTo>
                    <a:pt x="8" y="306"/>
                  </a:lnTo>
                  <a:lnTo>
                    <a:pt x="14" y="308"/>
                  </a:lnTo>
                  <a:lnTo>
                    <a:pt x="18" y="312"/>
                  </a:lnTo>
                  <a:lnTo>
                    <a:pt x="18" y="328"/>
                  </a:lnTo>
                  <a:lnTo>
                    <a:pt x="26" y="332"/>
                  </a:lnTo>
                  <a:lnTo>
                    <a:pt x="46" y="340"/>
                  </a:lnTo>
                  <a:lnTo>
                    <a:pt x="52" y="334"/>
                  </a:lnTo>
                  <a:lnTo>
                    <a:pt x="68" y="322"/>
                  </a:lnTo>
                  <a:lnTo>
                    <a:pt x="74" y="318"/>
                  </a:lnTo>
                  <a:lnTo>
                    <a:pt x="82" y="312"/>
                  </a:lnTo>
                  <a:lnTo>
                    <a:pt x="90" y="308"/>
                  </a:lnTo>
                  <a:lnTo>
                    <a:pt x="94" y="318"/>
                  </a:lnTo>
                  <a:lnTo>
                    <a:pt x="110" y="318"/>
                  </a:lnTo>
                  <a:lnTo>
                    <a:pt x="122" y="306"/>
                  </a:lnTo>
                  <a:lnTo>
                    <a:pt x="140" y="248"/>
                  </a:lnTo>
                  <a:lnTo>
                    <a:pt x="120" y="214"/>
                  </a:lnTo>
                  <a:lnTo>
                    <a:pt x="158" y="188"/>
                  </a:lnTo>
                  <a:lnTo>
                    <a:pt x="148" y="158"/>
                  </a:lnTo>
                  <a:lnTo>
                    <a:pt x="182" y="134"/>
                  </a:lnTo>
                  <a:lnTo>
                    <a:pt x="198" y="94"/>
                  </a:lnTo>
                  <a:lnTo>
                    <a:pt x="242" y="80"/>
                  </a:lnTo>
                  <a:lnTo>
                    <a:pt x="290" y="86"/>
                  </a:lnTo>
                  <a:lnTo>
                    <a:pt x="306" y="62"/>
                  </a:lnTo>
                  <a:lnTo>
                    <a:pt x="316" y="50"/>
                  </a:lnTo>
                  <a:lnTo>
                    <a:pt x="334" y="54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8" name="Freeform 726"/>
            <p:cNvSpPr>
              <a:spLocks/>
            </p:cNvSpPr>
            <p:nvPr/>
          </p:nvSpPr>
          <p:spPr bwMode="ltGray">
            <a:xfrm>
              <a:off x="4002088" y="2678113"/>
              <a:ext cx="14287" cy="79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9" h="3">
                  <a:moveTo>
                    <a:pt x="4" y="0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89" name="Freeform 727"/>
            <p:cNvSpPr>
              <a:spLocks/>
            </p:cNvSpPr>
            <p:nvPr/>
          </p:nvSpPr>
          <p:spPr bwMode="ltGray">
            <a:xfrm>
              <a:off x="4395788" y="2586038"/>
              <a:ext cx="138112" cy="123825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30" y="62"/>
                </a:cxn>
                <a:cxn ang="0">
                  <a:pos x="38" y="68"/>
                </a:cxn>
                <a:cxn ang="0">
                  <a:pos x="42" y="62"/>
                </a:cxn>
                <a:cxn ang="0">
                  <a:pos x="42" y="54"/>
                </a:cxn>
                <a:cxn ang="0">
                  <a:pos x="48" y="50"/>
                </a:cxn>
                <a:cxn ang="0">
                  <a:pos x="54" y="54"/>
                </a:cxn>
                <a:cxn ang="0">
                  <a:pos x="56" y="54"/>
                </a:cxn>
                <a:cxn ang="0">
                  <a:pos x="62" y="56"/>
                </a:cxn>
                <a:cxn ang="0">
                  <a:pos x="86" y="26"/>
                </a:cxn>
                <a:cxn ang="0">
                  <a:pos x="72" y="16"/>
                </a:cxn>
                <a:cxn ang="0">
                  <a:pos x="50" y="16"/>
                </a:cxn>
                <a:cxn ang="0">
                  <a:pos x="48" y="10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32" y="2"/>
                </a:cxn>
                <a:cxn ang="0">
                  <a:pos x="26" y="6"/>
                </a:cxn>
                <a:cxn ang="0">
                  <a:pos x="18" y="12"/>
                </a:cxn>
                <a:cxn ang="0">
                  <a:pos x="10" y="20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22" y="64"/>
                </a:cxn>
              </a:cxnLst>
              <a:rect l="0" t="0" r="r" b="b"/>
              <a:pathLst>
                <a:path w="87" h="69">
                  <a:moveTo>
                    <a:pt x="22" y="64"/>
                  </a:moveTo>
                  <a:lnTo>
                    <a:pt x="30" y="62"/>
                  </a:lnTo>
                  <a:lnTo>
                    <a:pt x="38" y="68"/>
                  </a:lnTo>
                  <a:lnTo>
                    <a:pt x="42" y="62"/>
                  </a:lnTo>
                  <a:lnTo>
                    <a:pt x="42" y="54"/>
                  </a:lnTo>
                  <a:lnTo>
                    <a:pt x="48" y="50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62" y="56"/>
                  </a:lnTo>
                  <a:lnTo>
                    <a:pt x="86" y="26"/>
                  </a:lnTo>
                  <a:lnTo>
                    <a:pt x="72" y="16"/>
                  </a:lnTo>
                  <a:lnTo>
                    <a:pt x="50" y="16"/>
                  </a:lnTo>
                  <a:lnTo>
                    <a:pt x="48" y="10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0" y="20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22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0" name="Freeform 729"/>
            <p:cNvSpPr>
              <a:spLocks/>
            </p:cNvSpPr>
            <p:nvPr/>
          </p:nvSpPr>
          <p:spPr bwMode="ltGray">
            <a:xfrm>
              <a:off x="4483100" y="2684463"/>
              <a:ext cx="320675" cy="204787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78" y="0"/>
                </a:cxn>
                <a:cxn ang="0">
                  <a:pos x="92" y="8"/>
                </a:cxn>
                <a:cxn ang="0">
                  <a:pos x="100" y="12"/>
                </a:cxn>
                <a:cxn ang="0">
                  <a:pos x="114" y="10"/>
                </a:cxn>
                <a:cxn ang="0">
                  <a:pos x="132" y="22"/>
                </a:cxn>
                <a:cxn ang="0">
                  <a:pos x="146" y="10"/>
                </a:cxn>
                <a:cxn ang="0">
                  <a:pos x="158" y="4"/>
                </a:cxn>
                <a:cxn ang="0">
                  <a:pos x="164" y="12"/>
                </a:cxn>
                <a:cxn ang="0">
                  <a:pos x="174" y="22"/>
                </a:cxn>
                <a:cxn ang="0">
                  <a:pos x="180" y="34"/>
                </a:cxn>
                <a:cxn ang="0">
                  <a:pos x="180" y="48"/>
                </a:cxn>
                <a:cxn ang="0">
                  <a:pos x="186" y="62"/>
                </a:cxn>
                <a:cxn ang="0">
                  <a:pos x="202" y="70"/>
                </a:cxn>
                <a:cxn ang="0">
                  <a:pos x="200" y="88"/>
                </a:cxn>
                <a:cxn ang="0">
                  <a:pos x="190" y="88"/>
                </a:cxn>
                <a:cxn ang="0">
                  <a:pos x="184" y="108"/>
                </a:cxn>
                <a:cxn ang="0">
                  <a:pos x="172" y="110"/>
                </a:cxn>
                <a:cxn ang="0">
                  <a:pos x="164" y="100"/>
                </a:cxn>
                <a:cxn ang="0">
                  <a:pos x="152" y="98"/>
                </a:cxn>
                <a:cxn ang="0">
                  <a:pos x="138" y="106"/>
                </a:cxn>
                <a:cxn ang="0">
                  <a:pos x="122" y="110"/>
                </a:cxn>
                <a:cxn ang="0">
                  <a:pos x="100" y="112"/>
                </a:cxn>
                <a:cxn ang="0">
                  <a:pos x="96" y="96"/>
                </a:cxn>
                <a:cxn ang="0">
                  <a:pos x="86" y="86"/>
                </a:cxn>
                <a:cxn ang="0">
                  <a:pos x="78" y="78"/>
                </a:cxn>
                <a:cxn ang="0">
                  <a:pos x="72" y="70"/>
                </a:cxn>
                <a:cxn ang="0">
                  <a:pos x="68" y="62"/>
                </a:cxn>
                <a:cxn ang="0">
                  <a:pos x="66" y="54"/>
                </a:cxn>
                <a:cxn ang="0">
                  <a:pos x="56" y="54"/>
                </a:cxn>
                <a:cxn ang="0">
                  <a:pos x="50" y="62"/>
                </a:cxn>
                <a:cxn ang="0">
                  <a:pos x="28" y="62"/>
                </a:cxn>
                <a:cxn ang="0">
                  <a:pos x="10" y="56"/>
                </a:cxn>
                <a:cxn ang="0">
                  <a:pos x="0" y="42"/>
                </a:cxn>
              </a:cxnLst>
              <a:rect l="0" t="0" r="r" b="b"/>
              <a:pathLst>
                <a:path w="203" h="113">
                  <a:moveTo>
                    <a:pt x="0" y="42"/>
                  </a:moveTo>
                  <a:lnTo>
                    <a:pt x="6" y="3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88" y="4"/>
                  </a:lnTo>
                  <a:lnTo>
                    <a:pt x="92" y="8"/>
                  </a:lnTo>
                  <a:lnTo>
                    <a:pt x="96" y="10"/>
                  </a:lnTo>
                  <a:lnTo>
                    <a:pt x="100" y="12"/>
                  </a:lnTo>
                  <a:lnTo>
                    <a:pt x="108" y="12"/>
                  </a:lnTo>
                  <a:lnTo>
                    <a:pt x="114" y="10"/>
                  </a:lnTo>
                  <a:lnTo>
                    <a:pt x="124" y="12"/>
                  </a:lnTo>
                  <a:lnTo>
                    <a:pt x="132" y="22"/>
                  </a:lnTo>
                  <a:lnTo>
                    <a:pt x="138" y="18"/>
                  </a:lnTo>
                  <a:lnTo>
                    <a:pt x="146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62" y="6"/>
                  </a:lnTo>
                  <a:lnTo>
                    <a:pt x="164" y="12"/>
                  </a:lnTo>
                  <a:lnTo>
                    <a:pt x="170" y="20"/>
                  </a:lnTo>
                  <a:lnTo>
                    <a:pt x="174" y="22"/>
                  </a:lnTo>
                  <a:lnTo>
                    <a:pt x="178" y="26"/>
                  </a:lnTo>
                  <a:lnTo>
                    <a:pt x="180" y="34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80" y="58"/>
                  </a:lnTo>
                  <a:lnTo>
                    <a:pt x="186" y="62"/>
                  </a:lnTo>
                  <a:lnTo>
                    <a:pt x="196" y="64"/>
                  </a:lnTo>
                  <a:lnTo>
                    <a:pt x="202" y="70"/>
                  </a:lnTo>
                  <a:lnTo>
                    <a:pt x="200" y="82"/>
                  </a:lnTo>
                  <a:lnTo>
                    <a:pt x="200" y="88"/>
                  </a:lnTo>
                  <a:lnTo>
                    <a:pt x="194" y="88"/>
                  </a:lnTo>
                  <a:lnTo>
                    <a:pt x="190" y="88"/>
                  </a:lnTo>
                  <a:lnTo>
                    <a:pt x="186" y="96"/>
                  </a:lnTo>
                  <a:lnTo>
                    <a:pt x="184" y="108"/>
                  </a:lnTo>
                  <a:lnTo>
                    <a:pt x="182" y="112"/>
                  </a:lnTo>
                  <a:lnTo>
                    <a:pt x="172" y="110"/>
                  </a:lnTo>
                  <a:lnTo>
                    <a:pt x="166" y="108"/>
                  </a:lnTo>
                  <a:lnTo>
                    <a:pt x="164" y="100"/>
                  </a:lnTo>
                  <a:lnTo>
                    <a:pt x="158" y="96"/>
                  </a:lnTo>
                  <a:lnTo>
                    <a:pt x="152" y="98"/>
                  </a:lnTo>
                  <a:lnTo>
                    <a:pt x="144" y="102"/>
                  </a:lnTo>
                  <a:lnTo>
                    <a:pt x="138" y="106"/>
                  </a:lnTo>
                  <a:lnTo>
                    <a:pt x="134" y="110"/>
                  </a:lnTo>
                  <a:lnTo>
                    <a:pt x="122" y="110"/>
                  </a:lnTo>
                  <a:lnTo>
                    <a:pt x="106" y="108"/>
                  </a:lnTo>
                  <a:lnTo>
                    <a:pt x="100" y="112"/>
                  </a:lnTo>
                  <a:lnTo>
                    <a:pt x="96" y="108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86" y="86"/>
                  </a:lnTo>
                  <a:lnTo>
                    <a:pt x="82" y="82"/>
                  </a:lnTo>
                  <a:lnTo>
                    <a:pt x="78" y="78"/>
                  </a:lnTo>
                  <a:lnTo>
                    <a:pt x="74" y="74"/>
                  </a:lnTo>
                  <a:lnTo>
                    <a:pt x="72" y="7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8" y="58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56" y="54"/>
                  </a:lnTo>
                  <a:lnTo>
                    <a:pt x="52" y="56"/>
                  </a:lnTo>
                  <a:lnTo>
                    <a:pt x="50" y="62"/>
                  </a:lnTo>
                  <a:lnTo>
                    <a:pt x="46" y="64"/>
                  </a:lnTo>
                  <a:lnTo>
                    <a:pt x="28" y="62"/>
                  </a:lnTo>
                  <a:lnTo>
                    <a:pt x="22" y="60"/>
                  </a:lnTo>
                  <a:lnTo>
                    <a:pt x="10" y="56"/>
                  </a:lnTo>
                  <a:lnTo>
                    <a:pt x="8" y="48"/>
                  </a:lnTo>
                  <a:lnTo>
                    <a:pt x="0" y="4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1" name="Freeform 730"/>
            <p:cNvSpPr>
              <a:spLocks/>
            </p:cNvSpPr>
            <p:nvPr/>
          </p:nvSpPr>
          <p:spPr bwMode="ltGray">
            <a:xfrm>
              <a:off x="4519613" y="2903538"/>
              <a:ext cx="65087" cy="128587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16" y="66"/>
                </a:cxn>
                <a:cxn ang="0">
                  <a:pos x="6" y="5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8"/>
                </a:cxn>
                <a:cxn ang="0">
                  <a:pos x="4" y="26"/>
                </a:cxn>
                <a:cxn ang="0">
                  <a:pos x="0" y="8"/>
                </a:cxn>
                <a:cxn ang="0">
                  <a:pos x="14" y="2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38" y="16"/>
                </a:cxn>
                <a:cxn ang="0">
                  <a:pos x="40" y="26"/>
                </a:cxn>
                <a:cxn ang="0">
                  <a:pos x="40" y="38"/>
                </a:cxn>
                <a:cxn ang="0">
                  <a:pos x="40" y="46"/>
                </a:cxn>
                <a:cxn ang="0">
                  <a:pos x="36" y="52"/>
                </a:cxn>
                <a:cxn ang="0">
                  <a:pos x="36" y="54"/>
                </a:cxn>
                <a:cxn ang="0">
                  <a:pos x="28" y="66"/>
                </a:cxn>
                <a:cxn ang="0">
                  <a:pos x="22" y="70"/>
                </a:cxn>
              </a:cxnLst>
              <a:rect l="0" t="0" r="r" b="b"/>
              <a:pathLst>
                <a:path w="41" h="71">
                  <a:moveTo>
                    <a:pt x="22" y="70"/>
                  </a:moveTo>
                  <a:lnTo>
                    <a:pt x="16" y="66"/>
                  </a:lnTo>
                  <a:lnTo>
                    <a:pt x="6" y="5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0" y="8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38" y="1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40" y="46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28" y="66"/>
                  </a:lnTo>
                  <a:lnTo>
                    <a:pt x="22" y="7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2" name="Freeform 731"/>
            <p:cNvSpPr>
              <a:spLocks/>
            </p:cNvSpPr>
            <p:nvPr/>
          </p:nvSpPr>
          <p:spPr bwMode="ltGray">
            <a:xfrm>
              <a:off x="4402138" y="2763838"/>
              <a:ext cx="246062" cy="22225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8"/>
                </a:cxn>
                <a:cxn ang="0">
                  <a:pos x="108" y="8"/>
                </a:cxn>
                <a:cxn ang="0">
                  <a:pos x="120" y="10"/>
                </a:cxn>
                <a:cxn ang="0">
                  <a:pos x="124" y="16"/>
                </a:cxn>
                <a:cxn ang="0">
                  <a:pos x="124" y="24"/>
                </a:cxn>
                <a:cxn ang="0">
                  <a:pos x="128" y="28"/>
                </a:cxn>
                <a:cxn ang="0">
                  <a:pos x="130" y="32"/>
                </a:cxn>
                <a:cxn ang="0">
                  <a:pos x="134" y="38"/>
                </a:cxn>
                <a:cxn ang="0">
                  <a:pos x="140" y="40"/>
                </a:cxn>
                <a:cxn ang="0">
                  <a:pos x="146" y="42"/>
                </a:cxn>
                <a:cxn ang="0">
                  <a:pos x="148" y="46"/>
                </a:cxn>
                <a:cxn ang="0">
                  <a:pos x="150" y="50"/>
                </a:cxn>
                <a:cxn ang="0">
                  <a:pos x="148" y="56"/>
                </a:cxn>
                <a:cxn ang="0">
                  <a:pos x="146" y="64"/>
                </a:cxn>
                <a:cxn ang="0">
                  <a:pos x="148" y="72"/>
                </a:cxn>
                <a:cxn ang="0">
                  <a:pos x="150" y="76"/>
                </a:cxn>
                <a:cxn ang="0">
                  <a:pos x="148" y="82"/>
                </a:cxn>
                <a:cxn ang="0">
                  <a:pos x="146" y="86"/>
                </a:cxn>
                <a:cxn ang="0">
                  <a:pos x="146" y="94"/>
                </a:cxn>
                <a:cxn ang="0">
                  <a:pos x="150" y="100"/>
                </a:cxn>
                <a:cxn ang="0">
                  <a:pos x="152" y="106"/>
                </a:cxn>
                <a:cxn ang="0">
                  <a:pos x="156" y="114"/>
                </a:cxn>
                <a:cxn ang="0">
                  <a:pos x="152" y="118"/>
                </a:cxn>
                <a:cxn ang="0">
                  <a:pos x="146" y="120"/>
                </a:cxn>
                <a:cxn ang="0">
                  <a:pos x="138" y="120"/>
                </a:cxn>
                <a:cxn ang="0">
                  <a:pos x="132" y="122"/>
                </a:cxn>
                <a:cxn ang="0">
                  <a:pos x="128" y="122"/>
                </a:cxn>
                <a:cxn ang="0">
                  <a:pos x="122" y="116"/>
                </a:cxn>
                <a:cxn ang="0">
                  <a:pos x="122" y="108"/>
                </a:cxn>
                <a:cxn ang="0">
                  <a:pos x="122" y="104"/>
                </a:cxn>
                <a:cxn ang="0">
                  <a:pos x="120" y="96"/>
                </a:cxn>
                <a:cxn ang="0">
                  <a:pos x="116" y="90"/>
                </a:cxn>
                <a:cxn ang="0">
                  <a:pos x="112" y="88"/>
                </a:cxn>
                <a:cxn ang="0">
                  <a:pos x="106" y="86"/>
                </a:cxn>
                <a:cxn ang="0">
                  <a:pos x="100" y="90"/>
                </a:cxn>
                <a:cxn ang="0">
                  <a:pos x="96" y="98"/>
                </a:cxn>
                <a:cxn ang="0">
                  <a:pos x="96" y="102"/>
                </a:cxn>
                <a:cxn ang="0">
                  <a:pos x="90" y="94"/>
                </a:cxn>
                <a:cxn ang="0">
                  <a:pos x="84" y="90"/>
                </a:cxn>
                <a:cxn ang="0">
                  <a:pos x="78" y="86"/>
                </a:cxn>
                <a:cxn ang="0">
                  <a:pos x="70" y="82"/>
                </a:cxn>
                <a:cxn ang="0">
                  <a:pos x="64" y="74"/>
                </a:cxn>
                <a:cxn ang="0">
                  <a:pos x="60" y="70"/>
                </a:cxn>
                <a:cxn ang="0">
                  <a:pos x="54" y="72"/>
                </a:cxn>
                <a:cxn ang="0">
                  <a:pos x="48" y="68"/>
                </a:cxn>
                <a:cxn ang="0">
                  <a:pos x="44" y="60"/>
                </a:cxn>
                <a:cxn ang="0">
                  <a:pos x="28" y="40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18" y="32"/>
                </a:cxn>
                <a:cxn ang="0">
                  <a:pos x="16" y="30"/>
                </a:cxn>
                <a:cxn ang="0">
                  <a:pos x="14" y="28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30" y="0"/>
                </a:cxn>
                <a:cxn ang="0">
                  <a:pos x="58" y="0"/>
                </a:cxn>
              </a:cxnLst>
              <a:rect l="0" t="0" r="r" b="b"/>
              <a:pathLst>
                <a:path w="157" h="123">
                  <a:moveTo>
                    <a:pt x="58" y="0"/>
                  </a:moveTo>
                  <a:lnTo>
                    <a:pt x="66" y="8"/>
                  </a:lnTo>
                  <a:lnTo>
                    <a:pt x="108" y="8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4"/>
                  </a:lnTo>
                  <a:lnTo>
                    <a:pt x="128" y="28"/>
                  </a:lnTo>
                  <a:lnTo>
                    <a:pt x="130" y="32"/>
                  </a:lnTo>
                  <a:lnTo>
                    <a:pt x="134" y="38"/>
                  </a:lnTo>
                  <a:lnTo>
                    <a:pt x="140" y="40"/>
                  </a:lnTo>
                  <a:lnTo>
                    <a:pt x="146" y="42"/>
                  </a:lnTo>
                  <a:lnTo>
                    <a:pt x="148" y="46"/>
                  </a:lnTo>
                  <a:lnTo>
                    <a:pt x="150" y="50"/>
                  </a:lnTo>
                  <a:lnTo>
                    <a:pt x="148" y="56"/>
                  </a:lnTo>
                  <a:lnTo>
                    <a:pt x="146" y="64"/>
                  </a:lnTo>
                  <a:lnTo>
                    <a:pt x="148" y="72"/>
                  </a:lnTo>
                  <a:lnTo>
                    <a:pt x="150" y="76"/>
                  </a:lnTo>
                  <a:lnTo>
                    <a:pt x="148" y="82"/>
                  </a:lnTo>
                  <a:lnTo>
                    <a:pt x="146" y="86"/>
                  </a:lnTo>
                  <a:lnTo>
                    <a:pt x="146" y="94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6" y="114"/>
                  </a:lnTo>
                  <a:lnTo>
                    <a:pt x="152" y="118"/>
                  </a:lnTo>
                  <a:lnTo>
                    <a:pt x="146" y="120"/>
                  </a:lnTo>
                  <a:lnTo>
                    <a:pt x="138" y="120"/>
                  </a:lnTo>
                  <a:lnTo>
                    <a:pt x="132" y="122"/>
                  </a:lnTo>
                  <a:lnTo>
                    <a:pt x="128" y="122"/>
                  </a:lnTo>
                  <a:lnTo>
                    <a:pt x="122" y="116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20" y="96"/>
                  </a:lnTo>
                  <a:lnTo>
                    <a:pt x="116" y="90"/>
                  </a:lnTo>
                  <a:lnTo>
                    <a:pt x="112" y="88"/>
                  </a:lnTo>
                  <a:lnTo>
                    <a:pt x="106" y="86"/>
                  </a:lnTo>
                  <a:lnTo>
                    <a:pt x="100" y="90"/>
                  </a:lnTo>
                  <a:lnTo>
                    <a:pt x="96" y="98"/>
                  </a:lnTo>
                  <a:lnTo>
                    <a:pt x="96" y="102"/>
                  </a:lnTo>
                  <a:lnTo>
                    <a:pt x="90" y="94"/>
                  </a:lnTo>
                  <a:lnTo>
                    <a:pt x="84" y="90"/>
                  </a:lnTo>
                  <a:lnTo>
                    <a:pt x="78" y="86"/>
                  </a:lnTo>
                  <a:lnTo>
                    <a:pt x="70" y="82"/>
                  </a:lnTo>
                  <a:lnTo>
                    <a:pt x="64" y="7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8" y="68"/>
                  </a:lnTo>
                  <a:lnTo>
                    <a:pt x="44" y="60"/>
                  </a:lnTo>
                  <a:lnTo>
                    <a:pt x="28" y="40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0" y="4"/>
                  </a:lnTo>
                  <a:lnTo>
                    <a:pt x="30" y="0"/>
                  </a:lnTo>
                  <a:lnTo>
                    <a:pt x="5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3" name="Freeform 732"/>
            <p:cNvSpPr>
              <a:spLocks/>
            </p:cNvSpPr>
            <p:nvPr/>
          </p:nvSpPr>
          <p:spPr bwMode="ltGray">
            <a:xfrm>
              <a:off x="4591050" y="2932113"/>
              <a:ext cx="57150" cy="539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4"/>
                </a:cxn>
                <a:cxn ang="0">
                  <a:pos x="36" y="22"/>
                </a:cxn>
                <a:cxn ang="0">
                  <a:pos x="32" y="26"/>
                </a:cxn>
                <a:cxn ang="0">
                  <a:pos x="26" y="28"/>
                </a:cxn>
                <a:cxn ang="0">
                  <a:pos x="14" y="30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2" y="10"/>
                </a:cxn>
                <a:cxn ang="0">
                  <a:pos x="0" y="4"/>
                </a:cxn>
              </a:cxnLst>
              <a:rect l="0" t="0" r="r" b="b"/>
              <a:pathLst>
                <a:path w="37" h="31">
                  <a:moveTo>
                    <a:pt x="0" y="4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6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4" name="Freeform 734"/>
            <p:cNvSpPr>
              <a:spLocks/>
            </p:cNvSpPr>
            <p:nvPr/>
          </p:nvSpPr>
          <p:spPr bwMode="ltGray">
            <a:xfrm>
              <a:off x="4430713" y="2782888"/>
              <a:ext cx="112712" cy="134937"/>
            </a:xfrm>
            <a:custGeom>
              <a:avLst/>
              <a:gdLst/>
              <a:ahLst/>
              <a:cxnLst>
                <a:cxn ang="0">
                  <a:pos x="58" y="74"/>
                </a:cxn>
                <a:cxn ang="0">
                  <a:pos x="56" y="68"/>
                </a:cxn>
                <a:cxn ang="0">
                  <a:pos x="54" y="62"/>
                </a:cxn>
                <a:cxn ang="0">
                  <a:pos x="20" y="16"/>
                </a:cxn>
                <a:cxn ang="0">
                  <a:pos x="22" y="12"/>
                </a:cxn>
                <a:cxn ang="0">
                  <a:pos x="28" y="18"/>
                </a:cxn>
                <a:cxn ang="0">
                  <a:pos x="32" y="20"/>
                </a:cxn>
                <a:cxn ang="0">
                  <a:pos x="48" y="24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2" y="14"/>
                </a:cxn>
                <a:cxn ang="0">
                  <a:pos x="56" y="12"/>
                </a:cxn>
                <a:cxn ang="0">
                  <a:pos x="46" y="6"/>
                </a:cxn>
                <a:cxn ang="0">
                  <a:pos x="42" y="0"/>
                </a:cxn>
                <a:cxn ang="0">
                  <a:pos x="18" y="6"/>
                </a:cxn>
                <a:cxn ang="0">
                  <a:pos x="12" y="12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0" y="34"/>
                </a:cxn>
                <a:cxn ang="0">
                  <a:pos x="6" y="36"/>
                </a:cxn>
                <a:cxn ang="0">
                  <a:pos x="10" y="34"/>
                </a:cxn>
                <a:cxn ang="0">
                  <a:pos x="10" y="32"/>
                </a:cxn>
                <a:cxn ang="0">
                  <a:pos x="26" y="50"/>
                </a:cxn>
                <a:cxn ang="0">
                  <a:pos x="30" y="58"/>
                </a:cxn>
                <a:cxn ang="0">
                  <a:pos x="36" y="62"/>
                </a:cxn>
                <a:cxn ang="0">
                  <a:pos x="44" y="62"/>
                </a:cxn>
                <a:cxn ang="0">
                  <a:pos x="52" y="72"/>
                </a:cxn>
                <a:cxn ang="0">
                  <a:pos x="58" y="74"/>
                </a:cxn>
              </a:cxnLst>
              <a:rect l="0" t="0" r="r" b="b"/>
              <a:pathLst>
                <a:path w="73" h="75">
                  <a:moveTo>
                    <a:pt x="58" y="74"/>
                  </a:moveTo>
                  <a:lnTo>
                    <a:pt x="56" y="68"/>
                  </a:lnTo>
                  <a:lnTo>
                    <a:pt x="54" y="62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8" y="18"/>
                  </a:lnTo>
                  <a:lnTo>
                    <a:pt x="32" y="20"/>
                  </a:lnTo>
                  <a:lnTo>
                    <a:pt x="48" y="24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2" y="14"/>
                  </a:lnTo>
                  <a:lnTo>
                    <a:pt x="56" y="12"/>
                  </a:lnTo>
                  <a:lnTo>
                    <a:pt x="46" y="6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6" y="36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26" y="50"/>
                  </a:lnTo>
                  <a:lnTo>
                    <a:pt x="30" y="58"/>
                  </a:lnTo>
                  <a:lnTo>
                    <a:pt x="36" y="62"/>
                  </a:lnTo>
                  <a:lnTo>
                    <a:pt x="44" y="62"/>
                  </a:lnTo>
                  <a:lnTo>
                    <a:pt x="52" y="72"/>
                  </a:lnTo>
                  <a:lnTo>
                    <a:pt x="58" y="7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5" name="Freeform 742"/>
            <p:cNvSpPr>
              <a:spLocks/>
            </p:cNvSpPr>
            <p:nvPr/>
          </p:nvSpPr>
          <p:spPr bwMode="ltGray">
            <a:xfrm>
              <a:off x="4629150" y="2501900"/>
              <a:ext cx="433388" cy="354013"/>
            </a:xfrm>
            <a:custGeom>
              <a:avLst/>
              <a:gdLst/>
              <a:ahLst/>
              <a:cxnLst>
                <a:cxn ang="0">
                  <a:pos x="232" y="132"/>
                </a:cxn>
                <a:cxn ang="0">
                  <a:pos x="234" y="126"/>
                </a:cxn>
                <a:cxn ang="0">
                  <a:pos x="242" y="120"/>
                </a:cxn>
                <a:cxn ang="0">
                  <a:pos x="258" y="124"/>
                </a:cxn>
                <a:cxn ang="0">
                  <a:pos x="268" y="122"/>
                </a:cxn>
                <a:cxn ang="0">
                  <a:pos x="268" y="110"/>
                </a:cxn>
                <a:cxn ang="0">
                  <a:pos x="274" y="94"/>
                </a:cxn>
                <a:cxn ang="0">
                  <a:pos x="270" y="86"/>
                </a:cxn>
                <a:cxn ang="0">
                  <a:pos x="252" y="78"/>
                </a:cxn>
                <a:cxn ang="0">
                  <a:pos x="246" y="68"/>
                </a:cxn>
                <a:cxn ang="0">
                  <a:pos x="240" y="68"/>
                </a:cxn>
                <a:cxn ang="0">
                  <a:pos x="234" y="54"/>
                </a:cxn>
                <a:cxn ang="0">
                  <a:pos x="228" y="44"/>
                </a:cxn>
                <a:cxn ang="0">
                  <a:pos x="224" y="32"/>
                </a:cxn>
                <a:cxn ang="0">
                  <a:pos x="212" y="30"/>
                </a:cxn>
                <a:cxn ang="0">
                  <a:pos x="202" y="18"/>
                </a:cxn>
                <a:cxn ang="0">
                  <a:pos x="194" y="14"/>
                </a:cxn>
                <a:cxn ang="0">
                  <a:pos x="180" y="0"/>
                </a:cxn>
                <a:cxn ang="0">
                  <a:pos x="166" y="0"/>
                </a:cxn>
                <a:cxn ang="0">
                  <a:pos x="148" y="6"/>
                </a:cxn>
                <a:cxn ang="0">
                  <a:pos x="144" y="14"/>
                </a:cxn>
                <a:cxn ang="0">
                  <a:pos x="118" y="20"/>
                </a:cxn>
                <a:cxn ang="0">
                  <a:pos x="74" y="22"/>
                </a:cxn>
                <a:cxn ang="0">
                  <a:pos x="64" y="28"/>
                </a:cxn>
                <a:cxn ang="0">
                  <a:pos x="48" y="32"/>
                </a:cxn>
                <a:cxn ang="0">
                  <a:pos x="30" y="32"/>
                </a:cxn>
                <a:cxn ang="0">
                  <a:pos x="18" y="38"/>
                </a:cxn>
                <a:cxn ang="0">
                  <a:pos x="20" y="50"/>
                </a:cxn>
                <a:cxn ang="0">
                  <a:pos x="18" y="60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94"/>
                </a:cxn>
                <a:cxn ang="0">
                  <a:pos x="0" y="106"/>
                </a:cxn>
                <a:cxn ang="0">
                  <a:pos x="6" y="112"/>
                </a:cxn>
                <a:cxn ang="0">
                  <a:pos x="22" y="112"/>
                </a:cxn>
                <a:cxn ang="0">
                  <a:pos x="38" y="122"/>
                </a:cxn>
                <a:cxn ang="0">
                  <a:pos x="50" y="116"/>
                </a:cxn>
                <a:cxn ang="0">
                  <a:pos x="58" y="106"/>
                </a:cxn>
                <a:cxn ang="0">
                  <a:pos x="68" y="106"/>
                </a:cxn>
                <a:cxn ang="0">
                  <a:pos x="70" y="112"/>
                </a:cxn>
                <a:cxn ang="0">
                  <a:pos x="78" y="120"/>
                </a:cxn>
                <a:cxn ang="0">
                  <a:pos x="84" y="124"/>
                </a:cxn>
                <a:cxn ang="0">
                  <a:pos x="94" y="126"/>
                </a:cxn>
                <a:cxn ang="0">
                  <a:pos x="110" y="140"/>
                </a:cxn>
                <a:cxn ang="0">
                  <a:pos x="120" y="150"/>
                </a:cxn>
                <a:cxn ang="0">
                  <a:pos x="142" y="148"/>
                </a:cxn>
                <a:cxn ang="0">
                  <a:pos x="150" y="168"/>
                </a:cxn>
                <a:cxn ang="0">
                  <a:pos x="164" y="190"/>
                </a:cxn>
                <a:cxn ang="0">
                  <a:pos x="180" y="194"/>
                </a:cxn>
                <a:cxn ang="0">
                  <a:pos x="206" y="178"/>
                </a:cxn>
                <a:cxn ang="0">
                  <a:pos x="190" y="166"/>
                </a:cxn>
                <a:cxn ang="0">
                  <a:pos x="180" y="152"/>
                </a:cxn>
                <a:cxn ang="0">
                  <a:pos x="202" y="142"/>
                </a:cxn>
                <a:cxn ang="0">
                  <a:pos x="232" y="132"/>
                </a:cxn>
              </a:cxnLst>
              <a:rect l="0" t="0" r="r" b="b"/>
              <a:pathLst>
                <a:path w="275" h="195">
                  <a:moveTo>
                    <a:pt x="232" y="132"/>
                  </a:moveTo>
                  <a:lnTo>
                    <a:pt x="234" y="126"/>
                  </a:lnTo>
                  <a:lnTo>
                    <a:pt x="242" y="120"/>
                  </a:lnTo>
                  <a:lnTo>
                    <a:pt x="258" y="124"/>
                  </a:lnTo>
                  <a:lnTo>
                    <a:pt x="268" y="122"/>
                  </a:lnTo>
                  <a:lnTo>
                    <a:pt x="268" y="110"/>
                  </a:lnTo>
                  <a:lnTo>
                    <a:pt x="274" y="94"/>
                  </a:lnTo>
                  <a:lnTo>
                    <a:pt x="270" y="86"/>
                  </a:lnTo>
                  <a:lnTo>
                    <a:pt x="252" y="78"/>
                  </a:lnTo>
                  <a:lnTo>
                    <a:pt x="246" y="68"/>
                  </a:lnTo>
                  <a:lnTo>
                    <a:pt x="240" y="68"/>
                  </a:lnTo>
                  <a:lnTo>
                    <a:pt x="234" y="54"/>
                  </a:lnTo>
                  <a:lnTo>
                    <a:pt x="228" y="44"/>
                  </a:lnTo>
                  <a:lnTo>
                    <a:pt x="224" y="32"/>
                  </a:lnTo>
                  <a:lnTo>
                    <a:pt x="212" y="30"/>
                  </a:lnTo>
                  <a:lnTo>
                    <a:pt x="202" y="18"/>
                  </a:lnTo>
                  <a:lnTo>
                    <a:pt x="194" y="14"/>
                  </a:lnTo>
                  <a:lnTo>
                    <a:pt x="180" y="0"/>
                  </a:lnTo>
                  <a:lnTo>
                    <a:pt x="166" y="0"/>
                  </a:lnTo>
                  <a:lnTo>
                    <a:pt x="148" y="6"/>
                  </a:lnTo>
                  <a:lnTo>
                    <a:pt x="144" y="14"/>
                  </a:lnTo>
                  <a:lnTo>
                    <a:pt x="118" y="20"/>
                  </a:lnTo>
                  <a:lnTo>
                    <a:pt x="74" y="22"/>
                  </a:lnTo>
                  <a:lnTo>
                    <a:pt x="64" y="28"/>
                  </a:lnTo>
                  <a:lnTo>
                    <a:pt x="48" y="32"/>
                  </a:lnTo>
                  <a:lnTo>
                    <a:pt x="30" y="32"/>
                  </a:lnTo>
                  <a:lnTo>
                    <a:pt x="18" y="38"/>
                  </a:lnTo>
                  <a:lnTo>
                    <a:pt x="20" y="50"/>
                  </a:lnTo>
                  <a:lnTo>
                    <a:pt x="18" y="60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6" y="112"/>
                  </a:lnTo>
                  <a:lnTo>
                    <a:pt x="22" y="112"/>
                  </a:lnTo>
                  <a:lnTo>
                    <a:pt x="38" y="122"/>
                  </a:lnTo>
                  <a:lnTo>
                    <a:pt x="50" y="116"/>
                  </a:lnTo>
                  <a:lnTo>
                    <a:pt x="58" y="106"/>
                  </a:lnTo>
                  <a:lnTo>
                    <a:pt x="68" y="106"/>
                  </a:lnTo>
                  <a:lnTo>
                    <a:pt x="70" y="112"/>
                  </a:lnTo>
                  <a:lnTo>
                    <a:pt x="78" y="120"/>
                  </a:lnTo>
                  <a:lnTo>
                    <a:pt x="84" y="124"/>
                  </a:lnTo>
                  <a:lnTo>
                    <a:pt x="94" y="126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42" y="148"/>
                  </a:lnTo>
                  <a:lnTo>
                    <a:pt x="150" y="168"/>
                  </a:lnTo>
                  <a:lnTo>
                    <a:pt x="164" y="190"/>
                  </a:lnTo>
                  <a:lnTo>
                    <a:pt x="180" y="194"/>
                  </a:lnTo>
                  <a:lnTo>
                    <a:pt x="206" y="178"/>
                  </a:lnTo>
                  <a:lnTo>
                    <a:pt x="190" y="166"/>
                  </a:lnTo>
                  <a:lnTo>
                    <a:pt x="180" y="152"/>
                  </a:lnTo>
                  <a:lnTo>
                    <a:pt x="202" y="142"/>
                  </a:lnTo>
                  <a:lnTo>
                    <a:pt x="232" y="1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6" name="Freeform 743"/>
            <p:cNvSpPr>
              <a:spLocks/>
            </p:cNvSpPr>
            <p:nvPr/>
          </p:nvSpPr>
          <p:spPr bwMode="ltGray">
            <a:xfrm>
              <a:off x="5068888" y="2901950"/>
              <a:ext cx="168275" cy="95250"/>
            </a:xfrm>
            <a:custGeom>
              <a:avLst/>
              <a:gdLst/>
              <a:ahLst/>
              <a:cxnLst>
                <a:cxn ang="0">
                  <a:pos x="106" y="36"/>
                </a:cxn>
                <a:cxn ang="0">
                  <a:pos x="89" y="26"/>
                </a:cxn>
                <a:cxn ang="0">
                  <a:pos x="76" y="19"/>
                </a:cxn>
                <a:cxn ang="0">
                  <a:pos x="67" y="9"/>
                </a:cxn>
                <a:cxn ang="0">
                  <a:pos x="58" y="0"/>
                </a:cxn>
                <a:cxn ang="0">
                  <a:pos x="58" y="14"/>
                </a:cxn>
                <a:cxn ang="0">
                  <a:pos x="52" y="17"/>
                </a:cxn>
                <a:cxn ang="0">
                  <a:pos x="45" y="17"/>
                </a:cxn>
                <a:cxn ang="0">
                  <a:pos x="39" y="9"/>
                </a:cxn>
                <a:cxn ang="0">
                  <a:pos x="28" y="9"/>
                </a:cxn>
                <a:cxn ang="0">
                  <a:pos x="20" y="9"/>
                </a:cxn>
                <a:cxn ang="0">
                  <a:pos x="9" y="7"/>
                </a:cxn>
                <a:cxn ang="0">
                  <a:pos x="0" y="16"/>
                </a:cxn>
                <a:cxn ang="0">
                  <a:pos x="13" y="26"/>
                </a:cxn>
                <a:cxn ang="0">
                  <a:pos x="33" y="47"/>
                </a:cxn>
                <a:cxn ang="0">
                  <a:pos x="45" y="52"/>
                </a:cxn>
                <a:cxn ang="0">
                  <a:pos x="54" y="49"/>
                </a:cxn>
                <a:cxn ang="0">
                  <a:pos x="58" y="38"/>
                </a:cxn>
                <a:cxn ang="0">
                  <a:pos x="69" y="38"/>
                </a:cxn>
                <a:cxn ang="0">
                  <a:pos x="82" y="43"/>
                </a:cxn>
                <a:cxn ang="0">
                  <a:pos x="89" y="42"/>
                </a:cxn>
                <a:cxn ang="0">
                  <a:pos x="106" y="36"/>
                </a:cxn>
              </a:cxnLst>
              <a:rect l="0" t="0" r="r" b="b"/>
              <a:pathLst>
                <a:path w="107" h="53">
                  <a:moveTo>
                    <a:pt x="106" y="36"/>
                  </a:moveTo>
                  <a:lnTo>
                    <a:pt x="89" y="26"/>
                  </a:lnTo>
                  <a:lnTo>
                    <a:pt x="76" y="19"/>
                  </a:lnTo>
                  <a:lnTo>
                    <a:pt x="67" y="9"/>
                  </a:lnTo>
                  <a:lnTo>
                    <a:pt x="58" y="0"/>
                  </a:lnTo>
                  <a:lnTo>
                    <a:pt x="58" y="14"/>
                  </a:lnTo>
                  <a:lnTo>
                    <a:pt x="52" y="17"/>
                  </a:lnTo>
                  <a:lnTo>
                    <a:pt x="45" y="17"/>
                  </a:lnTo>
                  <a:lnTo>
                    <a:pt x="39" y="9"/>
                  </a:lnTo>
                  <a:lnTo>
                    <a:pt x="28" y="9"/>
                  </a:lnTo>
                  <a:lnTo>
                    <a:pt x="20" y="9"/>
                  </a:lnTo>
                  <a:lnTo>
                    <a:pt x="9" y="7"/>
                  </a:lnTo>
                  <a:lnTo>
                    <a:pt x="0" y="16"/>
                  </a:lnTo>
                  <a:lnTo>
                    <a:pt x="13" y="26"/>
                  </a:lnTo>
                  <a:lnTo>
                    <a:pt x="33" y="47"/>
                  </a:lnTo>
                  <a:lnTo>
                    <a:pt x="45" y="52"/>
                  </a:lnTo>
                  <a:lnTo>
                    <a:pt x="54" y="49"/>
                  </a:lnTo>
                  <a:lnTo>
                    <a:pt x="58" y="38"/>
                  </a:lnTo>
                  <a:lnTo>
                    <a:pt x="69" y="38"/>
                  </a:lnTo>
                  <a:lnTo>
                    <a:pt x="82" y="43"/>
                  </a:lnTo>
                  <a:lnTo>
                    <a:pt x="89" y="42"/>
                  </a:lnTo>
                  <a:lnTo>
                    <a:pt x="106" y="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7" name="Freeform 744"/>
            <p:cNvSpPr>
              <a:spLocks/>
            </p:cNvSpPr>
            <p:nvPr/>
          </p:nvSpPr>
          <p:spPr bwMode="ltGray">
            <a:xfrm>
              <a:off x="5067300" y="2900363"/>
              <a:ext cx="180975" cy="111125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96" y="30"/>
                </a:cxn>
                <a:cxn ang="0">
                  <a:pos x="82" y="22"/>
                </a:cxn>
                <a:cxn ang="0">
                  <a:pos x="72" y="10"/>
                </a:cxn>
                <a:cxn ang="0">
                  <a:pos x="62" y="0"/>
                </a:cxn>
                <a:cxn ang="0">
                  <a:pos x="62" y="16"/>
                </a:cxn>
                <a:cxn ang="0">
                  <a:pos x="56" y="20"/>
                </a:cxn>
                <a:cxn ang="0">
                  <a:pos x="48" y="20"/>
                </a:cxn>
                <a:cxn ang="0">
                  <a:pos x="42" y="10"/>
                </a:cxn>
                <a:cxn ang="0">
                  <a:pos x="30" y="10"/>
                </a:cxn>
                <a:cxn ang="0">
                  <a:pos x="22" y="10"/>
                </a:cxn>
                <a:cxn ang="0">
                  <a:pos x="10" y="8"/>
                </a:cxn>
                <a:cxn ang="0">
                  <a:pos x="0" y="18"/>
                </a:cxn>
                <a:cxn ang="0">
                  <a:pos x="14" y="30"/>
                </a:cxn>
                <a:cxn ang="0">
                  <a:pos x="36" y="54"/>
                </a:cxn>
                <a:cxn ang="0">
                  <a:pos x="48" y="60"/>
                </a:cxn>
                <a:cxn ang="0">
                  <a:pos x="58" y="56"/>
                </a:cxn>
                <a:cxn ang="0">
                  <a:pos x="62" y="44"/>
                </a:cxn>
                <a:cxn ang="0">
                  <a:pos x="74" y="44"/>
                </a:cxn>
                <a:cxn ang="0">
                  <a:pos x="88" y="50"/>
                </a:cxn>
                <a:cxn ang="0">
                  <a:pos x="96" y="48"/>
                </a:cxn>
                <a:cxn ang="0">
                  <a:pos x="114" y="42"/>
                </a:cxn>
              </a:cxnLst>
              <a:rect l="0" t="0" r="r" b="b"/>
              <a:pathLst>
                <a:path w="115" h="61">
                  <a:moveTo>
                    <a:pt x="114" y="42"/>
                  </a:moveTo>
                  <a:lnTo>
                    <a:pt x="96" y="30"/>
                  </a:lnTo>
                  <a:lnTo>
                    <a:pt x="82" y="22"/>
                  </a:lnTo>
                  <a:lnTo>
                    <a:pt x="72" y="1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56" y="20"/>
                  </a:lnTo>
                  <a:lnTo>
                    <a:pt x="48" y="20"/>
                  </a:lnTo>
                  <a:lnTo>
                    <a:pt x="42" y="10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0" y="8"/>
                  </a:lnTo>
                  <a:lnTo>
                    <a:pt x="0" y="18"/>
                  </a:lnTo>
                  <a:lnTo>
                    <a:pt x="14" y="30"/>
                  </a:lnTo>
                  <a:lnTo>
                    <a:pt x="36" y="54"/>
                  </a:lnTo>
                  <a:lnTo>
                    <a:pt x="48" y="60"/>
                  </a:lnTo>
                  <a:lnTo>
                    <a:pt x="58" y="56"/>
                  </a:lnTo>
                  <a:lnTo>
                    <a:pt x="62" y="44"/>
                  </a:lnTo>
                  <a:lnTo>
                    <a:pt x="74" y="44"/>
                  </a:lnTo>
                  <a:lnTo>
                    <a:pt x="88" y="50"/>
                  </a:lnTo>
                  <a:lnTo>
                    <a:pt x="96" y="48"/>
                  </a:lnTo>
                  <a:lnTo>
                    <a:pt x="114" y="4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8" name="Freeform 745"/>
            <p:cNvSpPr>
              <a:spLocks/>
            </p:cNvSpPr>
            <p:nvPr/>
          </p:nvSpPr>
          <p:spPr bwMode="ltGray">
            <a:xfrm>
              <a:off x="8374063" y="5694363"/>
              <a:ext cx="193675" cy="13335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2" y="58"/>
                </a:cxn>
                <a:cxn ang="0">
                  <a:pos x="18" y="70"/>
                </a:cxn>
                <a:cxn ang="0">
                  <a:pos x="30" y="72"/>
                </a:cxn>
                <a:cxn ang="0">
                  <a:pos x="50" y="62"/>
                </a:cxn>
                <a:cxn ang="0">
                  <a:pos x="54" y="54"/>
                </a:cxn>
                <a:cxn ang="0">
                  <a:pos x="68" y="40"/>
                </a:cxn>
                <a:cxn ang="0">
                  <a:pos x="78" y="36"/>
                </a:cxn>
                <a:cxn ang="0">
                  <a:pos x="80" y="38"/>
                </a:cxn>
                <a:cxn ang="0">
                  <a:pos x="110" y="18"/>
                </a:cxn>
                <a:cxn ang="0">
                  <a:pos x="118" y="8"/>
                </a:cxn>
                <a:cxn ang="0">
                  <a:pos x="120" y="0"/>
                </a:cxn>
                <a:cxn ang="0">
                  <a:pos x="98" y="4"/>
                </a:cxn>
                <a:cxn ang="0">
                  <a:pos x="72" y="16"/>
                </a:cxn>
                <a:cxn ang="0">
                  <a:pos x="48" y="24"/>
                </a:cxn>
                <a:cxn ang="0">
                  <a:pos x="20" y="36"/>
                </a:cxn>
                <a:cxn ang="0">
                  <a:pos x="6" y="48"/>
                </a:cxn>
                <a:cxn ang="0">
                  <a:pos x="0" y="56"/>
                </a:cxn>
              </a:cxnLst>
              <a:rect l="0" t="0" r="r" b="b"/>
              <a:pathLst>
                <a:path w="121" h="73">
                  <a:moveTo>
                    <a:pt x="0" y="56"/>
                  </a:moveTo>
                  <a:lnTo>
                    <a:pt x="12" y="58"/>
                  </a:lnTo>
                  <a:lnTo>
                    <a:pt x="18" y="70"/>
                  </a:lnTo>
                  <a:lnTo>
                    <a:pt x="30" y="72"/>
                  </a:lnTo>
                  <a:lnTo>
                    <a:pt x="50" y="62"/>
                  </a:lnTo>
                  <a:lnTo>
                    <a:pt x="54" y="54"/>
                  </a:lnTo>
                  <a:lnTo>
                    <a:pt x="68" y="40"/>
                  </a:lnTo>
                  <a:lnTo>
                    <a:pt x="78" y="36"/>
                  </a:lnTo>
                  <a:lnTo>
                    <a:pt x="80" y="38"/>
                  </a:lnTo>
                  <a:lnTo>
                    <a:pt x="110" y="18"/>
                  </a:lnTo>
                  <a:lnTo>
                    <a:pt x="118" y="8"/>
                  </a:lnTo>
                  <a:lnTo>
                    <a:pt x="120" y="0"/>
                  </a:lnTo>
                  <a:lnTo>
                    <a:pt x="98" y="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20" y="36"/>
                  </a:lnTo>
                  <a:lnTo>
                    <a:pt x="6" y="48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699" name="Freeform 746"/>
            <p:cNvSpPr>
              <a:spLocks/>
            </p:cNvSpPr>
            <p:nvPr/>
          </p:nvSpPr>
          <p:spPr bwMode="ltGray">
            <a:xfrm>
              <a:off x="8572500" y="5491163"/>
              <a:ext cx="101600" cy="207962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2" y="93"/>
                </a:cxn>
                <a:cxn ang="0">
                  <a:pos x="5" y="114"/>
                </a:cxn>
                <a:cxn ang="0">
                  <a:pos x="39" y="86"/>
                </a:cxn>
                <a:cxn ang="0">
                  <a:pos x="43" y="93"/>
                </a:cxn>
                <a:cxn ang="0">
                  <a:pos x="55" y="82"/>
                </a:cxn>
                <a:cxn ang="0">
                  <a:pos x="64" y="73"/>
                </a:cxn>
                <a:cxn ang="0">
                  <a:pos x="48" y="69"/>
                </a:cxn>
                <a:cxn ang="0">
                  <a:pos x="34" y="62"/>
                </a:cxn>
                <a:cxn ang="0">
                  <a:pos x="41" y="47"/>
                </a:cxn>
                <a:cxn ang="0">
                  <a:pos x="21" y="47"/>
                </a:cxn>
                <a:cxn ang="0">
                  <a:pos x="27" y="22"/>
                </a:cxn>
                <a:cxn ang="0">
                  <a:pos x="20" y="15"/>
                </a:cxn>
                <a:cxn ang="0">
                  <a:pos x="9" y="0"/>
                </a:cxn>
                <a:cxn ang="0">
                  <a:pos x="16" y="30"/>
                </a:cxn>
                <a:cxn ang="0">
                  <a:pos x="21" y="58"/>
                </a:cxn>
                <a:cxn ang="0">
                  <a:pos x="11" y="71"/>
                </a:cxn>
                <a:cxn ang="0">
                  <a:pos x="0" y="77"/>
                </a:cxn>
              </a:cxnLst>
              <a:rect l="0" t="0" r="r" b="b"/>
              <a:pathLst>
                <a:path w="65" h="115">
                  <a:moveTo>
                    <a:pt x="0" y="77"/>
                  </a:moveTo>
                  <a:lnTo>
                    <a:pt x="12" y="93"/>
                  </a:lnTo>
                  <a:lnTo>
                    <a:pt x="5" y="114"/>
                  </a:lnTo>
                  <a:lnTo>
                    <a:pt x="39" y="86"/>
                  </a:lnTo>
                  <a:lnTo>
                    <a:pt x="43" y="93"/>
                  </a:lnTo>
                  <a:lnTo>
                    <a:pt x="55" y="82"/>
                  </a:lnTo>
                  <a:lnTo>
                    <a:pt x="64" y="73"/>
                  </a:lnTo>
                  <a:lnTo>
                    <a:pt x="48" y="69"/>
                  </a:lnTo>
                  <a:lnTo>
                    <a:pt x="34" y="62"/>
                  </a:lnTo>
                  <a:lnTo>
                    <a:pt x="41" y="47"/>
                  </a:lnTo>
                  <a:lnTo>
                    <a:pt x="21" y="47"/>
                  </a:lnTo>
                  <a:lnTo>
                    <a:pt x="27" y="22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16" y="30"/>
                  </a:lnTo>
                  <a:lnTo>
                    <a:pt x="21" y="58"/>
                  </a:lnTo>
                  <a:lnTo>
                    <a:pt x="11" y="71"/>
                  </a:lnTo>
                  <a:lnTo>
                    <a:pt x="0" y="7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0" name="Freeform 747"/>
            <p:cNvSpPr>
              <a:spLocks/>
            </p:cNvSpPr>
            <p:nvPr/>
          </p:nvSpPr>
          <p:spPr bwMode="ltGray">
            <a:xfrm>
              <a:off x="8570913" y="5487988"/>
              <a:ext cx="117475" cy="222250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4" y="100"/>
                </a:cxn>
                <a:cxn ang="0">
                  <a:pos x="6" y="122"/>
                </a:cxn>
                <a:cxn ang="0">
                  <a:pos x="44" y="92"/>
                </a:cxn>
                <a:cxn ang="0">
                  <a:pos x="48" y="100"/>
                </a:cxn>
                <a:cxn ang="0">
                  <a:pos x="62" y="88"/>
                </a:cxn>
                <a:cxn ang="0">
                  <a:pos x="72" y="78"/>
                </a:cxn>
                <a:cxn ang="0">
                  <a:pos x="54" y="74"/>
                </a:cxn>
                <a:cxn ang="0">
                  <a:pos x="38" y="66"/>
                </a:cxn>
                <a:cxn ang="0">
                  <a:pos x="46" y="50"/>
                </a:cxn>
                <a:cxn ang="0">
                  <a:pos x="24" y="50"/>
                </a:cxn>
                <a:cxn ang="0">
                  <a:pos x="30" y="24"/>
                </a:cxn>
                <a:cxn ang="0">
                  <a:pos x="22" y="16"/>
                </a:cxn>
                <a:cxn ang="0">
                  <a:pos x="10" y="0"/>
                </a:cxn>
                <a:cxn ang="0">
                  <a:pos x="18" y="32"/>
                </a:cxn>
                <a:cxn ang="0">
                  <a:pos x="24" y="62"/>
                </a:cxn>
                <a:cxn ang="0">
                  <a:pos x="12" y="76"/>
                </a:cxn>
                <a:cxn ang="0">
                  <a:pos x="0" y="82"/>
                </a:cxn>
              </a:cxnLst>
              <a:rect l="0" t="0" r="r" b="b"/>
              <a:pathLst>
                <a:path w="73" h="123">
                  <a:moveTo>
                    <a:pt x="0" y="82"/>
                  </a:moveTo>
                  <a:lnTo>
                    <a:pt x="14" y="100"/>
                  </a:lnTo>
                  <a:lnTo>
                    <a:pt x="6" y="122"/>
                  </a:lnTo>
                  <a:lnTo>
                    <a:pt x="44" y="92"/>
                  </a:lnTo>
                  <a:lnTo>
                    <a:pt x="48" y="100"/>
                  </a:lnTo>
                  <a:lnTo>
                    <a:pt x="62" y="88"/>
                  </a:lnTo>
                  <a:lnTo>
                    <a:pt x="72" y="78"/>
                  </a:lnTo>
                  <a:lnTo>
                    <a:pt x="54" y="74"/>
                  </a:lnTo>
                  <a:lnTo>
                    <a:pt x="38" y="66"/>
                  </a:lnTo>
                  <a:lnTo>
                    <a:pt x="46" y="50"/>
                  </a:lnTo>
                  <a:lnTo>
                    <a:pt x="24" y="50"/>
                  </a:lnTo>
                  <a:lnTo>
                    <a:pt x="30" y="24"/>
                  </a:lnTo>
                  <a:lnTo>
                    <a:pt x="22" y="16"/>
                  </a:lnTo>
                  <a:lnTo>
                    <a:pt x="10" y="0"/>
                  </a:lnTo>
                  <a:lnTo>
                    <a:pt x="18" y="32"/>
                  </a:lnTo>
                  <a:lnTo>
                    <a:pt x="24" y="62"/>
                  </a:lnTo>
                  <a:lnTo>
                    <a:pt x="12" y="76"/>
                  </a:lnTo>
                  <a:lnTo>
                    <a:pt x="0" y="8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1" name="Freeform 748"/>
            <p:cNvSpPr>
              <a:spLocks/>
            </p:cNvSpPr>
            <p:nvPr/>
          </p:nvSpPr>
          <p:spPr bwMode="ltGray">
            <a:xfrm>
              <a:off x="8029575" y="2232025"/>
              <a:ext cx="34925" cy="396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6"/>
                </a:cxn>
                <a:cxn ang="0">
                  <a:pos x="16" y="14"/>
                </a:cxn>
                <a:cxn ang="0">
                  <a:pos x="2" y="20"/>
                </a:cxn>
                <a:cxn ang="0">
                  <a:pos x="0" y="12"/>
                </a:cxn>
                <a:cxn ang="0">
                  <a:pos x="12" y="6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22" y="6"/>
                  </a:lnTo>
                  <a:lnTo>
                    <a:pt x="16" y="14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12" y="6"/>
                  </a:lnTo>
                  <a:lnTo>
                    <a:pt x="1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2" name="Freeform 749"/>
            <p:cNvSpPr>
              <a:spLocks/>
            </p:cNvSpPr>
            <p:nvPr/>
          </p:nvSpPr>
          <p:spPr bwMode="ltGray">
            <a:xfrm>
              <a:off x="7972425" y="2257425"/>
              <a:ext cx="39688" cy="238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6"/>
                </a:cxn>
                <a:cxn ang="0">
                  <a:pos x="10" y="12"/>
                </a:cxn>
                <a:cxn ang="0">
                  <a:pos x="0" y="10"/>
                </a:cxn>
                <a:cxn ang="0">
                  <a:pos x="14" y="6"/>
                </a:cxn>
                <a:cxn ang="0">
                  <a:pos x="24" y="0"/>
                </a:cxn>
              </a:cxnLst>
              <a:rect l="0" t="0" r="r" b="b"/>
              <a:pathLst>
                <a:path w="25" h="13">
                  <a:moveTo>
                    <a:pt x="24" y="0"/>
                  </a:moveTo>
                  <a:lnTo>
                    <a:pt x="24" y="6"/>
                  </a:lnTo>
                  <a:lnTo>
                    <a:pt x="10" y="12"/>
                  </a:lnTo>
                  <a:lnTo>
                    <a:pt x="0" y="10"/>
                  </a:lnTo>
                  <a:lnTo>
                    <a:pt x="14" y="6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3" name="Freeform 750"/>
            <p:cNvSpPr>
              <a:spLocks/>
            </p:cNvSpPr>
            <p:nvPr/>
          </p:nvSpPr>
          <p:spPr bwMode="ltGray">
            <a:xfrm>
              <a:off x="7848600" y="2287588"/>
              <a:ext cx="28575" cy="158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4"/>
                </a:cxn>
                <a:cxn ang="0">
                  <a:pos x="0" y="8"/>
                </a:cxn>
                <a:cxn ang="0">
                  <a:pos x="16" y="0"/>
                </a:cxn>
              </a:cxnLst>
              <a:rect l="0" t="0" r="r" b="b"/>
              <a:pathLst>
                <a:path w="17" h="9">
                  <a:moveTo>
                    <a:pt x="16" y="0"/>
                  </a:moveTo>
                  <a:lnTo>
                    <a:pt x="16" y="4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4" name="Freeform 751"/>
            <p:cNvSpPr>
              <a:spLocks/>
            </p:cNvSpPr>
            <p:nvPr/>
          </p:nvSpPr>
          <p:spPr bwMode="ltGray">
            <a:xfrm>
              <a:off x="5181600" y="2951163"/>
              <a:ext cx="101600" cy="8413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4" y="46"/>
                </a:cxn>
                <a:cxn ang="0">
                  <a:pos x="50" y="44"/>
                </a:cxn>
                <a:cxn ang="0">
                  <a:pos x="64" y="26"/>
                </a:cxn>
                <a:cxn ang="0">
                  <a:pos x="22" y="0"/>
                </a:cxn>
                <a:cxn ang="0">
                  <a:pos x="0" y="14"/>
                </a:cxn>
              </a:cxnLst>
              <a:rect l="0" t="0" r="r" b="b"/>
              <a:pathLst>
                <a:path w="65" h="47">
                  <a:moveTo>
                    <a:pt x="0" y="14"/>
                  </a:moveTo>
                  <a:lnTo>
                    <a:pt x="34" y="46"/>
                  </a:lnTo>
                  <a:lnTo>
                    <a:pt x="50" y="44"/>
                  </a:lnTo>
                  <a:lnTo>
                    <a:pt x="64" y="26"/>
                  </a:lnTo>
                  <a:lnTo>
                    <a:pt x="22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5" name="Freeform 752"/>
            <p:cNvSpPr>
              <a:spLocks/>
            </p:cNvSpPr>
            <p:nvPr/>
          </p:nvSpPr>
          <p:spPr bwMode="ltGray">
            <a:xfrm>
              <a:off x="5448300" y="4581525"/>
              <a:ext cx="14288" cy="2063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lnTo>
                    <a:pt x="6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6" name="Freeform 754"/>
            <p:cNvSpPr>
              <a:spLocks/>
            </p:cNvSpPr>
            <p:nvPr/>
          </p:nvSpPr>
          <p:spPr bwMode="ltGray">
            <a:xfrm>
              <a:off x="7972425" y="5599113"/>
              <a:ext cx="79375" cy="101600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48" y="2"/>
                </a:cxn>
                <a:cxn ang="0">
                  <a:pos x="50" y="24"/>
                </a:cxn>
                <a:cxn ang="0">
                  <a:pos x="40" y="44"/>
                </a:cxn>
                <a:cxn ang="0">
                  <a:pos x="32" y="56"/>
                </a:cxn>
                <a:cxn ang="0">
                  <a:pos x="8" y="30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34" y="10"/>
                </a:cxn>
              </a:cxnLst>
              <a:rect l="0" t="0" r="r" b="b"/>
              <a:pathLst>
                <a:path w="51" h="57">
                  <a:moveTo>
                    <a:pt x="34" y="10"/>
                  </a:moveTo>
                  <a:lnTo>
                    <a:pt x="48" y="2"/>
                  </a:lnTo>
                  <a:lnTo>
                    <a:pt x="50" y="24"/>
                  </a:lnTo>
                  <a:lnTo>
                    <a:pt x="40" y="44"/>
                  </a:lnTo>
                  <a:lnTo>
                    <a:pt x="32" y="56"/>
                  </a:lnTo>
                  <a:lnTo>
                    <a:pt x="8" y="3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4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18" name="Group 755"/>
            <p:cNvGrpSpPr>
              <a:grpSpLocks/>
            </p:cNvGrpSpPr>
            <p:nvPr/>
          </p:nvGrpSpPr>
          <p:grpSpPr bwMode="auto">
            <a:xfrm>
              <a:off x="8315325" y="4984792"/>
              <a:ext cx="1009650" cy="363541"/>
              <a:chOff x="5231" y="3168"/>
              <a:chExt cx="635" cy="224"/>
            </a:xfrm>
            <a:grpFill/>
          </p:grpSpPr>
          <p:sp>
            <p:nvSpPr>
              <p:cNvPr id="738" name="Freeform 756"/>
              <p:cNvSpPr>
                <a:spLocks/>
              </p:cNvSpPr>
              <p:nvPr/>
            </p:nvSpPr>
            <p:spPr bwMode="ltGray">
              <a:xfrm>
                <a:off x="5312" y="3194"/>
                <a:ext cx="45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32"/>
                  </a:cxn>
                  <a:cxn ang="0">
                    <a:pos x="40" y="46"/>
                  </a:cxn>
                  <a:cxn ang="0">
                    <a:pos x="44" y="40"/>
                  </a:cxn>
                  <a:cxn ang="0">
                    <a:pos x="26" y="14"/>
                  </a:cxn>
                  <a:cxn ang="0">
                    <a:pos x="20" y="4"/>
                  </a:cxn>
                  <a:cxn ang="0">
                    <a:pos x="0" y="0"/>
                  </a:cxn>
                </a:cxnLst>
                <a:rect l="0" t="0" r="r" b="b"/>
                <a:pathLst>
                  <a:path w="45" h="47">
                    <a:moveTo>
                      <a:pt x="0" y="0"/>
                    </a:moveTo>
                    <a:lnTo>
                      <a:pt x="24" y="32"/>
                    </a:lnTo>
                    <a:lnTo>
                      <a:pt x="40" y="46"/>
                    </a:lnTo>
                    <a:lnTo>
                      <a:pt x="44" y="40"/>
                    </a:lnTo>
                    <a:lnTo>
                      <a:pt x="26" y="14"/>
                    </a:lnTo>
                    <a:lnTo>
                      <a:pt x="20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9" name="Freeform 757"/>
              <p:cNvSpPr>
                <a:spLocks/>
              </p:cNvSpPr>
              <p:nvPr/>
            </p:nvSpPr>
            <p:spPr bwMode="ltGray">
              <a:xfrm>
                <a:off x="5505" y="3194"/>
                <a:ext cx="40" cy="3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2" y="26"/>
                  </a:cxn>
                  <a:cxn ang="0">
                    <a:pos x="40" y="26"/>
                  </a:cxn>
                  <a:cxn ang="0">
                    <a:pos x="34" y="10"/>
                  </a:cxn>
                  <a:cxn ang="0">
                    <a:pos x="10" y="0"/>
                  </a:cxn>
                  <a:cxn ang="0">
                    <a:pos x="0" y="14"/>
                  </a:cxn>
                </a:cxnLst>
                <a:rect l="0" t="0" r="r" b="b"/>
                <a:pathLst>
                  <a:path w="41" h="27">
                    <a:moveTo>
                      <a:pt x="0" y="14"/>
                    </a:moveTo>
                    <a:lnTo>
                      <a:pt x="22" y="26"/>
                    </a:lnTo>
                    <a:lnTo>
                      <a:pt x="40" y="26"/>
                    </a:lnTo>
                    <a:lnTo>
                      <a:pt x="34" y="10"/>
                    </a:lnTo>
                    <a:lnTo>
                      <a:pt x="10" y="0"/>
                    </a:lnTo>
                    <a:lnTo>
                      <a:pt x="0" y="1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0" name="Freeform 758"/>
              <p:cNvSpPr>
                <a:spLocks/>
              </p:cNvSpPr>
              <p:nvPr/>
            </p:nvSpPr>
            <p:spPr bwMode="ltGray">
              <a:xfrm>
                <a:off x="5545" y="3170"/>
                <a:ext cx="35" cy="2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0"/>
                  </a:cxn>
                  <a:cxn ang="0">
                    <a:pos x="30" y="22"/>
                  </a:cxn>
                  <a:cxn ang="0">
                    <a:pos x="34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23">
                    <a:moveTo>
                      <a:pt x="0" y="8"/>
                    </a:moveTo>
                    <a:lnTo>
                      <a:pt x="4" y="20"/>
                    </a:lnTo>
                    <a:lnTo>
                      <a:pt x="30" y="22"/>
                    </a:lnTo>
                    <a:lnTo>
                      <a:pt x="34" y="0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1" name="Freeform 759"/>
              <p:cNvSpPr>
                <a:spLocks/>
              </p:cNvSpPr>
              <p:nvPr/>
            </p:nvSpPr>
            <p:spPr bwMode="ltGray">
              <a:xfrm>
                <a:off x="5857" y="3302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" name="Freeform 760"/>
              <p:cNvSpPr>
                <a:spLocks/>
              </p:cNvSpPr>
              <p:nvPr/>
            </p:nvSpPr>
            <p:spPr bwMode="ltGray">
              <a:xfrm>
                <a:off x="5831" y="3257"/>
                <a:ext cx="17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4" y="8"/>
                  </a:cxn>
                  <a:cxn ang="0">
                    <a:pos x="6" y="8"/>
                  </a:cxn>
                  <a:cxn ang="0">
                    <a:pos x="0" y="0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16" y="0"/>
                    </a:lnTo>
                    <a:lnTo>
                      <a:pt x="14" y="8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" name="Freeform 761"/>
              <p:cNvSpPr>
                <a:spLocks/>
              </p:cNvSpPr>
              <p:nvPr/>
            </p:nvSpPr>
            <p:spPr bwMode="ltGray">
              <a:xfrm>
                <a:off x="5811" y="3239"/>
                <a:ext cx="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16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lnTo>
                      <a:pt x="6" y="0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4" name="Freeform 762"/>
              <p:cNvSpPr>
                <a:spLocks/>
              </p:cNvSpPr>
              <p:nvPr/>
            </p:nvSpPr>
            <p:spPr bwMode="ltGray">
              <a:xfrm>
                <a:off x="5773" y="3219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5" name="Freeform 763"/>
              <p:cNvSpPr>
                <a:spLocks/>
              </p:cNvSpPr>
              <p:nvPr/>
            </p:nvSpPr>
            <p:spPr bwMode="ltGray">
              <a:xfrm>
                <a:off x="5745" y="3212"/>
                <a:ext cx="1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12" y="0"/>
                    </a:lnTo>
                    <a:lnTo>
                      <a:pt x="10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6" name="Freeform 764"/>
              <p:cNvSpPr>
                <a:spLocks/>
              </p:cNvSpPr>
              <p:nvPr/>
            </p:nvSpPr>
            <p:spPr bwMode="ltGray">
              <a:xfrm>
                <a:off x="5730" y="3183"/>
                <a:ext cx="1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12" y="0"/>
                    </a:lnTo>
                    <a:lnTo>
                      <a:pt x="10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7" name="Freeform 765"/>
              <p:cNvSpPr>
                <a:spLocks/>
              </p:cNvSpPr>
              <p:nvPr/>
            </p:nvSpPr>
            <p:spPr bwMode="ltGray">
              <a:xfrm>
                <a:off x="5384" y="3212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8" name="Freeform 766"/>
              <p:cNvSpPr>
                <a:spLocks/>
              </p:cNvSpPr>
              <p:nvPr/>
            </p:nvSpPr>
            <p:spPr bwMode="ltGray">
              <a:xfrm>
                <a:off x="5357" y="3168"/>
                <a:ext cx="1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4" y="8"/>
                  </a:cxn>
                  <a:cxn ang="0">
                    <a:pos x="6" y="8"/>
                  </a:cxn>
                  <a:cxn ang="0">
                    <a:pos x="0" y="0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16" y="0"/>
                    </a:lnTo>
                    <a:lnTo>
                      <a:pt x="14" y="8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9" name="Freeform 767"/>
              <p:cNvSpPr>
                <a:spLocks/>
              </p:cNvSpPr>
              <p:nvPr/>
            </p:nvSpPr>
            <p:spPr bwMode="ltGray">
              <a:xfrm>
                <a:off x="5257" y="3387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0" name="Freeform 768"/>
              <p:cNvSpPr>
                <a:spLocks/>
              </p:cNvSpPr>
              <p:nvPr/>
            </p:nvSpPr>
            <p:spPr bwMode="ltGray">
              <a:xfrm>
                <a:off x="5231" y="3329"/>
                <a:ext cx="17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4" y="8"/>
                  </a:cxn>
                  <a:cxn ang="0">
                    <a:pos x="6" y="8"/>
                  </a:cxn>
                  <a:cxn ang="0">
                    <a:pos x="0" y="0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16" y="0"/>
                    </a:lnTo>
                    <a:lnTo>
                      <a:pt x="14" y="8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8" name="Freeform 769"/>
            <p:cNvSpPr>
              <a:spLocks/>
            </p:cNvSpPr>
            <p:nvPr/>
          </p:nvSpPr>
          <p:spPr bwMode="ltGray">
            <a:xfrm>
              <a:off x="8359775" y="6007100"/>
              <a:ext cx="254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09" name="Freeform 770"/>
            <p:cNvSpPr>
              <a:spLocks/>
            </p:cNvSpPr>
            <p:nvPr/>
          </p:nvSpPr>
          <p:spPr bwMode="ltGray">
            <a:xfrm>
              <a:off x="8416925" y="6173788"/>
              <a:ext cx="254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0" name="Freeform 771"/>
            <p:cNvSpPr>
              <a:spLocks/>
            </p:cNvSpPr>
            <p:nvPr/>
          </p:nvSpPr>
          <p:spPr bwMode="ltGray">
            <a:xfrm>
              <a:off x="8701088" y="5969000"/>
              <a:ext cx="26987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1" name="Freeform 772"/>
            <p:cNvSpPr>
              <a:spLocks/>
            </p:cNvSpPr>
            <p:nvPr/>
          </p:nvSpPr>
          <p:spPr bwMode="ltGray">
            <a:xfrm>
              <a:off x="8769350" y="5716588"/>
              <a:ext cx="26988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2" name="Freeform 773"/>
            <p:cNvSpPr>
              <a:spLocks/>
            </p:cNvSpPr>
            <p:nvPr/>
          </p:nvSpPr>
          <p:spPr bwMode="ltGray">
            <a:xfrm>
              <a:off x="990600" y="1487488"/>
              <a:ext cx="274638" cy="596900"/>
            </a:xfrm>
            <a:custGeom>
              <a:avLst/>
              <a:gdLst/>
              <a:ahLst/>
              <a:cxnLst>
                <a:cxn ang="0">
                  <a:pos x="2" y="324"/>
                </a:cxn>
                <a:cxn ang="0">
                  <a:pos x="8" y="316"/>
                </a:cxn>
                <a:cxn ang="0">
                  <a:pos x="12" y="308"/>
                </a:cxn>
                <a:cxn ang="0">
                  <a:pos x="16" y="300"/>
                </a:cxn>
                <a:cxn ang="0">
                  <a:pos x="20" y="292"/>
                </a:cxn>
                <a:cxn ang="0">
                  <a:pos x="20" y="284"/>
                </a:cxn>
                <a:cxn ang="0">
                  <a:pos x="26" y="276"/>
                </a:cxn>
                <a:cxn ang="0">
                  <a:pos x="26" y="268"/>
                </a:cxn>
                <a:cxn ang="0">
                  <a:pos x="30" y="260"/>
                </a:cxn>
                <a:cxn ang="0">
                  <a:pos x="32" y="252"/>
                </a:cxn>
                <a:cxn ang="0">
                  <a:pos x="34" y="244"/>
                </a:cxn>
                <a:cxn ang="0">
                  <a:pos x="36" y="236"/>
                </a:cxn>
                <a:cxn ang="0">
                  <a:pos x="42" y="230"/>
                </a:cxn>
                <a:cxn ang="0">
                  <a:pos x="46" y="222"/>
                </a:cxn>
                <a:cxn ang="0">
                  <a:pos x="52" y="212"/>
                </a:cxn>
                <a:cxn ang="0">
                  <a:pos x="56" y="204"/>
                </a:cxn>
                <a:cxn ang="0">
                  <a:pos x="60" y="194"/>
                </a:cxn>
                <a:cxn ang="0">
                  <a:pos x="62" y="186"/>
                </a:cxn>
                <a:cxn ang="0">
                  <a:pos x="66" y="176"/>
                </a:cxn>
                <a:cxn ang="0">
                  <a:pos x="72" y="164"/>
                </a:cxn>
                <a:cxn ang="0">
                  <a:pos x="76" y="156"/>
                </a:cxn>
                <a:cxn ang="0">
                  <a:pos x="82" y="148"/>
                </a:cxn>
                <a:cxn ang="0">
                  <a:pos x="88" y="140"/>
                </a:cxn>
                <a:cxn ang="0">
                  <a:pos x="92" y="130"/>
                </a:cxn>
                <a:cxn ang="0">
                  <a:pos x="98" y="124"/>
                </a:cxn>
                <a:cxn ang="0">
                  <a:pos x="104" y="116"/>
                </a:cxn>
                <a:cxn ang="0">
                  <a:pos x="110" y="108"/>
                </a:cxn>
                <a:cxn ang="0">
                  <a:pos x="116" y="100"/>
                </a:cxn>
                <a:cxn ang="0">
                  <a:pos x="120" y="90"/>
                </a:cxn>
                <a:cxn ang="0">
                  <a:pos x="122" y="82"/>
                </a:cxn>
                <a:cxn ang="0">
                  <a:pos x="124" y="74"/>
                </a:cxn>
                <a:cxn ang="0">
                  <a:pos x="130" y="66"/>
                </a:cxn>
                <a:cxn ang="0">
                  <a:pos x="134" y="58"/>
                </a:cxn>
                <a:cxn ang="0">
                  <a:pos x="140" y="50"/>
                </a:cxn>
                <a:cxn ang="0">
                  <a:pos x="146" y="44"/>
                </a:cxn>
                <a:cxn ang="0">
                  <a:pos x="154" y="34"/>
                </a:cxn>
                <a:cxn ang="0">
                  <a:pos x="158" y="26"/>
                </a:cxn>
                <a:cxn ang="0">
                  <a:pos x="162" y="18"/>
                </a:cxn>
                <a:cxn ang="0">
                  <a:pos x="166" y="10"/>
                </a:cxn>
                <a:cxn ang="0">
                  <a:pos x="170" y="2"/>
                </a:cxn>
              </a:cxnLst>
              <a:rect l="0" t="0" r="r" b="b"/>
              <a:pathLst>
                <a:path w="173" h="329">
                  <a:moveTo>
                    <a:pt x="0" y="328"/>
                  </a:moveTo>
                  <a:lnTo>
                    <a:pt x="2" y="324"/>
                  </a:lnTo>
                  <a:lnTo>
                    <a:pt x="6" y="320"/>
                  </a:lnTo>
                  <a:lnTo>
                    <a:pt x="8" y="316"/>
                  </a:lnTo>
                  <a:lnTo>
                    <a:pt x="10" y="312"/>
                  </a:lnTo>
                  <a:lnTo>
                    <a:pt x="12" y="308"/>
                  </a:lnTo>
                  <a:lnTo>
                    <a:pt x="14" y="304"/>
                  </a:lnTo>
                  <a:lnTo>
                    <a:pt x="16" y="300"/>
                  </a:lnTo>
                  <a:lnTo>
                    <a:pt x="18" y="296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4" y="280"/>
                  </a:lnTo>
                  <a:lnTo>
                    <a:pt x="26" y="276"/>
                  </a:lnTo>
                  <a:lnTo>
                    <a:pt x="26" y="272"/>
                  </a:lnTo>
                  <a:lnTo>
                    <a:pt x="26" y="268"/>
                  </a:lnTo>
                  <a:lnTo>
                    <a:pt x="28" y="264"/>
                  </a:lnTo>
                  <a:lnTo>
                    <a:pt x="30" y="260"/>
                  </a:lnTo>
                  <a:lnTo>
                    <a:pt x="32" y="256"/>
                  </a:lnTo>
                  <a:lnTo>
                    <a:pt x="32" y="252"/>
                  </a:lnTo>
                  <a:lnTo>
                    <a:pt x="34" y="248"/>
                  </a:lnTo>
                  <a:lnTo>
                    <a:pt x="34" y="244"/>
                  </a:lnTo>
                  <a:lnTo>
                    <a:pt x="36" y="240"/>
                  </a:lnTo>
                  <a:lnTo>
                    <a:pt x="36" y="236"/>
                  </a:lnTo>
                  <a:lnTo>
                    <a:pt x="40" y="234"/>
                  </a:lnTo>
                  <a:lnTo>
                    <a:pt x="42" y="230"/>
                  </a:lnTo>
                  <a:lnTo>
                    <a:pt x="44" y="226"/>
                  </a:lnTo>
                  <a:lnTo>
                    <a:pt x="46" y="222"/>
                  </a:lnTo>
                  <a:lnTo>
                    <a:pt x="48" y="218"/>
                  </a:lnTo>
                  <a:lnTo>
                    <a:pt x="52" y="212"/>
                  </a:lnTo>
                  <a:lnTo>
                    <a:pt x="54" y="208"/>
                  </a:lnTo>
                  <a:lnTo>
                    <a:pt x="56" y="204"/>
                  </a:lnTo>
                  <a:lnTo>
                    <a:pt x="58" y="198"/>
                  </a:lnTo>
                  <a:lnTo>
                    <a:pt x="60" y="194"/>
                  </a:lnTo>
                  <a:lnTo>
                    <a:pt x="60" y="190"/>
                  </a:lnTo>
                  <a:lnTo>
                    <a:pt x="62" y="186"/>
                  </a:lnTo>
                  <a:lnTo>
                    <a:pt x="64" y="182"/>
                  </a:lnTo>
                  <a:lnTo>
                    <a:pt x="66" y="176"/>
                  </a:lnTo>
                  <a:lnTo>
                    <a:pt x="68" y="170"/>
                  </a:lnTo>
                  <a:lnTo>
                    <a:pt x="72" y="164"/>
                  </a:lnTo>
                  <a:lnTo>
                    <a:pt x="74" y="160"/>
                  </a:lnTo>
                  <a:lnTo>
                    <a:pt x="76" y="156"/>
                  </a:lnTo>
                  <a:lnTo>
                    <a:pt x="80" y="152"/>
                  </a:lnTo>
                  <a:lnTo>
                    <a:pt x="82" y="148"/>
                  </a:lnTo>
                  <a:lnTo>
                    <a:pt x="86" y="144"/>
                  </a:lnTo>
                  <a:lnTo>
                    <a:pt x="88" y="140"/>
                  </a:lnTo>
                  <a:lnTo>
                    <a:pt x="90" y="134"/>
                  </a:lnTo>
                  <a:lnTo>
                    <a:pt x="92" y="130"/>
                  </a:lnTo>
                  <a:lnTo>
                    <a:pt x="94" y="126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10" y="108"/>
                  </a:lnTo>
                  <a:lnTo>
                    <a:pt x="112" y="104"/>
                  </a:lnTo>
                  <a:lnTo>
                    <a:pt x="116" y="100"/>
                  </a:lnTo>
                  <a:lnTo>
                    <a:pt x="116" y="96"/>
                  </a:lnTo>
                  <a:lnTo>
                    <a:pt x="120" y="90"/>
                  </a:lnTo>
                  <a:lnTo>
                    <a:pt x="120" y="86"/>
                  </a:lnTo>
                  <a:lnTo>
                    <a:pt x="122" y="82"/>
                  </a:lnTo>
                  <a:lnTo>
                    <a:pt x="124" y="78"/>
                  </a:lnTo>
                  <a:lnTo>
                    <a:pt x="124" y="74"/>
                  </a:lnTo>
                  <a:lnTo>
                    <a:pt x="128" y="70"/>
                  </a:lnTo>
                  <a:lnTo>
                    <a:pt x="130" y="66"/>
                  </a:lnTo>
                  <a:lnTo>
                    <a:pt x="132" y="62"/>
                  </a:lnTo>
                  <a:lnTo>
                    <a:pt x="134" y="58"/>
                  </a:lnTo>
                  <a:lnTo>
                    <a:pt x="138" y="54"/>
                  </a:lnTo>
                  <a:lnTo>
                    <a:pt x="140" y="50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50" y="40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58" y="26"/>
                  </a:lnTo>
                  <a:lnTo>
                    <a:pt x="160" y="22"/>
                  </a:lnTo>
                  <a:lnTo>
                    <a:pt x="162" y="18"/>
                  </a:lnTo>
                  <a:lnTo>
                    <a:pt x="164" y="14"/>
                  </a:lnTo>
                  <a:lnTo>
                    <a:pt x="166" y="10"/>
                  </a:lnTo>
                  <a:lnTo>
                    <a:pt x="168" y="6"/>
                  </a:lnTo>
                  <a:lnTo>
                    <a:pt x="170" y="2"/>
                  </a:lnTo>
                  <a:lnTo>
                    <a:pt x="17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3" name="Oval 775"/>
            <p:cNvSpPr>
              <a:spLocks noChangeArrowheads="1"/>
            </p:cNvSpPr>
            <p:nvPr/>
          </p:nvSpPr>
          <p:spPr bwMode="ltGray">
            <a:xfrm>
              <a:off x="1798638" y="3829050"/>
              <a:ext cx="4762" cy="31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4" name="Oval 776"/>
            <p:cNvSpPr>
              <a:spLocks noChangeArrowheads="1"/>
            </p:cNvSpPr>
            <p:nvPr/>
          </p:nvSpPr>
          <p:spPr bwMode="ltGray">
            <a:xfrm>
              <a:off x="2076450" y="3690938"/>
              <a:ext cx="7938" cy="793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5" name="Freeform 777"/>
            <p:cNvSpPr>
              <a:spLocks/>
            </p:cNvSpPr>
            <p:nvPr/>
          </p:nvSpPr>
          <p:spPr bwMode="ltGray">
            <a:xfrm>
              <a:off x="2071688" y="3598863"/>
              <a:ext cx="42862" cy="3333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6" y="8"/>
                </a:cxn>
                <a:cxn ang="0">
                  <a:pos x="24" y="14"/>
                </a:cxn>
                <a:cxn ang="0">
                  <a:pos x="12" y="1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27" h="19">
                  <a:moveTo>
                    <a:pt x="14" y="0"/>
                  </a:moveTo>
                  <a:lnTo>
                    <a:pt x="26" y="8"/>
                  </a:lnTo>
                  <a:lnTo>
                    <a:pt x="24" y="14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6" name="Freeform 778"/>
            <p:cNvSpPr>
              <a:spLocks/>
            </p:cNvSpPr>
            <p:nvPr/>
          </p:nvSpPr>
          <p:spPr bwMode="ltGray">
            <a:xfrm>
              <a:off x="2098675" y="3649663"/>
              <a:ext cx="25400" cy="349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6"/>
                </a:cxn>
                <a:cxn ang="0">
                  <a:pos x="16" y="1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</a:cxnLst>
              <a:rect l="0" t="0" r="r" b="b"/>
              <a:pathLst>
                <a:path w="17" h="19">
                  <a:moveTo>
                    <a:pt x="8" y="0"/>
                  </a:moveTo>
                  <a:lnTo>
                    <a:pt x="16" y="6"/>
                  </a:lnTo>
                  <a:lnTo>
                    <a:pt x="16" y="1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7" name="Freeform 779"/>
            <p:cNvSpPr>
              <a:spLocks/>
            </p:cNvSpPr>
            <p:nvPr/>
          </p:nvSpPr>
          <p:spPr bwMode="ltGray">
            <a:xfrm>
              <a:off x="2071688" y="3656013"/>
              <a:ext cx="17462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14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10" y="14"/>
                  </a:lnTo>
                  <a:lnTo>
                    <a:pt x="0" y="12"/>
                  </a:lnTo>
                  <a:lnTo>
                    <a:pt x="6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8" name="Freeform 780"/>
            <p:cNvSpPr>
              <a:spLocks/>
            </p:cNvSpPr>
            <p:nvPr/>
          </p:nvSpPr>
          <p:spPr bwMode="ltGray">
            <a:xfrm>
              <a:off x="2163763" y="3797300"/>
              <a:ext cx="174625" cy="74613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30" y="0"/>
                </a:cxn>
                <a:cxn ang="0">
                  <a:pos x="42" y="6"/>
                </a:cxn>
                <a:cxn ang="0">
                  <a:pos x="56" y="2"/>
                </a:cxn>
                <a:cxn ang="0">
                  <a:pos x="72" y="2"/>
                </a:cxn>
                <a:cxn ang="0">
                  <a:pos x="78" y="12"/>
                </a:cxn>
                <a:cxn ang="0">
                  <a:pos x="88" y="22"/>
                </a:cxn>
                <a:cxn ang="0">
                  <a:pos x="108" y="24"/>
                </a:cxn>
                <a:cxn ang="0">
                  <a:pos x="92" y="28"/>
                </a:cxn>
                <a:cxn ang="0">
                  <a:pos x="70" y="28"/>
                </a:cxn>
                <a:cxn ang="0">
                  <a:pos x="64" y="34"/>
                </a:cxn>
                <a:cxn ang="0">
                  <a:pos x="52" y="34"/>
                </a:cxn>
                <a:cxn ang="0">
                  <a:pos x="42" y="40"/>
                </a:cxn>
                <a:cxn ang="0">
                  <a:pos x="32" y="32"/>
                </a:cxn>
                <a:cxn ang="0">
                  <a:pos x="10" y="34"/>
                </a:cxn>
                <a:cxn ang="0">
                  <a:pos x="4" y="34"/>
                </a:cxn>
                <a:cxn ang="0">
                  <a:pos x="0" y="28"/>
                </a:cxn>
                <a:cxn ang="0">
                  <a:pos x="20" y="22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18" y="4"/>
                </a:cxn>
              </a:cxnLst>
              <a:rect l="0" t="0" r="r" b="b"/>
              <a:pathLst>
                <a:path w="109" h="41">
                  <a:moveTo>
                    <a:pt x="18" y="4"/>
                  </a:moveTo>
                  <a:lnTo>
                    <a:pt x="30" y="0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2" y="2"/>
                  </a:lnTo>
                  <a:lnTo>
                    <a:pt x="78" y="12"/>
                  </a:lnTo>
                  <a:lnTo>
                    <a:pt x="88" y="22"/>
                  </a:lnTo>
                  <a:lnTo>
                    <a:pt x="108" y="24"/>
                  </a:lnTo>
                  <a:lnTo>
                    <a:pt x="92" y="28"/>
                  </a:lnTo>
                  <a:lnTo>
                    <a:pt x="70" y="28"/>
                  </a:lnTo>
                  <a:lnTo>
                    <a:pt x="64" y="34"/>
                  </a:lnTo>
                  <a:lnTo>
                    <a:pt x="52" y="34"/>
                  </a:lnTo>
                  <a:lnTo>
                    <a:pt x="42" y="40"/>
                  </a:lnTo>
                  <a:lnTo>
                    <a:pt x="32" y="32"/>
                  </a:lnTo>
                  <a:lnTo>
                    <a:pt x="10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20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1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19" name="Freeform 781"/>
            <p:cNvSpPr>
              <a:spLocks/>
            </p:cNvSpPr>
            <p:nvPr/>
          </p:nvSpPr>
          <p:spPr bwMode="ltGray">
            <a:xfrm>
              <a:off x="1906588" y="3706813"/>
              <a:ext cx="265112" cy="103187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70" y="4"/>
                </a:cxn>
                <a:cxn ang="0">
                  <a:pos x="52" y="2"/>
                </a:cxn>
                <a:cxn ang="0">
                  <a:pos x="38" y="0"/>
                </a:cxn>
                <a:cxn ang="0">
                  <a:pos x="20" y="8"/>
                </a:cxn>
                <a:cxn ang="0">
                  <a:pos x="10" y="16"/>
                </a:cxn>
                <a:cxn ang="0">
                  <a:pos x="0" y="26"/>
                </a:cxn>
                <a:cxn ang="0">
                  <a:pos x="12" y="24"/>
                </a:cxn>
                <a:cxn ang="0">
                  <a:pos x="24" y="20"/>
                </a:cxn>
                <a:cxn ang="0">
                  <a:pos x="36" y="12"/>
                </a:cxn>
                <a:cxn ang="0">
                  <a:pos x="46" y="12"/>
                </a:cxn>
                <a:cxn ang="0">
                  <a:pos x="42" y="16"/>
                </a:cxn>
                <a:cxn ang="0">
                  <a:pos x="36" y="20"/>
                </a:cxn>
                <a:cxn ang="0">
                  <a:pos x="46" y="20"/>
                </a:cxn>
                <a:cxn ang="0">
                  <a:pos x="58" y="20"/>
                </a:cxn>
                <a:cxn ang="0">
                  <a:pos x="74" y="16"/>
                </a:cxn>
                <a:cxn ang="0">
                  <a:pos x="74" y="20"/>
                </a:cxn>
                <a:cxn ang="0">
                  <a:pos x="78" y="24"/>
                </a:cxn>
                <a:cxn ang="0">
                  <a:pos x="98" y="26"/>
                </a:cxn>
                <a:cxn ang="0">
                  <a:pos x="100" y="32"/>
                </a:cxn>
                <a:cxn ang="0">
                  <a:pos x="102" y="38"/>
                </a:cxn>
                <a:cxn ang="0">
                  <a:pos x="106" y="40"/>
                </a:cxn>
                <a:cxn ang="0">
                  <a:pos x="120" y="44"/>
                </a:cxn>
                <a:cxn ang="0">
                  <a:pos x="122" y="48"/>
                </a:cxn>
                <a:cxn ang="0">
                  <a:pos x="112" y="54"/>
                </a:cxn>
                <a:cxn ang="0">
                  <a:pos x="136" y="56"/>
                </a:cxn>
                <a:cxn ang="0">
                  <a:pos x="150" y="56"/>
                </a:cxn>
                <a:cxn ang="0">
                  <a:pos x="154" y="52"/>
                </a:cxn>
                <a:cxn ang="0">
                  <a:pos x="164" y="52"/>
                </a:cxn>
                <a:cxn ang="0">
                  <a:pos x="166" y="48"/>
                </a:cxn>
                <a:cxn ang="0">
                  <a:pos x="162" y="48"/>
                </a:cxn>
                <a:cxn ang="0">
                  <a:pos x="156" y="38"/>
                </a:cxn>
                <a:cxn ang="0">
                  <a:pos x="146" y="38"/>
                </a:cxn>
                <a:cxn ang="0">
                  <a:pos x="144" y="34"/>
                </a:cxn>
                <a:cxn ang="0">
                  <a:pos x="136" y="30"/>
                </a:cxn>
                <a:cxn ang="0">
                  <a:pos x="120" y="26"/>
                </a:cxn>
                <a:cxn ang="0">
                  <a:pos x="114" y="18"/>
                </a:cxn>
                <a:cxn ang="0">
                  <a:pos x="102" y="8"/>
                </a:cxn>
                <a:cxn ang="0">
                  <a:pos x="104" y="18"/>
                </a:cxn>
                <a:cxn ang="0">
                  <a:pos x="96" y="16"/>
                </a:cxn>
                <a:cxn ang="0">
                  <a:pos x="88" y="12"/>
                </a:cxn>
                <a:cxn ang="0">
                  <a:pos x="82" y="6"/>
                </a:cxn>
              </a:cxnLst>
              <a:rect l="0" t="0" r="r" b="b"/>
              <a:pathLst>
                <a:path w="167" h="57">
                  <a:moveTo>
                    <a:pt x="82" y="6"/>
                  </a:moveTo>
                  <a:lnTo>
                    <a:pt x="70" y="4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0" y="8"/>
                  </a:lnTo>
                  <a:lnTo>
                    <a:pt x="10" y="16"/>
                  </a:lnTo>
                  <a:lnTo>
                    <a:pt x="0" y="26"/>
                  </a:lnTo>
                  <a:lnTo>
                    <a:pt x="12" y="24"/>
                  </a:lnTo>
                  <a:lnTo>
                    <a:pt x="24" y="20"/>
                  </a:lnTo>
                  <a:lnTo>
                    <a:pt x="36" y="12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36" y="20"/>
                  </a:lnTo>
                  <a:lnTo>
                    <a:pt x="46" y="20"/>
                  </a:lnTo>
                  <a:lnTo>
                    <a:pt x="58" y="20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8" y="24"/>
                  </a:lnTo>
                  <a:lnTo>
                    <a:pt x="98" y="26"/>
                  </a:lnTo>
                  <a:lnTo>
                    <a:pt x="100" y="32"/>
                  </a:lnTo>
                  <a:lnTo>
                    <a:pt x="102" y="38"/>
                  </a:lnTo>
                  <a:lnTo>
                    <a:pt x="106" y="40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12" y="54"/>
                  </a:lnTo>
                  <a:lnTo>
                    <a:pt x="136" y="56"/>
                  </a:lnTo>
                  <a:lnTo>
                    <a:pt x="150" y="56"/>
                  </a:lnTo>
                  <a:lnTo>
                    <a:pt x="154" y="52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2" y="48"/>
                  </a:lnTo>
                  <a:lnTo>
                    <a:pt x="156" y="38"/>
                  </a:lnTo>
                  <a:lnTo>
                    <a:pt x="146" y="38"/>
                  </a:lnTo>
                  <a:lnTo>
                    <a:pt x="144" y="34"/>
                  </a:lnTo>
                  <a:lnTo>
                    <a:pt x="136" y="30"/>
                  </a:lnTo>
                  <a:lnTo>
                    <a:pt x="120" y="26"/>
                  </a:lnTo>
                  <a:lnTo>
                    <a:pt x="114" y="18"/>
                  </a:lnTo>
                  <a:lnTo>
                    <a:pt x="102" y="8"/>
                  </a:lnTo>
                  <a:lnTo>
                    <a:pt x="104" y="18"/>
                  </a:lnTo>
                  <a:lnTo>
                    <a:pt x="96" y="16"/>
                  </a:lnTo>
                  <a:lnTo>
                    <a:pt x="88" y="12"/>
                  </a:lnTo>
                  <a:lnTo>
                    <a:pt x="82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0" name="Freeform 782"/>
            <p:cNvSpPr>
              <a:spLocks/>
            </p:cNvSpPr>
            <p:nvPr/>
          </p:nvSpPr>
          <p:spPr bwMode="ltGray">
            <a:xfrm>
              <a:off x="2070100" y="3849688"/>
              <a:ext cx="50800" cy="25400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28" y="6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0" y="12"/>
                </a:cxn>
                <a:cxn ang="0">
                  <a:pos x="24" y="14"/>
                </a:cxn>
                <a:cxn ang="0">
                  <a:pos x="32" y="10"/>
                </a:cxn>
              </a:cxnLst>
              <a:rect l="0" t="0" r="r" b="b"/>
              <a:pathLst>
                <a:path w="33" h="15">
                  <a:moveTo>
                    <a:pt x="32" y="10"/>
                  </a:moveTo>
                  <a:lnTo>
                    <a:pt x="28" y="6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24" y="14"/>
                  </a:lnTo>
                  <a:lnTo>
                    <a:pt x="3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1" name="Freeform 783"/>
            <p:cNvSpPr>
              <a:spLocks/>
            </p:cNvSpPr>
            <p:nvPr/>
          </p:nvSpPr>
          <p:spPr bwMode="ltGray">
            <a:xfrm>
              <a:off x="2335213" y="3841750"/>
              <a:ext cx="42862" cy="190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6" y="4"/>
                </a:cxn>
                <a:cxn ang="0">
                  <a:pos x="18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22" y="10"/>
                </a:cxn>
              </a:cxnLst>
              <a:rect l="0" t="0" r="r" b="b"/>
              <a:pathLst>
                <a:path w="27" h="11">
                  <a:moveTo>
                    <a:pt x="22" y="10"/>
                  </a:moveTo>
                  <a:lnTo>
                    <a:pt x="26" y="4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2" name="Freeform 784"/>
            <p:cNvSpPr>
              <a:spLocks/>
            </p:cNvSpPr>
            <p:nvPr/>
          </p:nvSpPr>
          <p:spPr bwMode="ltGray">
            <a:xfrm>
              <a:off x="2392363" y="3867150"/>
              <a:ext cx="11112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3" name="Freeform 785"/>
            <p:cNvSpPr>
              <a:spLocks/>
            </p:cNvSpPr>
            <p:nvPr/>
          </p:nvSpPr>
          <p:spPr bwMode="ltGray">
            <a:xfrm>
              <a:off x="2417763" y="3876675"/>
              <a:ext cx="4762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4" name="Freeform 786"/>
            <p:cNvSpPr>
              <a:spLocks/>
            </p:cNvSpPr>
            <p:nvPr/>
          </p:nvSpPr>
          <p:spPr bwMode="ltGray">
            <a:xfrm>
              <a:off x="2435225" y="3886200"/>
              <a:ext cx="7938" cy="1428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5" name="Freeform 787"/>
            <p:cNvSpPr>
              <a:spLocks/>
            </p:cNvSpPr>
            <p:nvPr/>
          </p:nvSpPr>
          <p:spPr bwMode="ltGray">
            <a:xfrm>
              <a:off x="2439988" y="3895725"/>
              <a:ext cx="7937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6" name="Freeform 788"/>
            <p:cNvSpPr>
              <a:spLocks/>
            </p:cNvSpPr>
            <p:nvPr/>
          </p:nvSpPr>
          <p:spPr bwMode="ltGray">
            <a:xfrm>
              <a:off x="2452688" y="3917950"/>
              <a:ext cx="11112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2" y="0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7" name="Freeform 789"/>
            <p:cNvSpPr>
              <a:spLocks/>
            </p:cNvSpPr>
            <p:nvPr/>
          </p:nvSpPr>
          <p:spPr bwMode="ltGray">
            <a:xfrm>
              <a:off x="2347913" y="3378200"/>
              <a:ext cx="11112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8" name="Freeform 790"/>
            <p:cNvSpPr>
              <a:spLocks/>
            </p:cNvSpPr>
            <p:nvPr/>
          </p:nvSpPr>
          <p:spPr bwMode="ltGray">
            <a:xfrm>
              <a:off x="2357438" y="3406775"/>
              <a:ext cx="12700" cy="79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29" name="Freeform 791"/>
            <p:cNvSpPr>
              <a:spLocks/>
            </p:cNvSpPr>
            <p:nvPr/>
          </p:nvSpPr>
          <p:spPr bwMode="ltGray">
            <a:xfrm>
              <a:off x="2324100" y="3841750"/>
              <a:ext cx="41275" cy="190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6" y="4"/>
                </a:cxn>
                <a:cxn ang="0">
                  <a:pos x="18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22" y="10"/>
                </a:cxn>
              </a:cxnLst>
              <a:rect l="0" t="0" r="r" b="b"/>
              <a:pathLst>
                <a:path w="27" h="11">
                  <a:moveTo>
                    <a:pt x="22" y="10"/>
                  </a:moveTo>
                  <a:lnTo>
                    <a:pt x="26" y="4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2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0" name="Freeform 792"/>
            <p:cNvSpPr>
              <a:spLocks/>
            </p:cNvSpPr>
            <p:nvPr/>
          </p:nvSpPr>
          <p:spPr bwMode="ltGray">
            <a:xfrm>
              <a:off x="2405063" y="3876675"/>
              <a:ext cx="4762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1" name="Freeform 793"/>
            <p:cNvSpPr>
              <a:spLocks/>
            </p:cNvSpPr>
            <p:nvPr/>
          </p:nvSpPr>
          <p:spPr bwMode="ltGray">
            <a:xfrm>
              <a:off x="2439988" y="3917950"/>
              <a:ext cx="11112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2" y="0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2" name="Freeform 794"/>
            <p:cNvSpPr>
              <a:spLocks/>
            </p:cNvSpPr>
            <p:nvPr/>
          </p:nvSpPr>
          <p:spPr bwMode="ltGray">
            <a:xfrm>
              <a:off x="395288" y="1266825"/>
              <a:ext cx="873125" cy="1019175"/>
            </a:xfrm>
            <a:custGeom>
              <a:avLst/>
              <a:gdLst/>
              <a:ahLst/>
              <a:cxnLst>
                <a:cxn ang="0">
                  <a:pos x="546" y="139"/>
                </a:cxn>
                <a:cxn ang="0">
                  <a:pos x="507" y="127"/>
                </a:cxn>
                <a:cxn ang="0">
                  <a:pos x="477" y="70"/>
                </a:cxn>
                <a:cxn ang="0">
                  <a:pos x="462" y="85"/>
                </a:cxn>
                <a:cxn ang="0">
                  <a:pos x="447" y="52"/>
                </a:cxn>
                <a:cxn ang="0">
                  <a:pos x="429" y="49"/>
                </a:cxn>
                <a:cxn ang="0">
                  <a:pos x="423" y="4"/>
                </a:cxn>
                <a:cxn ang="0">
                  <a:pos x="399" y="25"/>
                </a:cxn>
                <a:cxn ang="0">
                  <a:pos x="372" y="4"/>
                </a:cxn>
                <a:cxn ang="0">
                  <a:pos x="366" y="34"/>
                </a:cxn>
                <a:cxn ang="0">
                  <a:pos x="357" y="61"/>
                </a:cxn>
                <a:cxn ang="0">
                  <a:pos x="342" y="37"/>
                </a:cxn>
                <a:cxn ang="0">
                  <a:pos x="267" y="91"/>
                </a:cxn>
                <a:cxn ang="0">
                  <a:pos x="249" y="139"/>
                </a:cxn>
                <a:cxn ang="0">
                  <a:pos x="282" y="205"/>
                </a:cxn>
                <a:cxn ang="0">
                  <a:pos x="243" y="202"/>
                </a:cxn>
                <a:cxn ang="0">
                  <a:pos x="207" y="199"/>
                </a:cxn>
                <a:cxn ang="0">
                  <a:pos x="219" y="178"/>
                </a:cxn>
                <a:cxn ang="0">
                  <a:pos x="159" y="199"/>
                </a:cxn>
                <a:cxn ang="0">
                  <a:pos x="180" y="232"/>
                </a:cxn>
                <a:cxn ang="0">
                  <a:pos x="150" y="238"/>
                </a:cxn>
                <a:cxn ang="0">
                  <a:pos x="156" y="262"/>
                </a:cxn>
                <a:cxn ang="0">
                  <a:pos x="231" y="250"/>
                </a:cxn>
                <a:cxn ang="0">
                  <a:pos x="213" y="307"/>
                </a:cxn>
                <a:cxn ang="0">
                  <a:pos x="156" y="325"/>
                </a:cxn>
                <a:cxn ang="0">
                  <a:pos x="90" y="364"/>
                </a:cxn>
                <a:cxn ang="0">
                  <a:pos x="93" y="430"/>
                </a:cxn>
                <a:cxn ang="0">
                  <a:pos x="123" y="448"/>
                </a:cxn>
                <a:cxn ang="0">
                  <a:pos x="168" y="499"/>
                </a:cxn>
                <a:cxn ang="0">
                  <a:pos x="90" y="562"/>
                </a:cxn>
                <a:cxn ang="0">
                  <a:pos x="42" y="586"/>
                </a:cxn>
                <a:cxn ang="0">
                  <a:pos x="9" y="628"/>
                </a:cxn>
                <a:cxn ang="0">
                  <a:pos x="96" y="586"/>
                </a:cxn>
                <a:cxn ang="0">
                  <a:pos x="177" y="532"/>
                </a:cxn>
                <a:cxn ang="0">
                  <a:pos x="207" y="499"/>
                </a:cxn>
                <a:cxn ang="0">
                  <a:pos x="210" y="478"/>
                </a:cxn>
                <a:cxn ang="0">
                  <a:pos x="282" y="421"/>
                </a:cxn>
                <a:cxn ang="0">
                  <a:pos x="285" y="442"/>
                </a:cxn>
                <a:cxn ang="0">
                  <a:pos x="231" y="499"/>
                </a:cxn>
                <a:cxn ang="0">
                  <a:pos x="279" y="481"/>
                </a:cxn>
                <a:cxn ang="0">
                  <a:pos x="309" y="484"/>
                </a:cxn>
                <a:cxn ang="0">
                  <a:pos x="312" y="454"/>
                </a:cxn>
                <a:cxn ang="0">
                  <a:pos x="342" y="469"/>
                </a:cxn>
                <a:cxn ang="0">
                  <a:pos x="327" y="490"/>
                </a:cxn>
                <a:cxn ang="0">
                  <a:pos x="378" y="502"/>
                </a:cxn>
                <a:cxn ang="0">
                  <a:pos x="411" y="439"/>
                </a:cxn>
                <a:cxn ang="0">
                  <a:pos x="429" y="355"/>
                </a:cxn>
                <a:cxn ang="0">
                  <a:pos x="462" y="280"/>
                </a:cxn>
                <a:cxn ang="0">
                  <a:pos x="525" y="181"/>
                </a:cxn>
                <a:cxn ang="0">
                  <a:pos x="546" y="139"/>
                </a:cxn>
              </a:cxnLst>
              <a:rect l="0" t="0" r="r" b="b"/>
              <a:pathLst>
                <a:path w="549" h="628">
                  <a:moveTo>
                    <a:pt x="546" y="139"/>
                  </a:moveTo>
                  <a:cubicBezTo>
                    <a:pt x="543" y="130"/>
                    <a:pt x="518" y="138"/>
                    <a:pt x="507" y="127"/>
                  </a:cubicBezTo>
                  <a:cubicBezTo>
                    <a:pt x="496" y="116"/>
                    <a:pt x="484" y="77"/>
                    <a:pt x="477" y="70"/>
                  </a:cubicBezTo>
                  <a:cubicBezTo>
                    <a:pt x="470" y="63"/>
                    <a:pt x="467" y="88"/>
                    <a:pt x="462" y="85"/>
                  </a:cubicBezTo>
                  <a:cubicBezTo>
                    <a:pt x="457" y="82"/>
                    <a:pt x="452" y="58"/>
                    <a:pt x="447" y="52"/>
                  </a:cubicBezTo>
                  <a:cubicBezTo>
                    <a:pt x="442" y="46"/>
                    <a:pt x="433" y="57"/>
                    <a:pt x="429" y="49"/>
                  </a:cubicBezTo>
                  <a:cubicBezTo>
                    <a:pt x="425" y="41"/>
                    <a:pt x="428" y="8"/>
                    <a:pt x="423" y="4"/>
                  </a:cubicBezTo>
                  <a:cubicBezTo>
                    <a:pt x="418" y="0"/>
                    <a:pt x="407" y="25"/>
                    <a:pt x="399" y="25"/>
                  </a:cubicBezTo>
                  <a:cubicBezTo>
                    <a:pt x="391" y="25"/>
                    <a:pt x="377" y="3"/>
                    <a:pt x="372" y="4"/>
                  </a:cubicBezTo>
                  <a:cubicBezTo>
                    <a:pt x="367" y="5"/>
                    <a:pt x="368" y="25"/>
                    <a:pt x="366" y="34"/>
                  </a:cubicBezTo>
                  <a:cubicBezTo>
                    <a:pt x="364" y="43"/>
                    <a:pt x="361" y="61"/>
                    <a:pt x="357" y="61"/>
                  </a:cubicBezTo>
                  <a:cubicBezTo>
                    <a:pt x="353" y="61"/>
                    <a:pt x="357" y="32"/>
                    <a:pt x="342" y="37"/>
                  </a:cubicBezTo>
                  <a:cubicBezTo>
                    <a:pt x="327" y="42"/>
                    <a:pt x="282" y="74"/>
                    <a:pt x="267" y="91"/>
                  </a:cubicBezTo>
                  <a:cubicBezTo>
                    <a:pt x="252" y="108"/>
                    <a:pt x="247" y="120"/>
                    <a:pt x="249" y="139"/>
                  </a:cubicBezTo>
                  <a:cubicBezTo>
                    <a:pt x="251" y="158"/>
                    <a:pt x="283" y="195"/>
                    <a:pt x="282" y="205"/>
                  </a:cubicBezTo>
                  <a:cubicBezTo>
                    <a:pt x="281" y="215"/>
                    <a:pt x="255" y="203"/>
                    <a:pt x="243" y="202"/>
                  </a:cubicBezTo>
                  <a:cubicBezTo>
                    <a:pt x="231" y="201"/>
                    <a:pt x="211" y="203"/>
                    <a:pt x="207" y="199"/>
                  </a:cubicBezTo>
                  <a:cubicBezTo>
                    <a:pt x="203" y="195"/>
                    <a:pt x="227" y="178"/>
                    <a:pt x="219" y="178"/>
                  </a:cubicBezTo>
                  <a:cubicBezTo>
                    <a:pt x="211" y="178"/>
                    <a:pt x="165" y="190"/>
                    <a:pt x="159" y="199"/>
                  </a:cubicBezTo>
                  <a:cubicBezTo>
                    <a:pt x="153" y="208"/>
                    <a:pt x="181" y="226"/>
                    <a:pt x="180" y="232"/>
                  </a:cubicBezTo>
                  <a:cubicBezTo>
                    <a:pt x="179" y="238"/>
                    <a:pt x="154" y="233"/>
                    <a:pt x="150" y="238"/>
                  </a:cubicBezTo>
                  <a:cubicBezTo>
                    <a:pt x="146" y="243"/>
                    <a:pt x="143" y="260"/>
                    <a:pt x="156" y="262"/>
                  </a:cubicBezTo>
                  <a:cubicBezTo>
                    <a:pt x="169" y="264"/>
                    <a:pt x="222" y="243"/>
                    <a:pt x="231" y="250"/>
                  </a:cubicBezTo>
                  <a:cubicBezTo>
                    <a:pt x="240" y="257"/>
                    <a:pt x="225" y="295"/>
                    <a:pt x="213" y="307"/>
                  </a:cubicBezTo>
                  <a:cubicBezTo>
                    <a:pt x="201" y="319"/>
                    <a:pt x="176" y="316"/>
                    <a:pt x="156" y="325"/>
                  </a:cubicBezTo>
                  <a:cubicBezTo>
                    <a:pt x="136" y="334"/>
                    <a:pt x="100" y="347"/>
                    <a:pt x="90" y="364"/>
                  </a:cubicBezTo>
                  <a:cubicBezTo>
                    <a:pt x="80" y="381"/>
                    <a:pt x="88" y="416"/>
                    <a:pt x="93" y="430"/>
                  </a:cubicBezTo>
                  <a:cubicBezTo>
                    <a:pt x="98" y="444"/>
                    <a:pt x="111" y="437"/>
                    <a:pt x="123" y="448"/>
                  </a:cubicBezTo>
                  <a:cubicBezTo>
                    <a:pt x="135" y="459"/>
                    <a:pt x="173" y="480"/>
                    <a:pt x="168" y="499"/>
                  </a:cubicBezTo>
                  <a:cubicBezTo>
                    <a:pt x="163" y="518"/>
                    <a:pt x="111" y="547"/>
                    <a:pt x="90" y="562"/>
                  </a:cubicBezTo>
                  <a:cubicBezTo>
                    <a:pt x="69" y="577"/>
                    <a:pt x="55" y="575"/>
                    <a:pt x="42" y="586"/>
                  </a:cubicBezTo>
                  <a:cubicBezTo>
                    <a:pt x="29" y="597"/>
                    <a:pt x="0" y="628"/>
                    <a:pt x="9" y="628"/>
                  </a:cubicBezTo>
                  <a:cubicBezTo>
                    <a:pt x="18" y="628"/>
                    <a:pt x="68" y="602"/>
                    <a:pt x="96" y="586"/>
                  </a:cubicBezTo>
                  <a:cubicBezTo>
                    <a:pt x="124" y="570"/>
                    <a:pt x="158" y="547"/>
                    <a:pt x="177" y="532"/>
                  </a:cubicBezTo>
                  <a:cubicBezTo>
                    <a:pt x="196" y="517"/>
                    <a:pt x="202" y="508"/>
                    <a:pt x="207" y="499"/>
                  </a:cubicBezTo>
                  <a:cubicBezTo>
                    <a:pt x="212" y="490"/>
                    <a:pt x="198" y="491"/>
                    <a:pt x="210" y="478"/>
                  </a:cubicBezTo>
                  <a:cubicBezTo>
                    <a:pt x="222" y="465"/>
                    <a:pt x="269" y="427"/>
                    <a:pt x="282" y="421"/>
                  </a:cubicBezTo>
                  <a:cubicBezTo>
                    <a:pt x="295" y="415"/>
                    <a:pt x="294" y="429"/>
                    <a:pt x="285" y="442"/>
                  </a:cubicBezTo>
                  <a:cubicBezTo>
                    <a:pt x="276" y="455"/>
                    <a:pt x="232" y="493"/>
                    <a:pt x="231" y="499"/>
                  </a:cubicBezTo>
                  <a:cubicBezTo>
                    <a:pt x="230" y="505"/>
                    <a:pt x="266" y="483"/>
                    <a:pt x="279" y="481"/>
                  </a:cubicBezTo>
                  <a:cubicBezTo>
                    <a:pt x="292" y="479"/>
                    <a:pt x="304" y="488"/>
                    <a:pt x="309" y="484"/>
                  </a:cubicBezTo>
                  <a:cubicBezTo>
                    <a:pt x="314" y="480"/>
                    <a:pt x="307" y="456"/>
                    <a:pt x="312" y="454"/>
                  </a:cubicBezTo>
                  <a:cubicBezTo>
                    <a:pt x="317" y="452"/>
                    <a:pt x="340" y="463"/>
                    <a:pt x="342" y="469"/>
                  </a:cubicBezTo>
                  <a:cubicBezTo>
                    <a:pt x="344" y="475"/>
                    <a:pt x="321" y="485"/>
                    <a:pt x="327" y="490"/>
                  </a:cubicBezTo>
                  <a:cubicBezTo>
                    <a:pt x="333" y="495"/>
                    <a:pt x="364" y="510"/>
                    <a:pt x="378" y="502"/>
                  </a:cubicBezTo>
                  <a:cubicBezTo>
                    <a:pt x="392" y="494"/>
                    <a:pt x="403" y="463"/>
                    <a:pt x="411" y="439"/>
                  </a:cubicBezTo>
                  <a:cubicBezTo>
                    <a:pt x="419" y="415"/>
                    <a:pt x="421" y="381"/>
                    <a:pt x="429" y="355"/>
                  </a:cubicBezTo>
                  <a:cubicBezTo>
                    <a:pt x="437" y="329"/>
                    <a:pt x="446" y="309"/>
                    <a:pt x="462" y="280"/>
                  </a:cubicBezTo>
                  <a:cubicBezTo>
                    <a:pt x="478" y="251"/>
                    <a:pt x="511" y="206"/>
                    <a:pt x="525" y="181"/>
                  </a:cubicBezTo>
                  <a:cubicBezTo>
                    <a:pt x="539" y="156"/>
                    <a:pt x="549" y="148"/>
                    <a:pt x="546" y="139"/>
                  </a:cubicBezTo>
                  <a:close/>
                </a:path>
              </a:pathLst>
            </a:custGeom>
            <a:solidFill>
              <a:srgbClr val="002060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3" name="Freeform 795"/>
            <p:cNvSpPr>
              <a:spLocks/>
            </p:cNvSpPr>
            <p:nvPr/>
          </p:nvSpPr>
          <p:spPr bwMode="ltGray">
            <a:xfrm>
              <a:off x="981075" y="1493838"/>
              <a:ext cx="1724025" cy="1536700"/>
            </a:xfrm>
            <a:custGeom>
              <a:avLst/>
              <a:gdLst/>
              <a:ahLst/>
              <a:cxnLst>
                <a:cxn ang="0">
                  <a:pos x="244" y="92"/>
                </a:cxn>
                <a:cxn ang="0">
                  <a:pos x="262" y="74"/>
                </a:cxn>
                <a:cxn ang="0">
                  <a:pos x="295" y="59"/>
                </a:cxn>
                <a:cxn ang="0">
                  <a:pos x="355" y="53"/>
                </a:cxn>
                <a:cxn ang="0">
                  <a:pos x="388" y="71"/>
                </a:cxn>
                <a:cxn ang="0">
                  <a:pos x="460" y="155"/>
                </a:cxn>
                <a:cxn ang="0">
                  <a:pos x="466" y="173"/>
                </a:cxn>
                <a:cxn ang="0">
                  <a:pos x="463" y="203"/>
                </a:cxn>
                <a:cxn ang="0">
                  <a:pos x="547" y="242"/>
                </a:cxn>
                <a:cxn ang="0">
                  <a:pos x="580" y="197"/>
                </a:cxn>
                <a:cxn ang="0">
                  <a:pos x="670" y="236"/>
                </a:cxn>
                <a:cxn ang="0">
                  <a:pos x="751" y="347"/>
                </a:cxn>
                <a:cxn ang="0">
                  <a:pos x="706" y="368"/>
                </a:cxn>
                <a:cxn ang="0">
                  <a:pos x="649" y="359"/>
                </a:cxn>
                <a:cxn ang="0">
                  <a:pos x="679" y="407"/>
                </a:cxn>
                <a:cxn ang="0">
                  <a:pos x="604" y="530"/>
                </a:cxn>
                <a:cxn ang="0">
                  <a:pos x="631" y="596"/>
                </a:cxn>
                <a:cxn ang="0">
                  <a:pos x="712" y="647"/>
                </a:cxn>
                <a:cxn ang="0">
                  <a:pos x="730" y="719"/>
                </a:cxn>
                <a:cxn ang="0">
                  <a:pos x="787" y="728"/>
                </a:cxn>
                <a:cxn ang="0">
                  <a:pos x="829" y="638"/>
                </a:cxn>
                <a:cxn ang="0">
                  <a:pos x="859" y="524"/>
                </a:cxn>
                <a:cxn ang="0">
                  <a:pos x="859" y="455"/>
                </a:cxn>
                <a:cxn ang="0">
                  <a:pos x="916" y="515"/>
                </a:cxn>
                <a:cxn ang="0">
                  <a:pos x="940" y="542"/>
                </a:cxn>
                <a:cxn ang="0">
                  <a:pos x="955" y="602"/>
                </a:cxn>
                <a:cxn ang="0">
                  <a:pos x="1027" y="635"/>
                </a:cxn>
                <a:cxn ang="0">
                  <a:pos x="1081" y="734"/>
                </a:cxn>
                <a:cxn ang="0">
                  <a:pos x="1018" y="803"/>
                </a:cxn>
                <a:cxn ang="0">
                  <a:pos x="946" y="836"/>
                </a:cxn>
                <a:cxn ang="0">
                  <a:pos x="922" y="902"/>
                </a:cxn>
                <a:cxn ang="0">
                  <a:pos x="886" y="887"/>
                </a:cxn>
                <a:cxn ang="0">
                  <a:pos x="859" y="851"/>
                </a:cxn>
                <a:cxn ang="0">
                  <a:pos x="787" y="908"/>
                </a:cxn>
                <a:cxn ang="0">
                  <a:pos x="715" y="911"/>
                </a:cxn>
                <a:cxn ang="0">
                  <a:pos x="523" y="803"/>
                </a:cxn>
                <a:cxn ang="0">
                  <a:pos x="376" y="785"/>
                </a:cxn>
                <a:cxn ang="0">
                  <a:pos x="163" y="767"/>
                </a:cxn>
                <a:cxn ang="0">
                  <a:pos x="85" y="683"/>
                </a:cxn>
                <a:cxn ang="0">
                  <a:pos x="67" y="596"/>
                </a:cxn>
                <a:cxn ang="0">
                  <a:pos x="67" y="491"/>
                </a:cxn>
                <a:cxn ang="0">
                  <a:pos x="73" y="419"/>
                </a:cxn>
                <a:cxn ang="0">
                  <a:pos x="46" y="415"/>
                </a:cxn>
                <a:cxn ang="0">
                  <a:pos x="43" y="557"/>
                </a:cxn>
                <a:cxn ang="0">
                  <a:pos x="30" y="515"/>
                </a:cxn>
                <a:cxn ang="0">
                  <a:pos x="28" y="380"/>
                </a:cxn>
                <a:cxn ang="0">
                  <a:pos x="37" y="284"/>
                </a:cxn>
                <a:cxn ang="0">
                  <a:pos x="181" y="5"/>
                </a:cxn>
              </a:cxnLst>
              <a:rect l="0" t="0" r="r" b="b"/>
              <a:pathLst>
                <a:path w="1084" h="947">
                  <a:moveTo>
                    <a:pt x="181" y="5"/>
                  </a:moveTo>
                  <a:cubicBezTo>
                    <a:pt x="199" y="0"/>
                    <a:pt x="232" y="85"/>
                    <a:pt x="244" y="92"/>
                  </a:cubicBezTo>
                  <a:cubicBezTo>
                    <a:pt x="256" y="99"/>
                    <a:pt x="247" y="53"/>
                    <a:pt x="250" y="50"/>
                  </a:cubicBezTo>
                  <a:cubicBezTo>
                    <a:pt x="253" y="47"/>
                    <a:pt x="255" y="77"/>
                    <a:pt x="262" y="74"/>
                  </a:cubicBezTo>
                  <a:cubicBezTo>
                    <a:pt x="269" y="71"/>
                    <a:pt x="287" y="37"/>
                    <a:pt x="292" y="35"/>
                  </a:cubicBezTo>
                  <a:cubicBezTo>
                    <a:pt x="297" y="33"/>
                    <a:pt x="292" y="52"/>
                    <a:pt x="295" y="59"/>
                  </a:cubicBezTo>
                  <a:cubicBezTo>
                    <a:pt x="298" y="66"/>
                    <a:pt x="303" y="78"/>
                    <a:pt x="313" y="77"/>
                  </a:cubicBezTo>
                  <a:cubicBezTo>
                    <a:pt x="323" y="76"/>
                    <a:pt x="346" y="51"/>
                    <a:pt x="355" y="53"/>
                  </a:cubicBezTo>
                  <a:cubicBezTo>
                    <a:pt x="364" y="55"/>
                    <a:pt x="362" y="86"/>
                    <a:pt x="367" y="89"/>
                  </a:cubicBezTo>
                  <a:cubicBezTo>
                    <a:pt x="372" y="92"/>
                    <a:pt x="379" y="65"/>
                    <a:pt x="388" y="71"/>
                  </a:cubicBezTo>
                  <a:cubicBezTo>
                    <a:pt x="397" y="77"/>
                    <a:pt x="412" y="114"/>
                    <a:pt x="424" y="128"/>
                  </a:cubicBezTo>
                  <a:cubicBezTo>
                    <a:pt x="436" y="142"/>
                    <a:pt x="451" y="151"/>
                    <a:pt x="460" y="155"/>
                  </a:cubicBezTo>
                  <a:cubicBezTo>
                    <a:pt x="469" y="159"/>
                    <a:pt x="477" y="152"/>
                    <a:pt x="478" y="155"/>
                  </a:cubicBezTo>
                  <a:cubicBezTo>
                    <a:pt x="479" y="158"/>
                    <a:pt x="473" y="170"/>
                    <a:pt x="466" y="173"/>
                  </a:cubicBezTo>
                  <a:cubicBezTo>
                    <a:pt x="459" y="176"/>
                    <a:pt x="436" y="171"/>
                    <a:pt x="436" y="176"/>
                  </a:cubicBezTo>
                  <a:cubicBezTo>
                    <a:pt x="436" y="181"/>
                    <a:pt x="449" y="198"/>
                    <a:pt x="463" y="203"/>
                  </a:cubicBezTo>
                  <a:cubicBezTo>
                    <a:pt x="477" y="208"/>
                    <a:pt x="506" y="200"/>
                    <a:pt x="520" y="206"/>
                  </a:cubicBezTo>
                  <a:cubicBezTo>
                    <a:pt x="534" y="212"/>
                    <a:pt x="542" y="244"/>
                    <a:pt x="547" y="242"/>
                  </a:cubicBezTo>
                  <a:cubicBezTo>
                    <a:pt x="552" y="240"/>
                    <a:pt x="548" y="201"/>
                    <a:pt x="553" y="194"/>
                  </a:cubicBezTo>
                  <a:cubicBezTo>
                    <a:pt x="558" y="187"/>
                    <a:pt x="569" y="188"/>
                    <a:pt x="580" y="197"/>
                  </a:cubicBezTo>
                  <a:cubicBezTo>
                    <a:pt x="591" y="206"/>
                    <a:pt x="607" y="241"/>
                    <a:pt x="622" y="248"/>
                  </a:cubicBezTo>
                  <a:cubicBezTo>
                    <a:pt x="637" y="255"/>
                    <a:pt x="656" y="227"/>
                    <a:pt x="670" y="236"/>
                  </a:cubicBezTo>
                  <a:cubicBezTo>
                    <a:pt x="684" y="245"/>
                    <a:pt x="696" y="287"/>
                    <a:pt x="709" y="305"/>
                  </a:cubicBezTo>
                  <a:cubicBezTo>
                    <a:pt x="722" y="323"/>
                    <a:pt x="745" y="333"/>
                    <a:pt x="751" y="347"/>
                  </a:cubicBezTo>
                  <a:cubicBezTo>
                    <a:pt x="757" y="361"/>
                    <a:pt x="755" y="386"/>
                    <a:pt x="748" y="389"/>
                  </a:cubicBezTo>
                  <a:cubicBezTo>
                    <a:pt x="741" y="392"/>
                    <a:pt x="713" y="367"/>
                    <a:pt x="706" y="368"/>
                  </a:cubicBezTo>
                  <a:cubicBezTo>
                    <a:pt x="699" y="369"/>
                    <a:pt x="712" y="399"/>
                    <a:pt x="703" y="398"/>
                  </a:cubicBezTo>
                  <a:cubicBezTo>
                    <a:pt x="694" y="397"/>
                    <a:pt x="661" y="363"/>
                    <a:pt x="649" y="359"/>
                  </a:cubicBezTo>
                  <a:cubicBezTo>
                    <a:pt x="637" y="355"/>
                    <a:pt x="626" y="363"/>
                    <a:pt x="631" y="371"/>
                  </a:cubicBezTo>
                  <a:cubicBezTo>
                    <a:pt x="636" y="379"/>
                    <a:pt x="682" y="389"/>
                    <a:pt x="679" y="407"/>
                  </a:cubicBezTo>
                  <a:cubicBezTo>
                    <a:pt x="676" y="425"/>
                    <a:pt x="622" y="462"/>
                    <a:pt x="610" y="482"/>
                  </a:cubicBezTo>
                  <a:cubicBezTo>
                    <a:pt x="598" y="502"/>
                    <a:pt x="602" y="515"/>
                    <a:pt x="604" y="530"/>
                  </a:cubicBezTo>
                  <a:cubicBezTo>
                    <a:pt x="606" y="545"/>
                    <a:pt x="618" y="564"/>
                    <a:pt x="622" y="575"/>
                  </a:cubicBezTo>
                  <a:cubicBezTo>
                    <a:pt x="626" y="586"/>
                    <a:pt x="622" y="590"/>
                    <a:pt x="631" y="596"/>
                  </a:cubicBezTo>
                  <a:cubicBezTo>
                    <a:pt x="640" y="602"/>
                    <a:pt x="663" y="606"/>
                    <a:pt x="676" y="614"/>
                  </a:cubicBezTo>
                  <a:cubicBezTo>
                    <a:pt x="689" y="622"/>
                    <a:pt x="702" y="638"/>
                    <a:pt x="712" y="647"/>
                  </a:cubicBezTo>
                  <a:cubicBezTo>
                    <a:pt x="722" y="656"/>
                    <a:pt x="733" y="656"/>
                    <a:pt x="736" y="668"/>
                  </a:cubicBezTo>
                  <a:cubicBezTo>
                    <a:pt x="739" y="680"/>
                    <a:pt x="728" y="703"/>
                    <a:pt x="730" y="719"/>
                  </a:cubicBezTo>
                  <a:cubicBezTo>
                    <a:pt x="732" y="735"/>
                    <a:pt x="739" y="763"/>
                    <a:pt x="748" y="764"/>
                  </a:cubicBezTo>
                  <a:cubicBezTo>
                    <a:pt x="757" y="765"/>
                    <a:pt x="781" y="743"/>
                    <a:pt x="787" y="728"/>
                  </a:cubicBezTo>
                  <a:cubicBezTo>
                    <a:pt x="793" y="713"/>
                    <a:pt x="777" y="686"/>
                    <a:pt x="784" y="671"/>
                  </a:cubicBezTo>
                  <a:cubicBezTo>
                    <a:pt x="791" y="656"/>
                    <a:pt x="822" y="657"/>
                    <a:pt x="829" y="638"/>
                  </a:cubicBezTo>
                  <a:cubicBezTo>
                    <a:pt x="836" y="619"/>
                    <a:pt x="821" y="576"/>
                    <a:pt x="826" y="557"/>
                  </a:cubicBezTo>
                  <a:cubicBezTo>
                    <a:pt x="831" y="538"/>
                    <a:pt x="853" y="537"/>
                    <a:pt x="859" y="524"/>
                  </a:cubicBezTo>
                  <a:cubicBezTo>
                    <a:pt x="865" y="511"/>
                    <a:pt x="862" y="493"/>
                    <a:pt x="862" y="482"/>
                  </a:cubicBezTo>
                  <a:cubicBezTo>
                    <a:pt x="862" y="471"/>
                    <a:pt x="851" y="455"/>
                    <a:pt x="859" y="455"/>
                  </a:cubicBezTo>
                  <a:cubicBezTo>
                    <a:pt x="867" y="455"/>
                    <a:pt x="901" y="469"/>
                    <a:pt x="910" y="479"/>
                  </a:cubicBezTo>
                  <a:cubicBezTo>
                    <a:pt x="919" y="489"/>
                    <a:pt x="911" y="512"/>
                    <a:pt x="916" y="515"/>
                  </a:cubicBezTo>
                  <a:cubicBezTo>
                    <a:pt x="921" y="518"/>
                    <a:pt x="939" y="495"/>
                    <a:pt x="943" y="500"/>
                  </a:cubicBezTo>
                  <a:cubicBezTo>
                    <a:pt x="947" y="505"/>
                    <a:pt x="943" y="532"/>
                    <a:pt x="940" y="542"/>
                  </a:cubicBezTo>
                  <a:cubicBezTo>
                    <a:pt x="937" y="552"/>
                    <a:pt x="922" y="553"/>
                    <a:pt x="925" y="563"/>
                  </a:cubicBezTo>
                  <a:cubicBezTo>
                    <a:pt x="928" y="573"/>
                    <a:pt x="941" y="603"/>
                    <a:pt x="955" y="602"/>
                  </a:cubicBezTo>
                  <a:cubicBezTo>
                    <a:pt x="969" y="601"/>
                    <a:pt x="997" y="551"/>
                    <a:pt x="1009" y="557"/>
                  </a:cubicBezTo>
                  <a:cubicBezTo>
                    <a:pt x="1021" y="563"/>
                    <a:pt x="1026" y="618"/>
                    <a:pt x="1027" y="635"/>
                  </a:cubicBezTo>
                  <a:cubicBezTo>
                    <a:pt x="1028" y="652"/>
                    <a:pt x="1009" y="645"/>
                    <a:pt x="1018" y="662"/>
                  </a:cubicBezTo>
                  <a:cubicBezTo>
                    <a:pt x="1027" y="679"/>
                    <a:pt x="1078" y="715"/>
                    <a:pt x="1081" y="734"/>
                  </a:cubicBezTo>
                  <a:cubicBezTo>
                    <a:pt x="1084" y="753"/>
                    <a:pt x="1049" y="765"/>
                    <a:pt x="1039" y="776"/>
                  </a:cubicBezTo>
                  <a:cubicBezTo>
                    <a:pt x="1029" y="787"/>
                    <a:pt x="1028" y="796"/>
                    <a:pt x="1018" y="803"/>
                  </a:cubicBezTo>
                  <a:cubicBezTo>
                    <a:pt x="1008" y="810"/>
                    <a:pt x="988" y="812"/>
                    <a:pt x="976" y="818"/>
                  </a:cubicBezTo>
                  <a:cubicBezTo>
                    <a:pt x="964" y="824"/>
                    <a:pt x="954" y="827"/>
                    <a:pt x="946" y="836"/>
                  </a:cubicBezTo>
                  <a:cubicBezTo>
                    <a:pt x="938" y="845"/>
                    <a:pt x="929" y="864"/>
                    <a:pt x="925" y="875"/>
                  </a:cubicBezTo>
                  <a:cubicBezTo>
                    <a:pt x="921" y="886"/>
                    <a:pt x="925" y="895"/>
                    <a:pt x="922" y="902"/>
                  </a:cubicBezTo>
                  <a:cubicBezTo>
                    <a:pt x="919" y="909"/>
                    <a:pt x="910" y="919"/>
                    <a:pt x="904" y="917"/>
                  </a:cubicBezTo>
                  <a:cubicBezTo>
                    <a:pt x="898" y="915"/>
                    <a:pt x="887" y="898"/>
                    <a:pt x="886" y="887"/>
                  </a:cubicBezTo>
                  <a:cubicBezTo>
                    <a:pt x="885" y="876"/>
                    <a:pt x="902" y="854"/>
                    <a:pt x="898" y="848"/>
                  </a:cubicBezTo>
                  <a:cubicBezTo>
                    <a:pt x="894" y="842"/>
                    <a:pt x="870" y="842"/>
                    <a:pt x="859" y="851"/>
                  </a:cubicBezTo>
                  <a:cubicBezTo>
                    <a:pt x="848" y="860"/>
                    <a:pt x="847" y="890"/>
                    <a:pt x="835" y="899"/>
                  </a:cubicBezTo>
                  <a:cubicBezTo>
                    <a:pt x="823" y="908"/>
                    <a:pt x="803" y="900"/>
                    <a:pt x="787" y="908"/>
                  </a:cubicBezTo>
                  <a:cubicBezTo>
                    <a:pt x="771" y="916"/>
                    <a:pt x="751" y="947"/>
                    <a:pt x="739" y="947"/>
                  </a:cubicBezTo>
                  <a:cubicBezTo>
                    <a:pt x="727" y="947"/>
                    <a:pt x="731" y="925"/>
                    <a:pt x="715" y="911"/>
                  </a:cubicBezTo>
                  <a:cubicBezTo>
                    <a:pt x="699" y="897"/>
                    <a:pt x="675" y="881"/>
                    <a:pt x="643" y="863"/>
                  </a:cubicBezTo>
                  <a:cubicBezTo>
                    <a:pt x="611" y="845"/>
                    <a:pt x="549" y="816"/>
                    <a:pt x="523" y="803"/>
                  </a:cubicBezTo>
                  <a:cubicBezTo>
                    <a:pt x="497" y="790"/>
                    <a:pt x="508" y="788"/>
                    <a:pt x="484" y="785"/>
                  </a:cubicBezTo>
                  <a:cubicBezTo>
                    <a:pt x="460" y="782"/>
                    <a:pt x="412" y="788"/>
                    <a:pt x="376" y="785"/>
                  </a:cubicBezTo>
                  <a:cubicBezTo>
                    <a:pt x="340" y="782"/>
                    <a:pt x="300" y="770"/>
                    <a:pt x="265" y="767"/>
                  </a:cubicBezTo>
                  <a:cubicBezTo>
                    <a:pt x="230" y="764"/>
                    <a:pt x="189" y="770"/>
                    <a:pt x="163" y="767"/>
                  </a:cubicBezTo>
                  <a:cubicBezTo>
                    <a:pt x="137" y="764"/>
                    <a:pt x="122" y="763"/>
                    <a:pt x="109" y="749"/>
                  </a:cubicBezTo>
                  <a:cubicBezTo>
                    <a:pt x="96" y="735"/>
                    <a:pt x="86" y="703"/>
                    <a:pt x="85" y="683"/>
                  </a:cubicBezTo>
                  <a:cubicBezTo>
                    <a:pt x="84" y="663"/>
                    <a:pt x="103" y="643"/>
                    <a:pt x="100" y="629"/>
                  </a:cubicBezTo>
                  <a:cubicBezTo>
                    <a:pt x="97" y="615"/>
                    <a:pt x="68" y="612"/>
                    <a:pt x="67" y="596"/>
                  </a:cubicBezTo>
                  <a:cubicBezTo>
                    <a:pt x="66" y="580"/>
                    <a:pt x="94" y="550"/>
                    <a:pt x="94" y="533"/>
                  </a:cubicBezTo>
                  <a:cubicBezTo>
                    <a:pt x="94" y="516"/>
                    <a:pt x="67" y="504"/>
                    <a:pt x="67" y="491"/>
                  </a:cubicBezTo>
                  <a:cubicBezTo>
                    <a:pt x="67" y="478"/>
                    <a:pt x="96" y="464"/>
                    <a:pt x="97" y="452"/>
                  </a:cubicBezTo>
                  <a:cubicBezTo>
                    <a:pt x="98" y="440"/>
                    <a:pt x="78" y="437"/>
                    <a:pt x="73" y="419"/>
                  </a:cubicBezTo>
                  <a:cubicBezTo>
                    <a:pt x="68" y="401"/>
                    <a:pt x="71" y="342"/>
                    <a:pt x="67" y="341"/>
                  </a:cubicBezTo>
                  <a:cubicBezTo>
                    <a:pt x="63" y="340"/>
                    <a:pt x="49" y="388"/>
                    <a:pt x="46" y="415"/>
                  </a:cubicBezTo>
                  <a:cubicBezTo>
                    <a:pt x="43" y="442"/>
                    <a:pt x="48" y="479"/>
                    <a:pt x="48" y="503"/>
                  </a:cubicBezTo>
                  <a:cubicBezTo>
                    <a:pt x="48" y="527"/>
                    <a:pt x="47" y="539"/>
                    <a:pt x="43" y="557"/>
                  </a:cubicBezTo>
                  <a:cubicBezTo>
                    <a:pt x="39" y="575"/>
                    <a:pt x="26" y="617"/>
                    <a:pt x="24" y="610"/>
                  </a:cubicBezTo>
                  <a:cubicBezTo>
                    <a:pt x="22" y="603"/>
                    <a:pt x="30" y="542"/>
                    <a:pt x="30" y="515"/>
                  </a:cubicBezTo>
                  <a:cubicBezTo>
                    <a:pt x="30" y="488"/>
                    <a:pt x="25" y="470"/>
                    <a:pt x="25" y="448"/>
                  </a:cubicBezTo>
                  <a:cubicBezTo>
                    <a:pt x="25" y="426"/>
                    <a:pt x="32" y="394"/>
                    <a:pt x="28" y="380"/>
                  </a:cubicBezTo>
                  <a:cubicBezTo>
                    <a:pt x="24" y="366"/>
                    <a:pt x="0" y="378"/>
                    <a:pt x="1" y="362"/>
                  </a:cubicBezTo>
                  <a:cubicBezTo>
                    <a:pt x="2" y="346"/>
                    <a:pt x="23" y="319"/>
                    <a:pt x="37" y="284"/>
                  </a:cubicBezTo>
                  <a:cubicBezTo>
                    <a:pt x="51" y="249"/>
                    <a:pt x="61" y="195"/>
                    <a:pt x="85" y="149"/>
                  </a:cubicBezTo>
                  <a:cubicBezTo>
                    <a:pt x="109" y="103"/>
                    <a:pt x="161" y="35"/>
                    <a:pt x="18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4" name="Freeform 796"/>
            <p:cNvSpPr>
              <a:spLocks/>
            </p:cNvSpPr>
            <p:nvPr/>
          </p:nvSpPr>
          <p:spPr bwMode="ltGray">
            <a:xfrm>
              <a:off x="4856163" y="3843338"/>
              <a:ext cx="441325" cy="492125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1" y="0"/>
                </a:cxn>
                <a:cxn ang="0">
                  <a:pos x="121" y="12"/>
                </a:cxn>
                <a:cxn ang="0">
                  <a:pos x="122" y="21"/>
                </a:cxn>
                <a:cxn ang="0">
                  <a:pos x="124" y="25"/>
                </a:cxn>
                <a:cxn ang="0">
                  <a:pos x="126" y="37"/>
                </a:cxn>
                <a:cxn ang="0">
                  <a:pos x="130" y="45"/>
                </a:cxn>
                <a:cxn ang="0">
                  <a:pos x="132" y="52"/>
                </a:cxn>
                <a:cxn ang="0">
                  <a:pos x="132" y="56"/>
                </a:cxn>
                <a:cxn ang="0">
                  <a:pos x="132" y="52"/>
                </a:cxn>
                <a:cxn ang="0">
                  <a:pos x="140" y="54"/>
                </a:cxn>
                <a:cxn ang="0">
                  <a:pos x="142" y="62"/>
                </a:cxn>
                <a:cxn ang="0">
                  <a:pos x="148" y="60"/>
                </a:cxn>
                <a:cxn ang="0">
                  <a:pos x="157" y="64"/>
                </a:cxn>
                <a:cxn ang="0">
                  <a:pos x="161" y="68"/>
                </a:cxn>
                <a:cxn ang="0">
                  <a:pos x="165" y="72"/>
                </a:cxn>
                <a:cxn ang="0">
                  <a:pos x="167" y="80"/>
                </a:cxn>
                <a:cxn ang="0">
                  <a:pos x="171" y="84"/>
                </a:cxn>
                <a:cxn ang="0">
                  <a:pos x="181" y="91"/>
                </a:cxn>
                <a:cxn ang="0">
                  <a:pos x="194" y="101"/>
                </a:cxn>
                <a:cxn ang="0">
                  <a:pos x="185" y="105"/>
                </a:cxn>
                <a:cxn ang="0">
                  <a:pos x="175" y="113"/>
                </a:cxn>
                <a:cxn ang="0">
                  <a:pos x="169" y="122"/>
                </a:cxn>
                <a:cxn ang="0">
                  <a:pos x="169" y="132"/>
                </a:cxn>
                <a:cxn ang="0">
                  <a:pos x="177" y="132"/>
                </a:cxn>
                <a:cxn ang="0">
                  <a:pos x="185" y="134"/>
                </a:cxn>
                <a:cxn ang="0">
                  <a:pos x="192" y="136"/>
                </a:cxn>
                <a:cxn ang="0">
                  <a:pos x="189" y="140"/>
                </a:cxn>
                <a:cxn ang="0">
                  <a:pos x="191" y="148"/>
                </a:cxn>
                <a:cxn ang="0">
                  <a:pos x="198" y="161"/>
                </a:cxn>
                <a:cxn ang="0">
                  <a:pos x="202" y="165"/>
                </a:cxn>
                <a:cxn ang="0">
                  <a:pos x="214" y="173"/>
                </a:cxn>
                <a:cxn ang="0">
                  <a:pos x="241" y="183"/>
                </a:cxn>
                <a:cxn ang="0">
                  <a:pos x="262" y="188"/>
                </a:cxn>
                <a:cxn ang="0">
                  <a:pos x="278" y="190"/>
                </a:cxn>
                <a:cxn ang="0">
                  <a:pos x="227" y="243"/>
                </a:cxn>
                <a:cxn ang="0">
                  <a:pos x="210" y="245"/>
                </a:cxn>
                <a:cxn ang="0">
                  <a:pos x="204" y="247"/>
                </a:cxn>
                <a:cxn ang="0">
                  <a:pos x="200" y="251"/>
                </a:cxn>
                <a:cxn ang="0">
                  <a:pos x="194" y="256"/>
                </a:cxn>
                <a:cxn ang="0">
                  <a:pos x="179" y="256"/>
                </a:cxn>
                <a:cxn ang="0">
                  <a:pos x="171" y="254"/>
                </a:cxn>
                <a:cxn ang="0">
                  <a:pos x="169" y="260"/>
                </a:cxn>
                <a:cxn ang="0">
                  <a:pos x="140" y="256"/>
                </a:cxn>
                <a:cxn ang="0">
                  <a:pos x="132" y="262"/>
                </a:cxn>
                <a:cxn ang="0">
                  <a:pos x="132" y="266"/>
                </a:cxn>
                <a:cxn ang="0">
                  <a:pos x="128" y="270"/>
                </a:cxn>
                <a:cxn ang="0">
                  <a:pos x="115" y="266"/>
                </a:cxn>
                <a:cxn ang="0">
                  <a:pos x="107" y="266"/>
                </a:cxn>
                <a:cxn ang="0">
                  <a:pos x="107" y="264"/>
                </a:cxn>
                <a:cxn ang="0">
                  <a:pos x="103" y="256"/>
                </a:cxn>
                <a:cxn ang="0">
                  <a:pos x="89" y="247"/>
                </a:cxn>
                <a:cxn ang="0">
                  <a:pos x="84" y="245"/>
                </a:cxn>
                <a:cxn ang="0">
                  <a:pos x="72" y="243"/>
                </a:cxn>
                <a:cxn ang="0">
                  <a:pos x="62" y="241"/>
                </a:cxn>
                <a:cxn ang="0">
                  <a:pos x="51" y="225"/>
                </a:cxn>
                <a:cxn ang="0">
                  <a:pos x="0" y="181"/>
                </a:cxn>
                <a:cxn ang="0">
                  <a:pos x="86" y="19"/>
                </a:cxn>
                <a:cxn ang="0">
                  <a:pos x="107" y="0"/>
                </a:cxn>
              </a:cxnLst>
              <a:rect l="0" t="0" r="r" b="b"/>
              <a:pathLst>
                <a:path w="279" h="271">
                  <a:moveTo>
                    <a:pt x="107" y="0"/>
                  </a:moveTo>
                  <a:lnTo>
                    <a:pt x="111" y="0"/>
                  </a:lnTo>
                  <a:lnTo>
                    <a:pt x="121" y="12"/>
                  </a:lnTo>
                  <a:lnTo>
                    <a:pt x="122" y="21"/>
                  </a:lnTo>
                  <a:lnTo>
                    <a:pt x="124" y="25"/>
                  </a:lnTo>
                  <a:lnTo>
                    <a:pt x="126" y="37"/>
                  </a:lnTo>
                  <a:lnTo>
                    <a:pt x="130" y="45"/>
                  </a:lnTo>
                  <a:lnTo>
                    <a:pt x="132" y="52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40" y="54"/>
                  </a:lnTo>
                  <a:lnTo>
                    <a:pt x="142" y="62"/>
                  </a:lnTo>
                  <a:lnTo>
                    <a:pt x="148" y="60"/>
                  </a:lnTo>
                  <a:lnTo>
                    <a:pt x="157" y="64"/>
                  </a:lnTo>
                  <a:lnTo>
                    <a:pt x="161" y="68"/>
                  </a:lnTo>
                  <a:lnTo>
                    <a:pt x="165" y="72"/>
                  </a:lnTo>
                  <a:lnTo>
                    <a:pt x="167" y="80"/>
                  </a:lnTo>
                  <a:lnTo>
                    <a:pt x="171" y="84"/>
                  </a:lnTo>
                  <a:lnTo>
                    <a:pt x="181" y="91"/>
                  </a:lnTo>
                  <a:lnTo>
                    <a:pt x="194" y="101"/>
                  </a:lnTo>
                  <a:lnTo>
                    <a:pt x="185" y="105"/>
                  </a:lnTo>
                  <a:lnTo>
                    <a:pt x="175" y="113"/>
                  </a:lnTo>
                  <a:lnTo>
                    <a:pt x="169" y="122"/>
                  </a:lnTo>
                  <a:lnTo>
                    <a:pt x="169" y="132"/>
                  </a:lnTo>
                  <a:lnTo>
                    <a:pt x="177" y="132"/>
                  </a:lnTo>
                  <a:lnTo>
                    <a:pt x="185" y="134"/>
                  </a:lnTo>
                  <a:lnTo>
                    <a:pt x="192" y="136"/>
                  </a:lnTo>
                  <a:lnTo>
                    <a:pt x="189" y="140"/>
                  </a:lnTo>
                  <a:lnTo>
                    <a:pt x="191" y="148"/>
                  </a:lnTo>
                  <a:lnTo>
                    <a:pt x="198" y="161"/>
                  </a:lnTo>
                  <a:lnTo>
                    <a:pt x="202" y="165"/>
                  </a:lnTo>
                  <a:lnTo>
                    <a:pt x="214" y="173"/>
                  </a:lnTo>
                  <a:lnTo>
                    <a:pt x="241" y="183"/>
                  </a:lnTo>
                  <a:lnTo>
                    <a:pt x="262" y="188"/>
                  </a:lnTo>
                  <a:lnTo>
                    <a:pt x="278" y="190"/>
                  </a:lnTo>
                  <a:lnTo>
                    <a:pt x="227" y="243"/>
                  </a:lnTo>
                  <a:lnTo>
                    <a:pt x="210" y="245"/>
                  </a:lnTo>
                  <a:lnTo>
                    <a:pt x="204" y="247"/>
                  </a:lnTo>
                  <a:lnTo>
                    <a:pt x="200" y="251"/>
                  </a:lnTo>
                  <a:lnTo>
                    <a:pt x="194" y="256"/>
                  </a:lnTo>
                  <a:lnTo>
                    <a:pt x="179" y="256"/>
                  </a:lnTo>
                  <a:lnTo>
                    <a:pt x="171" y="254"/>
                  </a:lnTo>
                  <a:lnTo>
                    <a:pt x="169" y="260"/>
                  </a:lnTo>
                  <a:lnTo>
                    <a:pt x="140" y="256"/>
                  </a:lnTo>
                  <a:lnTo>
                    <a:pt x="132" y="262"/>
                  </a:lnTo>
                  <a:lnTo>
                    <a:pt x="132" y="266"/>
                  </a:lnTo>
                  <a:lnTo>
                    <a:pt x="128" y="270"/>
                  </a:lnTo>
                  <a:lnTo>
                    <a:pt x="115" y="266"/>
                  </a:lnTo>
                  <a:lnTo>
                    <a:pt x="107" y="266"/>
                  </a:lnTo>
                  <a:lnTo>
                    <a:pt x="107" y="264"/>
                  </a:lnTo>
                  <a:lnTo>
                    <a:pt x="103" y="256"/>
                  </a:lnTo>
                  <a:lnTo>
                    <a:pt x="89" y="247"/>
                  </a:lnTo>
                  <a:lnTo>
                    <a:pt x="84" y="245"/>
                  </a:lnTo>
                  <a:lnTo>
                    <a:pt x="72" y="243"/>
                  </a:lnTo>
                  <a:lnTo>
                    <a:pt x="62" y="241"/>
                  </a:lnTo>
                  <a:lnTo>
                    <a:pt x="51" y="225"/>
                  </a:lnTo>
                  <a:lnTo>
                    <a:pt x="0" y="181"/>
                  </a:lnTo>
                  <a:lnTo>
                    <a:pt x="86" y="19"/>
                  </a:lnTo>
                  <a:lnTo>
                    <a:pt x="107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5" name="Freeform 797"/>
            <p:cNvSpPr>
              <a:spLocks/>
            </p:cNvSpPr>
            <p:nvPr/>
          </p:nvSpPr>
          <p:spPr bwMode="ltGray">
            <a:xfrm>
              <a:off x="5226050" y="3057525"/>
              <a:ext cx="533400" cy="576263"/>
            </a:xfrm>
            <a:custGeom>
              <a:avLst/>
              <a:gdLst/>
              <a:ahLst/>
              <a:cxnLst>
                <a:cxn ang="0">
                  <a:pos x="294" y="316"/>
                </a:cxn>
                <a:cxn ang="0">
                  <a:pos x="270" y="312"/>
                </a:cxn>
                <a:cxn ang="0">
                  <a:pos x="248" y="308"/>
                </a:cxn>
                <a:cxn ang="0">
                  <a:pos x="234" y="304"/>
                </a:cxn>
                <a:cxn ang="0">
                  <a:pos x="222" y="302"/>
                </a:cxn>
                <a:cxn ang="0">
                  <a:pos x="214" y="282"/>
                </a:cxn>
                <a:cxn ang="0">
                  <a:pos x="210" y="272"/>
                </a:cxn>
                <a:cxn ang="0">
                  <a:pos x="184" y="274"/>
                </a:cxn>
                <a:cxn ang="0">
                  <a:pos x="166" y="274"/>
                </a:cxn>
                <a:cxn ang="0">
                  <a:pos x="142" y="262"/>
                </a:cxn>
                <a:cxn ang="0">
                  <a:pos x="130" y="250"/>
                </a:cxn>
                <a:cxn ang="0">
                  <a:pos x="108" y="226"/>
                </a:cxn>
                <a:cxn ang="0">
                  <a:pos x="92" y="202"/>
                </a:cxn>
                <a:cxn ang="0">
                  <a:pos x="70" y="194"/>
                </a:cxn>
                <a:cxn ang="0">
                  <a:pos x="64" y="184"/>
                </a:cxn>
                <a:cxn ang="0">
                  <a:pos x="62" y="164"/>
                </a:cxn>
                <a:cxn ang="0">
                  <a:pos x="50" y="148"/>
                </a:cxn>
                <a:cxn ang="0">
                  <a:pos x="34" y="130"/>
                </a:cxn>
                <a:cxn ang="0">
                  <a:pos x="26" y="122"/>
                </a:cxn>
                <a:cxn ang="0">
                  <a:pos x="28" y="110"/>
                </a:cxn>
                <a:cxn ang="0">
                  <a:pos x="38" y="84"/>
                </a:cxn>
                <a:cxn ang="0">
                  <a:pos x="12" y="68"/>
                </a:cxn>
                <a:cxn ang="0">
                  <a:pos x="6" y="48"/>
                </a:cxn>
                <a:cxn ang="0">
                  <a:pos x="2" y="46"/>
                </a:cxn>
                <a:cxn ang="0">
                  <a:pos x="2" y="3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24" y="18"/>
                </a:cxn>
                <a:cxn ang="0">
                  <a:pos x="54" y="16"/>
                </a:cxn>
                <a:cxn ang="0">
                  <a:pos x="70" y="20"/>
                </a:cxn>
                <a:cxn ang="0">
                  <a:pos x="70" y="34"/>
                </a:cxn>
                <a:cxn ang="0">
                  <a:pos x="80" y="54"/>
                </a:cxn>
                <a:cxn ang="0">
                  <a:pos x="106" y="66"/>
                </a:cxn>
                <a:cxn ang="0">
                  <a:pos x="132" y="78"/>
                </a:cxn>
                <a:cxn ang="0">
                  <a:pos x="166" y="80"/>
                </a:cxn>
                <a:cxn ang="0">
                  <a:pos x="176" y="64"/>
                </a:cxn>
                <a:cxn ang="0">
                  <a:pos x="182" y="52"/>
                </a:cxn>
                <a:cxn ang="0">
                  <a:pos x="204" y="52"/>
                </a:cxn>
                <a:cxn ang="0">
                  <a:pos x="226" y="52"/>
                </a:cxn>
                <a:cxn ang="0">
                  <a:pos x="244" y="62"/>
                </a:cxn>
                <a:cxn ang="0">
                  <a:pos x="254" y="74"/>
                </a:cxn>
                <a:cxn ang="0">
                  <a:pos x="266" y="86"/>
                </a:cxn>
                <a:cxn ang="0">
                  <a:pos x="282" y="96"/>
                </a:cxn>
                <a:cxn ang="0">
                  <a:pos x="312" y="216"/>
                </a:cxn>
                <a:cxn ang="0">
                  <a:pos x="300" y="310"/>
                </a:cxn>
              </a:cxnLst>
              <a:rect l="0" t="0" r="r" b="b"/>
              <a:pathLst>
                <a:path w="339" h="317">
                  <a:moveTo>
                    <a:pt x="300" y="310"/>
                  </a:moveTo>
                  <a:lnTo>
                    <a:pt x="294" y="316"/>
                  </a:lnTo>
                  <a:lnTo>
                    <a:pt x="284" y="316"/>
                  </a:lnTo>
                  <a:lnTo>
                    <a:pt x="270" y="312"/>
                  </a:lnTo>
                  <a:lnTo>
                    <a:pt x="254" y="306"/>
                  </a:lnTo>
                  <a:lnTo>
                    <a:pt x="248" y="308"/>
                  </a:lnTo>
                  <a:lnTo>
                    <a:pt x="244" y="304"/>
                  </a:lnTo>
                  <a:lnTo>
                    <a:pt x="234" y="304"/>
                  </a:lnTo>
                  <a:lnTo>
                    <a:pt x="228" y="304"/>
                  </a:lnTo>
                  <a:lnTo>
                    <a:pt x="222" y="302"/>
                  </a:lnTo>
                  <a:lnTo>
                    <a:pt x="216" y="290"/>
                  </a:lnTo>
                  <a:lnTo>
                    <a:pt x="214" y="282"/>
                  </a:lnTo>
                  <a:lnTo>
                    <a:pt x="214" y="278"/>
                  </a:lnTo>
                  <a:lnTo>
                    <a:pt x="210" y="272"/>
                  </a:lnTo>
                  <a:lnTo>
                    <a:pt x="194" y="270"/>
                  </a:lnTo>
                  <a:lnTo>
                    <a:pt x="184" y="274"/>
                  </a:lnTo>
                  <a:lnTo>
                    <a:pt x="176" y="280"/>
                  </a:lnTo>
                  <a:lnTo>
                    <a:pt x="166" y="274"/>
                  </a:lnTo>
                  <a:lnTo>
                    <a:pt x="158" y="274"/>
                  </a:lnTo>
                  <a:lnTo>
                    <a:pt x="142" y="262"/>
                  </a:lnTo>
                  <a:lnTo>
                    <a:pt x="140" y="256"/>
                  </a:lnTo>
                  <a:lnTo>
                    <a:pt x="130" y="250"/>
                  </a:lnTo>
                  <a:lnTo>
                    <a:pt x="120" y="250"/>
                  </a:lnTo>
                  <a:lnTo>
                    <a:pt x="108" y="226"/>
                  </a:lnTo>
                  <a:lnTo>
                    <a:pt x="102" y="212"/>
                  </a:lnTo>
                  <a:lnTo>
                    <a:pt x="92" y="202"/>
                  </a:lnTo>
                  <a:lnTo>
                    <a:pt x="74" y="206"/>
                  </a:lnTo>
                  <a:lnTo>
                    <a:pt x="70" y="194"/>
                  </a:lnTo>
                  <a:lnTo>
                    <a:pt x="70" y="182"/>
                  </a:lnTo>
                  <a:lnTo>
                    <a:pt x="64" y="184"/>
                  </a:lnTo>
                  <a:lnTo>
                    <a:pt x="58" y="176"/>
                  </a:lnTo>
                  <a:lnTo>
                    <a:pt x="62" y="164"/>
                  </a:lnTo>
                  <a:lnTo>
                    <a:pt x="60" y="158"/>
                  </a:lnTo>
                  <a:lnTo>
                    <a:pt x="50" y="148"/>
                  </a:lnTo>
                  <a:lnTo>
                    <a:pt x="34" y="144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22"/>
                  </a:lnTo>
                  <a:lnTo>
                    <a:pt x="26" y="116"/>
                  </a:lnTo>
                  <a:lnTo>
                    <a:pt x="28" y="110"/>
                  </a:lnTo>
                  <a:lnTo>
                    <a:pt x="30" y="102"/>
                  </a:lnTo>
                  <a:lnTo>
                    <a:pt x="38" y="84"/>
                  </a:lnTo>
                  <a:lnTo>
                    <a:pt x="20" y="80"/>
                  </a:lnTo>
                  <a:lnTo>
                    <a:pt x="12" y="68"/>
                  </a:lnTo>
                  <a:lnTo>
                    <a:pt x="12" y="62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0" y="0"/>
                  </a:lnTo>
                  <a:lnTo>
                    <a:pt x="16" y="8"/>
                  </a:lnTo>
                  <a:lnTo>
                    <a:pt x="24" y="18"/>
                  </a:lnTo>
                  <a:lnTo>
                    <a:pt x="36" y="24"/>
                  </a:lnTo>
                  <a:lnTo>
                    <a:pt x="54" y="16"/>
                  </a:lnTo>
                  <a:lnTo>
                    <a:pt x="62" y="10"/>
                  </a:lnTo>
                  <a:lnTo>
                    <a:pt x="70" y="20"/>
                  </a:lnTo>
                  <a:lnTo>
                    <a:pt x="62" y="28"/>
                  </a:lnTo>
                  <a:lnTo>
                    <a:pt x="70" y="34"/>
                  </a:lnTo>
                  <a:lnTo>
                    <a:pt x="80" y="42"/>
                  </a:lnTo>
                  <a:lnTo>
                    <a:pt x="80" y="54"/>
                  </a:lnTo>
                  <a:lnTo>
                    <a:pt x="94" y="58"/>
                  </a:lnTo>
                  <a:lnTo>
                    <a:pt x="106" y="66"/>
                  </a:lnTo>
                  <a:lnTo>
                    <a:pt x="118" y="74"/>
                  </a:lnTo>
                  <a:lnTo>
                    <a:pt x="132" y="78"/>
                  </a:lnTo>
                  <a:lnTo>
                    <a:pt x="148" y="80"/>
                  </a:lnTo>
                  <a:lnTo>
                    <a:pt x="166" y="80"/>
                  </a:lnTo>
                  <a:lnTo>
                    <a:pt x="162" y="66"/>
                  </a:lnTo>
                  <a:lnTo>
                    <a:pt x="176" y="64"/>
                  </a:lnTo>
                  <a:lnTo>
                    <a:pt x="176" y="60"/>
                  </a:lnTo>
                  <a:lnTo>
                    <a:pt x="182" y="52"/>
                  </a:lnTo>
                  <a:lnTo>
                    <a:pt x="196" y="50"/>
                  </a:lnTo>
                  <a:lnTo>
                    <a:pt x="204" y="52"/>
                  </a:lnTo>
                  <a:lnTo>
                    <a:pt x="210" y="48"/>
                  </a:lnTo>
                  <a:lnTo>
                    <a:pt x="226" y="52"/>
                  </a:lnTo>
                  <a:lnTo>
                    <a:pt x="232" y="60"/>
                  </a:lnTo>
                  <a:lnTo>
                    <a:pt x="244" y="62"/>
                  </a:lnTo>
                  <a:lnTo>
                    <a:pt x="252" y="70"/>
                  </a:lnTo>
                  <a:lnTo>
                    <a:pt x="254" y="74"/>
                  </a:lnTo>
                  <a:lnTo>
                    <a:pt x="262" y="78"/>
                  </a:lnTo>
                  <a:lnTo>
                    <a:pt x="266" y="86"/>
                  </a:lnTo>
                  <a:lnTo>
                    <a:pt x="278" y="90"/>
                  </a:lnTo>
                  <a:lnTo>
                    <a:pt x="282" y="96"/>
                  </a:lnTo>
                  <a:lnTo>
                    <a:pt x="286" y="118"/>
                  </a:lnTo>
                  <a:lnTo>
                    <a:pt x="312" y="216"/>
                  </a:lnTo>
                  <a:lnTo>
                    <a:pt x="338" y="278"/>
                  </a:lnTo>
                  <a:lnTo>
                    <a:pt x="300" y="3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6" name="Freeform 798"/>
            <p:cNvSpPr>
              <a:spLocks/>
            </p:cNvSpPr>
            <p:nvPr/>
          </p:nvSpPr>
          <p:spPr bwMode="ltGray">
            <a:xfrm>
              <a:off x="5657850" y="3163888"/>
              <a:ext cx="323850" cy="360362"/>
            </a:xfrm>
            <a:custGeom>
              <a:avLst/>
              <a:gdLst/>
              <a:ahLst/>
              <a:cxnLst>
                <a:cxn ang="0">
                  <a:pos x="10" y="178"/>
                </a:cxn>
                <a:cxn ang="0">
                  <a:pos x="4" y="168"/>
                </a:cxn>
                <a:cxn ang="0">
                  <a:pos x="18" y="152"/>
                </a:cxn>
                <a:cxn ang="0">
                  <a:pos x="20" y="148"/>
                </a:cxn>
                <a:cxn ang="0">
                  <a:pos x="18" y="136"/>
                </a:cxn>
                <a:cxn ang="0">
                  <a:pos x="12" y="130"/>
                </a:cxn>
                <a:cxn ang="0">
                  <a:pos x="8" y="130"/>
                </a:cxn>
                <a:cxn ang="0">
                  <a:pos x="4" y="134"/>
                </a:cxn>
                <a:cxn ang="0">
                  <a:pos x="4" y="116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0" y="66"/>
                </a:cxn>
                <a:cxn ang="0">
                  <a:pos x="6" y="62"/>
                </a:cxn>
                <a:cxn ang="0">
                  <a:pos x="8" y="52"/>
                </a:cxn>
                <a:cxn ang="0">
                  <a:pos x="20" y="52"/>
                </a:cxn>
                <a:cxn ang="0">
                  <a:pos x="28" y="54"/>
                </a:cxn>
                <a:cxn ang="0">
                  <a:pos x="30" y="58"/>
                </a:cxn>
                <a:cxn ang="0">
                  <a:pos x="40" y="60"/>
                </a:cxn>
                <a:cxn ang="0">
                  <a:pos x="42" y="50"/>
                </a:cxn>
                <a:cxn ang="0">
                  <a:pos x="58" y="44"/>
                </a:cxn>
                <a:cxn ang="0">
                  <a:pos x="66" y="32"/>
                </a:cxn>
                <a:cxn ang="0">
                  <a:pos x="70" y="28"/>
                </a:cxn>
                <a:cxn ang="0">
                  <a:pos x="68" y="22"/>
                </a:cxn>
                <a:cxn ang="0">
                  <a:pos x="72" y="20"/>
                </a:cxn>
                <a:cxn ang="0">
                  <a:pos x="80" y="18"/>
                </a:cxn>
                <a:cxn ang="0">
                  <a:pos x="92" y="20"/>
                </a:cxn>
                <a:cxn ang="0">
                  <a:pos x="108" y="20"/>
                </a:cxn>
                <a:cxn ang="0">
                  <a:pos x="108" y="24"/>
                </a:cxn>
                <a:cxn ang="0">
                  <a:pos x="118" y="22"/>
                </a:cxn>
                <a:cxn ang="0">
                  <a:pos x="122" y="32"/>
                </a:cxn>
                <a:cxn ang="0">
                  <a:pos x="140" y="24"/>
                </a:cxn>
                <a:cxn ang="0">
                  <a:pos x="146" y="20"/>
                </a:cxn>
                <a:cxn ang="0">
                  <a:pos x="156" y="20"/>
                </a:cxn>
                <a:cxn ang="0">
                  <a:pos x="158" y="14"/>
                </a:cxn>
                <a:cxn ang="0">
                  <a:pos x="162" y="8"/>
                </a:cxn>
                <a:cxn ang="0">
                  <a:pos x="164" y="4"/>
                </a:cxn>
                <a:cxn ang="0">
                  <a:pos x="170" y="0"/>
                </a:cxn>
                <a:cxn ang="0">
                  <a:pos x="174" y="6"/>
                </a:cxn>
                <a:cxn ang="0">
                  <a:pos x="176" y="10"/>
                </a:cxn>
                <a:cxn ang="0">
                  <a:pos x="176" y="16"/>
                </a:cxn>
                <a:cxn ang="0">
                  <a:pos x="178" y="18"/>
                </a:cxn>
                <a:cxn ang="0">
                  <a:pos x="178" y="28"/>
                </a:cxn>
                <a:cxn ang="0">
                  <a:pos x="182" y="38"/>
                </a:cxn>
                <a:cxn ang="0">
                  <a:pos x="204" y="36"/>
                </a:cxn>
                <a:cxn ang="0">
                  <a:pos x="156" y="154"/>
                </a:cxn>
                <a:cxn ang="0">
                  <a:pos x="72" y="198"/>
                </a:cxn>
                <a:cxn ang="0">
                  <a:pos x="22" y="188"/>
                </a:cxn>
                <a:cxn ang="0">
                  <a:pos x="10" y="178"/>
                </a:cxn>
              </a:cxnLst>
              <a:rect l="0" t="0" r="r" b="b"/>
              <a:pathLst>
                <a:path w="205" h="199">
                  <a:moveTo>
                    <a:pt x="10" y="178"/>
                  </a:moveTo>
                  <a:lnTo>
                    <a:pt x="4" y="168"/>
                  </a:lnTo>
                  <a:lnTo>
                    <a:pt x="18" y="152"/>
                  </a:lnTo>
                  <a:lnTo>
                    <a:pt x="20" y="148"/>
                  </a:lnTo>
                  <a:lnTo>
                    <a:pt x="18" y="136"/>
                  </a:lnTo>
                  <a:lnTo>
                    <a:pt x="12" y="130"/>
                  </a:lnTo>
                  <a:lnTo>
                    <a:pt x="8" y="130"/>
                  </a:lnTo>
                  <a:lnTo>
                    <a:pt x="4" y="134"/>
                  </a:lnTo>
                  <a:lnTo>
                    <a:pt x="4" y="116"/>
                  </a:lnTo>
                  <a:lnTo>
                    <a:pt x="2" y="100"/>
                  </a:lnTo>
                  <a:lnTo>
                    <a:pt x="6" y="9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6" y="62"/>
                  </a:lnTo>
                  <a:lnTo>
                    <a:pt x="8" y="52"/>
                  </a:lnTo>
                  <a:lnTo>
                    <a:pt x="20" y="52"/>
                  </a:lnTo>
                  <a:lnTo>
                    <a:pt x="28" y="54"/>
                  </a:lnTo>
                  <a:lnTo>
                    <a:pt x="30" y="58"/>
                  </a:lnTo>
                  <a:lnTo>
                    <a:pt x="40" y="60"/>
                  </a:lnTo>
                  <a:lnTo>
                    <a:pt x="42" y="50"/>
                  </a:lnTo>
                  <a:lnTo>
                    <a:pt x="58" y="44"/>
                  </a:lnTo>
                  <a:lnTo>
                    <a:pt x="66" y="32"/>
                  </a:lnTo>
                  <a:lnTo>
                    <a:pt x="70" y="28"/>
                  </a:lnTo>
                  <a:lnTo>
                    <a:pt x="68" y="22"/>
                  </a:lnTo>
                  <a:lnTo>
                    <a:pt x="72" y="20"/>
                  </a:lnTo>
                  <a:lnTo>
                    <a:pt x="80" y="18"/>
                  </a:lnTo>
                  <a:lnTo>
                    <a:pt x="92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8" y="22"/>
                  </a:lnTo>
                  <a:lnTo>
                    <a:pt x="122" y="32"/>
                  </a:lnTo>
                  <a:lnTo>
                    <a:pt x="140" y="24"/>
                  </a:lnTo>
                  <a:lnTo>
                    <a:pt x="146" y="20"/>
                  </a:lnTo>
                  <a:lnTo>
                    <a:pt x="156" y="20"/>
                  </a:lnTo>
                  <a:lnTo>
                    <a:pt x="158" y="14"/>
                  </a:lnTo>
                  <a:lnTo>
                    <a:pt x="162" y="8"/>
                  </a:lnTo>
                  <a:lnTo>
                    <a:pt x="164" y="4"/>
                  </a:lnTo>
                  <a:lnTo>
                    <a:pt x="170" y="0"/>
                  </a:lnTo>
                  <a:lnTo>
                    <a:pt x="174" y="6"/>
                  </a:lnTo>
                  <a:lnTo>
                    <a:pt x="176" y="10"/>
                  </a:lnTo>
                  <a:lnTo>
                    <a:pt x="176" y="16"/>
                  </a:lnTo>
                  <a:lnTo>
                    <a:pt x="178" y="18"/>
                  </a:lnTo>
                  <a:lnTo>
                    <a:pt x="178" y="28"/>
                  </a:lnTo>
                  <a:lnTo>
                    <a:pt x="182" y="38"/>
                  </a:lnTo>
                  <a:lnTo>
                    <a:pt x="204" y="36"/>
                  </a:lnTo>
                  <a:lnTo>
                    <a:pt x="156" y="154"/>
                  </a:lnTo>
                  <a:lnTo>
                    <a:pt x="72" y="198"/>
                  </a:lnTo>
                  <a:lnTo>
                    <a:pt x="22" y="188"/>
                  </a:lnTo>
                  <a:lnTo>
                    <a:pt x="10" y="17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7" name="Freeform 799"/>
            <p:cNvSpPr>
              <a:spLocks/>
            </p:cNvSpPr>
            <p:nvPr/>
          </p:nvSpPr>
          <p:spPr bwMode="ltGray">
            <a:xfrm>
              <a:off x="5343525" y="2941638"/>
              <a:ext cx="430213" cy="333375"/>
            </a:xfrm>
            <a:custGeom>
              <a:avLst/>
              <a:gdLst/>
              <a:ahLst/>
              <a:cxnLst>
                <a:cxn ang="0">
                  <a:pos x="268" y="132"/>
                </a:cxn>
                <a:cxn ang="0">
                  <a:pos x="268" y="106"/>
                </a:cxn>
                <a:cxn ang="0">
                  <a:pos x="230" y="94"/>
                </a:cxn>
                <a:cxn ang="0">
                  <a:pos x="202" y="80"/>
                </a:cxn>
                <a:cxn ang="0">
                  <a:pos x="182" y="62"/>
                </a:cxn>
                <a:cxn ang="0">
                  <a:pos x="166" y="40"/>
                </a:cxn>
                <a:cxn ang="0">
                  <a:pos x="142" y="36"/>
                </a:cxn>
                <a:cxn ang="0">
                  <a:pos x="110" y="16"/>
                </a:cxn>
                <a:cxn ang="0">
                  <a:pos x="86" y="16"/>
                </a:cxn>
                <a:cxn ang="0">
                  <a:pos x="68" y="22"/>
                </a:cxn>
                <a:cxn ang="0">
                  <a:pos x="40" y="12"/>
                </a:cxn>
                <a:cxn ang="0">
                  <a:pos x="4" y="0"/>
                </a:cxn>
                <a:cxn ang="0">
                  <a:pos x="18" y="14"/>
                </a:cxn>
                <a:cxn ang="0">
                  <a:pos x="6" y="24"/>
                </a:cxn>
                <a:cxn ang="0">
                  <a:pos x="10" y="62"/>
                </a:cxn>
                <a:cxn ang="0">
                  <a:pos x="6" y="108"/>
                </a:cxn>
                <a:cxn ang="0">
                  <a:pos x="20" y="122"/>
                </a:cxn>
                <a:cxn ang="0">
                  <a:pos x="72" y="144"/>
                </a:cxn>
                <a:cxn ang="0">
                  <a:pos x="88" y="130"/>
                </a:cxn>
                <a:cxn ang="0">
                  <a:pos x="100" y="124"/>
                </a:cxn>
                <a:cxn ang="0">
                  <a:pos x="114" y="116"/>
                </a:cxn>
                <a:cxn ang="0">
                  <a:pos x="128" y="116"/>
                </a:cxn>
                <a:cxn ang="0">
                  <a:pos x="148" y="116"/>
                </a:cxn>
                <a:cxn ang="0">
                  <a:pos x="168" y="126"/>
                </a:cxn>
                <a:cxn ang="0">
                  <a:pos x="178" y="138"/>
                </a:cxn>
                <a:cxn ang="0">
                  <a:pos x="188" y="150"/>
                </a:cxn>
                <a:cxn ang="0">
                  <a:pos x="206" y="158"/>
                </a:cxn>
                <a:cxn ang="0">
                  <a:pos x="226" y="176"/>
                </a:cxn>
                <a:cxn ang="0">
                  <a:pos x="238" y="182"/>
                </a:cxn>
                <a:cxn ang="0">
                  <a:pos x="254" y="166"/>
                </a:cxn>
                <a:cxn ang="0">
                  <a:pos x="268" y="150"/>
                </a:cxn>
                <a:cxn ang="0">
                  <a:pos x="268" y="144"/>
                </a:cxn>
              </a:cxnLst>
              <a:rect l="0" t="0" r="r" b="b"/>
              <a:pathLst>
                <a:path w="271" h="183">
                  <a:moveTo>
                    <a:pt x="268" y="144"/>
                  </a:moveTo>
                  <a:lnTo>
                    <a:pt x="268" y="132"/>
                  </a:lnTo>
                  <a:lnTo>
                    <a:pt x="270" y="116"/>
                  </a:lnTo>
                  <a:lnTo>
                    <a:pt x="268" y="106"/>
                  </a:lnTo>
                  <a:lnTo>
                    <a:pt x="246" y="100"/>
                  </a:lnTo>
                  <a:lnTo>
                    <a:pt x="230" y="94"/>
                  </a:lnTo>
                  <a:lnTo>
                    <a:pt x="212" y="96"/>
                  </a:lnTo>
                  <a:lnTo>
                    <a:pt x="202" y="80"/>
                  </a:lnTo>
                  <a:lnTo>
                    <a:pt x="192" y="72"/>
                  </a:lnTo>
                  <a:lnTo>
                    <a:pt x="182" y="62"/>
                  </a:lnTo>
                  <a:lnTo>
                    <a:pt x="172" y="54"/>
                  </a:lnTo>
                  <a:lnTo>
                    <a:pt x="166" y="40"/>
                  </a:lnTo>
                  <a:lnTo>
                    <a:pt x="148" y="40"/>
                  </a:lnTo>
                  <a:lnTo>
                    <a:pt x="142" y="36"/>
                  </a:lnTo>
                  <a:lnTo>
                    <a:pt x="132" y="24"/>
                  </a:lnTo>
                  <a:lnTo>
                    <a:pt x="110" y="16"/>
                  </a:lnTo>
                  <a:lnTo>
                    <a:pt x="102" y="22"/>
                  </a:lnTo>
                  <a:lnTo>
                    <a:pt x="86" y="16"/>
                  </a:lnTo>
                  <a:lnTo>
                    <a:pt x="82" y="24"/>
                  </a:lnTo>
                  <a:lnTo>
                    <a:pt x="68" y="22"/>
                  </a:lnTo>
                  <a:lnTo>
                    <a:pt x="54" y="14"/>
                  </a:lnTo>
                  <a:lnTo>
                    <a:pt x="40" y="12"/>
                  </a:lnTo>
                  <a:lnTo>
                    <a:pt x="20" y="0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10" y="62"/>
                  </a:lnTo>
                  <a:lnTo>
                    <a:pt x="22" y="92"/>
                  </a:lnTo>
                  <a:lnTo>
                    <a:pt x="6" y="108"/>
                  </a:lnTo>
                  <a:lnTo>
                    <a:pt x="6" y="118"/>
                  </a:lnTo>
                  <a:lnTo>
                    <a:pt x="20" y="122"/>
                  </a:lnTo>
                  <a:lnTo>
                    <a:pt x="42" y="138"/>
                  </a:lnTo>
                  <a:lnTo>
                    <a:pt x="72" y="144"/>
                  </a:lnTo>
                  <a:lnTo>
                    <a:pt x="90" y="144"/>
                  </a:lnTo>
                  <a:lnTo>
                    <a:pt x="88" y="130"/>
                  </a:lnTo>
                  <a:lnTo>
                    <a:pt x="98" y="128"/>
                  </a:lnTo>
                  <a:lnTo>
                    <a:pt x="100" y="124"/>
                  </a:lnTo>
                  <a:lnTo>
                    <a:pt x="104" y="118"/>
                  </a:lnTo>
                  <a:lnTo>
                    <a:pt x="114" y="116"/>
                  </a:lnTo>
                  <a:lnTo>
                    <a:pt x="122" y="114"/>
                  </a:lnTo>
                  <a:lnTo>
                    <a:pt x="128" y="116"/>
                  </a:lnTo>
                  <a:lnTo>
                    <a:pt x="134" y="114"/>
                  </a:lnTo>
                  <a:lnTo>
                    <a:pt x="148" y="116"/>
                  </a:lnTo>
                  <a:lnTo>
                    <a:pt x="156" y="124"/>
                  </a:lnTo>
                  <a:lnTo>
                    <a:pt x="168" y="126"/>
                  </a:lnTo>
                  <a:lnTo>
                    <a:pt x="176" y="134"/>
                  </a:lnTo>
                  <a:lnTo>
                    <a:pt x="178" y="138"/>
                  </a:lnTo>
                  <a:lnTo>
                    <a:pt x="186" y="142"/>
                  </a:lnTo>
                  <a:lnTo>
                    <a:pt x="188" y="150"/>
                  </a:lnTo>
                  <a:lnTo>
                    <a:pt x="202" y="154"/>
                  </a:lnTo>
                  <a:lnTo>
                    <a:pt x="206" y="158"/>
                  </a:lnTo>
                  <a:lnTo>
                    <a:pt x="206" y="172"/>
                  </a:lnTo>
                  <a:lnTo>
                    <a:pt x="226" y="176"/>
                  </a:lnTo>
                  <a:lnTo>
                    <a:pt x="228" y="180"/>
                  </a:lnTo>
                  <a:lnTo>
                    <a:pt x="238" y="182"/>
                  </a:lnTo>
                  <a:lnTo>
                    <a:pt x="240" y="172"/>
                  </a:lnTo>
                  <a:lnTo>
                    <a:pt x="254" y="166"/>
                  </a:lnTo>
                  <a:lnTo>
                    <a:pt x="262" y="154"/>
                  </a:lnTo>
                  <a:lnTo>
                    <a:pt x="268" y="150"/>
                  </a:lnTo>
                  <a:lnTo>
                    <a:pt x="264" y="144"/>
                  </a:lnTo>
                  <a:lnTo>
                    <a:pt x="268" y="1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481" name="Freeform 491"/>
            <p:cNvSpPr>
              <a:spLocks/>
            </p:cNvSpPr>
            <p:nvPr/>
          </p:nvSpPr>
          <p:spPr bwMode="ltGray">
            <a:xfrm>
              <a:off x="4419600" y="2433638"/>
              <a:ext cx="246063" cy="244475"/>
            </a:xfrm>
            <a:custGeom>
              <a:avLst/>
              <a:gdLst/>
              <a:ahLst/>
              <a:cxnLst>
                <a:cxn ang="0">
                  <a:pos x="8" y="26"/>
                </a:cxn>
                <a:cxn ang="0">
                  <a:pos x="20" y="16"/>
                </a:cxn>
                <a:cxn ang="0">
                  <a:pos x="26" y="14"/>
                </a:cxn>
                <a:cxn ang="0">
                  <a:pos x="62" y="0"/>
                </a:cxn>
                <a:cxn ang="0">
                  <a:pos x="70" y="6"/>
                </a:cxn>
                <a:cxn ang="0">
                  <a:pos x="74" y="10"/>
                </a:cxn>
                <a:cxn ang="0">
                  <a:pos x="78" y="14"/>
                </a:cxn>
                <a:cxn ang="0">
                  <a:pos x="82" y="14"/>
                </a:cxn>
                <a:cxn ang="0">
                  <a:pos x="86" y="12"/>
                </a:cxn>
                <a:cxn ang="0">
                  <a:pos x="94" y="10"/>
                </a:cxn>
                <a:cxn ang="0">
                  <a:pos x="100" y="8"/>
                </a:cxn>
                <a:cxn ang="0">
                  <a:pos x="106" y="8"/>
                </a:cxn>
                <a:cxn ang="0">
                  <a:pos x="114" y="8"/>
                </a:cxn>
                <a:cxn ang="0">
                  <a:pos x="124" y="8"/>
                </a:cxn>
                <a:cxn ang="0">
                  <a:pos x="132" y="8"/>
                </a:cxn>
                <a:cxn ang="0">
                  <a:pos x="140" y="8"/>
                </a:cxn>
                <a:cxn ang="0">
                  <a:pos x="142" y="18"/>
                </a:cxn>
                <a:cxn ang="0">
                  <a:pos x="148" y="28"/>
                </a:cxn>
                <a:cxn ang="0">
                  <a:pos x="150" y="38"/>
                </a:cxn>
                <a:cxn ang="0">
                  <a:pos x="148" y="52"/>
                </a:cxn>
                <a:cxn ang="0">
                  <a:pos x="144" y="58"/>
                </a:cxn>
                <a:cxn ang="0">
                  <a:pos x="146" y="66"/>
                </a:cxn>
                <a:cxn ang="0">
                  <a:pos x="150" y="72"/>
                </a:cxn>
                <a:cxn ang="0">
                  <a:pos x="152" y="82"/>
                </a:cxn>
                <a:cxn ang="0">
                  <a:pos x="154" y="90"/>
                </a:cxn>
                <a:cxn ang="0">
                  <a:pos x="150" y="100"/>
                </a:cxn>
                <a:cxn ang="0">
                  <a:pos x="140" y="102"/>
                </a:cxn>
                <a:cxn ang="0">
                  <a:pos x="136" y="110"/>
                </a:cxn>
                <a:cxn ang="0">
                  <a:pos x="134" y="118"/>
                </a:cxn>
                <a:cxn ang="0">
                  <a:pos x="134" y="128"/>
                </a:cxn>
                <a:cxn ang="0">
                  <a:pos x="132" y="134"/>
                </a:cxn>
                <a:cxn ang="0">
                  <a:pos x="122" y="128"/>
                </a:cxn>
                <a:cxn ang="0">
                  <a:pos x="112" y="122"/>
                </a:cxn>
                <a:cxn ang="0">
                  <a:pos x="106" y="124"/>
                </a:cxn>
                <a:cxn ang="0">
                  <a:pos x="100" y="126"/>
                </a:cxn>
                <a:cxn ang="0">
                  <a:pos x="86" y="120"/>
                </a:cxn>
                <a:cxn ang="0">
                  <a:pos x="80" y="120"/>
                </a:cxn>
                <a:cxn ang="0">
                  <a:pos x="74" y="120"/>
                </a:cxn>
                <a:cxn ang="0">
                  <a:pos x="70" y="116"/>
                </a:cxn>
                <a:cxn ang="0">
                  <a:pos x="66" y="110"/>
                </a:cxn>
                <a:cxn ang="0">
                  <a:pos x="62" y="106"/>
                </a:cxn>
                <a:cxn ang="0">
                  <a:pos x="52" y="100"/>
                </a:cxn>
                <a:cxn ang="0">
                  <a:pos x="32" y="100"/>
                </a:cxn>
                <a:cxn ang="0">
                  <a:pos x="30" y="94"/>
                </a:cxn>
                <a:cxn ang="0">
                  <a:pos x="30" y="88"/>
                </a:cxn>
                <a:cxn ang="0">
                  <a:pos x="28" y="86"/>
                </a:cxn>
                <a:cxn ang="0">
                  <a:pos x="24" y="86"/>
                </a:cxn>
                <a:cxn ang="0">
                  <a:pos x="20" y="86"/>
                </a:cxn>
                <a:cxn ang="0">
                  <a:pos x="18" y="86"/>
                </a:cxn>
                <a:cxn ang="0">
                  <a:pos x="12" y="86"/>
                </a:cxn>
                <a:cxn ang="0">
                  <a:pos x="4" y="84"/>
                </a:cxn>
                <a:cxn ang="0">
                  <a:pos x="0" y="36"/>
                </a:cxn>
                <a:cxn ang="0">
                  <a:pos x="8" y="26"/>
                </a:cxn>
              </a:cxnLst>
              <a:rect l="0" t="0" r="r" b="b"/>
              <a:pathLst>
                <a:path w="155" h="135">
                  <a:moveTo>
                    <a:pt x="8" y="26"/>
                  </a:moveTo>
                  <a:lnTo>
                    <a:pt x="20" y="16"/>
                  </a:lnTo>
                  <a:lnTo>
                    <a:pt x="26" y="14"/>
                  </a:lnTo>
                  <a:lnTo>
                    <a:pt x="62" y="0"/>
                  </a:lnTo>
                  <a:lnTo>
                    <a:pt x="70" y="6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6" y="12"/>
                  </a:lnTo>
                  <a:lnTo>
                    <a:pt x="94" y="10"/>
                  </a:lnTo>
                  <a:lnTo>
                    <a:pt x="100" y="8"/>
                  </a:lnTo>
                  <a:lnTo>
                    <a:pt x="106" y="8"/>
                  </a:lnTo>
                  <a:lnTo>
                    <a:pt x="114" y="8"/>
                  </a:lnTo>
                  <a:lnTo>
                    <a:pt x="124" y="8"/>
                  </a:lnTo>
                  <a:lnTo>
                    <a:pt x="132" y="8"/>
                  </a:lnTo>
                  <a:lnTo>
                    <a:pt x="140" y="8"/>
                  </a:lnTo>
                  <a:lnTo>
                    <a:pt x="142" y="18"/>
                  </a:lnTo>
                  <a:lnTo>
                    <a:pt x="148" y="28"/>
                  </a:lnTo>
                  <a:lnTo>
                    <a:pt x="150" y="38"/>
                  </a:lnTo>
                  <a:lnTo>
                    <a:pt x="148" y="52"/>
                  </a:lnTo>
                  <a:lnTo>
                    <a:pt x="144" y="58"/>
                  </a:lnTo>
                  <a:lnTo>
                    <a:pt x="146" y="66"/>
                  </a:lnTo>
                  <a:lnTo>
                    <a:pt x="150" y="72"/>
                  </a:lnTo>
                  <a:lnTo>
                    <a:pt x="152" y="82"/>
                  </a:lnTo>
                  <a:lnTo>
                    <a:pt x="154" y="90"/>
                  </a:lnTo>
                  <a:lnTo>
                    <a:pt x="150" y="100"/>
                  </a:lnTo>
                  <a:lnTo>
                    <a:pt x="140" y="102"/>
                  </a:lnTo>
                  <a:lnTo>
                    <a:pt x="136" y="110"/>
                  </a:lnTo>
                  <a:lnTo>
                    <a:pt x="134" y="118"/>
                  </a:lnTo>
                  <a:lnTo>
                    <a:pt x="134" y="128"/>
                  </a:lnTo>
                  <a:lnTo>
                    <a:pt x="132" y="134"/>
                  </a:lnTo>
                  <a:lnTo>
                    <a:pt x="122" y="128"/>
                  </a:lnTo>
                  <a:lnTo>
                    <a:pt x="112" y="122"/>
                  </a:lnTo>
                  <a:lnTo>
                    <a:pt x="106" y="124"/>
                  </a:lnTo>
                  <a:lnTo>
                    <a:pt x="100" y="126"/>
                  </a:lnTo>
                  <a:lnTo>
                    <a:pt x="86" y="120"/>
                  </a:lnTo>
                  <a:lnTo>
                    <a:pt x="80" y="120"/>
                  </a:lnTo>
                  <a:lnTo>
                    <a:pt x="74" y="120"/>
                  </a:lnTo>
                  <a:lnTo>
                    <a:pt x="70" y="116"/>
                  </a:lnTo>
                  <a:lnTo>
                    <a:pt x="66" y="110"/>
                  </a:lnTo>
                  <a:lnTo>
                    <a:pt x="62" y="106"/>
                  </a:lnTo>
                  <a:lnTo>
                    <a:pt x="52" y="100"/>
                  </a:lnTo>
                  <a:lnTo>
                    <a:pt x="32" y="100"/>
                  </a:lnTo>
                  <a:lnTo>
                    <a:pt x="30" y="94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2" y="86"/>
                  </a:lnTo>
                  <a:lnTo>
                    <a:pt x="4" y="84"/>
                  </a:lnTo>
                  <a:lnTo>
                    <a:pt x="0" y="36"/>
                  </a:lnTo>
                  <a:lnTo>
                    <a:pt x="8" y="26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19" name="Slide Number Placeholder 8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505FE-BCF9-495F-BA48-54AF962B4E57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09" name="Rectangular Callout 808"/>
          <p:cNvSpPr/>
          <p:nvPr/>
        </p:nvSpPr>
        <p:spPr bwMode="auto">
          <a:xfrm>
            <a:off x="3370957" y="2160734"/>
            <a:ext cx="623769" cy="310896"/>
          </a:xfrm>
          <a:prstGeom prst="wedgeRectCallout">
            <a:avLst>
              <a:gd name="adj1" fmla="val 38651"/>
              <a:gd name="adj2" fmla="val 108739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GB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0" name="Rectangular Callout 819"/>
          <p:cNvSpPr/>
          <p:nvPr/>
        </p:nvSpPr>
        <p:spPr bwMode="auto">
          <a:xfrm>
            <a:off x="4719983" y="2981594"/>
            <a:ext cx="656453" cy="310896"/>
          </a:xfrm>
          <a:prstGeom prst="wedgeRectCallout">
            <a:avLst>
              <a:gd name="adj1" fmla="val -82073"/>
              <a:gd name="adj2" fmla="val -4278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CH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29" name="Rectangular Callout 828"/>
          <p:cNvSpPr/>
          <p:nvPr/>
        </p:nvSpPr>
        <p:spPr bwMode="auto">
          <a:xfrm>
            <a:off x="7780152" y="5369627"/>
            <a:ext cx="795336" cy="310896"/>
          </a:xfrm>
          <a:prstGeom prst="wedgeRectCallout">
            <a:avLst>
              <a:gd name="adj1" fmla="val -82073"/>
              <a:gd name="adj2" fmla="val -4278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AU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2" name="Rectangular Callout 831"/>
          <p:cNvSpPr/>
          <p:nvPr/>
        </p:nvSpPr>
        <p:spPr bwMode="auto">
          <a:xfrm>
            <a:off x="7314941" y="3875100"/>
            <a:ext cx="795528" cy="310896"/>
          </a:xfrm>
          <a:prstGeom prst="wedgeRectCallout">
            <a:avLst>
              <a:gd name="adj1" fmla="val -32143"/>
              <a:gd name="adj2" fmla="val -7703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TW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39" name="Rectangular Callout 838"/>
          <p:cNvSpPr/>
          <p:nvPr/>
        </p:nvSpPr>
        <p:spPr bwMode="auto">
          <a:xfrm>
            <a:off x="3995946" y="1419512"/>
            <a:ext cx="623769" cy="310896"/>
          </a:xfrm>
          <a:prstGeom prst="wedgeRectCallout">
            <a:avLst>
              <a:gd name="adj1" fmla="val 26856"/>
              <a:gd name="adj2" fmla="val 24734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48" name="Rectangular Callout 847"/>
          <p:cNvSpPr/>
          <p:nvPr/>
        </p:nvSpPr>
        <p:spPr bwMode="auto">
          <a:xfrm>
            <a:off x="4684844" y="1729729"/>
            <a:ext cx="623769" cy="310896"/>
          </a:xfrm>
          <a:prstGeom prst="wedgeRectCallout">
            <a:avLst>
              <a:gd name="adj1" fmla="val -45598"/>
              <a:gd name="adj2" fmla="val 118881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FI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49" name="Rectangular Callout 848"/>
          <p:cNvSpPr/>
          <p:nvPr/>
        </p:nvSpPr>
        <p:spPr bwMode="auto">
          <a:xfrm>
            <a:off x="3705883" y="1835171"/>
            <a:ext cx="623769" cy="310896"/>
          </a:xfrm>
          <a:prstGeom prst="wedgeRectCallout">
            <a:avLst>
              <a:gd name="adj1" fmla="val 38651"/>
              <a:gd name="adj2" fmla="val 108739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NO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0" name="Rectangular Callout 849"/>
          <p:cNvSpPr/>
          <p:nvPr/>
        </p:nvSpPr>
        <p:spPr bwMode="auto">
          <a:xfrm>
            <a:off x="3019241" y="2604159"/>
            <a:ext cx="623769" cy="310896"/>
          </a:xfrm>
          <a:prstGeom prst="wedgeRectCallout">
            <a:avLst>
              <a:gd name="adj1" fmla="val 67296"/>
              <a:gd name="adj2" fmla="val 47887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IE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1" name="Rectangular Callout 850"/>
          <p:cNvSpPr/>
          <p:nvPr/>
        </p:nvSpPr>
        <p:spPr bwMode="auto">
          <a:xfrm>
            <a:off x="3106648" y="3307940"/>
            <a:ext cx="623769" cy="310896"/>
          </a:xfrm>
          <a:prstGeom prst="wedgeRectCallout">
            <a:avLst>
              <a:gd name="adj1" fmla="val 88085"/>
              <a:gd name="adj2" fmla="val -14145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ES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2" name="Rectangular Callout 851"/>
          <p:cNvSpPr/>
          <p:nvPr/>
        </p:nvSpPr>
        <p:spPr bwMode="auto">
          <a:xfrm>
            <a:off x="3871903" y="3684601"/>
            <a:ext cx="656453" cy="310896"/>
          </a:xfrm>
          <a:prstGeom prst="wedgeRectCallout">
            <a:avLst>
              <a:gd name="adj1" fmla="val 36231"/>
              <a:gd name="adj2" fmla="val -13525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IT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3" name="Rectangular Callout 852"/>
          <p:cNvSpPr/>
          <p:nvPr/>
        </p:nvSpPr>
        <p:spPr bwMode="auto">
          <a:xfrm>
            <a:off x="4635508" y="3504673"/>
            <a:ext cx="656453" cy="310896"/>
          </a:xfrm>
          <a:prstGeom prst="wedgeRectCallout">
            <a:avLst>
              <a:gd name="adj1" fmla="val -44590"/>
              <a:gd name="adj2" fmla="val -78074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GR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4" name="Rectangular Callout 853"/>
          <p:cNvSpPr/>
          <p:nvPr/>
        </p:nvSpPr>
        <p:spPr bwMode="auto">
          <a:xfrm>
            <a:off x="4860945" y="2541858"/>
            <a:ext cx="656453" cy="310896"/>
          </a:xfrm>
          <a:prstGeom prst="wedgeRectCallout">
            <a:avLst>
              <a:gd name="adj1" fmla="val -82073"/>
              <a:gd name="adj2" fmla="val -4278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EE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5" name="Rectangular Callout 854"/>
          <p:cNvSpPr/>
          <p:nvPr/>
        </p:nvSpPr>
        <p:spPr bwMode="auto">
          <a:xfrm>
            <a:off x="3572379" y="2943083"/>
            <a:ext cx="457526" cy="310896"/>
          </a:xfrm>
          <a:prstGeom prst="wedgeRectCallout">
            <a:avLst>
              <a:gd name="adj1" fmla="val 70203"/>
              <a:gd name="adj2" fmla="val -16284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BE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6" name="Rectangular Callout 855"/>
          <p:cNvSpPr/>
          <p:nvPr/>
        </p:nvSpPr>
        <p:spPr bwMode="auto">
          <a:xfrm>
            <a:off x="3854369" y="2593389"/>
            <a:ext cx="457526" cy="310896"/>
          </a:xfrm>
          <a:prstGeom prst="wedgeRectCallout">
            <a:avLst>
              <a:gd name="adj1" fmla="val 17877"/>
              <a:gd name="adj2" fmla="val 58582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NL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7" name="Rectangular Callout 856"/>
          <p:cNvSpPr/>
          <p:nvPr/>
        </p:nvSpPr>
        <p:spPr bwMode="auto">
          <a:xfrm>
            <a:off x="4184937" y="2966418"/>
            <a:ext cx="457526" cy="310896"/>
          </a:xfrm>
          <a:prstGeom prst="wedgeRectCallout">
            <a:avLst>
              <a:gd name="adj1" fmla="val 17877"/>
              <a:gd name="adj2" fmla="val 58582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LU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8" name="Rectangular Callout 857"/>
          <p:cNvSpPr/>
          <p:nvPr/>
        </p:nvSpPr>
        <p:spPr bwMode="auto">
          <a:xfrm>
            <a:off x="7051199" y="3366759"/>
            <a:ext cx="795528" cy="310896"/>
          </a:xfrm>
          <a:prstGeom prst="wedgeRectCallout">
            <a:avLst>
              <a:gd name="adj1" fmla="val -32143"/>
              <a:gd name="adj2" fmla="val -7703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KR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59" name="Rectangular Callout 858"/>
          <p:cNvSpPr/>
          <p:nvPr/>
        </p:nvSpPr>
        <p:spPr bwMode="auto">
          <a:xfrm>
            <a:off x="752096" y="3301576"/>
            <a:ext cx="592642" cy="310896"/>
          </a:xfrm>
          <a:prstGeom prst="wedgeRectCallout">
            <a:avLst>
              <a:gd name="adj1" fmla="val 67807"/>
              <a:gd name="adj2" fmla="val 57194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US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60" name="Rectangular Callout 859"/>
          <p:cNvSpPr/>
          <p:nvPr/>
        </p:nvSpPr>
        <p:spPr bwMode="auto">
          <a:xfrm>
            <a:off x="3836042" y="3303855"/>
            <a:ext cx="457526" cy="310896"/>
          </a:xfrm>
          <a:prstGeom prst="wedgeRectCallout">
            <a:avLst>
              <a:gd name="adj1" fmla="val 17877"/>
              <a:gd name="adj2" fmla="val 58582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FR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61" name="Rectangular Callout 860"/>
          <p:cNvSpPr/>
          <p:nvPr/>
        </p:nvSpPr>
        <p:spPr bwMode="auto">
          <a:xfrm>
            <a:off x="4379588" y="2595833"/>
            <a:ext cx="457526" cy="310896"/>
          </a:xfrm>
          <a:prstGeom prst="wedgeRectCallout">
            <a:avLst>
              <a:gd name="adj1" fmla="val 17877"/>
              <a:gd name="adj2" fmla="val 58582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DE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62" name="Rectangular Callout 861"/>
          <p:cNvSpPr/>
          <p:nvPr/>
        </p:nvSpPr>
        <p:spPr bwMode="auto">
          <a:xfrm>
            <a:off x="6545667" y="4753237"/>
            <a:ext cx="795528" cy="310896"/>
          </a:xfrm>
          <a:prstGeom prst="wedgeRectCallout">
            <a:avLst>
              <a:gd name="adj1" fmla="val -32143"/>
              <a:gd name="adj2" fmla="val -7703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SG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63" name="Rectangular Callout 862"/>
          <p:cNvSpPr/>
          <p:nvPr/>
        </p:nvSpPr>
        <p:spPr bwMode="auto">
          <a:xfrm>
            <a:off x="6194814" y="3734782"/>
            <a:ext cx="795528" cy="310896"/>
          </a:xfrm>
          <a:prstGeom prst="wedgeRectCallout">
            <a:avLst>
              <a:gd name="adj1" fmla="val 51715"/>
              <a:gd name="adj2" fmla="val 69101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HK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64" name="Rectangular Callout 863"/>
          <p:cNvSpPr/>
          <p:nvPr/>
        </p:nvSpPr>
        <p:spPr bwMode="auto">
          <a:xfrm>
            <a:off x="2189200" y="3942876"/>
            <a:ext cx="795528" cy="310896"/>
          </a:xfrm>
          <a:prstGeom prst="wedgeRectCallout">
            <a:avLst>
              <a:gd name="adj1" fmla="val -32143"/>
              <a:gd name="adj2" fmla="val -7703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BM</a:t>
            </a:r>
            <a:endParaRPr lang="en-GB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95082" cy="1143000"/>
          </a:xfrm>
        </p:spPr>
        <p:txBody>
          <a:bodyPr/>
          <a:lstStyle/>
          <a:p>
            <a:r>
              <a:rPr lang="en-US" sz="2800" dirty="0" smtClean="0"/>
              <a:t>ISO 20022 in the corporate-to-bank space</a:t>
            </a:r>
            <a:endParaRPr lang="en-GB" sz="2800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ltGray">
          <a:xfrm>
            <a:off x="1799872" y="4240223"/>
            <a:ext cx="4649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ltGray">
          <a:xfrm>
            <a:off x="476690" y="2284432"/>
            <a:ext cx="29439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0"/>
              </a:cxn>
              <a:cxn ang="0">
                <a:pos x="18" y="8"/>
              </a:cxn>
              <a:cxn ang="0">
                <a:pos x="8" y="16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16" y="0"/>
                </a:lnTo>
                <a:lnTo>
                  <a:pt x="18" y="8"/>
                </a:lnTo>
                <a:lnTo>
                  <a:pt x="8" y="16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ltGray">
          <a:xfrm>
            <a:off x="3370958" y="2549543"/>
            <a:ext cx="213816" cy="157161"/>
          </a:xfrm>
          <a:custGeom>
            <a:avLst/>
            <a:gdLst/>
            <a:ahLst/>
            <a:cxnLst>
              <a:cxn ang="0">
                <a:pos x="106" y="10"/>
              </a:cxn>
              <a:cxn ang="0">
                <a:pos x="114" y="4"/>
              </a:cxn>
              <a:cxn ang="0">
                <a:pos x="124" y="6"/>
              </a:cxn>
              <a:cxn ang="0">
                <a:pos x="128" y="20"/>
              </a:cxn>
              <a:cxn ang="0">
                <a:pos x="134" y="26"/>
              </a:cxn>
              <a:cxn ang="0">
                <a:pos x="136" y="42"/>
              </a:cxn>
              <a:cxn ang="0">
                <a:pos x="120" y="64"/>
              </a:cxn>
              <a:cxn ang="0">
                <a:pos x="106" y="74"/>
              </a:cxn>
              <a:cxn ang="0">
                <a:pos x="94" y="86"/>
              </a:cxn>
              <a:cxn ang="0">
                <a:pos x="68" y="84"/>
              </a:cxn>
              <a:cxn ang="0">
                <a:pos x="52" y="78"/>
              </a:cxn>
              <a:cxn ang="0">
                <a:pos x="34" y="74"/>
              </a:cxn>
              <a:cxn ang="0">
                <a:pos x="24" y="66"/>
              </a:cxn>
              <a:cxn ang="0">
                <a:pos x="32" y="58"/>
              </a:cxn>
              <a:cxn ang="0">
                <a:pos x="26" y="48"/>
              </a:cxn>
              <a:cxn ang="0">
                <a:pos x="10" y="46"/>
              </a:cxn>
              <a:cxn ang="0">
                <a:pos x="12" y="40"/>
              </a:cxn>
              <a:cxn ang="0">
                <a:pos x="34" y="38"/>
              </a:cxn>
              <a:cxn ang="0">
                <a:pos x="36" y="30"/>
              </a:cxn>
              <a:cxn ang="0">
                <a:pos x="24" y="26"/>
              </a:cxn>
              <a:cxn ang="0">
                <a:pos x="0" y="32"/>
              </a:cxn>
              <a:cxn ang="0">
                <a:pos x="14" y="20"/>
              </a:cxn>
              <a:cxn ang="0">
                <a:pos x="20" y="6"/>
              </a:cxn>
              <a:cxn ang="0">
                <a:pos x="32" y="14"/>
              </a:cxn>
              <a:cxn ang="0">
                <a:pos x="38" y="0"/>
              </a:cxn>
              <a:cxn ang="0">
                <a:pos x="44" y="20"/>
              </a:cxn>
              <a:cxn ang="0">
                <a:pos x="48" y="38"/>
              </a:cxn>
              <a:cxn ang="0">
                <a:pos x="54" y="30"/>
              </a:cxn>
              <a:cxn ang="0">
                <a:pos x="58" y="24"/>
              </a:cxn>
              <a:cxn ang="0">
                <a:pos x="60" y="10"/>
              </a:cxn>
              <a:cxn ang="0">
                <a:pos x="68" y="24"/>
              </a:cxn>
              <a:cxn ang="0">
                <a:pos x="74" y="10"/>
              </a:cxn>
              <a:cxn ang="0">
                <a:pos x="82" y="12"/>
              </a:cxn>
              <a:cxn ang="0">
                <a:pos x="94" y="16"/>
              </a:cxn>
            </a:cxnLst>
            <a:rect l="0" t="0" r="r" b="b"/>
            <a:pathLst>
              <a:path w="139" h="87">
                <a:moveTo>
                  <a:pt x="100" y="12"/>
                </a:moveTo>
                <a:lnTo>
                  <a:pt x="106" y="10"/>
                </a:lnTo>
                <a:lnTo>
                  <a:pt x="108" y="2"/>
                </a:lnTo>
                <a:lnTo>
                  <a:pt x="114" y="4"/>
                </a:lnTo>
                <a:lnTo>
                  <a:pt x="118" y="10"/>
                </a:lnTo>
                <a:lnTo>
                  <a:pt x="124" y="6"/>
                </a:lnTo>
                <a:lnTo>
                  <a:pt x="126" y="14"/>
                </a:lnTo>
                <a:lnTo>
                  <a:pt x="128" y="20"/>
                </a:lnTo>
                <a:lnTo>
                  <a:pt x="126" y="24"/>
                </a:lnTo>
                <a:lnTo>
                  <a:pt x="134" y="26"/>
                </a:lnTo>
                <a:lnTo>
                  <a:pt x="138" y="32"/>
                </a:lnTo>
                <a:lnTo>
                  <a:pt x="136" y="42"/>
                </a:lnTo>
                <a:lnTo>
                  <a:pt x="128" y="56"/>
                </a:lnTo>
                <a:lnTo>
                  <a:pt x="120" y="64"/>
                </a:lnTo>
                <a:lnTo>
                  <a:pt x="114" y="64"/>
                </a:lnTo>
                <a:lnTo>
                  <a:pt x="106" y="74"/>
                </a:lnTo>
                <a:lnTo>
                  <a:pt x="106" y="78"/>
                </a:lnTo>
                <a:lnTo>
                  <a:pt x="94" y="86"/>
                </a:lnTo>
                <a:lnTo>
                  <a:pt x="84" y="80"/>
                </a:lnTo>
                <a:lnTo>
                  <a:pt x="68" y="84"/>
                </a:lnTo>
                <a:lnTo>
                  <a:pt x="58" y="78"/>
                </a:lnTo>
                <a:lnTo>
                  <a:pt x="52" y="78"/>
                </a:lnTo>
                <a:lnTo>
                  <a:pt x="46" y="72"/>
                </a:lnTo>
                <a:lnTo>
                  <a:pt x="34" y="74"/>
                </a:lnTo>
                <a:lnTo>
                  <a:pt x="24" y="72"/>
                </a:lnTo>
                <a:lnTo>
                  <a:pt x="24" y="66"/>
                </a:lnTo>
                <a:lnTo>
                  <a:pt x="30" y="66"/>
                </a:lnTo>
                <a:lnTo>
                  <a:pt x="32" y="58"/>
                </a:lnTo>
                <a:lnTo>
                  <a:pt x="26" y="52"/>
                </a:lnTo>
                <a:lnTo>
                  <a:pt x="26" y="48"/>
                </a:lnTo>
                <a:lnTo>
                  <a:pt x="22" y="46"/>
                </a:lnTo>
                <a:lnTo>
                  <a:pt x="10" y="46"/>
                </a:lnTo>
                <a:lnTo>
                  <a:pt x="10" y="42"/>
                </a:lnTo>
                <a:lnTo>
                  <a:pt x="12" y="40"/>
                </a:lnTo>
                <a:lnTo>
                  <a:pt x="22" y="40"/>
                </a:lnTo>
                <a:lnTo>
                  <a:pt x="34" y="38"/>
                </a:lnTo>
                <a:lnTo>
                  <a:pt x="30" y="36"/>
                </a:lnTo>
                <a:lnTo>
                  <a:pt x="36" y="30"/>
                </a:lnTo>
                <a:lnTo>
                  <a:pt x="32" y="28"/>
                </a:lnTo>
                <a:lnTo>
                  <a:pt x="24" y="26"/>
                </a:lnTo>
                <a:lnTo>
                  <a:pt x="14" y="34"/>
                </a:lnTo>
                <a:lnTo>
                  <a:pt x="0" y="32"/>
                </a:lnTo>
                <a:lnTo>
                  <a:pt x="10" y="24"/>
                </a:lnTo>
                <a:lnTo>
                  <a:pt x="14" y="20"/>
                </a:lnTo>
                <a:lnTo>
                  <a:pt x="18" y="22"/>
                </a:lnTo>
                <a:lnTo>
                  <a:pt x="20" y="6"/>
                </a:lnTo>
                <a:lnTo>
                  <a:pt x="28" y="14"/>
                </a:lnTo>
                <a:lnTo>
                  <a:pt x="32" y="14"/>
                </a:lnTo>
                <a:lnTo>
                  <a:pt x="30" y="6"/>
                </a:lnTo>
                <a:lnTo>
                  <a:pt x="38" y="0"/>
                </a:lnTo>
                <a:lnTo>
                  <a:pt x="44" y="10"/>
                </a:lnTo>
                <a:lnTo>
                  <a:pt x="44" y="20"/>
                </a:lnTo>
                <a:lnTo>
                  <a:pt x="46" y="28"/>
                </a:lnTo>
                <a:lnTo>
                  <a:pt x="48" y="38"/>
                </a:lnTo>
                <a:lnTo>
                  <a:pt x="52" y="26"/>
                </a:lnTo>
                <a:lnTo>
                  <a:pt x="54" y="30"/>
                </a:lnTo>
                <a:lnTo>
                  <a:pt x="58" y="32"/>
                </a:lnTo>
                <a:lnTo>
                  <a:pt x="58" y="24"/>
                </a:lnTo>
                <a:lnTo>
                  <a:pt x="56" y="16"/>
                </a:lnTo>
                <a:lnTo>
                  <a:pt x="60" y="10"/>
                </a:lnTo>
                <a:lnTo>
                  <a:pt x="64" y="16"/>
                </a:lnTo>
                <a:lnTo>
                  <a:pt x="68" y="24"/>
                </a:lnTo>
                <a:lnTo>
                  <a:pt x="68" y="16"/>
                </a:lnTo>
                <a:lnTo>
                  <a:pt x="74" y="10"/>
                </a:lnTo>
                <a:lnTo>
                  <a:pt x="82" y="18"/>
                </a:lnTo>
                <a:lnTo>
                  <a:pt x="82" y="12"/>
                </a:lnTo>
                <a:lnTo>
                  <a:pt x="88" y="10"/>
                </a:lnTo>
                <a:lnTo>
                  <a:pt x="94" y="16"/>
                </a:lnTo>
                <a:lnTo>
                  <a:pt x="10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ltGray">
          <a:xfrm>
            <a:off x="2069467" y="4102112"/>
            <a:ext cx="7747" cy="79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ltGray">
          <a:xfrm>
            <a:off x="2442871" y="4416435"/>
            <a:ext cx="32537" cy="52387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ltGray">
          <a:xfrm>
            <a:off x="2323567" y="2522556"/>
            <a:ext cx="1550" cy="7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ltGray">
          <a:xfrm>
            <a:off x="2287932" y="2530493"/>
            <a:ext cx="7746" cy="9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ltGray">
          <a:xfrm>
            <a:off x="1048417" y="2584468"/>
            <a:ext cx="24790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18"/>
              </a:cxn>
              <a:cxn ang="0">
                <a:pos x="14" y="32"/>
              </a:cxn>
              <a:cxn ang="0">
                <a:pos x="12" y="48"/>
              </a:cxn>
              <a:cxn ang="0">
                <a:pos x="4" y="58"/>
              </a:cxn>
              <a:cxn ang="0">
                <a:pos x="0" y="52"/>
              </a:cxn>
              <a:cxn ang="0">
                <a:pos x="2" y="44"/>
              </a:cxn>
              <a:cxn ang="0">
                <a:pos x="2" y="28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w="17" h="59">
                <a:moveTo>
                  <a:pt x="0" y="0"/>
                </a:moveTo>
                <a:lnTo>
                  <a:pt x="10" y="0"/>
                </a:lnTo>
                <a:lnTo>
                  <a:pt x="16" y="18"/>
                </a:lnTo>
                <a:lnTo>
                  <a:pt x="14" y="32"/>
                </a:lnTo>
                <a:lnTo>
                  <a:pt x="12" y="48"/>
                </a:lnTo>
                <a:lnTo>
                  <a:pt x="4" y="58"/>
                </a:lnTo>
                <a:lnTo>
                  <a:pt x="0" y="52"/>
                </a:lnTo>
                <a:lnTo>
                  <a:pt x="2" y="44"/>
                </a:lnTo>
                <a:lnTo>
                  <a:pt x="2" y="28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ltGray">
          <a:xfrm>
            <a:off x="1053064" y="2698768"/>
            <a:ext cx="32538" cy="730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4" y="8"/>
              </a:cxn>
              <a:cxn ang="0">
                <a:pos x="18" y="16"/>
              </a:cxn>
              <a:cxn ang="0">
                <a:pos x="20" y="28"/>
              </a:cxn>
              <a:cxn ang="0">
                <a:pos x="16" y="36"/>
              </a:cxn>
              <a:cxn ang="0">
                <a:pos x="2" y="40"/>
              </a:cxn>
              <a:cxn ang="0">
                <a:pos x="4" y="36"/>
              </a:cxn>
              <a:cxn ang="0">
                <a:pos x="6" y="28"/>
              </a:cxn>
              <a:cxn ang="0">
                <a:pos x="2" y="14"/>
              </a:cxn>
              <a:cxn ang="0">
                <a:pos x="0" y="10"/>
              </a:cxn>
              <a:cxn ang="0">
                <a:pos x="2" y="2"/>
              </a:cxn>
              <a:cxn ang="0">
                <a:pos x="8" y="0"/>
              </a:cxn>
            </a:cxnLst>
            <a:rect l="0" t="0" r="r" b="b"/>
            <a:pathLst>
              <a:path w="21" h="41">
                <a:moveTo>
                  <a:pt x="8" y="0"/>
                </a:moveTo>
                <a:lnTo>
                  <a:pt x="14" y="8"/>
                </a:lnTo>
                <a:lnTo>
                  <a:pt x="18" y="16"/>
                </a:lnTo>
                <a:lnTo>
                  <a:pt x="20" y="28"/>
                </a:lnTo>
                <a:lnTo>
                  <a:pt x="16" y="36"/>
                </a:lnTo>
                <a:lnTo>
                  <a:pt x="2" y="40"/>
                </a:lnTo>
                <a:lnTo>
                  <a:pt x="4" y="36"/>
                </a:lnTo>
                <a:lnTo>
                  <a:pt x="6" y="28"/>
                </a:lnTo>
                <a:lnTo>
                  <a:pt x="2" y="14"/>
                </a:lnTo>
                <a:lnTo>
                  <a:pt x="0" y="10"/>
                </a:lnTo>
                <a:lnTo>
                  <a:pt x="2" y="2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ltGray">
          <a:xfrm>
            <a:off x="2246098" y="5357818"/>
            <a:ext cx="269595" cy="1485894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60"/>
              </a:cxn>
              <a:cxn ang="0">
                <a:pos x="20" y="114"/>
              </a:cxn>
              <a:cxn ang="0">
                <a:pos x="20" y="158"/>
              </a:cxn>
              <a:cxn ang="0">
                <a:pos x="18" y="188"/>
              </a:cxn>
              <a:cxn ang="0">
                <a:pos x="14" y="222"/>
              </a:cxn>
              <a:cxn ang="0">
                <a:pos x="14" y="250"/>
              </a:cxn>
              <a:cxn ang="0">
                <a:pos x="20" y="286"/>
              </a:cxn>
              <a:cxn ang="0">
                <a:pos x="28" y="322"/>
              </a:cxn>
              <a:cxn ang="0">
                <a:pos x="18" y="346"/>
              </a:cxn>
              <a:cxn ang="0">
                <a:pos x="12" y="370"/>
              </a:cxn>
              <a:cxn ang="0">
                <a:pos x="8" y="398"/>
              </a:cxn>
              <a:cxn ang="0">
                <a:pos x="2" y="404"/>
              </a:cxn>
              <a:cxn ang="0">
                <a:pos x="6" y="418"/>
              </a:cxn>
              <a:cxn ang="0">
                <a:pos x="16" y="440"/>
              </a:cxn>
              <a:cxn ang="0">
                <a:pos x="12" y="480"/>
              </a:cxn>
              <a:cxn ang="0">
                <a:pos x="34" y="496"/>
              </a:cxn>
              <a:cxn ang="0">
                <a:pos x="36" y="502"/>
              </a:cxn>
              <a:cxn ang="0">
                <a:pos x="36" y="534"/>
              </a:cxn>
              <a:cxn ang="0">
                <a:pos x="34" y="560"/>
              </a:cxn>
              <a:cxn ang="0">
                <a:pos x="36" y="586"/>
              </a:cxn>
              <a:cxn ang="0">
                <a:pos x="18" y="586"/>
              </a:cxn>
              <a:cxn ang="0">
                <a:pos x="6" y="608"/>
              </a:cxn>
              <a:cxn ang="0">
                <a:pos x="12" y="608"/>
              </a:cxn>
              <a:cxn ang="0">
                <a:pos x="30" y="610"/>
              </a:cxn>
              <a:cxn ang="0">
                <a:pos x="34" y="632"/>
              </a:cxn>
              <a:cxn ang="0">
                <a:pos x="16" y="644"/>
              </a:cxn>
              <a:cxn ang="0">
                <a:pos x="30" y="684"/>
              </a:cxn>
              <a:cxn ang="0">
                <a:pos x="48" y="716"/>
              </a:cxn>
              <a:cxn ang="0">
                <a:pos x="56" y="730"/>
              </a:cxn>
              <a:cxn ang="0">
                <a:pos x="74" y="762"/>
              </a:cxn>
              <a:cxn ang="0">
                <a:pos x="102" y="774"/>
              </a:cxn>
              <a:cxn ang="0">
                <a:pos x="122" y="772"/>
              </a:cxn>
              <a:cxn ang="0">
                <a:pos x="138" y="744"/>
              </a:cxn>
              <a:cxn ang="0">
                <a:pos x="132" y="758"/>
              </a:cxn>
              <a:cxn ang="0">
                <a:pos x="146" y="768"/>
              </a:cxn>
              <a:cxn ang="0">
                <a:pos x="142" y="784"/>
              </a:cxn>
              <a:cxn ang="0">
                <a:pos x="148" y="796"/>
              </a:cxn>
              <a:cxn ang="0">
                <a:pos x="134" y="804"/>
              </a:cxn>
              <a:cxn ang="0">
                <a:pos x="142" y="818"/>
              </a:cxn>
              <a:cxn ang="0">
                <a:pos x="162" y="808"/>
              </a:cxn>
              <a:cxn ang="0">
                <a:pos x="154" y="740"/>
              </a:cxn>
              <a:cxn ang="0">
                <a:pos x="84" y="576"/>
              </a:cxn>
              <a:cxn ang="0">
                <a:pos x="94" y="152"/>
              </a:cxn>
            </a:cxnLst>
            <a:rect l="0" t="0" r="r" b="b"/>
            <a:pathLst>
              <a:path w="173" h="819">
                <a:moveTo>
                  <a:pt x="70" y="20"/>
                </a:moveTo>
                <a:lnTo>
                  <a:pt x="34" y="0"/>
                </a:lnTo>
                <a:lnTo>
                  <a:pt x="18" y="20"/>
                </a:lnTo>
                <a:lnTo>
                  <a:pt x="18" y="46"/>
                </a:lnTo>
                <a:lnTo>
                  <a:pt x="22" y="56"/>
                </a:lnTo>
                <a:lnTo>
                  <a:pt x="18" y="60"/>
                </a:lnTo>
                <a:lnTo>
                  <a:pt x="22" y="80"/>
                </a:lnTo>
                <a:lnTo>
                  <a:pt x="24" y="114"/>
                </a:lnTo>
                <a:lnTo>
                  <a:pt x="20" y="114"/>
                </a:lnTo>
                <a:lnTo>
                  <a:pt x="20" y="142"/>
                </a:lnTo>
                <a:lnTo>
                  <a:pt x="24" y="152"/>
                </a:lnTo>
                <a:lnTo>
                  <a:pt x="20" y="158"/>
                </a:lnTo>
                <a:lnTo>
                  <a:pt x="24" y="170"/>
                </a:lnTo>
                <a:lnTo>
                  <a:pt x="22" y="184"/>
                </a:lnTo>
                <a:lnTo>
                  <a:pt x="18" y="188"/>
                </a:lnTo>
                <a:lnTo>
                  <a:pt x="20" y="194"/>
                </a:lnTo>
                <a:lnTo>
                  <a:pt x="16" y="216"/>
                </a:lnTo>
                <a:lnTo>
                  <a:pt x="14" y="222"/>
                </a:lnTo>
                <a:lnTo>
                  <a:pt x="18" y="232"/>
                </a:lnTo>
                <a:lnTo>
                  <a:pt x="18" y="248"/>
                </a:lnTo>
                <a:lnTo>
                  <a:pt x="14" y="250"/>
                </a:lnTo>
                <a:lnTo>
                  <a:pt x="16" y="264"/>
                </a:lnTo>
                <a:lnTo>
                  <a:pt x="20" y="276"/>
                </a:lnTo>
                <a:lnTo>
                  <a:pt x="20" y="286"/>
                </a:lnTo>
                <a:lnTo>
                  <a:pt x="26" y="304"/>
                </a:lnTo>
                <a:lnTo>
                  <a:pt x="24" y="312"/>
                </a:lnTo>
                <a:lnTo>
                  <a:pt x="28" y="322"/>
                </a:lnTo>
                <a:lnTo>
                  <a:pt x="20" y="332"/>
                </a:lnTo>
                <a:lnTo>
                  <a:pt x="22" y="334"/>
                </a:lnTo>
                <a:lnTo>
                  <a:pt x="18" y="346"/>
                </a:lnTo>
                <a:lnTo>
                  <a:pt x="16" y="352"/>
                </a:lnTo>
                <a:lnTo>
                  <a:pt x="14" y="362"/>
                </a:lnTo>
                <a:lnTo>
                  <a:pt x="12" y="370"/>
                </a:lnTo>
                <a:lnTo>
                  <a:pt x="10" y="376"/>
                </a:lnTo>
                <a:lnTo>
                  <a:pt x="6" y="382"/>
                </a:lnTo>
                <a:lnTo>
                  <a:pt x="8" y="398"/>
                </a:lnTo>
                <a:lnTo>
                  <a:pt x="4" y="394"/>
                </a:lnTo>
                <a:lnTo>
                  <a:pt x="2" y="396"/>
                </a:lnTo>
                <a:lnTo>
                  <a:pt x="2" y="404"/>
                </a:lnTo>
                <a:lnTo>
                  <a:pt x="0" y="408"/>
                </a:lnTo>
                <a:lnTo>
                  <a:pt x="8" y="412"/>
                </a:lnTo>
                <a:lnTo>
                  <a:pt x="6" y="418"/>
                </a:lnTo>
                <a:lnTo>
                  <a:pt x="8" y="422"/>
                </a:lnTo>
                <a:lnTo>
                  <a:pt x="10" y="428"/>
                </a:lnTo>
                <a:lnTo>
                  <a:pt x="16" y="440"/>
                </a:lnTo>
                <a:lnTo>
                  <a:pt x="14" y="452"/>
                </a:lnTo>
                <a:lnTo>
                  <a:pt x="12" y="462"/>
                </a:lnTo>
                <a:lnTo>
                  <a:pt x="12" y="480"/>
                </a:lnTo>
                <a:lnTo>
                  <a:pt x="20" y="490"/>
                </a:lnTo>
                <a:lnTo>
                  <a:pt x="20" y="494"/>
                </a:lnTo>
                <a:lnTo>
                  <a:pt x="34" y="496"/>
                </a:lnTo>
                <a:lnTo>
                  <a:pt x="34" y="490"/>
                </a:lnTo>
                <a:lnTo>
                  <a:pt x="36" y="490"/>
                </a:lnTo>
                <a:lnTo>
                  <a:pt x="36" y="502"/>
                </a:lnTo>
                <a:lnTo>
                  <a:pt x="36" y="516"/>
                </a:lnTo>
                <a:lnTo>
                  <a:pt x="38" y="522"/>
                </a:lnTo>
                <a:lnTo>
                  <a:pt x="36" y="534"/>
                </a:lnTo>
                <a:lnTo>
                  <a:pt x="38" y="542"/>
                </a:lnTo>
                <a:lnTo>
                  <a:pt x="36" y="550"/>
                </a:lnTo>
                <a:lnTo>
                  <a:pt x="34" y="560"/>
                </a:lnTo>
                <a:lnTo>
                  <a:pt x="36" y="570"/>
                </a:lnTo>
                <a:lnTo>
                  <a:pt x="40" y="580"/>
                </a:lnTo>
                <a:lnTo>
                  <a:pt x="36" y="586"/>
                </a:lnTo>
                <a:lnTo>
                  <a:pt x="36" y="598"/>
                </a:lnTo>
                <a:lnTo>
                  <a:pt x="24" y="586"/>
                </a:lnTo>
                <a:lnTo>
                  <a:pt x="18" y="586"/>
                </a:lnTo>
                <a:lnTo>
                  <a:pt x="14" y="588"/>
                </a:lnTo>
                <a:lnTo>
                  <a:pt x="16" y="596"/>
                </a:lnTo>
                <a:lnTo>
                  <a:pt x="6" y="608"/>
                </a:lnTo>
                <a:lnTo>
                  <a:pt x="8" y="612"/>
                </a:lnTo>
                <a:lnTo>
                  <a:pt x="12" y="614"/>
                </a:lnTo>
                <a:lnTo>
                  <a:pt x="12" y="608"/>
                </a:lnTo>
                <a:lnTo>
                  <a:pt x="20" y="604"/>
                </a:lnTo>
                <a:lnTo>
                  <a:pt x="22" y="610"/>
                </a:lnTo>
                <a:lnTo>
                  <a:pt x="30" y="610"/>
                </a:lnTo>
                <a:lnTo>
                  <a:pt x="36" y="614"/>
                </a:lnTo>
                <a:lnTo>
                  <a:pt x="30" y="624"/>
                </a:lnTo>
                <a:lnTo>
                  <a:pt x="34" y="632"/>
                </a:lnTo>
                <a:lnTo>
                  <a:pt x="34" y="642"/>
                </a:lnTo>
                <a:lnTo>
                  <a:pt x="24" y="638"/>
                </a:lnTo>
                <a:lnTo>
                  <a:pt x="16" y="644"/>
                </a:lnTo>
                <a:lnTo>
                  <a:pt x="20" y="658"/>
                </a:lnTo>
                <a:lnTo>
                  <a:pt x="24" y="668"/>
                </a:lnTo>
                <a:lnTo>
                  <a:pt x="30" y="684"/>
                </a:lnTo>
                <a:lnTo>
                  <a:pt x="40" y="688"/>
                </a:lnTo>
                <a:lnTo>
                  <a:pt x="42" y="700"/>
                </a:lnTo>
                <a:lnTo>
                  <a:pt x="48" y="716"/>
                </a:lnTo>
                <a:lnTo>
                  <a:pt x="58" y="716"/>
                </a:lnTo>
                <a:lnTo>
                  <a:pt x="62" y="724"/>
                </a:lnTo>
                <a:lnTo>
                  <a:pt x="56" y="730"/>
                </a:lnTo>
                <a:lnTo>
                  <a:pt x="64" y="736"/>
                </a:lnTo>
                <a:lnTo>
                  <a:pt x="72" y="744"/>
                </a:lnTo>
                <a:lnTo>
                  <a:pt x="74" y="762"/>
                </a:lnTo>
                <a:lnTo>
                  <a:pt x="86" y="764"/>
                </a:lnTo>
                <a:lnTo>
                  <a:pt x="92" y="772"/>
                </a:lnTo>
                <a:lnTo>
                  <a:pt x="102" y="774"/>
                </a:lnTo>
                <a:lnTo>
                  <a:pt x="112" y="782"/>
                </a:lnTo>
                <a:lnTo>
                  <a:pt x="122" y="782"/>
                </a:lnTo>
                <a:lnTo>
                  <a:pt x="122" y="772"/>
                </a:lnTo>
                <a:lnTo>
                  <a:pt x="124" y="760"/>
                </a:lnTo>
                <a:lnTo>
                  <a:pt x="130" y="750"/>
                </a:lnTo>
                <a:lnTo>
                  <a:pt x="138" y="744"/>
                </a:lnTo>
                <a:lnTo>
                  <a:pt x="138" y="752"/>
                </a:lnTo>
                <a:lnTo>
                  <a:pt x="134" y="756"/>
                </a:lnTo>
                <a:lnTo>
                  <a:pt x="132" y="758"/>
                </a:lnTo>
                <a:lnTo>
                  <a:pt x="132" y="768"/>
                </a:lnTo>
                <a:lnTo>
                  <a:pt x="138" y="774"/>
                </a:lnTo>
                <a:lnTo>
                  <a:pt x="146" y="768"/>
                </a:lnTo>
                <a:lnTo>
                  <a:pt x="150" y="770"/>
                </a:lnTo>
                <a:lnTo>
                  <a:pt x="142" y="778"/>
                </a:lnTo>
                <a:lnTo>
                  <a:pt x="142" y="784"/>
                </a:lnTo>
                <a:lnTo>
                  <a:pt x="150" y="792"/>
                </a:lnTo>
                <a:lnTo>
                  <a:pt x="166" y="796"/>
                </a:lnTo>
                <a:lnTo>
                  <a:pt x="148" y="796"/>
                </a:lnTo>
                <a:lnTo>
                  <a:pt x="134" y="798"/>
                </a:lnTo>
                <a:lnTo>
                  <a:pt x="120" y="802"/>
                </a:lnTo>
                <a:lnTo>
                  <a:pt x="134" y="804"/>
                </a:lnTo>
                <a:lnTo>
                  <a:pt x="132" y="810"/>
                </a:lnTo>
                <a:lnTo>
                  <a:pt x="130" y="810"/>
                </a:lnTo>
                <a:lnTo>
                  <a:pt x="142" y="818"/>
                </a:lnTo>
                <a:lnTo>
                  <a:pt x="144" y="814"/>
                </a:lnTo>
                <a:lnTo>
                  <a:pt x="144" y="810"/>
                </a:lnTo>
                <a:lnTo>
                  <a:pt x="162" y="808"/>
                </a:lnTo>
                <a:lnTo>
                  <a:pt x="172" y="804"/>
                </a:lnTo>
                <a:lnTo>
                  <a:pt x="162" y="766"/>
                </a:lnTo>
                <a:lnTo>
                  <a:pt x="154" y="740"/>
                </a:lnTo>
                <a:lnTo>
                  <a:pt x="144" y="728"/>
                </a:lnTo>
                <a:lnTo>
                  <a:pt x="94" y="714"/>
                </a:lnTo>
                <a:lnTo>
                  <a:pt x="84" y="576"/>
                </a:lnTo>
                <a:lnTo>
                  <a:pt x="68" y="492"/>
                </a:lnTo>
                <a:lnTo>
                  <a:pt x="68" y="332"/>
                </a:lnTo>
                <a:lnTo>
                  <a:pt x="94" y="152"/>
                </a:lnTo>
                <a:lnTo>
                  <a:pt x="104" y="74"/>
                </a:lnTo>
                <a:lnTo>
                  <a:pt x="70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ltGray">
          <a:xfrm>
            <a:off x="2309623" y="5489581"/>
            <a:ext cx="466367" cy="1336669"/>
          </a:xfrm>
          <a:custGeom>
            <a:avLst/>
            <a:gdLst/>
            <a:ahLst/>
            <a:cxnLst>
              <a:cxn ang="0">
                <a:pos x="36" y="56"/>
              </a:cxn>
              <a:cxn ang="0">
                <a:pos x="20" y="78"/>
              </a:cxn>
              <a:cxn ang="0">
                <a:pos x="24" y="112"/>
              </a:cxn>
              <a:cxn ang="0">
                <a:pos x="8" y="138"/>
              </a:cxn>
              <a:cxn ang="0">
                <a:pos x="2" y="166"/>
              </a:cxn>
              <a:cxn ang="0">
                <a:pos x="0" y="196"/>
              </a:cxn>
              <a:cxn ang="0">
                <a:pos x="12" y="236"/>
              </a:cxn>
              <a:cxn ang="0">
                <a:pos x="12" y="264"/>
              </a:cxn>
              <a:cxn ang="0">
                <a:pos x="12" y="286"/>
              </a:cxn>
              <a:cxn ang="0">
                <a:pos x="6" y="308"/>
              </a:cxn>
              <a:cxn ang="0">
                <a:pos x="8" y="340"/>
              </a:cxn>
              <a:cxn ang="0">
                <a:pos x="14" y="354"/>
              </a:cxn>
              <a:cxn ang="0">
                <a:pos x="2" y="382"/>
              </a:cxn>
              <a:cxn ang="0">
                <a:pos x="10" y="420"/>
              </a:cxn>
              <a:cxn ang="0">
                <a:pos x="8" y="436"/>
              </a:cxn>
              <a:cxn ang="0">
                <a:pos x="26" y="474"/>
              </a:cxn>
              <a:cxn ang="0">
                <a:pos x="20" y="486"/>
              </a:cxn>
              <a:cxn ang="0">
                <a:pos x="26" y="494"/>
              </a:cxn>
              <a:cxn ang="0">
                <a:pos x="32" y="514"/>
              </a:cxn>
              <a:cxn ang="0">
                <a:pos x="32" y="546"/>
              </a:cxn>
              <a:cxn ang="0">
                <a:pos x="34" y="560"/>
              </a:cxn>
              <a:cxn ang="0">
                <a:pos x="26" y="626"/>
              </a:cxn>
              <a:cxn ang="0">
                <a:pos x="38" y="626"/>
              </a:cxn>
              <a:cxn ang="0">
                <a:pos x="76" y="658"/>
              </a:cxn>
              <a:cxn ang="0">
                <a:pos x="112" y="666"/>
              </a:cxn>
              <a:cxn ang="0">
                <a:pos x="142" y="734"/>
              </a:cxn>
              <a:cxn ang="0">
                <a:pos x="166" y="736"/>
              </a:cxn>
              <a:cxn ang="0">
                <a:pos x="180" y="730"/>
              </a:cxn>
              <a:cxn ang="0">
                <a:pos x="170" y="724"/>
              </a:cxn>
              <a:cxn ang="0">
                <a:pos x="138" y="706"/>
              </a:cxn>
              <a:cxn ang="0">
                <a:pos x="124" y="694"/>
              </a:cxn>
              <a:cxn ang="0">
                <a:pos x="118" y="676"/>
              </a:cxn>
              <a:cxn ang="0">
                <a:pos x="110" y="656"/>
              </a:cxn>
              <a:cxn ang="0">
                <a:pos x="96" y="626"/>
              </a:cxn>
              <a:cxn ang="0">
                <a:pos x="114" y="602"/>
              </a:cxn>
              <a:cxn ang="0">
                <a:pos x="120" y="578"/>
              </a:cxn>
              <a:cxn ang="0">
                <a:pos x="136" y="554"/>
              </a:cxn>
              <a:cxn ang="0">
                <a:pos x="120" y="538"/>
              </a:cxn>
              <a:cxn ang="0">
                <a:pos x="98" y="518"/>
              </a:cxn>
              <a:cxn ang="0">
                <a:pos x="104" y="498"/>
              </a:cxn>
              <a:cxn ang="0">
                <a:pos x="128" y="492"/>
              </a:cxn>
              <a:cxn ang="0">
                <a:pos x="132" y="478"/>
              </a:cxn>
              <a:cxn ang="0">
                <a:pos x="130" y="454"/>
              </a:cxn>
              <a:cxn ang="0">
                <a:pos x="128" y="440"/>
              </a:cxn>
              <a:cxn ang="0">
                <a:pos x="140" y="442"/>
              </a:cxn>
              <a:cxn ang="0">
                <a:pos x="132" y="424"/>
              </a:cxn>
              <a:cxn ang="0">
                <a:pos x="120" y="398"/>
              </a:cxn>
              <a:cxn ang="0">
                <a:pos x="146" y="404"/>
              </a:cxn>
              <a:cxn ang="0">
                <a:pos x="168" y="386"/>
              </a:cxn>
              <a:cxn ang="0">
                <a:pos x="168" y="350"/>
              </a:cxn>
              <a:cxn ang="0">
                <a:pos x="220" y="344"/>
              </a:cxn>
              <a:cxn ang="0">
                <a:pos x="244" y="322"/>
              </a:cxn>
              <a:cxn ang="0">
                <a:pos x="244" y="298"/>
              </a:cxn>
              <a:cxn ang="0">
                <a:pos x="238" y="278"/>
              </a:cxn>
              <a:cxn ang="0">
                <a:pos x="212" y="260"/>
              </a:cxn>
              <a:cxn ang="0">
                <a:pos x="184" y="0"/>
              </a:cxn>
            </a:cxnLst>
            <a:rect l="0" t="0" r="r" b="b"/>
            <a:pathLst>
              <a:path w="303" h="737">
                <a:moveTo>
                  <a:pt x="46" y="30"/>
                </a:moveTo>
                <a:lnTo>
                  <a:pt x="44" y="44"/>
                </a:lnTo>
                <a:lnTo>
                  <a:pt x="36" y="56"/>
                </a:lnTo>
                <a:lnTo>
                  <a:pt x="22" y="64"/>
                </a:lnTo>
                <a:lnTo>
                  <a:pt x="16" y="70"/>
                </a:lnTo>
                <a:lnTo>
                  <a:pt x="20" y="78"/>
                </a:lnTo>
                <a:lnTo>
                  <a:pt x="22" y="92"/>
                </a:lnTo>
                <a:lnTo>
                  <a:pt x="22" y="102"/>
                </a:lnTo>
                <a:lnTo>
                  <a:pt x="24" y="112"/>
                </a:lnTo>
                <a:lnTo>
                  <a:pt x="18" y="124"/>
                </a:lnTo>
                <a:lnTo>
                  <a:pt x="14" y="138"/>
                </a:lnTo>
                <a:lnTo>
                  <a:pt x="8" y="138"/>
                </a:lnTo>
                <a:lnTo>
                  <a:pt x="6" y="154"/>
                </a:lnTo>
                <a:lnTo>
                  <a:pt x="0" y="156"/>
                </a:lnTo>
                <a:lnTo>
                  <a:pt x="2" y="166"/>
                </a:lnTo>
                <a:lnTo>
                  <a:pt x="4" y="174"/>
                </a:lnTo>
                <a:lnTo>
                  <a:pt x="2" y="192"/>
                </a:lnTo>
                <a:lnTo>
                  <a:pt x="0" y="196"/>
                </a:lnTo>
                <a:lnTo>
                  <a:pt x="0" y="208"/>
                </a:lnTo>
                <a:lnTo>
                  <a:pt x="10" y="226"/>
                </a:lnTo>
                <a:lnTo>
                  <a:pt x="12" y="236"/>
                </a:lnTo>
                <a:lnTo>
                  <a:pt x="16" y="238"/>
                </a:lnTo>
                <a:lnTo>
                  <a:pt x="18" y="264"/>
                </a:lnTo>
                <a:lnTo>
                  <a:pt x="12" y="264"/>
                </a:lnTo>
                <a:lnTo>
                  <a:pt x="10" y="274"/>
                </a:lnTo>
                <a:lnTo>
                  <a:pt x="8" y="286"/>
                </a:lnTo>
                <a:lnTo>
                  <a:pt x="12" y="286"/>
                </a:lnTo>
                <a:lnTo>
                  <a:pt x="14" y="290"/>
                </a:lnTo>
                <a:lnTo>
                  <a:pt x="14" y="294"/>
                </a:lnTo>
                <a:lnTo>
                  <a:pt x="6" y="308"/>
                </a:lnTo>
                <a:lnTo>
                  <a:pt x="8" y="320"/>
                </a:lnTo>
                <a:lnTo>
                  <a:pt x="6" y="326"/>
                </a:lnTo>
                <a:lnTo>
                  <a:pt x="8" y="340"/>
                </a:lnTo>
                <a:lnTo>
                  <a:pt x="14" y="346"/>
                </a:lnTo>
                <a:lnTo>
                  <a:pt x="16" y="350"/>
                </a:lnTo>
                <a:lnTo>
                  <a:pt x="14" y="354"/>
                </a:lnTo>
                <a:lnTo>
                  <a:pt x="10" y="356"/>
                </a:lnTo>
                <a:lnTo>
                  <a:pt x="8" y="370"/>
                </a:lnTo>
                <a:lnTo>
                  <a:pt x="2" y="382"/>
                </a:lnTo>
                <a:lnTo>
                  <a:pt x="8" y="390"/>
                </a:lnTo>
                <a:lnTo>
                  <a:pt x="8" y="420"/>
                </a:lnTo>
                <a:lnTo>
                  <a:pt x="10" y="420"/>
                </a:lnTo>
                <a:lnTo>
                  <a:pt x="14" y="426"/>
                </a:lnTo>
                <a:lnTo>
                  <a:pt x="10" y="432"/>
                </a:lnTo>
                <a:lnTo>
                  <a:pt x="8" y="436"/>
                </a:lnTo>
                <a:lnTo>
                  <a:pt x="14" y="454"/>
                </a:lnTo>
                <a:lnTo>
                  <a:pt x="20" y="472"/>
                </a:lnTo>
                <a:lnTo>
                  <a:pt x="26" y="474"/>
                </a:lnTo>
                <a:lnTo>
                  <a:pt x="32" y="482"/>
                </a:lnTo>
                <a:lnTo>
                  <a:pt x="26" y="484"/>
                </a:lnTo>
                <a:lnTo>
                  <a:pt x="20" y="486"/>
                </a:lnTo>
                <a:lnTo>
                  <a:pt x="20" y="490"/>
                </a:lnTo>
                <a:lnTo>
                  <a:pt x="22" y="494"/>
                </a:lnTo>
                <a:lnTo>
                  <a:pt x="26" y="494"/>
                </a:lnTo>
                <a:lnTo>
                  <a:pt x="30" y="494"/>
                </a:lnTo>
                <a:lnTo>
                  <a:pt x="30" y="498"/>
                </a:lnTo>
                <a:lnTo>
                  <a:pt x="32" y="514"/>
                </a:lnTo>
                <a:lnTo>
                  <a:pt x="36" y="522"/>
                </a:lnTo>
                <a:lnTo>
                  <a:pt x="32" y="528"/>
                </a:lnTo>
                <a:lnTo>
                  <a:pt x="32" y="546"/>
                </a:lnTo>
                <a:lnTo>
                  <a:pt x="36" y="548"/>
                </a:lnTo>
                <a:lnTo>
                  <a:pt x="30" y="552"/>
                </a:lnTo>
                <a:lnTo>
                  <a:pt x="34" y="560"/>
                </a:lnTo>
                <a:lnTo>
                  <a:pt x="34" y="574"/>
                </a:lnTo>
                <a:lnTo>
                  <a:pt x="22" y="614"/>
                </a:lnTo>
                <a:lnTo>
                  <a:pt x="26" y="626"/>
                </a:lnTo>
                <a:lnTo>
                  <a:pt x="32" y="634"/>
                </a:lnTo>
                <a:lnTo>
                  <a:pt x="36" y="628"/>
                </a:lnTo>
                <a:lnTo>
                  <a:pt x="38" y="626"/>
                </a:lnTo>
                <a:lnTo>
                  <a:pt x="42" y="628"/>
                </a:lnTo>
                <a:lnTo>
                  <a:pt x="50" y="654"/>
                </a:lnTo>
                <a:lnTo>
                  <a:pt x="76" y="658"/>
                </a:lnTo>
                <a:lnTo>
                  <a:pt x="96" y="658"/>
                </a:lnTo>
                <a:lnTo>
                  <a:pt x="104" y="660"/>
                </a:lnTo>
                <a:lnTo>
                  <a:pt x="112" y="666"/>
                </a:lnTo>
                <a:lnTo>
                  <a:pt x="118" y="684"/>
                </a:lnTo>
                <a:lnTo>
                  <a:pt x="132" y="734"/>
                </a:lnTo>
                <a:lnTo>
                  <a:pt x="142" y="734"/>
                </a:lnTo>
                <a:lnTo>
                  <a:pt x="158" y="732"/>
                </a:lnTo>
                <a:lnTo>
                  <a:pt x="162" y="732"/>
                </a:lnTo>
                <a:lnTo>
                  <a:pt x="166" y="736"/>
                </a:lnTo>
                <a:lnTo>
                  <a:pt x="174" y="734"/>
                </a:lnTo>
                <a:lnTo>
                  <a:pt x="174" y="730"/>
                </a:lnTo>
                <a:lnTo>
                  <a:pt x="180" y="730"/>
                </a:lnTo>
                <a:lnTo>
                  <a:pt x="184" y="726"/>
                </a:lnTo>
                <a:lnTo>
                  <a:pt x="176" y="722"/>
                </a:lnTo>
                <a:lnTo>
                  <a:pt x="170" y="724"/>
                </a:lnTo>
                <a:lnTo>
                  <a:pt x="156" y="716"/>
                </a:lnTo>
                <a:lnTo>
                  <a:pt x="144" y="712"/>
                </a:lnTo>
                <a:lnTo>
                  <a:pt x="138" y="706"/>
                </a:lnTo>
                <a:lnTo>
                  <a:pt x="130" y="704"/>
                </a:lnTo>
                <a:lnTo>
                  <a:pt x="128" y="694"/>
                </a:lnTo>
                <a:lnTo>
                  <a:pt x="124" y="694"/>
                </a:lnTo>
                <a:lnTo>
                  <a:pt x="122" y="688"/>
                </a:lnTo>
                <a:lnTo>
                  <a:pt x="128" y="688"/>
                </a:lnTo>
                <a:lnTo>
                  <a:pt x="118" y="676"/>
                </a:lnTo>
                <a:lnTo>
                  <a:pt x="118" y="668"/>
                </a:lnTo>
                <a:lnTo>
                  <a:pt x="120" y="666"/>
                </a:lnTo>
                <a:lnTo>
                  <a:pt x="110" y="656"/>
                </a:lnTo>
                <a:lnTo>
                  <a:pt x="104" y="634"/>
                </a:lnTo>
                <a:lnTo>
                  <a:pt x="98" y="630"/>
                </a:lnTo>
                <a:lnTo>
                  <a:pt x="96" y="626"/>
                </a:lnTo>
                <a:lnTo>
                  <a:pt x="98" y="622"/>
                </a:lnTo>
                <a:lnTo>
                  <a:pt x="110" y="608"/>
                </a:lnTo>
                <a:lnTo>
                  <a:pt x="114" y="602"/>
                </a:lnTo>
                <a:lnTo>
                  <a:pt x="116" y="594"/>
                </a:lnTo>
                <a:lnTo>
                  <a:pt x="112" y="590"/>
                </a:lnTo>
                <a:lnTo>
                  <a:pt x="120" y="578"/>
                </a:lnTo>
                <a:lnTo>
                  <a:pt x="124" y="578"/>
                </a:lnTo>
                <a:lnTo>
                  <a:pt x="136" y="564"/>
                </a:lnTo>
                <a:lnTo>
                  <a:pt x="136" y="554"/>
                </a:lnTo>
                <a:lnTo>
                  <a:pt x="134" y="552"/>
                </a:lnTo>
                <a:lnTo>
                  <a:pt x="132" y="538"/>
                </a:lnTo>
                <a:lnTo>
                  <a:pt x="120" y="538"/>
                </a:lnTo>
                <a:lnTo>
                  <a:pt x="112" y="530"/>
                </a:lnTo>
                <a:lnTo>
                  <a:pt x="104" y="526"/>
                </a:lnTo>
                <a:lnTo>
                  <a:pt x="98" y="518"/>
                </a:lnTo>
                <a:lnTo>
                  <a:pt x="100" y="510"/>
                </a:lnTo>
                <a:lnTo>
                  <a:pt x="102" y="506"/>
                </a:lnTo>
                <a:lnTo>
                  <a:pt x="104" y="498"/>
                </a:lnTo>
                <a:lnTo>
                  <a:pt x="112" y="496"/>
                </a:lnTo>
                <a:lnTo>
                  <a:pt x="116" y="492"/>
                </a:lnTo>
                <a:lnTo>
                  <a:pt x="128" y="492"/>
                </a:lnTo>
                <a:lnTo>
                  <a:pt x="126" y="482"/>
                </a:lnTo>
                <a:lnTo>
                  <a:pt x="130" y="484"/>
                </a:lnTo>
                <a:lnTo>
                  <a:pt x="132" y="478"/>
                </a:lnTo>
                <a:lnTo>
                  <a:pt x="130" y="476"/>
                </a:lnTo>
                <a:lnTo>
                  <a:pt x="128" y="466"/>
                </a:lnTo>
                <a:lnTo>
                  <a:pt x="130" y="454"/>
                </a:lnTo>
                <a:lnTo>
                  <a:pt x="132" y="450"/>
                </a:lnTo>
                <a:lnTo>
                  <a:pt x="138" y="446"/>
                </a:lnTo>
                <a:lnTo>
                  <a:pt x="128" y="440"/>
                </a:lnTo>
                <a:lnTo>
                  <a:pt x="134" y="434"/>
                </a:lnTo>
                <a:lnTo>
                  <a:pt x="140" y="434"/>
                </a:lnTo>
                <a:lnTo>
                  <a:pt x="140" y="442"/>
                </a:lnTo>
                <a:lnTo>
                  <a:pt x="152" y="438"/>
                </a:lnTo>
                <a:lnTo>
                  <a:pt x="150" y="420"/>
                </a:lnTo>
                <a:lnTo>
                  <a:pt x="132" y="424"/>
                </a:lnTo>
                <a:lnTo>
                  <a:pt x="126" y="424"/>
                </a:lnTo>
                <a:lnTo>
                  <a:pt x="124" y="414"/>
                </a:lnTo>
                <a:lnTo>
                  <a:pt x="120" y="398"/>
                </a:lnTo>
                <a:lnTo>
                  <a:pt x="120" y="390"/>
                </a:lnTo>
                <a:lnTo>
                  <a:pt x="132" y="396"/>
                </a:lnTo>
                <a:lnTo>
                  <a:pt x="146" y="404"/>
                </a:lnTo>
                <a:lnTo>
                  <a:pt x="160" y="404"/>
                </a:lnTo>
                <a:lnTo>
                  <a:pt x="164" y="398"/>
                </a:lnTo>
                <a:lnTo>
                  <a:pt x="168" y="386"/>
                </a:lnTo>
                <a:lnTo>
                  <a:pt x="164" y="368"/>
                </a:lnTo>
                <a:lnTo>
                  <a:pt x="168" y="354"/>
                </a:lnTo>
                <a:lnTo>
                  <a:pt x="168" y="350"/>
                </a:lnTo>
                <a:lnTo>
                  <a:pt x="174" y="350"/>
                </a:lnTo>
                <a:lnTo>
                  <a:pt x="186" y="352"/>
                </a:lnTo>
                <a:lnTo>
                  <a:pt x="220" y="344"/>
                </a:lnTo>
                <a:lnTo>
                  <a:pt x="238" y="336"/>
                </a:lnTo>
                <a:lnTo>
                  <a:pt x="240" y="326"/>
                </a:lnTo>
                <a:lnTo>
                  <a:pt x="244" y="322"/>
                </a:lnTo>
                <a:lnTo>
                  <a:pt x="250" y="310"/>
                </a:lnTo>
                <a:lnTo>
                  <a:pt x="248" y="294"/>
                </a:lnTo>
                <a:lnTo>
                  <a:pt x="244" y="298"/>
                </a:lnTo>
                <a:lnTo>
                  <a:pt x="240" y="298"/>
                </a:lnTo>
                <a:lnTo>
                  <a:pt x="236" y="296"/>
                </a:lnTo>
                <a:lnTo>
                  <a:pt x="238" y="278"/>
                </a:lnTo>
                <a:lnTo>
                  <a:pt x="236" y="274"/>
                </a:lnTo>
                <a:lnTo>
                  <a:pt x="228" y="268"/>
                </a:lnTo>
                <a:lnTo>
                  <a:pt x="212" y="260"/>
                </a:lnTo>
                <a:lnTo>
                  <a:pt x="222" y="246"/>
                </a:lnTo>
                <a:lnTo>
                  <a:pt x="302" y="90"/>
                </a:lnTo>
                <a:lnTo>
                  <a:pt x="184" y="0"/>
                </a:lnTo>
                <a:lnTo>
                  <a:pt x="50" y="10"/>
                </a:lnTo>
                <a:lnTo>
                  <a:pt x="46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ltGray">
          <a:xfrm>
            <a:off x="2636545" y="5780092"/>
            <a:ext cx="139445" cy="201612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0" y="18"/>
              </a:cxn>
              <a:cxn ang="0">
                <a:pos x="4" y="26"/>
              </a:cxn>
              <a:cxn ang="0">
                <a:pos x="0" y="46"/>
              </a:cxn>
              <a:cxn ang="0">
                <a:pos x="4" y="52"/>
              </a:cxn>
              <a:cxn ang="0">
                <a:pos x="0" y="60"/>
              </a:cxn>
              <a:cxn ang="0">
                <a:pos x="0" y="70"/>
              </a:cxn>
              <a:cxn ang="0">
                <a:pos x="0" y="74"/>
              </a:cxn>
              <a:cxn ang="0">
                <a:pos x="0" y="86"/>
              </a:cxn>
              <a:cxn ang="0">
                <a:pos x="2" y="94"/>
              </a:cxn>
              <a:cxn ang="0">
                <a:pos x="6" y="98"/>
              </a:cxn>
              <a:cxn ang="0">
                <a:pos x="24" y="100"/>
              </a:cxn>
              <a:cxn ang="0">
                <a:pos x="32" y="106"/>
              </a:cxn>
              <a:cxn ang="0">
                <a:pos x="44" y="106"/>
              </a:cxn>
              <a:cxn ang="0">
                <a:pos x="52" y="106"/>
              </a:cxn>
              <a:cxn ang="0">
                <a:pos x="62" y="110"/>
              </a:cxn>
              <a:cxn ang="0">
                <a:pos x="76" y="102"/>
              </a:cxn>
              <a:cxn ang="0">
                <a:pos x="82" y="92"/>
              </a:cxn>
              <a:cxn ang="0">
                <a:pos x="82" y="84"/>
              </a:cxn>
              <a:cxn ang="0">
                <a:pos x="84" y="78"/>
              </a:cxn>
              <a:cxn ang="0">
                <a:pos x="86" y="70"/>
              </a:cxn>
              <a:cxn ang="0">
                <a:pos x="90" y="58"/>
              </a:cxn>
              <a:cxn ang="0">
                <a:pos x="60" y="18"/>
              </a:cxn>
              <a:cxn ang="0">
                <a:pos x="22" y="0"/>
              </a:cxn>
              <a:cxn ang="0">
                <a:pos x="8" y="4"/>
              </a:cxn>
            </a:cxnLst>
            <a:rect l="0" t="0" r="r" b="b"/>
            <a:pathLst>
              <a:path w="91" h="111">
                <a:moveTo>
                  <a:pt x="8" y="4"/>
                </a:moveTo>
                <a:lnTo>
                  <a:pt x="0" y="18"/>
                </a:lnTo>
                <a:lnTo>
                  <a:pt x="4" y="26"/>
                </a:lnTo>
                <a:lnTo>
                  <a:pt x="0" y="46"/>
                </a:lnTo>
                <a:lnTo>
                  <a:pt x="4" y="52"/>
                </a:lnTo>
                <a:lnTo>
                  <a:pt x="0" y="60"/>
                </a:lnTo>
                <a:lnTo>
                  <a:pt x="0" y="70"/>
                </a:lnTo>
                <a:lnTo>
                  <a:pt x="0" y="74"/>
                </a:lnTo>
                <a:lnTo>
                  <a:pt x="0" y="86"/>
                </a:lnTo>
                <a:lnTo>
                  <a:pt x="2" y="94"/>
                </a:lnTo>
                <a:lnTo>
                  <a:pt x="6" y="98"/>
                </a:lnTo>
                <a:lnTo>
                  <a:pt x="24" y="100"/>
                </a:lnTo>
                <a:lnTo>
                  <a:pt x="32" y="106"/>
                </a:lnTo>
                <a:lnTo>
                  <a:pt x="44" y="106"/>
                </a:lnTo>
                <a:lnTo>
                  <a:pt x="52" y="106"/>
                </a:lnTo>
                <a:lnTo>
                  <a:pt x="62" y="110"/>
                </a:lnTo>
                <a:lnTo>
                  <a:pt x="76" y="102"/>
                </a:lnTo>
                <a:lnTo>
                  <a:pt x="82" y="92"/>
                </a:lnTo>
                <a:lnTo>
                  <a:pt x="82" y="84"/>
                </a:lnTo>
                <a:lnTo>
                  <a:pt x="84" y="78"/>
                </a:lnTo>
                <a:lnTo>
                  <a:pt x="86" y="70"/>
                </a:lnTo>
                <a:lnTo>
                  <a:pt x="90" y="58"/>
                </a:lnTo>
                <a:lnTo>
                  <a:pt x="60" y="18"/>
                </a:lnTo>
                <a:lnTo>
                  <a:pt x="22" y="0"/>
                </a:lnTo>
                <a:lnTo>
                  <a:pt x="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ltGray">
          <a:xfrm>
            <a:off x="1933120" y="4518035"/>
            <a:ext cx="151841" cy="82550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22" y="30"/>
              </a:cxn>
              <a:cxn ang="0">
                <a:pos x="38" y="32"/>
              </a:cxn>
              <a:cxn ang="0">
                <a:pos x="56" y="34"/>
              </a:cxn>
              <a:cxn ang="0">
                <a:pos x="60" y="16"/>
              </a:cxn>
              <a:cxn ang="0">
                <a:pos x="66" y="12"/>
              </a:cxn>
              <a:cxn ang="0">
                <a:pos x="78" y="18"/>
              </a:cxn>
              <a:cxn ang="0">
                <a:pos x="82" y="36"/>
              </a:cxn>
              <a:cxn ang="0">
                <a:pos x="86" y="44"/>
              </a:cxn>
              <a:cxn ang="0">
                <a:pos x="92" y="36"/>
              </a:cxn>
              <a:cxn ang="0">
                <a:pos x="98" y="30"/>
              </a:cxn>
              <a:cxn ang="0">
                <a:pos x="96" y="20"/>
              </a:cxn>
              <a:cxn ang="0">
                <a:pos x="86" y="8"/>
              </a:cxn>
              <a:cxn ang="0">
                <a:pos x="64" y="0"/>
              </a:cxn>
              <a:cxn ang="0">
                <a:pos x="44" y="18"/>
              </a:cxn>
              <a:cxn ang="0">
                <a:pos x="28" y="14"/>
              </a:cxn>
              <a:cxn ang="0">
                <a:pos x="8" y="0"/>
              </a:cxn>
              <a:cxn ang="0">
                <a:pos x="0" y="16"/>
              </a:cxn>
              <a:cxn ang="0">
                <a:pos x="8" y="36"/>
              </a:cxn>
            </a:cxnLst>
            <a:rect l="0" t="0" r="r" b="b"/>
            <a:pathLst>
              <a:path w="99" h="45">
                <a:moveTo>
                  <a:pt x="8" y="36"/>
                </a:moveTo>
                <a:lnTo>
                  <a:pt x="22" y="30"/>
                </a:lnTo>
                <a:lnTo>
                  <a:pt x="38" y="32"/>
                </a:lnTo>
                <a:lnTo>
                  <a:pt x="56" y="34"/>
                </a:lnTo>
                <a:lnTo>
                  <a:pt x="60" y="16"/>
                </a:lnTo>
                <a:lnTo>
                  <a:pt x="66" y="12"/>
                </a:lnTo>
                <a:lnTo>
                  <a:pt x="78" y="18"/>
                </a:lnTo>
                <a:lnTo>
                  <a:pt x="82" y="36"/>
                </a:lnTo>
                <a:lnTo>
                  <a:pt x="86" y="44"/>
                </a:lnTo>
                <a:lnTo>
                  <a:pt x="92" y="36"/>
                </a:lnTo>
                <a:lnTo>
                  <a:pt x="98" y="30"/>
                </a:lnTo>
                <a:lnTo>
                  <a:pt x="96" y="20"/>
                </a:lnTo>
                <a:lnTo>
                  <a:pt x="86" y="8"/>
                </a:lnTo>
                <a:lnTo>
                  <a:pt x="64" y="0"/>
                </a:lnTo>
                <a:lnTo>
                  <a:pt x="44" y="18"/>
                </a:lnTo>
                <a:lnTo>
                  <a:pt x="28" y="14"/>
                </a:lnTo>
                <a:lnTo>
                  <a:pt x="8" y="0"/>
                </a:lnTo>
                <a:lnTo>
                  <a:pt x="0" y="16"/>
                </a:lnTo>
                <a:lnTo>
                  <a:pt x="8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" name="Freeform 17"/>
          <p:cNvSpPr>
            <a:spLocks/>
          </p:cNvSpPr>
          <p:nvPr/>
        </p:nvSpPr>
        <p:spPr bwMode="ltGray">
          <a:xfrm>
            <a:off x="1767335" y="4376748"/>
            <a:ext cx="80568" cy="666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26"/>
              </a:cxn>
              <a:cxn ang="0">
                <a:pos x="12" y="24"/>
              </a:cxn>
              <a:cxn ang="0">
                <a:pos x="28" y="28"/>
              </a:cxn>
              <a:cxn ang="0">
                <a:pos x="44" y="36"/>
              </a:cxn>
              <a:cxn ang="0">
                <a:pos x="52" y="10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53" h="37">
                <a:moveTo>
                  <a:pt x="0" y="14"/>
                </a:moveTo>
                <a:lnTo>
                  <a:pt x="0" y="26"/>
                </a:lnTo>
                <a:lnTo>
                  <a:pt x="12" y="24"/>
                </a:lnTo>
                <a:lnTo>
                  <a:pt x="28" y="28"/>
                </a:lnTo>
                <a:lnTo>
                  <a:pt x="44" y="36"/>
                </a:lnTo>
                <a:lnTo>
                  <a:pt x="52" y="10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ltGray">
          <a:xfrm>
            <a:off x="1874243" y="4478347"/>
            <a:ext cx="80568" cy="10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0"/>
              </a:cxn>
              <a:cxn ang="0">
                <a:pos x="4" y="24"/>
              </a:cxn>
              <a:cxn ang="0">
                <a:pos x="16" y="30"/>
              </a:cxn>
              <a:cxn ang="0">
                <a:pos x="30" y="36"/>
              </a:cxn>
              <a:cxn ang="0">
                <a:pos x="36" y="42"/>
              </a:cxn>
              <a:cxn ang="0">
                <a:pos x="38" y="48"/>
              </a:cxn>
              <a:cxn ang="0">
                <a:pos x="48" y="58"/>
              </a:cxn>
              <a:cxn ang="0">
                <a:pos x="50" y="48"/>
              </a:cxn>
              <a:cxn ang="0">
                <a:pos x="46" y="38"/>
              </a:cxn>
              <a:cxn ang="0">
                <a:pos x="52" y="26"/>
              </a:cxn>
              <a:cxn ang="0">
                <a:pos x="44" y="20"/>
              </a:cxn>
              <a:cxn ang="0">
                <a:pos x="38" y="8"/>
              </a:cxn>
              <a:cxn ang="0">
                <a:pos x="0" y="0"/>
              </a:cxn>
            </a:cxnLst>
            <a:rect l="0" t="0" r="r" b="b"/>
            <a:pathLst>
              <a:path w="53" h="59">
                <a:moveTo>
                  <a:pt x="0" y="0"/>
                </a:moveTo>
                <a:lnTo>
                  <a:pt x="4" y="10"/>
                </a:lnTo>
                <a:lnTo>
                  <a:pt x="4" y="24"/>
                </a:lnTo>
                <a:lnTo>
                  <a:pt x="16" y="30"/>
                </a:lnTo>
                <a:lnTo>
                  <a:pt x="30" y="36"/>
                </a:lnTo>
                <a:lnTo>
                  <a:pt x="36" y="42"/>
                </a:lnTo>
                <a:lnTo>
                  <a:pt x="38" y="48"/>
                </a:lnTo>
                <a:lnTo>
                  <a:pt x="48" y="58"/>
                </a:lnTo>
                <a:lnTo>
                  <a:pt x="50" y="48"/>
                </a:lnTo>
                <a:lnTo>
                  <a:pt x="46" y="38"/>
                </a:lnTo>
                <a:lnTo>
                  <a:pt x="52" y="26"/>
                </a:lnTo>
                <a:lnTo>
                  <a:pt x="44" y="20"/>
                </a:lnTo>
                <a:lnTo>
                  <a:pt x="38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ltGray">
          <a:xfrm>
            <a:off x="1841706" y="4373573"/>
            <a:ext cx="105359" cy="123824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0" y="52"/>
              </a:cxn>
              <a:cxn ang="0">
                <a:pos x="18" y="64"/>
              </a:cxn>
              <a:cxn ang="0">
                <a:pos x="32" y="60"/>
              </a:cxn>
              <a:cxn ang="0">
                <a:pos x="40" y="64"/>
              </a:cxn>
              <a:cxn ang="0">
                <a:pos x="50" y="64"/>
              </a:cxn>
              <a:cxn ang="0">
                <a:pos x="60" y="68"/>
              </a:cxn>
              <a:cxn ang="0">
                <a:pos x="62" y="64"/>
              </a:cxn>
              <a:cxn ang="0">
                <a:pos x="58" y="56"/>
              </a:cxn>
              <a:cxn ang="0">
                <a:pos x="62" y="44"/>
              </a:cxn>
              <a:cxn ang="0">
                <a:pos x="60" y="26"/>
              </a:cxn>
              <a:cxn ang="0">
                <a:pos x="68" y="16"/>
              </a:cxn>
              <a:cxn ang="0">
                <a:pos x="66" y="0"/>
              </a:cxn>
              <a:cxn ang="0">
                <a:pos x="20" y="0"/>
              </a:cxn>
              <a:cxn ang="0">
                <a:pos x="0" y="40"/>
              </a:cxn>
            </a:cxnLst>
            <a:rect l="0" t="0" r="r" b="b"/>
            <a:pathLst>
              <a:path w="69" h="69">
                <a:moveTo>
                  <a:pt x="0" y="40"/>
                </a:moveTo>
                <a:lnTo>
                  <a:pt x="10" y="52"/>
                </a:lnTo>
                <a:lnTo>
                  <a:pt x="18" y="64"/>
                </a:lnTo>
                <a:lnTo>
                  <a:pt x="32" y="60"/>
                </a:lnTo>
                <a:lnTo>
                  <a:pt x="40" y="64"/>
                </a:lnTo>
                <a:lnTo>
                  <a:pt x="50" y="64"/>
                </a:lnTo>
                <a:lnTo>
                  <a:pt x="60" y="68"/>
                </a:lnTo>
                <a:lnTo>
                  <a:pt x="62" y="64"/>
                </a:lnTo>
                <a:lnTo>
                  <a:pt x="58" y="56"/>
                </a:lnTo>
                <a:lnTo>
                  <a:pt x="62" y="44"/>
                </a:lnTo>
                <a:lnTo>
                  <a:pt x="60" y="26"/>
                </a:lnTo>
                <a:lnTo>
                  <a:pt x="68" y="16"/>
                </a:lnTo>
                <a:lnTo>
                  <a:pt x="66" y="0"/>
                </a:lnTo>
                <a:lnTo>
                  <a:pt x="20" y="0"/>
                </a:lnTo>
                <a:lnTo>
                  <a:pt x="0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ltGray">
          <a:xfrm>
            <a:off x="1799872" y="4357698"/>
            <a:ext cx="147193" cy="1079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0" y="32"/>
              </a:cxn>
              <a:cxn ang="0">
                <a:pos x="14" y="34"/>
              </a:cxn>
              <a:cxn ang="0">
                <a:pos x="18" y="32"/>
              </a:cxn>
              <a:cxn ang="0">
                <a:pos x="20" y="44"/>
              </a:cxn>
              <a:cxn ang="0">
                <a:pos x="22" y="54"/>
              </a:cxn>
              <a:cxn ang="0">
                <a:pos x="26" y="58"/>
              </a:cxn>
              <a:cxn ang="0">
                <a:pos x="32" y="54"/>
              </a:cxn>
              <a:cxn ang="0">
                <a:pos x="34" y="46"/>
              </a:cxn>
              <a:cxn ang="0">
                <a:pos x="36" y="36"/>
              </a:cxn>
              <a:cxn ang="0">
                <a:pos x="42" y="32"/>
              </a:cxn>
              <a:cxn ang="0">
                <a:pos x="54" y="38"/>
              </a:cxn>
              <a:cxn ang="0">
                <a:pos x="62" y="32"/>
              </a:cxn>
              <a:cxn ang="0">
                <a:pos x="64" y="26"/>
              </a:cxn>
              <a:cxn ang="0">
                <a:pos x="70" y="22"/>
              </a:cxn>
              <a:cxn ang="0">
                <a:pos x="72" y="24"/>
              </a:cxn>
              <a:cxn ang="0">
                <a:pos x="86" y="18"/>
              </a:cxn>
              <a:cxn ang="0">
                <a:pos x="94" y="16"/>
              </a:cxn>
              <a:cxn ang="0">
                <a:pos x="90" y="10"/>
              </a:cxn>
              <a:cxn ang="0">
                <a:pos x="78" y="4"/>
              </a:cxn>
              <a:cxn ang="0">
                <a:pos x="60" y="2"/>
              </a:cxn>
              <a:cxn ang="0">
                <a:pos x="40" y="0"/>
              </a:cxn>
              <a:cxn ang="0">
                <a:pos x="26" y="2"/>
              </a:cxn>
              <a:cxn ang="0">
                <a:pos x="16" y="6"/>
              </a:cxn>
              <a:cxn ang="0">
                <a:pos x="2" y="12"/>
              </a:cxn>
              <a:cxn ang="0">
                <a:pos x="0" y="28"/>
              </a:cxn>
            </a:cxnLst>
            <a:rect l="0" t="0" r="r" b="b"/>
            <a:pathLst>
              <a:path w="95" h="59">
                <a:moveTo>
                  <a:pt x="0" y="28"/>
                </a:moveTo>
                <a:lnTo>
                  <a:pt x="10" y="32"/>
                </a:lnTo>
                <a:lnTo>
                  <a:pt x="14" y="34"/>
                </a:lnTo>
                <a:lnTo>
                  <a:pt x="18" y="32"/>
                </a:lnTo>
                <a:lnTo>
                  <a:pt x="20" y="44"/>
                </a:lnTo>
                <a:lnTo>
                  <a:pt x="22" y="54"/>
                </a:lnTo>
                <a:lnTo>
                  <a:pt x="26" y="58"/>
                </a:lnTo>
                <a:lnTo>
                  <a:pt x="32" y="54"/>
                </a:lnTo>
                <a:lnTo>
                  <a:pt x="34" y="46"/>
                </a:lnTo>
                <a:lnTo>
                  <a:pt x="36" y="36"/>
                </a:lnTo>
                <a:lnTo>
                  <a:pt x="42" y="32"/>
                </a:lnTo>
                <a:lnTo>
                  <a:pt x="54" y="38"/>
                </a:lnTo>
                <a:lnTo>
                  <a:pt x="62" y="32"/>
                </a:lnTo>
                <a:lnTo>
                  <a:pt x="64" y="26"/>
                </a:lnTo>
                <a:lnTo>
                  <a:pt x="70" y="22"/>
                </a:lnTo>
                <a:lnTo>
                  <a:pt x="72" y="24"/>
                </a:lnTo>
                <a:lnTo>
                  <a:pt x="86" y="18"/>
                </a:lnTo>
                <a:lnTo>
                  <a:pt x="94" y="16"/>
                </a:lnTo>
                <a:lnTo>
                  <a:pt x="90" y="10"/>
                </a:lnTo>
                <a:lnTo>
                  <a:pt x="78" y="4"/>
                </a:lnTo>
                <a:lnTo>
                  <a:pt x="60" y="2"/>
                </a:lnTo>
                <a:lnTo>
                  <a:pt x="40" y="0"/>
                </a:lnTo>
                <a:lnTo>
                  <a:pt x="26" y="2"/>
                </a:lnTo>
                <a:lnTo>
                  <a:pt x="16" y="6"/>
                </a:lnTo>
                <a:lnTo>
                  <a:pt x="2" y="12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ltGray">
          <a:xfrm>
            <a:off x="1719304" y="4278323"/>
            <a:ext cx="108458" cy="142874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10" y="68"/>
              </a:cxn>
              <a:cxn ang="0">
                <a:pos x="26" y="78"/>
              </a:cxn>
              <a:cxn ang="0">
                <a:pos x="34" y="78"/>
              </a:cxn>
              <a:cxn ang="0">
                <a:pos x="42" y="66"/>
              </a:cxn>
              <a:cxn ang="0">
                <a:pos x="56" y="64"/>
              </a:cxn>
              <a:cxn ang="0">
                <a:pos x="56" y="54"/>
              </a:cxn>
              <a:cxn ang="0">
                <a:pos x="68" y="46"/>
              </a:cxn>
              <a:cxn ang="0">
                <a:pos x="56" y="36"/>
              </a:cxn>
              <a:cxn ang="0">
                <a:pos x="58" y="2"/>
              </a:cxn>
              <a:cxn ang="0">
                <a:pos x="16" y="0"/>
              </a:cxn>
              <a:cxn ang="0">
                <a:pos x="0" y="52"/>
              </a:cxn>
            </a:cxnLst>
            <a:rect l="0" t="0" r="r" b="b"/>
            <a:pathLst>
              <a:path w="69" h="79">
                <a:moveTo>
                  <a:pt x="0" y="52"/>
                </a:moveTo>
                <a:lnTo>
                  <a:pt x="10" y="68"/>
                </a:lnTo>
                <a:lnTo>
                  <a:pt x="26" y="78"/>
                </a:lnTo>
                <a:lnTo>
                  <a:pt x="34" y="78"/>
                </a:lnTo>
                <a:lnTo>
                  <a:pt x="42" y="66"/>
                </a:lnTo>
                <a:lnTo>
                  <a:pt x="56" y="64"/>
                </a:lnTo>
                <a:lnTo>
                  <a:pt x="56" y="54"/>
                </a:lnTo>
                <a:lnTo>
                  <a:pt x="68" y="46"/>
                </a:lnTo>
                <a:lnTo>
                  <a:pt x="56" y="36"/>
                </a:lnTo>
                <a:lnTo>
                  <a:pt x="58" y="2"/>
                </a:lnTo>
                <a:lnTo>
                  <a:pt x="16" y="0"/>
                </a:lnTo>
                <a:lnTo>
                  <a:pt x="0" y="5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" name="Freeform 22"/>
          <p:cNvSpPr>
            <a:spLocks/>
          </p:cNvSpPr>
          <p:nvPr/>
        </p:nvSpPr>
        <p:spPr bwMode="ltGray">
          <a:xfrm>
            <a:off x="1170818" y="3733813"/>
            <a:ext cx="698777" cy="666747"/>
          </a:xfrm>
          <a:custGeom>
            <a:avLst/>
            <a:gdLst/>
            <a:ahLst/>
            <a:cxnLst>
              <a:cxn ang="0">
                <a:pos x="10" y="54"/>
              </a:cxn>
              <a:cxn ang="0">
                <a:pos x="26" y="84"/>
              </a:cxn>
              <a:cxn ang="0">
                <a:pos x="42" y="116"/>
              </a:cxn>
              <a:cxn ang="0">
                <a:pos x="32" y="138"/>
              </a:cxn>
              <a:cxn ang="0">
                <a:pos x="54" y="154"/>
              </a:cxn>
              <a:cxn ang="0">
                <a:pos x="62" y="190"/>
              </a:cxn>
              <a:cxn ang="0">
                <a:pos x="100" y="226"/>
              </a:cxn>
              <a:cxn ang="0">
                <a:pos x="98" y="206"/>
              </a:cxn>
              <a:cxn ang="0">
                <a:pos x="88" y="192"/>
              </a:cxn>
              <a:cxn ang="0">
                <a:pos x="74" y="146"/>
              </a:cxn>
              <a:cxn ang="0">
                <a:pos x="42" y="98"/>
              </a:cxn>
              <a:cxn ang="0">
                <a:pos x="48" y="52"/>
              </a:cxn>
              <a:cxn ang="0">
                <a:pos x="66" y="84"/>
              </a:cxn>
              <a:cxn ang="0">
                <a:pos x="92" y="138"/>
              </a:cxn>
              <a:cxn ang="0">
                <a:pos x="116" y="164"/>
              </a:cxn>
              <a:cxn ang="0">
                <a:pos x="126" y="188"/>
              </a:cxn>
              <a:cxn ang="0">
                <a:pos x="146" y="212"/>
              </a:cxn>
              <a:cxn ang="0">
                <a:pos x="156" y="256"/>
              </a:cxn>
              <a:cxn ang="0">
                <a:pos x="156" y="272"/>
              </a:cxn>
              <a:cxn ang="0">
                <a:pos x="176" y="290"/>
              </a:cxn>
              <a:cxn ang="0">
                <a:pos x="194" y="306"/>
              </a:cxn>
              <a:cxn ang="0">
                <a:pos x="230" y="324"/>
              </a:cxn>
              <a:cxn ang="0">
                <a:pos x="250" y="334"/>
              </a:cxn>
              <a:cxn ang="0">
                <a:pos x="316" y="338"/>
              </a:cxn>
              <a:cxn ang="0">
                <a:pos x="346" y="354"/>
              </a:cxn>
              <a:cxn ang="0">
                <a:pos x="362" y="354"/>
              </a:cxn>
              <a:cxn ang="0">
                <a:pos x="390" y="338"/>
              </a:cxn>
              <a:cxn ang="0">
                <a:pos x="382" y="326"/>
              </a:cxn>
              <a:cxn ang="0">
                <a:pos x="380" y="320"/>
              </a:cxn>
              <a:cxn ang="0">
                <a:pos x="408" y="310"/>
              </a:cxn>
              <a:cxn ang="0">
                <a:pos x="412" y="338"/>
              </a:cxn>
              <a:cxn ang="0">
                <a:pos x="424" y="332"/>
              </a:cxn>
              <a:cxn ang="0">
                <a:pos x="424" y="296"/>
              </a:cxn>
              <a:cxn ang="0">
                <a:pos x="438" y="290"/>
              </a:cxn>
              <a:cxn ang="0">
                <a:pos x="448" y="260"/>
              </a:cxn>
              <a:cxn ang="0">
                <a:pos x="438" y="242"/>
              </a:cxn>
              <a:cxn ang="0">
                <a:pos x="398" y="252"/>
              </a:cxn>
              <a:cxn ang="0">
                <a:pos x="390" y="282"/>
              </a:cxn>
              <a:cxn ang="0">
                <a:pos x="348" y="298"/>
              </a:cxn>
              <a:cxn ang="0">
                <a:pos x="300" y="284"/>
              </a:cxn>
              <a:cxn ang="0">
                <a:pos x="292" y="268"/>
              </a:cxn>
              <a:cxn ang="0">
                <a:pos x="286" y="202"/>
              </a:cxn>
              <a:cxn ang="0">
                <a:pos x="292" y="176"/>
              </a:cxn>
              <a:cxn ang="0">
                <a:pos x="78" y="0"/>
              </a:cxn>
            </a:cxnLst>
            <a:rect l="0" t="0" r="r" b="b"/>
            <a:pathLst>
              <a:path w="453" h="367">
                <a:moveTo>
                  <a:pt x="0" y="24"/>
                </a:moveTo>
                <a:lnTo>
                  <a:pt x="10" y="54"/>
                </a:lnTo>
                <a:lnTo>
                  <a:pt x="16" y="74"/>
                </a:lnTo>
                <a:lnTo>
                  <a:pt x="26" y="84"/>
                </a:lnTo>
                <a:lnTo>
                  <a:pt x="24" y="92"/>
                </a:lnTo>
                <a:lnTo>
                  <a:pt x="42" y="116"/>
                </a:lnTo>
                <a:lnTo>
                  <a:pt x="44" y="134"/>
                </a:lnTo>
                <a:lnTo>
                  <a:pt x="32" y="138"/>
                </a:lnTo>
                <a:lnTo>
                  <a:pt x="46" y="154"/>
                </a:lnTo>
                <a:lnTo>
                  <a:pt x="54" y="154"/>
                </a:lnTo>
                <a:lnTo>
                  <a:pt x="68" y="168"/>
                </a:lnTo>
                <a:lnTo>
                  <a:pt x="62" y="190"/>
                </a:lnTo>
                <a:lnTo>
                  <a:pt x="84" y="206"/>
                </a:lnTo>
                <a:lnTo>
                  <a:pt x="100" y="226"/>
                </a:lnTo>
                <a:lnTo>
                  <a:pt x="104" y="222"/>
                </a:lnTo>
                <a:lnTo>
                  <a:pt x="98" y="206"/>
                </a:lnTo>
                <a:lnTo>
                  <a:pt x="88" y="196"/>
                </a:lnTo>
                <a:lnTo>
                  <a:pt x="88" y="192"/>
                </a:lnTo>
                <a:lnTo>
                  <a:pt x="82" y="166"/>
                </a:lnTo>
                <a:lnTo>
                  <a:pt x="74" y="146"/>
                </a:lnTo>
                <a:lnTo>
                  <a:pt x="58" y="112"/>
                </a:lnTo>
                <a:lnTo>
                  <a:pt x="42" y="98"/>
                </a:lnTo>
                <a:lnTo>
                  <a:pt x="42" y="76"/>
                </a:lnTo>
                <a:lnTo>
                  <a:pt x="48" y="52"/>
                </a:lnTo>
                <a:lnTo>
                  <a:pt x="60" y="68"/>
                </a:lnTo>
                <a:lnTo>
                  <a:pt x="66" y="84"/>
                </a:lnTo>
                <a:lnTo>
                  <a:pt x="72" y="102"/>
                </a:lnTo>
                <a:lnTo>
                  <a:pt x="92" y="138"/>
                </a:lnTo>
                <a:lnTo>
                  <a:pt x="104" y="152"/>
                </a:lnTo>
                <a:lnTo>
                  <a:pt x="116" y="164"/>
                </a:lnTo>
                <a:lnTo>
                  <a:pt x="106" y="168"/>
                </a:lnTo>
                <a:lnTo>
                  <a:pt x="126" y="188"/>
                </a:lnTo>
                <a:lnTo>
                  <a:pt x="132" y="194"/>
                </a:lnTo>
                <a:lnTo>
                  <a:pt x="146" y="212"/>
                </a:lnTo>
                <a:lnTo>
                  <a:pt x="162" y="244"/>
                </a:lnTo>
                <a:lnTo>
                  <a:pt x="156" y="256"/>
                </a:lnTo>
                <a:lnTo>
                  <a:pt x="154" y="266"/>
                </a:lnTo>
                <a:lnTo>
                  <a:pt x="156" y="272"/>
                </a:lnTo>
                <a:lnTo>
                  <a:pt x="160" y="278"/>
                </a:lnTo>
                <a:lnTo>
                  <a:pt x="176" y="290"/>
                </a:lnTo>
                <a:lnTo>
                  <a:pt x="182" y="292"/>
                </a:lnTo>
                <a:lnTo>
                  <a:pt x="194" y="306"/>
                </a:lnTo>
                <a:lnTo>
                  <a:pt x="208" y="310"/>
                </a:lnTo>
                <a:lnTo>
                  <a:pt x="230" y="324"/>
                </a:lnTo>
                <a:lnTo>
                  <a:pt x="242" y="328"/>
                </a:lnTo>
                <a:lnTo>
                  <a:pt x="250" y="334"/>
                </a:lnTo>
                <a:lnTo>
                  <a:pt x="298" y="348"/>
                </a:lnTo>
                <a:lnTo>
                  <a:pt x="316" y="338"/>
                </a:lnTo>
                <a:lnTo>
                  <a:pt x="334" y="342"/>
                </a:lnTo>
                <a:lnTo>
                  <a:pt x="346" y="354"/>
                </a:lnTo>
                <a:lnTo>
                  <a:pt x="362" y="366"/>
                </a:lnTo>
                <a:lnTo>
                  <a:pt x="362" y="354"/>
                </a:lnTo>
                <a:lnTo>
                  <a:pt x="368" y="338"/>
                </a:lnTo>
                <a:lnTo>
                  <a:pt x="390" y="338"/>
                </a:lnTo>
                <a:lnTo>
                  <a:pt x="386" y="332"/>
                </a:lnTo>
                <a:lnTo>
                  <a:pt x="382" y="326"/>
                </a:lnTo>
                <a:lnTo>
                  <a:pt x="372" y="322"/>
                </a:lnTo>
                <a:lnTo>
                  <a:pt x="380" y="320"/>
                </a:lnTo>
                <a:lnTo>
                  <a:pt x="382" y="310"/>
                </a:lnTo>
                <a:lnTo>
                  <a:pt x="408" y="310"/>
                </a:lnTo>
                <a:lnTo>
                  <a:pt x="408" y="338"/>
                </a:lnTo>
                <a:lnTo>
                  <a:pt x="412" y="338"/>
                </a:lnTo>
                <a:lnTo>
                  <a:pt x="418" y="332"/>
                </a:lnTo>
                <a:lnTo>
                  <a:pt x="424" y="332"/>
                </a:lnTo>
                <a:lnTo>
                  <a:pt x="424" y="318"/>
                </a:lnTo>
                <a:lnTo>
                  <a:pt x="424" y="296"/>
                </a:lnTo>
                <a:lnTo>
                  <a:pt x="432" y="304"/>
                </a:lnTo>
                <a:lnTo>
                  <a:pt x="438" y="290"/>
                </a:lnTo>
                <a:lnTo>
                  <a:pt x="438" y="276"/>
                </a:lnTo>
                <a:lnTo>
                  <a:pt x="448" y="260"/>
                </a:lnTo>
                <a:lnTo>
                  <a:pt x="452" y="244"/>
                </a:lnTo>
                <a:lnTo>
                  <a:pt x="438" y="242"/>
                </a:lnTo>
                <a:lnTo>
                  <a:pt x="414" y="246"/>
                </a:lnTo>
                <a:lnTo>
                  <a:pt x="398" y="252"/>
                </a:lnTo>
                <a:lnTo>
                  <a:pt x="392" y="272"/>
                </a:lnTo>
                <a:lnTo>
                  <a:pt x="390" y="282"/>
                </a:lnTo>
                <a:lnTo>
                  <a:pt x="378" y="290"/>
                </a:lnTo>
                <a:lnTo>
                  <a:pt x="348" y="298"/>
                </a:lnTo>
                <a:lnTo>
                  <a:pt x="324" y="300"/>
                </a:lnTo>
                <a:lnTo>
                  <a:pt x="300" y="284"/>
                </a:lnTo>
                <a:lnTo>
                  <a:pt x="296" y="274"/>
                </a:lnTo>
                <a:lnTo>
                  <a:pt x="292" y="268"/>
                </a:lnTo>
                <a:lnTo>
                  <a:pt x="286" y="252"/>
                </a:lnTo>
                <a:lnTo>
                  <a:pt x="286" y="202"/>
                </a:lnTo>
                <a:lnTo>
                  <a:pt x="290" y="178"/>
                </a:lnTo>
                <a:lnTo>
                  <a:pt x="292" y="176"/>
                </a:lnTo>
                <a:lnTo>
                  <a:pt x="288" y="74"/>
                </a:lnTo>
                <a:lnTo>
                  <a:pt x="78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ltGray">
          <a:xfrm>
            <a:off x="1917626" y="1603397"/>
            <a:ext cx="226212" cy="176211"/>
          </a:xfrm>
          <a:custGeom>
            <a:avLst/>
            <a:gdLst/>
            <a:ahLst/>
            <a:cxnLst>
              <a:cxn ang="0">
                <a:pos x="130" y="14"/>
              </a:cxn>
              <a:cxn ang="0">
                <a:pos x="122" y="8"/>
              </a:cxn>
              <a:cxn ang="0">
                <a:pos x="106" y="18"/>
              </a:cxn>
              <a:cxn ang="0">
                <a:pos x="108" y="34"/>
              </a:cxn>
              <a:cxn ang="0">
                <a:pos x="96" y="44"/>
              </a:cxn>
              <a:cxn ang="0">
                <a:pos x="100" y="58"/>
              </a:cxn>
              <a:cxn ang="0">
                <a:pos x="84" y="58"/>
              </a:cxn>
              <a:cxn ang="0">
                <a:pos x="74" y="56"/>
              </a:cxn>
              <a:cxn ang="0">
                <a:pos x="74" y="40"/>
              </a:cxn>
              <a:cxn ang="0">
                <a:pos x="76" y="30"/>
              </a:cxn>
              <a:cxn ang="0">
                <a:pos x="64" y="18"/>
              </a:cxn>
              <a:cxn ang="0">
                <a:pos x="68" y="10"/>
              </a:cxn>
              <a:cxn ang="0">
                <a:pos x="52" y="0"/>
              </a:cxn>
              <a:cxn ang="0">
                <a:pos x="50" y="12"/>
              </a:cxn>
              <a:cxn ang="0">
                <a:pos x="28" y="16"/>
              </a:cxn>
              <a:cxn ang="0">
                <a:pos x="28" y="20"/>
              </a:cxn>
              <a:cxn ang="0">
                <a:pos x="34" y="26"/>
              </a:cxn>
              <a:cxn ang="0">
                <a:pos x="18" y="30"/>
              </a:cxn>
              <a:cxn ang="0">
                <a:pos x="24" y="36"/>
              </a:cxn>
              <a:cxn ang="0">
                <a:pos x="22" y="44"/>
              </a:cxn>
              <a:cxn ang="0">
                <a:pos x="10" y="40"/>
              </a:cxn>
              <a:cxn ang="0">
                <a:pos x="0" y="44"/>
              </a:cxn>
              <a:cxn ang="0">
                <a:pos x="2" y="54"/>
              </a:cxn>
              <a:cxn ang="0">
                <a:pos x="14" y="64"/>
              </a:cxn>
              <a:cxn ang="0">
                <a:pos x="24" y="68"/>
              </a:cxn>
              <a:cxn ang="0">
                <a:pos x="40" y="60"/>
              </a:cxn>
              <a:cxn ang="0">
                <a:pos x="36" y="68"/>
              </a:cxn>
              <a:cxn ang="0">
                <a:pos x="52" y="68"/>
              </a:cxn>
              <a:cxn ang="0">
                <a:pos x="64" y="78"/>
              </a:cxn>
              <a:cxn ang="0">
                <a:pos x="46" y="78"/>
              </a:cxn>
              <a:cxn ang="0">
                <a:pos x="20" y="78"/>
              </a:cxn>
              <a:cxn ang="0">
                <a:pos x="24" y="94"/>
              </a:cxn>
              <a:cxn ang="0">
                <a:pos x="62" y="90"/>
              </a:cxn>
              <a:cxn ang="0">
                <a:pos x="90" y="82"/>
              </a:cxn>
              <a:cxn ang="0">
                <a:pos x="100" y="84"/>
              </a:cxn>
              <a:cxn ang="0">
                <a:pos x="112" y="88"/>
              </a:cxn>
              <a:cxn ang="0">
                <a:pos x="134" y="78"/>
              </a:cxn>
              <a:cxn ang="0">
                <a:pos x="138" y="70"/>
              </a:cxn>
              <a:cxn ang="0">
                <a:pos x="146" y="52"/>
              </a:cxn>
              <a:cxn ang="0">
                <a:pos x="138" y="46"/>
              </a:cxn>
              <a:cxn ang="0">
                <a:pos x="132" y="54"/>
              </a:cxn>
              <a:cxn ang="0">
                <a:pos x="126" y="54"/>
              </a:cxn>
              <a:cxn ang="0">
                <a:pos x="122" y="40"/>
              </a:cxn>
              <a:cxn ang="0">
                <a:pos x="124" y="26"/>
              </a:cxn>
            </a:cxnLst>
            <a:rect l="0" t="0" r="r" b="b"/>
            <a:pathLst>
              <a:path w="147" h="97">
                <a:moveTo>
                  <a:pt x="124" y="20"/>
                </a:moveTo>
                <a:lnTo>
                  <a:pt x="130" y="14"/>
                </a:lnTo>
                <a:lnTo>
                  <a:pt x="130" y="8"/>
                </a:lnTo>
                <a:lnTo>
                  <a:pt x="122" y="8"/>
                </a:lnTo>
                <a:lnTo>
                  <a:pt x="114" y="18"/>
                </a:lnTo>
                <a:lnTo>
                  <a:pt x="106" y="18"/>
                </a:lnTo>
                <a:lnTo>
                  <a:pt x="104" y="28"/>
                </a:lnTo>
                <a:lnTo>
                  <a:pt x="108" y="34"/>
                </a:lnTo>
                <a:lnTo>
                  <a:pt x="106" y="40"/>
                </a:lnTo>
                <a:lnTo>
                  <a:pt x="96" y="44"/>
                </a:lnTo>
                <a:lnTo>
                  <a:pt x="98" y="50"/>
                </a:lnTo>
                <a:lnTo>
                  <a:pt x="100" y="58"/>
                </a:lnTo>
                <a:lnTo>
                  <a:pt x="96" y="60"/>
                </a:lnTo>
                <a:lnTo>
                  <a:pt x="84" y="58"/>
                </a:lnTo>
                <a:lnTo>
                  <a:pt x="82" y="56"/>
                </a:lnTo>
                <a:lnTo>
                  <a:pt x="74" y="56"/>
                </a:lnTo>
                <a:lnTo>
                  <a:pt x="76" y="46"/>
                </a:lnTo>
                <a:lnTo>
                  <a:pt x="74" y="40"/>
                </a:lnTo>
                <a:lnTo>
                  <a:pt x="76" y="34"/>
                </a:lnTo>
                <a:lnTo>
                  <a:pt x="76" y="30"/>
                </a:lnTo>
                <a:lnTo>
                  <a:pt x="76" y="18"/>
                </a:lnTo>
                <a:lnTo>
                  <a:pt x="64" y="18"/>
                </a:lnTo>
                <a:lnTo>
                  <a:pt x="64" y="16"/>
                </a:lnTo>
                <a:lnTo>
                  <a:pt x="68" y="10"/>
                </a:lnTo>
                <a:lnTo>
                  <a:pt x="62" y="4"/>
                </a:lnTo>
                <a:lnTo>
                  <a:pt x="52" y="0"/>
                </a:lnTo>
                <a:lnTo>
                  <a:pt x="46" y="6"/>
                </a:lnTo>
                <a:lnTo>
                  <a:pt x="50" y="12"/>
                </a:lnTo>
                <a:lnTo>
                  <a:pt x="36" y="12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42" y="26"/>
                </a:lnTo>
                <a:lnTo>
                  <a:pt x="34" y="26"/>
                </a:lnTo>
                <a:lnTo>
                  <a:pt x="20" y="28"/>
                </a:lnTo>
                <a:lnTo>
                  <a:pt x="18" y="30"/>
                </a:lnTo>
                <a:lnTo>
                  <a:pt x="18" y="34"/>
                </a:lnTo>
                <a:lnTo>
                  <a:pt x="24" y="36"/>
                </a:lnTo>
                <a:lnTo>
                  <a:pt x="36" y="38"/>
                </a:lnTo>
                <a:lnTo>
                  <a:pt x="22" y="44"/>
                </a:lnTo>
                <a:lnTo>
                  <a:pt x="16" y="42"/>
                </a:lnTo>
                <a:lnTo>
                  <a:pt x="10" y="40"/>
                </a:lnTo>
                <a:lnTo>
                  <a:pt x="4" y="42"/>
                </a:lnTo>
                <a:lnTo>
                  <a:pt x="0" y="44"/>
                </a:lnTo>
                <a:lnTo>
                  <a:pt x="0" y="50"/>
                </a:lnTo>
                <a:lnTo>
                  <a:pt x="2" y="54"/>
                </a:lnTo>
                <a:lnTo>
                  <a:pt x="8" y="58"/>
                </a:lnTo>
                <a:lnTo>
                  <a:pt x="14" y="64"/>
                </a:lnTo>
                <a:lnTo>
                  <a:pt x="20" y="62"/>
                </a:lnTo>
                <a:lnTo>
                  <a:pt x="24" y="68"/>
                </a:lnTo>
                <a:lnTo>
                  <a:pt x="32" y="62"/>
                </a:lnTo>
                <a:lnTo>
                  <a:pt x="40" y="60"/>
                </a:lnTo>
                <a:lnTo>
                  <a:pt x="38" y="66"/>
                </a:lnTo>
                <a:lnTo>
                  <a:pt x="36" y="68"/>
                </a:lnTo>
                <a:lnTo>
                  <a:pt x="40" y="70"/>
                </a:lnTo>
                <a:lnTo>
                  <a:pt x="52" y="68"/>
                </a:lnTo>
                <a:lnTo>
                  <a:pt x="60" y="70"/>
                </a:lnTo>
                <a:lnTo>
                  <a:pt x="64" y="78"/>
                </a:lnTo>
                <a:lnTo>
                  <a:pt x="56" y="80"/>
                </a:lnTo>
                <a:lnTo>
                  <a:pt x="46" y="78"/>
                </a:lnTo>
                <a:lnTo>
                  <a:pt x="40" y="76"/>
                </a:lnTo>
                <a:lnTo>
                  <a:pt x="20" y="78"/>
                </a:lnTo>
                <a:lnTo>
                  <a:pt x="20" y="88"/>
                </a:lnTo>
                <a:lnTo>
                  <a:pt x="24" y="94"/>
                </a:lnTo>
                <a:lnTo>
                  <a:pt x="34" y="96"/>
                </a:lnTo>
                <a:lnTo>
                  <a:pt x="62" y="90"/>
                </a:lnTo>
                <a:lnTo>
                  <a:pt x="72" y="86"/>
                </a:lnTo>
                <a:lnTo>
                  <a:pt x="90" y="82"/>
                </a:lnTo>
                <a:lnTo>
                  <a:pt x="90" y="88"/>
                </a:lnTo>
                <a:lnTo>
                  <a:pt x="100" y="84"/>
                </a:lnTo>
                <a:lnTo>
                  <a:pt x="102" y="90"/>
                </a:lnTo>
                <a:lnTo>
                  <a:pt x="112" y="88"/>
                </a:lnTo>
                <a:lnTo>
                  <a:pt x="118" y="88"/>
                </a:lnTo>
                <a:lnTo>
                  <a:pt x="134" y="78"/>
                </a:lnTo>
                <a:lnTo>
                  <a:pt x="134" y="72"/>
                </a:lnTo>
                <a:lnTo>
                  <a:pt x="138" y="70"/>
                </a:lnTo>
                <a:lnTo>
                  <a:pt x="146" y="62"/>
                </a:lnTo>
                <a:lnTo>
                  <a:pt x="146" y="52"/>
                </a:lnTo>
                <a:lnTo>
                  <a:pt x="142" y="48"/>
                </a:lnTo>
                <a:lnTo>
                  <a:pt x="138" y="46"/>
                </a:lnTo>
                <a:lnTo>
                  <a:pt x="132" y="52"/>
                </a:lnTo>
                <a:lnTo>
                  <a:pt x="132" y="54"/>
                </a:lnTo>
                <a:lnTo>
                  <a:pt x="126" y="56"/>
                </a:lnTo>
                <a:lnTo>
                  <a:pt x="126" y="54"/>
                </a:lnTo>
                <a:lnTo>
                  <a:pt x="126" y="50"/>
                </a:lnTo>
                <a:lnTo>
                  <a:pt x="122" y="40"/>
                </a:lnTo>
                <a:lnTo>
                  <a:pt x="126" y="32"/>
                </a:lnTo>
                <a:lnTo>
                  <a:pt x="124" y="26"/>
                </a:lnTo>
                <a:lnTo>
                  <a:pt x="124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ltGray">
          <a:xfrm>
            <a:off x="1902132" y="1625622"/>
            <a:ext cx="41834" cy="33337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8" y="18"/>
              </a:cxn>
              <a:cxn ang="0">
                <a:pos x="2" y="16"/>
              </a:cxn>
              <a:cxn ang="0">
                <a:pos x="0" y="10"/>
              </a:cxn>
              <a:cxn ang="0">
                <a:pos x="16" y="0"/>
              </a:cxn>
              <a:cxn ang="0">
                <a:pos x="26" y="0"/>
              </a:cxn>
              <a:cxn ang="0">
                <a:pos x="24" y="6"/>
              </a:cxn>
            </a:cxnLst>
            <a:rect l="0" t="0" r="r" b="b"/>
            <a:pathLst>
              <a:path w="27" h="19">
                <a:moveTo>
                  <a:pt x="24" y="6"/>
                </a:moveTo>
                <a:lnTo>
                  <a:pt x="8" y="18"/>
                </a:lnTo>
                <a:lnTo>
                  <a:pt x="2" y="16"/>
                </a:lnTo>
                <a:lnTo>
                  <a:pt x="0" y="10"/>
                </a:lnTo>
                <a:lnTo>
                  <a:pt x="16" y="0"/>
                </a:lnTo>
                <a:lnTo>
                  <a:pt x="26" y="0"/>
                </a:lnTo>
                <a:lnTo>
                  <a:pt x="2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ltGray">
          <a:xfrm>
            <a:off x="2027634" y="1852633"/>
            <a:ext cx="49581" cy="508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8" y="4"/>
              </a:cxn>
              <a:cxn ang="0">
                <a:pos x="28" y="4"/>
              </a:cxn>
              <a:cxn ang="0">
                <a:pos x="30" y="18"/>
              </a:cxn>
              <a:cxn ang="0">
                <a:pos x="24" y="26"/>
              </a:cxn>
              <a:cxn ang="0">
                <a:pos x="16" y="20"/>
              </a:cxn>
              <a:cxn ang="0">
                <a:pos x="12" y="20"/>
              </a:cxn>
              <a:cxn ang="0">
                <a:pos x="8" y="18"/>
              </a:cxn>
              <a:cxn ang="0">
                <a:pos x="4" y="20"/>
              </a:cxn>
              <a:cxn ang="0">
                <a:pos x="0" y="10"/>
              </a:cxn>
              <a:cxn ang="0">
                <a:pos x="0" y="6"/>
              </a:cxn>
              <a:cxn ang="0">
                <a:pos x="6" y="0"/>
              </a:cxn>
              <a:cxn ang="0">
                <a:pos x="12" y="0"/>
              </a:cxn>
            </a:cxnLst>
            <a:rect l="0" t="0" r="r" b="b"/>
            <a:pathLst>
              <a:path w="31" h="27">
                <a:moveTo>
                  <a:pt x="12" y="0"/>
                </a:moveTo>
                <a:lnTo>
                  <a:pt x="18" y="4"/>
                </a:lnTo>
                <a:lnTo>
                  <a:pt x="28" y="4"/>
                </a:lnTo>
                <a:lnTo>
                  <a:pt x="30" y="18"/>
                </a:lnTo>
                <a:lnTo>
                  <a:pt x="24" y="26"/>
                </a:lnTo>
                <a:lnTo>
                  <a:pt x="16" y="20"/>
                </a:lnTo>
                <a:lnTo>
                  <a:pt x="12" y="20"/>
                </a:lnTo>
                <a:lnTo>
                  <a:pt x="8" y="18"/>
                </a:lnTo>
                <a:lnTo>
                  <a:pt x="4" y="20"/>
                </a:lnTo>
                <a:lnTo>
                  <a:pt x="0" y="10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" name="Freeform 26"/>
          <p:cNvSpPr>
            <a:spLocks/>
          </p:cNvSpPr>
          <p:nvPr/>
        </p:nvSpPr>
        <p:spPr bwMode="ltGray">
          <a:xfrm>
            <a:off x="2035380" y="1895496"/>
            <a:ext cx="2634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6"/>
              </a:cxn>
              <a:cxn ang="0">
                <a:pos x="8" y="12"/>
              </a:cxn>
              <a:cxn ang="0">
                <a:pos x="2" y="12"/>
              </a:cxn>
              <a:cxn ang="0">
                <a:pos x="0" y="0"/>
              </a:cxn>
            </a:cxnLst>
            <a:rect l="0" t="0" r="r" b="b"/>
            <a:pathLst>
              <a:path w="17" h="13">
                <a:moveTo>
                  <a:pt x="0" y="0"/>
                </a:moveTo>
                <a:lnTo>
                  <a:pt x="10" y="0"/>
                </a:lnTo>
                <a:lnTo>
                  <a:pt x="16" y="6"/>
                </a:lnTo>
                <a:lnTo>
                  <a:pt x="8" y="12"/>
                </a:lnTo>
                <a:lnTo>
                  <a:pt x="2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ltGray">
          <a:xfrm>
            <a:off x="1869595" y="1504973"/>
            <a:ext cx="171982" cy="114300"/>
          </a:xfrm>
          <a:custGeom>
            <a:avLst/>
            <a:gdLst/>
            <a:ahLst/>
            <a:cxnLst>
              <a:cxn ang="0">
                <a:pos x="112" y="2"/>
              </a:cxn>
              <a:cxn ang="0">
                <a:pos x="112" y="18"/>
              </a:cxn>
              <a:cxn ang="0">
                <a:pos x="110" y="22"/>
              </a:cxn>
              <a:cxn ang="0">
                <a:pos x="102" y="22"/>
              </a:cxn>
              <a:cxn ang="0">
                <a:pos x="98" y="26"/>
              </a:cxn>
              <a:cxn ang="0">
                <a:pos x="102" y="30"/>
              </a:cxn>
              <a:cxn ang="0">
                <a:pos x="100" y="34"/>
              </a:cxn>
              <a:cxn ang="0">
                <a:pos x="92" y="36"/>
              </a:cxn>
              <a:cxn ang="0">
                <a:pos x="90" y="44"/>
              </a:cxn>
              <a:cxn ang="0">
                <a:pos x="76" y="48"/>
              </a:cxn>
              <a:cxn ang="0">
                <a:pos x="70" y="50"/>
              </a:cxn>
              <a:cxn ang="0">
                <a:pos x="68" y="58"/>
              </a:cxn>
              <a:cxn ang="0">
                <a:pos x="62" y="58"/>
              </a:cxn>
              <a:cxn ang="0">
                <a:pos x="60" y="58"/>
              </a:cxn>
              <a:cxn ang="0">
                <a:pos x="56" y="38"/>
              </a:cxn>
              <a:cxn ang="0">
                <a:pos x="52" y="36"/>
              </a:cxn>
              <a:cxn ang="0">
                <a:pos x="46" y="58"/>
              </a:cxn>
              <a:cxn ang="0">
                <a:pos x="42" y="58"/>
              </a:cxn>
              <a:cxn ang="0">
                <a:pos x="42" y="50"/>
              </a:cxn>
              <a:cxn ang="0">
                <a:pos x="30" y="62"/>
              </a:cxn>
              <a:cxn ang="0">
                <a:pos x="22" y="62"/>
              </a:cxn>
              <a:cxn ang="0">
                <a:pos x="20" y="54"/>
              </a:cxn>
              <a:cxn ang="0">
                <a:pos x="26" y="48"/>
              </a:cxn>
              <a:cxn ang="0">
                <a:pos x="22" y="48"/>
              </a:cxn>
              <a:cxn ang="0">
                <a:pos x="14" y="56"/>
              </a:cxn>
              <a:cxn ang="0">
                <a:pos x="14" y="54"/>
              </a:cxn>
              <a:cxn ang="0">
                <a:pos x="12" y="48"/>
              </a:cxn>
              <a:cxn ang="0">
                <a:pos x="6" y="50"/>
              </a:cxn>
              <a:cxn ang="0">
                <a:pos x="0" y="50"/>
              </a:cxn>
              <a:cxn ang="0">
                <a:pos x="0" y="44"/>
              </a:cxn>
              <a:cxn ang="0">
                <a:pos x="4" y="44"/>
              </a:cxn>
              <a:cxn ang="0">
                <a:pos x="4" y="38"/>
              </a:cxn>
              <a:cxn ang="0">
                <a:pos x="10" y="36"/>
              </a:cxn>
              <a:cxn ang="0">
                <a:pos x="14" y="30"/>
              </a:cxn>
              <a:cxn ang="0">
                <a:pos x="30" y="30"/>
              </a:cxn>
              <a:cxn ang="0">
                <a:pos x="34" y="24"/>
              </a:cxn>
              <a:cxn ang="0">
                <a:pos x="48" y="24"/>
              </a:cxn>
              <a:cxn ang="0">
                <a:pos x="56" y="18"/>
              </a:cxn>
              <a:cxn ang="0">
                <a:pos x="62" y="16"/>
              </a:cxn>
              <a:cxn ang="0">
                <a:pos x="68" y="10"/>
              </a:cxn>
              <a:cxn ang="0">
                <a:pos x="74" y="4"/>
              </a:cxn>
              <a:cxn ang="0">
                <a:pos x="82" y="0"/>
              </a:cxn>
              <a:cxn ang="0">
                <a:pos x="88" y="0"/>
              </a:cxn>
              <a:cxn ang="0">
                <a:pos x="88" y="2"/>
              </a:cxn>
              <a:cxn ang="0">
                <a:pos x="98" y="4"/>
              </a:cxn>
              <a:cxn ang="0">
                <a:pos x="98" y="12"/>
              </a:cxn>
              <a:cxn ang="0">
                <a:pos x="104" y="10"/>
              </a:cxn>
              <a:cxn ang="0">
                <a:pos x="102" y="6"/>
              </a:cxn>
              <a:cxn ang="0">
                <a:pos x="106" y="2"/>
              </a:cxn>
              <a:cxn ang="0">
                <a:pos x="112" y="2"/>
              </a:cxn>
            </a:cxnLst>
            <a:rect l="0" t="0" r="r" b="b"/>
            <a:pathLst>
              <a:path w="113" h="63">
                <a:moveTo>
                  <a:pt x="112" y="2"/>
                </a:moveTo>
                <a:lnTo>
                  <a:pt x="112" y="18"/>
                </a:lnTo>
                <a:lnTo>
                  <a:pt x="110" y="22"/>
                </a:lnTo>
                <a:lnTo>
                  <a:pt x="102" y="22"/>
                </a:lnTo>
                <a:lnTo>
                  <a:pt x="98" y="26"/>
                </a:lnTo>
                <a:lnTo>
                  <a:pt x="102" y="30"/>
                </a:lnTo>
                <a:lnTo>
                  <a:pt x="100" y="34"/>
                </a:lnTo>
                <a:lnTo>
                  <a:pt x="92" y="36"/>
                </a:lnTo>
                <a:lnTo>
                  <a:pt x="90" y="44"/>
                </a:lnTo>
                <a:lnTo>
                  <a:pt x="76" y="48"/>
                </a:lnTo>
                <a:lnTo>
                  <a:pt x="70" y="50"/>
                </a:lnTo>
                <a:lnTo>
                  <a:pt x="68" y="58"/>
                </a:lnTo>
                <a:lnTo>
                  <a:pt x="62" y="58"/>
                </a:lnTo>
                <a:lnTo>
                  <a:pt x="60" y="58"/>
                </a:lnTo>
                <a:lnTo>
                  <a:pt x="56" y="38"/>
                </a:lnTo>
                <a:lnTo>
                  <a:pt x="52" y="36"/>
                </a:lnTo>
                <a:lnTo>
                  <a:pt x="46" y="58"/>
                </a:lnTo>
                <a:lnTo>
                  <a:pt x="42" y="58"/>
                </a:lnTo>
                <a:lnTo>
                  <a:pt x="42" y="50"/>
                </a:lnTo>
                <a:lnTo>
                  <a:pt x="30" y="62"/>
                </a:lnTo>
                <a:lnTo>
                  <a:pt x="22" y="62"/>
                </a:lnTo>
                <a:lnTo>
                  <a:pt x="20" y="54"/>
                </a:lnTo>
                <a:lnTo>
                  <a:pt x="26" y="48"/>
                </a:lnTo>
                <a:lnTo>
                  <a:pt x="22" y="48"/>
                </a:lnTo>
                <a:lnTo>
                  <a:pt x="14" y="56"/>
                </a:lnTo>
                <a:lnTo>
                  <a:pt x="14" y="54"/>
                </a:lnTo>
                <a:lnTo>
                  <a:pt x="12" y="48"/>
                </a:lnTo>
                <a:lnTo>
                  <a:pt x="6" y="50"/>
                </a:lnTo>
                <a:lnTo>
                  <a:pt x="0" y="50"/>
                </a:lnTo>
                <a:lnTo>
                  <a:pt x="0" y="44"/>
                </a:lnTo>
                <a:lnTo>
                  <a:pt x="4" y="44"/>
                </a:lnTo>
                <a:lnTo>
                  <a:pt x="4" y="38"/>
                </a:lnTo>
                <a:lnTo>
                  <a:pt x="10" y="36"/>
                </a:lnTo>
                <a:lnTo>
                  <a:pt x="14" y="30"/>
                </a:lnTo>
                <a:lnTo>
                  <a:pt x="30" y="30"/>
                </a:lnTo>
                <a:lnTo>
                  <a:pt x="34" y="24"/>
                </a:lnTo>
                <a:lnTo>
                  <a:pt x="48" y="24"/>
                </a:lnTo>
                <a:lnTo>
                  <a:pt x="56" y="18"/>
                </a:lnTo>
                <a:lnTo>
                  <a:pt x="62" y="16"/>
                </a:lnTo>
                <a:lnTo>
                  <a:pt x="68" y="10"/>
                </a:lnTo>
                <a:lnTo>
                  <a:pt x="74" y="4"/>
                </a:lnTo>
                <a:lnTo>
                  <a:pt x="82" y="0"/>
                </a:lnTo>
                <a:lnTo>
                  <a:pt x="88" y="0"/>
                </a:lnTo>
                <a:lnTo>
                  <a:pt x="88" y="2"/>
                </a:lnTo>
                <a:lnTo>
                  <a:pt x="98" y="4"/>
                </a:lnTo>
                <a:lnTo>
                  <a:pt x="98" y="12"/>
                </a:lnTo>
                <a:lnTo>
                  <a:pt x="104" y="10"/>
                </a:lnTo>
                <a:lnTo>
                  <a:pt x="102" y="6"/>
                </a:lnTo>
                <a:lnTo>
                  <a:pt x="106" y="2"/>
                </a:lnTo>
                <a:lnTo>
                  <a:pt x="1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" name="Freeform 28"/>
          <p:cNvSpPr>
            <a:spLocks/>
          </p:cNvSpPr>
          <p:nvPr/>
        </p:nvSpPr>
        <p:spPr bwMode="ltGray">
          <a:xfrm>
            <a:off x="2077214" y="1487510"/>
            <a:ext cx="20142" cy="349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14"/>
              </a:cxn>
              <a:cxn ang="0">
                <a:pos x="6" y="18"/>
              </a:cxn>
              <a:cxn ang="0">
                <a:pos x="12" y="14"/>
              </a:cxn>
              <a:cxn ang="0">
                <a:pos x="12" y="0"/>
              </a:cxn>
              <a:cxn ang="0">
                <a:pos x="0" y="4"/>
              </a:cxn>
            </a:cxnLst>
            <a:rect l="0" t="0" r="r" b="b"/>
            <a:pathLst>
              <a:path w="13" h="19">
                <a:moveTo>
                  <a:pt x="0" y="4"/>
                </a:moveTo>
                <a:lnTo>
                  <a:pt x="0" y="14"/>
                </a:lnTo>
                <a:lnTo>
                  <a:pt x="6" y="18"/>
                </a:lnTo>
                <a:lnTo>
                  <a:pt x="12" y="14"/>
                </a:lnTo>
                <a:lnTo>
                  <a:pt x="12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" name="Freeform 29"/>
          <p:cNvSpPr>
            <a:spLocks/>
          </p:cNvSpPr>
          <p:nvPr/>
        </p:nvSpPr>
        <p:spPr bwMode="ltGray">
          <a:xfrm>
            <a:off x="2035380" y="1573235"/>
            <a:ext cx="15494" cy="2222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10"/>
              </a:cxn>
              <a:cxn ang="0">
                <a:pos x="2" y="10"/>
              </a:cxn>
              <a:cxn ang="0">
                <a:pos x="0" y="6"/>
              </a:cxn>
              <a:cxn ang="0">
                <a:pos x="2" y="0"/>
              </a:cxn>
              <a:cxn ang="0">
                <a:pos x="10" y="4"/>
              </a:cxn>
            </a:cxnLst>
            <a:rect l="0" t="0" r="r" b="b"/>
            <a:pathLst>
              <a:path w="11" h="11">
                <a:moveTo>
                  <a:pt x="10" y="4"/>
                </a:moveTo>
                <a:lnTo>
                  <a:pt x="8" y="10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lnTo>
                  <a:pt x="1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" name="Freeform 30"/>
          <p:cNvSpPr>
            <a:spLocks/>
          </p:cNvSpPr>
          <p:nvPr/>
        </p:nvSpPr>
        <p:spPr bwMode="ltGray">
          <a:xfrm>
            <a:off x="2086511" y="1508148"/>
            <a:ext cx="79019" cy="57150"/>
          </a:xfrm>
          <a:custGeom>
            <a:avLst/>
            <a:gdLst/>
            <a:ahLst/>
            <a:cxnLst>
              <a:cxn ang="0">
                <a:pos x="26" y="16"/>
              </a:cxn>
              <a:cxn ang="0">
                <a:pos x="46" y="10"/>
              </a:cxn>
              <a:cxn ang="0">
                <a:pos x="50" y="4"/>
              </a:cxn>
              <a:cxn ang="0">
                <a:pos x="44" y="0"/>
              </a:cxn>
              <a:cxn ang="0">
                <a:pos x="28" y="0"/>
              </a:cxn>
              <a:cxn ang="0">
                <a:pos x="10" y="2"/>
              </a:cxn>
              <a:cxn ang="0">
                <a:pos x="6" y="6"/>
              </a:cxn>
              <a:cxn ang="0">
                <a:pos x="2" y="10"/>
              </a:cxn>
              <a:cxn ang="0">
                <a:pos x="0" y="14"/>
              </a:cxn>
              <a:cxn ang="0">
                <a:pos x="2" y="20"/>
              </a:cxn>
              <a:cxn ang="0">
                <a:pos x="6" y="22"/>
              </a:cxn>
              <a:cxn ang="0">
                <a:pos x="8" y="30"/>
              </a:cxn>
              <a:cxn ang="0">
                <a:pos x="28" y="30"/>
              </a:cxn>
              <a:cxn ang="0">
                <a:pos x="36" y="20"/>
              </a:cxn>
              <a:cxn ang="0">
                <a:pos x="26" y="16"/>
              </a:cxn>
            </a:cxnLst>
            <a:rect l="0" t="0" r="r" b="b"/>
            <a:pathLst>
              <a:path w="51" h="31">
                <a:moveTo>
                  <a:pt x="26" y="16"/>
                </a:moveTo>
                <a:lnTo>
                  <a:pt x="46" y="10"/>
                </a:lnTo>
                <a:lnTo>
                  <a:pt x="50" y="4"/>
                </a:lnTo>
                <a:lnTo>
                  <a:pt x="44" y="0"/>
                </a:lnTo>
                <a:lnTo>
                  <a:pt x="28" y="0"/>
                </a:lnTo>
                <a:lnTo>
                  <a:pt x="10" y="2"/>
                </a:lnTo>
                <a:lnTo>
                  <a:pt x="6" y="6"/>
                </a:lnTo>
                <a:lnTo>
                  <a:pt x="2" y="10"/>
                </a:lnTo>
                <a:lnTo>
                  <a:pt x="0" y="14"/>
                </a:lnTo>
                <a:lnTo>
                  <a:pt x="2" y="20"/>
                </a:lnTo>
                <a:lnTo>
                  <a:pt x="6" y="22"/>
                </a:lnTo>
                <a:lnTo>
                  <a:pt x="8" y="30"/>
                </a:lnTo>
                <a:lnTo>
                  <a:pt x="28" y="30"/>
                </a:lnTo>
                <a:lnTo>
                  <a:pt x="36" y="20"/>
                </a:lnTo>
                <a:lnTo>
                  <a:pt x="26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" name="Freeform 31"/>
          <p:cNvSpPr>
            <a:spLocks/>
          </p:cNvSpPr>
          <p:nvPr/>
        </p:nvSpPr>
        <p:spPr bwMode="ltGray">
          <a:xfrm>
            <a:off x="2126795" y="1454173"/>
            <a:ext cx="69722" cy="5556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4" y="14"/>
              </a:cxn>
              <a:cxn ang="0">
                <a:pos x="14" y="22"/>
              </a:cxn>
              <a:cxn ang="0">
                <a:pos x="24" y="26"/>
              </a:cxn>
              <a:cxn ang="0">
                <a:pos x="34" y="30"/>
              </a:cxn>
              <a:cxn ang="0">
                <a:pos x="40" y="24"/>
              </a:cxn>
              <a:cxn ang="0">
                <a:pos x="44" y="18"/>
              </a:cxn>
              <a:cxn ang="0">
                <a:pos x="42" y="14"/>
              </a:cxn>
              <a:cxn ang="0">
                <a:pos x="44" y="8"/>
              </a:cxn>
              <a:cxn ang="0">
                <a:pos x="44" y="0"/>
              </a:cxn>
              <a:cxn ang="0">
                <a:pos x="32" y="0"/>
              </a:cxn>
              <a:cxn ang="0">
                <a:pos x="26" y="4"/>
              </a:cxn>
              <a:cxn ang="0">
                <a:pos x="24" y="4"/>
              </a:cxn>
              <a:cxn ang="0">
                <a:pos x="4" y="4"/>
              </a:cxn>
              <a:cxn ang="0">
                <a:pos x="0" y="10"/>
              </a:cxn>
              <a:cxn ang="0">
                <a:pos x="0" y="14"/>
              </a:cxn>
            </a:cxnLst>
            <a:rect l="0" t="0" r="r" b="b"/>
            <a:pathLst>
              <a:path w="45" h="31">
                <a:moveTo>
                  <a:pt x="0" y="14"/>
                </a:moveTo>
                <a:lnTo>
                  <a:pt x="14" y="14"/>
                </a:lnTo>
                <a:lnTo>
                  <a:pt x="14" y="22"/>
                </a:lnTo>
                <a:lnTo>
                  <a:pt x="24" y="26"/>
                </a:lnTo>
                <a:lnTo>
                  <a:pt x="34" y="30"/>
                </a:lnTo>
                <a:lnTo>
                  <a:pt x="40" y="24"/>
                </a:lnTo>
                <a:lnTo>
                  <a:pt x="44" y="18"/>
                </a:lnTo>
                <a:lnTo>
                  <a:pt x="42" y="14"/>
                </a:lnTo>
                <a:lnTo>
                  <a:pt x="44" y="8"/>
                </a:lnTo>
                <a:lnTo>
                  <a:pt x="44" y="0"/>
                </a:lnTo>
                <a:lnTo>
                  <a:pt x="32" y="0"/>
                </a:lnTo>
                <a:lnTo>
                  <a:pt x="26" y="4"/>
                </a:lnTo>
                <a:lnTo>
                  <a:pt x="24" y="4"/>
                </a:lnTo>
                <a:lnTo>
                  <a:pt x="4" y="4"/>
                </a:lnTo>
                <a:lnTo>
                  <a:pt x="0" y="1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" name="Freeform 32"/>
          <p:cNvSpPr>
            <a:spLocks/>
          </p:cNvSpPr>
          <p:nvPr/>
        </p:nvSpPr>
        <p:spPr bwMode="ltGray">
          <a:xfrm>
            <a:off x="2201166" y="1566885"/>
            <a:ext cx="23240" cy="60325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4" y="12"/>
              </a:cxn>
              <a:cxn ang="0">
                <a:pos x="0" y="20"/>
              </a:cxn>
              <a:cxn ang="0">
                <a:pos x="0" y="26"/>
              </a:cxn>
              <a:cxn ang="0">
                <a:pos x="4" y="32"/>
              </a:cxn>
              <a:cxn ang="0">
                <a:pos x="8" y="30"/>
              </a:cxn>
              <a:cxn ang="0">
                <a:pos x="10" y="24"/>
              </a:cxn>
              <a:cxn ang="0">
                <a:pos x="10" y="18"/>
              </a:cxn>
              <a:cxn ang="0">
                <a:pos x="14" y="10"/>
              </a:cxn>
              <a:cxn ang="0">
                <a:pos x="12" y="0"/>
              </a:cxn>
              <a:cxn ang="0">
                <a:pos x="10" y="0"/>
              </a:cxn>
              <a:cxn ang="0">
                <a:pos x="8" y="4"/>
              </a:cxn>
            </a:cxnLst>
            <a:rect l="0" t="0" r="r" b="b"/>
            <a:pathLst>
              <a:path w="15" h="33">
                <a:moveTo>
                  <a:pt x="8" y="4"/>
                </a:moveTo>
                <a:lnTo>
                  <a:pt x="4" y="12"/>
                </a:lnTo>
                <a:lnTo>
                  <a:pt x="0" y="20"/>
                </a:lnTo>
                <a:lnTo>
                  <a:pt x="0" y="26"/>
                </a:lnTo>
                <a:lnTo>
                  <a:pt x="4" y="32"/>
                </a:lnTo>
                <a:lnTo>
                  <a:pt x="8" y="30"/>
                </a:lnTo>
                <a:lnTo>
                  <a:pt x="10" y="24"/>
                </a:lnTo>
                <a:lnTo>
                  <a:pt x="10" y="18"/>
                </a:lnTo>
                <a:lnTo>
                  <a:pt x="14" y="10"/>
                </a:lnTo>
                <a:lnTo>
                  <a:pt x="12" y="0"/>
                </a:lnTo>
                <a:lnTo>
                  <a:pt x="10" y="0"/>
                </a:lnTo>
                <a:lnTo>
                  <a:pt x="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" name="Freeform 33"/>
          <p:cNvSpPr>
            <a:spLocks/>
          </p:cNvSpPr>
          <p:nvPr/>
        </p:nvSpPr>
        <p:spPr bwMode="ltGray">
          <a:xfrm>
            <a:off x="2256944" y="1441473"/>
            <a:ext cx="102260" cy="163511"/>
          </a:xfrm>
          <a:custGeom>
            <a:avLst/>
            <a:gdLst/>
            <a:ahLst/>
            <a:cxnLst>
              <a:cxn ang="0">
                <a:pos x="60" y="28"/>
              </a:cxn>
              <a:cxn ang="0">
                <a:pos x="58" y="20"/>
              </a:cxn>
              <a:cxn ang="0">
                <a:pos x="54" y="20"/>
              </a:cxn>
              <a:cxn ang="0">
                <a:pos x="50" y="22"/>
              </a:cxn>
              <a:cxn ang="0">
                <a:pos x="46" y="22"/>
              </a:cxn>
              <a:cxn ang="0">
                <a:pos x="46" y="8"/>
              </a:cxn>
              <a:cxn ang="0">
                <a:pos x="42" y="0"/>
              </a:cxn>
              <a:cxn ang="0">
                <a:pos x="34" y="0"/>
              </a:cxn>
              <a:cxn ang="0">
                <a:pos x="32" y="4"/>
              </a:cxn>
              <a:cxn ang="0">
                <a:pos x="30" y="4"/>
              </a:cxn>
              <a:cxn ang="0">
                <a:pos x="30" y="0"/>
              </a:cxn>
              <a:cxn ang="0">
                <a:pos x="16" y="12"/>
              </a:cxn>
              <a:cxn ang="0">
                <a:pos x="18" y="16"/>
              </a:cxn>
              <a:cxn ang="0">
                <a:pos x="24" y="14"/>
              </a:cxn>
              <a:cxn ang="0">
                <a:pos x="16" y="22"/>
              </a:cxn>
              <a:cxn ang="0">
                <a:pos x="16" y="26"/>
              </a:cxn>
              <a:cxn ang="0">
                <a:pos x="20" y="24"/>
              </a:cxn>
              <a:cxn ang="0">
                <a:pos x="26" y="20"/>
              </a:cxn>
              <a:cxn ang="0">
                <a:pos x="26" y="24"/>
              </a:cxn>
              <a:cxn ang="0">
                <a:pos x="22" y="32"/>
              </a:cxn>
              <a:cxn ang="0">
                <a:pos x="20" y="38"/>
              </a:cxn>
              <a:cxn ang="0">
                <a:pos x="18" y="42"/>
              </a:cxn>
              <a:cxn ang="0">
                <a:pos x="16" y="42"/>
              </a:cxn>
              <a:cxn ang="0">
                <a:pos x="8" y="34"/>
              </a:cxn>
              <a:cxn ang="0">
                <a:pos x="4" y="36"/>
              </a:cxn>
              <a:cxn ang="0">
                <a:pos x="0" y="42"/>
              </a:cxn>
              <a:cxn ang="0">
                <a:pos x="4" y="50"/>
              </a:cxn>
              <a:cxn ang="0">
                <a:pos x="8" y="52"/>
              </a:cxn>
              <a:cxn ang="0">
                <a:pos x="22" y="52"/>
              </a:cxn>
              <a:cxn ang="0">
                <a:pos x="12" y="58"/>
              </a:cxn>
              <a:cxn ang="0">
                <a:pos x="12" y="60"/>
              </a:cxn>
              <a:cxn ang="0">
                <a:pos x="24" y="60"/>
              </a:cxn>
              <a:cxn ang="0">
                <a:pos x="32" y="70"/>
              </a:cxn>
              <a:cxn ang="0">
                <a:pos x="28" y="82"/>
              </a:cxn>
              <a:cxn ang="0">
                <a:pos x="28" y="86"/>
              </a:cxn>
              <a:cxn ang="0">
                <a:pos x="34" y="90"/>
              </a:cxn>
              <a:cxn ang="0">
                <a:pos x="44" y="86"/>
              </a:cxn>
              <a:cxn ang="0">
                <a:pos x="46" y="84"/>
              </a:cxn>
              <a:cxn ang="0">
                <a:pos x="48" y="72"/>
              </a:cxn>
              <a:cxn ang="0">
                <a:pos x="52" y="62"/>
              </a:cxn>
              <a:cxn ang="0">
                <a:pos x="60" y="58"/>
              </a:cxn>
              <a:cxn ang="0">
                <a:pos x="60" y="50"/>
              </a:cxn>
              <a:cxn ang="0">
                <a:pos x="66" y="46"/>
              </a:cxn>
              <a:cxn ang="0">
                <a:pos x="64" y="40"/>
              </a:cxn>
              <a:cxn ang="0">
                <a:pos x="52" y="38"/>
              </a:cxn>
              <a:cxn ang="0">
                <a:pos x="60" y="32"/>
              </a:cxn>
              <a:cxn ang="0">
                <a:pos x="60" y="28"/>
              </a:cxn>
            </a:cxnLst>
            <a:rect l="0" t="0" r="r" b="b"/>
            <a:pathLst>
              <a:path w="67" h="91">
                <a:moveTo>
                  <a:pt x="60" y="28"/>
                </a:moveTo>
                <a:lnTo>
                  <a:pt x="58" y="20"/>
                </a:lnTo>
                <a:lnTo>
                  <a:pt x="54" y="20"/>
                </a:lnTo>
                <a:lnTo>
                  <a:pt x="50" y="22"/>
                </a:lnTo>
                <a:lnTo>
                  <a:pt x="46" y="22"/>
                </a:lnTo>
                <a:lnTo>
                  <a:pt x="46" y="8"/>
                </a:lnTo>
                <a:lnTo>
                  <a:pt x="42" y="0"/>
                </a:lnTo>
                <a:lnTo>
                  <a:pt x="34" y="0"/>
                </a:lnTo>
                <a:lnTo>
                  <a:pt x="32" y="4"/>
                </a:lnTo>
                <a:lnTo>
                  <a:pt x="30" y="4"/>
                </a:lnTo>
                <a:lnTo>
                  <a:pt x="30" y="0"/>
                </a:lnTo>
                <a:lnTo>
                  <a:pt x="16" y="12"/>
                </a:lnTo>
                <a:lnTo>
                  <a:pt x="18" y="16"/>
                </a:lnTo>
                <a:lnTo>
                  <a:pt x="24" y="14"/>
                </a:lnTo>
                <a:lnTo>
                  <a:pt x="16" y="22"/>
                </a:lnTo>
                <a:lnTo>
                  <a:pt x="16" y="26"/>
                </a:lnTo>
                <a:lnTo>
                  <a:pt x="20" y="24"/>
                </a:lnTo>
                <a:lnTo>
                  <a:pt x="26" y="20"/>
                </a:lnTo>
                <a:lnTo>
                  <a:pt x="26" y="24"/>
                </a:lnTo>
                <a:lnTo>
                  <a:pt x="22" y="32"/>
                </a:lnTo>
                <a:lnTo>
                  <a:pt x="20" y="38"/>
                </a:lnTo>
                <a:lnTo>
                  <a:pt x="18" y="42"/>
                </a:lnTo>
                <a:lnTo>
                  <a:pt x="16" y="42"/>
                </a:lnTo>
                <a:lnTo>
                  <a:pt x="8" y="34"/>
                </a:lnTo>
                <a:lnTo>
                  <a:pt x="4" y="36"/>
                </a:lnTo>
                <a:lnTo>
                  <a:pt x="0" y="42"/>
                </a:lnTo>
                <a:lnTo>
                  <a:pt x="4" y="50"/>
                </a:lnTo>
                <a:lnTo>
                  <a:pt x="8" y="52"/>
                </a:lnTo>
                <a:lnTo>
                  <a:pt x="22" y="52"/>
                </a:lnTo>
                <a:lnTo>
                  <a:pt x="12" y="58"/>
                </a:lnTo>
                <a:lnTo>
                  <a:pt x="12" y="60"/>
                </a:lnTo>
                <a:lnTo>
                  <a:pt x="24" y="60"/>
                </a:lnTo>
                <a:lnTo>
                  <a:pt x="32" y="70"/>
                </a:lnTo>
                <a:lnTo>
                  <a:pt x="28" y="82"/>
                </a:lnTo>
                <a:lnTo>
                  <a:pt x="28" y="86"/>
                </a:lnTo>
                <a:lnTo>
                  <a:pt x="34" y="90"/>
                </a:lnTo>
                <a:lnTo>
                  <a:pt x="44" y="86"/>
                </a:lnTo>
                <a:lnTo>
                  <a:pt x="46" y="84"/>
                </a:lnTo>
                <a:lnTo>
                  <a:pt x="48" y="72"/>
                </a:lnTo>
                <a:lnTo>
                  <a:pt x="52" y="62"/>
                </a:lnTo>
                <a:lnTo>
                  <a:pt x="60" y="58"/>
                </a:lnTo>
                <a:lnTo>
                  <a:pt x="60" y="50"/>
                </a:lnTo>
                <a:lnTo>
                  <a:pt x="66" y="46"/>
                </a:lnTo>
                <a:lnTo>
                  <a:pt x="64" y="40"/>
                </a:lnTo>
                <a:lnTo>
                  <a:pt x="52" y="38"/>
                </a:lnTo>
                <a:lnTo>
                  <a:pt x="60" y="32"/>
                </a:lnTo>
                <a:lnTo>
                  <a:pt x="6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" name="Freeform 34"/>
          <p:cNvSpPr>
            <a:spLocks/>
          </p:cNvSpPr>
          <p:nvPr/>
        </p:nvSpPr>
        <p:spPr bwMode="ltGray">
          <a:xfrm>
            <a:off x="2407235" y="1411310"/>
            <a:ext cx="24790" cy="41275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14" y="8"/>
              </a:cxn>
              <a:cxn ang="0">
                <a:pos x="14" y="2"/>
              </a:cxn>
              <a:cxn ang="0">
                <a:pos x="10" y="0"/>
              </a:cxn>
              <a:cxn ang="0">
                <a:pos x="0" y="4"/>
              </a:cxn>
              <a:cxn ang="0">
                <a:pos x="0" y="12"/>
              </a:cxn>
              <a:cxn ang="0">
                <a:pos x="4" y="10"/>
              </a:cxn>
              <a:cxn ang="0">
                <a:pos x="2" y="18"/>
              </a:cxn>
              <a:cxn ang="0">
                <a:pos x="4" y="22"/>
              </a:cxn>
              <a:cxn ang="0">
                <a:pos x="6" y="22"/>
              </a:cxn>
            </a:cxnLst>
            <a:rect l="0" t="0" r="r" b="b"/>
            <a:pathLst>
              <a:path w="15" h="23">
                <a:moveTo>
                  <a:pt x="6" y="22"/>
                </a:moveTo>
                <a:lnTo>
                  <a:pt x="14" y="8"/>
                </a:lnTo>
                <a:lnTo>
                  <a:pt x="14" y="2"/>
                </a:lnTo>
                <a:lnTo>
                  <a:pt x="10" y="0"/>
                </a:lnTo>
                <a:lnTo>
                  <a:pt x="0" y="4"/>
                </a:lnTo>
                <a:lnTo>
                  <a:pt x="0" y="12"/>
                </a:lnTo>
                <a:lnTo>
                  <a:pt x="4" y="10"/>
                </a:lnTo>
                <a:lnTo>
                  <a:pt x="2" y="18"/>
                </a:lnTo>
                <a:lnTo>
                  <a:pt x="4" y="22"/>
                </a:lnTo>
                <a:lnTo>
                  <a:pt x="6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" name="Freeform 35"/>
          <p:cNvSpPr>
            <a:spLocks/>
          </p:cNvSpPr>
          <p:nvPr/>
        </p:nvSpPr>
        <p:spPr bwMode="ltGray">
          <a:xfrm>
            <a:off x="2340611" y="1527198"/>
            <a:ext cx="69722" cy="92075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34" y="12"/>
              </a:cxn>
              <a:cxn ang="0">
                <a:pos x="38" y="16"/>
              </a:cxn>
              <a:cxn ang="0">
                <a:pos x="38" y="20"/>
              </a:cxn>
              <a:cxn ang="0">
                <a:pos x="44" y="24"/>
              </a:cxn>
              <a:cxn ang="0">
                <a:pos x="42" y="34"/>
              </a:cxn>
              <a:cxn ang="0">
                <a:pos x="38" y="38"/>
              </a:cxn>
              <a:cxn ang="0">
                <a:pos x="34" y="48"/>
              </a:cxn>
              <a:cxn ang="0">
                <a:pos x="18" y="50"/>
              </a:cxn>
              <a:cxn ang="0">
                <a:pos x="12" y="44"/>
              </a:cxn>
              <a:cxn ang="0">
                <a:pos x="6" y="46"/>
              </a:cxn>
              <a:cxn ang="0">
                <a:pos x="0" y="46"/>
              </a:cxn>
              <a:cxn ang="0">
                <a:pos x="0" y="40"/>
              </a:cxn>
              <a:cxn ang="0">
                <a:pos x="4" y="36"/>
              </a:cxn>
              <a:cxn ang="0">
                <a:pos x="6" y="36"/>
              </a:cxn>
              <a:cxn ang="0">
                <a:pos x="10" y="32"/>
              </a:cxn>
              <a:cxn ang="0">
                <a:pos x="14" y="34"/>
              </a:cxn>
              <a:cxn ang="0">
                <a:pos x="12" y="28"/>
              </a:cxn>
              <a:cxn ang="0">
                <a:pos x="12" y="20"/>
              </a:cxn>
              <a:cxn ang="0">
                <a:pos x="16" y="14"/>
              </a:cxn>
              <a:cxn ang="0">
                <a:pos x="20" y="8"/>
              </a:cxn>
              <a:cxn ang="0">
                <a:pos x="22" y="0"/>
              </a:cxn>
              <a:cxn ang="0">
                <a:pos x="26" y="0"/>
              </a:cxn>
              <a:cxn ang="0">
                <a:pos x="32" y="4"/>
              </a:cxn>
            </a:cxnLst>
            <a:rect l="0" t="0" r="r" b="b"/>
            <a:pathLst>
              <a:path w="45" h="51">
                <a:moveTo>
                  <a:pt x="32" y="4"/>
                </a:moveTo>
                <a:lnTo>
                  <a:pt x="34" y="12"/>
                </a:lnTo>
                <a:lnTo>
                  <a:pt x="38" y="16"/>
                </a:lnTo>
                <a:lnTo>
                  <a:pt x="38" y="20"/>
                </a:lnTo>
                <a:lnTo>
                  <a:pt x="44" y="24"/>
                </a:lnTo>
                <a:lnTo>
                  <a:pt x="42" y="34"/>
                </a:lnTo>
                <a:lnTo>
                  <a:pt x="38" y="38"/>
                </a:lnTo>
                <a:lnTo>
                  <a:pt x="34" y="48"/>
                </a:lnTo>
                <a:lnTo>
                  <a:pt x="18" y="50"/>
                </a:lnTo>
                <a:lnTo>
                  <a:pt x="12" y="44"/>
                </a:lnTo>
                <a:lnTo>
                  <a:pt x="6" y="46"/>
                </a:lnTo>
                <a:lnTo>
                  <a:pt x="0" y="46"/>
                </a:lnTo>
                <a:lnTo>
                  <a:pt x="0" y="40"/>
                </a:lnTo>
                <a:lnTo>
                  <a:pt x="4" y="36"/>
                </a:lnTo>
                <a:lnTo>
                  <a:pt x="6" y="36"/>
                </a:lnTo>
                <a:lnTo>
                  <a:pt x="10" y="32"/>
                </a:lnTo>
                <a:lnTo>
                  <a:pt x="14" y="34"/>
                </a:lnTo>
                <a:lnTo>
                  <a:pt x="12" y="28"/>
                </a:lnTo>
                <a:lnTo>
                  <a:pt x="12" y="20"/>
                </a:lnTo>
                <a:lnTo>
                  <a:pt x="16" y="14"/>
                </a:lnTo>
                <a:lnTo>
                  <a:pt x="20" y="8"/>
                </a:lnTo>
                <a:lnTo>
                  <a:pt x="22" y="0"/>
                </a:lnTo>
                <a:lnTo>
                  <a:pt x="26" y="0"/>
                </a:lnTo>
                <a:lnTo>
                  <a:pt x="32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" name="Freeform 36"/>
          <p:cNvSpPr>
            <a:spLocks/>
          </p:cNvSpPr>
          <p:nvPr/>
        </p:nvSpPr>
        <p:spPr bwMode="ltGray">
          <a:xfrm>
            <a:off x="2348358" y="1631972"/>
            <a:ext cx="54229" cy="33337"/>
          </a:xfrm>
          <a:custGeom>
            <a:avLst/>
            <a:gdLst/>
            <a:ahLst/>
            <a:cxnLst>
              <a:cxn ang="0">
                <a:pos x="34" y="16"/>
              </a:cxn>
              <a:cxn ang="0">
                <a:pos x="26" y="12"/>
              </a:cxn>
              <a:cxn ang="0">
                <a:pos x="26" y="4"/>
              </a:cxn>
              <a:cxn ang="0">
                <a:pos x="24" y="2"/>
              </a:cxn>
              <a:cxn ang="0">
                <a:pos x="18" y="2"/>
              </a:cxn>
              <a:cxn ang="0">
                <a:pos x="14" y="0"/>
              </a:cxn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6" y="12"/>
              </a:cxn>
              <a:cxn ang="0">
                <a:pos x="18" y="16"/>
              </a:cxn>
              <a:cxn ang="0">
                <a:pos x="26" y="18"/>
              </a:cxn>
              <a:cxn ang="0">
                <a:pos x="34" y="16"/>
              </a:cxn>
            </a:cxnLst>
            <a:rect l="0" t="0" r="r" b="b"/>
            <a:pathLst>
              <a:path w="35" h="19">
                <a:moveTo>
                  <a:pt x="34" y="16"/>
                </a:moveTo>
                <a:lnTo>
                  <a:pt x="26" y="12"/>
                </a:lnTo>
                <a:lnTo>
                  <a:pt x="26" y="4"/>
                </a:lnTo>
                <a:lnTo>
                  <a:pt x="24" y="2"/>
                </a:lnTo>
                <a:lnTo>
                  <a:pt x="18" y="2"/>
                </a:lnTo>
                <a:lnTo>
                  <a:pt x="14" y="0"/>
                </a:ln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6" y="12"/>
                </a:lnTo>
                <a:lnTo>
                  <a:pt x="18" y="16"/>
                </a:lnTo>
                <a:lnTo>
                  <a:pt x="26" y="18"/>
                </a:lnTo>
                <a:lnTo>
                  <a:pt x="34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" name="Freeform 37"/>
          <p:cNvSpPr>
            <a:spLocks/>
          </p:cNvSpPr>
          <p:nvPr/>
        </p:nvSpPr>
        <p:spPr bwMode="ltGray">
          <a:xfrm>
            <a:off x="2424279" y="1673247"/>
            <a:ext cx="15494" cy="30162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10" y="12"/>
              </a:cxn>
              <a:cxn ang="0">
                <a:pos x="8" y="4"/>
              </a:cxn>
              <a:cxn ang="0">
                <a:pos x="4" y="0"/>
              </a:cxn>
              <a:cxn ang="0">
                <a:pos x="0" y="0"/>
              </a:cxn>
              <a:cxn ang="0">
                <a:pos x="0" y="4"/>
              </a:cxn>
              <a:cxn ang="0">
                <a:pos x="0" y="14"/>
              </a:cxn>
              <a:cxn ang="0">
                <a:pos x="4" y="16"/>
              </a:cxn>
            </a:cxnLst>
            <a:rect l="0" t="0" r="r" b="b"/>
            <a:pathLst>
              <a:path w="11" h="17">
                <a:moveTo>
                  <a:pt x="4" y="16"/>
                </a:moveTo>
                <a:lnTo>
                  <a:pt x="10" y="12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" name="Freeform 38"/>
          <p:cNvSpPr>
            <a:spLocks/>
          </p:cNvSpPr>
          <p:nvPr/>
        </p:nvSpPr>
        <p:spPr bwMode="ltGray">
          <a:xfrm>
            <a:off x="2170178" y="1676422"/>
            <a:ext cx="125500" cy="134936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4" y="0"/>
              </a:cxn>
              <a:cxn ang="0">
                <a:pos x="40" y="6"/>
              </a:cxn>
              <a:cxn ang="0">
                <a:pos x="40" y="18"/>
              </a:cxn>
              <a:cxn ang="0">
                <a:pos x="40" y="26"/>
              </a:cxn>
              <a:cxn ang="0">
                <a:pos x="38" y="22"/>
              </a:cxn>
              <a:cxn ang="0">
                <a:pos x="34" y="14"/>
              </a:cxn>
              <a:cxn ang="0">
                <a:pos x="32" y="2"/>
              </a:cxn>
              <a:cxn ang="0">
                <a:pos x="28" y="4"/>
              </a:cxn>
              <a:cxn ang="0">
                <a:pos x="26" y="18"/>
              </a:cxn>
              <a:cxn ang="0">
                <a:pos x="22" y="28"/>
              </a:cxn>
              <a:cxn ang="0">
                <a:pos x="20" y="38"/>
              </a:cxn>
              <a:cxn ang="0">
                <a:pos x="16" y="34"/>
              </a:cxn>
              <a:cxn ang="0">
                <a:pos x="10" y="36"/>
              </a:cxn>
              <a:cxn ang="0">
                <a:pos x="4" y="40"/>
              </a:cxn>
              <a:cxn ang="0">
                <a:pos x="0" y="44"/>
              </a:cxn>
              <a:cxn ang="0">
                <a:pos x="16" y="44"/>
              </a:cxn>
              <a:cxn ang="0">
                <a:pos x="36" y="44"/>
              </a:cxn>
              <a:cxn ang="0">
                <a:pos x="40" y="48"/>
              </a:cxn>
              <a:cxn ang="0">
                <a:pos x="32" y="48"/>
              </a:cxn>
              <a:cxn ang="0">
                <a:pos x="24" y="56"/>
              </a:cxn>
              <a:cxn ang="0">
                <a:pos x="20" y="54"/>
              </a:cxn>
              <a:cxn ang="0">
                <a:pos x="20" y="56"/>
              </a:cxn>
              <a:cxn ang="0">
                <a:pos x="20" y="62"/>
              </a:cxn>
              <a:cxn ang="0">
                <a:pos x="14" y="62"/>
              </a:cxn>
              <a:cxn ang="0">
                <a:pos x="14" y="70"/>
              </a:cxn>
              <a:cxn ang="0">
                <a:pos x="22" y="70"/>
              </a:cxn>
              <a:cxn ang="0">
                <a:pos x="30" y="70"/>
              </a:cxn>
              <a:cxn ang="0">
                <a:pos x="36" y="74"/>
              </a:cxn>
              <a:cxn ang="0">
                <a:pos x="40" y="68"/>
              </a:cxn>
              <a:cxn ang="0">
                <a:pos x="42" y="62"/>
              </a:cxn>
              <a:cxn ang="0">
                <a:pos x="48" y="56"/>
              </a:cxn>
              <a:cxn ang="0">
                <a:pos x="58" y="54"/>
              </a:cxn>
              <a:cxn ang="0">
                <a:pos x="58" y="46"/>
              </a:cxn>
              <a:cxn ang="0">
                <a:pos x="62" y="40"/>
              </a:cxn>
              <a:cxn ang="0">
                <a:pos x="68" y="34"/>
              </a:cxn>
              <a:cxn ang="0">
                <a:pos x="72" y="32"/>
              </a:cxn>
              <a:cxn ang="0">
                <a:pos x="72" y="28"/>
              </a:cxn>
              <a:cxn ang="0">
                <a:pos x="80" y="20"/>
              </a:cxn>
              <a:cxn ang="0">
                <a:pos x="80" y="16"/>
              </a:cxn>
              <a:cxn ang="0">
                <a:pos x="76" y="12"/>
              </a:cxn>
              <a:cxn ang="0">
                <a:pos x="74" y="6"/>
              </a:cxn>
              <a:cxn ang="0">
                <a:pos x="68" y="2"/>
              </a:cxn>
              <a:cxn ang="0">
                <a:pos x="68" y="6"/>
              </a:cxn>
              <a:cxn ang="0">
                <a:pos x="66" y="10"/>
              </a:cxn>
              <a:cxn ang="0">
                <a:pos x="62" y="12"/>
              </a:cxn>
              <a:cxn ang="0">
                <a:pos x="60" y="8"/>
              </a:cxn>
              <a:cxn ang="0">
                <a:pos x="58" y="0"/>
              </a:cxn>
            </a:cxnLst>
            <a:rect l="0" t="0" r="r" b="b"/>
            <a:pathLst>
              <a:path w="81" h="75">
                <a:moveTo>
                  <a:pt x="58" y="0"/>
                </a:moveTo>
                <a:lnTo>
                  <a:pt x="44" y="0"/>
                </a:lnTo>
                <a:lnTo>
                  <a:pt x="40" y="6"/>
                </a:lnTo>
                <a:lnTo>
                  <a:pt x="40" y="18"/>
                </a:lnTo>
                <a:lnTo>
                  <a:pt x="40" y="26"/>
                </a:lnTo>
                <a:lnTo>
                  <a:pt x="38" y="22"/>
                </a:lnTo>
                <a:lnTo>
                  <a:pt x="34" y="14"/>
                </a:lnTo>
                <a:lnTo>
                  <a:pt x="32" y="2"/>
                </a:lnTo>
                <a:lnTo>
                  <a:pt x="28" y="4"/>
                </a:lnTo>
                <a:lnTo>
                  <a:pt x="26" y="18"/>
                </a:lnTo>
                <a:lnTo>
                  <a:pt x="22" y="28"/>
                </a:lnTo>
                <a:lnTo>
                  <a:pt x="20" y="38"/>
                </a:lnTo>
                <a:lnTo>
                  <a:pt x="16" y="34"/>
                </a:lnTo>
                <a:lnTo>
                  <a:pt x="10" y="36"/>
                </a:lnTo>
                <a:lnTo>
                  <a:pt x="4" y="40"/>
                </a:lnTo>
                <a:lnTo>
                  <a:pt x="0" y="44"/>
                </a:lnTo>
                <a:lnTo>
                  <a:pt x="16" y="44"/>
                </a:lnTo>
                <a:lnTo>
                  <a:pt x="36" y="44"/>
                </a:lnTo>
                <a:lnTo>
                  <a:pt x="40" y="48"/>
                </a:lnTo>
                <a:lnTo>
                  <a:pt x="32" y="48"/>
                </a:lnTo>
                <a:lnTo>
                  <a:pt x="24" y="56"/>
                </a:lnTo>
                <a:lnTo>
                  <a:pt x="20" y="54"/>
                </a:lnTo>
                <a:lnTo>
                  <a:pt x="20" y="56"/>
                </a:lnTo>
                <a:lnTo>
                  <a:pt x="20" y="62"/>
                </a:lnTo>
                <a:lnTo>
                  <a:pt x="14" y="62"/>
                </a:lnTo>
                <a:lnTo>
                  <a:pt x="14" y="70"/>
                </a:lnTo>
                <a:lnTo>
                  <a:pt x="22" y="70"/>
                </a:lnTo>
                <a:lnTo>
                  <a:pt x="30" y="70"/>
                </a:lnTo>
                <a:lnTo>
                  <a:pt x="36" y="74"/>
                </a:lnTo>
                <a:lnTo>
                  <a:pt x="40" y="68"/>
                </a:lnTo>
                <a:lnTo>
                  <a:pt x="42" y="62"/>
                </a:lnTo>
                <a:lnTo>
                  <a:pt x="48" y="56"/>
                </a:lnTo>
                <a:lnTo>
                  <a:pt x="58" y="54"/>
                </a:lnTo>
                <a:lnTo>
                  <a:pt x="58" y="46"/>
                </a:lnTo>
                <a:lnTo>
                  <a:pt x="62" y="40"/>
                </a:lnTo>
                <a:lnTo>
                  <a:pt x="68" y="34"/>
                </a:lnTo>
                <a:lnTo>
                  <a:pt x="72" y="32"/>
                </a:lnTo>
                <a:lnTo>
                  <a:pt x="72" y="28"/>
                </a:lnTo>
                <a:lnTo>
                  <a:pt x="80" y="20"/>
                </a:lnTo>
                <a:lnTo>
                  <a:pt x="80" y="16"/>
                </a:lnTo>
                <a:lnTo>
                  <a:pt x="76" y="12"/>
                </a:lnTo>
                <a:lnTo>
                  <a:pt x="74" y="6"/>
                </a:lnTo>
                <a:lnTo>
                  <a:pt x="68" y="2"/>
                </a:lnTo>
                <a:lnTo>
                  <a:pt x="68" y="6"/>
                </a:lnTo>
                <a:lnTo>
                  <a:pt x="66" y="10"/>
                </a:lnTo>
                <a:lnTo>
                  <a:pt x="62" y="12"/>
                </a:lnTo>
                <a:lnTo>
                  <a:pt x="60" y="8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" name="Freeform 39"/>
          <p:cNvSpPr>
            <a:spLocks/>
          </p:cNvSpPr>
          <p:nvPr/>
        </p:nvSpPr>
        <p:spPr bwMode="ltGray">
          <a:xfrm>
            <a:off x="2170178" y="1708172"/>
            <a:ext cx="29438" cy="127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0"/>
              </a:cxn>
              <a:cxn ang="0">
                <a:pos x="0" y="6"/>
              </a:cxn>
              <a:cxn ang="0">
                <a:pos x="18" y="6"/>
              </a:cxn>
              <a:cxn ang="0">
                <a:pos x="16" y="0"/>
              </a:cxn>
            </a:cxnLst>
            <a:rect l="0" t="0" r="r" b="b"/>
            <a:pathLst>
              <a:path w="19" h="7">
                <a:moveTo>
                  <a:pt x="16" y="0"/>
                </a:moveTo>
                <a:lnTo>
                  <a:pt x="0" y="0"/>
                </a:lnTo>
                <a:lnTo>
                  <a:pt x="0" y="6"/>
                </a:lnTo>
                <a:lnTo>
                  <a:pt x="18" y="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" name="Freeform 40"/>
          <p:cNvSpPr>
            <a:spLocks/>
          </p:cNvSpPr>
          <p:nvPr/>
        </p:nvSpPr>
        <p:spPr bwMode="ltGray">
          <a:xfrm>
            <a:off x="2170178" y="1693884"/>
            <a:ext cx="30988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2" y="4"/>
              </a:cxn>
              <a:cxn ang="0">
                <a:pos x="18" y="6"/>
              </a:cxn>
              <a:cxn ang="0">
                <a:pos x="20" y="2"/>
              </a:cxn>
              <a:cxn ang="0">
                <a:pos x="18" y="0"/>
              </a:cxn>
              <a:cxn ang="0">
                <a:pos x="4" y="0"/>
              </a:cxn>
            </a:cxnLst>
            <a:rect l="0" t="0" r="r" b="b"/>
            <a:pathLst>
              <a:path w="21" h="7">
                <a:moveTo>
                  <a:pt x="4" y="0"/>
                </a:moveTo>
                <a:lnTo>
                  <a:pt x="0" y="2"/>
                </a:lnTo>
                <a:lnTo>
                  <a:pt x="2" y="4"/>
                </a:lnTo>
                <a:lnTo>
                  <a:pt x="18" y="6"/>
                </a:lnTo>
                <a:lnTo>
                  <a:pt x="20" y="2"/>
                </a:lnTo>
                <a:lnTo>
                  <a:pt x="18" y="0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" name="Freeform 41"/>
          <p:cNvSpPr>
            <a:spLocks/>
          </p:cNvSpPr>
          <p:nvPr/>
        </p:nvSpPr>
        <p:spPr bwMode="ltGray">
          <a:xfrm>
            <a:off x="2176375" y="1649434"/>
            <a:ext cx="23240" cy="349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10"/>
              </a:cxn>
              <a:cxn ang="0">
                <a:pos x="0" y="14"/>
              </a:cxn>
              <a:cxn ang="0">
                <a:pos x="0" y="18"/>
              </a:cxn>
              <a:cxn ang="0">
                <a:pos x="8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4"/>
              </a:cxn>
              <a:cxn ang="0">
                <a:pos x="8" y="0"/>
              </a:cxn>
              <a:cxn ang="0">
                <a:pos x="4" y="2"/>
              </a:cxn>
            </a:cxnLst>
            <a:rect l="0" t="0" r="r" b="b"/>
            <a:pathLst>
              <a:path w="15" h="19">
                <a:moveTo>
                  <a:pt x="4" y="2"/>
                </a:moveTo>
                <a:lnTo>
                  <a:pt x="4" y="10"/>
                </a:lnTo>
                <a:lnTo>
                  <a:pt x="0" y="14"/>
                </a:lnTo>
                <a:lnTo>
                  <a:pt x="0" y="18"/>
                </a:lnTo>
                <a:lnTo>
                  <a:pt x="8" y="18"/>
                </a:lnTo>
                <a:lnTo>
                  <a:pt x="14" y="18"/>
                </a:lnTo>
                <a:lnTo>
                  <a:pt x="14" y="12"/>
                </a:lnTo>
                <a:lnTo>
                  <a:pt x="10" y="4"/>
                </a:lnTo>
                <a:lnTo>
                  <a:pt x="8" y="0"/>
                </a:lnTo>
                <a:lnTo>
                  <a:pt x="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" name="Freeform 42"/>
          <p:cNvSpPr>
            <a:spLocks/>
          </p:cNvSpPr>
          <p:nvPr/>
        </p:nvSpPr>
        <p:spPr bwMode="ltGray">
          <a:xfrm>
            <a:off x="2258493" y="1784372"/>
            <a:ext cx="48032" cy="746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2"/>
              </a:cxn>
              <a:cxn ang="0">
                <a:pos x="10" y="6"/>
              </a:cxn>
              <a:cxn ang="0">
                <a:pos x="8" y="14"/>
              </a:cxn>
              <a:cxn ang="0">
                <a:pos x="4" y="20"/>
              </a:cxn>
              <a:cxn ang="0">
                <a:pos x="0" y="24"/>
              </a:cxn>
              <a:cxn ang="0">
                <a:pos x="0" y="32"/>
              </a:cxn>
              <a:cxn ang="0">
                <a:pos x="10" y="38"/>
              </a:cxn>
              <a:cxn ang="0">
                <a:pos x="14" y="40"/>
              </a:cxn>
              <a:cxn ang="0">
                <a:pos x="22" y="40"/>
              </a:cxn>
              <a:cxn ang="0">
                <a:pos x="28" y="30"/>
              </a:cxn>
              <a:cxn ang="0">
                <a:pos x="30" y="22"/>
              </a:cxn>
              <a:cxn ang="0">
                <a:pos x="30" y="10"/>
              </a:cxn>
              <a:cxn ang="0">
                <a:pos x="22" y="0"/>
              </a:cxn>
            </a:cxnLst>
            <a:rect l="0" t="0" r="r" b="b"/>
            <a:pathLst>
              <a:path w="31" h="41">
                <a:moveTo>
                  <a:pt x="22" y="0"/>
                </a:moveTo>
                <a:lnTo>
                  <a:pt x="16" y="2"/>
                </a:lnTo>
                <a:lnTo>
                  <a:pt x="10" y="6"/>
                </a:lnTo>
                <a:lnTo>
                  <a:pt x="8" y="14"/>
                </a:lnTo>
                <a:lnTo>
                  <a:pt x="4" y="20"/>
                </a:lnTo>
                <a:lnTo>
                  <a:pt x="0" y="24"/>
                </a:lnTo>
                <a:lnTo>
                  <a:pt x="0" y="32"/>
                </a:lnTo>
                <a:lnTo>
                  <a:pt x="10" y="38"/>
                </a:lnTo>
                <a:lnTo>
                  <a:pt x="14" y="40"/>
                </a:lnTo>
                <a:lnTo>
                  <a:pt x="22" y="40"/>
                </a:lnTo>
                <a:lnTo>
                  <a:pt x="28" y="30"/>
                </a:lnTo>
                <a:lnTo>
                  <a:pt x="30" y="22"/>
                </a:lnTo>
                <a:lnTo>
                  <a:pt x="30" y="1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" name="Freeform 43"/>
          <p:cNvSpPr>
            <a:spLocks/>
          </p:cNvSpPr>
          <p:nvPr/>
        </p:nvSpPr>
        <p:spPr bwMode="ltGray">
          <a:xfrm>
            <a:off x="2312722" y="1673247"/>
            <a:ext cx="223113" cy="265111"/>
          </a:xfrm>
          <a:custGeom>
            <a:avLst/>
            <a:gdLst/>
            <a:ahLst/>
            <a:cxnLst>
              <a:cxn ang="0">
                <a:pos x="32" y="20"/>
              </a:cxn>
              <a:cxn ang="0">
                <a:pos x="24" y="10"/>
              </a:cxn>
              <a:cxn ang="0">
                <a:pos x="14" y="0"/>
              </a:cxn>
              <a:cxn ang="0">
                <a:pos x="0" y="10"/>
              </a:cxn>
              <a:cxn ang="0">
                <a:pos x="6" y="24"/>
              </a:cxn>
              <a:cxn ang="0">
                <a:pos x="20" y="40"/>
              </a:cxn>
              <a:cxn ang="0">
                <a:pos x="28" y="48"/>
              </a:cxn>
              <a:cxn ang="0">
                <a:pos x="26" y="68"/>
              </a:cxn>
              <a:cxn ang="0">
                <a:pos x="12" y="86"/>
              </a:cxn>
              <a:cxn ang="0">
                <a:pos x="14" y="110"/>
              </a:cxn>
              <a:cxn ang="0">
                <a:pos x="24" y="108"/>
              </a:cxn>
              <a:cxn ang="0">
                <a:pos x="26" y="116"/>
              </a:cxn>
              <a:cxn ang="0">
                <a:pos x="34" y="110"/>
              </a:cxn>
              <a:cxn ang="0">
                <a:pos x="44" y="112"/>
              </a:cxn>
              <a:cxn ang="0">
                <a:pos x="36" y="124"/>
              </a:cxn>
              <a:cxn ang="0">
                <a:pos x="50" y="134"/>
              </a:cxn>
              <a:cxn ang="0">
                <a:pos x="56" y="124"/>
              </a:cxn>
              <a:cxn ang="0">
                <a:pos x="60" y="134"/>
              </a:cxn>
              <a:cxn ang="0">
                <a:pos x="72" y="134"/>
              </a:cxn>
              <a:cxn ang="0">
                <a:pos x="78" y="130"/>
              </a:cxn>
              <a:cxn ang="0">
                <a:pos x="86" y="140"/>
              </a:cxn>
              <a:cxn ang="0">
                <a:pos x="96" y="132"/>
              </a:cxn>
              <a:cxn ang="0">
                <a:pos x="100" y="132"/>
              </a:cxn>
              <a:cxn ang="0">
                <a:pos x="110" y="146"/>
              </a:cxn>
              <a:cxn ang="0">
                <a:pos x="132" y="142"/>
              </a:cxn>
              <a:cxn ang="0">
                <a:pos x="132" y="130"/>
              </a:cxn>
              <a:cxn ang="0">
                <a:pos x="138" y="122"/>
              </a:cxn>
              <a:cxn ang="0">
                <a:pos x="144" y="116"/>
              </a:cxn>
              <a:cxn ang="0">
                <a:pos x="140" y="102"/>
              </a:cxn>
              <a:cxn ang="0">
                <a:pos x="132" y="100"/>
              </a:cxn>
              <a:cxn ang="0">
                <a:pos x="134" y="92"/>
              </a:cxn>
              <a:cxn ang="0">
                <a:pos x="122" y="94"/>
              </a:cxn>
              <a:cxn ang="0">
                <a:pos x="112" y="90"/>
              </a:cxn>
              <a:cxn ang="0">
                <a:pos x="80" y="90"/>
              </a:cxn>
              <a:cxn ang="0">
                <a:pos x="72" y="96"/>
              </a:cxn>
              <a:cxn ang="0">
                <a:pos x="66" y="84"/>
              </a:cxn>
              <a:cxn ang="0">
                <a:pos x="46" y="66"/>
              </a:cxn>
              <a:cxn ang="0">
                <a:pos x="40" y="58"/>
              </a:cxn>
              <a:cxn ang="0">
                <a:pos x="38" y="46"/>
              </a:cxn>
              <a:cxn ang="0">
                <a:pos x="48" y="54"/>
              </a:cxn>
              <a:cxn ang="0">
                <a:pos x="66" y="56"/>
              </a:cxn>
              <a:cxn ang="0">
                <a:pos x="54" y="40"/>
              </a:cxn>
              <a:cxn ang="0">
                <a:pos x="52" y="30"/>
              </a:cxn>
              <a:cxn ang="0">
                <a:pos x="38" y="30"/>
              </a:cxn>
              <a:cxn ang="0">
                <a:pos x="32" y="30"/>
              </a:cxn>
            </a:cxnLst>
            <a:rect l="0" t="0" r="r" b="b"/>
            <a:pathLst>
              <a:path w="145" h="147">
                <a:moveTo>
                  <a:pt x="32" y="30"/>
                </a:moveTo>
                <a:lnTo>
                  <a:pt x="32" y="20"/>
                </a:lnTo>
                <a:lnTo>
                  <a:pt x="34" y="12"/>
                </a:lnTo>
                <a:lnTo>
                  <a:pt x="24" y="10"/>
                </a:lnTo>
                <a:lnTo>
                  <a:pt x="22" y="6"/>
                </a:lnTo>
                <a:lnTo>
                  <a:pt x="14" y="0"/>
                </a:lnTo>
                <a:lnTo>
                  <a:pt x="6" y="4"/>
                </a:lnTo>
                <a:lnTo>
                  <a:pt x="0" y="10"/>
                </a:lnTo>
                <a:lnTo>
                  <a:pt x="2" y="16"/>
                </a:lnTo>
                <a:lnTo>
                  <a:pt x="6" y="24"/>
                </a:lnTo>
                <a:lnTo>
                  <a:pt x="12" y="36"/>
                </a:lnTo>
                <a:lnTo>
                  <a:pt x="20" y="40"/>
                </a:lnTo>
                <a:lnTo>
                  <a:pt x="26" y="40"/>
                </a:lnTo>
                <a:lnTo>
                  <a:pt x="28" y="48"/>
                </a:lnTo>
                <a:lnTo>
                  <a:pt x="28" y="58"/>
                </a:lnTo>
                <a:lnTo>
                  <a:pt x="26" y="68"/>
                </a:lnTo>
                <a:lnTo>
                  <a:pt x="20" y="74"/>
                </a:lnTo>
                <a:lnTo>
                  <a:pt x="12" y="86"/>
                </a:lnTo>
                <a:lnTo>
                  <a:pt x="10" y="104"/>
                </a:lnTo>
                <a:lnTo>
                  <a:pt x="14" y="110"/>
                </a:lnTo>
                <a:lnTo>
                  <a:pt x="22" y="102"/>
                </a:lnTo>
                <a:lnTo>
                  <a:pt x="24" y="108"/>
                </a:lnTo>
                <a:lnTo>
                  <a:pt x="18" y="116"/>
                </a:lnTo>
                <a:lnTo>
                  <a:pt x="26" y="116"/>
                </a:lnTo>
                <a:lnTo>
                  <a:pt x="32" y="116"/>
                </a:lnTo>
                <a:lnTo>
                  <a:pt x="34" y="110"/>
                </a:lnTo>
                <a:lnTo>
                  <a:pt x="38" y="108"/>
                </a:lnTo>
                <a:lnTo>
                  <a:pt x="44" y="112"/>
                </a:lnTo>
                <a:lnTo>
                  <a:pt x="40" y="120"/>
                </a:lnTo>
                <a:lnTo>
                  <a:pt x="36" y="124"/>
                </a:lnTo>
                <a:lnTo>
                  <a:pt x="44" y="130"/>
                </a:lnTo>
                <a:lnTo>
                  <a:pt x="50" y="134"/>
                </a:lnTo>
                <a:lnTo>
                  <a:pt x="56" y="134"/>
                </a:lnTo>
                <a:lnTo>
                  <a:pt x="56" y="124"/>
                </a:lnTo>
                <a:lnTo>
                  <a:pt x="58" y="124"/>
                </a:lnTo>
                <a:lnTo>
                  <a:pt x="60" y="134"/>
                </a:lnTo>
                <a:lnTo>
                  <a:pt x="66" y="134"/>
                </a:lnTo>
                <a:lnTo>
                  <a:pt x="72" y="134"/>
                </a:lnTo>
                <a:lnTo>
                  <a:pt x="72" y="128"/>
                </a:lnTo>
                <a:lnTo>
                  <a:pt x="78" y="130"/>
                </a:lnTo>
                <a:lnTo>
                  <a:pt x="76" y="136"/>
                </a:lnTo>
                <a:lnTo>
                  <a:pt x="86" y="140"/>
                </a:lnTo>
                <a:lnTo>
                  <a:pt x="92" y="138"/>
                </a:lnTo>
                <a:lnTo>
                  <a:pt x="96" y="132"/>
                </a:lnTo>
                <a:lnTo>
                  <a:pt x="96" y="126"/>
                </a:lnTo>
                <a:lnTo>
                  <a:pt x="100" y="132"/>
                </a:lnTo>
                <a:lnTo>
                  <a:pt x="100" y="142"/>
                </a:lnTo>
                <a:lnTo>
                  <a:pt x="110" y="146"/>
                </a:lnTo>
                <a:lnTo>
                  <a:pt x="122" y="146"/>
                </a:lnTo>
                <a:lnTo>
                  <a:pt x="132" y="142"/>
                </a:lnTo>
                <a:lnTo>
                  <a:pt x="134" y="136"/>
                </a:lnTo>
                <a:lnTo>
                  <a:pt x="132" y="130"/>
                </a:lnTo>
                <a:lnTo>
                  <a:pt x="132" y="124"/>
                </a:lnTo>
                <a:lnTo>
                  <a:pt x="138" y="122"/>
                </a:lnTo>
                <a:lnTo>
                  <a:pt x="142" y="120"/>
                </a:lnTo>
                <a:lnTo>
                  <a:pt x="144" y="116"/>
                </a:lnTo>
                <a:lnTo>
                  <a:pt x="144" y="110"/>
                </a:lnTo>
                <a:lnTo>
                  <a:pt x="140" y="102"/>
                </a:lnTo>
                <a:lnTo>
                  <a:pt x="136" y="102"/>
                </a:lnTo>
                <a:lnTo>
                  <a:pt x="132" y="100"/>
                </a:lnTo>
                <a:lnTo>
                  <a:pt x="136" y="98"/>
                </a:lnTo>
                <a:lnTo>
                  <a:pt x="134" y="92"/>
                </a:lnTo>
                <a:lnTo>
                  <a:pt x="126" y="92"/>
                </a:lnTo>
                <a:lnTo>
                  <a:pt x="122" y="94"/>
                </a:lnTo>
                <a:lnTo>
                  <a:pt x="116" y="96"/>
                </a:lnTo>
                <a:lnTo>
                  <a:pt x="112" y="90"/>
                </a:lnTo>
                <a:lnTo>
                  <a:pt x="92" y="92"/>
                </a:lnTo>
                <a:lnTo>
                  <a:pt x="80" y="90"/>
                </a:lnTo>
                <a:lnTo>
                  <a:pt x="82" y="98"/>
                </a:lnTo>
                <a:lnTo>
                  <a:pt x="72" y="96"/>
                </a:lnTo>
                <a:lnTo>
                  <a:pt x="74" y="90"/>
                </a:lnTo>
                <a:lnTo>
                  <a:pt x="66" y="84"/>
                </a:lnTo>
                <a:lnTo>
                  <a:pt x="56" y="80"/>
                </a:lnTo>
                <a:lnTo>
                  <a:pt x="46" y="66"/>
                </a:lnTo>
                <a:lnTo>
                  <a:pt x="32" y="64"/>
                </a:lnTo>
                <a:lnTo>
                  <a:pt x="40" y="58"/>
                </a:lnTo>
                <a:lnTo>
                  <a:pt x="40" y="50"/>
                </a:lnTo>
                <a:lnTo>
                  <a:pt x="38" y="46"/>
                </a:lnTo>
                <a:lnTo>
                  <a:pt x="44" y="52"/>
                </a:lnTo>
                <a:lnTo>
                  <a:pt x="48" y="54"/>
                </a:lnTo>
                <a:lnTo>
                  <a:pt x="56" y="56"/>
                </a:lnTo>
                <a:lnTo>
                  <a:pt x="66" y="56"/>
                </a:lnTo>
                <a:lnTo>
                  <a:pt x="48" y="38"/>
                </a:lnTo>
                <a:lnTo>
                  <a:pt x="54" y="40"/>
                </a:lnTo>
                <a:lnTo>
                  <a:pt x="56" y="34"/>
                </a:lnTo>
                <a:lnTo>
                  <a:pt x="52" y="30"/>
                </a:lnTo>
                <a:lnTo>
                  <a:pt x="44" y="30"/>
                </a:lnTo>
                <a:lnTo>
                  <a:pt x="38" y="30"/>
                </a:lnTo>
                <a:lnTo>
                  <a:pt x="28" y="36"/>
                </a:lnTo>
                <a:lnTo>
                  <a:pt x="32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" name="Freeform 44"/>
          <p:cNvSpPr>
            <a:spLocks/>
          </p:cNvSpPr>
          <p:nvPr/>
        </p:nvSpPr>
        <p:spPr bwMode="ltGray">
          <a:xfrm>
            <a:off x="2438223" y="1335111"/>
            <a:ext cx="147193" cy="295274"/>
          </a:xfrm>
          <a:custGeom>
            <a:avLst/>
            <a:gdLst/>
            <a:ahLst/>
            <a:cxnLst>
              <a:cxn ang="0">
                <a:pos x="72" y="2"/>
              </a:cxn>
              <a:cxn ang="0">
                <a:pos x="82" y="16"/>
              </a:cxn>
              <a:cxn ang="0">
                <a:pos x="78" y="38"/>
              </a:cxn>
              <a:cxn ang="0">
                <a:pos x="84" y="52"/>
              </a:cxn>
              <a:cxn ang="0">
                <a:pos x="86" y="62"/>
              </a:cxn>
              <a:cxn ang="0">
                <a:pos x="84" y="74"/>
              </a:cxn>
              <a:cxn ang="0">
                <a:pos x="94" y="78"/>
              </a:cxn>
              <a:cxn ang="0">
                <a:pos x="92" y="86"/>
              </a:cxn>
              <a:cxn ang="0">
                <a:pos x="76" y="98"/>
              </a:cxn>
              <a:cxn ang="0">
                <a:pos x="74" y="106"/>
              </a:cxn>
              <a:cxn ang="0">
                <a:pos x="76" y="100"/>
              </a:cxn>
              <a:cxn ang="0">
                <a:pos x="84" y="98"/>
              </a:cxn>
              <a:cxn ang="0">
                <a:pos x="88" y="108"/>
              </a:cxn>
              <a:cxn ang="0">
                <a:pos x="90" y="116"/>
              </a:cxn>
              <a:cxn ang="0">
                <a:pos x="84" y="128"/>
              </a:cxn>
              <a:cxn ang="0">
                <a:pos x="72" y="126"/>
              </a:cxn>
              <a:cxn ang="0">
                <a:pos x="64" y="126"/>
              </a:cxn>
              <a:cxn ang="0">
                <a:pos x="50" y="146"/>
              </a:cxn>
              <a:cxn ang="0">
                <a:pos x="58" y="128"/>
              </a:cxn>
              <a:cxn ang="0">
                <a:pos x="46" y="138"/>
              </a:cxn>
              <a:cxn ang="0">
                <a:pos x="42" y="154"/>
              </a:cxn>
              <a:cxn ang="0">
                <a:pos x="36" y="156"/>
              </a:cxn>
              <a:cxn ang="0">
                <a:pos x="26" y="152"/>
              </a:cxn>
              <a:cxn ang="0">
                <a:pos x="20" y="154"/>
              </a:cxn>
              <a:cxn ang="0">
                <a:pos x="14" y="160"/>
              </a:cxn>
              <a:cxn ang="0">
                <a:pos x="0" y="142"/>
              </a:cxn>
              <a:cxn ang="0">
                <a:pos x="8" y="140"/>
              </a:cxn>
              <a:cxn ang="0">
                <a:pos x="0" y="126"/>
              </a:cxn>
              <a:cxn ang="0">
                <a:pos x="6" y="116"/>
              </a:cxn>
              <a:cxn ang="0">
                <a:pos x="30" y="118"/>
              </a:cxn>
              <a:cxn ang="0">
                <a:pos x="40" y="114"/>
              </a:cxn>
              <a:cxn ang="0">
                <a:pos x="24" y="104"/>
              </a:cxn>
              <a:cxn ang="0">
                <a:pos x="6" y="98"/>
              </a:cxn>
              <a:cxn ang="0">
                <a:pos x="8" y="84"/>
              </a:cxn>
              <a:cxn ang="0">
                <a:pos x="22" y="80"/>
              </a:cxn>
              <a:cxn ang="0">
                <a:pos x="12" y="76"/>
              </a:cxn>
              <a:cxn ang="0">
                <a:pos x="18" y="62"/>
              </a:cxn>
              <a:cxn ang="0">
                <a:pos x="22" y="56"/>
              </a:cxn>
              <a:cxn ang="0">
                <a:pos x="38" y="68"/>
              </a:cxn>
              <a:cxn ang="0">
                <a:pos x="38" y="62"/>
              </a:cxn>
              <a:cxn ang="0">
                <a:pos x="26" y="52"/>
              </a:cxn>
              <a:cxn ang="0">
                <a:pos x="30" y="40"/>
              </a:cxn>
              <a:cxn ang="0">
                <a:pos x="36" y="36"/>
              </a:cxn>
              <a:cxn ang="0">
                <a:pos x="46" y="40"/>
              </a:cxn>
              <a:cxn ang="0">
                <a:pos x="44" y="28"/>
              </a:cxn>
              <a:cxn ang="0">
                <a:pos x="58" y="20"/>
              </a:cxn>
              <a:cxn ang="0">
                <a:pos x="72" y="16"/>
              </a:cxn>
              <a:cxn ang="0">
                <a:pos x="64" y="10"/>
              </a:cxn>
              <a:cxn ang="0">
                <a:pos x="60" y="6"/>
              </a:cxn>
            </a:cxnLst>
            <a:rect l="0" t="0" r="r" b="b"/>
            <a:pathLst>
              <a:path w="95" h="163">
                <a:moveTo>
                  <a:pt x="62" y="0"/>
                </a:moveTo>
                <a:lnTo>
                  <a:pt x="72" y="2"/>
                </a:lnTo>
                <a:lnTo>
                  <a:pt x="80" y="10"/>
                </a:lnTo>
                <a:lnTo>
                  <a:pt x="82" y="16"/>
                </a:lnTo>
                <a:lnTo>
                  <a:pt x="80" y="24"/>
                </a:lnTo>
                <a:lnTo>
                  <a:pt x="78" y="38"/>
                </a:lnTo>
                <a:lnTo>
                  <a:pt x="80" y="54"/>
                </a:lnTo>
                <a:lnTo>
                  <a:pt x="84" y="52"/>
                </a:lnTo>
                <a:lnTo>
                  <a:pt x="88" y="56"/>
                </a:lnTo>
                <a:lnTo>
                  <a:pt x="86" y="62"/>
                </a:lnTo>
                <a:lnTo>
                  <a:pt x="84" y="66"/>
                </a:lnTo>
                <a:lnTo>
                  <a:pt x="84" y="74"/>
                </a:lnTo>
                <a:lnTo>
                  <a:pt x="90" y="78"/>
                </a:lnTo>
                <a:lnTo>
                  <a:pt x="94" y="78"/>
                </a:lnTo>
                <a:lnTo>
                  <a:pt x="94" y="82"/>
                </a:lnTo>
                <a:lnTo>
                  <a:pt x="92" y="86"/>
                </a:lnTo>
                <a:lnTo>
                  <a:pt x="84" y="92"/>
                </a:lnTo>
                <a:lnTo>
                  <a:pt x="76" y="98"/>
                </a:lnTo>
                <a:lnTo>
                  <a:pt x="72" y="100"/>
                </a:lnTo>
                <a:lnTo>
                  <a:pt x="74" y="106"/>
                </a:lnTo>
                <a:lnTo>
                  <a:pt x="76" y="106"/>
                </a:lnTo>
                <a:lnTo>
                  <a:pt x="76" y="100"/>
                </a:lnTo>
                <a:lnTo>
                  <a:pt x="80" y="98"/>
                </a:lnTo>
                <a:lnTo>
                  <a:pt x="84" y="98"/>
                </a:lnTo>
                <a:lnTo>
                  <a:pt x="90" y="102"/>
                </a:lnTo>
                <a:lnTo>
                  <a:pt x="88" y="108"/>
                </a:lnTo>
                <a:lnTo>
                  <a:pt x="86" y="114"/>
                </a:lnTo>
                <a:lnTo>
                  <a:pt x="90" y="116"/>
                </a:lnTo>
                <a:lnTo>
                  <a:pt x="90" y="124"/>
                </a:lnTo>
                <a:lnTo>
                  <a:pt x="84" y="128"/>
                </a:lnTo>
                <a:lnTo>
                  <a:pt x="80" y="128"/>
                </a:lnTo>
                <a:lnTo>
                  <a:pt x="72" y="126"/>
                </a:lnTo>
                <a:lnTo>
                  <a:pt x="64" y="136"/>
                </a:lnTo>
                <a:lnTo>
                  <a:pt x="64" y="126"/>
                </a:lnTo>
                <a:lnTo>
                  <a:pt x="58" y="138"/>
                </a:lnTo>
                <a:lnTo>
                  <a:pt x="50" y="146"/>
                </a:lnTo>
                <a:lnTo>
                  <a:pt x="50" y="134"/>
                </a:lnTo>
                <a:lnTo>
                  <a:pt x="58" y="128"/>
                </a:lnTo>
                <a:lnTo>
                  <a:pt x="52" y="126"/>
                </a:lnTo>
                <a:lnTo>
                  <a:pt x="46" y="138"/>
                </a:lnTo>
                <a:lnTo>
                  <a:pt x="46" y="150"/>
                </a:lnTo>
                <a:lnTo>
                  <a:pt x="42" y="154"/>
                </a:lnTo>
                <a:lnTo>
                  <a:pt x="40" y="150"/>
                </a:lnTo>
                <a:lnTo>
                  <a:pt x="36" y="156"/>
                </a:lnTo>
                <a:lnTo>
                  <a:pt x="28" y="162"/>
                </a:lnTo>
                <a:lnTo>
                  <a:pt x="26" y="152"/>
                </a:lnTo>
                <a:lnTo>
                  <a:pt x="30" y="140"/>
                </a:lnTo>
                <a:lnTo>
                  <a:pt x="20" y="154"/>
                </a:lnTo>
                <a:lnTo>
                  <a:pt x="18" y="160"/>
                </a:lnTo>
                <a:lnTo>
                  <a:pt x="14" y="160"/>
                </a:lnTo>
                <a:lnTo>
                  <a:pt x="4" y="152"/>
                </a:lnTo>
                <a:lnTo>
                  <a:pt x="0" y="142"/>
                </a:lnTo>
                <a:lnTo>
                  <a:pt x="0" y="138"/>
                </a:lnTo>
                <a:lnTo>
                  <a:pt x="8" y="140"/>
                </a:lnTo>
                <a:lnTo>
                  <a:pt x="4" y="132"/>
                </a:lnTo>
                <a:lnTo>
                  <a:pt x="0" y="126"/>
                </a:lnTo>
                <a:lnTo>
                  <a:pt x="2" y="124"/>
                </a:lnTo>
                <a:lnTo>
                  <a:pt x="6" y="116"/>
                </a:lnTo>
                <a:lnTo>
                  <a:pt x="12" y="114"/>
                </a:lnTo>
                <a:lnTo>
                  <a:pt x="30" y="118"/>
                </a:lnTo>
                <a:lnTo>
                  <a:pt x="26" y="114"/>
                </a:lnTo>
                <a:lnTo>
                  <a:pt x="40" y="114"/>
                </a:lnTo>
                <a:lnTo>
                  <a:pt x="34" y="110"/>
                </a:lnTo>
                <a:lnTo>
                  <a:pt x="24" y="104"/>
                </a:lnTo>
                <a:lnTo>
                  <a:pt x="12" y="98"/>
                </a:lnTo>
                <a:lnTo>
                  <a:pt x="6" y="98"/>
                </a:lnTo>
                <a:lnTo>
                  <a:pt x="8" y="88"/>
                </a:lnTo>
                <a:lnTo>
                  <a:pt x="8" y="84"/>
                </a:lnTo>
                <a:lnTo>
                  <a:pt x="24" y="84"/>
                </a:lnTo>
                <a:lnTo>
                  <a:pt x="22" y="80"/>
                </a:lnTo>
                <a:lnTo>
                  <a:pt x="12" y="80"/>
                </a:lnTo>
                <a:lnTo>
                  <a:pt x="12" y="76"/>
                </a:lnTo>
                <a:lnTo>
                  <a:pt x="14" y="70"/>
                </a:lnTo>
                <a:lnTo>
                  <a:pt x="18" y="62"/>
                </a:lnTo>
                <a:lnTo>
                  <a:pt x="18" y="58"/>
                </a:lnTo>
                <a:lnTo>
                  <a:pt x="22" y="56"/>
                </a:lnTo>
                <a:lnTo>
                  <a:pt x="26" y="64"/>
                </a:lnTo>
                <a:lnTo>
                  <a:pt x="38" y="68"/>
                </a:lnTo>
                <a:lnTo>
                  <a:pt x="42" y="60"/>
                </a:lnTo>
                <a:lnTo>
                  <a:pt x="38" y="62"/>
                </a:lnTo>
                <a:lnTo>
                  <a:pt x="32" y="58"/>
                </a:lnTo>
                <a:lnTo>
                  <a:pt x="26" y="52"/>
                </a:lnTo>
                <a:lnTo>
                  <a:pt x="24" y="40"/>
                </a:lnTo>
                <a:lnTo>
                  <a:pt x="30" y="40"/>
                </a:lnTo>
                <a:lnTo>
                  <a:pt x="34" y="44"/>
                </a:lnTo>
                <a:lnTo>
                  <a:pt x="36" y="36"/>
                </a:lnTo>
                <a:lnTo>
                  <a:pt x="42" y="36"/>
                </a:lnTo>
                <a:lnTo>
                  <a:pt x="46" y="40"/>
                </a:lnTo>
                <a:lnTo>
                  <a:pt x="50" y="34"/>
                </a:lnTo>
                <a:lnTo>
                  <a:pt x="44" y="28"/>
                </a:lnTo>
                <a:lnTo>
                  <a:pt x="50" y="20"/>
                </a:lnTo>
                <a:lnTo>
                  <a:pt x="58" y="20"/>
                </a:lnTo>
                <a:lnTo>
                  <a:pt x="66" y="18"/>
                </a:lnTo>
                <a:lnTo>
                  <a:pt x="72" y="16"/>
                </a:lnTo>
                <a:lnTo>
                  <a:pt x="70" y="14"/>
                </a:lnTo>
                <a:lnTo>
                  <a:pt x="64" y="10"/>
                </a:lnTo>
                <a:lnTo>
                  <a:pt x="60" y="8"/>
                </a:lnTo>
                <a:lnTo>
                  <a:pt x="60" y="6"/>
                </a:lnTo>
                <a:lnTo>
                  <a:pt x="6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" name="Freeform 45"/>
          <p:cNvSpPr>
            <a:spLocks/>
          </p:cNvSpPr>
          <p:nvPr/>
        </p:nvSpPr>
        <p:spPr bwMode="ltGray">
          <a:xfrm>
            <a:off x="2576119" y="1447823"/>
            <a:ext cx="18593" cy="238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8" y="8"/>
              </a:cxn>
              <a:cxn ang="0">
                <a:pos x="4" y="12"/>
              </a:cxn>
              <a:cxn ang="0">
                <a:pos x="0" y="6"/>
              </a:cxn>
              <a:cxn ang="0">
                <a:pos x="4" y="2"/>
              </a:cxn>
              <a:cxn ang="0">
                <a:pos x="12" y="0"/>
              </a:cxn>
            </a:cxnLst>
            <a:rect l="0" t="0" r="r" b="b"/>
            <a:pathLst>
              <a:path w="13" h="13">
                <a:moveTo>
                  <a:pt x="12" y="0"/>
                </a:moveTo>
                <a:lnTo>
                  <a:pt x="8" y="8"/>
                </a:lnTo>
                <a:lnTo>
                  <a:pt x="4" y="12"/>
                </a:lnTo>
                <a:lnTo>
                  <a:pt x="0" y="6"/>
                </a:lnTo>
                <a:lnTo>
                  <a:pt x="4" y="2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ltGray">
          <a:xfrm>
            <a:off x="2253845" y="1957408"/>
            <a:ext cx="440028" cy="742947"/>
          </a:xfrm>
          <a:custGeom>
            <a:avLst/>
            <a:gdLst/>
            <a:ahLst/>
            <a:cxnLst>
              <a:cxn ang="0">
                <a:pos x="32" y="34"/>
              </a:cxn>
              <a:cxn ang="0">
                <a:pos x="82" y="0"/>
              </a:cxn>
              <a:cxn ang="0">
                <a:pos x="94" y="12"/>
              </a:cxn>
              <a:cxn ang="0">
                <a:pos x="64" y="52"/>
              </a:cxn>
              <a:cxn ang="0">
                <a:pos x="60" y="90"/>
              </a:cxn>
              <a:cxn ang="0">
                <a:pos x="70" y="86"/>
              </a:cxn>
              <a:cxn ang="0">
                <a:pos x="80" y="74"/>
              </a:cxn>
              <a:cxn ang="0">
                <a:pos x="96" y="24"/>
              </a:cxn>
              <a:cxn ang="0">
                <a:pos x="118" y="18"/>
              </a:cxn>
              <a:cxn ang="0">
                <a:pos x="138" y="20"/>
              </a:cxn>
              <a:cxn ang="0">
                <a:pos x="134" y="58"/>
              </a:cxn>
              <a:cxn ang="0">
                <a:pos x="120" y="70"/>
              </a:cxn>
              <a:cxn ang="0">
                <a:pos x="138" y="70"/>
              </a:cxn>
              <a:cxn ang="0">
                <a:pos x="160" y="84"/>
              </a:cxn>
              <a:cxn ang="0">
                <a:pos x="182" y="78"/>
              </a:cxn>
              <a:cxn ang="0">
                <a:pos x="180" y="106"/>
              </a:cxn>
              <a:cxn ang="0">
                <a:pos x="184" y="120"/>
              </a:cxn>
              <a:cxn ang="0">
                <a:pos x="212" y="110"/>
              </a:cxn>
              <a:cxn ang="0">
                <a:pos x="188" y="146"/>
              </a:cxn>
              <a:cxn ang="0">
                <a:pos x="246" y="178"/>
              </a:cxn>
              <a:cxn ang="0">
                <a:pos x="252" y="204"/>
              </a:cxn>
              <a:cxn ang="0">
                <a:pos x="216" y="214"/>
              </a:cxn>
              <a:cxn ang="0">
                <a:pos x="250" y="244"/>
              </a:cxn>
              <a:cxn ang="0">
                <a:pos x="270" y="268"/>
              </a:cxn>
              <a:cxn ang="0">
                <a:pos x="280" y="304"/>
              </a:cxn>
              <a:cxn ang="0">
                <a:pos x="262" y="310"/>
              </a:cxn>
              <a:cxn ang="0">
                <a:pos x="248" y="330"/>
              </a:cxn>
              <a:cxn ang="0">
                <a:pos x="232" y="304"/>
              </a:cxn>
              <a:cxn ang="0">
                <a:pos x="216" y="282"/>
              </a:cxn>
              <a:cxn ang="0">
                <a:pos x="200" y="288"/>
              </a:cxn>
              <a:cxn ang="0">
                <a:pos x="214" y="330"/>
              </a:cxn>
              <a:cxn ang="0">
                <a:pos x="218" y="368"/>
              </a:cxn>
              <a:cxn ang="0">
                <a:pos x="184" y="362"/>
              </a:cxn>
              <a:cxn ang="0">
                <a:pos x="192" y="396"/>
              </a:cxn>
              <a:cxn ang="0">
                <a:pos x="136" y="364"/>
              </a:cxn>
              <a:cxn ang="0">
                <a:pos x="128" y="340"/>
              </a:cxn>
              <a:cxn ang="0">
                <a:pos x="76" y="328"/>
              </a:cxn>
              <a:cxn ang="0">
                <a:pos x="64" y="314"/>
              </a:cxn>
              <a:cxn ang="0">
                <a:pos x="78" y="298"/>
              </a:cxn>
              <a:cxn ang="0">
                <a:pos x="116" y="298"/>
              </a:cxn>
              <a:cxn ang="0">
                <a:pos x="142" y="266"/>
              </a:cxn>
              <a:cxn ang="0">
                <a:pos x="158" y="224"/>
              </a:cxn>
              <a:cxn ang="0">
                <a:pos x="138" y="188"/>
              </a:cxn>
              <a:cxn ang="0">
                <a:pos x="132" y="142"/>
              </a:cxn>
              <a:cxn ang="0">
                <a:pos x="110" y="134"/>
              </a:cxn>
              <a:cxn ang="0">
                <a:pos x="102" y="156"/>
              </a:cxn>
              <a:cxn ang="0">
                <a:pos x="60" y="144"/>
              </a:cxn>
              <a:cxn ang="0">
                <a:pos x="28" y="128"/>
              </a:cxn>
              <a:cxn ang="0">
                <a:pos x="12" y="120"/>
              </a:cxn>
              <a:cxn ang="0">
                <a:pos x="4" y="102"/>
              </a:cxn>
              <a:cxn ang="0">
                <a:pos x="28" y="100"/>
              </a:cxn>
            </a:cxnLst>
            <a:rect l="0" t="0" r="r" b="b"/>
            <a:pathLst>
              <a:path w="285" h="409">
                <a:moveTo>
                  <a:pt x="0" y="84"/>
                </a:moveTo>
                <a:lnTo>
                  <a:pt x="8" y="66"/>
                </a:lnTo>
                <a:lnTo>
                  <a:pt x="32" y="34"/>
                </a:lnTo>
                <a:lnTo>
                  <a:pt x="58" y="10"/>
                </a:lnTo>
                <a:lnTo>
                  <a:pt x="70" y="2"/>
                </a:lnTo>
                <a:lnTo>
                  <a:pt x="82" y="0"/>
                </a:lnTo>
                <a:lnTo>
                  <a:pt x="96" y="6"/>
                </a:lnTo>
                <a:lnTo>
                  <a:pt x="100" y="10"/>
                </a:lnTo>
                <a:lnTo>
                  <a:pt x="94" y="12"/>
                </a:lnTo>
                <a:lnTo>
                  <a:pt x="78" y="24"/>
                </a:lnTo>
                <a:lnTo>
                  <a:pt x="60" y="46"/>
                </a:lnTo>
                <a:lnTo>
                  <a:pt x="64" y="52"/>
                </a:lnTo>
                <a:lnTo>
                  <a:pt x="58" y="58"/>
                </a:lnTo>
                <a:lnTo>
                  <a:pt x="52" y="70"/>
                </a:lnTo>
                <a:lnTo>
                  <a:pt x="60" y="90"/>
                </a:lnTo>
                <a:lnTo>
                  <a:pt x="38" y="102"/>
                </a:lnTo>
                <a:lnTo>
                  <a:pt x="60" y="104"/>
                </a:lnTo>
                <a:lnTo>
                  <a:pt x="70" y="86"/>
                </a:lnTo>
                <a:lnTo>
                  <a:pt x="64" y="74"/>
                </a:lnTo>
                <a:lnTo>
                  <a:pt x="68" y="60"/>
                </a:lnTo>
                <a:lnTo>
                  <a:pt x="80" y="74"/>
                </a:lnTo>
                <a:lnTo>
                  <a:pt x="74" y="56"/>
                </a:lnTo>
                <a:lnTo>
                  <a:pt x="78" y="36"/>
                </a:lnTo>
                <a:lnTo>
                  <a:pt x="96" y="24"/>
                </a:lnTo>
                <a:lnTo>
                  <a:pt x="112" y="36"/>
                </a:lnTo>
                <a:lnTo>
                  <a:pt x="106" y="22"/>
                </a:lnTo>
                <a:lnTo>
                  <a:pt x="118" y="18"/>
                </a:lnTo>
                <a:lnTo>
                  <a:pt x="128" y="16"/>
                </a:lnTo>
                <a:lnTo>
                  <a:pt x="134" y="16"/>
                </a:lnTo>
                <a:lnTo>
                  <a:pt x="138" y="20"/>
                </a:lnTo>
                <a:lnTo>
                  <a:pt x="138" y="28"/>
                </a:lnTo>
                <a:lnTo>
                  <a:pt x="134" y="36"/>
                </a:lnTo>
                <a:lnTo>
                  <a:pt x="134" y="58"/>
                </a:lnTo>
                <a:lnTo>
                  <a:pt x="126" y="60"/>
                </a:lnTo>
                <a:lnTo>
                  <a:pt x="122" y="64"/>
                </a:lnTo>
                <a:lnTo>
                  <a:pt x="120" y="70"/>
                </a:lnTo>
                <a:lnTo>
                  <a:pt x="124" y="74"/>
                </a:lnTo>
                <a:lnTo>
                  <a:pt x="130" y="74"/>
                </a:lnTo>
                <a:lnTo>
                  <a:pt x="138" y="70"/>
                </a:lnTo>
                <a:lnTo>
                  <a:pt x="138" y="84"/>
                </a:lnTo>
                <a:lnTo>
                  <a:pt x="148" y="72"/>
                </a:lnTo>
                <a:lnTo>
                  <a:pt x="160" y="84"/>
                </a:lnTo>
                <a:lnTo>
                  <a:pt x="154" y="66"/>
                </a:lnTo>
                <a:lnTo>
                  <a:pt x="162" y="60"/>
                </a:lnTo>
                <a:lnTo>
                  <a:pt x="182" y="78"/>
                </a:lnTo>
                <a:lnTo>
                  <a:pt x="184" y="84"/>
                </a:lnTo>
                <a:lnTo>
                  <a:pt x="190" y="96"/>
                </a:lnTo>
                <a:lnTo>
                  <a:pt x="180" y="106"/>
                </a:lnTo>
                <a:lnTo>
                  <a:pt x="178" y="120"/>
                </a:lnTo>
                <a:lnTo>
                  <a:pt x="194" y="104"/>
                </a:lnTo>
                <a:lnTo>
                  <a:pt x="184" y="120"/>
                </a:lnTo>
                <a:lnTo>
                  <a:pt x="202" y="110"/>
                </a:lnTo>
                <a:lnTo>
                  <a:pt x="192" y="128"/>
                </a:lnTo>
                <a:lnTo>
                  <a:pt x="212" y="110"/>
                </a:lnTo>
                <a:lnTo>
                  <a:pt x="216" y="130"/>
                </a:lnTo>
                <a:lnTo>
                  <a:pt x="200" y="132"/>
                </a:lnTo>
                <a:lnTo>
                  <a:pt x="188" y="146"/>
                </a:lnTo>
                <a:lnTo>
                  <a:pt x="218" y="140"/>
                </a:lnTo>
                <a:lnTo>
                  <a:pt x="238" y="148"/>
                </a:lnTo>
                <a:lnTo>
                  <a:pt x="246" y="178"/>
                </a:lnTo>
                <a:lnTo>
                  <a:pt x="228" y="188"/>
                </a:lnTo>
                <a:lnTo>
                  <a:pt x="252" y="198"/>
                </a:lnTo>
                <a:lnTo>
                  <a:pt x="252" y="204"/>
                </a:lnTo>
                <a:lnTo>
                  <a:pt x="228" y="200"/>
                </a:lnTo>
                <a:lnTo>
                  <a:pt x="230" y="212"/>
                </a:lnTo>
                <a:lnTo>
                  <a:pt x="216" y="214"/>
                </a:lnTo>
                <a:lnTo>
                  <a:pt x="236" y="226"/>
                </a:lnTo>
                <a:lnTo>
                  <a:pt x="234" y="236"/>
                </a:lnTo>
                <a:lnTo>
                  <a:pt x="250" y="244"/>
                </a:lnTo>
                <a:lnTo>
                  <a:pt x="260" y="252"/>
                </a:lnTo>
                <a:lnTo>
                  <a:pt x="260" y="260"/>
                </a:lnTo>
                <a:lnTo>
                  <a:pt x="270" y="268"/>
                </a:lnTo>
                <a:lnTo>
                  <a:pt x="278" y="280"/>
                </a:lnTo>
                <a:lnTo>
                  <a:pt x="284" y="296"/>
                </a:lnTo>
                <a:lnTo>
                  <a:pt x="280" y="304"/>
                </a:lnTo>
                <a:lnTo>
                  <a:pt x="268" y="296"/>
                </a:lnTo>
                <a:lnTo>
                  <a:pt x="270" y="308"/>
                </a:lnTo>
                <a:lnTo>
                  <a:pt x="262" y="310"/>
                </a:lnTo>
                <a:lnTo>
                  <a:pt x="252" y="304"/>
                </a:lnTo>
                <a:lnTo>
                  <a:pt x="254" y="316"/>
                </a:lnTo>
                <a:lnTo>
                  <a:pt x="248" y="330"/>
                </a:lnTo>
                <a:lnTo>
                  <a:pt x="244" y="326"/>
                </a:lnTo>
                <a:lnTo>
                  <a:pt x="238" y="316"/>
                </a:lnTo>
                <a:lnTo>
                  <a:pt x="232" y="304"/>
                </a:lnTo>
                <a:lnTo>
                  <a:pt x="242" y="290"/>
                </a:lnTo>
                <a:lnTo>
                  <a:pt x="222" y="288"/>
                </a:lnTo>
                <a:lnTo>
                  <a:pt x="216" y="282"/>
                </a:lnTo>
                <a:lnTo>
                  <a:pt x="212" y="282"/>
                </a:lnTo>
                <a:lnTo>
                  <a:pt x="214" y="298"/>
                </a:lnTo>
                <a:lnTo>
                  <a:pt x="200" y="288"/>
                </a:lnTo>
                <a:lnTo>
                  <a:pt x="206" y="306"/>
                </a:lnTo>
                <a:lnTo>
                  <a:pt x="208" y="328"/>
                </a:lnTo>
                <a:lnTo>
                  <a:pt x="214" y="330"/>
                </a:lnTo>
                <a:lnTo>
                  <a:pt x="222" y="334"/>
                </a:lnTo>
                <a:lnTo>
                  <a:pt x="222" y="348"/>
                </a:lnTo>
                <a:lnTo>
                  <a:pt x="218" y="368"/>
                </a:lnTo>
                <a:lnTo>
                  <a:pt x="214" y="380"/>
                </a:lnTo>
                <a:lnTo>
                  <a:pt x="216" y="398"/>
                </a:lnTo>
                <a:lnTo>
                  <a:pt x="184" y="362"/>
                </a:lnTo>
                <a:lnTo>
                  <a:pt x="170" y="356"/>
                </a:lnTo>
                <a:lnTo>
                  <a:pt x="180" y="376"/>
                </a:lnTo>
                <a:lnTo>
                  <a:pt x="192" y="396"/>
                </a:lnTo>
                <a:lnTo>
                  <a:pt x="190" y="408"/>
                </a:lnTo>
                <a:lnTo>
                  <a:pt x="164" y="392"/>
                </a:lnTo>
                <a:lnTo>
                  <a:pt x="136" y="364"/>
                </a:lnTo>
                <a:lnTo>
                  <a:pt x="140" y="354"/>
                </a:lnTo>
                <a:lnTo>
                  <a:pt x="136" y="350"/>
                </a:lnTo>
                <a:lnTo>
                  <a:pt x="128" y="340"/>
                </a:lnTo>
                <a:lnTo>
                  <a:pt x="122" y="322"/>
                </a:lnTo>
                <a:lnTo>
                  <a:pt x="92" y="322"/>
                </a:lnTo>
                <a:lnTo>
                  <a:pt x="76" y="328"/>
                </a:lnTo>
                <a:lnTo>
                  <a:pt x="70" y="324"/>
                </a:lnTo>
                <a:lnTo>
                  <a:pt x="66" y="320"/>
                </a:lnTo>
                <a:lnTo>
                  <a:pt x="64" y="314"/>
                </a:lnTo>
                <a:lnTo>
                  <a:pt x="68" y="308"/>
                </a:lnTo>
                <a:lnTo>
                  <a:pt x="72" y="302"/>
                </a:lnTo>
                <a:lnTo>
                  <a:pt x="78" y="298"/>
                </a:lnTo>
                <a:lnTo>
                  <a:pt x="86" y="294"/>
                </a:lnTo>
                <a:lnTo>
                  <a:pt x="96" y="298"/>
                </a:lnTo>
                <a:lnTo>
                  <a:pt x="116" y="298"/>
                </a:lnTo>
                <a:lnTo>
                  <a:pt x="132" y="296"/>
                </a:lnTo>
                <a:lnTo>
                  <a:pt x="126" y="280"/>
                </a:lnTo>
                <a:lnTo>
                  <a:pt x="142" y="266"/>
                </a:lnTo>
                <a:lnTo>
                  <a:pt x="148" y="256"/>
                </a:lnTo>
                <a:lnTo>
                  <a:pt x="160" y="254"/>
                </a:lnTo>
                <a:lnTo>
                  <a:pt x="158" y="224"/>
                </a:lnTo>
                <a:lnTo>
                  <a:pt x="148" y="206"/>
                </a:lnTo>
                <a:lnTo>
                  <a:pt x="128" y="194"/>
                </a:lnTo>
                <a:lnTo>
                  <a:pt x="138" y="188"/>
                </a:lnTo>
                <a:lnTo>
                  <a:pt x="134" y="170"/>
                </a:lnTo>
                <a:lnTo>
                  <a:pt x="130" y="158"/>
                </a:lnTo>
                <a:lnTo>
                  <a:pt x="132" y="142"/>
                </a:lnTo>
                <a:lnTo>
                  <a:pt x="126" y="144"/>
                </a:lnTo>
                <a:lnTo>
                  <a:pt x="118" y="134"/>
                </a:lnTo>
                <a:lnTo>
                  <a:pt x="110" y="134"/>
                </a:lnTo>
                <a:lnTo>
                  <a:pt x="118" y="152"/>
                </a:lnTo>
                <a:lnTo>
                  <a:pt x="112" y="156"/>
                </a:lnTo>
                <a:lnTo>
                  <a:pt x="102" y="156"/>
                </a:lnTo>
                <a:lnTo>
                  <a:pt x="84" y="148"/>
                </a:lnTo>
                <a:lnTo>
                  <a:pt x="86" y="154"/>
                </a:lnTo>
                <a:lnTo>
                  <a:pt x="60" y="144"/>
                </a:lnTo>
                <a:lnTo>
                  <a:pt x="46" y="140"/>
                </a:lnTo>
                <a:lnTo>
                  <a:pt x="34" y="138"/>
                </a:lnTo>
                <a:lnTo>
                  <a:pt x="28" y="128"/>
                </a:lnTo>
                <a:lnTo>
                  <a:pt x="34" y="120"/>
                </a:lnTo>
                <a:lnTo>
                  <a:pt x="20" y="122"/>
                </a:lnTo>
                <a:lnTo>
                  <a:pt x="12" y="120"/>
                </a:lnTo>
                <a:lnTo>
                  <a:pt x="8" y="118"/>
                </a:lnTo>
                <a:lnTo>
                  <a:pt x="6" y="114"/>
                </a:lnTo>
                <a:lnTo>
                  <a:pt x="4" y="102"/>
                </a:lnTo>
                <a:lnTo>
                  <a:pt x="4" y="94"/>
                </a:lnTo>
                <a:lnTo>
                  <a:pt x="20" y="100"/>
                </a:lnTo>
                <a:lnTo>
                  <a:pt x="28" y="100"/>
                </a:lnTo>
                <a:lnTo>
                  <a:pt x="0" y="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ltGray">
          <a:xfrm>
            <a:off x="2469210" y="1995508"/>
            <a:ext cx="66624" cy="8096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12"/>
              </a:cxn>
              <a:cxn ang="0">
                <a:pos x="4" y="22"/>
              </a:cxn>
              <a:cxn ang="0">
                <a:pos x="0" y="30"/>
              </a:cxn>
              <a:cxn ang="0">
                <a:pos x="8" y="40"/>
              </a:cxn>
              <a:cxn ang="0">
                <a:pos x="20" y="36"/>
              </a:cxn>
              <a:cxn ang="0">
                <a:pos x="42" y="44"/>
              </a:cxn>
              <a:cxn ang="0">
                <a:pos x="40" y="18"/>
              </a:cxn>
              <a:cxn ang="0">
                <a:pos x="34" y="10"/>
              </a:cxn>
              <a:cxn ang="0">
                <a:pos x="18" y="6"/>
              </a:cxn>
              <a:cxn ang="0">
                <a:pos x="8" y="0"/>
              </a:cxn>
            </a:cxnLst>
            <a:rect l="0" t="0" r="r" b="b"/>
            <a:pathLst>
              <a:path w="43" h="45">
                <a:moveTo>
                  <a:pt x="8" y="0"/>
                </a:moveTo>
                <a:lnTo>
                  <a:pt x="2" y="12"/>
                </a:lnTo>
                <a:lnTo>
                  <a:pt x="4" y="22"/>
                </a:lnTo>
                <a:lnTo>
                  <a:pt x="0" y="30"/>
                </a:lnTo>
                <a:lnTo>
                  <a:pt x="8" y="40"/>
                </a:lnTo>
                <a:lnTo>
                  <a:pt x="20" y="36"/>
                </a:lnTo>
                <a:lnTo>
                  <a:pt x="42" y="44"/>
                </a:lnTo>
                <a:lnTo>
                  <a:pt x="40" y="18"/>
                </a:lnTo>
                <a:lnTo>
                  <a:pt x="34" y="10"/>
                </a:lnTo>
                <a:lnTo>
                  <a:pt x="18" y="6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ltGray">
          <a:xfrm>
            <a:off x="2424279" y="2335231"/>
            <a:ext cx="43383" cy="60325"/>
          </a:xfrm>
          <a:custGeom>
            <a:avLst/>
            <a:gdLst/>
            <a:ahLst/>
            <a:cxnLst>
              <a:cxn ang="0">
                <a:pos x="28" y="8"/>
              </a:cxn>
              <a:cxn ang="0">
                <a:pos x="22" y="2"/>
              </a:cxn>
              <a:cxn ang="0">
                <a:pos x="16" y="0"/>
              </a:cxn>
              <a:cxn ang="0">
                <a:pos x="12" y="2"/>
              </a:cxn>
              <a:cxn ang="0">
                <a:pos x="0" y="18"/>
              </a:cxn>
              <a:cxn ang="0">
                <a:pos x="0" y="30"/>
              </a:cxn>
              <a:cxn ang="0">
                <a:pos x="14" y="32"/>
              </a:cxn>
              <a:cxn ang="0">
                <a:pos x="22" y="22"/>
              </a:cxn>
              <a:cxn ang="0">
                <a:pos x="28" y="8"/>
              </a:cxn>
            </a:cxnLst>
            <a:rect l="0" t="0" r="r" b="b"/>
            <a:pathLst>
              <a:path w="29" h="33">
                <a:moveTo>
                  <a:pt x="28" y="8"/>
                </a:moveTo>
                <a:lnTo>
                  <a:pt x="22" y="2"/>
                </a:lnTo>
                <a:lnTo>
                  <a:pt x="16" y="0"/>
                </a:lnTo>
                <a:lnTo>
                  <a:pt x="12" y="2"/>
                </a:lnTo>
                <a:lnTo>
                  <a:pt x="0" y="18"/>
                </a:lnTo>
                <a:lnTo>
                  <a:pt x="0" y="30"/>
                </a:lnTo>
                <a:lnTo>
                  <a:pt x="14" y="32"/>
                </a:lnTo>
                <a:lnTo>
                  <a:pt x="22" y="22"/>
                </a:lnTo>
                <a:lnTo>
                  <a:pt x="28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ltGray">
          <a:xfrm>
            <a:off x="2391741" y="2273320"/>
            <a:ext cx="37185" cy="285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" y="8"/>
              </a:cxn>
              <a:cxn ang="0">
                <a:pos x="0" y="14"/>
              </a:cxn>
              <a:cxn ang="0">
                <a:pos x="12" y="10"/>
              </a:cxn>
              <a:cxn ang="0">
                <a:pos x="22" y="0"/>
              </a:cxn>
            </a:cxnLst>
            <a:rect l="0" t="0" r="r" b="b"/>
            <a:pathLst>
              <a:path w="23" h="15">
                <a:moveTo>
                  <a:pt x="22" y="0"/>
                </a:moveTo>
                <a:lnTo>
                  <a:pt x="6" y="8"/>
                </a:lnTo>
                <a:lnTo>
                  <a:pt x="0" y="14"/>
                </a:lnTo>
                <a:lnTo>
                  <a:pt x="12" y="1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" name="Freeform 50"/>
          <p:cNvSpPr>
            <a:spLocks/>
          </p:cNvSpPr>
          <p:nvPr/>
        </p:nvSpPr>
        <p:spPr bwMode="ltGray">
          <a:xfrm>
            <a:off x="2198067" y="1895496"/>
            <a:ext cx="114655" cy="144461"/>
          </a:xfrm>
          <a:custGeom>
            <a:avLst/>
            <a:gdLst/>
            <a:ahLst/>
            <a:cxnLst>
              <a:cxn ang="0">
                <a:pos x="2" y="78"/>
              </a:cxn>
              <a:cxn ang="0">
                <a:pos x="16" y="66"/>
              </a:cxn>
              <a:cxn ang="0">
                <a:pos x="16" y="58"/>
              </a:cxn>
              <a:cxn ang="0">
                <a:pos x="10" y="50"/>
              </a:cxn>
              <a:cxn ang="0">
                <a:pos x="24" y="54"/>
              </a:cxn>
              <a:cxn ang="0">
                <a:pos x="36" y="60"/>
              </a:cxn>
              <a:cxn ang="0">
                <a:pos x="56" y="44"/>
              </a:cxn>
              <a:cxn ang="0">
                <a:pos x="74" y="26"/>
              </a:cxn>
              <a:cxn ang="0">
                <a:pos x="74" y="14"/>
              </a:cxn>
              <a:cxn ang="0">
                <a:pos x="60" y="12"/>
              </a:cxn>
              <a:cxn ang="0">
                <a:pos x="46" y="0"/>
              </a:cxn>
              <a:cxn ang="0">
                <a:pos x="28" y="0"/>
              </a:cxn>
              <a:cxn ang="0">
                <a:pos x="26" y="14"/>
              </a:cxn>
              <a:cxn ang="0">
                <a:pos x="16" y="12"/>
              </a:cxn>
              <a:cxn ang="0">
                <a:pos x="12" y="34"/>
              </a:cxn>
              <a:cxn ang="0">
                <a:pos x="2" y="50"/>
              </a:cxn>
              <a:cxn ang="0">
                <a:pos x="0" y="62"/>
              </a:cxn>
              <a:cxn ang="0">
                <a:pos x="2" y="78"/>
              </a:cxn>
            </a:cxnLst>
            <a:rect l="0" t="0" r="r" b="b"/>
            <a:pathLst>
              <a:path w="75" h="79">
                <a:moveTo>
                  <a:pt x="2" y="78"/>
                </a:moveTo>
                <a:lnTo>
                  <a:pt x="16" y="66"/>
                </a:lnTo>
                <a:lnTo>
                  <a:pt x="16" y="58"/>
                </a:lnTo>
                <a:lnTo>
                  <a:pt x="10" y="50"/>
                </a:lnTo>
                <a:lnTo>
                  <a:pt x="24" y="54"/>
                </a:lnTo>
                <a:lnTo>
                  <a:pt x="36" y="60"/>
                </a:lnTo>
                <a:lnTo>
                  <a:pt x="56" y="44"/>
                </a:lnTo>
                <a:lnTo>
                  <a:pt x="74" y="26"/>
                </a:lnTo>
                <a:lnTo>
                  <a:pt x="74" y="14"/>
                </a:lnTo>
                <a:lnTo>
                  <a:pt x="60" y="12"/>
                </a:lnTo>
                <a:lnTo>
                  <a:pt x="46" y="0"/>
                </a:lnTo>
                <a:lnTo>
                  <a:pt x="28" y="0"/>
                </a:lnTo>
                <a:lnTo>
                  <a:pt x="26" y="14"/>
                </a:lnTo>
                <a:lnTo>
                  <a:pt x="16" y="12"/>
                </a:lnTo>
                <a:lnTo>
                  <a:pt x="12" y="34"/>
                </a:lnTo>
                <a:lnTo>
                  <a:pt x="2" y="50"/>
                </a:lnTo>
                <a:lnTo>
                  <a:pt x="0" y="62"/>
                </a:lnTo>
                <a:lnTo>
                  <a:pt x="2" y="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ltGray">
          <a:xfrm>
            <a:off x="2077214" y="1881208"/>
            <a:ext cx="123952" cy="192087"/>
          </a:xfrm>
          <a:custGeom>
            <a:avLst/>
            <a:gdLst/>
            <a:ahLst/>
            <a:cxnLst>
              <a:cxn ang="0">
                <a:pos x="78" y="10"/>
              </a:cxn>
              <a:cxn ang="0">
                <a:pos x="74" y="10"/>
              </a:cxn>
              <a:cxn ang="0">
                <a:pos x="58" y="10"/>
              </a:cxn>
              <a:cxn ang="0">
                <a:pos x="54" y="4"/>
              </a:cxn>
              <a:cxn ang="0">
                <a:pos x="38" y="0"/>
              </a:cxn>
              <a:cxn ang="0">
                <a:pos x="36" y="32"/>
              </a:cxn>
              <a:cxn ang="0">
                <a:pos x="26" y="50"/>
              </a:cxn>
              <a:cxn ang="0">
                <a:pos x="20" y="42"/>
              </a:cxn>
              <a:cxn ang="0">
                <a:pos x="16" y="30"/>
              </a:cxn>
              <a:cxn ang="0">
                <a:pos x="6" y="30"/>
              </a:cxn>
              <a:cxn ang="0">
                <a:pos x="0" y="42"/>
              </a:cxn>
              <a:cxn ang="0">
                <a:pos x="0" y="52"/>
              </a:cxn>
              <a:cxn ang="0">
                <a:pos x="6" y="58"/>
              </a:cxn>
              <a:cxn ang="0">
                <a:pos x="16" y="76"/>
              </a:cxn>
              <a:cxn ang="0">
                <a:pos x="16" y="92"/>
              </a:cxn>
              <a:cxn ang="0">
                <a:pos x="20" y="104"/>
              </a:cxn>
              <a:cxn ang="0">
                <a:pos x="30" y="98"/>
              </a:cxn>
              <a:cxn ang="0">
                <a:pos x="28" y="88"/>
              </a:cxn>
              <a:cxn ang="0">
                <a:pos x="32" y="84"/>
              </a:cxn>
              <a:cxn ang="0">
                <a:pos x="36" y="94"/>
              </a:cxn>
              <a:cxn ang="0">
                <a:pos x="48" y="92"/>
              </a:cxn>
              <a:cxn ang="0">
                <a:pos x="58" y="88"/>
              </a:cxn>
              <a:cxn ang="0">
                <a:pos x="60" y="74"/>
              </a:cxn>
              <a:cxn ang="0">
                <a:pos x="68" y="68"/>
              </a:cxn>
              <a:cxn ang="0">
                <a:pos x="70" y="48"/>
              </a:cxn>
              <a:cxn ang="0">
                <a:pos x="64" y="42"/>
              </a:cxn>
              <a:cxn ang="0">
                <a:pos x="48" y="38"/>
              </a:cxn>
              <a:cxn ang="0">
                <a:pos x="64" y="32"/>
              </a:cxn>
              <a:cxn ang="0">
                <a:pos x="74" y="28"/>
              </a:cxn>
              <a:cxn ang="0">
                <a:pos x="74" y="20"/>
              </a:cxn>
              <a:cxn ang="0">
                <a:pos x="80" y="20"/>
              </a:cxn>
              <a:cxn ang="0">
                <a:pos x="78" y="10"/>
              </a:cxn>
            </a:cxnLst>
            <a:rect l="0" t="0" r="r" b="b"/>
            <a:pathLst>
              <a:path w="81" h="105">
                <a:moveTo>
                  <a:pt x="78" y="10"/>
                </a:moveTo>
                <a:lnTo>
                  <a:pt x="74" y="10"/>
                </a:lnTo>
                <a:lnTo>
                  <a:pt x="58" y="10"/>
                </a:lnTo>
                <a:lnTo>
                  <a:pt x="54" y="4"/>
                </a:lnTo>
                <a:lnTo>
                  <a:pt x="38" y="0"/>
                </a:lnTo>
                <a:lnTo>
                  <a:pt x="36" y="32"/>
                </a:lnTo>
                <a:lnTo>
                  <a:pt x="26" y="50"/>
                </a:lnTo>
                <a:lnTo>
                  <a:pt x="20" y="42"/>
                </a:lnTo>
                <a:lnTo>
                  <a:pt x="16" y="30"/>
                </a:lnTo>
                <a:lnTo>
                  <a:pt x="6" y="30"/>
                </a:lnTo>
                <a:lnTo>
                  <a:pt x="0" y="42"/>
                </a:lnTo>
                <a:lnTo>
                  <a:pt x="0" y="52"/>
                </a:lnTo>
                <a:lnTo>
                  <a:pt x="6" y="58"/>
                </a:lnTo>
                <a:lnTo>
                  <a:pt x="16" y="76"/>
                </a:lnTo>
                <a:lnTo>
                  <a:pt x="16" y="92"/>
                </a:lnTo>
                <a:lnTo>
                  <a:pt x="20" y="104"/>
                </a:lnTo>
                <a:lnTo>
                  <a:pt x="30" y="98"/>
                </a:lnTo>
                <a:lnTo>
                  <a:pt x="28" y="88"/>
                </a:lnTo>
                <a:lnTo>
                  <a:pt x="32" y="84"/>
                </a:lnTo>
                <a:lnTo>
                  <a:pt x="36" y="94"/>
                </a:lnTo>
                <a:lnTo>
                  <a:pt x="48" y="92"/>
                </a:lnTo>
                <a:lnTo>
                  <a:pt x="58" y="88"/>
                </a:lnTo>
                <a:lnTo>
                  <a:pt x="60" y="74"/>
                </a:lnTo>
                <a:lnTo>
                  <a:pt x="68" y="68"/>
                </a:lnTo>
                <a:lnTo>
                  <a:pt x="70" y="48"/>
                </a:lnTo>
                <a:lnTo>
                  <a:pt x="64" y="42"/>
                </a:lnTo>
                <a:lnTo>
                  <a:pt x="48" y="38"/>
                </a:lnTo>
                <a:lnTo>
                  <a:pt x="64" y="32"/>
                </a:lnTo>
                <a:lnTo>
                  <a:pt x="74" y="28"/>
                </a:lnTo>
                <a:lnTo>
                  <a:pt x="74" y="20"/>
                </a:lnTo>
                <a:lnTo>
                  <a:pt x="80" y="20"/>
                </a:lnTo>
                <a:lnTo>
                  <a:pt x="7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ltGray">
          <a:xfrm>
            <a:off x="2159332" y="2444769"/>
            <a:ext cx="136347" cy="131761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10"/>
              </a:cxn>
              <a:cxn ang="0">
                <a:pos x="52" y="14"/>
              </a:cxn>
              <a:cxn ang="0">
                <a:pos x="62" y="24"/>
              </a:cxn>
              <a:cxn ang="0">
                <a:pos x="70" y="32"/>
              </a:cxn>
              <a:cxn ang="0">
                <a:pos x="74" y="44"/>
              </a:cxn>
              <a:cxn ang="0">
                <a:pos x="72" y="56"/>
              </a:cxn>
              <a:cxn ang="0">
                <a:pos x="86" y="56"/>
              </a:cxn>
              <a:cxn ang="0">
                <a:pos x="78" y="72"/>
              </a:cxn>
              <a:cxn ang="0">
                <a:pos x="68" y="68"/>
              </a:cxn>
              <a:cxn ang="0">
                <a:pos x="58" y="68"/>
              </a:cxn>
              <a:cxn ang="0">
                <a:pos x="62" y="60"/>
              </a:cxn>
              <a:cxn ang="0">
                <a:pos x="56" y="60"/>
              </a:cxn>
              <a:cxn ang="0">
                <a:pos x="56" y="54"/>
              </a:cxn>
              <a:cxn ang="0">
                <a:pos x="50" y="52"/>
              </a:cxn>
              <a:cxn ang="0">
                <a:pos x="42" y="66"/>
              </a:cxn>
              <a:cxn ang="0">
                <a:pos x="34" y="62"/>
              </a:cxn>
              <a:cxn ang="0">
                <a:pos x="34" y="66"/>
              </a:cxn>
              <a:cxn ang="0">
                <a:pos x="32" y="70"/>
              </a:cxn>
              <a:cxn ang="0">
                <a:pos x="28" y="72"/>
              </a:cxn>
              <a:cxn ang="0">
                <a:pos x="20" y="66"/>
              </a:cxn>
              <a:cxn ang="0">
                <a:pos x="16" y="60"/>
              </a:cxn>
              <a:cxn ang="0">
                <a:pos x="8" y="60"/>
              </a:cxn>
              <a:cxn ang="0">
                <a:pos x="6" y="62"/>
              </a:cxn>
              <a:cxn ang="0">
                <a:pos x="0" y="62"/>
              </a:cxn>
              <a:cxn ang="0">
                <a:pos x="0" y="56"/>
              </a:cxn>
              <a:cxn ang="0">
                <a:pos x="2" y="54"/>
              </a:cxn>
              <a:cxn ang="0">
                <a:pos x="8" y="50"/>
              </a:cxn>
              <a:cxn ang="0">
                <a:pos x="20" y="40"/>
              </a:cxn>
              <a:cxn ang="0">
                <a:pos x="24" y="32"/>
              </a:cxn>
              <a:cxn ang="0">
                <a:pos x="30" y="16"/>
              </a:cxn>
              <a:cxn ang="0">
                <a:pos x="46" y="0"/>
              </a:cxn>
            </a:cxnLst>
            <a:rect l="0" t="0" r="r" b="b"/>
            <a:pathLst>
              <a:path w="87" h="73">
                <a:moveTo>
                  <a:pt x="46" y="0"/>
                </a:moveTo>
                <a:lnTo>
                  <a:pt x="46" y="10"/>
                </a:lnTo>
                <a:lnTo>
                  <a:pt x="52" y="14"/>
                </a:lnTo>
                <a:lnTo>
                  <a:pt x="62" y="24"/>
                </a:lnTo>
                <a:lnTo>
                  <a:pt x="70" y="32"/>
                </a:lnTo>
                <a:lnTo>
                  <a:pt x="74" y="44"/>
                </a:lnTo>
                <a:lnTo>
                  <a:pt x="72" y="56"/>
                </a:lnTo>
                <a:lnTo>
                  <a:pt x="86" y="56"/>
                </a:lnTo>
                <a:lnTo>
                  <a:pt x="78" y="72"/>
                </a:lnTo>
                <a:lnTo>
                  <a:pt x="68" y="68"/>
                </a:lnTo>
                <a:lnTo>
                  <a:pt x="58" y="68"/>
                </a:lnTo>
                <a:lnTo>
                  <a:pt x="62" y="60"/>
                </a:lnTo>
                <a:lnTo>
                  <a:pt x="56" y="60"/>
                </a:lnTo>
                <a:lnTo>
                  <a:pt x="56" y="54"/>
                </a:lnTo>
                <a:lnTo>
                  <a:pt x="50" y="52"/>
                </a:lnTo>
                <a:lnTo>
                  <a:pt x="42" y="66"/>
                </a:lnTo>
                <a:lnTo>
                  <a:pt x="34" y="62"/>
                </a:lnTo>
                <a:lnTo>
                  <a:pt x="34" y="66"/>
                </a:lnTo>
                <a:lnTo>
                  <a:pt x="32" y="70"/>
                </a:lnTo>
                <a:lnTo>
                  <a:pt x="28" y="72"/>
                </a:lnTo>
                <a:lnTo>
                  <a:pt x="20" y="66"/>
                </a:lnTo>
                <a:lnTo>
                  <a:pt x="16" y="60"/>
                </a:lnTo>
                <a:lnTo>
                  <a:pt x="8" y="60"/>
                </a:lnTo>
                <a:lnTo>
                  <a:pt x="6" y="62"/>
                </a:lnTo>
                <a:lnTo>
                  <a:pt x="0" y="62"/>
                </a:lnTo>
                <a:lnTo>
                  <a:pt x="0" y="56"/>
                </a:lnTo>
                <a:lnTo>
                  <a:pt x="2" y="54"/>
                </a:lnTo>
                <a:lnTo>
                  <a:pt x="8" y="50"/>
                </a:lnTo>
                <a:lnTo>
                  <a:pt x="20" y="40"/>
                </a:lnTo>
                <a:lnTo>
                  <a:pt x="24" y="32"/>
                </a:lnTo>
                <a:lnTo>
                  <a:pt x="30" y="16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ltGray">
          <a:xfrm>
            <a:off x="2210462" y="2597168"/>
            <a:ext cx="37185" cy="36512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10" y="0"/>
              </a:cxn>
              <a:cxn ang="0">
                <a:pos x="4" y="6"/>
              </a:cxn>
              <a:cxn ang="0">
                <a:pos x="0" y="14"/>
              </a:cxn>
              <a:cxn ang="0">
                <a:pos x="4" y="20"/>
              </a:cxn>
              <a:cxn ang="0">
                <a:pos x="14" y="18"/>
              </a:cxn>
              <a:cxn ang="0">
                <a:pos x="24" y="2"/>
              </a:cxn>
            </a:cxnLst>
            <a:rect l="0" t="0" r="r" b="b"/>
            <a:pathLst>
              <a:path w="25" h="21">
                <a:moveTo>
                  <a:pt x="24" y="2"/>
                </a:moveTo>
                <a:lnTo>
                  <a:pt x="10" y="0"/>
                </a:lnTo>
                <a:lnTo>
                  <a:pt x="4" y="6"/>
                </a:lnTo>
                <a:lnTo>
                  <a:pt x="0" y="14"/>
                </a:lnTo>
                <a:lnTo>
                  <a:pt x="4" y="20"/>
                </a:lnTo>
                <a:lnTo>
                  <a:pt x="14" y="18"/>
                </a:lnTo>
                <a:lnTo>
                  <a:pt x="2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ltGray">
          <a:xfrm>
            <a:off x="2114400" y="2044721"/>
            <a:ext cx="94513" cy="161924"/>
          </a:xfrm>
          <a:custGeom>
            <a:avLst/>
            <a:gdLst/>
            <a:ahLst/>
            <a:cxnLst>
              <a:cxn ang="0">
                <a:pos x="30" y="88"/>
              </a:cxn>
              <a:cxn ang="0">
                <a:pos x="50" y="74"/>
              </a:cxn>
              <a:cxn ang="0">
                <a:pos x="50" y="64"/>
              </a:cxn>
              <a:cxn ang="0">
                <a:pos x="56" y="66"/>
              </a:cxn>
              <a:cxn ang="0">
                <a:pos x="50" y="42"/>
              </a:cxn>
              <a:cxn ang="0">
                <a:pos x="60" y="36"/>
              </a:cxn>
              <a:cxn ang="0">
                <a:pos x="58" y="10"/>
              </a:cxn>
              <a:cxn ang="0">
                <a:pos x="52" y="0"/>
              </a:cxn>
              <a:cxn ang="0">
                <a:pos x="30" y="6"/>
              </a:cxn>
              <a:cxn ang="0">
                <a:pos x="36" y="8"/>
              </a:cxn>
              <a:cxn ang="0">
                <a:pos x="30" y="22"/>
              </a:cxn>
              <a:cxn ang="0">
                <a:pos x="26" y="14"/>
              </a:cxn>
              <a:cxn ang="0">
                <a:pos x="22" y="16"/>
              </a:cxn>
              <a:cxn ang="0">
                <a:pos x="14" y="26"/>
              </a:cxn>
              <a:cxn ang="0">
                <a:pos x="10" y="38"/>
              </a:cxn>
              <a:cxn ang="0">
                <a:pos x="12" y="42"/>
              </a:cxn>
              <a:cxn ang="0">
                <a:pos x="2" y="52"/>
              </a:cxn>
              <a:cxn ang="0">
                <a:pos x="0" y="68"/>
              </a:cxn>
              <a:cxn ang="0">
                <a:pos x="12" y="82"/>
              </a:cxn>
              <a:cxn ang="0">
                <a:pos x="30" y="88"/>
              </a:cxn>
            </a:cxnLst>
            <a:rect l="0" t="0" r="r" b="b"/>
            <a:pathLst>
              <a:path w="61" h="89">
                <a:moveTo>
                  <a:pt x="30" y="88"/>
                </a:moveTo>
                <a:lnTo>
                  <a:pt x="50" y="74"/>
                </a:lnTo>
                <a:lnTo>
                  <a:pt x="50" y="64"/>
                </a:lnTo>
                <a:lnTo>
                  <a:pt x="56" y="66"/>
                </a:lnTo>
                <a:lnTo>
                  <a:pt x="50" y="42"/>
                </a:lnTo>
                <a:lnTo>
                  <a:pt x="60" y="36"/>
                </a:lnTo>
                <a:lnTo>
                  <a:pt x="58" y="10"/>
                </a:lnTo>
                <a:lnTo>
                  <a:pt x="52" y="0"/>
                </a:lnTo>
                <a:lnTo>
                  <a:pt x="30" y="6"/>
                </a:lnTo>
                <a:lnTo>
                  <a:pt x="36" y="8"/>
                </a:lnTo>
                <a:lnTo>
                  <a:pt x="30" y="22"/>
                </a:lnTo>
                <a:lnTo>
                  <a:pt x="26" y="14"/>
                </a:lnTo>
                <a:lnTo>
                  <a:pt x="22" y="16"/>
                </a:lnTo>
                <a:lnTo>
                  <a:pt x="14" y="26"/>
                </a:lnTo>
                <a:lnTo>
                  <a:pt x="10" y="38"/>
                </a:lnTo>
                <a:lnTo>
                  <a:pt x="12" y="42"/>
                </a:lnTo>
                <a:lnTo>
                  <a:pt x="2" y="52"/>
                </a:lnTo>
                <a:lnTo>
                  <a:pt x="0" y="68"/>
                </a:lnTo>
                <a:lnTo>
                  <a:pt x="12" y="82"/>
                </a:lnTo>
                <a:lnTo>
                  <a:pt x="30" y="8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ltGray">
          <a:xfrm>
            <a:off x="2032281" y="2154257"/>
            <a:ext cx="72822" cy="100013"/>
          </a:xfrm>
          <a:custGeom>
            <a:avLst/>
            <a:gdLst/>
            <a:ahLst/>
            <a:cxnLst>
              <a:cxn ang="0">
                <a:pos x="34" y="54"/>
              </a:cxn>
              <a:cxn ang="0">
                <a:pos x="44" y="40"/>
              </a:cxn>
              <a:cxn ang="0">
                <a:pos x="46" y="26"/>
              </a:cxn>
              <a:cxn ang="0">
                <a:pos x="38" y="14"/>
              </a:cxn>
              <a:cxn ang="0">
                <a:pos x="36" y="0"/>
              </a:cxn>
              <a:cxn ang="0">
                <a:pos x="26" y="6"/>
              </a:cxn>
              <a:cxn ang="0">
                <a:pos x="26" y="18"/>
              </a:cxn>
              <a:cxn ang="0">
                <a:pos x="10" y="28"/>
              </a:cxn>
              <a:cxn ang="0">
                <a:pos x="0" y="28"/>
              </a:cxn>
              <a:cxn ang="0">
                <a:pos x="2" y="34"/>
              </a:cxn>
              <a:cxn ang="0">
                <a:pos x="16" y="48"/>
              </a:cxn>
              <a:cxn ang="0">
                <a:pos x="34" y="54"/>
              </a:cxn>
            </a:cxnLst>
            <a:rect l="0" t="0" r="r" b="b"/>
            <a:pathLst>
              <a:path w="47" h="55">
                <a:moveTo>
                  <a:pt x="34" y="54"/>
                </a:moveTo>
                <a:lnTo>
                  <a:pt x="44" y="40"/>
                </a:lnTo>
                <a:lnTo>
                  <a:pt x="46" y="26"/>
                </a:lnTo>
                <a:lnTo>
                  <a:pt x="38" y="14"/>
                </a:lnTo>
                <a:lnTo>
                  <a:pt x="36" y="0"/>
                </a:lnTo>
                <a:lnTo>
                  <a:pt x="26" y="6"/>
                </a:lnTo>
                <a:lnTo>
                  <a:pt x="26" y="18"/>
                </a:lnTo>
                <a:lnTo>
                  <a:pt x="10" y="28"/>
                </a:lnTo>
                <a:lnTo>
                  <a:pt x="0" y="28"/>
                </a:lnTo>
                <a:lnTo>
                  <a:pt x="2" y="34"/>
                </a:lnTo>
                <a:lnTo>
                  <a:pt x="16" y="48"/>
                </a:lnTo>
                <a:lnTo>
                  <a:pt x="34" y="5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ltGray">
          <a:xfrm>
            <a:off x="1730150" y="1839933"/>
            <a:ext cx="300582" cy="358773"/>
          </a:xfrm>
          <a:custGeom>
            <a:avLst/>
            <a:gdLst/>
            <a:ahLst/>
            <a:cxnLst>
              <a:cxn ang="0">
                <a:pos x="178" y="98"/>
              </a:cxn>
              <a:cxn ang="0">
                <a:pos x="194" y="50"/>
              </a:cxn>
              <a:cxn ang="0">
                <a:pos x="172" y="20"/>
              </a:cxn>
              <a:cxn ang="0">
                <a:pos x="164" y="36"/>
              </a:cxn>
              <a:cxn ang="0">
                <a:pos x="154" y="86"/>
              </a:cxn>
              <a:cxn ang="0">
                <a:pos x="140" y="88"/>
              </a:cxn>
              <a:cxn ang="0">
                <a:pos x="148" y="48"/>
              </a:cxn>
              <a:cxn ang="0">
                <a:pos x="134" y="54"/>
              </a:cxn>
              <a:cxn ang="0">
                <a:pos x="118" y="46"/>
              </a:cxn>
              <a:cxn ang="0">
                <a:pos x="122" y="34"/>
              </a:cxn>
              <a:cxn ang="0">
                <a:pos x="112" y="16"/>
              </a:cxn>
              <a:cxn ang="0">
                <a:pos x="96" y="32"/>
              </a:cxn>
              <a:cxn ang="0">
                <a:pos x="100" y="12"/>
              </a:cxn>
              <a:cxn ang="0">
                <a:pos x="88" y="4"/>
              </a:cxn>
              <a:cxn ang="0">
                <a:pos x="38" y="24"/>
              </a:cxn>
              <a:cxn ang="0">
                <a:pos x="10" y="46"/>
              </a:cxn>
              <a:cxn ang="0">
                <a:pos x="24" y="64"/>
              </a:cxn>
              <a:cxn ang="0">
                <a:pos x="16" y="72"/>
              </a:cxn>
              <a:cxn ang="0">
                <a:pos x="8" y="86"/>
              </a:cxn>
              <a:cxn ang="0">
                <a:pos x="12" y="96"/>
              </a:cxn>
              <a:cxn ang="0">
                <a:pos x="60" y="106"/>
              </a:cxn>
              <a:cxn ang="0">
                <a:pos x="74" y="128"/>
              </a:cxn>
              <a:cxn ang="0">
                <a:pos x="36" y="110"/>
              </a:cxn>
              <a:cxn ang="0">
                <a:pos x="2" y="122"/>
              </a:cxn>
              <a:cxn ang="0">
                <a:pos x="2" y="140"/>
              </a:cxn>
              <a:cxn ang="0">
                <a:pos x="18" y="150"/>
              </a:cxn>
              <a:cxn ang="0">
                <a:pos x="28" y="156"/>
              </a:cxn>
              <a:cxn ang="0">
                <a:pos x="20" y="168"/>
              </a:cxn>
              <a:cxn ang="0">
                <a:pos x="22" y="186"/>
              </a:cxn>
              <a:cxn ang="0">
                <a:pos x="56" y="192"/>
              </a:cxn>
              <a:cxn ang="0">
                <a:pos x="96" y="180"/>
              </a:cxn>
              <a:cxn ang="0">
                <a:pos x="116" y="178"/>
              </a:cxn>
              <a:cxn ang="0">
                <a:pos x="126" y="192"/>
              </a:cxn>
              <a:cxn ang="0">
                <a:pos x="140" y="198"/>
              </a:cxn>
              <a:cxn ang="0">
                <a:pos x="166" y="192"/>
              </a:cxn>
              <a:cxn ang="0">
                <a:pos x="170" y="178"/>
              </a:cxn>
              <a:cxn ang="0">
                <a:pos x="158" y="170"/>
              </a:cxn>
              <a:cxn ang="0">
                <a:pos x="180" y="176"/>
              </a:cxn>
              <a:cxn ang="0">
                <a:pos x="194" y="170"/>
              </a:cxn>
              <a:cxn ang="0">
                <a:pos x="184" y="150"/>
              </a:cxn>
              <a:cxn ang="0">
                <a:pos x="174" y="132"/>
              </a:cxn>
              <a:cxn ang="0">
                <a:pos x="180" y="104"/>
              </a:cxn>
            </a:cxnLst>
            <a:rect l="0" t="0" r="r" b="b"/>
            <a:pathLst>
              <a:path w="195" h="199">
                <a:moveTo>
                  <a:pt x="180" y="104"/>
                </a:moveTo>
                <a:lnTo>
                  <a:pt x="178" y="98"/>
                </a:lnTo>
                <a:lnTo>
                  <a:pt x="178" y="86"/>
                </a:lnTo>
                <a:lnTo>
                  <a:pt x="194" y="50"/>
                </a:lnTo>
                <a:lnTo>
                  <a:pt x="188" y="30"/>
                </a:lnTo>
                <a:lnTo>
                  <a:pt x="172" y="20"/>
                </a:lnTo>
                <a:lnTo>
                  <a:pt x="168" y="28"/>
                </a:lnTo>
                <a:lnTo>
                  <a:pt x="164" y="36"/>
                </a:lnTo>
                <a:lnTo>
                  <a:pt x="160" y="50"/>
                </a:lnTo>
                <a:lnTo>
                  <a:pt x="154" y="86"/>
                </a:lnTo>
                <a:lnTo>
                  <a:pt x="144" y="94"/>
                </a:lnTo>
                <a:lnTo>
                  <a:pt x="140" y="88"/>
                </a:lnTo>
                <a:lnTo>
                  <a:pt x="140" y="74"/>
                </a:lnTo>
                <a:lnTo>
                  <a:pt x="148" y="48"/>
                </a:lnTo>
                <a:lnTo>
                  <a:pt x="144" y="30"/>
                </a:lnTo>
                <a:lnTo>
                  <a:pt x="134" y="54"/>
                </a:lnTo>
                <a:lnTo>
                  <a:pt x="112" y="48"/>
                </a:lnTo>
                <a:lnTo>
                  <a:pt x="118" y="46"/>
                </a:lnTo>
                <a:lnTo>
                  <a:pt x="122" y="42"/>
                </a:lnTo>
                <a:lnTo>
                  <a:pt x="122" y="34"/>
                </a:lnTo>
                <a:lnTo>
                  <a:pt x="116" y="20"/>
                </a:lnTo>
                <a:lnTo>
                  <a:pt x="112" y="16"/>
                </a:lnTo>
                <a:lnTo>
                  <a:pt x="108" y="18"/>
                </a:lnTo>
                <a:lnTo>
                  <a:pt x="96" y="32"/>
                </a:lnTo>
                <a:lnTo>
                  <a:pt x="90" y="28"/>
                </a:lnTo>
                <a:lnTo>
                  <a:pt x="100" y="12"/>
                </a:lnTo>
                <a:lnTo>
                  <a:pt x="104" y="0"/>
                </a:lnTo>
                <a:lnTo>
                  <a:pt x="88" y="4"/>
                </a:lnTo>
                <a:lnTo>
                  <a:pt x="64" y="12"/>
                </a:lnTo>
                <a:lnTo>
                  <a:pt x="38" y="24"/>
                </a:lnTo>
                <a:lnTo>
                  <a:pt x="34" y="34"/>
                </a:lnTo>
                <a:lnTo>
                  <a:pt x="10" y="46"/>
                </a:lnTo>
                <a:lnTo>
                  <a:pt x="18" y="56"/>
                </a:lnTo>
                <a:lnTo>
                  <a:pt x="24" y="64"/>
                </a:lnTo>
                <a:lnTo>
                  <a:pt x="44" y="66"/>
                </a:lnTo>
                <a:lnTo>
                  <a:pt x="16" y="72"/>
                </a:lnTo>
                <a:lnTo>
                  <a:pt x="10" y="76"/>
                </a:lnTo>
                <a:lnTo>
                  <a:pt x="8" y="86"/>
                </a:lnTo>
                <a:lnTo>
                  <a:pt x="8" y="92"/>
                </a:lnTo>
                <a:lnTo>
                  <a:pt x="12" y="96"/>
                </a:lnTo>
                <a:lnTo>
                  <a:pt x="46" y="102"/>
                </a:lnTo>
                <a:lnTo>
                  <a:pt x="60" y="106"/>
                </a:lnTo>
                <a:lnTo>
                  <a:pt x="68" y="112"/>
                </a:lnTo>
                <a:lnTo>
                  <a:pt x="74" y="128"/>
                </a:lnTo>
                <a:lnTo>
                  <a:pt x="50" y="120"/>
                </a:lnTo>
                <a:lnTo>
                  <a:pt x="36" y="110"/>
                </a:lnTo>
                <a:lnTo>
                  <a:pt x="8" y="112"/>
                </a:lnTo>
                <a:lnTo>
                  <a:pt x="2" y="122"/>
                </a:lnTo>
                <a:lnTo>
                  <a:pt x="0" y="130"/>
                </a:lnTo>
                <a:lnTo>
                  <a:pt x="2" y="140"/>
                </a:lnTo>
                <a:lnTo>
                  <a:pt x="10" y="148"/>
                </a:lnTo>
                <a:lnTo>
                  <a:pt x="18" y="150"/>
                </a:lnTo>
                <a:lnTo>
                  <a:pt x="28" y="154"/>
                </a:lnTo>
                <a:lnTo>
                  <a:pt x="28" y="156"/>
                </a:lnTo>
                <a:lnTo>
                  <a:pt x="26" y="158"/>
                </a:lnTo>
                <a:lnTo>
                  <a:pt x="20" y="168"/>
                </a:lnTo>
                <a:lnTo>
                  <a:pt x="20" y="182"/>
                </a:lnTo>
                <a:lnTo>
                  <a:pt x="22" y="186"/>
                </a:lnTo>
                <a:lnTo>
                  <a:pt x="42" y="186"/>
                </a:lnTo>
                <a:lnTo>
                  <a:pt x="56" y="192"/>
                </a:lnTo>
                <a:lnTo>
                  <a:pt x="84" y="180"/>
                </a:lnTo>
                <a:lnTo>
                  <a:pt x="96" y="180"/>
                </a:lnTo>
                <a:lnTo>
                  <a:pt x="116" y="170"/>
                </a:lnTo>
                <a:lnTo>
                  <a:pt x="116" y="178"/>
                </a:lnTo>
                <a:lnTo>
                  <a:pt x="128" y="182"/>
                </a:lnTo>
                <a:lnTo>
                  <a:pt x="126" y="192"/>
                </a:lnTo>
                <a:lnTo>
                  <a:pt x="134" y="196"/>
                </a:lnTo>
                <a:lnTo>
                  <a:pt x="140" y="198"/>
                </a:lnTo>
                <a:lnTo>
                  <a:pt x="150" y="198"/>
                </a:lnTo>
                <a:lnTo>
                  <a:pt x="166" y="192"/>
                </a:lnTo>
                <a:lnTo>
                  <a:pt x="170" y="190"/>
                </a:lnTo>
                <a:lnTo>
                  <a:pt x="170" y="178"/>
                </a:lnTo>
                <a:lnTo>
                  <a:pt x="154" y="178"/>
                </a:lnTo>
                <a:lnTo>
                  <a:pt x="158" y="170"/>
                </a:lnTo>
                <a:lnTo>
                  <a:pt x="174" y="166"/>
                </a:lnTo>
                <a:lnTo>
                  <a:pt x="180" y="176"/>
                </a:lnTo>
                <a:lnTo>
                  <a:pt x="190" y="176"/>
                </a:lnTo>
                <a:lnTo>
                  <a:pt x="194" y="170"/>
                </a:lnTo>
                <a:lnTo>
                  <a:pt x="194" y="160"/>
                </a:lnTo>
                <a:lnTo>
                  <a:pt x="184" y="150"/>
                </a:lnTo>
                <a:lnTo>
                  <a:pt x="182" y="146"/>
                </a:lnTo>
                <a:lnTo>
                  <a:pt x="174" y="132"/>
                </a:lnTo>
                <a:lnTo>
                  <a:pt x="174" y="110"/>
                </a:lnTo>
                <a:lnTo>
                  <a:pt x="180" y="10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ltGray">
          <a:xfrm>
            <a:off x="2421180" y="1247799"/>
            <a:ext cx="619758" cy="573085"/>
          </a:xfrm>
          <a:custGeom>
            <a:avLst/>
            <a:gdLst/>
            <a:ahLst/>
            <a:cxnLst>
              <a:cxn ang="0">
                <a:pos x="140" y="32"/>
              </a:cxn>
              <a:cxn ang="0">
                <a:pos x="158" y="26"/>
              </a:cxn>
              <a:cxn ang="0">
                <a:pos x="176" y="40"/>
              </a:cxn>
              <a:cxn ang="0">
                <a:pos x="180" y="14"/>
              </a:cxn>
              <a:cxn ang="0">
                <a:pos x="210" y="28"/>
              </a:cxn>
              <a:cxn ang="0">
                <a:pos x="220" y="6"/>
              </a:cxn>
              <a:cxn ang="0">
                <a:pos x="238" y="8"/>
              </a:cxn>
              <a:cxn ang="0">
                <a:pos x="272" y="6"/>
              </a:cxn>
              <a:cxn ang="0">
                <a:pos x="292" y="0"/>
              </a:cxn>
              <a:cxn ang="0">
                <a:pos x="308" y="16"/>
              </a:cxn>
              <a:cxn ang="0">
                <a:pos x="350" y="18"/>
              </a:cxn>
              <a:cxn ang="0">
                <a:pos x="376" y="40"/>
              </a:cxn>
              <a:cxn ang="0">
                <a:pos x="392" y="68"/>
              </a:cxn>
              <a:cxn ang="0">
                <a:pos x="402" y="86"/>
              </a:cxn>
              <a:cxn ang="0">
                <a:pos x="322" y="120"/>
              </a:cxn>
              <a:cxn ang="0">
                <a:pos x="314" y="138"/>
              </a:cxn>
              <a:cxn ang="0">
                <a:pos x="250" y="180"/>
              </a:cxn>
              <a:cxn ang="0">
                <a:pos x="224" y="190"/>
              </a:cxn>
              <a:cxn ang="0">
                <a:pos x="214" y="200"/>
              </a:cxn>
              <a:cxn ang="0">
                <a:pos x="192" y="220"/>
              </a:cxn>
              <a:cxn ang="0">
                <a:pos x="156" y="252"/>
              </a:cxn>
              <a:cxn ang="0">
                <a:pos x="138" y="266"/>
              </a:cxn>
              <a:cxn ang="0">
                <a:pos x="102" y="266"/>
              </a:cxn>
              <a:cxn ang="0">
                <a:pos x="100" y="272"/>
              </a:cxn>
              <a:cxn ang="0">
                <a:pos x="120" y="294"/>
              </a:cxn>
              <a:cxn ang="0">
                <a:pos x="110" y="312"/>
              </a:cxn>
              <a:cxn ang="0">
                <a:pos x="72" y="304"/>
              </a:cxn>
              <a:cxn ang="0">
                <a:pos x="38" y="300"/>
              </a:cxn>
              <a:cxn ang="0">
                <a:pos x="20" y="296"/>
              </a:cxn>
              <a:cxn ang="0">
                <a:pos x="4" y="270"/>
              </a:cxn>
              <a:cxn ang="0">
                <a:pos x="38" y="260"/>
              </a:cxn>
              <a:cxn ang="0">
                <a:pos x="40" y="234"/>
              </a:cxn>
              <a:cxn ang="0">
                <a:pos x="58" y="232"/>
              </a:cxn>
              <a:cxn ang="0">
                <a:pos x="68" y="246"/>
              </a:cxn>
              <a:cxn ang="0">
                <a:pos x="72" y="226"/>
              </a:cxn>
              <a:cxn ang="0">
                <a:pos x="68" y="204"/>
              </a:cxn>
              <a:cxn ang="0">
                <a:pos x="114" y="206"/>
              </a:cxn>
              <a:cxn ang="0">
                <a:pos x="108" y="178"/>
              </a:cxn>
              <a:cxn ang="0">
                <a:pos x="108" y="144"/>
              </a:cxn>
              <a:cxn ang="0">
                <a:pos x="126" y="116"/>
              </a:cxn>
              <a:cxn ang="0">
                <a:pos x="142" y="130"/>
              </a:cxn>
              <a:cxn ang="0">
                <a:pos x="148" y="156"/>
              </a:cxn>
              <a:cxn ang="0">
                <a:pos x="150" y="130"/>
              </a:cxn>
              <a:cxn ang="0">
                <a:pos x="216" y="110"/>
              </a:cxn>
              <a:cxn ang="0">
                <a:pos x="162" y="120"/>
              </a:cxn>
              <a:cxn ang="0">
                <a:pos x="156" y="116"/>
              </a:cxn>
              <a:cxn ang="0">
                <a:pos x="130" y="108"/>
              </a:cxn>
              <a:cxn ang="0">
                <a:pos x="114" y="94"/>
              </a:cxn>
              <a:cxn ang="0">
                <a:pos x="124" y="52"/>
              </a:cxn>
            </a:cxnLst>
            <a:rect l="0" t="0" r="r" b="b"/>
            <a:pathLst>
              <a:path w="403" h="317">
                <a:moveTo>
                  <a:pt x="112" y="40"/>
                </a:moveTo>
                <a:lnTo>
                  <a:pt x="124" y="34"/>
                </a:lnTo>
                <a:lnTo>
                  <a:pt x="140" y="32"/>
                </a:lnTo>
                <a:lnTo>
                  <a:pt x="142" y="40"/>
                </a:lnTo>
                <a:lnTo>
                  <a:pt x="146" y="30"/>
                </a:lnTo>
                <a:lnTo>
                  <a:pt x="158" y="26"/>
                </a:lnTo>
                <a:lnTo>
                  <a:pt x="164" y="32"/>
                </a:lnTo>
                <a:lnTo>
                  <a:pt x="170" y="40"/>
                </a:lnTo>
                <a:lnTo>
                  <a:pt x="176" y="40"/>
                </a:lnTo>
                <a:lnTo>
                  <a:pt x="172" y="22"/>
                </a:lnTo>
                <a:lnTo>
                  <a:pt x="180" y="22"/>
                </a:lnTo>
                <a:lnTo>
                  <a:pt x="180" y="14"/>
                </a:lnTo>
                <a:lnTo>
                  <a:pt x="196" y="14"/>
                </a:lnTo>
                <a:lnTo>
                  <a:pt x="198" y="32"/>
                </a:lnTo>
                <a:lnTo>
                  <a:pt x="210" y="28"/>
                </a:lnTo>
                <a:lnTo>
                  <a:pt x="214" y="22"/>
                </a:lnTo>
                <a:lnTo>
                  <a:pt x="218" y="10"/>
                </a:lnTo>
                <a:lnTo>
                  <a:pt x="220" y="6"/>
                </a:lnTo>
                <a:lnTo>
                  <a:pt x="226" y="10"/>
                </a:lnTo>
                <a:lnTo>
                  <a:pt x="234" y="4"/>
                </a:lnTo>
                <a:lnTo>
                  <a:pt x="238" y="8"/>
                </a:lnTo>
                <a:lnTo>
                  <a:pt x="244" y="2"/>
                </a:lnTo>
                <a:lnTo>
                  <a:pt x="260" y="0"/>
                </a:lnTo>
                <a:lnTo>
                  <a:pt x="272" y="6"/>
                </a:lnTo>
                <a:lnTo>
                  <a:pt x="272" y="18"/>
                </a:lnTo>
                <a:lnTo>
                  <a:pt x="278" y="0"/>
                </a:lnTo>
                <a:lnTo>
                  <a:pt x="292" y="0"/>
                </a:lnTo>
                <a:lnTo>
                  <a:pt x="304" y="2"/>
                </a:lnTo>
                <a:lnTo>
                  <a:pt x="308" y="6"/>
                </a:lnTo>
                <a:lnTo>
                  <a:pt x="308" y="16"/>
                </a:lnTo>
                <a:lnTo>
                  <a:pt x="318" y="6"/>
                </a:lnTo>
                <a:lnTo>
                  <a:pt x="326" y="8"/>
                </a:lnTo>
                <a:lnTo>
                  <a:pt x="350" y="18"/>
                </a:lnTo>
                <a:lnTo>
                  <a:pt x="376" y="32"/>
                </a:lnTo>
                <a:lnTo>
                  <a:pt x="366" y="44"/>
                </a:lnTo>
                <a:lnTo>
                  <a:pt x="376" y="40"/>
                </a:lnTo>
                <a:lnTo>
                  <a:pt x="396" y="46"/>
                </a:lnTo>
                <a:lnTo>
                  <a:pt x="396" y="54"/>
                </a:lnTo>
                <a:lnTo>
                  <a:pt x="392" y="68"/>
                </a:lnTo>
                <a:lnTo>
                  <a:pt x="400" y="66"/>
                </a:lnTo>
                <a:lnTo>
                  <a:pt x="402" y="76"/>
                </a:lnTo>
                <a:lnTo>
                  <a:pt x="402" y="86"/>
                </a:lnTo>
                <a:lnTo>
                  <a:pt x="394" y="92"/>
                </a:lnTo>
                <a:lnTo>
                  <a:pt x="350" y="106"/>
                </a:lnTo>
                <a:lnTo>
                  <a:pt x="322" y="120"/>
                </a:lnTo>
                <a:lnTo>
                  <a:pt x="338" y="116"/>
                </a:lnTo>
                <a:lnTo>
                  <a:pt x="348" y="118"/>
                </a:lnTo>
                <a:lnTo>
                  <a:pt x="314" y="138"/>
                </a:lnTo>
                <a:lnTo>
                  <a:pt x="278" y="152"/>
                </a:lnTo>
                <a:lnTo>
                  <a:pt x="266" y="168"/>
                </a:lnTo>
                <a:lnTo>
                  <a:pt x="250" y="180"/>
                </a:lnTo>
                <a:lnTo>
                  <a:pt x="234" y="186"/>
                </a:lnTo>
                <a:lnTo>
                  <a:pt x="220" y="172"/>
                </a:lnTo>
                <a:lnTo>
                  <a:pt x="224" y="190"/>
                </a:lnTo>
                <a:lnTo>
                  <a:pt x="202" y="190"/>
                </a:lnTo>
                <a:lnTo>
                  <a:pt x="180" y="184"/>
                </a:lnTo>
                <a:lnTo>
                  <a:pt x="214" y="200"/>
                </a:lnTo>
                <a:lnTo>
                  <a:pt x="204" y="214"/>
                </a:lnTo>
                <a:lnTo>
                  <a:pt x="188" y="202"/>
                </a:lnTo>
                <a:lnTo>
                  <a:pt x="192" y="220"/>
                </a:lnTo>
                <a:lnTo>
                  <a:pt x="174" y="240"/>
                </a:lnTo>
                <a:lnTo>
                  <a:pt x="160" y="238"/>
                </a:lnTo>
                <a:lnTo>
                  <a:pt x="156" y="252"/>
                </a:lnTo>
                <a:lnTo>
                  <a:pt x="144" y="246"/>
                </a:lnTo>
                <a:lnTo>
                  <a:pt x="142" y="258"/>
                </a:lnTo>
                <a:lnTo>
                  <a:pt x="138" y="266"/>
                </a:lnTo>
                <a:lnTo>
                  <a:pt x="130" y="272"/>
                </a:lnTo>
                <a:lnTo>
                  <a:pt x="106" y="272"/>
                </a:lnTo>
                <a:lnTo>
                  <a:pt x="102" y="266"/>
                </a:lnTo>
                <a:lnTo>
                  <a:pt x="104" y="252"/>
                </a:lnTo>
                <a:lnTo>
                  <a:pt x="88" y="276"/>
                </a:lnTo>
                <a:lnTo>
                  <a:pt x="100" y="272"/>
                </a:lnTo>
                <a:lnTo>
                  <a:pt x="116" y="280"/>
                </a:lnTo>
                <a:lnTo>
                  <a:pt x="108" y="290"/>
                </a:lnTo>
                <a:lnTo>
                  <a:pt x="120" y="294"/>
                </a:lnTo>
                <a:lnTo>
                  <a:pt x="118" y="302"/>
                </a:lnTo>
                <a:lnTo>
                  <a:pt x="116" y="308"/>
                </a:lnTo>
                <a:lnTo>
                  <a:pt x="110" y="312"/>
                </a:lnTo>
                <a:lnTo>
                  <a:pt x="90" y="316"/>
                </a:lnTo>
                <a:lnTo>
                  <a:pt x="82" y="306"/>
                </a:lnTo>
                <a:lnTo>
                  <a:pt x="72" y="304"/>
                </a:lnTo>
                <a:lnTo>
                  <a:pt x="62" y="304"/>
                </a:lnTo>
                <a:lnTo>
                  <a:pt x="52" y="298"/>
                </a:lnTo>
                <a:lnTo>
                  <a:pt x="38" y="300"/>
                </a:lnTo>
                <a:lnTo>
                  <a:pt x="40" y="308"/>
                </a:lnTo>
                <a:lnTo>
                  <a:pt x="30" y="302"/>
                </a:lnTo>
                <a:lnTo>
                  <a:pt x="20" y="296"/>
                </a:lnTo>
                <a:lnTo>
                  <a:pt x="10" y="292"/>
                </a:lnTo>
                <a:lnTo>
                  <a:pt x="0" y="284"/>
                </a:lnTo>
                <a:lnTo>
                  <a:pt x="4" y="270"/>
                </a:lnTo>
                <a:lnTo>
                  <a:pt x="20" y="262"/>
                </a:lnTo>
                <a:lnTo>
                  <a:pt x="28" y="262"/>
                </a:lnTo>
                <a:lnTo>
                  <a:pt x="38" y="260"/>
                </a:lnTo>
                <a:lnTo>
                  <a:pt x="46" y="254"/>
                </a:lnTo>
                <a:lnTo>
                  <a:pt x="42" y="248"/>
                </a:lnTo>
                <a:lnTo>
                  <a:pt x="40" y="234"/>
                </a:lnTo>
                <a:lnTo>
                  <a:pt x="48" y="230"/>
                </a:lnTo>
                <a:lnTo>
                  <a:pt x="54" y="228"/>
                </a:lnTo>
                <a:lnTo>
                  <a:pt x="58" y="232"/>
                </a:lnTo>
                <a:lnTo>
                  <a:pt x="64" y="256"/>
                </a:lnTo>
                <a:lnTo>
                  <a:pt x="80" y="256"/>
                </a:lnTo>
                <a:lnTo>
                  <a:pt x="68" y="246"/>
                </a:lnTo>
                <a:lnTo>
                  <a:pt x="70" y="234"/>
                </a:lnTo>
                <a:lnTo>
                  <a:pt x="84" y="214"/>
                </a:lnTo>
                <a:lnTo>
                  <a:pt x="72" y="226"/>
                </a:lnTo>
                <a:lnTo>
                  <a:pt x="56" y="220"/>
                </a:lnTo>
                <a:lnTo>
                  <a:pt x="60" y="210"/>
                </a:lnTo>
                <a:lnTo>
                  <a:pt x="68" y="204"/>
                </a:lnTo>
                <a:lnTo>
                  <a:pt x="72" y="194"/>
                </a:lnTo>
                <a:lnTo>
                  <a:pt x="94" y="192"/>
                </a:lnTo>
                <a:lnTo>
                  <a:pt x="114" y="206"/>
                </a:lnTo>
                <a:lnTo>
                  <a:pt x="120" y="196"/>
                </a:lnTo>
                <a:lnTo>
                  <a:pt x="106" y="188"/>
                </a:lnTo>
                <a:lnTo>
                  <a:pt x="108" y="178"/>
                </a:lnTo>
                <a:lnTo>
                  <a:pt x="110" y="168"/>
                </a:lnTo>
                <a:lnTo>
                  <a:pt x="114" y="158"/>
                </a:lnTo>
                <a:lnTo>
                  <a:pt x="108" y="144"/>
                </a:lnTo>
                <a:lnTo>
                  <a:pt x="120" y="146"/>
                </a:lnTo>
                <a:lnTo>
                  <a:pt x="112" y="132"/>
                </a:lnTo>
                <a:lnTo>
                  <a:pt x="126" y="116"/>
                </a:lnTo>
                <a:lnTo>
                  <a:pt x="128" y="120"/>
                </a:lnTo>
                <a:lnTo>
                  <a:pt x="134" y="126"/>
                </a:lnTo>
                <a:lnTo>
                  <a:pt x="142" y="130"/>
                </a:lnTo>
                <a:lnTo>
                  <a:pt x="144" y="134"/>
                </a:lnTo>
                <a:lnTo>
                  <a:pt x="146" y="142"/>
                </a:lnTo>
                <a:lnTo>
                  <a:pt x="148" y="156"/>
                </a:lnTo>
                <a:lnTo>
                  <a:pt x="152" y="162"/>
                </a:lnTo>
                <a:lnTo>
                  <a:pt x="154" y="142"/>
                </a:lnTo>
                <a:lnTo>
                  <a:pt x="150" y="130"/>
                </a:lnTo>
                <a:lnTo>
                  <a:pt x="180" y="132"/>
                </a:lnTo>
                <a:lnTo>
                  <a:pt x="198" y="126"/>
                </a:lnTo>
                <a:lnTo>
                  <a:pt x="216" y="110"/>
                </a:lnTo>
                <a:lnTo>
                  <a:pt x="192" y="120"/>
                </a:lnTo>
                <a:lnTo>
                  <a:pt x="172" y="124"/>
                </a:lnTo>
                <a:lnTo>
                  <a:pt x="162" y="120"/>
                </a:lnTo>
                <a:lnTo>
                  <a:pt x="172" y="110"/>
                </a:lnTo>
                <a:lnTo>
                  <a:pt x="164" y="106"/>
                </a:lnTo>
                <a:lnTo>
                  <a:pt x="156" y="116"/>
                </a:lnTo>
                <a:lnTo>
                  <a:pt x="152" y="118"/>
                </a:lnTo>
                <a:lnTo>
                  <a:pt x="140" y="114"/>
                </a:lnTo>
                <a:lnTo>
                  <a:pt x="130" y="108"/>
                </a:lnTo>
                <a:lnTo>
                  <a:pt x="144" y="90"/>
                </a:lnTo>
                <a:lnTo>
                  <a:pt x="120" y="102"/>
                </a:lnTo>
                <a:lnTo>
                  <a:pt x="114" y="94"/>
                </a:lnTo>
                <a:lnTo>
                  <a:pt x="112" y="86"/>
                </a:lnTo>
                <a:lnTo>
                  <a:pt x="114" y="74"/>
                </a:lnTo>
                <a:lnTo>
                  <a:pt x="124" y="52"/>
                </a:lnTo>
                <a:lnTo>
                  <a:pt x="110" y="48"/>
                </a:lnTo>
                <a:lnTo>
                  <a:pt x="112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" name="Freeform 58"/>
          <p:cNvSpPr>
            <a:spLocks/>
          </p:cNvSpPr>
          <p:nvPr/>
        </p:nvSpPr>
        <p:spPr bwMode="ltGray">
          <a:xfrm>
            <a:off x="2720212" y="1330349"/>
            <a:ext cx="980767" cy="1514469"/>
          </a:xfrm>
          <a:custGeom>
            <a:avLst/>
            <a:gdLst/>
            <a:ahLst/>
            <a:cxnLst>
              <a:cxn ang="0">
                <a:pos x="118" y="388"/>
              </a:cxn>
              <a:cxn ang="0">
                <a:pos x="114" y="336"/>
              </a:cxn>
              <a:cxn ang="0">
                <a:pos x="24" y="314"/>
              </a:cxn>
              <a:cxn ang="0">
                <a:pos x="10" y="274"/>
              </a:cxn>
              <a:cxn ang="0">
                <a:pos x="36" y="252"/>
              </a:cxn>
              <a:cxn ang="0">
                <a:pos x="38" y="236"/>
              </a:cxn>
              <a:cxn ang="0">
                <a:pos x="14" y="192"/>
              </a:cxn>
              <a:cxn ang="0">
                <a:pos x="68" y="178"/>
              </a:cxn>
              <a:cxn ang="0">
                <a:pos x="112" y="162"/>
              </a:cxn>
              <a:cxn ang="0">
                <a:pos x="104" y="126"/>
              </a:cxn>
              <a:cxn ang="0">
                <a:pos x="140" y="98"/>
              </a:cxn>
              <a:cxn ang="0">
                <a:pos x="162" y="100"/>
              </a:cxn>
              <a:cxn ang="0">
                <a:pos x="182" y="62"/>
              </a:cxn>
              <a:cxn ang="0">
                <a:pos x="212" y="52"/>
              </a:cxn>
              <a:cxn ang="0">
                <a:pos x="276" y="80"/>
              </a:cxn>
              <a:cxn ang="0">
                <a:pos x="298" y="56"/>
              </a:cxn>
              <a:cxn ang="0">
                <a:pos x="314" y="64"/>
              </a:cxn>
              <a:cxn ang="0">
                <a:pos x="344" y="104"/>
              </a:cxn>
              <a:cxn ang="0">
                <a:pos x="350" y="48"/>
              </a:cxn>
              <a:cxn ang="0">
                <a:pos x="358" y="22"/>
              </a:cxn>
              <a:cxn ang="0">
                <a:pos x="404" y="26"/>
              </a:cxn>
              <a:cxn ang="0">
                <a:pos x="440" y="0"/>
              </a:cxn>
              <a:cxn ang="0">
                <a:pos x="494" y="12"/>
              </a:cxn>
              <a:cxn ang="0">
                <a:pos x="504" y="34"/>
              </a:cxn>
              <a:cxn ang="0">
                <a:pos x="526" y="54"/>
              </a:cxn>
              <a:cxn ang="0">
                <a:pos x="558" y="86"/>
              </a:cxn>
              <a:cxn ang="0">
                <a:pos x="496" y="88"/>
              </a:cxn>
              <a:cxn ang="0">
                <a:pos x="438" y="110"/>
              </a:cxn>
              <a:cxn ang="0">
                <a:pos x="480" y="98"/>
              </a:cxn>
              <a:cxn ang="0">
                <a:pos x="518" y="102"/>
              </a:cxn>
              <a:cxn ang="0">
                <a:pos x="500" y="124"/>
              </a:cxn>
              <a:cxn ang="0">
                <a:pos x="552" y="106"/>
              </a:cxn>
              <a:cxn ang="0">
                <a:pos x="506" y="168"/>
              </a:cxn>
              <a:cxn ang="0">
                <a:pos x="578" y="138"/>
              </a:cxn>
              <a:cxn ang="0">
                <a:pos x="608" y="118"/>
              </a:cxn>
              <a:cxn ang="0">
                <a:pos x="636" y="148"/>
              </a:cxn>
              <a:cxn ang="0">
                <a:pos x="610" y="162"/>
              </a:cxn>
              <a:cxn ang="0">
                <a:pos x="580" y="180"/>
              </a:cxn>
              <a:cxn ang="0">
                <a:pos x="580" y="210"/>
              </a:cxn>
              <a:cxn ang="0">
                <a:pos x="550" y="260"/>
              </a:cxn>
              <a:cxn ang="0">
                <a:pos x="548" y="350"/>
              </a:cxn>
              <a:cxn ang="0">
                <a:pos x="512" y="360"/>
              </a:cxn>
              <a:cxn ang="0">
                <a:pos x="532" y="400"/>
              </a:cxn>
              <a:cxn ang="0">
                <a:pos x="510" y="456"/>
              </a:cxn>
              <a:cxn ang="0">
                <a:pos x="490" y="488"/>
              </a:cxn>
              <a:cxn ang="0">
                <a:pos x="488" y="570"/>
              </a:cxn>
              <a:cxn ang="0">
                <a:pos x="444" y="564"/>
              </a:cxn>
              <a:cxn ang="0">
                <a:pos x="422" y="616"/>
              </a:cxn>
              <a:cxn ang="0">
                <a:pos x="364" y="630"/>
              </a:cxn>
              <a:cxn ang="0">
                <a:pos x="312" y="678"/>
              </a:cxn>
              <a:cxn ang="0">
                <a:pos x="240" y="696"/>
              </a:cxn>
              <a:cxn ang="0">
                <a:pos x="212" y="746"/>
              </a:cxn>
              <a:cxn ang="0">
                <a:pos x="182" y="812"/>
              </a:cxn>
              <a:cxn ang="0">
                <a:pos x="144" y="820"/>
              </a:cxn>
              <a:cxn ang="0">
                <a:pos x="100" y="766"/>
              </a:cxn>
              <a:cxn ang="0">
                <a:pos x="82" y="626"/>
              </a:cxn>
              <a:cxn ang="0">
                <a:pos x="134" y="576"/>
              </a:cxn>
              <a:cxn ang="0">
                <a:pos x="102" y="522"/>
              </a:cxn>
              <a:cxn ang="0">
                <a:pos x="124" y="488"/>
              </a:cxn>
              <a:cxn ang="0">
                <a:pos x="116" y="460"/>
              </a:cxn>
            </a:cxnLst>
            <a:rect l="0" t="0" r="r" b="b"/>
            <a:pathLst>
              <a:path w="637" h="835">
                <a:moveTo>
                  <a:pt x="116" y="432"/>
                </a:moveTo>
                <a:lnTo>
                  <a:pt x="114" y="396"/>
                </a:lnTo>
                <a:lnTo>
                  <a:pt x="118" y="388"/>
                </a:lnTo>
                <a:lnTo>
                  <a:pt x="106" y="356"/>
                </a:lnTo>
                <a:lnTo>
                  <a:pt x="112" y="346"/>
                </a:lnTo>
                <a:lnTo>
                  <a:pt x="114" y="336"/>
                </a:lnTo>
                <a:lnTo>
                  <a:pt x="78" y="310"/>
                </a:lnTo>
                <a:lnTo>
                  <a:pt x="40" y="306"/>
                </a:lnTo>
                <a:lnTo>
                  <a:pt x="24" y="314"/>
                </a:lnTo>
                <a:lnTo>
                  <a:pt x="4" y="288"/>
                </a:lnTo>
                <a:lnTo>
                  <a:pt x="24" y="282"/>
                </a:lnTo>
                <a:lnTo>
                  <a:pt x="10" y="274"/>
                </a:lnTo>
                <a:lnTo>
                  <a:pt x="0" y="262"/>
                </a:lnTo>
                <a:lnTo>
                  <a:pt x="10" y="250"/>
                </a:lnTo>
                <a:lnTo>
                  <a:pt x="36" y="252"/>
                </a:lnTo>
                <a:lnTo>
                  <a:pt x="52" y="258"/>
                </a:lnTo>
                <a:lnTo>
                  <a:pt x="56" y="248"/>
                </a:lnTo>
                <a:lnTo>
                  <a:pt x="38" y="236"/>
                </a:lnTo>
                <a:lnTo>
                  <a:pt x="18" y="234"/>
                </a:lnTo>
                <a:lnTo>
                  <a:pt x="0" y="204"/>
                </a:lnTo>
                <a:lnTo>
                  <a:pt x="14" y="192"/>
                </a:lnTo>
                <a:lnTo>
                  <a:pt x="40" y="186"/>
                </a:lnTo>
                <a:lnTo>
                  <a:pt x="46" y="182"/>
                </a:lnTo>
                <a:lnTo>
                  <a:pt x="68" y="178"/>
                </a:lnTo>
                <a:lnTo>
                  <a:pt x="90" y="180"/>
                </a:lnTo>
                <a:lnTo>
                  <a:pt x="94" y="182"/>
                </a:lnTo>
                <a:lnTo>
                  <a:pt x="112" y="162"/>
                </a:lnTo>
                <a:lnTo>
                  <a:pt x="118" y="142"/>
                </a:lnTo>
                <a:lnTo>
                  <a:pt x="100" y="138"/>
                </a:lnTo>
                <a:lnTo>
                  <a:pt x="104" y="126"/>
                </a:lnTo>
                <a:lnTo>
                  <a:pt x="110" y="116"/>
                </a:lnTo>
                <a:lnTo>
                  <a:pt x="120" y="110"/>
                </a:lnTo>
                <a:lnTo>
                  <a:pt x="140" y="98"/>
                </a:lnTo>
                <a:lnTo>
                  <a:pt x="146" y="90"/>
                </a:lnTo>
                <a:lnTo>
                  <a:pt x="160" y="92"/>
                </a:lnTo>
                <a:lnTo>
                  <a:pt x="162" y="100"/>
                </a:lnTo>
                <a:lnTo>
                  <a:pt x="172" y="88"/>
                </a:lnTo>
                <a:lnTo>
                  <a:pt x="182" y="82"/>
                </a:lnTo>
                <a:lnTo>
                  <a:pt x="182" y="62"/>
                </a:lnTo>
                <a:lnTo>
                  <a:pt x="198" y="58"/>
                </a:lnTo>
                <a:lnTo>
                  <a:pt x="202" y="80"/>
                </a:lnTo>
                <a:lnTo>
                  <a:pt x="212" y="52"/>
                </a:lnTo>
                <a:lnTo>
                  <a:pt x="240" y="52"/>
                </a:lnTo>
                <a:lnTo>
                  <a:pt x="268" y="42"/>
                </a:lnTo>
                <a:lnTo>
                  <a:pt x="276" y="80"/>
                </a:lnTo>
                <a:lnTo>
                  <a:pt x="296" y="88"/>
                </a:lnTo>
                <a:lnTo>
                  <a:pt x="296" y="68"/>
                </a:lnTo>
                <a:lnTo>
                  <a:pt x="298" y="56"/>
                </a:lnTo>
                <a:lnTo>
                  <a:pt x="302" y="48"/>
                </a:lnTo>
                <a:lnTo>
                  <a:pt x="310" y="54"/>
                </a:lnTo>
                <a:lnTo>
                  <a:pt x="314" y="64"/>
                </a:lnTo>
                <a:lnTo>
                  <a:pt x="320" y="82"/>
                </a:lnTo>
                <a:lnTo>
                  <a:pt x="326" y="100"/>
                </a:lnTo>
                <a:lnTo>
                  <a:pt x="344" y="104"/>
                </a:lnTo>
                <a:lnTo>
                  <a:pt x="336" y="80"/>
                </a:lnTo>
                <a:lnTo>
                  <a:pt x="334" y="44"/>
                </a:lnTo>
                <a:lnTo>
                  <a:pt x="350" y="48"/>
                </a:lnTo>
                <a:lnTo>
                  <a:pt x="354" y="42"/>
                </a:lnTo>
                <a:lnTo>
                  <a:pt x="364" y="36"/>
                </a:lnTo>
                <a:lnTo>
                  <a:pt x="358" y="22"/>
                </a:lnTo>
                <a:lnTo>
                  <a:pt x="374" y="14"/>
                </a:lnTo>
                <a:lnTo>
                  <a:pt x="384" y="12"/>
                </a:lnTo>
                <a:lnTo>
                  <a:pt x="404" y="26"/>
                </a:lnTo>
                <a:lnTo>
                  <a:pt x="414" y="14"/>
                </a:lnTo>
                <a:lnTo>
                  <a:pt x="426" y="6"/>
                </a:lnTo>
                <a:lnTo>
                  <a:pt x="440" y="0"/>
                </a:lnTo>
                <a:lnTo>
                  <a:pt x="456" y="0"/>
                </a:lnTo>
                <a:lnTo>
                  <a:pt x="478" y="6"/>
                </a:lnTo>
                <a:lnTo>
                  <a:pt x="494" y="12"/>
                </a:lnTo>
                <a:lnTo>
                  <a:pt x="516" y="18"/>
                </a:lnTo>
                <a:lnTo>
                  <a:pt x="524" y="24"/>
                </a:lnTo>
                <a:lnTo>
                  <a:pt x="504" y="34"/>
                </a:lnTo>
                <a:lnTo>
                  <a:pt x="530" y="38"/>
                </a:lnTo>
                <a:lnTo>
                  <a:pt x="538" y="44"/>
                </a:lnTo>
                <a:lnTo>
                  <a:pt x="526" y="54"/>
                </a:lnTo>
                <a:lnTo>
                  <a:pt x="542" y="54"/>
                </a:lnTo>
                <a:lnTo>
                  <a:pt x="570" y="74"/>
                </a:lnTo>
                <a:lnTo>
                  <a:pt x="558" y="86"/>
                </a:lnTo>
                <a:lnTo>
                  <a:pt x="542" y="92"/>
                </a:lnTo>
                <a:lnTo>
                  <a:pt x="520" y="90"/>
                </a:lnTo>
                <a:lnTo>
                  <a:pt x="496" y="88"/>
                </a:lnTo>
                <a:lnTo>
                  <a:pt x="480" y="90"/>
                </a:lnTo>
                <a:lnTo>
                  <a:pt x="468" y="96"/>
                </a:lnTo>
                <a:lnTo>
                  <a:pt x="438" y="110"/>
                </a:lnTo>
                <a:lnTo>
                  <a:pt x="440" y="118"/>
                </a:lnTo>
                <a:lnTo>
                  <a:pt x="454" y="110"/>
                </a:lnTo>
                <a:lnTo>
                  <a:pt x="480" y="98"/>
                </a:lnTo>
                <a:lnTo>
                  <a:pt x="492" y="98"/>
                </a:lnTo>
                <a:lnTo>
                  <a:pt x="506" y="100"/>
                </a:lnTo>
                <a:lnTo>
                  <a:pt x="518" y="102"/>
                </a:lnTo>
                <a:lnTo>
                  <a:pt x="516" y="116"/>
                </a:lnTo>
                <a:lnTo>
                  <a:pt x="500" y="118"/>
                </a:lnTo>
                <a:lnTo>
                  <a:pt x="500" y="124"/>
                </a:lnTo>
                <a:lnTo>
                  <a:pt x="532" y="122"/>
                </a:lnTo>
                <a:lnTo>
                  <a:pt x="538" y="104"/>
                </a:lnTo>
                <a:lnTo>
                  <a:pt x="552" y="106"/>
                </a:lnTo>
                <a:lnTo>
                  <a:pt x="550" y="126"/>
                </a:lnTo>
                <a:lnTo>
                  <a:pt x="528" y="144"/>
                </a:lnTo>
                <a:lnTo>
                  <a:pt x="506" y="168"/>
                </a:lnTo>
                <a:lnTo>
                  <a:pt x="550" y="146"/>
                </a:lnTo>
                <a:lnTo>
                  <a:pt x="560" y="130"/>
                </a:lnTo>
                <a:lnTo>
                  <a:pt x="578" y="138"/>
                </a:lnTo>
                <a:lnTo>
                  <a:pt x="582" y="122"/>
                </a:lnTo>
                <a:lnTo>
                  <a:pt x="596" y="118"/>
                </a:lnTo>
                <a:lnTo>
                  <a:pt x="608" y="118"/>
                </a:lnTo>
                <a:lnTo>
                  <a:pt x="622" y="124"/>
                </a:lnTo>
                <a:lnTo>
                  <a:pt x="634" y="142"/>
                </a:lnTo>
                <a:lnTo>
                  <a:pt x="636" y="148"/>
                </a:lnTo>
                <a:lnTo>
                  <a:pt x="626" y="156"/>
                </a:lnTo>
                <a:lnTo>
                  <a:pt x="620" y="164"/>
                </a:lnTo>
                <a:lnTo>
                  <a:pt x="610" y="162"/>
                </a:lnTo>
                <a:lnTo>
                  <a:pt x="610" y="172"/>
                </a:lnTo>
                <a:lnTo>
                  <a:pt x="600" y="182"/>
                </a:lnTo>
                <a:lnTo>
                  <a:pt x="580" y="180"/>
                </a:lnTo>
                <a:lnTo>
                  <a:pt x="592" y="190"/>
                </a:lnTo>
                <a:lnTo>
                  <a:pt x="574" y="200"/>
                </a:lnTo>
                <a:lnTo>
                  <a:pt x="580" y="210"/>
                </a:lnTo>
                <a:lnTo>
                  <a:pt x="566" y="226"/>
                </a:lnTo>
                <a:lnTo>
                  <a:pt x="556" y="242"/>
                </a:lnTo>
                <a:lnTo>
                  <a:pt x="550" y="260"/>
                </a:lnTo>
                <a:lnTo>
                  <a:pt x="542" y="314"/>
                </a:lnTo>
                <a:lnTo>
                  <a:pt x="554" y="330"/>
                </a:lnTo>
                <a:lnTo>
                  <a:pt x="548" y="350"/>
                </a:lnTo>
                <a:lnTo>
                  <a:pt x="526" y="338"/>
                </a:lnTo>
                <a:lnTo>
                  <a:pt x="510" y="344"/>
                </a:lnTo>
                <a:lnTo>
                  <a:pt x="512" y="360"/>
                </a:lnTo>
                <a:lnTo>
                  <a:pt x="528" y="366"/>
                </a:lnTo>
                <a:lnTo>
                  <a:pt x="532" y="382"/>
                </a:lnTo>
                <a:lnTo>
                  <a:pt x="532" y="400"/>
                </a:lnTo>
                <a:lnTo>
                  <a:pt x="526" y="424"/>
                </a:lnTo>
                <a:lnTo>
                  <a:pt x="516" y="444"/>
                </a:lnTo>
                <a:lnTo>
                  <a:pt x="510" y="456"/>
                </a:lnTo>
                <a:lnTo>
                  <a:pt x="504" y="462"/>
                </a:lnTo>
                <a:lnTo>
                  <a:pt x="488" y="472"/>
                </a:lnTo>
                <a:lnTo>
                  <a:pt x="490" y="488"/>
                </a:lnTo>
                <a:lnTo>
                  <a:pt x="488" y="508"/>
                </a:lnTo>
                <a:lnTo>
                  <a:pt x="488" y="548"/>
                </a:lnTo>
                <a:lnTo>
                  <a:pt x="488" y="570"/>
                </a:lnTo>
                <a:lnTo>
                  <a:pt x="460" y="562"/>
                </a:lnTo>
                <a:lnTo>
                  <a:pt x="450" y="538"/>
                </a:lnTo>
                <a:lnTo>
                  <a:pt x="444" y="564"/>
                </a:lnTo>
                <a:lnTo>
                  <a:pt x="452" y="572"/>
                </a:lnTo>
                <a:lnTo>
                  <a:pt x="476" y="580"/>
                </a:lnTo>
                <a:lnTo>
                  <a:pt x="422" y="616"/>
                </a:lnTo>
                <a:lnTo>
                  <a:pt x="402" y="620"/>
                </a:lnTo>
                <a:lnTo>
                  <a:pt x="378" y="628"/>
                </a:lnTo>
                <a:lnTo>
                  <a:pt x="364" y="630"/>
                </a:lnTo>
                <a:lnTo>
                  <a:pt x="354" y="628"/>
                </a:lnTo>
                <a:lnTo>
                  <a:pt x="334" y="648"/>
                </a:lnTo>
                <a:lnTo>
                  <a:pt x="312" y="678"/>
                </a:lnTo>
                <a:lnTo>
                  <a:pt x="282" y="686"/>
                </a:lnTo>
                <a:lnTo>
                  <a:pt x="262" y="688"/>
                </a:lnTo>
                <a:lnTo>
                  <a:pt x="240" y="696"/>
                </a:lnTo>
                <a:lnTo>
                  <a:pt x="226" y="716"/>
                </a:lnTo>
                <a:lnTo>
                  <a:pt x="224" y="734"/>
                </a:lnTo>
                <a:lnTo>
                  <a:pt x="212" y="746"/>
                </a:lnTo>
                <a:lnTo>
                  <a:pt x="202" y="756"/>
                </a:lnTo>
                <a:lnTo>
                  <a:pt x="196" y="770"/>
                </a:lnTo>
                <a:lnTo>
                  <a:pt x="182" y="812"/>
                </a:lnTo>
                <a:lnTo>
                  <a:pt x="172" y="830"/>
                </a:lnTo>
                <a:lnTo>
                  <a:pt x="160" y="834"/>
                </a:lnTo>
                <a:lnTo>
                  <a:pt x="144" y="820"/>
                </a:lnTo>
                <a:lnTo>
                  <a:pt x="126" y="806"/>
                </a:lnTo>
                <a:lnTo>
                  <a:pt x="114" y="806"/>
                </a:lnTo>
                <a:lnTo>
                  <a:pt x="100" y="766"/>
                </a:lnTo>
                <a:lnTo>
                  <a:pt x="86" y="704"/>
                </a:lnTo>
                <a:lnTo>
                  <a:pt x="78" y="656"/>
                </a:lnTo>
                <a:lnTo>
                  <a:pt x="82" y="626"/>
                </a:lnTo>
                <a:lnTo>
                  <a:pt x="94" y="602"/>
                </a:lnTo>
                <a:lnTo>
                  <a:pt x="128" y="580"/>
                </a:lnTo>
                <a:lnTo>
                  <a:pt x="134" y="576"/>
                </a:lnTo>
                <a:lnTo>
                  <a:pt x="142" y="550"/>
                </a:lnTo>
                <a:lnTo>
                  <a:pt x="118" y="546"/>
                </a:lnTo>
                <a:lnTo>
                  <a:pt x="102" y="522"/>
                </a:lnTo>
                <a:lnTo>
                  <a:pt x="128" y="526"/>
                </a:lnTo>
                <a:lnTo>
                  <a:pt x="134" y="516"/>
                </a:lnTo>
                <a:lnTo>
                  <a:pt x="124" y="488"/>
                </a:lnTo>
                <a:lnTo>
                  <a:pt x="106" y="498"/>
                </a:lnTo>
                <a:lnTo>
                  <a:pt x="102" y="482"/>
                </a:lnTo>
                <a:lnTo>
                  <a:pt x="116" y="460"/>
                </a:lnTo>
                <a:lnTo>
                  <a:pt x="116" y="4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" name="Freeform 59"/>
          <p:cNvSpPr>
            <a:spLocks/>
          </p:cNvSpPr>
          <p:nvPr/>
        </p:nvSpPr>
        <p:spPr bwMode="ltGray">
          <a:xfrm>
            <a:off x="2861208" y="2300306"/>
            <a:ext cx="44932" cy="571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12"/>
              </a:cxn>
              <a:cxn ang="0">
                <a:pos x="28" y="24"/>
              </a:cxn>
              <a:cxn ang="0">
                <a:pos x="20" y="32"/>
              </a:cxn>
              <a:cxn ang="0">
                <a:pos x="6" y="28"/>
              </a:cxn>
              <a:cxn ang="0">
                <a:pos x="0" y="14"/>
              </a:cxn>
              <a:cxn ang="0">
                <a:pos x="6" y="0"/>
              </a:cxn>
            </a:cxnLst>
            <a:rect l="0" t="0" r="r" b="b"/>
            <a:pathLst>
              <a:path w="29" h="33">
                <a:moveTo>
                  <a:pt x="6" y="0"/>
                </a:moveTo>
                <a:lnTo>
                  <a:pt x="16" y="12"/>
                </a:lnTo>
                <a:lnTo>
                  <a:pt x="28" y="24"/>
                </a:lnTo>
                <a:lnTo>
                  <a:pt x="20" y="32"/>
                </a:lnTo>
                <a:lnTo>
                  <a:pt x="6" y="28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" name="Freeform 60"/>
          <p:cNvSpPr>
            <a:spLocks/>
          </p:cNvSpPr>
          <p:nvPr/>
        </p:nvSpPr>
        <p:spPr bwMode="ltGray">
          <a:xfrm>
            <a:off x="2064819" y="4010037"/>
            <a:ext cx="41833" cy="333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6" y="8"/>
              </a:cxn>
              <a:cxn ang="0">
                <a:pos x="24" y="14"/>
              </a:cxn>
              <a:cxn ang="0">
                <a:pos x="12" y="18"/>
              </a:cxn>
              <a:cxn ang="0">
                <a:pos x="2" y="16"/>
              </a:cxn>
              <a:cxn ang="0">
                <a:pos x="0" y="8"/>
              </a:cxn>
              <a:cxn ang="0">
                <a:pos x="14" y="0"/>
              </a:cxn>
            </a:cxnLst>
            <a:rect l="0" t="0" r="r" b="b"/>
            <a:pathLst>
              <a:path w="27" h="19">
                <a:moveTo>
                  <a:pt x="14" y="0"/>
                </a:moveTo>
                <a:lnTo>
                  <a:pt x="26" y="8"/>
                </a:lnTo>
                <a:lnTo>
                  <a:pt x="24" y="14"/>
                </a:lnTo>
                <a:lnTo>
                  <a:pt x="12" y="18"/>
                </a:lnTo>
                <a:lnTo>
                  <a:pt x="2" y="16"/>
                </a:lnTo>
                <a:lnTo>
                  <a:pt x="0" y="8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" name="Freeform 61"/>
          <p:cNvSpPr>
            <a:spLocks/>
          </p:cNvSpPr>
          <p:nvPr/>
        </p:nvSpPr>
        <p:spPr bwMode="ltGray">
          <a:xfrm>
            <a:off x="2091158" y="4062424"/>
            <a:ext cx="24790" cy="3333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6" y="6"/>
              </a:cxn>
              <a:cxn ang="0">
                <a:pos x="16" y="14"/>
              </a:cxn>
              <a:cxn ang="0">
                <a:pos x="0" y="1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17" h="19">
                <a:moveTo>
                  <a:pt x="8" y="0"/>
                </a:moveTo>
                <a:lnTo>
                  <a:pt x="16" y="6"/>
                </a:lnTo>
                <a:lnTo>
                  <a:pt x="16" y="14"/>
                </a:lnTo>
                <a:lnTo>
                  <a:pt x="0" y="1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" name="Freeform 62"/>
          <p:cNvSpPr>
            <a:spLocks/>
          </p:cNvSpPr>
          <p:nvPr/>
        </p:nvSpPr>
        <p:spPr bwMode="ltGray">
          <a:xfrm>
            <a:off x="2064819" y="4068774"/>
            <a:ext cx="17043" cy="269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0" y="14"/>
              </a:cxn>
              <a:cxn ang="0">
                <a:pos x="0" y="12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10" y="14"/>
                </a:lnTo>
                <a:lnTo>
                  <a:pt x="0" y="1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" name="Freeform 63"/>
          <p:cNvSpPr>
            <a:spLocks/>
          </p:cNvSpPr>
          <p:nvPr/>
        </p:nvSpPr>
        <p:spPr bwMode="ltGray">
          <a:xfrm>
            <a:off x="2154684" y="4210061"/>
            <a:ext cx="168883" cy="74612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30" y="0"/>
              </a:cxn>
              <a:cxn ang="0">
                <a:pos x="42" y="6"/>
              </a:cxn>
              <a:cxn ang="0">
                <a:pos x="56" y="2"/>
              </a:cxn>
              <a:cxn ang="0">
                <a:pos x="72" y="2"/>
              </a:cxn>
              <a:cxn ang="0">
                <a:pos x="78" y="12"/>
              </a:cxn>
              <a:cxn ang="0">
                <a:pos x="88" y="22"/>
              </a:cxn>
              <a:cxn ang="0">
                <a:pos x="108" y="24"/>
              </a:cxn>
              <a:cxn ang="0">
                <a:pos x="92" y="28"/>
              </a:cxn>
              <a:cxn ang="0">
                <a:pos x="70" y="28"/>
              </a:cxn>
              <a:cxn ang="0">
                <a:pos x="64" y="34"/>
              </a:cxn>
              <a:cxn ang="0">
                <a:pos x="52" y="34"/>
              </a:cxn>
              <a:cxn ang="0">
                <a:pos x="42" y="40"/>
              </a:cxn>
              <a:cxn ang="0">
                <a:pos x="32" y="32"/>
              </a:cxn>
              <a:cxn ang="0">
                <a:pos x="10" y="34"/>
              </a:cxn>
              <a:cxn ang="0">
                <a:pos x="4" y="34"/>
              </a:cxn>
              <a:cxn ang="0">
                <a:pos x="0" y="28"/>
              </a:cxn>
              <a:cxn ang="0">
                <a:pos x="20" y="22"/>
              </a:cxn>
              <a:cxn ang="0">
                <a:pos x="28" y="22"/>
              </a:cxn>
              <a:cxn ang="0">
                <a:pos x="26" y="16"/>
              </a:cxn>
              <a:cxn ang="0">
                <a:pos x="26" y="10"/>
              </a:cxn>
              <a:cxn ang="0">
                <a:pos x="18" y="4"/>
              </a:cxn>
            </a:cxnLst>
            <a:rect l="0" t="0" r="r" b="b"/>
            <a:pathLst>
              <a:path w="109" h="41">
                <a:moveTo>
                  <a:pt x="18" y="4"/>
                </a:moveTo>
                <a:lnTo>
                  <a:pt x="30" y="0"/>
                </a:lnTo>
                <a:lnTo>
                  <a:pt x="42" y="6"/>
                </a:lnTo>
                <a:lnTo>
                  <a:pt x="56" y="2"/>
                </a:lnTo>
                <a:lnTo>
                  <a:pt x="72" y="2"/>
                </a:lnTo>
                <a:lnTo>
                  <a:pt x="78" y="12"/>
                </a:lnTo>
                <a:lnTo>
                  <a:pt x="88" y="22"/>
                </a:lnTo>
                <a:lnTo>
                  <a:pt x="108" y="24"/>
                </a:lnTo>
                <a:lnTo>
                  <a:pt x="92" y="28"/>
                </a:lnTo>
                <a:lnTo>
                  <a:pt x="70" y="28"/>
                </a:lnTo>
                <a:lnTo>
                  <a:pt x="64" y="34"/>
                </a:lnTo>
                <a:lnTo>
                  <a:pt x="52" y="34"/>
                </a:lnTo>
                <a:lnTo>
                  <a:pt x="42" y="40"/>
                </a:lnTo>
                <a:lnTo>
                  <a:pt x="32" y="32"/>
                </a:lnTo>
                <a:lnTo>
                  <a:pt x="10" y="34"/>
                </a:lnTo>
                <a:lnTo>
                  <a:pt x="4" y="34"/>
                </a:lnTo>
                <a:lnTo>
                  <a:pt x="0" y="28"/>
                </a:lnTo>
                <a:lnTo>
                  <a:pt x="20" y="22"/>
                </a:lnTo>
                <a:lnTo>
                  <a:pt x="28" y="22"/>
                </a:lnTo>
                <a:lnTo>
                  <a:pt x="26" y="16"/>
                </a:lnTo>
                <a:lnTo>
                  <a:pt x="26" y="10"/>
                </a:lnTo>
                <a:lnTo>
                  <a:pt x="1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" name="Freeform 64"/>
          <p:cNvSpPr>
            <a:spLocks/>
          </p:cNvSpPr>
          <p:nvPr/>
        </p:nvSpPr>
        <p:spPr bwMode="ltGray">
          <a:xfrm>
            <a:off x="1905231" y="4117987"/>
            <a:ext cx="257199" cy="104775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70" y="4"/>
              </a:cxn>
              <a:cxn ang="0">
                <a:pos x="52" y="2"/>
              </a:cxn>
              <a:cxn ang="0">
                <a:pos x="38" y="0"/>
              </a:cxn>
              <a:cxn ang="0">
                <a:pos x="20" y="8"/>
              </a:cxn>
              <a:cxn ang="0">
                <a:pos x="10" y="16"/>
              </a:cxn>
              <a:cxn ang="0">
                <a:pos x="0" y="26"/>
              </a:cxn>
              <a:cxn ang="0">
                <a:pos x="12" y="24"/>
              </a:cxn>
              <a:cxn ang="0">
                <a:pos x="24" y="20"/>
              </a:cxn>
              <a:cxn ang="0">
                <a:pos x="36" y="12"/>
              </a:cxn>
              <a:cxn ang="0">
                <a:pos x="46" y="12"/>
              </a:cxn>
              <a:cxn ang="0">
                <a:pos x="42" y="16"/>
              </a:cxn>
              <a:cxn ang="0">
                <a:pos x="36" y="20"/>
              </a:cxn>
              <a:cxn ang="0">
                <a:pos x="46" y="20"/>
              </a:cxn>
              <a:cxn ang="0">
                <a:pos x="58" y="20"/>
              </a:cxn>
              <a:cxn ang="0">
                <a:pos x="74" y="16"/>
              </a:cxn>
              <a:cxn ang="0">
                <a:pos x="74" y="20"/>
              </a:cxn>
              <a:cxn ang="0">
                <a:pos x="78" y="24"/>
              </a:cxn>
              <a:cxn ang="0">
                <a:pos x="98" y="26"/>
              </a:cxn>
              <a:cxn ang="0">
                <a:pos x="100" y="32"/>
              </a:cxn>
              <a:cxn ang="0">
                <a:pos x="102" y="38"/>
              </a:cxn>
              <a:cxn ang="0">
                <a:pos x="106" y="40"/>
              </a:cxn>
              <a:cxn ang="0">
                <a:pos x="120" y="44"/>
              </a:cxn>
              <a:cxn ang="0">
                <a:pos x="122" y="48"/>
              </a:cxn>
              <a:cxn ang="0">
                <a:pos x="112" y="54"/>
              </a:cxn>
              <a:cxn ang="0">
                <a:pos x="136" y="56"/>
              </a:cxn>
              <a:cxn ang="0">
                <a:pos x="150" y="56"/>
              </a:cxn>
              <a:cxn ang="0">
                <a:pos x="154" y="52"/>
              </a:cxn>
              <a:cxn ang="0">
                <a:pos x="164" y="52"/>
              </a:cxn>
              <a:cxn ang="0">
                <a:pos x="166" y="48"/>
              </a:cxn>
              <a:cxn ang="0">
                <a:pos x="162" y="48"/>
              </a:cxn>
              <a:cxn ang="0">
                <a:pos x="156" y="38"/>
              </a:cxn>
              <a:cxn ang="0">
                <a:pos x="146" y="38"/>
              </a:cxn>
              <a:cxn ang="0">
                <a:pos x="144" y="34"/>
              </a:cxn>
              <a:cxn ang="0">
                <a:pos x="136" y="30"/>
              </a:cxn>
              <a:cxn ang="0">
                <a:pos x="120" y="26"/>
              </a:cxn>
              <a:cxn ang="0">
                <a:pos x="114" y="18"/>
              </a:cxn>
              <a:cxn ang="0">
                <a:pos x="102" y="8"/>
              </a:cxn>
              <a:cxn ang="0">
                <a:pos x="104" y="18"/>
              </a:cxn>
              <a:cxn ang="0">
                <a:pos x="96" y="16"/>
              </a:cxn>
              <a:cxn ang="0">
                <a:pos x="88" y="12"/>
              </a:cxn>
              <a:cxn ang="0">
                <a:pos x="82" y="6"/>
              </a:cxn>
            </a:cxnLst>
            <a:rect l="0" t="0" r="r" b="b"/>
            <a:pathLst>
              <a:path w="167" h="57">
                <a:moveTo>
                  <a:pt x="82" y="6"/>
                </a:moveTo>
                <a:lnTo>
                  <a:pt x="70" y="4"/>
                </a:lnTo>
                <a:lnTo>
                  <a:pt x="52" y="2"/>
                </a:lnTo>
                <a:lnTo>
                  <a:pt x="38" y="0"/>
                </a:lnTo>
                <a:lnTo>
                  <a:pt x="20" y="8"/>
                </a:lnTo>
                <a:lnTo>
                  <a:pt x="10" y="16"/>
                </a:lnTo>
                <a:lnTo>
                  <a:pt x="0" y="26"/>
                </a:lnTo>
                <a:lnTo>
                  <a:pt x="12" y="24"/>
                </a:lnTo>
                <a:lnTo>
                  <a:pt x="24" y="20"/>
                </a:lnTo>
                <a:lnTo>
                  <a:pt x="36" y="12"/>
                </a:lnTo>
                <a:lnTo>
                  <a:pt x="46" y="12"/>
                </a:lnTo>
                <a:lnTo>
                  <a:pt x="42" y="16"/>
                </a:lnTo>
                <a:lnTo>
                  <a:pt x="36" y="20"/>
                </a:lnTo>
                <a:lnTo>
                  <a:pt x="46" y="20"/>
                </a:lnTo>
                <a:lnTo>
                  <a:pt x="58" y="20"/>
                </a:lnTo>
                <a:lnTo>
                  <a:pt x="74" y="16"/>
                </a:lnTo>
                <a:lnTo>
                  <a:pt x="74" y="20"/>
                </a:lnTo>
                <a:lnTo>
                  <a:pt x="78" y="24"/>
                </a:lnTo>
                <a:lnTo>
                  <a:pt x="98" y="26"/>
                </a:lnTo>
                <a:lnTo>
                  <a:pt x="100" y="32"/>
                </a:lnTo>
                <a:lnTo>
                  <a:pt x="102" y="38"/>
                </a:lnTo>
                <a:lnTo>
                  <a:pt x="106" y="40"/>
                </a:lnTo>
                <a:lnTo>
                  <a:pt x="120" y="44"/>
                </a:lnTo>
                <a:lnTo>
                  <a:pt x="122" y="48"/>
                </a:lnTo>
                <a:lnTo>
                  <a:pt x="112" y="54"/>
                </a:lnTo>
                <a:lnTo>
                  <a:pt x="136" y="56"/>
                </a:lnTo>
                <a:lnTo>
                  <a:pt x="150" y="56"/>
                </a:lnTo>
                <a:lnTo>
                  <a:pt x="154" y="52"/>
                </a:lnTo>
                <a:lnTo>
                  <a:pt x="164" y="52"/>
                </a:lnTo>
                <a:lnTo>
                  <a:pt x="166" y="48"/>
                </a:lnTo>
                <a:lnTo>
                  <a:pt x="162" y="48"/>
                </a:lnTo>
                <a:lnTo>
                  <a:pt x="156" y="38"/>
                </a:lnTo>
                <a:lnTo>
                  <a:pt x="146" y="38"/>
                </a:lnTo>
                <a:lnTo>
                  <a:pt x="144" y="34"/>
                </a:lnTo>
                <a:lnTo>
                  <a:pt x="136" y="30"/>
                </a:lnTo>
                <a:lnTo>
                  <a:pt x="120" y="26"/>
                </a:lnTo>
                <a:lnTo>
                  <a:pt x="114" y="18"/>
                </a:lnTo>
                <a:lnTo>
                  <a:pt x="102" y="8"/>
                </a:lnTo>
                <a:lnTo>
                  <a:pt x="104" y="18"/>
                </a:lnTo>
                <a:lnTo>
                  <a:pt x="96" y="16"/>
                </a:lnTo>
                <a:lnTo>
                  <a:pt x="88" y="12"/>
                </a:lnTo>
                <a:lnTo>
                  <a:pt x="8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" name="Freeform 65"/>
          <p:cNvSpPr>
            <a:spLocks/>
          </p:cNvSpPr>
          <p:nvPr/>
        </p:nvSpPr>
        <p:spPr bwMode="ltGray">
          <a:xfrm>
            <a:off x="2063269" y="4260861"/>
            <a:ext cx="49581" cy="26987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28" y="6"/>
              </a:cxn>
              <a:cxn ang="0">
                <a:pos x="24" y="0"/>
              </a:cxn>
              <a:cxn ang="0">
                <a:pos x="12" y="0"/>
              </a:cxn>
              <a:cxn ang="0">
                <a:pos x="4" y="2"/>
              </a:cxn>
              <a:cxn ang="0">
                <a:pos x="0" y="8"/>
              </a:cxn>
              <a:cxn ang="0">
                <a:pos x="6" y="8"/>
              </a:cxn>
              <a:cxn ang="0">
                <a:pos x="10" y="12"/>
              </a:cxn>
              <a:cxn ang="0">
                <a:pos x="24" y="14"/>
              </a:cxn>
              <a:cxn ang="0">
                <a:pos x="32" y="10"/>
              </a:cxn>
            </a:cxnLst>
            <a:rect l="0" t="0" r="r" b="b"/>
            <a:pathLst>
              <a:path w="33" h="15">
                <a:moveTo>
                  <a:pt x="32" y="10"/>
                </a:moveTo>
                <a:lnTo>
                  <a:pt x="28" y="6"/>
                </a:lnTo>
                <a:lnTo>
                  <a:pt x="24" y="0"/>
                </a:lnTo>
                <a:lnTo>
                  <a:pt x="12" y="0"/>
                </a:lnTo>
                <a:lnTo>
                  <a:pt x="4" y="2"/>
                </a:lnTo>
                <a:lnTo>
                  <a:pt x="0" y="8"/>
                </a:lnTo>
                <a:lnTo>
                  <a:pt x="6" y="8"/>
                </a:lnTo>
                <a:lnTo>
                  <a:pt x="10" y="12"/>
                </a:lnTo>
                <a:lnTo>
                  <a:pt x="24" y="14"/>
                </a:lnTo>
                <a:lnTo>
                  <a:pt x="3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" name="Freeform 66"/>
          <p:cNvSpPr>
            <a:spLocks/>
          </p:cNvSpPr>
          <p:nvPr/>
        </p:nvSpPr>
        <p:spPr bwMode="ltGray">
          <a:xfrm>
            <a:off x="2320469" y="4252923"/>
            <a:ext cx="41834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" name="Freeform 67"/>
          <p:cNvSpPr>
            <a:spLocks/>
          </p:cNvSpPr>
          <p:nvPr/>
        </p:nvSpPr>
        <p:spPr bwMode="ltGray">
          <a:xfrm>
            <a:off x="2111301" y="4648209"/>
            <a:ext cx="1101619" cy="1260470"/>
          </a:xfrm>
          <a:custGeom>
            <a:avLst/>
            <a:gdLst/>
            <a:ahLst/>
            <a:cxnLst>
              <a:cxn ang="0">
                <a:pos x="420" y="686"/>
              </a:cxn>
              <a:cxn ang="0">
                <a:pos x="408" y="664"/>
              </a:cxn>
              <a:cxn ang="0">
                <a:pos x="400" y="656"/>
              </a:cxn>
              <a:cxn ang="0">
                <a:pos x="382" y="644"/>
              </a:cxn>
              <a:cxn ang="0">
                <a:pos x="364" y="634"/>
              </a:cxn>
              <a:cxn ang="0">
                <a:pos x="358" y="628"/>
              </a:cxn>
              <a:cxn ang="0">
                <a:pos x="360" y="610"/>
              </a:cxn>
              <a:cxn ang="0">
                <a:pos x="368" y="596"/>
              </a:cxn>
              <a:cxn ang="0">
                <a:pos x="376" y="590"/>
              </a:cxn>
              <a:cxn ang="0">
                <a:pos x="406" y="574"/>
              </a:cxn>
              <a:cxn ang="0">
                <a:pos x="380" y="538"/>
              </a:cxn>
              <a:cxn ang="0">
                <a:pos x="202" y="338"/>
              </a:cxn>
              <a:cxn ang="0">
                <a:pos x="0" y="218"/>
              </a:cxn>
              <a:cxn ang="0">
                <a:pos x="218" y="0"/>
              </a:cxn>
              <a:cxn ang="0">
                <a:pos x="428" y="30"/>
              </a:cxn>
              <a:cxn ang="0">
                <a:pos x="434" y="56"/>
              </a:cxn>
              <a:cxn ang="0">
                <a:pos x="448" y="70"/>
              </a:cxn>
              <a:cxn ang="0">
                <a:pos x="464" y="102"/>
              </a:cxn>
              <a:cxn ang="0">
                <a:pos x="476" y="114"/>
              </a:cxn>
              <a:cxn ang="0">
                <a:pos x="502" y="114"/>
              </a:cxn>
              <a:cxn ang="0">
                <a:pos x="534" y="124"/>
              </a:cxn>
              <a:cxn ang="0">
                <a:pos x="548" y="144"/>
              </a:cxn>
              <a:cxn ang="0">
                <a:pos x="582" y="146"/>
              </a:cxn>
              <a:cxn ang="0">
                <a:pos x="644" y="160"/>
              </a:cxn>
              <a:cxn ang="0">
                <a:pos x="680" y="186"/>
              </a:cxn>
              <a:cxn ang="0">
                <a:pos x="694" y="186"/>
              </a:cxn>
              <a:cxn ang="0">
                <a:pos x="706" y="208"/>
              </a:cxn>
              <a:cxn ang="0">
                <a:pos x="712" y="238"/>
              </a:cxn>
              <a:cxn ang="0">
                <a:pos x="698" y="260"/>
              </a:cxn>
              <a:cxn ang="0">
                <a:pos x="668" y="296"/>
              </a:cxn>
              <a:cxn ang="0">
                <a:pos x="648" y="320"/>
              </a:cxn>
              <a:cxn ang="0">
                <a:pos x="642" y="342"/>
              </a:cxn>
              <a:cxn ang="0">
                <a:pos x="644" y="366"/>
              </a:cxn>
              <a:cxn ang="0">
                <a:pos x="640" y="402"/>
              </a:cxn>
              <a:cxn ang="0">
                <a:pos x="630" y="426"/>
              </a:cxn>
              <a:cxn ang="0">
                <a:pos x="618" y="462"/>
              </a:cxn>
              <a:cxn ang="0">
                <a:pos x="598" y="496"/>
              </a:cxn>
              <a:cxn ang="0">
                <a:pos x="556" y="496"/>
              </a:cxn>
              <a:cxn ang="0">
                <a:pos x="554" y="500"/>
              </a:cxn>
              <a:cxn ang="0">
                <a:pos x="528" y="510"/>
              </a:cxn>
              <a:cxn ang="0">
                <a:pos x="492" y="544"/>
              </a:cxn>
              <a:cxn ang="0">
                <a:pos x="486" y="556"/>
              </a:cxn>
              <a:cxn ang="0">
                <a:pos x="490" y="596"/>
              </a:cxn>
              <a:cxn ang="0">
                <a:pos x="462" y="628"/>
              </a:cxn>
              <a:cxn ang="0">
                <a:pos x="452" y="636"/>
              </a:cxn>
              <a:cxn ang="0">
                <a:pos x="448" y="654"/>
              </a:cxn>
              <a:cxn ang="0">
                <a:pos x="436" y="658"/>
              </a:cxn>
              <a:cxn ang="0">
                <a:pos x="434" y="686"/>
              </a:cxn>
            </a:cxnLst>
            <a:rect l="0" t="0" r="r" b="b"/>
            <a:pathLst>
              <a:path w="713" h="695">
                <a:moveTo>
                  <a:pt x="428" y="694"/>
                </a:moveTo>
                <a:lnTo>
                  <a:pt x="420" y="686"/>
                </a:lnTo>
                <a:lnTo>
                  <a:pt x="422" y="680"/>
                </a:lnTo>
                <a:lnTo>
                  <a:pt x="408" y="664"/>
                </a:lnTo>
                <a:lnTo>
                  <a:pt x="404" y="664"/>
                </a:lnTo>
                <a:lnTo>
                  <a:pt x="400" y="656"/>
                </a:lnTo>
                <a:lnTo>
                  <a:pt x="392" y="654"/>
                </a:lnTo>
                <a:lnTo>
                  <a:pt x="382" y="644"/>
                </a:lnTo>
                <a:lnTo>
                  <a:pt x="380" y="648"/>
                </a:lnTo>
                <a:lnTo>
                  <a:pt x="364" y="634"/>
                </a:lnTo>
                <a:lnTo>
                  <a:pt x="364" y="630"/>
                </a:lnTo>
                <a:lnTo>
                  <a:pt x="358" y="628"/>
                </a:lnTo>
                <a:lnTo>
                  <a:pt x="346" y="630"/>
                </a:lnTo>
                <a:lnTo>
                  <a:pt x="360" y="610"/>
                </a:lnTo>
                <a:lnTo>
                  <a:pt x="362" y="602"/>
                </a:lnTo>
                <a:lnTo>
                  <a:pt x="368" y="596"/>
                </a:lnTo>
                <a:lnTo>
                  <a:pt x="376" y="598"/>
                </a:lnTo>
                <a:lnTo>
                  <a:pt x="376" y="590"/>
                </a:lnTo>
                <a:lnTo>
                  <a:pt x="400" y="574"/>
                </a:lnTo>
                <a:lnTo>
                  <a:pt x="406" y="574"/>
                </a:lnTo>
                <a:lnTo>
                  <a:pt x="406" y="548"/>
                </a:lnTo>
                <a:lnTo>
                  <a:pt x="380" y="538"/>
                </a:lnTo>
                <a:lnTo>
                  <a:pt x="280" y="442"/>
                </a:lnTo>
                <a:lnTo>
                  <a:pt x="202" y="338"/>
                </a:lnTo>
                <a:lnTo>
                  <a:pt x="94" y="328"/>
                </a:lnTo>
                <a:lnTo>
                  <a:pt x="0" y="218"/>
                </a:lnTo>
                <a:lnTo>
                  <a:pt x="100" y="48"/>
                </a:lnTo>
                <a:lnTo>
                  <a:pt x="218" y="0"/>
                </a:lnTo>
                <a:lnTo>
                  <a:pt x="420" y="26"/>
                </a:lnTo>
                <a:lnTo>
                  <a:pt x="428" y="30"/>
                </a:lnTo>
                <a:lnTo>
                  <a:pt x="430" y="42"/>
                </a:lnTo>
                <a:lnTo>
                  <a:pt x="434" y="56"/>
                </a:lnTo>
                <a:lnTo>
                  <a:pt x="440" y="66"/>
                </a:lnTo>
                <a:lnTo>
                  <a:pt x="448" y="70"/>
                </a:lnTo>
                <a:lnTo>
                  <a:pt x="448" y="94"/>
                </a:lnTo>
                <a:lnTo>
                  <a:pt x="464" y="102"/>
                </a:lnTo>
                <a:lnTo>
                  <a:pt x="478" y="108"/>
                </a:lnTo>
                <a:lnTo>
                  <a:pt x="476" y="114"/>
                </a:lnTo>
                <a:lnTo>
                  <a:pt x="484" y="112"/>
                </a:lnTo>
                <a:lnTo>
                  <a:pt x="502" y="114"/>
                </a:lnTo>
                <a:lnTo>
                  <a:pt x="528" y="124"/>
                </a:lnTo>
                <a:lnTo>
                  <a:pt x="534" y="124"/>
                </a:lnTo>
                <a:lnTo>
                  <a:pt x="542" y="128"/>
                </a:lnTo>
                <a:lnTo>
                  <a:pt x="548" y="144"/>
                </a:lnTo>
                <a:lnTo>
                  <a:pt x="562" y="142"/>
                </a:lnTo>
                <a:lnTo>
                  <a:pt x="582" y="146"/>
                </a:lnTo>
                <a:lnTo>
                  <a:pt x="610" y="146"/>
                </a:lnTo>
                <a:lnTo>
                  <a:pt x="644" y="160"/>
                </a:lnTo>
                <a:lnTo>
                  <a:pt x="664" y="178"/>
                </a:lnTo>
                <a:lnTo>
                  <a:pt x="680" y="186"/>
                </a:lnTo>
                <a:lnTo>
                  <a:pt x="682" y="182"/>
                </a:lnTo>
                <a:lnTo>
                  <a:pt x="694" y="186"/>
                </a:lnTo>
                <a:lnTo>
                  <a:pt x="702" y="188"/>
                </a:lnTo>
                <a:lnTo>
                  <a:pt x="706" y="208"/>
                </a:lnTo>
                <a:lnTo>
                  <a:pt x="710" y="222"/>
                </a:lnTo>
                <a:lnTo>
                  <a:pt x="712" y="238"/>
                </a:lnTo>
                <a:lnTo>
                  <a:pt x="708" y="244"/>
                </a:lnTo>
                <a:lnTo>
                  <a:pt x="698" y="260"/>
                </a:lnTo>
                <a:lnTo>
                  <a:pt x="672" y="288"/>
                </a:lnTo>
                <a:lnTo>
                  <a:pt x="668" y="296"/>
                </a:lnTo>
                <a:lnTo>
                  <a:pt x="656" y="318"/>
                </a:lnTo>
                <a:lnTo>
                  <a:pt x="648" y="320"/>
                </a:lnTo>
                <a:lnTo>
                  <a:pt x="646" y="330"/>
                </a:lnTo>
                <a:lnTo>
                  <a:pt x="642" y="342"/>
                </a:lnTo>
                <a:lnTo>
                  <a:pt x="642" y="356"/>
                </a:lnTo>
                <a:lnTo>
                  <a:pt x="644" y="366"/>
                </a:lnTo>
                <a:lnTo>
                  <a:pt x="640" y="392"/>
                </a:lnTo>
                <a:lnTo>
                  <a:pt x="640" y="402"/>
                </a:lnTo>
                <a:lnTo>
                  <a:pt x="632" y="412"/>
                </a:lnTo>
                <a:lnTo>
                  <a:pt x="630" y="426"/>
                </a:lnTo>
                <a:lnTo>
                  <a:pt x="620" y="454"/>
                </a:lnTo>
                <a:lnTo>
                  <a:pt x="618" y="462"/>
                </a:lnTo>
                <a:lnTo>
                  <a:pt x="600" y="484"/>
                </a:lnTo>
                <a:lnTo>
                  <a:pt x="598" y="496"/>
                </a:lnTo>
                <a:lnTo>
                  <a:pt x="574" y="494"/>
                </a:lnTo>
                <a:lnTo>
                  <a:pt x="556" y="496"/>
                </a:lnTo>
                <a:lnTo>
                  <a:pt x="550" y="494"/>
                </a:lnTo>
                <a:lnTo>
                  <a:pt x="554" y="500"/>
                </a:lnTo>
                <a:lnTo>
                  <a:pt x="546" y="508"/>
                </a:lnTo>
                <a:lnTo>
                  <a:pt x="528" y="510"/>
                </a:lnTo>
                <a:lnTo>
                  <a:pt x="508" y="532"/>
                </a:lnTo>
                <a:lnTo>
                  <a:pt x="492" y="544"/>
                </a:lnTo>
                <a:lnTo>
                  <a:pt x="490" y="558"/>
                </a:lnTo>
                <a:lnTo>
                  <a:pt x="486" y="556"/>
                </a:lnTo>
                <a:lnTo>
                  <a:pt x="494" y="588"/>
                </a:lnTo>
                <a:lnTo>
                  <a:pt x="490" y="596"/>
                </a:lnTo>
                <a:lnTo>
                  <a:pt x="474" y="614"/>
                </a:lnTo>
                <a:lnTo>
                  <a:pt x="462" y="628"/>
                </a:lnTo>
                <a:lnTo>
                  <a:pt x="458" y="638"/>
                </a:lnTo>
                <a:lnTo>
                  <a:pt x="452" y="636"/>
                </a:lnTo>
                <a:lnTo>
                  <a:pt x="448" y="646"/>
                </a:lnTo>
                <a:lnTo>
                  <a:pt x="448" y="654"/>
                </a:lnTo>
                <a:lnTo>
                  <a:pt x="440" y="656"/>
                </a:lnTo>
                <a:lnTo>
                  <a:pt x="436" y="658"/>
                </a:lnTo>
                <a:lnTo>
                  <a:pt x="436" y="670"/>
                </a:lnTo>
                <a:lnTo>
                  <a:pt x="434" y="686"/>
                </a:lnTo>
                <a:lnTo>
                  <a:pt x="428" y="69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" name="Freeform 68"/>
          <p:cNvSpPr>
            <a:spLocks/>
          </p:cNvSpPr>
          <p:nvPr/>
        </p:nvSpPr>
        <p:spPr bwMode="ltGray">
          <a:xfrm>
            <a:off x="2476958" y="5410206"/>
            <a:ext cx="238607" cy="2984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88" y="32"/>
              </a:cxn>
              <a:cxn ang="0">
                <a:pos x="92" y="42"/>
              </a:cxn>
              <a:cxn ang="0">
                <a:pos x="92" y="64"/>
              </a:cxn>
              <a:cxn ang="0">
                <a:pos x="102" y="62"/>
              </a:cxn>
              <a:cxn ang="0">
                <a:pos x="114" y="66"/>
              </a:cxn>
              <a:cxn ang="0">
                <a:pos x="116" y="62"/>
              </a:cxn>
              <a:cxn ang="0">
                <a:pos x="120" y="62"/>
              </a:cxn>
              <a:cxn ang="0">
                <a:pos x="126" y="64"/>
              </a:cxn>
              <a:cxn ang="0">
                <a:pos x="130" y="68"/>
              </a:cxn>
              <a:cxn ang="0">
                <a:pos x="134" y="82"/>
              </a:cxn>
              <a:cxn ang="0">
                <a:pos x="136" y="92"/>
              </a:cxn>
              <a:cxn ang="0">
                <a:pos x="140" y="98"/>
              </a:cxn>
              <a:cxn ang="0">
                <a:pos x="144" y="98"/>
              </a:cxn>
              <a:cxn ang="0">
                <a:pos x="146" y="94"/>
              </a:cxn>
              <a:cxn ang="0">
                <a:pos x="150" y="92"/>
              </a:cxn>
              <a:cxn ang="0">
                <a:pos x="154" y="98"/>
              </a:cxn>
              <a:cxn ang="0">
                <a:pos x="154" y="102"/>
              </a:cxn>
              <a:cxn ang="0">
                <a:pos x="154" y="122"/>
              </a:cxn>
              <a:cxn ang="0">
                <a:pos x="150" y="142"/>
              </a:cxn>
              <a:cxn ang="0">
                <a:pos x="146" y="148"/>
              </a:cxn>
              <a:cxn ang="0">
                <a:pos x="140" y="152"/>
              </a:cxn>
              <a:cxn ang="0">
                <a:pos x="134" y="156"/>
              </a:cxn>
              <a:cxn ang="0">
                <a:pos x="126" y="162"/>
              </a:cxn>
              <a:cxn ang="0">
                <a:pos x="120" y="162"/>
              </a:cxn>
              <a:cxn ang="0">
                <a:pos x="116" y="164"/>
              </a:cxn>
              <a:cxn ang="0">
                <a:pos x="110" y="158"/>
              </a:cxn>
              <a:cxn ang="0">
                <a:pos x="98" y="156"/>
              </a:cxn>
              <a:cxn ang="0">
                <a:pos x="86" y="160"/>
              </a:cxn>
              <a:cxn ang="0">
                <a:pos x="92" y="144"/>
              </a:cxn>
              <a:cxn ang="0">
                <a:pos x="94" y="136"/>
              </a:cxn>
              <a:cxn ang="0">
                <a:pos x="98" y="130"/>
              </a:cxn>
              <a:cxn ang="0">
                <a:pos x="98" y="118"/>
              </a:cxn>
              <a:cxn ang="0">
                <a:pos x="92" y="114"/>
              </a:cxn>
              <a:cxn ang="0">
                <a:pos x="86" y="116"/>
              </a:cxn>
              <a:cxn ang="0">
                <a:pos x="74" y="114"/>
              </a:cxn>
              <a:cxn ang="0">
                <a:pos x="70" y="106"/>
              </a:cxn>
              <a:cxn ang="0">
                <a:pos x="62" y="100"/>
              </a:cxn>
              <a:cxn ang="0">
                <a:pos x="48" y="100"/>
              </a:cxn>
              <a:cxn ang="0">
                <a:pos x="44" y="94"/>
              </a:cxn>
              <a:cxn ang="0">
                <a:pos x="40" y="90"/>
              </a:cxn>
              <a:cxn ang="0">
                <a:pos x="32" y="88"/>
              </a:cxn>
              <a:cxn ang="0">
                <a:pos x="20" y="72"/>
              </a:cxn>
              <a:cxn ang="0">
                <a:pos x="12" y="64"/>
              </a:cxn>
              <a:cxn ang="0">
                <a:pos x="0" y="28"/>
              </a:cxn>
              <a:cxn ang="0">
                <a:pos x="40" y="0"/>
              </a:cxn>
              <a:cxn ang="0">
                <a:pos x="88" y="16"/>
              </a:cxn>
            </a:cxnLst>
            <a:rect l="0" t="0" r="r" b="b"/>
            <a:pathLst>
              <a:path w="155" h="165">
                <a:moveTo>
                  <a:pt x="88" y="16"/>
                </a:moveTo>
                <a:lnTo>
                  <a:pt x="88" y="32"/>
                </a:lnTo>
                <a:lnTo>
                  <a:pt x="92" y="42"/>
                </a:lnTo>
                <a:lnTo>
                  <a:pt x="92" y="64"/>
                </a:lnTo>
                <a:lnTo>
                  <a:pt x="102" y="62"/>
                </a:lnTo>
                <a:lnTo>
                  <a:pt x="114" y="66"/>
                </a:lnTo>
                <a:lnTo>
                  <a:pt x="116" y="62"/>
                </a:lnTo>
                <a:lnTo>
                  <a:pt x="120" y="62"/>
                </a:lnTo>
                <a:lnTo>
                  <a:pt x="126" y="64"/>
                </a:lnTo>
                <a:lnTo>
                  <a:pt x="130" y="68"/>
                </a:lnTo>
                <a:lnTo>
                  <a:pt x="134" y="82"/>
                </a:lnTo>
                <a:lnTo>
                  <a:pt x="136" y="92"/>
                </a:lnTo>
                <a:lnTo>
                  <a:pt x="140" y="98"/>
                </a:lnTo>
                <a:lnTo>
                  <a:pt x="144" y="98"/>
                </a:lnTo>
                <a:lnTo>
                  <a:pt x="146" y="94"/>
                </a:lnTo>
                <a:lnTo>
                  <a:pt x="150" y="92"/>
                </a:lnTo>
                <a:lnTo>
                  <a:pt x="154" y="98"/>
                </a:lnTo>
                <a:lnTo>
                  <a:pt x="154" y="102"/>
                </a:lnTo>
                <a:lnTo>
                  <a:pt x="154" y="122"/>
                </a:lnTo>
                <a:lnTo>
                  <a:pt x="150" y="142"/>
                </a:lnTo>
                <a:lnTo>
                  <a:pt x="146" y="148"/>
                </a:lnTo>
                <a:lnTo>
                  <a:pt x="140" y="152"/>
                </a:lnTo>
                <a:lnTo>
                  <a:pt x="134" y="156"/>
                </a:lnTo>
                <a:lnTo>
                  <a:pt x="126" y="162"/>
                </a:lnTo>
                <a:lnTo>
                  <a:pt x="120" y="162"/>
                </a:lnTo>
                <a:lnTo>
                  <a:pt x="116" y="164"/>
                </a:lnTo>
                <a:lnTo>
                  <a:pt x="110" y="158"/>
                </a:lnTo>
                <a:lnTo>
                  <a:pt x="98" y="156"/>
                </a:lnTo>
                <a:lnTo>
                  <a:pt x="86" y="160"/>
                </a:lnTo>
                <a:lnTo>
                  <a:pt x="92" y="144"/>
                </a:lnTo>
                <a:lnTo>
                  <a:pt x="94" y="136"/>
                </a:lnTo>
                <a:lnTo>
                  <a:pt x="98" y="130"/>
                </a:lnTo>
                <a:lnTo>
                  <a:pt x="98" y="118"/>
                </a:lnTo>
                <a:lnTo>
                  <a:pt x="92" y="114"/>
                </a:lnTo>
                <a:lnTo>
                  <a:pt x="86" y="116"/>
                </a:lnTo>
                <a:lnTo>
                  <a:pt x="74" y="114"/>
                </a:lnTo>
                <a:lnTo>
                  <a:pt x="70" y="106"/>
                </a:lnTo>
                <a:lnTo>
                  <a:pt x="62" y="100"/>
                </a:lnTo>
                <a:lnTo>
                  <a:pt x="48" y="100"/>
                </a:lnTo>
                <a:lnTo>
                  <a:pt x="44" y="94"/>
                </a:lnTo>
                <a:lnTo>
                  <a:pt x="40" y="90"/>
                </a:lnTo>
                <a:lnTo>
                  <a:pt x="32" y="88"/>
                </a:lnTo>
                <a:lnTo>
                  <a:pt x="20" y="72"/>
                </a:lnTo>
                <a:lnTo>
                  <a:pt x="12" y="64"/>
                </a:lnTo>
                <a:lnTo>
                  <a:pt x="0" y="28"/>
                </a:lnTo>
                <a:lnTo>
                  <a:pt x="40" y="0"/>
                </a:lnTo>
                <a:lnTo>
                  <a:pt x="8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" name="Freeform 69"/>
          <p:cNvSpPr>
            <a:spLocks/>
          </p:cNvSpPr>
          <p:nvPr/>
        </p:nvSpPr>
        <p:spPr bwMode="ltGray">
          <a:xfrm>
            <a:off x="2286382" y="5126044"/>
            <a:ext cx="336219" cy="430211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38" y="20"/>
              </a:cxn>
              <a:cxn ang="0">
                <a:pos x="44" y="14"/>
              </a:cxn>
              <a:cxn ang="0">
                <a:pos x="68" y="6"/>
              </a:cxn>
              <a:cxn ang="0">
                <a:pos x="76" y="16"/>
              </a:cxn>
              <a:cxn ang="0">
                <a:pos x="76" y="32"/>
              </a:cxn>
              <a:cxn ang="0">
                <a:pos x="82" y="42"/>
              </a:cxn>
              <a:cxn ang="0">
                <a:pos x="106" y="48"/>
              </a:cxn>
              <a:cxn ang="0">
                <a:pos x="116" y="54"/>
              </a:cxn>
              <a:cxn ang="0">
                <a:pos x="134" y="60"/>
              </a:cxn>
              <a:cxn ang="0">
                <a:pos x="156" y="70"/>
              </a:cxn>
              <a:cxn ang="0">
                <a:pos x="162" y="84"/>
              </a:cxn>
              <a:cxn ang="0">
                <a:pos x="160" y="94"/>
              </a:cxn>
              <a:cxn ang="0">
                <a:pos x="196" y="114"/>
              </a:cxn>
              <a:cxn ang="0">
                <a:pos x="206" y="132"/>
              </a:cxn>
              <a:cxn ang="0">
                <a:pos x="216" y="148"/>
              </a:cxn>
              <a:cxn ang="0">
                <a:pos x="210" y="168"/>
              </a:cxn>
              <a:cxn ang="0">
                <a:pos x="192" y="168"/>
              </a:cxn>
              <a:cxn ang="0">
                <a:pos x="144" y="178"/>
              </a:cxn>
              <a:cxn ang="0">
                <a:pos x="136" y="196"/>
              </a:cxn>
              <a:cxn ang="0">
                <a:pos x="138" y="206"/>
              </a:cxn>
              <a:cxn ang="0">
                <a:pos x="126" y="218"/>
              </a:cxn>
              <a:cxn ang="0">
                <a:pos x="112" y="218"/>
              </a:cxn>
              <a:cxn ang="0">
                <a:pos x="106" y="234"/>
              </a:cxn>
              <a:cxn ang="0">
                <a:pos x="102" y="224"/>
              </a:cxn>
              <a:cxn ang="0">
                <a:pos x="90" y="220"/>
              </a:cxn>
              <a:cxn ang="0">
                <a:pos x="78" y="216"/>
              </a:cxn>
              <a:cxn ang="0">
                <a:pos x="70" y="218"/>
              </a:cxn>
              <a:cxn ang="0">
                <a:pos x="52" y="236"/>
              </a:cxn>
              <a:cxn ang="0">
                <a:pos x="50" y="230"/>
              </a:cxn>
              <a:cxn ang="0">
                <a:pos x="30" y="192"/>
              </a:cxn>
              <a:cxn ang="0">
                <a:pos x="34" y="172"/>
              </a:cxn>
              <a:cxn ang="0">
                <a:pos x="26" y="166"/>
              </a:cxn>
              <a:cxn ang="0">
                <a:pos x="24" y="150"/>
              </a:cxn>
              <a:cxn ang="0">
                <a:pos x="6" y="72"/>
              </a:cxn>
            </a:cxnLst>
            <a:rect l="0" t="0" r="r" b="b"/>
            <a:pathLst>
              <a:path w="217" h="237">
                <a:moveTo>
                  <a:pt x="0" y="26"/>
                </a:moveTo>
                <a:lnTo>
                  <a:pt x="16" y="26"/>
                </a:lnTo>
                <a:lnTo>
                  <a:pt x="32" y="18"/>
                </a:lnTo>
                <a:lnTo>
                  <a:pt x="38" y="20"/>
                </a:lnTo>
                <a:lnTo>
                  <a:pt x="44" y="18"/>
                </a:lnTo>
                <a:lnTo>
                  <a:pt x="44" y="14"/>
                </a:lnTo>
                <a:lnTo>
                  <a:pt x="48" y="6"/>
                </a:lnTo>
                <a:lnTo>
                  <a:pt x="68" y="6"/>
                </a:lnTo>
                <a:lnTo>
                  <a:pt x="74" y="0"/>
                </a:lnTo>
                <a:lnTo>
                  <a:pt x="76" y="16"/>
                </a:lnTo>
                <a:lnTo>
                  <a:pt x="78" y="28"/>
                </a:lnTo>
                <a:lnTo>
                  <a:pt x="76" y="32"/>
                </a:lnTo>
                <a:lnTo>
                  <a:pt x="76" y="36"/>
                </a:lnTo>
                <a:lnTo>
                  <a:pt x="82" y="42"/>
                </a:lnTo>
                <a:lnTo>
                  <a:pt x="96" y="50"/>
                </a:lnTo>
                <a:lnTo>
                  <a:pt x="106" y="48"/>
                </a:lnTo>
                <a:lnTo>
                  <a:pt x="112" y="52"/>
                </a:lnTo>
                <a:lnTo>
                  <a:pt x="116" y="54"/>
                </a:lnTo>
                <a:lnTo>
                  <a:pt x="124" y="58"/>
                </a:lnTo>
                <a:lnTo>
                  <a:pt x="134" y="60"/>
                </a:lnTo>
                <a:lnTo>
                  <a:pt x="142" y="70"/>
                </a:lnTo>
                <a:lnTo>
                  <a:pt x="156" y="70"/>
                </a:lnTo>
                <a:lnTo>
                  <a:pt x="160" y="74"/>
                </a:lnTo>
                <a:lnTo>
                  <a:pt x="162" y="84"/>
                </a:lnTo>
                <a:lnTo>
                  <a:pt x="164" y="94"/>
                </a:lnTo>
                <a:lnTo>
                  <a:pt x="160" y="94"/>
                </a:lnTo>
                <a:lnTo>
                  <a:pt x="170" y="114"/>
                </a:lnTo>
                <a:lnTo>
                  <a:pt x="196" y="114"/>
                </a:lnTo>
                <a:lnTo>
                  <a:pt x="200" y="130"/>
                </a:lnTo>
                <a:lnTo>
                  <a:pt x="206" y="132"/>
                </a:lnTo>
                <a:lnTo>
                  <a:pt x="210" y="136"/>
                </a:lnTo>
                <a:lnTo>
                  <a:pt x="216" y="148"/>
                </a:lnTo>
                <a:lnTo>
                  <a:pt x="214" y="158"/>
                </a:lnTo>
                <a:lnTo>
                  <a:pt x="210" y="168"/>
                </a:lnTo>
                <a:lnTo>
                  <a:pt x="208" y="182"/>
                </a:lnTo>
                <a:lnTo>
                  <a:pt x="192" y="168"/>
                </a:lnTo>
                <a:lnTo>
                  <a:pt x="166" y="168"/>
                </a:lnTo>
                <a:lnTo>
                  <a:pt x="144" y="178"/>
                </a:lnTo>
                <a:lnTo>
                  <a:pt x="140" y="188"/>
                </a:lnTo>
                <a:lnTo>
                  <a:pt x="136" y="196"/>
                </a:lnTo>
                <a:lnTo>
                  <a:pt x="138" y="198"/>
                </a:lnTo>
                <a:lnTo>
                  <a:pt x="138" y="206"/>
                </a:lnTo>
                <a:lnTo>
                  <a:pt x="132" y="220"/>
                </a:lnTo>
                <a:lnTo>
                  <a:pt x="126" y="218"/>
                </a:lnTo>
                <a:lnTo>
                  <a:pt x="122" y="216"/>
                </a:lnTo>
                <a:lnTo>
                  <a:pt x="112" y="218"/>
                </a:lnTo>
                <a:lnTo>
                  <a:pt x="108" y="228"/>
                </a:lnTo>
                <a:lnTo>
                  <a:pt x="106" y="234"/>
                </a:lnTo>
                <a:lnTo>
                  <a:pt x="100" y="228"/>
                </a:lnTo>
                <a:lnTo>
                  <a:pt x="102" y="224"/>
                </a:lnTo>
                <a:lnTo>
                  <a:pt x="100" y="218"/>
                </a:lnTo>
                <a:lnTo>
                  <a:pt x="90" y="220"/>
                </a:lnTo>
                <a:lnTo>
                  <a:pt x="84" y="222"/>
                </a:lnTo>
                <a:lnTo>
                  <a:pt x="78" y="216"/>
                </a:lnTo>
                <a:lnTo>
                  <a:pt x="70" y="216"/>
                </a:lnTo>
                <a:lnTo>
                  <a:pt x="70" y="218"/>
                </a:lnTo>
                <a:lnTo>
                  <a:pt x="62" y="228"/>
                </a:lnTo>
                <a:lnTo>
                  <a:pt x="52" y="236"/>
                </a:lnTo>
                <a:lnTo>
                  <a:pt x="50" y="236"/>
                </a:lnTo>
                <a:lnTo>
                  <a:pt x="50" y="230"/>
                </a:lnTo>
                <a:lnTo>
                  <a:pt x="44" y="214"/>
                </a:lnTo>
                <a:lnTo>
                  <a:pt x="30" y="192"/>
                </a:lnTo>
                <a:lnTo>
                  <a:pt x="30" y="178"/>
                </a:lnTo>
                <a:lnTo>
                  <a:pt x="34" y="172"/>
                </a:lnTo>
                <a:lnTo>
                  <a:pt x="30" y="170"/>
                </a:lnTo>
                <a:lnTo>
                  <a:pt x="26" y="166"/>
                </a:lnTo>
                <a:lnTo>
                  <a:pt x="24" y="162"/>
                </a:lnTo>
                <a:lnTo>
                  <a:pt x="24" y="150"/>
                </a:lnTo>
                <a:lnTo>
                  <a:pt x="6" y="130"/>
                </a:lnTo>
                <a:lnTo>
                  <a:pt x="6" y="72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" name="Freeform 70"/>
          <p:cNvSpPr>
            <a:spLocks/>
          </p:cNvSpPr>
          <p:nvPr/>
        </p:nvSpPr>
        <p:spPr bwMode="ltGray">
          <a:xfrm>
            <a:off x="1976503" y="4818071"/>
            <a:ext cx="342417" cy="588960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2" y="82"/>
              </a:cxn>
              <a:cxn ang="0">
                <a:pos x="144" y="90"/>
              </a:cxn>
              <a:cxn ang="0">
                <a:pos x="138" y="108"/>
              </a:cxn>
              <a:cxn ang="0">
                <a:pos x="134" y="120"/>
              </a:cxn>
              <a:cxn ang="0">
                <a:pos x="126" y="136"/>
              </a:cxn>
              <a:cxn ang="0">
                <a:pos x="138" y="166"/>
              </a:cxn>
              <a:cxn ang="0">
                <a:pos x="162" y="180"/>
              </a:cxn>
              <a:cxn ang="0">
                <a:pos x="176" y="176"/>
              </a:cxn>
              <a:cxn ang="0">
                <a:pos x="190" y="166"/>
              </a:cxn>
              <a:cxn ang="0">
                <a:pos x="190" y="194"/>
              </a:cxn>
              <a:cxn ang="0">
                <a:pos x="208" y="194"/>
              </a:cxn>
              <a:cxn ang="0">
                <a:pos x="216" y="232"/>
              </a:cxn>
              <a:cxn ang="0">
                <a:pos x="218" y="250"/>
              </a:cxn>
              <a:cxn ang="0">
                <a:pos x="222" y="288"/>
              </a:cxn>
              <a:cxn ang="0">
                <a:pos x="214" y="298"/>
              </a:cxn>
              <a:cxn ang="0">
                <a:pos x="212" y="322"/>
              </a:cxn>
              <a:cxn ang="0">
                <a:pos x="188" y="314"/>
              </a:cxn>
              <a:cxn ang="0">
                <a:pos x="170" y="300"/>
              </a:cxn>
              <a:cxn ang="0">
                <a:pos x="158" y="290"/>
              </a:cxn>
              <a:cxn ang="0">
                <a:pos x="146" y="288"/>
              </a:cxn>
              <a:cxn ang="0">
                <a:pos x="128" y="278"/>
              </a:cxn>
              <a:cxn ang="0">
                <a:pos x="110" y="262"/>
              </a:cxn>
              <a:cxn ang="0">
                <a:pos x="94" y="240"/>
              </a:cxn>
              <a:cxn ang="0">
                <a:pos x="76" y="212"/>
              </a:cxn>
              <a:cxn ang="0">
                <a:pos x="66" y="198"/>
              </a:cxn>
              <a:cxn ang="0">
                <a:pos x="58" y="176"/>
              </a:cxn>
              <a:cxn ang="0">
                <a:pos x="42" y="152"/>
              </a:cxn>
              <a:cxn ang="0">
                <a:pos x="24" y="124"/>
              </a:cxn>
              <a:cxn ang="0">
                <a:pos x="6" y="106"/>
              </a:cxn>
              <a:cxn ang="0">
                <a:pos x="0" y="90"/>
              </a:cxn>
              <a:cxn ang="0">
                <a:pos x="2" y="74"/>
              </a:cxn>
              <a:cxn ang="0">
                <a:pos x="28" y="62"/>
              </a:cxn>
              <a:cxn ang="0">
                <a:pos x="164" y="28"/>
              </a:cxn>
              <a:cxn ang="0">
                <a:pos x="188" y="70"/>
              </a:cxn>
            </a:cxnLst>
            <a:rect l="0" t="0" r="r" b="b"/>
            <a:pathLst>
              <a:path w="223" h="325">
                <a:moveTo>
                  <a:pt x="188" y="70"/>
                </a:moveTo>
                <a:lnTo>
                  <a:pt x="180" y="76"/>
                </a:lnTo>
                <a:lnTo>
                  <a:pt x="170" y="84"/>
                </a:lnTo>
                <a:lnTo>
                  <a:pt x="162" y="82"/>
                </a:lnTo>
                <a:lnTo>
                  <a:pt x="154" y="88"/>
                </a:lnTo>
                <a:lnTo>
                  <a:pt x="144" y="90"/>
                </a:lnTo>
                <a:lnTo>
                  <a:pt x="142" y="102"/>
                </a:lnTo>
                <a:lnTo>
                  <a:pt x="138" y="108"/>
                </a:lnTo>
                <a:lnTo>
                  <a:pt x="142" y="116"/>
                </a:lnTo>
                <a:lnTo>
                  <a:pt x="134" y="120"/>
                </a:lnTo>
                <a:lnTo>
                  <a:pt x="130" y="128"/>
                </a:lnTo>
                <a:lnTo>
                  <a:pt x="126" y="136"/>
                </a:lnTo>
                <a:lnTo>
                  <a:pt x="142" y="160"/>
                </a:lnTo>
                <a:lnTo>
                  <a:pt x="138" y="166"/>
                </a:lnTo>
                <a:lnTo>
                  <a:pt x="154" y="164"/>
                </a:lnTo>
                <a:lnTo>
                  <a:pt x="162" y="180"/>
                </a:lnTo>
                <a:lnTo>
                  <a:pt x="166" y="174"/>
                </a:lnTo>
                <a:lnTo>
                  <a:pt x="176" y="176"/>
                </a:lnTo>
                <a:lnTo>
                  <a:pt x="184" y="164"/>
                </a:lnTo>
                <a:lnTo>
                  <a:pt x="190" y="166"/>
                </a:lnTo>
                <a:lnTo>
                  <a:pt x="188" y="176"/>
                </a:lnTo>
                <a:lnTo>
                  <a:pt x="190" y="194"/>
                </a:lnTo>
                <a:lnTo>
                  <a:pt x="200" y="194"/>
                </a:lnTo>
                <a:lnTo>
                  <a:pt x="208" y="194"/>
                </a:lnTo>
                <a:lnTo>
                  <a:pt x="220" y="218"/>
                </a:lnTo>
                <a:lnTo>
                  <a:pt x="216" y="232"/>
                </a:lnTo>
                <a:lnTo>
                  <a:pt x="216" y="244"/>
                </a:lnTo>
                <a:lnTo>
                  <a:pt x="218" y="250"/>
                </a:lnTo>
                <a:lnTo>
                  <a:pt x="216" y="256"/>
                </a:lnTo>
                <a:lnTo>
                  <a:pt x="222" y="288"/>
                </a:lnTo>
                <a:lnTo>
                  <a:pt x="220" y="296"/>
                </a:lnTo>
                <a:lnTo>
                  <a:pt x="214" y="298"/>
                </a:lnTo>
                <a:lnTo>
                  <a:pt x="212" y="308"/>
                </a:lnTo>
                <a:lnTo>
                  <a:pt x="212" y="322"/>
                </a:lnTo>
                <a:lnTo>
                  <a:pt x="198" y="324"/>
                </a:lnTo>
                <a:lnTo>
                  <a:pt x="188" y="314"/>
                </a:lnTo>
                <a:lnTo>
                  <a:pt x="180" y="312"/>
                </a:lnTo>
                <a:lnTo>
                  <a:pt x="170" y="300"/>
                </a:lnTo>
                <a:lnTo>
                  <a:pt x="166" y="300"/>
                </a:lnTo>
                <a:lnTo>
                  <a:pt x="158" y="290"/>
                </a:lnTo>
                <a:lnTo>
                  <a:pt x="156" y="292"/>
                </a:lnTo>
                <a:lnTo>
                  <a:pt x="146" y="288"/>
                </a:lnTo>
                <a:lnTo>
                  <a:pt x="136" y="286"/>
                </a:lnTo>
                <a:lnTo>
                  <a:pt x="128" y="278"/>
                </a:lnTo>
                <a:lnTo>
                  <a:pt x="116" y="272"/>
                </a:lnTo>
                <a:lnTo>
                  <a:pt x="110" y="262"/>
                </a:lnTo>
                <a:lnTo>
                  <a:pt x="90" y="246"/>
                </a:lnTo>
                <a:lnTo>
                  <a:pt x="94" y="240"/>
                </a:lnTo>
                <a:lnTo>
                  <a:pt x="80" y="218"/>
                </a:lnTo>
                <a:lnTo>
                  <a:pt x="76" y="212"/>
                </a:lnTo>
                <a:lnTo>
                  <a:pt x="72" y="204"/>
                </a:lnTo>
                <a:lnTo>
                  <a:pt x="66" y="198"/>
                </a:lnTo>
                <a:lnTo>
                  <a:pt x="56" y="186"/>
                </a:lnTo>
                <a:lnTo>
                  <a:pt x="58" y="176"/>
                </a:lnTo>
                <a:lnTo>
                  <a:pt x="52" y="164"/>
                </a:lnTo>
                <a:lnTo>
                  <a:pt x="42" y="152"/>
                </a:lnTo>
                <a:lnTo>
                  <a:pt x="32" y="140"/>
                </a:lnTo>
                <a:lnTo>
                  <a:pt x="24" y="124"/>
                </a:lnTo>
                <a:lnTo>
                  <a:pt x="12" y="116"/>
                </a:lnTo>
                <a:lnTo>
                  <a:pt x="6" y="106"/>
                </a:lnTo>
                <a:lnTo>
                  <a:pt x="4" y="102"/>
                </a:lnTo>
                <a:lnTo>
                  <a:pt x="0" y="90"/>
                </a:lnTo>
                <a:lnTo>
                  <a:pt x="0" y="84"/>
                </a:lnTo>
                <a:lnTo>
                  <a:pt x="2" y="74"/>
                </a:lnTo>
                <a:lnTo>
                  <a:pt x="12" y="68"/>
                </a:lnTo>
                <a:lnTo>
                  <a:pt x="28" y="62"/>
                </a:lnTo>
                <a:lnTo>
                  <a:pt x="94" y="0"/>
                </a:lnTo>
                <a:lnTo>
                  <a:pt x="164" y="28"/>
                </a:lnTo>
                <a:lnTo>
                  <a:pt x="196" y="48"/>
                </a:lnTo>
                <a:lnTo>
                  <a:pt x="188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" name="Freeform 71"/>
          <p:cNvSpPr>
            <a:spLocks/>
          </p:cNvSpPr>
          <p:nvPr/>
        </p:nvSpPr>
        <p:spPr bwMode="ltGray">
          <a:xfrm>
            <a:off x="1979602" y="4783146"/>
            <a:ext cx="154939" cy="196849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14" y="12"/>
              </a:cxn>
              <a:cxn ang="0">
                <a:pos x="20" y="24"/>
              </a:cxn>
              <a:cxn ang="0">
                <a:pos x="8" y="34"/>
              </a:cxn>
              <a:cxn ang="0">
                <a:pos x="10" y="42"/>
              </a:cxn>
              <a:cxn ang="0">
                <a:pos x="6" y="40"/>
              </a:cxn>
              <a:cxn ang="0">
                <a:pos x="2" y="60"/>
              </a:cxn>
              <a:cxn ang="0">
                <a:pos x="0" y="62"/>
              </a:cxn>
              <a:cxn ang="0">
                <a:pos x="12" y="74"/>
              </a:cxn>
              <a:cxn ang="0">
                <a:pos x="18" y="80"/>
              </a:cxn>
              <a:cxn ang="0">
                <a:pos x="20" y="84"/>
              </a:cxn>
              <a:cxn ang="0">
                <a:pos x="14" y="94"/>
              </a:cxn>
              <a:cxn ang="0">
                <a:pos x="14" y="98"/>
              </a:cxn>
              <a:cxn ang="0">
                <a:pos x="14" y="100"/>
              </a:cxn>
              <a:cxn ang="0">
                <a:pos x="16" y="100"/>
              </a:cxn>
              <a:cxn ang="0">
                <a:pos x="28" y="98"/>
              </a:cxn>
              <a:cxn ang="0">
                <a:pos x="38" y="108"/>
              </a:cxn>
              <a:cxn ang="0">
                <a:pos x="56" y="76"/>
              </a:cxn>
              <a:cxn ang="0">
                <a:pos x="68" y="72"/>
              </a:cxn>
              <a:cxn ang="0">
                <a:pos x="80" y="70"/>
              </a:cxn>
              <a:cxn ang="0">
                <a:pos x="88" y="64"/>
              </a:cxn>
              <a:cxn ang="0">
                <a:pos x="92" y="60"/>
              </a:cxn>
              <a:cxn ang="0">
                <a:pos x="94" y="56"/>
              </a:cxn>
              <a:cxn ang="0">
                <a:pos x="100" y="32"/>
              </a:cxn>
              <a:cxn ang="0">
                <a:pos x="100" y="18"/>
              </a:cxn>
              <a:cxn ang="0">
                <a:pos x="72" y="0"/>
              </a:cxn>
              <a:cxn ang="0">
                <a:pos x="42" y="0"/>
              </a:cxn>
            </a:cxnLst>
            <a:rect l="0" t="0" r="r" b="b"/>
            <a:pathLst>
              <a:path w="101" h="109">
                <a:moveTo>
                  <a:pt x="42" y="0"/>
                </a:moveTo>
                <a:lnTo>
                  <a:pt x="14" y="12"/>
                </a:lnTo>
                <a:lnTo>
                  <a:pt x="20" y="24"/>
                </a:lnTo>
                <a:lnTo>
                  <a:pt x="8" y="34"/>
                </a:lnTo>
                <a:lnTo>
                  <a:pt x="10" y="42"/>
                </a:lnTo>
                <a:lnTo>
                  <a:pt x="6" y="40"/>
                </a:lnTo>
                <a:lnTo>
                  <a:pt x="2" y="60"/>
                </a:lnTo>
                <a:lnTo>
                  <a:pt x="0" y="62"/>
                </a:lnTo>
                <a:lnTo>
                  <a:pt x="12" y="74"/>
                </a:lnTo>
                <a:lnTo>
                  <a:pt x="18" y="80"/>
                </a:lnTo>
                <a:lnTo>
                  <a:pt x="20" y="84"/>
                </a:lnTo>
                <a:lnTo>
                  <a:pt x="14" y="94"/>
                </a:lnTo>
                <a:lnTo>
                  <a:pt x="14" y="98"/>
                </a:lnTo>
                <a:lnTo>
                  <a:pt x="14" y="100"/>
                </a:lnTo>
                <a:lnTo>
                  <a:pt x="16" y="100"/>
                </a:lnTo>
                <a:lnTo>
                  <a:pt x="28" y="98"/>
                </a:lnTo>
                <a:lnTo>
                  <a:pt x="38" y="108"/>
                </a:lnTo>
                <a:lnTo>
                  <a:pt x="56" y="76"/>
                </a:lnTo>
                <a:lnTo>
                  <a:pt x="68" y="72"/>
                </a:lnTo>
                <a:lnTo>
                  <a:pt x="80" y="70"/>
                </a:lnTo>
                <a:lnTo>
                  <a:pt x="88" y="64"/>
                </a:lnTo>
                <a:lnTo>
                  <a:pt x="92" y="60"/>
                </a:lnTo>
                <a:lnTo>
                  <a:pt x="94" y="56"/>
                </a:lnTo>
                <a:lnTo>
                  <a:pt x="100" y="32"/>
                </a:lnTo>
                <a:lnTo>
                  <a:pt x="100" y="18"/>
                </a:lnTo>
                <a:lnTo>
                  <a:pt x="72" y="0"/>
                </a:lnTo>
                <a:lnTo>
                  <a:pt x="4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4" name="Freeform 72"/>
          <p:cNvSpPr>
            <a:spLocks/>
          </p:cNvSpPr>
          <p:nvPr/>
        </p:nvSpPr>
        <p:spPr bwMode="ltGray">
          <a:xfrm>
            <a:off x="2683027" y="4648209"/>
            <a:ext cx="82118" cy="12858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" y="8"/>
              </a:cxn>
              <a:cxn ang="0">
                <a:pos x="48" y="22"/>
              </a:cxn>
              <a:cxn ang="0">
                <a:pos x="52" y="26"/>
              </a:cxn>
              <a:cxn ang="0">
                <a:pos x="48" y="36"/>
              </a:cxn>
              <a:cxn ang="0">
                <a:pos x="42" y="38"/>
              </a:cxn>
              <a:cxn ang="0">
                <a:pos x="36" y="50"/>
              </a:cxn>
              <a:cxn ang="0">
                <a:pos x="34" y="62"/>
              </a:cxn>
              <a:cxn ang="0">
                <a:pos x="28" y="62"/>
              </a:cxn>
              <a:cxn ang="0">
                <a:pos x="26" y="70"/>
              </a:cxn>
              <a:cxn ang="0">
                <a:pos x="18" y="70"/>
              </a:cxn>
              <a:cxn ang="0">
                <a:pos x="14" y="60"/>
              </a:cxn>
              <a:cxn ang="0">
                <a:pos x="10" y="68"/>
              </a:cxn>
              <a:cxn ang="0">
                <a:pos x="4" y="60"/>
              </a:cxn>
              <a:cxn ang="0">
                <a:pos x="0" y="2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53" h="71">
                <a:moveTo>
                  <a:pt x="8" y="0"/>
                </a:moveTo>
                <a:lnTo>
                  <a:pt x="28" y="8"/>
                </a:lnTo>
                <a:lnTo>
                  <a:pt x="48" y="22"/>
                </a:lnTo>
                <a:lnTo>
                  <a:pt x="52" y="26"/>
                </a:lnTo>
                <a:lnTo>
                  <a:pt x="48" y="36"/>
                </a:lnTo>
                <a:lnTo>
                  <a:pt x="42" y="38"/>
                </a:lnTo>
                <a:lnTo>
                  <a:pt x="36" y="50"/>
                </a:lnTo>
                <a:lnTo>
                  <a:pt x="34" y="62"/>
                </a:lnTo>
                <a:lnTo>
                  <a:pt x="28" y="62"/>
                </a:lnTo>
                <a:lnTo>
                  <a:pt x="26" y="70"/>
                </a:lnTo>
                <a:lnTo>
                  <a:pt x="18" y="70"/>
                </a:lnTo>
                <a:lnTo>
                  <a:pt x="14" y="60"/>
                </a:lnTo>
                <a:lnTo>
                  <a:pt x="10" y="68"/>
                </a:lnTo>
                <a:lnTo>
                  <a:pt x="4" y="60"/>
                </a:lnTo>
                <a:lnTo>
                  <a:pt x="0" y="2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5" name="Freeform 73"/>
          <p:cNvSpPr>
            <a:spLocks/>
          </p:cNvSpPr>
          <p:nvPr/>
        </p:nvSpPr>
        <p:spPr bwMode="ltGray">
          <a:xfrm>
            <a:off x="2583866" y="4637096"/>
            <a:ext cx="117754" cy="136524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34" y="2"/>
              </a:cxn>
              <a:cxn ang="0">
                <a:pos x="46" y="2"/>
              </a:cxn>
              <a:cxn ang="0">
                <a:pos x="48" y="0"/>
              </a:cxn>
              <a:cxn ang="0">
                <a:pos x="60" y="2"/>
              </a:cxn>
              <a:cxn ang="0">
                <a:pos x="76" y="6"/>
              </a:cxn>
              <a:cxn ang="0">
                <a:pos x="68" y="16"/>
              </a:cxn>
              <a:cxn ang="0">
                <a:pos x="68" y="32"/>
              </a:cxn>
              <a:cxn ang="0">
                <a:pos x="74" y="38"/>
              </a:cxn>
              <a:cxn ang="0">
                <a:pos x="76" y="50"/>
              </a:cxn>
              <a:cxn ang="0">
                <a:pos x="72" y="54"/>
              </a:cxn>
              <a:cxn ang="0">
                <a:pos x="72" y="60"/>
              </a:cxn>
              <a:cxn ang="0">
                <a:pos x="68" y="68"/>
              </a:cxn>
              <a:cxn ang="0">
                <a:pos x="62" y="64"/>
              </a:cxn>
              <a:cxn ang="0">
                <a:pos x="40" y="62"/>
              </a:cxn>
              <a:cxn ang="0">
                <a:pos x="38" y="68"/>
              </a:cxn>
              <a:cxn ang="0">
                <a:pos x="42" y="74"/>
              </a:cxn>
              <a:cxn ang="0">
                <a:pos x="22" y="66"/>
              </a:cxn>
              <a:cxn ang="0">
                <a:pos x="0" y="38"/>
              </a:cxn>
              <a:cxn ang="0">
                <a:pos x="2" y="14"/>
              </a:cxn>
              <a:cxn ang="0">
                <a:pos x="18" y="2"/>
              </a:cxn>
            </a:cxnLst>
            <a:rect l="0" t="0" r="r" b="b"/>
            <a:pathLst>
              <a:path w="77" h="75">
                <a:moveTo>
                  <a:pt x="18" y="2"/>
                </a:moveTo>
                <a:lnTo>
                  <a:pt x="34" y="2"/>
                </a:lnTo>
                <a:lnTo>
                  <a:pt x="46" y="2"/>
                </a:lnTo>
                <a:lnTo>
                  <a:pt x="48" y="0"/>
                </a:lnTo>
                <a:lnTo>
                  <a:pt x="60" y="2"/>
                </a:lnTo>
                <a:lnTo>
                  <a:pt x="76" y="6"/>
                </a:lnTo>
                <a:lnTo>
                  <a:pt x="68" y="16"/>
                </a:lnTo>
                <a:lnTo>
                  <a:pt x="68" y="32"/>
                </a:lnTo>
                <a:lnTo>
                  <a:pt x="74" y="38"/>
                </a:lnTo>
                <a:lnTo>
                  <a:pt x="76" y="50"/>
                </a:lnTo>
                <a:lnTo>
                  <a:pt x="72" y="54"/>
                </a:lnTo>
                <a:lnTo>
                  <a:pt x="72" y="60"/>
                </a:lnTo>
                <a:lnTo>
                  <a:pt x="68" y="68"/>
                </a:lnTo>
                <a:lnTo>
                  <a:pt x="62" y="64"/>
                </a:lnTo>
                <a:lnTo>
                  <a:pt x="40" y="62"/>
                </a:lnTo>
                <a:lnTo>
                  <a:pt x="38" y="68"/>
                </a:lnTo>
                <a:lnTo>
                  <a:pt x="42" y="74"/>
                </a:lnTo>
                <a:lnTo>
                  <a:pt x="22" y="66"/>
                </a:lnTo>
                <a:lnTo>
                  <a:pt x="0" y="38"/>
                </a:lnTo>
                <a:lnTo>
                  <a:pt x="2" y="14"/>
                </a:lnTo>
                <a:lnTo>
                  <a:pt x="18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6" name="Freeform 74"/>
          <p:cNvSpPr>
            <a:spLocks/>
          </p:cNvSpPr>
          <p:nvPr/>
        </p:nvSpPr>
        <p:spPr bwMode="ltGray">
          <a:xfrm>
            <a:off x="2492452" y="4564072"/>
            <a:ext cx="140994" cy="23812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0" y="2"/>
              </a:cxn>
              <a:cxn ang="0">
                <a:pos x="50" y="10"/>
              </a:cxn>
              <a:cxn ang="0">
                <a:pos x="56" y="16"/>
              </a:cxn>
              <a:cxn ang="0">
                <a:pos x="58" y="32"/>
              </a:cxn>
              <a:cxn ang="0">
                <a:pos x="62" y="28"/>
              </a:cxn>
              <a:cxn ang="0">
                <a:pos x="70" y="32"/>
              </a:cxn>
              <a:cxn ang="0">
                <a:pos x="76" y="38"/>
              </a:cxn>
              <a:cxn ang="0">
                <a:pos x="82" y="38"/>
              </a:cxn>
              <a:cxn ang="0">
                <a:pos x="82" y="46"/>
              </a:cxn>
              <a:cxn ang="0">
                <a:pos x="82" y="52"/>
              </a:cxn>
              <a:cxn ang="0">
                <a:pos x="80" y="54"/>
              </a:cxn>
              <a:cxn ang="0">
                <a:pos x="78" y="58"/>
              </a:cxn>
              <a:cxn ang="0">
                <a:pos x="70" y="62"/>
              </a:cxn>
              <a:cxn ang="0">
                <a:pos x="70" y="68"/>
              </a:cxn>
              <a:cxn ang="0">
                <a:pos x="68" y="72"/>
              </a:cxn>
              <a:cxn ang="0">
                <a:pos x="74" y="78"/>
              </a:cxn>
              <a:cxn ang="0">
                <a:pos x="82" y="88"/>
              </a:cxn>
              <a:cxn ang="0">
                <a:pos x="82" y="98"/>
              </a:cxn>
              <a:cxn ang="0">
                <a:pos x="90" y="110"/>
              </a:cxn>
              <a:cxn ang="0">
                <a:pos x="82" y="110"/>
              </a:cxn>
              <a:cxn ang="0">
                <a:pos x="76" y="120"/>
              </a:cxn>
              <a:cxn ang="0">
                <a:pos x="62" y="118"/>
              </a:cxn>
              <a:cxn ang="0">
                <a:pos x="62" y="122"/>
              </a:cxn>
              <a:cxn ang="0">
                <a:pos x="60" y="120"/>
              </a:cxn>
              <a:cxn ang="0">
                <a:pos x="54" y="122"/>
              </a:cxn>
              <a:cxn ang="0">
                <a:pos x="50" y="130"/>
              </a:cxn>
              <a:cxn ang="0">
                <a:pos x="40" y="118"/>
              </a:cxn>
              <a:cxn ang="0">
                <a:pos x="40" y="110"/>
              </a:cxn>
              <a:cxn ang="0">
                <a:pos x="36" y="108"/>
              </a:cxn>
              <a:cxn ang="0">
                <a:pos x="30" y="102"/>
              </a:cxn>
              <a:cxn ang="0">
                <a:pos x="36" y="86"/>
              </a:cxn>
              <a:cxn ang="0">
                <a:pos x="38" y="80"/>
              </a:cxn>
              <a:cxn ang="0">
                <a:pos x="38" y="72"/>
              </a:cxn>
              <a:cxn ang="0">
                <a:pos x="32" y="66"/>
              </a:cxn>
              <a:cxn ang="0">
                <a:pos x="30" y="56"/>
              </a:cxn>
              <a:cxn ang="0">
                <a:pos x="14" y="56"/>
              </a:cxn>
              <a:cxn ang="0">
                <a:pos x="0" y="36"/>
              </a:cxn>
              <a:cxn ang="0">
                <a:pos x="16" y="6"/>
              </a:cxn>
              <a:cxn ang="0">
                <a:pos x="30" y="0"/>
              </a:cxn>
            </a:cxnLst>
            <a:rect l="0" t="0" r="r" b="b"/>
            <a:pathLst>
              <a:path w="91" h="131">
                <a:moveTo>
                  <a:pt x="30" y="0"/>
                </a:moveTo>
                <a:lnTo>
                  <a:pt x="40" y="2"/>
                </a:lnTo>
                <a:lnTo>
                  <a:pt x="50" y="10"/>
                </a:lnTo>
                <a:lnTo>
                  <a:pt x="56" y="16"/>
                </a:lnTo>
                <a:lnTo>
                  <a:pt x="58" y="32"/>
                </a:lnTo>
                <a:lnTo>
                  <a:pt x="62" y="28"/>
                </a:lnTo>
                <a:lnTo>
                  <a:pt x="70" y="32"/>
                </a:lnTo>
                <a:lnTo>
                  <a:pt x="76" y="38"/>
                </a:lnTo>
                <a:lnTo>
                  <a:pt x="82" y="38"/>
                </a:lnTo>
                <a:lnTo>
                  <a:pt x="82" y="46"/>
                </a:lnTo>
                <a:lnTo>
                  <a:pt x="82" y="52"/>
                </a:lnTo>
                <a:lnTo>
                  <a:pt x="80" y="54"/>
                </a:lnTo>
                <a:lnTo>
                  <a:pt x="78" y="58"/>
                </a:lnTo>
                <a:lnTo>
                  <a:pt x="70" y="62"/>
                </a:lnTo>
                <a:lnTo>
                  <a:pt x="70" y="68"/>
                </a:lnTo>
                <a:lnTo>
                  <a:pt x="68" y="72"/>
                </a:lnTo>
                <a:lnTo>
                  <a:pt x="74" y="78"/>
                </a:lnTo>
                <a:lnTo>
                  <a:pt x="82" y="88"/>
                </a:lnTo>
                <a:lnTo>
                  <a:pt x="82" y="98"/>
                </a:lnTo>
                <a:lnTo>
                  <a:pt x="90" y="110"/>
                </a:lnTo>
                <a:lnTo>
                  <a:pt x="82" y="110"/>
                </a:lnTo>
                <a:lnTo>
                  <a:pt x="76" y="120"/>
                </a:lnTo>
                <a:lnTo>
                  <a:pt x="62" y="118"/>
                </a:lnTo>
                <a:lnTo>
                  <a:pt x="62" y="122"/>
                </a:lnTo>
                <a:lnTo>
                  <a:pt x="60" y="120"/>
                </a:lnTo>
                <a:lnTo>
                  <a:pt x="54" y="122"/>
                </a:lnTo>
                <a:lnTo>
                  <a:pt x="50" y="130"/>
                </a:lnTo>
                <a:lnTo>
                  <a:pt x="40" y="118"/>
                </a:lnTo>
                <a:lnTo>
                  <a:pt x="40" y="110"/>
                </a:lnTo>
                <a:lnTo>
                  <a:pt x="36" y="108"/>
                </a:lnTo>
                <a:lnTo>
                  <a:pt x="30" y="102"/>
                </a:lnTo>
                <a:lnTo>
                  <a:pt x="36" y="86"/>
                </a:lnTo>
                <a:lnTo>
                  <a:pt x="38" y="80"/>
                </a:lnTo>
                <a:lnTo>
                  <a:pt x="38" y="72"/>
                </a:lnTo>
                <a:lnTo>
                  <a:pt x="32" y="66"/>
                </a:lnTo>
                <a:lnTo>
                  <a:pt x="30" y="56"/>
                </a:lnTo>
                <a:lnTo>
                  <a:pt x="14" y="56"/>
                </a:lnTo>
                <a:lnTo>
                  <a:pt x="0" y="36"/>
                </a:lnTo>
                <a:lnTo>
                  <a:pt x="16" y="6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7" name="Freeform 75"/>
          <p:cNvSpPr>
            <a:spLocks/>
          </p:cNvSpPr>
          <p:nvPr/>
        </p:nvSpPr>
        <p:spPr bwMode="ltGray">
          <a:xfrm>
            <a:off x="2176375" y="4446597"/>
            <a:ext cx="373403" cy="361948"/>
          </a:xfrm>
          <a:custGeom>
            <a:avLst/>
            <a:gdLst/>
            <a:ahLst/>
            <a:cxnLst>
              <a:cxn ang="0">
                <a:pos x="166" y="176"/>
              </a:cxn>
              <a:cxn ang="0">
                <a:pos x="152" y="186"/>
              </a:cxn>
              <a:cxn ang="0">
                <a:pos x="144" y="198"/>
              </a:cxn>
              <a:cxn ang="0">
                <a:pos x="122" y="194"/>
              </a:cxn>
              <a:cxn ang="0">
                <a:pos x="98" y="170"/>
              </a:cxn>
              <a:cxn ang="0">
                <a:pos x="22" y="92"/>
              </a:cxn>
              <a:cxn ang="0">
                <a:pos x="30" y="6"/>
              </a:cxn>
              <a:cxn ang="0">
                <a:pos x="38" y="22"/>
              </a:cxn>
              <a:cxn ang="0">
                <a:pos x="50" y="16"/>
              </a:cxn>
              <a:cxn ang="0">
                <a:pos x="72" y="0"/>
              </a:cxn>
              <a:cxn ang="0">
                <a:pos x="96" y="14"/>
              </a:cxn>
              <a:cxn ang="0">
                <a:pos x="100" y="28"/>
              </a:cxn>
              <a:cxn ang="0">
                <a:pos x="124" y="32"/>
              </a:cxn>
              <a:cxn ang="0">
                <a:pos x="150" y="42"/>
              </a:cxn>
              <a:cxn ang="0">
                <a:pos x="174" y="24"/>
              </a:cxn>
              <a:cxn ang="0">
                <a:pos x="206" y="28"/>
              </a:cxn>
              <a:cxn ang="0">
                <a:pos x="196" y="38"/>
              </a:cxn>
              <a:cxn ang="0">
                <a:pos x="212" y="48"/>
              </a:cxn>
              <a:cxn ang="0">
                <a:pos x="222" y="60"/>
              </a:cxn>
              <a:cxn ang="0">
                <a:pos x="240" y="66"/>
              </a:cxn>
              <a:cxn ang="0">
                <a:pos x="226" y="78"/>
              </a:cxn>
              <a:cxn ang="0">
                <a:pos x="224" y="82"/>
              </a:cxn>
              <a:cxn ang="0">
                <a:pos x="232" y="88"/>
              </a:cxn>
              <a:cxn ang="0">
                <a:pos x="218" y="96"/>
              </a:cxn>
              <a:cxn ang="0">
                <a:pos x="212" y="106"/>
              </a:cxn>
              <a:cxn ang="0">
                <a:pos x="222" y="128"/>
              </a:cxn>
              <a:cxn ang="0">
                <a:pos x="202" y="140"/>
              </a:cxn>
              <a:cxn ang="0">
                <a:pos x="188" y="142"/>
              </a:cxn>
              <a:cxn ang="0">
                <a:pos x="180" y="148"/>
              </a:cxn>
              <a:cxn ang="0">
                <a:pos x="172" y="142"/>
              </a:cxn>
              <a:cxn ang="0">
                <a:pos x="152" y="138"/>
              </a:cxn>
              <a:cxn ang="0">
                <a:pos x="160" y="156"/>
              </a:cxn>
              <a:cxn ang="0">
                <a:pos x="156" y="168"/>
              </a:cxn>
              <a:cxn ang="0">
                <a:pos x="176" y="170"/>
              </a:cxn>
            </a:cxnLst>
            <a:rect l="0" t="0" r="r" b="b"/>
            <a:pathLst>
              <a:path w="241" h="201">
                <a:moveTo>
                  <a:pt x="174" y="178"/>
                </a:moveTo>
                <a:lnTo>
                  <a:pt x="166" y="176"/>
                </a:lnTo>
                <a:lnTo>
                  <a:pt x="160" y="186"/>
                </a:lnTo>
                <a:lnTo>
                  <a:pt x="152" y="186"/>
                </a:lnTo>
                <a:lnTo>
                  <a:pt x="148" y="194"/>
                </a:lnTo>
                <a:lnTo>
                  <a:pt x="144" y="198"/>
                </a:lnTo>
                <a:lnTo>
                  <a:pt x="134" y="200"/>
                </a:lnTo>
                <a:lnTo>
                  <a:pt x="122" y="194"/>
                </a:lnTo>
                <a:lnTo>
                  <a:pt x="118" y="190"/>
                </a:lnTo>
                <a:lnTo>
                  <a:pt x="98" y="170"/>
                </a:lnTo>
                <a:lnTo>
                  <a:pt x="86" y="142"/>
                </a:lnTo>
                <a:lnTo>
                  <a:pt x="22" y="92"/>
                </a:lnTo>
                <a:lnTo>
                  <a:pt x="0" y="5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2" y="22"/>
                </a:lnTo>
                <a:lnTo>
                  <a:pt x="50" y="16"/>
                </a:lnTo>
                <a:lnTo>
                  <a:pt x="62" y="2"/>
                </a:lnTo>
                <a:lnTo>
                  <a:pt x="72" y="0"/>
                </a:lnTo>
                <a:lnTo>
                  <a:pt x="78" y="14"/>
                </a:lnTo>
                <a:lnTo>
                  <a:pt x="96" y="14"/>
                </a:lnTo>
                <a:lnTo>
                  <a:pt x="96" y="20"/>
                </a:lnTo>
                <a:lnTo>
                  <a:pt x="100" y="28"/>
                </a:lnTo>
                <a:lnTo>
                  <a:pt x="116" y="32"/>
                </a:lnTo>
                <a:lnTo>
                  <a:pt x="124" y="32"/>
                </a:lnTo>
                <a:lnTo>
                  <a:pt x="132" y="32"/>
                </a:lnTo>
                <a:lnTo>
                  <a:pt x="150" y="42"/>
                </a:lnTo>
                <a:lnTo>
                  <a:pt x="164" y="30"/>
                </a:lnTo>
                <a:lnTo>
                  <a:pt x="174" y="24"/>
                </a:lnTo>
                <a:lnTo>
                  <a:pt x="192" y="26"/>
                </a:lnTo>
                <a:lnTo>
                  <a:pt x="206" y="28"/>
                </a:lnTo>
                <a:lnTo>
                  <a:pt x="196" y="34"/>
                </a:lnTo>
                <a:lnTo>
                  <a:pt x="196" y="38"/>
                </a:lnTo>
                <a:lnTo>
                  <a:pt x="200" y="44"/>
                </a:lnTo>
                <a:lnTo>
                  <a:pt x="212" y="48"/>
                </a:lnTo>
                <a:lnTo>
                  <a:pt x="222" y="52"/>
                </a:lnTo>
                <a:lnTo>
                  <a:pt x="222" y="60"/>
                </a:lnTo>
                <a:lnTo>
                  <a:pt x="232" y="60"/>
                </a:lnTo>
                <a:lnTo>
                  <a:pt x="240" y="66"/>
                </a:lnTo>
                <a:lnTo>
                  <a:pt x="232" y="76"/>
                </a:lnTo>
                <a:lnTo>
                  <a:pt x="226" y="78"/>
                </a:lnTo>
                <a:lnTo>
                  <a:pt x="222" y="78"/>
                </a:lnTo>
                <a:lnTo>
                  <a:pt x="224" y="82"/>
                </a:lnTo>
                <a:lnTo>
                  <a:pt x="228" y="88"/>
                </a:lnTo>
                <a:lnTo>
                  <a:pt x="232" y="88"/>
                </a:lnTo>
                <a:lnTo>
                  <a:pt x="234" y="96"/>
                </a:lnTo>
                <a:lnTo>
                  <a:pt x="218" y="96"/>
                </a:lnTo>
                <a:lnTo>
                  <a:pt x="218" y="106"/>
                </a:lnTo>
                <a:lnTo>
                  <a:pt x="212" y="106"/>
                </a:lnTo>
                <a:lnTo>
                  <a:pt x="226" y="124"/>
                </a:lnTo>
                <a:lnTo>
                  <a:pt x="222" y="128"/>
                </a:lnTo>
                <a:lnTo>
                  <a:pt x="214" y="136"/>
                </a:lnTo>
                <a:lnTo>
                  <a:pt x="202" y="140"/>
                </a:lnTo>
                <a:lnTo>
                  <a:pt x="196" y="136"/>
                </a:lnTo>
                <a:lnTo>
                  <a:pt x="188" y="142"/>
                </a:lnTo>
                <a:lnTo>
                  <a:pt x="186" y="148"/>
                </a:lnTo>
                <a:lnTo>
                  <a:pt x="180" y="148"/>
                </a:lnTo>
                <a:lnTo>
                  <a:pt x="176" y="140"/>
                </a:lnTo>
                <a:lnTo>
                  <a:pt x="172" y="142"/>
                </a:lnTo>
                <a:lnTo>
                  <a:pt x="164" y="142"/>
                </a:lnTo>
                <a:lnTo>
                  <a:pt x="152" y="138"/>
                </a:lnTo>
                <a:lnTo>
                  <a:pt x="160" y="150"/>
                </a:lnTo>
                <a:lnTo>
                  <a:pt x="160" y="156"/>
                </a:lnTo>
                <a:lnTo>
                  <a:pt x="156" y="160"/>
                </a:lnTo>
                <a:lnTo>
                  <a:pt x="156" y="168"/>
                </a:lnTo>
                <a:lnTo>
                  <a:pt x="164" y="172"/>
                </a:lnTo>
                <a:lnTo>
                  <a:pt x="176" y="170"/>
                </a:lnTo>
                <a:lnTo>
                  <a:pt x="174" y="1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8" name="Freeform 76"/>
          <p:cNvSpPr>
            <a:spLocks/>
          </p:cNvSpPr>
          <p:nvPr/>
        </p:nvSpPr>
        <p:spPr bwMode="ltGray">
          <a:xfrm>
            <a:off x="2036930" y="4441835"/>
            <a:ext cx="319175" cy="519110"/>
          </a:xfrm>
          <a:custGeom>
            <a:avLst/>
            <a:gdLst/>
            <a:ahLst/>
            <a:cxnLst>
              <a:cxn ang="0">
                <a:pos x="130" y="10"/>
              </a:cxn>
              <a:cxn ang="0">
                <a:pos x="106" y="30"/>
              </a:cxn>
              <a:cxn ang="0">
                <a:pos x="100" y="54"/>
              </a:cxn>
              <a:cxn ang="0">
                <a:pos x="116" y="68"/>
              </a:cxn>
              <a:cxn ang="0">
                <a:pos x="114" y="82"/>
              </a:cxn>
              <a:cxn ang="0">
                <a:pos x="140" y="90"/>
              </a:cxn>
              <a:cxn ang="0">
                <a:pos x="166" y="106"/>
              </a:cxn>
              <a:cxn ang="0">
                <a:pos x="182" y="108"/>
              </a:cxn>
              <a:cxn ang="0">
                <a:pos x="202" y="102"/>
              </a:cxn>
              <a:cxn ang="0">
                <a:pos x="190" y="126"/>
              </a:cxn>
              <a:cxn ang="0">
                <a:pos x="194" y="156"/>
              </a:cxn>
              <a:cxn ang="0">
                <a:pos x="198" y="170"/>
              </a:cxn>
              <a:cxn ang="0">
                <a:pos x="206" y="192"/>
              </a:cxn>
              <a:cxn ang="0">
                <a:pos x="196" y="182"/>
              </a:cxn>
              <a:cxn ang="0">
                <a:pos x="188" y="182"/>
              </a:cxn>
              <a:cxn ang="0">
                <a:pos x="178" y="186"/>
              </a:cxn>
              <a:cxn ang="0">
                <a:pos x="158" y="192"/>
              </a:cxn>
              <a:cxn ang="0">
                <a:pos x="168" y="196"/>
              </a:cxn>
              <a:cxn ang="0">
                <a:pos x="158" y="204"/>
              </a:cxn>
              <a:cxn ang="0">
                <a:pos x="150" y="210"/>
              </a:cxn>
              <a:cxn ang="0">
                <a:pos x="162" y="224"/>
              </a:cxn>
              <a:cxn ang="0">
                <a:pos x="166" y="238"/>
              </a:cxn>
              <a:cxn ang="0">
                <a:pos x="142" y="280"/>
              </a:cxn>
              <a:cxn ang="0">
                <a:pos x="140" y="252"/>
              </a:cxn>
              <a:cxn ang="0">
                <a:pos x="132" y="254"/>
              </a:cxn>
              <a:cxn ang="0">
                <a:pos x="118" y="254"/>
              </a:cxn>
              <a:cxn ang="0">
                <a:pos x="100" y="246"/>
              </a:cxn>
              <a:cxn ang="0">
                <a:pos x="92" y="232"/>
              </a:cxn>
              <a:cxn ang="0">
                <a:pos x="80" y="226"/>
              </a:cxn>
              <a:cxn ang="0">
                <a:pos x="56" y="210"/>
              </a:cxn>
              <a:cxn ang="0">
                <a:pos x="52" y="204"/>
              </a:cxn>
              <a:cxn ang="0">
                <a:pos x="42" y="204"/>
              </a:cxn>
              <a:cxn ang="0">
                <a:pos x="44" y="210"/>
              </a:cxn>
              <a:cxn ang="0">
                <a:pos x="20" y="200"/>
              </a:cxn>
              <a:cxn ang="0">
                <a:pos x="10" y="170"/>
              </a:cxn>
              <a:cxn ang="0">
                <a:pos x="20" y="166"/>
              </a:cxn>
              <a:cxn ang="0">
                <a:pos x="26" y="136"/>
              </a:cxn>
              <a:cxn ang="0">
                <a:pos x="24" y="114"/>
              </a:cxn>
              <a:cxn ang="0">
                <a:pos x="22" y="92"/>
              </a:cxn>
              <a:cxn ang="0">
                <a:pos x="30" y="72"/>
              </a:cxn>
              <a:cxn ang="0">
                <a:pos x="42" y="60"/>
              </a:cxn>
              <a:cxn ang="0">
                <a:pos x="56" y="54"/>
              </a:cxn>
              <a:cxn ang="0">
                <a:pos x="62" y="42"/>
              </a:cxn>
              <a:cxn ang="0">
                <a:pos x="70" y="22"/>
              </a:cxn>
              <a:cxn ang="0">
                <a:pos x="86" y="18"/>
              </a:cxn>
              <a:cxn ang="0">
                <a:pos x="102" y="16"/>
              </a:cxn>
              <a:cxn ang="0">
                <a:pos x="114" y="2"/>
              </a:cxn>
              <a:cxn ang="0">
                <a:pos x="132" y="0"/>
              </a:cxn>
            </a:cxnLst>
            <a:rect l="0" t="0" r="r" b="b"/>
            <a:pathLst>
              <a:path w="207" h="287">
                <a:moveTo>
                  <a:pt x="140" y="6"/>
                </a:moveTo>
                <a:lnTo>
                  <a:pt x="130" y="10"/>
                </a:lnTo>
                <a:lnTo>
                  <a:pt x="120" y="22"/>
                </a:lnTo>
                <a:lnTo>
                  <a:pt x="106" y="30"/>
                </a:lnTo>
                <a:lnTo>
                  <a:pt x="104" y="44"/>
                </a:lnTo>
                <a:lnTo>
                  <a:pt x="100" y="54"/>
                </a:lnTo>
                <a:lnTo>
                  <a:pt x="108" y="54"/>
                </a:lnTo>
                <a:lnTo>
                  <a:pt x="116" y="68"/>
                </a:lnTo>
                <a:lnTo>
                  <a:pt x="114" y="76"/>
                </a:lnTo>
                <a:lnTo>
                  <a:pt x="114" y="82"/>
                </a:lnTo>
                <a:lnTo>
                  <a:pt x="118" y="86"/>
                </a:lnTo>
                <a:lnTo>
                  <a:pt x="140" y="90"/>
                </a:lnTo>
                <a:lnTo>
                  <a:pt x="154" y="88"/>
                </a:lnTo>
                <a:lnTo>
                  <a:pt x="166" y="106"/>
                </a:lnTo>
                <a:lnTo>
                  <a:pt x="174" y="102"/>
                </a:lnTo>
                <a:lnTo>
                  <a:pt x="182" y="108"/>
                </a:lnTo>
                <a:lnTo>
                  <a:pt x="192" y="106"/>
                </a:lnTo>
                <a:lnTo>
                  <a:pt x="202" y="102"/>
                </a:lnTo>
                <a:lnTo>
                  <a:pt x="200" y="114"/>
                </a:lnTo>
                <a:lnTo>
                  <a:pt x="190" y="126"/>
                </a:lnTo>
                <a:lnTo>
                  <a:pt x="192" y="148"/>
                </a:lnTo>
                <a:lnTo>
                  <a:pt x="194" y="156"/>
                </a:lnTo>
                <a:lnTo>
                  <a:pt x="188" y="164"/>
                </a:lnTo>
                <a:lnTo>
                  <a:pt x="198" y="170"/>
                </a:lnTo>
                <a:lnTo>
                  <a:pt x="204" y="182"/>
                </a:lnTo>
                <a:lnTo>
                  <a:pt x="206" y="192"/>
                </a:lnTo>
                <a:lnTo>
                  <a:pt x="200" y="196"/>
                </a:lnTo>
                <a:lnTo>
                  <a:pt x="196" y="182"/>
                </a:lnTo>
                <a:lnTo>
                  <a:pt x="192" y="176"/>
                </a:lnTo>
                <a:lnTo>
                  <a:pt x="188" y="182"/>
                </a:lnTo>
                <a:lnTo>
                  <a:pt x="180" y="180"/>
                </a:lnTo>
                <a:lnTo>
                  <a:pt x="178" y="186"/>
                </a:lnTo>
                <a:lnTo>
                  <a:pt x="158" y="184"/>
                </a:lnTo>
                <a:lnTo>
                  <a:pt x="158" y="192"/>
                </a:lnTo>
                <a:lnTo>
                  <a:pt x="164" y="192"/>
                </a:lnTo>
                <a:lnTo>
                  <a:pt x="168" y="196"/>
                </a:lnTo>
                <a:lnTo>
                  <a:pt x="170" y="206"/>
                </a:lnTo>
                <a:lnTo>
                  <a:pt x="158" y="204"/>
                </a:lnTo>
                <a:lnTo>
                  <a:pt x="152" y="206"/>
                </a:lnTo>
                <a:lnTo>
                  <a:pt x="150" y="210"/>
                </a:lnTo>
                <a:lnTo>
                  <a:pt x="152" y="214"/>
                </a:lnTo>
                <a:lnTo>
                  <a:pt x="162" y="224"/>
                </a:lnTo>
                <a:lnTo>
                  <a:pt x="166" y="230"/>
                </a:lnTo>
                <a:lnTo>
                  <a:pt x="166" y="238"/>
                </a:lnTo>
                <a:lnTo>
                  <a:pt x="154" y="286"/>
                </a:lnTo>
                <a:lnTo>
                  <a:pt x="142" y="280"/>
                </a:lnTo>
                <a:lnTo>
                  <a:pt x="148" y="258"/>
                </a:lnTo>
                <a:lnTo>
                  <a:pt x="140" y="252"/>
                </a:lnTo>
                <a:lnTo>
                  <a:pt x="136" y="252"/>
                </a:lnTo>
                <a:lnTo>
                  <a:pt x="132" y="254"/>
                </a:lnTo>
                <a:lnTo>
                  <a:pt x="124" y="250"/>
                </a:lnTo>
                <a:lnTo>
                  <a:pt x="118" y="254"/>
                </a:lnTo>
                <a:lnTo>
                  <a:pt x="100" y="254"/>
                </a:lnTo>
                <a:lnTo>
                  <a:pt x="100" y="246"/>
                </a:lnTo>
                <a:lnTo>
                  <a:pt x="94" y="240"/>
                </a:lnTo>
                <a:lnTo>
                  <a:pt x="92" y="232"/>
                </a:lnTo>
                <a:lnTo>
                  <a:pt x="84" y="232"/>
                </a:lnTo>
                <a:lnTo>
                  <a:pt x="80" y="226"/>
                </a:lnTo>
                <a:lnTo>
                  <a:pt x="70" y="216"/>
                </a:lnTo>
                <a:lnTo>
                  <a:pt x="56" y="210"/>
                </a:lnTo>
                <a:lnTo>
                  <a:pt x="54" y="206"/>
                </a:lnTo>
                <a:lnTo>
                  <a:pt x="52" y="204"/>
                </a:lnTo>
                <a:lnTo>
                  <a:pt x="46" y="204"/>
                </a:lnTo>
                <a:lnTo>
                  <a:pt x="42" y="204"/>
                </a:lnTo>
                <a:lnTo>
                  <a:pt x="42" y="208"/>
                </a:lnTo>
                <a:lnTo>
                  <a:pt x="44" y="210"/>
                </a:lnTo>
                <a:lnTo>
                  <a:pt x="24" y="208"/>
                </a:lnTo>
                <a:lnTo>
                  <a:pt x="20" y="200"/>
                </a:lnTo>
                <a:lnTo>
                  <a:pt x="0" y="188"/>
                </a:lnTo>
                <a:lnTo>
                  <a:pt x="10" y="170"/>
                </a:lnTo>
                <a:lnTo>
                  <a:pt x="14" y="172"/>
                </a:lnTo>
                <a:lnTo>
                  <a:pt x="20" y="166"/>
                </a:lnTo>
                <a:lnTo>
                  <a:pt x="28" y="156"/>
                </a:lnTo>
                <a:lnTo>
                  <a:pt x="26" y="136"/>
                </a:lnTo>
                <a:lnTo>
                  <a:pt x="26" y="124"/>
                </a:lnTo>
                <a:lnTo>
                  <a:pt x="24" y="114"/>
                </a:lnTo>
                <a:lnTo>
                  <a:pt x="28" y="102"/>
                </a:lnTo>
                <a:lnTo>
                  <a:pt x="22" y="92"/>
                </a:lnTo>
                <a:lnTo>
                  <a:pt x="18" y="84"/>
                </a:lnTo>
                <a:lnTo>
                  <a:pt x="30" y="72"/>
                </a:lnTo>
                <a:lnTo>
                  <a:pt x="36" y="64"/>
                </a:lnTo>
                <a:lnTo>
                  <a:pt x="42" y="60"/>
                </a:lnTo>
                <a:lnTo>
                  <a:pt x="44" y="56"/>
                </a:lnTo>
                <a:lnTo>
                  <a:pt x="56" y="54"/>
                </a:lnTo>
                <a:lnTo>
                  <a:pt x="62" y="50"/>
                </a:lnTo>
                <a:lnTo>
                  <a:pt x="62" y="42"/>
                </a:lnTo>
                <a:lnTo>
                  <a:pt x="62" y="34"/>
                </a:lnTo>
                <a:lnTo>
                  <a:pt x="70" y="22"/>
                </a:lnTo>
                <a:lnTo>
                  <a:pt x="78" y="24"/>
                </a:lnTo>
                <a:lnTo>
                  <a:pt x="86" y="18"/>
                </a:lnTo>
                <a:lnTo>
                  <a:pt x="92" y="20"/>
                </a:lnTo>
                <a:lnTo>
                  <a:pt x="102" y="16"/>
                </a:lnTo>
                <a:lnTo>
                  <a:pt x="110" y="8"/>
                </a:lnTo>
                <a:lnTo>
                  <a:pt x="114" y="2"/>
                </a:lnTo>
                <a:lnTo>
                  <a:pt x="128" y="0"/>
                </a:lnTo>
                <a:lnTo>
                  <a:pt x="132" y="0"/>
                </a:lnTo>
                <a:lnTo>
                  <a:pt x="14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9" name="Freeform 77"/>
          <p:cNvSpPr>
            <a:spLocks/>
          </p:cNvSpPr>
          <p:nvPr/>
        </p:nvSpPr>
        <p:spPr bwMode="ltGray">
          <a:xfrm>
            <a:off x="2486254" y="6824662"/>
            <a:ext cx="65075" cy="3333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2"/>
              </a:cxn>
              <a:cxn ang="0">
                <a:pos x="20" y="0"/>
              </a:cxn>
              <a:cxn ang="0">
                <a:pos x="36" y="0"/>
              </a:cxn>
              <a:cxn ang="0">
                <a:pos x="42" y="6"/>
              </a:cxn>
              <a:cxn ang="0">
                <a:pos x="36" y="6"/>
              </a:cxn>
              <a:cxn ang="0">
                <a:pos x="28" y="8"/>
              </a:cxn>
              <a:cxn ang="0">
                <a:pos x="24" y="4"/>
              </a:cxn>
              <a:cxn ang="0">
                <a:pos x="18" y="6"/>
              </a:cxn>
              <a:cxn ang="0">
                <a:pos x="22" y="8"/>
              </a:cxn>
              <a:cxn ang="0">
                <a:pos x="22" y="10"/>
              </a:cxn>
              <a:cxn ang="0">
                <a:pos x="28" y="14"/>
              </a:cxn>
              <a:cxn ang="0">
                <a:pos x="28" y="18"/>
              </a:cxn>
              <a:cxn ang="0">
                <a:pos x="24" y="16"/>
              </a:cxn>
              <a:cxn ang="0">
                <a:pos x="18" y="14"/>
              </a:cxn>
              <a:cxn ang="0">
                <a:pos x="14" y="12"/>
              </a:cxn>
              <a:cxn ang="0">
                <a:pos x="12" y="10"/>
              </a:cxn>
              <a:cxn ang="0">
                <a:pos x="14" y="16"/>
              </a:cxn>
              <a:cxn ang="0">
                <a:pos x="10" y="16"/>
              </a:cxn>
              <a:cxn ang="0">
                <a:pos x="4" y="16"/>
              </a:cxn>
              <a:cxn ang="0">
                <a:pos x="0" y="4"/>
              </a:cxn>
            </a:cxnLst>
            <a:rect l="0" t="0" r="r" b="b"/>
            <a:pathLst>
              <a:path w="43" h="19">
                <a:moveTo>
                  <a:pt x="0" y="4"/>
                </a:moveTo>
                <a:lnTo>
                  <a:pt x="14" y="2"/>
                </a:lnTo>
                <a:lnTo>
                  <a:pt x="20" y="0"/>
                </a:lnTo>
                <a:lnTo>
                  <a:pt x="36" y="0"/>
                </a:lnTo>
                <a:lnTo>
                  <a:pt x="42" y="6"/>
                </a:lnTo>
                <a:lnTo>
                  <a:pt x="36" y="6"/>
                </a:lnTo>
                <a:lnTo>
                  <a:pt x="28" y="8"/>
                </a:lnTo>
                <a:lnTo>
                  <a:pt x="24" y="4"/>
                </a:lnTo>
                <a:lnTo>
                  <a:pt x="18" y="6"/>
                </a:lnTo>
                <a:lnTo>
                  <a:pt x="22" y="8"/>
                </a:lnTo>
                <a:lnTo>
                  <a:pt x="22" y="10"/>
                </a:lnTo>
                <a:lnTo>
                  <a:pt x="28" y="14"/>
                </a:lnTo>
                <a:lnTo>
                  <a:pt x="28" y="18"/>
                </a:lnTo>
                <a:lnTo>
                  <a:pt x="24" y="16"/>
                </a:lnTo>
                <a:lnTo>
                  <a:pt x="18" y="14"/>
                </a:lnTo>
                <a:lnTo>
                  <a:pt x="14" y="12"/>
                </a:lnTo>
                <a:lnTo>
                  <a:pt x="12" y="10"/>
                </a:lnTo>
                <a:lnTo>
                  <a:pt x="14" y="16"/>
                </a:lnTo>
                <a:lnTo>
                  <a:pt x="10" y="16"/>
                </a:lnTo>
                <a:lnTo>
                  <a:pt x="4" y="16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0" name="Freeform 78"/>
          <p:cNvSpPr>
            <a:spLocks/>
          </p:cNvSpPr>
          <p:nvPr/>
        </p:nvSpPr>
        <p:spPr bwMode="ltGray">
          <a:xfrm>
            <a:off x="2707817" y="6627813"/>
            <a:ext cx="41834" cy="4921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2"/>
              </a:cxn>
              <a:cxn ang="0">
                <a:pos x="18" y="4"/>
              </a:cxn>
              <a:cxn ang="0">
                <a:pos x="24" y="6"/>
              </a:cxn>
              <a:cxn ang="0">
                <a:pos x="26" y="8"/>
              </a:cxn>
              <a:cxn ang="0">
                <a:pos x="24" y="12"/>
              </a:cxn>
              <a:cxn ang="0">
                <a:pos x="16" y="16"/>
              </a:cxn>
              <a:cxn ang="0">
                <a:pos x="8" y="24"/>
              </a:cxn>
              <a:cxn ang="0">
                <a:pos x="6" y="26"/>
              </a:cxn>
              <a:cxn ang="0">
                <a:pos x="0" y="22"/>
              </a:cxn>
              <a:cxn ang="0">
                <a:pos x="6" y="14"/>
              </a:cxn>
              <a:cxn ang="0">
                <a:pos x="10" y="0"/>
              </a:cxn>
            </a:cxnLst>
            <a:rect l="0" t="0" r="r" b="b"/>
            <a:pathLst>
              <a:path w="27" h="27">
                <a:moveTo>
                  <a:pt x="10" y="0"/>
                </a:moveTo>
                <a:lnTo>
                  <a:pt x="14" y="2"/>
                </a:lnTo>
                <a:lnTo>
                  <a:pt x="18" y="4"/>
                </a:lnTo>
                <a:lnTo>
                  <a:pt x="24" y="6"/>
                </a:lnTo>
                <a:lnTo>
                  <a:pt x="26" y="8"/>
                </a:lnTo>
                <a:lnTo>
                  <a:pt x="24" y="12"/>
                </a:lnTo>
                <a:lnTo>
                  <a:pt x="16" y="16"/>
                </a:lnTo>
                <a:lnTo>
                  <a:pt x="8" y="24"/>
                </a:lnTo>
                <a:lnTo>
                  <a:pt x="6" y="26"/>
                </a:lnTo>
                <a:lnTo>
                  <a:pt x="0" y="22"/>
                </a:lnTo>
                <a:lnTo>
                  <a:pt x="6" y="14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1" name="Freeform 79"/>
          <p:cNvSpPr>
            <a:spLocks/>
          </p:cNvSpPr>
          <p:nvPr/>
        </p:nvSpPr>
        <p:spPr bwMode="ltGray">
          <a:xfrm>
            <a:off x="2676829" y="6638926"/>
            <a:ext cx="35637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10"/>
              </a:cxn>
              <a:cxn ang="0">
                <a:pos x="14" y="14"/>
              </a:cxn>
              <a:cxn ang="0">
                <a:pos x="6" y="14"/>
              </a:cxn>
              <a:cxn ang="0">
                <a:pos x="8" y="18"/>
              </a:cxn>
              <a:cxn ang="0">
                <a:pos x="6" y="22"/>
              </a:cxn>
              <a:cxn ang="0">
                <a:pos x="2" y="16"/>
              </a:cxn>
              <a:cxn ang="0">
                <a:pos x="2" y="10"/>
              </a:cxn>
              <a:cxn ang="0">
                <a:pos x="0" y="2"/>
              </a:cxn>
              <a:cxn ang="0">
                <a:pos x="6" y="0"/>
              </a:cxn>
              <a:cxn ang="0">
                <a:pos x="22" y="0"/>
              </a:cxn>
            </a:cxnLst>
            <a:rect l="0" t="0" r="r" b="b"/>
            <a:pathLst>
              <a:path w="23" h="23">
                <a:moveTo>
                  <a:pt x="22" y="0"/>
                </a:moveTo>
                <a:lnTo>
                  <a:pt x="16" y="10"/>
                </a:lnTo>
                <a:lnTo>
                  <a:pt x="14" y="14"/>
                </a:lnTo>
                <a:lnTo>
                  <a:pt x="6" y="14"/>
                </a:lnTo>
                <a:lnTo>
                  <a:pt x="8" y="18"/>
                </a:lnTo>
                <a:lnTo>
                  <a:pt x="6" y="22"/>
                </a:lnTo>
                <a:lnTo>
                  <a:pt x="2" y="16"/>
                </a:lnTo>
                <a:lnTo>
                  <a:pt x="2" y="10"/>
                </a:lnTo>
                <a:lnTo>
                  <a:pt x="0" y="2"/>
                </a:lnTo>
                <a:lnTo>
                  <a:pt x="6" y="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2" name="Freeform 80"/>
          <p:cNvSpPr>
            <a:spLocks/>
          </p:cNvSpPr>
          <p:nvPr/>
        </p:nvSpPr>
        <p:spPr bwMode="ltGray">
          <a:xfrm>
            <a:off x="2370049" y="6765925"/>
            <a:ext cx="40284" cy="36512"/>
          </a:xfrm>
          <a:custGeom>
            <a:avLst/>
            <a:gdLst/>
            <a:ahLst/>
            <a:cxnLst>
              <a:cxn ang="0">
                <a:pos x="24" y="8"/>
              </a:cxn>
              <a:cxn ang="0">
                <a:pos x="14" y="0"/>
              </a:cxn>
              <a:cxn ang="0">
                <a:pos x="0" y="0"/>
              </a:cxn>
              <a:cxn ang="0">
                <a:pos x="4" y="8"/>
              </a:cxn>
              <a:cxn ang="0">
                <a:pos x="10" y="14"/>
              </a:cxn>
              <a:cxn ang="0">
                <a:pos x="16" y="14"/>
              </a:cxn>
              <a:cxn ang="0">
                <a:pos x="18" y="18"/>
              </a:cxn>
              <a:cxn ang="0">
                <a:pos x="22" y="20"/>
              </a:cxn>
              <a:cxn ang="0">
                <a:pos x="24" y="8"/>
              </a:cxn>
            </a:cxnLst>
            <a:rect l="0" t="0" r="r" b="b"/>
            <a:pathLst>
              <a:path w="25" h="21">
                <a:moveTo>
                  <a:pt x="24" y="8"/>
                </a:moveTo>
                <a:lnTo>
                  <a:pt x="14" y="0"/>
                </a:lnTo>
                <a:lnTo>
                  <a:pt x="0" y="0"/>
                </a:lnTo>
                <a:lnTo>
                  <a:pt x="4" y="8"/>
                </a:lnTo>
                <a:lnTo>
                  <a:pt x="10" y="14"/>
                </a:lnTo>
                <a:lnTo>
                  <a:pt x="16" y="14"/>
                </a:lnTo>
                <a:lnTo>
                  <a:pt x="18" y="18"/>
                </a:lnTo>
                <a:lnTo>
                  <a:pt x="22" y="20"/>
                </a:lnTo>
                <a:lnTo>
                  <a:pt x="24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3" name="Freeform 81"/>
          <p:cNvSpPr>
            <a:spLocks/>
          </p:cNvSpPr>
          <p:nvPr/>
        </p:nvSpPr>
        <p:spPr bwMode="ltGray">
          <a:xfrm>
            <a:off x="2418081" y="6786562"/>
            <a:ext cx="26339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2"/>
              </a:cxn>
              <a:cxn ang="0">
                <a:pos x="16" y="2"/>
              </a:cxn>
              <a:cxn ang="0">
                <a:pos x="16" y="8"/>
              </a:cxn>
              <a:cxn ang="0">
                <a:pos x="6" y="6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17" h="9">
                <a:moveTo>
                  <a:pt x="2" y="0"/>
                </a:moveTo>
                <a:lnTo>
                  <a:pt x="10" y="2"/>
                </a:lnTo>
                <a:lnTo>
                  <a:pt x="16" y="2"/>
                </a:lnTo>
                <a:lnTo>
                  <a:pt x="16" y="8"/>
                </a:lnTo>
                <a:lnTo>
                  <a:pt x="6" y="6"/>
                </a:lnTo>
                <a:lnTo>
                  <a:pt x="0" y="8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4" name="Freeform 82"/>
          <p:cNvSpPr>
            <a:spLocks/>
          </p:cNvSpPr>
          <p:nvPr/>
        </p:nvSpPr>
        <p:spPr bwMode="ltGray">
          <a:xfrm>
            <a:off x="2342160" y="6732588"/>
            <a:ext cx="40284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"/>
              </a:cxn>
              <a:cxn ang="0">
                <a:pos x="12" y="10"/>
              </a:cxn>
              <a:cxn ang="0">
                <a:pos x="24" y="14"/>
              </a:cxn>
              <a:cxn ang="0">
                <a:pos x="14" y="14"/>
              </a:cxn>
              <a:cxn ang="0">
                <a:pos x="2" y="10"/>
              </a:cxn>
              <a:cxn ang="0">
                <a:pos x="0" y="0"/>
              </a:cxn>
            </a:cxnLst>
            <a:rect l="0" t="0" r="r" b="b"/>
            <a:pathLst>
              <a:path w="25" h="15">
                <a:moveTo>
                  <a:pt x="0" y="0"/>
                </a:moveTo>
                <a:lnTo>
                  <a:pt x="4" y="8"/>
                </a:lnTo>
                <a:lnTo>
                  <a:pt x="12" y="10"/>
                </a:lnTo>
                <a:lnTo>
                  <a:pt x="24" y="14"/>
                </a:lnTo>
                <a:lnTo>
                  <a:pt x="14" y="14"/>
                </a:lnTo>
                <a:lnTo>
                  <a:pt x="2" y="1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5" name="Freeform 83"/>
          <p:cNvSpPr>
            <a:spLocks/>
          </p:cNvSpPr>
          <p:nvPr/>
        </p:nvSpPr>
        <p:spPr bwMode="ltGray">
          <a:xfrm>
            <a:off x="2317370" y="6675438"/>
            <a:ext cx="23241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6" y="14"/>
              </a:cxn>
              <a:cxn ang="0">
                <a:pos x="8" y="20"/>
              </a:cxn>
              <a:cxn ang="0">
                <a:pos x="14" y="22"/>
              </a:cxn>
              <a:cxn ang="0">
                <a:pos x="12" y="14"/>
              </a:cxn>
              <a:cxn ang="0">
                <a:pos x="8" y="10"/>
              </a:cxn>
              <a:cxn ang="0">
                <a:pos x="0" y="0"/>
              </a:cxn>
            </a:cxnLst>
            <a:rect l="0" t="0" r="r" b="b"/>
            <a:pathLst>
              <a:path w="15" h="23">
                <a:moveTo>
                  <a:pt x="0" y="0"/>
                </a:moveTo>
                <a:lnTo>
                  <a:pt x="0" y="10"/>
                </a:lnTo>
                <a:lnTo>
                  <a:pt x="6" y="14"/>
                </a:lnTo>
                <a:lnTo>
                  <a:pt x="8" y="20"/>
                </a:lnTo>
                <a:lnTo>
                  <a:pt x="14" y="22"/>
                </a:lnTo>
                <a:lnTo>
                  <a:pt x="12" y="14"/>
                </a:lnTo>
                <a:lnTo>
                  <a:pt x="8" y="1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6" name="Freeform 84"/>
          <p:cNvSpPr>
            <a:spLocks/>
          </p:cNvSpPr>
          <p:nvPr/>
        </p:nvSpPr>
        <p:spPr bwMode="ltGray">
          <a:xfrm>
            <a:off x="2449069" y="6762750"/>
            <a:ext cx="10845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4" y="14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7" h="15">
                <a:moveTo>
                  <a:pt x="0" y="0"/>
                </a:moveTo>
                <a:lnTo>
                  <a:pt x="0" y="8"/>
                </a:lnTo>
                <a:lnTo>
                  <a:pt x="4" y="14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7" name="Freeform 85"/>
          <p:cNvSpPr>
            <a:spLocks/>
          </p:cNvSpPr>
          <p:nvPr/>
        </p:nvSpPr>
        <p:spPr bwMode="ltGray">
          <a:xfrm>
            <a:off x="2298777" y="6613526"/>
            <a:ext cx="7747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5" h="13">
                <a:moveTo>
                  <a:pt x="0" y="0"/>
                </a:moveTo>
                <a:lnTo>
                  <a:pt x="0" y="12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8" name="Freeform 86"/>
          <p:cNvSpPr>
            <a:spLocks/>
          </p:cNvSpPr>
          <p:nvPr/>
        </p:nvSpPr>
        <p:spPr bwMode="ltGray">
          <a:xfrm>
            <a:off x="2275537" y="6499227"/>
            <a:ext cx="6198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3" h="5">
                <a:moveTo>
                  <a:pt x="0" y="4"/>
                </a:move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ltGray">
          <a:xfrm>
            <a:off x="2275537" y="6502402"/>
            <a:ext cx="7746" cy="31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0" name="Oval 88"/>
          <p:cNvSpPr>
            <a:spLocks noChangeArrowheads="1"/>
          </p:cNvSpPr>
          <p:nvPr/>
        </p:nvSpPr>
        <p:spPr bwMode="ltGray">
          <a:xfrm>
            <a:off x="2542032" y="6851650"/>
            <a:ext cx="3099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1" name="Freeform 89"/>
          <p:cNvSpPr>
            <a:spLocks/>
          </p:cNvSpPr>
          <p:nvPr/>
        </p:nvSpPr>
        <p:spPr bwMode="ltGray">
          <a:xfrm>
            <a:off x="2266240" y="6261103"/>
            <a:ext cx="2479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4"/>
              </a:cxn>
              <a:cxn ang="0">
                <a:pos x="0" y="32"/>
              </a:cxn>
              <a:cxn ang="0">
                <a:pos x="12" y="34"/>
              </a:cxn>
              <a:cxn ang="0">
                <a:pos x="16" y="26"/>
              </a:cxn>
              <a:cxn ang="0">
                <a:pos x="10" y="16"/>
              </a:cxn>
              <a:cxn ang="0">
                <a:pos x="14" y="14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17" h="35">
                <a:moveTo>
                  <a:pt x="0" y="0"/>
                </a:moveTo>
                <a:lnTo>
                  <a:pt x="2" y="24"/>
                </a:lnTo>
                <a:lnTo>
                  <a:pt x="0" y="32"/>
                </a:lnTo>
                <a:lnTo>
                  <a:pt x="12" y="34"/>
                </a:lnTo>
                <a:lnTo>
                  <a:pt x="16" y="26"/>
                </a:lnTo>
                <a:lnTo>
                  <a:pt x="10" y="16"/>
                </a:lnTo>
                <a:lnTo>
                  <a:pt x="14" y="14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" name="Freeform 90"/>
          <p:cNvSpPr>
            <a:spLocks/>
          </p:cNvSpPr>
          <p:nvPr/>
        </p:nvSpPr>
        <p:spPr bwMode="ltGray">
          <a:xfrm>
            <a:off x="2275537" y="6362702"/>
            <a:ext cx="1549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ltGray">
          <a:xfrm>
            <a:off x="2275537" y="6365877"/>
            <a:ext cx="4648" cy="31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4" name="Freeform 92"/>
          <p:cNvSpPr>
            <a:spLocks/>
          </p:cNvSpPr>
          <p:nvPr/>
        </p:nvSpPr>
        <p:spPr bwMode="ltGray">
          <a:xfrm>
            <a:off x="2280184" y="6380164"/>
            <a:ext cx="1550" cy="793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ltGray">
          <a:xfrm>
            <a:off x="2280184" y="6383339"/>
            <a:ext cx="3099" cy="31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6" name="Freeform 94"/>
          <p:cNvSpPr>
            <a:spLocks/>
          </p:cNvSpPr>
          <p:nvPr/>
        </p:nvSpPr>
        <p:spPr bwMode="ltGray">
          <a:xfrm>
            <a:off x="2287932" y="6397627"/>
            <a:ext cx="6198" cy="95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ltGray">
          <a:xfrm>
            <a:off x="2291031" y="6397627"/>
            <a:ext cx="3099" cy="111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8" name="Freeform 96"/>
          <p:cNvSpPr>
            <a:spLocks/>
          </p:cNvSpPr>
          <p:nvPr/>
        </p:nvSpPr>
        <p:spPr bwMode="ltGray">
          <a:xfrm>
            <a:off x="2583866" y="6351589"/>
            <a:ext cx="29439" cy="317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0" y="2"/>
              </a:cxn>
              <a:cxn ang="0">
                <a:pos x="18" y="0"/>
              </a:cxn>
              <a:cxn ang="0">
                <a:pos x="18" y="10"/>
              </a:cxn>
              <a:cxn ang="0">
                <a:pos x="14" y="16"/>
              </a:cxn>
              <a:cxn ang="0">
                <a:pos x="10" y="12"/>
              </a:cxn>
              <a:cxn ang="0">
                <a:pos x="10" y="10"/>
              </a:cxn>
              <a:cxn ang="0">
                <a:pos x="10" y="8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19" h="17">
                <a:moveTo>
                  <a:pt x="0" y="2"/>
                </a:moveTo>
                <a:lnTo>
                  <a:pt x="10" y="2"/>
                </a:lnTo>
                <a:lnTo>
                  <a:pt x="18" y="0"/>
                </a:lnTo>
                <a:lnTo>
                  <a:pt x="18" y="10"/>
                </a:lnTo>
                <a:lnTo>
                  <a:pt x="14" y="16"/>
                </a:lnTo>
                <a:lnTo>
                  <a:pt x="10" y="12"/>
                </a:lnTo>
                <a:lnTo>
                  <a:pt x="10" y="10"/>
                </a:lnTo>
                <a:lnTo>
                  <a:pt x="10" y="8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9" name="Freeform 97"/>
          <p:cNvSpPr>
            <a:spLocks/>
          </p:cNvSpPr>
          <p:nvPr/>
        </p:nvSpPr>
        <p:spPr bwMode="ltGray">
          <a:xfrm>
            <a:off x="2376247" y="4278323"/>
            <a:ext cx="10846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7" h="5">
                <a:moveTo>
                  <a:pt x="0" y="0"/>
                </a:moveTo>
                <a:lnTo>
                  <a:pt x="6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0" name="Freeform 98"/>
          <p:cNvSpPr>
            <a:spLocks/>
          </p:cNvSpPr>
          <p:nvPr/>
        </p:nvSpPr>
        <p:spPr bwMode="ltGray">
          <a:xfrm>
            <a:off x="2401037" y="4289436"/>
            <a:ext cx="4649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1" name="Freeform 99"/>
          <p:cNvSpPr>
            <a:spLocks/>
          </p:cNvSpPr>
          <p:nvPr/>
        </p:nvSpPr>
        <p:spPr bwMode="ltGray">
          <a:xfrm>
            <a:off x="2419630" y="4298961"/>
            <a:ext cx="7747" cy="12700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" name="Freeform 100"/>
          <p:cNvSpPr>
            <a:spLocks/>
          </p:cNvSpPr>
          <p:nvPr/>
        </p:nvSpPr>
        <p:spPr bwMode="ltGray">
          <a:xfrm>
            <a:off x="2424279" y="4308486"/>
            <a:ext cx="774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3" name="Freeform 101"/>
          <p:cNvSpPr>
            <a:spLocks/>
          </p:cNvSpPr>
          <p:nvPr/>
        </p:nvSpPr>
        <p:spPr bwMode="ltGray">
          <a:xfrm>
            <a:off x="2436674" y="432912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4" name="Freeform 102"/>
          <p:cNvSpPr>
            <a:spLocks/>
          </p:cNvSpPr>
          <p:nvPr/>
        </p:nvSpPr>
        <p:spPr bwMode="ltGray">
          <a:xfrm>
            <a:off x="2445970" y="4370398"/>
            <a:ext cx="10845" cy="1111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5" name="Freeform 103"/>
          <p:cNvSpPr>
            <a:spLocks/>
          </p:cNvSpPr>
          <p:nvPr/>
        </p:nvSpPr>
        <p:spPr bwMode="ltGray">
          <a:xfrm>
            <a:off x="2458365" y="4346586"/>
            <a:ext cx="9296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6" name="Freeform 104"/>
          <p:cNvSpPr>
            <a:spLocks/>
          </p:cNvSpPr>
          <p:nvPr/>
        </p:nvSpPr>
        <p:spPr bwMode="ltGray">
          <a:xfrm>
            <a:off x="1668174" y="1719284"/>
            <a:ext cx="220014" cy="215899"/>
          </a:xfrm>
          <a:custGeom>
            <a:avLst/>
            <a:gdLst/>
            <a:ahLst/>
            <a:cxnLst>
              <a:cxn ang="0">
                <a:pos x="140" y="58"/>
              </a:cxn>
              <a:cxn ang="0">
                <a:pos x="142" y="42"/>
              </a:cxn>
              <a:cxn ang="0">
                <a:pos x="140" y="40"/>
              </a:cxn>
              <a:cxn ang="0">
                <a:pos x="140" y="30"/>
              </a:cxn>
              <a:cxn ang="0">
                <a:pos x="130" y="20"/>
              </a:cxn>
              <a:cxn ang="0">
                <a:pos x="124" y="20"/>
              </a:cxn>
              <a:cxn ang="0">
                <a:pos x="122" y="22"/>
              </a:cxn>
              <a:cxn ang="0">
                <a:pos x="118" y="20"/>
              </a:cxn>
              <a:cxn ang="0">
                <a:pos x="116" y="20"/>
              </a:cxn>
              <a:cxn ang="0">
                <a:pos x="116" y="16"/>
              </a:cxn>
              <a:cxn ang="0">
                <a:pos x="104" y="8"/>
              </a:cxn>
              <a:cxn ang="0">
                <a:pos x="102" y="2"/>
              </a:cxn>
              <a:cxn ang="0">
                <a:pos x="92" y="0"/>
              </a:cxn>
              <a:cxn ang="0">
                <a:pos x="82" y="4"/>
              </a:cxn>
              <a:cxn ang="0">
                <a:pos x="60" y="2"/>
              </a:cxn>
              <a:cxn ang="0">
                <a:pos x="58" y="16"/>
              </a:cxn>
              <a:cxn ang="0">
                <a:pos x="60" y="24"/>
              </a:cxn>
              <a:cxn ang="0">
                <a:pos x="52" y="28"/>
              </a:cxn>
              <a:cxn ang="0">
                <a:pos x="32" y="46"/>
              </a:cxn>
              <a:cxn ang="0">
                <a:pos x="30" y="54"/>
              </a:cxn>
              <a:cxn ang="0">
                <a:pos x="24" y="56"/>
              </a:cxn>
              <a:cxn ang="0">
                <a:pos x="22" y="62"/>
              </a:cxn>
              <a:cxn ang="0">
                <a:pos x="2" y="72"/>
              </a:cxn>
              <a:cxn ang="0">
                <a:pos x="0" y="82"/>
              </a:cxn>
              <a:cxn ang="0">
                <a:pos x="2" y="90"/>
              </a:cxn>
              <a:cxn ang="0">
                <a:pos x="2" y="110"/>
              </a:cxn>
              <a:cxn ang="0">
                <a:pos x="0" y="118"/>
              </a:cxn>
              <a:cxn ang="0">
                <a:pos x="8" y="118"/>
              </a:cxn>
              <a:cxn ang="0">
                <a:pos x="16" y="118"/>
              </a:cxn>
              <a:cxn ang="0">
                <a:pos x="20" y="114"/>
              </a:cxn>
              <a:cxn ang="0">
                <a:pos x="22" y="110"/>
              </a:cxn>
              <a:cxn ang="0">
                <a:pos x="26" y="108"/>
              </a:cxn>
              <a:cxn ang="0">
                <a:pos x="26" y="118"/>
              </a:cxn>
              <a:cxn ang="0">
                <a:pos x="36" y="118"/>
              </a:cxn>
              <a:cxn ang="0">
                <a:pos x="42" y="112"/>
              </a:cxn>
              <a:cxn ang="0">
                <a:pos x="46" y="102"/>
              </a:cxn>
              <a:cxn ang="0">
                <a:pos x="52" y="96"/>
              </a:cxn>
              <a:cxn ang="0">
                <a:pos x="60" y="92"/>
              </a:cxn>
              <a:cxn ang="0">
                <a:pos x="66" y="94"/>
              </a:cxn>
              <a:cxn ang="0">
                <a:pos x="80" y="76"/>
              </a:cxn>
              <a:cxn ang="0">
                <a:pos x="90" y="76"/>
              </a:cxn>
              <a:cxn ang="0">
                <a:pos x="120" y="66"/>
              </a:cxn>
              <a:cxn ang="0">
                <a:pos x="136" y="64"/>
              </a:cxn>
              <a:cxn ang="0">
                <a:pos x="140" y="58"/>
              </a:cxn>
            </a:cxnLst>
            <a:rect l="0" t="0" r="r" b="b"/>
            <a:pathLst>
              <a:path w="143" h="119">
                <a:moveTo>
                  <a:pt x="140" y="58"/>
                </a:moveTo>
                <a:lnTo>
                  <a:pt x="142" y="42"/>
                </a:lnTo>
                <a:lnTo>
                  <a:pt x="140" y="40"/>
                </a:lnTo>
                <a:lnTo>
                  <a:pt x="140" y="30"/>
                </a:lnTo>
                <a:lnTo>
                  <a:pt x="130" y="20"/>
                </a:lnTo>
                <a:lnTo>
                  <a:pt x="124" y="20"/>
                </a:lnTo>
                <a:lnTo>
                  <a:pt x="122" y="22"/>
                </a:lnTo>
                <a:lnTo>
                  <a:pt x="118" y="20"/>
                </a:lnTo>
                <a:lnTo>
                  <a:pt x="116" y="20"/>
                </a:lnTo>
                <a:lnTo>
                  <a:pt x="116" y="16"/>
                </a:lnTo>
                <a:lnTo>
                  <a:pt x="104" y="8"/>
                </a:lnTo>
                <a:lnTo>
                  <a:pt x="102" y="2"/>
                </a:lnTo>
                <a:lnTo>
                  <a:pt x="92" y="0"/>
                </a:lnTo>
                <a:lnTo>
                  <a:pt x="82" y="4"/>
                </a:lnTo>
                <a:lnTo>
                  <a:pt x="60" y="2"/>
                </a:lnTo>
                <a:lnTo>
                  <a:pt x="58" y="16"/>
                </a:lnTo>
                <a:lnTo>
                  <a:pt x="60" y="24"/>
                </a:lnTo>
                <a:lnTo>
                  <a:pt x="52" y="28"/>
                </a:lnTo>
                <a:lnTo>
                  <a:pt x="32" y="46"/>
                </a:lnTo>
                <a:lnTo>
                  <a:pt x="30" y="54"/>
                </a:lnTo>
                <a:lnTo>
                  <a:pt x="24" y="56"/>
                </a:lnTo>
                <a:lnTo>
                  <a:pt x="22" y="62"/>
                </a:lnTo>
                <a:lnTo>
                  <a:pt x="2" y="72"/>
                </a:lnTo>
                <a:lnTo>
                  <a:pt x="0" y="82"/>
                </a:lnTo>
                <a:lnTo>
                  <a:pt x="2" y="90"/>
                </a:lnTo>
                <a:lnTo>
                  <a:pt x="2" y="110"/>
                </a:lnTo>
                <a:lnTo>
                  <a:pt x="0" y="118"/>
                </a:lnTo>
                <a:lnTo>
                  <a:pt x="8" y="118"/>
                </a:lnTo>
                <a:lnTo>
                  <a:pt x="16" y="118"/>
                </a:lnTo>
                <a:lnTo>
                  <a:pt x="20" y="114"/>
                </a:lnTo>
                <a:lnTo>
                  <a:pt x="22" y="110"/>
                </a:lnTo>
                <a:lnTo>
                  <a:pt x="26" y="108"/>
                </a:lnTo>
                <a:lnTo>
                  <a:pt x="26" y="118"/>
                </a:lnTo>
                <a:lnTo>
                  <a:pt x="36" y="118"/>
                </a:lnTo>
                <a:lnTo>
                  <a:pt x="42" y="112"/>
                </a:lnTo>
                <a:lnTo>
                  <a:pt x="46" y="102"/>
                </a:lnTo>
                <a:lnTo>
                  <a:pt x="52" y="96"/>
                </a:lnTo>
                <a:lnTo>
                  <a:pt x="60" y="92"/>
                </a:lnTo>
                <a:lnTo>
                  <a:pt x="66" y="94"/>
                </a:lnTo>
                <a:lnTo>
                  <a:pt x="80" y="76"/>
                </a:lnTo>
                <a:lnTo>
                  <a:pt x="90" y="76"/>
                </a:lnTo>
                <a:lnTo>
                  <a:pt x="120" y="66"/>
                </a:lnTo>
                <a:lnTo>
                  <a:pt x="136" y="64"/>
                </a:lnTo>
                <a:lnTo>
                  <a:pt x="140" y="5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7" name="Freeform 105"/>
          <p:cNvSpPr>
            <a:spLocks/>
          </p:cNvSpPr>
          <p:nvPr/>
        </p:nvSpPr>
        <p:spPr bwMode="ltGray">
          <a:xfrm>
            <a:off x="2332864" y="3789375"/>
            <a:ext cx="10846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8" name="Freeform 106"/>
          <p:cNvSpPr>
            <a:spLocks/>
          </p:cNvSpPr>
          <p:nvPr/>
        </p:nvSpPr>
        <p:spPr bwMode="ltGray">
          <a:xfrm>
            <a:off x="2342160" y="3817950"/>
            <a:ext cx="12395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4" y="2"/>
              </a:cxn>
              <a:cxn ang="0">
                <a:pos x="0" y="4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5">
                <a:moveTo>
                  <a:pt x="4" y="0"/>
                </a:moveTo>
                <a:lnTo>
                  <a:pt x="6" y="0"/>
                </a:lnTo>
                <a:lnTo>
                  <a:pt x="4" y="2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9" name="Freeform 107"/>
          <p:cNvSpPr>
            <a:spLocks/>
          </p:cNvSpPr>
          <p:nvPr/>
        </p:nvSpPr>
        <p:spPr bwMode="ltGray">
          <a:xfrm>
            <a:off x="1742545" y="4800609"/>
            <a:ext cx="30988" cy="52387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0" name="Oval 108"/>
          <p:cNvSpPr>
            <a:spLocks noChangeArrowheads="1"/>
          </p:cNvSpPr>
          <p:nvPr/>
        </p:nvSpPr>
        <p:spPr bwMode="ltGray">
          <a:xfrm>
            <a:off x="1784378" y="4816484"/>
            <a:ext cx="1550" cy="79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1" name="Freeform 109"/>
          <p:cNvSpPr>
            <a:spLocks/>
          </p:cNvSpPr>
          <p:nvPr/>
        </p:nvSpPr>
        <p:spPr bwMode="ltGray">
          <a:xfrm>
            <a:off x="7039923" y="4645034"/>
            <a:ext cx="65075" cy="87312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8"/>
              </a:cxn>
              <a:cxn ang="0">
                <a:pos x="20" y="48"/>
              </a:cxn>
              <a:cxn ang="0">
                <a:pos x="42" y="24"/>
              </a:cxn>
              <a:cxn ang="0">
                <a:pos x="26" y="0"/>
              </a:cxn>
            </a:cxnLst>
            <a:rect l="0" t="0" r="r" b="b"/>
            <a:pathLst>
              <a:path w="43" h="49">
                <a:moveTo>
                  <a:pt x="26" y="0"/>
                </a:moveTo>
                <a:lnTo>
                  <a:pt x="0" y="28"/>
                </a:lnTo>
                <a:lnTo>
                  <a:pt x="20" y="48"/>
                </a:lnTo>
                <a:lnTo>
                  <a:pt x="42" y="24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2" name="Freeform 110"/>
          <p:cNvSpPr>
            <a:spLocks/>
          </p:cNvSpPr>
          <p:nvPr/>
        </p:nvSpPr>
        <p:spPr bwMode="ltGray">
          <a:xfrm>
            <a:off x="5033458" y="4389448"/>
            <a:ext cx="57327" cy="6667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4" y="7"/>
              </a:cxn>
              <a:cxn ang="0">
                <a:pos x="36" y="15"/>
              </a:cxn>
              <a:cxn ang="0">
                <a:pos x="31" y="18"/>
              </a:cxn>
              <a:cxn ang="0">
                <a:pos x="36" y="23"/>
              </a:cxn>
              <a:cxn ang="0">
                <a:pos x="29" y="31"/>
              </a:cxn>
              <a:cxn ang="0">
                <a:pos x="26" y="36"/>
              </a:cxn>
              <a:cxn ang="0">
                <a:pos x="2" y="36"/>
              </a:cxn>
              <a:cxn ang="0">
                <a:pos x="0" y="2"/>
              </a:cxn>
              <a:cxn ang="0">
                <a:pos x="28" y="0"/>
              </a:cxn>
            </a:cxnLst>
            <a:rect l="0" t="0" r="r" b="b"/>
            <a:pathLst>
              <a:path w="37" h="37">
                <a:moveTo>
                  <a:pt x="28" y="0"/>
                </a:moveTo>
                <a:lnTo>
                  <a:pt x="34" y="7"/>
                </a:lnTo>
                <a:lnTo>
                  <a:pt x="36" y="15"/>
                </a:lnTo>
                <a:lnTo>
                  <a:pt x="31" y="18"/>
                </a:lnTo>
                <a:lnTo>
                  <a:pt x="36" y="23"/>
                </a:lnTo>
                <a:lnTo>
                  <a:pt x="29" y="31"/>
                </a:lnTo>
                <a:lnTo>
                  <a:pt x="26" y="36"/>
                </a:lnTo>
                <a:lnTo>
                  <a:pt x="2" y="36"/>
                </a:lnTo>
                <a:lnTo>
                  <a:pt x="0" y="2"/>
                </a:lnTo>
                <a:lnTo>
                  <a:pt x="2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3" name="Freeform 111"/>
          <p:cNvSpPr>
            <a:spLocks/>
          </p:cNvSpPr>
          <p:nvPr/>
        </p:nvSpPr>
        <p:spPr bwMode="ltGray">
          <a:xfrm>
            <a:off x="5031908" y="4387861"/>
            <a:ext cx="69723" cy="80962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2" y="8"/>
              </a:cxn>
              <a:cxn ang="0">
                <a:pos x="44" y="18"/>
              </a:cxn>
              <a:cxn ang="0">
                <a:pos x="38" y="22"/>
              </a:cxn>
              <a:cxn ang="0">
                <a:pos x="44" y="28"/>
              </a:cxn>
              <a:cxn ang="0">
                <a:pos x="36" y="38"/>
              </a:cxn>
              <a:cxn ang="0">
                <a:pos x="32" y="44"/>
              </a:cxn>
              <a:cxn ang="0">
                <a:pos x="2" y="44"/>
              </a:cxn>
              <a:cxn ang="0">
                <a:pos x="0" y="2"/>
              </a:cxn>
              <a:cxn ang="0">
                <a:pos x="34" y="0"/>
              </a:cxn>
            </a:cxnLst>
            <a:rect l="0" t="0" r="r" b="b"/>
            <a:pathLst>
              <a:path w="45" h="45">
                <a:moveTo>
                  <a:pt x="34" y="0"/>
                </a:moveTo>
                <a:lnTo>
                  <a:pt x="42" y="8"/>
                </a:lnTo>
                <a:lnTo>
                  <a:pt x="44" y="18"/>
                </a:lnTo>
                <a:lnTo>
                  <a:pt x="38" y="22"/>
                </a:lnTo>
                <a:lnTo>
                  <a:pt x="44" y="28"/>
                </a:lnTo>
                <a:lnTo>
                  <a:pt x="36" y="38"/>
                </a:lnTo>
                <a:lnTo>
                  <a:pt x="32" y="44"/>
                </a:lnTo>
                <a:lnTo>
                  <a:pt x="2" y="44"/>
                </a:lnTo>
                <a:lnTo>
                  <a:pt x="0" y="2"/>
                </a:lnTo>
                <a:lnTo>
                  <a:pt x="3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4" name="Freeform 112"/>
          <p:cNvSpPr>
            <a:spLocks/>
          </p:cNvSpPr>
          <p:nvPr/>
        </p:nvSpPr>
        <p:spPr bwMode="ltGray">
          <a:xfrm>
            <a:off x="4791753" y="3633801"/>
            <a:ext cx="52679" cy="4127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8"/>
              </a:cxn>
              <a:cxn ang="0">
                <a:pos x="0" y="10"/>
              </a:cxn>
              <a:cxn ang="0">
                <a:pos x="0" y="16"/>
              </a:cxn>
              <a:cxn ang="0">
                <a:pos x="10" y="22"/>
              </a:cxn>
              <a:cxn ang="0">
                <a:pos x="22" y="16"/>
              </a:cxn>
              <a:cxn ang="0">
                <a:pos x="28" y="16"/>
              </a:cxn>
              <a:cxn ang="0">
                <a:pos x="26" y="10"/>
              </a:cxn>
              <a:cxn ang="0">
                <a:pos x="34" y="4"/>
              </a:cxn>
              <a:cxn ang="0">
                <a:pos x="32" y="0"/>
              </a:cxn>
              <a:cxn ang="0">
                <a:pos x="24" y="6"/>
              </a:cxn>
              <a:cxn ang="0">
                <a:pos x="10" y="4"/>
              </a:cxn>
            </a:cxnLst>
            <a:rect l="0" t="0" r="r" b="b"/>
            <a:pathLst>
              <a:path w="35" h="23">
                <a:moveTo>
                  <a:pt x="10" y="4"/>
                </a:moveTo>
                <a:lnTo>
                  <a:pt x="8" y="8"/>
                </a:lnTo>
                <a:lnTo>
                  <a:pt x="0" y="10"/>
                </a:lnTo>
                <a:lnTo>
                  <a:pt x="0" y="16"/>
                </a:lnTo>
                <a:lnTo>
                  <a:pt x="10" y="22"/>
                </a:lnTo>
                <a:lnTo>
                  <a:pt x="22" y="16"/>
                </a:lnTo>
                <a:lnTo>
                  <a:pt x="28" y="16"/>
                </a:lnTo>
                <a:lnTo>
                  <a:pt x="26" y="10"/>
                </a:lnTo>
                <a:lnTo>
                  <a:pt x="34" y="4"/>
                </a:lnTo>
                <a:lnTo>
                  <a:pt x="32" y="0"/>
                </a:lnTo>
                <a:lnTo>
                  <a:pt x="24" y="6"/>
                </a:lnTo>
                <a:lnTo>
                  <a:pt x="1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5" name="Freeform 113"/>
          <p:cNvSpPr>
            <a:spLocks/>
          </p:cNvSpPr>
          <p:nvPr/>
        </p:nvSpPr>
        <p:spPr bwMode="ltGray">
          <a:xfrm>
            <a:off x="4574837" y="3622689"/>
            <a:ext cx="71272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2" y="10"/>
              </a:cxn>
              <a:cxn ang="0">
                <a:pos x="12" y="10"/>
              </a:cxn>
              <a:cxn ang="0">
                <a:pos x="20" y="14"/>
              </a:cxn>
              <a:cxn ang="0">
                <a:pos x="22" y="18"/>
              </a:cxn>
              <a:cxn ang="0">
                <a:pos x="40" y="18"/>
              </a:cxn>
              <a:cxn ang="0">
                <a:pos x="46" y="12"/>
              </a:cxn>
              <a:cxn ang="0">
                <a:pos x="46" y="8"/>
              </a:cxn>
              <a:cxn ang="0">
                <a:pos x="42" y="12"/>
              </a:cxn>
              <a:cxn ang="0">
                <a:pos x="40" y="10"/>
              </a:cxn>
              <a:cxn ang="0">
                <a:pos x="36" y="8"/>
              </a:cxn>
              <a:cxn ang="0">
                <a:pos x="32" y="6"/>
              </a:cxn>
              <a:cxn ang="0">
                <a:pos x="18" y="6"/>
              </a:cxn>
              <a:cxn ang="0">
                <a:pos x="14" y="6"/>
              </a:cxn>
              <a:cxn ang="0">
                <a:pos x="12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47" h="19">
                <a:moveTo>
                  <a:pt x="0" y="0"/>
                </a:moveTo>
                <a:lnTo>
                  <a:pt x="0" y="10"/>
                </a:lnTo>
                <a:lnTo>
                  <a:pt x="2" y="10"/>
                </a:lnTo>
                <a:lnTo>
                  <a:pt x="12" y="10"/>
                </a:lnTo>
                <a:lnTo>
                  <a:pt x="20" y="14"/>
                </a:lnTo>
                <a:lnTo>
                  <a:pt x="22" y="18"/>
                </a:lnTo>
                <a:lnTo>
                  <a:pt x="40" y="18"/>
                </a:lnTo>
                <a:lnTo>
                  <a:pt x="46" y="12"/>
                </a:lnTo>
                <a:lnTo>
                  <a:pt x="46" y="8"/>
                </a:lnTo>
                <a:lnTo>
                  <a:pt x="42" y="12"/>
                </a:lnTo>
                <a:lnTo>
                  <a:pt x="40" y="10"/>
                </a:lnTo>
                <a:lnTo>
                  <a:pt x="36" y="8"/>
                </a:lnTo>
                <a:lnTo>
                  <a:pt x="32" y="6"/>
                </a:lnTo>
                <a:lnTo>
                  <a:pt x="18" y="6"/>
                </a:lnTo>
                <a:lnTo>
                  <a:pt x="14" y="6"/>
                </a:lnTo>
                <a:lnTo>
                  <a:pt x="12" y="2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6" name="Freeform 114"/>
          <p:cNvSpPr>
            <a:spLocks/>
          </p:cNvSpPr>
          <p:nvPr/>
        </p:nvSpPr>
        <p:spPr bwMode="ltGray">
          <a:xfrm>
            <a:off x="4678646" y="3605226"/>
            <a:ext cx="13945" cy="158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8"/>
              </a:cxn>
              <a:cxn ang="0">
                <a:pos x="6" y="6"/>
              </a:cxn>
              <a:cxn ang="0">
                <a:pos x="8" y="2"/>
              </a:cxn>
              <a:cxn ang="0">
                <a:pos x="6" y="0"/>
              </a:cxn>
            </a:cxnLst>
            <a:rect l="0" t="0" r="r" b="b"/>
            <a:pathLst>
              <a:path w="9" h="9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6" y="6"/>
                </a:lnTo>
                <a:lnTo>
                  <a:pt x="8" y="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7" name="Freeform 115"/>
          <p:cNvSpPr>
            <a:spLocks/>
          </p:cNvSpPr>
          <p:nvPr/>
        </p:nvSpPr>
        <p:spPr bwMode="ltGray">
          <a:xfrm>
            <a:off x="5365028" y="4411672"/>
            <a:ext cx="30988" cy="12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8" y="0"/>
              </a:cxn>
              <a:cxn ang="0">
                <a:pos x="4" y="0"/>
              </a:cxn>
              <a:cxn ang="0">
                <a:pos x="0" y="4"/>
              </a:cxn>
              <a:cxn ang="0">
                <a:pos x="10" y="6"/>
              </a:cxn>
              <a:cxn ang="0">
                <a:pos x="16" y="6"/>
              </a:cxn>
              <a:cxn ang="0">
                <a:pos x="20" y="0"/>
              </a:cxn>
            </a:cxnLst>
            <a:rect l="0" t="0" r="r" b="b"/>
            <a:pathLst>
              <a:path w="21" h="7">
                <a:moveTo>
                  <a:pt x="20" y="0"/>
                </a:moveTo>
                <a:lnTo>
                  <a:pt x="8" y="0"/>
                </a:lnTo>
                <a:lnTo>
                  <a:pt x="4" y="0"/>
                </a:lnTo>
                <a:lnTo>
                  <a:pt x="0" y="4"/>
                </a:lnTo>
                <a:lnTo>
                  <a:pt x="10" y="6"/>
                </a:lnTo>
                <a:lnTo>
                  <a:pt x="16" y="6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8" name="Freeform 116"/>
          <p:cNvSpPr>
            <a:spLocks/>
          </p:cNvSpPr>
          <p:nvPr/>
        </p:nvSpPr>
        <p:spPr bwMode="ltGray">
          <a:xfrm>
            <a:off x="4478775" y="1755797"/>
            <a:ext cx="3520223" cy="2076441"/>
          </a:xfrm>
          <a:custGeom>
            <a:avLst/>
            <a:gdLst/>
            <a:ahLst/>
            <a:cxnLst>
              <a:cxn ang="0">
                <a:pos x="216" y="258"/>
              </a:cxn>
              <a:cxn ang="0">
                <a:pos x="270" y="304"/>
              </a:cxn>
              <a:cxn ang="0">
                <a:pos x="154" y="308"/>
              </a:cxn>
              <a:cxn ang="0">
                <a:pos x="204" y="378"/>
              </a:cxn>
              <a:cxn ang="0">
                <a:pos x="226" y="356"/>
              </a:cxn>
              <a:cxn ang="0">
                <a:pos x="272" y="330"/>
              </a:cxn>
              <a:cxn ang="0">
                <a:pos x="324" y="256"/>
              </a:cxn>
              <a:cxn ang="0">
                <a:pos x="336" y="308"/>
              </a:cxn>
              <a:cxn ang="0">
                <a:pos x="402" y="272"/>
              </a:cxn>
              <a:cxn ang="0">
                <a:pos x="438" y="268"/>
              </a:cxn>
              <a:cxn ang="0">
                <a:pos x="502" y="250"/>
              </a:cxn>
              <a:cxn ang="0">
                <a:pos x="520" y="230"/>
              </a:cxn>
              <a:cxn ang="0">
                <a:pos x="542" y="226"/>
              </a:cxn>
              <a:cxn ang="0">
                <a:pos x="630" y="260"/>
              </a:cxn>
              <a:cxn ang="0">
                <a:pos x="622" y="232"/>
              </a:cxn>
              <a:cxn ang="0">
                <a:pos x="626" y="150"/>
              </a:cxn>
              <a:cxn ang="0">
                <a:pos x="686" y="160"/>
              </a:cxn>
              <a:cxn ang="0">
                <a:pos x="704" y="300"/>
              </a:cxn>
              <a:cxn ang="0">
                <a:pos x="756" y="244"/>
              </a:cxn>
              <a:cxn ang="0">
                <a:pos x="716" y="138"/>
              </a:cxn>
              <a:cxn ang="0">
                <a:pos x="752" y="174"/>
              </a:cxn>
              <a:cxn ang="0">
                <a:pos x="832" y="166"/>
              </a:cxn>
              <a:cxn ang="0">
                <a:pos x="854" y="120"/>
              </a:cxn>
              <a:cxn ang="0">
                <a:pos x="936" y="52"/>
              </a:cxn>
              <a:cxn ang="0">
                <a:pos x="1050" y="8"/>
              </a:cxn>
              <a:cxn ang="0">
                <a:pos x="1134" y="32"/>
              </a:cxn>
              <a:cxn ang="0">
                <a:pos x="1176" y="102"/>
              </a:cxn>
              <a:cxn ang="0">
                <a:pos x="1294" y="114"/>
              </a:cxn>
              <a:cxn ang="0">
                <a:pos x="1400" y="116"/>
              </a:cxn>
              <a:cxn ang="0">
                <a:pos x="1526" y="180"/>
              </a:cxn>
              <a:cxn ang="0">
                <a:pos x="1618" y="138"/>
              </a:cxn>
              <a:cxn ang="0">
                <a:pos x="1776" y="188"/>
              </a:cxn>
              <a:cxn ang="0">
                <a:pos x="1928" y="226"/>
              </a:cxn>
              <a:cxn ang="0">
                <a:pos x="2042" y="216"/>
              </a:cxn>
              <a:cxn ang="0">
                <a:pos x="2184" y="242"/>
              </a:cxn>
              <a:cxn ang="0">
                <a:pos x="2278" y="292"/>
              </a:cxn>
              <a:cxn ang="0">
                <a:pos x="2224" y="346"/>
              </a:cxn>
              <a:cxn ang="0">
                <a:pos x="2194" y="420"/>
              </a:cxn>
              <a:cxn ang="0">
                <a:pos x="2064" y="472"/>
              </a:cxn>
              <a:cxn ang="0">
                <a:pos x="2058" y="582"/>
              </a:cxn>
              <a:cxn ang="0">
                <a:pos x="1962" y="562"/>
              </a:cxn>
              <a:cxn ang="0">
                <a:pos x="2026" y="400"/>
              </a:cxn>
              <a:cxn ang="0">
                <a:pos x="1930" y="442"/>
              </a:cxn>
              <a:cxn ang="0">
                <a:pos x="1898" y="502"/>
              </a:cxn>
              <a:cxn ang="0">
                <a:pos x="1800" y="490"/>
              </a:cxn>
              <a:cxn ang="0">
                <a:pos x="1704" y="606"/>
              </a:cxn>
              <a:cxn ang="0">
                <a:pos x="1752" y="824"/>
              </a:cxn>
              <a:cxn ang="0">
                <a:pos x="528" y="1028"/>
              </a:cxn>
              <a:cxn ang="0">
                <a:pos x="516" y="884"/>
              </a:cxn>
              <a:cxn ang="0">
                <a:pos x="466" y="844"/>
              </a:cxn>
              <a:cxn ang="0">
                <a:pos x="404" y="830"/>
              </a:cxn>
              <a:cxn ang="0">
                <a:pos x="348" y="890"/>
              </a:cxn>
              <a:cxn ang="0">
                <a:pos x="240" y="818"/>
              </a:cxn>
              <a:cxn ang="0">
                <a:pos x="10" y="752"/>
              </a:cxn>
              <a:cxn ang="0">
                <a:pos x="36" y="504"/>
              </a:cxn>
              <a:cxn ang="0">
                <a:pos x="126" y="474"/>
              </a:cxn>
              <a:cxn ang="0">
                <a:pos x="130" y="236"/>
              </a:cxn>
            </a:cxnLst>
            <a:rect l="0" t="0" r="r" b="b"/>
            <a:pathLst>
              <a:path w="2281" h="1145">
                <a:moveTo>
                  <a:pt x="152" y="238"/>
                </a:moveTo>
                <a:lnTo>
                  <a:pt x="162" y="238"/>
                </a:lnTo>
                <a:lnTo>
                  <a:pt x="188" y="248"/>
                </a:lnTo>
                <a:lnTo>
                  <a:pt x="192" y="244"/>
                </a:lnTo>
                <a:lnTo>
                  <a:pt x="198" y="248"/>
                </a:lnTo>
                <a:lnTo>
                  <a:pt x="202" y="250"/>
                </a:lnTo>
                <a:lnTo>
                  <a:pt x="204" y="254"/>
                </a:lnTo>
                <a:lnTo>
                  <a:pt x="212" y="258"/>
                </a:lnTo>
                <a:lnTo>
                  <a:pt x="216" y="258"/>
                </a:lnTo>
                <a:lnTo>
                  <a:pt x="224" y="266"/>
                </a:lnTo>
                <a:lnTo>
                  <a:pt x="228" y="270"/>
                </a:lnTo>
                <a:lnTo>
                  <a:pt x="230" y="274"/>
                </a:lnTo>
                <a:lnTo>
                  <a:pt x="234" y="274"/>
                </a:lnTo>
                <a:lnTo>
                  <a:pt x="240" y="278"/>
                </a:lnTo>
                <a:lnTo>
                  <a:pt x="250" y="278"/>
                </a:lnTo>
                <a:lnTo>
                  <a:pt x="256" y="284"/>
                </a:lnTo>
                <a:lnTo>
                  <a:pt x="264" y="292"/>
                </a:lnTo>
                <a:lnTo>
                  <a:pt x="270" y="304"/>
                </a:lnTo>
                <a:lnTo>
                  <a:pt x="266" y="310"/>
                </a:lnTo>
                <a:lnTo>
                  <a:pt x="258" y="316"/>
                </a:lnTo>
                <a:lnTo>
                  <a:pt x="252" y="324"/>
                </a:lnTo>
                <a:lnTo>
                  <a:pt x="244" y="326"/>
                </a:lnTo>
                <a:lnTo>
                  <a:pt x="232" y="324"/>
                </a:lnTo>
                <a:lnTo>
                  <a:pt x="214" y="324"/>
                </a:lnTo>
                <a:lnTo>
                  <a:pt x="174" y="308"/>
                </a:lnTo>
                <a:lnTo>
                  <a:pt x="160" y="310"/>
                </a:lnTo>
                <a:lnTo>
                  <a:pt x="154" y="308"/>
                </a:lnTo>
                <a:lnTo>
                  <a:pt x="164" y="320"/>
                </a:lnTo>
                <a:lnTo>
                  <a:pt x="172" y="324"/>
                </a:lnTo>
                <a:lnTo>
                  <a:pt x="180" y="332"/>
                </a:lnTo>
                <a:lnTo>
                  <a:pt x="188" y="336"/>
                </a:lnTo>
                <a:lnTo>
                  <a:pt x="192" y="342"/>
                </a:lnTo>
                <a:lnTo>
                  <a:pt x="192" y="352"/>
                </a:lnTo>
                <a:lnTo>
                  <a:pt x="194" y="362"/>
                </a:lnTo>
                <a:lnTo>
                  <a:pt x="196" y="370"/>
                </a:lnTo>
                <a:lnTo>
                  <a:pt x="204" y="378"/>
                </a:lnTo>
                <a:lnTo>
                  <a:pt x="214" y="386"/>
                </a:lnTo>
                <a:lnTo>
                  <a:pt x="222" y="388"/>
                </a:lnTo>
                <a:lnTo>
                  <a:pt x="228" y="386"/>
                </a:lnTo>
                <a:lnTo>
                  <a:pt x="228" y="378"/>
                </a:lnTo>
                <a:lnTo>
                  <a:pt x="218" y="368"/>
                </a:lnTo>
                <a:lnTo>
                  <a:pt x="210" y="362"/>
                </a:lnTo>
                <a:lnTo>
                  <a:pt x="210" y="356"/>
                </a:lnTo>
                <a:lnTo>
                  <a:pt x="214" y="350"/>
                </a:lnTo>
                <a:lnTo>
                  <a:pt x="226" y="356"/>
                </a:lnTo>
                <a:lnTo>
                  <a:pt x="232" y="362"/>
                </a:lnTo>
                <a:lnTo>
                  <a:pt x="248" y="366"/>
                </a:lnTo>
                <a:lnTo>
                  <a:pt x="256" y="368"/>
                </a:lnTo>
                <a:lnTo>
                  <a:pt x="266" y="368"/>
                </a:lnTo>
                <a:lnTo>
                  <a:pt x="268" y="362"/>
                </a:lnTo>
                <a:lnTo>
                  <a:pt x="264" y="352"/>
                </a:lnTo>
                <a:lnTo>
                  <a:pt x="258" y="346"/>
                </a:lnTo>
                <a:lnTo>
                  <a:pt x="260" y="340"/>
                </a:lnTo>
                <a:lnTo>
                  <a:pt x="272" y="330"/>
                </a:lnTo>
                <a:lnTo>
                  <a:pt x="280" y="324"/>
                </a:lnTo>
                <a:lnTo>
                  <a:pt x="288" y="318"/>
                </a:lnTo>
                <a:lnTo>
                  <a:pt x="298" y="324"/>
                </a:lnTo>
                <a:lnTo>
                  <a:pt x="308" y="326"/>
                </a:lnTo>
                <a:lnTo>
                  <a:pt x="314" y="316"/>
                </a:lnTo>
                <a:lnTo>
                  <a:pt x="308" y="304"/>
                </a:lnTo>
                <a:lnTo>
                  <a:pt x="298" y="256"/>
                </a:lnTo>
                <a:lnTo>
                  <a:pt x="308" y="254"/>
                </a:lnTo>
                <a:lnTo>
                  <a:pt x="324" y="256"/>
                </a:lnTo>
                <a:lnTo>
                  <a:pt x="332" y="258"/>
                </a:lnTo>
                <a:lnTo>
                  <a:pt x="336" y="266"/>
                </a:lnTo>
                <a:lnTo>
                  <a:pt x="340" y="274"/>
                </a:lnTo>
                <a:lnTo>
                  <a:pt x="344" y="276"/>
                </a:lnTo>
                <a:lnTo>
                  <a:pt x="348" y="282"/>
                </a:lnTo>
                <a:lnTo>
                  <a:pt x="340" y="288"/>
                </a:lnTo>
                <a:lnTo>
                  <a:pt x="336" y="294"/>
                </a:lnTo>
                <a:lnTo>
                  <a:pt x="334" y="300"/>
                </a:lnTo>
                <a:lnTo>
                  <a:pt x="336" y="308"/>
                </a:lnTo>
                <a:lnTo>
                  <a:pt x="348" y="312"/>
                </a:lnTo>
                <a:lnTo>
                  <a:pt x="356" y="306"/>
                </a:lnTo>
                <a:lnTo>
                  <a:pt x="360" y="298"/>
                </a:lnTo>
                <a:lnTo>
                  <a:pt x="366" y="294"/>
                </a:lnTo>
                <a:lnTo>
                  <a:pt x="376" y="288"/>
                </a:lnTo>
                <a:lnTo>
                  <a:pt x="378" y="284"/>
                </a:lnTo>
                <a:lnTo>
                  <a:pt x="384" y="278"/>
                </a:lnTo>
                <a:lnTo>
                  <a:pt x="394" y="274"/>
                </a:lnTo>
                <a:lnTo>
                  <a:pt x="402" y="272"/>
                </a:lnTo>
                <a:lnTo>
                  <a:pt x="410" y="270"/>
                </a:lnTo>
                <a:lnTo>
                  <a:pt x="418" y="266"/>
                </a:lnTo>
                <a:lnTo>
                  <a:pt x="424" y="260"/>
                </a:lnTo>
                <a:lnTo>
                  <a:pt x="428" y="254"/>
                </a:lnTo>
                <a:lnTo>
                  <a:pt x="434" y="250"/>
                </a:lnTo>
                <a:lnTo>
                  <a:pt x="444" y="248"/>
                </a:lnTo>
                <a:lnTo>
                  <a:pt x="446" y="252"/>
                </a:lnTo>
                <a:lnTo>
                  <a:pt x="440" y="262"/>
                </a:lnTo>
                <a:lnTo>
                  <a:pt x="438" y="268"/>
                </a:lnTo>
                <a:lnTo>
                  <a:pt x="446" y="272"/>
                </a:lnTo>
                <a:lnTo>
                  <a:pt x="454" y="268"/>
                </a:lnTo>
                <a:lnTo>
                  <a:pt x="458" y="262"/>
                </a:lnTo>
                <a:lnTo>
                  <a:pt x="464" y="258"/>
                </a:lnTo>
                <a:lnTo>
                  <a:pt x="472" y="256"/>
                </a:lnTo>
                <a:lnTo>
                  <a:pt x="478" y="258"/>
                </a:lnTo>
                <a:lnTo>
                  <a:pt x="488" y="260"/>
                </a:lnTo>
                <a:lnTo>
                  <a:pt x="494" y="254"/>
                </a:lnTo>
                <a:lnTo>
                  <a:pt x="502" y="250"/>
                </a:lnTo>
                <a:lnTo>
                  <a:pt x="508" y="248"/>
                </a:lnTo>
                <a:lnTo>
                  <a:pt x="514" y="250"/>
                </a:lnTo>
                <a:lnTo>
                  <a:pt x="516" y="262"/>
                </a:lnTo>
                <a:lnTo>
                  <a:pt x="526" y="262"/>
                </a:lnTo>
                <a:lnTo>
                  <a:pt x="534" y="256"/>
                </a:lnTo>
                <a:lnTo>
                  <a:pt x="534" y="250"/>
                </a:lnTo>
                <a:lnTo>
                  <a:pt x="530" y="242"/>
                </a:lnTo>
                <a:lnTo>
                  <a:pt x="526" y="238"/>
                </a:lnTo>
                <a:lnTo>
                  <a:pt x="520" y="230"/>
                </a:lnTo>
                <a:lnTo>
                  <a:pt x="508" y="228"/>
                </a:lnTo>
                <a:lnTo>
                  <a:pt x="498" y="226"/>
                </a:lnTo>
                <a:lnTo>
                  <a:pt x="496" y="218"/>
                </a:lnTo>
                <a:lnTo>
                  <a:pt x="500" y="210"/>
                </a:lnTo>
                <a:lnTo>
                  <a:pt x="506" y="208"/>
                </a:lnTo>
                <a:lnTo>
                  <a:pt x="520" y="218"/>
                </a:lnTo>
                <a:lnTo>
                  <a:pt x="524" y="226"/>
                </a:lnTo>
                <a:lnTo>
                  <a:pt x="532" y="226"/>
                </a:lnTo>
                <a:lnTo>
                  <a:pt x="542" y="226"/>
                </a:lnTo>
                <a:lnTo>
                  <a:pt x="552" y="226"/>
                </a:lnTo>
                <a:lnTo>
                  <a:pt x="560" y="226"/>
                </a:lnTo>
                <a:lnTo>
                  <a:pt x="574" y="228"/>
                </a:lnTo>
                <a:lnTo>
                  <a:pt x="582" y="230"/>
                </a:lnTo>
                <a:lnTo>
                  <a:pt x="590" y="236"/>
                </a:lnTo>
                <a:lnTo>
                  <a:pt x="600" y="244"/>
                </a:lnTo>
                <a:lnTo>
                  <a:pt x="606" y="244"/>
                </a:lnTo>
                <a:lnTo>
                  <a:pt x="618" y="252"/>
                </a:lnTo>
                <a:lnTo>
                  <a:pt x="630" y="260"/>
                </a:lnTo>
                <a:lnTo>
                  <a:pt x="640" y="266"/>
                </a:lnTo>
                <a:lnTo>
                  <a:pt x="642" y="274"/>
                </a:lnTo>
                <a:lnTo>
                  <a:pt x="656" y="272"/>
                </a:lnTo>
                <a:lnTo>
                  <a:pt x="652" y="260"/>
                </a:lnTo>
                <a:lnTo>
                  <a:pt x="646" y="252"/>
                </a:lnTo>
                <a:lnTo>
                  <a:pt x="640" y="244"/>
                </a:lnTo>
                <a:lnTo>
                  <a:pt x="638" y="238"/>
                </a:lnTo>
                <a:lnTo>
                  <a:pt x="630" y="234"/>
                </a:lnTo>
                <a:lnTo>
                  <a:pt x="622" y="232"/>
                </a:lnTo>
                <a:lnTo>
                  <a:pt x="616" y="226"/>
                </a:lnTo>
                <a:lnTo>
                  <a:pt x="614" y="218"/>
                </a:lnTo>
                <a:lnTo>
                  <a:pt x="618" y="208"/>
                </a:lnTo>
                <a:lnTo>
                  <a:pt x="614" y="202"/>
                </a:lnTo>
                <a:lnTo>
                  <a:pt x="608" y="198"/>
                </a:lnTo>
                <a:lnTo>
                  <a:pt x="624" y="182"/>
                </a:lnTo>
                <a:lnTo>
                  <a:pt x="628" y="174"/>
                </a:lnTo>
                <a:lnTo>
                  <a:pt x="626" y="162"/>
                </a:lnTo>
                <a:lnTo>
                  <a:pt x="626" y="150"/>
                </a:lnTo>
                <a:lnTo>
                  <a:pt x="630" y="144"/>
                </a:lnTo>
                <a:lnTo>
                  <a:pt x="636" y="132"/>
                </a:lnTo>
                <a:lnTo>
                  <a:pt x="636" y="124"/>
                </a:lnTo>
                <a:lnTo>
                  <a:pt x="650" y="118"/>
                </a:lnTo>
                <a:lnTo>
                  <a:pt x="664" y="126"/>
                </a:lnTo>
                <a:lnTo>
                  <a:pt x="660" y="134"/>
                </a:lnTo>
                <a:lnTo>
                  <a:pt x="652" y="142"/>
                </a:lnTo>
                <a:lnTo>
                  <a:pt x="684" y="140"/>
                </a:lnTo>
                <a:lnTo>
                  <a:pt x="686" y="160"/>
                </a:lnTo>
                <a:lnTo>
                  <a:pt x="682" y="172"/>
                </a:lnTo>
                <a:lnTo>
                  <a:pt x="678" y="178"/>
                </a:lnTo>
                <a:lnTo>
                  <a:pt x="686" y="198"/>
                </a:lnTo>
                <a:lnTo>
                  <a:pt x="688" y="210"/>
                </a:lnTo>
                <a:lnTo>
                  <a:pt x="698" y="226"/>
                </a:lnTo>
                <a:lnTo>
                  <a:pt x="704" y="260"/>
                </a:lnTo>
                <a:lnTo>
                  <a:pt x="714" y="270"/>
                </a:lnTo>
                <a:lnTo>
                  <a:pt x="716" y="278"/>
                </a:lnTo>
                <a:lnTo>
                  <a:pt x="704" y="300"/>
                </a:lnTo>
                <a:lnTo>
                  <a:pt x="688" y="306"/>
                </a:lnTo>
                <a:lnTo>
                  <a:pt x="668" y="314"/>
                </a:lnTo>
                <a:lnTo>
                  <a:pt x="714" y="322"/>
                </a:lnTo>
                <a:lnTo>
                  <a:pt x="714" y="308"/>
                </a:lnTo>
                <a:lnTo>
                  <a:pt x="726" y="290"/>
                </a:lnTo>
                <a:lnTo>
                  <a:pt x="738" y="278"/>
                </a:lnTo>
                <a:lnTo>
                  <a:pt x="730" y="266"/>
                </a:lnTo>
                <a:lnTo>
                  <a:pt x="752" y="254"/>
                </a:lnTo>
                <a:lnTo>
                  <a:pt x="756" y="244"/>
                </a:lnTo>
                <a:lnTo>
                  <a:pt x="732" y="240"/>
                </a:lnTo>
                <a:lnTo>
                  <a:pt x="726" y="246"/>
                </a:lnTo>
                <a:lnTo>
                  <a:pt x="712" y="226"/>
                </a:lnTo>
                <a:lnTo>
                  <a:pt x="712" y="210"/>
                </a:lnTo>
                <a:lnTo>
                  <a:pt x="704" y="192"/>
                </a:lnTo>
                <a:lnTo>
                  <a:pt x="698" y="182"/>
                </a:lnTo>
                <a:lnTo>
                  <a:pt x="710" y="170"/>
                </a:lnTo>
                <a:lnTo>
                  <a:pt x="710" y="160"/>
                </a:lnTo>
                <a:lnTo>
                  <a:pt x="716" y="138"/>
                </a:lnTo>
                <a:lnTo>
                  <a:pt x="724" y="144"/>
                </a:lnTo>
                <a:lnTo>
                  <a:pt x="724" y="168"/>
                </a:lnTo>
                <a:lnTo>
                  <a:pt x="726" y="182"/>
                </a:lnTo>
                <a:lnTo>
                  <a:pt x="754" y="196"/>
                </a:lnTo>
                <a:lnTo>
                  <a:pt x="768" y="194"/>
                </a:lnTo>
                <a:lnTo>
                  <a:pt x="744" y="178"/>
                </a:lnTo>
                <a:lnTo>
                  <a:pt x="734" y="168"/>
                </a:lnTo>
                <a:lnTo>
                  <a:pt x="744" y="166"/>
                </a:lnTo>
                <a:lnTo>
                  <a:pt x="752" y="174"/>
                </a:lnTo>
                <a:lnTo>
                  <a:pt x="760" y="154"/>
                </a:lnTo>
                <a:lnTo>
                  <a:pt x="774" y="152"/>
                </a:lnTo>
                <a:lnTo>
                  <a:pt x="804" y="170"/>
                </a:lnTo>
                <a:lnTo>
                  <a:pt x="812" y="176"/>
                </a:lnTo>
                <a:lnTo>
                  <a:pt x="822" y="192"/>
                </a:lnTo>
                <a:lnTo>
                  <a:pt x="824" y="200"/>
                </a:lnTo>
                <a:lnTo>
                  <a:pt x="846" y="200"/>
                </a:lnTo>
                <a:lnTo>
                  <a:pt x="844" y="186"/>
                </a:lnTo>
                <a:lnTo>
                  <a:pt x="832" y="166"/>
                </a:lnTo>
                <a:lnTo>
                  <a:pt x="822" y="162"/>
                </a:lnTo>
                <a:lnTo>
                  <a:pt x="802" y="152"/>
                </a:lnTo>
                <a:lnTo>
                  <a:pt x="792" y="148"/>
                </a:lnTo>
                <a:lnTo>
                  <a:pt x="788" y="126"/>
                </a:lnTo>
                <a:lnTo>
                  <a:pt x="796" y="118"/>
                </a:lnTo>
                <a:lnTo>
                  <a:pt x="806" y="118"/>
                </a:lnTo>
                <a:lnTo>
                  <a:pt x="820" y="118"/>
                </a:lnTo>
                <a:lnTo>
                  <a:pt x="836" y="118"/>
                </a:lnTo>
                <a:lnTo>
                  <a:pt x="854" y="120"/>
                </a:lnTo>
                <a:lnTo>
                  <a:pt x="870" y="120"/>
                </a:lnTo>
                <a:lnTo>
                  <a:pt x="868" y="108"/>
                </a:lnTo>
                <a:lnTo>
                  <a:pt x="856" y="104"/>
                </a:lnTo>
                <a:lnTo>
                  <a:pt x="850" y="96"/>
                </a:lnTo>
                <a:lnTo>
                  <a:pt x="856" y="86"/>
                </a:lnTo>
                <a:lnTo>
                  <a:pt x="870" y="82"/>
                </a:lnTo>
                <a:lnTo>
                  <a:pt x="882" y="72"/>
                </a:lnTo>
                <a:lnTo>
                  <a:pt x="940" y="62"/>
                </a:lnTo>
                <a:lnTo>
                  <a:pt x="936" y="52"/>
                </a:lnTo>
                <a:lnTo>
                  <a:pt x="942" y="48"/>
                </a:lnTo>
                <a:lnTo>
                  <a:pt x="968" y="50"/>
                </a:lnTo>
                <a:lnTo>
                  <a:pt x="976" y="46"/>
                </a:lnTo>
                <a:lnTo>
                  <a:pt x="990" y="54"/>
                </a:lnTo>
                <a:lnTo>
                  <a:pt x="1008" y="44"/>
                </a:lnTo>
                <a:lnTo>
                  <a:pt x="1026" y="38"/>
                </a:lnTo>
                <a:lnTo>
                  <a:pt x="1042" y="36"/>
                </a:lnTo>
                <a:lnTo>
                  <a:pt x="1040" y="20"/>
                </a:lnTo>
                <a:lnTo>
                  <a:pt x="1050" y="8"/>
                </a:lnTo>
                <a:lnTo>
                  <a:pt x="1076" y="0"/>
                </a:lnTo>
                <a:lnTo>
                  <a:pt x="1096" y="10"/>
                </a:lnTo>
                <a:lnTo>
                  <a:pt x="1096" y="18"/>
                </a:lnTo>
                <a:lnTo>
                  <a:pt x="1108" y="24"/>
                </a:lnTo>
                <a:lnTo>
                  <a:pt x="1116" y="28"/>
                </a:lnTo>
                <a:lnTo>
                  <a:pt x="1114" y="34"/>
                </a:lnTo>
                <a:lnTo>
                  <a:pt x="1118" y="40"/>
                </a:lnTo>
                <a:lnTo>
                  <a:pt x="1126" y="38"/>
                </a:lnTo>
                <a:lnTo>
                  <a:pt x="1134" y="32"/>
                </a:lnTo>
                <a:lnTo>
                  <a:pt x="1142" y="30"/>
                </a:lnTo>
                <a:lnTo>
                  <a:pt x="1152" y="30"/>
                </a:lnTo>
                <a:lnTo>
                  <a:pt x="1168" y="32"/>
                </a:lnTo>
                <a:lnTo>
                  <a:pt x="1186" y="40"/>
                </a:lnTo>
                <a:lnTo>
                  <a:pt x="1208" y="50"/>
                </a:lnTo>
                <a:lnTo>
                  <a:pt x="1214" y="76"/>
                </a:lnTo>
                <a:lnTo>
                  <a:pt x="1196" y="96"/>
                </a:lnTo>
                <a:lnTo>
                  <a:pt x="1188" y="96"/>
                </a:lnTo>
                <a:lnTo>
                  <a:pt x="1176" y="102"/>
                </a:lnTo>
                <a:lnTo>
                  <a:pt x="1176" y="106"/>
                </a:lnTo>
                <a:lnTo>
                  <a:pt x="1192" y="114"/>
                </a:lnTo>
                <a:lnTo>
                  <a:pt x="1200" y="110"/>
                </a:lnTo>
                <a:lnTo>
                  <a:pt x="1214" y="122"/>
                </a:lnTo>
                <a:lnTo>
                  <a:pt x="1226" y="112"/>
                </a:lnTo>
                <a:lnTo>
                  <a:pt x="1236" y="120"/>
                </a:lnTo>
                <a:lnTo>
                  <a:pt x="1258" y="118"/>
                </a:lnTo>
                <a:lnTo>
                  <a:pt x="1272" y="120"/>
                </a:lnTo>
                <a:lnTo>
                  <a:pt x="1294" y="114"/>
                </a:lnTo>
                <a:lnTo>
                  <a:pt x="1300" y="122"/>
                </a:lnTo>
                <a:lnTo>
                  <a:pt x="1316" y="134"/>
                </a:lnTo>
                <a:lnTo>
                  <a:pt x="1330" y="136"/>
                </a:lnTo>
                <a:lnTo>
                  <a:pt x="1364" y="138"/>
                </a:lnTo>
                <a:lnTo>
                  <a:pt x="1364" y="128"/>
                </a:lnTo>
                <a:lnTo>
                  <a:pt x="1368" y="112"/>
                </a:lnTo>
                <a:lnTo>
                  <a:pt x="1378" y="112"/>
                </a:lnTo>
                <a:lnTo>
                  <a:pt x="1388" y="116"/>
                </a:lnTo>
                <a:lnTo>
                  <a:pt x="1400" y="116"/>
                </a:lnTo>
                <a:lnTo>
                  <a:pt x="1422" y="118"/>
                </a:lnTo>
                <a:lnTo>
                  <a:pt x="1438" y="134"/>
                </a:lnTo>
                <a:lnTo>
                  <a:pt x="1446" y="156"/>
                </a:lnTo>
                <a:lnTo>
                  <a:pt x="1440" y="166"/>
                </a:lnTo>
                <a:lnTo>
                  <a:pt x="1462" y="190"/>
                </a:lnTo>
                <a:lnTo>
                  <a:pt x="1482" y="196"/>
                </a:lnTo>
                <a:lnTo>
                  <a:pt x="1496" y="176"/>
                </a:lnTo>
                <a:lnTo>
                  <a:pt x="1510" y="176"/>
                </a:lnTo>
                <a:lnTo>
                  <a:pt x="1526" y="180"/>
                </a:lnTo>
                <a:lnTo>
                  <a:pt x="1544" y="172"/>
                </a:lnTo>
                <a:lnTo>
                  <a:pt x="1566" y="178"/>
                </a:lnTo>
                <a:lnTo>
                  <a:pt x="1574" y="182"/>
                </a:lnTo>
                <a:lnTo>
                  <a:pt x="1582" y="176"/>
                </a:lnTo>
                <a:lnTo>
                  <a:pt x="1600" y="182"/>
                </a:lnTo>
                <a:lnTo>
                  <a:pt x="1598" y="158"/>
                </a:lnTo>
                <a:lnTo>
                  <a:pt x="1590" y="150"/>
                </a:lnTo>
                <a:lnTo>
                  <a:pt x="1602" y="144"/>
                </a:lnTo>
                <a:lnTo>
                  <a:pt x="1618" y="138"/>
                </a:lnTo>
                <a:lnTo>
                  <a:pt x="1664" y="144"/>
                </a:lnTo>
                <a:lnTo>
                  <a:pt x="1680" y="154"/>
                </a:lnTo>
                <a:lnTo>
                  <a:pt x="1704" y="154"/>
                </a:lnTo>
                <a:lnTo>
                  <a:pt x="1728" y="156"/>
                </a:lnTo>
                <a:lnTo>
                  <a:pt x="1730" y="166"/>
                </a:lnTo>
                <a:lnTo>
                  <a:pt x="1734" y="172"/>
                </a:lnTo>
                <a:lnTo>
                  <a:pt x="1752" y="178"/>
                </a:lnTo>
                <a:lnTo>
                  <a:pt x="1774" y="178"/>
                </a:lnTo>
                <a:lnTo>
                  <a:pt x="1776" y="188"/>
                </a:lnTo>
                <a:lnTo>
                  <a:pt x="1792" y="196"/>
                </a:lnTo>
                <a:lnTo>
                  <a:pt x="1832" y="188"/>
                </a:lnTo>
                <a:lnTo>
                  <a:pt x="1864" y="188"/>
                </a:lnTo>
                <a:lnTo>
                  <a:pt x="1876" y="194"/>
                </a:lnTo>
                <a:lnTo>
                  <a:pt x="1892" y="208"/>
                </a:lnTo>
                <a:lnTo>
                  <a:pt x="1898" y="226"/>
                </a:lnTo>
                <a:lnTo>
                  <a:pt x="1916" y="236"/>
                </a:lnTo>
                <a:lnTo>
                  <a:pt x="1922" y="242"/>
                </a:lnTo>
                <a:lnTo>
                  <a:pt x="1928" y="226"/>
                </a:lnTo>
                <a:lnTo>
                  <a:pt x="1946" y="224"/>
                </a:lnTo>
                <a:lnTo>
                  <a:pt x="1964" y="230"/>
                </a:lnTo>
                <a:lnTo>
                  <a:pt x="1994" y="228"/>
                </a:lnTo>
                <a:lnTo>
                  <a:pt x="2022" y="224"/>
                </a:lnTo>
                <a:lnTo>
                  <a:pt x="2034" y="240"/>
                </a:lnTo>
                <a:lnTo>
                  <a:pt x="2054" y="250"/>
                </a:lnTo>
                <a:lnTo>
                  <a:pt x="2054" y="232"/>
                </a:lnTo>
                <a:lnTo>
                  <a:pt x="2046" y="226"/>
                </a:lnTo>
                <a:lnTo>
                  <a:pt x="2042" y="216"/>
                </a:lnTo>
                <a:lnTo>
                  <a:pt x="2040" y="212"/>
                </a:lnTo>
                <a:lnTo>
                  <a:pt x="2054" y="214"/>
                </a:lnTo>
                <a:lnTo>
                  <a:pt x="2072" y="218"/>
                </a:lnTo>
                <a:lnTo>
                  <a:pt x="2088" y="220"/>
                </a:lnTo>
                <a:lnTo>
                  <a:pt x="2110" y="218"/>
                </a:lnTo>
                <a:lnTo>
                  <a:pt x="2128" y="220"/>
                </a:lnTo>
                <a:lnTo>
                  <a:pt x="2146" y="228"/>
                </a:lnTo>
                <a:lnTo>
                  <a:pt x="2166" y="236"/>
                </a:lnTo>
                <a:lnTo>
                  <a:pt x="2184" y="242"/>
                </a:lnTo>
                <a:lnTo>
                  <a:pt x="2200" y="246"/>
                </a:lnTo>
                <a:lnTo>
                  <a:pt x="2208" y="254"/>
                </a:lnTo>
                <a:lnTo>
                  <a:pt x="2222" y="258"/>
                </a:lnTo>
                <a:lnTo>
                  <a:pt x="2232" y="260"/>
                </a:lnTo>
                <a:lnTo>
                  <a:pt x="2236" y="268"/>
                </a:lnTo>
                <a:lnTo>
                  <a:pt x="2248" y="274"/>
                </a:lnTo>
                <a:lnTo>
                  <a:pt x="2260" y="272"/>
                </a:lnTo>
                <a:lnTo>
                  <a:pt x="2270" y="282"/>
                </a:lnTo>
                <a:lnTo>
                  <a:pt x="2278" y="292"/>
                </a:lnTo>
                <a:lnTo>
                  <a:pt x="2280" y="306"/>
                </a:lnTo>
                <a:lnTo>
                  <a:pt x="2280" y="320"/>
                </a:lnTo>
                <a:lnTo>
                  <a:pt x="2280" y="334"/>
                </a:lnTo>
                <a:lnTo>
                  <a:pt x="2260" y="334"/>
                </a:lnTo>
                <a:lnTo>
                  <a:pt x="2242" y="332"/>
                </a:lnTo>
                <a:lnTo>
                  <a:pt x="2236" y="320"/>
                </a:lnTo>
                <a:lnTo>
                  <a:pt x="2222" y="312"/>
                </a:lnTo>
                <a:lnTo>
                  <a:pt x="2220" y="328"/>
                </a:lnTo>
                <a:lnTo>
                  <a:pt x="2224" y="346"/>
                </a:lnTo>
                <a:lnTo>
                  <a:pt x="2220" y="350"/>
                </a:lnTo>
                <a:lnTo>
                  <a:pt x="2196" y="356"/>
                </a:lnTo>
                <a:lnTo>
                  <a:pt x="2198" y="368"/>
                </a:lnTo>
                <a:lnTo>
                  <a:pt x="2218" y="374"/>
                </a:lnTo>
                <a:lnTo>
                  <a:pt x="2232" y="386"/>
                </a:lnTo>
                <a:lnTo>
                  <a:pt x="2244" y="402"/>
                </a:lnTo>
                <a:lnTo>
                  <a:pt x="2238" y="416"/>
                </a:lnTo>
                <a:lnTo>
                  <a:pt x="2218" y="410"/>
                </a:lnTo>
                <a:lnTo>
                  <a:pt x="2194" y="420"/>
                </a:lnTo>
                <a:lnTo>
                  <a:pt x="2170" y="430"/>
                </a:lnTo>
                <a:lnTo>
                  <a:pt x="2150" y="450"/>
                </a:lnTo>
                <a:lnTo>
                  <a:pt x="2142" y="470"/>
                </a:lnTo>
                <a:lnTo>
                  <a:pt x="2130" y="472"/>
                </a:lnTo>
                <a:lnTo>
                  <a:pt x="2116" y="456"/>
                </a:lnTo>
                <a:lnTo>
                  <a:pt x="2098" y="460"/>
                </a:lnTo>
                <a:lnTo>
                  <a:pt x="2086" y="476"/>
                </a:lnTo>
                <a:lnTo>
                  <a:pt x="2074" y="468"/>
                </a:lnTo>
                <a:lnTo>
                  <a:pt x="2064" y="472"/>
                </a:lnTo>
                <a:lnTo>
                  <a:pt x="2050" y="472"/>
                </a:lnTo>
                <a:lnTo>
                  <a:pt x="2046" y="486"/>
                </a:lnTo>
                <a:lnTo>
                  <a:pt x="2042" y="500"/>
                </a:lnTo>
                <a:lnTo>
                  <a:pt x="2036" y="518"/>
                </a:lnTo>
                <a:lnTo>
                  <a:pt x="2052" y="520"/>
                </a:lnTo>
                <a:lnTo>
                  <a:pt x="2058" y="540"/>
                </a:lnTo>
                <a:lnTo>
                  <a:pt x="2072" y="550"/>
                </a:lnTo>
                <a:lnTo>
                  <a:pt x="2066" y="564"/>
                </a:lnTo>
                <a:lnTo>
                  <a:pt x="2058" y="582"/>
                </a:lnTo>
                <a:lnTo>
                  <a:pt x="2060" y="600"/>
                </a:lnTo>
                <a:lnTo>
                  <a:pt x="2038" y="606"/>
                </a:lnTo>
                <a:lnTo>
                  <a:pt x="2044" y="626"/>
                </a:lnTo>
                <a:lnTo>
                  <a:pt x="2032" y="634"/>
                </a:lnTo>
                <a:lnTo>
                  <a:pt x="2028" y="658"/>
                </a:lnTo>
                <a:lnTo>
                  <a:pt x="2010" y="676"/>
                </a:lnTo>
                <a:lnTo>
                  <a:pt x="1986" y="628"/>
                </a:lnTo>
                <a:lnTo>
                  <a:pt x="1970" y="598"/>
                </a:lnTo>
                <a:lnTo>
                  <a:pt x="1962" y="562"/>
                </a:lnTo>
                <a:lnTo>
                  <a:pt x="1964" y="532"/>
                </a:lnTo>
                <a:lnTo>
                  <a:pt x="1972" y="516"/>
                </a:lnTo>
                <a:lnTo>
                  <a:pt x="1984" y="512"/>
                </a:lnTo>
                <a:lnTo>
                  <a:pt x="2000" y="498"/>
                </a:lnTo>
                <a:lnTo>
                  <a:pt x="2004" y="474"/>
                </a:lnTo>
                <a:lnTo>
                  <a:pt x="2012" y="458"/>
                </a:lnTo>
                <a:lnTo>
                  <a:pt x="2026" y="446"/>
                </a:lnTo>
                <a:lnTo>
                  <a:pt x="2028" y="420"/>
                </a:lnTo>
                <a:lnTo>
                  <a:pt x="2026" y="400"/>
                </a:lnTo>
                <a:lnTo>
                  <a:pt x="2018" y="410"/>
                </a:lnTo>
                <a:lnTo>
                  <a:pt x="2018" y="426"/>
                </a:lnTo>
                <a:lnTo>
                  <a:pt x="2002" y="446"/>
                </a:lnTo>
                <a:lnTo>
                  <a:pt x="1982" y="446"/>
                </a:lnTo>
                <a:lnTo>
                  <a:pt x="1974" y="426"/>
                </a:lnTo>
                <a:lnTo>
                  <a:pt x="1960" y="424"/>
                </a:lnTo>
                <a:lnTo>
                  <a:pt x="1948" y="426"/>
                </a:lnTo>
                <a:lnTo>
                  <a:pt x="1940" y="432"/>
                </a:lnTo>
                <a:lnTo>
                  <a:pt x="1930" y="442"/>
                </a:lnTo>
                <a:lnTo>
                  <a:pt x="1926" y="450"/>
                </a:lnTo>
                <a:lnTo>
                  <a:pt x="1918" y="460"/>
                </a:lnTo>
                <a:lnTo>
                  <a:pt x="1914" y="470"/>
                </a:lnTo>
                <a:lnTo>
                  <a:pt x="1916" y="478"/>
                </a:lnTo>
                <a:lnTo>
                  <a:pt x="1926" y="484"/>
                </a:lnTo>
                <a:lnTo>
                  <a:pt x="1926" y="494"/>
                </a:lnTo>
                <a:lnTo>
                  <a:pt x="1912" y="494"/>
                </a:lnTo>
                <a:lnTo>
                  <a:pt x="1902" y="498"/>
                </a:lnTo>
                <a:lnTo>
                  <a:pt x="1898" y="502"/>
                </a:lnTo>
                <a:lnTo>
                  <a:pt x="1888" y="502"/>
                </a:lnTo>
                <a:lnTo>
                  <a:pt x="1880" y="500"/>
                </a:lnTo>
                <a:lnTo>
                  <a:pt x="1874" y="494"/>
                </a:lnTo>
                <a:lnTo>
                  <a:pt x="1874" y="486"/>
                </a:lnTo>
                <a:lnTo>
                  <a:pt x="1868" y="482"/>
                </a:lnTo>
                <a:lnTo>
                  <a:pt x="1850" y="480"/>
                </a:lnTo>
                <a:lnTo>
                  <a:pt x="1836" y="490"/>
                </a:lnTo>
                <a:lnTo>
                  <a:pt x="1824" y="488"/>
                </a:lnTo>
                <a:lnTo>
                  <a:pt x="1800" y="490"/>
                </a:lnTo>
                <a:lnTo>
                  <a:pt x="1786" y="488"/>
                </a:lnTo>
                <a:lnTo>
                  <a:pt x="1758" y="488"/>
                </a:lnTo>
                <a:lnTo>
                  <a:pt x="1744" y="494"/>
                </a:lnTo>
                <a:lnTo>
                  <a:pt x="1728" y="518"/>
                </a:lnTo>
                <a:lnTo>
                  <a:pt x="1722" y="534"/>
                </a:lnTo>
                <a:lnTo>
                  <a:pt x="1698" y="562"/>
                </a:lnTo>
                <a:lnTo>
                  <a:pt x="1682" y="586"/>
                </a:lnTo>
                <a:lnTo>
                  <a:pt x="1680" y="598"/>
                </a:lnTo>
                <a:lnTo>
                  <a:pt x="1704" y="606"/>
                </a:lnTo>
                <a:lnTo>
                  <a:pt x="1716" y="622"/>
                </a:lnTo>
                <a:lnTo>
                  <a:pt x="1878" y="592"/>
                </a:lnTo>
                <a:lnTo>
                  <a:pt x="1890" y="624"/>
                </a:lnTo>
                <a:lnTo>
                  <a:pt x="1890" y="648"/>
                </a:lnTo>
                <a:lnTo>
                  <a:pt x="1862" y="774"/>
                </a:lnTo>
                <a:lnTo>
                  <a:pt x="1834" y="808"/>
                </a:lnTo>
                <a:lnTo>
                  <a:pt x="1814" y="818"/>
                </a:lnTo>
                <a:lnTo>
                  <a:pt x="1786" y="814"/>
                </a:lnTo>
                <a:lnTo>
                  <a:pt x="1752" y="824"/>
                </a:lnTo>
                <a:lnTo>
                  <a:pt x="1728" y="806"/>
                </a:lnTo>
                <a:lnTo>
                  <a:pt x="1738" y="766"/>
                </a:lnTo>
                <a:lnTo>
                  <a:pt x="1738" y="756"/>
                </a:lnTo>
                <a:lnTo>
                  <a:pt x="1684" y="760"/>
                </a:lnTo>
                <a:lnTo>
                  <a:pt x="1590" y="768"/>
                </a:lnTo>
                <a:lnTo>
                  <a:pt x="928" y="1144"/>
                </a:lnTo>
                <a:lnTo>
                  <a:pt x="572" y="1076"/>
                </a:lnTo>
                <a:lnTo>
                  <a:pt x="562" y="1056"/>
                </a:lnTo>
                <a:lnTo>
                  <a:pt x="528" y="1028"/>
                </a:lnTo>
                <a:lnTo>
                  <a:pt x="480" y="1018"/>
                </a:lnTo>
                <a:lnTo>
                  <a:pt x="526" y="974"/>
                </a:lnTo>
                <a:lnTo>
                  <a:pt x="522" y="952"/>
                </a:lnTo>
                <a:lnTo>
                  <a:pt x="514" y="934"/>
                </a:lnTo>
                <a:lnTo>
                  <a:pt x="504" y="906"/>
                </a:lnTo>
                <a:lnTo>
                  <a:pt x="510" y="904"/>
                </a:lnTo>
                <a:lnTo>
                  <a:pt x="526" y="904"/>
                </a:lnTo>
                <a:lnTo>
                  <a:pt x="524" y="896"/>
                </a:lnTo>
                <a:lnTo>
                  <a:pt x="516" y="884"/>
                </a:lnTo>
                <a:lnTo>
                  <a:pt x="508" y="880"/>
                </a:lnTo>
                <a:lnTo>
                  <a:pt x="502" y="880"/>
                </a:lnTo>
                <a:lnTo>
                  <a:pt x="498" y="886"/>
                </a:lnTo>
                <a:lnTo>
                  <a:pt x="492" y="886"/>
                </a:lnTo>
                <a:lnTo>
                  <a:pt x="490" y="878"/>
                </a:lnTo>
                <a:lnTo>
                  <a:pt x="486" y="862"/>
                </a:lnTo>
                <a:lnTo>
                  <a:pt x="476" y="860"/>
                </a:lnTo>
                <a:lnTo>
                  <a:pt x="470" y="852"/>
                </a:lnTo>
                <a:lnTo>
                  <a:pt x="466" y="844"/>
                </a:lnTo>
                <a:lnTo>
                  <a:pt x="458" y="836"/>
                </a:lnTo>
                <a:lnTo>
                  <a:pt x="454" y="824"/>
                </a:lnTo>
                <a:lnTo>
                  <a:pt x="472" y="816"/>
                </a:lnTo>
                <a:lnTo>
                  <a:pt x="500" y="804"/>
                </a:lnTo>
                <a:lnTo>
                  <a:pt x="486" y="776"/>
                </a:lnTo>
                <a:lnTo>
                  <a:pt x="456" y="776"/>
                </a:lnTo>
                <a:lnTo>
                  <a:pt x="434" y="794"/>
                </a:lnTo>
                <a:lnTo>
                  <a:pt x="412" y="804"/>
                </a:lnTo>
                <a:lnTo>
                  <a:pt x="404" y="830"/>
                </a:lnTo>
                <a:lnTo>
                  <a:pt x="414" y="860"/>
                </a:lnTo>
                <a:lnTo>
                  <a:pt x="440" y="898"/>
                </a:lnTo>
                <a:lnTo>
                  <a:pt x="466" y="914"/>
                </a:lnTo>
                <a:lnTo>
                  <a:pt x="452" y="928"/>
                </a:lnTo>
                <a:lnTo>
                  <a:pt x="438" y="932"/>
                </a:lnTo>
                <a:lnTo>
                  <a:pt x="416" y="938"/>
                </a:lnTo>
                <a:lnTo>
                  <a:pt x="390" y="926"/>
                </a:lnTo>
                <a:lnTo>
                  <a:pt x="366" y="912"/>
                </a:lnTo>
                <a:lnTo>
                  <a:pt x="348" y="890"/>
                </a:lnTo>
                <a:lnTo>
                  <a:pt x="326" y="874"/>
                </a:lnTo>
                <a:lnTo>
                  <a:pt x="292" y="842"/>
                </a:lnTo>
                <a:lnTo>
                  <a:pt x="252" y="816"/>
                </a:lnTo>
                <a:lnTo>
                  <a:pt x="266" y="792"/>
                </a:lnTo>
                <a:lnTo>
                  <a:pt x="270" y="772"/>
                </a:lnTo>
                <a:lnTo>
                  <a:pt x="236" y="780"/>
                </a:lnTo>
                <a:lnTo>
                  <a:pt x="216" y="792"/>
                </a:lnTo>
                <a:lnTo>
                  <a:pt x="226" y="804"/>
                </a:lnTo>
                <a:lnTo>
                  <a:pt x="240" y="818"/>
                </a:lnTo>
                <a:lnTo>
                  <a:pt x="216" y="830"/>
                </a:lnTo>
                <a:lnTo>
                  <a:pt x="202" y="828"/>
                </a:lnTo>
                <a:lnTo>
                  <a:pt x="188" y="808"/>
                </a:lnTo>
                <a:lnTo>
                  <a:pt x="178" y="788"/>
                </a:lnTo>
                <a:lnTo>
                  <a:pt x="158" y="790"/>
                </a:lnTo>
                <a:lnTo>
                  <a:pt x="152" y="800"/>
                </a:lnTo>
                <a:lnTo>
                  <a:pt x="148" y="806"/>
                </a:lnTo>
                <a:lnTo>
                  <a:pt x="104" y="826"/>
                </a:lnTo>
                <a:lnTo>
                  <a:pt x="10" y="752"/>
                </a:lnTo>
                <a:lnTo>
                  <a:pt x="0" y="624"/>
                </a:lnTo>
                <a:lnTo>
                  <a:pt x="6" y="598"/>
                </a:lnTo>
                <a:lnTo>
                  <a:pt x="2" y="568"/>
                </a:lnTo>
                <a:lnTo>
                  <a:pt x="12" y="536"/>
                </a:lnTo>
                <a:lnTo>
                  <a:pt x="28" y="514"/>
                </a:lnTo>
                <a:lnTo>
                  <a:pt x="28" y="532"/>
                </a:lnTo>
                <a:lnTo>
                  <a:pt x="42" y="552"/>
                </a:lnTo>
                <a:lnTo>
                  <a:pt x="52" y="528"/>
                </a:lnTo>
                <a:lnTo>
                  <a:pt x="36" y="504"/>
                </a:lnTo>
                <a:lnTo>
                  <a:pt x="60" y="498"/>
                </a:lnTo>
                <a:lnTo>
                  <a:pt x="78" y="494"/>
                </a:lnTo>
                <a:lnTo>
                  <a:pt x="90" y="496"/>
                </a:lnTo>
                <a:lnTo>
                  <a:pt x="106" y="496"/>
                </a:lnTo>
                <a:lnTo>
                  <a:pt x="106" y="488"/>
                </a:lnTo>
                <a:lnTo>
                  <a:pt x="116" y="486"/>
                </a:lnTo>
                <a:lnTo>
                  <a:pt x="124" y="488"/>
                </a:lnTo>
                <a:lnTo>
                  <a:pt x="128" y="482"/>
                </a:lnTo>
                <a:lnTo>
                  <a:pt x="126" y="474"/>
                </a:lnTo>
                <a:lnTo>
                  <a:pt x="118" y="468"/>
                </a:lnTo>
                <a:lnTo>
                  <a:pt x="106" y="468"/>
                </a:lnTo>
                <a:lnTo>
                  <a:pt x="94" y="428"/>
                </a:lnTo>
                <a:lnTo>
                  <a:pt x="88" y="342"/>
                </a:lnTo>
                <a:lnTo>
                  <a:pt x="82" y="300"/>
                </a:lnTo>
                <a:lnTo>
                  <a:pt x="80" y="268"/>
                </a:lnTo>
                <a:lnTo>
                  <a:pt x="86" y="250"/>
                </a:lnTo>
                <a:lnTo>
                  <a:pt x="112" y="238"/>
                </a:lnTo>
                <a:lnTo>
                  <a:pt x="130" y="236"/>
                </a:lnTo>
                <a:lnTo>
                  <a:pt x="152" y="2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9" name="Freeform 117"/>
          <p:cNvSpPr>
            <a:spLocks/>
          </p:cNvSpPr>
          <p:nvPr/>
        </p:nvSpPr>
        <p:spPr bwMode="ltGray">
          <a:xfrm>
            <a:off x="4488071" y="3255977"/>
            <a:ext cx="238607" cy="309562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48" y="14"/>
              </a:cxn>
              <a:cxn ang="0">
                <a:pos x="96" y="0"/>
              </a:cxn>
              <a:cxn ang="0">
                <a:pos x="106" y="4"/>
              </a:cxn>
              <a:cxn ang="0">
                <a:pos x="112" y="10"/>
              </a:cxn>
              <a:cxn ang="0">
                <a:pos x="116" y="16"/>
              </a:cxn>
              <a:cxn ang="0">
                <a:pos x="122" y="22"/>
              </a:cxn>
              <a:cxn ang="0">
                <a:pos x="122" y="26"/>
              </a:cxn>
              <a:cxn ang="0">
                <a:pos x="120" y="30"/>
              </a:cxn>
              <a:cxn ang="0">
                <a:pos x="118" y="34"/>
              </a:cxn>
              <a:cxn ang="0">
                <a:pos x="150" y="44"/>
              </a:cxn>
              <a:cxn ang="0">
                <a:pos x="154" y="60"/>
              </a:cxn>
              <a:cxn ang="0">
                <a:pos x="142" y="70"/>
              </a:cxn>
              <a:cxn ang="0">
                <a:pos x="114" y="68"/>
              </a:cxn>
              <a:cxn ang="0">
                <a:pos x="100" y="66"/>
              </a:cxn>
              <a:cxn ang="0">
                <a:pos x="92" y="68"/>
              </a:cxn>
              <a:cxn ang="0">
                <a:pos x="86" y="90"/>
              </a:cxn>
              <a:cxn ang="0">
                <a:pos x="76" y="94"/>
              </a:cxn>
              <a:cxn ang="0">
                <a:pos x="76" y="100"/>
              </a:cxn>
              <a:cxn ang="0">
                <a:pos x="64" y="98"/>
              </a:cxn>
              <a:cxn ang="0">
                <a:pos x="58" y="96"/>
              </a:cxn>
              <a:cxn ang="0">
                <a:pos x="50" y="92"/>
              </a:cxn>
              <a:cxn ang="0">
                <a:pos x="48" y="98"/>
              </a:cxn>
              <a:cxn ang="0">
                <a:pos x="54" y="102"/>
              </a:cxn>
              <a:cxn ang="0">
                <a:pos x="54" y="112"/>
              </a:cxn>
              <a:cxn ang="0">
                <a:pos x="54" y="116"/>
              </a:cxn>
              <a:cxn ang="0">
                <a:pos x="54" y="120"/>
              </a:cxn>
              <a:cxn ang="0">
                <a:pos x="60" y="122"/>
              </a:cxn>
              <a:cxn ang="0">
                <a:pos x="62" y="130"/>
              </a:cxn>
              <a:cxn ang="0">
                <a:pos x="58" y="136"/>
              </a:cxn>
              <a:cxn ang="0">
                <a:pos x="52" y="140"/>
              </a:cxn>
              <a:cxn ang="0">
                <a:pos x="54" y="150"/>
              </a:cxn>
              <a:cxn ang="0">
                <a:pos x="48" y="160"/>
              </a:cxn>
              <a:cxn ang="0">
                <a:pos x="50" y="166"/>
              </a:cxn>
              <a:cxn ang="0">
                <a:pos x="56" y="170"/>
              </a:cxn>
              <a:cxn ang="0">
                <a:pos x="46" y="170"/>
              </a:cxn>
              <a:cxn ang="0">
                <a:pos x="36" y="166"/>
              </a:cxn>
              <a:cxn ang="0">
                <a:pos x="32" y="154"/>
              </a:cxn>
              <a:cxn ang="0">
                <a:pos x="22" y="142"/>
              </a:cxn>
              <a:cxn ang="0">
                <a:pos x="12" y="124"/>
              </a:cxn>
              <a:cxn ang="0">
                <a:pos x="6" y="108"/>
              </a:cxn>
              <a:cxn ang="0">
                <a:pos x="0" y="104"/>
              </a:cxn>
              <a:cxn ang="0">
                <a:pos x="4" y="94"/>
              </a:cxn>
              <a:cxn ang="0">
                <a:pos x="8" y="88"/>
              </a:cxn>
              <a:cxn ang="0">
                <a:pos x="10" y="82"/>
              </a:cxn>
              <a:cxn ang="0">
                <a:pos x="16" y="76"/>
              </a:cxn>
              <a:cxn ang="0">
                <a:pos x="22" y="68"/>
              </a:cxn>
              <a:cxn ang="0">
                <a:pos x="32" y="24"/>
              </a:cxn>
              <a:cxn ang="0">
                <a:pos x="36" y="20"/>
              </a:cxn>
            </a:cxnLst>
            <a:rect l="0" t="0" r="r" b="b"/>
            <a:pathLst>
              <a:path w="155" h="171">
                <a:moveTo>
                  <a:pt x="36" y="20"/>
                </a:moveTo>
                <a:lnTo>
                  <a:pt x="48" y="14"/>
                </a:lnTo>
                <a:lnTo>
                  <a:pt x="96" y="0"/>
                </a:lnTo>
                <a:lnTo>
                  <a:pt x="106" y="4"/>
                </a:lnTo>
                <a:lnTo>
                  <a:pt x="112" y="10"/>
                </a:lnTo>
                <a:lnTo>
                  <a:pt x="116" y="16"/>
                </a:lnTo>
                <a:lnTo>
                  <a:pt x="122" y="22"/>
                </a:lnTo>
                <a:lnTo>
                  <a:pt x="122" y="26"/>
                </a:lnTo>
                <a:lnTo>
                  <a:pt x="120" y="30"/>
                </a:lnTo>
                <a:lnTo>
                  <a:pt x="118" y="34"/>
                </a:lnTo>
                <a:lnTo>
                  <a:pt x="150" y="44"/>
                </a:lnTo>
                <a:lnTo>
                  <a:pt x="154" y="60"/>
                </a:lnTo>
                <a:lnTo>
                  <a:pt x="142" y="70"/>
                </a:lnTo>
                <a:lnTo>
                  <a:pt x="114" y="68"/>
                </a:lnTo>
                <a:lnTo>
                  <a:pt x="100" y="66"/>
                </a:lnTo>
                <a:lnTo>
                  <a:pt x="92" y="68"/>
                </a:lnTo>
                <a:lnTo>
                  <a:pt x="86" y="90"/>
                </a:lnTo>
                <a:lnTo>
                  <a:pt x="76" y="94"/>
                </a:lnTo>
                <a:lnTo>
                  <a:pt x="76" y="100"/>
                </a:lnTo>
                <a:lnTo>
                  <a:pt x="64" y="98"/>
                </a:lnTo>
                <a:lnTo>
                  <a:pt x="58" y="96"/>
                </a:lnTo>
                <a:lnTo>
                  <a:pt x="50" y="92"/>
                </a:lnTo>
                <a:lnTo>
                  <a:pt x="48" y="98"/>
                </a:lnTo>
                <a:lnTo>
                  <a:pt x="54" y="102"/>
                </a:lnTo>
                <a:lnTo>
                  <a:pt x="54" y="112"/>
                </a:lnTo>
                <a:lnTo>
                  <a:pt x="54" y="116"/>
                </a:lnTo>
                <a:lnTo>
                  <a:pt x="54" y="120"/>
                </a:lnTo>
                <a:lnTo>
                  <a:pt x="60" y="122"/>
                </a:lnTo>
                <a:lnTo>
                  <a:pt x="62" y="130"/>
                </a:lnTo>
                <a:lnTo>
                  <a:pt x="58" y="136"/>
                </a:lnTo>
                <a:lnTo>
                  <a:pt x="52" y="140"/>
                </a:lnTo>
                <a:lnTo>
                  <a:pt x="54" y="150"/>
                </a:lnTo>
                <a:lnTo>
                  <a:pt x="48" y="160"/>
                </a:lnTo>
                <a:lnTo>
                  <a:pt x="50" y="166"/>
                </a:lnTo>
                <a:lnTo>
                  <a:pt x="56" y="170"/>
                </a:lnTo>
                <a:lnTo>
                  <a:pt x="46" y="170"/>
                </a:lnTo>
                <a:lnTo>
                  <a:pt x="36" y="166"/>
                </a:lnTo>
                <a:lnTo>
                  <a:pt x="32" y="154"/>
                </a:lnTo>
                <a:lnTo>
                  <a:pt x="22" y="142"/>
                </a:lnTo>
                <a:lnTo>
                  <a:pt x="12" y="124"/>
                </a:lnTo>
                <a:lnTo>
                  <a:pt x="6" y="108"/>
                </a:lnTo>
                <a:lnTo>
                  <a:pt x="0" y="104"/>
                </a:lnTo>
                <a:lnTo>
                  <a:pt x="4" y="94"/>
                </a:lnTo>
                <a:lnTo>
                  <a:pt x="8" y="88"/>
                </a:lnTo>
                <a:lnTo>
                  <a:pt x="10" y="82"/>
                </a:lnTo>
                <a:lnTo>
                  <a:pt x="16" y="76"/>
                </a:lnTo>
                <a:lnTo>
                  <a:pt x="22" y="68"/>
                </a:lnTo>
                <a:lnTo>
                  <a:pt x="32" y="24"/>
                </a:lnTo>
                <a:lnTo>
                  <a:pt x="36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0" name="Freeform 118"/>
          <p:cNvSpPr>
            <a:spLocks/>
          </p:cNvSpPr>
          <p:nvPr/>
        </p:nvSpPr>
        <p:spPr bwMode="ltGray">
          <a:xfrm>
            <a:off x="4392009" y="3097228"/>
            <a:ext cx="312978" cy="204787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78" y="0"/>
              </a:cxn>
              <a:cxn ang="0">
                <a:pos x="92" y="8"/>
              </a:cxn>
              <a:cxn ang="0">
                <a:pos x="100" y="12"/>
              </a:cxn>
              <a:cxn ang="0">
                <a:pos x="114" y="10"/>
              </a:cxn>
              <a:cxn ang="0">
                <a:pos x="132" y="22"/>
              </a:cxn>
              <a:cxn ang="0">
                <a:pos x="146" y="10"/>
              </a:cxn>
              <a:cxn ang="0">
                <a:pos x="158" y="4"/>
              </a:cxn>
              <a:cxn ang="0">
                <a:pos x="164" y="12"/>
              </a:cxn>
              <a:cxn ang="0">
                <a:pos x="174" y="22"/>
              </a:cxn>
              <a:cxn ang="0">
                <a:pos x="180" y="34"/>
              </a:cxn>
              <a:cxn ang="0">
                <a:pos x="180" y="48"/>
              </a:cxn>
              <a:cxn ang="0">
                <a:pos x="186" y="62"/>
              </a:cxn>
              <a:cxn ang="0">
                <a:pos x="202" y="70"/>
              </a:cxn>
              <a:cxn ang="0">
                <a:pos x="200" y="88"/>
              </a:cxn>
              <a:cxn ang="0">
                <a:pos x="190" y="88"/>
              </a:cxn>
              <a:cxn ang="0">
                <a:pos x="184" y="108"/>
              </a:cxn>
              <a:cxn ang="0">
                <a:pos x="172" y="110"/>
              </a:cxn>
              <a:cxn ang="0">
                <a:pos x="164" y="100"/>
              </a:cxn>
              <a:cxn ang="0">
                <a:pos x="152" y="98"/>
              </a:cxn>
              <a:cxn ang="0">
                <a:pos x="138" y="106"/>
              </a:cxn>
              <a:cxn ang="0">
                <a:pos x="122" y="110"/>
              </a:cxn>
              <a:cxn ang="0">
                <a:pos x="100" y="112"/>
              </a:cxn>
              <a:cxn ang="0">
                <a:pos x="96" y="96"/>
              </a:cxn>
              <a:cxn ang="0">
                <a:pos x="86" y="86"/>
              </a:cxn>
              <a:cxn ang="0">
                <a:pos x="78" y="78"/>
              </a:cxn>
              <a:cxn ang="0">
                <a:pos x="72" y="70"/>
              </a:cxn>
              <a:cxn ang="0">
                <a:pos x="68" y="62"/>
              </a:cxn>
              <a:cxn ang="0">
                <a:pos x="66" y="54"/>
              </a:cxn>
              <a:cxn ang="0">
                <a:pos x="56" y="54"/>
              </a:cxn>
              <a:cxn ang="0">
                <a:pos x="50" y="62"/>
              </a:cxn>
              <a:cxn ang="0">
                <a:pos x="28" y="62"/>
              </a:cxn>
              <a:cxn ang="0">
                <a:pos x="10" y="56"/>
              </a:cxn>
              <a:cxn ang="0">
                <a:pos x="0" y="42"/>
              </a:cxn>
            </a:cxnLst>
            <a:rect l="0" t="0" r="r" b="b"/>
            <a:pathLst>
              <a:path w="203" h="113">
                <a:moveTo>
                  <a:pt x="0" y="42"/>
                </a:moveTo>
                <a:lnTo>
                  <a:pt x="6" y="36"/>
                </a:lnTo>
                <a:lnTo>
                  <a:pt x="62" y="2"/>
                </a:lnTo>
                <a:lnTo>
                  <a:pt x="78" y="0"/>
                </a:lnTo>
                <a:lnTo>
                  <a:pt x="88" y="4"/>
                </a:lnTo>
                <a:lnTo>
                  <a:pt x="92" y="8"/>
                </a:lnTo>
                <a:lnTo>
                  <a:pt x="96" y="10"/>
                </a:lnTo>
                <a:lnTo>
                  <a:pt x="100" y="12"/>
                </a:lnTo>
                <a:lnTo>
                  <a:pt x="108" y="12"/>
                </a:lnTo>
                <a:lnTo>
                  <a:pt x="114" y="10"/>
                </a:lnTo>
                <a:lnTo>
                  <a:pt x="124" y="12"/>
                </a:lnTo>
                <a:lnTo>
                  <a:pt x="132" y="22"/>
                </a:lnTo>
                <a:lnTo>
                  <a:pt x="138" y="18"/>
                </a:lnTo>
                <a:lnTo>
                  <a:pt x="146" y="10"/>
                </a:lnTo>
                <a:lnTo>
                  <a:pt x="150" y="6"/>
                </a:lnTo>
                <a:lnTo>
                  <a:pt x="158" y="4"/>
                </a:lnTo>
                <a:lnTo>
                  <a:pt x="162" y="6"/>
                </a:lnTo>
                <a:lnTo>
                  <a:pt x="164" y="12"/>
                </a:lnTo>
                <a:lnTo>
                  <a:pt x="170" y="20"/>
                </a:lnTo>
                <a:lnTo>
                  <a:pt x="174" y="22"/>
                </a:lnTo>
                <a:lnTo>
                  <a:pt x="178" y="26"/>
                </a:lnTo>
                <a:lnTo>
                  <a:pt x="180" y="34"/>
                </a:lnTo>
                <a:lnTo>
                  <a:pt x="180" y="42"/>
                </a:lnTo>
                <a:lnTo>
                  <a:pt x="180" y="48"/>
                </a:lnTo>
                <a:lnTo>
                  <a:pt x="180" y="58"/>
                </a:lnTo>
                <a:lnTo>
                  <a:pt x="186" y="62"/>
                </a:lnTo>
                <a:lnTo>
                  <a:pt x="196" y="64"/>
                </a:lnTo>
                <a:lnTo>
                  <a:pt x="202" y="70"/>
                </a:lnTo>
                <a:lnTo>
                  <a:pt x="200" y="82"/>
                </a:lnTo>
                <a:lnTo>
                  <a:pt x="200" y="88"/>
                </a:lnTo>
                <a:lnTo>
                  <a:pt x="194" y="88"/>
                </a:lnTo>
                <a:lnTo>
                  <a:pt x="190" y="88"/>
                </a:lnTo>
                <a:lnTo>
                  <a:pt x="186" y="96"/>
                </a:lnTo>
                <a:lnTo>
                  <a:pt x="184" y="108"/>
                </a:lnTo>
                <a:lnTo>
                  <a:pt x="182" y="112"/>
                </a:lnTo>
                <a:lnTo>
                  <a:pt x="172" y="110"/>
                </a:lnTo>
                <a:lnTo>
                  <a:pt x="166" y="108"/>
                </a:lnTo>
                <a:lnTo>
                  <a:pt x="164" y="100"/>
                </a:lnTo>
                <a:lnTo>
                  <a:pt x="158" y="96"/>
                </a:lnTo>
                <a:lnTo>
                  <a:pt x="152" y="98"/>
                </a:lnTo>
                <a:lnTo>
                  <a:pt x="144" y="102"/>
                </a:lnTo>
                <a:lnTo>
                  <a:pt x="138" y="106"/>
                </a:lnTo>
                <a:lnTo>
                  <a:pt x="134" y="110"/>
                </a:lnTo>
                <a:lnTo>
                  <a:pt x="122" y="110"/>
                </a:lnTo>
                <a:lnTo>
                  <a:pt x="106" y="108"/>
                </a:lnTo>
                <a:lnTo>
                  <a:pt x="100" y="112"/>
                </a:lnTo>
                <a:lnTo>
                  <a:pt x="96" y="108"/>
                </a:lnTo>
                <a:lnTo>
                  <a:pt x="96" y="96"/>
                </a:lnTo>
                <a:lnTo>
                  <a:pt x="96" y="88"/>
                </a:lnTo>
                <a:lnTo>
                  <a:pt x="86" y="86"/>
                </a:lnTo>
                <a:lnTo>
                  <a:pt x="82" y="82"/>
                </a:lnTo>
                <a:lnTo>
                  <a:pt x="78" y="78"/>
                </a:lnTo>
                <a:lnTo>
                  <a:pt x="74" y="74"/>
                </a:lnTo>
                <a:lnTo>
                  <a:pt x="72" y="70"/>
                </a:lnTo>
                <a:lnTo>
                  <a:pt x="70" y="64"/>
                </a:lnTo>
                <a:lnTo>
                  <a:pt x="68" y="62"/>
                </a:lnTo>
                <a:lnTo>
                  <a:pt x="68" y="58"/>
                </a:lnTo>
                <a:lnTo>
                  <a:pt x="66" y="54"/>
                </a:lnTo>
                <a:lnTo>
                  <a:pt x="64" y="54"/>
                </a:lnTo>
                <a:lnTo>
                  <a:pt x="56" y="54"/>
                </a:lnTo>
                <a:lnTo>
                  <a:pt x="52" y="56"/>
                </a:lnTo>
                <a:lnTo>
                  <a:pt x="50" y="62"/>
                </a:lnTo>
                <a:lnTo>
                  <a:pt x="46" y="64"/>
                </a:lnTo>
                <a:lnTo>
                  <a:pt x="28" y="62"/>
                </a:lnTo>
                <a:lnTo>
                  <a:pt x="22" y="60"/>
                </a:lnTo>
                <a:lnTo>
                  <a:pt x="10" y="56"/>
                </a:lnTo>
                <a:lnTo>
                  <a:pt x="8" y="48"/>
                </a:lnTo>
                <a:lnTo>
                  <a:pt x="0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1" name="Freeform 119"/>
          <p:cNvSpPr>
            <a:spLocks/>
          </p:cNvSpPr>
          <p:nvPr/>
        </p:nvSpPr>
        <p:spPr bwMode="ltGray">
          <a:xfrm>
            <a:off x="4289749" y="2992454"/>
            <a:ext cx="247903" cy="160337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72" y="10"/>
              </a:cxn>
              <a:cxn ang="0">
                <a:pos x="126" y="38"/>
              </a:cxn>
              <a:cxn ang="0">
                <a:pos x="132" y="38"/>
              </a:cxn>
              <a:cxn ang="0">
                <a:pos x="138" y="36"/>
              </a:cxn>
              <a:cxn ang="0">
                <a:pos x="142" y="36"/>
              </a:cxn>
              <a:cxn ang="0">
                <a:pos x="146" y="38"/>
              </a:cxn>
              <a:cxn ang="0">
                <a:pos x="150" y="38"/>
              </a:cxn>
              <a:cxn ang="0">
                <a:pos x="150" y="42"/>
              </a:cxn>
              <a:cxn ang="0">
                <a:pos x="154" y="44"/>
              </a:cxn>
              <a:cxn ang="0">
                <a:pos x="156" y="50"/>
              </a:cxn>
              <a:cxn ang="0">
                <a:pos x="160" y="54"/>
              </a:cxn>
              <a:cxn ang="0">
                <a:pos x="160" y="58"/>
              </a:cxn>
              <a:cxn ang="0">
                <a:pos x="160" y="64"/>
              </a:cxn>
              <a:cxn ang="0">
                <a:pos x="158" y="70"/>
              </a:cxn>
              <a:cxn ang="0">
                <a:pos x="152" y="70"/>
              </a:cxn>
              <a:cxn ang="0">
                <a:pos x="144" y="64"/>
              </a:cxn>
              <a:cxn ang="0">
                <a:pos x="138" y="62"/>
              </a:cxn>
              <a:cxn ang="0">
                <a:pos x="134" y="66"/>
              </a:cxn>
              <a:cxn ang="0">
                <a:pos x="126" y="70"/>
              </a:cxn>
              <a:cxn ang="0">
                <a:pos x="104" y="74"/>
              </a:cxn>
              <a:cxn ang="0">
                <a:pos x="104" y="78"/>
              </a:cxn>
              <a:cxn ang="0">
                <a:pos x="104" y="80"/>
              </a:cxn>
              <a:cxn ang="0">
                <a:pos x="100" y="82"/>
              </a:cxn>
              <a:cxn ang="0">
                <a:pos x="98" y="84"/>
              </a:cxn>
              <a:cxn ang="0">
                <a:pos x="94" y="86"/>
              </a:cxn>
              <a:cxn ang="0">
                <a:pos x="92" y="86"/>
              </a:cxn>
              <a:cxn ang="0">
                <a:pos x="90" y="86"/>
              </a:cxn>
              <a:cxn ang="0">
                <a:pos x="76" y="88"/>
              </a:cxn>
              <a:cxn ang="0">
                <a:pos x="64" y="86"/>
              </a:cxn>
              <a:cxn ang="0">
                <a:pos x="44" y="84"/>
              </a:cxn>
              <a:cxn ang="0">
                <a:pos x="22" y="74"/>
              </a:cxn>
              <a:cxn ang="0">
                <a:pos x="0" y="48"/>
              </a:cxn>
              <a:cxn ang="0">
                <a:pos x="0" y="26"/>
              </a:cxn>
              <a:cxn ang="0">
                <a:pos x="22" y="8"/>
              </a:cxn>
              <a:cxn ang="0">
                <a:pos x="46" y="0"/>
              </a:cxn>
              <a:cxn ang="0">
                <a:pos x="64" y="4"/>
              </a:cxn>
            </a:cxnLst>
            <a:rect l="0" t="0" r="r" b="b"/>
            <a:pathLst>
              <a:path w="161" h="89">
                <a:moveTo>
                  <a:pt x="64" y="4"/>
                </a:moveTo>
                <a:lnTo>
                  <a:pt x="72" y="10"/>
                </a:lnTo>
                <a:lnTo>
                  <a:pt x="126" y="38"/>
                </a:lnTo>
                <a:lnTo>
                  <a:pt x="132" y="38"/>
                </a:lnTo>
                <a:lnTo>
                  <a:pt x="138" y="36"/>
                </a:lnTo>
                <a:lnTo>
                  <a:pt x="142" y="36"/>
                </a:lnTo>
                <a:lnTo>
                  <a:pt x="146" y="38"/>
                </a:lnTo>
                <a:lnTo>
                  <a:pt x="150" y="38"/>
                </a:lnTo>
                <a:lnTo>
                  <a:pt x="150" y="42"/>
                </a:lnTo>
                <a:lnTo>
                  <a:pt x="154" y="44"/>
                </a:lnTo>
                <a:lnTo>
                  <a:pt x="156" y="50"/>
                </a:lnTo>
                <a:lnTo>
                  <a:pt x="160" y="54"/>
                </a:lnTo>
                <a:lnTo>
                  <a:pt x="160" y="58"/>
                </a:lnTo>
                <a:lnTo>
                  <a:pt x="160" y="64"/>
                </a:lnTo>
                <a:lnTo>
                  <a:pt x="158" y="70"/>
                </a:lnTo>
                <a:lnTo>
                  <a:pt x="152" y="70"/>
                </a:lnTo>
                <a:lnTo>
                  <a:pt x="144" y="64"/>
                </a:lnTo>
                <a:lnTo>
                  <a:pt x="138" y="62"/>
                </a:lnTo>
                <a:lnTo>
                  <a:pt x="134" y="66"/>
                </a:lnTo>
                <a:lnTo>
                  <a:pt x="126" y="70"/>
                </a:lnTo>
                <a:lnTo>
                  <a:pt x="104" y="74"/>
                </a:lnTo>
                <a:lnTo>
                  <a:pt x="104" y="78"/>
                </a:lnTo>
                <a:lnTo>
                  <a:pt x="104" y="80"/>
                </a:lnTo>
                <a:lnTo>
                  <a:pt x="100" y="82"/>
                </a:lnTo>
                <a:lnTo>
                  <a:pt x="98" y="84"/>
                </a:lnTo>
                <a:lnTo>
                  <a:pt x="94" y="86"/>
                </a:lnTo>
                <a:lnTo>
                  <a:pt x="92" y="86"/>
                </a:lnTo>
                <a:lnTo>
                  <a:pt x="90" y="86"/>
                </a:lnTo>
                <a:lnTo>
                  <a:pt x="76" y="88"/>
                </a:lnTo>
                <a:lnTo>
                  <a:pt x="64" y="86"/>
                </a:lnTo>
                <a:lnTo>
                  <a:pt x="44" y="84"/>
                </a:lnTo>
                <a:lnTo>
                  <a:pt x="22" y="74"/>
                </a:lnTo>
                <a:lnTo>
                  <a:pt x="0" y="48"/>
                </a:lnTo>
                <a:lnTo>
                  <a:pt x="0" y="26"/>
                </a:lnTo>
                <a:lnTo>
                  <a:pt x="22" y="8"/>
                </a:lnTo>
                <a:lnTo>
                  <a:pt x="46" y="0"/>
                </a:lnTo>
                <a:lnTo>
                  <a:pt x="6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2" name="Freeform 120"/>
          <p:cNvSpPr>
            <a:spLocks/>
          </p:cNvSpPr>
          <p:nvPr/>
        </p:nvSpPr>
        <p:spPr bwMode="ltGray">
          <a:xfrm>
            <a:off x="4330033" y="2846404"/>
            <a:ext cx="240156" cy="244474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20" y="16"/>
              </a:cxn>
              <a:cxn ang="0">
                <a:pos x="26" y="14"/>
              </a:cxn>
              <a:cxn ang="0">
                <a:pos x="62" y="0"/>
              </a:cxn>
              <a:cxn ang="0">
                <a:pos x="70" y="6"/>
              </a:cxn>
              <a:cxn ang="0">
                <a:pos x="74" y="10"/>
              </a:cxn>
              <a:cxn ang="0">
                <a:pos x="78" y="14"/>
              </a:cxn>
              <a:cxn ang="0">
                <a:pos x="82" y="14"/>
              </a:cxn>
              <a:cxn ang="0">
                <a:pos x="86" y="12"/>
              </a:cxn>
              <a:cxn ang="0">
                <a:pos x="94" y="10"/>
              </a:cxn>
              <a:cxn ang="0">
                <a:pos x="100" y="8"/>
              </a:cxn>
              <a:cxn ang="0">
                <a:pos x="106" y="8"/>
              </a:cxn>
              <a:cxn ang="0">
                <a:pos x="114" y="8"/>
              </a:cxn>
              <a:cxn ang="0">
                <a:pos x="124" y="8"/>
              </a:cxn>
              <a:cxn ang="0">
                <a:pos x="132" y="8"/>
              </a:cxn>
              <a:cxn ang="0">
                <a:pos x="140" y="8"/>
              </a:cxn>
              <a:cxn ang="0">
                <a:pos x="142" y="18"/>
              </a:cxn>
              <a:cxn ang="0">
                <a:pos x="148" y="28"/>
              </a:cxn>
              <a:cxn ang="0">
                <a:pos x="150" y="38"/>
              </a:cxn>
              <a:cxn ang="0">
                <a:pos x="148" y="52"/>
              </a:cxn>
              <a:cxn ang="0">
                <a:pos x="144" y="58"/>
              </a:cxn>
              <a:cxn ang="0">
                <a:pos x="146" y="66"/>
              </a:cxn>
              <a:cxn ang="0">
                <a:pos x="150" y="72"/>
              </a:cxn>
              <a:cxn ang="0">
                <a:pos x="152" y="82"/>
              </a:cxn>
              <a:cxn ang="0">
                <a:pos x="154" y="90"/>
              </a:cxn>
              <a:cxn ang="0">
                <a:pos x="150" y="100"/>
              </a:cxn>
              <a:cxn ang="0">
                <a:pos x="140" y="102"/>
              </a:cxn>
              <a:cxn ang="0">
                <a:pos x="136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32" y="134"/>
              </a:cxn>
              <a:cxn ang="0">
                <a:pos x="122" y="128"/>
              </a:cxn>
              <a:cxn ang="0">
                <a:pos x="112" y="122"/>
              </a:cxn>
              <a:cxn ang="0">
                <a:pos x="106" y="124"/>
              </a:cxn>
              <a:cxn ang="0">
                <a:pos x="100" y="126"/>
              </a:cxn>
              <a:cxn ang="0">
                <a:pos x="86" y="120"/>
              </a:cxn>
              <a:cxn ang="0">
                <a:pos x="80" y="120"/>
              </a:cxn>
              <a:cxn ang="0">
                <a:pos x="74" y="120"/>
              </a:cxn>
              <a:cxn ang="0">
                <a:pos x="70" y="116"/>
              </a:cxn>
              <a:cxn ang="0">
                <a:pos x="66" y="110"/>
              </a:cxn>
              <a:cxn ang="0">
                <a:pos x="62" y="106"/>
              </a:cxn>
              <a:cxn ang="0">
                <a:pos x="52" y="100"/>
              </a:cxn>
              <a:cxn ang="0">
                <a:pos x="32" y="100"/>
              </a:cxn>
              <a:cxn ang="0">
                <a:pos x="30" y="94"/>
              </a:cxn>
              <a:cxn ang="0">
                <a:pos x="30" y="88"/>
              </a:cxn>
              <a:cxn ang="0">
                <a:pos x="28" y="86"/>
              </a:cxn>
              <a:cxn ang="0">
                <a:pos x="24" y="86"/>
              </a:cxn>
              <a:cxn ang="0">
                <a:pos x="20" y="86"/>
              </a:cxn>
              <a:cxn ang="0">
                <a:pos x="18" y="86"/>
              </a:cxn>
              <a:cxn ang="0">
                <a:pos x="12" y="86"/>
              </a:cxn>
              <a:cxn ang="0">
                <a:pos x="4" y="84"/>
              </a:cxn>
              <a:cxn ang="0">
                <a:pos x="0" y="36"/>
              </a:cxn>
              <a:cxn ang="0">
                <a:pos x="8" y="26"/>
              </a:cxn>
            </a:cxnLst>
            <a:rect l="0" t="0" r="r" b="b"/>
            <a:pathLst>
              <a:path w="155" h="135">
                <a:moveTo>
                  <a:pt x="8" y="26"/>
                </a:moveTo>
                <a:lnTo>
                  <a:pt x="20" y="16"/>
                </a:lnTo>
                <a:lnTo>
                  <a:pt x="26" y="14"/>
                </a:lnTo>
                <a:lnTo>
                  <a:pt x="62" y="0"/>
                </a:lnTo>
                <a:lnTo>
                  <a:pt x="70" y="6"/>
                </a:lnTo>
                <a:lnTo>
                  <a:pt x="74" y="10"/>
                </a:lnTo>
                <a:lnTo>
                  <a:pt x="78" y="14"/>
                </a:lnTo>
                <a:lnTo>
                  <a:pt x="82" y="14"/>
                </a:lnTo>
                <a:lnTo>
                  <a:pt x="86" y="12"/>
                </a:lnTo>
                <a:lnTo>
                  <a:pt x="94" y="10"/>
                </a:lnTo>
                <a:lnTo>
                  <a:pt x="100" y="8"/>
                </a:lnTo>
                <a:lnTo>
                  <a:pt x="106" y="8"/>
                </a:lnTo>
                <a:lnTo>
                  <a:pt x="114" y="8"/>
                </a:lnTo>
                <a:lnTo>
                  <a:pt x="124" y="8"/>
                </a:lnTo>
                <a:lnTo>
                  <a:pt x="132" y="8"/>
                </a:lnTo>
                <a:lnTo>
                  <a:pt x="140" y="8"/>
                </a:lnTo>
                <a:lnTo>
                  <a:pt x="142" y="18"/>
                </a:lnTo>
                <a:lnTo>
                  <a:pt x="148" y="28"/>
                </a:lnTo>
                <a:lnTo>
                  <a:pt x="150" y="38"/>
                </a:lnTo>
                <a:lnTo>
                  <a:pt x="148" y="52"/>
                </a:lnTo>
                <a:lnTo>
                  <a:pt x="144" y="58"/>
                </a:lnTo>
                <a:lnTo>
                  <a:pt x="146" y="66"/>
                </a:lnTo>
                <a:lnTo>
                  <a:pt x="150" y="72"/>
                </a:lnTo>
                <a:lnTo>
                  <a:pt x="152" y="82"/>
                </a:lnTo>
                <a:lnTo>
                  <a:pt x="154" y="90"/>
                </a:lnTo>
                <a:lnTo>
                  <a:pt x="150" y="100"/>
                </a:lnTo>
                <a:lnTo>
                  <a:pt x="140" y="102"/>
                </a:lnTo>
                <a:lnTo>
                  <a:pt x="136" y="110"/>
                </a:lnTo>
                <a:lnTo>
                  <a:pt x="134" y="118"/>
                </a:lnTo>
                <a:lnTo>
                  <a:pt x="134" y="128"/>
                </a:lnTo>
                <a:lnTo>
                  <a:pt x="132" y="134"/>
                </a:lnTo>
                <a:lnTo>
                  <a:pt x="122" y="128"/>
                </a:lnTo>
                <a:lnTo>
                  <a:pt x="112" y="122"/>
                </a:lnTo>
                <a:lnTo>
                  <a:pt x="106" y="124"/>
                </a:lnTo>
                <a:lnTo>
                  <a:pt x="100" y="126"/>
                </a:lnTo>
                <a:lnTo>
                  <a:pt x="86" y="120"/>
                </a:lnTo>
                <a:lnTo>
                  <a:pt x="80" y="120"/>
                </a:lnTo>
                <a:lnTo>
                  <a:pt x="74" y="120"/>
                </a:lnTo>
                <a:lnTo>
                  <a:pt x="70" y="116"/>
                </a:lnTo>
                <a:lnTo>
                  <a:pt x="66" y="110"/>
                </a:lnTo>
                <a:lnTo>
                  <a:pt x="62" y="106"/>
                </a:lnTo>
                <a:lnTo>
                  <a:pt x="52" y="100"/>
                </a:lnTo>
                <a:lnTo>
                  <a:pt x="32" y="100"/>
                </a:lnTo>
                <a:lnTo>
                  <a:pt x="30" y="94"/>
                </a:lnTo>
                <a:lnTo>
                  <a:pt x="30" y="88"/>
                </a:lnTo>
                <a:lnTo>
                  <a:pt x="28" y="86"/>
                </a:lnTo>
                <a:lnTo>
                  <a:pt x="24" y="86"/>
                </a:lnTo>
                <a:lnTo>
                  <a:pt x="20" y="86"/>
                </a:lnTo>
                <a:lnTo>
                  <a:pt x="18" y="86"/>
                </a:lnTo>
                <a:lnTo>
                  <a:pt x="12" y="86"/>
                </a:lnTo>
                <a:lnTo>
                  <a:pt x="4" y="84"/>
                </a:lnTo>
                <a:lnTo>
                  <a:pt x="0" y="36"/>
                </a:lnTo>
                <a:lnTo>
                  <a:pt x="8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3" name="Freeform 121"/>
          <p:cNvSpPr>
            <a:spLocks/>
          </p:cNvSpPr>
          <p:nvPr/>
        </p:nvSpPr>
        <p:spPr bwMode="ltGray">
          <a:xfrm>
            <a:off x="3829578" y="2840054"/>
            <a:ext cx="65075" cy="69850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8" y="2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0" y="18"/>
              </a:cxn>
              <a:cxn ang="0">
                <a:pos x="40" y="22"/>
              </a:cxn>
              <a:cxn ang="0">
                <a:pos x="38" y="26"/>
              </a:cxn>
              <a:cxn ang="0">
                <a:pos x="36" y="28"/>
              </a:cxn>
              <a:cxn ang="0">
                <a:pos x="36" y="30"/>
              </a:cxn>
              <a:cxn ang="0">
                <a:pos x="32" y="32"/>
              </a:cxn>
              <a:cxn ang="0">
                <a:pos x="30" y="32"/>
              </a:cxn>
              <a:cxn ang="0">
                <a:pos x="24" y="34"/>
              </a:cxn>
              <a:cxn ang="0">
                <a:pos x="10" y="38"/>
              </a:cxn>
              <a:cxn ang="0">
                <a:pos x="2" y="24"/>
              </a:cxn>
              <a:cxn ang="0">
                <a:pos x="0" y="16"/>
              </a:cxn>
              <a:cxn ang="0">
                <a:pos x="12" y="2"/>
              </a:cxn>
            </a:cxnLst>
            <a:rect l="0" t="0" r="r" b="b"/>
            <a:pathLst>
              <a:path w="41" h="39">
                <a:moveTo>
                  <a:pt x="12" y="2"/>
                </a:moveTo>
                <a:lnTo>
                  <a:pt x="18" y="0"/>
                </a:lnTo>
                <a:lnTo>
                  <a:pt x="28" y="2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0" y="18"/>
                </a:lnTo>
                <a:lnTo>
                  <a:pt x="40" y="22"/>
                </a:lnTo>
                <a:lnTo>
                  <a:pt x="38" y="26"/>
                </a:lnTo>
                <a:lnTo>
                  <a:pt x="36" y="28"/>
                </a:lnTo>
                <a:lnTo>
                  <a:pt x="36" y="30"/>
                </a:lnTo>
                <a:lnTo>
                  <a:pt x="32" y="32"/>
                </a:lnTo>
                <a:lnTo>
                  <a:pt x="30" y="32"/>
                </a:lnTo>
                <a:lnTo>
                  <a:pt x="24" y="34"/>
                </a:lnTo>
                <a:lnTo>
                  <a:pt x="10" y="38"/>
                </a:lnTo>
                <a:lnTo>
                  <a:pt x="2" y="24"/>
                </a:lnTo>
                <a:lnTo>
                  <a:pt x="0" y="16"/>
                </a:lnTo>
                <a:lnTo>
                  <a:pt x="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4" name="Freeform 122"/>
          <p:cNvSpPr>
            <a:spLocks/>
          </p:cNvSpPr>
          <p:nvPr/>
        </p:nvSpPr>
        <p:spPr bwMode="ltGray">
          <a:xfrm>
            <a:off x="3779998" y="2844817"/>
            <a:ext cx="89865" cy="144461"/>
          </a:xfrm>
          <a:custGeom>
            <a:avLst/>
            <a:gdLst/>
            <a:ahLst/>
            <a:cxnLst>
              <a:cxn ang="0">
                <a:pos x="51" y="65"/>
              </a:cxn>
              <a:cxn ang="0">
                <a:pos x="46" y="65"/>
              </a:cxn>
              <a:cxn ang="0">
                <a:pos x="26" y="73"/>
              </a:cxn>
              <a:cxn ang="0">
                <a:pos x="23" y="76"/>
              </a:cxn>
              <a:cxn ang="0">
                <a:pos x="18" y="76"/>
              </a:cxn>
              <a:cxn ang="0">
                <a:pos x="12" y="78"/>
              </a:cxn>
              <a:cxn ang="0">
                <a:pos x="9" y="74"/>
              </a:cxn>
              <a:cxn ang="0">
                <a:pos x="5" y="71"/>
              </a:cxn>
              <a:cxn ang="0">
                <a:pos x="0" y="65"/>
              </a:cxn>
              <a:cxn ang="0">
                <a:pos x="2" y="60"/>
              </a:cxn>
              <a:cxn ang="0">
                <a:pos x="7" y="58"/>
              </a:cxn>
              <a:cxn ang="0">
                <a:pos x="12" y="56"/>
              </a:cxn>
              <a:cxn ang="0">
                <a:pos x="14" y="51"/>
              </a:cxn>
              <a:cxn ang="0">
                <a:pos x="18" y="45"/>
              </a:cxn>
              <a:cxn ang="0">
                <a:pos x="14" y="40"/>
              </a:cxn>
              <a:cxn ang="0">
                <a:pos x="7" y="38"/>
              </a:cxn>
              <a:cxn ang="0">
                <a:pos x="5" y="34"/>
              </a:cxn>
              <a:cxn ang="0">
                <a:pos x="4" y="29"/>
              </a:cxn>
              <a:cxn ang="0">
                <a:pos x="9" y="25"/>
              </a:cxn>
              <a:cxn ang="0">
                <a:pos x="5" y="20"/>
              </a:cxn>
              <a:cxn ang="0">
                <a:pos x="9" y="16"/>
              </a:cxn>
              <a:cxn ang="0">
                <a:pos x="21" y="11"/>
              </a:cxn>
              <a:cxn ang="0">
                <a:pos x="26" y="7"/>
              </a:cxn>
              <a:cxn ang="0">
                <a:pos x="32" y="5"/>
              </a:cxn>
              <a:cxn ang="0">
                <a:pos x="35" y="0"/>
              </a:cxn>
              <a:cxn ang="0">
                <a:pos x="39" y="0"/>
              </a:cxn>
              <a:cxn ang="0">
                <a:pos x="42" y="0"/>
              </a:cxn>
              <a:cxn ang="0">
                <a:pos x="44" y="4"/>
              </a:cxn>
              <a:cxn ang="0">
                <a:pos x="42" y="7"/>
              </a:cxn>
              <a:cxn ang="0">
                <a:pos x="39" y="11"/>
              </a:cxn>
              <a:cxn ang="0">
                <a:pos x="35" y="15"/>
              </a:cxn>
              <a:cxn ang="0">
                <a:pos x="35" y="20"/>
              </a:cxn>
              <a:cxn ang="0">
                <a:pos x="37" y="22"/>
              </a:cxn>
              <a:cxn ang="0">
                <a:pos x="42" y="25"/>
              </a:cxn>
              <a:cxn ang="0">
                <a:pos x="49" y="25"/>
              </a:cxn>
              <a:cxn ang="0">
                <a:pos x="56" y="25"/>
              </a:cxn>
              <a:cxn ang="0">
                <a:pos x="58" y="33"/>
              </a:cxn>
              <a:cxn ang="0">
                <a:pos x="58" y="42"/>
              </a:cxn>
              <a:cxn ang="0">
                <a:pos x="58" y="49"/>
              </a:cxn>
              <a:cxn ang="0">
                <a:pos x="56" y="56"/>
              </a:cxn>
              <a:cxn ang="0">
                <a:pos x="54" y="62"/>
              </a:cxn>
              <a:cxn ang="0">
                <a:pos x="51" y="65"/>
              </a:cxn>
            </a:cxnLst>
            <a:rect l="0" t="0" r="r" b="b"/>
            <a:pathLst>
              <a:path w="59" h="79">
                <a:moveTo>
                  <a:pt x="51" y="65"/>
                </a:moveTo>
                <a:lnTo>
                  <a:pt x="46" y="65"/>
                </a:lnTo>
                <a:lnTo>
                  <a:pt x="26" y="73"/>
                </a:lnTo>
                <a:lnTo>
                  <a:pt x="23" y="76"/>
                </a:lnTo>
                <a:lnTo>
                  <a:pt x="18" y="76"/>
                </a:lnTo>
                <a:lnTo>
                  <a:pt x="12" y="78"/>
                </a:lnTo>
                <a:lnTo>
                  <a:pt x="9" y="74"/>
                </a:lnTo>
                <a:lnTo>
                  <a:pt x="5" y="71"/>
                </a:lnTo>
                <a:lnTo>
                  <a:pt x="0" y="65"/>
                </a:lnTo>
                <a:lnTo>
                  <a:pt x="2" y="60"/>
                </a:lnTo>
                <a:lnTo>
                  <a:pt x="7" y="58"/>
                </a:lnTo>
                <a:lnTo>
                  <a:pt x="12" y="56"/>
                </a:lnTo>
                <a:lnTo>
                  <a:pt x="14" y="51"/>
                </a:lnTo>
                <a:lnTo>
                  <a:pt x="18" y="45"/>
                </a:lnTo>
                <a:lnTo>
                  <a:pt x="14" y="40"/>
                </a:lnTo>
                <a:lnTo>
                  <a:pt x="7" y="38"/>
                </a:lnTo>
                <a:lnTo>
                  <a:pt x="5" y="34"/>
                </a:lnTo>
                <a:lnTo>
                  <a:pt x="4" y="29"/>
                </a:lnTo>
                <a:lnTo>
                  <a:pt x="9" y="25"/>
                </a:lnTo>
                <a:lnTo>
                  <a:pt x="5" y="20"/>
                </a:lnTo>
                <a:lnTo>
                  <a:pt x="9" y="16"/>
                </a:lnTo>
                <a:lnTo>
                  <a:pt x="21" y="11"/>
                </a:lnTo>
                <a:lnTo>
                  <a:pt x="26" y="7"/>
                </a:lnTo>
                <a:lnTo>
                  <a:pt x="32" y="5"/>
                </a:lnTo>
                <a:lnTo>
                  <a:pt x="35" y="0"/>
                </a:lnTo>
                <a:lnTo>
                  <a:pt x="39" y="0"/>
                </a:lnTo>
                <a:lnTo>
                  <a:pt x="42" y="0"/>
                </a:lnTo>
                <a:lnTo>
                  <a:pt x="44" y="4"/>
                </a:lnTo>
                <a:lnTo>
                  <a:pt x="42" y="7"/>
                </a:lnTo>
                <a:lnTo>
                  <a:pt x="39" y="11"/>
                </a:lnTo>
                <a:lnTo>
                  <a:pt x="35" y="15"/>
                </a:lnTo>
                <a:lnTo>
                  <a:pt x="35" y="20"/>
                </a:lnTo>
                <a:lnTo>
                  <a:pt x="37" y="22"/>
                </a:lnTo>
                <a:lnTo>
                  <a:pt x="42" y="25"/>
                </a:lnTo>
                <a:lnTo>
                  <a:pt x="49" y="25"/>
                </a:lnTo>
                <a:lnTo>
                  <a:pt x="56" y="25"/>
                </a:lnTo>
                <a:lnTo>
                  <a:pt x="58" y="33"/>
                </a:lnTo>
                <a:lnTo>
                  <a:pt x="58" y="42"/>
                </a:lnTo>
                <a:lnTo>
                  <a:pt x="58" y="49"/>
                </a:lnTo>
                <a:lnTo>
                  <a:pt x="56" y="56"/>
                </a:lnTo>
                <a:lnTo>
                  <a:pt x="54" y="62"/>
                </a:lnTo>
                <a:lnTo>
                  <a:pt x="51" y="6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5" name="Freeform 123"/>
          <p:cNvSpPr>
            <a:spLocks/>
          </p:cNvSpPr>
          <p:nvPr/>
        </p:nvSpPr>
        <p:spPr bwMode="ltGray">
          <a:xfrm>
            <a:off x="3778449" y="2843229"/>
            <a:ext cx="103809" cy="157162"/>
          </a:xfrm>
          <a:custGeom>
            <a:avLst/>
            <a:gdLst/>
            <a:ahLst/>
            <a:cxnLst>
              <a:cxn ang="0">
                <a:pos x="58" y="72"/>
              </a:cxn>
              <a:cxn ang="0">
                <a:pos x="52" y="72"/>
              </a:cxn>
              <a:cxn ang="0">
                <a:pos x="30" y="80"/>
              </a:cxn>
              <a:cxn ang="0">
                <a:pos x="26" y="84"/>
              </a:cxn>
              <a:cxn ang="0">
                <a:pos x="20" y="84"/>
              </a:cxn>
              <a:cxn ang="0">
                <a:pos x="14" y="86"/>
              </a:cxn>
              <a:cxn ang="0">
                <a:pos x="10" y="82"/>
              </a:cxn>
              <a:cxn ang="0">
                <a:pos x="6" y="78"/>
              </a:cxn>
              <a:cxn ang="0">
                <a:pos x="0" y="72"/>
              </a:cxn>
              <a:cxn ang="0">
                <a:pos x="2" y="66"/>
              </a:cxn>
              <a:cxn ang="0">
                <a:pos x="8" y="64"/>
              </a:cxn>
              <a:cxn ang="0">
                <a:pos x="14" y="62"/>
              </a:cxn>
              <a:cxn ang="0">
                <a:pos x="16" y="56"/>
              </a:cxn>
              <a:cxn ang="0">
                <a:pos x="20" y="50"/>
              </a:cxn>
              <a:cxn ang="0">
                <a:pos x="16" y="44"/>
              </a:cxn>
              <a:cxn ang="0">
                <a:pos x="8" y="42"/>
              </a:cxn>
              <a:cxn ang="0">
                <a:pos x="6" y="38"/>
              </a:cxn>
              <a:cxn ang="0">
                <a:pos x="4" y="32"/>
              </a:cxn>
              <a:cxn ang="0">
                <a:pos x="10" y="28"/>
              </a:cxn>
              <a:cxn ang="0">
                <a:pos x="6" y="22"/>
              </a:cxn>
              <a:cxn ang="0">
                <a:pos x="10" y="18"/>
              </a:cxn>
              <a:cxn ang="0">
                <a:pos x="24" y="12"/>
              </a:cxn>
              <a:cxn ang="0">
                <a:pos x="30" y="8"/>
              </a:cxn>
              <a:cxn ang="0">
                <a:pos x="36" y="6"/>
              </a:cxn>
              <a:cxn ang="0">
                <a:pos x="40" y="0"/>
              </a:cxn>
              <a:cxn ang="0">
                <a:pos x="44" y="0"/>
              </a:cxn>
              <a:cxn ang="0">
                <a:pos x="48" y="0"/>
              </a:cxn>
              <a:cxn ang="0">
                <a:pos x="50" y="4"/>
              </a:cxn>
              <a:cxn ang="0">
                <a:pos x="48" y="8"/>
              </a:cxn>
              <a:cxn ang="0">
                <a:pos x="44" y="12"/>
              </a:cxn>
              <a:cxn ang="0">
                <a:pos x="40" y="16"/>
              </a:cxn>
              <a:cxn ang="0">
                <a:pos x="40" y="22"/>
              </a:cxn>
              <a:cxn ang="0">
                <a:pos x="42" y="24"/>
              </a:cxn>
              <a:cxn ang="0">
                <a:pos x="48" y="28"/>
              </a:cxn>
              <a:cxn ang="0">
                <a:pos x="56" y="28"/>
              </a:cxn>
              <a:cxn ang="0">
                <a:pos x="64" y="28"/>
              </a:cxn>
              <a:cxn ang="0">
                <a:pos x="66" y="36"/>
              </a:cxn>
              <a:cxn ang="0">
                <a:pos x="66" y="46"/>
              </a:cxn>
              <a:cxn ang="0">
                <a:pos x="66" y="54"/>
              </a:cxn>
              <a:cxn ang="0">
                <a:pos x="64" y="62"/>
              </a:cxn>
              <a:cxn ang="0">
                <a:pos x="62" y="68"/>
              </a:cxn>
              <a:cxn ang="0">
                <a:pos x="58" y="72"/>
              </a:cxn>
            </a:cxnLst>
            <a:rect l="0" t="0" r="r" b="b"/>
            <a:pathLst>
              <a:path w="67" h="87">
                <a:moveTo>
                  <a:pt x="58" y="72"/>
                </a:moveTo>
                <a:lnTo>
                  <a:pt x="52" y="72"/>
                </a:lnTo>
                <a:lnTo>
                  <a:pt x="30" y="80"/>
                </a:lnTo>
                <a:lnTo>
                  <a:pt x="26" y="84"/>
                </a:lnTo>
                <a:lnTo>
                  <a:pt x="20" y="84"/>
                </a:lnTo>
                <a:lnTo>
                  <a:pt x="14" y="86"/>
                </a:lnTo>
                <a:lnTo>
                  <a:pt x="10" y="82"/>
                </a:lnTo>
                <a:lnTo>
                  <a:pt x="6" y="78"/>
                </a:lnTo>
                <a:lnTo>
                  <a:pt x="0" y="72"/>
                </a:lnTo>
                <a:lnTo>
                  <a:pt x="2" y="66"/>
                </a:lnTo>
                <a:lnTo>
                  <a:pt x="8" y="64"/>
                </a:lnTo>
                <a:lnTo>
                  <a:pt x="14" y="62"/>
                </a:lnTo>
                <a:lnTo>
                  <a:pt x="16" y="56"/>
                </a:lnTo>
                <a:lnTo>
                  <a:pt x="20" y="50"/>
                </a:lnTo>
                <a:lnTo>
                  <a:pt x="16" y="44"/>
                </a:lnTo>
                <a:lnTo>
                  <a:pt x="8" y="42"/>
                </a:lnTo>
                <a:lnTo>
                  <a:pt x="6" y="38"/>
                </a:lnTo>
                <a:lnTo>
                  <a:pt x="4" y="32"/>
                </a:lnTo>
                <a:lnTo>
                  <a:pt x="10" y="28"/>
                </a:lnTo>
                <a:lnTo>
                  <a:pt x="6" y="22"/>
                </a:lnTo>
                <a:lnTo>
                  <a:pt x="10" y="18"/>
                </a:lnTo>
                <a:lnTo>
                  <a:pt x="24" y="12"/>
                </a:lnTo>
                <a:lnTo>
                  <a:pt x="30" y="8"/>
                </a:lnTo>
                <a:lnTo>
                  <a:pt x="36" y="6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50" y="4"/>
                </a:lnTo>
                <a:lnTo>
                  <a:pt x="48" y="8"/>
                </a:lnTo>
                <a:lnTo>
                  <a:pt x="44" y="12"/>
                </a:lnTo>
                <a:lnTo>
                  <a:pt x="40" y="16"/>
                </a:lnTo>
                <a:lnTo>
                  <a:pt x="40" y="22"/>
                </a:lnTo>
                <a:lnTo>
                  <a:pt x="42" y="24"/>
                </a:lnTo>
                <a:lnTo>
                  <a:pt x="48" y="28"/>
                </a:lnTo>
                <a:lnTo>
                  <a:pt x="56" y="28"/>
                </a:lnTo>
                <a:lnTo>
                  <a:pt x="64" y="28"/>
                </a:lnTo>
                <a:lnTo>
                  <a:pt x="66" y="36"/>
                </a:lnTo>
                <a:lnTo>
                  <a:pt x="66" y="46"/>
                </a:lnTo>
                <a:lnTo>
                  <a:pt x="66" y="54"/>
                </a:lnTo>
                <a:lnTo>
                  <a:pt x="64" y="62"/>
                </a:lnTo>
                <a:lnTo>
                  <a:pt x="62" y="68"/>
                </a:lnTo>
                <a:lnTo>
                  <a:pt x="58" y="7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6" name="Freeform 124"/>
          <p:cNvSpPr>
            <a:spLocks/>
          </p:cNvSpPr>
          <p:nvPr/>
        </p:nvSpPr>
        <p:spPr bwMode="ltGray">
          <a:xfrm>
            <a:off x="3972123" y="2600343"/>
            <a:ext cx="20143" cy="44450"/>
          </a:xfrm>
          <a:custGeom>
            <a:avLst/>
            <a:gdLst/>
            <a:ahLst/>
            <a:cxnLst>
              <a:cxn ang="0">
                <a:pos x="4" y="20"/>
              </a:cxn>
              <a:cxn ang="0">
                <a:pos x="0" y="14"/>
              </a:cxn>
              <a:cxn ang="0">
                <a:pos x="10" y="0"/>
              </a:cxn>
              <a:cxn ang="0">
                <a:pos x="12" y="16"/>
              </a:cxn>
              <a:cxn ang="0">
                <a:pos x="12" y="24"/>
              </a:cxn>
              <a:cxn ang="0">
                <a:pos x="4" y="20"/>
              </a:cxn>
            </a:cxnLst>
            <a:rect l="0" t="0" r="r" b="b"/>
            <a:pathLst>
              <a:path w="13" h="25">
                <a:moveTo>
                  <a:pt x="4" y="20"/>
                </a:moveTo>
                <a:lnTo>
                  <a:pt x="0" y="14"/>
                </a:lnTo>
                <a:lnTo>
                  <a:pt x="10" y="0"/>
                </a:lnTo>
                <a:lnTo>
                  <a:pt x="12" y="16"/>
                </a:lnTo>
                <a:lnTo>
                  <a:pt x="12" y="24"/>
                </a:lnTo>
                <a:lnTo>
                  <a:pt x="4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7" name="Freeform 125"/>
          <p:cNvSpPr>
            <a:spLocks/>
          </p:cNvSpPr>
          <p:nvPr/>
        </p:nvSpPr>
        <p:spPr bwMode="ltGray">
          <a:xfrm>
            <a:off x="3793943" y="3338527"/>
            <a:ext cx="120853" cy="212724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0" y="14"/>
              </a:cxn>
              <a:cxn ang="0">
                <a:pos x="8" y="50"/>
              </a:cxn>
              <a:cxn ang="0">
                <a:pos x="10" y="56"/>
              </a:cxn>
              <a:cxn ang="0">
                <a:pos x="10" y="62"/>
              </a:cxn>
              <a:cxn ang="0">
                <a:pos x="4" y="64"/>
              </a:cxn>
              <a:cxn ang="0">
                <a:pos x="2" y="70"/>
              </a:cxn>
              <a:cxn ang="0">
                <a:pos x="0" y="76"/>
              </a:cxn>
              <a:cxn ang="0">
                <a:pos x="2" y="80"/>
              </a:cxn>
              <a:cxn ang="0">
                <a:pos x="8" y="84"/>
              </a:cxn>
              <a:cxn ang="0">
                <a:pos x="12" y="86"/>
              </a:cxn>
              <a:cxn ang="0">
                <a:pos x="14" y="94"/>
              </a:cxn>
              <a:cxn ang="0">
                <a:pos x="12" y="104"/>
              </a:cxn>
              <a:cxn ang="0">
                <a:pos x="10" y="112"/>
              </a:cxn>
              <a:cxn ang="0">
                <a:pos x="10" y="116"/>
              </a:cxn>
              <a:cxn ang="0">
                <a:pos x="22" y="116"/>
              </a:cxn>
              <a:cxn ang="0">
                <a:pos x="28" y="112"/>
              </a:cxn>
              <a:cxn ang="0">
                <a:pos x="32" y="110"/>
              </a:cxn>
              <a:cxn ang="0">
                <a:pos x="38" y="110"/>
              </a:cxn>
              <a:cxn ang="0">
                <a:pos x="40" y="112"/>
              </a:cxn>
              <a:cxn ang="0">
                <a:pos x="42" y="114"/>
              </a:cxn>
              <a:cxn ang="0">
                <a:pos x="54" y="110"/>
              </a:cxn>
              <a:cxn ang="0">
                <a:pos x="60" y="82"/>
              </a:cxn>
              <a:cxn ang="0">
                <a:pos x="78" y="24"/>
              </a:cxn>
              <a:cxn ang="0">
                <a:pos x="58" y="2"/>
              </a:cxn>
              <a:cxn ang="0">
                <a:pos x="14" y="0"/>
              </a:cxn>
              <a:cxn ang="0">
                <a:pos x="10" y="6"/>
              </a:cxn>
            </a:cxnLst>
            <a:rect l="0" t="0" r="r" b="b"/>
            <a:pathLst>
              <a:path w="79" h="117">
                <a:moveTo>
                  <a:pt x="10" y="6"/>
                </a:moveTo>
                <a:lnTo>
                  <a:pt x="10" y="14"/>
                </a:lnTo>
                <a:lnTo>
                  <a:pt x="8" y="50"/>
                </a:lnTo>
                <a:lnTo>
                  <a:pt x="10" y="56"/>
                </a:lnTo>
                <a:lnTo>
                  <a:pt x="10" y="62"/>
                </a:lnTo>
                <a:lnTo>
                  <a:pt x="4" y="64"/>
                </a:lnTo>
                <a:lnTo>
                  <a:pt x="2" y="70"/>
                </a:lnTo>
                <a:lnTo>
                  <a:pt x="0" y="76"/>
                </a:lnTo>
                <a:lnTo>
                  <a:pt x="2" y="80"/>
                </a:lnTo>
                <a:lnTo>
                  <a:pt x="8" y="84"/>
                </a:lnTo>
                <a:lnTo>
                  <a:pt x="12" y="86"/>
                </a:lnTo>
                <a:lnTo>
                  <a:pt x="14" y="94"/>
                </a:lnTo>
                <a:lnTo>
                  <a:pt x="12" y="104"/>
                </a:lnTo>
                <a:lnTo>
                  <a:pt x="10" y="112"/>
                </a:lnTo>
                <a:lnTo>
                  <a:pt x="10" y="116"/>
                </a:lnTo>
                <a:lnTo>
                  <a:pt x="22" y="116"/>
                </a:lnTo>
                <a:lnTo>
                  <a:pt x="28" y="112"/>
                </a:lnTo>
                <a:lnTo>
                  <a:pt x="32" y="110"/>
                </a:lnTo>
                <a:lnTo>
                  <a:pt x="38" y="110"/>
                </a:lnTo>
                <a:lnTo>
                  <a:pt x="40" y="112"/>
                </a:lnTo>
                <a:lnTo>
                  <a:pt x="42" y="114"/>
                </a:lnTo>
                <a:lnTo>
                  <a:pt x="54" y="110"/>
                </a:lnTo>
                <a:lnTo>
                  <a:pt x="60" y="82"/>
                </a:lnTo>
                <a:lnTo>
                  <a:pt x="78" y="24"/>
                </a:lnTo>
                <a:lnTo>
                  <a:pt x="58" y="2"/>
                </a:lnTo>
                <a:lnTo>
                  <a:pt x="14" y="0"/>
                </a:lnTo>
                <a:lnTo>
                  <a:pt x="1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8" name="Freeform 126"/>
          <p:cNvSpPr>
            <a:spLocks/>
          </p:cNvSpPr>
          <p:nvPr/>
        </p:nvSpPr>
        <p:spPr bwMode="ltGray">
          <a:xfrm>
            <a:off x="3797042" y="3292490"/>
            <a:ext cx="305230" cy="287336"/>
          </a:xfrm>
          <a:custGeom>
            <a:avLst/>
            <a:gdLst/>
            <a:ahLst/>
            <a:cxnLst>
              <a:cxn ang="0">
                <a:pos x="190" y="26"/>
              </a:cxn>
              <a:cxn ang="0">
                <a:pos x="184" y="46"/>
              </a:cxn>
              <a:cxn ang="0">
                <a:pos x="178" y="50"/>
              </a:cxn>
              <a:cxn ang="0">
                <a:pos x="170" y="52"/>
              </a:cxn>
              <a:cxn ang="0">
                <a:pos x="164" y="62"/>
              </a:cxn>
              <a:cxn ang="0">
                <a:pos x="158" y="66"/>
              </a:cxn>
              <a:cxn ang="0">
                <a:pos x="154" y="74"/>
              </a:cxn>
              <a:cxn ang="0">
                <a:pos x="146" y="76"/>
              </a:cxn>
              <a:cxn ang="0">
                <a:pos x="140" y="86"/>
              </a:cxn>
              <a:cxn ang="0">
                <a:pos x="140" y="96"/>
              </a:cxn>
              <a:cxn ang="0">
                <a:pos x="146" y="104"/>
              </a:cxn>
              <a:cxn ang="0">
                <a:pos x="142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22" y="128"/>
              </a:cxn>
              <a:cxn ang="0">
                <a:pos x="114" y="138"/>
              </a:cxn>
              <a:cxn ang="0">
                <a:pos x="102" y="146"/>
              </a:cxn>
              <a:cxn ang="0">
                <a:pos x="86" y="144"/>
              </a:cxn>
              <a:cxn ang="0">
                <a:pos x="70" y="146"/>
              </a:cxn>
              <a:cxn ang="0">
                <a:pos x="64" y="154"/>
              </a:cxn>
              <a:cxn ang="0">
                <a:pos x="52" y="156"/>
              </a:cxn>
              <a:cxn ang="0">
                <a:pos x="44" y="144"/>
              </a:cxn>
              <a:cxn ang="0">
                <a:pos x="38" y="108"/>
              </a:cxn>
              <a:cxn ang="0">
                <a:pos x="36" y="96"/>
              </a:cxn>
              <a:cxn ang="0">
                <a:pos x="36" y="88"/>
              </a:cxn>
              <a:cxn ang="0">
                <a:pos x="44" y="82"/>
              </a:cxn>
              <a:cxn ang="0">
                <a:pos x="42" y="68"/>
              </a:cxn>
              <a:cxn ang="0">
                <a:pos x="46" y="62"/>
              </a:cxn>
              <a:cxn ang="0">
                <a:pos x="48" y="42"/>
              </a:cxn>
              <a:cxn ang="0">
                <a:pos x="38" y="36"/>
              </a:cxn>
              <a:cxn ang="0">
                <a:pos x="34" y="40"/>
              </a:cxn>
              <a:cxn ang="0">
                <a:pos x="22" y="40"/>
              </a:cxn>
              <a:cxn ang="0">
                <a:pos x="12" y="36"/>
              </a:cxn>
              <a:cxn ang="0">
                <a:pos x="6" y="26"/>
              </a:cxn>
              <a:cxn ang="0">
                <a:pos x="2" y="12"/>
              </a:cxn>
              <a:cxn ang="0">
                <a:pos x="16" y="6"/>
              </a:cxn>
              <a:cxn ang="0">
                <a:pos x="26" y="0"/>
              </a:cxn>
              <a:cxn ang="0">
                <a:pos x="64" y="2"/>
              </a:cxn>
              <a:cxn ang="0">
                <a:pos x="92" y="6"/>
              </a:cxn>
              <a:cxn ang="0">
                <a:pos x="118" y="6"/>
              </a:cxn>
              <a:cxn ang="0">
                <a:pos x="178" y="24"/>
              </a:cxn>
            </a:cxnLst>
            <a:rect l="0" t="0" r="r" b="b"/>
            <a:pathLst>
              <a:path w="197" h="159">
                <a:moveTo>
                  <a:pt x="188" y="24"/>
                </a:moveTo>
                <a:lnTo>
                  <a:pt x="190" y="26"/>
                </a:lnTo>
                <a:lnTo>
                  <a:pt x="196" y="36"/>
                </a:lnTo>
                <a:lnTo>
                  <a:pt x="184" y="46"/>
                </a:lnTo>
                <a:lnTo>
                  <a:pt x="182" y="48"/>
                </a:lnTo>
                <a:lnTo>
                  <a:pt x="178" y="50"/>
                </a:lnTo>
                <a:lnTo>
                  <a:pt x="174" y="50"/>
                </a:lnTo>
                <a:lnTo>
                  <a:pt x="170" y="52"/>
                </a:lnTo>
                <a:lnTo>
                  <a:pt x="168" y="56"/>
                </a:lnTo>
                <a:lnTo>
                  <a:pt x="164" y="62"/>
                </a:lnTo>
                <a:lnTo>
                  <a:pt x="164" y="64"/>
                </a:lnTo>
                <a:lnTo>
                  <a:pt x="158" y="66"/>
                </a:lnTo>
                <a:lnTo>
                  <a:pt x="156" y="70"/>
                </a:lnTo>
                <a:lnTo>
                  <a:pt x="154" y="74"/>
                </a:lnTo>
                <a:lnTo>
                  <a:pt x="150" y="76"/>
                </a:lnTo>
                <a:lnTo>
                  <a:pt x="146" y="76"/>
                </a:lnTo>
                <a:lnTo>
                  <a:pt x="142" y="80"/>
                </a:lnTo>
                <a:lnTo>
                  <a:pt x="140" y="86"/>
                </a:lnTo>
                <a:lnTo>
                  <a:pt x="140" y="90"/>
                </a:lnTo>
                <a:lnTo>
                  <a:pt x="140" y="96"/>
                </a:lnTo>
                <a:lnTo>
                  <a:pt x="146" y="100"/>
                </a:lnTo>
                <a:lnTo>
                  <a:pt x="146" y="104"/>
                </a:lnTo>
                <a:lnTo>
                  <a:pt x="146" y="108"/>
                </a:lnTo>
                <a:lnTo>
                  <a:pt x="142" y="110"/>
                </a:lnTo>
                <a:lnTo>
                  <a:pt x="138" y="114"/>
                </a:lnTo>
                <a:lnTo>
                  <a:pt x="134" y="118"/>
                </a:lnTo>
                <a:lnTo>
                  <a:pt x="132" y="124"/>
                </a:lnTo>
                <a:lnTo>
                  <a:pt x="134" y="128"/>
                </a:lnTo>
                <a:lnTo>
                  <a:pt x="128" y="128"/>
                </a:lnTo>
                <a:lnTo>
                  <a:pt x="122" y="128"/>
                </a:lnTo>
                <a:lnTo>
                  <a:pt x="120" y="134"/>
                </a:lnTo>
                <a:lnTo>
                  <a:pt x="114" y="138"/>
                </a:lnTo>
                <a:lnTo>
                  <a:pt x="110" y="144"/>
                </a:lnTo>
                <a:lnTo>
                  <a:pt x="102" y="146"/>
                </a:lnTo>
                <a:lnTo>
                  <a:pt x="96" y="148"/>
                </a:lnTo>
                <a:lnTo>
                  <a:pt x="86" y="144"/>
                </a:lnTo>
                <a:lnTo>
                  <a:pt x="80" y="144"/>
                </a:lnTo>
                <a:lnTo>
                  <a:pt x="70" y="146"/>
                </a:lnTo>
                <a:lnTo>
                  <a:pt x="68" y="150"/>
                </a:lnTo>
                <a:lnTo>
                  <a:pt x="64" y="154"/>
                </a:lnTo>
                <a:lnTo>
                  <a:pt x="58" y="158"/>
                </a:lnTo>
                <a:lnTo>
                  <a:pt x="52" y="156"/>
                </a:lnTo>
                <a:lnTo>
                  <a:pt x="48" y="150"/>
                </a:lnTo>
                <a:lnTo>
                  <a:pt x="44" y="144"/>
                </a:lnTo>
                <a:lnTo>
                  <a:pt x="40" y="140"/>
                </a:lnTo>
                <a:lnTo>
                  <a:pt x="38" y="108"/>
                </a:lnTo>
                <a:lnTo>
                  <a:pt x="38" y="100"/>
                </a:lnTo>
                <a:lnTo>
                  <a:pt x="36" y="96"/>
                </a:lnTo>
                <a:lnTo>
                  <a:pt x="34" y="90"/>
                </a:lnTo>
                <a:lnTo>
                  <a:pt x="36" y="88"/>
                </a:lnTo>
                <a:lnTo>
                  <a:pt x="40" y="88"/>
                </a:lnTo>
                <a:lnTo>
                  <a:pt x="44" y="82"/>
                </a:lnTo>
                <a:lnTo>
                  <a:pt x="42" y="74"/>
                </a:lnTo>
                <a:lnTo>
                  <a:pt x="42" y="68"/>
                </a:lnTo>
                <a:lnTo>
                  <a:pt x="42" y="64"/>
                </a:lnTo>
                <a:lnTo>
                  <a:pt x="46" y="62"/>
                </a:lnTo>
                <a:lnTo>
                  <a:pt x="48" y="52"/>
                </a:lnTo>
                <a:lnTo>
                  <a:pt x="48" y="42"/>
                </a:lnTo>
                <a:lnTo>
                  <a:pt x="44" y="38"/>
                </a:lnTo>
                <a:lnTo>
                  <a:pt x="38" y="36"/>
                </a:lnTo>
                <a:lnTo>
                  <a:pt x="34" y="38"/>
                </a:lnTo>
                <a:lnTo>
                  <a:pt x="34" y="40"/>
                </a:lnTo>
                <a:lnTo>
                  <a:pt x="28" y="42"/>
                </a:lnTo>
                <a:lnTo>
                  <a:pt x="22" y="40"/>
                </a:lnTo>
                <a:lnTo>
                  <a:pt x="20" y="36"/>
                </a:lnTo>
                <a:lnTo>
                  <a:pt x="12" y="36"/>
                </a:lnTo>
                <a:lnTo>
                  <a:pt x="8" y="34"/>
                </a:lnTo>
                <a:lnTo>
                  <a:pt x="6" y="26"/>
                </a:lnTo>
                <a:lnTo>
                  <a:pt x="0" y="18"/>
                </a:lnTo>
                <a:lnTo>
                  <a:pt x="2" y="12"/>
                </a:lnTo>
                <a:lnTo>
                  <a:pt x="10" y="6"/>
                </a:lnTo>
                <a:lnTo>
                  <a:pt x="16" y="6"/>
                </a:lnTo>
                <a:lnTo>
                  <a:pt x="18" y="2"/>
                </a:lnTo>
                <a:lnTo>
                  <a:pt x="26" y="0"/>
                </a:lnTo>
                <a:lnTo>
                  <a:pt x="46" y="0"/>
                </a:lnTo>
                <a:lnTo>
                  <a:pt x="64" y="2"/>
                </a:lnTo>
                <a:lnTo>
                  <a:pt x="78" y="6"/>
                </a:lnTo>
                <a:lnTo>
                  <a:pt x="92" y="6"/>
                </a:lnTo>
                <a:lnTo>
                  <a:pt x="110" y="6"/>
                </a:lnTo>
                <a:lnTo>
                  <a:pt x="118" y="6"/>
                </a:lnTo>
                <a:lnTo>
                  <a:pt x="146" y="6"/>
                </a:lnTo>
                <a:lnTo>
                  <a:pt x="178" y="24"/>
                </a:lnTo>
                <a:lnTo>
                  <a:pt x="188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9" name="Freeform 127"/>
          <p:cNvSpPr>
            <a:spLocks/>
          </p:cNvSpPr>
          <p:nvPr/>
        </p:nvSpPr>
        <p:spPr bwMode="ltGray">
          <a:xfrm>
            <a:off x="4230872" y="3089291"/>
            <a:ext cx="202970" cy="109537"/>
          </a:xfrm>
          <a:custGeom>
            <a:avLst/>
            <a:gdLst/>
            <a:ahLst/>
            <a:cxnLst>
              <a:cxn ang="0">
                <a:pos x="130" y="32"/>
              </a:cxn>
              <a:cxn ang="0">
                <a:pos x="124" y="38"/>
              </a:cxn>
              <a:cxn ang="0">
                <a:pos x="116" y="44"/>
              </a:cxn>
              <a:cxn ang="0">
                <a:pos x="108" y="48"/>
              </a:cxn>
              <a:cxn ang="0">
                <a:pos x="102" y="50"/>
              </a:cxn>
              <a:cxn ang="0">
                <a:pos x="92" y="50"/>
              </a:cxn>
              <a:cxn ang="0">
                <a:pos x="82" y="52"/>
              </a:cxn>
              <a:cxn ang="0">
                <a:pos x="70" y="52"/>
              </a:cxn>
              <a:cxn ang="0">
                <a:pos x="58" y="54"/>
              </a:cxn>
              <a:cxn ang="0">
                <a:pos x="50" y="56"/>
              </a:cxn>
              <a:cxn ang="0">
                <a:pos x="10" y="60"/>
              </a:cxn>
              <a:cxn ang="0">
                <a:pos x="0" y="52"/>
              </a:cxn>
              <a:cxn ang="0">
                <a:pos x="0" y="38"/>
              </a:cxn>
              <a:cxn ang="0">
                <a:pos x="4" y="32"/>
              </a:cxn>
              <a:cxn ang="0">
                <a:pos x="34" y="32"/>
              </a:cxn>
              <a:cxn ang="0">
                <a:pos x="40" y="32"/>
              </a:cxn>
              <a:cxn ang="0">
                <a:pos x="54" y="30"/>
              </a:cxn>
              <a:cxn ang="0">
                <a:pos x="60" y="24"/>
              </a:cxn>
              <a:cxn ang="0">
                <a:pos x="66" y="18"/>
              </a:cxn>
              <a:cxn ang="0">
                <a:pos x="66" y="14"/>
              </a:cxn>
              <a:cxn ang="0">
                <a:pos x="70" y="12"/>
              </a:cxn>
              <a:cxn ang="0">
                <a:pos x="76" y="10"/>
              </a:cxn>
              <a:cxn ang="0">
                <a:pos x="82" y="12"/>
              </a:cxn>
              <a:cxn ang="0">
                <a:pos x="84" y="14"/>
              </a:cxn>
              <a:cxn ang="0">
                <a:pos x="88" y="10"/>
              </a:cxn>
              <a:cxn ang="0">
                <a:pos x="88" y="2"/>
              </a:cxn>
              <a:cxn ang="0">
                <a:pos x="94" y="0"/>
              </a:cxn>
              <a:cxn ang="0">
                <a:pos x="102" y="2"/>
              </a:cxn>
              <a:cxn ang="0">
                <a:pos x="114" y="4"/>
              </a:cxn>
              <a:cxn ang="0">
                <a:pos x="114" y="12"/>
              </a:cxn>
              <a:cxn ang="0">
                <a:pos x="114" y="14"/>
              </a:cxn>
              <a:cxn ang="0">
                <a:pos x="118" y="20"/>
              </a:cxn>
              <a:cxn ang="0">
                <a:pos x="124" y="24"/>
              </a:cxn>
              <a:cxn ang="0">
                <a:pos x="128" y="26"/>
              </a:cxn>
              <a:cxn ang="0">
                <a:pos x="130" y="32"/>
              </a:cxn>
            </a:cxnLst>
            <a:rect l="0" t="0" r="r" b="b"/>
            <a:pathLst>
              <a:path w="131" h="61">
                <a:moveTo>
                  <a:pt x="130" y="32"/>
                </a:moveTo>
                <a:lnTo>
                  <a:pt x="124" y="38"/>
                </a:lnTo>
                <a:lnTo>
                  <a:pt x="116" y="44"/>
                </a:lnTo>
                <a:lnTo>
                  <a:pt x="108" y="48"/>
                </a:lnTo>
                <a:lnTo>
                  <a:pt x="102" y="50"/>
                </a:lnTo>
                <a:lnTo>
                  <a:pt x="92" y="50"/>
                </a:lnTo>
                <a:lnTo>
                  <a:pt x="82" y="52"/>
                </a:lnTo>
                <a:lnTo>
                  <a:pt x="70" y="52"/>
                </a:lnTo>
                <a:lnTo>
                  <a:pt x="58" y="54"/>
                </a:lnTo>
                <a:lnTo>
                  <a:pt x="50" y="56"/>
                </a:lnTo>
                <a:lnTo>
                  <a:pt x="10" y="60"/>
                </a:lnTo>
                <a:lnTo>
                  <a:pt x="0" y="52"/>
                </a:lnTo>
                <a:lnTo>
                  <a:pt x="0" y="38"/>
                </a:lnTo>
                <a:lnTo>
                  <a:pt x="4" y="32"/>
                </a:lnTo>
                <a:lnTo>
                  <a:pt x="34" y="32"/>
                </a:lnTo>
                <a:lnTo>
                  <a:pt x="40" y="32"/>
                </a:lnTo>
                <a:lnTo>
                  <a:pt x="54" y="30"/>
                </a:lnTo>
                <a:lnTo>
                  <a:pt x="60" y="24"/>
                </a:lnTo>
                <a:lnTo>
                  <a:pt x="66" y="18"/>
                </a:lnTo>
                <a:lnTo>
                  <a:pt x="66" y="14"/>
                </a:lnTo>
                <a:lnTo>
                  <a:pt x="70" y="12"/>
                </a:lnTo>
                <a:lnTo>
                  <a:pt x="76" y="10"/>
                </a:lnTo>
                <a:lnTo>
                  <a:pt x="82" y="12"/>
                </a:lnTo>
                <a:lnTo>
                  <a:pt x="84" y="14"/>
                </a:lnTo>
                <a:lnTo>
                  <a:pt x="88" y="10"/>
                </a:lnTo>
                <a:lnTo>
                  <a:pt x="88" y="2"/>
                </a:lnTo>
                <a:lnTo>
                  <a:pt x="94" y="0"/>
                </a:lnTo>
                <a:lnTo>
                  <a:pt x="102" y="2"/>
                </a:lnTo>
                <a:lnTo>
                  <a:pt x="114" y="4"/>
                </a:lnTo>
                <a:lnTo>
                  <a:pt x="114" y="12"/>
                </a:lnTo>
                <a:lnTo>
                  <a:pt x="114" y="14"/>
                </a:lnTo>
                <a:lnTo>
                  <a:pt x="118" y="20"/>
                </a:lnTo>
                <a:lnTo>
                  <a:pt x="124" y="24"/>
                </a:lnTo>
                <a:lnTo>
                  <a:pt x="128" y="26"/>
                </a:lnTo>
                <a:lnTo>
                  <a:pt x="13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0" name="Freeform 128"/>
          <p:cNvSpPr>
            <a:spLocks/>
          </p:cNvSpPr>
          <p:nvPr/>
        </p:nvSpPr>
        <p:spPr bwMode="ltGray">
          <a:xfrm>
            <a:off x="4145655" y="2859104"/>
            <a:ext cx="204520" cy="295274"/>
          </a:xfrm>
          <a:custGeom>
            <a:avLst/>
            <a:gdLst/>
            <a:ahLst/>
            <a:cxnLst>
              <a:cxn ang="0">
                <a:pos x="60" y="4"/>
              </a:cxn>
              <a:cxn ang="0">
                <a:pos x="64" y="6"/>
              </a:cxn>
              <a:cxn ang="0">
                <a:pos x="68" y="8"/>
              </a:cxn>
              <a:cxn ang="0">
                <a:pos x="70" y="11"/>
              </a:cxn>
              <a:cxn ang="0">
                <a:pos x="74" y="13"/>
              </a:cxn>
              <a:cxn ang="0">
                <a:pos x="79" y="15"/>
              </a:cxn>
              <a:cxn ang="0">
                <a:pos x="87" y="13"/>
              </a:cxn>
              <a:cxn ang="0">
                <a:pos x="113" y="4"/>
              </a:cxn>
              <a:cxn ang="0">
                <a:pos x="115" y="11"/>
              </a:cxn>
              <a:cxn ang="0">
                <a:pos x="117" y="15"/>
              </a:cxn>
              <a:cxn ang="0">
                <a:pos x="119" y="17"/>
              </a:cxn>
              <a:cxn ang="0">
                <a:pos x="124" y="19"/>
              </a:cxn>
              <a:cxn ang="0">
                <a:pos x="128" y="19"/>
              </a:cxn>
              <a:cxn ang="0">
                <a:pos x="132" y="25"/>
              </a:cxn>
              <a:cxn ang="0">
                <a:pos x="130" y="29"/>
              </a:cxn>
              <a:cxn ang="0">
                <a:pos x="126" y="30"/>
              </a:cxn>
              <a:cxn ang="0">
                <a:pos x="124" y="36"/>
              </a:cxn>
              <a:cxn ang="0">
                <a:pos x="123" y="40"/>
              </a:cxn>
              <a:cxn ang="0">
                <a:pos x="123" y="44"/>
              </a:cxn>
              <a:cxn ang="0">
                <a:pos x="123" y="50"/>
              </a:cxn>
              <a:cxn ang="0">
                <a:pos x="124" y="59"/>
              </a:cxn>
              <a:cxn ang="0">
                <a:pos x="126" y="65"/>
              </a:cxn>
              <a:cxn ang="0">
                <a:pos x="128" y="72"/>
              </a:cxn>
              <a:cxn ang="0">
                <a:pos x="128" y="76"/>
              </a:cxn>
              <a:cxn ang="0">
                <a:pos x="124" y="82"/>
              </a:cxn>
              <a:cxn ang="0">
                <a:pos x="119" y="86"/>
              </a:cxn>
              <a:cxn ang="0">
                <a:pos x="115" y="90"/>
              </a:cxn>
              <a:cxn ang="0">
                <a:pos x="111" y="93"/>
              </a:cxn>
              <a:cxn ang="0">
                <a:pos x="104" y="95"/>
              </a:cxn>
              <a:cxn ang="0">
                <a:pos x="102" y="99"/>
              </a:cxn>
              <a:cxn ang="0">
                <a:pos x="121" y="130"/>
              </a:cxn>
              <a:cxn ang="0">
                <a:pos x="123" y="132"/>
              </a:cxn>
              <a:cxn ang="0">
                <a:pos x="124" y="139"/>
              </a:cxn>
              <a:cxn ang="0">
                <a:pos x="123" y="147"/>
              </a:cxn>
              <a:cxn ang="0">
                <a:pos x="117" y="154"/>
              </a:cxn>
              <a:cxn ang="0">
                <a:pos x="106" y="158"/>
              </a:cxn>
              <a:cxn ang="0">
                <a:pos x="89" y="160"/>
              </a:cxn>
              <a:cxn ang="0">
                <a:pos x="70" y="160"/>
              </a:cxn>
              <a:cxn ang="0">
                <a:pos x="51" y="162"/>
              </a:cxn>
              <a:cxn ang="0">
                <a:pos x="26" y="158"/>
              </a:cxn>
              <a:cxn ang="0">
                <a:pos x="19" y="145"/>
              </a:cxn>
              <a:cxn ang="0">
                <a:pos x="0" y="105"/>
              </a:cxn>
              <a:cxn ang="0">
                <a:pos x="2" y="53"/>
              </a:cxn>
              <a:cxn ang="0">
                <a:pos x="15" y="38"/>
              </a:cxn>
              <a:cxn ang="0">
                <a:pos x="34" y="23"/>
              </a:cxn>
              <a:cxn ang="0">
                <a:pos x="40" y="19"/>
              </a:cxn>
              <a:cxn ang="0">
                <a:pos x="43" y="13"/>
              </a:cxn>
              <a:cxn ang="0">
                <a:pos x="49" y="8"/>
              </a:cxn>
              <a:cxn ang="0">
                <a:pos x="57" y="0"/>
              </a:cxn>
              <a:cxn ang="0">
                <a:pos x="60" y="4"/>
              </a:cxn>
            </a:cxnLst>
            <a:rect l="0" t="0" r="r" b="b"/>
            <a:pathLst>
              <a:path w="133" h="163">
                <a:moveTo>
                  <a:pt x="60" y="4"/>
                </a:moveTo>
                <a:lnTo>
                  <a:pt x="64" y="6"/>
                </a:lnTo>
                <a:lnTo>
                  <a:pt x="68" y="8"/>
                </a:lnTo>
                <a:lnTo>
                  <a:pt x="70" y="11"/>
                </a:lnTo>
                <a:lnTo>
                  <a:pt x="74" y="13"/>
                </a:lnTo>
                <a:lnTo>
                  <a:pt x="79" y="15"/>
                </a:lnTo>
                <a:lnTo>
                  <a:pt x="87" y="13"/>
                </a:lnTo>
                <a:lnTo>
                  <a:pt x="113" y="4"/>
                </a:lnTo>
                <a:lnTo>
                  <a:pt x="115" y="11"/>
                </a:lnTo>
                <a:lnTo>
                  <a:pt x="117" y="15"/>
                </a:lnTo>
                <a:lnTo>
                  <a:pt x="119" y="17"/>
                </a:lnTo>
                <a:lnTo>
                  <a:pt x="124" y="19"/>
                </a:lnTo>
                <a:lnTo>
                  <a:pt x="128" y="19"/>
                </a:lnTo>
                <a:lnTo>
                  <a:pt x="132" y="25"/>
                </a:lnTo>
                <a:lnTo>
                  <a:pt x="130" y="29"/>
                </a:lnTo>
                <a:lnTo>
                  <a:pt x="126" y="30"/>
                </a:lnTo>
                <a:lnTo>
                  <a:pt x="124" y="36"/>
                </a:lnTo>
                <a:lnTo>
                  <a:pt x="123" y="40"/>
                </a:lnTo>
                <a:lnTo>
                  <a:pt x="123" y="44"/>
                </a:lnTo>
                <a:lnTo>
                  <a:pt x="123" y="50"/>
                </a:lnTo>
                <a:lnTo>
                  <a:pt x="124" y="59"/>
                </a:lnTo>
                <a:lnTo>
                  <a:pt x="126" y="65"/>
                </a:lnTo>
                <a:lnTo>
                  <a:pt x="128" y="72"/>
                </a:lnTo>
                <a:lnTo>
                  <a:pt x="128" y="76"/>
                </a:lnTo>
                <a:lnTo>
                  <a:pt x="124" y="82"/>
                </a:lnTo>
                <a:lnTo>
                  <a:pt x="119" y="86"/>
                </a:lnTo>
                <a:lnTo>
                  <a:pt x="115" y="90"/>
                </a:lnTo>
                <a:lnTo>
                  <a:pt x="111" y="93"/>
                </a:lnTo>
                <a:lnTo>
                  <a:pt x="104" y="95"/>
                </a:lnTo>
                <a:lnTo>
                  <a:pt x="102" y="99"/>
                </a:lnTo>
                <a:lnTo>
                  <a:pt x="121" y="130"/>
                </a:lnTo>
                <a:lnTo>
                  <a:pt x="123" y="132"/>
                </a:lnTo>
                <a:lnTo>
                  <a:pt x="124" y="139"/>
                </a:lnTo>
                <a:lnTo>
                  <a:pt x="123" y="147"/>
                </a:lnTo>
                <a:lnTo>
                  <a:pt x="117" y="154"/>
                </a:lnTo>
                <a:lnTo>
                  <a:pt x="106" y="158"/>
                </a:lnTo>
                <a:lnTo>
                  <a:pt x="89" y="160"/>
                </a:lnTo>
                <a:lnTo>
                  <a:pt x="70" y="160"/>
                </a:lnTo>
                <a:lnTo>
                  <a:pt x="51" y="162"/>
                </a:lnTo>
                <a:lnTo>
                  <a:pt x="26" y="158"/>
                </a:lnTo>
                <a:lnTo>
                  <a:pt x="19" y="145"/>
                </a:lnTo>
                <a:lnTo>
                  <a:pt x="0" y="105"/>
                </a:lnTo>
                <a:lnTo>
                  <a:pt x="2" y="53"/>
                </a:lnTo>
                <a:lnTo>
                  <a:pt x="15" y="38"/>
                </a:lnTo>
                <a:lnTo>
                  <a:pt x="34" y="23"/>
                </a:lnTo>
                <a:lnTo>
                  <a:pt x="40" y="19"/>
                </a:lnTo>
                <a:lnTo>
                  <a:pt x="43" y="13"/>
                </a:lnTo>
                <a:lnTo>
                  <a:pt x="49" y="8"/>
                </a:lnTo>
                <a:lnTo>
                  <a:pt x="57" y="0"/>
                </a:lnTo>
                <a:lnTo>
                  <a:pt x="6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1" name="Freeform 129"/>
          <p:cNvSpPr>
            <a:spLocks/>
          </p:cNvSpPr>
          <p:nvPr/>
        </p:nvSpPr>
        <p:spPr bwMode="ltGray">
          <a:xfrm>
            <a:off x="4150303" y="3135328"/>
            <a:ext cx="106908" cy="65088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36" y="5"/>
              </a:cxn>
              <a:cxn ang="0">
                <a:pos x="47" y="2"/>
              </a:cxn>
              <a:cxn ang="0">
                <a:pos x="48" y="2"/>
              </a:cxn>
              <a:cxn ang="0">
                <a:pos x="52" y="2"/>
              </a:cxn>
              <a:cxn ang="0">
                <a:pos x="55" y="0"/>
              </a:cxn>
              <a:cxn ang="0">
                <a:pos x="57" y="3"/>
              </a:cxn>
              <a:cxn ang="0">
                <a:pos x="57" y="7"/>
              </a:cxn>
              <a:cxn ang="0">
                <a:pos x="55" y="11"/>
              </a:cxn>
              <a:cxn ang="0">
                <a:pos x="55" y="13"/>
              </a:cxn>
              <a:cxn ang="0">
                <a:pos x="57" y="15"/>
              </a:cxn>
              <a:cxn ang="0">
                <a:pos x="57" y="16"/>
              </a:cxn>
              <a:cxn ang="0">
                <a:pos x="61" y="18"/>
              </a:cxn>
              <a:cxn ang="0">
                <a:pos x="64" y="21"/>
              </a:cxn>
              <a:cxn ang="0">
                <a:pos x="68" y="23"/>
              </a:cxn>
              <a:cxn ang="0">
                <a:pos x="63" y="33"/>
              </a:cxn>
              <a:cxn ang="0">
                <a:pos x="52" y="34"/>
              </a:cxn>
              <a:cxn ang="0">
                <a:pos x="36" y="36"/>
              </a:cxn>
              <a:cxn ang="0">
                <a:pos x="13" y="36"/>
              </a:cxn>
              <a:cxn ang="0">
                <a:pos x="0" y="26"/>
              </a:cxn>
              <a:cxn ang="0">
                <a:pos x="2" y="18"/>
              </a:cxn>
              <a:cxn ang="0">
                <a:pos x="13" y="3"/>
              </a:cxn>
              <a:cxn ang="0">
                <a:pos x="27" y="3"/>
              </a:cxn>
            </a:cxnLst>
            <a:rect l="0" t="0" r="r" b="b"/>
            <a:pathLst>
              <a:path w="69" h="37">
                <a:moveTo>
                  <a:pt x="27" y="3"/>
                </a:moveTo>
                <a:lnTo>
                  <a:pt x="36" y="5"/>
                </a:lnTo>
                <a:lnTo>
                  <a:pt x="47" y="2"/>
                </a:lnTo>
                <a:lnTo>
                  <a:pt x="48" y="2"/>
                </a:lnTo>
                <a:lnTo>
                  <a:pt x="52" y="2"/>
                </a:lnTo>
                <a:lnTo>
                  <a:pt x="55" y="0"/>
                </a:lnTo>
                <a:lnTo>
                  <a:pt x="57" y="3"/>
                </a:lnTo>
                <a:lnTo>
                  <a:pt x="57" y="7"/>
                </a:lnTo>
                <a:lnTo>
                  <a:pt x="55" y="11"/>
                </a:lnTo>
                <a:lnTo>
                  <a:pt x="55" y="13"/>
                </a:lnTo>
                <a:lnTo>
                  <a:pt x="57" y="15"/>
                </a:lnTo>
                <a:lnTo>
                  <a:pt x="57" y="16"/>
                </a:lnTo>
                <a:lnTo>
                  <a:pt x="61" y="18"/>
                </a:lnTo>
                <a:lnTo>
                  <a:pt x="64" y="21"/>
                </a:lnTo>
                <a:lnTo>
                  <a:pt x="68" y="23"/>
                </a:lnTo>
                <a:lnTo>
                  <a:pt x="63" y="33"/>
                </a:lnTo>
                <a:lnTo>
                  <a:pt x="52" y="34"/>
                </a:lnTo>
                <a:lnTo>
                  <a:pt x="36" y="36"/>
                </a:lnTo>
                <a:lnTo>
                  <a:pt x="13" y="36"/>
                </a:lnTo>
                <a:lnTo>
                  <a:pt x="0" y="26"/>
                </a:lnTo>
                <a:lnTo>
                  <a:pt x="2" y="18"/>
                </a:lnTo>
                <a:lnTo>
                  <a:pt x="13" y="3"/>
                </a:lnTo>
                <a:lnTo>
                  <a:pt x="27" y="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2" name="Freeform 130"/>
          <p:cNvSpPr>
            <a:spLocks/>
          </p:cNvSpPr>
          <p:nvPr/>
        </p:nvSpPr>
        <p:spPr bwMode="ltGray">
          <a:xfrm>
            <a:off x="4077481" y="3429015"/>
            <a:ext cx="29439" cy="3651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8" y="8"/>
              </a:cxn>
              <a:cxn ang="0">
                <a:pos x="14" y="18"/>
              </a:cxn>
              <a:cxn ang="0">
                <a:pos x="0" y="8"/>
              </a:cxn>
            </a:cxnLst>
            <a:rect l="0" t="0" r="r" b="b"/>
            <a:pathLst>
              <a:path w="19" h="19">
                <a:moveTo>
                  <a:pt x="0" y="8"/>
                </a:moveTo>
                <a:lnTo>
                  <a:pt x="8" y="0"/>
                </a:lnTo>
                <a:lnTo>
                  <a:pt x="18" y="8"/>
                </a:lnTo>
                <a:lnTo>
                  <a:pt x="14" y="18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" name="Freeform 131"/>
          <p:cNvSpPr>
            <a:spLocks/>
          </p:cNvSpPr>
          <p:nvPr/>
        </p:nvSpPr>
        <p:spPr bwMode="ltGray">
          <a:xfrm>
            <a:off x="4229322" y="1657372"/>
            <a:ext cx="281990" cy="190499"/>
          </a:xfrm>
          <a:custGeom>
            <a:avLst/>
            <a:gdLst/>
            <a:ahLst/>
            <a:cxnLst>
              <a:cxn ang="0">
                <a:pos x="16" y="48"/>
              </a:cxn>
              <a:cxn ang="0">
                <a:pos x="6" y="44"/>
              </a:cxn>
              <a:cxn ang="0">
                <a:pos x="2" y="38"/>
              </a:cxn>
              <a:cxn ang="0">
                <a:pos x="2" y="32"/>
              </a:cxn>
              <a:cxn ang="0">
                <a:pos x="10" y="32"/>
              </a:cxn>
              <a:cxn ang="0">
                <a:pos x="10" y="24"/>
              </a:cxn>
              <a:cxn ang="0">
                <a:pos x="4" y="16"/>
              </a:cxn>
              <a:cxn ang="0">
                <a:pos x="2" y="8"/>
              </a:cxn>
              <a:cxn ang="0">
                <a:pos x="14" y="2"/>
              </a:cxn>
              <a:cxn ang="0">
                <a:pos x="36" y="0"/>
              </a:cxn>
              <a:cxn ang="0">
                <a:pos x="52" y="2"/>
              </a:cxn>
              <a:cxn ang="0">
                <a:pos x="60" y="14"/>
              </a:cxn>
              <a:cxn ang="0">
                <a:pos x="68" y="16"/>
              </a:cxn>
              <a:cxn ang="0">
                <a:pos x="84" y="2"/>
              </a:cxn>
              <a:cxn ang="0">
                <a:pos x="106" y="12"/>
              </a:cxn>
              <a:cxn ang="0">
                <a:pos x="122" y="22"/>
              </a:cxn>
              <a:cxn ang="0">
                <a:pos x="138" y="30"/>
              </a:cxn>
              <a:cxn ang="0">
                <a:pos x="152" y="38"/>
              </a:cxn>
              <a:cxn ang="0">
                <a:pos x="162" y="46"/>
              </a:cxn>
              <a:cxn ang="0">
                <a:pos x="172" y="60"/>
              </a:cxn>
              <a:cxn ang="0">
                <a:pos x="182" y="70"/>
              </a:cxn>
              <a:cxn ang="0">
                <a:pos x="166" y="80"/>
              </a:cxn>
              <a:cxn ang="0">
                <a:pos x="154" y="80"/>
              </a:cxn>
              <a:cxn ang="0">
                <a:pos x="142" y="78"/>
              </a:cxn>
              <a:cxn ang="0">
                <a:pos x="132" y="74"/>
              </a:cxn>
              <a:cxn ang="0">
                <a:pos x="138" y="62"/>
              </a:cxn>
              <a:cxn ang="0">
                <a:pos x="128" y="46"/>
              </a:cxn>
              <a:cxn ang="0">
                <a:pos x="116" y="42"/>
              </a:cxn>
              <a:cxn ang="0">
                <a:pos x="108" y="54"/>
              </a:cxn>
              <a:cxn ang="0">
                <a:pos x="102" y="68"/>
              </a:cxn>
              <a:cxn ang="0">
                <a:pos x="94" y="80"/>
              </a:cxn>
              <a:cxn ang="0">
                <a:pos x="88" y="98"/>
              </a:cxn>
              <a:cxn ang="0">
                <a:pos x="76" y="104"/>
              </a:cxn>
              <a:cxn ang="0">
                <a:pos x="56" y="86"/>
              </a:cxn>
              <a:cxn ang="0">
                <a:pos x="46" y="76"/>
              </a:cxn>
              <a:cxn ang="0">
                <a:pos x="42" y="64"/>
              </a:cxn>
              <a:cxn ang="0">
                <a:pos x="40" y="52"/>
              </a:cxn>
              <a:cxn ang="0">
                <a:pos x="28" y="46"/>
              </a:cxn>
            </a:cxnLst>
            <a:rect l="0" t="0" r="r" b="b"/>
            <a:pathLst>
              <a:path w="183" h="105">
                <a:moveTo>
                  <a:pt x="18" y="42"/>
                </a:moveTo>
                <a:lnTo>
                  <a:pt x="16" y="48"/>
                </a:lnTo>
                <a:lnTo>
                  <a:pt x="16" y="54"/>
                </a:lnTo>
                <a:lnTo>
                  <a:pt x="6" y="44"/>
                </a:lnTo>
                <a:lnTo>
                  <a:pt x="4" y="42"/>
                </a:lnTo>
                <a:lnTo>
                  <a:pt x="2" y="38"/>
                </a:lnTo>
                <a:lnTo>
                  <a:pt x="0" y="34"/>
                </a:lnTo>
                <a:lnTo>
                  <a:pt x="2" y="32"/>
                </a:lnTo>
                <a:lnTo>
                  <a:pt x="6" y="32"/>
                </a:lnTo>
                <a:lnTo>
                  <a:pt x="10" y="32"/>
                </a:lnTo>
                <a:lnTo>
                  <a:pt x="12" y="30"/>
                </a:lnTo>
                <a:lnTo>
                  <a:pt x="10" y="24"/>
                </a:lnTo>
                <a:lnTo>
                  <a:pt x="6" y="20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8" y="4"/>
                </a:lnTo>
                <a:lnTo>
                  <a:pt x="14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52" y="2"/>
                </a:lnTo>
                <a:lnTo>
                  <a:pt x="56" y="8"/>
                </a:lnTo>
                <a:lnTo>
                  <a:pt x="60" y="14"/>
                </a:lnTo>
                <a:lnTo>
                  <a:pt x="62" y="18"/>
                </a:lnTo>
                <a:lnTo>
                  <a:pt x="68" y="16"/>
                </a:lnTo>
                <a:lnTo>
                  <a:pt x="68" y="6"/>
                </a:lnTo>
                <a:lnTo>
                  <a:pt x="84" y="2"/>
                </a:lnTo>
                <a:lnTo>
                  <a:pt x="96" y="6"/>
                </a:lnTo>
                <a:lnTo>
                  <a:pt x="106" y="12"/>
                </a:lnTo>
                <a:lnTo>
                  <a:pt x="116" y="18"/>
                </a:lnTo>
                <a:lnTo>
                  <a:pt x="122" y="22"/>
                </a:lnTo>
                <a:lnTo>
                  <a:pt x="128" y="24"/>
                </a:lnTo>
                <a:lnTo>
                  <a:pt x="138" y="30"/>
                </a:lnTo>
                <a:lnTo>
                  <a:pt x="146" y="34"/>
                </a:lnTo>
                <a:lnTo>
                  <a:pt x="152" y="38"/>
                </a:lnTo>
                <a:lnTo>
                  <a:pt x="156" y="44"/>
                </a:lnTo>
                <a:lnTo>
                  <a:pt x="162" y="46"/>
                </a:lnTo>
                <a:lnTo>
                  <a:pt x="166" y="54"/>
                </a:lnTo>
                <a:lnTo>
                  <a:pt x="172" y="60"/>
                </a:lnTo>
                <a:lnTo>
                  <a:pt x="182" y="62"/>
                </a:lnTo>
                <a:lnTo>
                  <a:pt x="182" y="70"/>
                </a:lnTo>
                <a:lnTo>
                  <a:pt x="176" y="74"/>
                </a:lnTo>
                <a:lnTo>
                  <a:pt x="166" y="80"/>
                </a:lnTo>
                <a:lnTo>
                  <a:pt x="160" y="82"/>
                </a:lnTo>
                <a:lnTo>
                  <a:pt x="154" y="80"/>
                </a:lnTo>
                <a:lnTo>
                  <a:pt x="150" y="76"/>
                </a:lnTo>
                <a:lnTo>
                  <a:pt x="142" y="78"/>
                </a:lnTo>
                <a:lnTo>
                  <a:pt x="136" y="78"/>
                </a:lnTo>
                <a:lnTo>
                  <a:pt x="132" y="74"/>
                </a:lnTo>
                <a:lnTo>
                  <a:pt x="134" y="68"/>
                </a:lnTo>
                <a:lnTo>
                  <a:pt x="138" y="62"/>
                </a:lnTo>
                <a:lnTo>
                  <a:pt x="134" y="54"/>
                </a:lnTo>
                <a:lnTo>
                  <a:pt x="128" y="46"/>
                </a:lnTo>
                <a:lnTo>
                  <a:pt x="122" y="42"/>
                </a:lnTo>
                <a:lnTo>
                  <a:pt x="116" y="42"/>
                </a:lnTo>
                <a:lnTo>
                  <a:pt x="110" y="48"/>
                </a:lnTo>
                <a:lnTo>
                  <a:pt x="108" y="54"/>
                </a:lnTo>
                <a:lnTo>
                  <a:pt x="104" y="62"/>
                </a:lnTo>
                <a:lnTo>
                  <a:pt x="102" y="68"/>
                </a:lnTo>
                <a:lnTo>
                  <a:pt x="98" y="76"/>
                </a:lnTo>
                <a:lnTo>
                  <a:pt x="94" y="80"/>
                </a:lnTo>
                <a:lnTo>
                  <a:pt x="90" y="88"/>
                </a:lnTo>
                <a:lnTo>
                  <a:pt x="88" y="98"/>
                </a:lnTo>
                <a:lnTo>
                  <a:pt x="84" y="104"/>
                </a:lnTo>
                <a:lnTo>
                  <a:pt x="76" y="104"/>
                </a:lnTo>
                <a:lnTo>
                  <a:pt x="64" y="88"/>
                </a:lnTo>
                <a:lnTo>
                  <a:pt x="56" y="86"/>
                </a:lnTo>
                <a:lnTo>
                  <a:pt x="50" y="80"/>
                </a:lnTo>
                <a:lnTo>
                  <a:pt x="46" y="76"/>
                </a:lnTo>
                <a:lnTo>
                  <a:pt x="42" y="70"/>
                </a:lnTo>
                <a:lnTo>
                  <a:pt x="42" y="64"/>
                </a:lnTo>
                <a:lnTo>
                  <a:pt x="44" y="56"/>
                </a:lnTo>
                <a:lnTo>
                  <a:pt x="40" y="52"/>
                </a:lnTo>
                <a:lnTo>
                  <a:pt x="34" y="50"/>
                </a:lnTo>
                <a:lnTo>
                  <a:pt x="28" y="46"/>
                </a:lnTo>
                <a:lnTo>
                  <a:pt x="18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4" name="Freeform 132"/>
          <p:cNvSpPr>
            <a:spLocks/>
          </p:cNvSpPr>
          <p:nvPr/>
        </p:nvSpPr>
        <p:spPr bwMode="ltGray">
          <a:xfrm>
            <a:off x="4368768" y="1614509"/>
            <a:ext cx="189026" cy="8890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30" y="0"/>
              </a:cxn>
              <a:cxn ang="0">
                <a:pos x="36" y="2"/>
              </a:cxn>
              <a:cxn ang="0">
                <a:pos x="50" y="12"/>
              </a:cxn>
              <a:cxn ang="0">
                <a:pos x="56" y="12"/>
              </a:cxn>
              <a:cxn ang="0">
                <a:pos x="62" y="8"/>
              </a:cxn>
              <a:cxn ang="0">
                <a:pos x="66" y="6"/>
              </a:cxn>
              <a:cxn ang="0">
                <a:pos x="72" y="8"/>
              </a:cxn>
              <a:cxn ang="0">
                <a:pos x="80" y="8"/>
              </a:cxn>
              <a:cxn ang="0">
                <a:pos x="88" y="6"/>
              </a:cxn>
              <a:cxn ang="0">
                <a:pos x="110" y="8"/>
              </a:cxn>
              <a:cxn ang="0">
                <a:pos x="122" y="18"/>
              </a:cxn>
              <a:cxn ang="0">
                <a:pos x="98" y="38"/>
              </a:cxn>
              <a:cxn ang="0">
                <a:pos x="86" y="40"/>
              </a:cxn>
              <a:cxn ang="0">
                <a:pos x="82" y="46"/>
              </a:cxn>
              <a:cxn ang="0">
                <a:pos x="72" y="48"/>
              </a:cxn>
              <a:cxn ang="0">
                <a:pos x="64" y="46"/>
              </a:cxn>
              <a:cxn ang="0">
                <a:pos x="48" y="40"/>
              </a:cxn>
              <a:cxn ang="0">
                <a:pos x="38" y="38"/>
              </a:cxn>
              <a:cxn ang="0">
                <a:pos x="6" y="22"/>
              </a:cxn>
              <a:cxn ang="0">
                <a:pos x="0" y="14"/>
              </a:cxn>
              <a:cxn ang="0">
                <a:pos x="0" y="8"/>
              </a:cxn>
              <a:cxn ang="0">
                <a:pos x="2" y="6"/>
              </a:cxn>
              <a:cxn ang="0">
                <a:pos x="14" y="8"/>
              </a:cxn>
              <a:cxn ang="0">
                <a:pos x="24" y="10"/>
              </a:cxn>
              <a:cxn ang="0">
                <a:pos x="24" y="4"/>
              </a:cxn>
            </a:cxnLst>
            <a:rect l="0" t="0" r="r" b="b"/>
            <a:pathLst>
              <a:path w="123" h="49">
                <a:moveTo>
                  <a:pt x="24" y="4"/>
                </a:moveTo>
                <a:lnTo>
                  <a:pt x="30" y="0"/>
                </a:lnTo>
                <a:lnTo>
                  <a:pt x="36" y="2"/>
                </a:lnTo>
                <a:lnTo>
                  <a:pt x="50" y="12"/>
                </a:lnTo>
                <a:lnTo>
                  <a:pt x="56" y="12"/>
                </a:lnTo>
                <a:lnTo>
                  <a:pt x="62" y="8"/>
                </a:lnTo>
                <a:lnTo>
                  <a:pt x="66" y="6"/>
                </a:lnTo>
                <a:lnTo>
                  <a:pt x="72" y="8"/>
                </a:lnTo>
                <a:lnTo>
                  <a:pt x="80" y="8"/>
                </a:lnTo>
                <a:lnTo>
                  <a:pt x="88" y="6"/>
                </a:lnTo>
                <a:lnTo>
                  <a:pt x="110" y="8"/>
                </a:lnTo>
                <a:lnTo>
                  <a:pt x="122" y="18"/>
                </a:lnTo>
                <a:lnTo>
                  <a:pt x="98" y="38"/>
                </a:lnTo>
                <a:lnTo>
                  <a:pt x="86" y="40"/>
                </a:lnTo>
                <a:lnTo>
                  <a:pt x="82" y="46"/>
                </a:lnTo>
                <a:lnTo>
                  <a:pt x="72" y="48"/>
                </a:lnTo>
                <a:lnTo>
                  <a:pt x="64" y="46"/>
                </a:lnTo>
                <a:lnTo>
                  <a:pt x="48" y="40"/>
                </a:lnTo>
                <a:lnTo>
                  <a:pt x="38" y="38"/>
                </a:lnTo>
                <a:lnTo>
                  <a:pt x="6" y="22"/>
                </a:lnTo>
                <a:lnTo>
                  <a:pt x="0" y="14"/>
                </a:lnTo>
                <a:lnTo>
                  <a:pt x="0" y="8"/>
                </a:lnTo>
                <a:lnTo>
                  <a:pt x="2" y="6"/>
                </a:lnTo>
                <a:lnTo>
                  <a:pt x="14" y="8"/>
                </a:lnTo>
                <a:lnTo>
                  <a:pt x="24" y="10"/>
                </a:lnTo>
                <a:lnTo>
                  <a:pt x="2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5" name="Freeform 133"/>
          <p:cNvSpPr>
            <a:spLocks/>
          </p:cNvSpPr>
          <p:nvPr/>
        </p:nvSpPr>
        <p:spPr bwMode="ltGray">
          <a:xfrm>
            <a:off x="4904858" y="1584348"/>
            <a:ext cx="137897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0" y="10"/>
              </a:cxn>
              <a:cxn ang="0">
                <a:pos x="26" y="2"/>
              </a:cxn>
              <a:cxn ang="0">
                <a:pos x="34" y="6"/>
              </a:cxn>
              <a:cxn ang="0">
                <a:pos x="44" y="8"/>
              </a:cxn>
              <a:cxn ang="0">
                <a:pos x="52" y="8"/>
              </a:cxn>
              <a:cxn ang="0">
                <a:pos x="62" y="2"/>
              </a:cxn>
              <a:cxn ang="0">
                <a:pos x="64" y="0"/>
              </a:cxn>
              <a:cxn ang="0">
                <a:pos x="78" y="6"/>
              </a:cxn>
              <a:cxn ang="0">
                <a:pos x="88" y="8"/>
              </a:cxn>
              <a:cxn ang="0">
                <a:pos x="88" y="16"/>
              </a:cxn>
              <a:cxn ang="0">
                <a:pos x="78" y="18"/>
              </a:cxn>
              <a:cxn ang="0">
                <a:pos x="70" y="20"/>
              </a:cxn>
              <a:cxn ang="0">
                <a:pos x="60" y="22"/>
              </a:cxn>
              <a:cxn ang="0">
                <a:pos x="54" y="26"/>
              </a:cxn>
              <a:cxn ang="0">
                <a:pos x="48" y="32"/>
              </a:cxn>
              <a:cxn ang="0">
                <a:pos x="40" y="34"/>
              </a:cxn>
              <a:cxn ang="0">
                <a:pos x="30" y="32"/>
              </a:cxn>
              <a:cxn ang="0">
                <a:pos x="22" y="24"/>
              </a:cxn>
              <a:cxn ang="0">
                <a:pos x="14" y="20"/>
              </a:cxn>
              <a:cxn ang="0">
                <a:pos x="4" y="18"/>
              </a:cxn>
              <a:cxn ang="0">
                <a:pos x="0" y="12"/>
              </a:cxn>
            </a:cxnLst>
            <a:rect l="0" t="0" r="r" b="b"/>
            <a:pathLst>
              <a:path w="89" h="35">
                <a:moveTo>
                  <a:pt x="0" y="12"/>
                </a:moveTo>
                <a:lnTo>
                  <a:pt x="10" y="10"/>
                </a:lnTo>
                <a:lnTo>
                  <a:pt x="26" y="2"/>
                </a:lnTo>
                <a:lnTo>
                  <a:pt x="34" y="6"/>
                </a:lnTo>
                <a:lnTo>
                  <a:pt x="44" y="8"/>
                </a:lnTo>
                <a:lnTo>
                  <a:pt x="52" y="8"/>
                </a:lnTo>
                <a:lnTo>
                  <a:pt x="62" y="2"/>
                </a:lnTo>
                <a:lnTo>
                  <a:pt x="64" y="0"/>
                </a:lnTo>
                <a:lnTo>
                  <a:pt x="78" y="6"/>
                </a:lnTo>
                <a:lnTo>
                  <a:pt x="88" y="8"/>
                </a:lnTo>
                <a:lnTo>
                  <a:pt x="88" y="16"/>
                </a:lnTo>
                <a:lnTo>
                  <a:pt x="78" y="18"/>
                </a:lnTo>
                <a:lnTo>
                  <a:pt x="70" y="20"/>
                </a:lnTo>
                <a:lnTo>
                  <a:pt x="60" y="22"/>
                </a:lnTo>
                <a:lnTo>
                  <a:pt x="54" y="26"/>
                </a:lnTo>
                <a:lnTo>
                  <a:pt x="48" y="32"/>
                </a:lnTo>
                <a:lnTo>
                  <a:pt x="40" y="34"/>
                </a:lnTo>
                <a:lnTo>
                  <a:pt x="30" y="32"/>
                </a:lnTo>
                <a:lnTo>
                  <a:pt x="22" y="24"/>
                </a:lnTo>
                <a:lnTo>
                  <a:pt x="14" y="20"/>
                </a:lnTo>
                <a:lnTo>
                  <a:pt x="4" y="1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6" name="Freeform 134"/>
          <p:cNvSpPr>
            <a:spLocks/>
          </p:cNvSpPr>
          <p:nvPr/>
        </p:nvSpPr>
        <p:spPr bwMode="ltGray">
          <a:xfrm>
            <a:off x="5048952" y="1530373"/>
            <a:ext cx="263397" cy="134936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6" y="50"/>
              </a:cxn>
              <a:cxn ang="0">
                <a:pos x="30" y="26"/>
              </a:cxn>
              <a:cxn ang="0">
                <a:pos x="36" y="24"/>
              </a:cxn>
              <a:cxn ang="0">
                <a:pos x="42" y="20"/>
              </a:cxn>
              <a:cxn ang="0">
                <a:pos x="50" y="14"/>
              </a:cxn>
              <a:cxn ang="0">
                <a:pos x="58" y="12"/>
              </a:cxn>
              <a:cxn ang="0">
                <a:pos x="68" y="12"/>
              </a:cxn>
              <a:cxn ang="0">
                <a:pos x="70" y="4"/>
              </a:cxn>
              <a:cxn ang="0">
                <a:pos x="76" y="0"/>
              </a:cxn>
              <a:cxn ang="0">
                <a:pos x="80" y="2"/>
              </a:cxn>
              <a:cxn ang="0">
                <a:pos x="82" y="10"/>
              </a:cxn>
              <a:cxn ang="0">
                <a:pos x="78" y="18"/>
              </a:cxn>
              <a:cxn ang="0">
                <a:pos x="72" y="24"/>
              </a:cxn>
              <a:cxn ang="0">
                <a:pos x="66" y="30"/>
              </a:cxn>
              <a:cxn ang="0">
                <a:pos x="74" y="34"/>
              </a:cxn>
              <a:cxn ang="0">
                <a:pos x="84" y="34"/>
              </a:cxn>
              <a:cxn ang="0">
                <a:pos x="92" y="34"/>
              </a:cxn>
              <a:cxn ang="0">
                <a:pos x="98" y="28"/>
              </a:cxn>
              <a:cxn ang="0">
                <a:pos x="106" y="24"/>
              </a:cxn>
              <a:cxn ang="0">
                <a:pos x="114" y="24"/>
              </a:cxn>
              <a:cxn ang="0">
                <a:pos x="118" y="32"/>
              </a:cxn>
              <a:cxn ang="0">
                <a:pos x="130" y="34"/>
              </a:cxn>
              <a:cxn ang="0">
                <a:pos x="138" y="32"/>
              </a:cxn>
              <a:cxn ang="0">
                <a:pos x="164" y="22"/>
              </a:cxn>
              <a:cxn ang="0">
                <a:pos x="170" y="30"/>
              </a:cxn>
              <a:cxn ang="0">
                <a:pos x="166" y="40"/>
              </a:cxn>
              <a:cxn ang="0">
                <a:pos x="156" y="44"/>
              </a:cxn>
              <a:cxn ang="0">
                <a:pos x="146" y="44"/>
              </a:cxn>
              <a:cxn ang="0">
                <a:pos x="138" y="44"/>
              </a:cxn>
              <a:cxn ang="0">
                <a:pos x="132" y="46"/>
              </a:cxn>
              <a:cxn ang="0">
                <a:pos x="128" y="52"/>
              </a:cxn>
              <a:cxn ang="0">
                <a:pos x="122" y="54"/>
              </a:cxn>
              <a:cxn ang="0">
                <a:pos x="112" y="54"/>
              </a:cxn>
              <a:cxn ang="0">
                <a:pos x="106" y="56"/>
              </a:cxn>
              <a:cxn ang="0">
                <a:pos x="100" y="60"/>
              </a:cxn>
              <a:cxn ang="0">
                <a:pos x="100" y="68"/>
              </a:cxn>
              <a:cxn ang="0">
                <a:pos x="96" y="74"/>
              </a:cxn>
              <a:cxn ang="0">
                <a:pos x="88" y="70"/>
              </a:cxn>
              <a:cxn ang="0">
                <a:pos x="82" y="62"/>
              </a:cxn>
              <a:cxn ang="0">
                <a:pos x="72" y="64"/>
              </a:cxn>
              <a:cxn ang="0">
                <a:pos x="60" y="62"/>
              </a:cxn>
              <a:cxn ang="0">
                <a:pos x="52" y="62"/>
              </a:cxn>
              <a:cxn ang="0">
                <a:pos x="46" y="58"/>
              </a:cxn>
              <a:cxn ang="0">
                <a:pos x="46" y="50"/>
              </a:cxn>
              <a:cxn ang="0">
                <a:pos x="44" y="44"/>
              </a:cxn>
              <a:cxn ang="0">
                <a:pos x="38" y="42"/>
              </a:cxn>
              <a:cxn ang="0">
                <a:pos x="32" y="44"/>
              </a:cxn>
              <a:cxn ang="0">
                <a:pos x="28" y="50"/>
              </a:cxn>
              <a:cxn ang="0">
                <a:pos x="22" y="56"/>
              </a:cxn>
              <a:cxn ang="0">
                <a:pos x="18" y="62"/>
              </a:cxn>
              <a:cxn ang="0">
                <a:pos x="10" y="62"/>
              </a:cxn>
              <a:cxn ang="0">
                <a:pos x="2" y="62"/>
              </a:cxn>
              <a:cxn ang="0">
                <a:pos x="0" y="56"/>
              </a:cxn>
            </a:cxnLst>
            <a:rect l="0" t="0" r="r" b="b"/>
            <a:pathLst>
              <a:path w="171" h="75">
                <a:moveTo>
                  <a:pt x="0" y="56"/>
                </a:moveTo>
                <a:lnTo>
                  <a:pt x="6" y="50"/>
                </a:lnTo>
                <a:lnTo>
                  <a:pt x="30" y="26"/>
                </a:lnTo>
                <a:lnTo>
                  <a:pt x="36" y="24"/>
                </a:lnTo>
                <a:lnTo>
                  <a:pt x="42" y="20"/>
                </a:lnTo>
                <a:lnTo>
                  <a:pt x="50" y="14"/>
                </a:lnTo>
                <a:lnTo>
                  <a:pt x="58" y="12"/>
                </a:lnTo>
                <a:lnTo>
                  <a:pt x="68" y="12"/>
                </a:lnTo>
                <a:lnTo>
                  <a:pt x="70" y="4"/>
                </a:lnTo>
                <a:lnTo>
                  <a:pt x="76" y="0"/>
                </a:lnTo>
                <a:lnTo>
                  <a:pt x="80" y="2"/>
                </a:lnTo>
                <a:lnTo>
                  <a:pt x="82" y="10"/>
                </a:lnTo>
                <a:lnTo>
                  <a:pt x="78" y="18"/>
                </a:lnTo>
                <a:lnTo>
                  <a:pt x="72" y="24"/>
                </a:lnTo>
                <a:lnTo>
                  <a:pt x="66" y="30"/>
                </a:lnTo>
                <a:lnTo>
                  <a:pt x="74" y="34"/>
                </a:lnTo>
                <a:lnTo>
                  <a:pt x="84" y="34"/>
                </a:lnTo>
                <a:lnTo>
                  <a:pt x="92" y="34"/>
                </a:lnTo>
                <a:lnTo>
                  <a:pt x="98" y="28"/>
                </a:lnTo>
                <a:lnTo>
                  <a:pt x="106" y="24"/>
                </a:lnTo>
                <a:lnTo>
                  <a:pt x="114" y="24"/>
                </a:lnTo>
                <a:lnTo>
                  <a:pt x="118" y="32"/>
                </a:lnTo>
                <a:lnTo>
                  <a:pt x="130" y="34"/>
                </a:lnTo>
                <a:lnTo>
                  <a:pt x="138" y="32"/>
                </a:lnTo>
                <a:lnTo>
                  <a:pt x="164" y="22"/>
                </a:lnTo>
                <a:lnTo>
                  <a:pt x="170" y="30"/>
                </a:lnTo>
                <a:lnTo>
                  <a:pt x="166" y="40"/>
                </a:lnTo>
                <a:lnTo>
                  <a:pt x="156" y="44"/>
                </a:lnTo>
                <a:lnTo>
                  <a:pt x="146" y="44"/>
                </a:lnTo>
                <a:lnTo>
                  <a:pt x="138" y="44"/>
                </a:lnTo>
                <a:lnTo>
                  <a:pt x="132" y="46"/>
                </a:lnTo>
                <a:lnTo>
                  <a:pt x="128" y="52"/>
                </a:lnTo>
                <a:lnTo>
                  <a:pt x="122" y="54"/>
                </a:lnTo>
                <a:lnTo>
                  <a:pt x="112" y="54"/>
                </a:lnTo>
                <a:lnTo>
                  <a:pt x="106" y="56"/>
                </a:lnTo>
                <a:lnTo>
                  <a:pt x="100" y="60"/>
                </a:lnTo>
                <a:lnTo>
                  <a:pt x="100" y="68"/>
                </a:lnTo>
                <a:lnTo>
                  <a:pt x="96" y="74"/>
                </a:lnTo>
                <a:lnTo>
                  <a:pt x="88" y="70"/>
                </a:lnTo>
                <a:lnTo>
                  <a:pt x="82" y="62"/>
                </a:lnTo>
                <a:lnTo>
                  <a:pt x="72" y="64"/>
                </a:lnTo>
                <a:lnTo>
                  <a:pt x="60" y="62"/>
                </a:lnTo>
                <a:lnTo>
                  <a:pt x="52" y="62"/>
                </a:lnTo>
                <a:lnTo>
                  <a:pt x="46" y="58"/>
                </a:lnTo>
                <a:lnTo>
                  <a:pt x="46" y="50"/>
                </a:lnTo>
                <a:lnTo>
                  <a:pt x="44" y="44"/>
                </a:lnTo>
                <a:lnTo>
                  <a:pt x="38" y="42"/>
                </a:lnTo>
                <a:lnTo>
                  <a:pt x="32" y="44"/>
                </a:lnTo>
                <a:lnTo>
                  <a:pt x="28" y="50"/>
                </a:lnTo>
                <a:lnTo>
                  <a:pt x="22" y="56"/>
                </a:lnTo>
                <a:lnTo>
                  <a:pt x="18" y="62"/>
                </a:lnTo>
                <a:lnTo>
                  <a:pt x="10" y="62"/>
                </a:lnTo>
                <a:lnTo>
                  <a:pt x="2" y="62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7" name="Freeform 135"/>
          <p:cNvSpPr>
            <a:spLocks/>
          </p:cNvSpPr>
          <p:nvPr/>
        </p:nvSpPr>
        <p:spPr bwMode="ltGray">
          <a:xfrm>
            <a:off x="5092335" y="1801834"/>
            <a:ext cx="331570" cy="347662"/>
          </a:xfrm>
          <a:custGeom>
            <a:avLst/>
            <a:gdLst/>
            <a:ahLst/>
            <a:cxnLst>
              <a:cxn ang="0">
                <a:pos x="136" y="24"/>
              </a:cxn>
              <a:cxn ang="0">
                <a:pos x="146" y="24"/>
              </a:cxn>
              <a:cxn ang="0">
                <a:pos x="178" y="6"/>
              </a:cxn>
              <a:cxn ang="0">
                <a:pos x="188" y="4"/>
              </a:cxn>
              <a:cxn ang="0">
                <a:pos x="198" y="0"/>
              </a:cxn>
              <a:cxn ang="0">
                <a:pos x="208" y="2"/>
              </a:cxn>
              <a:cxn ang="0">
                <a:pos x="214" y="8"/>
              </a:cxn>
              <a:cxn ang="0">
                <a:pos x="214" y="16"/>
              </a:cxn>
              <a:cxn ang="0">
                <a:pos x="212" y="22"/>
              </a:cxn>
              <a:cxn ang="0">
                <a:pos x="204" y="26"/>
              </a:cxn>
              <a:cxn ang="0">
                <a:pos x="194" y="28"/>
              </a:cxn>
              <a:cxn ang="0">
                <a:pos x="184" y="32"/>
              </a:cxn>
              <a:cxn ang="0">
                <a:pos x="172" y="36"/>
              </a:cxn>
              <a:cxn ang="0">
                <a:pos x="158" y="36"/>
              </a:cxn>
              <a:cxn ang="0">
                <a:pos x="148" y="42"/>
              </a:cxn>
              <a:cxn ang="0">
                <a:pos x="116" y="60"/>
              </a:cxn>
              <a:cxn ang="0">
                <a:pos x="112" y="64"/>
              </a:cxn>
              <a:cxn ang="0">
                <a:pos x="108" y="72"/>
              </a:cxn>
              <a:cxn ang="0">
                <a:pos x="100" y="74"/>
              </a:cxn>
              <a:cxn ang="0">
                <a:pos x="92" y="78"/>
              </a:cxn>
              <a:cxn ang="0">
                <a:pos x="86" y="86"/>
              </a:cxn>
              <a:cxn ang="0">
                <a:pos x="78" y="98"/>
              </a:cxn>
              <a:cxn ang="0">
                <a:pos x="70" y="108"/>
              </a:cxn>
              <a:cxn ang="0">
                <a:pos x="60" y="120"/>
              </a:cxn>
              <a:cxn ang="0">
                <a:pos x="58" y="132"/>
              </a:cxn>
              <a:cxn ang="0">
                <a:pos x="56" y="144"/>
              </a:cxn>
              <a:cxn ang="0">
                <a:pos x="60" y="162"/>
              </a:cxn>
              <a:cxn ang="0">
                <a:pos x="70" y="172"/>
              </a:cxn>
              <a:cxn ang="0">
                <a:pos x="80" y="178"/>
              </a:cxn>
              <a:cxn ang="0">
                <a:pos x="78" y="186"/>
              </a:cxn>
              <a:cxn ang="0">
                <a:pos x="68" y="188"/>
              </a:cxn>
              <a:cxn ang="0">
                <a:pos x="56" y="188"/>
              </a:cxn>
              <a:cxn ang="0">
                <a:pos x="46" y="190"/>
              </a:cxn>
              <a:cxn ang="0">
                <a:pos x="34" y="186"/>
              </a:cxn>
              <a:cxn ang="0">
                <a:pos x="26" y="180"/>
              </a:cxn>
              <a:cxn ang="0">
                <a:pos x="26" y="170"/>
              </a:cxn>
              <a:cxn ang="0">
                <a:pos x="24" y="162"/>
              </a:cxn>
              <a:cxn ang="0">
                <a:pos x="16" y="162"/>
              </a:cxn>
              <a:cxn ang="0">
                <a:pos x="6" y="162"/>
              </a:cxn>
              <a:cxn ang="0">
                <a:pos x="2" y="154"/>
              </a:cxn>
              <a:cxn ang="0">
                <a:pos x="0" y="140"/>
              </a:cxn>
              <a:cxn ang="0">
                <a:pos x="8" y="132"/>
              </a:cxn>
              <a:cxn ang="0">
                <a:pos x="12" y="122"/>
              </a:cxn>
              <a:cxn ang="0">
                <a:pos x="14" y="112"/>
              </a:cxn>
              <a:cxn ang="0">
                <a:pos x="22" y="106"/>
              </a:cxn>
              <a:cxn ang="0">
                <a:pos x="22" y="100"/>
              </a:cxn>
              <a:cxn ang="0">
                <a:pos x="36" y="80"/>
              </a:cxn>
              <a:cxn ang="0">
                <a:pos x="40" y="68"/>
              </a:cxn>
              <a:cxn ang="0">
                <a:pos x="42" y="58"/>
              </a:cxn>
              <a:cxn ang="0">
                <a:pos x="48" y="56"/>
              </a:cxn>
              <a:cxn ang="0">
                <a:pos x="58" y="58"/>
              </a:cxn>
              <a:cxn ang="0">
                <a:pos x="66" y="50"/>
              </a:cxn>
              <a:cxn ang="0">
                <a:pos x="80" y="38"/>
              </a:cxn>
              <a:cxn ang="0">
                <a:pos x="102" y="28"/>
              </a:cxn>
              <a:cxn ang="0">
                <a:pos x="112" y="24"/>
              </a:cxn>
              <a:cxn ang="0">
                <a:pos x="128" y="24"/>
              </a:cxn>
              <a:cxn ang="0">
                <a:pos x="136" y="24"/>
              </a:cxn>
            </a:cxnLst>
            <a:rect l="0" t="0" r="r" b="b"/>
            <a:pathLst>
              <a:path w="215" h="191">
                <a:moveTo>
                  <a:pt x="136" y="24"/>
                </a:moveTo>
                <a:lnTo>
                  <a:pt x="146" y="24"/>
                </a:lnTo>
                <a:lnTo>
                  <a:pt x="178" y="6"/>
                </a:lnTo>
                <a:lnTo>
                  <a:pt x="188" y="4"/>
                </a:lnTo>
                <a:lnTo>
                  <a:pt x="198" y="0"/>
                </a:lnTo>
                <a:lnTo>
                  <a:pt x="208" y="2"/>
                </a:lnTo>
                <a:lnTo>
                  <a:pt x="214" y="8"/>
                </a:lnTo>
                <a:lnTo>
                  <a:pt x="214" y="16"/>
                </a:lnTo>
                <a:lnTo>
                  <a:pt x="212" y="22"/>
                </a:lnTo>
                <a:lnTo>
                  <a:pt x="204" y="26"/>
                </a:lnTo>
                <a:lnTo>
                  <a:pt x="194" y="28"/>
                </a:lnTo>
                <a:lnTo>
                  <a:pt x="184" y="32"/>
                </a:lnTo>
                <a:lnTo>
                  <a:pt x="172" y="36"/>
                </a:lnTo>
                <a:lnTo>
                  <a:pt x="158" y="36"/>
                </a:lnTo>
                <a:lnTo>
                  <a:pt x="148" y="42"/>
                </a:lnTo>
                <a:lnTo>
                  <a:pt x="116" y="60"/>
                </a:lnTo>
                <a:lnTo>
                  <a:pt x="112" y="64"/>
                </a:lnTo>
                <a:lnTo>
                  <a:pt x="108" y="72"/>
                </a:lnTo>
                <a:lnTo>
                  <a:pt x="100" y="74"/>
                </a:lnTo>
                <a:lnTo>
                  <a:pt x="92" y="78"/>
                </a:lnTo>
                <a:lnTo>
                  <a:pt x="86" y="86"/>
                </a:lnTo>
                <a:lnTo>
                  <a:pt x="78" y="98"/>
                </a:lnTo>
                <a:lnTo>
                  <a:pt x="70" y="108"/>
                </a:lnTo>
                <a:lnTo>
                  <a:pt x="60" y="120"/>
                </a:lnTo>
                <a:lnTo>
                  <a:pt x="58" y="132"/>
                </a:lnTo>
                <a:lnTo>
                  <a:pt x="56" y="144"/>
                </a:lnTo>
                <a:lnTo>
                  <a:pt x="60" y="162"/>
                </a:lnTo>
                <a:lnTo>
                  <a:pt x="70" y="172"/>
                </a:lnTo>
                <a:lnTo>
                  <a:pt x="80" y="178"/>
                </a:lnTo>
                <a:lnTo>
                  <a:pt x="78" y="186"/>
                </a:lnTo>
                <a:lnTo>
                  <a:pt x="68" y="188"/>
                </a:lnTo>
                <a:lnTo>
                  <a:pt x="56" y="188"/>
                </a:lnTo>
                <a:lnTo>
                  <a:pt x="46" y="190"/>
                </a:lnTo>
                <a:lnTo>
                  <a:pt x="34" y="186"/>
                </a:lnTo>
                <a:lnTo>
                  <a:pt x="26" y="180"/>
                </a:lnTo>
                <a:lnTo>
                  <a:pt x="26" y="170"/>
                </a:lnTo>
                <a:lnTo>
                  <a:pt x="24" y="162"/>
                </a:lnTo>
                <a:lnTo>
                  <a:pt x="16" y="162"/>
                </a:lnTo>
                <a:lnTo>
                  <a:pt x="6" y="162"/>
                </a:lnTo>
                <a:lnTo>
                  <a:pt x="2" y="154"/>
                </a:lnTo>
                <a:lnTo>
                  <a:pt x="0" y="140"/>
                </a:lnTo>
                <a:lnTo>
                  <a:pt x="8" y="132"/>
                </a:lnTo>
                <a:lnTo>
                  <a:pt x="12" y="122"/>
                </a:lnTo>
                <a:lnTo>
                  <a:pt x="14" y="112"/>
                </a:lnTo>
                <a:lnTo>
                  <a:pt x="22" y="106"/>
                </a:lnTo>
                <a:lnTo>
                  <a:pt x="22" y="100"/>
                </a:lnTo>
                <a:lnTo>
                  <a:pt x="36" y="80"/>
                </a:lnTo>
                <a:lnTo>
                  <a:pt x="40" y="68"/>
                </a:lnTo>
                <a:lnTo>
                  <a:pt x="42" y="58"/>
                </a:lnTo>
                <a:lnTo>
                  <a:pt x="48" y="56"/>
                </a:lnTo>
                <a:lnTo>
                  <a:pt x="58" y="58"/>
                </a:lnTo>
                <a:lnTo>
                  <a:pt x="66" y="50"/>
                </a:lnTo>
                <a:lnTo>
                  <a:pt x="80" y="38"/>
                </a:lnTo>
                <a:lnTo>
                  <a:pt x="102" y="28"/>
                </a:lnTo>
                <a:lnTo>
                  <a:pt x="112" y="24"/>
                </a:lnTo>
                <a:lnTo>
                  <a:pt x="128" y="24"/>
                </a:lnTo>
                <a:lnTo>
                  <a:pt x="136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8" name="Freeform 136"/>
          <p:cNvSpPr>
            <a:spLocks/>
          </p:cNvSpPr>
          <p:nvPr/>
        </p:nvSpPr>
        <p:spPr bwMode="ltGray">
          <a:xfrm>
            <a:off x="5829847" y="1558948"/>
            <a:ext cx="196773" cy="158749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" y="30"/>
              </a:cxn>
              <a:cxn ang="0">
                <a:pos x="24" y="12"/>
              </a:cxn>
              <a:cxn ang="0">
                <a:pos x="42" y="8"/>
              </a:cxn>
              <a:cxn ang="0">
                <a:pos x="48" y="4"/>
              </a:cxn>
              <a:cxn ang="0">
                <a:pos x="54" y="0"/>
              </a:cxn>
              <a:cxn ang="0">
                <a:pos x="60" y="4"/>
              </a:cxn>
              <a:cxn ang="0">
                <a:pos x="66" y="12"/>
              </a:cxn>
              <a:cxn ang="0">
                <a:pos x="74" y="12"/>
              </a:cxn>
              <a:cxn ang="0">
                <a:pos x="80" y="12"/>
              </a:cxn>
              <a:cxn ang="0">
                <a:pos x="84" y="18"/>
              </a:cxn>
              <a:cxn ang="0">
                <a:pos x="86" y="28"/>
              </a:cxn>
              <a:cxn ang="0">
                <a:pos x="90" y="34"/>
              </a:cxn>
              <a:cxn ang="0">
                <a:pos x="98" y="38"/>
              </a:cxn>
              <a:cxn ang="0">
                <a:pos x="104" y="36"/>
              </a:cxn>
              <a:cxn ang="0">
                <a:pos x="112" y="36"/>
              </a:cxn>
              <a:cxn ang="0">
                <a:pos x="116" y="40"/>
              </a:cxn>
              <a:cxn ang="0">
                <a:pos x="120" y="48"/>
              </a:cxn>
              <a:cxn ang="0">
                <a:pos x="122" y="56"/>
              </a:cxn>
              <a:cxn ang="0">
                <a:pos x="124" y="68"/>
              </a:cxn>
              <a:cxn ang="0">
                <a:pos x="126" y="72"/>
              </a:cxn>
              <a:cxn ang="0">
                <a:pos x="126" y="80"/>
              </a:cxn>
              <a:cxn ang="0">
                <a:pos x="120" y="84"/>
              </a:cxn>
              <a:cxn ang="0">
                <a:pos x="112" y="86"/>
              </a:cxn>
              <a:cxn ang="0">
                <a:pos x="102" y="86"/>
              </a:cxn>
              <a:cxn ang="0">
                <a:pos x="76" y="74"/>
              </a:cxn>
              <a:cxn ang="0">
                <a:pos x="70" y="72"/>
              </a:cxn>
              <a:cxn ang="0">
                <a:pos x="62" y="72"/>
              </a:cxn>
              <a:cxn ang="0">
                <a:pos x="52" y="72"/>
              </a:cxn>
              <a:cxn ang="0">
                <a:pos x="46" y="64"/>
              </a:cxn>
              <a:cxn ang="0">
                <a:pos x="36" y="60"/>
              </a:cxn>
              <a:cxn ang="0">
                <a:pos x="30" y="58"/>
              </a:cxn>
              <a:cxn ang="0">
                <a:pos x="22" y="56"/>
              </a:cxn>
              <a:cxn ang="0">
                <a:pos x="14" y="52"/>
              </a:cxn>
              <a:cxn ang="0">
                <a:pos x="12" y="50"/>
              </a:cxn>
              <a:cxn ang="0">
                <a:pos x="0" y="40"/>
              </a:cxn>
            </a:cxnLst>
            <a:rect l="0" t="0" r="r" b="b"/>
            <a:pathLst>
              <a:path w="127" h="87">
                <a:moveTo>
                  <a:pt x="0" y="40"/>
                </a:moveTo>
                <a:lnTo>
                  <a:pt x="6" y="30"/>
                </a:lnTo>
                <a:lnTo>
                  <a:pt x="24" y="12"/>
                </a:lnTo>
                <a:lnTo>
                  <a:pt x="42" y="8"/>
                </a:lnTo>
                <a:lnTo>
                  <a:pt x="48" y="4"/>
                </a:lnTo>
                <a:lnTo>
                  <a:pt x="54" y="0"/>
                </a:lnTo>
                <a:lnTo>
                  <a:pt x="60" y="4"/>
                </a:lnTo>
                <a:lnTo>
                  <a:pt x="66" y="12"/>
                </a:lnTo>
                <a:lnTo>
                  <a:pt x="74" y="12"/>
                </a:lnTo>
                <a:lnTo>
                  <a:pt x="80" y="12"/>
                </a:lnTo>
                <a:lnTo>
                  <a:pt x="84" y="18"/>
                </a:lnTo>
                <a:lnTo>
                  <a:pt x="86" y="28"/>
                </a:lnTo>
                <a:lnTo>
                  <a:pt x="90" y="34"/>
                </a:lnTo>
                <a:lnTo>
                  <a:pt x="98" y="38"/>
                </a:lnTo>
                <a:lnTo>
                  <a:pt x="104" y="36"/>
                </a:lnTo>
                <a:lnTo>
                  <a:pt x="112" y="36"/>
                </a:lnTo>
                <a:lnTo>
                  <a:pt x="116" y="40"/>
                </a:lnTo>
                <a:lnTo>
                  <a:pt x="120" y="48"/>
                </a:lnTo>
                <a:lnTo>
                  <a:pt x="122" y="56"/>
                </a:lnTo>
                <a:lnTo>
                  <a:pt x="124" y="68"/>
                </a:lnTo>
                <a:lnTo>
                  <a:pt x="126" y="72"/>
                </a:lnTo>
                <a:lnTo>
                  <a:pt x="126" y="80"/>
                </a:lnTo>
                <a:lnTo>
                  <a:pt x="120" y="84"/>
                </a:lnTo>
                <a:lnTo>
                  <a:pt x="112" y="86"/>
                </a:lnTo>
                <a:lnTo>
                  <a:pt x="102" y="86"/>
                </a:lnTo>
                <a:lnTo>
                  <a:pt x="76" y="74"/>
                </a:lnTo>
                <a:lnTo>
                  <a:pt x="70" y="72"/>
                </a:lnTo>
                <a:lnTo>
                  <a:pt x="62" y="72"/>
                </a:lnTo>
                <a:lnTo>
                  <a:pt x="52" y="72"/>
                </a:lnTo>
                <a:lnTo>
                  <a:pt x="46" y="64"/>
                </a:lnTo>
                <a:lnTo>
                  <a:pt x="36" y="60"/>
                </a:lnTo>
                <a:lnTo>
                  <a:pt x="30" y="58"/>
                </a:lnTo>
                <a:lnTo>
                  <a:pt x="22" y="56"/>
                </a:lnTo>
                <a:lnTo>
                  <a:pt x="14" y="52"/>
                </a:lnTo>
                <a:lnTo>
                  <a:pt x="12" y="50"/>
                </a:lnTo>
                <a:lnTo>
                  <a:pt x="0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9" name="Freeform 137"/>
          <p:cNvSpPr>
            <a:spLocks/>
          </p:cNvSpPr>
          <p:nvPr/>
        </p:nvSpPr>
        <p:spPr bwMode="ltGray">
          <a:xfrm>
            <a:off x="6031268" y="1663722"/>
            <a:ext cx="105359" cy="9048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" y="34"/>
              </a:cxn>
              <a:cxn ang="0">
                <a:pos x="20" y="10"/>
              </a:cxn>
              <a:cxn ang="0">
                <a:pos x="26" y="2"/>
              </a:cxn>
              <a:cxn ang="0">
                <a:pos x="28" y="0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4" y="14"/>
              </a:cxn>
              <a:cxn ang="0">
                <a:pos x="52" y="14"/>
              </a:cxn>
              <a:cxn ang="0">
                <a:pos x="60" y="14"/>
              </a:cxn>
              <a:cxn ang="0">
                <a:pos x="68" y="20"/>
              </a:cxn>
              <a:cxn ang="0">
                <a:pos x="68" y="26"/>
              </a:cxn>
              <a:cxn ang="0">
                <a:pos x="64" y="34"/>
              </a:cxn>
              <a:cxn ang="0">
                <a:pos x="54" y="38"/>
              </a:cxn>
              <a:cxn ang="0">
                <a:pos x="44" y="40"/>
              </a:cxn>
              <a:cxn ang="0">
                <a:pos x="34" y="42"/>
              </a:cxn>
              <a:cxn ang="0">
                <a:pos x="18" y="44"/>
              </a:cxn>
              <a:cxn ang="0">
                <a:pos x="8" y="48"/>
              </a:cxn>
              <a:cxn ang="0">
                <a:pos x="0" y="48"/>
              </a:cxn>
            </a:cxnLst>
            <a:rect l="0" t="0" r="r" b="b"/>
            <a:pathLst>
              <a:path w="69" h="49">
                <a:moveTo>
                  <a:pt x="0" y="48"/>
                </a:moveTo>
                <a:lnTo>
                  <a:pt x="2" y="34"/>
                </a:lnTo>
                <a:lnTo>
                  <a:pt x="20" y="10"/>
                </a:lnTo>
                <a:lnTo>
                  <a:pt x="26" y="2"/>
                </a:lnTo>
                <a:lnTo>
                  <a:pt x="28" y="0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4" y="14"/>
                </a:lnTo>
                <a:lnTo>
                  <a:pt x="52" y="14"/>
                </a:lnTo>
                <a:lnTo>
                  <a:pt x="60" y="14"/>
                </a:lnTo>
                <a:lnTo>
                  <a:pt x="68" y="20"/>
                </a:lnTo>
                <a:lnTo>
                  <a:pt x="68" y="26"/>
                </a:lnTo>
                <a:lnTo>
                  <a:pt x="64" y="34"/>
                </a:lnTo>
                <a:lnTo>
                  <a:pt x="54" y="38"/>
                </a:lnTo>
                <a:lnTo>
                  <a:pt x="44" y="40"/>
                </a:lnTo>
                <a:lnTo>
                  <a:pt x="34" y="42"/>
                </a:lnTo>
                <a:lnTo>
                  <a:pt x="18" y="44"/>
                </a:lnTo>
                <a:lnTo>
                  <a:pt x="8" y="48"/>
                </a:lnTo>
                <a:lnTo>
                  <a:pt x="0" y="4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0" name="Freeform 138"/>
          <p:cNvSpPr>
            <a:spLocks/>
          </p:cNvSpPr>
          <p:nvPr/>
        </p:nvSpPr>
        <p:spPr bwMode="ltGray">
          <a:xfrm>
            <a:off x="6826107" y="1835171"/>
            <a:ext cx="171983" cy="88900"/>
          </a:xfrm>
          <a:custGeom>
            <a:avLst/>
            <a:gdLst/>
            <a:ahLst/>
            <a:cxnLst>
              <a:cxn ang="0">
                <a:pos x="2" y="24"/>
              </a:cxn>
              <a:cxn ang="0">
                <a:pos x="0" y="18"/>
              </a:cxn>
              <a:cxn ang="0">
                <a:pos x="12" y="4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8" y="0"/>
              </a:cxn>
              <a:cxn ang="0">
                <a:pos x="30" y="0"/>
              </a:cxn>
              <a:cxn ang="0">
                <a:pos x="34" y="4"/>
              </a:cxn>
              <a:cxn ang="0">
                <a:pos x="36" y="6"/>
              </a:cxn>
              <a:cxn ang="0">
                <a:pos x="38" y="8"/>
              </a:cxn>
              <a:cxn ang="0">
                <a:pos x="40" y="10"/>
              </a:cxn>
              <a:cxn ang="0">
                <a:pos x="46" y="12"/>
              </a:cxn>
              <a:cxn ang="0">
                <a:pos x="46" y="8"/>
              </a:cxn>
              <a:cxn ang="0">
                <a:pos x="48" y="4"/>
              </a:cxn>
              <a:cxn ang="0">
                <a:pos x="52" y="0"/>
              </a:cxn>
              <a:cxn ang="0">
                <a:pos x="56" y="0"/>
              </a:cxn>
              <a:cxn ang="0">
                <a:pos x="64" y="0"/>
              </a:cxn>
              <a:cxn ang="0">
                <a:pos x="64" y="6"/>
              </a:cxn>
              <a:cxn ang="0">
                <a:pos x="68" y="8"/>
              </a:cxn>
              <a:cxn ang="0">
                <a:pos x="74" y="8"/>
              </a:cxn>
              <a:cxn ang="0">
                <a:pos x="78" y="6"/>
              </a:cxn>
              <a:cxn ang="0">
                <a:pos x="86" y="4"/>
              </a:cxn>
              <a:cxn ang="0">
                <a:pos x="90" y="6"/>
              </a:cxn>
              <a:cxn ang="0">
                <a:pos x="92" y="10"/>
              </a:cxn>
              <a:cxn ang="0">
                <a:pos x="98" y="12"/>
              </a:cxn>
              <a:cxn ang="0">
                <a:pos x="104" y="12"/>
              </a:cxn>
              <a:cxn ang="0">
                <a:pos x="108" y="16"/>
              </a:cxn>
              <a:cxn ang="0">
                <a:pos x="110" y="24"/>
              </a:cxn>
              <a:cxn ang="0">
                <a:pos x="102" y="36"/>
              </a:cxn>
              <a:cxn ang="0">
                <a:pos x="86" y="44"/>
              </a:cxn>
              <a:cxn ang="0">
                <a:pos x="82" y="42"/>
              </a:cxn>
              <a:cxn ang="0">
                <a:pos x="78" y="38"/>
              </a:cxn>
              <a:cxn ang="0">
                <a:pos x="76" y="38"/>
              </a:cxn>
              <a:cxn ang="0">
                <a:pos x="72" y="38"/>
              </a:cxn>
              <a:cxn ang="0">
                <a:pos x="68" y="38"/>
              </a:cxn>
              <a:cxn ang="0">
                <a:pos x="64" y="38"/>
              </a:cxn>
              <a:cxn ang="0">
                <a:pos x="62" y="40"/>
              </a:cxn>
              <a:cxn ang="0">
                <a:pos x="60" y="40"/>
              </a:cxn>
              <a:cxn ang="0">
                <a:pos x="56" y="42"/>
              </a:cxn>
              <a:cxn ang="0">
                <a:pos x="52" y="44"/>
              </a:cxn>
              <a:cxn ang="0">
                <a:pos x="48" y="46"/>
              </a:cxn>
              <a:cxn ang="0">
                <a:pos x="40" y="48"/>
              </a:cxn>
              <a:cxn ang="0">
                <a:pos x="32" y="46"/>
              </a:cxn>
              <a:cxn ang="0">
                <a:pos x="26" y="44"/>
              </a:cxn>
              <a:cxn ang="0">
                <a:pos x="18" y="40"/>
              </a:cxn>
              <a:cxn ang="0">
                <a:pos x="14" y="34"/>
              </a:cxn>
              <a:cxn ang="0">
                <a:pos x="6" y="32"/>
              </a:cxn>
              <a:cxn ang="0">
                <a:pos x="4" y="30"/>
              </a:cxn>
              <a:cxn ang="0">
                <a:pos x="2" y="24"/>
              </a:cxn>
            </a:cxnLst>
            <a:rect l="0" t="0" r="r" b="b"/>
            <a:pathLst>
              <a:path w="111" h="49">
                <a:moveTo>
                  <a:pt x="2" y="24"/>
                </a:moveTo>
                <a:lnTo>
                  <a:pt x="0" y="18"/>
                </a:lnTo>
                <a:lnTo>
                  <a:pt x="12" y="4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8" y="0"/>
                </a:lnTo>
                <a:lnTo>
                  <a:pt x="30" y="0"/>
                </a:lnTo>
                <a:lnTo>
                  <a:pt x="34" y="4"/>
                </a:lnTo>
                <a:lnTo>
                  <a:pt x="36" y="6"/>
                </a:lnTo>
                <a:lnTo>
                  <a:pt x="38" y="8"/>
                </a:lnTo>
                <a:lnTo>
                  <a:pt x="40" y="10"/>
                </a:lnTo>
                <a:lnTo>
                  <a:pt x="46" y="12"/>
                </a:lnTo>
                <a:lnTo>
                  <a:pt x="46" y="8"/>
                </a:lnTo>
                <a:lnTo>
                  <a:pt x="48" y="4"/>
                </a:lnTo>
                <a:lnTo>
                  <a:pt x="52" y="0"/>
                </a:lnTo>
                <a:lnTo>
                  <a:pt x="56" y="0"/>
                </a:lnTo>
                <a:lnTo>
                  <a:pt x="64" y="0"/>
                </a:lnTo>
                <a:lnTo>
                  <a:pt x="64" y="6"/>
                </a:lnTo>
                <a:lnTo>
                  <a:pt x="68" y="8"/>
                </a:lnTo>
                <a:lnTo>
                  <a:pt x="74" y="8"/>
                </a:lnTo>
                <a:lnTo>
                  <a:pt x="78" y="6"/>
                </a:lnTo>
                <a:lnTo>
                  <a:pt x="86" y="4"/>
                </a:lnTo>
                <a:lnTo>
                  <a:pt x="90" y="6"/>
                </a:lnTo>
                <a:lnTo>
                  <a:pt x="92" y="10"/>
                </a:lnTo>
                <a:lnTo>
                  <a:pt x="98" y="12"/>
                </a:lnTo>
                <a:lnTo>
                  <a:pt x="104" y="12"/>
                </a:lnTo>
                <a:lnTo>
                  <a:pt x="108" y="16"/>
                </a:lnTo>
                <a:lnTo>
                  <a:pt x="110" y="24"/>
                </a:lnTo>
                <a:lnTo>
                  <a:pt x="102" y="36"/>
                </a:lnTo>
                <a:lnTo>
                  <a:pt x="86" y="44"/>
                </a:lnTo>
                <a:lnTo>
                  <a:pt x="82" y="42"/>
                </a:lnTo>
                <a:lnTo>
                  <a:pt x="78" y="38"/>
                </a:lnTo>
                <a:lnTo>
                  <a:pt x="76" y="38"/>
                </a:lnTo>
                <a:lnTo>
                  <a:pt x="72" y="38"/>
                </a:lnTo>
                <a:lnTo>
                  <a:pt x="68" y="38"/>
                </a:lnTo>
                <a:lnTo>
                  <a:pt x="64" y="38"/>
                </a:lnTo>
                <a:lnTo>
                  <a:pt x="62" y="40"/>
                </a:lnTo>
                <a:lnTo>
                  <a:pt x="60" y="40"/>
                </a:lnTo>
                <a:lnTo>
                  <a:pt x="56" y="42"/>
                </a:lnTo>
                <a:lnTo>
                  <a:pt x="52" y="44"/>
                </a:lnTo>
                <a:lnTo>
                  <a:pt x="48" y="46"/>
                </a:lnTo>
                <a:lnTo>
                  <a:pt x="40" y="48"/>
                </a:lnTo>
                <a:lnTo>
                  <a:pt x="32" y="46"/>
                </a:lnTo>
                <a:lnTo>
                  <a:pt x="26" y="44"/>
                </a:lnTo>
                <a:lnTo>
                  <a:pt x="18" y="40"/>
                </a:lnTo>
                <a:lnTo>
                  <a:pt x="14" y="34"/>
                </a:lnTo>
                <a:lnTo>
                  <a:pt x="6" y="32"/>
                </a:lnTo>
                <a:lnTo>
                  <a:pt x="4" y="30"/>
                </a:lnTo>
                <a:lnTo>
                  <a:pt x="2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1" name="Freeform 139"/>
          <p:cNvSpPr>
            <a:spLocks/>
          </p:cNvSpPr>
          <p:nvPr/>
        </p:nvSpPr>
        <p:spPr bwMode="ltGray">
          <a:xfrm>
            <a:off x="7018231" y="1866921"/>
            <a:ext cx="106909" cy="508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40" y="6"/>
              </a:cxn>
              <a:cxn ang="0">
                <a:pos x="44" y="4"/>
              </a:cxn>
              <a:cxn ang="0">
                <a:pos x="50" y="2"/>
              </a:cxn>
              <a:cxn ang="0">
                <a:pos x="54" y="2"/>
              </a:cxn>
              <a:cxn ang="0">
                <a:pos x="56" y="6"/>
              </a:cxn>
              <a:cxn ang="0">
                <a:pos x="64" y="8"/>
              </a:cxn>
              <a:cxn ang="0">
                <a:pos x="68" y="12"/>
              </a:cxn>
              <a:cxn ang="0">
                <a:pos x="68" y="16"/>
              </a:cxn>
              <a:cxn ang="0">
                <a:pos x="62" y="22"/>
              </a:cxn>
              <a:cxn ang="0">
                <a:pos x="54" y="24"/>
              </a:cxn>
              <a:cxn ang="0">
                <a:pos x="48" y="26"/>
              </a:cxn>
              <a:cxn ang="0">
                <a:pos x="40" y="26"/>
              </a:cxn>
              <a:cxn ang="0">
                <a:pos x="28" y="24"/>
              </a:cxn>
              <a:cxn ang="0">
                <a:pos x="20" y="18"/>
              </a:cxn>
              <a:cxn ang="0">
                <a:pos x="8" y="12"/>
              </a:cxn>
              <a:cxn ang="0">
                <a:pos x="0" y="4"/>
              </a:cxn>
            </a:cxnLst>
            <a:rect l="0" t="0" r="r" b="b"/>
            <a:pathLst>
              <a:path w="69" h="27">
                <a:moveTo>
                  <a:pt x="0" y="4"/>
                </a:moveTo>
                <a:lnTo>
                  <a:pt x="4" y="0"/>
                </a:lnTo>
                <a:lnTo>
                  <a:pt x="40" y="6"/>
                </a:lnTo>
                <a:lnTo>
                  <a:pt x="44" y="4"/>
                </a:lnTo>
                <a:lnTo>
                  <a:pt x="50" y="2"/>
                </a:lnTo>
                <a:lnTo>
                  <a:pt x="54" y="2"/>
                </a:lnTo>
                <a:lnTo>
                  <a:pt x="56" y="6"/>
                </a:lnTo>
                <a:lnTo>
                  <a:pt x="64" y="8"/>
                </a:lnTo>
                <a:lnTo>
                  <a:pt x="68" y="12"/>
                </a:lnTo>
                <a:lnTo>
                  <a:pt x="68" y="16"/>
                </a:lnTo>
                <a:lnTo>
                  <a:pt x="62" y="22"/>
                </a:lnTo>
                <a:lnTo>
                  <a:pt x="54" y="24"/>
                </a:lnTo>
                <a:lnTo>
                  <a:pt x="48" y="26"/>
                </a:lnTo>
                <a:lnTo>
                  <a:pt x="40" y="26"/>
                </a:lnTo>
                <a:lnTo>
                  <a:pt x="28" y="24"/>
                </a:lnTo>
                <a:lnTo>
                  <a:pt x="20" y="18"/>
                </a:lnTo>
                <a:lnTo>
                  <a:pt x="8" y="12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2" name="Freeform 140"/>
          <p:cNvSpPr>
            <a:spLocks/>
          </p:cNvSpPr>
          <p:nvPr/>
        </p:nvSpPr>
        <p:spPr bwMode="ltGray">
          <a:xfrm>
            <a:off x="6923719" y="1928833"/>
            <a:ext cx="77470" cy="57150"/>
          </a:xfrm>
          <a:custGeom>
            <a:avLst/>
            <a:gdLst/>
            <a:ahLst/>
            <a:cxnLst>
              <a:cxn ang="0">
                <a:pos x="50" y="30"/>
              </a:cxn>
              <a:cxn ang="0">
                <a:pos x="0" y="30"/>
              </a:cxn>
              <a:cxn ang="0">
                <a:pos x="0" y="6"/>
              </a:cxn>
              <a:cxn ang="0">
                <a:pos x="2" y="0"/>
              </a:cxn>
              <a:cxn ang="0">
                <a:pos x="8" y="2"/>
              </a:cxn>
              <a:cxn ang="0">
                <a:pos x="14" y="8"/>
              </a:cxn>
              <a:cxn ang="0">
                <a:pos x="22" y="12"/>
              </a:cxn>
              <a:cxn ang="0">
                <a:pos x="32" y="14"/>
              </a:cxn>
              <a:cxn ang="0">
                <a:pos x="42" y="20"/>
              </a:cxn>
              <a:cxn ang="0">
                <a:pos x="50" y="30"/>
              </a:cxn>
            </a:cxnLst>
            <a:rect l="0" t="0" r="r" b="b"/>
            <a:pathLst>
              <a:path w="51" h="31">
                <a:moveTo>
                  <a:pt x="50" y="30"/>
                </a:moveTo>
                <a:lnTo>
                  <a:pt x="0" y="30"/>
                </a:lnTo>
                <a:lnTo>
                  <a:pt x="0" y="6"/>
                </a:lnTo>
                <a:lnTo>
                  <a:pt x="2" y="0"/>
                </a:lnTo>
                <a:lnTo>
                  <a:pt x="8" y="2"/>
                </a:lnTo>
                <a:lnTo>
                  <a:pt x="14" y="8"/>
                </a:lnTo>
                <a:lnTo>
                  <a:pt x="22" y="12"/>
                </a:lnTo>
                <a:lnTo>
                  <a:pt x="32" y="14"/>
                </a:lnTo>
                <a:lnTo>
                  <a:pt x="42" y="20"/>
                </a:lnTo>
                <a:lnTo>
                  <a:pt x="5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3" name="Freeform 141"/>
          <p:cNvSpPr>
            <a:spLocks/>
          </p:cNvSpPr>
          <p:nvPr/>
        </p:nvSpPr>
        <p:spPr bwMode="ltGray">
          <a:xfrm>
            <a:off x="7083306" y="4876808"/>
            <a:ext cx="24790" cy="285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4"/>
              </a:cxn>
              <a:cxn ang="0">
                <a:pos x="10" y="14"/>
              </a:cxn>
              <a:cxn ang="0">
                <a:pos x="16" y="0"/>
              </a:cxn>
              <a:cxn ang="0">
                <a:pos x="4" y="2"/>
              </a:cxn>
              <a:cxn ang="0">
                <a:pos x="0" y="4"/>
              </a:cxn>
              <a:cxn ang="0">
                <a:pos x="0" y="10"/>
              </a:cxn>
            </a:cxnLst>
            <a:rect l="0" t="0" r="r" b="b"/>
            <a:pathLst>
              <a:path w="17" h="15">
                <a:moveTo>
                  <a:pt x="0" y="10"/>
                </a:moveTo>
                <a:lnTo>
                  <a:pt x="6" y="14"/>
                </a:lnTo>
                <a:lnTo>
                  <a:pt x="10" y="14"/>
                </a:lnTo>
                <a:lnTo>
                  <a:pt x="16" y="0"/>
                </a:lnTo>
                <a:lnTo>
                  <a:pt x="4" y="2"/>
                </a:lnTo>
                <a:lnTo>
                  <a:pt x="0" y="4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4" name="Freeform 142"/>
          <p:cNvSpPr>
            <a:spLocks/>
          </p:cNvSpPr>
          <p:nvPr/>
        </p:nvSpPr>
        <p:spPr bwMode="ltGray">
          <a:xfrm>
            <a:off x="7166973" y="4826009"/>
            <a:ext cx="23241" cy="2063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8"/>
              </a:cxn>
              <a:cxn ang="0">
                <a:pos x="8" y="10"/>
              </a:cxn>
              <a:cxn ang="0">
                <a:pos x="14" y="4"/>
              </a:cxn>
              <a:cxn ang="0">
                <a:pos x="8" y="0"/>
              </a:cxn>
            </a:cxnLst>
            <a:rect l="0" t="0" r="r" b="b"/>
            <a:pathLst>
              <a:path w="15" h="11">
                <a:moveTo>
                  <a:pt x="8" y="0"/>
                </a:moveTo>
                <a:lnTo>
                  <a:pt x="0" y="4"/>
                </a:lnTo>
                <a:lnTo>
                  <a:pt x="2" y="8"/>
                </a:lnTo>
                <a:lnTo>
                  <a:pt x="8" y="10"/>
                </a:lnTo>
                <a:lnTo>
                  <a:pt x="14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5" name="Freeform 143"/>
          <p:cNvSpPr>
            <a:spLocks/>
          </p:cNvSpPr>
          <p:nvPr/>
        </p:nvSpPr>
        <p:spPr bwMode="ltGray">
          <a:xfrm>
            <a:off x="4694140" y="3335352"/>
            <a:ext cx="494257" cy="263524"/>
          </a:xfrm>
          <a:custGeom>
            <a:avLst/>
            <a:gdLst/>
            <a:ahLst/>
            <a:cxnLst>
              <a:cxn ang="0">
                <a:pos x="296" y="68"/>
              </a:cxn>
              <a:cxn ang="0">
                <a:pos x="298" y="58"/>
              </a:cxn>
              <a:cxn ang="0">
                <a:pos x="282" y="48"/>
              </a:cxn>
              <a:cxn ang="0">
                <a:pos x="268" y="32"/>
              </a:cxn>
              <a:cxn ang="0">
                <a:pos x="248" y="32"/>
              </a:cxn>
              <a:cxn ang="0">
                <a:pos x="224" y="44"/>
              </a:cxn>
              <a:cxn ang="0">
                <a:pos x="210" y="38"/>
              </a:cxn>
              <a:cxn ang="0">
                <a:pos x="200" y="42"/>
              </a:cxn>
              <a:cxn ang="0">
                <a:pos x="164" y="30"/>
              </a:cxn>
              <a:cxn ang="0">
                <a:pos x="152" y="22"/>
              </a:cxn>
              <a:cxn ang="0">
                <a:pos x="148" y="14"/>
              </a:cxn>
              <a:cxn ang="0">
                <a:pos x="122" y="10"/>
              </a:cxn>
              <a:cxn ang="0">
                <a:pos x="104" y="16"/>
              </a:cxn>
              <a:cxn ang="0">
                <a:pos x="86" y="28"/>
              </a:cxn>
              <a:cxn ang="0">
                <a:pos x="52" y="22"/>
              </a:cxn>
              <a:cxn ang="0">
                <a:pos x="34" y="4"/>
              </a:cxn>
              <a:cxn ang="0">
                <a:pos x="22" y="0"/>
              </a:cxn>
              <a:cxn ang="0">
                <a:pos x="12" y="2"/>
              </a:cxn>
              <a:cxn ang="0">
                <a:pos x="14" y="10"/>
              </a:cxn>
              <a:cxn ang="0">
                <a:pos x="10" y="18"/>
              </a:cxn>
              <a:cxn ang="0">
                <a:pos x="12" y="30"/>
              </a:cxn>
              <a:cxn ang="0">
                <a:pos x="28" y="28"/>
              </a:cxn>
              <a:cxn ang="0">
                <a:pos x="50" y="24"/>
              </a:cxn>
              <a:cxn ang="0">
                <a:pos x="52" y="36"/>
              </a:cxn>
              <a:cxn ang="0">
                <a:pos x="32" y="40"/>
              </a:cxn>
              <a:cxn ang="0">
                <a:pos x="26" y="40"/>
              </a:cxn>
              <a:cxn ang="0">
                <a:pos x="16" y="38"/>
              </a:cxn>
              <a:cxn ang="0">
                <a:pos x="4" y="60"/>
              </a:cxn>
              <a:cxn ang="0">
                <a:pos x="10" y="68"/>
              </a:cxn>
              <a:cxn ang="0">
                <a:pos x="16" y="56"/>
              </a:cxn>
              <a:cxn ang="0">
                <a:pos x="14" y="76"/>
              </a:cxn>
              <a:cxn ang="0">
                <a:pos x="0" y="76"/>
              </a:cxn>
              <a:cxn ang="0">
                <a:pos x="16" y="86"/>
              </a:cxn>
              <a:cxn ang="0">
                <a:pos x="22" y="102"/>
              </a:cxn>
              <a:cxn ang="0">
                <a:pos x="18" y="112"/>
              </a:cxn>
              <a:cxn ang="0">
                <a:pos x="32" y="108"/>
              </a:cxn>
              <a:cxn ang="0">
                <a:pos x="40" y="118"/>
              </a:cxn>
              <a:cxn ang="0">
                <a:pos x="54" y="130"/>
              </a:cxn>
              <a:cxn ang="0">
                <a:pos x="72" y="128"/>
              </a:cxn>
              <a:cxn ang="0">
                <a:pos x="88" y="120"/>
              </a:cxn>
              <a:cxn ang="0">
                <a:pos x="106" y="138"/>
              </a:cxn>
              <a:cxn ang="0">
                <a:pos x="142" y="124"/>
              </a:cxn>
              <a:cxn ang="0">
                <a:pos x="160" y="126"/>
              </a:cxn>
              <a:cxn ang="0">
                <a:pos x="238" y="138"/>
              </a:cxn>
              <a:cxn ang="0">
                <a:pos x="318" y="118"/>
              </a:cxn>
              <a:cxn ang="0">
                <a:pos x="302" y="74"/>
              </a:cxn>
            </a:cxnLst>
            <a:rect l="0" t="0" r="r" b="b"/>
            <a:pathLst>
              <a:path w="319" h="145">
                <a:moveTo>
                  <a:pt x="302" y="74"/>
                </a:moveTo>
                <a:lnTo>
                  <a:pt x="296" y="68"/>
                </a:lnTo>
                <a:lnTo>
                  <a:pt x="298" y="62"/>
                </a:lnTo>
                <a:lnTo>
                  <a:pt x="298" y="58"/>
                </a:lnTo>
                <a:lnTo>
                  <a:pt x="284" y="52"/>
                </a:lnTo>
                <a:lnTo>
                  <a:pt x="282" y="48"/>
                </a:lnTo>
                <a:lnTo>
                  <a:pt x="276" y="40"/>
                </a:lnTo>
                <a:lnTo>
                  <a:pt x="268" y="32"/>
                </a:lnTo>
                <a:lnTo>
                  <a:pt x="262" y="34"/>
                </a:lnTo>
                <a:lnTo>
                  <a:pt x="248" y="32"/>
                </a:lnTo>
                <a:lnTo>
                  <a:pt x="238" y="42"/>
                </a:lnTo>
                <a:lnTo>
                  <a:pt x="224" y="44"/>
                </a:lnTo>
                <a:lnTo>
                  <a:pt x="214" y="38"/>
                </a:lnTo>
                <a:lnTo>
                  <a:pt x="210" y="38"/>
                </a:lnTo>
                <a:lnTo>
                  <a:pt x="208" y="40"/>
                </a:lnTo>
                <a:lnTo>
                  <a:pt x="200" y="42"/>
                </a:lnTo>
                <a:lnTo>
                  <a:pt x="180" y="36"/>
                </a:lnTo>
                <a:lnTo>
                  <a:pt x="164" y="30"/>
                </a:lnTo>
                <a:lnTo>
                  <a:pt x="164" y="22"/>
                </a:lnTo>
                <a:lnTo>
                  <a:pt x="152" y="22"/>
                </a:lnTo>
                <a:lnTo>
                  <a:pt x="148" y="20"/>
                </a:lnTo>
                <a:lnTo>
                  <a:pt x="148" y="14"/>
                </a:lnTo>
                <a:lnTo>
                  <a:pt x="140" y="14"/>
                </a:lnTo>
                <a:lnTo>
                  <a:pt x="122" y="10"/>
                </a:lnTo>
                <a:lnTo>
                  <a:pt x="116" y="12"/>
                </a:lnTo>
                <a:lnTo>
                  <a:pt x="104" y="16"/>
                </a:lnTo>
                <a:lnTo>
                  <a:pt x="92" y="24"/>
                </a:lnTo>
                <a:lnTo>
                  <a:pt x="86" y="28"/>
                </a:lnTo>
                <a:lnTo>
                  <a:pt x="74" y="26"/>
                </a:lnTo>
                <a:lnTo>
                  <a:pt x="52" y="22"/>
                </a:lnTo>
                <a:lnTo>
                  <a:pt x="38" y="18"/>
                </a:lnTo>
                <a:lnTo>
                  <a:pt x="34" y="4"/>
                </a:lnTo>
                <a:lnTo>
                  <a:pt x="28" y="2"/>
                </a:lnTo>
                <a:lnTo>
                  <a:pt x="22" y="0"/>
                </a:lnTo>
                <a:lnTo>
                  <a:pt x="16" y="0"/>
                </a:lnTo>
                <a:lnTo>
                  <a:pt x="12" y="2"/>
                </a:lnTo>
                <a:lnTo>
                  <a:pt x="12" y="8"/>
                </a:lnTo>
                <a:lnTo>
                  <a:pt x="14" y="10"/>
                </a:lnTo>
                <a:lnTo>
                  <a:pt x="14" y="14"/>
                </a:lnTo>
                <a:lnTo>
                  <a:pt x="10" y="18"/>
                </a:lnTo>
                <a:lnTo>
                  <a:pt x="8" y="26"/>
                </a:lnTo>
                <a:lnTo>
                  <a:pt x="12" y="30"/>
                </a:lnTo>
                <a:lnTo>
                  <a:pt x="14" y="34"/>
                </a:lnTo>
                <a:lnTo>
                  <a:pt x="28" y="28"/>
                </a:lnTo>
                <a:lnTo>
                  <a:pt x="44" y="26"/>
                </a:lnTo>
                <a:lnTo>
                  <a:pt x="50" y="24"/>
                </a:lnTo>
                <a:lnTo>
                  <a:pt x="58" y="32"/>
                </a:lnTo>
                <a:lnTo>
                  <a:pt x="52" y="36"/>
                </a:lnTo>
                <a:lnTo>
                  <a:pt x="42" y="42"/>
                </a:lnTo>
                <a:lnTo>
                  <a:pt x="32" y="40"/>
                </a:lnTo>
                <a:lnTo>
                  <a:pt x="28" y="34"/>
                </a:lnTo>
                <a:lnTo>
                  <a:pt x="26" y="40"/>
                </a:lnTo>
                <a:lnTo>
                  <a:pt x="22" y="38"/>
                </a:lnTo>
                <a:lnTo>
                  <a:pt x="16" y="38"/>
                </a:lnTo>
                <a:lnTo>
                  <a:pt x="8" y="50"/>
                </a:lnTo>
                <a:lnTo>
                  <a:pt x="4" y="60"/>
                </a:lnTo>
                <a:lnTo>
                  <a:pt x="2" y="64"/>
                </a:lnTo>
                <a:lnTo>
                  <a:pt x="10" y="68"/>
                </a:lnTo>
                <a:lnTo>
                  <a:pt x="8" y="58"/>
                </a:lnTo>
                <a:lnTo>
                  <a:pt x="16" y="56"/>
                </a:lnTo>
                <a:lnTo>
                  <a:pt x="16" y="64"/>
                </a:lnTo>
                <a:lnTo>
                  <a:pt x="14" y="76"/>
                </a:lnTo>
                <a:lnTo>
                  <a:pt x="6" y="74"/>
                </a:lnTo>
                <a:lnTo>
                  <a:pt x="0" y="76"/>
                </a:lnTo>
                <a:lnTo>
                  <a:pt x="6" y="84"/>
                </a:lnTo>
                <a:lnTo>
                  <a:pt x="16" y="86"/>
                </a:lnTo>
                <a:lnTo>
                  <a:pt x="18" y="98"/>
                </a:lnTo>
                <a:lnTo>
                  <a:pt x="22" y="102"/>
                </a:lnTo>
                <a:lnTo>
                  <a:pt x="20" y="108"/>
                </a:lnTo>
                <a:lnTo>
                  <a:pt x="18" y="112"/>
                </a:lnTo>
                <a:lnTo>
                  <a:pt x="24" y="114"/>
                </a:lnTo>
                <a:lnTo>
                  <a:pt x="32" y="108"/>
                </a:lnTo>
                <a:lnTo>
                  <a:pt x="30" y="116"/>
                </a:lnTo>
                <a:lnTo>
                  <a:pt x="40" y="118"/>
                </a:lnTo>
                <a:lnTo>
                  <a:pt x="46" y="122"/>
                </a:lnTo>
                <a:lnTo>
                  <a:pt x="54" y="130"/>
                </a:lnTo>
                <a:lnTo>
                  <a:pt x="62" y="128"/>
                </a:lnTo>
                <a:lnTo>
                  <a:pt x="72" y="128"/>
                </a:lnTo>
                <a:lnTo>
                  <a:pt x="74" y="118"/>
                </a:lnTo>
                <a:lnTo>
                  <a:pt x="88" y="120"/>
                </a:lnTo>
                <a:lnTo>
                  <a:pt x="102" y="130"/>
                </a:lnTo>
                <a:lnTo>
                  <a:pt x="106" y="138"/>
                </a:lnTo>
                <a:lnTo>
                  <a:pt x="130" y="136"/>
                </a:lnTo>
                <a:lnTo>
                  <a:pt x="142" y="124"/>
                </a:lnTo>
                <a:lnTo>
                  <a:pt x="148" y="128"/>
                </a:lnTo>
                <a:lnTo>
                  <a:pt x="160" y="126"/>
                </a:lnTo>
                <a:lnTo>
                  <a:pt x="162" y="134"/>
                </a:lnTo>
                <a:lnTo>
                  <a:pt x="238" y="138"/>
                </a:lnTo>
                <a:lnTo>
                  <a:pt x="288" y="144"/>
                </a:lnTo>
                <a:lnTo>
                  <a:pt x="318" y="118"/>
                </a:lnTo>
                <a:lnTo>
                  <a:pt x="300" y="86"/>
                </a:lnTo>
                <a:lnTo>
                  <a:pt x="302" y="7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6" name="Freeform 144"/>
          <p:cNvSpPr>
            <a:spLocks/>
          </p:cNvSpPr>
          <p:nvPr/>
        </p:nvSpPr>
        <p:spPr bwMode="ltGray">
          <a:xfrm>
            <a:off x="4932747" y="3552839"/>
            <a:ext cx="171983" cy="190499"/>
          </a:xfrm>
          <a:custGeom>
            <a:avLst/>
            <a:gdLst/>
            <a:ahLst/>
            <a:cxnLst>
              <a:cxn ang="0">
                <a:pos x="110" y="12"/>
              </a:cxn>
              <a:cxn ang="0">
                <a:pos x="104" y="2"/>
              </a:cxn>
              <a:cxn ang="0">
                <a:pos x="78" y="2"/>
              </a:cxn>
              <a:cxn ang="0">
                <a:pos x="64" y="4"/>
              </a:cxn>
              <a:cxn ang="0">
                <a:pos x="56" y="0"/>
              </a:cxn>
              <a:cxn ang="0">
                <a:pos x="34" y="0"/>
              </a:cxn>
              <a:cxn ang="0">
                <a:pos x="24" y="4"/>
              </a:cxn>
              <a:cxn ang="0">
                <a:pos x="18" y="4"/>
              </a:cxn>
              <a:cxn ang="0">
                <a:pos x="10" y="10"/>
              </a:cxn>
              <a:cxn ang="0">
                <a:pos x="4" y="16"/>
              </a:cxn>
              <a:cxn ang="0">
                <a:pos x="4" y="26"/>
              </a:cxn>
              <a:cxn ang="0">
                <a:pos x="6" y="38"/>
              </a:cxn>
              <a:cxn ang="0">
                <a:pos x="4" y="54"/>
              </a:cxn>
              <a:cxn ang="0">
                <a:pos x="0" y="74"/>
              </a:cxn>
              <a:cxn ang="0">
                <a:pos x="12" y="104"/>
              </a:cxn>
              <a:cxn ang="0">
                <a:pos x="94" y="64"/>
              </a:cxn>
              <a:cxn ang="0">
                <a:pos x="110" y="12"/>
              </a:cxn>
            </a:cxnLst>
            <a:rect l="0" t="0" r="r" b="b"/>
            <a:pathLst>
              <a:path w="111" h="105">
                <a:moveTo>
                  <a:pt x="110" y="12"/>
                </a:moveTo>
                <a:lnTo>
                  <a:pt x="104" y="2"/>
                </a:lnTo>
                <a:lnTo>
                  <a:pt x="78" y="2"/>
                </a:lnTo>
                <a:lnTo>
                  <a:pt x="64" y="4"/>
                </a:lnTo>
                <a:lnTo>
                  <a:pt x="56" y="0"/>
                </a:lnTo>
                <a:lnTo>
                  <a:pt x="34" y="0"/>
                </a:lnTo>
                <a:lnTo>
                  <a:pt x="24" y="4"/>
                </a:lnTo>
                <a:lnTo>
                  <a:pt x="18" y="4"/>
                </a:lnTo>
                <a:lnTo>
                  <a:pt x="10" y="10"/>
                </a:lnTo>
                <a:lnTo>
                  <a:pt x="4" y="16"/>
                </a:lnTo>
                <a:lnTo>
                  <a:pt x="4" y="26"/>
                </a:lnTo>
                <a:lnTo>
                  <a:pt x="6" y="38"/>
                </a:lnTo>
                <a:lnTo>
                  <a:pt x="4" y="54"/>
                </a:lnTo>
                <a:lnTo>
                  <a:pt x="0" y="74"/>
                </a:lnTo>
                <a:lnTo>
                  <a:pt x="12" y="104"/>
                </a:lnTo>
                <a:lnTo>
                  <a:pt x="94" y="64"/>
                </a:lnTo>
                <a:lnTo>
                  <a:pt x="11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7" name="Freeform 145"/>
          <p:cNvSpPr>
            <a:spLocks/>
          </p:cNvSpPr>
          <p:nvPr/>
        </p:nvSpPr>
        <p:spPr bwMode="ltGray">
          <a:xfrm>
            <a:off x="4866124" y="3690951"/>
            <a:ext cx="80568" cy="190499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30" y="6"/>
              </a:cxn>
              <a:cxn ang="0">
                <a:pos x="28" y="16"/>
              </a:cxn>
              <a:cxn ang="0">
                <a:pos x="18" y="38"/>
              </a:cxn>
              <a:cxn ang="0">
                <a:pos x="16" y="34"/>
              </a:cxn>
              <a:cxn ang="0">
                <a:pos x="8" y="44"/>
              </a:cxn>
              <a:cxn ang="0">
                <a:pos x="0" y="62"/>
              </a:cxn>
              <a:cxn ang="0">
                <a:pos x="10" y="104"/>
              </a:cxn>
              <a:cxn ang="0">
                <a:pos x="52" y="44"/>
              </a:cxn>
              <a:cxn ang="0">
                <a:pos x="48" y="10"/>
              </a:cxn>
              <a:cxn ang="0">
                <a:pos x="40" y="0"/>
              </a:cxn>
              <a:cxn ang="0">
                <a:pos x="36" y="2"/>
              </a:cxn>
            </a:cxnLst>
            <a:rect l="0" t="0" r="r" b="b"/>
            <a:pathLst>
              <a:path w="53" h="105">
                <a:moveTo>
                  <a:pt x="36" y="2"/>
                </a:moveTo>
                <a:lnTo>
                  <a:pt x="30" y="6"/>
                </a:lnTo>
                <a:lnTo>
                  <a:pt x="28" y="16"/>
                </a:lnTo>
                <a:lnTo>
                  <a:pt x="18" y="38"/>
                </a:lnTo>
                <a:lnTo>
                  <a:pt x="16" y="34"/>
                </a:lnTo>
                <a:lnTo>
                  <a:pt x="8" y="44"/>
                </a:lnTo>
                <a:lnTo>
                  <a:pt x="0" y="62"/>
                </a:lnTo>
                <a:lnTo>
                  <a:pt x="10" y="104"/>
                </a:lnTo>
                <a:lnTo>
                  <a:pt x="52" y="44"/>
                </a:lnTo>
                <a:lnTo>
                  <a:pt x="48" y="10"/>
                </a:lnTo>
                <a:lnTo>
                  <a:pt x="40" y="0"/>
                </a:lnTo>
                <a:lnTo>
                  <a:pt x="36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8" name="Freeform 146"/>
          <p:cNvSpPr>
            <a:spLocks/>
          </p:cNvSpPr>
          <p:nvPr/>
        </p:nvSpPr>
        <p:spPr bwMode="ltGray">
          <a:xfrm>
            <a:off x="4917253" y="3643326"/>
            <a:ext cx="41834" cy="6032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4" y="6"/>
              </a:cxn>
              <a:cxn ang="0">
                <a:pos x="26" y="12"/>
              </a:cxn>
              <a:cxn ang="0">
                <a:pos x="16" y="24"/>
              </a:cxn>
              <a:cxn ang="0">
                <a:pos x="10" y="32"/>
              </a:cxn>
              <a:cxn ang="0">
                <a:pos x="0" y="30"/>
              </a:cxn>
              <a:cxn ang="0">
                <a:pos x="8" y="12"/>
              </a:cxn>
              <a:cxn ang="0">
                <a:pos x="12" y="2"/>
              </a:cxn>
            </a:cxnLst>
            <a:rect l="0" t="0" r="r" b="b"/>
            <a:pathLst>
              <a:path w="27" h="33">
                <a:moveTo>
                  <a:pt x="12" y="2"/>
                </a:moveTo>
                <a:lnTo>
                  <a:pt x="18" y="0"/>
                </a:lnTo>
                <a:lnTo>
                  <a:pt x="24" y="6"/>
                </a:lnTo>
                <a:lnTo>
                  <a:pt x="26" y="12"/>
                </a:lnTo>
                <a:lnTo>
                  <a:pt x="16" y="24"/>
                </a:lnTo>
                <a:lnTo>
                  <a:pt x="10" y="32"/>
                </a:lnTo>
                <a:lnTo>
                  <a:pt x="0" y="30"/>
                </a:lnTo>
                <a:lnTo>
                  <a:pt x="8" y="12"/>
                </a:lnTo>
                <a:lnTo>
                  <a:pt x="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9" name="Freeform 147"/>
          <p:cNvSpPr>
            <a:spLocks/>
          </p:cNvSpPr>
          <p:nvPr/>
        </p:nvSpPr>
        <p:spPr bwMode="ltGray">
          <a:xfrm>
            <a:off x="4914154" y="3681426"/>
            <a:ext cx="123952" cy="160337"/>
          </a:xfrm>
          <a:custGeom>
            <a:avLst/>
            <a:gdLst/>
            <a:ahLst/>
            <a:cxnLst>
              <a:cxn ang="0">
                <a:pos x="4" y="84"/>
              </a:cxn>
              <a:cxn ang="0">
                <a:pos x="0" y="78"/>
              </a:cxn>
              <a:cxn ang="0">
                <a:pos x="12" y="48"/>
              </a:cxn>
              <a:cxn ang="0">
                <a:pos x="14" y="26"/>
              </a:cxn>
              <a:cxn ang="0">
                <a:pos x="8" y="18"/>
              </a:cxn>
              <a:cxn ang="0">
                <a:pos x="20" y="0"/>
              </a:cxn>
              <a:cxn ang="0">
                <a:pos x="22" y="14"/>
              </a:cxn>
              <a:cxn ang="0">
                <a:pos x="26" y="26"/>
              </a:cxn>
              <a:cxn ang="0">
                <a:pos x="66" y="8"/>
              </a:cxn>
              <a:cxn ang="0">
                <a:pos x="80" y="46"/>
              </a:cxn>
              <a:cxn ang="0">
                <a:pos x="48" y="84"/>
              </a:cxn>
              <a:cxn ang="0">
                <a:pos x="18" y="88"/>
              </a:cxn>
              <a:cxn ang="0">
                <a:pos x="4" y="84"/>
              </a:cxn>
            </a:cxnLst>
            <a:rect l="0" t="0" r="r" b="b"/>
            <a:pathLst>
              <a:path w="81" h="89">
                <a:moveTo>
                  <a:pt x="4" y="84"/>
                </a:moveTo>
                <a:lnTo>
                  <a:pt x="0" y="78"/>
                </a:lnTo>
                <a:lnTo>
                  <a:pt x="12" y="48"/>
                </a:lnTo>
                <a:lnTo>
                  <a:pt x="14" y="26"/>
                </a:lnTo>
                <a:lnTo>
                  <a:pt x="8" y="18"/>
                </a:lnTo>
                <a:lnTo>
                  <a:pt x="20" y="0"/>
                </a:lnTo>
                <a:lnTo>
                  <a:pt x="22" y="14"/>
                </a:lnTo>
                <a:lnTo>
                  <a:pt x="26" y="26"/>
                </a:lnTo>
                <a:lnTo>
                  <a:pt x="66" y="8"/>
                </a:lnTo>
                <a:lnTo>
                  <a:pt x="80" y="46"/>
                </a:lnTo>
                <a:lnTo>
                  <a:pt x="48" y="84"/>
                </a:lnTo>
                <a:lnTo>
                  <a:pt x="18" y="88"/>
                </a:lnTo>
                <a:lnTo>
                  <a:pt x="4" y="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0" name="Freeform 148"/>
          <p:cNvSpPr>
            <a:spLocks/>
          </p:cNvSpPr>
          <p:nvPr/>
        </p:nvSpPr>
        <p:spPr bwMode="ltGray">
          <a:xfrm>
            <a:off x="5079940" y="4217998"/>
            <a:ext cx="128599" cy="182562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2" y="32"/>
              </a:cxn>
              <a:cxn ang="0">
                <a:pos x="2" y="42"/>
              </a:cxn>
              <a:cxn ang="0">
                <a:pos x="0" y="52"/>
              </a:cxn>
              <a:cxn ang="0">
                <a:pos x="4" y="60"/>
              </a:cxn>
              <a:cxn ang="0">
                <a:pos x="4" y="72"/>
              </a:cxn>
              <a:cxn ang="0">
                <a:pos x="8" y="80"/>
              </a:cxn>
              <a:cxn ang="0">
                <a:pos x="10" y="90"/>
              </a:cxn>
              <a:cxn ang="0">
                <a:pos x="12" y="100"/>
              </a:cxn>
              <a:cxn ang="0">
                <a:pos x="34" y="98"/>
              </a:cxn>
              <a:cxn ang="0">
                <a:pos x="48" y="86"/>
              </a:cxn>
              <a:cxn ang="0">
                <a:pos x="70" y="86"/>
              </a:cxn>
              <a:cxn ang="0">
                <a:pos x="82" y="16"/>
              </a:cxn>
              <a:cxn ang="0">
                <a:pos x="14" y="0"/>
              </a:cxn>
              <a:cxn ang="0">
                <a:pos x="8" y="24"/>
              </a:cxn>
            </a:cxnLst>
            <a:rect l="0" t="0" r="r" b="b"/>
            <a:pathLst>
              <a:path w="83" h="101">
                <a:moveTo>
                  <a:pt x="8" y="24"/>
                </a:moveTo>
                <a:lnTo>
                  <a:pt x="2" y="32"/>
                </a:lnTo>
                <a:lnTo>
                  <a:pt x="2" y="42"/>
                </a:lnTo>
                <a:lnTo>
                  <a:pt x="0" y="52"/>
                </a:lnTo>
                <a:lnTo>
                  <a:pt x="4" y="60"/>
                </a:lnTo>
                <a:lnTo>
                  <a:pt x="4" y="72"/>
                </a:lnTo>
                <a:lnTo>
                  <a:pt x="8" y="80"/>
                </a:lnTo>
                <a:lnTo>
                  <a:pt x="10" y="90"/>
                </a:lnTo>
                <a:lnTo>
                  <a:pt x="12" y="100"/>
                </a:lnTo>
                <a:lnTo>
                  <a:pt x="34" y="98"/>
                </a:lnTo>
                <a:lnTo>
                  <a:pt x="48" y="86"/>
                </a:lnTo>
                <a:lnTo>
                  <a:pt x="70" y="86"/>
                </a:lnTo>
                <a:lnTo>
                  <a:pt x="82" y="16"/>
                </a:lnTo>
                <a:lnTo>
                  <a:pt x="14" y="0"/>
                </a:lnTo>
                <a:lnTo>
                  <a:pt x="8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1" name="Freeform 149"/>
          <p:cNvSpPr>
            <a:spLocks/>
          </p:cNvSpPr>
          <p:nvPr/>
        </p:nvSpPr>
        <p:spPr bwMode="ltGray">
          <a:xfrm>
            <a:off x="5095434" y="4224348"/>
            <a:ext cx="271143" cy="207962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6"/>
              </a:cxn>
              <a:cxn ang="0">
                <a:pos x="6" y="104"/>
              </a:cxn>
              <a:cxn ang="0">
                <a:pos x="14" y="104"/>
              </a:cxn>
              <a:cxn ang="0">
                <a:pos x="14" y="100"/>
              </a:cxn>
              <a:cxn ang="0">
                <a:pos x="20" y="94"/>
              </a:cxn>
              <a:cxn ang="0">
                <a:pos x="38" y="88"/>
              </a:cxn>
              <a:cxn ang="0">
                <a:pos x="42" y="90"/>
              </a:cxn>
              <a:cxn ang="0">
                <a:pos x="46" y="86"/>
              </a:cxn>
              <a:cxn ang="0">
                <a:pos x="44" y="78"/>
              </a:cxn>
              <a:cxn ang="0">
                <a:pos x="42" y="72"/>
              </a:cxn>
              <a:cxn ang="0">
                <a:pos x="56" y="52"/>
              </a:cxn>
              <a:cxn ang="0">
                <a:pos x="70" y="20"/>
              </a:cxn>
              <a:cxn ang="0">
                <a:pos x="122" y="6"/>
              </a:cxn>
              <a:cxn ang="0">
                <a:pos x="174" y="0"/>
              </a:cxn>
              <a:cxn ang="0">
                <a:pos x="174" y="54"/>
              </a:cxn>
              <a:cxn ang="0">
                <a:pos x="156" y="58"/>
              </a:cxn>
              <a:cxn ang="0">
                <a:pos x="152" y="74"/>
              </a:cxn>
              <a:cxn ang="0">
                <a:pos x="144" y="74"/>
              </a:cxn>
              <a:cxn ang="0">
                <a:pos x="140" y="76"/>
              </a:cxn>
              <a:cxn ang="0">
                <a:pos x="124" y="78"/>
              </a:cxn>
              <a:cxn ang="0">
                <a:pos x="118" y="82"/>
              </a:cxn>
              <a:cxn ang="0">
                <a:pos x="98" y="86"/>
              </a:cxn>
              <a:cxn ang="0">
                <a:pos x="90" y="94"/>
              </a:cxn>
              <a:cxn ang="0">
                <a:pos x="78" y="94"/>
              </a:cxn>
              <a:cxn ang="0">
                <a:pos x="74" y="98"/>
              </a:cxn>
              <a:cxn ang="0">
                <a:pos x="62" y="102"/>
              </a:cxn>
              <a:cxn ang="0">
                <a:pos x="48" y="100"/>
              </a:cxn>
              <a:cxn ang="0">
                <a:pos x="38" y="98"/>
              </a:cxn>
              <a:cxn ang="0">
                <a:pos x="32" y="104"/>
              </a:cxn>
              <a:cxn ang="0">
                <a:pos x="28" y="108"/>
              </a:cxn>
              <a:cxn ang="0">
                <a:pos x="18" y="114"/>
              </a:cxn>
              <a:cxn ang="0">
                <a:pos x="4" y="114"/>
              </a:cxn>
              <a:cxn ang="0">
                <a:pos x="0" y="108"/>
              </a:cxn>
            </a:cxnLst>
            <a:rect l="0" t="0" r="r" b="b"/>
            <a:pathLst>
              <a:path w="175" h="115">
                <a:moveTo>
                  <a:pt x="0" y="108"/>
                </a:moveTo>
                <a:lnTo>
                  <a:pt x="2" y="106"/>
                </a:lnTo>
                <a:lnTo>
                  <a:pt x="6" y="104"/>
                </a:lnTo>
                <a:lnTo>
                  <a:pt x="14" y="104"/>
                </a:lnTo>
                <a:lnTo>
                  <a:pt x="14" y="100"/>
                </a:lnTo>
                <a:lnTo>
                  <a:pt x="20" y="94"/>
                </a:lnTo>
                <a:lnTo>
                  <a:pt x="38" y="88"/>
                </a:lnTo>
                <a:lnTo>
                  <a:pt x="42" y="90"/>
                </a:lnTo>
                <a:lnTo>
                  <a:pt x="46" y="86"/>
                </a:lnTo>
                <a:lnTo>
                  <a:pt x="44" y="78"/>
                </a:lnTo>
                <a:lnTo>
                  <a:pt x="42" y="72"/>
                </a:lnTo>
                <a:lnTo>
                  <a:pt x="56" y="52"/>
                </a:lnTo>
                <a:lnTo>
                  <a:pt x="70" y="20"/>
                </a:lnTo>
                <a:lnTo>
                  <a:pt x="122" y="6"/>
                </a:lnTo>
                <a:lnTo>
                  <a:pt x="174" y="0"/>
                </a:lnTo>
                <a:lnTo>
                  <a:pt x="174" y="54"/>
                </a:lnTo>
                <a:lnTo>
                  <a:pt x="156" y="58"/>
                </a:lnTo>
                <a:lnTo>
                  <a:pt x="152" y="74"/>
                </a:lnTo>
                <a:lnTo>
                  <a:pt x="144" y="74"/>
                </a:lnTo>
                <a:lnTo>
                  <a:pt x="140" y="76"/>
                </a:lnTo>
                <a:lnTo>
                  <a:pt x="124" y="78"/>
                </a:lnTo>
                <a:lnTo>
                  <a:pt x="118" y="82"/>
                </a:lnTo>
                <a:lnTo>
                  <a:pt x="98" y="86"/>
                </a:lnTo>
                <a:lnTo>
                  <a:pt x="90" y="94"/>
                </a:lnTo>
                <a:lnTo>
                  <a:pt x="78" y="94"/>
                </a:lnTo>
                <a:lnTo>
                  <a:pt x="74" y="98"/>
                </a:lnTo>
                <a:lnTo>
                  <a:pt x="62" y="102"/>
                </a:lnTo>
                <a:lnTo>
                  <a:pt x="48" y="100"/>
                </a:lnTo>
                <a:lnTo>
                  <a:pt x="38" y="98"/>
                </a:lnTo>
                <a:lnTo>
                  <a:pt x="32" y="104"/>
                </a:lnTo>
                <a:lnTo>
                  <a:pt x="28" y="108"/>
                </a:lnTo>
                <a:lnTo>
                  <a:pt x="18" y="114"/>
                </a:lnTo>
                <a:lnTo>
                  <a:pt x="4" y="114"/>
                </a:lnTo>
                <a:lnTo>
                  <a:pt x="0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2" name="Freeform 150"/>
          <p:cNvSpPr>
            <a:spLocks/>
          </p:cNvSpPr>
          <p:nvPr/>
        </p:nvSpPr>
        <p:spPr bwMode="ltGray">
          <a:xfrm>
            <a:off x="5340238" y="4017974"/>
            <a:ext cx="201421" cy="284162"/>
          </a:xfrm>
          <a:custGeom>
            <a:avLst/>
            <a:gdLst/>
            <a:ahLst/>
            <a:cxnLst>
              <a:cxn ang="0">
                <a:pos x="72" y="4"/>
              </a:cxn>
              <a:cxn ang="0">
                <a:pos x="76" y="20"/>
              </a:cxn>
              <a:cxn ang="0">
                <a:pos x="84" y="32"/>
              </a:cxn>
              <a:cxn ang="0">
                <a:pos x="104" y="38"/>
              </a:cxn>
              <a:cxn ang="0">
                <a:pos x="112" y="40"/>
              </a:cxn>
              <a:cxn ang="0">
                <a:pos x="124" y="58"/>
              </a:cxn>
              <a:cxn ang="0">
                <a:pos x="130" y="62"/>
              </a:cxn>
              <a:cxn ang="0">
                <a:pos x="128" y="70"/>
              </a:cxn>
              <a:cxn ang="0">
                <a:pos x="106" y="98"/>
              </a:cxn>
              <a:cxn ang="0">
                <a:pos x="102" y="94"/>
              </a:cxn>
              <a:cxn ang="0">
                <a:pos x="92" y="108"/>
              </a:cxn>
              <a:cxn ang="0">
                <a:pos x="94" y="124"/>
              </a:cxn>
              <a:cxn ang="0">
                <a:pos x="80" y="124"/>
              </a:cxn>
              <a:cxn ang="0">
                <a:pos x="74" y="130"/>
              </a:cxn>
              <a:cxn ang="0">
                <a:pos x="72" y="138"/>
              </a:cxn>
              <a:cxn ang="0">
                <a:pos x="68" y="140"/>
              </a:cxn>
              <a:cxn ang="0">
                <a:pos x="50" y="138"/>
              </a:cxn>
              <a:cxn ang="0">
                <a:pos x="50" y="148"/>
              </a:cxn>
              <a:cxn ang="0">
                <a:pos x="44" y="156"/>
              </a:cxn>
              <a:cxn ang="0">
                <a:pos x="30" y="154"/>
              </a:cxn>
              <a:cxn ang="0">
                <a:pos x="16" y="156"/>
              </a:cxn>
              <a:cxn ang="0">
                <a:pos x="2" y="150"/>
              </a:cxn>
              <a:cxn ang="0">
                <a:pos x="8" y="136"/>
              </a:cxn>
              <a:cxn ang="0">
                <a:pos x="0" y="120"/>
              </a:cxn>
              <a:cxn ang="0">
                <a:pos x="4" y="102"/>
              </a:cxn>
              <a:cxn ang="0">
                <a:pos x="54" y="8"/>
              </a:cxn>
              <a:cxn ang="0">
                <a:pos x="64" y="0"/>
              </a:cxn>
              <a:cxn ang="0">
                <a:pos x="72" y="4"/>
              </a:cxn>
            </a:cxnLst>
            <a:rect l="0" t="0" r="r" b="b"/>
            <a:pathLst>
              <a:path w="131" h="157">
                <a:moveTo>
                  <a:pt x="72" y="4"/>
                </a:moveTo>
                <a:lnTo>
                  <a:pt x="76" y="20"/>
                </a:lnTo>
                <a:lnTo>
                  <a:pt x="84" y="32"/>
                </a:lnTo>
                <a:lnTo>
                  <a:pt x="104" y="38"/>
                </a:lnTo>
                <a:lnTo>
                  <a:pt x="112" y="40"/>
                </a:lnTo>
                <a:lnTo>
                  <a:pt x="124" y="58"/>
                </a:lnTo>
                <a:lnTo>
                  <a:pt x="130" y="62"/>
                </a:lnTo>
                <a:lnTo>
                  <a:pt x="128" y="70"/>
                </a:lnTo>
                <a:lnTo>
                  <a:pt x="106" y="98"/>
                </a:lnTo>
                <a:lnTo>
                  <a:pt x="102" y="94"/>
                </a:lnTo>
                <a:lnTo>
                  <a:pt x="92" y="108"/>
                </a:lnTo>
                <a:lnTo>
                  <a:pt x="94" y="124"/>
                </a:lnTo>
                <a:lnTo>
                  <a:pt x="80" y="124"/>
                </a:lnTo>
                <a:lnTo>
                  <a:pt x="74" y="130"/>
                </a:lnTo>
                <a:lnTo>
                  <a:pt x="72" y="138"/>
                </a:lnTo>
                <a:lnTo>
                  <a:pt x="68" y="140"/>
                </a:lnTo>
                <a:lnTo>
                  <a:pt x="50" y="138"/>
                </a:lnTo>
                <a:lnTo>
                  <a:pt x="50" y="148"/>
                </a:lnTo>
                <a:lnTo>
                  <a:pt x="44" y="156"/>
                </a:lnTo>
                <a:lnTo>
                  <a:pt x="30" y="154"/>
                </a:lnTo>
                <a:lnTo>
                  <a:pt x="16" y="156"/>
                </a:lnTo>
                <a:lnTo>
                  <a:pt x="2" y="150"/>
                </a:lnTo>
                <a:lnTo>
                  <a:pt x="8" y="136"/>
                </a:lnTo>
                <a:lnTo>
                  <a:pt x="0" y="120"/>
                </a:lnTo>
                <a:lnTo>
                  <a:pt x="4" y="102"/>
                </a:lnTo>
                <a:lnTo>
                  <a:pt x="54" y="8"/>
                </a:lnTo>
                <a:lnTo>
                  <a:pt x="64" y="0"/>
                </a:lnTo>
                <a:lnTo>
                  <a:pt x="72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3" name="Freeform 151"/>
          <p:cNvSpPr>
            <a:spLocks/>
          </p:cNvSpPr>
          <p:nvPr/>
        </p:nvSpPr>
        <p:spPr bwMode="ltGray">
          <a:xfrm>
            <a:off x="5284460" y="3978287"/>
            <a:ext cx="170433" cy="146049"/>
          </a:xfrm>
          <a:custGeom>
            <a:avLst/>
            <a:gdLst/>
            <a:ahLst/>
            <a:cxnLst>
              <a:cxn ang="0">
                <a:pos x="8" y="18"/>
              </a:cxn>
              <a:cxn ang="0">
                <a:pos x="16" y="22"/>
              </a:cxn>
              <a:cxn ang="0">
                <a:pos x="16" y="14"/>
              </a:cxn>
              <a:cxn ang="0">
                <a:pos x="20" y="0"/>
              </a:cxn>
              <a:cxn ang="0">
                <a:pos x="26" y="10"/>
              </a:cxn>
              <a:cxn ang="0">
                <a:pos x="24" y="16"/>
              </a:cxn>
              <a:cxn ang="0">
                <a:pos x="26" y="20"/>
              </a:cxn>
              <a:cxn ang="0">
                <a:pos x="26" y="30"/>
              </a:cxn>
              <a:cxn ang="0">
                <a:pos x="30" y="40"/>
              </a:cxn>
              <a:cxn ang="0">
                <a:pos x="34" y="44"/>
              </a:cxn>
              <a:cxn ang="0">
                <a:pos x="44" y="40"/>
              </a:cxn>
              <a:cxn ang="0">
                <a:pos x="50" y="42"/>
              </a:cxn>
              <a:cxn ang="0">
                <a:pos x="58" y="40"/>
              </a:cxn>
              <a:cxn ang="0">
                <a:pos x="66" y="44"/>
              </a:cxn>
              <a:cxn ang="0">
                <a:pos x="78" y="42"/>
              </a:cxn>
              <a:cxn ang="0">
                <a:pos x="78" y="34"/>
              </a:cxn>
              <a:cxn ang="0">
                <a:pos x="90" y="22"/>
              </a:cxn>
              <a:cxn ang="0">
                <a:pos x="104" y="12"/>
              </a:cxn>
              <a:cxn ang="0">
                <a:pos x="106" y="4"/>
              </a:cxn>
              <a:cxn ang="0">
                <a:pos x="108" y="2"/>
              </a:cxn>
              <a:cxn ang="0">
                <a:pos x="110" y="8"/>
              </a:cxn>
              <a:cxn ang="0">
                <a:pos x="110" y="32"/>
              </a:cxn>
              <a:cxn ang="0">
                <a:pos x="98" y="26"/>
              </a:cxn>
              <a:cxn ang="0">
                <a:pos x="98" y="44"/>
              </a:cxn>
              <a:cxn ang="0">
                <a:pos x="90" y="46"/>
              </a:cxn>
              <a:cxn ang="0">
                <a:pos x="94" y="52"/>
              </a:cxn>
              <a:cxn ang="0">
                <a:pos x="86" y="66"/>
              </a:cxn>
              <a:cxn ang="0">
                <a:pos x="88" y="80"/>
              </a:cxn>
              <a:cxn ang="0">
                <a:pos x="48" y="80"/>
              </a:cxn>
              <a:cxn ang="0">
                <a:pos x="6" y="42"/>
              </a:cxn>
              <a:cxn ang="0">
                <a:pos x="0" y="24"/>
              </a:cxn>
              <a:cxn ang="0">
                <a:pos x="8" y="18"/>
              </a:cxn>
            </a:cxnLst>
            <a:rect l="0" t="0" r="r" b="b"/>
            <a:pathLst>
              <a:path w="111" h="81">
                <a:moveTo>
                  <a:pt x="8" y="18"/>
                </a:moveTo>
                <a:lnTo>
                  <a:pt x="16" y="22"/>
                </a:lnTo>
                <a:lnTo>
                  <a:pt x="16" y="14"/>
                </a:lnTo>
                <a:lnTo>
                  <a:pt x="20" y="0"/>
                </a:lnTo>
                <a:lnTo>
                  <a:pt x="26" y="10"/>
                </a:lnTo>
                <a:lnTo>
                  <a:pt x="24" y="16"/>
                </a:lnTo>
                <a:lnTo>
                  <a:pt x="26" y="20"/>
                </a:lnTo>
                <a:lnTo>
                  <a:pt x="26" y="30"/>
                </a:lnTo>
                <a:lnTo>
                  <a:pt x="30" y="40"/>
                </a:lnTo>
                <a:lnTo>
                  <a:pt x="34" y="44"/>
                </a:lnTo>
                <a:lnTo>
                  <a:pt x="44" y="40"/>
                </a:lnTo>
                <a:lnTo>
                  <a:pt x="50" y="42"/>
                </a:lnTo>
                <a:lnTo>
                  <a:pt x="58" y="40"/>
                </a:lnTo>
                <a:lnTo>
                  <a:pt x="66" y="44"/>
                </a:lnTo>
                <a:lnTo>
                  <a:pt x="78" y="42"/>
                </a:lnTo>
                <a:lnTo>
                  <a:pt x="78" y="34"/>
                </a:lnTo>
                <a:lnTo>
                  <a:pt x="90" y="22"/>
                </a:lnTo>
                <a:lnTo>
                  <a:pt x="104" y="12"/>
                </a:lnTo>
                <a:lnTo>
                  <a:pt x="106" y="4"/>
                </a:lnTo>
                <a:lnTo>
                  <a:pt x="108" y="2"/>
                </a:lnTo>
                <a:lnTo>
                  <a:pt x="110" y="8"/>
                </a:lnTo>
                <a:lnTo>
                  <a:pt x="110" y="32"/>
                </a:lnTo>
                <a:lnTo>
                  <a:pt x="98" y="26"/>
                </a:lnTo>
                <a:lnTo>
                  <a:pt x="98" y="44"/>
                </a:lnTo>
                <a:lnTo>
                  <a:pt x="90" y="46"/>
                </a:lnTo>
                <a:lnTo>
                  <a:pt x="94" y="52"/>
                </a:lnTo>
                <a:lnTo>
                  <a:pt x="86" y="66"/>
                </a:lnTo>
                <a:lnTo>
                  <a:pt x="88" y="80"/>
                </a:lnTo>
                <a:lnTo>
                  <a:pt x="48" y="80"/>
                </a:lnTo>
                <a:lnTo>
                  <a:pt x="6" y="42"/>
                </a:lnTo>
                <a:lnTo>
                  <a:pt x="0" y="24"/>
                </a:lnTo>
                <a:lnTo>
                  <a:pt x="8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4" name="Freeform 152"/>
          <p:cNvSpPr>
            <a:spLocks/>
          </p:cNvSpPr>
          <p:nvPr/>
        </p:nvSpPr>
        <p:spPr bwMode="ltGray">
          <a:xfrm>
            <a:off x="4881617" y="3727463"/>
            <a:ext cx="557782" cy="585784"/>
          </a:xfrm>
          <a:custGeom>
            <a:avLst/>
            <a:gdLst/>
            <a:ahLst/>
            <a:cxnLst>
              <a:cxn ang="0">
                <a:pos x="266" y="112"/>
              </a:cxn>
              <a:cxn ang="0">
                <a:pos x="278" y="122"/>
              </a:cxn>
              <a:cxn ang="0">
                <a:pos x="282" y="138"/>
              </a:cxn>
              <a:cxn ang="0">
                <a:pos x="280" y="142"/>
              </a:cxn>
              <a:cxn ang="0">
                <a:pos x="284" y="160"/>
              </a:cxn>
              <a:cxn ang="0">
                <a:pos x="282" y="168"/>
              </a:cxn>
              <a:cxn ang="0">
                <a:pos x="296" y="176"/>
              </a:cxn>
              <a:cxn ang="0">
                <a:pos x="304" y="196"/>
              </a:cxn>
              <a:cxn ang="0">
                <a:pos x="348" y="212"/>
              </a:cxn>
              <a:cxn ang="0">
                <a:pos x="362" y="220"/>
              </a:cxn>
              <a:cxn ang="0">
                <a:pos x="242" y="280"/>
              </a:cxn>
              <a:cxn ang="0">
                <a:pos x="206" y="304"/>
              </a:cxn>
              <a:cxn ang="0">
                <a:pos x="164" y="288"/>
              </a:cxn>
              <a:cxn ang="0">
                <a:pos x="162" y="282"/>
              </a:cxn>
              <a:cxn ang="0">
                <a:pos x="156" y="292"/>
              </a:cxn>
              <a:cxn ang="0">
                <a:pos x="144" y="302"/>
              </a:cxn>
              <a:cxn ang="0">
                <a:pos x="136" y="292"/>
              </a:cxn>
              <a:cxn ang="0">
                <a:pos x="126" y="270"/>
              </a:cxn>
              <a:cxn ang="0">
                <a:pos x="104" y="234"/>
              </a:cxn>
              <a:cxn ang="0">
                <a:pos x="94" y="220"/>
              </a:cxn>
              <a:cxn ang="0">
                <a:pos x="86" y="188"/>
              </a:cxn>
              <a:cxn ang="0">
                <a:pos x="78" y="172"/>
              </a:cxn>
              <a:cxn ang="0">
                <a:pos x="68" y="160"/>
              </a:cxn>
              <a:cxn ang="0">
                <a:pos x="48" y="142"/>
              </a:cxn>
              <a:cxn ang="0">
                <a:pos x="38" y="122"/>
              </a:cxn>
              <a:cxn ang="0">
                <a:pos x="22" y="102"/>
              </a:cxn>
              <a:cxn ang="0">
                <a:pos x="24" y="68"/>
              </a:cxn>
              <a:cxn ang="0">
                <a:pos x="56" y="58"/>
              </a:cxn>
              <a:cxn ang="0">
                <a:pos x="78" y="52"/>
              </a:cxn>
              <a:cxn ang="0">
                <a:pos x="78" y="44"/>
              </a:cxn>
              <a:cxn ang="0">
                <a:pos x="68" y="18"/>
              </a:cxn>
              <a:cxn ang="0">
                <a:pos x="104" y="0"/>
              </a:cxn>
              <a:cxn ang="0">
                <a:pos x="196" y="58"/>
              </a:cxn>
              <a:cxn ang="0">
                <a:pos x="246" y="80"/>
              </a:cxn>
              <a:cxn ang="0">
                <a:pos x="258" y="104"/>
              </a:cxn>
            </a:cxnLst>
            <a:rect l="0" t="0" r="r" b="b"/>
            <a:pathLst>
              <a:path w="363" h="323">
                <a:moveTo>
                  <a:pt x="264" y="106"/>
                </a:moveTo>
                <a:lnTo>
                  <a:pt x="266" y="112"/>
                </a:lnTo>
                <a:lnTo>
                  <a:pt x="270" y="122"/>
                </a:lnTo>
                <a:lnTo>
                  <a:pt x="278" y="122"/>
                </a:lnTo>
                <a:lnTo>
                  <a:pt x="278" y="128"/>
                </a:lnTo>
                <a:lnTo>
                  <a:pt x="282" y="138"/>
                </a:lnTo>
                <a:lnTo>
                  <a:pt x="278" y="138"/>
                </a:lnTo>
                <a:lnTo>
                  <a:pt x="280" y="142"/>
                </a:lnTo>
                <a:lnTo>
                  <a:pt x="288" y="156"/>
                </a:lnTo>
                <a:lnTo>
                  <a:pt x="284" y="160"/>
                </a:lnTo>
                <a:lnTo>
                  <a:pt x="282" y="164"/>
                </a:lnTo>
                <a:lnTo>
                  <a:pt x="282" y="168"/>
                </a:lnTo>
                <a:lnTo>
                  <a:pt x="288" y="172"/>
                </a:lnTo>
                <a:lnTo>
                  <a:pt x="296" y="176"/>
                </a:lnTo>
                <a:lnTo>
                  <a:pt x="300" y="186"/>
                </a:lnTo>
                <a:lnTo>
                  <a:pt x="304" y="196"/>
                </a:lnTo>
                <a:lnTo>
                  <a:pt x="328" y="206"/>
                </a:lnTo>
                <a:lnTo>
                  <a:pt x="348" y="212"/>
                </a:lnTo>
                <a:lnTo>
                  <a:pt x="360" y="214"/>
                </a:lnTo>
                <a:lnTo>
                  <a:pt x="362" y="220"/>
                </a:lnTo>
                <a:lnTo>
                  <a:pt x="358" y="260"/>
                </a:lnTo>
                <a:lnTo>
                  <a:pt x="242" y="280"/>
                </a:lnTo>
                <a:lnTo>
                  <a:pt x="204" y="322"/>
                </a:lnTo>
                <a:lnTo>
                  <a:pt x="206" y="304"/>
                </a:lnTo>
                <a:lnTo>
                  <a:pt x="172" y="290"/>
                </a:lnTo>
                <a:lnTo>
                  <a:pt x="164" y="288"/>
                </a:lnTo>
                <a:lnTo>
                  <a:pt x="164" y="284"/>
                </a:lnTo>
                <a:lnTo>
                  <a:pt x="162" y="282"/>
                </a:lnTo>
                <a:lnTo>
                  <a:pt x="158" y="284"/>
                </a:lnTo>
                <a:lnTo>
                  <a:pt x="156" y="292"/>
                </a:lnTo>
                <a:lnTo>
                  <a:pt x="156" y="298"/>
                </a:lnTo>
                <a:lnTo>
                  <a:pt x="144" y="302"/>
                </a:lnTo>
                <a:lnTo>
                  <a:pt x="144" y="292"/>
                </a:lnTo>
                <a:lnTo>
                  <a:pt x="136" y="292"/>
                </a:lnTo>
                <a:lnTo>
                  <a:pt x="138" y="284"/>
                </a:lnTo>
                <a:lnTo>
                  <a:pt x="126" y="270"/>
                </a:lnTo>
                <a:lnTo>
                  <a:pt x="116" y="244"/>
                </a:lnTo>
                <a:lnTo>
                  <a:pt x="104" y="234"/>
                </a:lnTo>
                <a:lnTo>
                  <a:pt x="98" y="228"/>
                </a:lnTo>
                <a:lnTo>
                  <a:pt x="94" y="220"/>
                </a:lnTo>
                <a:lnTo>
                  <a:pt x="86" y="196"/>
                </a:lnTo>
                <a:lnTo>
                  <a:pt x="86" y="188"/>
                </a:lnTo>
                <a:lnTo>
                  <a:pt x="82" y="180"/>
                </a:lnTo>
                <a:lnTo>
                  <a:pt x="78" y="172"/>
                </a:lnTo>
                <a:lnTo>
                  <a:pt x="74" y="164"/>
                </a:lnTo>
                <a:lnTo>
                  <a:pt x="68" y="160"/>
                </a:lnTo>
                <a:lnTo>
                  <a:pt x="54" y="154"/>
                </a:lnTo>
                <a:lnTo>
                  <a:pt x="48" y="142"/>
                </a:lnTo>
                <a:lnTo>
                  <a:pt x="44" y="136"/>
                </a:lnTo>
                <a:lnTo>
                  <a:pt x="38" y="122"/>
                </a:lnTo>
                <a:lnTo>
                  <a:pt x="28" y="110"/>
                </a:lnTo>
                <a:lnTo>
                  <a:pt x="22" y="102"/>
                </a:lnTo>
                <a:lnTo>
                  <a:pt x="0" y="82"/>
                </a:lnTo>
                <a:lnTo>
                  <a:pt x="24" y="68"/>
                </a:lnTo>
                <a:lnTo>
                  <a:pt x="34" y="52"/>
                </a:lnTo>
                <a:lnTo>
                  <a:pt x="56" y="58"/>
                </a:lnTo>
                <a:lnTo>
                  <a:pt x="62" y="50"/>
                </a:lnTo>
                <a:lnTo>
                  <a:pt x="78" y="52"/>
                </a:lnTo>
                <a:lnTo>
                  <a:pt x="80" y="48"/>
                </a:lnTo>
                <a:lnTo>
                  <a:pt x="78" y="44"/>
                </a:lnTo>
                <a:lnTo>
                  <a:pt x="84" y="40"/>
                </a:lnTo>
                <a:lnTo>
                  <a:pt x="68" y="18"/>
                </a:lnTo>
                <a:lnTo>
                  <a:pt x="100" y="10"/>
                </a:lnTo>
                <a:lnTo>
                  <a:pt x="104" y="0"/>
                </a:lnTo>
                <a:lnTo>
                  <a:pt x="152" y="12"/>
                </a:lnTo>
                <a:lnTo>
                  <a:pt x="196" y="58"/>
                </a:lnTo>
                <a:lnTo>
                  <a:pt x="238" y="78"/>
                </a:lnTo>
                <a:lnTo>
                  <a:pt x="246" y="80"/>
                </a:lnTo>
                <a:lnTo>
                  <a:pt x="250" y="84"/>
                </a:lnTo>
                <a:lnTo>
                  <a:pt x="258" y="104"/>
                </a:lnTo>
                <a:lnTo>
                  <a:pt x="264" y="10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5" name="Freeform 153"/>
          <p:cNvSpPr>
            <a:spLocks/>
          </p:cNvSpPr>
          <p:nvPr/>
        </p:nvSpPr>
        <p:spPr bwMode="ltGray">
          <a:xfrm>
            <a:off x="5013315" y="3549664"/>
            <a:ext cx="251002" cy="320674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56" y="14"/>
              </a:cxn>
              <a:cxn ang="0">
                <a:pos x="44" y="16"/>
              </a:cxn>
              <a:cxn ang="0">
                <a:pos x="40" y="18"/>
              </a:cxn>
              <a:cxn ang="0">
                <a:pos x="36" y="22"/>
              </a:cxn>
              <a:cxn ang="0">
                <a:pos x="36" y="26"/>
              </a:cxn>
              <a:cxn ang="0">
                <a:pos x="38" y="36"/>
              </a:cxn>
              <a:cxn ang="0">
                <a:pos x="34" y="48"/>
              </a:cxn>
              <a:cxn ang="0">
                <a:pos x="32" y="62"/>
              </a:cxn>
              <a:cxn ang="0">
                <a:pos x="28" y="62"/>
              </a:cxn>
              <a:cxn ang="0">
                <a:pos x="0" y="80"/>
              </a:cxn>
              <a:cxn ang="0">
                <a:pos x="4" y="104"/>
              </a:cxn>
              <a:cxn ang="0">
                <a:pos x="18" y="104"/>
              </a:cxn>
              <a:cxn ang="0">
                <a:pos x="60" y="134"/>
              </a:cxn>
              <a:cxn ang="0">
                <a:pos x="64" y="140"/>
              </a:cxn>
              <a:cxn ang="0">
                <a:pos x="72" y="142"/>
              </a:cxn>
              <a:cxn ang="0">
                <a:pos x="72" y="160"/>
              </a:cxn>
              <a:cxn ang="0">
                <a:pos x="88" y="170"/>
              </a:cxn>
              <a:cxn ang="0">
                <a:pos x="130" y="176"/>
              </a:cxn>
              <a:cxn ang="0">
                <a:pos x="154" y="164"/>
              </a:cxn>
              <a:cxn ang="0">
                <a:pos x="162" y="156"/>
              </a:cxn>
              <a:cxn ang="0">
                <a:pos x="162" y="102"/>
              </a:cxn>
              <a:cxn ang="0">
                <a:pos x="114" y="6"/>
              </a:cxn>
              <a:cxn ang="0">
                <a:pos x="98" y="0"/>
              </a:cxn>
              <a:cxn ang="0">
                <a:pos x="90" y="14"/>
              </a:cxn>
              <a:cxn ang="0">
                <a:pos x="86" y="12"/>
              </a:cxn>
              <a:cxn ang="0">
                <a:pos x="64" y="4"/>
              </a:cxn>
            </a:cxnLst>
            <a:rect l="0" t="0" r="r" b="b"/>
            <a:pathLst>
              <a:path w="163" h="177">
                <a:moveTo>
                  <a:pt x="64" y="4"/>
                </a:moveTo>
                <a:lnTo>
                  <a:pt x="56" y="14"/>
                </a:lnTo>
                <a:lnTo>
                  <a:pt x="44" y="16"/>
                </a:lnTo>
                <a:lnTo>
                  <a:pt x="40" y="18"/>
                </a:lnTo>
                <a:lnTo>
                  <a:pt x="36" y="22"/>
                </a:lnTo>
                <a:lnTo>
                  <a:pt x="36" y="26"/>
                </a:lnTo>
                <a:lnTo>
                  <a:pt x="38" y="36"/>
                </a:lnTo>
                <a:lnTo>
                  <a:pt x="34" y="48"/>
                </a:lnTo>
                <a:lnTo>
                  <a:pt x="32" y="62"/>
                </a:lnTo>
                <a:lnTo>
                  <a:pt x="28" y="62"/>
                </a:lnTo>
                <a:lnTo>
                  <a:pt x="0" y="80"/>
                </a:lnTo>
                <a:lnTo>
                  <a:pt x="4" y="104"/>
                </a:lnTo>
                <a:lnTo>
                  <a:pt x="18" y="104"/>
                </a:lnTo>
                <a:lnTo>
                  <a:pt x="60" y="134"/>
                </a:lnTo>
                <a:lnTo>
                  <a:pt x="64" y="140"/>
                </a:lnTo>
                <a:lnTo>
                  <a:pt x="72" y="142"/>
                </a:lnTo>
                <a:lnTo>
                  <a:pt x="72" y="160"/>
                </a:lnTo>
                <a:lnTo>
                  <a:pt x="88" y="170"/>
                </a:lnTo>
                <a:lnTo>
                  <a:pt x="130" y="176"/>
                </a:lnTo>
                <a:lnTo>
                  <a:pt x="154" y="164"/>
                </a:lnTo>
                <a:lnTo>
                  <a:pt x="162" y="156"/>
                </a:lnTo>
                <a:lnTo>
                  <a:pt x="162" y="102"/>
                </a:lnTo>
                <a:lnTo>
                  <a:pt x="114" y="6"/>
                </a:lnTo>
                <a:lnTo>
                  <a:pt x="98" y="0"/>
                </a:lnTo>
                <a:lnTo>
                  <a:pt x="90" y="14"/>
                </a:lnTo>
                <a:lnTo>
                  <a:pt x="86" y="12"/>
                </a:lnTo>
                <a:lnTo>
                  <a:pt x="6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6" name="Freeform 154"/>
          <p:cNvSpPr>
            <a:spLocks/>
          </p:cNvSpPr>
          <p:nvPr/>
        </p:nvSpPr>
        <p:spPr bwMode="ltGray">
          <a:xfrm>
            <a:off x="5143465" y="3470289"/>
            <a:ext cx="522146" cy="573085"/>
          </a:xfrm>
          <a:custGeom>
            <a:avLst/>
            <a:gdLst/>
            <a:ahLst/>
            <a:cxnLst>
              <a:cxn ang="0">
                <a:pos x="294" y="316"/>
              </a:cxn>
              <a:cxn ang="0">
                <a:pos x="270" y="312"/>
              </a:cxn>
              <a:cxn ang="0">
                <a:pos x="248" y="308"/>
              </a:cxn>
              <a:cxn ang="0">
                <a:pos x="234" y="304"/>
              </a:cxn>
              <a:cxn ang="0">
                <a:pos x="222" y="302"/>
              </a:cxn>
              <a:cxn ang="0">
                <a:pos x="214" y="282"/>
              </a:cxn>
              <a:cxn ang="0">
                <a:pos x="210" y="272"/>
              </a:cxn>
              <a:cxn ang="0">
                <a:pos x="184" y="274"/>
              </a:cxn>
              <a:cxn ang="0">
                <a:pos x="166" y="274"/>
              </a:cxn>
              <a:cxn ang="0">
                <a:pos x="142" y="262"/>
              </a:cxn>
              <a:cxn ang="0">
                <a:pos x="130" y="250"/>
              </a:cxn>
              <a:cxn ang="0">
                <a:pos x="108" y="226"/>
              </a:cxn>
              <a:cxn ang="0">
                <a:pos x="92" y="202"/>
              </a:cxn>
              <a:cxn ang="0">
                <a:pos x="70" y="194"/>
              </a:cxn>
              <a:cxn ang="0">
                <a:pos x="64" y="184"/>
              </a:cxn>
              <a:cxn ang="0">
                <a:pos x="62" y="164"/>
              </a:cxn>
              <a:cxn ang="0">
                <a:pos x="50" y="148"/>
              </a:cxn>
              <a:cxn ang="0">
                <a:pos x="34" y="130"/>
              </a:cxn>
              <a:cxn ang="0">
                <a:pos x="26" y="122"/>
              </a:cxn>
              <a:cxn ang="0">
                <a:pos x="28" y="110"/>
              </a:cxn>
              <a:cxn ang="0">
                <a:pos x="38" y="84"/>
              </a:cxn>
              <a:cxn ang="0">
                <a:pos x="12" y="68"/>
              </a:cxn>
              <a:cxn ang="0">
                <a:pos x="6" y="48"/>
              </a:cxn>
              <a:cxn ang="0">
                <a:pos x="2" y="46"/>
              </a:cxn>
              <a:cxn ang="0">
                <a:pos x="2" y="30"/>
              </a:cxn>
              <a:cxn ang="0">
                <a:pos x="0" y="10"/>
              </a:cxn>
              <a:cxn ang="0">
                <a:pos x="10" y="0"/>
              </a:cxn>
              <a:cxn ang="0">
                <a:pos x="24" y="18"/>
              </a:cxn>
              <a:cxn ang="0">
                <a:pos x="54" y="16"/>
              </a:cxn>
              <a:cxn ang="0">
                <a:pos x="70" y="20"/>
              </a:cxn>
              <a:cxn ang="0">
                <a:pos x="70" y="34"/>
              </a:cxn>
              <a:cxn ang="0">
                <a:pos x="80" y="54"/>
              </a:cxn>
              <a:cxn ang="0">
                <a:pos x="106" y="66"/>
              </a:cxn>
              <a:cxn ang="0">
                <a:pos x="132" y="78"/>
              </a:cxn>
              <a:cxn ang="0">
                <a:pos x="166" y="80"/>
              </a:cxn>
              <a:cxn ang="0">
                <a:pos x="176" y="64"/>
              </a:cxn>
              <a:cxn ang="0">
                <a:pos x="182" y="52"/>
              </a:cxn>
              <a:cxn ang="0">
                <a:pos x="204" y="52"/>
              </a:cxn>
              <a:cxn ang="0">
                <a:pos x="226" y="52"/>
              </a:cxn>
              <a:cxn ang="0">
                <a:pos x="244" y="62"/>
              </a:cxn>
              <a:cxn ang="0">
                <a:pos x="254" y="74"/>
              </a:cxn>
              <a:cxn ang="0">
                <a:pos x="266" y="86"/>
              </a:cxn>
              <a:cxn ang="0">
                <a:pos x="282" y="96"/>
              </a:cxn>
              <a:cxn ang="0">
                <a:pos x="312" y="216"/>
              </a:cxn>
              <a:cxn ang="0">
                <a:pos x="300" y="310"/>
              </a:cxn>
            </a:cxnLst>
            <a:rect l="0" t="0" r="r" b="b"/>
            <a:pathLst>
              <a:path w="339" h="317">
                <a:moveTo>
                  <a:pt x="300" y="310"/>
                </a:moveTo>
                <a:lnTo>
                  <a:pt x="294" y="316"/>
                </a:lnTo>
                <a:lnTo>
                  <a:pt x="284" y="316"/>
                </a:lnTo>
                <a:lnTo>
                  <a:pt x="270" y="312"/>
                </a:lnTo>
                <a:lnTo>
                  <a:pt x="254" y="306"/>
                </a:lnTo>
                <a:lnTo>
                  <a:pt x="248" y="308"/>
                </a:lnTo>
                <a:lnTo>
                  <a:pt x="244" y="304"/>
                </a:lnTo>
                <a:lnTo>
                  <a:pt x="234" y="304"/>
                </a:lnTo>
                <a:lnTo>
                  <a:pt x="228" y="304"/>
                </a:lnTo>
                <a:lnTo>
                  <a:pt x="222" y="302"/>
                </a:lnTo>
                <a:lnTo>
                  <a:pt x="216" y="290"/>
                </a:lnTo>
                <a:lnTo>
                  <a:pt x="214" y="282"/>
                </a:lnTo>
                <a:lnTo>
                  <a:pt x="214" y="278"/>
                </a:lnTo>
                <a:lnTo>
                  <a:pt x="210" y="272"/>
                </a:lnTo>
                <a:lnTo>
                  <a:pt x="194" y="270"/>
                </a:lnTo>
                <a:lnTo>
                  <a:pt x="184" y="274"/>
                </a:lnTo>
                <a:lnTo>
                  <a:pt x="176" y="280"/>
                </a:lnTo>
                <a:lnTo>
                  <a:pt x="166" y="274"/>
                </a:lnTo>
                <a:lnTo>
                  <a:pt x="158" y="274"/>
                </a:lnTo>
                <a:lnTo>
                  <a:pt x="142" y="262"/>
                </a:lnTo>
                <a:lnTo>
                  <a:pt x="140" y="256"/>
                </a:lnTo>
                <a:lnTo>
                  <a:pt x="130" y="250"/>
                </a:lnTo>
                <a:lnTo>
                  <a:pt x="120" y="250"/>
                </a:lnTo>
                <a:lnTo>
                  <a:pt x="108" y="226"/>
                </a:lnTo>
                <a:lnTo>
                  <a:pt x="102" y="212"/>
                </a:lnTo>
                <a:lnTo>
                  <a:pt x="92" y="202"/>
                </a:lnTo>
                <a:lnTo>
                  <a:pt x="74" y="206"/>
                </a:lnTo>
                <a:lnTo>
                  <a:pt x="70" y="194"/>
                </a:lnTo>
                <a:lnTo>
                  <a:pt x="70" y="182"/>
                </a:lnTo>
                <a:lnTo>
                  <a:pt x="64" y="184"/>
                </a:lnTo>
                <a:lnTo>
                  <a:pt x="58" y="176"/>
                </a:lnTo>
                <a:lnTo>
                  <a:pt x="62" y="164"/>
                </a:lnTo>
                <a:lnTo>
                  <a:pt x="60" y="158"/>
                </a:lnTo>
                <a:lnTo>
                  <a:pt x="50" y="148"/>
                </a:lnTo>
                <a:lnTo>
                  <a:pt x="34" y="144"/>
                </a:lnTo>
                <a:lnTo>
                  <a:pt x="34" y="130"/>
                </a:lnTo>
                <a:lnTo>
                  <a:pt x="30" y="130"/>
                </a:lnTo>
                <a:lnTo>
                  <a:pt x="26" y="122"/>
                </a:lnTo>
                <a:lnTo>
                  <a:pt x="26" y="116"/>
                </a:lnTo>
                <a:lnTo>
                  <a:pt x="28" y="110"/>
                </a:lnTo>
                <a:lnTo>
                  <a:pt x="30" y="102"/>
                </a:lnTo>
                <a:lnTo>
                  <a:pt x="38" y="84"/>
                </a:lnTo>
                <a:lnTo>
                  <a:pt x="20" y="80"/>
                </a:lnTo>
                <a:lnTo>
                  <a:pt x="12" y="68"/>
                </a:lnTo>
                <a:lnTo>
                  <a:pt x="12" y="62"/>
                </a:lnTo>
                <a:lnTo>
                  <a:pt x="6" y="48"/>
                </a:lnTo>
                <a:lnTo>
                  <a:pt x="4" y="48"/>
                </a:lnTo>
                <a:lnTo>
                  <a:pt x="2" y="46"/>
                </a:lnTo>
                <a:lnTo>
                  <a:pt x="0" y="40"/>
                </a:lnTo>
                <a:lnTo>
                  <a:pt x="2" y="30"/>
                </a:lnTo>
                <a:lnTo>
                  <a:pt x="0" y="18"/>
                </a:lnTo>
                <a:lnTo>
                  <a:pt x="0" y="10"/>
                </a:lnTo>
                <a:lnTo>
                  <a:pt x="6" y="8"/>
                </a:lnTo>
                <a:lnTo>
                  <a:pt x="10" y="0"/>
                </a:lnTo>
                <a:lnTo>
                  <a:pt x="16" y="8"/>
                </a:lnTo>
                <a:lnTo>
                  <a:pt x="24" y="18"/>
                </a:lnTo>
                <a:lnTo>
                  <a:pt x="36" y="24"/>
                </a:lnTo>
                <a:lnTo>
                  <a:pt x="54" y="16"/>
                </a:lnTo>
                <a:lnTo>
                  <a:pt x="62" y="10"/>
                </a:lnTo>
                <a:lnTo>
                  <a:pt x="70" y="20"/>
                </a:lnTo>
                <a:lnTo>
                  <a:pt x="62" y="28"/>
                </a:lnTo>
                <a:lnTo>
                  <a:pt x="70" y="34"/>
                </a:lnTo>
                <a:lnTo>
                  <a:pt x="80" y="42"/>
                </a:lnTo>
                <a:lnTo>
                  <a:pt x="80" y="54"/>
                </a:lnTo>
                <a:lnTo>
                  <a:pt x="94" y="58"/>
                </a:lnTo>
                <a:lnTo>
                  <a:pt x="106" y="66"/>
                </a:lnTo>
                <a:lnTo>
                  <a:pt x="118" y="74"/>
                </a:lnTo>
                <a:lnTo>
                  <a:pt x="132" y="78"/>
                </a:lnTo>
                <a:lnTo>
                  <a:pt x="148" y="80"/>
                </a:lnTo>
                <a:lnTo>
                  <a:pt x="166" y="80"/>
                </a:lnTo>
                <a:lnTo>
                  <a:pt x="162" y="66"/>
                </a:lnTo>
                <a:lnTo>
                  <a:pt x="176" y="64"/>
                </a:lnTo>
                <a:lnTo>
                  <a:pt x="176" y="60"/>
                </a:lnTo>
                <a:lnTo>
                  <a:pt x="182" y="52"/>
                </a:lnTo>
                <a:lnTo>
                  <a:pt x="196" y="50"/>
                </a:lnTo>
                <a:lnTo>
                  <a:pt x="204" y="52"/>
                </a:lnTo>
                <a:lnTo>
                  <a:pt x="210" y="48"/>
                </a:lnTo>
                <a:lnTo>
                  <a:pt x="226" y="52"/>
                </a:lnTo>
                <a:lnTo>
                  <a:pt x="232" y="60"/>
                </a:lnTo>
                <a:lnTo>
                  <a:pt x="244" y="62"/>
                </a:lnTo>
                <a:lnTo>
                  <a:pt x="252" y="70"/>
                </a:lnTo>
                <a:lnTo>
                  <a:pt x="254" y="74"/>
                </a:lnTo>
                <a:lnTo>
                  <a:pt x="262" y="78"/>
                </a:lnTo>
                <a:lnTo>
                  <a:pt x="266" y="86"/>
                </a:lnTo>
                <a:lnTo>
                  <a:pt x="278" y="90"/>
                </a:lnTo>
                <a:lnTo>
                  <a:pt x="282" y="96"/>
                </a:lnTo>
                <a:lnTo>
                  <a:pt x="286" y="118"/>
                </a:lnTo>
                <a:lnTo>
                  <a:pt x="312" y="216"/>
                </a:lnTo>
                <a:lnTo>
                  <a:pt x="338" y="278"/>
                </a:lnTo>
                <a:lnTo>
                  <a:pt x="300" y="3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7" name="Freeform 155"/>
          <p:cNvSpPr>
            <a:spLocks/>
          </p:cNvSpPr>
          <p:nvPr/>
        </p:nvSpPr>
        <p:spPr bwMode="ltGray">
          <a:xfrm>
            <a:off x="5563351" y="3575064"/>
            <a:ext cx="319175" cy="360360"/>
          </a:xfrm>
          <a:custGeom>
            <a:avLst/>
            <a:gdLst/>
            <a:ahLst/>
            <a:cxnLst>
              <a:cxn ang="0">
                <a:pos x="10" y="178"/>
              </a:cxn>
              <a:cxn ang="0">
                <a:pos x="4" y="168"/>
              </a:cxn>
              <a:cxn ang="0">
                <a:pos x="18" y="152"/>
              </a:cxn>
              <a:cxn ang="0">
                <a:pos x="20" y="148"/>
              </a:cxn>
              <a:cxn ang="0">
                <a:pos x="18" y="136"/>
              </a:cxn>
              <a:cxn ang="0">
                <a:pos x="12" y="130"/>
              </a:cxn>
              <a:cxn ang="0">
                <a:pos x="8" y="130"/>
              </a:cxn>
              <a:cxn ang="0">
                <a:pos x="4" y="134"/>
              </a:cxn>
              <a:cxn ang="0">
                <a:pos x="4" y="116"/>
              </a:cxn>
              <a:cxn ang="0">
                <a:pos x="2" y="100"/>
              </a:cxn>
              <a:cxn ang="0">
                <a:pos x="6" y="94"/>
              </a:cxn>
              <a:cxn ang="0">
                <a:pos x="0" y="88"/>
              </a:cxn>
              <a:cxn ang="0">
                <a:pos x="0" y="66"/>
              </a:cxn>
              <a:cxn ang="0">
                <a:pos x="6" y="62"/>
              </a:cxn>
              <a:cxn ang="0">
                <a:pos x="8" y="52"/>
              </a:cxn>
              <a:cxn ang="0">
                <a:pos x="20" y="52"/>
              </a:cxn>
              <a:cxn ang="0">
                <a:pos x="28" y="54"/>
              </a:cxn>
              <a:cxn ang="0">
                <a:pos x="30" y="58"/>
              </a:cxn>
              <a:cxn ang="0">
                <a:pos x="40" y="60"/>
              </a:cxn>
              <a:cxn ang="0">
                <a:pos x="42" y="50"/>
              </a:cxn>
              <a:cxn ang="0">
                <a:pos x="58" y="44"/>
              </a:cxn>
              <a:cxn ang="0">
                <a:pos x="66" y="32"/>
              </a:cxn>
              <a:cxn ang="0">
                <a:pos x="70" y="28"/>
              </a:cxn>
              <a:cxn ang="0">
                <a:pos x="68" y="22"/>
              </a:cxn>
              <a:cxn ang="0">
                <a:pos x="72" y="20"/>
              </a:cxn>
              <a:cxn ang="0">
                <a:pos x="80" y="18"/>
              </a:cxn>
              <a:cxn ang="0">
                <a:pos x="92" y="20"/>
              </a:cxn>
              <a:cxn ang="0">
                <a:pos x="108" y="20"/>
              </a:cxn>
              <a:cxn ang="0">
                <a:pos x="108" y="24"/>
              </a:cxn>
              <a:cxn ang="0">
                <a:pos x="118" y="22"/>
              </a:cxn>
              <a:cxn ang="0">
                <a:pos x="122" y="32"/>
              </a:cxn>
              <a:cxn ang="0">
                <a:pos x="140" y="24"/>
              </a:cxn>
              <a:cxn ang="0">
                <a:pos x="146" y="20"/>
              </a:cxn>
              <a:cxn ang="0">
                <a:pos x="156" y="20"/>
              </a:cxn>
              <a:cxn ang="0">
                <a:pos x="158" y="14"/>
              </a:cxn>
              <a:cxn ang="0">
                <a:pos x="162" y="8"/>
              </a:cxn>
              <a:cxn ang="0">
                <a:pos x="164" y="4"/>
              </a:cxn>
              <a:cxn ang="0">
                <a:pos x="170" y="0"/>
              </a:cxn>
              <a:cxn ang="0">
                <a:pos x="174" y="6"/>
              </a:cxn>
              <a:cxn ang="0">
                <a:pos x="176" y="10"/>
              </a:cxn>
              <a:cxn ang="0">
                <a:pos x="176" y="16"/>
              </a:cxn>
              <a:cxn ang="0">
                <a:pos x="178" y="18"/>
              </a:cxn>
              <a:cxn ang="0">
                <a:pos x="178" y="28"/>
              </a:cxn>
              <a:cxn ang="0">
                <a:pos x="182" y="38"/>
              </a:cxn>
              <a:cxn ang="0">
                <a:pos x="204" y="36"/>
              </a:cxn>
              <a:cxn ang="0">
                <a:pos x="156" y="154"/>
              </a:cxn>
              <a:cxn ang="0">
                <a:pos x="72" y="198"/>
              </a:cxn>
              <a:cxn ang="0">
                <a:pos x="22" y="188"/>
              </a:cxn>
              <a:cxn ang="0">
                <a:pos x="10" y="178"/>
              </a:cxn>
            </a:cxnLst>
            <a:rect l="0" t="0" r="r" b="b"/>
            <a:pathLst>
              <a:path w="205" h="199">
                <a:moveTo>
                  <a:pt x="10" y="178"/>
                </a:moveTo>
                <a:lnTo>
                  <a:pt x="4" y="168"/>
                </a:lnTo>
                <a:lnTo>
                  <a:pt x="18" y="152"/>
                </a:lnTo>
                <a:lnTo>
                  <a:pt x="20" y="148"/>
                </a:lnTo>
                <a:lnTo>
                  <a:pt x="18" y="136"/>
                </a:lnTo>
                <a:lnTo>
                  <a:pt x="12" y="130"/>
                </a:lnTo>
                <a:lnTo>
                  <a:pt x="8" y="130"/>
                </a:lnTo>
                <a:lnTo>
                  <a:pt x="4" y="134"/>
                </a:lnTo>
                <a:lnTo>
                  <a:pt x="4" y="116"/>
                </a:lnTo>
                <a:lnTo>
                  <a:pt x="2" y="100"/>
                </a:lnTo>
                <a:lnTo>
                  <a:pt x="6" y="94"/>
                </a:lnTo>
                <a:lnTo>
                  <a:pt x="0" y="88"/>
                </a:lnTo>
                <a:lnTo>
                  <a:pt x="0" y="66"/>
                </a:lnTo>
                <a:lnTo>
                  <a:pt x="6" y="62"/>
                </a:lnTo>
                <a:lnTo>
                  <a:pt x="8" y="52"/>
                </a:lnTo>
                <a:lnTo>
                  <a:pt x="20" y="52"/>
                </a:lnTo>
                <a:lnTo>
                  <a:pt x="28" y="54"/>
                </a:lnTo>
                <a:lnTo>
                  <a:pt x="30" y="58"/>
                </a:lnTo>
                <a:lnTo>
                  <a:pt x="40" y="60"/>
                </a:lnTo>
                <a:lnTo>
                  <a:pt x="42" y="50"/>
                </a:lnTo>
                <a:lnTo>
                  <a:pt x="58" y="44"/>
                </a:lnTo>
                <a:lnTo>
                  <a:pt x="66" y="32"/>
                </a:lnTo>
                <a:lnTo>
                  <a:pt x="70" y="28"/>
                </a:lnTo>
                <a:lnTo>
                  <a:pt x="68" y="22"/>
                </a:lnTo>
                <a:lnTo>
                  <a:pt x="72" y="20"/>
                </a:lnTo>
                <a:lnTo>
                  <a:pt x="80" y="18"/>
                </a:lnTo>
                <a:lnTo>
                  <a:pt x="92" y="20"/>
                </a:lnTo>
                <a:lnTo>
                  <a:pt x="108" y="20"/>
                </a:lnTo>
                <a:lnTo>
                  <a:pt x="108" y="24"/>
                </a:lnTo>
                <a:lnTo>
                  <a:pt x="118" y="22"/>
                </a:lnTo>
                <a:lnTo>
                  <a:pt x="122" y="32"/>
                </a:lnTo>
                <a:lnTo>
                  <a:pt x="140" y="24"/>
                </a:lnTo>
                <a:lnTo>
                  <a:pt x="146" y="20"/>
                </a:lnTo>
                <a:lnTo>
                  <a:pt x="156" y="20"/>
                </a:lnTo>
                <a:lnTo>
                  <a:pt x="158" y="14"/>
                </a:lnTo>
                <a:lnTo>
                  <a:pt x="162" y="8"/>
                </a:lnTo>
                <a:lnTo>
                  <a:pt x="164" y="4"/>
                </a:lnTo>
                <a:lnTo>
                  <a:pt x="170" y="0"/>
                </a:lnTo>
                <a:lnTo>
                  <a:pt x="174" y="6"/>
                </a:lnTo>
                <a:lnTo>
                  <a:pt x="176" y="10"/>
                </a:lnTo>
                <a:lnTo>
                  <a:pt x="176" y="16"/>
                </a:lnTo>
                <a:lnTo>
                  <a:pt x="178" y="18"/>
                </a:lnTo>
                <a:lnTo>
                  <a:pt x="178" y="28"/>
                </a:lnTo>
                <a:lnTo>
                  <a:pt x="182" y="38"/>
                </a:lnTo>
                <a:lnTo>
                  <a:pt x="204" y="36"/>
                </a:lnTo>
                <a:lnTo>
                  <a:pt x="156" y="154"/>
                </a:lnTo>
                <a:lnTo>
                  <a:pt x="72" y="198"/>
                </a:lnTo>
                <a:lnTo>
                  <a:pt x="22" y="188"/>
                </a:lnTo>
                <a:lnTo>
                  <a:pt x="10" y="1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8" name="Freeform 156"/>
          <p:cNvSpPr>
            <a:spLocks/>
          </p:cNvSpPr>
          <p:nvPr/>
        </p:nvSpPr>
        <p:spPr bwMode="ltGray">
          <a:xfrm>
            <a:off x="5571097" y="3619514"/>
            <a:ext cx="427633" cy="504823"/>
          </a:xfrm>
          <a:custGeom>
            <a:avLst/>
            <a:gdLst/>
            <a:ahLst/>
            <a:cxnLst>
              <a:cxn ang="0">
                <a:pos x="120" y="264"/>
              </a:cxn>
              <a:cxn ang="0">
                <a:pos x="108" y="252"/>
              </a:cxn>
              <a:cxn ang="0">
                <a:pos x="98" y="236"/>
              </a:cxn>
              <a:cxn ang="0">
                <a:pos x="74" y="236"/>
              </a:cxn>
              <a:cxn ang="0">
                <a:pos x="60" y="236"/>
              </a:cxn>
              <a:cxn ang="0">
                <a:pos x="52" y="236"/>
              </a:cxn>
              <a:cxn ang="0">
                <a:pos x="42" y="234"/>
              </a:cxn>
              <a:cxn ang="0">
                <a:pos x="28" y="232"/>
              </a:cxn>
              <a:cxn ang="0">
                <a:pos x="14" y="236"/>
              </a:cxn>
              <a:cxn ang="0">
                <a:pos x="14" y="228"/>
              </a:cxn>
              <a:cxn ang="0">
                <a:pos x="14" y="220"/>
              </a:cxn>
              <a:cxn ang="0">
                <a:pos x="18" y="214"/>
              </a:cxn>
              <a:cxn ang="0">
                <a:pos x="24" y="208"/>
              </a:cxn>
              <a:cxn ang="0">
                <a:pos x="30" y="208"/>
              </a:cxn>
              <a:cxn ang="0">
                <a:pos x="40" y="208"/>
              </a:cxn>
              <a:cxn ang="0">
                <a:pos x="42" y="202"/>
              </a:cxn>
              <a:cxn ang="0">
                <a:pos x="48" y="192"/>
              </a:cxn>
              <a:cxn ang="0">
                <a:pos x="40" y="176"/>
              </a:cxn>
              <a:cxn ang="0">
                <a:pos x="28" y="174"/>
              </a:cxn>
              <a:cxn ang="0">
                <a:pos x="18" y="170"/>
              </a:cxn>
              <a:cxn ang="0">
                <a:pos x="10" y="164"/>
              </a:cxn>
              <a:cxn ang="0">
                <a:pos x="2" y="148"/>
              </a:cxn>
              <a:cxn ang="0">
                <a:pos x="0" y="144"/>
              </a:cxn>
              <a:cxn ang="0">
                <a:pos x="26" y="162"/>
              </a:cxn>
              <a:cxn ang="0">
                <a:pos x="44" y="164"/>
              </a:cxn>
              <a:cxn ang="0">
                <a:pos x="60" y="166"/>
              </a:cxn>
              <a:cxn ang="0">
                <a:pos x="72" y="164"/>
              </a:cxn>
              <a:cxn ang="0">
                <a:pos x="80" y="158"/>
              </a:cxn>
              <a:cxn ang="0">
                <a:pos x="88" y="152"/>
              </a:cxn>
              <a:cxn ang="0">
                <a:pos x="92" y="142"/>
              </a:cxn>
              <a:cxn ang="0">
                <a:pos x="90" y="128"/>
              </a:cxn>
              <a:cxn ang="0">
                <a:pos x="92" y="116"/>
              </a:cxn>
              <a:cxn ang="0">
                <a:pos x="100" y="116"/>
              </a:cxn>
              <a:cxn ang="0">
                <a:pos x="112" y="124"/>
              </a:cxn>
              <a:cxn ang="0">
                <a:pos x="120" y="112"/>
              </a:cxn>
              <a:cxn ang="0">
                <a:pos x="132" y="116"/>
              </a:cxn>
              <a:cxn ang="0">
                <a:pos x="138" y="114"/>
              </a:cxn>
              <a:cxn ang="0">
                <a:pos x="140" y="102"/>
              </a:cxn>
              <a:cxn ang="0">
                <a:pos x="142" y="90"/>
              </a:cxn>
              <a:cxn ang="0">
                <a:pos x="154" y="82"/>
              </a:cxn>
              <a:cxn ang="0">
                <a:pos x="148" y="72"/>
              </a:cxn>
              <a:cxn ang="0">
                <a:pos x="154" y="68"/>
              </a:cxn>
              <a:cxn ang="0">
                <a:pos x="162" y="68"/>
              </a:cxn>
              <a:cxn ang="0">
                <a:pos x="160" y="58"/>
              </a:cxn>
              <a:cxn ang="0">
                <a:pos x="170" y="56"/>
              </a:cxn>
              <a:cxn ang="0">
                <a:pos x="178" y="46"/>
              </a:cxn>
              <a:cxn ang="0">
                <a:pos x="182" y="28"/>
              </a:cxn>
              <a:cxn ang="0">
                <a:pos x="194" y="10"/>
              </a:cxn>
              <a:cxn ang="0">
                <a:pos x="212" y="0"/>
              </a:cxn>
              <a:cxn ang="0">
                <a:pos x="216" y="8"/>
              </a:cxn>
              <a:cxn ang="0">
                <a:pos x="232" y="6"/>
              </a:cxn>
              <a:cxn ang="0">
                <a:pos x="248" y="18"/>
              </a:cxn>
              <a:cxn ang="0">
                <a:pos x="256" y="30"/>
              </a:cxn>
              <a:cxn ang="0">
                <a:pos x="276" y="126"/>
              </a:cxn>
              <a:cxn ang="0">
                <a:pos x="184" y="278"/>
              </a:cxn>
              <a:cxn ang="0">
                <a:pos x="132" y="266"/>
              </a:cxn>
              <a:cxn ang="0">
                <a:pos x="120" y="264"/>
              </a:cxn>
            </a:cxnLst>
            <a:rect l="0" t="0" r="r" b="b"/>
            <a:pathLst>
              <a:path w="277" h="279">
                <a:moveTo>
                  <a:pt x="120" y="264"/>
                </a:moveTo>
                <a:lnTo>
                  <a:pt x="108" y="252"/>
                </a:lnTo>
                <a:lnTo>
                  <a:pt x="98" y="236"/>
                </a:lnTo>
                <a:lnTo>
                  <a:pt x="74" y="236"/>
                </a:lnTo>
                <a:lnTo>
                  <a:pt x="60" y="236"/>
                </a:lnTo>
                <a:lnTo>
                  <a:pt x="52" y="236"/>
                </a:lnTo>
                <a:lnTo>
                  <a:pt x="42" y="234"/>
                </a:lnTo>
                <a:lnTo>
                  <a:pt x="28" y="232"/>
                </a:lnTo>
                <a:lnTo>
                  <a:pt x="14" y="236"/>
                </a:lnTo>
                <a:lnTo>
                  <a:pt x="14" y="228"/>
                </a:lnTo>
                <a:lnTo>
                  <a:pt x="14" y="220"/>
                </a:lnTo>
                <a:lnTo>
                  <a:pt x="18" y="214"/>
                </a:lnTo>
                <a:lnTo>
                  <a:pt x="24" y="208"/>
                </a:lnTo>
                <a:lnTo>
                  <a:pt x="30" y="208"/>
                </a:lnTo>
                <a:lnTo>
                  <a:pt x="40" y="208"/>
                </a:lnTo>
                <a:lnTo>
                  <a:pt x="42" y="202"/>
                </a:lnTo>
                <a:lnTo>
                  <a:pt x="48" y="192"/>
                </a:lnTo>
                <a:lnTo>
                  <a:pt x="40" y="176"/>
                </a:lnTo>
                <a:lnTo>
                  <a:pt x="28" y="174"/>
                </a:lnTo>
                <a:lnTo>
                  <a:pt x="18" y="170"/>
                </a:lnTo>
                <a:lnTo>
                  <a:pt x="10" y="164"/>
                </a:lnTo>
                <a:lnTo>
                  <a:pt x="2" y="148"/>
                </a:lnTo>
                <a:lnTo>
                  <a:pt x="0" y="144"/>
                </a:lnTo>
                <a:lnTo>
                  <a:pt x="26" y="162"/>
                </a:lnTo>
                <a:lnTo>
                  <a:pt x="44" y="164"/>
                </a:lnTo>
                <a:lnTo>
                  <a:pt x="60" y="166"/>
                </a:lnTo>
                <a:lnTo>
                  <a:pt x="72" y="164"/>
                </a:lnTo>
                <a:lnTo>
                  <a:pt x="80" y="158"/>
                </a:lnTo>
                <a:lnTo>
                  <a:pt x="88" y="152"/>
                </a:lnTo>
                <a:lnTo>
                  <a:pt x="92" y="142"/>
                </a:lnTo>
                <a:lnTo>
                  <a:pt x="90" y="128"/>
                </a:lnTo>
                <a:lnTo>
                  <a:pt x="92" y="116"/>
                </a:lnTo>
                <a:lnTo>
                  <a:pt x="100" y="116"/>
                </a:lnTo>
                <a:lnTo>
                  <a:pt x="112" y="124"/>
                </a:lnTo>
                <a:lnTo>
                  <a:pt x="120" y="112"/>
                </a:lnTo>
                <a:lnTo>
                  <a:pt x="132" y="116"/>
                </a:lnTo>
                <a:lnTo>
                  <a:pt x="138" y="114"/>
                </a:lnTo>
                <a:lnTo>
                  <a:pt x="140" y="102"/>
                </a:lnTo>
                <a:lnTo>
                  <a:pt x="142" y="90"/>
                </a:lnTo>
                <a:lnTo>
                  <a:pt x="154" y="82"/>
                </a:lnTo>
                <a:lnTo>
                  <a:pt x="148" y="72"/>
                </a:lnTo>
                <a:lnTo>
                  <a:pt x="154" y="68"/>
                </a:lnTo>
                <a:lnTo>
                  <a:pt x="162" y="68"/>
                </a:lnTo>
                <a:lnTo>
                  <a:pt x="160" y="58"/>
                </a:lnTo>
                <a:lnTo>
                  <a:pt x="170" y="56"/>
                </a:lnTo>
                <a:lnTo>
                  <a:pt x="178" y="46"/>
                </a:lnTo>
                <a:lnTo>
                  <a:pt x="182" y="28"/>
                </a:lnTo>
                <a:lnTo>
                  <a:pt x="194" y="10"/>
                </a:lnTo>
                <a:lnTo>
                  <a:pt x="212" y="0"/>
                </a:lnTo>
                <a:lnTo>
                  <a:pt x="216" y="8"/>
                </a:lnTo>
                <a:lnTo>
                  <a:pt x="232" y="6"/>
                </a:lnTo>
                <a:lnTo>
                  <a:pt x="248" y="18"/>
                </a:lnTo>
                <a:lnTo>
                  <a:pt x="256" y="30"/>
                </a:lnTo>
                <a:lnTo>
                  <a:pt x="276" y="126"/>
                </a:lnTo>
                <a:lnTo>
                  <a:pt x="184" y="278"/>
                </a:lnTo>
                <a:lnTo>
                  <a:pt x="132" y="266"/>
                </a:lnTo>
                <a:lnTo>
                  <a:pt x="120" y="2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9" name="Freeform 157"/>
          <p:cNvSpPr>
            <a:spLocks/>
          </p:cNvSpPr>
          <p:nvPr/>
        </p:nvSpPr>
        <p:spPr bwMode="ltGray">
          <a:xfrm>
            <a:off x="6265226" y="3125803"/>
            <a:ext cx="672437" cy="401636"/>
          </a:xfrm>
          <a:custGeom>
            <a:avLst/>
            <a:gdLst/>
            <a:ahLst/>
            <a:cxnLst>
              <a:cxn ang="0">
                <a:pos x="366" y="18"/>
              </a:cxn>
              <a:cxn ang="0">
                <a:pos x="356" y="6"/>
              </a:cxn>
              <a:cxn ang="0">
                <a:pos x="354" y="0"/>
              </a:cxn>
              <a:cxn ang="0">
                <a:pos x="342" y="8"/>
              </a:cxn>
              <a:cxn ang="0">
                <a:pos x="336" y="8"/>
              </a:cxn>
              <a:cxn ang="0">
                <a:pos x="332" y="4"/>
              </a:cxn>
              <a:cxn ang="0">
                <a:pos x="320" y="12"/>
              </a:cxn>
              <a:cxn ang="0">
                <a:pos x="314" y="22"/>
              </a:cxn>
              <a:cxn ang="0">
                <a:pos x="308" y="22"/>
              </a:cxn>
              <a:cxn ang="0">
                <a:pos x="306" y="28"/>
              </a:cxn>
              <a:cxn ang="0">
                <a:pos x="292" y="32"/>
              </a:cxn>
              <a:cxn ang="0">
                <a:pos x="288" y="32"/>
              </a:cxn>
              <a:cxn ang="0">
                <a:pos x="264" y="36"/>
              </a:cxn>
              <a:cxn ang="0">
                <a:pos x="256" y="32"/>
              </a:cxn>
              <a:cxn ang="0">
                <a:pos x="250" y="28"/>
              </a:cxn>
              <a:cxn ang="0">
                <a:pos x="240" y="28"/>
              </a:cxn>
              <a:cxn ang="0">
                <a:pos x="226" y="22"/>
              </a:cxn>
              <a:cxn ang="0">
                <a:pos x="216" y="22"/>
              </a:cxn>
              <a:cxn ang="0">
                <a:pos x="200" y="28"/>
              </a:cxn>
              <a:cxn ang="0">
                <a:pos x="198" y="34"/>
              </a:cxn>
              <a:cxn ang="0">
                <a:pos x="186" y="34"/>
              </a:cxn>
              <a:cxn ang="0">
                <a:pos x="178" y="32"/>
              </a:cxn>
              <a:cxn ang="0">
                <a:pos x="174" y="26"/>
              </a:cxn>
              <a:cxn ang="0">
                <a:pos x="174" y="16"/>
              </a:cxn>
              <a:cxn ang="0">
                <a:pos x="168" y="12"/>
              </a:cxn>
              <a:cxn ang="0">
                <a:pos x="158" y="8"/>
              </a:cxn>
              <a:cxn ang="0">
                <a:pos x="146" y="8"/>
              </a:cxn>
              <a:cxn ang="0">
                <a:pos x="138" y="6"/>
              </a:cxn>
              <a:cxn ang="0">
                <a:pos x="128" y="4"/>
              </a:cxn>
              <a:cxn ang="0">
                <a:pos x="128" y="10"/>
              </a:cxn>
              <a:cxn ang="0">
                <a:pos x="124" y="16"/>
              </a:cxn>
              <a:cxn ang="0">
                <a:pos x="124" y="28"/>
              </a:cxn>
              <a:cxn ang="0">
                <a:pos x="130" y="40"/>
              </a:cxn>
              <a:cxn ang="0">
                <a:pos x="130" y="46"/>
              </a:cxn>
              <a:cxn ang="0">
                <a:pos x="122" y="52"/>
              </a:cxn>
              <a:cxn ang="0">
                <a:pos x="110" y="48"/>
              </a:cxn>
              <a:cxn ang="0">
                <a:pos x="106" y="46"/>
              </a:cxn>
              <a:cxn ang="0">
                <a:pos x="104" y="46"/>
              </a:cxn>
              <a:cxn ang="0">
                <a:pos x="98" y="50"/>
              </a:cxn>
              <a:cxn ang="0">
                <a:pos x="88" y="48"/>
              </a:cxn>
              <a:cxn ang="0">
                <a:pos x="80" y="46"/>
              </a:cxn>
              <a:cxn ang="0">
                <a:pos x="82" y="42"/>
              </a:cxn>
              <a:cxn ang="0">
                <a:pos x="80" y="38"/>
              </a:cxn>
              <a:cxn ang="0">
                <a:pos x="70" y="38"/>
              </a:cxn>
              <a:cxn ang="0">
                <a:pos x="62" y="38"/>
              </a:cxn>
              <a:cxn ang="0">
                <a:pos x="56" y="36"/>
              </a:cxn>
              <a:cxn ang="0">
                <a:pos x="44" y="42"/>
              </a:cxn>
              <a:cxn ang="0">
                <a:pos x="36" y="42"/>
              </a:cxn>
              <a:cxn ang="0">
                <a:pos x="24" y="52"/>
              </a:cxn>
              <a:cxn ang="0">
                <a:pos x="22" y="58"/>
              </a:cxn>
              <a:cxn ang="0">
                <a:pos x="14" y="60"/>
              </a:cxn>
              <a:cxn ang="0">
                <a:pos x="0" y="72"/>
              </a:cxn>
              <a:cxn ang="0">
                <a:pos x="44" y="154"/>
              </a:cxn>
              <a:cxn ang="0">
                <a:pos x="134" y="204"/>
              </a:cxn>
              <a:cxn ang="0">
                <a:pos x="290" y="220"/>
              </a:cxn>
              <a:cxn ang="0">
                <a:pos x="434" y="36"/>
              </a:cxn>
              <a:cxn ang="0">
                <a:pos x="366" y="18"/>
              </a:cxn>
            </a:cxnLst>
            <a:rect l="0" t="0" r="r" b="b"/>
            <a:pathLst>
              <a:path w="435" h="221">
                <a:moveTo>
                  <a:pt x="366" y="18"/>
                </a:moveTo>
                <a:lnTo>
                  <a:pt x="356" y="6"/>
                </a:lnTo>
                <a:lnTo>
                  <a:pt x="354" y="0"/>
                </a:lnTo>
                <a:lnTo>
                  <a:pt x="342" y="8"/>
                </a:lnTo>
                <a:lnTo>
                  <a:pt x="336" y="8"/>
                </a:lnTo>
                <a:lnTo>
                  <a:pt x="332" y="4"/>
                </a:lnTo>
                <a:lnTo>
                  <a:pt x="320" y="12"/>
                </a:lnTo>
                <a:lnTo>
                  <a:pt x="314" y="22"/>
                </a:lnTo>
                <a:lnTo>
                  <a:pt x="308" y="22"/>
                </a:lnTo>
                <a:lnTo>
                  <a:pt x="306" y="28"/>
                </a:lnTo>
                <a:lnTo>
                  <a:pt x="292" y="32"/>
                </a:lnTo>
                <a:lnTo>
                  <a:pt x="288" y="32"/>
                </a:lnTo>
                <a:lnTo>
                  <a:pt x="264" y="36"/>
                </a:lnTo>
                <a:lnTo>
                  <a:pt x="256" y="32"/>
                </a:lnTo>
                <a:lnTo>
                  <a:pt x="250" y="28"/>
                </a:lnTo>
                <a:lnTo>
                  <a:pt x="240" y="28"/>
                </a:lnTo>
                <a:lnTo>
                  <a:pt x="226" y="22"/>
                </a:lnTo>
                <a:lnTo>
                  <a:pt x="216" y="22"/>
                </a:lnTo>
                <a:lnTo>
                  <a:pt x="200" y="28"/>
                </a:lnTo>
                <a:lnTo>
                  <a:pt x="198" y="34"/>
                </a:lnTo>
                <a:lnTo>
                  <a:pt x="186" y="34"/>
                </a:lnTo>
                <a:lnTo>
                  <a:pt x="178" y="32"/>
                </a:lnTo>
                <a:lnTo>
                  <a:pt x="174" y="26"/>
                </a:lnTo>
                <a:lnTo>
                  <a:pt x="174" y="16"/>
                </a:lnTo>
                <a:lnTo>
                  <a:pt x="168" y="12"/>
                </a:lnTo>
                <a:lnTo>
                  <a:pt x="158" y="8"/>
                </a:lnTo>
                <a:lnTo>
                  <a:pt x="146" y="8"/>
                </a:lnTo>
                <a:lnTo>
                  <a:pt x="138" y="6"/>
                </a:lnTo>
                <a:lnTo>
                  <a:pt x="128" y="4"/>
                </a:lnTo>
                <a:lnTo>
                  <a:pt x="128" y="10"/>
                </a:lnTo>
                <a:lnTo>
                  <a:pt x="124" y="16"/>
                </a:lnTo>
                <a:lnTo>
                  <a:pt x="124" y="28"/>
                </a:lnTo>
                <a:lnTo>
                  <a:pt x="130" y="40"/>
                </a:lnTo>
                <a:lnTo>
                  <a:pt x="130" y="46"/>
                </a:lnTo>
                <a:lnTo>
                  <a:pt x="122" y="52"/>
                </a:lnTo>
                <a:lnTo>
                  <a:pt x="110" y="48"/>
                </a:lnTo>
                <a:lnTo>
                  <a:pt x="106" y="46"/>
                </a:lnTo>
                <a:lnTo>
                  <a:pt x="104" y="46"/>
                </a:lnTo>
                <a:lnTo>
                  <a:pt x="98" y="50"/>
                </a:lnTo>
                <a:lnTo>
                  <a:pt x="88" y="48"/>
                </a:lnTo>
                <a:lnTo>
                  <a:pt x="80" y="46"/>
                </a:lnTo>
                <a:lnTo>
                  <a:pt x="82" y="42"/>
                </a:lnTo>
                <a:lnTo>
                  <a:pt x="80" y="38"/>
                </a:lnTo>
                <a:lnTo>
                  <a:pt x="70" y="38"/>
                </a:lnTo>
                <a:lnTo>
                  <a:pt x="62" y="38"/>
                </a:lnTo>
                <a:lnTo>
                  <a:pt x="56" y="36"/>
                </a:lnTo>
                <a:lnTo>
                  <a:pt x="44" y="42"/>
                </a:lnTo>
                <a:lnTo>
                  <a:pt x="36" y="42"/>
                </a:lnTo>
                <a:lnTo>
                  <a:pt x="24" y="52"/>
                </a:lnTo>
                <a:lnTo>
                  <a:pt x="22" y="58"/>
                </a:lnTo>
                <a:lnTo>
                  <a:pt x="14" y="60"/>
                </a:lnTo>
                <a:lnTo>
                  <a:pt x="0" y="72"/>
                </a:lnTo>
                <a:lnTo>
                  <a:pt x="44" y="154"/>
                </a:lnTo>
                <a:lnTo>
                  <a:pt x="134" y="204"/>
                </a:lnTo>
                <a:lnTo>
                  <a:pt x="290" y="220"/>
                </a:lnTo>
                <a:lnTo>
                  <a:pt x="434" y="36"/>
                </a:lnTo>
                <a:lnTo>
                  <a:pt x="366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0" name="Freeform 158"/>
          <p:cNvSpPr>
            <a:spLocks/>
          </p:cNvSpPr>
          <p:nvPr/>
        </p:nvSpPr>
        <p:spPr bwMode="ltGray">
          <a:xfrm>
            <a:off x="7106547" y="3249627"/>
            <a:ext cx="189026" cy="29209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0" y="6"/>
              </a:cxn>
              <a:cxn ang="0">
                <a:pos x="70" y="22"/>
              </a:cxn>
              <a:cxn ang="0">
                <a:pos x="74" y="38"/>
              </a:cxn>
              <a:cxn ang="0">
                <a:pos x="64" y="54"/>
              </a:cxn>
              <a:cxn ang="0">
                <a:pos x="58" y="62"/>
              </a:cxn>
              <a:cxn ang="0">
                <a:pos x="58" y="72"/>
              </a:cxn>
              <a:cxn ang="0">
                <a:pos x="80" y="78"/>
              </a:cxn>
              <a:cxn ang="0">
                <a:pos x="88" y="92"/>
              </a:cxn>
              <a:cxn ang="0">
                <a:pos x="92" y="92"/>
              </a:cxn>
              <a:cxn ang="0">
                <a:pos x="104" y="104"/>
              </a:cxn>
              <a:cxn ang="0">
                <a:pos x="110" y="114"/>
              </a:cxn>
              <a:cxn ang="0">
                <a:pos x="112" y="118"/>
              </a:cxn>
              <a:cxn ang="0">
                <a:pos x="110" y="120"/>
              </a:cxn>
              <a:cxn ang="0">
                <a:pos x="120" y="114"/>
              </a:cxn>
              <a:cxn ang="0">
                <a:pos x="118" y="136"/>
              </a:cxn>
              <a:cxn ang="0">
                <a:pos x="112" y="140"/>
              </a:cxn>
              <a:cxn ang="0">
                <a:pos x="108" y="144"/>
              </a:cxn>
              <a:cxn ang="0">
                <a:pos x="106" y="144"/>
              </a:cxn>
              <a:cxn ang="0">
                <a:pos x="102" y="144"/>
              </a:cxn>
              <a:cxn ang="0">
                <a:pos x="100" y="150"/>
              </a:cxn>
              <a:cxn ang="0">
                <a:pos x="94" y="154"/>
              </a:cxn>
              <a:cxn ang="0">
                <a:pos x="92" y="152"/>
              </a:cxn>
              <a:cxn ang="0">
                <a:pos x="88" y="158"/>
              </a:cxn>
              <a:cxn ang="0">
                <a:pos x="86" y="160"/>
              </a:cxn>
              <a:cxn ang="0">
                <a:pos x="82" y="158"/>
              </a:cxn>
              <a:cxn ang="0">
                <a:pos x="76" y="150"/>
              </a:cxn>
              <a:cxn ang="0">
                <a:pos x="76" y="144"/>
              </a:cxn>
              <a:cxn ang="0">
                <a:pos x="78" y="134"/>
              </a:cxn>
              <a:cxn ang="0">
                <a:pos x="74" y="132"/>
              </a:cxn>
              <a:cxn ang="0">
                <a:pos x="70" y="122"/>
              </a:cxn>
              <a:cxn ang="0">
                <a:pos x="66" y="126"/>
              </a:cxn>
              <a:cxn ang="0">
                <a:pos x="62" y="122"/>
              </a:cxn>
              <a:cxn ang="0">
                <a:pos x="66" y="116"/>
              </a:cxn>
              <a:cxn ang="0">
                <a:pos x="70" y="112"/>
              </a:cxn>
              <a:cxn ang="0">
                <a:pos x="68" y="108"/>
              </a:cxn>
              <a:cxn ang="0">
                <a:pos x="60" y="108"/>
              </a:cxn>
              <a:cxn ang="0">
                <a:pos x="58" y="106"/>
              </a:cxn>
              <a:cxn ang="0">
                <a:pos x="56" y="112"/>
              </a:cxn>
              <a:cxn ang="0">
                <a:pos x="44" y="108"/>
              </a:cxn>
              <a:cxn ang="0">
                <a:pos x="38" y="104"/>
              </a:cxn>
              <a:cxn ang="0">
                <a:pos x="34" y="104"/>
              </a:cxn>
              <a:cxn ang="0">
                <a:pos x="38" y="96"/>
              </a:cxn>
              <a:cxn ang="0">
                <a:pos x="38" y="86"/>
              </a:cxn>
              <a:cxn ang="0">
                <a:pos x="32" y="78"/>
              </a:cxn>
              <a:cxn ang="0">
                <a:pos x="22" y="78"/>
              </a:cxn>
              <a:cxn ang="0">
                <a:pos x="0" y="62"/>
              </a:cxn>
              <a:cxn ang="0">
                <a:pos x="16" y="16"/>
              </a:cxn>
              <a:cxn ang="0">
                <a:pos x="58" y="0"/>
              </a:cxn>
            </a:cxnLst>
            <a:rect l="0" t="0" r="r" b="b"/>
            <a:pathLst>
              <a:path w="121" h="161">
                <a:moveTo>
                  <a:pt x="58" y="0"/>
                </a:moveTo>
                <a:lnTo>
                  <a:pt x="70" y="6"/>
                </a:lnTo>
                <a:lnTo>
                  <a:pt x="70" y="22"/>
                </a:lnTo>
                <a:lnTo>
                  <a:pt x="74" y="38"/>
                </a:lnTo>
                <a:lnTo>
                  <a:pt x="64" y="54"/>
                </a:lnTo>
                <a:lnTo>
                  <a:pt x="58" y="62"/>
                </a:lnTo>
                <a:lnTo>
                  <a:pt x="58" y="72"/>
                </a:lnTo>
                <a:lnTo>
                  <a:pt x="80" y="78"/>
                </a:lnTo>
                <a:lnTo>
                  <a:pt x="88" y="92"/>
                </a:lnTo>
                <a:lnTo>
                  <a:pt x="92" y="92"/>
                </a:lnTo>
                <a:lnTo>
                  <a:pt x="104" y="104"/>
                </a:lnTo>
                <a:lnTo>
                  <a:pt x="110" y="114"/>
                </a:lnTo>
                <a:lnTo>
                  <a:pt x="112" y="118"/>
                </a:lnTo>
                <a:lnTo>
                  <a:pt x="110" y="120"/>
                </a:lnTo>
                <a:lnTo>
                  <a:pt x="120" y="114"/>
                </a:lnTo>
                <a:lnTo>
                  <a:pt x="118" y="136"/>
                </a:lnTo>
                <a:lnTo>
                  <a:pt x="112" y="140"/>
                </a:lnTo>
                <a:lnTo>
                  <a:pt x="108" y="144"/>
                </a:lnTo>
                <a:lnTo>
                  <a:pt x="106" y="144"/>
                </a:lnTo>
                <a:lnTo>
                  <a:pt x="102" y="144"/>
                </a:lnTo>
                <a:lnTo>
                  <a:pt x="100" y="150"/>
                </a:lnTo>
                <a:lnTo>
                  <a:pt x="94" y="154"/>
                </a:lnTo>
                <a:lnTo>
                  <a:pt x="92" y="152"/>
                </a:lnTo>
                <a:lnTo>
                  <a:pt x="88" y="158"/>
                </a:lnTo>
                <a:lnTo>
                  <a:pt x="86" y="160"/>
                </a:lnTo>
                <a:lnTo>
                  <a:pt x="82" y="158"/>
                </a:lnTo>
                <a:lnTo>
                  <a:pt x="76" y="150"/>
                </a:lnTo>
                <a:lnTo>
                  <a:pt x="76" y="144"/>
                </a:lnTo>
                <a:lnTo>
                  <a:pt x="78" y="134"/>
                </a:lnTo>
                <a:lnTo>
                  <a:pt x="74" y="132"/>
                </a:lnTo>
                <a:lnTo>
                  <a:pt x="70" y="122"/>
                </a:lnTo>
                <a:lnTo>
                  <a:pt x="66" y="126"/>
                </a:lnTo>
                <a:lnTo>
                  <a:pt x="62" y="122"/>
                </a:lnTo>
                <a:lnTo>
                  <a:pt x="66" y="116"/>
                </a:lnTo>
                <a:lnTo>
                  <a:pt x="70" y="112"/>
                </a:lnTo>
                <a:lnTo>
                  <a:pt x="68" y="108"/>
                </a:lnTo>
                <a:lnTo>
                  <a:pt x="60" y="108"/>
                </a:lnTo>
                <a:lnTo>
                  <a:pt x="58" y="106"/>
                </a:lnTo>
                <a:lnTo>
                  <a:pt x="56" y="112"/>
                </a:lnTo>
                <a:lnTo>
                  <a:pt x="44" y="108"/>
                </a:lnTo>
                <a:lnTo>
                  <a:pt x="38" y="104"/>
                </a:lnTo>
                <a:lnTo>
                  <a:pt x="34" y="104"/>
                </a:lnTo>
                <a:lnTo>
                  <a:pt x="38" y="96"/>
                </a:lnTo>
                <a:lnTo>
                  <a:pt x="38" y="86"/>
                </a:lnTo>
                <a:lnTo>
                  <a:pt x="32" y="78"/>
                </a:lnTo>
                <a:lnTo>
                  <a:pt x="22" y="78"/>
                </a:lnTo>
                <a:lnTo>
                  <a:pt x="0" y="62"/>
                </a:lnTo>
                <a:lnTo>
                  <a:pt x="16" y="16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1" name="Freeform 159"/>
          <p:cNvSpPr>
            <a:spLocks/>
          </p:cNvSpPr>
          <p:nvPr/>
        </p:nvSpPr>
        <p:spPr bwMode="ltGray">
          <a:xfrm>
            <a:off x="5956897" y="2989279"/>
            <a:ext cx="1244163" cy="1230308"/>
          </a:xfrm>
          <a:custGeom>
            <a:avLst/>
            <a:gdLst/>
            <a:ahLst/>
            <a:cxnLst>
              <a:cxn ang="0">
                <a:pos x="18" y="360"/>
              </a:cxn>
              <a:cxn ang="0">
                <a:pos x="10" y="340"/>
              </a:cxn>
              <a:cxn ang="0">
                <a:pos x="6" y="334"/>
              </a:cxn>
              <a:cxn ang="0">
                <a:pos x="12" y="310"/>
              </a:cxn>
              <a:cxn ang="0">
                <a:pos x="30" y="300"/>
              </a:cxn>
              <a:cxn ang="0">
                <a:pos x="50" y="304"/>
              </a:cxn>
              <a:cxn ang="0">
                <a:pos x="74" y="298"/>
              </a:cxn>
              <a:cxn ang="0">
                <a:pos x="88" y="288"/>
              </a:cxn>
              <a:cxn ang="0">
                <a:pos x="102" y="280"/>
              </a:cxn>
              <a:cxn ang="0">
                <a:pos x="110" y="228"/>
              </a:cxn>
              <a:cxn ang="0">
                <a:pos x="122" y="220"/>
              </a:cxn>
              <a:cxn ang="0">
                <a:pos x="140" y="194"/>
              </a:cxn>
              <a:cxn ang="0">
                <a:pos x="174" y="180"/>
              </a:cxn>
              <a:cxn ang="0">
                <a:pos x="188" y="156"/>
              </a:cxn>
              <a:cxn ang="0">
                <a:pos x="218" y="162"/>
              </a:cxn>
              <a:cxn ang="0">
                <a:pos x="234" y="162"/>
              </a:cxn>
              <a:cxn ang="0">
                <a:pos x="242" y="182"/>
              </a:cxn>
              <a:cxn ang="0">
                <a:pos x="246" y="222"/>
              </a:cxn>
              <a:cxn ang="0">
                <a:pos x="310" y="236"/>
              </a:cxn>
              <a:cxn ang="0">
                <a:pos x="342" y="264"/>
              </a:cxn>
              <a:cxn ang="0">
                <a:pos x="396" y="252"/>
              </a:cxn>
              <a:cxn ang="0">
                <a:pos x="434" y="268"/>
              </a:cxn>
              <a:cxn ang="0">
                <a:pos x="456" y="264"/>
              </a:cxn>
              <a:cxn ang="0">
                <a:pos x="502" y="244"/>
              </a:cxn>
              <a:cxn ang="0">
                <a:pos x="540" y="216"/>
              </a:cxn>
              <a:cxn ang="0">
                <a:pos x="536" y="192"/>
              </a:cxn>
              <a:cxn ang="0">
                <a:pos x="552" y="190"/>
              </a:cxn>
              <a:cxn ang="0">
                <a:pos x="568" y="180"/>
              </a:cxn>
              <a:cxn ang="0">
                <a:pos x="590" y="148"/>
              </a:cxn>
              <a:cxn ang="0">
                <a:pos x="612" y="134"/>
              </a:cxn>
              <a:cxn ang="0">
                <a:pos x="596" y="110"/>
              </a:cxn>
              <a:cxn ang="0">
                <a:pos x="560" y="102"/>
              </a:cxn>
              <a:cxn ang="0">
                <a:pos x="564" y="84"/>
              </a:cxn>
              <a:cxn ang="0">
                <a:pos x="582" y="70"/>
              </a:cxn>
              <a:cxn ang="0">
                <a:pos x="584" y="30"/>
              </a:cxn>
              <a:cxn ang="0">
                <a:pos x="582" y="10"/>
              </a:cxn>
              <a:cxn ang="0">
                <a:pos x="626" y="2"/>
              </a:cxn>
              <a:cxn ang="0">
                <a:pos x="668" y="28"/>
              </a:cxn>
              <a:cxn ang="0">
                <a:pos x="746" y="66"/>
              </a:cxn>
              <a:cxn ang="0">
                <a:pos x="782" y="36"/>
              </a:cxn>
              <a:cxn ang="0">
                <a:pos x="782" y="106"/>
              </a:cxn>
              <a:cxn ang="0">
                <a:pos x="792" y="148"/>
              </a:cxn>
              <a:cxn ang="0">
                <a:pos x="782" y="192"/>
              </a:cxn>
              <a:cxn ang="0">
                <a:pos x="758" y="190"/>
              </a:cxn>
              <a:cxn ang="0">
                <a:pos x="720" y="244"/>
              </a:cxn>
              <a:cxn ang="0">
                <a:pos x="690" y="226"/>
              </a:cxn>
              <a:cxn ang="0">
                <a:pos x="648" y="282"/>
              </a:cxn>
              <a:cxn ang="0">
                <a:pos x="684" y="304"/>
              </a:cxn>
              <a:cxn ang="0">
                <a:pos x="736" y="296"/>
              </a:cxn>
              <a:cxn ang="0">
                <a:pos x="720" y="354"/>
              </a:cxn>
              <a:cxn ang="0">
                <a:pos x="748" y="400"/>
              </a:cxn>
              <a:cxn ang="0">
                <a:pos x="774" y="440"/>
              </a:cxn>
              <a:cxn ang="0">
                <a:pos x="760" y="500"/>
              </a:cxn>
              <a:cxn ang="0">
                <a:pos x="744" y="540"/>
              </a:cxn>
              <a:cxn ang="0">
                <a:pos x="716" y="580"/>
              </a:cxn>
              <a:cxn ang="0">
                <a:pos x="656" y="602"/>
              </a:cxn>
              <a:cxn ang="0">
                <a:pos x="618" y="640"/>
              </a:cxn>
              <a:cxn ang="0">
                <a:pos x="614" y="656"/>
              </a:cxn>
              <a:cxn ang="0">
                <a:pos x="604" y="630"/>
              </a:cxn>
              <a:cxn ang="0">
                <a:pos x="590" y="630"/>
              </a:cxn>
              <a:cxn ang="0">
                <a:pos x="454" y="678"/>
              </a:cxn>
              <a:cxn ang="0">
                <a:pos x="4" y="380"/>
              </a:cxn>
            </a:cxnLst>
            <a:rect l="0" t="0" r="r" b="b"/>
            <a:pathLst>
              <a:path w="805" h="679">
                <a:moveTo>
                  <a:pt x="4" y="380"/>
                </a:moveTo>
                <a:lnTo>
                  <a:pt x="8" y="368"/>
                </a:lnTo>
                <a:lnTo>
                  <a:pt x="18" y="360"/>
                </a:lnTo>
                <a:lnTo>
                  <a:pt x="12" y="356"/>
                </a:lnTo>
                <a:lnTo>
                  <a:pt x="14" y="346"/>
                </a:lnTo>
                <a:lnTo>
                  <a:pt x="10" y="340"/>
                </a:lnTo>
                <a:lnTo>
                  <a:pt x="4" y="342"/>
                </a:lnTo>
                <a:lnTo>
                  <a:pt x="0" y="340"/>
                </a:lnTo>
                <a:lnTo>
                  <a:pt x="6" y="334"/>
                </a:lnTo>
                <a:lnTo>
                  <a:pt x="2" y="326"/>
                </a:lnTo>
                <a:lnTo>
                  <a:pt x="12" y="320"/>
                </a:lnTo>
                <a:lnTo>
                  <a:pt x="12" y="310"/>
                </a:lnTo>
                <a:lnTo>
                  <a:pt x="20" y="308"/>
                </a:lnTo>
                <a:lnTo>
                  <a:pt x="22" y="302"/>
                </a:lnTo>
                <a:lnTo>
                  <a:pt x="30" y="300"/>
                </a:lnTo>
                <a:lnTo>
                  <a:pt x="36" y="308"/>
                </a:lnTo>
                <a:lnTo>
                  <a:pt x="44" y="308"/>
                </a:lnTo>
                <a:lnTo>
                  <a:pt x="50" y="304"/>
                </a:lnTo>
                <a:lnTo>
                  <a:pt x="52" y="292"/>
                </a:lnTo>
                <a:lnTo>
                  <a:pt x="56" y="296"/>
                </a:lnTo>
                <a:lnTo>
                  <a:pt x="74" y="298"/>
                </a:lnTo>
                <a:lnTo>
                  <a:pt x="74" y="290"/>
                </a:lnTo>
                <a:lnTo>
                  <a:pt x="82" y="288"/>
                </a:lnTo>
                <a:lnTo>
                  <a:pt x="88" y="288"/>
                </a:lnTo>
                <a:lnTo>
                  <a:pt x="92" y="288"/>
                </a:lnTo>
                <a:lnTo>
                  <a:pt x="98" y="280"/>
                </a:lnTo>
                <a:lnTo>
                  <a:pt x="102" y="280"/>
                </a:lnTo>
                <a:lnTo>
                  <a:pt x="110" y="256"/>
                </a:lnTo>
                <a:lnTo>
                  <a:pt x="108" y="248"/>
                </a:lnTo>
                <a:lnTo>
                  <a:pt x="110" y="228"/>
                </a:lnTo>
                <a:lnTo>
                  <a:pt x="102" y="228"/>
                </a:lnTo>
                <a:lnTo>
                  <a:pt x="106" y="224"/>
                </a:lnTo>
                <a:lnTo>
                  <a:pt x="122" y="220"/>
                </a:lnTo>
                <a:lnTo>
                  <a:pt x="140" y="218"/>
                </a:lnTo>
                <a:lnTo>
                  <a:pt x="134" y="214"/>
                </a:lnTo>
                <a:lnTo>
                  <a:pt x="140" y="194"/>
                </a:lnTo>
                <a:lnTo>
                  <a:pt x="162" y="196"/>
                </a:lnTo>
                <a:lnTo>
                  <a:pt x="172" y="186"/>
                </a:lnTo>
                <a:lnTo>
                  <a:pt x="174" y="180"/>
                </a:lnTo>
                <a:lnTo>
                  <a:pt x="174" y="164"/>
                </a:lnTo>
                <a:lnTo>
                  <a:pt x="180" y="158"/>
                </a:lnTo>
                <a:lnTo>
                  <a:pt x="188" y="156"/>
                </a:lnTo>
                <a:lnTo>
                  <a:pt x="194" y="142"/>
                </a:lnTo>
                <a:lnTo>
                  <a:pt x="204" y="144"/>
                </a:lnTo>
                <a:lnTo>
                  <a:pt x="218" y="162"/>
                </a:lnTo>
                <a:lnTo>
                  <a:pt x="224" y="160"/>
                </a:lnTo>
                <a:lnTo>
                  <a:pt x="230" y="164"/>
                </a:lnTo>
                <a:lnTo>
                  <a:pt x="234" y="162"/>
                </a:lnTo>
                <a:lnTo>
                  <a:pt x="240" y="170"/>
                </a:lnTo>
                <a:lnTo>
                  <a:pt x="238" y="180"/>
                </a:lnTo>
                <a:lnTo>
                  <a:pt x="242" y="182"/>
                </a:lnTo>
                <a:lnTo>
                  <a:pt x="250" y="196"/>
                </a:lnTo>
                <a:lnTo>
                  <a:pt x="250" y="214"/>
                </a:lnTo>
                <a:lnTo>
                  <a:pt x="246" y="222"/>
                </a:lnTo>
                <a:lnTo>
                  <a:pt x="268" y="220"/>
                </a:lnTo>
                <a:lnTo>
                  <a:pt x="280" y="220"/>
                </a:lnTo>
                <a:lnTo>
                  <a:pt x="310" y="236"/>
                </a:lnTo>
                <a:lnTo>
                  <a:pt x="314" y="250"/>
                </a:lnTo>
                <a:lnTo>
                  <a:pt x="328" y="266"/>
                </a:lnTo>
                <a:lnTo>
                  <a:pt x="342" y="264"/>
                </a:lnTo>
                <a:lnTo>
                  <a:pt x="356" y="254"/>
                </a:lnTo>
                <a:lnTo>
                  <a:pt x="376" y="254"/>
                </a:lnTo>
                <a:lnTo>
                  <a:pt x="396" y="252"/>
                </a:lnTo>
                <a:lnTo>
                  <a:pt x="400" y="256"/>
                </a:lnTo>
                <a:lnTo>
                  <a:pt x="416" y="266"/>
                </a:lnTo>
                <a:lnTo>
                  <a:pt x="434" y="268"/>
                </a:lnTo>
                <a:lnTo>
                  <a:pt x="442" y="266"/>
                </a:lnTo>
                <a:lnTo>
                  <a:pt x="444" y="276"/>
                </a:lnTo>
                <a:lnTo>
                  <a:pt x="456" y="264"/>
                </a:lnTo>
                <a:lnTo>
                  <a:pt x="482" y="248"/>
                </a:lnTo>
                <a:lnTo>
                  <a:pt x="492" y="246"/>
                </a:lnTo>
                <a:lnTo>
                  <a:pt x="502" y="244"/>
                </a:lnTo>
                <a:lnTo>
                  <a:pt x="508" y="244"/>
                </a:lnTo>
                <a:lnTo>
                  <a:pt x="524" y="236"/>
                </a:lnTo>
                <a:lnTo>
                  <a:pt x="540" y="216"/>
                </a:lnTo>
                <a:lnTo>
                  <a:pt x="534" y="204"/>
                </a:lnTo>
                <a:lnTo>
                  <a:pt x="534" y="196"/>
                </a:lnTo>
                <a:lnTo>
                  <a:pt x="536" y="192"/>
                </a:lnTo>
                <a:lnTo>
                  <a:pt x="540" y="190"/>
                </a:lnTo>
                <a:lnTo>
                  <a:pt x="548" y="188"/>
                </a:lnTo>
                <a:lnTo>
                  <a:pt x="552" y="190"/>
                </a:lnTo>
                <a:lnTo>
                  <a:pt x="554" y="196"/>
                </a:lnTo>
                <a:lnTo>
                  <a:pt x="564" y="190"/>
                </a:lnTo>
                <a:lnTo>
                  <a:pt x="568" y="180"/>
                </a:lnTo>
                <a:lnTo>
                  <a:pt x="572" y="172"/>
                </a:lnTo>
                <a:lnTo>
                  <a:pt x="586" y="166"/>
                </a:lnTo>
                <a:lnTo>
                  <a:pt x="590" y="148"/>
                </a:lnTo>
                <a:lnTo>
                  <a:pt x="590" y="138"/>
                </a:lnTo>
                <a:lnTo>
                  <a:pt x="604" y="130"/>
                </a:lnTo>
                <a:lnTo>
                  <a:pt x="612" y="134"/>
                </a:lnTo>
                <a:lnTo>
                  <a:pt x="616" y="122"/>
                </a:lnTo>
                <a:lnTo>
                  <a:pt x="610" y="114"/>
                </a:lnTo>
                <a:lnTo>
                  <a:pt x="596" y="110"/>
                </a:lnTo>
                <a:lnTo>
                  <a:pt x="584" y="118"/>
                </a:lnTo>
                <a:lnTo>
                  <a:pt x="564" y="120"/>
                </a:lnTo>
                <a:lnTo>
                  <a:pt x="560" y="102"/>
                </a:lnTo>
                <a:lnTo>
                  <a:pt x="554" y="88"/>
                </a:lnTo>
                <a:lnTo>
                  <a:pt x="556" y="80"/>
                </a:lnTo>
                <a:lnTo>
                  <a:pt x="564" y="84"/>
                </a:lnTo>
                <a:lnTo>
                  <a:pt x="578" y="84"/>
                </a:lnTo>
                <a:lnTo>
                  <a:pt x="578" y="76"/>
                </a:lnTo>
                <a:lnTo>
                  <a:pt x="582" y="70"/>
                </a:lnTo>
                <a:lnTo>
                  <a:pt x="578" y="66"/>
                </a:lnTo>
                <a:lnTo>
                  <a:pt x="582" y="40"/>
                </a:lnTo>
                <a:lnTo>
                  <a:pt x="584" y="30"/>
                </a:lnTo>
                <a:lnTo>
                  <a:pt x="572" y="22"/>
                </a:lnTo>
                <a:lnTo>
                  <a:pt x="574" y="16"/>
                </a:lnTo>
                <a:lnTo>
                  <a:pt x="582" y="10"/>
                </a:lnTo>
                <a:lnTo>
                  <a:pt x="598" y="4"/>
                </a:lnTo>
                <a:lnTo>
                  <a:pt x="616" y="0"/>
                </a:lnTo>
                <a:lnTo>
                  <a:pt x="626" y="2"/>
                </a:lnTo>
                <a:lnTo>
                  <a:pt x="634" y="6"/>
                </a:lnTo>
                <a:lnTo>
                  <a:pt x="656" y="18"/>
                </a:lnTo>
                <a:lnTo>
                  <a:pt x="668" y="28"/>
                </a:lnTo>
                <a:lnTo>
                  <a:pt x="690" y="46"/>
                </a:lnTo>
                <a:lnTo>
                  <a:pt x="730" y="52"/>
                </a:lnTo>
                <a:lnTo>
                  <a:pt x="746" y="66"/>
                </a:lnTo>
                <a:lnTo>
                  <a:pt x="768" y="56"/>
                </a:lnTo>
                <a:lnTo>
                  <a:pt x="768" y="50"/>
                </a:lnTo>
                <a:lnTo>
                  <a:pt x="782" y="36"/>
                </a:lnTo>
                <a:lnTo>
                  <a:pt x="792" y="42"/>
                </a:lnTo>
                <a:lnTo>
                  <a:pt x="798" y="100"/>
                </a:lnTo>
                <a:lnTo>
                  <a:pt x="782" y="106"/>
                </a:lnTo>
                <a:lnTo>
                  <a:pt x="804" y="144"/>
                </a:lnTo>
                <a:lnTo>
                  <a:pt x="798" y="156"/>
                </a:lnTo>
                <a:lnTo>
                  <a:pt x="792" y="148"/>
                </a:lnTo>
                <a:lnTo>
                  <a:pt x="788" y="164"/>
                </a:lnTo>
                <a:lnTo>
                  <a:pt x="778" y="180"/>
                </a:lnTo>
                <a:lnTo>
                  <a:pt x="782" y="192"/>
                </a:lnTo>
                <a:lnTo>
                  <a:pt x="768" y="188"/>
                </a:lnTo>
                <a:lnTo>
                  <a:pt x="758" y="184"/>
                </a:lnTo>
                <a:lnTo>
                  <a:pt x="758" y="190"/>
                </a:lnTo>
                <a:lnTo>
                  <a:pt x="754" y="204"/>
                </a:lnTo>
                <a:lnTo>
                  <a:pt x="742" y="228"/>
                </a:lnTo>
                <a:lnTo>
                  <a:pt x="720" y="244"/>
                </a:lnTo>
                <a:lnTo>
                  <a:pt x="714" y="260"/>
                </a:lnTo>
                <a:lnTo>
                  <a:pt x="702" y="238"/>
                </a:lnTo>
                <a:lnTo>
                  <a:pt x="690" y="226"/>
                </a:lnTo>
                <a:lnTo>
                  <a:pt x="674" y="250"/>
                </a:lnTo>
                <a:lnTo>
                  <a:pt x="666" y="274"/>
                </a:lnTo>
                <a:lnTo>
                  <a:pt x="648" y="282"/>
                </a:lnTo>
                <a:lnTo>
                  <a:pt x="658" y="294"/>
                </a:lnTo>
                <a:lnTo>
                  <a:pt x="670" y="292"/>
                </a:lnTo>
                <a:lnTo>
                  <a:pt x="684" y="304"/>
                </a:lnTo>
                <a:lnTo>
                  <a:pt x="704" y="292"/>
                </a:lnTo>
                <a:lnTo>
                  <a:pt x="724" y="290"/>
                </a:lnTo>
                <a:lnTo>
                  <a:pt x="736" y="296"/>
                </a:lnTo>
                <a:lnTo>
                  <a:pt x="710" y="316"/>
                </a:lnTo>
                <a:lnTo>
                  <a:pt x="698" y="350"/>
                </a:lnTo>
                <a:lnTo>
                  <a:pt x="720" y="354"/>
                </a:lnTo>
                <a:lnTo>
                  <a:pt x="742" y="380"/>
                </a:lnTo>
                <a:lnTo>
                  <a:pt x="760" y="392"/>
                </a:lnTo>
                <a:lnTo>
                  <a:pt x="748" y="400"/>
                </a:lnTo>
                <a:lnTo>
                  <a:pt x="742" y="412"/>
                </a:lnTo>
                <a:lnTo>
                  <a:pt x="772" y="416"/>
                </a:lnTo>
                <a:lnTo>
                  <a:pt x="774" y="440"/>
                </a:lnTo>
                <a:lnTo>
                  <a:pt x="772" y="464"/>
                </a:lnTo>
                <a:lnTo>
                  <a:pt x="762" y="488"/>
                </a:lnTo>
                <a:lnTo>
                  <a:pt x="760" y="500"/>
                </a:lnTo>
                <a:lnTo>
                  <a:pt x="762" y="502"/>
                </a:lnTo>
                <a:lnTo>
                  <a:pt x="758" y="520"/>
                </a:lnTo>
                <a:lnTo>
                  <a:pt x="744" y="540"/>
                </a:lnTo>
                <a:lnTo>
                  <a:pt x="734" y="560"/>
                </a:lnTo>
                <a:lnTo>
                  <a:pt x="720" y="564"/>
                </a:lnTo>
                <a:lnTo>
                  <a:pt x="716" y="580"/>
                </a:lnTo>
                <a:lnTo>
                  <a:pt x="684" y="594"/>
                </a:lnTo>
                <a:lnTo>
                  <a:pt x="668" y="594"/>
                </a:lnTo>
                <a:lnTo>
                  <a:pt x="656" y="602"/>
                </a:lnTo>
                <a:lnTo>
                  <a:pt x="658" y="616"/>
                </a:lnTo>
                <a:lnTo>
                  <a:pt x="618" y="632"/>
                </a:lnTo>
                <a:lnTo>
                  <a:pt x="618" y="640"/>
                </a:lnTo>
                <a:lnTo>
                  <a:pt x="614" y="644"/>
                </a:lnTo>
                <a:lnTo>
                  <a:pt x="618" y="650"/>
                </a:lnTo>
                <a:lnTo>
                  <a:pt x="614" y="656"/>
                </a:lnTo>
                <a:lnTo>
                  <a:pt x="608" y="652"/>
                </a:lnTo>
                <a:lnTo>
                  <a:pt x="602" y="642"/>
                </a:lnTo>
                <a:lnTo>
                  <a:pt x="604" y="630"/>
                </a:lnTo>
                <a:lnTo>
                  <a:pt x="600" y="630"/>
                </a:lnTo>
                <a:lnTo>
                  <a:pt x="594" y="636"/>
                </a:lnTo>
                <a:lnTo>
                  <a:pt x="590" y="630"/>
                </a:lnTo>
                <a:lnTo>
                  <a:pt x="582" y="632"/>
                </a:lnTo>
                <a:lnTo>
                  <a:pt x="572" y="634"/>
                </a:lnTo>
                <a:lnTo>
                  <a:pt x="454" y="678"/>
                </a:lnTo>
                <a:lnTo>
                  <a:pt x="124" y="560"/>
                </a:lnTo>
                <a:lnTo>
                  <a:pt x="34" y="486"/>
                </a:lnTo>
                <a:lnTo>
                  <a:pt x="4" y="38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2" name="Freeform 160"/>
          <p:cNvSpPr>
            <a:spLocks/>
          </p:cNvSpPr>
          <p:nvPr/>
        </p:nvSpPr>
        <p:spPr bwMode="ltGray">
          <a:xfrm>
            <a:off x="6643278" y="4702184"/>
            <a:ext cx="113106" cy="173036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10"/>
              </a:cxn>
              <a:cxn ang="0">
                <a:pos x="2" y="30"/>
              </a:cxn>
              <a:cxn ang="0">
                <a:pos x="8" y="36"/>
              </a:cxn>
              <a:cxn ang="0">
                <a:pos x="6" y="42"/>
              </a:cxn>
              <a:cxn ang="0">
                <a:pos x="14" y="58"/>
              </a:cxn>
              <a:cxn ang="0">
                <a:pos x="20" y="68"/>
              </a:cxn>
              <a:cxn ang="0">
                <a:pos x="20" y="72"/>
              </a:cxn>
              <a:cxn ang="0">
                <a:pos x="30" y="74"/>
              </a:cxn>
              <a:cxn ang="0">
                <a:pos x="38" y="80"/>
              </a:cxn>
              <a:cxn ang="0">
                <a:pos x="42" y="84"/>
              </a:cxn>
              <a:cxn ang="0">
                <a:pos x="54" y="88"/>
              </a:cxn>
              <a:cxn ang="0">
                <a:pos x="58" y="92"/>
              </a:cxn>
              <a:cxn ang="0">
                <a:pos x="66" y="94"/>
              </a:cxn>
              <a:cxn ang="0">
                <a:pos x="74" y="90"/>
              </a:cxn>
              <a:cxn ang="0">
                <a:pos x="74" y="84"/>
              </a:cxn>
              <a:cxn ang="0">
                <a:pos x="68" y="68"/>
              </a:cxn>
              <a:cxn ang="0">
                <a:pos x="62" y="62"/>
              </a:cxn>
              <a:cxn ang="0">
                <a:pos x="60" y="62"/>
              </a:cxn>
              <a:cxn ang="0">
                <a:pos x="58" y="50"/>
              </a:cxn>
              <a:cxn ang="0">
                <a:pos x="62" y="42"/>
              </a:cxn>
              <a:cxn ang="0">
                <a:pos x="62" y="36"/>
              </a:cxn>
              <a:cxn ang="0">
                <a:pos x="56" y="22"/>
              </a:cxn>
              <a:cxn ang="0">
                <a:pos x="36" y="4"/>
              </a:cxn>
              <a:cxn ang="0">
                <a:pos x="20" y="0"/>
              </a:cxn>
              <a:cxn ang="0">
                <a:pos x="0" y="2"/>
              </a:cxn>
            </a:cxnLst>
            <a:rect l="0" t="0" r="r" b="b"/>
            <a:pathLst>
              <a:path w="75" h="95">
                <a:moveTo>
                  <a:pt x="0" y="2"/>
                </a:moveTo>
                <a:lnTo>
                  <a:pt x="2" y="10"/>
                </a:lnTo>
                <a:lnTo>
                  <a:pt x="2" y="30"/>
                </a:lnTo>
                <a:lnTo>
                  <a:pt x="8" y="36"/>
                </a:lnTo>
                <a:lnTo>
                  <a:pt x="6" y="42"/>
                </a:lnTo>
                <a:lnTo>
                  <a:pt x="14" y="58"/>
                </a:lnTo>
                <a:lnTo>
                  <a:pt x="20" y="68"/>
                </a:lnTo>
                <a:lnTo>
                  <a:pt x="20" y="72"/>
                </a:lnTo>
                <a:lnTo>
                  <a:pt x="30" y="74"/>
                </a:lnTo>
                <a:lnTo>
                  <a:pt x="38" y="80"/>
                </a:lnTo>
                <a:lnTo>
                  <a:pt x="42" y="84"/>
                </a:lnTo>
                <a:lnTo>
                  <a:pt x="54" y="88"/>
                </a:lnTo>
                <a:lnTo>
                  <a:pt x="58" y="92"/>
                </a:lnTo>
                <a:lnTo>
                  <a:pt x="66" y="94"/>
                </a:lnTo>
                <a:lnTo>
                  <a:pt x="74" y="90"/>
                </a:lnTo>
                <a:lnTo>
                  <a:pt x="74" y="84"/>
                </a:lnTo>
                <a:lnTo>
                  <a:pt x="68" y="68"/>
                </a:lnTo>
                <a:lnTo>
                  <a:pt x="62" y="62"/>
                </a:lnTo>
                <a:lnTo>
                  <a:pt x="60" y="62"/>
                </a:lnTo>
                <a:lnTo>
                  <a:pt x="58" y="50"/>
                </a:lnTo>
                <a:lnTo>
                  <a:pt x="62" y="42"/>
                </a:lnTo>
                <a:lnTo>
                  <a:pt x="62" y="36"/>
                </a:lnTo>
                <a:lnTo>
                  <a:pt x="56" y="22"/>
                </a:lnTo>
                <a:lnTo>
                  <a:pt x="36" y="4"/>
                </a:lnTo>
                <a:lnTo>
                  <a:pt x="20" y="0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3" name="Freeform 161"/>
          <p:cNvSpPr>
            <a:spLocks/>
          </p:cNvSpPr>
          <p:nvPr/>
        </p:nvSpPr>
        <p:spPr bwMode="ltGray">
          <a:xfrm>
            <a:off x="6909774" y="4583122"/>
            <a:ext cx="286638" cy="295274"/>
          </a:xfrm>
          <a:custGeom>
            <a:avLst/>
            <a:gdLst/>
            <a:ahLst/>
            <a:cxnLst>
              <a:cxn ang="0">
                <a:pos x="144" y="58"/>
              </a:cxn>
              <a:cxn ang="0">
                <a:pos x="154" y="50"/>
              </a:cxn>
              <a:cxn ang="0">
                <a:pos x="156" y="48"/>
              </a:cxn>
              <a:cxn ang="0">
                <a:pos x="166" y="50"/>
              </a:cxn>
              <a:cxn ang="0">
                <a:pos x="178" y="42"/>
              </a:cxn>
              <a:cxn ang="0">
                <a:pos x="168" y="40"/>
              </a:cxn>
              <a:cxn ang="0">
                <a:pos x="174" y="34"/>
              </a:cxn>
              <a:cxn ang="0">
                <a:pos x="184" y="30"/>
              </a:cxn>
              <a:cxn ang="0">
                <a:pos x="184" y="24"/>
              </a:cxn>
              <a:cxn ang="0">
                <a:pos x="180" y="24"/>
              </a:cxn>
              <a:cxn ang="0">
                <a:pos x="174" y="20"/>
              </a:cxn>
              <a:cxn ang="0">
                <a:pos x="164" y="20"/>
              </a:cxn>
              <a:cxn ang="0">
                <a:pos x="164" y="14"/>
              </a:cxn>
              <a:cxn ang="0">
                <a:pos x="152" y="8"/>
              </a:cxn>
              <a:cxn ang="0">
                <a:pos x="150" y="10"/>
              </a:cxn>
              <a:cxn ang="0">
                <a:pos x="146" y="0"/>
              </a:cxn>
              <a:cxn ang="0">
                <a:pos x="140" y="8"/>
              </a:cxn>
              <a:cxn ang="0">
                <a:pos x="136" y="4"/>
              </a:cxn>
              <a:cxn ang="0">
                <a:pos x="126" y="20"/>
              </a:cxn>
              <a:cxn ang="0">
                <a:pos x="118" y="36"/>
              </a:cxn>
              <a:cxn ang="0">
                <a:pos x="112" y="36"/>
              </a:cxn>
              <a:cxn ang="0">
                <a:pos x="106" y="42"/>
              </a:cxn>
              <a:cxn ang="0">
                <a:pos x="114" y="48"/>
              </a:cxn>
              <a:cxn ang="0">
                <a:pos x="108" y="48"/>
              </a:cxn>
              <a:cxn ang="0">
                <a:pos x="112" y="60"/>
              </a:cxn>
              <a:cxn ang="0">
                <a:pos x="104" y="52"/>
              </a:cxn>
              <a:cxn ang="0">
                <a:pos x="102" y="60"/>
              </a:cxn>
              <a:cxn ang="0">
                <a:pos x="100" y="66"/>
              </a:cxn>
              <a:cxn ang="0">
                <a:pos x="96" y="66"/>
              </a:cxn>
              <a:cxn ang="0">
                <a:pos x="90" y="56"/>
              </a:cxn>
              <a:cxn ang="0">
                <a:pos x="84" y="60"/>
              </a:cxn>
              <a:cxn ang="0">
                <a:pos x="80" y="70"/>
              </a:cxn>
              <a:cxn ang="0">
                <a:pos x="68" y="82"/>
              </a:cxn>
              <a:cxn ang="0">
                <a:pos x="66" y="88"/>
              </a:cxn>
              <a:cxn ang="0">
                <a:pos x="52" y="100"/>
              </a:cxn>
              <a:cxn ang="0">
                <a:pos x="38" y="108"/>
              </a:cxn>
              <a:cxn ang="0">
                <a:pos x="38" y="114"/>
              </a:cxn>
              <a:cxn ang="0">
                <a:pos x="30" y="134"/>
              </a:cxn>
              <a:cxn ang="0">
                <a:pos x="18" y="130"/>
              </a:cxn>
              <a:cxn ang="0">
                <a:pos x="12" y="132"/>
              </a:cxn>
              <a:cxn ang="0">
                <a:pos x="6" y="134"/>
              </a:cxn>
              <a:cxn ang="0">
                <a:pos x="4" y="128"/>
              </a:cxn>
              <a:cxn ang="0">
                <a:pos x="0" y="138"/>
              </a:cxn>
              <a:cxn ang="0">
                <a:pos x="26" y="162"/>
              </a:cxn>
              <a:cxn ang="0">
                <a:pos x="76" y="140"/>
              </a:cxn>
              <a:cxn ang="0">
                <a:pos x="128" y="84"/>
              </a:cxn>
              <a:cxn ang="0">
                <a:pos x="134" y="60"/>
              </a:cxn>
              <a:cxn ang="0">
                <a:pos x="144" y="58"/>
              </a:cxn>
            </a:cxnLst>
            <a:rect l="0" t="0" r="r" b="b"/>
            <a:pathLst>
              <a:path w="185" h="163">
                <a:moveTo>
                  <a:pt x="144" y="58"/>
                </a:moveTo>
                <a:lnTo>
                  <a:pt x="154" y="50"/>
                </a:lnTo>
                <a:lnTo>
                  <a:pt x="156" y="48"/>
                </a:lnTo>
                <a:lnTo>
                  <a:pt x="166" y="50"/>
                </a:lnTo>
                <a:lnTo>
                  <a:pt x="178" y="42"/>
                </a:lnTo>
                <a:lnTo>
                  <a:pt x="168" y="40"/>
                </a:lnTo>
                <a:lnTo>
                  <a:pt x="174" y="34"/>
                </a:lnTo>
                <a:lnTo>
                  <a:pt x="184" y="30"/>
                </a:lnTo>
                <a:lnTo>
                  <a:pt x="184" y="24"/>
                </a:lnTo>
                <a:lnTo>
                  <a:pt x="180" y="24"/>
                </a:lnTo>
                <a:lnTo>
                  <a:pt x="174" y="20"/>
                </a:lnTo>
                <a:lnTo>
                  <a:pt x="164" y="20"/>
                </a:lnTo>
                <a:lnTo>
                  <a:pt x="164" y="14"/>
                </a:lnTo>
                <a:lnTo>
                  <a:pt x="152" y="8"/>
                </a:lnTo>
                <a:lnTo>
                  <a:pt x="150" y="10"/>
                </a:lnTo>
                <a:lnTo>
                  <a:pt x="146" y="0"/>
                </a:lnTo>
                <a:lnTo>
                  <a:pt x="140" y="8"/>
                </a:lnTo>
                <a:lnTo>
                  <a:pt x="136" y="4"/>
                </a:lnTo>
                <a:lnTo>
                  <a:pt x="126" y="20"/>
                </a:lnTo>
                <a:lnTo>
                  <a:pt x="118" y="36"/>
                </a:lnTo>
                <a:lnTo>
                  <a:pt x="112" y="36"/>
                </a:lnTo>
                <a:lnTo>
                  <a:pt x="106" y="42"/>
                </a:lnTo>
                <a:lnTo>
                  <a:pt x="114" y="48"/>
                </a:lnTo>
                <a:lnTo>
                  <a:pt x="108" y="48"/>
                </a:lnTo>
                <a:lnTo>
                  <a:pt x="112" y="60"/>
                </a:lnTo>
                <a:lnTo>
                  <a:pt x="104" y="52"/>
                </a:lnTo>
                <a:lnTo>
                  <a:pt x="102" y="60"/>
                </a:lnTo>
                <a:lnTo>
                  <a:pt x="100" y="66"/>
                </a:lnTo>
                <a:lnTo>
                  <a:pt x="96" y="66"/>
                </a:lnTo>
                <a:lnTo>
                  <a:pt x="90" y="56"/>
                </a:lnTo>
                <a:lnTo>
                  <a:pt x="84" y="60"/>
                </a:lnTo>
                <a:lnTo>
                  <a:pt x="80" y="70"/>
                </a:lnTo>
                <a:lnTo>
                  <a:pt x="68" y="82"/>
                </a:lnTo>
                <a:lnTo>
                  <a:pt x="66" y="88"/>
                </a:lnTo>
                <a:lnTo>
                  <a:pt x="52" y="100"/>
                </a:lnTo>
                <a:lnTo>
                  <a:pt x="38" y="108"/>
                </a:lnTo>
                <a:lnTo>
                  <a:pt x="38" y="114"/>
                </a:lnTo>
                <a:lnTo>
                  <a:pt x="30" y="134"/>
                </a:lnTo>
                <a:lnTo>
                  <a:pt x="18" y="130"/>
                </a:lnTo>
                <a:lnTo>
                  <a:pt x="12" y="132"/>
                </a:lnTo>
                <a:lnTo>
                  <a:pt x="6" y="134"/>
                </a:lnTo>
                <a:lnTo>
                  <a:pt x="4" y="128"/>
                </a:lnTo>
                <a:lnTo>
                  <a:pt x="0" y="138"/>
                </a:lnTo>
                <a:lnTo>
                  <a:pt x="26" y="162"/>
                </a:lnTo>
                <a:lnTo>
                  <a:pt x="76" y="140"/>
                </a:lnTo>
                <a:lnTo>
                  <a:pt x="128" y="84"/>
                </a:lnTo>
                <a:lnTo>
                  <a:pt x="134" y="60"/>
                </a:lnTo>
                <a:lnTo>
                  <a:pt x="144" y="5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4" name="Freeform 162"/>
          <p:cNvSpPr>
            <a:spLocks/>
          </p:cNvSpPr>
          <p:nvPr/>
        </p:nvSpPr>
        <p:spPr bwMode="ltGray">
          <a:xfrm>
            <a:off x="6675816" y="4094174"/>
            <a:ext cx="226212" cy="515936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24" y="20"/>
              </a:cxn>
              <a:cxn ang="0">
                <a:pos x="26" y="14"/>
              </a:cxn>
              <a:cxn ang="0">
                <a:pos x="40" y="14"/>
              </a:cxn>
              <a:cxn ang="0">
                <a:pos x="54" y="8"/>
              </a:cxn>
              <a:cxn ang="0">
                <a:pos x="52" y="0"/>
              </a:cxn>
              <a:cxn ang="0">
                <a:pos x="62" y="2"/>
              </a:cxn>
              <a:cxn ang="0">
                <a:pos x="64" y="8"/>
              </a:cxn>
              <a:cxn ang="0">
                <a:pos x="80" y="8"/>
              </a:cxn>
              <a:cxn ang="0">
                <a:pos x="90" y="8"/>
              </a:cxn>
              <a:cxn ang="0">
                <a:pos x="92" y="12"/>
              </a:cxn>
              <a:cxn ang="0">
                <a:pos x="88" y="16"/>
              </a:cxn>
              <a:cxn ang="0">
                <a:pos x="90" y="24"/>
              </a:cxn>
              <a:cxn ang="0">
                <a:pos x="98" y="22"/>
              </a:cxn>
              <a:cxn ang="0">
                <a:pos x="108" y="22"/>
              </a:cxn>
              <a:cxn ang="0">
                <a:pos x="104" y="28"/>
              </a:cxn>
              <a:cxn ang="0">
                <a:pos x="100" y="36"/>
              </a:cxn>
              <a:cxn ang="0">
                <a:pos x="90" y="40"/>
              </a:cxn>
              <a:cxn ang="0">
                <a:pos x="88" y="50"/>
              </a:cxn>
              <a:cxn ang="0">
                <a:pos x="76" y="68"/>
              </a:cxn>
              <a:cxn ang="0">
                <a:pos x="74" y="76"/>
              </a:cxn>
              <a:cxn ang="0">
                <a:pos x="74" y="80"/>
              </a:cxn>
              <a:cxn ang="0">
                <a:pos x="72" y="84"/>
              </a:cxn>
              <a:cxn ang="0">
                <a:pos x="88" y="100"/>
              </a:cxn>
              <a:cxn ang="0">
                <a:pos x="90" y="106"/>
              </a:cxn>
              <a:cxn ang="0">
                <a:pos x="90" y="108"/>
              </a:cxn>
              <a:cxn ang="0">
                <a:pos x="102" y="116"/>
              </a:cxn>
              <a:cxn ang="0">
                <a:pos x="108" y="118"/>
              </a:cxn>
              <a:cxn ang="0">
                <a:pos x="118" y="124"/>
              </a:cxn>
              <a:cxn ang="0">
                <a:pos x="128" y="136"/>
              </a:cxn>
              <a:cxn ang="0">
                <a:pos x="130" y="140"/>
              </a:cxn>
              <a:cxn ang="0">
                <a:pos x="132" y="144"/>
              </a:cxn>
              <a:cxn ang="0">
                <a:pos x="134" y="152"/>
              </a:cxn>
              <a:cxn ang="0">
                <a:pos x="142" y="168"/>
              </a:cxn>
              <a:cxn ang="0">
                <a:pos x="140" y="174"/>
              </a:cxn>
              <a:cxn ang="0">
                <a:pos x="146" y="186"/>
              </a:cxn>
              <a:cxn ang="0">
                <a:pos x="142" y="198"/>
              </a:cxn>
              <a:cxn ang="0">
                <a:pos x="144" y="202"/>
              </a:cxn>
              <a:cxn ang="0">
                <a:pos x="144" y="208"/>
              </a:cxn>
              <a:cxn ang="0">
                <a:pos x="142" y="216"/>
              </a:cxn>
              <a:cxn ang="0">
                <a:pos x="132" y="226"/>
              </a:cxn>
              <a:cxn ang="0">
                <a:pos x="126" y="230"/>
              </a:cxn>
              <a:cxn ang="0">
                <a:pos x="124" y="236"/>
              </a:cxn>
              <a:cxn ang="0">
                <a:pos x="120" y="246"/>
              </a:cxn>
              <a:cxn ang="0">
                <a:pos x="100" y="252"/>
              </a:cxn>
              <a:cxn ang="0">
                <a:pos x="92" y="258"/>
              </a:cxn>
              <a:cxn ang="0">
                <a:pos x="88" y="266"/>
              </a:cxn>
              <a:cxn ang="0">
                <a:pos x="78" y="274"/>
              </a:cxn>
              <a:cxn ang="0">
                <a:pos x="72" y="280"/>
              </a:cxn>
              <a:cxn ang="0">
                <a:pos x="72" y="282"/>
              </a:cxn>
              <a:cxn ang="0">
                <a:pos x="60" y="284"/>
              </a:cxn>
              <a:cxn ang="0">
                <a:pos x="64" y="280"/>
              </a:cxn>
              <a:cxn ang="0">
                <a:pos x="64" y="262"/>
              </a:cxn>
              <a:cxn ang="0">
                <a:pos x="64" y="256"/>
              </a:cxn>
              <a:cxn ang="0">
                <a:pos x="54" y="256"/>
              </a:cxn>
              <a:cxn ang="0">
                <a:pos x="74" y="200"/>
              </a:cxn>
              <a:cxn ang="0">
                <a:pos x="84" y="136"/>
              </a:cxn>
              <a:cxn ang="0">
                <a:pos x="16" y="70"/>
              </a:cxn>
              <a:cxn ang="0">
                <a:pos x="0" y="38"/>
              </a:cxn>
              <a:cxn ang="0">
                <a:pos x="8" y="28"/>
              </a:cxn>
              <a:cxn ang="0">
                <a:pos x="12" y="20"/>
              </a:cxn>
            </a:cxnLst>
            <a:rect l="0" t="0" r="r" b="b"/>
            <a:pathLst>
              <a:path w="147" h="285">
                <a:moveTo>
                  <a:pt x="12" y="20"/>
                </a:moveTo>
                <a:lnTo>
                  <a:pt x="24" y="20"/>
                </a:lnTo>
                <a:lnTo>
                  <a:pt x="26" y="14"/>
                </a:lnTo>
                <a:lnTo>
                  <a:pt x="40" y="14"/>
                </a:lnTo>
                <a:lnTo>
                  <a:pt x="54" y="8"/>
                </a:lnTo>
                <a:lnTo>
                  <a:pt x="52" y="0"/>
                </a:lnTo>
                <a:lnTo>
                  <a:pt x="62" y="2"/>
                </a:lnTo>
                <a:lnTo>
                  <a:pt x="64" y="8"/>
                </a:lnTo>
                <a:lnTo>
                  <a:pt x="80" y="8"/>
                </a:lnTo>
                <a:lnTo>
                  <a:pt x="90" y="8"/>
                </a:lnTo>
                <a:lnTo>
                  <a:pt x="92" y="12"/>
                </a:lnTo>
                <a:lnTo>
                  <a:pt x="88" y="16"/>
                </a:lnTo>
                <a:lnTo>
                  <a:pt x="90" y="24"/>
                </a:lnTo>
                <a:lnTo>
                  <a:pt x="98" y="22"/>
                </a:lnTo>
                <a:lnTo>
                  <a:pt x="108" y="22"/>
                </a:lnTo>
                <a:lnTo>
                  <a:pt x="104" y="28"/>
                </a:lnTo>
                <a:lnTo>
                  <a:pt x="100" y="36"/>
                </a:lnTo>
                <a:lnTo>
                  <a:pt x="90" y="40"/>
                </a:lnTo>
                <a:lnTo>
                  <a:pt x="88" y="50"/>
                </a:lnTo>
                <a:lnTo>
                  <a:pt x="76" y="68"/>
                </a:lnTo>
                <a:lnTo>
                  <a:pt x="74" y="76"/>
                </a:lnTo>
                <a:lnTo>
                  <a:pt x="74" y="80"/>
                </a:lnTo>
                <a:lnTo>
                  <a:pt x="72" y="84"/>
                </a:lnTo>
                <a:lnTo>
                  <a:pt x="88" y="100"/>
                </a:lnTo>
                <a:lnTo>
                  <a:pt x="90" y="106"/>
                </a:lnTo>
                <a:lnTo>
                  <a:pt x="90" y="108"/>
                </a:lnTo>
                <a:lnTo>
                  <a:pt x="102" y="116"/>
                </a:lnTo>
                <a:lnTo>
                  <a:pt x="108" y="118"/>
                </a:lnTo>
                <a:lnTo>
                  <a:pt x="118" y="124"/>
                </a:lnTo>
                <a:lnTo>
                  <a:pt x="128" y="136"/>
                </a:lnTo>
                <a:lnTo>
                  <a:pt x="130" y="140"/>
                </a:lnTo>
                <a:lnTo>
                  <a:pt x="132" y="144"/>
                </a:lnTo>
                <a:lnTo>
                  <a:pt x="134" y="152"/>
                </a:lnTo>
                <a:lnTo>
                  <a:pt x="142" y="168"/>
                </a:lnTo>
                <a:lnTo>
                  <a:pt x="140" y="174"/>
                </a:lnTo>
                <a:lnTo>
                  <a:pt x="146" y="186"/>
                </a:lnTo>
                <a:lnTo>
                  <a:pt x="142" y="198"/>
                </a:lnTo>
                <a:lnTo>
                  <a:pt x="144" y="202"/>
                </a:lnTo>
                <a:lnTo>
                  <a:pt x="144" y="208"/>
                </a:lnTo>
                <a:lnTo>
                  <a:pt x="142" y="216"/>
                </a:lnTo>
                <a:lnTo>
                  <a:pt x="132" y="226"/>
                </a:lnTo>
                <a:lnTo>
                  <a:pt x="126" y="230"/>
                </a:lnTo>
                <a:lnTo>
                  <a:pt x="124" y="236"/>
                </a:lnTo>
                <a:lnTo>
                  <a:pt x="120" y="246"/>
                </a:lnTo>
                <a:lnTo>
                  <a:pt x="100" y="252"/>
                </a:lnTo>
                <a:lnTo>
                  <a:pt x="92" y="258"/>
                </a:lnTo>
                <a:lnTo>
                  <a:pt x="88" y="266"/>
                </a:lnTo>
                <a:lnTo>
                  <a:pt x="78" y="274"/>
                </a:lnTo>
                <a:lnTo>
                  <a:pt x="72" y="280"/>
                </a:lnTo>
                <a:lnTo>
                  <a:pt x="72" y="282"/>
                </a:lnTo>
                <a:lnTo>
                  <a:pt x="60" y="284"/>
                </a:lnTo>
                <a:lnTo>
                  <a:pt x="64" y="280"/>
                </a:lnTo>
                <a:lnTo>
                  <a:pt x="64" y="262"/>
                </a:lnTo>
                <a:lnTo>
                  <a:pt x="64" y="256"/>
                </a:lnTo>
                <a:lnTo>
                  <a:pt x="54" y="256"/>
                </a:lnTo>
                <a:lnTo>
                  <a:pt x="74" y="200"/>
                </a:lnTo>
                <a:lnTo>
                  <a:pt x="84" y="136"/>
                </a:lnTo>
                <a:lnTo>
                  <a:pt x="16" y="70"/>
                </a:lnTo>
                <a:lnTo>
                  <a:pt x="0" y="38"/>
                </a:lnTo>
                <a:lnTo>
                  <a:pt x="8" y="28"/>
                </a:lnTo>
                <a:lnTo>
                  <a:pt x="12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5" name="Freeform 163"/>
          <p:cNvSpPr>
            <a:spLocks/>
          </p:cNvSpPr>
          <p:nvPr/>
        </p:nvSpPr>
        <p:spPr bwMode="ltGray">
          <a:xfrm>
            <a:off x="6620038" y="4144974"/>
            <a:ext cx="227760" cy="298449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30" y="24"/>
              </a:cxn>
              <a:cxn ang="0">
                <a:pos x="32" y="20"/>
              </a:cxn>
              <a:cxn ang="0">
                <a:pos x="28" y="16"/>
              </a:cxn>
              <a:cxn ang="0">
                <a:pos x="30" y="10"/>
              </a:cxn>
              <a:cxn ang="0">
                <a:pos x="30" y="2"/>
              </a:cxn>
              <a:cxn ang="0">
                <a:pos x="34" y="0"/>
              </a:cxn>
              <a:cxn ang="0">
                <a:pos x="38" y="2"/>
              </a:cxn>
              <a:cxn ang="0">
                <a:pos x="40" y="0"/>
              </a:cxn>
              <a:cxn ang="0">
                <a:pos x="44" y="0"/>
              </a:cxn>
              <a:cxn ang="0">
                <a:pos x="44" y="8"/>
              </a:cxn>
              <a:cxn ang="0">
                <a:pos x="56" y="20"/>
              </a:cxn>
              <a:cxn ang="0">
                <a:pos x="56" y="24"/>
              </a:cxn>
              <a:cxn ang="0">
                <a:pos x="64" y="36"/>
              </a:cxn>
              <a:cxn ang="0">
                <a:pos x="74" y="32"/>
              </a:cxn>
              <a:cxn ang="0">
                <a:pos x="78" y="32"/>
              </a:cxn>
              <a:cxn ang="0">
                <a:pos x="80" y="44"/>
              </a:cxn>
              <a:cxn ang="0">
                <a:pos x="78" y="48"/>
              </a:cxn>
              <a:cxn ang="0">
                <a:pos x="72" y="48"/>
              </a:cxn>
              <a:cxn ang="0">
                <a:pos x="96" y="64"/>
              </a:cxn>
              <a:cxn ang="0">
                <a:pos x="96" y="70"/>
              </a:cxn>
              <a:cxn ang="0">
                <a:pos x="116" y="90"/>
              </a:cxn>
              <a:cxn ang="0">
                <a:pos x="124" y="92"/>
              </a:cxn>
              <a:cxn ang="0">
                <a:pos x="126" y="100"/>
              </a:cxn>
              <a:cxn ang="0">
                <a:pos x="132" y="100"/>
              </a:cxn>
              <a:cxn ang="0">
                <a:pos x="134" y="106"/>
              </a:cxn>
              <a:cxn ang="0">
                <a:pos x="142" y="110"/>
              </a:cxn>
              <a:cxn ang="0">
                <a:pos x="142" y="112"/>
              </a:cxn>
              <a:cxn ang="0">
                <a:pos x="138" y="116"/>
              </a:cxn>
              <a:cxn ang="0">
                <a:pos x="140" y="122"/>
              </a:cxn>
              <a:cxn ang="0">
                <a:pos x="144" y="126"/>
              </a:cxn>
              <a:cxn ang="0">
                <a:pos x="144" y="128"/>
              </a:cxn>
              <a:cxn ang="0">
                <a:pos x="138" y="130"/>
              </a:cxn>
              <a:cxn ang="0">
                <a:pos x="142" y="134"/>
              </a:cxn>
              <a:cxn ang="0">
                <a:pos x="146" y="146"/>
              </a:cxn>
              <a:cxn ang="0">
                <a:pos x="136" y="160"/>
              </a:cxn>
              <a:cxn ang="0">
                <a:pos x="92" y="164"/>
              </a:cxn>
              <a:cxn ang="0">
                <a:pos x="18" y="100"/>
              </a:cxn>
              <a:cxn ang="0">
                <a:pos x="0" y="36"/>
              </a:cxn>
              <a:cxn ang="0">
                <a:pos x="18" y="20"/>
              </a:cxn>
            </a:cxnLst>
            <a:rect l="0" t="0" r="r" b="b"/>
            <a:pathLst>
              <a:path w="147" h="165">
                <a:moveTo>
                  <a:pt x="18" y="20"/>
                </a:moveTo>
                <a:lnTo>
                  <a:pt x="30" y="24"/>
                </a:lnTo>
                <a:lnTo>
                  <a:pt x="32" y="20"/>
                </a:lnTo>
                <a:lnTo>
                  <a:pt x="28" y="16"/>
                </a:lnTo>
                <a:lnTo>
                  <a:pt x="30" y="10"/>
                </a:lnTo>
                <a:lnTo>
                  <a:pt x="30" y="2"/>
                </a:lnTo>
                <a:lnTo>
                  <a:pt x="34" y="0"/>
                </a:lnTo>
                <a:lnTo>
                  <a:pt x="38" y="2"/>
                </a:lnTo>
                <a:lnTo>
                  <a:pt x="40" y="0"/>
                </a:lnTo>
                <a:lnTo>
                  <a:pt x="44" y="0"/>
                </a:lnTo>
                <a:lnTo>
                  <a:pt x="44" y="8"/>
                </a:lnTo>
                <a:lnTo>
                  <a:pt x="56" y="20"/>
                </a:lnTo>
                <a:lnTo>
                  <a:pt x="56" y="24"/>
                </a:lnTo>
                <a:lnTo>
                  <a:pt x="64" y="36"/>
                </a:lnTo>
                <a:lnTo>
                  <a:pt x="74" y="32"/>
                </a:lnTo>
                <a:lnTo>
                  <a:pt x="78" y="32"/>
                </a:lnTo>
                <a:lnTo>
                  <a:pt x="80" y="44"/>
                </a:lnTo>
                <a:lnTo>
                  <a:pt x="78" y="48"/>
                </a:lnTo>
                <a:lnTo>
                  <a:pt x="72" y="48"/>
                </a:lnTo>
                <a:lnTo>
                  <a:pt x="96" y="64"/>
                </a:lnTo>
                <a:lnTo>
                  <a:pt x="96" y="70"/>
                </a:lnTo>
                <a:lnTo>
                  <a:pt x="116" y="90"/>
                </a:lnTo>
                <a:lnTo>
                  <a:pt x="124" y="92"/>
                </a:lnTo>
                <a:lnTo>
                  <a:pt x="126" y="100"/>
                </a:lnTo>
                <a:lnTo>
                  <a:pt x="132" y="100"/>
                </a:lnTo>
                <a:lnTo>
                  <a:pt x="134" y="106"/>
                </a:lnTo>
                <a:lnTo>
                  <a:pt x="142" y="110"/>
                </a:lnTo>
                <a:lnTo>
                  <a:pt x="142" y="112"/>
                </a:lnTo>
                <a:lnTo>
                  <a:pt x="138" y="116"/>
                </a:lnTo>
                <a:lnTo>
                  <a:pt x="140" y="122"/>
                </a:lnTo>
                <a:lnTo>
                  <a:pt x="144" y="126"/>
                </a:lnTo>
                <a:lnTo>
                  <a:pt x="144" y="128"/>
                </a:lnTo>
                <a:lnTo>
                  <a:pt x="138" y="130"/>
                </a:lnTo>
                <a:lnTo>
                  <a:pt x="142" y="134"/>
                </a:lnTo>
                <a:lnTo>
                  <a:pt x="146" y="146"/>
                </a:lnTo>
                <a:lnTo>
                  <a:pt x="136" y="160"/>
                </a:lnTo>
                <a:lnTo>
                  <a:pt x="92" y="164"/>
                </a:lnTo>
                <a:lnTo>
                  <a:pt x="18" y="100"/>
                </a:lnTo>
                <a:lnTo>
                  <a:pt x="0" y="36"/>
                </a:lnTo>
                <a:lnTo>
                  <a:pt x="18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6" name="Freeform 164"/>
          <p:cNvSpPr>
            <a:spLocks/>
          </p:cNvSpPr>
          <p:nvPr/>
        </p:nvSpPr>
        <p:spPr bwMode="ltGray">
          <a:xfrm>
            <a:off x="6686661" y="4398973"/>
            <a:ext cx="167335" cy="160337"/>
          </a:xfrm>
          <a:custGeom>
            <a:avLst/>
            <a:gdLst/>
            <a:ahLst/>
            <a:cxnLst>
              <a:cxn ang="0">
                <a:pos x="100" y="10"/>
              </a:cxn>
              <a:cxn ang="0">
                <a:pos x="100" y="20"/>
              </a:cxn>
              <a:cxn ang="0">
                <a:pos x="108" y="26"/>
              </a:cxn>
              <a:cxn ang="0">
                <a:pos x="108" y="28"/>
              </a:cxn>
              <a:cxn ang="0">
                <a:pos x="102" y="34"/>
              </a:cxn>
              <a:cxn ang="0">
                <a:pos x="102" y="42"/>
              </a:cxn>
              <a:cxn ang="0">
                <a:pos x="98" y="48"/>
              </a:cxn>
              <a:cxn ang="0">
                <a:pos x="96" y="50"/>
              </a:cxn>
              <a:cxn ang="0">
                <a:pos x="92" y="46"/>
              </a:cxn>
              <a:cxn ang="0">
                <a:pos x="90" y="48"/>
              </a:cxn>
              <a:cxn ang="0">
                <a:pos x="90" y="52"/>
              </a:cxn>
              <a:cxn ang="0">
                <a:pos x="82" y="52"/>
              </a:cxn>
              <a:cxn ang="0">
                <a:pos x="84" y="58"/>
              </a:cxn>
              <a:cxn ang="0">
                <a:pos x="82" y="68"/>
              </a:cxn>
              <a:cxn ang="0">
                <a:pos x="74" y="66"/>
              </a:cxn>
              <a:cxn ang="0">
                <a:pos x="72" y="70"/>
              </a:cxn>
              <a:cxn ang="0">
                <a:pos x="62" y="70"/>
              </a:cxn>
              <a:cxn ang="0">
                <a:pos x="60" y="78"/>
              </a:cxn>
              <a:cxn ang="0">
                <a:pos x="56" y="80"/>
              </a:cxn>
              <a:cxn ang="0">
                <a:pos x="50" y="88"/>
              </a:cxn>
              <a:cxn ang="0">
                <a:pos x="46" y="86"/>
              </a:cxn>
              <a:cxn ang="0">
                <a:pos x="36" y="84"/>
              </a:cxn>
              <a:cxn ang="0">
                <a:pos x="34" y="82"/>
              </a:cxn>
              <a:cxn ang="0">
                <a:pos x="36" y="74"/>
              </a:cxn>
              <a:cxn ang="0">
                <a:pos x="36" y="72"/>
              </a:cxn>
              <a:cxn ang="0">
                <a:pos x="32" y="78"/>
              </a:cxn>
              <a:cxn ang="0">
                <a:pos x="28" y="76"/>
              </a:cxn>
              <a:cxn ang="0">
                <a:pos x="24" y="64"/>
              </a:cxn>
              <a:cxn ang="0">
                <a:pos x="0" y="18"/>
              </a:cxn>
              <a:cxn ang="0">
                <a:pos x="34" y="0"/>
              </a:cxn>
              <a:cxn ang="0">
                <a:pos x="58" y="8"/>
              </a:cxn>
              <a:cxn ang="0">
                <a:pos x="62" y="16"/>
              </a:cxn>
              <a:cxn ang="0">
                <a:pos x="70" y="14"/>
              </a:cxn>
              <a:cxn ang="0">
                <a:pos x="74" y="16"/>
              </a:cxn>
              <a:cxn ang="0">
                <a:pos x="80" y="18"/>
              </a:cxn>
              <a:cxn ang="0">
                <a:pos x="80" y="10"/>
              </a:cxn>
              <a:cxn ang="0">
                <a:pos x="88" y="8"/>
              </a:cxn>
              <a:cxn ang="0">
                <a:pos x="92" y="14"/>
              </a:cxn>
              <a:cxn ang="0">
                <a:pos x="100" y="10"/>
              </a:cxn>
            </a:cxnLst>
            <a:rect l="0" t="0" r="r" b="b"/>
            <a:pathLst>
              <a:path w="109" h="89">
                <a:moveTo>
                  <a:pt x="100" y="10"/>
                </a:moveTo>
                <a:lnTo>
                  <a:pt x="100" y="20"/>
                </a:lnTo>
                <a:lnTo>
                  <a:pt x="108" y="26"/>
                </a:lnTo>
                <a:lnTo>
                  <a:pt x="108" y="28"/>
                </a:lnTo>
                <a:lnTo>
                  <a:pt x="102" y="34"/>
                </a:lnTo>
                <a:lnTo>
                  <a:pt x="102" y="42"/>
                </a:lnTo>
                <a:lnTo>
                  <a:pt x="98" y="48"/>
                </a:lnTo>
                <a:lnTo>
                  <a:pt x="96" y="50"/>
                </a:lnTo>
                <a:lnTo>
                  <a:pt x="92" y="46"/>
                </a:lnTo>
                <a:lnTo>
                  <a:pt x="90" y="48"/>
                </a:lnTo>
                <a:lnTo>
                  <a:pt x="90" y="52"/>
                </a:lnTo>
                <a:lnTo>
                  <a:pt x="82" y="52"/>
                </a:lnTo>
                <a:lnTo>
                  <a:pt x="84" y="58"/>
                </a:lnTo>
                <a:lnTo>
                  <a:pt x="82" y="68"/>
                </a:lnTo>
                <a:lnTo>
                  <a:pt x="74" y="66"/>
                </a:lnTo>
                <a:lnTo>
                  <a:pt x="72" y="70"/>
                </a:lnTo>
                <a:lnTo>
                  <a:pt x="62" y="70"/>
                </a:lnTo>
                <a:lnTo>
                  <a:pt x="60" y="78"/>
                </a:lnTo>
                <a:lnTo>
                  <a:pt x="56" y="80"/>
                </a:lnTo>
                <a:lnTo>
                  <a:pt x="50" y="88"/>
                </a:lnTo>
                <a:lnTo>
                  <a:pt x="46" y="86"/>
                </a:lnTo>
                <a:lnTo>
                  <a:pt x="36" y="84"/>
                </a:lnTo>
                <a:lnTo>
                  <a:pt x="34" y="82"/>
                </a:lnTo>
                <a:lnTo>
                  <a:pt x="36" y="74"/>
                </a:lnTo>
                <a:lnTo>
                  <a:pt x="36" y="72"/>
                </a:lnTo>
                <a:lnTo>
                  <a:pt x="32" y="78"/>
                </a:lnTo>
                <a:lnTo>
                  <a:pt x="28" y="76"/>
                </a:lnTo>
                <a:lnTo>
                  <a:pt x="24" y="64"/>
                </a:lnTo>
                <a:lnTo>
                  <a:pt x="0" y="18"/>
                </a:lnTo>
                <a:lnTo>
                  <a:pt x="34" y="0"/>
                </a:lnTo>
                <a:lnTo>
                  <a:pt x="58" y="8"/>
                </a:lnTo>
                <a:lnTo>
                  <a:pt x="62" y="16"/>
                </a:lnTo>
                <a:lnTo>
                  <a:pt x="70" y="14"/>
                </a:lnTo>
                <a:lnTo>
                  <a:pt x="74" y="16"/>
                </a:lnTo>
                <a:lnTo>
                  <a:pt x="80" y="18"/>
                </a:lnTo>
                <a:lnTo>
                  <a:pt x="80" y="10"/>
                </a:lnTo>
                <a:lnTo>
                  <a:pt x="88" y="8"/>
                </a:lnTo>
                <a:lnTo>
                  <a:pt x="92" y="14"/>
                </a:lnTo>
                <a:lnTo>
                  <a:pt x="10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7" name="Freeform 165"/>
          <p:cNvSpPr>
            <a:spLocks/>
          </p:cNvSpPr>
          <p:nvPr/>
        </p:nvSpPr>
        <p:spPr bwMode="ltGray">
          <a:xfrm>
            <a:off x="6544117" y="4205298"/>
            <a:ext cx="251002" cy="527048"/>
          </a:xfrm>
          <a:custGeom>
            <a:avLst/>
            <a:gdLst/>
            <a:ahLst/>
            <a:cxnLst>
              <a:cxn ang="0">
                <a:pos x="158" y="110"/>
              </a:cxn>
              <a:cxn ang="0">
                <a:pos x="156" y="92"/>
              </a:cxn>
              <a:cxn ang="0">
                <a:pos x="158" y="82"/>
              </a:cxn>
              <a:cxn ang="0">
                <a:pos x="142" y="72"/>
              </a:cxn>
              <a:cxn ang="0">
                <a:pos x="140" y="50"/>
              </a:cxn>
              <a:cxn ang="0">
                <a:pos x="114" y="38"/>
              </a:cxn>
              <a:cxn ang="0">
                <a:pos x="106" y="46"/>
              </a:cxn>
              <a:cxn ang="0">
                <a:pos x="102" y="48"/>
              </a:cxn>
              <a:cxn ang="0">
                <a:pos x="96" y="42"/>
              </a:cxn>
              <a:cxn ang="0">
                <a:pos x="86" y="50"/>
              </a:cxn>
              <a:cxn ang="0">
                <a:pos x="82" y="58"/>
              </a:cxn>
              <a:cxn ang="0">
                <a:pos x="76" y="48"/>
              </a:cxn>
              <a:cxn ang="0">
                <a:pos x="78" y="40"/>
              </a:cxn>
              <a:cxn ang="0">
                <a:pos x="80" y="30"/>
              </a:cxn>
              <a:cxn ang="0">
                <a:pos x="78" y="22"/>
              </a:cxn>
              <a:cxn ang="0">
                <a:pos x="66" y="26"/>
              </a:cxn>
              <a:cxn ang="0">
                <a:pos x="66" y="12"/>
              </a:cxn>
              <a:cxn ang="0">
                <a:pos x="0" y="26"/>
              </a:cxn>
              <a:cxn ang="0">
                <a:pos x="24" y="132"/>
              </a:cxn>
              <a:cxn ang="0">
                <a:pos x="34" y="204"/>
              </a:cxn>
              <a:cxn ang="0">
                <a:pos x="26" y="228"/>
              </a:cxn>
              <a:cxn ang="0">
                <a:pos x="30" y="248"/>
              </a:cxn>
              <a:cxn ang="0">
                <a:pos x="48" y="262"/>
              </a:cxn>
              <a:cxn ang="0">
                <a:pos x="66" y="274"/>
              </a:cxn>
              <a:cxn ang="0">
                <a:pos x="86" y="290"/>
              </a:cxn>
              <a:cxn ang="0">
                <a:pos x="100" y="286"/>
              </a:cxn>
              <a:cxn ang="0">
                <a:pos x="94" y="272"/>
              </a:cxn>
              <a:cxn ang="0">
                <a:pos x="78" y="266"/>
              </a:cxn>
              <a:cxn ang="0">
                <a:pos x="70" y="256"/>
              </a:cxn>
              <a:cxn ang="0">
                <a:pos x="58" y="224"/>
              </a:cxn>
              <a:cxn ang="0">
                <a:pos x="50" y="216"/>
              </a:cxn>
              <a:cxn ang="0">
                <a:pos x="60" y="174"/>
              </a:cxn>
              <a:cxn ang="0">
                <a:pos x="58" y="164"/>
              </a:cxn>
              <a:cxn ang="0">
                <a:pos x="62" y="144"/>
              </a:cxn>
              <a:cxn ang="0">
                <a:pos x="68" y="138"/>
              </a:cxn>
              <a:cxn ang="0">
                <a:pos x="72" y="142"/>
              </a:cxn>
              <a:cxn ang="0">
                <a:pos x="76" y="154"/>
              </a:cxn>
              <a:cxn ang="0">
                <a:pos x="88" y="152"/>
              </a:cxn>
              <a:cxn ang="0">
                <a:pos x="110" y="162"/>
              </a:cxn>
              <a:cxn ang="0">
                <a:pos x="116" y="164"/>
              </a:cxn>
              <a:cxn ang="0">
                <a:pos x="112" y="154"/>
              </a:cxn>
              <a:cxn ang="0">
                <a:pos x="112" y="144"/>
              </a:cxn>
              <a:cxn ang="0">
                <a:pos x="108" y="130"/>
              </a:cxn>
              <a:cxn ang="0">
                <a:pos x="116" y="116"/>
              </a:cxn>
              <a:cxn ang="0">
                <a:pos x="136" y="114"/>
              </a:cxn>
            </a:cxnLst>
            <a:rect l="0" t="0" r="r" b="b"/>
            <a:pathLst>
              <a:path w="163" h="291">
                <a:moveTo>
                  <a:pt x="150" y="114"/>
                </a:moveTo>
                <a:lnTo>
                  <a:pt x="158" y="110"/>
                </a:lnTo>
                <a:lnTo>
                  <a:pt x="160" y="98"/>
                </a:lnTo>
                <a:lnTo>
                  <a:pt x="156" y="92"/>
                </a:lnTo>
                <a:lnTo>
                  <a:pt x="162" y="82"/>
                </a:lnTo>
                <a:lnTo>
                  <a:pt x="158" y="82"/>
                </a:lnTo>
                <a:lnTo>
                  <a:pt x="154" y="76"/>
                </a:lnTo>
                <a:lnTo>
                  <a:pt x="142" y="72"/>
                </a:lnTo>
                <a:lnTo>
                  <a:pt x="142" y="58"/>
                </a:lnTo>
                <a:lnTo>
                  <a:pt x="140" y="50"/>
                </a:lnTo>
                <a:lnTo>
                  <a:pt x="128" y="40"/>
                </a:lnTo>
                <a:lnTo>
                  <a:pt x="114" y="38"/>
                </a:lnTo>
                <a:lnTo>
                  <a:pt x="114" y="44"/>
                </a:lnTo>
                <a:lnTo>
                  <a:pt x="106" y="46"/>
                </a:lnTo>
                <a:lnTo>
                  <a:pt x="104" y="52"/>
                </a:lnTo>
                <a:lnTo>
                  <a:pt x="102" y="48"/>
                </a:lnTo>
                <a:lnTo>
                  <a:pt x="100" y="46"/>
                </a:lnTo>
                <a:lnTo>
                  <a:pt x="96" y="42"/>
                </a:lnTo>
                <a:lnTo>
                  <a:pt x="90" y="42"/>
                </a:lnTo>
                <a:lnTo>
                  <a:pt x="86" y="50"/>
                </a:lnTo>
                <a:lnTo>
                  <a:pt x="84" y="56"/>
                </a:lnTo>
                <a:lnTo>
                  <a:pt x="82" y="58"/>
                </a:lnTo>
                <a:lnTo>
                  <a:pt x="74" y="54"/>
                </a:lnTo>
                <a:lnTo>
                  <a:pt x="76" y="48"/>
                </a:lnTo>
                <a:lnTo>
                  <a:pt x="76" y="44"/>
                </a:lnTo>
                <a:lnTo>
                  <a:pt x="78" y="40"/>
                </a:lnTo>
                <a:lnTo>
                  <a:pt x="76" y="36"/>
                </a:lnTo>
                <a:lnTo>
                  <a:pt x="80" y="30"/>
                </a:lnTo>
                <a:lnTo>
                  <a:pt x="80" y="26"/>
                </a:lnTo>
                <a:lnTo>
                  <a:pt x="78" y="22"/>
                </a:lnTo>
                <a:lnTo>
                  <a:pt x="72" y="20"/>
                </a:lnTo>
                <a:lnTo>
                  <a:pt x="66" y="26"/>
                </a:lnTo>
                <a:lnTo>
                  <a:pt x="62" y="16"/>
                </a:lnTo>
                <a:lnTo>
                  <a:pt x="66" y="12"/>
                </a:lnTo>
                <a:lnTo>
                  <a:pt x="48" y="0"/>
                </a:lnTo>
                <a:lnTo>
                  <a:pt x="0" y="26"/>
                </a:lnTo>
                <a:lnTo>
                  <a:pt x="12" y="80"/>
                </a:lnTo>
                <a:lnTo>
                  <a:pt x="24" y="132"/>
                </a:lnTo>
                <a:lnTo>
                  <a:pt x="46" y="170"/>
                </a:lnTo>
                <a:lnTo>
                  <a:pt x="34" y="204"/>
                </a:lnTo>
                <a:lnTo>
                  <a:pt x="32" y="214"/>
                </a:lnTo>
                <a:lnTo>
                  <a:pt x="26" y="228"/>
                </a:lnTo>
                <a:lnTo>
                  <a:pt x="26" y="240"/>
                </a:lnTo>
                <a:lnTo>
                  <a:pt x="30" y="248"/>
                </a:lnTo>
                <a:lnTo>
                  <a:pt x="36" y="244"/>
                </a:lnTo>
                <a:lnTo>
                  <a:pt x="48" y="262"/>
                </a:lnTo>
                <a:lnTo>
                  <a:pt x="62" y="278"/>
                </a:lnTo>
                <a:lnTo>
                  <a:pt x="66" y="274"/>
                </a:lnTo>
                <a:lnTo>
                  <a:pt x="84" y="284"/>
                </a:lnTo>
                <a:lnTo>
                  <a:pt x="86" y="290"/>
                </a:lnTo>
                <a:lnTo>
                  <a:pt x="92" y="284"/>
                </a:lnTo>
                <a:lnTo>
                  <a:pt x="100" y="286"/>
                </a:lnTo>
                <a:lnTo>
                  <a:pt x="102" y="276"/>
                </a:lnTo>
                <a:lnTo>
                  <a:pt x="94" y="272"/>
                </a:lnTo>
                <a:lnTo>
                  <a:pt x="88" y="266"/>
                </a:lnTo>
                <a:lnTo>
                  <a:pt x="78" y="266"/>
                </a:lnTo>
                <a:lnTo>
                  <a:pt x="74" y="260"/>
                </a:lnTo>
                <a:lnTo>
                  <a:pt x="70" y="256"/>
                </a:lnTo>
                <a:lnTo>
                  <a:pt x="66" y="246"/>
                </a:lnTo>
                <a:lnTo>
                  <a:pt x="58" y="224"/>
                </a:lnTo>
                <a:lnTo>
                  <a:pt x="52" y="222"/>
                </a:lnTo>
                <a:lnTo>
                  <a:pt x="50" y="216"/>
                </a:lnTo>
                <a:lnTo>
                  <a:pt x="50" y="204"/>
                </a:lnTo>
                <a:lnTo>
                  <a:pt x="60" y="174"/>
                </a:lnTo>
                <a:lnTo>
                  <a:pt x="62" y="168"/>
                </a:lnTo>
                <a:lnTo>
                  <a:pt x="5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0"/>
                </a:lnTo>
                <a:lnTo>
                  <a:pt x="68" y="138"/>
                </a:lnTo>
                <a:lnTo>
                  <a:pt x="72" y="140"/>
                </a:lnTo>
                <a:lnTo>
                  <a:pt x="72" y="142"/>
                </a:lnTo>
                <a:lnTo>
                  <a:pt x="72" y="152"/>
                </a:lnTo>
                <a:lnTo>
                  <a:pt x="76" y="154"/>
                </a:lnTo>
                <a:lnTo>
                  <a:pt x="80" y="154"/>
                </a:lnTo>
                <a:lnTo>
                  <a:pt x="88" y="152"/>
                </a:lnTo>
                <a:lnTo>
                  <a:pt x="100" y="164"/>
                </a:lnTo>
                <a:lnTo>
                  <a:pt x="110" y="162"/>
                </a:lnTo>
                <a:lnTo>
                  <a:pt x="116" y="172"/>
                </a:lnTo>
                <a:lnTo>
                  <a:pt x="116" y="164"/>
                </a:lnTo>
                <a:lnTo>
                  <a:pt x="114" y="156"/>
                </a:lnTo>
                <a:lnTo>
                  <a:pt x="112" y="154"/>
                </a:lnTo>
                <a:lnTo>
                  <a:pt x="112" y="148"/>
                </a:lnTo>
                <a:lnTo>
                  <a:pt x="112" y="144"/>
                </a:lnTo>
                <a:lnTo>
                  <a:pt x="112" y="138"/>
                </a:lnTo>
                <a:lnTo>
                  <a:pt x="108" y="130"/>
                </a:lnTo>
                <a:lnTo>
                  <a:pt x="106" y="120"/>
                </a:lnTo>
                <a:lnTo>
                  <a:pt x="116" y="116"/>
                </a:lnTo>
                <a:lnTo>
                  <a:pt x="126" y="116"/>
                </a:lnTo>
                <a:lnTo>
                  <a:pt x="136" y="114"/>
                </a:lnTo>
                <a:lnTo>
                  <a:pt x="150" y="1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8" name="Freeform 166"/>
          <p:cNvSpPr>
            <a:spLocks/>
          </p:cNvSpPr>
          <p:nvPr/>
        </p:nvSpPr>
        <p:spPr bwMode="ltGray">
          <a:xfrm>
            <a:off x="6404671" y="3956062"/>
            <a:ext cx="252552" cy="623884"/>
          </a:xfrm>
          <a:custGeom>
            <a:avLst/>
            <a:gdLst/>
            <a:ahLst/>
            <a:cxnLst>
              <a:cxn ang="0">
                <a:pos x="130" y="336"/>
              </a:cxn>
              <a:cxn ang="0">
                <a:pos x="134" y="326"/>
              </a:cxn>
              <a:cxn ang="0">
                <a:pos x="144" y="308"/>
              </a:cxn>
              <a:cxn ang="0">
                <a:pos x="134" y="288"/>
              </a:cxn>
              <a:cxn ang="0">
                <a:pos x="122" y="262"/>
              </a:cxn>
              <a:cxn ang="0">
                <a:pos x="116" y="248"/>
              </a:cxn>
              <a:cxn ang="0">
                <a:pos x="126" y="232"/>
              </a:cxn>
              <a:cxn ang="0">
                <a:pos x="116" y="216"/>
              </a:cxn>
              <a:cxn ang="0">
                <a:pos x="108" y="206"/>
              </a:cxn>
              <a:cxn ang="0">
                <a:pos x="98" y="190"/>
              </a:cxn>
              <a:cxn ang="0">
                <a:pos x="106" y="178"/>
              </a:cxn>
              <a:cxn ang="0">
                <a:pos x="120" y="162"/>
              </a:cxn>
              <a:cxn ang="0">
                <a:pos x="124" y="152"/>
              </a:cxn>
              <a:cxn ang="0">
                <a:pos x="134" y="150"/>
              </a:cxn>
              <a:cxn ang="0">
                <a:pos x="142" y="146"/>
              </a:cxn>
              <a:cxn ang="0">
                <a:pos x="148" y="142"/>
              </a:cxn>
              <a:cxn ang="0">
                <a:pos x="154" y="130"/>
              </a:cxn>
              <a:cxn ang="0">
                <a:pos x="162" y="120"/>
              </a:cxn>
              <a:cxn ang="0">
                <a:pos x="154" y="122"/>
              </a:cxn>
              <a:cxn ang="0">
                <a:pos x="146" y="126"/>
              </a:cxn>
              <a:cxn ang="0">
                <a:pos x="140" y="114"/>
              </a:cxn>
              <a:cxn ang="0">
                <a:pos x="130" y="98"/>
              </a:cxn>
              <a:cxn ang="0">
                <a:pos x="120" y="82"/>
              </a:cxn>
              <a:cxn ang="0">
                <a:pos x="106" y="80"/>
              </a:cxn>
              <a:cxn ang="0">
                <a:pos x="106" y="62"/>
              </a:cxn>
              <a:cxn ang="0">
                <a:pos x="108" y="50"/>
              </a:cxn>
              <a:cxn ang="0">
                <a:pos x="116" y="28"/>
              </a:cxn>
              <a:cxn ang="0">
                <a:pos x="108" y="16"/>
              </a:cxn>
              <a:cxn ang="0">
                <a:pos x="100" y="0"/>
              </a:cxn>
              <a:cxn ang="0">
                <a:pos x="86" y="10"/>
              </a:cxn>
              <a:cxn ang="0">
                <a:pos x="0" y="132"/>
              </a:cxn>
              <a:cxn ang="0">
                <a:pos x="14" y="164"/>
              </a:cxn>
              <a:cxn ang="0">
                <a:pos x="26" y="168"/>
              </a:cxn>
              <a:cxn ang="0">
                <a:pos x="30" y="188"/>
              </a:cxn>
              <a:cxn ang="0">
                <a:pos x="46" y="208"/>
              </a:cxn>
              <a:cxn ang="0">
                <a:pos x="52" y="242"/>
              </a:cxn>
              <a:cxn ang="0">
                <a:pos x="84" y="224"/>
              </a:cxn>
              <a:cxn ang="0">
                <a:pos x="86" y="216"/>
              </a:cxn>
              <a:cxn ang="0">
                <a:pos x="100" y="232"/>
              </a:cxn>
              <a:cxn ang="0">
                <a:pos x="114" y="276"/>
              </a:cxn>
              <a:cxn ang="0">
                <a:pos x="128" y="310"/>
              </a:cxn>
            </a:cxnLst>
            <a:rect l="0" t="0" r="r" b="b"/>
            <a:pathLst>
              <a:path w="163" h="345">
                <a:moveTo>
                  <a:pt x="124" y="344"/>
                </a:moveTo>
                <a:lnTo>
                  <a:pt x="130" y="336"/>
                </a:lnTo>
                <a:lnTo>
                  <a:pt x="136" y="332"/>
                </a:lnTo>
                <a:lnTo>
                  <a:pt x="134" y="326"/>
                </a:lnTo>
                <a:lnTo>
                  <a:pt x="140" y="324"/>
                </a:lnTo>
                <a:lnTo>
                  <a:pt x="144" y="308"/>
                </a:lnTo>
                <a:lnTo>
                  <a:pt x="140" y="298"/>
                </a:lnTo>
                <a:lnTo>
                  <a:pt x="134" y="288"/>
                </a:lnTo>
                <a:lnTo>
                  <a:pt x="134" y="276"/>
                </a:lnTo>
                <a:lnTo>
                  <a:pt x="122" y="262"/>
                </a:lnTo>
                <a:lnTo>
                  <a:pt x="118" y="258"/>
                </a:lnTo>
                <a:lnTo>
                  <a:pt x="116" y="248"/>
                </a:lnTo>
                <a:lnTo>
                  <a:pt x="124" y="240"/>
                </a:lnTo>
                <a:lnTo>
                  <a:pt x="126" y="232"/>
                </a:lnTo>
                <a:lnTo>
                  <a:pt x="124" y="222"/>
                </a:lnTo>
                <a:lnTo>
                  <a:pt x="116" y="216"/>
                </a:lnTo>
                <a:lnTo>
                  <a:pt x="114" y="210"/>
                </a:lnTo>
                <a:lnTo>
                  <a:pt x="108" y="206"/>
                </a:lnTo>
                <a:lnTo>
                  <a:pt x="106" y="200"/>
                </a:lnTo>
                <a:lnTo>
                  <a:pt x="98" y="190"/>
                </a:lnTo>
                <a:lnTo>
                  <a:pt x="108" y="186"/>
                </a:lnTo>
                <a:lnTo>
                  <a:pt x="106" y="178"/>
                </a:lnTo>
                <a:lnTo>
                  <a:pt x="108" y="162"/>
                </a:lnTo>
                <a:lnTo>
                  <a:pt x="120" y="162"/>
                </a:lnTo>
                <a:lnTo>
                  <a:pt x="122" y="158"/>
                </a:lnTo>
                <a:lnTo>
                  <a:pt x="124" y="152"/>
                </a:lnTo>
                <a:lnTo>
                  <a:pt x="132" y="152"/>
                </a:lnTo>
                <a:lnTo>
                  <a:pt x="134" y="150"/>
                </a:lnTo>
                <a:lnTo>
                  <a:pt x="142" y="150"/>
                </a:lnTo>
                <a:lnTo>
                  <a:pt x="142" y="146"/>
                </a:lnTo>
                <a:lnTo>
                  <a:pt x="152" y="148"/>
                </a:lnTo>
                <a:lnTo>
                  <a:pt x="148" y="142"/>
                </a:lnTo>
                <a:lnTo>
                  <a:pt x="154" y="140"/>
                </a:lnTo>
                <a:lnTo>
                  <a:pt x="154" y="130"/>
                </a:lnTo>
                <a:lnTo>
                  <a:pt x="162" y="124"/>
                </a:lnTo>
                <a:lnTo>
                  <a:pt x="162" y="120"/>
                </a:lnTo>
                <a:lnTo>
                  <a:pt x="158" y="118"/>
                </a:lnTo>
                <a:lnTo>
                  <a:pt x="154" y="122"/>
                </a:lnTo>
                <a:lnTo>
                  <a:pt x="148" y="122"/>
                </a:lnTo>
                <a:lnTo>
                  <a:pt x="146" y="126"/>
                </a:lnTo>
                <a:lnTo>
                  <a:pt x="142" y="122"/>
                </a:lnTo>
                <a:lnTo>
                  <a:pt x="140" y="114"/>
                </a:lnTo>
                <a:lnTo>
                  <a:pt x="128" y="116"/>
                </a:lnTo>
                <a:lnTo>
                  <a:pt x="130" y="98"/>
                </a:lnTo>
                <a:lnTo>
                  <a:pt x="126" y="98"/>
                </a:lnTo>
                <a:lnTo>
                  <a:pt x="120" y="82"/>
                </a:lnTo>
                <a:lnTo>
                  <a:pt x="112" y="82"/>
                </a:lnTo>
                <a:lnTo>
                  <a:pt x="106" y="80"/>
                </a:lnTo>
                <a:lnTo>
                  <a:pt x="102" y="76"/>
                </a:lnTo>
                <a:lnTo>
                  <a:pt x="106" y="62"/>
                </a:lnTo>
                <a:lnTo>
                  <a:pt x="108" y="56"/>
                </a:lnTo>
                <a:lnTo>
                  <a:pt x="108" y="50"/>
                </a:lnTo>
                <a:lnTo>
                  <a:pt x="114" y="48"/>
                </a:lnTo>
                <a:lnTo>
                  <a:pt x="116" y="28"/>
                </a:lnTo>
                <a:lnTo>
                  <a:pt x="114" y="18"/>
                </a:lnTo>
                <a:lnTo>
                  <a:pt x="108" y="16"/>
                </a:lnTo>
                <a:lnTo>
                  <a:pt x="106" y="8"/>
                </a:lnTo>
                <a:lnTo>
                  <a:pt x="100" y="0"/>
                </a:lnTo>
                <a:lnTo>
                  <a:pt x="96" y="0"/>
                </a:lnTo>
                <a:lnTo>
                  <a:pt x="86" y="10"/>
                </a:lnTo>
                <a:lnTo>
                  <a:pt x="30" y="36"/>
                </a:lnTo>
                <a:lnTo>
                  <a:pt x="0" y="132"/>
                </a:lnTo>
                <a:lnTo>
                  <a:pt x="6" y="154"/>
                </a:lnTo>
                <a:lnTo>
                  <a:pt x="14" y="164"/>
                </a:lnTo>
                <a:lnTo>
                  <a:pt x="20" y="170"/>
                </a:lnTo>
                <a:lnTo>
                  <a:pt x="26" y="168"/>
                </a:lnTo>
                <a:lnTo>
                  <a:pt x="32" y="184"/>
                </a:lnTo>
                <a:lnTo>
                  <a:pt x="30" y="188"/>
                </a:lnTo>
                <a:lnTo>
                  <a:pt x="36" y="190"/>
                </a:lnTo>
                <a:lnTo>
                  <a:pt x="46" y="208"/>
                </a:lnTo>
                <a:lnTo>
                  <a:pt x="40" y="238"/>
                </a:lnTo>
                <a:lnTo>
                  <a:pt x="52" y="242"/>
                </a:lnTo>
                <a:lnTo>
                  <a:pt x="62" y="242"/>
                </a:lnTo>
                <a:lnTo>
                  <a:pt x="84" y="224"/>
                </a:lnTo>
                <a:lnTo>
                  <a:pt x="86" y="218"/>
                </a:lnTo>
                <a:lnTo>
                  <a:pt x="86" y="216"/>
                </a:lnTo>
                <a:lnTo>
                  <a:pt x="90" y="220"/>
                </a:lnTo>
                <a:lnTo>
                  <a:pt x="100" y="232"/>
                </a:lnTo>
                <a:lnTo>
                  <a:pt x="106" y="254"/>
                </a:lnTo>
                <a:lnTo>
                  <a:pt x="114" y="276"/>
                </a:lnTo>
                <a:lnTo>
                  <a:pt x="124" y="294"/>
                </a:lnTo>
                <a:lnTo>
                  <a:pt x="128" y="310"/>
                </a:lnTo>
                <a:lnTo>
                  <a:pt x="124" y="3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9" name="Freeform 167"/>
          <p:cNvSpPr>
            <a:spLocks/>
          </p:cNvSpPr>
          <p:nvPr/>
        </p:nvSpPr>
        <p:spPr bwMode="ltGray">
          <a:xfrm>
            <a:off x="6280720" y="4021149"/>
            <a:ext cx="150292" cy="227012"/>
          </a:xfrm>
          <a:custGeom>
            <a:avLst/>
            <a:gdLst/>
            <a:ahLst/>
            <a:cxnLst>
              <a:cxn ang="0">
                <a:pos x="28" y="98"/>
              </a:cxn>
              <a:cxn ang="0">
                <a:pos x="0" y="36"/>
              </a:cxn>
              <a:cxn ang="0">
                <a:pos x="18" y="0"/>
              </a:cxn>
              <a:cxn ang="0">
                <a:pos x="82" y="22"/>
              </a:cxn>
              <a:cxn ang="0">
                <a:pos x="96" y="26"/>
              </a:cxn>
              <a:cxn ang="0">
                <a:pos x="94" y="94"/>
              </a:cxn>
              <a:cxn ang="0">
                <a:pos x="90" y="94"/>
              </a:cxn>
              <a:cxn ang="0">
                <a:pos x="90" y="104"/>
              </a:cxn>
              <a:cxn ang="0">
                <a:pos x="92" y="108"/>
              </a:cxn>
              <a:cxn ang="0">
                <a:pos x="92" y="110"/>
              </a:cxn>
              <a:cxn ang="0">
                <a:pos x="88" y="110"/>
              </a:cxn>
              <a:cxn ang="0">
                <a:pos x="86" y="112"/>
              </a:cxn>
              <a:cxn ang="0">
                <a:pos x="90" y="124"/>
              </a:cxn>
              <a:cxn ang="0">
                <a:pos x="82" y="110"/>
              </a:cxn>
              <a:cxn ang="0">
                <a:pos x="74" y="88"/>
              </a:cxn>
              <a:cxn ang="0">
                <a:pos x="72" y="80"/>
              </a:cxn>
              <a:cxn ang="0">
                <a:pos x="70" y="80"/>
              </a:cxn>
              <a:cxn ang="0">
                <a:pos x="66" y="82"/>
              </a:cxn>
              <a:cxn ang="0">
                <a:pos x="62" y="82"/>
              </a:cxn>
              <a:cxn ang="0">
                <a:pos x="58" y="86"/>
              </a:cxn>
              <a:cxn ang="0">
                <a:pos x="46" y="94"/>
              </a:cxn>
              <a:cxn ang="0">
                <a:pos x="34" y="96"/>
              </a:cxn>
              <a:cxn ang="0">
                <a:pos x="28" y="98"/>
              </a:cxn>
            </a:cxnLst>
            <a:rect l="0" t="0" r="r" b="b"/>
            <a:pathLst>
              <a:path w="97" h="125">
                <a:moveTo>
                  <a:pt x="28" y="98"/>
                </a:moveTo>
                <a:lnTo>
                  <a:pt x="0" y="36"/>
                </a:lnTo>
                <a:lnTo>
                  <a:pt x="18" y="0"/>
                </a:lnTo>
                <a:lnTo>
                  <a:pt x="82" y="22"/>
                </a:lnTo>
                <a:lnTo>
                  <a:pt x="96" y="26"/>
                </a:lnTo>
                <a:lnTo>
                  <a:pt x="94" y="94"/>
                </a:lnTo>
                <a:lnTo>
                  <a:pt x="90" y="94"/>
                </a:lnTo>
                <a:lnTo>
                  <a:pt x="90" y="104"/>
                </a:lnTo>
                <a:lnTo>
                  <a:pt x="92" y="108"/>
                </a:lnTo>
                <a:lnTo>
                  <a:pt x="92" y="110"/>
                </a:lnTo>
                <a:lnTo>
                  <a:pt x="88" y="110"/>
                </a:lnTo>
                <a:lnTo>
                  <a:pt x="86" y="112"/>
                </a:lnTo>
                <a:lnTo>
                  <a:pt x="90" y="124"/>
                </a:lnTo>
                <a:lnTo>
                  <a:pt x="82" y="110"/>
                </a:lnTo>
                <a:lnTo>
                  <a:pt x="74" y="88"/>
                </a:lnTo>
                <a:lnTo>
                  <a:pt x="72" y="80"/>
                </a:lnTo>
                <a:lnTo>
                  <a:pt x="70" y="80"/>
                </a:lnTo>
                <a:lnTo>
                  <a:pt x="66" y="82"/>
                </a:lnTo>
                <a:lnTo>
                  <a:pt x="62" y="82"/>
                </a:lnTo>
                <a:lnTo>
                  <a:pt x="58" y="86"/>
                </a:lnTo>
                <a:lnTo>
                  <a:pt x="46" y="94"/>
                </a:lnTo>
                <a:lnTo>
                  <a:pt x="34" y="96"/>
                </a:lnTo>
                <a:lnTo>
                  <a:pt x="28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0" name="Freeform 168"/>
          <p:cNvSpPr>
            <a:spLocks/>
          </p:cNvSpPr>
          <p:nvPr/>
        </p:nvSpPr>
        <p:spPr bwMode="ltGray">
          <a:xfrm>
            <a:off x="6313258" y="3973524"/>
            <a:ext cx="86766" cy="66675"/>
          </a:xfrm>
          <a:custGeom>
            <a:avLst/>
            <a:gdLst/>
            <a:ahLst/>
            <a:cxnLst>
              <a:cxn ang="0">
                <a:pos x="54" y="22"/>
              </a:cxn>
              <a:cxn ang="0">
                <a:pos x="20" y="36"/>
              </a:cxn>
              <a:cxn ang="0">
                <a:pos x="0" y="24"/>
              </a:cxn>
              <a:cxn ang="0">
                <a:pos x="8" y="10"/>
              </a:cxn>
              <a:cxn ang="0">
                <a:pos x="10" y="8"/>
              </a:cxn>
              <a:cxn ang="0">
                <a:pos x="12" y="6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6" y="4"/>
              </a:cxn>
              <a:cxn ang="0">
                <a:pos x="32" y="4"/>
              </a:cxn>
              <a:cxn ang="0">
                <a:pos x="38" y="8"/>
              </a:cxn>
              <a:cxn ang="0">
                <a:pos x="40" y="10"/>
              </a:cxn>
              <a:cxn ang="0">
                <a:pos x="46" y="6"/>
              </a:cxn>
              <a:cxn ang="0">
                <a:pos x="52" y="8"/>
              </a:cxn>
              <a:cxn ang="0">
                <a:pos x="52" y="16"/>
              </a:cxn>
              <a:cxn ang="0">
                <a:pos x="54" y="22"/>
              </a:cxn>
            </a:cxnLst>
            <a:rect l="0" t="0" r="r" b="b"/>
            <a:pathLst>
              <a:path w="55" h="37">
                <a:moveTo>
                  <a:pt x="54" y="22"/>
                </a:moveTo>
                <a:lnTo>
                  <a:pt x="20" y="36"/>
                </a:lnTo>
                <a:lnTo>
                  <a:pt x="0" y="24"/>
                </a:lnTo>
                <a:lnTo>
                  <a:pt x="8" y="10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6" y="4"/>
                </a:lnTo>
                <a:lnTo>
                  <a:pt x="32" y="4"/>
                </a:lnTo>
                <a:lnTo>
                  <a:pt x="38" y="8"/>
                </a:lnTo>
                <a:lnTo>
                  <a:pt x="40" y="10"/>
                </a:lnTo>
                <a:lnTo>
                  <a:pt x="46" y="6"/>
                </a:lnTo>
                <a:lnTo>
                  <a:pt x="52" y="8"/>
                </a:lnTo>
                <a:lnTo>
                  <a:pt x="52" y="16"/>
                </a:lnTo>
                <a:lnTo>
                  <a:pt x="54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1" name="Freeform 169"/>
          <p:cNvSpPr>
            <a:spLocks/>
          </p:cNvSpPr>
          <p:nvPr/>
        </p:nvSpPr>
        <p:spPr bwMode="ltGray">
          <a:xfrm>
            <a:off x="6087046" y="3913200"/>
            <a:ext cx="212266" cy="1349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4"/>
              </a:cxn>
              <a:cxn ang="0">
                <a:pos x="78" y="74"/>
              </a:cxn>
              <a:cxn ang="0">
                <a:pos x="138" y="74"/>
              </a:cxn>
              <a:cxn ang="0">
                <a:pos x="138" y="44"/>
              </a:cxn>
              <a:cxn ang="0">
                <a:pos x="128" y="44"/>
              </a:cxn>
              <a:cxn ang="0">
                <a:pos x="126" y="46"/>
              </a:cxn>
              <a:cxn ang="0">
                <a:pos x="122" y="42"/>
              </a:cxn>
              <a:cxn ang="0">
                <a:pos x="112" y="40"/>
              </a:cxn>
              <a:cxn ang="0">
                <a:pos x="112" y="44"/>
              </a:cxn>
              <a:cxn ang="0">
                <a:pos x="102" y="42"/>
              </a:cxn>
              <a:cxn ang="0">
                <a:pos x="100" y="38"/>
              </a:cxn>
              <a:cxn ang="0">
                <a:pos x="98" y="38"/>
              </a:cxn>
              <a:cxn ang="0">
                <a:pos x="92" y="40"/>
              </a:cxn>
              <a:cxn ang="0">
                <a:pos x="88" y="38"/>
              </a:cxn>
              <a:cxn ang="0">
                <a:pos x="80" y="26"/>
              </a:cxn>
              <a:cxn ang="0">
                <a:pos x="76" y="26"/>
              </a:cxn>
              <a:cxn ang="0">
                <a:pos x="42" y="2"/>
              </a:cxn>
              <a:cxn ang="0">
                <a:pos x="28" y="0"/>
              </a:cxn>
              <a:cxn ang="0">
                <a:pos x="26" y="4"/>
              </a:cxn>
              <a:cxn ang="0">
                <a:pos x="4" y="0"/>
              </a:cxn>
            </a:cxnLst>
            <a:rect l="0" t="0" r="r" b="b"/>
            <a:pathLst>
              <a:path w="139" h="75">
                <a:moveTo>
                  <a:pt x="4" y="0"/>
                </a:moveTo>
                <a:lnTo>
                  <a:pt x="0" y="34"/>
                </a:lnTo>
                <a:lnTo>
                  <a:pt x="78" y="74"/>
                </a:lnTo>
                <a:lnTo>
                  <a:pt x="138" y="74"/>
                </a:lnTo>
                <a:lnTo>
                  <a:pt x="138" y="44"/>
                </a:lnTo>
                <a:lnTo>
                  <a:pt x="128" y="44"/>
                </a:lnTo>
                <a:lnTo>
                  <a:pt x="126" y="46"/>
                </a:lnTo>
                <a:lnTo>
                  <a:pt x="122" y="42"/>
                </a:lnTo>
                <a:lnTo>
                  <a:pt x="112" y="40"/>
                </a:lnTo>
                <a:lnTo>
                  <a:pt x="112" y="44"/>
                </a:lnTo>
                <a:lnTo>
                  <a:pt x="102" y="42"/>
                </a:lnTo>
                <a:lnTo>
                  <a:pt x="100" y="38"/>
                </a:lnTo>
                <a:lnTo>
                  <a:pt x="98" y="38"/>
                </a:lnTo>
                <a:lnTo>
                  <a:pt x="92" y="40"/>
                </a:lnTo>
                <a:lnTo>
                  <a:pt x="88" y="38"/>
                </a:lnTo>
                <a:lnTo>
                  <a:pt x="80" y="26"/>
                </a:lnTo>
                <a:lnTo>
                  <a:pt x="76" y="26"/>
                </a:lnTo>
                <a:lnTo>
                  <a:pt x="42" y="2"/>
                </a:lnTo>
                <a:lnTo>
                  <a:pt x="28" y="0"/>
                </a:lnTo>
                <a:lnTo>
                  <a:pt x="26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2" name="Freeform 170"/>
          <p:cNvSpPr>
            <a:spLocks/>
          </p:cNvSpPr>
          <p:nvPr/>
        </p:nvSpPr>
        <p:spPr bwMode="ltGray">
          <a:xfrm>
            <a:off x="5753926" y="3651264"/>
            <a:ext cx="791741" cy="1017583"/>
          </a:xfrm>
          <a:custGeom>
            <a:avLst/>
            <a:gdLst/>
            <a:ahLst/>
            <a:cxnLst>
              <a:cxn ang="0">
                <a:pos x="22" y="238"/>
              </a:cxn>
              <a:cxn ang="0">
                <a:pos x="52" y="230"/>
              </a:cxn>
              <a:cxn ang="0">
                <a:pos x="44" y="202"/>
              </a:cxn>
              <a:cxn ang="0">
                <a:pos x="50" y="174"/>
              </a:cxn>
              <a:cxn ang="0">
                <a:pos x="68" y="178"/>
              </a:cxn>
              <a:cxn ang="0">
                <a:pos x="86" y="164"/>
              </a:cxn>
              <a:cxn ang="0">
                <a:pos x="124" y="118"/>
              </a:cxn>
              <a:cxn ang="0">
                <a:pos x="140" y="102"/>
              </a:cxn>
              <a:cxn ang="0">
                <a:pos x="120" y="72"/>
              </a:cxn>
              <a:cxn ang="0">
                <a:pos x="130" y="48"/>
              </a:cxn>
              <a:cxn ang="0">
                <a:pos x="120" y="32"/>
              </a:cxn>
              <a:cxn ang="0">
                <a:pos x="108" y="20"/>
              </a:cxn>
              <a:cxn ang="0">
                <a:pos x="122" y="8"/>
              </a:cxn>
              <a:cxn ang="0">
                <a:pos x="142" y="4"/>
              </a:cxn>
              <a:cxn ang="0">
                <a:pos x="164" y="16"/>
              </a:cxn>
              <a:cxn ang="0">
                <a:pos x="202" y="32"/>
              </a:cxn>
              <a:cxn ang="0">
                <a:pos x="222" y="60"/>
              </a:cxn>
              <a:cxn ang="0">
                <a:pos x="202" y="76"/>
              </a:cxn>
              <a:cxn ang="0">
                <a:pos x="198" y="100"/>
              </a:cxn>
              <a:cxn ang="0">
                <a:pos x="210" y="128"/>
              </a:cxn>
              <a:cxn ang="0">
                <a:pos x="222" y="166"/>
              </a:cxn>
              <a:cxn ang="0">
                <a:pos x="246" y="190"/>
              </a:cxn>
              <a:cxn ang="0">
                <a:pos x="286" y="196"/>
              </a:cxn>
              <a:cxn ang="0">
                <a:pos x="324" y="212"/>
              </a:cxn>
              <a:cxn ang="0">
                <a:pos x="352" y="208"/>
              </a:cxn>
              <a:cxn ang="0">
                <a:pos x="372" y="190"/>
              </a:cxn>
              <a:cxn ang="0">
                <a:pos x="390" y="204"/>
              </a:cxn>
              <a:cxn ang="0">
                <a:pos x="434" y="182"/>
              </a:cxn>
              <a:cxn ang="0">
                <a:pos x="474" y="156"/>
              </a:cxn>
              <a:cxn ang="0">
                <a:pos x="502" y="184"/>
              </a:cxn>
              <a:cxn ang="0">
                <a:pos x="484" y="204"/>
              </a:cxn>
              <a:cxn ang="0">
                <a:pos x="462" y="232"/>
              </a:cxn>
              <a:cxn ang="0">
                <a:pos x="456" y="262"/>
              </a:cxn>
              <a:cxn ang="0">
                <a:pos x="436" y="298"/>
              </a:cxn>
              <a:cxn ang="0">
                <a:pos x="424" y="262"/>
              </a:cxn>
              <a:cxn ang="0">
                <a:pos x="410" y="264"/>
              </a:cxn>
              <a:cxn ang="0">
                <a:pos x="434" y="232"/>
              </a:cxn>
              <a:cxn ang="0">
                <a:pos x="386" y="238"/>
              </a:cxn>
              <a:cxn ang="0">
                <a:pos x="366" y="214"/>
              </a:cxn>
              <a:cxn ang="0">
                <a:pos x="362" y="240"/>
              </a:cxn>
              <a:cxn ang="0">
                <a:pos x="370" y="274"/>
              </a:cxn>
              <a:cxn ang="0">
                <a:pos x="336" y="308"/>
              </a:cxn>
              <a:cxn ang="0">
                <a:pos x="304" y="344"/>
              </a:cxn>
              <a:cxn ang="0">
                <a:pos x="242" y="404"/>
              </a:cxn>
              <a:cxn ang="0">
                <a:pos x="212" y="418"/>
              </a:cxn>
              <a:cxn ang="0">
                <a:pos x="206" y="478"/>
              </a:cxn>
              <a:cxn ang="0">
                <a:pos x="184" y="522"/>
              </a:cxn>
              <a:cxn ang="0">
                <a:pos x="160" y="550"/>
              </a:cxn>
              <a:cxn ang="0">
                <a:pos x="126" y="520"/>
              </a:cxn>
              <a:cxn ang="0">
                <a:pos x="90" y="422"/>
              </a:cxn>
              <a:cxn ang="0">
                <a:pos x="72" y="348"/>
              </a:cxn>
              <a:cxn ang="0">
                <a:pos x="74" y="284"/>
              </a:cxn>
              <a:cxn ang="0">
                <a:pos x="18" y="280"/>
              </a:cxn>
              <a:cxn ang="0">
                <a:pos x="24" y="264"/>
              </a:cxn>
            </a:cxnLst>
            <a:rect l="0" t="0" r="r" b="b"/>
            <a:pathLst>
              <a:path w="513" h="561">
                <a:moveTo>
                  <a:pt x="4" y="244"/>
                </a:moveTo>
                <a:lnTo>
                  <a:pt x="8" y="240"/>
                </a:lnTo>
                <a:lnTo>
                  <a:pt x="14" y="240"/>
                </a:lnTo>
                <a:lnTo>
                  <a:pt x="18" y="236"/>
                </a:lnTo>
                <a:lnTo>
                  <a:pt x="22" y="238"/>
                </a:lnTo>
                <a:lnTo>
                  <a:pt x="32" y="240"/>
                </a:lnTo>
                <a:lnTo>
                  <a:pt x="44" y="238"/>
                </a:lnTo>
                <a:lnTo>
                  <a:pt x="48" y="244"/>
                </a:lnTo>
                <a:lnTo>
                  <a:pt x="56" y="234"/>
                </a:lnTo>
                <a:lnTo>
                  <a:pt x="52" y="230"/>
                </a:lnTo>
                <a:lnTo>
                  <a:pt x="50" y="220"/>
                </a:lnTo>
                <a:lnTo>
                  <a:pt x="52" y="216"/>
                </a:lnTo>
                <a:lnTo>
                  <a:pt x="42" y="214"/>
                </a:lnTo>
                <a:lnTo>
                  <a:pt x="42" y="212"/>
                </a:lnTo>
                <a:lnTo>
                  <a:pt x="44" y="202"/>
                </a:lnTo>
                <a:lnTo>
                  <a:pt x="44" y="196"/>
                </a:lnTo>
                <a:lnTo>
                  <a:pt x="38" y="196"/>
                </a:lnTo>
                <a:lnTo>
                  <a:pt x="34" y="194"/>
                </a:lnTo>
                <a:lnTo>
                  <a:pt x="36" y="188"/>
                </a:lnTo>
                <a:lnTo>
                  <a:pt x="50" y="174"/>
                </a:lnTo>
                <a:lnTo>
                  <a:pt x="54" y="174"/>
                </a:lnTo>
                <a:lnTo>
                  <a:pt x="56" y="176"/>
                </a:lnTo>
                <a:lnTo>
                  <a:pt x="60" y="184"/>
                </a:lnTo>
                <a:lnTo>
                  <a:pt x="64" y="180"/>
                </a:lnTo>
                <a:lnTo>
                  <a:pt x="68" y="178"/>
                </a:lnTo>
                <a:lnTo>
                  <a:pt x="72" y="182"/>
                </a:lnTo>
                <a:lnTo>
                  <a:pt x="78" y="180"/>
                </a:lnTo>
                <a:lnTo>
                  <a:pt x="78" y="174"/>
                </a:lnTo>
                <a:lnTo>
                  <a:pt x="84" y="170"/>
                </a:lnTo>
                <a:lnTo>
                  <a:pt x="86" y="164"/>
                </a:lnTo>
                <a:lnTo>
                  <a:pt x="100" y="160"/>
                </a:lnTo>
                <a:lnTo>
                  <a:pt x="108" y="144"/>
                </a:lnTo>
                <a:lnTo>
                  <a:pt x="114" y="138"/>
                </a:lnTo>
                <a:lnTo>
                  <a:pt x="114" y="130"/>
                </a:lnTo>
                <a:lnTo>
                  <a:pt x="124" y="118"/>
                </a:lnTo>
                <a:lnTo>
                  <a:pt x="128" y="120"/>
                </a:lnTo>
                <a:lnTo>
                  <a:pt x="130" y="112"/>
                </a:lnTo>
                <a:lnTo>
                  <a:pt x="132" y="110"/>
                </a:lnTo>
                <a:lnTo>
                  <a:pt x="132" y="104"/>
                </a:lnTo>
                <a:lnTo>
                  <a:pt x="140" y="102"/>
                </a:lnTo>
                <a:lnTo>
                  <a:pt x="138" y="96"/>
                </a:lnTo>
                <a:lnTo>
                  <a:pt x="134" y="94"/>
                </a:lnTo>
                <a:lnTo>
                  <a:pt x="132" y="94"/>
                </a:lnTo>
                <a:lnTo>
                  <a:pt x="120" y="84"/>
                </a:lnTo>
                <a:lnTo>
                  <a:pt x="120" y="72"/>
                </a:lnTo>
                <a:lnTo>
                  <a:pt x="118" y="68"/>
                </a:lnTo>
                <a:lnTo>
                  <a:pt x="120" y="64"/>
                </a:lnTo>
                <a:lnTo>
                  <a:pt x="116" y="58"/>
                </a:lnTo>
                <a:lnTo>
                  <a:pt x="124" y="50"/>
                </a:lnTo>
                <a:lnTo>
                  <a:pt x="130" y="48"/>
                </a:lnTo>
                <a:lnTo>
                  <a:pt x="132" y="44"/>
                </a:lnTo>
                <a:lnTo>
                  <a:pt x="130" y="42"/>
                </a:lnTo>
                <a:lnTo>
                  <a:pt x="126" y="42"/>
                </a:lnTo>
                <a:lnTo>
                  <a:pt x="126" y="36"/>
                </a:lnTo>
                <a:lnTo>
                  <a:pt x="120" y="32"/>
                </a:lnTo>
                <a:lnTo>
                  <a:pt x="118" y="32"/>
                </a:lnTo>
                <a:lnTo>
                  <a:pt x="118" y="28"/>
                </a:lnTo>
                <a:lnTo>
                  <a:pt x="112" y="26"/>
                </a:lnTo>
                <a:lnTo>
                  <a:pt x="108" y="26"/>
                </a:lnTo>
                <a:lnTo>
                  <a:pt x="108" y="20"/>
                </a:lnTo>
                <a:lnTo>
                  <a:pt x="110" y="20"/>
                </a:lnTo>
                <a:lnTo>
                  <a:pt x="116" y="18"/>
                </a:lnTo>
                <a:lnTo>
                  <a:pt x="118" y="12"/>
                </a:lnTo>
                <a:lnTo>
                  <a:pt x="118" y="10"/>
                </a:lnTo>
                <a:lnTo>
                  <a:pt x="122" y="8"/>
                </a:lnTo>
                <a:lnTo>
                  <a:pt x="126" y="8"/>
                </a:lnTo>
                <a:lnTo>
                  <a:pt x="132" y="8"/>
                </a:lnTo>
                <a:lnTo>
                  <a:pt x="138" y="4"/>
                </a:lnTo>
                <a:lnTo>
                  <a:pt x="138" y="0"/>
                </a:lnTo>
                <a:lnTo>
                  <a:pt x="142" y="4"/>
                </a:lnTo>
                <a:lnTo>
                  <a:pt x="146" y="6"/>
                </a:lnTo>
                <a:lnTo>
                  <a:pt x="154" y="8"/>
                </a:lnTo>
                <a:lnTo>
                  <a:pt x="154" y="14"/>
                </a:lnTo>
                <a:lnTo>
                  <a:pt x="158" y="12"/>
                </a:lnTo>
                <a:lnTo>
                  <a:pt x="164" y="16"/>
                </a:lnTo>
                <a:lnTo>
                  <a:pt x="170" y="30"/>
                </a:lnTo>
                <a:lnTo>
                  <a:pt x="178" y="30"/>
                </a:lnTo>
                <a:lnTo>
                  <a:pt x="186" y="36"/>
                </a:lnTo>
                <a:lnTo>
                  <a:pt x="192" y="38"/>
                </a:lnTo>
                <a:lnTo>
                  <a:pt x="202" y="32"/>
                </a:lnTo>
                <a:lnTo>
                  <a:pt x="206" y="30"/>
                </a:lnTo>
                <a:lnTo>
                  <a:pt x="220" y="38"/>
                </a:lnTo>
                <a:lnTo>
                  <a:pt x="230" y="42"/>
                </a:lnTo>
                <a:lnTo>
                  <a:pt x="230" y="50"/>
                </a:lnTo>
                <a:lnTo>
                  <a:pt x="222" y="60"/>
                </a:lnTo>
                <a:lnTo>
                  <a:pt x="218" y="64"/>
                </a:lnTo>
                <a:lnTo>
                  <a:pt x="210" y="66"/>
                </a:lnTo>
                <a:lnTo>
                  <a:pt x="210" y="74"/>
                </a:lnTo>
                <a:lnTo>
                  <a:pt x="198" y="72"/>
                </a:lnTo>
                <a:lnTo>
                  <a:pt x="202" y="76"/>
                </a:lnTo>
                <a:lnTo>
                  <a:pt x="208" y="90"/>
                </a:lnTo>
                <a:lnTo>
                  <a:pt x="206" y="100"/>
                </a:lnTo>
                <a:lnTo>
                  <a:pt x="202" y="100"/>
                </a:lnTo>
                <a:lnTo>
                  <a:pt x="200" y="98"/>
                </a:lnTo>
                <a:lnTo>
                  <a:pt x="198" y="100"/>
                </a:lnTo>
                <a:lnTo>
                  <a:pt x="196" y="104"/>
                </a:lnTo>
                <a:lnTo>
                  <a:pt x="196" y="118"/>
                </a:lnTo>
                <a:lnTo>
                  <a:pt x="198" y="124"/>
                </a:lnTo>
                <a:lnTo>
                  <a:pt x="200" y="126"/>
                </a:lnTo>
                <a:lnTo>
                  <a:pt x="210" y="128"/>
                </a:lnTo>
                <a:lnTo>
                  <a:pt x="214" y="132"/>
                </a:lnTo>
                <a:lnTo>
                  <a:pt x="220" y="130"/>
                </a:lnTo>
                <a:lnTo>
                  <a:pt x="234" y="142"/>
                </a:lnTo>
                <a:lnTo>
                  <a:pt x="224" y="154"/>
                </a:lnTo>
                <a:lnTo>
                  <a:pt x="222" y="166"/>
                </a:lnTo>
                <a:lnTo>
                  <a:pt x="228" y="174"/>
                </a:lnTo>
                <a:lnTo>
                  <a:pt x="236" y="174"/>
                </a:lnTo>
                <a:lnTo>
                  <a:pt x="240" y="182"/>
                </a:lnTo>
                <a:lnTo>
                  <a:pt x="242" y="184"/>
                </a:lnTo>
                <a:lnTo>
                  <a:pt x="246" y="190"/>
                </a:lnTo>
                <a:lnTo>
                  <a:pt x="258" y="190"/>
                </a:lnTo>
                <a:lnTo>
                  <a:pt x="262" y="196"/>
                </a:lnTo>
                <a:lnTo>
                  <a:pt x="272" y="198"/>
                </a:lnTo>
                <a:lnTo>
                  <a:pt x="282" y="198"/>
                </a:lnTo>
                <a:lnTo>
                  <a:pt x="286" y="196"/>
                </a:lnTo>
                <a:lnTo>
                  <a:pt x="292" y="204"/>
                </a:lnTo>
                <a:lnTo>
                  <a:pt x="302" y="206"/>
                </a:lnTo>
                <a:lnTo>
                  <a:pt x="308" y="212"/>
                </a:lnTo>
                <a:lnTo>
                  <a:pt x="314" y="208"/>
                </a:lnTo>
                <a:lnTo>
                  <a:pt x="324" y="212"/>
                </a:lnTo>
                <a:lnTo>
                  <a:pt x="334" y="210"/>
                </a:lnTo>
                <a:lnTo>
                  <a:pt x="340" y="216"/>
                </a:lnTo>
                <a:lnTo>
                  <a:pt x="346" y="214"/>
                </a:lnTo>
                <a:lnTo>
                  <a:pt x="352" y="216"/>
                </a:lnTo>
                <a:lnTo>
                  <a:pt x="352" y="208"/>
                </a:lnTo>
                <a:lnTo>
                  <a:pt x="350" y="200"/>
                </a:lnTo>
                <a:lnTo>
                  <a:pt x="354" y="188"/>
                </a:lnTo>
                <a:lnTo>
                  <a:pt x="364" y="186"/>
                </a:lnTo>
                <a:lnTo>
                  <a:pt x="370" y="182"/>
                </a:lnTo>
                <a:lnTo>
                  <a:pt x="372" y="190"/>
                </a:lnTo>
                <a:lnTo>
                  <a:pt x="368" y="198"/>
                </a:lnTo>
                <a:lnTo>
                  <a:pt x="372" y="206"/>
                </a:lnTo>
                <a:lnTo>
                  <a:pt x="382" y="206"/>
                </a:lnTo>
                <a:lnTo>
                  <a:pt x="388" y="208"/>
                </a:lnTo>
                <a:lnTo>
                  <a:pt x="390" y="204"/>
                </a:lnTo>
                <a:lnTo>
                  <a:pt x="402" y="204"/>
                </a:lnTo>
                <a:lnTo>
                  <a:pt x="418" y="194"/>
                </a:lnTo>
                <a:lnTo>
                  <a:pt x="424" y="188"/>
                </a:lnTo>
                <a:lnTo>
                  <a:pt x="430" y="184"/>
                </a:lnTo>
                <a:lnTo>
                  <a:pt x="434" y="182"/>
                </a:lnTo>
                <a:lnTo>
                  <a:pt x="446" y="168"/>
                </a:lnTo>
                <a:lnTo>
                  <a:pt x="458" y="156"/>
                </a:lnTo>
                <a:lnTo>
                  <a:pt x="460" y="154"/>
                </a:lnTo>
                <a:lnTo>
                  <a:pt x="462" y="156"/>
                </a:lnTo>
                <a:lnTo>
                  <a:pt x="474" y="156"/>
                </a:lnTo>
                <a:lnTo>
                  <a:pt x="490" y="150"/>
                </a:lnTo>
                <a:lnTo>
                  <a:pt x="492" y="156"/>
                </a:lnTo>
                <a:lnTo>
                  <a:pt x="498" y="170"/>
                </a:lnTo>
                <a:lnTo>
                  <a:pt x="512" y="176"/>
                </a:lnTo>
                <a:lnTo>
                  <a:pt x="502" y="184"/>
                </a:lnTo>
                <a:lnTo>
                  <a:pt x="508" y="194"/>
                </a:lnTo>
                <a:lnTo>
                  <a:pt x="506" y="198"/>
                </a:lnTo>
                <a:lnTo>
                  <a:pt x="498" y="194"/>
                </a:lnTo>
                <a:lnTo>
                  <a:pt x="488" y="196"/>
                </a:lnTo>
                <a:lnTo>
                  <a:pt x="484" y="204"/>
                </a:lnTo>
                <a:lnTo>
                  <a:pt x="478" y="204"/>
                </a:lnTo>
                <a:lnTo>
                  <a:pt x="470" y="214"/>
                </a:lnTo>
                <a:lnTo>
                  <a:pt x="470" y="224"/>
                </a:lnTo>
                <a:lnTo>
                  <a:pt x="464" y="224"/>
                </a:lnTo>
                <a:lnTo>
                  <a:pt x="462" y="232"/>
                </a:lnTo>
                <a:lnTo>
                  <a:pt x="464" y="236"/>
                </a:lnTo>
                <a:lnTo>
                  <a:pt x="462" y="248"/>
                </a:lnTo>
                <a:lnTo>
                  <a:pt x="460" y="256"/>
                </a:lnTo>
                <a:lnTo>
                  <a:pt x="458" y="260"/>
                </a:lnTo>
                <a:lnTo>
                  <a:pt x="456" y="262"/>
                </a:lnTo>
                <a:lnTo>
                  <a:pt x="448" y="262"/>
                </a:lnTo>
                <a:lnTo>
                  <a:pt x="444" y="272"/>
                </a:lnTo>
                <a:lnTo>
                  <a:pt x="442" y="290"/>
                </a:lnTo>
                <a:lnTo>
                  <a:pt x="440" y="296"/>
                </a:lnTo>
                <a:lnTo>
                  <a:pt x="436" y="298"/>
                </a:lnTo>
                <a:lnTo>
                  <a:pt x="430" y="288"/>
                </a:lnTo>
                <a:lnTo>
                  <a:pt x="430" y="280"/>
                </a:lnTo>
                <a:lnTo>
                  <a:pt x="432" y="266"/>
                </a:lnTo>
                <a:lnTo>
                  <a:pt x="430" y="254"/>
                </a:lnTo>
                <a:lnTo>
                  <a:pt x="424" y="262"/>
                </a:lnTo>
                <a:lnTo>
                  <a:pt x="422" y="268"/>
                </a:lnTo>
                <a:lnTo>
                  <a:pt x="420" y="280"/>
                </a:lnTo>
                <a:lnTo>
                  <a:pt x="418" y="278"/>
                </a:lnTo>
                <a:lnTo>
                  <a:pt x="412" y="274"/>
                </a:lnTo>
                <a:lnTo>
                  <a:pt x="410" y="264"/>
                </a:lnTo>
                <a:lnTo>
                  <a:pt x="416" y="254"/>
                </a:lnTo>
                <a:lnTo>
                  <a:pt x="424" y="248"/>
                </a:lnTo>
                <a:lnTo>
                  <a:pt x="430" y="240"/>
                </a:lnTo>
                <a:lnTo>
                  <a:pt x="434" y="238"/>
                </a:lnTo>
                <a:lnTo>
                  <a:pt x="434" y="232"/>
                </a:lnTo>
                <a:lnTo>
                  <a:pt x="422" y="232"/>
                </a:lnTo>
                <a:lnTo>
                  <a:pt x="418" y="236"/>
                </a:lnTo>
                <a:lnTo>
                  <a:pt x="412" y="234"/>
                </a:lnTo>
                <a:lnTo>
                  <a:pt x="408" y="240"/>
                </a:lnTo>
                <a:lnTo>
                  <a:pt x="386" y="238"/>
                </a:lnTo>
                <a:lnTo>
                  <a:pt x="386" y="228"/>
                </a:lnTo>
                <a:lnTo>
                  <a:pt x="380" y="214"/>
                </a:lnTo>
                <a:lnTo>
                  <a:pt x="374" y="222"/>
                </a:lnTo>
                <a:lnTo>
                  <a:pt x="374" y="216"/>
                </a:lnTo>
                <a:lnTo>
                  <a:pt x="366" y="214"/>
                </a:lnTo>
                <a:lnTo>
                  <a:pt x="360" y="208"/>
                </a:lnTo>
                <a:lnTo>
                  <a:pt x="358" y="218"/>
                </a:lnTo>
                <a:lnTo>
                  <a:pt x="356" y="224"/>
                </a:lnTo>
                <a:lnTo>
                  <a:pt x="360" y="234"/>
                </a:lnTo>
                <a:lnTo>
                  <a:pt x="362" y="240"/>
                </a:lnTo>
                <a:lnTo>
                  <a:pt x="352" y="242"/>
                </a:lnTo>
                <a:lnTo>
                  <a:pt x="358" y="258"/>
                </a:lnTo>
                <a:lnTo>
                  <a:pt x="366" y="258"/>
                </a:lnTo>
                <a:lnTo>
                  <a:pt x="364" y="272"/>
                </a:lnTo>
                <a:lnTo>
                  <a:pt x="370" y="274"/>
                </a:lnTo>
                <a:lnTo>
                  <a:pt x="374" y="284"/>
                </a:lnTo>
                <a:lnTo>
                  <a:pt x="368" y="302"/>
                </a:lnTo>
                <a:lnTo>
                  <a:pt x="354" y="302"/>
                </a:lnTo>
                <a:lnTo>
                  <a:pt x="344" y="304"/>
                </a:lnTo>
                <a:lnTo>
                  <a:pt x="336" y="308"/>
                </a:lnTo>
                <a:lnTo>
                  <a:pt x="330" y="312"/>
                </a:lnTo>
                <a:lnTo>
                  <a:pt x="330" y="324"/>
                </a:lnTo>
                <a:lnTo>
                  <a:pt x="328" y="330"/>
                </a:lnTo>
                <a:lnTo>
                  <a:pt x="322" y="336"/>
                </a:lnTo>
                <a:lnTo>
                  <a:pt x="304" y="344"/>
                </a:lnTo>
                <a:lnTo>
                  <a:pt x="294" y="354"/>
                </a:lnTo>
                <a:lnTo>
                  <a:pt x="274" y="372"/>
                </a:lnTo>
                <a:lnTo>
                  <a:pt x="246" y="394"/>
                </a:lnTo>
                <a:lnTo>
                  <a:pt x="246" y="400"/>
                </a:lnTo>
                <a:lnTo>
                  <a:pt x="242" y="404"/>
                </a:lnTo>
                <a:lnTo>
                  <a:pt x="234" y="406"/>
                </a:lnTo>
                <a:lnTo>
                  <a:pt x="224" y="410"/>
                </a:lnTo>
                <a:lnTo>
                  <a:pt x="226" y="412"/>
                </a:lnTo>
                <a:lnTo>
                  <a:pt x="222" y="418"/>
                </a:lnTo>
                <a:lnTo>
                  <a:pt x="212" y="418"/>
                </a:lnTo>
                <a:lnTo>
                  <a:pt x="206" y="424"/>
                </a:lnTo>
                <a:lnTo>
                  <a:pt x="206" y="434"/>
                </a:lnTo>
                <a:lnTo>
                  <a:pt x="204" y="458"/>
                </a:lnTo>
                <a:lnTo>
                  <a:pt x="208" y="468"/>
                </a:lnTo>
                <a:lnTo>
                  <a:pt x="206" y="478"/>
                </a:lnTo>
                <a:lnTo>
                  <a:pt x="200" y="480"/>
                </a:lnTo>
                <a:lnTo>
                  <a:pt x="196" y="486"/>
                </a:lnTo>
                <a:lnTo>
                  <a:pt x="194" y="494"/>
                </a:lnTo>
                <a:lnTo>
                  <a:pt x="196" y="522"/>
                </a:lnTo>
                <a:lnTo>
                  <a:pt x="184" y="522"/>
                </a:lnTo>
                <a:lnTo>
                  <a:pt x="180" y="538"/>
                </a:lnTo>
                <a:lnTo>
                  <a:pt x="174" y="538"/>
                </a:lnTo>
                <a:lnTo>
                  <a:pt x="164" y="542"/>
                </a:lnTo>
                <a:lnTo>
                  <a:pt x="160" y="546"/>
                </a:lnTo>
                <a:lnTo>
                  <a:pt x="160" y="550"/>
                </a:lnTo>
                <a:lnTo>
                  <a:pt x="160" y="554"/>
                </a:lnTo>
                <a:lnTo>
                  <a:pt x="150" y="560"/>
                </a:lnTo>
                <a:lnTo>
                  <a:pt x="140" y="558"/>
                </a:lnTo>
                <a:lnTo>
                  <a:pt x="132" y="546"/>
                </a:lnTo>
                <a:lnTo>
                  <a:pt x="126" y="520"/>
                </a:lnTo>
                <a:lnTo>
                  <a:pt x="116" y="494"/>
                </a:lnTo>
                <a:lnTo>
                  <a:pt x="106" y="474"/>
                </a:lnTo>
                <a:lnTo>
                  <a:pt x="102" y="452"/>
                </a:lnTo>
                <a:lnTo>
                  <a:pt x="100" y="432"/>
                </a:lnTo>
                <a:lnTo>
                  <a:pt x="90" y="422"/>
                </a:lnTo>
                <a:lnTo>
                  <a:pt x="90" y="412"/>
                </a:lnTo>
                <a:lnTo>
                  <a:pt x="82" y="402"/>
                </a:lnTo>
                <a:lnTo>
                  <a:pt x="80" y="392"/>
                </a:lnTo>
                <a:lnTo>
                  <a:pt x="80" y="376"/>
                </a:lnTo>
                <a:lnTo>
                  <a:pt x="72" y="348"/>
                </a:lnTo>
                <a:lnTo>
                  <a:pt x="74" y="342"/>
                </a:lnTo>
                <a:lnTo>
                  <a:pt x="80" y="320"/>
                </a:lnTo>
                <a:lnTo>
                  <a:pt x="82" y="298"/>
                </a:lnTo>
                <a:lnTo>
                  <a:pt x="84" y="288"/>
                </a:lnTo>
                <a:lnTo>
                  <a:pt x="74" y="284"/>
                </a:lnTo>
                <a:lnTo>
                  <a:pt x="68" y="300"/>
                </a:lnTo>
                <a:lnTo>
                  <a:pt x="54" y="308"/>
                </a:lnTo>
                <a:lnTo>
                  <a:pt x="42" y="310"/>
                </a:lnTo>
                <a:lnTo>
                  <a:pt x="32" y="300"/>
                </a:lnTo>
                <a:lnTo>
                  <a:pt x="18" y="280"/>
                </a:lnTo>
                <a:lnTo>
                  <a:pt x="14" y="276"/>
                </a:lnTo>
                <a:lnTo>
                  <a:pt x="28" y="274"/>
                </a:lnTo>
                <a:lnTo>
                  <a:pt x="42" y="264"/>
                </a:lnTo>
                <a:lnTo>
                  <a:pt x="32" y="266"/>
                </a:lnTo>
                <a:lnTo>
                  <a:pt x="24" y="264"/>
                </a:lnTo>
                <a:lnTo>
                  <a:pt x="12" y="256"/>
                </a:lnTo>
                <a:lnTo>
                  <a:pt x="0" y="244"/>
                </a:lnTo>
                <a:lnTo>
                  <a:pt x="4" y="2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3" name="Freeform 171"/>
          <p:cNvSpPr>
            <a:spLocks/>
          </p:cNvSpPr>
          <p:nvPr/>
        </p:nvSpPr>
        <p:spPr bwMode="ltGray">
          <a:xfrm>
            <a:off x="6987243" y="5111757"/>
            <a:ext cx="35637" cy="158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8"/>
              </a:cxn>
              <a:cxn ang="0">
                <a:pos x="22" y="0"/>
              </a:cxn>
              <a:cxn ang="0">
                <a:pos x="8" y="2"/>
              </a:cxn>
              <a:cxn ang="0">
                <a:pos x="0" y="6"/>
              </a:cxn>
            </a:cxnLst>
            <a:rect l="0" t="0" r="r" b="b"/>
            <a:pathLst>
              <a:path w="23" h="9">
                <a:moveTo>
                  <a:pt x="0" y="6"/>
                </a:moveTo>
                <a:lnTo>
                  <a:pt x="10" y="8"/>
                </a:lnTo>
                <a:lnTo>
                  <a:pt x="22" y="0"/>
                </a:lnTo>
                <a:lnTo>
                  <a:pt x="8" y="2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" name="Freeform 172"/>
          <p:cNvSpPr>
            <a:spLocks/>
          </p:cNvSpPr>
          <p:nvPr/>
        </p:nvSpPr>
        <p:spPr bwMode="ltGray">
          <a:xfrm>
            <a:off x="7263036" y="5167319"/>
            <a:ext cx="17044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6"/>
              </a:cxn>
              <a:cxn ang="0">
                <a:pos x="10" y="0"/>
              </a:cxn>
              <a:cxn ang="0">
                <a:pos x="2" y="6"/>
              </a:cxn>
              <a:cxn ang="0">
                <a:pos x="0" y="10"/>
              </a:cxn>
            </a:cxnLst>
            <a:rect l="0" t="0" r="r" b="b"/>
            <a:pathLst>
              <a:path w="11" h="11">
                <a:moveTo>
                  <a:pt x="0" y="10"/>
                </a:moveTo>
                <a:lnTo>
                  <a:pt x="8" y="6"/>
                </a:lnTo>
                <a:lnTo>
                  <a:pt x="10" y="0"/>
                </a:lnTo>
                <a:lnTo>
                  <a:pt x="2" y="6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5" name="Freeform 173"/>
          <p:cNvSpPr>
            <a:spLocks/>
          </p:cNvSpPr>
          <p:nvPr/>
        </p:nvSpPr>
        <p:spPr bwMode="ltGray">
          <a:xfrm>
            <a:off x="7318814" y="4311661"/>
            <a:ext cx="48032" cy="47625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24" y="26"/>
              </a:cxn>
              <a:cxn ang="0">
                <a:pos x="30" y="26"/>
              </a:cxn>
              <a:cxn ang="0">
                <a:pos x="24" y="18"/>
              </a:cxn>
              <a:cxn ang="0">
                <a:pos x="22" y="10"/>
              </a:cxn>
              <a:cxn ang="0">
                <a:pos x="20" y="2"/>
              </a:cxn>
              <a:cxn ang="0">
                <a:pos x="16" y="0"/>
              </a:cxn>
              <a:cxn ang="0">
                <a:pos x="0" y="4"/>
              </a:cxn>
              <a:cxn ang="0">
                <a:pos x="8" y="14"/>
              </a:cxn>
              <a:cxn ang="0">
                <a:pos x="16" y="26"/>
              </a:cxn>
            </a:cxnLst>
            <a:rect l="0" t="0" r="r" b="b"/>
            <a:pathLst>
              <a:path w="31" h="27">
                <a:moveTo>
                  <a:pt x="16" y="26"/>
                </a:moveTo>
                <a:lnTo>
                  <a:pt x="24" y="26"/>
                </a:lnTo>
                <a:lnTo>
                  <a:pt x="30" y="26"/>
                </a:lnTo>
                <a:lnTo>
                  <a:pt x="24" y="18"/>
                </a:lnTo>
                <a:lnTo>
                  <a:pt x="22" y="10"/>
                </a:lnTo>
                <a:lnTo>
                  <a:pt x="20" y="2"/>
                </a:lnTo>
                <a:lnTo>
                  <a:pt x="16" y="0"/>
                </a:lnTo>
                <a:lnTo>
                  <a:pt x="0" y="4"/>
                </a:lnTo>
                <a:lnTo>
                  <a:pt x="8" y="14"/>
                </a:lnTo>
                <a:lnTo>
                  <a:pt x="16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6" name="Freeform 174"/>
          <p:cNvSpPr>
            <a:spLocks/>
          </p:cNvSpPr>
          <p:nvPr/>
        </p:nvSpPr>
        <p:spPr bwMode="ltGray">
          <a:xfrm>
            <a:off x="7287826" y="4325948"/>
            <a:ext cx="29439" cy="301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16"/>
              </a:cxn>
              <a:cxn ang="0">
                <a:pos x="8" y="10"/>
              </a:cxn>
              <a:cxn ang="0">
                <a:pos x="18" y="14"/>
              </a:cxn>
              <a:cxn ang="0">
                <a:pos x="14" y="6"/>
              </a:cxn>
              <a:cxn ang="0">
                <a:pos x="12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2" y="16"/>
                </a:lnTo>
                <a:lnTo>
                  <a:pt x="8" y="10"/>
                </a:lnTo>
                <a:lnTo>
                  <a:pt x="18" y="14"/>
                </a:lnTo>
                <a:lnTo>
                  <a:pt x="14" y="6"/>
                </a:lnTo>
                <a:lnTo>
                  <a:pt x="12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7" name="Freeform 175"/>
          <p:cNvSpPr>
            <a:spLocks/>
          </p:cNvSpPr>
          <p:nvPr/>
        </p:nvSpPr>
        <p:spPr bwMode="ltGray">
          <a:xfrm>
            <a:off x="6864842" y="4176723"/>
            <a:ext cx="65075" cy="7778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4" y="2"/>
              </a:cxn>
              <a:cxn ang="0">
                <a:pos x="18" y="6"/>
              </a:cxn>
              <a:cxn ang="0">
                <a:pos x="12" y="8"/>
              </a:cxn>
              <a:cxn ang="0">
                <a:pos x="0" y="20"/>
              </a:cxn>
              <a:cxn ang="0">
                <a:pos x="0" y="34"/>
              </a:cxn>
              <a:cxn ang="0">
                <a:pos x="8" y="42"/>
              </a:cxn>
              <a:cxn ang="0">
                <a:pos x="20" y="40"/>
              </a:cxn>
              <a:cxn ang="0">
                <a:pos x="20" y="36"/>
              </a:cxn>
              <a:cxn ang="0">
                <a:pos x="26" y="36"/>
              </a:cxn>
              <a:cxn ang="0">
                <a:pos x="28" y="30"/>
              </a:cxn>
              <a:cxn ang="0">
                <a:pos x="36" y="28"/>
              </a:cxn>
              <a:cxn ang="0">
                <a:pos x="32" y="18"/>
              </a:cxn>
              <a:cxn ang="0">
                <a:pos x="38" y="18"/>
              </a:cxn>
              <a:cxn ang="0">
                <a:pos x="36" y="10"/>
              </a:cxn>
              <a:cxn ang="0">
                <a:pos x="42" y="8"/>
              </a:cxn>
              <a:cxn ang="0">
                <a:pos x="36" y="2"/>
              </a:cxn>
              <a:cxn ang="0">
                <a:pos x="32" y="0"/>
              </a:cxn>
            </a:cxnLst>
            <a:rect l="0" t="0" r="r" b="b"/>
            <a:pathLst>
              <a:path w="43" h="43">
                <a:moveTo>
                  <a:pt x="32" y="0"/>
                </a:moveTo>
                <a:lnTo>
                  <a:pt x="24" y="2"/>
                </a:lnTo>
                <a:lnTo>
                  <a:pt x="18" y="6"/>
                </a:lnTo>
                <a:lnTo>
                  <a:pt x="12" y="8"/>
                </a:lnTo>
                <a:lnTo>
                  <a:pt x="0" y="20"/>
                </a:lnTo>
                <a:lnTo>
                  <a:pt x="0" y="34"/>
                </a:lnTo>
                <a:lnTo>
                  <a:pt x="8" y="42"/>
                </a:lnTo>
                <a:lnTo>
                  <a:pt x="20" y="40"/>
                </a:lnTo>
                <a:lnTo>
                  <a:pt x="20" y="36"/>
                </a:lnTo>
                <a:lnTo>
                  <a:pt x="26" y="36"/>
                </a:lnTo>
                <a:lnTo>
                  <a:pt x="28" y="30"/>
                </a:lnTo>
                <a:lnTo>
                  <a:pt x="36" y="28"/>
                </a:lnTo>
                <a:lnTo>
                  <a:pt x="32" y="18"/>
                </a:lnTo>
                <a:lnTo>
                  <a:pt x="38" y="18"/>
                </a:lnTo>
                <a:lnTo>
                  <a:pt x="36" y="10"/>
                </a:lnTo>
                <a:lnTo>
                  <a:pt x="42" y="8"/>
                </a:lnTo>
                <a:lnTo>
                  <a:pt x="36" y="2"/>
                </a:lnTo>
                <a:lnTo>
                  <a:pt x="3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8" name="Freeform 176"/>
          <p:cNvSpPr>
            <a:spLocks/>
          </p:cNvSpPr>
          <p:nvPr/>
        </p:nvSpPr>
        <p:spPr bwMode="ltGray">
          <a:xfrm>
            <a:off x="7134436" y="4405322"/>
            <a:ext cx="68173" cy="12858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8" y="64"/>
              </a:cxn>
              <a:cxn ang="0">
                <a:pos x="16" y="54"/>
              </a:cxn>
              <a:cxn ang="0">
                <a:pos x="24" y="44"/>
              </a:cxn>
              <a:cxn ang="0">
                <a:pos x="24" y="34"/>
              </a:cxn>
              <a:cxn ang="0">
                <a:pos x="36" y="30"/>
              </a:cxn>
              <a:cxn ang="0">
                <a:pos x="36" y="26"/>
              </a:cxn>
              <a:cxn ang="0">
                <a:pos x="42" y="16"/>
              </a:cxn>
              <a:cxn ang="0">
                <a:pos x="40" y="8"/>
              </a:cxn>
              <a:cxn ang="0">
                <a:pos x="36" y="0"/>
              </a:cxn>
              <a:cxn ang="0">
                <a:pos x="36" y="12"/>
              </a:cxn>
              <a:cxn ang="0">
                <a:pos x="32" y="14"/>
              </a:cxn>
              <a:cxn ang="0">
                <a:pos x="32" y="20"/>
              </a:cxn>
              <a:cxn ang="0">
                <a:pos x="26" y="26"/>
              </a:cxn>
              <a:cxn ang="0">
                <a:pos x="24" y="30"/>
              </a:cxn>
              <a:cxn ang="0">
                <a:pos x="20" y="40"/>
              </a:cxn>
              <a:cxn ang="0">
                <a:pos x="0" y="62"/>
              </a:cxn>
              <a:cxn ang="0">
                <a:pos x="0" y="70"/>
              </a:cxn>
            </a:cxnLst>
            <a:rect l="0" t="0" r="r" b="b"/>
            <a:pathLst>
              <a:path w="43" h="71">
                <a:moveTo>
                  <a:pt x="0" y="70"/>
                </a:moveTo>
                <a:lnTo>
                  <a:pt x="8" y="64"/>
                </a:lnTo>
                <a:lnTo>
                  <a:pt x="16" y="54"/>
                </a:lnTo>
                <a:lnTo>
                  <a:pt x="24" y="44"/>
                </a:lnTo>
                <a:lnTo>
                  <a:pt x="24" y="34"/>
                </a:lnTo>
                <a:lnTo>
                  <a:pt x="36" y="30"/>
                </a:lnTo>
                <a:lnTo>
                  <a:pt x="36" y="26"/>
                </a:lnTo>
                <a:lnTo>
                  <a:pt x="42" y="16"/>
                </a:lnTo>
                <a:lnTo>
                  <a:pt x="40" y="8"/>
                </a:lnTo>
                <a:lnTo>
                  <a:pt x="36" y="0"/>
                </a:lnTo>
                <a:lnTo>
                  <a:pt x="36" y="12"/>
                </a:lnTo>
                <a:lnTo>
                  <a:pt x="32" y="14"/>
                </a:lnTo>
                <a:lnTo>
                  <a:pt x="32" y="20"/>
                </a:lnTo>
                <a:lnTo>
                  <a:pt x="26" y="26"/>
                </a:lnTo>
                <a:lnTo>
                  <a:pt x="24" y="30"/>
                </a:lnTo>
                <a:lnTo>
                  <a:pt x="20" y="40"/>
                </a:lnTo>
                <a:lnTo>
                  <a:pt x="0" y="62"/>
                </a:lnTo>
                <a:lnTo>
                  <a:pt x="0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9" name="Freeform 177"/>
          <p:cNvSpPr>
            <a:spLocks/>
          </p:cNvSpPr>
          <p:nvPr/>
        </p:nvSpPr>
        <p:spPr bwMode="ltGray">
          <a:xfrm>
            <a:off x="7269233" y="4402147"/>
            <a:ext cx="133248" cy="165099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4" y="76"/>
              </a:cxn>
              <a:cxn ang="0">
                <a:pos x="10" y="64"/>
              </a:cxn>
              <a:cxn ang="0">
                <a:pos x="10" y="62"/>
              </a:cxn>
              <a:cxn ang="0">
                <a:pos x="14" y="62"/>
              </a:cxn>
              <a:cxn ang="0">
                <a:pos x="18" y="58"/>
              </a:cxn>
              <a:cxn ang="0">
                <a:pos x="20" y="64"/>
              </a:cxn>
              <a:cxn ang="0">
                <a:pos x="26" y="66"/>
              </a:cxn>
              <a:cxn ang="0">
                <a:pos x="26" y="60"/>
              </a:cxn>
              <a:cxn ang="0">
                <a:pos x="28" y="58"/>
              </a:cxn>
              <a:cxn ang="0">
                <a:pos x="38" y="58"/>
              </a:cxn>
              <a:cxn ang="0">
                <a:pos x="36" y="68"/>
              </a:cxn>
              <a:cxn ang="0">
                <a:pos x="38" y="76"/>
              </a:cxn>
              <a:cxn ang="0">
                <a:pos x="38" y="82"/>
              </a:cxn>
              <a:cxn ang="0">
                <a:pos x="50" y="86"/>
              </a:cxn>
              <a:cxn ang="0">
                <a:pos x="56" y="80"/>
              </a:cxn>
              <a:cxn ang="0">
                <a:pos x="60" y="78"/>
              </a:cxn>
              <a:cxn ang="0">
                <a:pos x="60" y="86"/>
              </a:cxn>
              <a:cxn ang="0">
                <a:pos x="64" y="90"/>
              </a:cxn>
              <a:cxn ang="0">
                <a:pos x="66" y="80"/>
              </a:cxn>
              <a:cxn ang="0">
                <a:pos x="68" y="72"/>
              </a:cxn>
              <a:cxn ang="0">
                <a:pos x="66" y="62"/>
              </a:cxn>
              <a:cxn ang="0">
                <a:pos x="72" y="54"/>
              </a:cxn>
              <a:cxn ang="0">
                <a:pos x="80" y="68"/>
              </a:cxn>
              <a:cxn ang="0">
                <a:pos x="80" y="60"/>
              </a:cxn>
              <a:cxn ang="0">
                <a:pos x="78" y="56"/>
              </a:cxn>
              <a:cxn ang="0">
                <a:pos x="84" y="52"/>
              </a:cxn>
              <a:cxn ang="0">
                <a:pos x="86" y="48"/>
              </a:cxn>
              <a:cxn ang="0">
                <a:pos x="86" y="42"/>
              </a:cxn>
              <a:cxn ang="0">
                <a:pos x="80" y="30"/>
              </a:cxn>
              <a:cxn ang="0">
                <a:pos x="78" y="24"/>
              </a:cxn>
              <a:cxn ang="0">
                <a:pos x="74" y="10"/>
              </a:cxn>
              <a:cxn ang="0">
                <a:pos x="70" y="8"/>
              </a:cxn>
              <a:cxn ang="0">
                <a:pos x="66" y="8"/>
              </a:cxn>
              <a:cxn ang="0">
                <a:pos x="60" y="0"/>
              </a:cxn>
              <a:cxn ang="0">
                <a:pos x="56" y="4"/>
              </a:cxn>
              <a:cxn ang="0">
                <a:pos x="62" y="18"/>
              </a:cxn>
              <a:cxn ang="0">
                <a:pos x="54" y="18"/>
              </a:cxn>
              <a:cxn ang="0">
                <a:pos x="56" y="22"/>
              </a:cxn>
              <a:cxn ang="0">
                <a:pos x="50" y="22"/>
              </a:cxn>
              <a:cxn ang="0">
                <a:pos x="48" y="24"/>
              </a:cxn>
              <a:cxn ang="0">
                <a:pos x="50" y="34"/>
              </a:cxn>
              <a:cxn ang="0">
                <a:pos x="42" y="32"/>
              </a:cxn>
              <a:cxn ang="0">
                <a:pos x="40" y="40"/>
              </a:cxn>
              <a:cxn ang="0">
                <a:pos x="38" y="42"/>
              </a:cxn>
              <a:cxn ang="0">
                <a:pos x="32" y="44"/>
              </a:cxn>
              <a:cxn ang="0">
                <a:pos x="30" y="40"/>
              </a:cxn>
              <a:cxn ang="0">
                <a:pos x="24" y="36"/>
              </a:cxn>
              <a:cxn ang="0">
                <a:pos x="18" y="42"/>
              </a:cxn>
              <a:cxn ang="0">
                <a:pos x="18" y="52"/>
              </a:cxn>
              <a:cxn ang="0">
                <a:pos x="6" y="54"/>
              </a:cxn>
              <a:cxn ang="0">
                <a:pos x="2" y="62"/>
              </a:cxn>
              <a:cxn ang="0">
                <a:pos x="2" y="70"/>
              </a:cxn>
              <a:cxn ang="0">
                <a:pos x="0" y="78"/>
              </a:cxn>
            </a:cxnLst>
            <a:rect l="0" t="0" r="r" b="b"/>
            <a:pathLst>
              <a:path w="87" h="91">
                <a:moveTo>
                  <a:pt x="0" y="78"/>
                </a:moveTo>
                <a:lnTo>
                  <a:pt x="4" y="76"/>
                </a:lnTo>
                <a:lnTo>
                  <a:pt x="10" y="64"/>
                </a:lnTo>
                <a:lnTo>
                  <a:pt x="10" y="62"/>
                </a:lnTo>
                <a:lnTo>
                  <a:pt x="14" y="62"/>
                </a:lnTo>
                <a:lnTo>
                  <a:pt x="18" y="58"/>
                </a:lnTo>
                <a:lnTo>
                  <a:pt x="20" y="64"/>
                </a:lnTo>
                <a:lnTo>
                  <a:pt x="26" y="66"/>
                </a:lnTo>
                <a:lnTo>
                  <a:pt x="26" y="60"/>
                </a:lnTo>
                <a:lnTo>
                  <a:pt x="28" y="58"/>
                </a:lnTo>
                <a:lnTo>
                  <a:pt x="38" y="58"/>
                </a:lnTo>
                <a:lnTo>
                  <a:pt x="36" y="68"/>
                </a:lnTo>
                <a:lnTo>
                  <a:pt x="38" y="76"/>
                </a:lnTo>
                <a:lnTo>
                  <a:pt x="38" y="82"/>
                </a:lnTo>
                <a:lnTo>
                  <a:pt x="50" y="86"/>
                </a:lnTo>
                <a:lnTo>
                  <a:pt x="56" y="80"/>
                </a:lnTo>
                <a:lnTo>
                  <a:pt x="60" y="78"/>
                </a:lnTo>
                <a:lnTo>
                  <a:pt x="60" y="86"/>
                </a:lnTo>
                <a:lnTo>
                  <a:pt x="64" y="90"/>
                </a:lnTo>
                <a:lnTo>
                  <a:pt x="66" y="80"/>
                </a:lnTo>
                <a:lnTo>
                  <a:pt x="68" y="72"/>
                </a:lnTo>
                <a:lnTo>
                  <a:pt x="66" y="62"/>
                </a:lnTo>
                <a:lnTo>
                  <a:pt x="72" y="54"/>
                </a:lnTo>
                <a:lnTo>
                  <a:pt x="80" y="68"/>
                </a:lnTo>
                <a:lnTo>
                  <a:pt x="80" y="60"/>
                </a:lnTo>
                <a:lnTo>
                  <a:pt x="78" y="56"/>
                </a:lnTo>
                <a:lnTo>
                  <a:pt x="84" y="52"/>
                </a:lnTo>
                <a:lnTo>
                  <a:pt x="86" y="48"/>
                </a:lnTo>
                <a:lnTo>
                  <a:pt x="86" y="42"/>
                </a:lnTo>
                <a:lnTo>
                  <a:pt x="80" y="30"/>
                </a:lnTo>
                <a:lnTo>
                  <a:pt x="78" y="24"/>
                </a:lnTo>
                <a:lnTo>
                  <a:pt x="74" y="10"/>
                </a:lnTo>
                <a:lnTo>
                  <a:pt x="70" y="8"/>
                </a:lnTo>
                <a:lnTo>
                  <a:pt x="66" y="8"/>
                </a:lnTo>
                <a:lnTo>
                  <a:pt x="60" y="0"/>
                </a:lnTo>
                <a:lnTo>
                  <a:pt x="56" y="4"/>
                </a:lnTo>
                <a:lnTo>
                  <a:pt x="62" y="18"/>
                </a:lnTo>
                <a:lnTo>
                  <a:pt x="54" y="18"/>
                </a:lnTo>
                <a:lnTo>
                  <a:pt x="56" y="22"/>
                </a:lnTo>
                <a:lnTo>
                  <a:pt x="50" y="22"/>
                </a:lnTo>
                <a:lnTo>
                  <a:pt x="48" y="24"/>
                </a:lnTo>
                <a:lnTo>
                  <a:pt x="50" y="34"/>
                </a:lnTo>
                <a:lnTo>
                  <a:pt x="42" y="32"/>
                </a:lnTo>
                <a:lnTo>
                  <a:pt x="40" y="40"/>
                </a:lnTo>
                <a:lnTo>
                  <a:pt x="38" y="42"/>
                </a:lnTo>
                <a:lnTo>
                  <a:pt x="32" y="44"/>
                </a:lnTo>
                <a:lnTo>
                  <a:pt x="30" y="40"/>
                </a:lnTo>
                <a:lnTo>
                  <a:pt x="24" y="36"/>
                </a:lnTo>
                <a:lnTo>
                  <a:pt x="18" y="42"/>
                </a:lnTo>
                <a:lnTo>
                  <a:pt x="18" y="52"/>
                </a:lnTo>
                <a:lnTo>
                  <a:pt x="6" y="54"/>
                </a:lnTo>
                <a:lnTo>
                  <a:pt x="2" y="62"/>
                </a:lnTo>
                <a:lnTo>
                  <a:pt x="2" y="70"/>
                </a:lnTo>
                <a:lnTo>
                  <a:pt x="0" y="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0" name="Freeform 178"/>
          <p:cNvSpPr>
            <a:spLocks/>
          </p:cNvSpPr>
          <p:nvPr/>
        </p:nvSpPr>
        <p:spPr bwMode="ltGray">
          <a:xfrm>
            <a:off x="7278530" y="4387861"/>
            <a:ext cx="29439" cy="666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" y="0"/>
              </a:cxn>
              <a:cxn ang="0">
                <a:pos x="6" y="12"/>
              </a:cxn>
              <a:cxn ang="0">
                <a:pos x="6" y="18"/>
              </a:cxn>
              <a:cxn ang="0">
                <a:pos x="2" y="24"/>
              </a:cxn>
              <a:cxn ang="0">
                <a:pos x="0" y="30"/>
              </a:cxn>
              <a:cxn ang="0">
                <a:pos x="12" y="36"/>
              </a:cxn>
              <a:cxn ang="0">
                <a:pos x="16" y="32"/>
              </a:cxn>
              <a:cxn ang="0">
                <a:pos x="12" y="26"/>
              </a:cxn>
              <a:cxn ang="0">
                <a:pos x="14" y="16"/>
              </a:cxn>
              <a:cxn ang="0">
                <a:pos x="18" y="8"/>
              </a:cxn>
              <a:cxn ang="0">
                <a:pos x="16" y="0"/>
              </a:cxn>
            </a:cxnLst>
            <a:rect l="0" t="0" r="r" b="b"/>
            <a:pathLst>
              <a:path w="19" h="37">
                <a:moveTo>
                  <a:pt x="16" y="0"/>
                </a:moveTo>
                <a:lnTo>
                  <a:pt x="10" y="0"/>
                </a:lnTo>
                <a:lnTo>
                  <a:pt x="6" y="12"/>
                </a:lnTo>
                <a:lnTo>
                  <a:pt x="6" y="18"/>
                </a:lnTo>
                <a:lnTo>
                  <a:pt x="2" y="24"/>
                </a:lnTo>
                <a:lnTo>
                  <a:pt x="0" y="30"/>
                </a:lnTo>
                <a:lnTo>
                  <a:pt x="12" y="36"/>
                </a:lnTo>
                <a:lnTo>
                  <a:pt x="16" y="32"/>
                </a:lnTo>
                <a:lnTo>
                  <a:pt x="12" y="26"/>
                </a:lnTo>
                <a:lnTo>
                  <a:pt x="14" y="16"/>
                </a:lnTo>
                <a:lnTo>
                  <a:pt x="18" y="8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1" name="Freeform 179"/>
          <p:cNvSpPr>
            <a:spLocks/>
          </p:cNvSpPr>
          <p:nvPr/>
        </p:nvSpPr>
        <p:spPr bwMode="ltGray">
          <a:xfrm>
            <a:off x="7321913" y="4408497"/>
            <a:ext cx="29439" cy="2698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8" y="10"/>
              </a:cxn>
              <a:cxn ang="0">
                <a:pos x="12" y="14"/>
              </a:cxn>
              <a:cxn ang="0">
                <a:pos x="18" y="8"/>
              </a:cxn>
              <a:cxn ang="0">
                <a:pos x="12" y="2"/>
              </a:cxn>
              <a:cxn ang="0">
                <a:pos x="6" y="0"/>
              </a:cxn>
              <a:cxn ang="0">
                <a:pos x="0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8" y="10"/>
                </a:lnTo>
                <a:lnTo>
                  <a:pt x="12" y="14"/>
                </a:lnTo>
                <a:lnTo>
                  <a:pt x="18" y="8"/>
                </a:lnTo>
                <a:lnTo>
                  <a:pt x="12" y="2"/>
                </a:lnTo>
                <a:lnTo>
                  <a:pt x="6" y="0"/>
                </a:lnTo>
                <a:lnTo>
                  <a:pt x="0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2" name="Freeform 180"/>
          <p:cNvSpPr>
            <a:spLocks/>
          </p:cNvSpPr>
          <p:nvPr/>
        </p:nvSpPr>
        <p:spPr bwMode="ltGray">
          <a:xfrm>
            <a:off x="7306419" y="4370398"/>
            <a:ext cx="17044" cy="698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14"/>
              </a:cxn>
              <a:cxn ang="0">
                <a:pos x="0" y="26"/>
              </a:cxn>
              <a:cxn ang="0">
                <a:pos x="0" y="38"/>
              </a:cxn>
              <a:cxn ang="0">
                <a:pos x="4" y="28"/>
              </a:cxn>
              <a:cxn ang="0">
                <a:pos x="8" y="20"/>
              </a:cxn>
              <a:cxn ang="0">
                <a:pos x="10" y="10"/>
              </a:cxn>
              <a:cxn ang="0">
                <a:pos x="4" y="0"/>
              </a:cxn>
            </a:cxnLst>
            <a:rect l="0" t="0" r="r" b="b"/>
            <a:pathLst>
              <a:path w="11" h="39">
                <a:moveTo>
                  <a:pt x="4" y="0"/>
                </a:moveTo>
                <a:lnTo>
                  <a:pt x="6" y="14"/>
                </a:lnTo>
                <a:lnTo>
                  <a:pt x="0" y="26"/>
                </a:lnTo>
                <a:lnTo>
                  <a:pt x="0" y="38"/>
                </a:lnTo>
                <a:lnTo>
                  <a:pt x="4" y="28"/>
                </a:lnTo>
                <a:lnTo>
                  <a:pt x="8" y="20"/>
                </a:lnTo>
                <a:lnTo>
                  <a:pt x="10" y="10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3" name="Freeform 181"/>
          <p:cNvSpPr>
            <a:spLocks/>
          </p:cNvSpPr>
          <p:nvPr/>
        </p:nvSpPr>
        <p:spPr bwMode="ltGray">
          <a:xfrm>
            <a:off x="7321913" y="4354523"/>
            <a:ext cx="32538" cy="523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12"/>
              </a:cxn>
              <a:cxn ang="0">
                <a:pos x="8" y="14"/>
              </a:cxn>
              <a:cxn ang="0">
                <a:pos x="12" y="20"/>
              </a:cxn>
              <a:cxn ang="0">
                <a:pos x="14" y="28"/>
              </a:cxn>
              <a:cxn ang="0">
                <a:pos x="20" y="22"/>
              </a:cxn>
              <a:cxn ang="0">
                <a:pos x="20" y="14"/>
              </a:cxn>
              <a:cxn ang="0">
                <a:pos x="16" y="12"/>
              </a:cxn>
              <a:cxn ang="0">
                <a:pos x="12" y="4"/>
              </a:cxn>
              <a:cxn ang="0">
                <a:pos x="8" y="0"/>
              </a:cxn>
            </a:cxnLst>
            <a:rect l="0" t="0" r="r" b="b"/>
            <a:pathLst>
              <a:path w="21" h="29">
                <a:moveTo>
                  <a:pt x="8" y="0"/>
                </a:moveTo>
                <a:lnTo>
                  <a:pt x="0" y="4"/>
                </a:lnTo>
                <a:lnTo>
                  <a:pt x="2" y="12"/>
                </a:lnTo>
                <a:lnTo>
                  <a:pt x="8" y="14"/>
                </a:lnTo>
                <a:lnTo>
                  <a:pt x="12" y="20"/>
                </a:lnTo>
                <a:lnTo>
                  <a:pt x="14" y="28"/>
                </a:lnTo>
                <a:lnTo>
                  <a:pt x="20" y="22"/>
                </a:lnTo>
                <a:lnTo>
                  <a:pt x="20" y="14"/>
                </a:lnTo>
                <a:lnTo>
                  <a:pt x="16" y="12"/>
                </a:lnTo>
                <a:lnTo>
                  <a:pt x="1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4" name="Freeform 182"/>
          <p:cNvSpPr>
            <a:spLocks/>
          </p:cNvSpPr>
          <p:nvPr/>
        </p:nvSpPr>
        <p:spPr bwMode="ltGray">
          <a:xfrm>
            <a:off x="7253739" y="4365636"/>
            <a:ext cx="35637" cy="5556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10" y="4"/>
              </a:cxn>
              <a:cxn ang="0">
                <a:pos x="22" y="4"/>
              </a:cxn>
              <a:cxn ang="0">
                <a:pos x="22" y="8"/>
              </a:cxn>
              <a:cxn ang="0">
                <a:pos x="18" y="16"/>
              </a:cxn>
              <a:cxn ang="0">
                <a:pos x="16" y="28"/>
              </a:cxn>
              <a:cxn ang="0">
                <a:pos x="14" y="22"/>
              </a:cxn>
              <a:cxn ang="0">
                <a:pos x="4" y="30"/>
              </a:cxn>
              <a:cxn ang="0">
                <a:pos x="4" y="16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23" h="31">
                <a:moveTo>
                  <a:pt x="0" y="2"/>
                </a:moveTo>
                <a:lnTo>
                  <a:pt x="4" y="0"/>
                </a:lnTo>
                <a:lnTo>
                  <a:pt x="10" y="4"/>
                </a:lnTo>
                <a:lnTo>
                  <a:pt x="22" y="4"/>
                </a:lnTo>
                <a:lnTo>
                  <a:pt x="22" y="8"/>
                </a:lnTo>
                <a:lnTo>
                  <a:pt x="18" y="16"/>
                </a:lnTo>
                <a:lnTo>
                  <a:pt x="16" y="28"/>
                </a:lnTo>
                <a:lnTo>
                  <a:pt x="14" y="22"/>
                </a:lnTo>
                <a:lnTo>
                  <a:pt x="4" y="30"/>
                </a:lnTo>
                <a:lnTo>
                  <a:pt x="4" y="16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5" name="Freeform 183"/>
          <p:cNvSpPr>
            <a:spLocks/>
          </p:cNvSpPr>
          <p:nvPr/>
        </p:nvSpPr>
        <p:spPr bwMode="ltGray">
          <a:xfrm>
            <a:off x="7207257" y="4322773"/>
            <a:ext cx="37185" cy="412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10"/>
              </a:cxn>
              <a:cxn ang="0">
                <a:pos x="10" y="16"/>
              </a:cxn>
              <a:cxn ang="0">
                <a:pos x="18" y="22"/>
              </a:cxn>
              <a:cxn ang="0">
                <a:pos x="20" y="14"/>
              </a:cxn>
              <a:cxn ang="0">
                <a:pos x="20" y="10"/>
              </a:cxn>
              <a:cxn ang="0">
                <a:pos x="22" y="4"/>
              </a:cxn>
              <a:cxn ang="0">
                <a:pos x="20" y="2"/>
              </a:cxn>
              <a:cxn ang="0">
                <a:pos x="16" y="0"/>
              </a:cxn>
              <a:cxn ang="0">
                <a:pos x="10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23" h="23">
                <a:moveTo>
                  <a:pt x="0" y="4"/>
                </a:moveTo>
                <a:lnTo>
                  <a:pt x="8" y="10"/>
                </a:lnTo>
                <a:lnTo>
                  <a:pt x="10" y="16"/>
                </a:lnTo>
                <a:lnTo>
                  <a:pt x="18" y="22"/>
                </a:lnTo>
                <a:lnTo>
                  <a:pt x="20" y="14"/>
                </a:lnTo>
                <a:lnTo>
                  <a:pt x="20" y="10"/>
                </a:lnTo>
                <a:lnTo>
                  <a:pt x="22" y="4"/>
                </a:lnTo>
                <a:lnTo>
                  <a:pt x="20" y="2"/>
                </a:lnTo>
                <a:lnTo>
                  <a:pt x="16" y="0"/>
                </a:lnTo>
                <a:lnTo>
                  <a:pt x="10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6" name="Freeform 184"/>
          <p:cNvSpPr>
            <a:spLocks/>
          </p:cNvSpPr>
          <p:nvPr/>
        </p:nvSpPr>
        <p:spPr bwMode="ltGray">
          <a:xfrm>
            <a:off x="7179368" y="4144974"/>
            <a:ext cx="133248" cy="174624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8" y="6"/>
              </a:cxn>
              <a:cxn ang="0">
                <a:pos x="16" y="0"/>
              </a:cxn>
              <a:cxn ang="0">
                <a:pos x="8" y="6"/>
              </a:cxn>
              <a:cxn ang="0">
                <a:pos x="6" y="14"/>
              </a:cxn>
              <a:cxn ang="0">
                <a:pos x="6" y="26"/>
              </a:cxn>
              <a:cxn ang="0">
                <a:pos x="8" y="32"/>
              </a:cxn>
              <a:cxn ang="0">
                <a:pos x="6" y="40"/>
              </a:cxn>
              <a:cxn ang="0">
                <a:pos x="8" y="46"/>
              </a:cxn>
              <a:cxn ang="0">
                <a:pos x="8" y="54"/>
              </a:cxn>
              <a:cxn ang="0">
                <a:pos x="0" y="48"/>
              </a:cxn>
              <a:cxn ang="0">
                <a:pos x="0" y="58"/>
              </a:cxn>
              <a:cxn ang="0">
                <a:pos x="4" y="60"/>
              </a:cxn>
              <a:cxn ang="0">
                <a:pos x="16" y="84"/>
              </a:cxn>
              <a:cxn ang="0">
                <a:pos x="20" y="94"/>
              </a:cxn>
              <a:cxn ang="0">
                <a:pos x="36" y="94"/>
              </a:cxn>
              <a:cxn ang="0">
                <a:pos x="38" y="88"/>
              </a:cxn>
              <a:cxn ang="0">
                <a:pos x="50" y="88"/>
              </a:cxn>
              <a:cxn ang="0">
                <a:pos x="60" y="96"/>
              </a:cxn>
              <a:cxn ang="0">
                <a:pos x="60" y="90"/>
              </a:cxn>
              <a:cxn ang="0">
                <a:pos x="54" y="82"/>
              </a:cxn>
              <a:cxn ang="0">
                <a:pos x="66" y="90"/>
              </a:cxn>
              <a:cxn ang="0">
                <a:pos x="76" y="94"/>
              </a:cxn>
              <a:cxn ang="0">
                <a:pos x="86" y="96"/>
              </a:cxn>
              <a:cxn ang="0">
                <a:pos x="86" y="86"/>
              </a:cxn>
              <a:cxn ang="0">
                <a:pos x="80" y="82"/>
              </a:cxn>
              <a:cxn ang="0">
                <a:pos x="78" y="76"/>
              </a:cxn>
              <a:cxn ang="0">
                <a:pos x="80" y="74"/>
              </a:cxn>
              <a:cxn ang="0">
                <a:pos x="70" y="70"/>
              </a:cxn>
              <a:cxn ang="0">
                <a:pos x="70" y="80"/>
              </a:cxn>
              <a:cxn ang="0">
                <a:pos x="62" y="70"/>
              </a:cxn>
              <a:cxn ang="0">
                <a:pos x="48" y="76"/>
              </a:cxn>
              <a:cxn ang="0">
                <a:pos x="46" y="82"/>
              </a:cxn>
              <a:cxn ang="0">
                <a:pos x="40" y="74"/>
              </a:cxn>
              <a:cxn ang="0">
                <a:pos x="34" y="66"/>
              </a:cxn>
              <a:cxn ang="0">
                <a:pos x="36" y="56"/>
              </a:cxn>
              <a:cxn ang="0">
                <a:pos x="34" y="52"/>
              </a:cxn>
              <a:cxn ang="0">
                <a:pos x="36" y="44"/>
              </a:cxn>
              <a:cxn ang="0">
                <a:pos x="42" y="42"/>
              </a:cxn>
              <a:cxn ang="0">
                <a:pos x="46" y="24"/>
              </a:cxn>
              <a:cxn ang="0">
                <a:pos x="36" y="14"/>
              </a:cxn>
              <a:cxn ang="0">
                <a:pos x="38" y="0"/>
              </a:cxn>
            </a:cxnLst>
            <a:rect l="0" t="0" r="r" b="b"/>
            <a:pathLst>
              <a:path w="87" h="97">
                <a:moveTo>
                  <a:pt x="38" y="0"/>
                </a:moveTo>
                <a:lnTo>
                  <a:pt x="28" y="6"/>
                </a:lnTo>
                <a:lnTo>
                  <a:pt x="16" y="0"/>
                </a:lnTo>
                <a:lnTo>
                  <a:pt x="8" y="6"/>
                </a:lnTo>
                <a:lnTo>
                  <a:pt x="6" y="14"/>
                </a:lnTo>
                <a:lnTo>
                  <a:pt x="6" y="26"/>
                </a:lnTo>
                <a:lnTo>
                  <a:pt x="8" y="32"/>
                </a:lnTo>
                <a:lnTo>
                  <a:pt x="6" y="40"/>
                </a:lnTo>
                <a:lnTo>
                  <a:pt x="8" y="46"/>
                </a:lnTo>
                <a:lnTo>
                  <a:pt x="8" y="54"/>
                </a:lnTo>
                <a:lnTo>
                  <a:pt x="0" y="48"/>
                </a:lnTo>
                <a:lnTo>
                  <a:pt x="0" y="58"/>
                </a:lnTo>
                <a:lnTo>
                  <a:pt x="4" y="60"/>
                </a:lnTo>
                <a:lnTo>
                  <a:pt x="16" y="84"/>
                </a:lnTo>
                <a:lnTo>
                  <a:pt x="20" y="94"/>
                </a:lnTo>
                <a:lnTo>
                  <a:pt x="36" y="94"/>
                </a:lnTo>
                <a:lnTo>
                  <a:pt x="38" y="88"/>
                </a:lnTo>
                <a:lnTo>
                  <a:pt x="50" y="88"/>
                </a:lnTo>
                <a:lnTo>
                  <a:pt x="60" y="96"/>
                </a:lnTo>
                <a:lnTo>
                  <a:pt x="60" y="90"/>
                </a:lnTo>
                <a:lnTo>
                  <a:pt x="54" y="82"/>
                </a:lnTo>
                <a:lnTo>
                  <a:pt x="66" y="90"/>
                </a:lnTo>
                <a:lnTo>
                  <a:pt x="76" y="94"/>
                </a:lnTo>
                <a:lnTo>
                  <a:pt x="86" y="96"/>
                </a:lnTo>
                <a:lnTo>
                  <a:pt x="86" y="86"/>
                </a:lnTo>
                <a:lnTo>
                  <a:pt x="80" y="82"/>
                </a:lnTo>
                <a:lnTo>
                  <a:pt x="78" y="76"/>
                </a:lnTo>
                <a:lnTo>
                  <a:pt x="80" y="74"/>
                </a:lnTo>
                <a:lnTo>
                  <a:pt x="70" y="70"/>
                </a:lnTo>
                <a:lnTo>
                  <a:pt x="70" y="80"/>
                </a:lnTo>
                <a:lnTo>
                  <a:pt x="62" y="70"/>
                </a:lnTo>
                <a:lnTo>
                  <a:pt x="48" y="76"/>
                </a:lnTo>
                <a:lnTo>
                  <a:pt x="46" y="82"/>
                </a:lnTo>
                <a:lnTo>
                  <a:pt x="40" y="74"/>
                </a:lnTo>
                <a:lnTo>
                  <a:pt x="34" y="66"/>
                </a:lnTo>
                <a:lnTo>
                  <a:pt x="36" y="56"/>
                </a:lnTo>
                <a:lnTo>
                  <a:pt x="34" y="52"/>
                </a:lnTo>
                <a:lnTo>
                  <a:pt x="36" y="44"/>
                </a:lnTo>
                <a:lnTo>
                  <a:pt x="42" y="42"/>
                </a:lnTo>
                <a:lnTo>
                  <a:pt x="46" y="24"/>
                </a:lnTo>
                <a:lnTo>
                  <a:pt x="36" y="14"/>
                </a:lnTo>
                <a:lnTo>
                  <a:pt x="3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7" name="Freeform 185"/>
          <p:cNvSpPr>
            <a:spLocks/>
          </p:cNvSpPr>
          <p:nvPr/>
        </p:nvSpPr>
        <p:spPr bwMode="ltGray">
          <a:xfrm>
            <a:off x="6043663" y="4602172"/>
            <a:ext cx="65075" cy="146049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16"/>
              </a:cxn>
              <a:cxn ang="0">
                <a:pos x="28" y="24"/>
              </a:cxn>
              <a:cxn ang="0">
                <a:pos x="38" y="44"/>
              </a:cxn>
              <a:cxn ang="0">
                <a:pos x="42" y="54"/>
              </a:cxn>
              <a:cxn ang="0">
                <a:pos x="40" y="64"/>
              </a:cxn>
              <a:cxn ang="0">
                <a:pos x="38" y="68"/>
              </a:cxn>
              <a:cxn ang="0">
                <a:pos x="34" y="72"/>
              </a:cxn>
              <a:cxn ang="0">
                <a:pos x="26" y="78"/>
              </a:cxn>
              <a:cxn ang="0">
                <a:pos x="20" y="80"/>
              </a:cxn>
              <a:cxn ang="0">
                <a:pos x="8" y="78"/>
              </a:cxn>
              <a:cxn ang="0">
                <a:pos x="2" y="70"/>
              </a:cxn>
              <a:cxn ang="0">
                <a:pos x="0" y="64"/>
              </a:cxn>
              <a:cxn ang="0">
                <a:pos x="0" y="54"/>
              </a:cxn>
              <a:cxn ang="0">
                <a:pos x="0" y="40"/>
              </a:cxn>
              <a:cxn ang="0">
                <a:pos x="4" y="26"/>
              </a:cxn>
              <a:cxn ang="0">
                <a:pos x="0" y="18"/>
              </a:cxn>
              <a:cxn ang="0">
                <a:pos x="6" y="6"/>
              </a:cxn>
              <a:cxn ang="0">
                <a:pos x="10" y="0"/>
              </a:cxn>
            </a:cxnLst>
            <a:rect l="0" t="0" r="r" b="b"/>
            <a:pathLst>
              <a:path w="43" h="81">
                <a:moveTo>
                  <a:pt x="10" y="0"/>
                </a:moveTo>
                <a:lnTo>
                  <a:pt x="18" y="16"/>
                </a:lnTo>
                <a:lnTo>
                  <a:pt x="28" y="24"/>
                </a:lnTo>
                <a:lnTo>
                  <a:pt x="38" y="44"/>
                </a:lnTo>
                <a:lnTo>
                  <a:pt x="42" y="54"/>
                </a:lnTo>
                <a:lnTo>
                  <a:pt x="40" y="64"/>
                </a:lnTo>
                <a:lnTo>
                  <a:pt x="38" y="68"/>
                </a:lnTo>
                <a:lnTo>
                  <a:pt x="34" y="72"/>
                </a:lnTo>
                <a:lnTo>
                  <a:pt x="26" y="78"/>
                </a:lnTo>
                <a:lnTo>
                  <a:pt x="20" y="80"/>
                </a:lnTo>
                <a:lnTo>
                  <a:pt x="8" y="78"/>
                </a:lnTo>
                <a:lnTo>
                  <a:pt x="2" y="70"/>
                </a:lnTo>
                <a:lnTo>
                  <a:pt x="0" y="64"/>
                </a:lnTo>
                <a:lnTo>
                  <a:pt x="0" y="54"/>
                </a:lnTo>
                <a:lnTo>
                  <a:pt x="0" y="40"/>
                </a:lnTo>
                <a:lnTo>
                  <a:pt x="4" y="26"/>
                </a:lnTo>
                <a:lnTo>
                  <a:pt x="0" y="18"/>
                </a:lnTo>
                <a:lnTo>
                  <a:pt x="6" y="6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8" name="Freeform 186"/>
          <p:cNvSpPr>
            <a:spLocks/>
          </p:cNvSpPr>
          <p:nvPr/>
        </p:nvSpPr>
        <p:spPr bwMode="ltGray">
          <a:xfrm>
            <a:off x="7326561" y="3538551"/>
            <a:ext cx="69722" cy="10001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" y="22"/>
              </a:cxn>
              <a:cxn ang="0">
                <a:pos x="6" y="32"/>
              </a:cxn>
              <a:cxn ang="0">
                <a:pos x="16" y="26"/>
              </a:cxn>
              <a:cxn ang="0">
                <a:pos x="14" y="20"/>
              </a:cxn>
              <a:cxn ang="0">
                <a:pos x="22" y="24"/>
              </a:cxn>
              <a:cxn ang="0">
                <a:pos x="22" y="34"/>
              </a:cxn>
              <a:cxn ang="0">
                <a:pos x="24" y="48"/>
              </a:cxn>
              <a:cxn ang="0">
                <a:pos x="30" y="52"/>
              </a:cxn>
              <a:cxn ang="0">
                <a:pos x="32" y="42"/>
              </a:cxn>
              <a:cxn ang="0">
                <a:pos x="36" y="54"/>
              </a:cxn>
              <a:cxn ang="0">
                <a:pos x="42" y="48"/>
              </a:cxn>
              <a:cxn ang="0">
                <a:pos x="38" y="42"/>
              </a:cxn>
              <a:cxn ang="0">
                <a:pos x="44" y="40"/>
              </a:cxn>
              <a:cxn ang="0">
                <a:pos x="42" y="24"/>
              </a:cxn>
              <a:cxn ang="0">
                <a:pos x="40" y="20"/>
              </a:cxn>
              <a:cxn ang="0">
                <a:pos x="42" y="14"/>
              </a:cxn>
              <a:cxn ang="0">
                <a:pos x="34" y="6"/>
              </a:cxn>
              <a:cxn ang="0">
                <a:pos x="32" y="8"/>
              </a:cxn>
              <a:cxn ang="0">
                <a:pos x="32" y="2"/>
              </a:cxn>
              <a:cxn ang="0">
                <a:pos x="30" y="0"/>
              </a:cxn>
              <a:cxn ang="0">
                <a:pos x="26" y="6"/>
              </a:cxn>
              <a:cxn ang="0">
                <a:pos x="12" y="4"/>
              </a:cxn>
              <a:cxn ang="0">
                <a:pos x="8" y="4"/>
              </a:cxn>
              <a:cxn ang="0">
                <a:pos x="8" y="12"/>
              </a:cxn>
              <a:cxn ang="0">
                <a:pos x="0" y="20"/>
              </a:cxn>
            </a:cxnLst>
            <a:rect l="0" t="0" r="r" b="b"/>
            <a:pathLst>
              <a:path w="45" h="55">
                <a:moveTo>
                  <a:pt x="0" y="20"/>
                </a:moveTo>
                <a:lnTo>
                  <a:pt x="4" y="22"/>
                </a:lnTo>
                <a:lnTo>
                  <a:pt x="6" y="32"/>
                </a:lnTo>
                <a:lnTo>
                  <a:pt x="16" y="26"/>
                </a:lnTo>
                <a:lnTo>
                  <a:pt x="14" y="20"/>
                </a:lnTo>
                <a:lnTo>
                  <a:pt x="22" y="24"/>
                </a:lnTo>
                <a:lnTo>
                  <a:pt x="22" y="34"/>
                </a:lnTo>
                <a:lnTo>
                  <a:pt x="24" y="48"/>
                </a:lnTo>
                <a:lnTo>
                  <a:pt x="30" y="52"/>
                </a:lnTo>
                <a:lnTo>
                  <a:pt x="32" y="42"/>
                </a:lnTo>
                <a:lnTo>
                  <a:pt x="36" y="54"/>
                </a:lnTo>
                <a:lnTo>
                  <a:pt x="42" y="48"/>
                </a:lnTo>
                <a:lnTo>
                  <a:pt x="38" y="42"/>
                </a:lnTo>
                <a:lnTo>
                  <a:pt x="44" y="40"/>
                </a:lnTo>
                <a:lnTo>
                  <a:pt x="42" y="24"/>
                </a:lnTo>
                <a:lnTo>
                  <a:pt x="40" y="20"/>
                </a:lnTo>
                <a:lnTo>
                  <a:pt x="42" y="14"/>
                </a:lnTo>
                <a:lnTo>
                  <a:pt x="34" y="6"/>
                </a:lnTo>
                <a:lnTo>
                  <a:pt x="32" y="8"/>
                </a:lnTo>
                <a:lnTo>
                  <a:pt x="32" y="2"/>
                </a:lnTo>
                <a:lnTo>
                  <a:pt x="30" y="0"/>
                </a:lnTo>
                <a:lnTo>
                  <a:pt x="26" y="6"/>
                </a:lnTo>
                <a:lnTo>
                  <a:pt x="12" y="4"/>
                </a:lnTo>
                <a:lnTo>
                  <a:pt x="8" y="4"/>
                </a:lnTo>
                <a:lnTo>
                  <a:pt x="8" y="12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9" name="Freeform 187"/>
          <p:cNvSpPr>
            <a:spLocks/>
          </p:cNvSpPr>
          <p:nvPr/>
        </p:nvSpPr>
        <p:spPr bwMode="ltGray">
          <a:xfrm>
            <a:off x="7388537" y="3484576"/>
            <a:ext cx="54228" cy="77788"/>
          </a:xfrm>
          <a:custGeom>
            <a:avLst/>
            <a:gdLst/>
            <a:ahLst/>
            <a:cxnLst>
              <a:cxn ang="0">
                <a:pos x="34" y="12"/>
              </a:cxn>
              <a:cxn ang="0">
                <a:pos x="30" y="8"/>
              </a:cxn>
              <a:cxn ang="0">
                <a:pos x="30" y="0"/>
              </a:cxn>
              <a:cxn ang="0">
                <a:pos x="26" y="6"/>
              </a:cxn>
              <a:cxn ang="0">
                <a:pos x="22" y="4"/>
              </a:cxn>
              <a:cxn ang="0">
                <a:pos x="20" y="4"/>
              </a:cxn>
              <a:cxn ang="0">
                <a:pos x="20" y="8"/>
              </a:cxn>
              <a:cxn ang="0">
                <a:pos x="14" y="12"/>
              </a:cxn>
              <a:cxn ang="0">
                <a:pos x="16" y="14"/>
              </a:cxn>
              <a:cxn ang="0">
                <a:pos x="10" y="20"/>
              </a:cxn>
              <a:cxn ang="0">
                <a:pos x="8" y="18"/>
              </a:cxn>
              <a:cxn ang="0">
                <a:pos x="6" y="26"/>
              </a:cxn>
              <a:cxn ang="0">
                <a:pos x="0" y="34"/>
              </a:cxn>
              <a:cxn ang="0">
                <a:pos x="6" y="34"/>
              </a:cxn>
              <a:cxn ang="0">
                <a:pos x="8" y="42"/>
              </a:cxn>
              <a:cxn ang="0">
                <a:pos x="20" y="42"/>
              </a:cxn>
              <a:cxn ang="0">
                <a:pos x="18" y="30"/>
              </a:cxn>
              <a:cxn ang="0">
                <a:pos x="24" y="20"/>
              </a:cxn>
              <a:cxn ang="0">
                <a:pos x="28" y="26"/>
              </a:cxn>
              <a:cxn ang="0">
                <a:pos x="30" y="16"/>
              </a:cxn>
              <a:cxn ang="0">
                <a:pos x="34" y="12"/>
              </a:cxn>
            </a:cxnLst>
            <a:rect l="0" t="0" r="r" b="b"/>
            <a:pathLst>
              <a:path w="35" h="43">
                <a:moveTo>
                  <a:pt x="34" y="12"/>
                </a:moveTo>
                <a:lnTo>
                  <a:pt x="30" y="8"/>
                </a:lnTo>
                <a:lnTo>
                  <a:pt x="30" y="0"/>
                </a:lnTo>
                <a:lnTo>
                  <a:pt x="26" y="6"/>
                </a:lnTo>
                <a:lnTo>
                  <a:pt x="22" y="4"/>
                </a:lnTo>
                <a:lnTo>
                  <a:pt x="20" y="4"/>
                </a:lnTo>
                <a:lnTo>
                  <a:pt x="20" y="8"/>
                </a:lnTo>
                <a:lnTo>
                  <a:pt x="14" y="12"/>
                </a:lnTo>
                <a:lnTo>
                  <a:pt x="16" y="14"/>
                </a:lnTo>
                <a:lnTo>
                  <a:pt x="10" y="20"/>
                </a:lnTo>
                <a:lnTo>
                  <a:pt x="8" y="18"/>
                </a:lnTo>
                <a:lnTo>
                  <a:pt x="6" y="26"/>
                </a:lnTo>
                <a:lnTo>
                  <a:pt x="0" y="34"/>
                </a:lnTo>
                <a:lnTo>
                  <a:pt x="6" y="34"/>
                </a:lnTo>
                <a:lnTo>
                  <a:pt x="8" y="42"/>
                </a:lnTo>
                <a:lnTo>
                  <a:pt x="20" y="42"/>
                </a:lnTo>
                <a:lnTo>
                  <a:pt x="18" y="30"/>
                </a:lnTo>
                <a:lnTo>
                  <a:pt x="24" y="20"/>
                </a:lnTo>
                <a:lnTo>
                  <a:pt x="28" y="26"/>
                </a:lnTo>
                <a:lnTo>
                  <a:pt x="30" y="16"/>
                </a:lnTo>
                <a:lnTo>
                  <a:pt x="34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0" name="Freeform 188"/>
          <p:cNvSpPr>
            <a:spLocks/>
          </p:cNvSpPr>
          <p:nvPr/>
        </p:nvSpPr>
        <p:spPr bwMode="ltGray">
          <a:xfrm>
            <a:off x="7346703" y="3187716"/>
            <a:ext cx="201421" cy="354010"/>
          </a:xfrm>
          <a:custGeom>
            <a:avLst/>
            <a:gdLst/>
            <a:ahLst/>
            <a:cxnLst>
              <a:cxn ang="0">
                <a:pos x="4" y="194"/>
              </a:cxn>
              <a:cxn ang="0">
                <a:pos x="20" y="188"/>
              </a:cxn>
              <a:cxn ang="0">
                <a:pos x="30" y="178"/>
              </a:cxn>
              <a:cxn ang="0">
                <a:pos x="58" y="156"/>
              </a:cxn>
              <a:cxn ang="0">
                <a:pos x="62" y="158"/>
              </a:cxn>
              <a:cxn ang="0">
                <a:pos x="72" y="174"/>
              </a:cxn>
              <a:cxn ang="0">
                <a:pos x="80" y="162"/>
              </a:cxn>
              <a:cxn ang="0">
                <a:pos x="90" y="154"/>
              </a:cxn>
              <a:cxn ang="0">
                <a:pos x="76" y="146"/>
              </a:cxn>
              <a:cxn ang="0">
                <a:pos x="82" y="142"/>
              </a:cxn>
              <a:cxn ang="0">
                <a:pos x="90" y="144"/>
              </a:cxn>
              <a:cxn ang="0">
                <a:pos x="112" y="130"/>
              </a:cxn>
              <a:cxn ang="0">
                <a:pos x="122" y="112"/>
              </a:cxn>
              <a:cxn ang="0">
                <a:pos x="128" y="104"/>
              </a:cxn>
              <a:cxn ang="0">
                <a:pos x="124" y="86"/>
              </a:cxn>
              <a:cxn ang="0">
                <a:pos x="106" y="60"/>
              </a:cxn>
              <a:cxn ang="0">
                <a:pos x="108" y="34"/>
              </a:cxn>
              <a:cxn ang="0">
                <a:pos x="94" y="12"/>
              </a:cxn>
              <a:cxn ang="0">
                <a:pos x="78" y="4"/>
              </a:cxn>
              <a:cxn ang="0">
                <a:pos x="66" y="2"/>
              </a:cxn>
              <a:cxn ang="0">
                <a:pos x="74" y="4"/>
              </a:cxn>
              <a:cxn ang="0">
                <a:pos x="74" y="14"/>
              </a:cxn>
              <a:cxn ang="0">
                <a:pos x="66" y="18"/>
              </a:cxn>
              <a:cxn ang="0">
                <a:pos x="68" y="26"/>
              </a:cxn>
              <a:cxn ang="0">
                <a:pos x="76" y="36"/>
              </a:cxn>
              <a:cxn ang="0">
                <a:pos x="84" y="70"/>
              </a:cxn>
              <a:cxn ang="0">
                <a:pos x="70" y="106"/>
              </a:cxn>
              <a:cxn ang="0">
                <a:pos x="72" y="80"/>
              </a:cxn>
              <a:cxn ang="0">
                <a:pos x="58" y="98"/>
              </a:cxn>
              <a:cxn ang="0">
                <a:pos x="62" y="118"/>
              </a:cxn>
              <a:cxn ang="0">
                <a:pos x="42" y="142"/>
              </a:cxn>
              <a:cxn ang="0">
                <a:pos x="28" y="144"/>
              </a:cxn>
              <a:cxn ang="0">
                <a:pos x="14" y="172"/>
              </a:cxn>
            </a:cxnLst>
            <a:rect l="0" t="0" r="r" b="b"/>
            <a:pathLst>
              <a:path w="131" h="195">
                <a:moveTo>
                  <a:pt x="0" y="190"/>
                </a:moveTo>
                <a:lnTo>
                  <a:pt x="4" y="194"/>
                </a:lnTo>
                <a:lnTo>
                  <a:pt x="14" y="188"/>
                </a:lnTo>
                <a:lnTo>
                  <a:pt x="20" y="188"/>
                </a:lnTo>
                <a:lnTo>
                  <a:pt x="22" y="180"/>
                </a:lnTo>
                <a:lnTo>
                  <a:pt x="30" y="178"/>
                </a:lnTo>
                <a:lnTo>
                  <a:pt x="46" y="164"/>
                </a:lnTo>
                <a:lnTo>
                  <a:pt x="58" y="156"/>
                </a:lnTo>
                <a:lnTo>
                  <a:pt x="66" y="150"/>
                </a:lnTo>
                <a:lnTo>
                  <a:pt x="62" y="158"/>
                </a:lnTo>
                <a:lnTo>
                  <a:pt x="66" y="170"/>
                </a:lnTo>
                <a:lnTo>
                  <a:pt x="72" y="174"/>
                </a:lnTo>
                <a:lnTo>
                  <a:pt x="80" y="170"/>
                </a:lnTo>
                <a:lnTo>
                  <a:pt x="80" y="162"/>
                </a:lnTo>
                <a:lnTo>
                  <a:pt x="84" y="158"/>
                </a:lnTo>
                <a:lnTo>
                  <a:pt x="90" y="154"/>
                </a:lnTo>
                <a:lnTo>
                  <a:pt x="92" y="146"/>
                </a:lnTo>
                <a:lnTo>
                  <a:pt x="76" y="146"/>
                </a:lnTo>
                <a:lnTo>
                  <a:pt x="80" y="132"/>
                </a:lnTo>
                <a:lnTo>
                  <a:pt x="82" y="142"/>
                </a:lnTo>
                <a:lnTo>
                  <a:pt x="86" y="140"/>
                </a:lnTo>
                <a:lnTo>
                  <a:pt x="90" y="144"/>
                </a:lnTo>
                <a:lnTo>
                  <a:pt x="106" y="138"/>
                </a:lnTo>
                <a:lnTo>
                  <a:pt x="112" y="130"/>
                </a:lnTo>
                <a:lnTo>
                  <a:pt x="114" y="122"/>
                </a:lnTo>
                <a:lnTo>
                  <a:pt x="122" y="112"/>
                </a:lnTo>
                <a:lnTo>
                  <a:pt x="128" y="118"/>
                </a:lnTo>
                <a:lnTo>
                  <a:pt x="128" y="104"/>
                </a:lnTo>
                <a:lnTo>
                  <a:pt x="130" y="90"/>
                </a:lnTo>
                <a:lnTo>
                  <a:pt x="124" y="86"/>
                </a:lnTo>
                <a:lnTo>
                  <a:pt x="118" y="68"/>
                </a:lnTo>
                <a:lnTo>
                  <a:pt x="106" y="60"/>
                </a:lnTo>
                <a:lnTo>
                  <a:pt x="110" y="50"/>
                </a:lnTo>
                <a:lnTo>
                  <a:pt x="108" y="34"/>
                </a:lnTo>
                <a:lnTo>
                  <a:pt x="100" y="20"/>
                </a:lnTo>
                <a:lnTo>
                  <a:pt x="94" y="12"/>
                </a:lnTo>
                <a:lnTo>
                  <a:pt x="86" y="10"/>
                </a:lnTo>
                <a:lnTo>
                  <a:pt x="78" y="4"/>
                </a:lnTo>
                <a:lnTo>
                  <a:pt x="76" y="0"/>
                </a:lnTo>
                <a:lnTo>
                  <a:pt x="66" y="2"/>
                </a:lnTo>
                <a:lnTo>
                  <a:pt x="70" y="6"/>
                </a:lnTo>
                <a:lnTo>
                  <a:pt x="74" y="4"/>
                </a:lnTo>
                <a:lnTo>
                  <a:pt x="76" y="12"/>
                </a:lnTo>
                <a:lnTo>
                  <a:pt x="74" y="14"/>
                </a:lnTo>
                <a:lnTo>
                  <a:pt x="64" y="12"/>
                </a:lnTo>
                <a:lnTo>
                  <a:pt x="66" y="18"/>
                </a:lnTo>
                <a:lnTo>
                  <a:pt x="64" y="26"/>
                </a:lnTo>
                <a:lnTo>
                  <a:pt x="68" y="26"/>
                </a:lnTo>
                <a:lnTo>
                  <a:pt x="70" y="38"/>
                </a:lnTo>
                <a:lnTo>
                  <a:pt x="76" y="36"/>
                </a:lnTo>
                <a:lnTo>
                  <a:pt x="82" y="48"/>
                </a:lnTo>
                <a:lnTo>
                  <a:pt x="84" y="70"/>
                </a:lnTo>
                <a:lnTo>
                  <a:pt x="82" y="88"/>
                </a:lnTo>
                <a:lnTo>
                  <a:pt x="70" y="106"/>
                </a:lnTo>
                <a:lnTo>
                  <a:pt x="64" y="98"/>
                </a:lnTo>
                <a:lnTo>
                  <a:pt x="72" y="80"/>
                </a:lnTo>
                <a:lnTo>
                  <a:pt x="60" y="92"/>
                </a:lnTo>
                <a:lnTo>
                  <a:pt x="58" y="98"/>
                </a:lnTo>
                <a:lnTo>
                  <a:pt x="62" y="102"/>
                </a:lnTo>
                <a:lnTo>
                  <a:pt x="62" y="118"/>
                </a:lnTo>
                <a:lnTo>
                  <a:pt x="60" y="134"/>
                </a:lnTo>
                <a:lnTo>
                  <a:pt x="42" y="142"/>
                </a:lnTo>
                <a:lnTo>
                  <a:pt x="32" y="148"/>
                </a:lnTo>
                <a:lnTo>
                  <a:pt x="28" y="144"/>
                </a:lnTo>
                <a:lnTo>
                  <a:pt x="18" y="158"/>
                </a:lnTo>
                <a:lnTo>
                  <a:pt x="14" y="172"/>
                </a:lnTo>
                <a:lnTo>
                  <a:pt x="0" y="19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1" name="Freeform 189"/>
          <p:cNvSpPr>
            <a:spLocks/>
          </p:cNvSpPr>
          <p:nvPr/>
        </p:nvSpPr>
        <p:spPr bwMode="ltGray">
          <a:xfrm>
            <a:off x="7396284" y="3057541"/>
            <a:ext cx="108458" cy="138111"/>
          </a:xfrm>
          <a:custGeom>
            <a:avLst/>
            <a:gdLst/>
            <a:ahLst/>
            <a:cxnLst>
              <a:cxn ang="0">
                <a:pos x="28" y="76"/>
              </a:cxn>
              <a:cxn ang="0">
                <a:pos x="30" y="68"/>
              </a:cxn>
              <a:cxn ang="0">
                <a:pos x="38" y="66"/>
              </a:cxn>
              <a:cxn ang="0">
                <a:pos x="30" y="60"/>
              </a:cxn>
              <a:cxn ang="0">
                <a:pos x="22" y="64"/>
              </a:cxn>
              <a:cxn ang="0">
                <a:pos x="20" y="56"/>
              </a:cxn>
              <a:cxn ang="0">
                <a:pos x="28" y="58"/>
              </a:cxn>
              <a:cxn ang="0">
                <a:pos x="42" y="52"/>
              </a:cxn>
              <a:cxn ang="0">
                <a:pos x="62" y="50"/>
              </a:cxn>
              <a:cxn ang="0">
                <a:pos x="60" y="48"/>
              </a:cxn>
              <a:cxn ang="0">
                <a:pos x="58" y="30"/>
              </a:cxn>
              <a:cxn ang="0">
                <a:pos x="66" y="26"/>
              </a:cxn>
              <a:cxn ang="0">
                <a:pos x="68" y="16"/>
              </a:cxn>
              <a:cxn ang="0">
                <a:pos x="70" y="6"/>
              </a:cxn>
              <a:cxn ang="0">
                <a:pos x="62" y="12"/>
              </a:cxn>
              <a:cxn ang="0">
                <a:pos x="52" y="0"/>
              </a:cxn>
              <a:cxn ang="0">
                <a:pos x="52" y="12"/>
              </a:cxn>
              <a:cxn ang="0">
                <a:pos x="44" y="12"/>
              </a:cxn>
              <a:cxn ang="0">
                <a:pos x="34" y="16"/>
              </a:cxn>
              <a:cxn ang="0">
                <a:pos x="18" y="12"/>
              </a:cxn>
              <a:cxn ang="0">
                <a:pos x="2" y="8"/>
              </a:cxn>
              <a:cxn ang="0">
                <a:pos x="0" y="14"/>
              </a:cxn>
              <a:cxn ang="0">
                <a:pos x="2" y="14"/>
              </a:cxn>
              <a:cxn ang="0">
                <a:pos x="10" y="22"/>
              </a:cxn>
              <a:cxn ang="0">
                <a:pos x="18" y="38"/>
              </a:cxn>
              <a:cxn ang="0">
                <a:pos x="18" y="46"/>
              </a:cxn>
              <a:cxn ang="0">
                <a:pos x="4" y="50"/>
              </a:cxn>
              <a:cxn ang="0">
                <a:pos x="8" y="56"/>
              </a:cxn>
              <a:cxn ang="0">
                <a:pos x="12" y="68"/>
              </a:cxn>
              <a:cxn ang="0">
                <a:pos x="20" y="74"/>
              </a:cxn>
              <a:cxn ang="0">
                <a:pos x="26" y="72"/>
              </a:cxn>
              <a:cxn ang="0">
                <a:pos x="28" y="76"/>
              </a:cxn>
            </a:cxnLst>
            <a:rect l="0" t="0" r="r" b="b"/>
            <a:pathLst>
              <a:path w="71" h="77">
                <a:moveTo>
                  <a:pt x="28" y="76"/>
                </a:moveTo>
                <a:lnTo>
                  <a:pt x="30" y="68"/>
                </a:lnTo>
                <a:lnTo>
                  <a:pt x="38" y="66"/>
                </a:lnTo>
                <a:lnTo>
                  <a:pt x="30" y="60"/>
                </a:lnTo>
                <a:lnTo>
                  <a:pt x="22" y="64"/>
                </a:lnTo>
                <a:lnTo>
                  <a:pt x="20" y="56"/>
                </a:lnTo>
                <a:lnTo>
                  <a:pt x="28" y="58"/>
                </a:lnTo>
                <a:lnTo>
                  <a:pt x="42" y="52"/>
                </a:lnTo>
                <a:lnTo>
                  <a:pt x="62" y="50"/>
                </a:lnTo>
                <a:lnTo>
                  <a:pt x="60" y="48"/>
                </a:lnTo>
                <a:lnTo>
                  <a:pt x="58" y="30"/>
                </a:lnTo>
                <a:lnTo>
                  <a:pt x="66" y="26"/>
                </a:lnTo>
                <a:lnTo>
                  <a:pt x="68" y="16"/>
                </a:lnTo>
                <a:lnTo>
                  <a:pt x="70" y="6"/>
                </a:lnTo>
                <a:lnTo>
                  <a:pt x="62" y="12"/>
                </a:lnTo>
                <a:lnTo>
                  <a:pt x="52" y="0"/>
                </a:lnTo>
                <a:lnTo>
                  <a:pt x="52" y="12"/>
                </a:lnTo>
                <a:lnTo>
                  <a:pt x="44" y="12"/>
                </a:lnTo>
                <a:lnTo>
                  <a:pt x="34" y="16"/>
                </a:lnTo>
                <a:lnTo>
                  <a:pt x="18" y="12"/>
                </a:lnTo>
                <a:lnTo>
                  <a:pt x="2" y="8"/>
                </a:lnTo>
                <a:lnTo>
                  <a:pt x="0" y="14"/>
                </a:lnTo>
                <a:lnTo>
                  <a:pt x="2" y="14"/>
                </a:lnTo>
                <a:lnTo>
                  <a:pt x="10" y="22"/>
                </a:lnTo>
                <a:lnTo>
                  <a:pt x="18" y="38"/>
                </a:lnTo>
                <a:lnTo>
                  <a:pt x="18" y="46"/>
                </a:lnTo>
                <a:lnTo>
                  <a:pt x="4" y="50"/>
                </a:lnTo>
                <a:lnTo>
                  <a:pt x="8" y="56"/>
                </a:lnTo>
                <a:lnTo>
                  <a:pt x="12" y="68"/>
                </a:lnTo>
                <a:lnTo>
                  <a:pt x="20" y="74"/>
                </a:lnTo>
                <a:lnTo>
                  <a:pt x="26" y="72"/>
                </a:lnTo>
                <a:lnTo>
                  <a:pt x="28" y="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2" name="Freeform 190"/>
          <p:cNvSpPr>
            <a:spLocks/>
          </p:cNvSpPr>
          <p:nvPr/>
        </p:nvSpPr>
        <p:spPr bwMode="ltGray">
          <a:xfrm>
            <a:off x="6731594" y="4848234"/>
            <a:ext cx="29438" cy="2698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4" y="6"/>
              </a:cxn>
              <a:cxn ang="0">
                <a:pos x="0" y="12"/>
              </a:cxn>
              <a:cxn ang="0">
                <a:pos x="8" y="14"/>
              </a:cxn>
              <a:cxn ang="0">
                <a:pos x="18" y="12"/>
              </a:cxn>
              <a:cxn ang="0">
                <a:pos x="16" y="0"/>
              </a:cxn>
            </a:cxnLst>
            <a:rect l="0" t="0" r="r" b="b"/>
            <a:pathLst>
              <a:path w="19" h="15">
                <a:moveTo>
                  <a:pt x="16" y="0"/>
                </a:moveTo>
                <a:lnTo>
                  <a:pt x="4" y="6"/>
                </a:lnTo>
                <a:lnTo>
                  <a:pt x="0" y="12"/>
                </a:lnTo>
                <a:lnTo>
                  <a:pt x="8" y="14"/>
                </a:lnTo>
                <a:lnTo>
                  <a:pt x="18" y="12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3" name="Freeform 191"/>
          <p:cNvSpPr>
            <a:spLocks/>
          </p:cNvSpPr>
          <p:nvPr/>
        </p:nvSpPr>
        <p:spPr bwMode="ltGray">
          <a:xfrm>
            <a:off x="7092602" y="5116519"/>
            <a:ext cx="932735" cy="842959"/>
          </a:xfrm>
          <a:custGeom>
            <a:avLst/>
            <a:gdLst/>
            <a:ahLst/>
            <a:cxnLst>
              <a:cxn ang="0">
                <a:pos x="138" y="130"/>
              </a:cxn>
              <a:cxn ang="0">
                <a:pos x="154" y="96"/>
              </a:cxn>
              <a:cxn ang="0">
                <a:pos x="180" y="75"/>
              </a:cxn>
              <a:cxn ang="0">
                <a:pos x="223" y="88"/>
              </a:cxn>
              <a:cxn ang="0">
                <a:pos x="229" y="49"/>
              </a:cxn>
              <a:cxn ang="0">
                <a:pos x="268" y="28"/>
              </a:cxn>
              <a:cxn ang="0">
                <a:pos x="320" y="22"/>
              </a:cxn>
              <a:cxn ang="0">
                <a:pos x="328" y="47"/>
              </a:cxn>
              <a:cxn ang="0">
                <a:pos x="345" y="87"/>
              </a:cxn>
              <a:cxn ang="0">
                <a:pos x="391" y="112"/>
              </a:cxn>
              <a:cxn ang="0">
                <a:pos x="416" y="87"/>
              </a:cxn>
              <a:cxn ang="0">
                <a:pos x="416" y="28"/>
              </a:cxn>
              <a:cxn ang="0">
                <a:pos x="432" y="4"/>
              </a:cxn>
              <a:cxn ang="0">
                <a:pos x="452" y="59"/>
              </a:cxn>
              <a:cxn ang="0">
                <a:pos x="488" y="75"/>
              </a:cxn>
              <a:cxn ang="0">
                <a:pos x="491" y="120"/>
              </a:cxn>
              <a:cxn ang="0">
                <a:pos x="531" y="157"/>
              </a:cxn>
              <a:cxn ang="0">
                <a:pos x="543" y="189"/>
              </a:cxn>
              <a:cxn ang="0">
                <a:pos x="596" y="250"/>
              </a:cxn>
              <a:cxn ang="0">
                <a:pos x="598" y="313"/>
              </a:cxn>
              <a:cxn ang="0">
                <a:pos x="564" y="377"/>
              </a:cxn>
              <a:cxn ang="0">
                <a:pos x="545" y="419"/>
              </a:cxn>
              <a:cxn ang="0">
                <a:pos x="491" y="462"/>
              </a:cxn>
              <a:cxn ang="0">
                <a:pos x="464" y="450"/>
              </a:cxn>
              <a:cxn ang="0">
                <a:pos x="430" y="448"/>
              </a:cxn>
              <a:cxn ang="0">
                <a:pos x="405" y="419"/>
              </a:cxn>
              <a:cxn ang="0">
                <a:pos x="385" y="383"/>
              </a:cxn>
              <a:cxn ang="0">
                <a:pos x="375" y="372"/>
              </a:cxn>
              <a:cxn ang="0">
                <a:pos x="351" y="397"/>
              </a:cxn>
              <a:cxn ang="0">
                <a:pos x="320" y="356"/>
              </a:cxn>
              <a:cxn ang="0">
                <a:pos x="286" y="356"/>
              </a:cxn>
              <a:cxn ang="0">
                <a:pos x="264" y="356"/>
              </a:cxn>
              <a:cxn ang="0">
                <a:pos x="239" y="362"/>
              </a:cxn>
              <a:cxn ang="0">
                <a:pos x="215" y="379"/>
              </a:cxn>
              <a:cxn ang="0">
                <a:pos x="201" y="379"/>
              </a:cxn>
              <a:cxn ang="0">
                <a:pos x="176" y="411"/>
              </a:cxn>
              <a:cxn ang="0">
                <a:pos x="134" y="421"/>
              </a:cxn>
              <a:cxn ang="0">
                <a:pos x="105" y="444"/>
              </a:cxn>
              <a:cxn ang="0">
                <a:pos x="71" y="440"/>
              </a:cxn>
              <a:cxn ang="0">
                <a:pos x="69" y="401"/>
              </a:cxn>
              <a:cxn ang="0">
                <a:pos x="36" y="352"/>
              </a:cxn>
              <a:cxn ang="0">
                <a:pos x="4" y="313"/>
              </a:cxn>
              <a:cxn ang="0">
                <a:pos x="24" y="319"/>
              </a:cxn>
              <a:cxn ang="0">
                <a:pos x="0" y="258"/>
              </a:cxn>
              <a:cxn ang="0">
                <a:pos x="43" y="208"/>
              </a:cxn>
              <a:cxn ang="0">
                <a:pos x="67" y="204"/>
              </a:cxn>
              <a:cxn ang="0">
                <a:pos x="93" y="191"/>
              </a:cxn>
              <a:cxn ang="0">
                <a:pos x="111" y="155"/>
              </a:cxn>
            </a:cxnLst>
            <a:rect l="0" t="0" r="r" b="b"/>
            <a:pathLst>
              <a:path w="603" h="465">
                <a:moveTo>
                  <a:pt x="120" y="124"/>
                </a:moveTo>
                <a:lnTo>
                  <a:pt x="134" y="145"/>
                </a:lnTo>
                <a:lnTo>
                  <a:pt x="138" y="130"/>
                </a:lnTo>
                <a:lnTo>
                  <a:pt x="132" y="124"/>
                </a:lnTo>
                <a:lnTo>
                  <a:pt x="146" y="112"/>
                </a:lnTo>
                <a:lnTo>
                  <a:pt x="154" y="96"/>
                </a:lnTo>
                <a:lnTo>
                  <a:pt x="162" y="87"/>
                </a:lnTo>
                <a:lnTo>
                  <a:pt x="172" y="77"/>
                </a:lnTo>
                <a:lnTo>
                  <a:pt x="180" y="75"/>
                </a:lnTo>
                <a:lnTo>
                  <a:pt x="201" y="87"/>
                </a:lnTo>
                <a:lnTo>
                  <a:pt x="211" y="85"/>
                </a:lnTo>
                <a:lnTo>
                  <a:pt x="223" y="88"/>
                </a:lnTo>
                <a:lnTo>
                  <a:pt x="219" y="77"/>
                </a:lnTo>
                <a:lnTo>
                  <a:pt x="233" y="63"/>
                </a:lnTo>
                <a:lnTo>
                  <a:pt x="229" y="49"/>
                </a:lnTo>
                <a:lnTo>
                  <a:pt x="251" y="35"/>
                </a:lnTo>
                <a:lnTo>
                  <a:pt x="263" y="39"/>
                </a:lnTo>
                <a:lnTo>
                  <a:pt x="268" y="28"/>
                </a:lnTo>
                <a:lnTo>
                  <a:pt x="268" y="20"/>
                </a:lnTo>
                <a:lnTo>
                  <a:pt x="296" y="28"/>
                </a:lnTo>
                <a:lnTo>
                  <a:pt x="320" y="22"/>
                </a:lnTo>
                <a:lnTo>
                  <a:pt x="330" y="28"/>
                </a:lnTo>
                <a:lnTo>
                  <a:pt x="338" y="29"/>
                </a:lnTo>
                <a:lnTo>
                  <a:pt x="328" y="47"/>
                </a:lnTo>
                <a:lnTo>
                  <a:pt x="328" y="55"/>
                </a:lnTo>
                <a:lnTo>
                  <a:pt x="320" y="73"/>
                </a:lnTo>
                <a:lnTo>
                  <a:pt x="345" y="87"/>
                </a:lnTo>
                <a:lnTo>
                  <a:pt x="379" y="104"/>
                </a:lnTo>
                <a:lnTo>
                  <a:pt x="391" y="94"/>
                </a:lnTo>
                <a:lnTo>
                  <a:pt x="391" y="112"/>
                </a:lnTo>
                <a:lnTo>
                  <a:pt x="403" y="114"/>
                </a:lnTo>
                <a:lnTo>
                  <a:pt x="407" y="106"/>
                </a:lnTo>
                <a:lnTo>
                  <a:pt x="416" y="87"/>
                </a:lnTo>
                <a:lnTo>
                  <a:pt x="418" y="65"/>
                </a:lnTo>
                <a:lnTo>
                  <a:pt x="414" y="47"/>
                </a:lnTo>
                <a:lnTo>
                  <a:pt x="416" y="28"/>
                </a:lnTo>
                <a:lnTo>
                  <a:pt x="418" y="16"/>
                </a:lnTo>
                <a:lnTo>
                  <a:pt x="422" y="0"/>
                </a:lnTo>
                <a:lnTo>
                  <a:pt x="432" y="4"/>
                </a:lnTo>
                <a:lnTo>
                  <a:pt x="444" y="29"/>
                </a:lnTo>
                <a:lnTo>
                  <a:pt x="448" y="51"/>
                </a:lnTo>
                <a:lnTo>
                  <a:pt x="452" y="59"/>
                </a:lnTo>
                <a:lnTo>
                  <a:pt x="460" y="51"/>
                </a:lnTo>
                <a:lnTo>
                  <a:pt x="480" y="67"/>
                </a:lnTo>
                <a:lnTo>
                  <a:pt x="488" y="75"/>
                </a:lnTo>
                <a:lnTo>
                  <a:pt x="478" y="81"/>
                </a:lnTo>
                <a:lnTo>
                  <a:pt x="489" y="96"/>
                </a:lnTo>
                <a:lnTo>
                  <a:pt x="491" y="120"/>
                </a:lnTo>
                <a:lnTo>
                  <a:pt x="497" y="140"/>
                </a:lnTo>
                <a:lnTo>
                  <a:pt x="507" y="142"/>
                </a:lnTo>
                <a:lnTo>
                  <a:pt x="531" y="157"/>
                </a:lnTo>
                <a:lnTo>
                  <a:pt x="539" y="169"/>
                </a:lnTo>
                <a:lnTo>
                  <a:pt x="541" y="179"/>
                </a:lnTo>
                <a:lnTo>
                  <a:pt x="543" y="189"/>
                </a:lnTo>
                <a:lnTo>
                  <a:pt x="547" y="197"/>
                </a:lnTo>
                <a:lnTo>
                  <a:pt x="590" y="238"/>
                </a:lnTo>
                <a:lnTo>
                  <a:pt x="596" y="250"/>
                </a:lnTo>
                <a:lnTo>
                  <a:pt x="602" y="289"/>
                </a:lnTo>
                <a:lnTo>
                  <a:pt x="602" y="305"/>
                </a:lnTo>
                <a:lnTo>
                  <a:pt x="598" y="313"/>
                </a:lnTo>
                <a:lnTo>
                  <a:pt x="588" y="350"/>
                </a:lnTo>
                <a:lnTo>
                  <a:pt x="582" y="358"/>
                </a:lnTo>
                <a:lnTo>
                  <a:pt x="564" y="377"/>
                </a:lnTo>
                <a:lnTo>
                  <a:pt x="545" y="395"/>
                </a:lnTo>
                <a:lnTo>
                  <a:pt x="539" y="405"/>
                </a:lnTo>
                <a:lnTo>
                  <a:pt x="545" y="419"/>
                </a:lnTo>
                <a:lnTo>
                  <a:pt x="539" y="444"/>
                </a:lnTo>
                <a:lnTo>
                  <a:pt x="513" y="440"/>
                </a:lnTo>
                <a:lnTo>
                  <a:pt x="491" y="462"/>
                </a:lnTo>
                <a:lnTo>
                  <a:pt x="482" y="452"/>
                </a:lnTo>
                <a:lnTo>
                  <a:pt x="482" y="440"/>
                </a:lnTo>
                <a:lnTo>
                  <a:pt x="464" y="450"/>
                </a:lnTo>
                <a:lnTo>
                  <a:pt x="458" y="464"/>
                </a:lnTo>
                <a:lnTo>
                  <a:pt x="442" y="452"/>
                </a:lnTo>
                <a:lnTo>
                  <a:pt x="430" y="448"/>
                </a:lnTo>
                <a:lnTo>
                  <a:pt x="426" y="448"/>
                </a:lnTo>
                <a:lnTo>
                  <a:pt x="403" y="433"/>
                </a:lnTo>
                <a:lnTo>
                  <a:pt x="405" y="419"/>
                </a:lnTo>
                <a:lnTo>
                  <a:pt x="391" y="405"/>
                </a:lnTo>
                <a:lnTo>
                  <a:pt x="395" y="395"/>
                </a:lnTo>
                <a:lnTo>
                  <a:pt x="385" y="383"/>
                </a:lnTo>
                <a:lnTo>
                  <a:pt x="381" y="399"/>
                </a:lnTo>
                <a:lnTo>
                  <a:pt x="373" y="385"/>
                </a:lnTo>
                <a:lnTo>
                  <a:pt x="375" y="372"/>
                </a:lnTo>
                <a:lnTo>
                  <a:pt x="361" y="381"/>
                </a:lnTo>
                <a:lnTo>
                  <a:pt x="353" y="391"/>
                </a:lnTo>
                <a:lnTo>
                  <a:pt x="351" y="397"/>
                </a:lnTo>
                <a:lnTo>
                  <a:pt x="339" y="377"/>
                </a:lnTo>
                <a:lnTo>
                  <a:pt x="330" y="374"/>
                </a:lnTo>
                <a:lnTo>
                  <a:pt x="320" y="356"/>
                </a:lnTo>
                <a:lnTo>
                  <a:pt x="300" y="356"/>
                </a:lnTo>
                <a:lnTo>
                  <a:pt x="296" y="364"/>
                </a:lnTo>
                <a:lnTo>
                  <a:pt x="286" y="356"/>
                </a:lnTo>
                <a:lnTo>
                  <a:pt x="276" y="352"/>
                </a:lnTo>
                <a:lnTo>
                  <a:pt x="272" y="352"/>
                </a:lnTo>
                <a:lnTo>
                  <a:pt x="264" y="356"/>
                </a:lnTo>
                <a:lnTo>
                  <a:pt x="255" y="360"/>
                </a:lnTo>
                <a:lnTo>
                  <a:pt x="245" y="362"/>
                </a:lnTo>
                <a:lnTo>
                  <a:pt x="239" y="362"/>
                </a:lnTo>
                <a:lnTo>
                  <a:pt x="229" y="370"/>
                </a:lnTo>
                <a:lnTo>
                  <a:pt x="221" y="377"/>
                </a:lnTo>
                <a:lnTo>
                  <a:pt x="215" y="379"/>
                </a:lnTo>
                <a:lnTo>
                  <a:pt x="211" y="377"/>
                </a:lnTo>
                <a:lnTo>
                  <a:pt x="209" y="376"/>
                </a:lnTo>
                <a:lnTo>
                  <a:pt x="201" y="379"/>
                </a:lnTo>
                <a:lnTo>
                  <a:pt x="193" y="383"/>
                </a:lnTo>
                <a:lnTo>
                  <a:pt x="188" y="391"/>
                </a:lnTo>
                <a:lnTo>
                  <a:pt x="176" y="411"/>
                </a:lnTo>
                <a:lnTo>
                  <a:pt x="160" y="409"/>
                </a:lnTo>
                <a:lnTo>
                  <a:pt x="142" y="413"/>
                </a:lnTo>
                <a:lnTo>
                  <a:pt x="134" y="421"/>
                </a:lnTo>
                <a:lnTo>
                  <a:pt x="124" y="427"/>
                </a:lnTo>
                <a:lnTo>
                  <a:pt x="113" y="440"/>
                </a:lnTo>
                <a:lnTo>
                  <a:pt x="105" y="444"/>
                </a:lnTo>
                <a:lnTo>
                  <a:pt x="97" y="446"/>
                </a:lnTo>
                <a:lnTo>
                  <a:pt x="81" y="438"/>
                </a:lnTo>
                <a:lnTo>
                  <a:pt x="71" y="440"/>
                </a:lnTo>
                <a:lnTo>
                  <a:pt x="69" y="431"/>
                </a:lnTo>
                <a:lnTo>
                  <a:pt x="71" y="419"/>
                </a:lnTo>
                <a:lnTo>
                  <a:pt x="69" y="401"/>
                </a:lnTo>
                <a:lnTo>
                  <a:pt x="53" y="385"/>
                </a:lnTo>
                <a:lnTo>
                  <a:pt x="51" y="376"/>
                </a:lnTo>
                <a:lnTo>
                  <a:pt x="36" y="352"/>
                </a:lnTo>
                <a:lnTo>
                  <a:pt x="22" y="338"/>
                </a:lnTo>
                <a:lnTo>
                  <a:pt x="12" y="326"/>
                </a:lnTo>
                <a:lnTo>
                  <a:pt x="4" y="313"/>
                </a:lnTo>
                <a:lnTo>
                  <a:pt x="20" y="324"/>
                </a:lnTo>
                <a:lnTo>
                  <a:pt x="14" y="313"/>
                </a:lnTo>
                <a:lnTo>
                  <a:pt x="24" y="319"/>
                </a:lnTo>
                <a:lnTo>
                  <a:pt x="2" y="289"/>
                </a:lnTo>
                <a:lnTo>
                  <a:pt x="6" y="263"/>
                </a:lnTo>
                <a:lnTo>
                  <a:pt x="0" y="258"/>
                </a:lnTo>
                <a:lnTo>
                  <a:pt x="8" y="246"/>
                </a:lnTo>
                <a:lnTo>
                  <a:pt x="30" y="226"/>
                </a:lnTo>
                <a:lnTo>
                  <a:pt x="43" y="208"/>
                </a:lnTo>
                <a:lnTo>
                  <a:pt x="55" y="214"/>
                </a:lnTo>
                <a:lnTo>
                  <a:pt x="57" y="206"/>
                </a:lnTo>
                <a:lnTo>
                  <a:pt x="67" y="204"/>
                </a:lnTo>
                <a:lnTo>
                  <a:pt x="73" y="199"/>
                </a:lnTo>
                <a:lnTo>
                  <a:pt x="83" y="197"/>
                </a:lnTo>
                <a:lnTo>
                  <a:pt x="93" y="191"/>
                </a:lnTo>
                <a:lnTo>
                  <a:pt x="103" y="181"/>
                </a:lnTo>
                <a:lnTo>
                  <a:pt x="109" y="169"/>
                </a:lnTo>
                <a:lnTo>
                  <a:pt x="111" y="155"/>
                </a:lnTo>
                <a:lnTo>
                  <a:pt x="113" y="144"/>
                </a:lnTo>
                <a:lnTo>
                  <a:pt x="120" y="1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4" name="Freeform 192"/>
          <p:cNvSpPr>
            <a:spLocks/>
          </p:cNvSpPr>
          <p:nvPr/>
        </p:nvSpPr>
        <p:spPr bwMode="ltGray">
          <a:xfrm>
            <a:off x="7091053" y="5114932"/>
            <a:ext cx="943580" cy="857246"/>
          </a:xfrm>
          <a:custGeom>
            <a:avLst/>
            <a:gdLst/>
            <a:ahLst/>
            <a:cxnLst>
              <a:cxn ang="0">
                <a:pos x="140" y="132"/>
              </a:cxn>
              <a:cxn ang="0">
                <a:pos x="156" y="98"/>
              </a:cxn>
              <a:cxn ang="0">
                <a:pos x="182" y="76"/>
              </a:cxn>
              <a:cxn ang="0">
                <a:pos x="226" y="90"/>
              </a:cxn>
              <a:cxn ang="0">
                <a:pos x="232" y="50"/>
              </a:cxn>
              <a:cxn ang="0">
                <a:pos x="272" y="28"/>
              </a:cxn>
              <a:cxn ang="0">
                <a:pos x="324" y="22"/>
              </a:cxn>
              <a:cxn ang="0">
                <a:pos x="332" y="48"/>
              </a:cxn>
              <a:cxn ang="0">
                <a:pos x="350" y="88"/>
              </a:cxn>
              <a:cxn ang="0">
                <a:pos x="396" y="114"/>
              </a:cxn>
              <a:cxn ang="0">
                <a:pos x="422" y="88"/>
              </a:cxn>
              <a:cxn ang="0">
                <a:pos x="422" y="28"/>
              </a:cxn>
              <a:cxn ang="0">
                <a:pos x="438" y="4"/>
              </a:cxn>
              <a:cxn ang="0">
                <a:pos x="458" y="60"/>
              </a:cxn>
              <a:cxn ang="0">
                <a:pos x="494" y="76"/>
              </a:cxn>
              <a:cxn ang="0">
                <a:pos x="498" y="122"/>
              </a:cxn>
              <a:cxn ang="0">
                <a:pos x="538" y="160"/>
              </a:cxn>
              <a:cxn ang="0">
                <a:pos x="550" y="192"/>
              </a:cxn>
              <a:cxn ang="0">
                <a:pos x="604" y="254"/>
              </a:cxn>
              <a:cxn ang="0">
                <a:pos x="606" y="318"/>
              </a:cxn>
              <a:cxn ang="0">
                <a:pos x="572" y="384"/>
              </a:cxn>
              <a:cxn ang="0">
                <a:pos x="552" y="426"/>
              </a:cxn>
              <a:cxn ang="0">
                <a:pos x="498" y="470"/>
              </a:cxn>
              <a:cxn ang="0">
                <a:pos x="470" y="458"/>
              </a:cxn>
              <a:cxn ang="0">
                <a:pos x="436" y="456"/>
              </a:cxn>
              <a:cxn ang="0">
                <a:pos x="410" y="426"/>
              </a:cxn>
              <a:cxn ang="0">
                <a:pos x="390" y="390"/>
              </a:cxn>
              <a:cxn ang="0">
                <a:pos x="380" y="378"/>
              </a:cxn>
              <a:cxn ang="0">
                <a:pos x="356" y="404"/>
              </a:cxn>
              <a:cxn ang="0">
                <a:pos x="324" y="362"/>
              </a:cxn>
              <a:cxn ang="0">
                <a:pos x="290" y="362"/>
              </a:cxn>
              <a:cxn ang="0">
                <a:pos x="268" y="362"/>
              </a:cxn>
              <a:cxn ang="0">
                <a:pos x="242" y="368"/>
              </a:cxn>
              <a:cxn ang="0">
                <a:pos x="218" y="386"/>
              </a:cxn>
              <a:cxn ang="0">
                <a:pos x="204" y="386"/>
              </a:cxn>
              <a:cxn ang="0">
                <a:pos x="178" y="418"/>
              </a:cxn>
              <a:cxn ang="0">
                <a:pos x="136" y="428"/>
              </a:cxn>
              <a:cxn ang="0">
                <a:pos x="106" y="452"/>
              </a:cxn>
              <a:cxn ang="0">
                <a:pos x="72" y="448"/>
              </a:cxn>
              <a:cxn ang="0">
                <a:pos x="70" y="408"/>
              </a:cxn>
              <a:cxn ang="0">
                <a:pos x="36" y="358"/>
              </a:cxn>
              <a:cxn ang="0">
                <a:pos x="4" y="318"/>
              </a:cxn>
              <a:cxn ang="0">
                <a:pos x="24" y="324"/>
              </a:cxn>
              <a:cxn ang="0">
                <a:pos x="0" y="262"/>
              </a:cxn>
              <a:cxn ang="0">
                <a:pos x="44" y="212"/>
              </a:cxn>
              <a:cxn ang="0">
                <a:pos x="68" y="208"/>
              </a:cxn>
              <a:cxn ang="0">
                <a:pos x="94" y="194"/>
              </a:cxn>
              <a:cxn ang="0">
                <a:pos x="112" y="158"/>
              </a:cxn>
            </a:cxnLst>
            <a:rect l="0" t="0" r="r" b="b"/>
            <a:pathLst>
              <a:path w="611" h="473">
                <a:moveTo>
                  <a:pt x="122" y="126"/>
                </a:moveTo>
                <a:lnTo>
                  <a:pt x="136" y="148"/>
                </a:lnTo>
                <a:lnTo>
                  <a:pt x="140" y="132"/>
                </a:lnTo>
                <a:lnTo>
                  <a:pt x="134" y="126"/>
                </a:lnTo>
                <a:lnTo>
                  <a:pt x="148" y="114"/>
                </a:lnTo>
                <a:lnTo>
                  <a:pt x="156" y="98"/>
                </a:lnTo>
                <a:lnTo>
                  <a:pt x="164" y="88"/>
                </a:lnTo>
                <a:lnTo>
                  <a:pt x="174" y="78"/>
                </a:lnTo>
                <a:lnTo>
                  <a:pt x="182" y="76"/>
                </a:lnTo>
                <a:lnTo>
                  <a:pt x="204" y="88"/>
                </a:lnTo>
                <a:lnTo>
                  <a:pt x="214" y="86"/>
                </a:lnTo>
                <a:lnTo>
                  <a:pt x="226" y="90"/>
                </a:lnTo>
                <a:lnTo>
                  <a:pt x="222" y="78"/>
                </a:lnTo>
                <a:lnTo>
                  <a:pt x="236" y="64"/>
                </a:lnTo>
                <a:lnTo>
                  <a:pt x="232" y="50"/>
                </a:lnTo>
                <a:lnTo>
                  <a:pt x="254" y="36"/>
                </a:lnTo>
                <a:lnTo>
                  <a:pt x="266" y="40"/>
                </a:lnTo>
                <a:lnTo>
                  <a:pt x="272" y="28"/>
                </a:lnTo>
                <a:lnTo>
                  <a:pt x="272" y="20"/>
                </a:lnTo>
                <a:lnTo>
                  <a:pt x="300" y="28"/>
                </a:lnTo>
                <a:lnTo>
                  <a:pt x="324" y="22"/>
                </a:lnTo>
                <a:lnTo>
                  <a:pt x="334" y="28"/>
                </a:lnTo>
                <a:lnTo>
                  <a:pt x="342" y="30"/>
                </a:lnTo>
                <a:lnTo>
                  <a:pt x="332" y="48"/>
                </a:lnTo>
                <a:lnTo>
                  <a:pt x="332" y="56"/>
                </a:lnTo>
                <a:lnTo>
                  <a:pt x="324" y="74"/>
                </a:lnTo>
                <a:lnTo>
                  <a:pt x="350" y="88"/>
                </a:lnTo>
                <a:lnTo>
                  <a:pt x="384" y="106"/>
                </a:lnTo>
                <a:lnTo>
                  <a:pt x="396" y="96"/>
                </a:lnTo>
                <a:lnTo>
                  <a:pt x="396" y="114"/>
                </a:lnTo>
                <a:lnTo>
                  <a:pt x="408" y="116"/>
                </a:lnTo>
                <a:lnTo>
                  <a:pt x="412" y="108"/>
                </a:lnTo>
                <a:lnTo>
                  <a:pt x="422" y="88"/>
                </a:lnTo>
                <a:lnTo>
                  <a:pt x="424" y="66"/>
                </a:lnTo>
                <a:lnTo>
                  <a:pt x="420" y="48"/>
                </a:lnTo>
                <a:lnTo>
                  <a:pt x="422" y="28"/>
                </a:lnTo>
                <a:lnTo>
                  <a:pt x="424" y="16"/>
                </a:lnTo>
                <a:lnTo>
                  <a:pt x="428" y="0"/>
                </a:lnTo>
                <a:lnTo>
                  <a:pt x="438" y="4"/>
                </a:lnTo>
                <a:lnTo>
                  <a:pt x="450" y="30"/>
                </a:lnTo>
                <a:lnTo>
                  <a:pt x="454" y="52"/>
                </a:lnTo>
                <a:lnTo>
                  <a:pt x="458" y="60"/>
                </a:lnTo>
                <a:lnTo>
                  <a:pt x="466" y="52"/>
                </a:lnTo>
                <a:lnTo>
                  <a:pt x="486" y="68"/>
                </a:lnTo>
                <a:lnTo>
                  <a:pt x="494" y="76"/>
                </a:lnTo>
                <a:lnTo>
                  <a:pt x="484" y="82"/>
                </a:lnTo>
                <a:lnTo>
                  <a:pt x="496" y="98"/>
                </a:lnTo>
                <a:lnTo>
                  <a:pt x="498" y="122"/>
                </a:lnTo>
                <a:lnTo>
                  <a:pt x="504" y="142"/>
                </a:lnTo>
                <a:lnTo>
                  <a:pt x="514" y="144"/>
                </a:lnTo>
                <a:lnTo>
                  <a:pt x="538" y="160"/>
                </a:lnTo>
                <a:lnTo>
                  <a:pt x="546" y="172"/>
                </a:lnTo>
                <a:lnTo>
                  <a:pt x="548" y="182"/>
                </a:lnTo>
                <a:lnTo>
                  <a:pt x="550" y="192"/>
                </a:lnTo>
                <a:lnTo>
                  <a:pt x="554" y="200"/>
                </a:lnTo>
                <a:lnTo>
                  <a:pt x="598" y="242"/>
                </a:lnTo>
                <a:lnTo>
                  <a:pt x="604" y="254"/>
                </a:lnTo>
                <a:lnTo>
                  <a:pt x="610" y="294"/>
                </a:lnTo>
                <a:lnTo>
                  <a:pt x="610" y="310"/>
                </a:lnTo>
                <a:lnTo>
                  <a:pt x="606" y="318"/>
                </a:lnTo>
                <a:lnTo>
                  <a:pt x="596" y="356"/>
                </a:lnTo>
                <a:lnTo>
                  <a:pt x="590" y="364"/>
                </a:lnTo>
                <a:lnTo>
                  <a:pt x="572" y="384"/>
                </a:lnTo>
                <a:lnTo>
                  <a:pt x="552" y="402"/>
                </a:lnTo>
                <a:lnTo>
                  <a:pt x="546" y="412"/>
                </a:lnTo>
                <a:lnTo>
                  <a:pt x="552" y="426"/>
                </a:lnTo>
                <a:lnTo>
                  <a:pt x="546" y="452"/>
                </a:lnTo>
                <a:lnTo>
                  <a:pt x="520" y="448"/>
                </a:lnTo>
                <a:lnTo>
                  <a:pt x="498" y="470"/>
                </a:lnTo>
                <a:lnTo>
                  <a:pt x="488" y="460"/>
                </a:lnTo>
                <a:lnTo>
                  <a:pt x="488" y="448"/>
                </a:lnTo>
                <a:lnTo>
                  <a:pt x="470" y="458"/>
                </a:lnTo>
                <a:lnTo>
                  <a:pt x="464" y="472"/>
                </a:lnTo>
                <a:lnTo>
                  <a:pt x="448" y="460"/>
                </a:lnTo>
                <a:lnTo>
                  <a:pt x="436" y="456"/>
                </a:lnTo>
                <a:lnTo>
                  <a:pt x="432" y="456"/>
                </a:lnTo>
                <a:lnTo>
                  <a:pt x="408" y="440"/>
                </a:lnTo>
                <a:lnTo>
                  <a:pt x="410" y="426"/>
                </a:lnTo>
                <a:lnTo>
                  <a:pt x="396" y="412"/>
                </a:lnTo>
                <a:lnTo>
                  <a:pt x="400" y="402"/>
                </a:lnTo>
                <a:lnTo>
                  <a:pt x="390" y="390"/>
                </a:lnTo>
                <a:lnTo>
                  <a:pt x="386" y="406"/>
                </a:lnTo>
                <a:lnTo>
                  <a:pt x="378" y="392"/>
                </a:lnTo>
                <a:lnTo>
                  <a:pt x="380" y="378"/>
                </a:lnTo>
                <a:lnTo>
                  <a:pt x="366" y="388"/>
                </a:lnTo>
                <a:lnTo>
                  <a:pt x="358" y="398"/>
                </a:lnTo>
                <a:lnTo>
                  <a:pt x="356" y="404"/>
                </a:lnTo>
                <a:lnTo>
                  <a:pt x="344" y="384"/>
                </a:lnTo>
                <a:lnTo>
                  <a:pt x="334" y="380"/>
                </a:lnTo>
                <a:lnTo>
                  <a:pt x="324" y="362"/>
                </a:lnTo>
                <a:lnTo>
                  <a:pt x="304" y="362"/>
                </a:lnTo>
                <a:lnTo>
                  <a:pt x="300" y="370"/>
                </a:lnTo>
                <a:lnTo>
                  <a:pt x="290" y="362"/>
                </a:lnTo>
                <a:lnTo>
                  <a:pt x="280" y="358"/>
                </a:lnTo>
                <a:lnTo>
                  <a:pt x="276" y="358"/>
                </a:lnTo>
                <a:lnTo>
                  <a:pt x="268" y="362"/>
                </a:lnTo>
                <a:lnTo>
                  <a:pt x="258" y="366"/>
                </a:lnTo>
                <a:lnTo>
                  <a:pt x="248" y="368"/>
                </a:lnTo>
                <a:lnTo>
                  <a:pt x="242" y="368"/>
                </a:lnTo>
                <a:lnTo>
                  <a:pt x="232" y="376"/>
                </a:lnTo>
                <a:lnTo>
                  <a:pt x="224" y="384"/>
                </a:lnTo>
                <a:lnTo>
                  <a:pt x="218" y="386"/>
                </a:lnTo>
                <a:lnTo>
                  <a:pt x="214" y="384"/>
                </a:lnTo>
                <a:lnTo>
                  <a:pt x="212" y="382"/>
                </a:lnTo>
                <a:lnTo>
                  <a:pt x="204" y="386"/>
                </a:lnTo>
                <a:lnTo>
                  <a:pt x="196" y="390"/>
                </a:lnTo>
                <a:lnTo>
                  <a:pt x="190" y="398"/>
                </a:lnTo>
                <a:lnTo>
                  <a:pt x="178" y="418"/>
                </a:lnTo>
                <a:lnTo>
                  <a:pt x="162" y="416"/>
                </a:lnTo>
                <a:lnTo>
                  <a:pt x="144" y="420"/>
                </a:lnTo>
                <a:lnTo>
                  <a:pt x="136" y="428"/>
                </a:lnTo>
                <a:lnTo>
                  <a:pt x="126" y="434"/>
                </a:lnTo>
                <a:lnTo>
                  <a:pt x="114" y="448"/>
                </a:lnTo>
                <a:lnTo>
                  <a:pt x="106" y="452"/>
                </a:lnTo>
                <a:lnTo>
                  <a:pt x="98" y="454"/>
                </a:lnTo>
                <a:lnTo>
                  <a:pt x="82" y="446"/>
                </a:lnTo>
                <a:lnTo>
                  <a:pt x="72" y="448"/>
                </a:lnTo>
                <a:lnTo>
                  <a:pt x="70" y="438"/>
                </a:lnTo>
                <a:lnTo>
                  <a:pt x="72" y="426"/>
                </a:lnTo>
                <a:lnTo>
                  <a:pt x="70" y="408"/>
                </a:lnTo>
                <a:lnTo>
                  <a:pt x="54" y="392"/>
                </a:lnTo>
                <a:lnTo>
                  <a:pt x="52" y="382"/>
                </a:lnTo>
                <a:lnTo>
                  <a:pt x="36" y="358"/>
                </a:lnTo>
                <a:lnTo>
                  <a:pt x="22" y="344"/>
                </a:lnTo>
                <a:lnTo>
                  <a:pt x="12" y="332"/>
                </a:lnTo>
                <a:lnTo>
                  <a:pt x="4" y="318"/>
                </a:lnTo>
                <a:lnTo>
                  <a:pt x="20" y="330"/>
                </a:lnTo>
                <a:lnTo>
                  <a:pt x="14" y="318"/>
                </a:lnTo>
                <a:lnTo>
                  <a:pt x="24" y="324"/>
                </a:lnTo>
                <a:lnTo>
                  <a:pt x="2" y="294"/>
                </a:lnTo>
                <a:lnTo>
                  <a:pt x="6" y="268"/>
                </a:lnTo>
                <a:lnTo>
                  <a:pt x="0" y="262"/>
                </a:lnTo>
                <a:lnTo>
                  <a:pt x="8" y="250"/>
                </a:lnTo>
                <a:lnTo>
                  <a:pt x="30" y="230"/>
                </a:lnTo>
                <a:lnTo>
                  <a:pt x="44" y="212"/>
                </a:lnTo>
                <a:lnTo>
                  <a:pt x="56" y="218"/>
                </a:lnTo>
                <a:lnTo>
                  <a:pt x="58" y="210"/>
                </a:lnTo>
                <a:lnTo>
                  <a:pt x="68" y="208"/>
                </a:lnTo>
                <a:lnTo>
                  <a:pt x="74" y="202"/>
                </a:lnTo>
                <a:lnTo>
                  <a:pt x="84" y="200"/>
                </a:lnTo>
                <a:lnTo>
                  <a:pt x="94" y="194"/>
                </a:lnTo>
                <a:lnTo>
                  <a:pt x="104" y="184"/>
                </a:lnTo>
                <a:lnTo>
                  <a:pt x="110" y="172"/>
                </a:lnTo>
                <a:lnTo>
                  <a:pt x="112" y="158"/>
                </a:lnTo>
                <a:lnTo>
                  <a:pt x="114" y="146"/>
                </a:lnTo>
                <a:lnTo>
                  <a:pt x="122" y="1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5" name="Freeform 193"/>
          <p:cNvSpPr>
            <a:spLocks/>
          </p:cNvSpPr>
          <p:nvPr/>
        </p:nvSpPr>
        <p:spPr bwMode="ltGray">
          <a:xfrm>
            <a:off x="7825466" y="6010279"/>
            <a:ext cx="66623" cy="87312"/>
          </a:xfrm>
          <a:custGeom>
            <a:avLst/>
            <a:gdLst/>
            <a:ahLst/>
            <a:cxnLst>
              <a:cxn ang="0">
                <a:pos x="29" y="9"/>
              </a:cxn>
              <a:cxn ang="0">
                <a:pos x="40" y="2"/>
              </a:cxn>
              <a:cxn ang="0">
                <a:pos x="42" y="21"/>
              </a:cxn>
              <a:cxn ang="0">
                <a:pos x="34" y="38"/>
              </a:cxn>
              <a:cxn ang="0">
                <a:pos x="27" y="48"/>
              </a:cxn>
              <a:cxn ang="0">
                <a:pos x="7" y="26"/>
              </a:cxn>
              <a:cxn ang="0">
                <a:pos x="0" y="5"/>
              </a:cxn>
              <a:cxn ang="0">
                <a:pos x="10" y="0"/>
              </a:cxn>
              <a:cxn ang="0">
                <a:pos x="29" y="9"/>
              </a:cxn>
            </a:cxnLst>
            <a:rect l="0" t="0" r="r" b="b"/>
            <a:pathLst>
              <a:path w="43" h="49">
                <a:moveTo>
                  <a:pt x="29" y="9"/>
                </a:moveTo>
                <a:lnTo>
                  <a:pt x="40" y="2"/>
                </a:lnTo>
                <a:lnTo>
                  <a:pt x="42" y="21"/>
                </a:lnTo>
                <a:lnTo>
                  <a:pt x="34" y="38"/>
                </a:lnTo>
                <a:lnTo>
                  <a:pt x="27" y="48"/>
                </a:lnTo>
                <a:lnTo>
                  <a:pt x="7" y="26"/>
                </a:lnTo>
                <a:lnTo>
                  <a:pt x="0" y="5"/>
                </a:lnTo>
                <a:lnTo>
                  <a:pt x="10" y="0"/>
                </a:lnTo>
                <a:lnTo>
                  <a:pt x="29" y="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6" name="Freeform 194"/>
          <p:cNvSpPr>
            <a:spLocks/>
          </p:cNvSpPr>
          <p:nvPr/>
        </p:nvSpPr>
        <p:spPr bwMode="ltGray">
          <a:xfrm>
            <a:off x="7823916" y="6008691"/>
            <a:ext cx="77470" cy="101600"/>
          </a:xfrm>
          <a:custGeom>
            <a:avLst/>
            <a:gdLst/>
            <a:ahLst/>
            <a:cxnLst>
              <a:cxn ang="0">
                <a:pos x="34" y="10"/>
              </a:cxn>
              <a:cxn ang="0">
                <a:pos x="48" y="2"/>
              </a:cxn>
              <a:cxn ang="0">
                <a:pos x="50" y="24"/>
              </a:cxn>
              <a:cxn ang="0">
                <a:pos x="40" y="44"/>
              </a:cxn>
              <a:cxn ang="0">
                <a:pos x="32" y="56"/>
              </a:cxn>
              <a:cxn ang="0">
                <a:pos x="8" y="30"/>
              </a:cxn>
              <a:cxn ang="0">
                <a:pos x="0" y="6"/>
              </a:cxn>
              <a:cxn ang="0">
                <a:pos x="12" y="0"/>
              </a:cxn>
              <a:cxn ang="0">
                <a:pos x="34" y="10"/>
              </a:cxn>
            </a:cxnLst>
            <a:rect l="0" t="0" r="r" b="b"/>
            <a:pathLst>
              <a:path w="51" h="57">
                <a:moveTo>
                  <a:pt x="34" y="10"/>
                </a:moveTo>
                <a:lnTo>
                  <a:pt x="48" y="2"/>
                </a:lnTo>
                <a:lnTo>
                  <a:pt x="50" y="24"/>
                </a:lnTo>
                <a:lnTo>
                  <a:pt x="40" y="44"/>
                </a:lnTo>
                <a:lnTo>
                  <a:pt x="32" y="56"/>
                </a:lnTo>
                <a:lnTo>
                  <a:pt x="8" y="30"/>
                </a:lnTo>
                <a:lnTo>
                  <a:pt x="0" y="6"/>
                </a:lnTo>
                <a:lnTo>
                  <a:pt x="12" y="0"/>
                </a:lnTo>
                <a:lnTo>
                  <a:pt x="34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7" name="Freeform 195"/>
          <p:cNvSpPr>
            <a:spLocks/>
          </p:cNvSpPr>
          <p:nvPr/>
        </p:nvSpPr>
        <p:spPr bwMode="ltGray">
          <a:xfrm>
            <a:off x="7698416" y="4876808"/>
            <a:ext cx="260298" cy="2333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106"/>
              </a:cxn>
              <a:cxn ang="0">
                <a:pos x="36" y="108"/>
              </a:cxn>
              <a:cxn ang="0">
                <a:pos x="48" y="100"/>
              </a:cxn>
              <a:cxn ang="0">
                <a:pos x="50" y="90"/>
              </a:cxn>
              <a:cxn ang="0">
                <a:pos x="60" y="80"/>
              </a:cxn>
              <a:cxn ang="0">
                <a:pos x="88" y="86"/>
              </a:cxn>
              <a:cxn ang="0">
                <a:pos x="110" y="102"/>
              </a:cxn>
              <a:cxn ang="0">
                <a:pos x="122" y="124"/>
              </a:cxn>
              <a:cxn ang="0">
                <a:pos x="168" y="128"/>
              </a:cxn>
              <a:cxn ang="0">
                <a:pos x="162" y="120"/>
              </a:cxn>
              <a:cxn ang="0">
                <a:pos x="160" y="112"/>
              </a:cxn>
              <a:cxn ang="0">
                <a:pos x="150" y="112"/>
              </a:cxn>
              <a:cxn ang="0">
                <a:pos x="150" y="106"/>
              </a:cxn>
              <a:cxn ang="0">
                <a:pos x="136" y="104"/>
              </a:cxn>
              <a:cxn ang="0">
                <a:pos x="124" y="86"/>
              </a:cxn>
              <a:cxn ang="0">
                <a:pos x="106" y="68"/>
              </a:cxn>
              <a:cxn ang="0">
                <a:pos x="124" y="66"/>
              </a:cxn>
              <a:cxn ang="0">
                <a:pos x="116" y="52"/>
              </a:cxn>
              <a:cxn ang="0">
                <a:pos x="92" y="46"/>
              </a:cxn>
              <a:cxn ang="0">
                <a:pos x="78" y="30"/>
              </a:cxn>
              <a:cxn ang="0">
                <a:pos x="72" y="24"/>
              </a:cxn>
              <a:cxn ang="0">
                <a:pos x="50" y="12"/>
              </a:cxn>
              <a:cxn ang="0">
                <a:pos x="16" y="4"/>
              </a:cxn>
              <a:cxn ang="0">
                <a:pos x="0" y="0"/>
              </a:cxn>
            </a:cxnLst>
            <a:rect l="0" t="0" r="r" b="b"/>
            <a:pathLst>
              <a:path w="169" h="129">
                <a:moveTo>
                  <a:pt x="0" y="0"/>
                </a:moveTo>
                <a:lnTo>
                  <a:pt x="10" y="106"/>
                </a:lnTo>
                <a:lnTo>
                  <a:pt x="36" y="108"/>
                </a:lnTo>
                <a:lnTo>
                  <a:pt x="48" y="100"/>
                </a:lnTo>
                <a:lnTo>
                  <a:pt x="50" y="90"/>
                </a:lnTo>
                <a:lnTo>
                  <a:pt x="60" y="80"/>
                </a:lnTo>
                <a:lnTo>
                  <a:pt x="88" y="86"/>
                </a:lnTo>
                <a:lnTo>
                  <a:pt x="110" y="102"/>
                </a:lnTo>
                <a:lnTo>
                  <a:pt x="122" y="124"/>
                </a:lnTo>
                <a:lnTo>
                  <a:pt x="168" y="128"/>
                </a:lnTo>
                <a:lnTo>
                  <a:pt x="162" y="120"/>
                </a:lnTo>
                <a:lnTo>
                  <a:pt x="160" y="112"/>
                </a:lnTo>
                <a:lnTo>
                  <a:pt x="150" y="112"/>
                </a:lnTo>
                <a:lnTo>
                  <a:pt x="150" y="106"/>
                </a:lnTo>
                <a:lnTo>
                  <a:pt x="136" y="104"/>
                </a:lnTo>
                <a:lnTo>
                  <a:pt x="124" y="86"/>
                </a:lnTo>
                <a:lnTo>
                  <a:pt x="106" y="68"/>
                </a:lnTo>
                <a:lnTo>
                  <a:pt x="124" y="66"/>
                </a:lnTo>
                <a:lnTo>
                  <a:pt x="116" y="52"/>
                </a:lnTo>
                <a:lnTo>
                  <a:pt x="92" y="46"/>
                </a:lnTo>
                <a:lnTo>
                  <a:pt x="78" y="30"/>
                </a:lnTo>
                <a:lnTo>
                  <a:pt x="72" y="24"/>
                </a:lnTo>
                <a:lnTo>
                  <a:pt x="50" y="12"/>
                </a:lnTo>
                <a:lnTo>
                  <a:pt x="16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8" name="Freeform 196"/>
          <p:cNvSpPr>
            <a:spLocks/>
          </p:cNvSpPr>
          <p:nvPr/>
        </p:nvSpPr>
        <p:spPr bwMode="ltGray">
          <a:xfrm>
            <a:off x="7452062" y="4832359"/>
            <a:ext cx="251002" cy="230186"/>
          </a:xfrm>
          <a:custGeom>
            <a:avLst/>
            <a:gdLst/>
            <a:ahLst/>
            <a:cxnLst>
              <a:cxn ang="0">
                <a:pos x="38" y="24"/>
              </a:cxn>
              <a:cxn ang="0">
                <a:pos x="32" y="32"/>
              </a:cxn>
              <a:cxn ang="0">
                <a:pos x="23" y="38"/>
              </a:cxn>
              <a:cxn ang="0">
                <a:pos x="8" y="36"/>
              </a:cxn>
              <a:cxn ang="0">
                <a:pos x="27" y="45"/>
              </a:cxn>
              <a:cxn ang="0">
                <a:pos x="63" y="58"/>
              </a:cxn>
              <a:cxn ang="0">
                <a:pos x="90" y="60"/>
              </a:cxn>
              <a:cxn ang="0">
                <a:pos x="97" y="62"/>
              </a:cxn>
              <a:cxn ang="0">
                <a:pos x="107" y="70"/>
              </a:cxn>
              <a:cxn ang="0">
                <a:pos x="116" y="79"/>
              </a:cxn>
              <a:cxn ang="0">
                <a:pos x="120" y="88"/>
              </a:cxn>
              <a:cxn ang="0">
                <a:pos x="124" y="100"/>
              </a:cxn>
              <a:cxn ang="0">
                <a:pos x="116" y="103"/>
              </a:cxn>
              <a:cxn ang="0">
                <a:pos x="111" y="115"/>
              </a:cxn>
              <a:cxn ang="0">
                <a:pos x="112" y="120"/>
              </a:cxn>
              <a:cxn ang="0">
                <a:pos x="130" y="111"/>
              </a:cxn>
              <a:cxn ang="0">
                <a:pos x="145" y="111"/>
              </a:cxn>
              <a:cxn ang="0">
                <a:pos x="162" y="124"/>
              </a:cxn>
              <a:cxn ang="0">
                <a:pos x="162" y="126"/>
              </a:cxn>
              <a:cxn ang="0">
                <a:pos x="152" y="24"/>
              </a:cxn>
              <a:cxn ang="0">
                <a:pos x="139" y="23"/>
              </a:cxn>
              <a:cxn ang="0">
                <a:pos x="101" y="9"/>
              </a:cxn>
              <a:cxn ang="0">
                <a:pos x="88" y="23"/>
              </a:cxn>
              <a:cxn ang="0">
                <a:pos x="71" y="32"/>
              </a:cxn>
              <a:cxn ang="0">
                <a:pos x="71" y="47"/>
              </a:cxn>
              <a:cxn ang="0">
                <a:pos x="55" y="43"/>
              </a:cxn>
              <a:cxn ang="0">
                <a:pos x="55" y="30"/>
              </a:cxn>
              <a:cxn ang="0">
                <a:pos x="48" y="30"/>
              </a:cxn>
              <a:cxn ang="0">
                <a:pos x="44" y="9"/>
              </a:cxn>
              <a:cxn ang="0">
                <a:pos x="40" y="4"/>
              </a:cxn>
              <a:cxn ang="0">
                <a:pos x="15" y="0"/>
              </a:cxn>
              <a:cxn ang="0">
                <a:pos x="0" y="9"/>
              </a:cxn>
              <a:cxn ang="0">
                <a:pos x="4" y="24"/>
              </a:cxn>
              <a:cxn ang="0">
                <a:pos x="19" y="30"/>
              </a:cxn>
              <a:cxn ang="0">
                <a:pos x="38" y="24"/>
              </a:cxn>
            </a:cxnLst>
            <a:rect l="0" t="0" r="r" b="b"/>
            <a:pathLst>
              <a:path w="163" h="127">
                <a:moveTo>
                  <a:pt x="38" y="24"/>
                </a:moveTo>
                <a:lnTo>
                  <a:pt x="32" y="32"/>
                </a:lnTo>
                <a:lnTo>
                  <a:pt x="23" y="38"/>
                </a:lnTo>
                <a:lnTo>
                  <a:pt x="8" y="36"/>
                </a:lnTo>
                <a:lnTo>
                  <a:pt x="27" y="45"/>
                </a:lnTo>
                <a:lnTo>
                  <a:pt x="63" y="58"/>
                </a:lnTo>
                <a:lnTo>
                  <a:pt x="90" y="60"/>
                </a:lnTo>
                <a:lnTo>
                  <a:pt x="97" y="62"/>
                </a:lnTo>
                <a:lnTo>
                  <a:pt x="107" y="70"/>
                </a:lnTo>
                <a:lnTo>
                  <a:pt x="116" y="79"/>
                </a:lnTo>
                <a:lnTo>
                  <a:pt x="120" y="88"/>
                </a:lnTo>
                <a:lnTo>
                  <a:pt x="124" y="100"/>
                </a:lnTo>
                <a:lnTo>
                  <a:pt x="116" y="103"/>
                </a:lnTo>
                <a:lnTo>
                  <a:pt x="111" y="115"/>
                </a:lnTo>
                <a:lnTo>
                  <a:pt x="112" y="120"/>
                </a:lnTo>
                <a:lnTo>
                  <a:pt x="130" y="111"/>
                </a:lnTo>
                <a:lnTo>
                  <a:pt x="145" y="111"/>
                </a:lnTo>
                <a:lnTo>
                  <a:pt x="162" y="124"/>
                </a:lnTo>
                <a:lnTo>
                  <a:pt x="162" y="126"/>
                </a:lnTo>
                <a:lnTo>
                  <a:pt x="152" y="24"/>
                </a:lnTo>
                <a:lnTo>
                  <a:pt x="139" y="23"/>
                </a:lnTo>
                <a:lnTo>
                  <a:pt x="101" y="9"/>
                </a:lnTo>
                <a:lnTo>
                  <a:pt x="88" y="23"/>
                </a:lnTo>
                <a:lnTo>
                  <a:pt x="71" y="32"/>
                </a:lnTo>
                <a:lnTo>
                  <a:pt x="71" y="47"/>
                </a:lnTo>
                <a:lnTo>
                  <a:pt x="55" y="43"/>
                </a:lnTo>
                <a:lnTo>
                  <a:pt x="55" y="30"/>
                </a:lnTo>
                <a:lnTo>
                  <a:pt x="48" y="30"/>
                </a:lnTo>
                <a:lnTo>
                  <a:pt x="44" y="9"/>
                </a:lnTo>
                <a:lnTo>
                  <a:pt x="40" y="4"/>
                </a:lnTo>
                <a:lnTo>
                  <a:pt x="15" y="0"/>
                </a:lnTo>
                <a:lnTo>
                  <a:pt x="0" y="9"/>
                </a:lnTo>
                <a:lnTo>
                  <a:pt x="4" y="24"/>
                </a:lnTo>
                <a:lnTo>
                  <a:pt x="19" y="30"/>
                </a:lnTo>
                <a:lnTo>
                  <a:pt x="38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9" name="Freeform 197"/>
          <p:cNvSpPr>
            <a:spLocks/>
          </p:cNvSpPr>
          <p:nvPr/>
        </p:nvSpPr>
        <p:spPr bwMode="ltGray">
          <a:xfrm>
            <a:off x="7452062" y="4830771"/>
            <a:ext cx="263397" cy="244474"/>
          </a:xfrm>
          <a:custGeom>
            <a:avLst/>
            <a:gdLst/>
            <a:ahLst/>
            <a:cxnLst>
              <a:cxn ang="0">
                <a:pos x="40" y="26"/>
              </a:cxn>
              <a:cxn ang="0">
                <a:pos x="34" y="34"/>
              </a:cxn>
              <a:cxn ang="0">
                <a:pos x="24" y="40"/>
              </a:cxn>
              <a:cxn ang="0">
                <a:pos x="8" y="38"/>
              </a:cxn>
              <a:cxn ang="0">
                <a:pos x="28" y="48"/>
              </a:cxn>
              <a:cxn ang="0">
                <a:pos x="66" y="62"/>
              </a:cxn>
              <a:cxn ang="0">
                <a:pos x="94" y="64"/>
              </a:cxn>
              <a:cxn ang="0">
                <a:pos x="102" y="66"/>
              </a:cxn>
              <a:cxn ang="0">
                <a:pos x="112" y="74"/>
              </a:cxn>
              <a:cxn ang="0">
                <a:pos x="122" y="84"/>
              </a:cxn>
              <a:cxn ang="0">
                <a:pos x="126" y="94"/>
              </a:cxn>
              <a:cxn ang="0">
                <a:pos x="130" y="106"/>
              </a:cxn>
              <a:cxn ang="0">
                <a:pos x="122" y="110"/>
              </a:cxn>
              <a:cxn ang="0">
                <a:pos x="116" y="122"/>
              </a:cxn>
              <a:cxn ang="0">
                <a:pos x="118" y="128"/>
              </a:cxn>
              <a:cxn ang="0">
                <a:pos x="136" y="118"/>
              </a:cxn>
              <a:cxn ang="0">
                <a:pos x="152" y="118"/>
              </a:cxn>
              <a:cxn ang="0">
                <a:pos x="170" y="132"/>
              </a:cxn>
              <a:cxn ang="0">
                <a:pos x="170" y="134"/>
              </a:cxn>
              <a:cxn ang="0">
                <a:pos x="160" y="26"/>
              </a:cxn>
              <a:cxn ang="0">
                <a:pos x="146" y="24"/>
              </a:cxn>
              <a:cxn ang="0">
                <a:pos x="106" y="10"/>
              </a:cxn>
              <a:cxn ang="0">
                <a:pos x="92" y="24"/>
              </a:cxn>
              <a:cxn ang="0">
                <a:pos x="74" y="34"/>
              </a:cxn>
              <a:cxn ang="0">
                <a:pos x="74" y="50"/>
              </a:cxn>
              <a:cxn ang="0">
                <a:pos x="58" y="46"/>
              </a:cxn>
              <a:cxn ang="0">
                <a:pos x="58" y="32"/>
              </a:cxn>
              <a:cxn ang="0">
                <a:pos x="50" y="32"/>
              </a:cxn>
              <a:cxn ang="0">
                <a:pos x="46" y="10"/>
              </a:cxn>
              <a:cxn ang="0">
                <a:pos x="42" y="4"/>
              </a:cxn>
              <a:cxn ang="0">
                <a:pos x="16" y="0"/>
              </a:cxn>
              <a:cxn ang="0">
                <a:pos x="0" y="10"/>
              </a:cxn>
              <a:cxn ang="0">
                <a:pos x="4" y="26"/>
              </a:cxn>
              <a:cxn ang="0">
                <a:pos x="20" y="32"/>
              </a:cxn>
              <a:cxn ang="0">
                <a:pos x="40" y="26"/>
              </a:cxn>
            </a:cxnLst>
            <a:rect l="0" t="0" r="r" b="b"/>
            <a:pathLst>
              <a:path w="171" h="135">
                <a:moveTo>
                  <a:pt x="40" y="26"/>
                </a:moveTo>
                <a:lnTo>
                  <a:pt x="34" y="34"/>
                </a:lnTo>
                <a:lnTo>
                  <a:pt x="24" y="40"/>
                </a:lnTo>
                <a:lnTo>
                  <a:pt x="8" y="38"/>
                </a:lnTo>
                <a:lnTo>
                  <a:pt x="28" y="48"/>
                </a:lnTo>
                <a:lnTo>
                  <a:pt x="66" y="62"/>
                </a:lnTo>
                <a:lnTo>
                  <a:pt x="94" y="64"/>
                </a:lnTo>
                <a:lnTo>
                  <a:pt x="102" y="66"/>
                </a:lnTo>
                <a:lnTo>
                  <a:pt x="112" y="74"/>
                </a:lnTo>
                <a:lnTo>
                  <a:pt x="122" y="84"/>
                </a:lnTo>
                <a:lnTo>
                  <a:pt x="126" y="94"/>
                </a:lnTo>
                <a:lnTo>
                  <a:pt x="130" y="106"/>
                </a:lnTo>
                <a:lnTo>
                  <a:pt x="122" y="110"/>
                </a:lnTo>
                <a:lnTo>
                  <a:pt x="116" y="122"/>
                </a:lnTo>
                <a:lnTo>
                  <a:pt x="118" y="128"/>
                </a:lnTo>
                <a:lnTo>
                  <a:pt x="136" y="118"/>
                </a:lnTo>
                <a:lnTo>
                  <a:pt x="152" y="118"/>
                </a:lnTo>
                <a:lnTo>
                  <a:pt x="170" y="132"/>
                </a:lnTo>
                <a:lnTo>
                  <a:pt x="170" y="134"/>
                </a:lnTo>
                <a:lnTo>
                  <a:pt x="160" y="26"/>
                </a:lnTo>
                <a:lnTo>
                  <a:pt x="146" y="24"/>
                </a:lnTo>
                <a:lnTo>
                  <a:pt x="106" y="10"/>
                </a:lnTo>
                <a:lnTo>
                  <a:pt x="92" y="24"/>
                </a:lnTo>
                <a:lnTo>
                  <a:pt x="74" y="34"/>
                </a:lnTo>
                <a:lnTo>
                  <a:pt x="74" y="50"/>
                </a:lnTo>
                <a:lnTo>
                  <a:pt x="58" y="46"/>
                </a:lnTo>
                <a:lnTo>
                  <a:pt x="58" y="32"/>
                </a:lnTo>
                <a:lnTo>
                  <a:pt x="50" y="32"/>
                </a:lnTo>
                <a:lnTo>
                  <a:pt x="46" y="10"/>
                </a:lnTo>
                <a:lnTo>
                  <a:pt x="42" y="4"/>
                </a:lnTo>
                <a:lnTo>
                  <a:pt x="16" y="0"/>
                </a:lnTo>
                <a:lnTo>
                  <a:pt x="0" y="10"/>
                </a:lnTo>
                <a:lnTo>
                  <a:pt x="4" y="26"/>
                </a:lnTo>
                <a:lnTo>
                  <a:pt x="20" y="32"/>
                </a:lnTo>
                <a:lnTo>
                  <a:pt x="40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0" name="Freeform 198"/>
          <p:cNvSpPr>
            <a:spLocks/>
          </p:cNvSpPr>
          <p:nvPr/>
        </p:nvSpPr>
        <p:spPr bwMode="ltGray">
          <a:xfrm>
            <a:off x="7318814" y="4930783"/>
            <a:ext cx="37185" cy="301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8" y="16"/>
              </a:cxn>
              <a:cxn ang="0">
                <a:pos x="16" y="12"/>
              </a:cxn>
              <a:cxn ang="0">
                <a:pos x="24" y="10"/>
              </a:cxn>
              <a:cxn ang="0">
                <a:pos x="14" y="0"/>
              </a:cxn>
              <a:cxn ang="0">
                <a:pos x="0" y="6"/>
              </a:cxn>
            </a:cxnLst>
            <a:rect l="0" t="0" r="r" b="b"/>
            <a:pathLst>
              <a:path w="25" h="17">
                <a:moveTo>
                  <a:pt x="0" y="6"/>
                </a:moveTo>
                <a:lnTo>
                  <a:pt x="8" y="16"/>
                </a:lnTo>
                <a:lnTo>
                  <a:pt x="16" y="12"/>
                </a:lnTo>
                <a:lnTo>
                  <a:pt x="24" y="10"/>
                </a:lnTo>
                <a:lnTo>
                  <a:pt x="14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1" name="Freeform 199"/>
          <p:cNvSpPr>
            <a:spLocks/>
          </p:cNvSpPr>
          <p:nvPr/>
        </p:nvSpPr>
        <p:spPr bwMode="ltGray">
          <a:xfrm>
            <a:off x="7365296" y="4913320"/>
            <a:ext cx="85217" cy="30163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16"/>
              </a:cxn>
              <a:cxn ang="0">
                <a:pos x="16" y="10"/>
              </a:cxn>
              <a:cxn ang="0">
                <a:pos x="32" y="6"/>
              </a:cxn>
              <a:cxn ang="0">
                <a:pos x="46" y="12"/>
              </a:cxn>
              <a:cxn ang="0">
                <a:pos x="54" y="12"/>
              </a:cxn>
              <a:cxn ang="0">
                <a:pos x="48" y="0"/>
              </a:cxn>
              <a:cxn ang="0">
                <a:pos x="22" y="2"/>
              </a:cxn>
              <a:cxn ang="0">
                <a:pos x="6" y="6"/>
              </a:cxn>
            </a:cxnLst>
            <a:rect l="0" t="0" r="r" b="b"/>
            <a:pathLst>
              <a:path w="55" h="17">
                <a:moveTo>
                  <a:pt x="6" y="6"/>
                </a:moveTo>
                <a:lnTo>
                  <a:pt x="0" y="16"/>
                </a:lnTo>
                <a:lnTo>
                  <a:pt x="16" y="10"/>
                </a:lnTo>
                <a:lnTo>
                  <a:pt x="32" y="6"/>
                </a:lnTo>
                <a:lnTo>
                  <a:pt x="46" y="12"/>
                </a:lnTo>
                <a:lnTo>
                  <a:pt x="54" y="12"/>
                </a:lnTo>
                <a:lnTo>
                  <a:pt x="48" y="0"/>
                </a:lnTo>
                <a:lnTo>
                  <a:pt x="22" y="2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2" name="Freeform 200"/>
          <p:cNvSpPr>
            <a:spLocks/>
          </p:cNvSpPr>
          <p:nvPr/>
        </p:nvSpPr>
        <p:spPr bwMode="ltGray">
          <a:xfrm>
            <a:off x="6491437" y="4749809"/>
            <a:ext cx="308330" cy="374648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6" y="34"/>
              </a:cxn>
              <a:cxn ang="0">
                <a:pos x="46" y="62"/>
              </a:cxn>
              <a:cxn ang="0">
                <a:pos x="76" y="98"/>
              </a:cxn>
              <a:cxn ang="0">
                <a:pos x="92" y="110"/>
              </a:cxn>
              <a:cxn ang="0">
                <a:pos x="104" y="136"/>
              </a:cxn>
              <a:cxn ang="0">
                <a:pos x="110" y="150"/>
              </a:cxn>
              <a:cxn ang="0">
                <a:pos x="116" y="164"/>
              </a:cxn>
              <a:cxn ang="0">
                <a:pos x="126" y="172"/>
              </a:cxn>
              <a:cxn ang="0">
                <a:pos x="150" y="186"/>
              </a:cxn>
              <a:cxn ang="0">
                <a:pos x="172" y="204"/>
              </a:cxn>
              <a:cxn ang="0">
                <a:pos x="182" y="202"/>
              </a:cxn>
              <a:cxn ang="0">
                <a:pos x="190" y="206"/>
              </a:cxn>
              <a:cxn ang="0">
                <a:pos x="196" y="180"/>
              </a:cxn>
              <a:cxn ang="0">
                <a:pos x="198" y="166"/>
              </a:cxn>
              <a:cxn ang="0">
                <a:pos x="196" y="158"/>
              </a:cxn>
              <a:cxn ang="0">
                <a:pos x="200" y="148"/>
              </a:cxn>
              <a:cxn ang="0">
                <a:pos x="190" y="134"/>
              </a:cxn>
              <a:cxn ang="0">
                <a:pos x="180" y="138"/>
              </a:cxn>
              <a:cxn ang="0">
                <a:pos x="178" y="128"/>
              </a:cxn>
              <a:cxn ang="0">
                <a:pos x="174" y="110"/>
              </a:cxn>
              <a:cxn ang="0">
                <a:pos x="162" y="112"/>
              </a:cxn>
              <a:cxn ang="0">
                <a:pos x="160" y="100"/>
              </a:cxn>
              <a:cxn ang="0">
                <a:pos x="164" y="92"/>
              </a:cxn>
              <a:cxn ang="0">
                <a:pos x="150" y="88"/>
              </a:cxn>
              <a:cxn ang="0">
                <a:pos x="140" y="82"/>
              </a:cxn>
              <a:cxn ang="0">
                <a:pos x="120" y="66"/>
              </a:cxn>
              <a:cxn ang="0">
                <a:pos x="110" y="56"/>
              </a:cxn>
              <a:cxn ang="0">
                <a:pos x="98" y="50"/>
              </a:cxn>
              <a:cxn ang="0">
                <a:pos x="92" y="46"/>
              </a:cxn>
              <a:cxn ang="0">
                <a:pos x="70" y="32"/>
              </a:cxn>
              <a:cxn ang="0">
                <a:pos x="56" y="28"/>
              </a:cxn>
              <a:cxn ang="0">
                <a:pos x="56" y="20"/>
              </a:cxn>
              <a:cxn ang="0">
                <a:pos x="48" y="6"/>
              </a:cxn>
              <a:cxn ang="0">
                <a:pos x="38" y="6"/>
              </a:cxn>
              <a:cxn ang="0">
                <a:pos x="18" y="6"/>
              </a:cxn>
              <a:cxn ang="0">
                <a:pos x="0" y="0"/>
              </a:cxn>
            </a:cxnLst>
            <a:rect l="0" t="0" r="r" b="b"/>
            <a:pathLst>
              <a:path w="201" h="207">
                <a:moveTo>
                  <a:pt x="0" y="0"/>
                </a:moveTo>
                <a:lnTo>
                  <a:pt x="2" y="4"/>
                </a:lnTo>
                <a:lnTo>
                  <a:pt x="6" y="14"/>
                </a:lnTo>
                <a:lnTo>
                  <a:pt x="26" y="34"/>
                </a:lnTo>
                <a:lnTo>
                  <a:pt x="50" y="56"/>
                </a:lnTo>
                <a:lnTo>
                  <a:pt x="46" y="62"/>
                </a:lnTo>
                <a:lnTo>
                  <a:pt x="66" y="72"/>
                </a:lnTo>
                <a:lnTo>
                  <a:pt x="76" y="98"/>
                </a:lnTo>
                <a:lnTo>
                  <a:pt x="80" y="100"/>
                </a:lnTo>
                <a:lnTo>
                  <a:pt x="92" y="110"/>
                </a:lnTo>
                <a:lnTo>
                  <a:pt x="100" y="130"/>
                </a:lnTo>
                <a:lnTo>
                  <a:pt x="104" y="136"/>
                </a:lnTo>
                <a:lnTo>
                  <a:pt x="104" y="142"/>
                </a:lnTo>
                <a:lnTo>
                  <a:pt x="110" y="150"/>
                </a:lnTo>
                <a:lnTo>
                  <a:pt x="112" y="158"/>
                </a:lnTo>
                <a:lnTo>
                  <a:pt x="116" y="164"/>
                </a:lnTo>
                <a:lnTo>
                  <a:pt x="126" y="168"/>
                </a:lnTo>
                <a:lnTo>
                  <a:pt x="126" y="172"/>
                </a:lnTo>
                <a:lnTo>
                  <a:pt x="136" y="176"/>
                </a:lnTo>
                <a:lnTo>
                  <a:pt x="150" y="186"/>
                </a:lnTo>
                <a:lnTo>
                  <a:pt x="166" y="202"/>
                </a:lnTo>
                <a:lnTo>
                  <a:pt x="172" y="204"/>
                </a:lnTo>
                <a:lnTo>
                  <a:pt x="170" y="198"/>
                </a:lnTo>
                <a:lnTo>
                  <a:pt x="182" y="202"/>
                </a:lnTo>
                <a:lnTo>
                  <a:pt x="182" y="196"/>
                </a:lnTo>
                <a:lnTo>
                  <a:pt x="190" y="206"/>
                </a:lnTo>
                <a:lnTo>
                  <a:pt x="194" y="188"/>
                </a:lnTo>
                <a:lnTo>
                  <a:pt x="196" y="180"/>
                </a:lnTo>
                <a:lnTo>
                  <a:pt x="192" y="174"/>
                </a:lnTo>
                <a:lnTo>
                  <a:pt x="198" y="166"/>
                </a:lnTo>
                <a:lnTo>
                  <a:pt x="196" y="164"/>
                </a:lnTo>
                <a:lnTo>
                  <a:pt x="196" y="158"/>
                </a:lnTo>
                <a:lnTo>
                  <a:pt x="200" y="152"/>
                </a:lnTo>
                <a:lnTo>
                  <a:pt x="200" y="148"/>
                </a:lnTo>
                <a:lnTo>
                  <a:pt x="196" y="140"/>
                </a:lnTo>
                <a:lnTo>
                  <a:pt x="190" y="134"/>
                </a:lnTo>
                <a:lnTo>
                  <a:pt x="184" y="136"/>
                </a:lnTo>
                <a:lnTo>
                  <a:pt x="180" y="138"/>
                </a:lnTo>
                <a:lnTo>
                  <a:pt x="182" y="132"/>
                </a:lnTo>
                <a:lnTo>
                  <a:pt x="178" y="128"/>
                </a:lnTo>
                <a:lnTo>
                  <a:pt x="174" y="118"/>
                </a:lnTo>
                <a:lnTo>
                  <a:pt x="174" y="110"/>
                </a:lnTo>
                <a:lnTo>
                  <a:pt x="166" y="112"/>
                </a:lnTo>
                <a:lnTo>
                  <a:pt x="162" y="112"/>
                </a:lnTo>
                <a:lnTo>
                  <a:pt x="158" y="106"/>
                </a:lnTo>
                <a:lnTo>
                  <a:pt x="160" y="100"/>
                </a:lnTo>
                <a:lnTo>
                  <a:pt x="158" y="100"/>
                </a:lnTo>
                <a:lnTo>
                  <a:pt x="164" y="92"/>
                </a:lnTo>
                <a:lnTo>
                  <a:pt x="158" y="84"/>
                </a:lnTo>
                <a:lnTo>
                  <a:pt x="150" y="88"/>
                </a:lnTo>
                <a:lnTo>
                  <a:pt x="146" y="80"/>
                </a:lnTo>
                <a:lnTo>
                  <a:pt x="140" y="82"/>
                </a:lnTo>
                <a:lnTo>
                  <a:pt x="132" y="74"/>
                </a:lnTo>
                <a:lnTo>
                  <a:pt x="120" y="66"/>
                </a:lnTo>
                <a:lnTo>
                  <a:pt x="112" y="58"/>
                </a:lnTo>
                <a:lnTo>
                  <a:pt x="110" y="56"/>
                </a:lnTo>
                <a:lnTo>
                  <a:pt x="110" y="66"/>
                </a:lnTo>
                <a:lnTo>
                  <a:pt x="98" y="50"/>
                </a:lnTo>
                <a:lnTo>
                  <a:pt x="98" y="54"/>
                </a:lnTo>
                <a:lnTo>
                  <a:pt x="92" y="46"/>
                </a:lnTo>
                <a:lnTo>
                  <a:pt x="76" y="36"/>
                </a:lnTo>
                <a:lnTo>
                  <a:pt x="70" y="32"/>
                </a:lnTo>
                <a:lnTo>
                  <a:pt x="66" y="28"/>
                </a:lnTo>
                <a:lnTo>
                  <a:pt x="56" y="28"/>
                </a:lnTo>
                <a:lnTo>
                  <a:pt x="58" y="22"/>
                </a:lnTo>
                <a:lnTo>
                  <a:pt x="56" y="20"/>
                </a:lnTo>
                <a:lnTo>
                  <a:pt x="56" y="14"/>
                </a:lnTo>
                <a:lnTo>
                  <a:pt x="48" y="6"/>
                </a:lnTo>
                <a:lnTo>
                  <a:pt x="42" y="8"/>
                </a:lnTo>
                <a:lnTo>
                  <a:pt x="38" y="6"/>
                </a:lnTo>
                <a:lnTo>
                  <a:pt x="26" y="10"/>
                </a:lnTo>
                <a:lnTo>
                  <a:pt x="18" y="6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3" name="Freeform 201"/>
          <p:cNvSpPr>
            <a:spLocks/>
          </p:cNvSpPr>
          <p:nvPr/>
        </p:nvSpPr>
        <p:spPr bwMode="ltGray">
          <a:xfrm>
            <a:off x="6770328" y="5111757"/>
            <a:ext cx="261848" cy="74612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10" y="14"/>
              </a:cxn>
              <a:cxn ang="0">
                <a:pos x="0" y="22"/>
              </a:cxn>
              <a:cxn ang="0">
                <a:pos x="12" y="24"/>
              </a:cxn>
              <a:cxn ang="0">
                <a:pos x="20" y="26"/>
              </a:cxn>
              <a:cxn ang="0">
                <a:pos x="28" y="40"/>
              </a:cxn>
              <a:cxn ang="0">
                <a:pos x="36" y="34"/>
              </a:cxn>
              <a:cxn ang="0">
                <a:pos x="40" y="40"/>
              </a:cxn>
              <a:cxn ang="0">
                <a:pos x="52" y="38"/>
              </a:cxn>
              <a:cxn ang="0">
                <a:pos x="62" y="40"/>
              </a:cxn>
              <a:cxn ang="0">
                <a:pos x="64" y="38"/>
              </a:cxn>
              <a:cxn ang="0">
                <a:pos x="64" y="34"/>
              </a:cxn>
              <a:cxn ang="0">
                <a:pos x="70" y="32"/>
              </a:cxn>
              <a:cxn ang="0">
                <a:pos x="76" y="30"/>
              </a:cxn>
              <a:cxn ang="0">
                <a:pos x="82" y="28"/>
              </a:cxn>
              <a:cxn ang="0">
                <a:pos x="90" y="30"/>
              </a:cxn>
              <a:cxn ang="0">
                <a:pos x="100" y="40"/>
              </a:cxn>
              <a:cxn ang="0">
                <a:pos x="112" y="36"/>
              </a:cxn>
              <a:cxn ang="0">
                <a:pos x="124" y="34"/>
              </a:cxn>
              <a:cxn ang="0">
                <a:pos x="134" y="38"/>
              </a:cxn>
              <a:cxn ang="0">
                <a:pos x="136" y="34"/>
              </a:cxn>
              <a:cxn ang="0">
                <a:pos x="144" y="30"/>
              </a:cxn>
              <a:cxn ang="0">
                <a:pos x="162" y="34"/>
              </a:cxn>
              <a:cxn ang="0">
                <a:pos x="166" y="38"/>
              </a:cxn>
              <a:cxn ang="0">
                <a:pos x="168" y="36"/>
              </a:cxn>
              <a:cxn ang="0">
                <a:pos x="164" y="30"/>
              </a:cxn>
              <a:cxn ang="0">
                <a:pos x="164" y="20"/>
              </a:cxn>
              <a:cxn ang="0">
                <a:pos x="160" y="14"/>
              </a:cxn>
              <a:cxn ang="0">
                <a:pos x="158" y="16"/>
              </a:cxn>
              <a:cxn ang="0">
                <a:pos x="148" y="18"/>
              </a:cxn>
              <a:cxn ang="0">
                <a:pos x="138" y="16"/>
              </a:cxn>
              <a:cxn ang="0">
                <a:pos x="134" y="6"/>
              </a:cxn>
              <a:cxn ang="0">
                <a:pos x="124" y="4"/>
              </a:cxn>
              <a:cxn ang="0">
                <a:pos x="110" y="0"/>
              </a:cxn>
              <a:cxn ang="0">
                <a:pos x="96" y="0"/>
              </a:cxn>
              <a:cxn ang="0">
                <a:pos x="92" y="4"/>
              </a:cxn>
              <a:cxn ang="0">
                <a:pos x="92" y="10"/>
              </a:cxn>
              <a:cxn ang="0">
                <a:pos x="98" y="14"/>
              </a:cxn>
              <a:cxn ang="0">
                <a:pos x="86" y="18"/>
              </a:cxn>
              <a:cxn ang="0">
                <a:pos x="76" y="18"/>
              </a:cxn>
              <a:cxn ang="0">
                <a:pos x="64" y="18"/>
              </a:cxn>
              <a:cxn ang="0">
                <a:pos x="60" y="10"/>
              </a:cxn>
              <a:cxn ang="0">
                <a:pos x="58" y="6"/>
              </a:cxn>
              <a:cxn ang="0">
                <a:pos x="44" y="2"/>
              </a:cxn>
              <a:cxn ang="0">
                <a:pos x="30" y="2"/>
              </a:cxn>
              <a:cxn ang="0">
                <a:pos x="18" y="4"/>
              </a:cxn>
            </a:cxnLst>
            <a:rect l="0" t="0" r="r" b="b"/>
            <a:pathLst>
              <a:path w="169" h="41">
                <a:moveTo>
                  <a:pt x="18" y="4"/>
                </a:moveTo>
                <a:lnTo>
                  <a:pt x="10" y="14"/>
                </a:lnTo>
                <a:lnTo>
                  <a:pt x="0" y="22"/>
                </a:lnTo>
                <a:lnTo>
                  <a:pt x="12" y="24"/>
                </a:lnTo>
                <a:lnTo>
                  <a:pt x="20" y="26"/>
                </a:lnTo>
                <a:lnTo>
                  <a:pt x="28" y="40"/>
                </a:lnTo>
                <a:lnTo>
                  <a:pt x="36" y="34"/>
                </a:lnTo>
                <a:lnTo>
                  <a:pt x="40" y="40"/>
                </a:lnTo>
                <a:lnTo>
                  <a:pt x="52" y="38"/>
                </a:lnTo>
                <a:lnTo>
                  <a:pt x="62" y="40"/>
                </a:lnTo>
                <a:lnTo>
                  <a:pt x="64" y="38"/>
                </a:lnTo>
                <a:lnTo>
                  <a:pt x="64" y="34"/>
                </a:lnTo>
                <a:lnTo>
                  <a:pt x="70" y="32"/>
                </a:lnTo>
                <a:lnTo>
                  <a:pt x="76" y="30"/>
                </a:lnTo>
                <a:lnTo>
                  <a:pt x="82" y="28"/>
                </a:lnTo>
                <a:lnTo>
                  <a:pt x="90" y="30"/>
                </a:lnTo>
                <a:lnTo>
                  <a:pt x="100" y="40"/>
                </a:lnTo>
                <a:lnTo>
                  <a:pt x="112" y="36"/>
                </a:lnTo>
                <a:lnTo>
                  <a:pt x="124" y="34"/>
                </a:lnTo>
                <a:lnTo>
                  <a:pt x="134" y="38"/>
                </a:lnTo>
                <a:lnTo>
                  <a:pt x="136" y="34"/>
                </a:lnTo>
                <a:lnTo>
                  <a:pt x="144" y="30"/>
                </a:lnTo>
                <a:lnTo>
                  <a:pt x="162" y="34"/>
                </a:lnTo>
                <a:lnTo>
                  <a:pt x="166" y="38"/>
                </a:lnTo>
                <a:lnTo>
                  <a:pt x="168" y="36"/>
                </a:lnTo>
                <a:lnTo>
                  <a:pt x="164" y="30"/>
                </a:lnTo>
                <a:lnTo>
                  <a:pt x="164" y="20"/>
                </a:lnTo>
                <a:lnTo>
                  <a:pt x="160" y="14"/>
                </a:lnTo>
                <a:lnTo>
                  <a:pt x="158" y="16"/>
                </a:lnTo>
                <a:lnTo>
                  <a:pt x="148" y="18"/>
                </a:lnTo>
                <a:lnTo>
                  <a:pt x="138" y="16"/>
                </a:lnTo>
                <a:lnTo>
                  <a:pt x="134" y="6"/>
                </a:lnTo>
                <a:lnTo>
                  <a:pt x="124" y="4"/>
                </a:lnTo>
                <a:lnTo>
                  <a:pt x="110" y="0"/>
                </a:lnTo>
                <a:lnTo>
                  <a:pt x="96" y="0"/>
                </a:lnTo>
                <a:lnTo>
                  <a:pt x="92" y="4"/>
                </a:lnTo>
                <a:lnTo>
                  <a:pt x="92" y="10"/>
                </a:lnTo>
                <a:lnTo>
                  <a:pt x="98" y="14"/>
                </a:lnTo>
                <a:lnTo>
                  <a:pt x="86" y="18"/>
                </a:lnTo>
                <a:lnTo>
                  <a:pt x="76" y="18"/>
                </a:lnTo>
                <a:lnTo>
                  <a:pt x="64" y="18"/>
                </a:lnTo>
                <a:lnTo>
                  <a:pt x="60" y="10"/>
                </a:lnTo>
                <a:lnTo>
                  <a:pt x="58" y="6"/>
                </a:lnTo>
                <a:lnTo>
                  <a:pt x="44" y="2"/>
                </a:lnTo>
                <a:lnTo>
                  <a:pt x="30" y="2"/>
                </a:lnTo>
                <a:lnTo>
                  <a:pt x="1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4" name="Freeform 202"/>
          <p:cNvSpPr>
            <a:spLocks/>
          </p:cNvSpPr>
          <p:nvPr/>
        </p:nvSpPr>
        <p:spPr bwMode="ltGray">
          <a:xfrm>
            <a:off x="7033725" y="5148269"/>
            <a:ext cx="27889" cy="2698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10"/>
              </a:cxn>
              <a:cxn ang="0">
                <a:pos x="8" y="14"/>
              </a:cxn>
              <a:cxn ang="0">
                <a:pos x="10" y="8"/>
              </a:cxn>
              <a:cxn ang="0">
                <a:pos x="18" y="2"/>
              </a:cxn>
              <a:cxn ang="0">
                <a:pos x="12" y="0"/>
              </a:cxn>
              <a:cxn ang="0">
                <a:pos x="4" y="2"/>
              </a:cxn>
              <a:cxn ang="0">
                <a:pos x="0" y="6"/>
              </a:cxn>
            </a:cxnLst>
            <a:rect l="0" t="0" r="r" b="b"/>
            <a:pathLst>
              <a:path w="19" h="15">
                <a:moveTo>
                  <a:pt x="0" y="6"/>
                </a:moveTo>
                <a:lnTo>
                  <a:pt x="4" y="10"/>
                </a:lnTo>
                <a:lnTo>
                  <a:pt x="8" y="14"/>
                </a:lnTo>
                <a:lnTo>
                  <a:pt x="10" y="8"/>
                </a:lnTo>
                <a:lnTo>
                  <a:pt x="18" y="2"/>
                </a:lnTo>
                <a:lnTo>
                  <a:pt x="12" y="0"/>
                </a:lnTo>
                <a:lnTo>
                  <a:pt x="4" y="2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5" name="Freeform 203"/>
          <p:cNvSpPr>
            <a:spLocks/>
          </p:cNvSpPr>
          <p:nvPr/>
        </p:nvSpPr>
        <p:spPr bwMode="ltGray">
          <a:xfrm>
            <a:off x="7063164" y="5145094"/>
            <a:ext cx="29438" cy="2698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0" y="14"/>
              </a:cxn>
              <a:cxn ang="0">
                <a:pos x="14" y="8"/>
              </a:cxn>
              <a:cxn ang="0">
                <a:pos x="18" y="4"/>
              </a:cxn>
              <a:cxn ang="0">
                <a:pos x="14" y="0"/>
              </a:cxn>
              <a:cxn ang="0">
                <a:pos x="8" y="2"/>
              </a:cxn>
              <a:cxn ang="0">
                <a:pos x="4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10" y="14"/>
                </a:lnTo>
                <a:lnTo>
                  <a:pt x="14" y="8"/>
                </a:lnTo>
                <a:lnTo>
                  <a:pt x="18" y="4"/>
                </a:lnTo>
                <a:lnTo>
                  <a:pt x="14" y="0"/>
                </a:lnTo>
                <a:lnTo>
                  <a:pt x="8" y="2"/>
                </a:lnTo>
                <a:lnTo>
                  <a:pt x="4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6" name="Freeform 204"/>
          <p:cNvSpPr>
            <a:spLocks/>
          </p:cNvSpPr>
          <p:nvPr/>
        </p:nvSpPr>
        <p:spPr bwMode="ltGray">
          <a:xfrm>
            <a:off x="7095701" y="5130807"/>
            <a:ext cx="65075" cy="3810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2" y="16"/>
              </a:cxn>
              <a:cxn ang="0">
                <a:pos x="18" y="14"/>
              </a:cxn>
              <a:cxn ang="0">
                <a:pos x="24" y="10"/>
              </a:cxn>
              <a:cxn ang="0">
                <a:pos x="28" y="8"/>
              </a:cxn>
              <a:cxn ang="0">
                <a:pos x="34" y="10"/>
              </a:cxn>
              <a:cxn ang="0">
                <a:pos x="42" y="6"/>
              </a:cxn>
              <a:cxn ang="0">
                <a:pos x="40" y="2"/>
              </a:cxn>
              <a:cxn ang="0">
                <a:pos x="32" y="2"/>
              </a:cxn>
              <a:cxn ang="0">
                <a:pos x="20" y="0"/>
              </a:cxn>
              <a:cxn ang="0">
                <a:pos x="16" y="6"/>
              </a:cxn>
              <a:cxn ang="0">
                <a:pos x="22" y="8"/>
              </a:cxn>
              <a:cxn ang="0">
                <a:pos x="18" y="12"/>
              </a:cxn>
              <a:cxn ang="0">
                <a:pos x="10" y="8"/>
              </a:cxn>
              <a:cxn ang="0">
                <a:pos x="2" y="12"/>
              </a:cxn>
              <a:cxn ang="0">
                <a:pos x="0" y="20"/>
              </a:cxn>
            </a:cxnLst>
            <a:rect l="0" t="0" r="r" b="b"/>
            <a:pathLst>
              <a:path w="43" h="21">
                <a:moveTo>
                  <a:pt x="0" y="20"/>
                </a:moveTo>
                <a:lnTo>
                  <a:pt x="12" y="16"/>
                </a:lnTo>
                <a:lnTo>
                  <a:pt x="18" y="14"/>
                </a:lnTo>
                <a:lnTo>
                  <a:pt x="24" y="10"/>
                </a:lnTo>
                <a:lnTo>
                  <a:pt x="28" y="8"/>
                </a:lnTo>
                <a:lnTo>
                  <a:pt x="34" y="10"/>
                </a:lnTo>
                <a:lnTo>
                  <a:pt x="42" y="6"/>
                </a:lnTo>
                <a:lnTo>
                  <a:pt x="40" y="2"/>
                </a:lnTo>
                <a:lnTo>
                  <a:pt x="32" y="2"/>
                </a:lnTo>
                <a:lnTo>
                  <a:pt x="20" y="0"/>
                </a:lnTo>
                <a:lnTo>
                  <a:pt x="16" y="6"/>
                </a:lnTo>
                <a:lnTo>
                  <a:pt x="22" y="8"/>
                </a:lnTo>
                <a:lnTo>
                  <a:pt x="18" y="12"/>
                </a:lnTo>
                <a:lnTo>
                  <a:pt x="10" y="8"/>
                </a:lnTo>
                <a:lnTo>
                  <a:pt x="2" y="12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7" name="Freeform 205"/>
          <p:cNvSpPr>
            <a:spLocks/>
          </p:cNvSpPr>
          <p:nvPr/>
        </p:nvSpPr>
        <p:spPr bwMode="ltGray">
          <a:xfrm>
            <a:off x="7159227" y="5153032"/>
            <a:ext cx="49581" cy="30162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10"/>
              </a:cxn>
              <a:cxn ang="0">
                <a:pos x="12" y="12"/>
              </a:cxn>
              <a:cxn ang="0">
                <a:pos x="22" y="16"/>
              </a:cxn>
              <a:cxn ang="0">
                <a:pos x="28" y="12"/>
              </a:cxn>
              <a:cxn ang="0">
                <a:pos x="30" y="8"/>
              </a:cxn>
              <a:cxn ang="0">
                <a:pos x="24" y="4"/>
              </a:cxn>
              <a:cxn ang="0">
                <a:pos x="20" y="4"/>
              </a:cxn>
              <a:cxn ang="0">
                <a:pos x="18" y="0"/>
              </a:cxn>
              <a:cxn ang="0">
                <a:pos x="12" y="0"/>
              </a:cxn>
              <a:cxn ang="0">
                <a:pos x="8" y="2"/>
              </a:cxn>
              <a:cxn ang="0">
                <a:pos x="2" y="6"/>
              </a:cxn>
              <a:cxn ang="0">
                <a:pos x="0" y="12"/>
              </a:cxn>
            </a:cxnLst>
            <a:rect l="0" t="0" r="r" b="b"/>
            <a:pathLst>
              <a:path w="31" h="17">
                <a:moveTo>
                  <a:pt x="0" y="12"/>
                </a:moveTo>
                <a:lnTo>
                  <a:pt x="6" y="10"/>
                </a:lnTo>
                <a:lnTo>
                  <a:pt x="12" y="12"/>
                </a:lnTo>
                <a:lnTo>
                  <a:pt x="22" y="16"/>
                </a:lnTo>
                <a:lnTo>
                  <a:pt x="28" y="12"/>
                </a:lnTo>
                <a:lnTo>
                  <a:pt x="30" y="8"/>
                </a:lnTo>
                <a:lnTo>
                  <a:pt x="24" y="4"/>
                </a:lnTo>
                <a:lnTo>
                  <a:pt x="20" y="4"/>
                </a:lnTo>
                <a:lnTo>
                  <a:pt x="18" y="0"/>
                </a:lnTo>
                <a:lnTo>
                  <a:pt x="12" y="0"/>
                </a:lnTo>
                <a:lnTo>
                  <a:pt x="8" y="2"/>
                </a:lnTo>
                <a:lnTo>
                  <a:pt x="2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8" name="Freeform 206"/>
          <p:cNvSpPr>
            <a:spLocks/>
          </p:cNvSpPr>
          <p:nvPr/>
        </p:nvSpPr>
        <p:spPr bwMode="ltGray">
          <a:xfrm>
            <a:off x="6781175" y="4962533"/>
            <a:ext cx="44932" cy="539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6" y="12"/>
              </a:cxn>
              <a:cxn ang="0">
                <a:pos x="10" y="22"/>
              </a:cxn>
              <a:cxn ang="0">
                <a:pos x="20" y="28"/>
              </a:cxn>
              <a:cxn ang="0">
                <a:pos x="28" y="26"/>
              </a:cxn>
              <a:cxn ang="0">
                <a:pos x="24" y="22"/>
              </a:cxn>
              <a:cxn ang="0">
                <a:pos x="26" y="16"/>
              </a:cxn>
              <a:cxn ang="0">
                <a:pos x="16" y="14"/>
              </a:cxn>
              <a:cxn ang="0">
                <a:pos x="16" y="8"/>
              </a:cxn>
              <a:cxn ang="0">
                <a:pos x="16" y="2"/>
              </a:cxn>
              <a:cxn ang="0">
                <a:pos x="12" y="0"/>
              </a:cxn>
              <a:cxn ang="0">
                <a:pos x="8" y="6"/>
              </a:cxn>
              <a:cxn ang="0">
                <a:pos x="6" y="2"/>
              </a:cxn>
              <a:cxn ang="0">
                <a:pos x="2" y="8"/>
              </a:cxn>
              <a:cxn ang="0">
                <a:pos x="0" y="14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6" y="12"/>
                </a:lnTo>
                <a:lnTo>
                  <a:pt x="10" y="22"/>
                </a:lnTo>
                <a:lnTo>
                  <a:pt x="20" y="28"/>
                </a:lnTo>
                <a:lnTo>
                  <a:pt x="28" y="26"/>
                </a:lnTo>
                <a:lnTo>
                  <a:pt x="24" y="22"/>
                </a:lnTo>
                <a:lnTo>
                  <a:pt x="26" y="16"/>
                </a:lnTo>
                <a:lnTo>
                  <a:pt x="16" y="14"/>
                </a:lnTo>
                <a:lnTo>
                  <a:pt x="16" y="8"/>
                </a:lnTo>
                <a:lnTo>
                  <a:pt x="16" y="2"/>
                </a:lnTo>
                <a:lnTo>
                  <a:pt x="12" y="0"/>
                </a:lnTo>
                <a:lnTo>
                  <a:pt x="8" y="6"/>
                </a:lnTo>
                <a:lnTo>
                  <a:pt x="6" y="2"/>
                </a:lnTo>
                <a:lnTo>
                  <a:pt x="2" y="8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9" name="Freeform 207"/>
          <p:cNvSpPr>
            <a:spLocks/>
          </p:cNvSpPr>
          <p:nvPr/>
        </p:nvSpPr>
        <p:spPr bwMode="ltGray">
          <a:xfrm>
            <a:off x="6841600" y="4992695"/>
            <a:ext cx="29439" cy="2698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14"/>
              </a:cxn>
              <a:cxn ang="0">
                <a:pos x="18" y="14"/>
              </a:cxn>
              <a:cxn ang="0">
                <a:pos x="16" y="4"/>
              </a:cxn>
              <a:cxn ang="0">
                <a:pos x="10" y="0"/>
              </a:cxn>
              <a:cxn ang="0">
                <a:pos x="4" y="0"/>
              </a:cxn>
              <a:cxn ang="0">
                <a:pos x="0" y="10"/>
              </a:cxn>
            </a:cxnLst>
            <a:rect l="0" t="0" r="r" b="b"/>
            <a:pathLst>
              <a:path w="19" h="15">
                <a:moveTo>
                  <a:pt x="0" y="10"/>
                </a:moveTo>
                <a:lnTo>
                  <a:pt x="8" y="14"/>
                </a:lnTo>
                <a:lnTo>
                  <a:pt x="18" y="14"/>
                </a:lnTo>
                <a:lnTo>
                  <a:pt x="16" y="4"/>
                </a:lnTo>
                <a:lnTo>
                  <a:pt x="10" y="0"/>
                </a:lnTo>
                <a:lnTo>
                  <a:pt x="4" y="0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0" name="Freeform 208"/>
          <p:cNvSpPr>
            <a:spLocks/>
          </p:cNvSpPr>
          <p:nvPr/>
        </p:nvSpPr>
        <p:spPr bwMode="ltGray">
          <a:xfrm>
            <a:off x="6547216" y="4891095"/>
            <a:ext cx="23241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16"/>
              </a:cxn>
              <a:cxn ang="0">
                <a:pos x="14" y="14"/>
              </a:cxn>
              <a:cxn ang="0">
                <a:pos x="14" y="6"/>
              </a:cxn>
              <a:cxn ang="0">
                <a:pos x="6" y="0"/>
              </a:cxn>
              <a:cxn ang="0">
                <a:pos x="0" y="4"/>
              </a:cxn>
            </a:cxnLst>
            <a:rect l="0" t="0" r="r" b="b"/>
            <a:pathLst>
              <a:path w="15" h="17">
                <a:moveTo>
                  <a:pt x="0" y="4"/>
                </a:moveTo>
                <a:lnTo>
                  <a:pt x="10" y="16"/>
                </a:lnTo>
                <a:lnTo>
                  <a:pt x="14" y="14"/>
                </a:lnTo>
                <a:lnTo>
                  <a:pt x="14" y="6"/>
                </a:lnTo>
                <a:lnTo>
                  <a:pt x="6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1" name="Freeform 209"/>
          <p:cNvSpPr>
            <a:spLocks/>
          </p:cNvSpPr>
          <p:nvPr/>
        </p:nvSpPr>
        <p:spPr bwMode="ltGray">
          <a:xfrm>
            <a:off x="6587500" y="4967295"/>
            <a:ext cx="21692" cy="349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16"/>
              </a:cxn>
              <a:cxn ang="0">
                <a:pos x="14" y="18"/>
              </a:cxn>
              <a:cxn ang="0">
                <a:pos x="14" y="14"/>
              </a:cxn>
              <a:cxn ang="0">
                <a:pos x="8" y="4"/>
              </a:cxn>
              <a:cxn ang="0">
                <a:pos x="4" y="2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15" h="19">
                <a:moveTo>
                  <a:pt x="0" y="6"/>
                </a:moveTo>
                <a:lnTo>
                  <a:pt x="6" y="16"/>
                </a:lnTo>
                <a:lnTo>
                  <a:pt x="14" y="18"/>
                </a:lnTo>
                <a:lnTo>
                  <a:pt x="14" y="14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2" name="Freeform 210"/>
          <p:cNvSpPr>
            <a:spLocks/>
          </p:cNvSpPr>
          <p:nvPr/>
        </p:nvSpPr>
        <p:spPr bwMode="ltGray">
          <a:xfrm>
            <a:off x="7176270" y="5094295"/>
            <a:ext cx="91415" cy="46038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6" y="24"/>
              </a:cxn>
              <a:cxn ang="0">
                <a:pos x="8" y="20"/>
              </a:cxn>
              <a:cxn ang="0">
                <a:pos x="22" y="20"/>
              </a:cxn>
              <a:cxn ang="0">
                <a:pos x="26" y="22"/>
              </a:cxn>
              <a:cxn ang="0">
                <a:pos x="32" y="18"/>
              </a:cxn>
              <a:cxn ang="0">
                <a:pos x="38" y="18"/>
              </a:cxn>
              <a:cxn ang="0">
                <a:pos x="58" y="8"/>
              </a:cxn>
              <a:cxn ang="0">
                <a:pos x="58" y="0"/>
              </a:cxn>
              <a:cxn ang="0">
                <a:pos x="54" y="0"/>
              </a:cxn>
              <a:cxn ang="0">
                <a:pos x="52" y="8"/>
              </a:cxn>
              <a:cxn ang="0">
                <a:pos x="36" y="10"/>
              </a:cxn>
              <a:cxn ang="0">
                <a:pos x="30" y="14"/>
              </a:cxn>
              <a:cxn ang="0">
                <a:pos x="24" y="10"/>
              </a:cxn>
              <a:cxn ang="0">
                <a:pos x="18" y="8"/>
              </a:cxn>
              <a:cxn ang="0">
                <a:pos x="8" y="14"/>
              </a:cxn>
              <a:cxn ang="0">
                <a:pos x="0" y="22"/>
              </a:cxn>
            </a:cxnLst>
            <a:rect l="0" t="0" r="r" b="b"/>
            <a:pathLst>
              <a:path w="59" h="25">
                <a:moveTo>
                  <a:pt x="0" y="22"/>
                </a:moveTo>
                <a:lnTo>
                  <a:pt x="6" y="24"/>
                </a:lnTo>
                <a:lnTo>
                  <a:pt x="8" y="20"/>
                </a:lnTo>
                <a:lnTo>
                  <a:pt x="22" y="20"/>
                </a:lnTo>
                <a:lnTo>
                  <a:pt x="26" y="22"/>
                </a:lnTo>
                <a:lnTo>
                  <a:pt x="32" y="18"/>
                </a:lnTo>
                <a:lnTo>
                  <a:pt x="38" y="18"/>
                </a:lnTo>
                <a:lnTo>
                  <a:pt x="58" y="8"/>
                </a:lnTo>
                <a:lnTo>
                  <a:pt x="58" y="0"/>
                </a:lnTo>
                <a:lnTo>
                  <a:pt x="54" y="0"/>
                </a:lnTo>
                <a:lnTo>
                  <a:pt x="52" y="8"/>
                </a:lnTo>
                <a:lnTo>
                  <a:pt x="36" y="10"/>
                </a:lnTo>
                <a:lnTo>
                  <a:pt x="30" y="14"/>
                </a:lnTo>
                <a:lnTo>
                  <a:pt x="24" y="10"/>
                </a:lnTo>
                <a:lnTo>
                  <a:pt x="18" y="8"/>
                </a:lnTo>
                <a:lnTo>
                  <a:pt x="8" y="14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3" name="Freeform 211"/>
          <p:cNvSpPr>
            <a:spLocks/>
          </p:cNvSpPr>
          <p:nvPr/>
        </p:nvSpPr>
        <p:spPr bwMode="ltGray">
          <a:xfrm>
            <a:off x="7281628" y="5054608"/>
            <a:ext cx="113106" cy="11430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6" y="54"/>
              </a:cxn>
              <a:cxn ang="0">
                <a:pos x="2" y="54"/>
              </a:cxn>
              <a:cxn ang="0">
                <a:pos x="4" y="42"/>
              </a:cxn>
              <a:cxn ang="0">
                <a:pos x="22" y="32"/>
              </a:cxn>
              <a:cxn ang="0">
                <a:pos x="28" y="24"/>
              </a:cxn>
              <a:cxn ang="0">
                <a:pos x="28" y="22"/>
              </a:cxn>
              <a:cxn ang="0">
                <a:pos x="52" y="8"/>
              </a:cxn>
              <a:cxn ang="0">
                <a:pos x="60" y="8"/>
              </a:cxn>
              <a:cxn ang="0">
                <a:pos x="68" y="0"/>
              </a:cxn>
              <a:cxn ang="0">
                <a:pos x="72" y="2"/>
              </a:cxn>
              <a:cxn ang="0">
                <a:pos x="64" y="12"/>
              </a:cxn>
              <a:cxn ang="0">
                <a:pos x="60" y="14"/>
              </a:cxn>
              <a:cxn ang="0">
                <a:pos x="54" y="18"/>
              </a:cxn>
              <a:cxn ang="0">
                <a:pos x="40" y="32"/>
              </a:cxn>
              <a:cxn ang="0">
                <a:pos x="36" y="34"/>
              </a:cxn>
              <a:cxn ang="0">
                <a:pos x="34" y="42"/>
              </a:cxn>
              <a:cxn ang="0">
                <a:pos x="28" y="44"/>
              </a:cxn>
              <a:cxn ang="0">
                <a:pos x="26" y="50"/>
              </a:cxn>
              <a:cxn ang="0">
                <a:pos x="18" y="52"/>
              </a:cxn>
              <a:cxn ang="0">
                <a:pos x="14" y="52"/>
              </a:cxn>
              <a:cxn ang="0">
                <a:pos x="6" y="62"/>
              </a:cxn>
              <a:cxn ang="0">
                <a:pos x="0" y="60"/>
              </a:cxn>
            </a:cxnLst>
            <a:rect l="0" t="0" r="r" b="b"/>
            <a:pathLst>
              <a:path w="73" h="63">
                <a:moveTo>
                  <a:pt x="0" y="60"/>
                </a:moveTo>
                <a:lnTo>
                  <a:pt x="6" y="54"/>
                </a:lnTo>
                <a:lnTo>
                  <a:pt x="2" y="54"/>
                </a:lnTo>
                <a:lnTo>
                  <a:pt x="4" y="42"/>
                </a:lnTo>
                <a:lnTo>
                  <a:pt x="22" y="32"/>
                </a:lnTo>
                <a:lnTo>
                  <a:pt x="28" y="24"/>
                </a:lnTo>
                <a:lnTo>
                  <a:pt x="28" y="22"/>
                </a:lnTo>
                <a:lnTo>
                  <a:pt x="52" y="8"/>
                </a:lnTo>
                <a:lnTo>
                  <a:pt x="60" y="8"/>
                </a:lnTo>
                <a:lnTo>
                  <a:pt x="68" y="0"/>
                </a:lnTo>
                <a:lnTo>
                  <a:pt x="72" y="2"/>
                </a:lnTo>
                <a:lnTo>
                  <a:pt x="64" y="12"/>
                </a:lnTo>
                <a:lnTo>
                  <a:pt x="60" y="14"/>
                </a:lnTo>
                <a:lnTo>
                  <a:pt x="54" y="18"/>
                </a:lnTo>
                <a:lnTo>
                  <a:pt x="40" y="32"/>
                </a:lnTo>
                <a:lnTo>
                  <a:pt x="36" y="34"/>
                </a:lnTo>
                <a:lnTo>
                  <a:pt x="34" y="42"/>
                </a:lnTo>
                <a:lnTo>
                  <a:pt x="28" y="44"/>
                </a:lnTo>
                <a:lnTo>
                  <a:pt x="26" y="50"/>
                </a:lnTo>
                <a:lnTo>
                  <a:pt x="18" y="52"/>
                </a:lnTo>
                <a:lnTo>
                  <a:pt x="14" y="52"/>
                </a:lnTo>
                <a:lnTo>
                  <a:pt x="6" y="62"/>
                </a:lnTo>
                <a:lnTo>
                  <a:pt x="0" y="6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4" name="Freeform 212"/>
          <p:cNvSpPr>
            <a:spLocks/>
          </p:cNvSpPr>
          <p:nvPr/>
        </p:nvSpPr>
        <p:spPr bwMode="ltGray">
          <a:xfrm>
            <a:off x="7377691" y="4862521"/>
            <a:ext cx="37185" cy="3016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8" y="16"/>
              </a:cxn>
              <a:cxn ang="0">
                <a:pos x="22" y="8"/>
              </a:cxn>
              <a:cxn ang="0">
                <a:pos x="24" y="0"/>
              </a:cxn>
              <a:cxn ang="0">
                <a:pos x="10" y="0"/>
              </a:cxn>
              <a:cxn ang="0">
                <a:pos x="2" y="6"/>
              </a:cxn>
              <a:cxn ang="0">
                <a:pos x="0" y="14"/>
              </a:cxn>
            </a:cxnLst>
            <a:rect l="0" t="0" r="r" b="b"/>
            <a:pathLst>
              <a:path w="25" h="17">
                <a:moveTo>
                  <a:pt x="0" y="14"/>
                </a:moveTo>
                <a:lnTo>
                  <a:pt x="8" y="16"/>
                </a:lnTo>
                <a:lnTo>
                  <a:pt x="22" y="8"/>
                </a:lnTo>
                <a:lnTo>
                  <a:pt x="24" y="0"/>
                </a:lnTo>
                <a:lnTo>
                  <a:pt x="10" y="0"/>
                </a:lnTo>
                <a:lnTo>
                  <a:pt x="2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" name="Freeform 213"/>
          <p:cNvSpPr>
            <a:spLocks/>
          </p:cNvSpPr>
          <p:nvPr/>
        </p:nvSpPr>
        <p:spPr bwMode="ltGray">
          <a:xfrm>
            <a:off x="7166973" y="4699009"/>
            <a:ext cx="201421" cy="328611"/>
          </a:xfrm>
          <a:custGeom>
            <a:avLst/>
            <a:gdLst/>
            <a:ahLst/>
            <a:cxnLst>
              <a:cxn ang="0">
                <a:pos x="116" y="10"/>
              </a:cxn>
              <a:cxn ang="0">
                <a:pos x="110" y="18"/>
              </a:cxn>
              <a:cxn ang="0">
                <a:pos x="86" y="30"/>
              </a:cxn>
              <a:cxn ang="0">
                <a:pos x="64" y="32"/>
              </a:cxn>
              <a:cxn ang="0">
                <a:pos x="50" y="30"/>
              </a:cxn>
              <a:cxn ang="0">
                <a:pos x="42" y="42"/>
              </a:cxn>
              <a:cxn ang="0">
                <a:pos x="30" y="46"/>
              </a:cxn>
              <a:cxn ang="0">
                <a:pos x="22" y="66"/>
              </a:cxn>
              <a:cxn ang="0">
                <a:pos x="18" y="84"/>
              </a:cxn>
              <a:cxn ang="0">
                <a:pos x="12" y="108"/>
              </a:cxn>
              <a:cxn ang="0">
                <a:pos x="0" y="124"/>
              </a:cxn>
              <a:cxn ang="0">
                <a:pos x="4" y="142"/>
              </a:cxn>
              <a:cxn ang="0">
                <a:pos x="12" y="144"/>
              </a:cxn>
              <a:cxn ang="0">
                <a:pos x="8" y="168"/>
              </a:cxn>
              <a:cxn ang="0">
                <a:pos x="12" y="180"/>
              </a:cxn>
              <a:cxn ang="0">
                <a:pos x="32" y="176"/>
              </a:cxn>
              <a:cxn ang="0">
                <a:pos x="28" y="162"/>
              </a:cxn>
              <a:cxn ang="0">
                <a:pos x="32" y="150"/>
              </a:cxn>
              <a:cxn ang="0">
                <a:pos x="34" y="130"/>
              </a:cxn>
              <a:cxn ang="0">
                <a:pos x="36" y="118"/>
              </a:cxn>
              <a:cxn ang="0">
                <a:pos x="48" y="114"/>
              </a:cxn>
              <a:cxn ang="0">
                <a:pos x="40" y="128"/>
              </a:cxn>
              <a:cxn ang="0">
                <a:pos x="50" y="142"/>
              </a:cxn>
              <a:cxn ang="0">
                <a:pos x="50" y="152"/>
              </a:cxn>
              <a:cxn ang="0">
                <a:pos x="58" y="148"/>
              </a:cxn>
              <a:cxn ang="0">
                <a:pos x="76" y="142"/>
              </a:cxn>
              <a:cxn ang="0">
                <a:pos x="72" y="134"/>
              </a:cxn>
              <a:cxn ang="0">
                <a:pos x="68" y="128"/>
              </a:cxn>
              <a:cxn ang="0">
                <a:pos x="64" y="102"/>
              </a:cxn>
              <a:cxn ang="0">
                <a:pos x="64" y="90"/>
              </a:cxn>
              <a:cxn ang="0">
                <a:pos x="76" y="70"/>
              </a:cxn>
              <a:cxn ang="0">
                <a:pos x="92" y="66"/>
              </a:cxn>
              <a:cxn ang="0">
                <a:pos x="80" y="60"/>
              </a:cxn>
              <a:cxn ang="0">
                <a:pos x="66" y="68"/>
              </a:cxn>
              <a:cxn ang="0">
                <a:pos x="54" y="72"/>
              </a:cxn>
              <a:cxn ang="0">
                <a:pos x="44" y="82"/>
              </a:cxn>
              <a:cxn ang="0">
                <a:pos x="34" y="74"/>
              </a:cxn>
              <a:cxn ang="0">
                <a:pos x="38" y="54"/>
              </a:cxn>
              <a:cxn ang="0">
                <a:pos x="52" y="48"/>
              </a:cxn>
              <a:cxn ang="0">
                <a:pos x="66" y="44"/>
              </a:cxn>
              <a:cxn ang="0">
                <a:pos x="88" y="36"/>
              </a:cxn>
              <a:cxn ang="0">
                <a:pos x="106" y="32"/>
              </a:cxn>
              <a:cxn ang="0">
                <a:pos x="120" y="18"/>
              </a:cxn>
              <a:cxn ang="0">
                <a:pos x="130" y="0"/>
              </a:cxn>
            </a:cxnLst>
            <a:rect l="0" t="0" r="r" b="b"/>
            <a:pathLst>
              <a:path w="131" h="181">
                <a:moveTo>
                  <a:pt x="124" y="0"/>
                </a:moveTo>
                <a:lnTo>
                  <a:pt x="116" y="10"/>
                </a:lnTo>
                <a:lnTo>
                  <a:pt x="112" y="14"/>
                </a:lnTo>
                <a:lnTo>
                  <a:pt x="110" y="18"/>
                </a:lnTo>
                <a:lnTo>
                  <a:pt x="100" y="26"/>
                </a:lnTo>
                <a:lnTo>
                  <a:pt x="86" y="30"/>
                </a:lnTo>
                <a:lnTo>
                  <a:pt x="68" y="28"/>
                </a:lnTo>
                <a:lnTo>
                  <a:pt x="64" y="32"/>
                </a:lnTo>
                <a:lnTo>
                  <a:pt x="60" y="32"/>
                </a:lnTo>
                <a:lnTo>
                  <a:pt x="50" y="30"/>
                </a:lnTo>
                <a:lnTo>
                  <a:pt x="44" y="34"/>
                </a:lnTo>
                <a:lnTo>
                  <a:pt x="42" y="42"/>
                </a:lnTo>
                <a:lnTo>
                  <a:pt x="38" y="46"/>
                </a:lnTo>
                <a:lnTo>
                  <a:pt x="30" y="46"/>
                </a:lnTo>
                <a:lnTo>
                  <a:pt x="26" y="56"/>
                </a:lnTo>
                <a:lnTo>
                  <a:pt x="22" y="66"/>
                </a:lnTo>
                <a:lnTo>
                  <a:pt x="24" y="82"/>
                </a:lnTo>
                <a:lnTo>
                  <a:pt x="18" y="84"/>
                </a:lnTo>
                <a:lnTo>
                  <a:pt x="14" y="100"/>
                </a:lnTo>
                <a:lnTo>
                  <a:pt x="12" y="108"/>
                </a:lnTo>
                <a:lnTo>
                  <a:pt x="6" y="120"/>
                </a:lnTo>
                <a:lnTo>
                  <a:pt x="0" y="124"/>
                </a:lnTo>
                <a:lnTo>
                  <a:pt x="2" y="134"/>
                </a:lnTo>
                <a:lnTo>
                  <a:pt x="4" y="142"/>
                </a:lnTo>
                <a:lnTo>
                  <a:pt x="12" y="140"/>
                </a:lnTo>
                <a:lnTo>
                  <a:pt x="12" y="144"/>
                </a:lnTo>
                <a:lnTo>
                  <a:pt x="16" y="150"/>
                </a:lnTo>
                <a:lnTo>
                  <a:pt x="8" y="168"/>
                </a:lnTo>
                <a:lnTo>
                  <a:pt x="8" y="178"/>
                </a:lnTo>
                <a:lnTo>
                  <a:pt x="12" y="180"/>
                </a:lnTo>
                <a:lnTo>
                  <a:pt x="20" y="176"/>
                </a:lnTo>
                <a:lnTo>
                  <a:pt x="32" y="176"/>
                </a:lnTo>
                <a:lnTo>
                  <a:pt x="26" y="168"/>
                </a:lnTo>
                <a:lnTo>
                  <a:pt x="28" y="162"/>
                </a:lnTo>
                <a:lnTo>
                  <a:pt x="34" y="158"/>
                </a:lnTo>
                <a:lnTo>
                  <a:pt x="32" y="150"/>
                </a:lnTo>
                <a:lnTo>
                  <a:pt x="34" y="142"/>
                </a:lnTo>
                <a:lnTo>
                  <a:pt x="34" y="130"/>
                </a:lnTo>
                <a:lnTo>
                  <a:pt x="32" y="120"/>
                </a:lnTo>
                <a:lnTo>
                  <a:pt x="36" y="118"/>
                </a:lnTo>
                <a:lnTo>
                  <a:pt x="38" y="114"/>
                </a:lnTo>
                <a:lnTo>
                  <a:pt x="48" y="114"/>
                </a:lnTo>
                <a:lnTo>
                  <a:pt x="42" y="120"/>
                </a:lnTo>
                <a:lnTo>
                  <a:pt x="40" y="128"/>
                </a:lnTo>
                <a:lnTo>
                  <a:pt x="46" y="136"/>
                </a:lnTo>
                <a:lnTo>
                  <a:pt x="50" y="142"/>
                </a:lnTo>
                <a:lnTo>
                  <a:pt x="48" y="146"/>
                </a:lnTo>
                <a:lnTo>
                  <a:pt x="50" y="152"/>
                </a:lnTo>
                <a:lnTo>
                  <a:pt x="62" y="152"/>
                </a:lnTo>
                <a:lnTo>
                  <a:pt x="58" y="148"/>
                </a:lnTo>
                <a:lnTo>
                  <a:pt x="66" y="142"/>
                </a:lnTo>
                <a:lnTo>
                  <a:pt x="76" y="142"/>
                </a:lnTo>
                <a:lnTo>
                  <a:pt x="74" y="134"/>
                </a:lnTo>
                <a:lnTo>
                  <a:pt x="72" y="134"/>
                </a:lnTo>
                <a:lnTo>
                  <a:pt x="70" y="130"/>
                </a:lnTo>
                <a:lnTo>
                  <a:pt x="68" y="128"/>
                </a:lnTo>
                <a:lnTo>
                  <a:pt x="70" y="116"/>
                </a:lnTo>
                <a:lnTo>
                  <a:pt x="64" y="102"/>
                </a:lnTo>
                <a:lnTo>
                  <a:pt x="58" y="96"/>
                </a:lnTo>
                <a:lnTo>
                  <a:pt x="64" y="90"/>
                </a:lnTo>
                <a:lnTo>
                  <a:pt x="72" y="84"/>
                </a:lnTo>
                <a:lnTo>
                  <a:pt x="76" y="70"/>
                </a:lnTo>
                <a:lnTo>
                  <a:pt x="84" y="64"/>
                </a:lnTo>
                <a:lnTo>
                  <a:pt x="92" y="66"/>
                </a:lnTo>
                <a:lnTo>
                  <a:pt x="90" y="58"/>
                </a:lnTo>
                <a:lnTo>
                  <a:pt x="80" y="60"/>
                </a:lnTo>
                <a:lnTo>
                  <a:pt x="76" y="64"/>
                </a:lnTo>
                <a:lnTo>
                  <a:pt x="66" y="68"/>
                </a:lnTo>
                <a:lnTo>
                  <a:pt x="62" y="72"/>
                </a:lnTo>
                <a:lnTo>
                  <a:pt x="54" y="72"/>
                </a:lnTo>
                <a:lnTo>
                  <a:pt x="46" y="80"/>
                </a:lnTo>
                <a:lnTo>
                  <a:pt x="44" y="82"/>
                </a:lnTo>
                <a:lnTo>
                  <a:pt x="38" y="78"/>
                </a:lnTo>
                <a:lnTo>
                  <a:pt x="34" y="74"/>
                </a:lnTo>
                <a:lnTo>
                  <a:pt x="36" y="66"/>
                </a:lnTo>
                <a:lnTo>
                  <a:pt x="38" y="54"/>
                </a:lnTo>
                <a:lnTo>
                  <a:pt x="46" y="48"/>
                </a:lnTo>
                <a:lnTo>
                  <a:pt x="52" y="48"/>
                </a:lnTo>
                <a:lnTo>
                  <a:pt x="60" y="42"/>
                </a:lnTo>
                <a:lnTo>
                  <a:pt x="66" y="44"/>
                </a:lnTo>
                <a:lnTo>
                  <a:pt x="78" y="36"/>
                </a:lnTo>
                <a:lnTo>
                  <a:pt x="88" y="36"/>
                </a:lnTo>
                <a:lnTo>
                  <a:pt x="102" y="38"/>
                </a:lnTo>
                <a:lnTo>
                  <a:pt x="106" y="32"/>
                </a:lnTo>
                <a:lnTo>
                  <a:pt x="112" y="32"/>
                </a:lnTo>
                <a:lnTo>
                  <a:pt x="120" y="18"/>
                </a:lnTo>
                <a:lnTo>
                  <a:pt x="124" y="10"/>
                </a:lnTo>
                <a:lnTo>
                  <a:pt x="130" y="0"/>
                </a:lnTo>
                <a:lnTo>
                  <a:pt x="1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6" name="Freeform 214"/>
          <p:cNvSpPr>
            <a:spLocks/>
          </p:cNvSpPr>
          <p:nvPr/>
        </p:nvSpPr>
        <p:spPr bwMode="ltGray">
          <a:xfrm>
            <a:off x="7503192" y="4959358"/>
            <a:ext cx="29438" cy="49212"/>
          </a:xfrm>
          <a:custGeom>
            <a:avLst/>
            <a:gdLst/>
            <a:ahLst/>
            <a:cxnLst>
              <a:cxn ang="0">
                <a:pos x="4" y="10"/>
              </a:cxn>
              <a:cxn ang="0">
                <a:pos x="12" y="2"/>
              </a:cxn>
              <a:cxn ang="0">
                <a:pos x="18" y="0"/>
              </a:cxn>
              <a:cxn ang="0">
                <a:pos x="14" y="8"/>
              </a:cxn>
              <a:cxn ang="0">
                <a:pos x="8" y="20"/>
              </a:cxn>
              <a:cxn ang="0">
                <a:pos x="0" y="26"/>
              </a:cxn>
              <a:cxn ang="0">
                <a:pos x="4" y="10"/>
              </a:cxn>
            </a:cxnLst>
            <a:rect l="0" t="0" r="r" b="b"/>
            <a:pathLst>
              <a:path w="19" h="27">
                <a:moveTo>
                  <a:pt x="4" y="10"/>
                </a:moveTo>
                <a:lnTo>
                  <a:pt x="12" y="2"/>
                </a:lnTo>
                <a:lnTo>
                  <a:pt x="18" y="0"/>
                </a:lnTo>
                <a:lnTo>
                  <a:pt x="14" y="8"/>
                </a:lnTo>
                <a:lnTo>
                  <a:pt x="8" y="20"/>
                </a:lnTo>
                <a:lnTo>
                  <a:pt x="0" y="26"/>
                </a:lnTo>
                <a:lnTo>
                  <a:pt x="4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7" name="Freeform 215"/>
          <p:cNvSpPr>
            <a:spLocks/>
          </p:cNvSpPr>
          <p:nvPr/>
        </p:nvSpPr>
        <p:spPr bwMode="ltGray">
          <a:xfrm>
            <a:off x="7425722" y="4648209"/>
            <a:ext cx="44932" cy="107950"/>
          </a:xfrm>
          <a:custGeom>
            <a:avLst/>
            <a:gdLst/>
            <a:ahLst/>
            <a:cxnLst>
              <a:cxn ang="0">
                <a:pos x="12" y="34"/>
              </a:cxn>
              <a:cxn ang="0">
                <a:pos x="28" y="36"/>
              </a:cxn>
              <a:cxn ang="0">
                <a:pos x="18" y="28"/>
              </a:cxn>
              <a:cxn ang="0">
                <a:pos x="20" y="20"/>
              </a:cxn>
              <a:cxn ang="0">
                <a:pos x="28" y="12"/>
              </a:cxn>
              <a:cxn ang="0">
                <a:pos x="20" y="12"/>
              </a:cxn>
              <a:cxn ang="0">
                <a:pos x="12" y="24"/>
              </a:cxn>
              <a:cxn ang="0">
                <a:pos x="8" y="22"/>
              </a:cxn>
              <a:cxn ang="0">
                <a:pos x="12" y="14"/>
              </a:cxn>
              <a:cxn ang="0">
                <a:pos x="6" y="6"/>
              </a:cxn>
              <a:cxn ang="0">
                <a:pos x="8" y="0"/>
              </a:cxn>
              <a:cxn ang="0">
                <a:pos x="0" y="20"/>
              </a:cxn>
              <a:cxn ang="0">
                <a:pos x="6" y="30"/>
              </a:cxn>
              <a:cxn ang="0">
                <a:pos x="6" y="38"/>
              </a:cxn>
              <a:cxn ang="0">
                <a:pos x="6" y="50"/>
              </a:cxn>
              <a:cxn ang="0">
                <a:pos x="20" y="58"/>
              </a:cxn>
              <a:cxn ang="0">
                <a:pos x="12" y="46"/>
              </a:cxn>
              <a:cxn ang="0">
                <a:pos x="12" y="34"/>
              </a:cxn>
            </a:cxnLst>
            <a:rect l="0" t="0" r="r" b="b"/>
            <a:pathLst>
              <a:path w="29" h="59">
                <a:moveTo>
                  <a:pt x="12" y="34"/>
                </a:moveTo>
                <a:lnTo>
                  <a:pt x="28" y="36"/>
                </a:lnTo>
                <a:lnTo>
                  <a:pt x="18" y="28"/>
                </a:lnTo>
                <a:lnTo>
                  <a:pt x="20" y="20"/>
                </a:lnTo>
                <a:lnTo>
                  <a:pt x="28" y="12"/>
                </a:lnTo>
                <a:lnTo>
                  <a:pt x="20" y="12"/>
                </a:lnTo>
                <a:lnTo>
                  <a:pt x="12" y="24"/>
                </a:lnTo>
                <a:lnTo>
                  <a:pt x="8" y="22"/>
                </a:lnTo>
                <a:lnTo>
                  <a:pt x="12" y="14"/>
                </a:lnTo>
                <a:lnTo>
                  <a:pt x="6" y="6"/>
                </a:lnTo>
                <a:lnTo>
                  <a:pt x="8" y="0"/>
                </a:lnTo>
                <a:lnTo>
                  <a:pt x="0" y="20"/>
                </a:lnTo>
                <a:lnTo>
                  <a:pt x="6" y="30"/>
                </a:lnTo>
                <a:lnTo>
                  <a:pt x="6" y="38"/>
                </a:lnTo>
                <a:lnTo>
                  <a:pt x="6" y="50"/>
                </a:lnTo>
                <a:lnTo>
                  <a:pt x="20" y="58"/>
                </a:lnTo>
                <a:lnTo>
                  <a:pt x="12" y="46"/>
                </a:lnTo>
                <a:lnTo>
                  <a:pt x="12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8" name="Freeform 216"/>
          <p:cNvSpPr>
            <a:spLocks/>
          </p:cNvSpPr>
          <p:nvPr/>
        </p:nvSpPr>
        <p:spPr bwMode="ltGray">
          <a:xfrm>
            <a:off x="7448963" y="4622810"/>
            <a:ext cx="18593" cy="381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10"/>
              </a:cxn>
              <a:cxn ang="0">
                <a:pos x="2" y="20"/>
              </a:cxn>
              <a:cxn ang="0">
                <a:pos x="12" y="12"/>
              </a:cxn>
              <a:cxn ang="0">
                <a:pos x="4" y="0"/>
              </a:cxn>
            </a:cxnLst>
            <a:rect l="0" t="0" r="r" b="b"/>
            <a:pathLst>
              <a:path w="13" h="21">
                <a:moveTo>
                  <a:pt x="4" y="0"/>
                </a:moveTo>
                <a:lnTo>
                  <a:pt x="0" y="10"/>
                </a:lnTo>
                <a:lnTo>
                  <a:pt x="2" y="20"/>
                </a:lnTo>
                <a:lnTo>
                  <a:pt x="12" y="1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9" name="Freeform 217"/>
          <p:cNvSpPr>
            <a:spLocks/>
          </p:cNvSpPr>
          <p:nvPr/>
        </p:nvSpPr>
        <p:spPr bwMode="ltGray">
          <a:xfrm>
            <a:off x="6888082" y="4675196"/>
            <a:ext cx="297484" cy="333374"/>
          </a:xfrm>
          <a:custGeom>
            <a:avLst/>
            <a:gdLst/>
            <a:ahLst/>
            <a:cxnLst>
              <a:cxn ang="0">
                <a:pos x="172" y="12"/>
              </a:cxn>
              <a:cxn ang="0">
                <a:pos x="162" y="18"/>
              </a:cxn>
              <a:cxn ang="0">
                <a:pos x="164" y="22"/>
              </a:cxn>
              <a:cxn ang="0">
                <a:pos x="174" y="46"/>
              </a:cxn>
              <a:cxn ang="0">
                <a:pos x="190" y="62"/>
              </a:cxn>
              <a:cxn ang="0">
                <a:pos x="174" y="66"/>
              </a:cxn>
              <a:cxn ang="0">
                <a:pos x="170" y="70"/>
              </a:cxn>
              <a:cxn ang="0">
                <a:pos x="162" y="82"/>
              </a:cxn>
              <a:cxn ang="0">
                <a:pos x="160" y="106"/>
              </a:cxn>
              <a:cxn ang="0">
                <a:pos x="154" y="116"/>
              </a:cxn>
              <a:cxn ang="0">
                <a:pos x="142" y="120"/>
              </a:cxn>
              <a:cxn ang="0">
                <a:pos x="138" y="134"/>
              </a:cxn>
              <a:cxn ang="0">
                <a:pos x="146" y="140"/>
              </a:cxn>
              <a:cxn ang="0">
                <a:pos x="138" y="152"/>
              </a:cxn>
              <a:cxn ang="0">
                <a:pos x="132" y="162"/>
              </a:cxn>
              <a:cxn ang="0">
                <a:pos x="110" y="182"/>
              </a:cxn>
              <a:cxn ang="0">
                <a:pos x="100" y="184"/>
              </a:cxn>
              <a:cxn ang="0">
                <a:pos x="96" y="168"/>
              </a:cxn>
              <a:cxn ang="0">
                <a:pos x="78" y="176"/>
              </a:cxn>
              <a:cxn ang="0">
                <a:pos x="66" y="178"/>
              </a:cxn>
              <a:cxn ang="0">
                <a:pos x="52" y="180"/>
              </a:cxn>
              <a:cxn ang="0">
                <a:pos x="54" y="166"/>
              </a:cxn>
              <a:cxn ang="0">
                <a:pos x="44" y="174"/>
              </a:cxn>
              <a:cxn ang="0">
                <a:pos x="28" y="172"/>
              </a:cxn>
              <a:cxn ang="0">
                <a:pos x="22" y="150"/>
              </a:cxn>
              <a:cxn ang="0">
                <a:pos x="22" y="140"/>
              </a:cxn>
              <a:cxn ang="0">
                <a:pos x="14" y="144"/>
              </a:cxn>
              <a:cxn ang="0">
                <a:pos x="2" y="112"/>
              </a:cxn>
              <a:cxn ang="0">
                <a:pos x="8" y="92"/>
              </a:cxn>
              <a:cxn ang="0">
                <a:pos x="10" y="82"/>
              </a:cxn>
              <a:cxn ang="0">
                <a:pos x="18" y="84"/>
              </a:cxn>
              <a:cxn ang="0">
                <a:pos x="36" y="98"/>
              </a:cxn>
              <a:cxn ang="0">
                <a:pos x="50" y="94"/>
              </a:cxn>
              <a:cxn ang="0">
                <a:pos x="70" y="88"/>
              </a:cxn>
              <a:cxn ang="0">
                <a:pos x="86" y="68"/>
              </a:cxn>
              <a:cxn ang="0">
                <a:pos x="92" y="70"/>
              </a:cxn>
              <a:cxn ang="0">
                <a:pos x="104" y="64"/>
              </a:cxn>
              <a:cxn ang="0">
                <a:pos x="116" y="50"/>
              </a:cxn>
              <a:cxn ang="0">
                <a:pos x="128" y="34"/>
              </a:cxn>
              <a:cxn ang="0">
                <a:pos x="130" y="20"/>
              </a:cxn>
              <a:cxn ang="0">
                <a:pos x="132" y="12"/>
              </a:cxn>
              <a:cxn ang="0">
                <a:pos x="164" y="0"/>
              </a:cxn>
            </a:cxnLst>
            <a:rect l="0" t="0" r="r" b="b"/>
            <a:pathLst>
              <a:path w="191" h="185">
                <a:moveTo>
                  <a:pt x="164" y="0"/>
                </a:moveTo>
                <a:lnTo>
                  <a:pt x="172" y="12"/>
                </a:lnTo>
                <a:lnTo>
                  <a:pt x="154" y="14"/>
                </a:lnTo>
                <a:lnTo>
                  <a:pt x="162" y="18"/>
                </a:lnTo>
                <a:lnTo>
                  <a:pt x="156" y="22"/>
                </a:lnTo>
                <a:lnTo>
                  <a:pt x="164" y="22"/>
                </a:lnTo>
                <a:lnTo>
                  <a:pt x="178" y="40"/>
                </a:lnTo>
                <a:lnTo>
                  <a:pt x="174" y="46"/>
                </a:lnTo>
                <a:lnTo>
                  <a:pt x="186" y="58"/>
                </a:lnTo>
                <a:lnTo>
                  <a:pt x="190" y="62"/>
                </a:lnTo>
                <a:lnTo>
                  <a:pt x="186" y="66"/>
                </a:lnTo>
                <a:lnTo>
                  <a:pt x="174" y="66"/>
                </a:lnTo>
                <a:lnTo>
                  <a:pt x="176" y="68"/>
                </a:lnTo>
                <a:lnTo>
                  <a:pt x="170" y="70"/>
                </a:lnTo>
                <a:lnTo>
                  <a:pt x="166" y="72"/>
                </a:lnTo>
                <a:lnTo>
                  <a:pt x="162" y="82"/>
                </a:lnTo>
                <a:lnTo>
                  <a:pt x="160" y="100"/>
                </a:lnTo>
                <a:lnTo>
                  <a:pt x="160" y="106"/>
                </a:lnTo>
                <a:lnTo>
                  <a:pt x="154" y="108"/>
                </a:lnTo>
                <a:lnTo>
                  <a:pt x="154" y="116"/>
                </a:lnTo>
                <a:lnTo>
                  <a:pt x="146" y="116"/>
                </a:lnTo>
                <a:lnTo>
                  <a:pt x="142" y="120"/>
                </a:lnTo>
                <a:lnTo>
                  <a:pt x="138" y="126"/>
                </a:lnTo>
                <a:lnTo>
                  <a:pt x="138" y="134"/>
                </a:lnTo>
                <a:lnTo>
                  <a:pt x="142" y="138"/>
                </a:lnTo>
                <a:lnTo>
                  <a:pt x="146" y="140"/>
                </a:lnTo>
                <a:lnTo>
                  <a:pt x="140" y="144"/>
                </a:lnTo>
                <a:lnTo>
                  <a:pt x="138" y="152"/>
                </a:lnTo>
                <a:lnTo>
                  <a:pt x="134" y="154"/>
                </a:lnTo>
                <a:lnTo>
                  <a:pt x="132" y="162"/>
                </a:lnTo>
                <a:lnTo>
                  <a:pt x="120" y="174"/>
                </a:lnTo>
                <a:lnTo>
                  <a:pt x="110" y="182"/>
                </a:lnTo>
                <a:lnTo>
                  <a:pt x="106" y="184"/>
                </a:lnTo>
                <a:lnTo>
                  <a:pt x="100" y="184"/>
                </a:lnTo>
                <a:lnTo>
                  <a:pt x="100" y="172"/>
                </a:lnTo>
                <a:lnTo>
                  <a:pt x="96" y="168"/>
                </a:lnTo>
                <a:lnTo>
                  <a:pt x="90" y="174"/>
                </a:lnTo>
                <a:lnTo>
                  <a:pt x="78" y="176"/>
                </a:lnTo>
                <a:lnTo>
                  <a:pt x="74" y="172"/>
                </a:lnTo>
                <a:lnTo>
                  <a:pt x="66" y="178"/>
                </a:lnTo>
                <a:lnTo>
                  <a:pt x="60" y="176"/>
                </a:lnTo>
                <a:lnTo>
                  <a:pt x="52" y="180"/>
                </a:lnTo>
                <a:lnTo>
                  <a:pt x="54" y="174"/>
                </a:lnTo>
                <a:lnTo>
                  <a:pt x="54" y="166"/>
                </a:lnTo>
                <a:lnTo>
                  <a:pt x="50" y="168"/>
                </a:lnTo>
                <a:lnTo>
                  <a:pt x="44" y="174"/>
                </a:lnTo>
                <a:lnTo>
                  <a:pt x="32" y="172"/>
                </a:lnTo>
                <a:lnTo>
                  <a:pt x="28" y="172"/>
                </a:lnTo>
                <a:lnTo>
                  <a:pt x="22" y="158"/>
                </a:lnTo>
                <a:lnTo>
                  <a:pt x="22" y="150"/>
                </a:lnTo>
                <a:lnTo>
                  <a:pt x="26" y="148"/>
                </a:lnTo>
                <a:lnTo>
                  <a:pt x="22" y="140"/>
                </a:lnTo>
                <a:lnTo>
                  <a:pt x="18" y="140"/>
                </a:lnTo>
                <a:lnTo>
                  <a:pt x="14" y="144"/>
                </a:lnTo>
                <a:lnTo>
                  <a:pt x="10" y="124"/>
                </a:lnTo>
                <a:lnTo>
                  <a:pt x="2" y="112"/>
                </a:lnTo>
                <a:lnTo>
                  <a:pt x="0" y="104"/>
                </a:lnTo>
                <a:lnTo>
                  <a:pt x="8" y="92"/>
                </a:lnTo>
                <a:lnTo>
                  <a:pt x="10" y="88"/>
                </a:lnTo>
                <a:lnTo>
                  <a:pt x="10" y="82"/>
                </a:lnTo>
                <a:lnTo>
                  <a:pt x="18" y="78"/>
                </a:lnTo>
                <a:lnTo>
                  <a:pt x="18" y="84"/>
                </a:lnTo>
                <a:lnTo>
                  <a:pt x="32" y="94"/>
                </a:lnTo>
                <a:lnTo>
                  <a:pt x="36" y="98"/>
                </a:lnTo>
                <a:lnTo>
                  <a:pt x="42" y="98"/>
                </a:lnTo>
                <a:lnTo>
                  <a:pt x="50" y="94"/>
                </a:lnTo>
                <a:lnTo>
                  <a:pt x="66" y="92"/>
                </a:lnTo>
                <a:lnTo>
                  <a:pt x="70" y="88"/>
                </a:lnTo>
                <a:lnTo>
                  <a:pt x="74" y="76"/>
                </a:lnTo>
                <a:lnTo>
                  <a:pt x="86" y="68"/>
                </a:lnTo>
                <a:lnTo>
                  <a:pt x="88" y="74"/>
                </a:lnTo>
                <a:lnTo>
                  <a:pt x="92" y="70"/>
                </a:lnTo>
                <a:lnTo>
                  <a:pt x="100" y="70"/>
                </a:lnTo>
                <a:lnTo>
                  <a:pt x="104" y="64"/>
                </a:lnTo>
                <a:lnTo>
                  <a:pt x="114" y="60"/>
                </a:lnTo>
                <a:lnTo>
                  <a:pt x="116" y="50"/>
                </a:lnTo>
                <a:lnTo>
                  <a:pt x="122" y="40"/>
                </a:lnTo>
                <a:lnTo>
                  <a:pt x="128" y="34"/>
                </a:lnTo>
                <a:lnTo>
                  <a:pt x="126" y="26"/>
                </a:lnTo>
                <a:lnTo>
                  <a:pt x="130" y="20"/>
                </a:lnTo>
                <a:lnTo>
                  <a:pt x="132" y="16"/>
                </a:lnTo>
                <a:lnTo>
                  <a:pt x="132" y="12"/>
                </a:lnTo>
                <a:lnTo>
                  <a:pt x="142" y="6"/>
                </a:lnTo>
                <a:lnTo>
                  <a:pt x="16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0" name="Freeform 218"/>
          <p:cNvSpPr>
            <a:spLocks/>
          </p:cNvSpPr>
          <p:nvPr/>
        </p:nvSpPr>
        <p:spPr bwMode="ltGray">
          <a:xfrm>
            <a:off x="6990342" y="4065599"/>
            <a:ext cx="26340" cy="3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4"/>
              </a:cxn>
              <a:cxn ang="0">
                <a:pos x="8" y="22"/>
              </a:cxn>
              <a:cxn ang="0">
                <a:pos x="16" y="16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17" h="23">
                <a:moveTo>
                  <a:pt x="0" y="0"/>
                </a:moveTo>
                <a:lnTo>
                  <a:pt x="2" y="14"/>
                </a:lnTo>
                <a:lnTo>
                  <a:pt x="8" y="22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1" name="Freeform 219"/>
          <p:cNvSpPr>
            <a:spLocks/>
          </p:cNvSpPr>
          <p:nvPr/>
        </p:nvSpPr>
        <p:spPr bwMode="ltGray">
          <a:xfrm>
            <a:off x="6964003" y="4089412"/>
            <a:ext cx="15494" cy="23812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12"/>
              </a:cxn>
              <a:cxn ang="0">
                <a:pos x="10" y="12"/>
              </a:cxn>
              <a:cxn ang="0">
                <a:pos x="10" y="0"/>
              </a:cxn>
              <a:cxn ang="0">
                <a:pos x="2" y="2"/>
              </a:cxn>
            </a:cxnLst>
            <a:rect l="0" t="0" r="r" b="b"/>
            <a:pathLst>
              <a:path w="11" h="13">
                <a:moveTo>
                  <a:pt x="2" y="2"/>
                </a:moveTo>
                <a:lnTo>
                  <a:pt x="0" y="12"/>
                </a:lnTo>
                <a:lnTo>
                  <a:pt x="10" y="12"/>
                </a:lnTo>
                <a:lnTo>
                  <a:pt x="10" y="0"/>
                </a:lnTo>
                <a:lnTo>
                  <a:pt x="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2" name="Freeform 220"/>
          <p:cNvSpPr>
            <a:spLocks/>
          </p:cNvSpPr>
          <p:nvPr/>
        </p:nvSpPr>
        <p:spPr bwMode="ltGray">
          <a:xfrm>
            <a:off x="5203891" y="3837000"/>
            <a:ext cx="48031" cy="50800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4" y="0"/>
              </a:cxn>
              <a:cxn ang="0">
                <a:pos x="10" y="0"/>
              </a:cxn>
              <a:cxn ang="0">
                <a:pos x="0" y="12"/>
              </a:cxn>
              <a:cxn ang="0">
                <a:pos x="6" y="18"/>
              </a:cxn>
              <a:cxn ang="0">
                <a:pos x="10" y="20"/>
              </a:cxn>
              <a:cxn ang="0">
                <a:pos x="16" y="28"/>
              </a:cxn>
              <a:cxn ang="0">
                <a:pos x="26" y="22"/>
              </a:cxn>
              <a:cxn ang="0">
                <a:pos x="24" y="16"/>
              </a:cxn>
              <a:cxn ang="0">
                <a:pos x="20" y="12"/>
              </a:cxn>
              <a:cxn ang="0">
                <a:pos x="28" y="10"/>
              </a:cxn>
              <a:cxn ang="0">
                <a:pos x="30" y="4"/>
              </a:cxn>
            </a:cxnLst>
            <a:rect l="0" t="0" r="r" b="b"/>
            <a:pathLst>
              <a:path w="31" h="29">
                <a:moveTo>
                  <a:pt x="30" y="4"/>
                </a:moveTo>
                <a:lnTo>
                  <a:pt x="24" y="0"/>
                </a:lnTo>
                <a:lnTo>
                  <a:pt x="10" y="0"/>
                </a:lnTo>
                <a:lnTo>
                  <a:pt x="0" y="12"/>
                </a:lnTo>
                <a:lnTo>
                  <a:pt x="6" y="18"/>
                </a:lnTo>
                <a:lnTo>
                  <a:pt x="10" y="20"/>
                </a:lnTo>
                <a:lnTo>
                  <a:pt x="16" y="28"/>
                </a:lnTo>
                <a:lnTo>
                  <a:pt x="26" y="22"/>
                </a:lnTo>
                <a:lnTo>
                  <a:pt x="24" y="16"/>
                </a:lnTo>
                <a:lnTo>
                  <a:pt x="20" y="12"/>
                </a:lnTo>
                <a:lnTo>
                  <a:pt x="28" y="10"/>
                </a:lnTo>
                <a:lnTo>
                  <a:pt x="3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3" name="Freeform 221"/>
          <p:cNvSpPr>
            <a:spLocks/>
          </p:cNvSpPr>
          <p:nvPr/>
        </p:nvSpPr>
        <p:spPr bwMode="ltGray">
          <a:xfrm>
            <a:off x="4480324" y="2136795"/>
            <a:ext cx="842870" cy="1320794"/>
          </a:xfrm>
          <a:custGeom>
            <a:avLst/>
            <a:gdLst/>
            <a:ahLst/>
            <a:cxnLst>
              <a:cxn ang="0">
                <a:pos x="412" y="650"/>
              </a:cxn>
              <a:cxn ang="0">
                <a:pos x="436" y="722"/>
              </a:cxn>
              <a:cxn ang="0">
                <a:pos x="346" y="680"/>
              </a:cxn>
              <a:cxn ang="0">
                <a:pos x="264" y="582"/>
              </a:cxn>
              <a:cxn ang="0">
                <a:pos x="224" y="594"/>
              </a:cxn>
              <a:cxn ang="0">
                <a:pos x="186" y="598"/>
              </a:cxn>
              <a:cxn ang="0">
                <a:pos x="144" y="600"/>
              </a:cxn>
              <a:cxn ang="0">
                <a:pos x="120" y="568"/>
              </a:cxn>
              <a:cxn ang="0">
                <a:pos x="106" y="542"/>
              </a:cxn>
              <a:cxn ang="0">
                <a:pos x="74" y="552"/>
              </a:cxn>
              <a:cxn ang="0">
                <a:pos x="36" y="536"/>
              </a:cxn>
              <a:cxn ang="0">
                <a:pos x="42" y="494"/>
              </a:cxn>
              <a:cxn ang="0">
                <a:pos x="52" y="464"/>
              </a:cxn>
              <a:cxn ang="0">
                <a:pos x="52" y="430"/>
              </a:cxn>
              <a:cxn ang="0">
                <a:pos x="4" y="388"/>
              </a:cxn>
              <a:cxn ang="0">
                <a:pos x="26" y="322"/>
              </a:cxn>
              <a:cxn ang="0">
                <a:pos x="58" y="288"/>
              </a:cxn>
              <a:cxn ang="0">
                <a:pos x="104" y="278"/>
              </a:cxn>
              <a:cxn ang="0">
                <a:pos x="124" y="264"/>
              </a:cxn>
              <a:cxn ang="0">
                <a:pos x="86" y="132"/>
              </a:cxn>
              <a:cxn ang="0">
                <a:pos x="110" y="28"/>
              </a:cxn>
              <a:cxn ang="0">
                <a:pos x="186" y="38"/>
              </a:cxn>
              <a:cxn ang="0">
                <a:pos x="202" y="44"/>
              </a:cxn>
              <a:cxn ang="0">
                <a:pos x="226" y="60"/>
              </a:cxn>
              <a:cxn ang="0">
                <a:pos x="248" y="68"/>
              </a:cxn>
              <a:cxn ang="0">
                <a:pos x="264" y="100"/>
              </a:cxn>
              <a:cxn ang="0">
                <a:pos x="230" y="114"/>
              </a:cxn>
              <a:cxn ang="0">
                <a:pos x="152" y="98"/>
              </a:cxn>
              <a:cxn ang="0">
                <a:pos x="186" y="126"/>
              </a:cxn>
              <a:cxn ang="0">
                <a:pos x="194" y="160"/>
              </a:cxn>
              <a:cxn ang="0">
                <a:pos x="226" y="176"/>
              </a:cxn>
              <a:cxn ang="0">
                <a:pos x="208" y="146"/>
              </a:cxn>
              <a:cxn ang="0">
                <a:pos x="246" y="156"/>
              </a:cxn>
              <a:cxn ang="0">
                <a:pos x="262" y="142"/>
              </a:cxn>
              <a:cxn ang="0">
                <a:pos x="278" y="114"/>
              </a:cxn>
              <a:cxn ang="0">
                <a:pos x="312" y="106"/>
              </a:cxn>
              <a:cxn ang="0">
                <a:pos x="322" y="46"/>
              </a:cxn>
              <a:cxn ang="0">
                <a:pos x="342" y="66"/>
              </a:cxn>
              <a:cxn ang="0">
                <a:pos x="332" y="90"/>
              </a:cxn>
              <a:cxn ang="0">
                <a:pos x="358" y="88"/>
              </a:cxn>
              <a:cxn ang="0">
                <a:pos x="382" y="68"/>
              </a:cxn>
              <a:cxn ang="0">
                <a:pos x="416" y="56"/>
              </a:cxn>
              <a:cxn ang="0">
                <a:pos x="442" y="38"/>
              </a:cxn>
              <a:cxn ang="0">
                <a:pos x="444" y="62"/>
              </a:cxn>
              <a:cxn ang="0">
                <a:pos x="470" y="46"/>
              </a:cxn>
              <a:cxn ang="0">
                <a:pos x="500" y="40"/>
              </a:cxn>
              <a:cxn ang="0">
                <a:pos x="524" y="52"/>
              </a:cxn>
              <a:cxn ang="0">
                <a:pos x="518" y="20"/>
              </a:cxn>
              <a:cxn ang="0">
                <a:pos x="522" y="16"/>
              </a:cxn>
              <a:cxn ang="0">
                <a:pos x="480" y="192"/>
              </a:cxn>
              <a:cxn ang="0">
                <a:pos x="468" y="474"/>
              </a:cxn>
              <a:cxn ang="0">
                <a:pos x="408" y="556"/>
              </a:cxn>
            </a:cxnLst>
            <a:rect l="0" t="0" r="r" b="b"/>
            <a:pathLst>
              <a:path w="545" h="729">
                <a:moveTo>
                  <a:pt x="408" y="556"/>
                </a:moveTo>
                <a:lnTo>
                  <a:pt x="410" y="594"/>
                </a:lnTo>
                <a:lnTo>
                  <a:pt x="402" y="620"/>
                </a:lnTo>
                <a:lnTo>
                  <a:pt x="412" y="650"/>
                </a:lnTo>
                <a:lnTo>
                  <a:pt x="438" y="688"/>
                </a:lnTo>
                <a:lnTo>
                  <a:pt x="464" y="704"/>
                </a:lnTo>
                <a:lnTo>
                  <a:pt x="450" y="718"/>
                </a:lnTo>
                <a:lnTo>
                  <a:pt x="436" y="722"/>
                </a:lnTo>
                <a:lnTo>
                  <a:pt x="414" y="728"/>
                </a:lnTo>
                <a:lnTo>
                  <a:pt x="388" y="716"/>
                </a:lnTo>
                <a:lnTo>
                  <a:pt x="364" y="702"/>
                </a:lnTo>
                <a:lnTo>
                  <a:pt x="346" y="680"/>
                </a:lnTo>
                <a:lnTo>
                  <a:pt x="324" y="664"/>
                </a:lnTo>
                <a:lnTo>
                  <a:pt x="290" y="632"/>
                </a:lnTo>
                <a:lnTo>
                  <a:pt x="250" y="606"/>
                </a:lnTo>
                <a:lnTo>
                  <a:pt x="264" y="582"/>
                </a:lnTo>
                <a:lnTo>
                  <a:pt x="268" y="562"/>
                </a:lnTo>
                <a:lnTo>
                  <a:pt x="234" y="570"/>
                </a:lnTo>
                <a:lnTo>
                  <a:pt x="214" y="582"/>
                </a:lnTo>
                <a:lnTo>
                  <a:pt x="224" y="594"/>
                </a:lnTo>
                <a:lnTo>
                  <a:pt x="238" y="608"/>
                </a:lnTo>
                <a:lnTo>
                  <a:pt x="214" y="620"/>
                </a:lnTo>
                <a:lnTo>
                  <a:pt x="200" y="618"/>
                </a:lnTo>
                <a:lnTo>
                  <a:pt x="186" y="598"/>
                </a:lnTo>
                <a:lnTo>
                  <a:pt x="176" y="578"/>
                </a:lnTo>
                <a:lnTo>
                  <a:pt x="156" y="580"/>
                </a:lnTo>
                <a:lnTo>
                  <a:pt x="150" y="590"/>
                </a:lnTo>
                <a:lnTo>
                  <a:pt x="144" y="600"/>
                </a:lnTo>
                <a:lnTo>
                  <a:pt x="138" y="594"/>
                </a:lnTo>
                <a:lnTo>
                  <a:pt x="128" y="592"/>
                </a:lnTo>
                <a:lnTo>
                  <a:pt x="122" y="588"/>
                </a:lnTo>
                <a:lnTo>
                  <a:pt x="120" y="568"/>
                </a:lnTo>
                <a:lnTo>
                  <a:pt x="120" y="560"/>
                </a:lnTo>
                <a:lnTo>
                  <a:pt x="120" y="552"/>
                </a:lnTo>
                <a:lnTo>
                  <a:pt x="112" y="550"/>
                </a:lnTo>
                <a:lnTo>
                  <a:pt x="106" y="542"/>
                </a:lnTo>
                <a:lnTo>
                  <a:pt x="104" y="536"/>
                </a:lnTo>
                <a:lnTo>
                  <a:pt x="92" y="536"/>
                </a:lnTo>
                <a:lnTo>
                  <a:pt x="84" y="546"/>
                </a:lnTo>
                <a:lnTo>
                  <a:pt x="74" y="552"/>
                </a:lnTo>
                <a:lnTo>
                  <a:pt x="56" y="540"/>
                </a:lnTo>
                <a:lnTo>
                  <a:pt x="42" y="542"/>
                </a:lnTo>
                <a:lnTo>
                  <a:pt x="38" y="540"/>
                </a:lnTo>
                <a:lnTo>
                  <a:pt x="36" y="536"/>
                </a:lnTo>
                <a:lnTo>
                  <a:pt x="36" y="526"/>
                </a:lnTo>
                <a:lnTo>
                  <a:pt x="36" y="512"/>
                </a:lnTo>
                <a:lnTo>
                  <a:pt x="38" y="502"/>
                </a:lnTo>
                <a:lnTo>
                  <a:pt x="42" y="494"/>
                </a:lnTo>
                <a:lnTo>
                  <a:pt x="52" y="492"/>
                </a:lnTo>
                <a:lnTo>
                  <a:pt x="56" y="482"/>
                </a:lnTo>
                <a:lnTo>
                  <a:pt x="54" y="474"/>
                </a:lnTo>
                <a:lnTo>
                  <a:pt x="52" y="464"/>
                </a:lnTo>
                <a:lnTo>
                  <a:pt x="48" y="458"/>
                </a:lnTo>
                <a:lnTo>
                  <a:pt x="46" y="450"/>
                </a:lnTo>
                <a:lnTo>
                  <a:pt x="50" y="444"/>
                </a:lnTo>
                <a:lnTo>
                  <a:pt x="52" y="430"/>
                </a:lnTo>
                <a:lnTo>
                  <a:pt x="42" y="400"/>
                </a:lnTo>
                <a:lnTo>
                  <a:pt x="8" y="400"/>
                </a:lnTo>
                <a:lnTo>
                  <a:pt x="2" y="400"/>
                </a:lnTo>
                <a:lnTo>
                  <a:pt x="4" y="388"/>
                </a:lnTo>
                <a:lnTo>
                  <a:pt x="0" y="358"/>
                </a:lnTo>
                <a:lnTo>
                  <a:pt x="10" y="326"/>
                </a:lnTo>
                <a:lnTo>
                  <a:pt x="26" y="304"/>
                </a:lnTo>
                <a:lnTo>
                  <a:pt x="26" y="322"/>
                </a:lnTo>
                <a:lnTo>
                  <a:pt x="40" y="342"/>
                </a:lnTo>
                <a:lnTo>
                  <a:pt x="50" y="318"/>
                </a:lnTo>
                <a:lnTo>
                  <a:pt x="34" y="294"/>
                </a:lnTo>
                <a:lnTo>
                  <a:pt x="58" y="288"/>
                </a:lnTo>
                <a:lnTo>
                  <a:pt x="76" y="284"/>
                </a:lnTo>
                <a:lnTo>
                  <a:pt x="88" y="286"/>
                </a:lnTo>
                <a:lnTo>
                  <a:pt x="104" y="286"/>
                </a:lnTo>
                <a:lnTo>
                  <a:pt x="104" y="278"/>
                </a:lnTo>
                <a:lnTo>
                  <a:pt x="114" y="276"/>
                </a:lnTo>
                <a:lnTo>
                  <a:pt x="122" y="278"/>
                </a:lnTo>
                <a:lnTo>
                  <a:pt x="126" y="272"/>
                </a:lnTo>
                <a:lnTo>
                  <a:pt x="124" y="264"/>
                </a:lnTo>
                <a:lnTo>
                  <a:pt x="116" y="258"/>
                </a:lnTo>
                <a:lnTo>
                  <a:pt x="104" y="258"/>
                </a:lnTo>
                <a:lnTo>
                  <a:pt x="92" y="218"/>
                </a:lnTo>
                <a:lnTo>
                  <a:pt x="86" y="132"/>
                </a:lnTo>
                <a:lnTo>
                  <a:pt x="80" y="90"/>
                </a:lnTo>
                <a:lnTo>
                  <a:pt x="78" y="58"/>
                </a:lnTo>
                <a:lnTo>
                  <a:pt x="84" y="40"/>
                </a:lnTo>
                <a:lnTo>
                  <a:pt x="110" y="28"/>
                </a:lnTo>
                <a:lnTo>
                  <a:pt x="128" y="26"/>
                </a:lnTo>
                <a:lnTo>
                  <a:pt x="150" y="28"/>
                </a:lnTo>
                <a:lnTo>
                  <a:pt x="160" y="28"/>
                </a:lnTo>
                <a:lnTo>
                  <a:pt x="186" y="38"/>
                </a:lnTo>
                <a:lnTo>
                  <a:pt x="190" y="34"/>
                </a:lnTo>
                <a:lnTo>
                  <a:pt x="196" y="38"/>
                </a:lnTo>
                <a:lnTo>
                  <a:pt x="200" y="40"/>
                </a:lnTo>
                <a:lnTo>
                  <a:pt x="202" y="44"/>
                </a:lnTo>
                <a:lnTo>
                  <a:pt x="210" y="48"/>
                </a:lnTo>
                <a:lnTo>
                  <a:pt x="214" y="48"/>
                </a:lnTo>
                <a:lnTo>
                  <a:pt x="222" y="56"/>
                </a:lnTo>
                <a:lnTo>
                  <a:pt x="226" y="60"/>
                </a:lnTo>
                <a:lnTo>
                  <a:pt x="228" y="64"/>
                </a:lnTo>
                <a:lnTo>
                  <a:pt x="232" y="64"/>
                </a:lnTo>
                <a:lnTo>
                  <a:pt x="238" y="68"/>
                </a:lnTo>
                <a:lnTo>
                  <a:pt x="248" y="68"/>
                </a:lnTo>
                <a:lnTo>
                  <a:pt x="254" y="74"/>
                </a:lnTo>
                <a:lnTo>
                  <a:pt x="262" y="82"/>
                </a:lnTo>
                <a:lnTo>
                  <a:pt x="268" y="94"/>
                </a:lnTo>
                <a:lnTo>
                  <a:pt x="264" y="100"/>
                </a:lnTo>
                <a:lnTo>
                  <a:pt x="256" y="106"/>
                </a:lnTo>
                <a:lnTo>
                  <a:pt x="250" y="114"/>
                </a:lnTo>
                <a:lnTo>
                  <a:pt x="242" y="116"/>
                </a:lnTo>
                <a:lnTo>
                  <a:pt x="230" y="114"/>
                </a:lnTo>
                <a:lnTo>
                  <a:pt x="212" y="114"/>
                </a:lnTo>
                <a:lnTo>
                  <a:pt x="172" y="98"/>
                </a:lnTo>
                <a:lnTo>
                  <a:pt x="158" y="100"/>
                </a:lnTo>
                <a:lnTo>
                  <a:pt x="152" y="98"/>
                </a:lnTo>
                <a:lnTo>
                  <a:pt x="162" y="110"/>
                </a:lnTo>
                <a:lnTo>
                  <a:pt x="170" y="114"/>
                </a:lnTo>
                <a:lnTo>
                  <a:pt x="178" y="122"/>
                </a:lnTo>
                <a:lnTo>
                  <a:pt x="186" y="126"/>
                </a:lnTo>
                <a:lnTo>
                  <a:pt x="190" y="132"/>
                </a:lnTo>
                <a:lnTo>
                  <a:pt x="190" y="142"/>
                </a:lnTo>
                <a:lnTo>
                  <a:pt x="192" y="152"/>
                </a:lnTo>
                <a:lnTo>
                  <a:pt x="194" y="160"/>
                </a:lnTo>
                <a:lnTo>
                  <a:pt x="202" y="168"/>
                </a:lnTo>
                <a:lnTo>
                  <a:pt x="212" y="176"/>
                </a:lnTo>
                <a:lnTo>
                  <a:pt x="220" y="178"/>
                </a:lnTo>
                <a:lnTo>
                  <a:pt x="226" y="176"/>
                </a:lnTo>
                <a:lnTo>
                  <a:pt x="226" y="168"/>
                </a:lnTo>
                <a:lnTo>
                  <a:pt x="216" y="158"/>
                </a:lnTo>
                <a:lnTo>
                  <a:pt x="208" y="152"/>
                </a:lnTo>
                <a:lnTo>
                  <a:pt x="208" y="146"/>
                </a:lnTo>
                <a:lnTo>
                  <a:pt x="212" y="140"/>
                </a:lnTo>
                <a:lnTo>
                  <a:pt x="224" y="146"/>
                </a:lnTo>
                <a:lnTo>
                  <a:pt x="230" y="152"/>
                </a:lnTo>
                <a:lnTo>
                  <a:pt x="246" y="156"/>
                </a:lnTo>
                <a:lnTo>
                  <a:pt x="254" y="158"/>
                </a:lnTo>
                <a:lnTo>
                  <a:pt x="264" y="158"/>
                </a:lnTo>
                <a:lnTo>
                  <a:pt x="266" y="152"/>
                </a:lnTo>
                <a:lnTo>
                  <a:pt x="262" y="142"/>
                </a:lnTo>
                <a:lnTo>
                  <a:pt x="256" y="136"/>
                </a:lnTo>
                <a:lnTo>
                  <a:pt x="258" y="130"/>
                </a:lnTo>
                <a:lnTo>
                  <a:pt x="270" y="120"/>
                </a:lnTo>
                <a:lnTo>
                  <a:pt x="278" y="114"/>
                </a:lnTo>
                <a:lnTo>
                  <a:pt x="286" y="108"/>
                </a:lnTo>
                <a:lnTo>
                  <a:pt x="296" y="114"/>
                </a:lnTo>
                <a:lnTo>
                  <a:pt x="306" y="116"/>
                </a:lnTo>
                <a:lnTo>
                  <a:pt x="312" y="106"/>
                </a:lnTo>
                <a:lnTo>
                  <a:pt x="306" y="94"/>
                </a:lnTo>
                <a:lnTo>
                  <a:pt x="296" y="46"/>
                </a:lnTo>
                <a:lnTo>
                  <a:pt x="306" y="44"/>
                </a:lnTo>
                <a:lnTo>
                  <a:pt x="322" y="46"/>
                </a:lnTo>
                <a:lnTo>
                  <a:pt x="330" y="48"/>
                </a:lnTo>
                <a:lnTo>
                  <a:pt x="334" y="56"/>
                </a:lnTo>
                <a:lnTo>
                  <a:pt x="338" y="64"/>
                </a:lnTo>
                <a:lnTo>
                  <a:pt x="342" y="66"/>
                </a:lnTo>
                <a:lnTo>
                  <a:pt x="346" y="72"/>
                </a:lnTo>
                <a:lnTo>
                  <a:pt x="338" y="78"/>
                </a:lnTo>
                <a:lnTo>
                  <a:pt x="334" y="84"/>
                </a:lnTo>
                <a:lnTo>
                  <a:pt x="332" y="90"/>
                </a:lnTo>
                <a:lnTo>
                  <a:pt x="334" y="98"/>
                </a:lnTo>
                <a:lnTo>
                  <a:pt x="346" y="102"/>
                </a:lnTo>
                <a:lnTo>
                  <a:pt x="354" y="96"/>
                </a:lnTo>
                <a:lnTo>
                  <a:pt x="358" y="88"/>
                </a:lnTo>
                <a:lnTo>
                  <a:pt x="364" y="84"/>
                </a:lnTo>
                <a:lnTo>
                  <a:pt x="374" y="78"/>
                </a:lnTo>
                <a:lnTo>
                  <a:pt x="376" y="74"/>
                </a:lnTo>
                <a:lnTo>
                  <a:pt x="382" y="68"/>
                </a:lnTo>
                <a:lnTo>
                  <a:pt x="392" y="64"/>
                </a:lnTo>
                <a:lnTo>
                  <a:pt x="400" y="62"/>
                </a:lnTo>
                <a:lnTo>
                  <a:pt x="408" y="60"/>
                </a:lnTo>
                <a:lnTo>
                  <a:pt x="416" y="56"/>
                </a:lnTo>
                <a:lnTo>
                  <a:pt x="422" y="50"/>
                </a:lnTo>
                <a:lnTo>
                  <a:pt x="426" y="44"/>
                </a:lnTo>
                <a:lnTo>
                  <a:pt x="432" y="40"/>
                </a:lnTo>
                <a:lnTo>
                  <a:pt x="442" y="38"/>
                </a:lnTo>
                <a:lnTo>
                  <a:pt x="444" y="42"/>
                </a:lnTo>
                <a:lnTo>
                  <a:pt x="438" y="52"/>
                </a:lnTo>
                <a:lnTo>
                  <a:pt x="436" y="58"/>
                </a:lnTo>
                <a:lnTo>
                  <a:pt x="444" y="62"/>
                </a:lnTo>
                <a:lnTo>
                  <a:pt x="452" y="58"/>
                </a:lnTo>
                <a:lnTo>
                  <a:pt x="456" y="52"/>
                </a:lnTo>
                <a:lnTo>
                  <a:pt x="462" y="48"/>
                </a:lnTo>
                <a:lnTo>
                  <a:pt x="470" y="46"/>
                </a:lnTo>
                <a:lnTo>
                  <a:pt x="476" y="48"/>
                </a:lnTo>
                <a:lnTo>
                  <a:pt x="486" y="50"/>
                </a:lnTo>
                <a:lnTo>
                  <a:pt x="492" y="44"/>
                </a:lnTo>
                <a:lnTo>
                  <a:pt x="500" y="40"/>
                </a:lnTo>
                <a:lnTo>
                  <a:pt x="506" y="38"/>
                </a:lnTo>
                <a:lnTo>
                  <a:pt x="512" y="40"/>
                </a:lnTo>
                <a:lnTo>
                  <a:pt x="514" y="52"/>
                </a:lnTo>
                <a:lnTo>
                  <a:pt x="524" y="52"/>
                </a:lnTo>
                <a:lnTo>
                  <a:pt x="532" y="46"/>
                </a:lnTo>
                <a:lnTo>
                  <a:pt x="532" y="40"/>
                </a:lnTo>
                <a:lnTo>
                  <a:pt x="524" y="28"/>
                </a:lnTo>
                <a:lnTo>
                  <a:pt x="518" y="20"/>
                </a:lnTo>
                <a:lnTo>
                  <a:pt x="506" y="18"/>
                </a:lnTo>
                <a:lnTo>
                  <a:pt x="494" y="8"/>
                </a:lnTo>
                <a:lnTo>
                  <a:pt x="498" y="0"/>
                </a:lnTo>
                <a:lnTo>
                  <a:pt x="522" y="16"/>
                </a:lnTo>
                <a:lnTo>
                  <a:pt x="544" y="100"/>
                </a:lnTo>
                <a:lnTo>
                  <a:pt x="532" y="128"/>
                </a:lnTo>
                <a:lnTo>
                  <a:pt x="496" y="150"/>
                </a:lnTo>
                <a:lnTo>
                  <a:pt x="480" y="192"/>
                </a:lnTo>
                <a:lnTo>
                  <a:pt x="472" y="260"/>
                </a:lnTo>
                <a:lnTo>
                  <a:pt x="480" y="348"/>
                </a:lnTo>
                <a:lnTo>
                  <a:pt x="486" y="404"/>
                </a:lnTo>
                <a:lnTo>
                  <a:pt x="468" y="474"/>
                </a:lnTo>
                <a:lnTo>
                  <a:pt x="470" y="506"/>
                </a:lnTo>
                <a:lnTo>
                  <a:pt x="442" y="524"/>
                </a:lnTo>
                <a:lnTo>
                  <a:pt x="414" y="532"/>
                </a:lnTo>
                <a:lnTo>
                  <a:pt x="408" y="5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4" name="Freeform 222"/>
          <p:cNvSpPr>
            <a:spLocks/>
          </p:cNvSpPr>
          <p:nvPr/>
        </p:nvSpPr>
        <p:spPr bwMode="ltGray">
          <a:xfrm>
            <a:off x="5110928" y="2801954"/>
            <a:ext cx="1160496" cy="628647"/>
          </a:xfrm>
          <a:custGeom>
            <a:avLst/>
            <a:gdLst/>
            <a:ahLst/>
            <a:cxnLst>
              <a:cxn ang="0">
                <a:pos x="62" y="138"/>
              </a:cxn>
              <a:cxn ang="0">
                <a:pos x="6" y="164"/>
              </a:cxn>
              <a:cxn ang="0">
                <a:pos x="2" y="226"/>
              </a:cxn>
              <a:cxn ang="0">
                <a:pos x="46" y="198"/>
              </a:cxn>
              <a:cxn ang="0">
                <a:pos x="90" y="226"/>
              </a:cxn>
              <a:cxn ang="0">
                <a:pos x="44" y="246"/>
              </a:cxn>
              <a:cxn ang="0">
                <a:pos x="56" y="270"/>
              </a:cxn>
              <a:cxn ang="0">
                <a:pos x="76" y="284"/>
              </a:cxn>
              <a:cxn ang="0">
                <a:pos x="88" y="308"/>
              </a:cxn>
              <a:cxn ang="0">
                <a:pos x="114" y="302"/>
              </a:cxn>
              <a:cxn ang="0">
                <a:pos x="134" y="264"/>
              </a:cxn>
              <a:cxn ang="0">
                <a:pos x="204" y="282"/>
              </a:cxn>
              <a:cxn ang="0">
                <a:pos x="232" y="276"/>
              </a:cxn>
              <a:cxn ang="0">
                <a:pos x="294" y="262"/>
              </a:cxn>
              <a:cxn ang="0">
                <a:pos x="310" y="292"/>
              </a:cxn>
              <a:cxn ang="0">
                <a:pos x="340" y="320"/>
              </a:cxn>
              <a:cxn ang="0">
                <a:pos x="392" y="342"/>
              </a:cxn>
              <a:cxn ang="0">
                <a:pos x="428" y="318"/>
              </a:cxn>
              <a:cxn ang="0">
                <a:pos x="472" y="302"/>
              </a:cxn>
              <a:cxn ang="0">
                <a:pos x="516" y="316"/>
              </a:cxn>
              <a:cxn ang="0">
                <a:pos x="564" y="322"/>
              </a:cxn>
              <a:cxn ang="0">
                <a:pos x="642" y="336"/>
              </a:cxn>
              <a:cxn ang="0">
                <a:pos x="650" y="330"/>
              </a:cxn>
              <a:cxn ang="0">
                <a:pos x="688" y="320"/>
              </a:cxn>
              <a:cxn ang="0">
                <a:pos x="688" y="296"/>
              </a:cxn>
              <a:cxn ang="0">
                <a:pos x="720" y="288"/>
              </a:cxn>
              <a:cxn ang="0">
                <a:pos x="726" y="266"/>
              </a:cxn>
              <a:cxn ang="0">
                <a:pos x="752" y="246"/>
              </a:cxn>
              <a:cxn ang="0">
                <a:pos x="732" y="242"/>
              </a:cxn>
              <a:cxn ang="0">
                <a:pos x="702" y="192"/>
              </a:cxn>
              <a:cxn ang="0">
                <a:pos x="660" y="158"/>
              </a:cxn>
              <a:cxn ang="0">
                <a:pos x="610" y="106"/>
              </a:cxn>
              <a:cxn ang="0">
                <a:pos x="574" y="54"/>
              </a:cxn>
              <a:cxn ang="0">
                <a:pos x="494" y="60"/>
              </a:cxn>
              <a:cxn ang="0">
                <a:pos x="458" y="32"/>
              </a:cxn>
              <a:cxn ang="0">
                <a:pos x="390" y="0"/>
              </a:cxn>
              <a:cxn ang="0">
                <a:pos x="318" y="28"/>
              </a:cxn>
              <a:cxn ang="0">
                <a:pos x="258" y="50"/>
              </a:cxn>
              <a:cxn ang="0">
                <a:pos x="194" y="62"/>
              </a:cxn>
              <a:cxn ang="0">
                <a:pos x="122" y="66"/>
              </a:cxn>
              <a:cxn ang="0">
                <a:pos x="84" y="98"/>
              </a:cxn>
              <a:cxn ang="0">
                <a:pos x="62" y="132"/>
              </a:cxn>
            </a:cxnLst>
            <a:rect l="0" t="0" r="r" b="b"/>
            <a:pathLst>
              <a:path w="753" h="347">
                <a:moveTo>
                  <a:pt x="62" y="132"/>
                </a:moveTo>
                <a:lnTo>
                  <a:pt x="62" y="138"/>
                </a:lnTo>
                <a:lnTo>
                  <a:pt x="34" y="156"/>
                </a:lnTo>
                <a:lnTo>
                  <a:pt x="6" y="164"/>
                </a:lnTo>
                <a:lnTo>
                  <a:pt x="0" y="188"/>
                </a:lnTo>
                <a:lnTo>
                  <a:pt x="2" y="226"/>
                </a:lnTo>
                <a:lnTo>
                  <a:pt x="24" y="216"/>
                </a:lnTo>
                <a:lnTo>
                  <a:pt x="46" y="198"/>
                </a:lnTo>
                <a:lnTo>
                  <a:pt x="76" y="198"/>
                </a:lnTo>
                <a:lnTo>
                  <a:pt x="90" y="226"/>
                </a:lnTo>
                <a:lnTo>
                  <a:pt x="62" y="238"/>
                </a:lnTo>
                <a:lnTo>
                  <a:pt x="44" y="246"/>
                </a:lnTo>
                <a:lnTo>
                  <a:pt x="48" y="258"/>
                </a:lnTo>
                <a:lnTo>
                  <a:pt x="56" y="270"/>
                </a:lnTo>
                <a:lnTo>
                  <a:pt x="66" y="282"/>
                </a:lnTo>
                <a:lnTo>
                  <a:pt x="76" y="284"/>
                </a:lnTo>
                <a:lnTo>
                  <a:pt x="82" y="308"/>
                </a:lnTo>
                <a:lnTo>
                  <a:pt x="88" y="308"/>
                </a:lnTo>
                <a:lnTo>
                  <a:pt x="92" y="302"/>
                </a:lnTo>
                <a:lnTo>
                  <a:pt x="114" y="302"/>
                </a:lnTo>
                <a:lnTo>
                  <a:pt x="134" y="318"/>
                </a:lnTo>
                <a:lnTo>
                  <a:pt x="134" y="264"/>
                </a:lnTo>
                <a:lnTo>
                  <a:pt x="178" y="248"/>
                </a:lnTo>
                <a:lnTo>
                  <a:pt x="204" y="282"/>
                </a:lnTo>
                <a:lnTo>
                  <a:pt x="218" y="290"/>
                </a:lnTo>
                <a:lnTo>
                  <a:pt x="232" y="276"/>
                </a:lnTo>
                <a:lnTo>
                  <a:pt x="252" y="270"/>
                </a:lnTo>
                <a:lnTo>
                  <a:pt x="294" y="262"/>
                </a:lnTo>
                <a:lnTo>
                  <a:pt x="302" y="272"/>
                </a:lnTo>
                <a:lnTo>
                  <a:pt x="310" y="292"/>
                </a:lnTo>
                <a:lnTo>
                  <a:pt x="322" y="308"/>
                </a:lnTo>
                <a:lnTo>
                  <a:pt x="340" y="320"/>
                </a:lnTo>
                <a:lnTo>
                  <a:pt x="366" y="346"/>
                </a:lnTo>
                <a:lnTo>
                  <a:pt x="392" y="342"/>
                </a:lnTo>
                <a:lnTo>
                  <a:pt x="408" y="326"/>
                </a:lnTo>
                <a:lnTo>
                  <a:pt x="428" y="318"/>
                </a:lnTo>
                <a:lnTo>
                  <a:pt x="446" y="304"/>
                </a:lnTo>
                <a:lnTo>
                  <a:pt x="472" y="302"/>
                </a:lnTo>
                <a:lnTo>
                  <a:pt x="496" y="324"/>
                </a:lnTo>
                <a:lnTo>
                  <a:pt x="516" y="316"/>
                </a:lnTo>
                <a:lnTo>
                  <a:pt x="538" y="306"/>
                </a:lnTo>
                <a:lnTo>
                  <a:pt x="564" y="322"/>
                </a:lnTo>
                <a:lnTo>
                  <a:pt x="624" y="330"/>
                </a:lnTo>
                <a:lnTo>
                  <a:pt x="642" y="336"/>
                </a:lnTo>
                <a:lnTo>
                  <a:pt x="658" y="330"/>
                </a:lnTo>
                <a:lnTo>
                  <a:pt x="650" y="330"/>
                </a:lnTo>
                <a:lnTo>
                  <a:pt x="654" y="326"/>
                </a:lnTo>
                <a:lnTo>
                  <a:pt x="688" y="320"/>
                </a:lnTo>
                <a:lnTo>
                  <a:pt x="682" y="316"/>
                </a:lnTo>
                <a:lnTo>
                  <a:pt x="688" y="296"/>
                </a:lnTo>
                <a:lnTo>
                  <a:pt x="710" y="298"/>
                </a:lnTo>
                <a:lnTo>
                  <a:pt x="720" y="288"/>
                </a:lnTo>
                <a:lnTo>
                  <a:pt x="722" y="282"/>
                </a:lnTo>
                <a:lnTo>
                  <a:pt x="726" y="266"/>
                </a:lnTo>
                <a:lnTo>
                  <a:pt x="750" y="246"/>
                </a:lnTo>
                <a:lnTo>
                  <a:pt x="752" y="246"/>
                </a:lnTo>
                <a:lnTo>
                  <a:pt x="746" y="236"/>
                </a:lnTo>
                <a:lnTo>
                  <a:pt x="732" y="242"/>
                </a:lnTo>
                <a:lnTo>
                  <a:pt x="710" y="224"/>
                </a:lnTo>
                <a:lnTo>
                  <a:pt x="702" y="192"/>
                </a:lnTo>
                <a:lnTo>
                  <a:pt x="694" y="166"/>
                </a:lnTo>
                <a:lnTo>
                  <a:pt x="660" y="158"/>
                </a:lnTo>
                <a:lnTo>
                  <a:pt x="636" y="150"/>
                </a:lnTo>
                <a:lnTo>
                  <a:pt x="610" y="106"/>
                </a:lnTo>
                <a:lnTo>
                  <a:pt x="570" y="70"/>
                </a:lnTo>
                <a:lnTo>
                  <a:pt x="574" y="54"/>
                </a:lnTo>
                <a:lnTo>
                  <a:pt x="502" y="68"/>
                </a:lnTo>
                <a:lnTo>
                  <a:pt x="494" y="60"/>
                </a:lnTo>
                <a:lnTo>
                  <a:pt x="474" y="62"/>
                </a:lnTo>
                <a:lnTo>
                  <a:pt x="458" y="32"/>
                </a:lnTo>
                <a:lnTo>
                  <a:pt x="436" y="10"/>
                </a:lnTo>
                <a:lnTo>
                  <a:pt x="390" y="0"/>
                </a:lnTo>
                <a:lnTo>
                  <a:pt x="350" y="10"/>
                </a:lnTo>
                <a:lnTo>
                  <a:pt x="318" y="28"/>
                </a:lnTo>
                <a:lnTo>
                  <a:pt x="300" y="38"/>
                </a:lnTo>
                <a:lnTo>
                  <a:pt x="258" y="50"/>
                </a:lnTo>
                <a:lnTo>
                  <a:pt x="230" y="54"/>
                </a:lnTo>
                <a:lnTo>
                  <a:pt x="194" y="62"/>
                </a:lnTo>
                <a:lnTo>
                  <a:pt x="156" y="60"/>
                </a:lnTo>
                <a:lnTo>
                  <a:pt x="122" y="66"/>
                </a:lnTo>
                <a:lnTo>
                  <a:pt x="100" y="68"/>
                </a:lnTo>
                <a:lnTo>
                  <a:pt x="84" y="98"/>
                </a:lnTo>
                <a:lnTo>
                  <a:pt x="60" y="106"/>
                </a:lnTo>
                <a:lnTo>
                  <a:pt x="62" y="1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5" name="Freeform 223"/>
          <p:cNvSpPr>
            <a:spLocks/>
          </p:cNvSpPr>
          <p:nvPr/>
        </p:nvSpPr>
        <p:spPr bwMode="ltGray">
          <a:xfrm>
            <a:off x="7159227" y="3379802"/>
            <a:ext cx="136347" cy="1619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6" y="6"/>
              </a:cxn>
              <a:cxn ang="0">
                <a:pos x="54" y="20"/>
              </a:cxn>
              <a:cxn ang="0">
                <a:pos x="58" y="20"/>
              </a:cxn>
              <a:cxn ang="0">
                <a:pos x="70" y="32"/>
              </a:cxn>
              <a:cxn ang="0">
                <a:pos x="76" y="42"/>
              </a:cxn>
              <a:cxn ang="0">
                <a:pos x="78" y="46"/>
              </a:cxn>
              <a:cxn ang="0">
                <a:pos x="76" y="48"/>
              </a:cxn>
              <a:cxn ang="0">
                <a:pos x="86" y="42"/>
              </a:cxn>
              <a:cxn ang="0">
                <a:pos x="84" y="64"/>
              </a:cxn>
              <a:cxn ang="0">
                <a:pos x="78" y="68"/>
              </a:cxn>
              <a:cxn ang="0">
                <a:pos x="74" y="72"/>
              </a:cxn>
              <a:cxn ang="0">
                <a:pos x="72" y="72"/>
              </a:cxn>
              <a:cxn ang="0">
                <a:pos x="68" y="72"/>
              </a:cxn>
              <a:cxn ang="0">
                <a:pos x="66" y="78"/>
              </a:cxn>
              <a:cxn ang="0">
                <a:pos x="60" y="82"/>
              </a:cxn>
              <a:cxn ang="0">
                <a:pos x="58" y="80"/>
              </a:cxn>
              <a:cxn ang="0">
                <a:pos x="54" y="86"/>
              </a:cxn>
              <a:cxn ang="0">
                <a:pos x="52" y="88"/>
              </a:cxn>
              <a:cxn ang="0">
                <a:pos x="48" y="86"/>
              </a:cxn>
              <a:cxn ang="0">
                <a:pos x="42" y="78"/>
              </a:cxn>
              <a:cxn ang="0">
                <a:pos x="42" y="72"/>
              </a:cxn>
              <a:cxn ang="0">
                <a:pos x="44" y="62"/>
              </a:cxn>
              <a:cxn ang="0">
                <a:pos x="40" y="60"/>
              </a:cxn>
              <a:cxn ang="0">
                <a:pos x="36" y="50"/>
              </a:cxn>
              <a:cxn ang="0">
                <a:pos x="32" y="54"/>
              </a:cxn>
              <a:cxn ang="0">
                <a:pos x="28" y="50"/>
              </a:cxn>
              <a:cxn ang="0">
                <a:pos x="32" y="44"/>
              </a:cxn>
              <a:cxn ang="0">
                <a:pos x="36" y="40"/>
              </a:cxn>
              <a:cxn ang="0">
                <a:pos x="34" y="36"/>
              </a:cxn>
              <a:cxn ang="0">
                <a:pos x="26" y="36"/>
              </a:cxn>
              <a:cxn ang="0">
                <a:pos x="24" y="34"/>
              </a:cxn>
              <a:cxn ang="0">
                <a:pos x="22" y="40"/>
              </a:cxn>
              <a:cxn ang="0">
                <a:pos x="10" y="36"/>
              </a:cxn>
              <a:cxn ang="0">
                <a:pos x="4" y="32"/>
              </a:cxn>
              <a:cxn ang="0">
                <a:pos x="0" y="32"/>
              </a:cxn>
              <a:cxn ang="0">
                <a:pos x="4" y="24"/>
              </a:cxn>
              <a:cxn ang="0">
                <a:pos x="4" y="14"/>
              </a:cxn>
              <a:cxn ang="0">
                <a:pos x="6" y="10"/>
              </a:cxn>
              <a:cxn ang="0">
                <a:pos x="12" y="6"/>
              </a:cxn>
              <a:cxn ang="0">
                <a:pos x="24" y="0"/>
              </a:cxn>
            </a:cxnLst>
            <a:rect l="0" t="0" r="r" b="b"/>
            <a:pathLst>
              <a:path w="87" h="89">
                <a:moveTo>
                  <a:pt x="24" y="0"/>
                </a:moveTo>
                <a:lnTo>
                  <a:pt x="46" y="6"/>
                </a:lnTo>
                <a:lnTo>
                  <a:pt x="54" y="20"/>
                </a:lnTo>
                <a:lnTo>
                  <a:pt x="58" y="20"/>
                </a:lnTo>
                <a:lnTo>
                  <a:pt x="70" y="32"/>
                </a:lnTo>
                <a:lnTo>
                  <a:pt x="76" y="42"/>
                </a:lnTo>
                <a:lnTo>
                  <a:pt x="78" y="46"/>
                </a:lnTo>
                <a:lnTo>
                  <a:pt x="76" y="48"/>
                </a:lnTo>
                <a:lnTo>
                  <a:pt x="86" y="42"/>
                </a:lnTo>
                <a:lnTo>
                  <a:pt x="84" y="64"/>
                </a:lnTo>
                <a:lnTo>
                  <a:pt x="78" y="68"/>
                </a:lnTo>
                <a:lnTo>
                  <a:pt x="74" y="72"/>
                </a:lnTo>
                <a:lnTo>
                  <a:pt x="72" y="72"/>
                </a:lnTo>
                <a:lnTo>
                  <a:pt x="68" y="72"/>
                </a:lnTo>
                <a:lnTo>
                  <a:pt x="66" y="78"/>
                </a:lnTo>
                <a:lnTo>
                  <a:pt x="60" y="82"/>
                </a:lnTo>
                <a:lnTo>
                  <a:pt x="58" y="80"/>
                </a:lnTo>
                <a:lnTo>
                  <a:pt x="54" y="86"/>
                </a:lnTo>
                <a:lnTo>
                  <a:pt x="52" y="88"/>
                </a:lnTo>
                <a:lnTo>
                  <a:pt x="48" y="86"/>
                </a:lnTo>
                <a:lnTo>
                  <a:pt x="42" y="78"/>
                </a:lnTo>
                <a:lnTo>
                  <a:pt x="42" y="72"/>
                </a:lnTo>
                <a:lnTo>
                  <a:pt x="44" y="62"/>
                </a:lnTo>
                <a:lnTo>
                  <a:pt x="40" y="60"/>
                </a:lnTo>
                <a:lnTo>
                  <a:pt x="36" y="50"/>
                </a:lnTo>
                <a:lnTo>
                  <a:pt x="32" y="54"/>
                </a:lnTo>
                <a:lnTo>
                  <a:pt x="28" y="50"/>
                </a:lnTo>
                <a:lnTo>
                  <a:pt x="32" y="44"/>
                </a:lnTo>
                <a:lnTo>
                  <a:pt x="36" y="40"/>
                </a:lnTo>
                <a:lnTo>
                  <a:pt x="34" y="36"/>
                </a:lnTo>
                <a:lnTo>
                  <a:pt x="26" y="36"/>
                </a:lnTo>
                <a:lnTo>
                  <a:pt x="24" y="34"/>
                </a:lnTo>
                <a:lnTo>
                  <a:pt x="22" y="40"/>
                </a:lnTo>
                <a:lnTo>
                  <a:pt x="10" y="36"/>
                </a:lnTo>
                <a:lnTo>
                  <a:pt x="4" y="32"/>
                </a:lnTo>
                <a:lnTo>
                  <a:pt x="0" y="32"/>
                </a:lnTo>
                <a:lnTo>
                  <a:pt x="4" y="24"/>
                </a:lnTo>
                <a:lnTo>
                  <a:pt x="4" y="14"/>
                </a:lnTo>
                <a:lnTo>
                  <a:pt x="6" y="10"/>
                </a:lnTo>
                <a:lnTo>
                  <a:pt x="12" y="6"/>
                </a:lnTo>
                <a:lnTo>
                  <a:pt x="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6" name="Freeform 224"/>
          <p:cNvSpPr>
            <a:spLocks/>
          </p:cNvSpPr>
          <p:nvPr/>
        </p:nvSpPr>
        <p:spPr bwMode="ltGray">
          <a:xfrm>
            <a:off x="4049592" y="3343290"/>
            <a:ext cx="13945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4" y="8"/>
              </a:cxn>
              <a:cxn ang="0">
                <a:pos x="8" y="2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0" y="4"/>
                </a:lnTo>
                <a:lnTo>
                  <a:pt x="4" y="8"/>
                </a:lnTo>
                <a:lnTo>
                  <a:pt x="8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7" name="Freeform 225"/>
          <p:cNvSpPr>
            <a:spLocks/>
          </p:cNvSpPr>
          <p:nvPr/>
        </p:nvSpPr>
        <p:spPr bwMode="ltGray">
          <a:xfrm>
            <a:off x="4286650" y="5557843"/>
            <a:ext cx="441577" cy="423861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6" y="122"/>
              </a:cxn>
              <a:cxn ang="0">
                <a:pos x="6" y="128"/>
              </a:cxn>
              <a:cxn ang="0">
                <a:pos x="8" y="134"/>
              </a:cxn>
              <a:cxn ang="0">
                <a:pos x="14" y="144"/>
              </a:cxn>
              <a:cxn ang="0">
                <a:pos x="30" y="174"/>
              </a:cxn>
              <a:cxn ang="0">
                <a:pos x="32" y="178"/>
              </a:cxn>
              <a:cxn ang="0">
                <a:pos x="32" y="192"/>
              </a:cxn>
              <a:cxn ang="0">
                <a:pos x="18" y="194"/>
              </a:cxn>
              <a:cxn ang="0">
                <a:pos x="30" y="206"/>
              </a:cxn>
              <a:cxn ang="0">
                <a:pos x="40" y="218"/>
              </a:cxn>
              <a:cxn ang="0">
                <a:pos x="46" y="224"/>
              </a:cxn>
              <a:cxn ang="0">
                <a:pos x="56" y="232"/>
              </a:cxn>
              <a:cxn ang="0">
                <a:pos x="64" y="226"/>
              </a:cxn>
              <a:cxn ang="0">
                <a:pos x="90" y="224"/>
              </a:cxn>
              <a:cxn ang="0">
                <a:pos x="94" y="222"/>
              </a:cxn>
              <a:cxn ang="0">
                <a:pos x="108" y="222"/>
              </a:cxn>
              <a:cxn ang="0">
                <a:pos x="114" y="218"/>
              </a:cxn>
              <a:cxn ang="0">
                <a:pos x="120" y="222"/>
              </a:cxn>
              <a:cxn ang="0">
                <a:pos x="136" y="228"/>
              </a:cxn>
              <a:cxn ang="0">
                <a:pos x="140" y="220"/>
              </a:cxn>
              <a:cxn ang="0">
                <a:pos x="148" y="228"/>
              </a:cxn>
              <a:cxn ang="0">
                <a:pos x="158" y="224"/>
              </a:cxn>
              <a:cxn ang="0">
                <a:pos x="180" y="216"/>
              </a:cxn>
              <a:cxn ang="0">
                <a:pos x="196" y="204"/>
              </a:cxn>
              <a:cxn ang="0">
                <a:pos x="202" y="200"/>
              </a:cxn>
              <a:cxn ang="0">
                <a:pos x="208" y="190"/>
              </a:cxn>
              <a:cxn ang="0">
                <a:pos x="222" y="182"/>
              </a:cxn>
              <a:cxn ang="0">
                <a:pos x="234" y="170"/>
              </a:cxn>
              <a:cxn ang="0">
                <a:pos x="246" y="154"/>
              </a:cxn>
              <a:cxn ang="0">
                <a:pos x="250" y="150"/>
              </a:cxn>
              <a:cxn ang="0">
                <a:pos x="256" y="146"/>
              </a:cxn>
              <a:cxn ang="0">
                <a:pos x="268" y="136"/>
              </a:cxn>
              <a:cxn ang="0">
                <a:pos x="276" y="122"/>
              </a:cxn>
              <a:cxn ang="0">
                <a:pos x="286" y="102"/>
              </a:cxn>
              <a:cxn ang="0">
                <a:pos x="284" y="58"/>
              </a:cxn>
              <a:cxn ang="0">
                <a:pos x="270" y="16"/>
              </a:cxn>
              <a:cxn ang="0">
                <a:pos x="204" y="0"/>
              </a:cxn>
              <a:cxn ang="0">
                <a:pos x="64" y="50"/>
              </a:cxn>
              <a:cxn ang="0">
                <a:pos x="0" y="110"/>
              </a:cxn>
            </a:cxnLst>
            <a:rect l="0" t="0" r="r" b="b"/>
            <a:pathLst>
              <a:path w="287" h="233">
                <a:moveTo>
                  <a:pt x="0" y="110"/>
                </a:moveTo>
                <a:lnTo>
                  <a:pt x="6" y="122"/>
                </a:lnTo>
                <a:lnTo>
                  <a:pt x="6" y="128"/>
                </a:lnTo>
                <a:lnTo>
                  <a:pt x="8" y="134"/>
                </a:lnTo>
                <a:lnTo>
                  <a:pt x="14" y="144"/>
                </a:lnTo>
                <a:lnTo>
                  <a:pt x="30" y="174"/>
                </a:lnTo>
                <a:lnTo>
                  <a:pt x="32" y="178"/>
                </a:lnTo>
                <a:lnTo>
                  <a:pt x="32" y="192"/>
                </a:lnTo>
                <a:lnTo>
                  <a:pt x="18" y="194"/>
                </a:lnTo>
                <a:lnTo>
                  <a:pt x="30" y="206"/>
                </a:lnTo>
                <a:lnTo>
                  <a:pt x="40" y="218"/>
                </a:lnTo>
                <a:lnTo>
                  <a:pt x="46" y="224"/>
                </a:lnTo>
                <a:lnTo>
                  <a:pt x="56" y="232"/>
                </a:lnTo>
                <a:lnTo>
                  <a:pt x="64" y="226"/>
                </a:lnTo>
                <a:lnTo>
                  <a:pt x="90" y="224"/>
                </a:lnTo>
                <a:lnTo>
                  <a:pt x="94" y="222"/>
                </a:lnTo>
                <a:lnTo>
                  <a:pt x="108" y="222"/>
                </a:lnTo>
                <a:lnTo>
                  <a:pt x="114" y="218"/>
                </a:lnTo>
                <a:lnTo>
                  <a:pt x="120" y="222"/>
                </a:lnTo>
                <a:lnTo>
                  <a:pt x="136" y="228"/>
                </a:lnTo>
                <a:lnTo>
                  <a:pt x="140" y="220"/>
                </a:lnTo>
                <a:lnTo>
                  <a:pt x="148" y="228"/>
                </a:lnTo>
                <a:lnTo>
                  <a:pt x="158" y="224"/>
                </a:lnTo>
                <a:lnTo>
                  <a:pt x="180" y="216"/>
                </a:lnTo>
                <a:lnTo>
                  <a:pt x="196" y="204"/>
                </a:lnTo>
                <a:lnTo>
                  <a:pt x="202" y="200"/>
                </a:lnTo>
                <a:lnTo>
                  <a:pt x="208" y="190"/>
                </a:lnTo>
                <a:lnTo>
                  <a:pt x="222" y="182"/>
                </a:lnTo>
                <a:lnTo>
                  <a:pt x="234" y="170"/>
                </a:lnTo>
                <a:lnTo>
                  <a:pt x="246" y="154"/>
                </a:lnTo>
                <a:lnTo>
                  <a:pt x="250" y="150"/>
                </a:lnTo>
                <a:lnTo>
                  <a:pt x="256" y="146"/>
                </a:lnTo>
                <a:lnTo>
                  <a:pt x="268" y="136"/>
                </a:lnTo>
                <a:lnTo>
                  <a:pt x="276" y="122"/>
                </a:lnTo>
                <a:lnTo>
                  <a:pt x="286" y="102"/>
                </a:lnTo>
                <a:lnTo>
                  <a:pt x="284" y="58"/>
                </a:lnTo>
                <a:lnTo>
                  <a:pt x="270" y="16"/>
                </a:lnTo>
                <a:lnTo>
                  <a:pt x="204" y="0"/>
                </a:lnTo>
                <a:lnTo>
                  <a:pt x="64" y="50"/>
                </a:lnTo>
                <a:lnTo>
                  <a:pt x="0" y="1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8" name="Freeform 226"/>
          <p:cNvSpPr>
            <a:spLocks/>
          </p:cNvSpPr>
          <p:nvPr/>
        </p:nvSpPr>
        <p:spPr bwMode="ltGray">
          <a:xfrm>
            <a:off x="4666251" y="5710242"/>
            <a:ext cx="48032" cy="603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0" y="4"/>
              </a:cxn>
              <a:cxn ang="0">
                <a:pos x="12" y="2"/>
              </a:cxn>
              <a:cxn ang="0">
                <a:pos x="10" y="8"/>
              </a:cxn>
              <a:cxn ang="0">
                <a:pos x="0" y="12"/>
              </a:cxn>
              <a:cxn ang="0">
                <a:pos x="0" y="18"/>
              </a:cxn>
              <a:cxn ang="0">
                <a:pos x="0" y="28"/>
              </a:cxn>
              <a:cxn ang="0">
                <a:pos x="8" y="32"/>
              </a:cxn>
              <a:cxn ang="0">
                <a:pos x="20" y="32"/>
              </a:cxn>
              <a:cxn ang="0">
                <a:pos x="20" y="24"/>
              </a:cxn>
              <a:cxn ang="0">
                <a:pos x="30" y="12"/>
              </a:cxn>
              <a:cxn ang="0">
                <a:pos x="26" y="0"/>
              </a:cxn>
            </a:cxnLst>
            <a:rect l="0" t="0" r="r" b="b"/>
            <a:pathLst>
              <a:path w="31" h="33">
                <a:moveTo>
                  <a:pt x="26" y="0"/>
                </a:moveTo>
                <a:lnTo>
                  <a:pt x="20" y="4"/>
                </a:lnTo>
                <a:lnTo>
                  <a:pt x="12" y="2"/>
                </a:lnTo>
                <a:lnTo>
                  <a:pt x="10" y="8"/>
                </a:lnTo>
                <a:lnTo>
                  <a:pt x="0" y="12"/>
                </a:lnTo>
                <a:lnTo>
                  <a:pt x="0" y="18"/>
                </a:lnTo>
                <a:lnTo>
                  <a:pt x="0" y="28"/>
                </a:lnTo>
                <a:lnTo>
                  <a:pt x="8" y="32"/>
                </a:lnTo>
                <a:lnTo>
                  <a:pt x="20" y="32"/>
                </a:lnTo>
                <a:lnTo>
                  <a:pt x="20" y="24"/>
                </a:lnTo>
                <a:lnTo>
                  <a:pt x="30" y="12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0" name="Freeform 228"/>
          <p:cNvSpPr>
            <a:spLocks/>
          </p:cNvSpPr>
          <p:nvPr/>
        </p:nvSpPr>
        <p:spPr bwMode="ltGray">
          <a:xfrm>
            <a:off x="4382713" y="5405443"/>
            <a:ext cx="277341" cy="309562"/>
          </a:xfrm>
          <a:custGeom>
            <a:avLst/>
            <a:gdLst/>
            <a:ahLst/>
            <a:cxnLst>
              <a:cxn ang="0">
                <a:pos x="178" y="92"/>
              </a:cxn>
              <a:cxn ang="0">
                <a:pos x="166" y="100"/>
              </a:cxn>
              <a:cxn ang="0">
                <a:pos x="162" y="102"/>
              </a:cxn>
              <a:cxn ang="0">
                <a:pos x="158" y="108"/>
              </a:cxn>
              <a:cxn ang="0">
                <a:pos x="148" y="108"/>
              </a:cxn>
              <a:cxn ang="0">
                <a:pos x="144" y="112"/>
              </a:cxn>
              <a:cxn ang="0">
                <a:pos x="132" y="118"/>
              </a:cxn>
              <a:cxn ang="0">
                <a:pos x="126" y="126"/>
              </a:cxn>
              <a:cxn ang="0">
                <a:pos x="124" y="126"/>
              </a:cxn>
              <a:cxn ang="0">
                <a:pos x="122" y="136"/>
              </a:cxn>
              <a:cxn ang="0">
                <a:pos x="116" y="136"/>
              </a:cxn>
              <a:cxn ang="0">
                <a:pos x="112" y="142"/>
              </a:cxn>
              <a:cxn ang="0">
                <a:pos x="102" y="142"/>
              </a:cxn>
              <a:cxn ang="0">
                <a:pos x="102" y="150"/>
              </a:cxn>
              <a:cxn ang="0">
                <a:pos x="100" y="158"/>
              </a:cxn>
              <a:cxn ang="0">
                <a:pos x="72" y="156"/>
              </a:cxn>
              <a:cxn ang="0">
                <a:pos x="64" y="146"/>
              </a:cxn>
              <a:cxn ang="0">
                <a:pos x="56" y="146"/>
              </a:cxn>
              <a:cxn ang="0">
                <a:pos x="52" y="154"/>
              </a:cxn>
              <a:cxn ang="0">
                <a:pos x="48" y="160"/>
              </a:cxn>
              <a:cxn ang="0">
                <a:pos x="36" y="168"/>
              </a:cxn>
              <a:cxn ang="0">
                <a:pos x="20" y="170"/>
              </a:cxn>
              <a:cxn ang="0">
                <a:pos x="12" y="170"/>
              </a:cxn>
              <a:cxn ang="0">
                <a:pos x="16" y="154"/>
              </a:cxn>
              <a:cxn ang="0">
                <a:pos x="10" y="146"/>
              </a:cxn>
              <a:cxn ang="0">
                <a:pos x="0" y="138"/>
              </a:cxn>
              <a:cxn ang="0">
                <a:pos x="8" y="4"/>
              </a:cxn>
              <a:cxn ang="0">
                <a:pos x="162" y="0"/>
              </a:cxn>
              <a:cxn ang="0">
                <a:pos x="178" y="92"/>
              </a:cxn>
            </a:cxnLst>
            <a:rect l="0" t="0" r="r" b="b"/>
            <a:pathLst>
              <a:path w="179" h="171">
                <a:moveTo>
                  <a:pt x="178" y="92"/>
                </a:moveTo>
                <a:lnTo>
                  <a:pt x="166" y="100"/>
                </a:lnTo>
                <a:lnTo>
                  <a:pt x="162" y="102"/>
                </a:lnTo>
                <a:lnTo>
                  <a:pt x="158" y="108"/>
                </a:lnTo>
                <a:lnTo>
                  <a:pt x="148" y="108"/>
                </a:lnTo>
                <a:lnTo>
                  <a:pt x="144" y="112"/>
                </a:lnTo>
                <a:lnTo>
                  <a:pt x="132" y="118"/>
                </a:lnTo>
                <a:lnTo>
                  <a:pt x="126" y="126"/>
                </a:lnTo>
                <a:lnTo>
                  <a:pt x="124" y="126"/>
                </a:lnTo>
                <a:lnTo>
                  <a:pt x="122" y="136"/>
                </a:lnTo>
                <a:lnTo>
                  <a:pt x="116" y="136"/>
                </a:lnTo>
                <a:lnTo>
                  <a:pt x="112" y="142"/>
                </a:lnTo>
                <a:lnTo>
                  <a:pt x="102" y="142"/>
                </a:lnTo>
                <a:lnTo>
                  <a:pt x="102" y="150"/>
                </a:lnTo>
                <a:lnTo>
                  <a:pt x="100" y="158"/>
                </a:lnTo>
                <a:lnTo>
                  <a:pt x="72" y="156"/>
                </a:lnTo>
                <a:lnTo>
                  <a:pt x="64" y="146"/>
                </a:lnTo>
                <a:lnTo>
                  <a:pt x="56" y="146"/>
                </a:lnTo>
                <a:lnTo>
                  <a:pt x="52" y="154"/>
                </a:lnTo>
                <a:lnTo>
                  <a:pt x="48" y="160"/>
                </a:lnTo>
                <a:lnTo>
                  <a:pt x="36" y="168"/>
                </a:lnTo>
                <a:lnTo>
                  <a:pt x="20" y="170"/>
                </a:lnTo>
                <a:lnTo>
                  <a:pt x="12" y="170"/>
                </a:lnTo>
                <a:lnTo>
                  <a:pt x="16" y="154"/>
                </a:lnTo>
                <a:lnTo>
                  <a:pt x="10" y="146"/>
                </a:lnTo>
                <a:lnTo>
                  <a:pt x="0" y="138"/>
                </a:lnTo>
                <a:lnTo>
                  <a:pt x="8" y="4"/>
                </a:lnTo>
                <a:lnTo>
                  <a:pt x="162" y="0"/>
                </a:lnTo>
                <a:lnTo>
                  <a:pt x="178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1" name="Freeform 229"/>
          <p:cNvSpPr>
            <a:spLocks/>
          </p:cNvSpPr>
          <p:nvPr/>
        </p:nvSpPr>
        <p:spPr bwMode="ltGray">
          <a:xfrm>
            <a:off x="4536102" y="5354643"/>
            <a:ext cx="246354" cy="249237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4" y="48"/>
              </a:cxn>
              <a:cxn ang="0">
                <a:pos x="6" y="52"/>
              </a:cxn>
              <a:cxn ang="0">
                <a:pos x="8" y="60"/>
              </a:cxn>
              <a:cxn ang="0">
                <a:pos x="14" y="62"/>
              </a:cxn>
              <a:cxn ang="0">
                <a:pos x="20" y="74"/>
              </a:cxn>
              <a:cxn ang="0">
                <a:pos x="30" y="80"/>
              </a:cxn>
              <a:cxn ang="0">
                <a:pos x="34" y="84"/>
              </a:cxn>
              <a:cxn ang="0">
                <a:pos x="36" y="92"/>
              </a:cxn>
              <a:cxn ang="0">
                <a:pos x="40" y="94"/>
              </a:cxn>
              <a:cxn ang="0">
                <a:pos x="46" y="94"/>
              </a:cxn>
              <a:cxn ang="0">
                <a:pos x="48" y="96"/>
              </a:cxn>
              <a:cxn ang="0">
                <a:pos x="42" y="102"/>
              </a:cxn>
              <a:cxn ang="0">
                <a:pos x="42" y="108"/>
              </a:cxn>
              <a:cxn ang="0">
                <a:pos x="44" y="116"/>
              </a:cxn>
              <a:cxn ang="0">
                <a:pos x="52" y="116"/>
              </a:cxn>
              <a:cxn ang="0">
                <a:pos x="66" y="118"/>
              </a:cxn>
              <a:cxn ang="0">
                <a:pos x="72" y="124"/>
              </a:cxn>
              <a:cxn ang="0">
                <a:pos x="74" y="128"/>
              </a:cxn>
              <a:cxn ang="0">
                <a:pos x="78" y="132"/>
              </a:cxn>
              <a:cxn ang="0">
                <a:pos x="92" y="132"/>
              </a:cxn>
              <a:cxn ang="0">
                <a:pos x="110" y="136"/>
              </a:cxn>
              <a:cxn ang="0">
                <a:pos x="148" y="98"/>
              </a:cxn>
              <a:cxn ang="0">
                <a:pos x="158" y="32"/>
              </a:cxn>
              <a:cxn ang="0">
                <a:pos x="96" y="0"/>
              </a:cxn>
              <a:cxn ang="0">
                <a:pos x="60" y="8"/>
              </a:cxn>
              <a:cxn ang="0">
                <a:pos x="0" y="34"/>
              </a:cxn>
            </a:cxnLst>
            <a:rect l="0" t="0" r="r" b="b"/>
            <a:pathLst>
              <a:path w="159" h="137">
                <a:moveTo>
                  <a:pt x="0" y="34"/>
                </a:moveTo>
                <a:lnTo>
                  <a:pt x="4" y="48"/>
                </a:lnTo>
                <a:lnTo>
                  <a:pt x="6" y="52"/>
                </a:lnTo>
                <a:lnTo>
                  <a:pt x="8" y="60"/>
                </a:lnTo>
                <a:lnTo>
                  <a:pt x="14" y="62"/>
                </a:lnTo>
                <a:lnTo>
                  <a:pt x="20" y="74"/>
                </a:lnTo>
                <a:lnTo>
                  <a:pt x="30" y="80"/>
                </a:lnTo>
                <a:lnTo>
                  <a:pt x="34" y="84"/>
                </a:lnTo>
                <a:lnTo>
                  <a:pt x="36" y="92"/>
                </a:lnTo>
                <a:lnTo>
                  <a:pt x="40" y="94"/>
                </a:lnTo>
                <a:lnTo>
                  <a:pt x="46" y="94"/>
                </a:lnTo>
                <a:lnTo>
                  <a:pt x="48" y="96"/>
                </a:lnTo>
                <a:lnTo>
                  <a:pt x="42" y="102"/>
                </a:lnTo>
                <a:lnTo>
                  <a:pt x="42" y="108"/>
                </a:lnTo>
                <a:lnTo>
                  <a:pt x="44" y="116"/>
                </a:lnTo>
                <a:lnTo>
                  <a:pt x="52" y="116"/>
                </a:lnTo>
                <a:lnTo>
                  <a:pt x="66" y="118"/>
                </a:lnTo>
                <a:lnTo>
                  <a:pt x="72" y="124"/>
                </a:lnTo>
                <a:lnTo>
                  <a:pt x="74" y="128"/>
                </a:lnTo>
                <a:lnTo>
                  <a:pt x="78" y="132"/>
                </a:lnTo>
                <a:lnTo>
                  <a:pt x="92" y="132"/>
                </a:lnTo>
                <a:lnTo>
                  <a:pt x="110" y="136"/>
                </a:lnTo>
                <a:lnTo>
                  <a:pt x="148" y="98"/>
                </a:lnTo>
                <a:lnTo>
                  <a:pt x="158" y="32"/>
                </a:lnTo>
                <a:lnTo>
                  <a:pt x="96" y="0"/>
                </a:lnTo>
                <a:lnTo>
                  <a:pt x="60" y="8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2" name="Freeform 230"/>
          <p:cNvSpPr>
            <a:spLocks/>
          </p:cNvSpPr>
          <p:nvPr/>
        </p:nvSpPr>
        <p:spPr bwMode="ltGray">
          <a:xfrm>
            <a:off x="4687943" y="5230819"/>
            <a:ext cx="291286" cy="501648"/>
          </a:xfrm>
          <a:custGeom>
            <a:avLst/>
            <a:gdLst/>
            <a:ahLst/>
            <a:cxnLst>
              <a:cxn ang="0">
                <a:pos x="186" y="2"/>
              </a:cxn>
              <a:cxn ang="0">
                <a:pos x="186" y="14"/>
              </a:cxn>
              <a:cxn ang="0">
                <a:pos x="184" y="31"/>
              </a:cxn>
              <a:cxn ang="0">
                <a:pos x="186" y="41"/>
              </a:cxn>
              <a:cxn ang="0">
                <a:pos x="182" y="60"/>
              </a:cxn>
              <a:cxn ang="0">
                <a:pos x="180" y="82"/>
              </a:cxn>
              <a:cxn ang="0">
                <a:pos x="173" y="91"/>
              </a:cxn>
              <a:cxn ang="0">
                <a:pos x="155" y="111"/>
              </a:cxn>
              <a:cxn ang="0">
                <a:pos x="134" y="117"/>
              </a:cxn>
              <a:cxn ang="0">
                <a:pos x="107" y="132"/>
              </a:cxn>
              <a:cxn ang="0">
                <a:pos x="96" y="146"/>
              </a:cxn>
              <a:cxn ang="0">
                <a:pos x="77" y="157"/>
              </a:cxn>
              <a:cxn ang="0">
                <a:pos x="69" y="159"/>
              </a:cxn>
              <a:cxn ang="0">
                <a:pos x="65" y="169"/>
              </a:cxn>
              <a:cxn ang="0">
                <a:pos x="73" y="189"/>
              </a:cxn>
              <a:cxn ang="0">
                <a:pos x="73" y="231"/>
              </a:cxn>
              <a:cxn ang="0">
                <a:pos x="63" y="243"/>
              </a:cxn>
              <a:cxn ang="0">
                <a:pos x="38" y="251"/>
              </a:cxn>
              <a:cxn ang="0">
                <a:pos x="29" y="257"/>
              </a:cxn>
              <a:cxn ang="0">
                <a:pos x="27" y="276"/>
              </a:cxn>
              <a:cxn ang="0">
                <a:pos x="13" y="262"/>
              </a:cxn>
              <a:cxn ang="0">
                <a:pos x="13" y="235"/>
              </a:cxn>
              <a:cxn ang="0">
                <a:pos x="10" y="198"/>
              </a:cxn>
              <a:cxn ang="0">
                <a:pos x="23" y="187"/>
              </a:cxn>
              <a:cxn ang="0">
                <a:pos x="25" y="183"/>
              </a:cxn>
              <a:cxn ang="0">
                <a:pos x="29" y="171"/>
              </a:cxn>
              <a:cxn ang="0">
                <a:pos x="40" y="152"/>
              </a:cxn>
              <a:cxn ang="0">
                <a:pos x="40" y="134"/>
              </a:cxn>
              <a:cxn ang="0">
                <a:pos x="44" y="99"/>
              </a:cxn>
              <a:cxn ang="0">
                <a:pos x="4" y="86"/>
              </a:cxn>
              <a:cxn ang="0">
                <a:pos x="0" y="56"/>
              </a:cxn>
              <a:cxn ang="0">
                <a:pos x="182" y="0"/>
              </a:cxn>
            </a:cxnLst>
            <a:rect l="0" t="0" r="r" b="b"/>
            <a:pathLst>
              <a:path w="189" h="277">
                <a:moveTo>
                  <a:pt x="182" y="0"/>
                </a:moveTo>
                <a:lnTo>
                  <a:pt x="186" y="2"/>
                </a:lnTo>
                <a:lnTo>
                  <a:pt x="188" y="8"/>
                </a:lnTo>
                <a:lnTo>
                  <a:pt x="186" y="14"/>
                </a:lnTo>
                <a:lnTo>
                  <a:pt x="184" y="23"/>
                </a:lnTo>
                <a:lnTo>
                  <a:pt x="184" y="31"/>
                </a:lnTo>
                <a:lnTo>
                  <a:pt x="184" y="35"/>
                </a:lnTo>
                <a:lnTo>
                  <a:pt x="186" y="41"/>
                </a:lnTo>
                <a:lnTo>
                  <a:pt x="182" y="45"/>
                </a:lnTo>
                <a:lnTo>
                  <a:pt x="182" y="60"/>
                </a:lnTo>
                <a:lnTo>
                  <a:pt x="182" y="70"/>
                </a:lnTo>
                <a:lnTo>
                  <a:pt x="180" y="82"/>
                </a:lnTo>
                <a:lnTo>
                  <a:pt x="178" y="89"/>
                </a:lnTo>
                <a:lnTo>
                  <a:pt x="173" y="91"/>
                </a:lnTo>
                <a:lnTo>
                  <a:pt x="163" y="105"/>
                </a:lnTo>
                <a:lnTo>
                  <a:pt x="155" y="111"/>
                </a:lnTo>
                <a:lnTo>
                  <a:pt x="148" y="115"/>
                </a:lnTo>
                <a:lnTo>
                  <a:pt x="134" y="117"/>
                </a:lnTo>
                <a:lnTo>
                  <a:pt x="111" y="126"/>
                </a:lnTo>
                <a:lnTo>
                  <a:pt x="107" y="132"/>
                </a:lnTo>
                <a:lnTo>
                  <a:pt x="102" y="142"/>
                </a:lnTo>
                <a:lnTo>
                  <a:pt x="96" y="146"/>
                </a:lnTo>
                <a:lnTo>
                  <a:pt x="90" y="148"/>
                </a:lnTo>
                <a:lnTo>
                  <a:pt x="77" y="157"/>
                </a:lnTo>
                <a:lnTo>
                  <a:pt x="73" y="155"/>
                </a:lnTo>
                <a:lnTo>
                  <a:pt x="69" y="159"/>
                </a:lnTo>
                <a:lnTo>
                  <a:pt x="69" y="163"/>
                </a:lnTo>
                <a:lnTo>
                  <a:pt x="65" y="169"/>
                </a:lnTo>
                <a:lnTo>
                  <a:pt x="71" y="173"/>
                </a:lnTo>
                <a:lnTo>
                  <a:pt x="73" y="189"/>
                </a:lnTo>
                <a:lnTo>
                  <a:pt x="75" y="212"/>
                </a:lnTo>
                <a:lnTo>
                  <a:pt x="73" y="231"/>
                </a:lnTo>
                <a:lnTo>
                  <a:pt x="71" y="239"/>
                </a:lnTo>
                <a:lnTo>
                  <a:pt x="63" y="243"/>
                </a:lnTo>
                <a:lnTo>
                  <a:pt x="50" y="249"/>
                </a:lnTo>
                <a:lnTo>
                  <a:pt x="38" y="251"/>
                </a:lnTo>
                <a:lnTo>
                  <a:pt x="33" y="253"/>
                </a:lnTo>
                <a:lnTo>
                  <a:pt x="29" y="257"/>
                </a:lnTo>
                <a:lnTo>
                  <a:pt x="27" y="266"/>
                </a:lnTo>
                <a:lnTo>
                  <a:pt x="27" y="276"/>
                </a:lnTo>
                <a:lnTo>
                  <a:pt x="10" y="274"/>
                </a:lnTo>
                <a:lnTo>
                  <a:pt x="13" y="262"/>
                </a:lnTo>
                <a:lnTo>
                  <a:pt x="8" y="262"/>
                </a:lnTo>
                <a:lnTo>
                  <a:pt x="13" y="235"/>
                </a:lnTo>
                <a:lnTo>
                  <a:pt x="12" y="212"/>
                </a:lnTo>
                <a:lnTo>
                  <a:pt x="10" y="198"/>
                </a:lnTo>
                <a:lnTo>
                  <a:pt x="15" y="192"/>
                </a:lnTo>
                <a:lnTo>
                  <a:pt x="23" y="187"/>
                </a:lnTo>
                <a:lnTo>
                  <a:pt x="25" y="187"/>
                </a:lnTo>
                <a:lnTo>
                  <a:pt x="25" y="183"/>
                </a:lnTo>
                <a:lnTo>
                  <a:pt x="25" y="177"/>
                </a:lnTo>
                <a:lnTo>
                  <a:pt x="29" y="171"/>
                </a:lnTo>
                <a:lnTo>
                  <a:pt x="40" y="161"/>
                </a:lnTo>
                <a:lnTo>
                  <a:pt x="40" y="152"/>
                </a:lnTo>
                <a:lnTo>
                  <a:pt x="36" y="142"/>
                </a:lnTo>
                <a:lnTo>
                  <a:pt x="40" y="134"/>
                </a:lnTo>
                <a:lnTo>
                  <a:pt x="44" y="128"/>
                </a:lnTo>
                <a:lnTo>
                  <a:pt x="44" y="99"/>
                </a:lnTo>
                <a:lnTo>
                  <a:pt x="23" y="87"/>
                </a:lnTo>
                <a:lnTo>
                  <a:pt x="4" y="86"/>
                </a:lnTo>
                <a:lnTo>
                  <a:pt x="2" y="74"/>
                </a:lnTo>
                <a:lnTo>
                  <a:pt x="0" y="56"/>
                </a:lnTo>
                <a:lnTo>
                  <a:pt x="84" y="8"/>
                </a:lnTo>
                <a:lnTo>
                  <a:pt x="18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3" name="Freeform 231"/>
          <p:cNvSpPr>
            <a:spLocks/>
          </p:cNvSpPr>
          <p:nvPr/>
        </p:nvSpPr>
        <p:spPr bwMode="ltGray">
          <a:xfrm>
            <a:off x="4684844" y="5229232"/>
            <a:ext cx="305231" cy="515935"/>
          </a:xfrm>
          <a:custGeom>
            <a:avLst/>
            <a:gdLst/>
            <a:ahLst/>
            <a:cxnLst>
              <a:cxn ang="0">
                <a:pos x="194" y="2"/>
              </a:cxn>
              <a:cxn ang="0">
                <a:pos x="194" y="14"/>
              </a:cxn>
              <a:cxn ang="0">
                <a:pos x="192" y="32"/>
              </a:cxn>
              <a:cxn ang="0">
                <a:pos x="194" y="42"/>
              </a:cxn>
              <a:cxn ang="0">
                <a:pos x="190" y="62"/>
              </a:cxn>
              <a:cxn ang="0">
                <a:pos x="188" y="84"/>
              </a:cxn>
              <a:cxn ang="0">
                <a:pos x="180" y="94"/>
              </a:cxn>
              <a:cxn ang="0">
                <a:pos x="162" y="114"/>
              </a:cxn>
              <a:cxn ang="0">
                <a:pos x="140" y="120"/>
              </a:cxn>
              <a:cxn ang="0">
                <a:pos x="112" y="136"/>
              </a:cxn>
              <a:cxn ang="0">
                <a:pos x="100" y="150"/>
              </a:cxn>
              <a:cxn ang="0">
                <a:pos x="80" y="162"/>
              </a:cxn>
              <a:cxn ang="0">
                <a:pos x="72" y="164"/>
              </a:cxn>
              <a:cxn ang="0">
                <a:pos x="68" y="174"/>
              </a:cxn>
              <a:cxn ang="0">
                <a:pos x="76" y="194"/>
              </a:cxn>
              <a:cxn ang="0">
                <a:pos x="76" y="238"/>
              </a:cxn>
              <a:cxn ang="0">
                <a:pos x="66" y="250"/>
              </a:cxn>
              <a:cxn ang="0">
                <a:pos x="40" y="258"/>
              </a:cxn>
              <a:cxn ang="0">
                <a:pos x="30" y="264"/>
              </a:cxn>
              <a:cxn ang="0">
                <a:pos x="28" y="284"/>
              </a:cxn>
              <a:cxn ang="0">
                <a:pos x="14" y="270"/>
              </a:cxn>
              <a:cxn ang="0">
                <a:pos x="14" y="242"/>
              </a:cxn>
              <a:cxn ang="0">
                <a:pos x="10" y="204"/>
              </a:cxn>
              <a:cxn ang="0">
                <a:pos x="24" y="192"/>
              </a:cxn>
              <a:cxn ang="0">
                <a:pos x="26" y="188"/>
              </a:cxn>
              <a:cxn ang="0">
                <a:pos x="30" y="176"/>
              </a:cxn>
              <a:cxn ang="0">
                <a:pos x="42" y="156"/>
              </a:cxn>
              <a:cxn ang="0">
                <a:pos x="42" y="138"/>
              </a:cxn>
              <a:cxn ang="0">
                <a:pos x="46" y="102"/>
              </a:cxn>
              <a:cxn ang="0">
                <a:pos x="4" y="88"/>
              </a:cxn>
              <a:cxn ang="0">
                <a:pos x="0" y="58"/>
              </a:cxn>
              <a:cxn ang="0">
                <a:pos x="190" y="0"/>
              </a:cxn>
            </a:cxnLst>
            <a:rect l="0" t="0" r="r" b="b"/>
            <a:pathLst>
              <a:path w="197" h="285">
                <a:moveTo>
                  <a:pt x="190" y="0"/>
                </a:moveTo>
                <a:lnTo>
                  <a:pt x="194" y="2"/>
                </a:lnTo>
                <a:lnTo>
                  <a:pt x="196" y="8"/>
                </a:lnTo>
                <a:lnTo>
                  <a:pt x="194" y="14"/>
                </a:lnTo>
                <a:lnTo>
                  <a:pt x="192" y="24"/>
                </a:lnTo>
                <a:lnTo>
                  <a:pt x="192" y="32"/>
                </a:lnTo>
                <a:lnTo>
                  <a:pt x="192" y="36"/>
                </a:lnTo>
                <a:lnTo>
                  <a:pt x="194" y="42"/>
                </a:lnTo>
                <a:lnTo>
                  <a:pt x="190" y="46"/>
                </a:lnTo>
                <a:lnTo>
                  <a:pt x="190" y="62"/>
                </a:lnTo>
                <a:lnTo>
                  <a:pt x="190" y="72"/>
                </a:lnTo>
                <a:lnTo>
                  <a:pt x="188" y="84"/>
                </a:lnTo>
                <a:lnTo>
                  <a:pt x="186" y="92"/>
                </a:lnTo>
                <a:lnTo>
                  <a:pt x="180" y="94"/>
                </a:lnTo>
                <a:lnTo>
                  <a:pt x="170" y="108"/>
                </a:lnTo>
                <a:lnTo>
                  <a:pt x="162" y="114"/>
                </a:lnTo>
                <a:lnTo>
                  <a:pt x="154" y="118"/>
                </a:lnTo>
                <a:lnTo>
                  <a:pt x="140" y="120"/>
                </a:lnTo>
                <a:lnTo>
                  <a:pt x="116" y="130"/>
                </a:lnTo>
                <a:lnTo>
                  <a:pt x="112" y="136"/>
                </a:lnTo>
                <a:lnTo>
                  <a:pt x="106" y="146"/>
                </a:lnTo>
                <a:lnTo>
                  <a:pt x="100" y="150"/>
                </a:lnTo>
                <a:lnTo>
                  <a:pt x="94" y="152"/>
                </a:lnTo>
                <a:lnTo>
                  <a:pt x="80" y="162"/>
                </a:lnTo>
                <a:lnTo>
                  <a:pt x="76" y="160"/>
                </a:lnTo>
                <a:lnTo>
                  <a:pt x="72" y="164"/>
                </a:lnTo>
                <a:lnTo>
                  <a:pt x="72" y="168"/>
                </a:lnTo>
                <a:lnTo>
                  <a:pt x="68" y="174"/>
                </a:lnTo>
                <a:lnTo>
                  <a:pt x="74" y="178"/>
                </a:lnTo>
                <a:lnTo>
                  <a:pt x="76" y="194"/>
                </a:lnTo>
                <a:lnTo>
                  <a:pt x="78" y="218"/>
                </a:lnTo>
                <a:lnTo>
                  <a:pt x="76" y="238"/>
                </a:lnTo>
                <a:lnTo>
                  <a:pt x="74" y="246"/>
                </a:lnTo>
                <a:lnTo>
                  <a:pt x="66" y="250"/>
                </a:lnTo>
                <a:lnTo>
                  <a:pt x="52" y="256"/>
                </a:lnTo>
                <a:lnTo>
                  <a:pt x="40" y="258"/>
                </a:lnTo>
                <a:lnTo>
                  <a:pt x="34" y="260"/>
                </a:lnTo>
                <a:lnTo>
                  <a:pt x="30" y="264"/>
                </a:lnTo>
                <a:lnTo>
                  <a:pt x="28" y="274"/>
                </a:lnTo>
                <a:lnTo>
                  <a:pt x="28" y="284"/>
                </a:lnTo>
                <a:lnTo>
                  <a:pt x="10" y="282"/>
                </a:lnTo>
                <a:lnTo>
                  <a:pt x="14" y="270"/>
                </a:lnTo>
                <a:lnTo>
                  <a:pt x="8" y="270"/>
                </a:lnTo>
                <a:lnTo>
                  <a:pt x="14" y="242"/>
                </a:lnTo>
                <a:lnTo>
                  <a:pt x="12" y="218"/>
                </a:lnTo>
                <a:lnTo>
                  <a:pt x="10" y="204"/>
                </a:lnTo>
                <a:lnTo>
                  <a:pt x="16" y="198"/>
                </a:lnTo>
                <a:lnTo>
                  <a:pt x="24" y="192"/>
                </a:lnTo>
                <a:lnTo>
                  <a:pt x="26" y="192"/>
                </a:lnTo>
                <a:lnTo>
                  <a:pt x="26" y="188"/>
                </a:lnTo>
                <a:lnTo>
                  <a:pt x="26" y="182"/>
                </a:lnTo>
                <a:lnTo>
                  <a:pt x="30" y="176"/>
                </a:lnTo>
                <a:lnTo>
                  <a:pt x="42" y="166"/>
                </a:lnTo>
                <a:lnTo>
                  <a:pt x="42" y="156"/>
                </a:lnTo>
                <a:lnTo>
                  <a:pt x="38" y="146"/>
                </a:lnTo>
                <a:lnTo>
                  <a:pt x="42" y="138"/>
                </a:lnTo>
                <a:lnTo>
                  <a:pt x="46" y="132"/>
                </a:lnTo>
                <a:lnTo>
                  <a:pt x="46" y="102"/>
                </a:lnTo>
                <a:lnTo>
                  <a:pt x="24" y="90"/>
                </a:lnTo>
                <a:lnTo>
                  <a:pt x="4" y="88"/>
                </a:lnTo>
                <a:lnTo>
                  <a:pt x="2" y="76"/>
                </a:lnTo>
                <a:lnTo>
                  <a:pt x="0" y="58"/>
                </a:lnTo>
                <a:lnTo>
                  <a:pt x="88" y="8"/>
                </a:lnTo>
                <a:lnTo>
                  <a:pt x="19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4" name="Freeform 232"/>
          <p:cNvSpPr>
            <a:spLocks/>
          </p:cNvSpPr>
          <p:nvPr/>
        </p:nvSpPr>
        <p:spPr bwMode="ltGray">
          <a:xfrm>
            <a:off x="4760765" y="5178432"/>
            <a:ext cx="69722" cy="244474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15" y="89"/>
              </a:cxn>
              <a:cxn ang="0">
                <a:pos x="24" y="85"/>
              </a:cxn>
              <a:cxn ang="0">
                <a:pos x="24" y="94"/>
              </a:cxn>
              <a:cxn ang="0">
                <a:pos x="22" y="98"/>
              </a:cxn>
              <a:cxn ang="0">
                <a:pos x="20" y="104"/>
              </a:cxn>
              <a:cxn ang="0">
                <a:pos x="20" y="108"/>
              </a:cxn>
              <a:cxn ang="0">
                <a:pos x="20" y="119"/>
              </a:cxn>
              <a:cxn ang="0">
                <a:pos x="24" y="121"/>
              </a:cxn>
              <a:cxn ang="0">
                <a:pos x="29" y="132"/>
              </a:cxn>
              <a:cxn ang="0">
                <a:pos x="36" y="134"/>
              </a:cxn>
              <a:cxn ang="0">
                <a:pos x="34" y="125"/>
              </a:cxn>
              <a:cxn ang="0">
                <a:pos x="39" y="119"/>
              </a:cxn>
              <a:cxn ang="0">
                <a:pos x="41" y="111"/>
              </a:cxn>
              <a:cxn ang="0">
                <a:pos x="39" y="104"/>
              </a:cxn>
              <a:cxn ang="0">
                <a:pos x="44" y="92"/>
              </a:cxn>
              <a:cxn ang="0">
                <a:pos x="42" y="89"/>
              </a:cxn>
              <a:cxn ang="0">
                <a:pos x="36" y="77"/>
              </a:cxn>
              <a:cxn ang="0">
                <a:pos x="32" y="66"/>
              </a:cxn>
              <a:cxn ang="0">
                <a:pos x="25" y="62"/>
              </a:cxn>
              <a:cxn ang="0">
                <a:pos x="27" y="57"/>
              </a:cxn>
              <a:cxn ang="0">
                <a:pos x="36" y="47"/>
              </a:cxn>
              <a:cxn ang="0">
                <a:pos x="41" y="36"/>
              </a:cxn>
              <a:cxn ang="0">
                <a:pos x="30" y="0"/>
              </a:cxn>
              <a:cxn ang="0">
                <a:pos x="3" y="0"/>
              </a:cxn>
              <a:cxn ang="0">
                <a:pos x="0" y="72"/>
              </a:cxn>
            </a:cxnLst>
            <a:rect l="0" t="0" r="r" b="b"/>
            <a:pathLst>
              <a:path w="45" h="135">
                <a:moveTo>
                  <a:pt x="0" y="72"/>
                </a:moveTo>
                <a:lnTo>
                  <a:pt x="15" y="89"/>
                </a:lnTo>
                <a:lnTo>
                  <a:pt x="24" y="85"/>
                </a:lnTo>
                <a:lnTo>
                  <a:pt x="24" y="94"/>
                </a:lnTo>
                <a:lnTo>
                  <a:pt x="22" y="98"/>
                </a:lnTo>
                <a:lnTo>
                  <a:pt x="20" y="104"/>
                </a:lnTo>
                <a:lnTo>
                  <a:pt x="20" y="108"/>
                </a:lnTo>
                <a:lnTo>
                  <a:pt x="20" y="119"/>
                </a:lnTo>
                <a:lnTo>
                  <a:pt x="24" y="121"/>
                </a:lnTo>
                <a:lnTo>
                  <a:pt x="29" y="132"/>
                </a:lnTo>
                <a:lnTo>
                  <a:pt x="36" y="134"/>
                </a:lnTo>
                <a:lnTo>
                  <a:pt x="34" y="125"/>
                </a:lnTo>
                <a:lnTo>
                  <a:pt x="39" y="119"/>
                </a:lnTo>
                <a:lnTo>
                  <a:pt x="41" y="111"/>
                </a:lnTo>
                <a:lnTo>
                  <a:pt x="39" y="104"/>
                </a:lnTo>
                <a:lnTo>
                  <a:pt x="44" y="92"/>
                </a:lnTo>
                <a:lnTo>
                  <a:pt x="42" y="89"/>
                </a:lnTo>
                <a:lnTo>
                  <a:pt x="36" y="77"/>
                </a:lnTo>
                <a:lnTo>
                  <a:pt x="32" y="66"/>
                </a:lnTo>
                <a:lnTo>
                  <a:pt x="25" y="62"/>
                </a:lnTo>
                <a:lnTo>
                  <a:pt x="27" y="57"/>
                </a:lnTo>
                <a:lnTo>
                  <a:pt x="36" y="47"/>
                </a:lnTo>
                <a:lnTo>
                  <a:pt x="41" y="36"/>
                </a:lnTo>
                <a:lnTo>
                  <a:pt x="30" y="0"/>
                </a:lnTo>
                <a:lnTo>
                  <a:pt x="3" y="0"/>
                </a:lnTo>
                <a:lnTo>
                  <a:pt x="0" y="7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5" name="Freeform 233"/>
          <p:cNvSpPr>
            <a:spLocks/>
          </p:cNvSpPr>
          <p:nvPr/>
        </p:nvSpPr>
        <p:spPr bwMode="ltGray">
          <a:xfrm>
            <a:off x="4757666" y="5176844"/>
            <a:ext cx="83667" cy="260349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8" y="94"/>
              </a:cxn>
              <a:cxn ang="0">
                <a:pos x="28" y="90"/>
              </a:cxn>
              <a:cxn ang="0">
                <a:pos x="28" y="100"/>
              </a:cxn>
              <a:cxn ang="0">
                <a:pos x="26" y="104"/>
              </a:cxn>
              <a:cxn ang="0">
                <a:pos x="24" y="110"/>
              </a:cxn>
              <a:cxn ang="0">
                <a:pos x="24" y="114"/>
              </a:cxn>
              <a:cxn ang="0">
                <a:pos x="24" y="126"/>
              </a:cxn>
              <a:cxn ang="0">
                <a:pos x="28" y="128"/>
              </a:cxn>
              <a:cxn ang="0">
                <a:pos x="34" y="140"/>
              </a:cxn>
              <a:cxn ang="0">
                <a:pos x="42" y="142"/>
              </a:cxn>
              <a:cxn ang="0">
                <a:pos x="40" y="132"/>
              </a:cxn>
              <a:cxn ang="0">
                <a:pos x="46" y="126"/>
              </a:cxn>
              <a:cxn ang="0">
                <a:pos x="48" y="118"/>
              </a:cxn>
              <a:cxn ang="0">
                <a:pos x="46" y="110"/>
              </a:cxn>
              <a:cxn ang="0">
                <a:pos x="52" y="98"/>
              </a:cxn>
              <a:cxn ang="0">
                <a:pos x="50" y="94"/>
              </a:cxn>
              <a:cxn ang="0">
                <a:pos x="42" y="82"/>
              </a:cxn>
              <a:cxn ang="0">
                <a:pos x="38" y="70"/>
              </a:cxn>
              <a:cxn ang="0">
                <a:pos x="30" y="66"/>
              </a:cxn>
              <a:cxn ang="0">
                <a:pos x="32" y="60"/>
              </a:cxn>
              <a:cxn ang="0">
                <a:pos x="42" y="50"/>
              </a:cxn>
              <a:cxn ang="0">
                <a:pos x="48" y="38"/>
              </a:cxn>
              <a:cxn ang="0">
                <a:pos x="36" y="0"/>
              </a:cxn>
              <a:cxn ang="0">
                <a:pos x="4" y="0"/>
              </a:cxn>
              <a:cxn ang="0">
                <a:pos x="0" y="76"/>
              </a:cxn>
            </a:cxnLst>
            <a:rect l="0" t="0" r="r" b="b"/>
            <a:pathLst>
              <a:path w="53" h="143">
                <a:moveTo>
                  <a:pt x="0" y="76"/>
                </a:moveTo>
                <a:lnTo>
                  <a:pt x="18" y="94"/>
                </a:lnTo>
                <a:lnTo>
                  <a:pt x="28" y="90"/>
                </a:lnTo>
                <a:lnTo>
                  <a:pt x="28" y="100"/>
                </a:lnTo>
                <a:lnTo>
                  <a:pt x="26" y="104"/>
                </a:lnTo>
                <a:lnTo>
                  <a:pt x="24" y="110"/>
                </a:lnTo>
                <a:lnTo>
                  <a:pt x="24" y="114"/>
                </a:lnTo>
                <a:lnTo>
                  <a:pt x="24" y="126"/>
                </a:lnTo>
                <a:lnTo>
                  <a:pt x="28" y="128"/>
                </a:lnTo>
                <a:lnTo>
                  <a:pt x="34" y="140"/>
                </a:lnTo>
                <a:lnTo>
                  <a:pt x="42" y="142"/>
                </a:lnTo>
                <a:lnTo>
                  <a:pt x="40" y="132"/>
                </a:lnTo>
                <a:lnTo>
                  <a:pt x="46" y="126"/>
                </a:lnTo>
                <a:lnTo>
                  <a:pt x="48" y="118"/>
                </a:lnTo>
                <a:lnTo>
                  <a:pt x="46" y="110"/>
                </a:lnTo>
                <a:lnTo>
                  <a:pt x="52" y="98"/>
                </a:lnTo>
                <a:lnTo>
                  <a:pt x="50" y="94"/>
                </a:lnTo>
                <a:lnTo>
                  <a:pt x="42" y="82"/>
                </a:lnTo>
                <a:lnTo>
                  <a:pt x="38" y="70"/>
                </a:lnTo>
                <a:lnTo>
                  <a:pt x="30" y="66"/>
                </a:lnTo>
                <a:lnTo>
                  <a:pt x="32" y="60"/>
                </a:lnTo>
                <a:lnTo>
                  <a:pt x="42" y="50"/>
                </a:lnTo>
                <a:lnTo>
                  <a:pt x="48" y="38"/>
                </a:lnTo>
                <a:lnTo>
                  <a:pt x="36" y="0"/>
                </a:lnTo>
                <a:lnTo>
                  <a:pt x="4" y="0"/>
                </a:lnTo>
                <a:lnTo>
                  <a:pt x="0" y="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6" name="Freeform 234"/>
          <p:cNvSpPr>
            <a:spLocks/>
          </p:cNvSpPr>
          <p:nvPr/>
        </p:nvSpPr>
        <p:spPr bwMode="ltGray">
          <a:xfrm>
            <a:off x="5014865" y="4491047"/>
            <a:ext cx="297484" cy="42227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0" y="12"/>
              </a:cxn>
              <a:cxn ang="0">
                <a:pos x="63" y="17"/>
              </a:cxn>
              <a:cxn ang="0">
                <a:pos x="69" y="23"/>
              </a:cxn>
              <a:cxn ang="0">
                <a:pos x="83" y="23"/>
              </a:cxn>
              <a:cxn ang="0">
                <a:pos x="94" y="17"/>
              </a:cxn>
              <a:cxn ang="0">
                <a:pos x="104" y="21"/>
              </a:cxn>
              <a:cxn ang="0">
                <a:pos x="113" y="17"/>
              </a:cxn>
              <a:cxn ang="0">
                <a:pos x="119" y="12"/>
              </a:cxn>
              <a:cxn ang="0">
                <a:pos x="125" y="14"/>
              </a:cxn>
              <a:cxn ang="0">
                <a:pos x="129" y="14"/>
              </a:cxn>
              <a:cxn ang="0">
                <a:pos x="138" y="10"/>
              </a:cxn>
              <a:cxn ang="0">
                <a:pos x="152" y="12"/>
              </a:cxn>
              <a:cxn ang="0">
                <a:pos x="161" y="8"/>
              </a:cxn>
              <a:cxn ang="0">
                <a:pos x="173" y="6"/>
              </a:cxn>
              <a:cxn ang="0">
                <a:pos x="175" y="0"/>
              </a:cxn>
              <a:cxn ang="0">
                <a:pos x="184" y="0"/>
              </a:cxn>
              <a:cxn ang="0">
                <a:pos x="192" y="4"/>
              </a:cxn>
              <a:cxn ang="0">
                <a:pos x="188" y="8"/>
              </a:cxn>
              <a:cxn ang="0">
                <a:pos x="188" y="15"/>
              </a:cxn>
              <a:cxn ang="0">
                <a:pos x="186" y="25"/>
              </a:cxn>
              <a:cxn ang="0">
                <a:pos x="182" y="41"/>
              </a:cxn>
              <a:cxn ang="0">
                <a:pos x="177" y="50"/>
              </a:cxn>
              <a:cxn ang="0">
                <a:pos x="169" y="60"/>
              </a:cxn>
              <a:cxn ang="0">
                <a:pos x="167" y="68"/>
              </a:cxn>
              <a:cxn ang="0">
                <a:pos x="161" y="73"/>
              </a:cxn>
              <a:cxn ang="0">
                <a:pos x="159" y="81"/>
              </a:cxn>
              <a:cxn ang="0">
                <a:pos x="154" y="89"/>
              </a:cxn>
              <a:cxn ang="0">
                <a:pos x="148" y="108"/>
              </a:cxn>
              <a:cxn ang="0">
                <a:pos x="138" y="120"/>
              </a:cxn>
              <a:cxn ang="0">
                <a:pos x="132" y="124"/>
              </a:cxn>
              <a:cxn ang="0">
                <a:pos x="131" y="130"/>
              </a:cxn>
              <a:cxn ang="0">
                <a:pos x="123" y="141"/>
              </a:cxn>
              <a:cxn ang="0">
                <a:pos x="106" y="157"/>
              </a:cxn>
              <a:cxn ang="0">
                <a:pos x="98" y="164"/>
              </a:cxn>
              <a:cxn ang="0">
                <a:pos x="88" y="172"/>
              </a:cxn>
              <a:cxn ang="0">
                <a:pos x="83" y="172"/>
              </a:cxn>
              <a:cxn ang="0">
                <a:pos x="75" y="180"/>
              </a:cxn>
              <a:cxn ang="0">
                <a:pos x="69" y="182"/>
              </a:cxn>
              <a:cxn ang="0">
                <a:pos x="60" y="191"/>
              </a:cxn>
              <a:cxn ang="0">
                <a:pos x="44" y="203"/>
              </a:cxn>
              <a:cxn ang="0">
                <a:pos x="33" y="215"/>
              </a:cxn>
              <a:cxn ang="0">
                <a:pos x="23" y="224"/>
              </a:cxn>
              <a:cxn ang="0">
                <a:pos x="17" y="232"/>
              </a:cxn>
              <a:cxn ang="0">
                <a:pos x="2" y="230"/>
              </a:cxn>
              <a:cxn ang="0">
                <a:pos x="0" y="159"/>
              </a:cxn>
              <a:cxn ang="0">
                <a:pos x="33" y="10"/>
              </a:cxn>
              <a:cxn ang="0">
                <a:pos x="48" y="0"/>
              </a:cxn>
            </a:cxnLst>
            <a:rect l="0" t="0" r="r" b="b"/>
            <a:pathLst>
              <a:path w="193" h="233">
                <a:moveTo>
                  <a:pt x="48" y="0"/>
                </a:moveTo>
                <a:lnTo>
                  <a:pt x="56" y="4"/>
                </a:lnTo>
                <a:lnTo>
                  <a:pt x="60" y="12"/>
                </a:lnTo>
                <a:lnTo>
                  <a:pt x="63" y="17"/>
                </a:lnTo>
                <a:lnTo>
                  <a:pt x="69" y="23"/>
                </a:lnTo>
                <a:lnTo>
                  <a:pt x="83" y="23"/>
                </a:lnTo>
                <a:lnTo>
                  <a:pt x="94" y="17"/>
                </a:lnTo>
                <a:lnTo>
                  <a:pt x="104" y="21"/>
                </a:lnTo>
                <a:lnTo>
                  <a:pt x="113" y="17"/>
                </a:lnTo>
                <a:lnTo>
                  <a:pt x="119" y="12"/>
                </a:lnTo>
                <a:lnTo>
                  <a:pt x="125" y="14"/>
                </a:lnTo>
                <a:lnTo>
                  <a:pt x="129" y="14"/>
                </a:lnTo>
                <a:lnTo>
                  <a:pt x="138" y="10"/>
                </a:lnTo>
                <a:lnTo>
                  <a:pt x="152" y="12"/>
                </a:lnTo>
                <a:lnTo>
                  <a:pt x="161" y="8"/>
                </a:lnTo>
                <a:lnTo>
                  <a:pt x="173" y="6"/>
                </a:lnTo>
                <a:lnTo>
                  <a:pt x="175" y="0"/>
                </a:lnTo>
                <a:lnTo>
                  <a:pt x="184" y="0"/>
                </a:lnTo>
                <a:lnTo>
                  <a:pt x="192" y="4"/>
                </a:lnTo>
                <a:lnTo>
                  <a:pt x="188" y="8"/>
                </a:lnTo>
                <a:lnTo>
                  <a:pt x="188" y="15"/>
                </a:lnTo>
                <a:lnTo>
                  <a:pt x="186" y="25"/>
                </a:lnTo>
                <a:lnTo>
                  <a:pt x="182" y="41"/>
                </a:lnTo>
                <a:lnTo>
                  <a:pt x="177" y="50"/>
                </a:lnTo>
                <a:lnTo>
                  <a:pt x="169" y="60"/>
                </a:lnTo>
                <a:lnTo>
                  <a:pt x="167" y="68"/>
                </a:lnTo>
                <a:lnTo>
                  <a:pt x="161" y="73"/>
                </a:lnTo>
                <a:lnTo>
                  <a:pt x="159" y="81"/>
                </a:lnTo>
                <a:lnTo>
                  <a:pt x="154" y="89"/>
                </a:lnTo>
                <a:lnTo>
                  <a:pt x="148" y="108"/>
                </a:lnTo>
                <a:lnTo>
                  <a:pt x="138" y="120"/>
                </a:lnTo>
                <a:lnTo>
                  <a:pt x="132" y="124"/>
                </a:lnTo>
                <a:lnTo>
                  <a:pt x="131" y="130"/>
                </a:lnTo>
                <a:lnTo>
                  <a:pt x="123" y="141"/>
                </a:lnTo>
                <a:lnTo>
                  <a:pt x="106" y="157"/>
                </a:lnTo>
                <a:lnTo>
                  <a:pt x="98" y="164"/>
                </a:lnTo>
                <a:lnTo>
                  <a:pt x="88" y="172"/>
                </a:lnTo>
                <a:lnTo>
                  <a:pt x="83" y="172"/>
                </a:lnTo>
                <a:lnTo>
                  <a:pt x="75" y="180"/>
                </a:lnTo>
                <a:lnTo>
                  <a:pt x="69" y="182"/>
                </a:lnTo>
                <a:lnTo>
                  <a:pt x="60" y="191"/>
                </a:lnTo>
                <a:lnTo>
                  <a:pt x="44" y="203"/>
                </a:lnTo>
                <a:lnTo>
                  <a:pt x="33" y="215"/>
                </a:lnTo>
                <a:lnTo>
                  <a:pt x="23" y="224"/>
                </a:lnTo>
                <a:lnTo>
                  <a:pt x="17" y="232"/>
                </a:lnTo>
                <a:lnTo>
                  <a:pt x="2" y="230"/>
                </a:lnTo>
                <a:lnTo>
                  <a:pt x="0" y="159"/>
                </a:lnTo>
                <a:lnTo>
                  <a:pt x="33" y="10"/>
                </a:lnTo>
                <a:lnTo>
                  <a:pt x="4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7" name="Freeform 235"/>
          <p:cNvSpPr>
            <a:spLocks/>
          </p:cNvSpPr>
          <p:nvPr/>
        </p:nvSpPr>
        <p:spPr bwMode="ltGray">
          <a:xfrm>
            <a:off x="5013315" y="4487872"/>
            <a:ext cx="309879" cy="43814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8" y="4"/>
              </a:cxn>
              <a:cxn ang="0">
                <a:pos x="62" y="12"/>
              </a:cxn>
              <a:cxn ang="0">
                <a:pos x="66" y="18"/>
              </a:cxn>
              <a:cxn ang="0">
                <a:pos x="72" y="24"/>
              </a:cxn>
              <a:cxn ang="0">
                <a:pos x="86" y="24"/>
              </a:cxn>
              <a:cxn ang="0">
                <a:pos x="98" y="18"/>
              </a:cxn>
              <a:cxn ang="0">
                <a:pos x="108" y="22"/>
              </a:cxn>
              <a:cxn ang="0">
                <a:pos x="118" y="18"/>
              </a:cxn>
              <a:cxn ang="0">
                <a:pos x="124" y="12"/>
              </a:cxn>
              <a:cxn ang="0">
                <a:pos x="130" y="14"/>
              </a:cxn>
              <a:cxn ang="0">
                <a:pos x="134" y="14"/>
              </a:cxn>
              <a:cxn ang="0">
                <a:pos x="144" y="10"/>
              </a:cxn>
              <a:cxn ang="0">
                <a:pos x="158" y="12"/>
              </a:cxn>
              <a:cxn ang="0">
                <a:pos x="168" y="8"/>
              </a:cxn>
              <a:cxn ang="0">
                <a:pos x="180" y="6"/>
              </a:cxn>
              <a:cxn ang="0">
                <a:pos x="182" y="0"/>
              </a:cxn>
              <a:cxn ang="0">
                <a:pos x="192" y="0"/>
              </a:cxn>
              <a:cxn ang="0">
                <a:pos x="200" y="4"/>
              </a:cxn>
              <a:cxn ang="0">
                <a:pos x="196" y="8"/>
              </a:cxn>
              <a:cxn ang="0">
                <a:pos x="196" y="16"/>
              </a:cxn>
              <a:cxn ang="0">
                <a:pos x="194" y="26"/>
              </a:cxn>
              <a:cxn ang="0">
                <a:pos x="190" y="42"/>
              </a:cxn>
              <a:cxn ang="0">
                <a:pos x="184" y="52"/>
              </a:cxn>
              <a:cxn ang="0">
                <a:pos x="176" y="62"/>
              </a:cxn>
              <a:cxn ang="0">
                <a:pos x="174" y="70"/>
              </a:cxn>
              <a:cxn ang="0">
                <a:pos x="168" y="76"/>
              </a:cxn>
              <a:cxn ang="0">
                <a:pos x="166" y="84"/>
              </a:cxn>
              <a:cxn ang="0">
                <a:pos x="160" y="92"/>
              </a:cxn>
              <a:cxn ang="0">
                <a:pos x="154" y="112"/>
              </a:cxn>
              <a:cxn ang="0">
                <a:pos x="144" y="124"/>
              </a:cxn>
              <a:cxn ang="0">
                <a:pos x="138" y="128"/>
              </a:cxn>
              <a:cxn ang="0">
                <a:pos x="136" y="134"/>
              </a:cxn>
              <a:cxn ang="0">
                <a:pos x="128" y="146"/>
              </a:cxn>
              <a:cxn ang="0">
                <a:pos x="110" y="162"/>
              </a:cxn>
              <a:cxn ang="0">
                <a:pos x="102" y="170"/>
              </a:cxn>
              <a:cxn ang="0">
                <a:pos x="92" y="178"/>
              </a:cxn>
              <a:cxn ang="0">
                <a:pos x="86" y="178"/>
              </a:cxn>
              <a:cxn ang="0">
                <a:pos x="78" y="186"/>
              </a:cxn>
              <a:cxn ang="0">
                <a:pos x="72" y="188"/>
              </a:cxn>
              <a:cxn ang="0">
                <a:pos x="62" y="198"/>
              </a:cxn>
              <a:cxn ang="0">
                <a:pos x="46" y="210"/>
              </a:cxn>
              <a:cxn ang="0">
                <a:pos x="34" y="222"/>
              </a:cxn>
              <a:cxn ang="0">
                <a:pos x="24" y="232"/>
              </a:cxn>
              <a:cxn ang="0">
                <a:pos x="18" y="240"/>
              </a:cxn>
              <a:cxn ang="0">
                <a:pos x="2" y="238"/>
              </a:cxn>
              <a:cxn ang="0">
                <a:pos x="0" y="164"/>
              </a:cxn>
              <a:cxn ang="0">
                <a:pos x="34" y="10"/>
              </a:cxn>
              <a:cxn ang="0">
                <a:pos x="50" y="0"/>
              </a:cxn>
            </a:cxnLst>
            <a:rect l="0" t="0" r="r" b="b"/>
            <a:pathLst>
              <a:path w="201" h="241">
                <a:moveTo>
                  <a:pt x="50" y="0"/>
                </a:moveTo>
                <a:lnTo>
                  <a:pt x="58" y="4"/>
                </a:lnTo>
                <a:lnTo>
                  <a:pt x="62" y="12"/>
                </a:lnTo>
                <a:lnTo>
                  <a:pt x="66" y="18"/>
                </a:lnTo>
                <a:lnTo>
                  <a:pt x="72" y="24"/>
                </a:lnTo>
                <a:lnTo>
                  <a:pt x="86" y="24"/>
                </a:lnTo>
                <a:lnTo>
                  <a:pt x="98" y="18"/>
                </a:lnTo>
                <a:lnTo>
                  <a:pt x="108" y="22"/>
                </a:lnTo>
                <a:lnTo>
                  <a:pt x="118" y="18"/>
                </a:lnTo>
                <a:lnTo>
                  <a:pt x="124" y="12"/>
                </a:lnTo>
                <a:lnTo>
                  <a:pt x="130" y="14"/>
                </a:lnTo>
                <a:lnTo>
                  <a:pt x="134" y="14"/>
                </a:lnTo>
                <a:lnTo>
                  <a:pt x="144" y="10"/>
                </a:lnTo>
                <a:lnTo>
                  <a:pt x="158" y="12"/>
                </a:lnTo>
                <a:lnTo>
                  <a:pt x="168" y="8"/>
                </a:lnTo>
                <a:lnTo>
                  <a:pt x="180" y="6"/>
                </a:lnTo>
                <a:lnTo>
                  <a:pt x="182" y="0"/>
                </a:lnTo>
                <a:lnTo>
                  <a:pt x="192" y="0"/>
                </a:lnTo>
                <a:lnTo>
                  <a:pt x="200" y="4"/>
                </a:lnTo>
                <a:lnTo>
                  <a:pt x="196" y="8"/>
                </a:lnTo>
                <a:lnTo>
                  <a:pt x="196" y="16"/>
                </a:lnTo>
                <a:lnTo>
                  <a:pt x="194" y="26"/>
                </a:lnTo>
                <a:lnTo>
                  <a:pt x="190" y="42"/>
                </a:lnTo>
                <a:lnTo>
                  <a:pt x="184" y="52"/>
                </a:lnTo>
                <a:lnTo>
                  <a:pt x="176" y="62"/>
                </a:lnTo>
                <a:lnTo>
                  <a:pt x="174" y="70"/>
                </a:lnTo>
                <a:lnTo>
                  <a:pt x="168" y="76"/>
                </a:lnTo>
                <a:lnTo>
                  <a:pt x="166" y="84"/>
                </a:lnTo>
                <a:lnTo>
                  <a:pt x="160" y="92"/>
                </a:lnTo>
                <a:lnTo>
                  <a:pt x="154" y="112"/>
                </a:lnTo>
                <a:lnTo>
                  <a:pt x="144" y="124"/>
                </a:lnTo>
                <a:lnTo>
                  <a:pt x="138" y="128"/>
                </a:lnTo>
                <a:lnTo>
                  <a:pt x="136" y="134"/>
                </a:lnTo>
                <a:lnTo>
                  <a:pt x="128" y="146"/>
                </a:lnTo>
                <a:lnTo>
                  <a:pt x="110" y="162"/>
                </a:lnTo>
                <a:lnTo>
                  <a:pt x="102" y="170"/>
                </a:lnTo>
                <a:lnTo>
                  <a:pt x="92" y="178"/>
                </a:lnTo>
                <a:lnTo>
                  <a:pt x="86" y="178"/>
                </a:lnTo>
                <a:lnTo>
                  <a:pt x="78" y="186"/>
                </a:lnTo>
                <a:lnTo>
                  <a:pt x="72" y="188"/>
                </a:lnTo>
                <a:lnTo>
                  <a:pt x="62" y="198"/>
                </a:lnTo>
                <a:lnTo>
                  <a:pt x="46" y="210"/>
                </a:lnTo>
                <a:lnTo>
                  <a:pt x="34" y="222"/>
                </a:lnTo>
                <a:lnTo>
                  <a:pt x="24" y="232"/>
                </a:lnTo>
                <a:lnTo>
                  <a:pt x="18" y="240"/>
                </a:lnTo>
                <a:lnTo>
                  <a:pt x="2" y="238"/>
                </a:lnTo>
                <a:lnTo>
                  <a:pt x="0" y="164"/>
                </a:lnTo>
                <a:lnTo>
                  <a:pt x="34" y="10"/>
                </a:lnTo>
                <a:lnTo>
                  <a:pt x="5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8" name="Freeform 236"/>
          <p:cNvSpPr>
            <a:spLocks/>
          </p:cNvSpPr>
          <p:nvPr/>
        </p:nvSpPr>
        <p:spPr bwMode="ltGray">
          <a:xfrm>
            <a:off x="4794851" y="4665671"/>
            <a:ext cx="255650" cy="368298"/>
          </a:xfrm>
          <a:custGeom>
            <a:avLst/>
            <a:gdLst/>
            <a:ahLst/>
            <a:cxnLst>
              <a:cxn ang="0">
                <a:pos x="160" y="32"/>
              </a:cxn>
              <a:cxn ang="0">
                <a:pos x="166" y="40"/>
              </a:cxn>
              <a:cxn ang="0">
                <a:pos x="152" y="70"/>
              </a:cxn>
              <a:cxn ang="0">
                <a:pos x="148" y="132"/>
              </a:cxn>
              <a:cxn ang="0">
                <a:pos x="160" y="142"/>
              </a:cxn>
              <a:cxn ang="0">
                <a:pos x="154" y="152"/>
              </a:cxn>
              <a:cxn ang="0">
                <a:pos x="148" y="158"/>
              </a:cxn>
              <a:cxn ang="0">
                <a:pos x="142" y="158"/>
              </a:cxn>
              <a:cxn ang="0">
                <a:pos x="140" y="162"/>
              </a:cxn>
              <a:cxn ang="0">
                <a:pos x="134" y="162"/>
              </a:cxn>
              <a:cxn ang="0">
                <a:pos x="128" y="176"/>
              </a:cxn>
              <a:cxn ang="0">
                <a:pos x="120" y="190"/>
              </a:cxn>
              <a:cxn ang="0">
                <a:pos x="118" y="194"/>
              </a:cxn>
              <a:cxn ang="0">
                <a:pos x="114" y="200"/>
              </a:cxn>
              <a:cxn ang="0">
                <a:pos x="86" y="202"/>
              </a:cxn>
              <a:cxn ang="0">
                <a:pos x="0" y="128"/>
              </a:cxn>
              <a:cxn ang="0">
                <a:pos x="4" y="38"/>
              </a:cxn>
              <a:cxn ang="0">
                <a:pos x="46" y="0"/>
              </a:cxn>
              <a:cxn ang="0">
                <a:pos x="160" y="32"/>
              </a:cxn>
            </a:cxnLst>
            <a:rect l="0" t="0" r="r" b="b"/>
            <a:pathLst>
              <a:path w="167" h="203">
                <a:moveTo>
                  <a:pt x="160" y="32"/>
                </a:moveTo>
                <a:lnTo>
                  <a:pt x="166" y="40"/>
                </a:lnTo>
                <a:lnTo>
                  <a:pt x="152" y="70"/>
                </a:lnTo>
                <a:lnTo>
                  <a:pt x="148" y="132"/>
                </a:lnTo>
                <a:lnTo>
                  <a:pt x="160" y="142"/>
                </a:lnTo>
                <a:lnTo>
                  <a:pt x="154" y="152"/>
                </a:lnTo>
                <a:lnTo>
                  <a:pt x="148" y="158"/>
                </a:lnTo>
                <a:lnTo>
                  <a:pt x="142" y="158"/>
                </a:lnTo>
                <a:lnTo>
                  <a:pt x="140" y="162"/>
                </a:lnTo>
                <a:lnTo>
                  <a:pt x="134" y="162"/>
                </a:lnTo>
                <a:lnTo>
                  <a:pt x="128" y="176"/>
                </a:lnTo>
                <a:lnTo>
                  <a:pt x="120" y="190"/>
                </a:lnTo>
                <a:lnTo>
                  <a:pt x="118" y="194"/>
                </a:lnTo>
                <a:lnTo>
                  <a:pt x="114" y="200"/>
                </a:lnTo>
                <a:lnTo>
                  <a:pt x="86" y="202"/>
                </a:lnTo>
                <a:lnTo>
                  <a:pt x="0" y="128"/>
                </a:lnTo>
                <a:lnTo>
                  <a:pt x="4" y="38"/>
                </a:lnTo>
                <a:lnTo>
                  <a:pt x="46" y="0"/>
                </a:lnTo>
                <a:lnTo>
                  <a:pt x="16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9" name="Freeform 237"/>
          <p:cNvSpPr>
            <a:spLocks/>
          </p:cNvSpPr>
          <p:nvPr/>
        </p:nvSpPr>
        <p:spPr bwMode="ltGray">
          <a:xfrm>
            <a:off x="4650757" y="4862521"/>
            <a:ext cx="336219" cy="406398"/>
          </a:xfrm>
          <a:custGeom>
            <a:avLst/>
            <a:gdLst/>
            <a:ahLst/>
            <a:cxnLst>
              <a:cxn ang="0">
                <a:pos x="98" y="16"/>
              </a:cxn>
              <a:cxn ang="0">
                <a:pos x="108" y="20"/>
              </a:cxn>
              <a:cxn ang="0">
                <a:pos x="118" y="22"/>
              </a:cxn>
              <a:cxn ang="0">
                <a:pos x="176" y="64"/>
              </a:cxn>
              <a:cxn ang="0">
                <a:pos x="174" y="72"/>
              </a:cxn>
              <a:cxn ang="0">
                <a:pos x="206" y="92"/>
              </a:cxn>
              <a:cxn ang="0">
                <a:pos x="202" y="98"/>
              </a:cxn>
              <a:cxn ang="0">
                <a:pos x="202" y="104"/>
              </a:cxn>
              <a:cxn ang="0">
                <a:pos x="196" y="108"/>
              </a:cxn>
              <a:cxn ang="0">
                <a:pos x="192" y="118"/>
              </a:cxn>
              <a:cxn ang="0">
                <a:pos x="196" y="128"/>
              </a:cxn>
              <a:cxn ang="0">
                <a:pos x="198" y="130"/>
              </a:cxn>
              <a:cxn ang="0">
                <a:pos x="206" y="136"/>
              </a:cxn>
              <a:cxn ang="0">
                <a:pos x="202" y="140"/>
              </a:cxn>
              <a:cxn ang="0">
                <a:pos x="198" y="154"/>
              </a:cxn>
              <a:cxn ang="0">
                <a:pos x="202" y="162"/>
              </a:cxn>
              <a:cxn ang="0">
                <a:pos x="204" y="170"/>
              </a:cxn>
              <a:cxn ang="0">
                <a:pos x="204" y="174"/>
              </a:cxn>
              <a:cxn ang="0">
                <a:pos x="204" y="182"/>
              </a:cxn>
              <a:cxn ang="0">
                <a:pos x="210" y="192"/>
              </a:cxn>
              <a:cxn ang="0">
                <a:pos x="216" y="204"/>
              </a:cxn>
              <a:cxn ang="0">
                <a:pos x="208" y="208"/>
              </a:cxn>
              <a:cxn ang="0">
                <a:pos x="204" y="212"/>
              </a:cxn>
              <a:cxn ang="0">
                <a:pos x="194" y="216"/>
              </a:cxn>
              <a:cxn ang="0">
                <a:pos x="186" y="218"/>
              </a:cxn>
              <a:cxn ang="0">
                <a:pos x="182" y="220"/>
              </a:cxn>
              <a:cxn ang="0">
                <a:pos x="170" y="218"/>
              </a:cxn>
              <a:cxn ang="0">
                <a:pos x="166" y="224"/>
              </a:cxn>
              <a:cxn ang="0">
                <a:pos x="136" y="222"/>
              </a:cxn>
              <a:cxn ang="0">
                <a:pos x="132" y="218"/>
              </a:cxn>
              <a:cxn ang="0">
                <a:pos x="120" y="218"/>
              </a:cxn>
              <a:cxn ang="0">
                <a:pos x="108" y="216"/>
              </a:cxn>
              <a:cxn ang="0">
                <a:pos x="106" y="190"/>
              </a:cxn>
              <a:cxn ang="0">
                <a:pos x="102" y="184"/>
              </a:cxn>
              <a:cxn ang="0">
                <a:pos x="84" y="176"/>
              </a:cxn>
              <a:cxn ang="0">
                <a:pos x="44" y="176"/>
              </a:cxn>
              <a:cxn ang="0">
                <a:pos x="0" y="42"/>
              </a:cxn>
              <a:cxn ang="0">
                <a:pos x="70" y="0"/>
              </a:cxn>
              <a:cxn ang="0">
                <a:pos x="98" y="16"/>
              </a:cxn>
            </a:cxnLst>
            <a:rect l="0" t="0" r="r" b="b"/>
            <a:pathLst>
              <a:path w="217" h="225">
                <a:moveTo>
                  <a:pt x="98" y="16"/>
                </a:moveTo>
                <a:lnTo>
                  <a:pt x="108" y="20"/>
                </a:lnTo>
                <a:lnTo>
                  <a:pt x="118" y="22"/>
                </a:lnTo>
                <a:lnTo>
                  <a:pt x="176" y="64"/>
                </a:lnTo>
                <a:lnTo>
                  <a:pt x="174" y="72"/>
                </a:lnTo>
                <a:lnTo>
                  <a:pt x="206" y="92"/>
                </a:lnTo>
                <a:lnTo>
                  <a:pt x="202" y="98"/>
                </a:lnTo>
                <a:lnTo>
                  <a:pt x="202" y="104"/>
                </a:lnTo>
                <a:lnTo>
                  <a:pt x="196" y="108"/>
                </a:lnTo>
                <a:lnTo>
                  <a:pt x="192" y="118"/>
                </a:lnTo>
                <a:lnTo>
                  <a:pt x="196" y="128"/>
                </a:lnTo>
                <a:lnTo>
                  <a:pt x="198" y="130"/>
                </a:lnTo>
                <a:lnTo>
                  <a:pt x="206" y="136"/>
                </a:lnTo>
                <a:lnTo>
                  <a:pt x="202" y="140"/>
                </a:lnTo>
                <a:lnTo>
                  <a:pt x="198" y="154"/>
                </a:lnTo>
                <a:lnTo>
                  <a:pt x="202" y="162"/>
                </a:lnTo>
                <a:lnTo>
                  <a:pt x="204" y="170"/>
                </a:lnTo>
                <a:lnTo>
                  <a:pt x="204" y="174"/>
                </a:lnTo>
                <a:lnTo>
                  <a:pt x="204" y="182"/>
                </a:lnTo>
                <a:lnTo>
                  <a:pt x="210" y="192"/>
                </a:lnTo>
                <a:lnTo>
                  <a:pt x="216" y="204"/>
                </a:lnTo>
                <a:lnTo>
                  <a:pt x="208" y="208"/>
                </a:lnTo>
                <a:lnTo>
                  <a:pt x="204" y="212"/>
                </a:lnTo>
                <a:lnTo>
                  <a:pt x="194" y="216"/>
                </a:lnTo>
                <a:lnTo>
                  <a:pt x="186" y="218"/>
                </a:lnTo>
                <a:lnTo>
                  <a:pt x="182" y="220"/>
                </a:lnTo>
                <a:lnTo>
                  <a:pt x="170" y="218"/>
                </a:lnTo>
                <a:lnTo>
                  <a:pt x="166" y="224"/>
                </a:lnTo>
                <a:lnTo>
                  <a:pt x="136" y="222"/>
                </a:lnTo>
                <a:lnTo>
                  <a:pt x="132" y="218"/>
                </a:lnTo>
                <a:lnTo>
                  <a:pt x="120" y="218"/>
                </a:lnTo>
                <a:lnTo>
                  <a:pt x="108" y="216"/>
                </a:lnTo>
                <a:lnTo>
                  <a:pt x="106" y="190"/>
                </a:lnTo>
                <a:lnTo>
                  <a:pt x="102" y="184"/>
                </a:lnTo>
                <a:lnTo>
                  <a:pt x="84" y="176"/>
                </a:lnTo>
                <a:lnTo>
                  <a:pt x="44" y="176"/>
                </a:lnTo>
                <a:lnTo>
                  <a:pt x="0" y="42"/>
                </a:lnTo>
                <a:lnTo>
                  <a:pt x="70" y="0"/>
                </a:lnTo>
                <a:lnTo>
                  <a:pt x="9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0" name="Freeform 238"/>
          <p:cNvSpPr>
            <a:spLocks/>
          </p:cNvSpPr>
          <p:nvPr/>
        </p:nvSpPr>
        <p:spPr bwMode="ltGray">
          <a:xfrm>
            <a:off x="4666251" y="4916495"/>
            <a:ext cx="60427" cy="100013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38" y="18"/>
              </a:cxn>
              <a:cxn ang="0">
                <a:pos x="38" y="30"/>
              </a:cxn>
              <a:cxn ang="0">
                <a:pos x="36" y="34"/>
              </a:cxn>
              <a:cxn ang="0">
                <a:pos x="32" y="40"/>
              </a:cxn>
              <a:cxn ang="0">
                <a:pos x="32" y="44"/>
              </a:cxn>
              <a:cxn ang="0">
                <a:pos x="22" y="50"/>
              </a:cxn>
              <a:cxn ang="0">
                <a:pos x="12" y="54"/>
              </a:cxn>
              <a:cxn ang="0">
                <a:pos x="0" y="2"/>
              </a:cxn>
              <a:cxn ang="0">
                <a:pos x="34" y="0"/>
              </a:cxn>
              <a:cxn ang="0">
                <a:pos x="38" y="10"/>
              </a:cxn>
            </a:cxnLst>
            <a:rect l="0" t="0" r="r" b="b"/>
            <a:pathLst>
              <a:path w="39" h="55">
                <a:moveTo>
                  <a:pt x="38" y="10"/>
                </a:moveTo>
                <a:lnTo>
                  <a:pt x="38" y="18"/>
                </a:lnTo>
                <a:lnTo>
                  <a:pt x="38" y="30"/>
                </a:lnTo>
                <a:lnTo>
                  <a:pt x="36" y="34"/>
                </a:lnTo>
                <a:lnTo>
                  <a:pt x="32" y="40"/>
                </a:lnTo>
                <a:lnTo>
                  <a:pt x="32" y="44"/>
                </a:lnTo>
                <a:lnTo>
                  <a:pt x="22" y="50"/>
                </a:lnTo>
                <a:lnTo>
                  <a:pt x="12" y="54"/>
                </a:lnTo>
                <a:lnTo>
                  <a:pt x="0" y="2"/>
                </a:lnTo>
                <a:lnTo>
                  <a:pt x="34" y="0"/>
                </a:lnTo>
                <a:lnTo>
                  <a:pt x="3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1" name="Freeform 239"/>
          <p:cNvSpPr>
            <a:spLocks/>
          </p:cNvSpPr>
          <p:nvPr/>
        </p:nvSpPr>
        <p:spPr bwMode="ltGray">
          <a:xfrm>
            <a:off x="4675548" y="4886333"/>
            <a:ext cx="51130" cy="6508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2" y="16"/>
              </a:cxn>
              <a:cxn ang="0">
                <a:pos x="32" y="26"/>
              </a:cxn>
              <a:cxn ang="0">
                <a:pos x="32" y="34"/>
              </a:cxn>
              <a:cxn ang="0">
                <a:pos x="28" y="26"/>
              </a:cxn>
              <a:cxn ang="0">
                <a:pos x="26" y="20"/>
              </a:cxn>
              <a:cxn ang="0">
                <a:pos x="18" y="22"/>
              </a:cxn>
              <a:cxn ang="0">
                <a:pos x="18" y="26"/>
              </a:cxn>
              <a:cxn ang="0">
                <a:pos x="14" y="30"/>
              </a:cxn>
              <a:cxn ang="0">
                <a:pos x="10" y="28"/>
              </a:cxn>
              <a:cxn ang="0">
                <a:pos x="0" y="18"/>
              </a:cxn>
              <a:cxn ang="0">
                <a:pos x="6" y="2"/>
              </a:cxn>
              <a:cxn ang="0">
                <a:pos x="28" y="0"/>
              </a:cxn>
            </a:cxnLst>
            <a:rect l="0" t="0" r="r" b="b"/>
            <a:pathLst>
              <a:path w="33" h="35">
                <a:moveTo>
                  <a:pt x="28" y="0"/>
                </a:moveTo>
                <a:lnTo>
                  <a:pt x="32" y="16"/>
                </a:lnTo>
                <a:lnTo>
                  <a:pt x="32" y="26"/>
                </a:lnTo>
                <a:lnTo>
                  <a:pt x="32" y="34"/>
                </a:lnTo>
                <a:lnTo>
                  <a:pt x="28" y="26"/>
                </a:lnTo>
                <a:lnTo>
                  <a:pt x="26" y="20"/>
                </a:lnTo>
                <a:lnTo>
                  <a:pt x="18" y="22"/>
                </a:lnTo>
                <a:lnTo>
                  <a:pt x="18" y="26"/>
                </a:lnTo>
                <a:lnTo>
                  <a:pt x="14" y="30"/>
                </a:lnTo>
                <a:lnTo>
                  <a:pt x="10" y="28"/>
                </a:lnTo>
                <a:lnTo>
                  <a:pt x="0" y="18"/>
                </a:lnTo>
                <a:lnTo>
                  <a:pt x="6" y="2"/>
                </a:lnTo>
                <a:lnTo>
                  <a:pt x="2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2" name="Freeform 240"/>
          <p:cNvSpPr>
            <a:spLocks/>
          </p:cNvSpPr>
          <p:nvPr/>
        </p:nvSpPr>
        <p:spPr bwMode="ltGray">
          <a:xfrm>
            <a:off x="4687943" y="4700596"/>
            <a:ext cx="162687" cy="193674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104" y="32"/>
              </a:cxn>
              <a:cxn ang="0">
                <a:pos x="104" y="37"/>
              </a:cxn>
              <a:cxn ang="0">
                <a:pos x="104" y="46"/>
              </a:cxn>
              <a:cxn ang="0">
                <a:pos x="102" y="56"/>
              </a:cxn>
              <a:cxn ang="0">
                <a:pos x="102" y="60"/>
              </a:cxn>
              <a:cxn ang="0">
                <a:pos x="91" y="69"/>
              </a:cxn>
              <a:cxn ang="0">
                <a:pos x="89" y="73"/>
              </a:cxn>
              <a:cxn ang="0">
                <a:pos x="89" y="78"/>
              </a:cxn>
              <a:cxn ang="0">
                <a:pos x="84" y="80"/>
              </a:cxn>
              <a:cxn ang="0">
                <a:pos x="80" y="91"/>
              </a:cxn>
              <a:cxn ang="0">
                <a:pos x="80" y="102"/>
              </a:cxn>
              <a:cxn ang="0">
                <a:pos x="24" y="100"/>
              </a:cxn>
              <a:cxn ang="0">
                <a:pos x="17" y="106"/>
              </a:cxn>
              <a:cxn ang="0">
                <a:pos x="7" y="102"/>
              </a:cxn>
              <a:cxn ang="0">
                <a:pos x="0" y="106"/>
              </a:cxn>
              <a:cxn ang="0">
                <a:pos x="26" y="0"/>
              </a:cxn>
              <a:cxn ang="0">
                <a:pos x="82" y="6"/>
              </a:cxn>
            </a:cxnLst>
            <a:rect l="0" t="0" r="r" b="b"/>
            <a:pathLst>
              <a:path w="105" h="107">
                <a:moveTo>
                  <a:pt x="82" y="6"/>
                </a:moveTo>
                <a:lnTo>
                  <a:pt x="104" y="32"/>
                </a:lnTo>
                <a:lnTo>
                  <a:pt x="104" y="37"/>
                </a:lnTo>
                <a:lnTo>
                  <a:pt x="104" y="46"/>
                </a:lnTo>
                <a:lnTo>
                  <a:pt x="102" y="56"/>
                </a:lnTo>
                <a:lnTo>
                  <a:pt x="102" y="60"/>
                </a:lnTo>
                <a:lnTo>
                  <a:pt x="91" y="69"/>
                </a:lnTo>
                <a:lnTo>
                  <a:pt x="89" y="73"/>
                </a:lnTo>
                <a:lnTo>
                  <a:pt x="89" y="78"/>
                </a:lnTo>
                <a:lnTo>
                  <a:pt x="84" y="80"/>
                </a:lnTo>
                <a:lnTo>
                  <a:pt x="80" y="91"/>
                </a:lnTo>
                <a:lnTo>
                  <a:pt x="80" y="102"/>
                </a:lnTo>
                <a:lnTo>
                  <a:pt x="24" y="100"/>
                </a:lnTo>
                <a:lnTo>
                  <a:pt x="17" y="106"/>
                </a:lnTo>
                <a:lnTo>
                  <a:pt x="7" y="102"/>
                </a:lnTo>
                <a:lnTo>
                  <a:pt x="0" y="106"/>
                </a:lnTo>
                <a:lnTo>
                  <a:pt x="26" y="0"/>
                </a:lnTo>
                <a:lnTo>
                  <a:pt x="8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3" name="Freeform 241"/>
          <p:cNvSpPr>
            <a:spLocks/>
          </p:cNvSpPr>
          <p:nvPr/>
        </p:nvSpPr>
        <p:spPr bwMode="ltGray">
          <a:xfrm>
            <a:off x="4684844" y="4699009"/>
            <a:ext cx="175082" cy="209549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112" y="34"/>
              </a:cxn>
              <a:cxn ang="0">
                <a:pos x="112" y="40"/>
              </a:cxn>
              <a:cxn ang="0">
                <a:pos x="112" y="50"/>
              </a:cxn>
              <a:cxn ang="0">
                <a:pos x="110" y="60"/>
              </a:cxn>
              <a:cxn ang="0">
                <a:pos x="110" y="64"/>
              </a:cxn>
              <a:cxn ang="0">
                <a:pos x="98" y="74"/>
              </a:cxn>
              <a:cxn ang="0">
                <a:pos x="96" y="78"/>
              </a:cxn>
              <a:cxn ang="0">
                <a:pos x="96" y="84"/>
              </a:cxn>
              <a:cxn ang="0">
                <a:pos x="90" y="86"/>
              </a:cxn>
              <a:cxn ang="0">
                <a:pos x="86" y="98"/>
              </a:cxn>
              <a:cxn ang="0">
                <a:pos x="86" y="110"/>
              </a:cxn>
              <a:cxn ang="0">
                <a:pos x="26" y="108"/>
              </a:cxn>
              <a:cxn ang="0">
                <a:pos x="18" y="114"/>
              </a:cxn>
              <a:cxn ang="0">
                <a:pos x="8" y="110"/>
              </a:cxn>
              <a:cxn ang="0">
                <a:pos x="0" y="114"/>
              </a:cxn>
              <a:cxn ang="0">
                <a:pos x="28" y="0"/>
              </a:cxn>
              <a:cxn ang="0">
                <a:pos x="88" y="6"/>
              </a:cxn>
            </a:cxnLst>
            <a:rect l="0" t="0" r="r" b="b"/>
            <a:pathLst>
              <a:path w="113" h="115">
                <a:moveTo>
                  <a:pt x="88" y="6"/>
                </a:moveTo>
                <a:lnTo>
                  <a:pt x="112" y="34"/>
                </a:lnTo>
                <a:lnTo>
                  <a:pt x="112" y="40"/>
                </a:lnTo>
                <a:lnTo>
                  <a:pt x="112" y="50"/>
                </a:lnTo>
                <a:lnTo>
                  <a:pt x="110" y="60"/>
                </a:lnTo>
                <a:lnTo>
                  <a:pt x="110" y="64"/>
                </a:lnTo>
                <a:lnTo>
                  <a:pt x="98" y="74"/>
                </a:lnTo>
                <a:lnTo>
                  <a:pt x="96" y="78"/>
                </a:lnTo>
                <a:lnTo>
                  <a:pt x="96" y="84"/>
                </a:lnTo>
                <a:lnTo>
                  <a:pt x="90" y="86"/>
                </a:lnTo>
                <a:lnTo>
                  <a:pt x="86" y="98"/>
                </a:lnTo>
                <a:lnTo>
                  <a:pt x="86" y="110"/>
                </a:lnTo>
                <a:lnTo>
                  <a:pt x="26" y="108"/>
                </a:lnTo>
                <a:lnTo>
                  <a:pt x="18" y="114"/>
                </a:lnTo>
                <a:lnTo>
                  <a:pt x="8" y="110"/>
                </a:lnTo>
                <a:lnTo>
                  <a:pt x="0" y="114"/>
                </a:lnTo>
                <a:lnTo>
                  <a:pt x="28" y="0"/>
                </a:lnTo>
                <a:lnTo>
                  <a:pt x="88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4" name="Freeform 242"/>
          <p:cNvSpPr>
            <a:spLocks/>
          </p:cNvSpPr>
          <p:nvPr/>
        </p:nvSpPr>
        <p:spPr bwMode="ltGray">
          <a:xfrm>
            <a:off x="4193687" y="4656146"/>
            <a:ext cx="553133" cy="649285"/>
          </a:xfrm>
          <a:custGeom>
            <a:avLst/>
            <a:gdLst/>
            <a:ahLst/>
            <a:cxnLst>
              <a:cxn ang="0">
                <a:pos x="2" y="201"/>
              </a:cxn>
              <a:cxn ang="0">
                <a:pos x="2" y="190"/>
              </a:cxn>
              <a:cxn ang="0">
                <a:pos x="0" y="174"/>
              </a:cxn>
              <a:cxn ang="0">
                <a:pos x="12" y="160"/>
              </a:cxn>
              <a:cxn ang="0">
                <a:pos x="143" y="0"/>
              </a:cxn>
              <a:cxn ang="0">
                <a:pos x="280" y="0"/>
              </a:cxn>
              <a:cxn ang="0">
                <a:pos x="333" y="22"/>
              </a:cxn>
              <a:cxn ang="0">
                <a:pos x="346" y="45"/>
              </a:cxn>
              <a:cxn ang="0">
                <a:pos x="352" y="49"/>
              </a:cxn>
              <a:cxn ang="0">
                <a:pos x="352" y="63"/>
              </a:cxn>
              <a:cxn ang="0">
                <a:pos x="358" y="68"/>
              </a:cxn>
              <a:cxn ang="0">
                <a:pos x="348" y="80"/>
              </a:cxn>
              <a:cxn ang="0">
                <a:pos x="329" y="98"/>
              </a:cxn>
              <a:cxn ang="0">
                <a:pos x="321" y="117"/>
              </a:cxn>
              <a:cxn ang="0">
                <a:pos x="317" y="123"/>
              </a:cxn>
              <a:cxn ang="0">
                <a:pos x="317" y="131"/>
              </a:cxn>
              <a:cxn ang="0">
                <a:pos x="313" y="135"/>
              </a:cxn>
              <a:cxn ang="0">
                <a:pos x="313" y="147"/>
              </a:cxn>
              <a:cxn ang="0">
                <a:pos x="309" y="149"/>
              </a:cxn>
              <a:cxn ang="0">
                <a:pos x="309" y="155"/>
              </a:cxn>
              <a:cxn ang="0">
                <a:pos x="315" y="162"/>
              </a:cxn>
              <a:cxn ang="0">
                <a:pos x="315" y="172"/>
              </a:cxn>
              <a:cxn ang="0">
                <a:pos x="313" y="188"/>
              </a:cxn>
              <a:cxn ang="0">
                <a:pos x="319" y="194"/>
              </a:cxn>
              <a:cxn ang="0">
                <a:pos x="319" y="205"/>
              </a:cxn>
              <a:cxn ang="0">
                <a:pos x="321" y="209"/>
              </a:cxn>
              <a:cxn ang="0">
                <a:pos x="317" y="219"/>
              </a:cxn>
              <a:cxn ang="0">
                <a:pos x="325" y="225"/>
              </a:cxn>
              <a:cxn ang="0">
                <a:pos x="333" y="233"/>
              </a:cxn>
              <a:cxn ang="0">
                <a:pos x="333" y="239"/>
              </a:cxn>
              <a:cxn ang="0">
                <a:pos x="335" y="246"/>
              </a:cxn>
              <a:cxn ang="0">
                <a:pos x="333" y="262"/>
              </a:cxn>
              <a:cxn ang="0">
                <a:pos x="315" y="356"/>
              </a:cxn>
              <a:cxn ang="0">
                <a:pos x="188" y="303"/>
              </a:cxn>
              <a:cxn ang="0">
                <a:pos x="2" y="201"/>
              </a:cxn>
            </a:cxnLst>
            <a:rect l="0" t="0" r="r" b="b"/>
            <a:pathLst>
              <a:path w="359" h="357">
                <a:moveTo>
                  <a:pt x="2" y="201"/>
                </a:moveTo>
                <a:lnTo>
                  <a:pt x="2" y="190"/>
                </a:lnTo>
                <a:lnTo>
                  <a:pt x="0" y="174"/>
                </a:lnTo>
                <a:lnTo>
                  <a:pt x="12" y="160"/>
                </a:lnTo>
                <a:lnTo>
                  <a:pt x="143" y="0"/>
                </a:lnTo>
                <a:lnTo>
                  <a:pt x="280" y="0"/>
                </a:lnTo>
                <a:lnTo>
                  <a:pt x="333" y="22"/>
                </a:lnTo>
                <a:lnTo>
                  <a:pt x="346" y="45"/>
                </a:lnTo>
                <a:lnTo>
                  <a:pt x="352" y="49"/>
                </a:lnTo>
                <a:lnTo>
                  <a:pt x="352" y="63"/>
                </a:lnTo>
                <a:lnTo>
                  <a:pt x="358" y="68"/>
                </a:lnTo>
                <a:lnTo>
                  <a:pt x="348" y="80"/>
                </a:lnTo>
                <a:lnTo>
                  <a:pt x="329" y="98"/>
                </a:lnTo>
                <a:lnTo>
                  <a:pt x="321" y="117"/>
                </a:lnTo>
                <a:lnTo>
                  <a:pt x="317" y="123"/>
                </a:lnTo>
                <a:lnTo>
                  <a:pt x="317" y="131"/>
                </a:lnTo>
                <a:lnTo>
                  <a:pt x="313" y="135"/>
                </a:lnTo>
                <a:lnTo>
                  <a:pt x="313" y="147"/>
                </a:lnTo>
                <a:lnTo>
                  <a:pt x="309" y="149"/>
                </a:lnTo>
                <a:lnTo>
                  <a:pt x="309" y="155"/>
                </a:lnTo>
                <a:lnTo>
                  <a:pt x="315" y="162"/>
                </a:lnTo>
                <a:lnTo>
                  <a:pt x="315" y="172"/>
                </a:lnTo>
                <a:lnTo>
                  <a:pt x="313" y="188"/>
                </a:lnTo>
                <a:lnTo>
                  <a:pt x="319" y="194"/>
                </a:lnTo>
                <a:lnTo>
                  <a:pt x="319" y="205"/>
                </a:lnTo>
                <a:lnTo>
                  <a:pt x="321" y="209"/>
                </a:lnTo>
                <a:lnTo>
                  <a:pt x="317" y="219"/>
                </a:lnTo>
                <a:lnTo>
                  <a:pt x="325" y="225"/>
                </a:lnTo>
                <a:lnTo>
                  <a:pt x="333" y="233"/>
                </a:lnTo>
                <a:lnTo>
                  <a:pt x="333" y="239"/>
                </a:lnTo>
                <a:lnTo>
                  <a:pt x="335" y="246"/>
                </a:lnTo>
                <a:lnTo>
                  <a:pt x="333" y="262"/>
                </a:lnTo>
                <a:lnTo>
                  <a:pt x="315" y="356"/>
                </a:lnTo>
                <a:lnTo>
                  <a:pt x="188" y="303"/>
                </a:lnTo>
                <a:lnTo>
                  <a:pt x="2" y="20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5" name="Freeform 243"/>
          <p:cNvSpPr>
            <a:spLocks/>
          </p:cNvSpPr>
          <p:nvPr/>
        </p:nvSpPr>
        <p:spPr bwMode="ltGray">
          <a:xfrm>
            <a:off x="4192137" y="4654559"/>
            <a:ext cx="563979" cy="661984"/>
          </a:xfrm>
          <a:custGeom>
            <a:avLst/>
            <a:gdLst/>
            <a:ahLst/>
            <a:cxnLst>
              <a:cxn ang="0">
                <a:pos x="2" y="206"/>
              </a:cxn>
              <a:cxn ang="0">
                <a:pos x="2" y="194"/>
              </a:cxn>
              <a:cxn ang="0">
                <a:pos x="0" y="178"/>
              </a:cxn>
              <a:cxn ang="0">
                <a:pos x="12" y="164"/>
              </a:cxn>
              <a:cxn ang="0">
                <a:pos x="146" y="0"/>
              </a:cxn>
              <a:cxn ang="0">
                <a:pos x="286" y="0"/>
              </a:cxn>
              <a:cxn ang="0">
                <a:pos x="340" y="22"/>
              </a:cxn>
              <a:cxn ang="0">
                <a:pos x="354" y="46"/>
              </a:cxn>
              <a:cxn ang="0">
                <a:pos x="360" y="50"/>
              </a:cxn>
              <a:cxn ang="0">
                <a:pos x="360" y="64"/>
              </a:cxn>
              <a:cxn ang="0">
                <a:pos x="366" y="70"/>
              </a:cxn>
              <a:cxn ang="0">
                <a:pos x="356" y="82"/>
              </a:cxn>
              <a:cxn ang="0">
                <a:pos x="336" y="100"/>
              </a:cxn>
              <a:cxn ang="0">
                <a:pos x="328" y="120"/>
              </a:cxn>
              <a:cxn ang="0">
                <a:pos x="324" y="126"/>
              </a:cxn>
              <a:cxn ang="0">
                <a:pos x="324" y="134"/>
              </a:cxn>
              <a:cxn ang="0">
                <a:pos x="320" y="138"/>
              </a:cxn>
              <a:cxn ang="0">
                <a:pos x="320" y="150"/>
              </a:cxn>
              <a:cxn ang="0">
                <a:pos x="316" y="152"/>
              </a:cxn>
              <a:cxn ang="0">
                <a:pos x="316" y="158"/>
              </a:cxn>
              <a:cxn ang="0">
                <a:pos x="322" y="166"/>
              </a:cxn>
              <a:cxn ang="0">
                <a:pos x="322" y="176"/>
              </a:cxn>
              <a:cxn ang="0">
                <a:pos x="320" y="192"/>
              </a:cxn>
              <a:cxn ang="0">
                <a:pos x="326" y="190"/>
              </a:cxn>
              <a:cxn ang="0">
                <a:pos x="326" y="210"/>
              </a:cxn>
              <a:cxn ang="0">
                <a:pos x="328" y="214"/>
              </a:cxn>
              <a:cxn ang="0">
                <a:pos x="324" y="224"/>
              </a:cxn>
              <a:cxn ang="0">
                <a:pos x="332" y="230"/>
              </a:cxn>
              <a:cxn ang="0">
                <a:pos x="340" y="238"/>
              </a:cxn>
              <a:cxn ang="0">
                <a:pos x="340" y="244"/>
              </a:cxn>
              <a:cxn ang="0">
                <a:pos x="342" y="252"/>
              </a:cxn>
              <a:cxn ang="0">
                <a:pos x="340" y="268"/>
              </a:cxn>
              <a:cxn ang="0">
                <a:pos x="322" y="364"/>
              </a:cxn>
              <a:cxn ang="0">
                <a:pos x="192" y="310"/>
              </a:cxn>
              <a:cxn ang="0">
                <a:pos x="2" y="206"/>
              </a:cxn>
            </a:cxnLst>
            <a:rect l="0" t="0" r="r" b="b"/>
            <a:pathLst>
              <a:path w="367" h="365">
                <a:moveTo>
                  <a:pt x="2" y="206"/>
                </a:moveTo>
                <a:lnTo>
                  <a:pt x="2" y="194"/>
                </a:lnTo>
                <a:lnTo>
                  <a:pt x="0" y="178"/>
                </a:lnTo>
                <a:lnTo>
                  <a:pt x="12" y="164"/>
                </a:lnTo>
                <a:lnTo>
                  <a:pt x="146" y="0"/>
                </a:lnTo>
                <a:lnTo>
                  <a:pt x="286" y="0"/>
                </a:lnTo>
                <a:lnTo>
                  <a:pt x="340" y="22"/>
                </a:lnTo>
                <a:lnTo>
                  <a:pt x="354" y="46"/>
                </a:lnTo>
                <a:lnTo>
                  <a:pt x="360" y="50"/>
                </a:lnTo>
                <a:lnTo>
                  <a:pt x="360" y="64"/>
                </a:lnTo>
                <a:lnTo>
                  <a:pt x="366" y="70"/>
                </a:lnTo>
                <a:lnTo>
                  <a:pt x="356" y="82"/>
                </a:lnTo>
                <a:lnTo>
                  <a:pt x="336" y="100"/>
                </a:lnTo>
                <a:lnTo>
                  <a:pt x="328" y="120"/>
                </a:lnTo>
                <a:lnTo>
                  <a:pt x="324" y="126"/>
                </a:lnTo>
                <a:lnTo>
                  <a:pt x="324" y="134"/>
                </a:lnTo>
                <a:lnTo>
                  <a:pt x="320" y="138"/>
                </a:lnTo>
                <a:lnTo>
                  <a:pt x="320" y="150"/>
                </a:lnTo>
                <a:lnTo>
                  <a:pt x="316" y="152"/>
                </a:lnTo>
                <a:lnTo>
                  <a:pt x="316" y="158"/>
                </a:lnTo>
                <a:lnTo>
                  <a:pt x="322" y="166"/>
                </a:lnTo>
                <a:lnTo>
                  <a:pt x="322" y="176"/>
                </a:lnTo>
                <a:lnTo>
                  <a:pt x="320" y="192"/>
                </a:lnTo>
                <a:lnTo>
                  <a:pt x="326" y="190"/>
                </a:lnTo>
                <a:lnTo>
                  <a:pt x="326" y="210"/>
                </a:lnTo>
                <a:lnTo>
                  <a:pt x="328" y="214"/>
                </a:lnTo>
                <a:lnTo>
                  <a:pt x="324" y="224"/>
                </a:lnTo>
                <a:lnTo>
                  <a:pt x="332" y="230"/>
                </a:lnTo>
                <a:lnTo>
                  <a:pt x="340" y="238"/>
                </a:lnTo>
                <a:lnTo>
                  <a:pt x="340" y="244"/>
                </a:lnTo>
                <a:lnTo>
                  <a:pt x="342" y="252"/>
                </a:lnTo>
                <a:lnTo>
                  <a:pt x="340" y="268"/>
                </a:lnTo>
                <a:lnTo>
                  <a:pt x="322" y="364"/>
                </a:lnTo>
                <a:lnTo>
                  <a:pt x="192" y="310"/>
                </a:lnTo>
                <a:lnTo>
                  <a:pt x="2" y="20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6" name="Freeform 244"/>
          <p:cNvSpPr>
            <a:spLocks/>
          </p:cNvSpPr>
          <p:nvPr/>
        </p:nvSpPr>
        <p:spPr bwMode="ltGray">
          <a:xfrm>
            <a:off x="4440040" y="5124457"/>
            <a:ext cx="340867" cy="309561"/>
          </a:xfrm>
          <a:custGeom>
            <a:avLst/>
            <a:gdLst/>
            <a:ahLst/>
            <a:cxnLst>
              <a:cxn ang="0">
                <a:pos x="108" y="55"/>
              </a:cxn>
              <a:cxn ang="0">
                <a:pos x="112" y="59"/>
              </a:cxn>
              <a:cxn ang="0">
                <a:pos x="112" y="69"/>
              </a:cxn>
              <a:cxn ang="0">
                <a:pos x="124" y="71"/>
              </a:cxn>
              <a:cxn ang="0">
                <a:pos x="129" y="78"/>
              </a:cxn>
              <a:cxn ang="0">
                <a:pos x="133" y="82"/>
              </a:cxn>
              <a:cxn ang="0">
                <a:pos x="139" y="90"/>
              </a:cxn>
              <a:cxn ang="0">
                <a:pos x="145" y="90"/>
              </a:cxn>
              <a:cxn ang="0">
                <a:pos x="151" y="92"/>
              </a:cxn>
              <a:cxn ang="0">
                <a:pos x="152" y="73"/>
              </a:cxn>
              <a:cxn ang="0">
                <a:pos x="139" y="71"/>
              </a:cxn>
              <a:cxn ang="0">
                <a:pos x="131" y="61"/>
              </a:cxn>
              <a:cxn ang="0">
                <a:pos x="131" y="48"/>
              </a:cxn>
              <a:cxn ang="0">
                <a:pos x="135" y="48"/>
              </a:cxn>
              <a:cxn ang="0">
                <a:pos x="137" y="40"/>
              </a:cxn>
              <a:cxn ang="0">
                <a:pos x="137" y="29"/>
              </a:cxn>
              <a:cxn ang="0">
                <a:pos x="135" y="25"/>
              </a:cxn>
              <a:cxn ang="0">
                <a:pos x="141" y="15"/>
              </a:cxn>
              <a:cxn ang="0">
                <a:pos x="141" y="4"/>
              </a:cxn>
              <a:cxn ang="0">
                <a:pos x="170" y="2"/>
              </a:cxn>
              <a:cxn ang="0">
                <a:pos x="174" y="0"/>
              </a:cxn>
              <a:cxn ang="0">
                <a:pos x="179" y="6"/>
              </a:cxn>
              <a:cxn ang="0">
                <a:pos x="195" y="19"/>
              </a:cxn>
              <a:cxn ang="0">
                <a:pos x="214" y="31"/>
              </a:cxn>
              <a:cxn ang="0">
                <a:pos x="220" y="42"/>
              </a:cxn>
              <a:cxn ang="0">
                <a:pos x="218" y="48"/>
              </a:cxn>
              <a:cxn ang="0">
                <a:pos x="214" y="52"/>
              </a:cxn>
              <a:cxn ang="0">
                <a:pos x="216" y="61"/>
              </a:cxn>
              <a:cxn ang="0">
                <a:pos x="212" y="65"/>
              </a:cxn>
              <a:cxn ang="0">
                <a:pos x="208" y="73"/>
              </a:cxn>
              <a:cxn ang="0">
                <a:pos x="212" y="80"/>
              </a:cxn>
              <a:cxn ang="0">
                <a:pos x="206" y="84"/>
              </a:cxn>
              <a:cxn ang="0">
                <a:pos x="203" y="88"/>
              </a:cxn>
              <a:cxn ang="0">
                <a:pos x="203" y="97"/>
              </a:cxn>
              <a:cxn ang="0">
                <a:pos x="203" y="105"/>
              </a:cxn>
              <a:cxn ang="0">
                <a:pos x="158" y="118"/>
              </a:cxn>
              <a:cxn ang="0">
                <a:pos x="158" y="134"/>
              </a:cxn>
              <a:cxn ang="0">
                <a:pos x="149" y="134"/>
              </a:cxn>
              <a:cxn ang="0">
                <a:pos x="141" y="132"/>
              </a:cxn>
              <a:cxn ang="0">
                <a:pos x="131" y="134"/>
              </a:cxn>
              <a:cxn ang="0">
                <a:pos x="125" y="141"/>
              </a:cxn>
              <a:cxn ang="0">
                <a:pos x="125" y="145"/>
              </a:cxn>
              <a:cxn ang="0">
                <a:pos x="120" y="151"/>
              </a:cxn>
              <a:cxn ang="0">
                <a:pos x="106" y="160"/>
              </a:cxn>
              <a:cxn ang="0">
                <a:pos x="93" y="170"/>
              </a:cxn>
              <a:cxn ang="0">
                <a:pos x="75" y="164"/>
              </a:cxn>
              <a:cxn ang="0">
                <a:pos x="56" y="159"/>
              </a:cxn>
              <a:cxn ang="0">
                <a:pos x="29" y="164"/>
              </a:cxn>
              <a:cxn ang="0">
                <a:pos x="0" y="132"/>
              </a:cxn>
              <a:cxn ang="0">
                <a:pos x="10" y="69"/>
              </a:cxn>
              <a:cxn ang="0">
                <a:pos x="52" y="38"/>
              </a:cxn>
              <a:cxn ang="0">
                <a:pos x="58" y="38"/>
              </a:cxn>
              <a:cxn ang="0">
                <a:pos x="62" y="46"/>
              </a:cxn>
              <a:cxn ang="0">
                <a:pos x="64" y="52"/>
              </a:cxn>
              <a:cxn ang="0">
                <a:pos x="68" y="48"/>
              </a:cxn>
              <a:cxn ang="0">
                <a:pos x="79" y="48"/>
              </a:cxn>
              <a:cxn ang="0">
                <a:pos x="81" y="57"/>
              </a:cxn>
              <a:cxn ang="0">
                <a:pos x="91" y="59"/>
              </a:cxn>
              <a:cxn ang="0">
                <a:pos x="102" y="61"/>
              </a:cxn>
              <a:cxn ang="0">
                <a:pos x="108" y="55"/>
              </a:cxn>
            </a:cxnLst>
            <a:rect l="0" t="0" r="r" b="b"/>
            <a:pathLst>
              <a:path w="221" h="171">
                <a:moveTo>
                  <a:pt x="108" y="55"/>
                </a:moveTo>
                <a:lnTo>
                  <a:pt x="112" y="59"/>
                </a:lnTo>
                <a:lnTo>
                  <a:pt x="112" y="69"/>
                </a:lnTo>
                <a:lnTo>
                  <a:pt x="124" y="71"/>
                </a:lnTo>
                <a:lnTo>
                  <a:pt x="129" y="78"/>
                </a:lnTo>
                <a:lnTo>
                  <a:pt x="133" y="82"/>
                </a:lnTo>
                <a:lnTo>
                  <a:pt x="139" y="90"/>
                </a:lnTo>
                <a:lnTo>
                  <a:pt x="145" y="90"/>
                </a:lnTo>
                <a:lnTo>
                  <a:pt x="151" y="92"/>
                </a:lnTo>
                <a:lnTo>
                  <a:pt x="152" y="73"/>
                </a:lnTo>
                <a:lnTo>
                  <a:pt x="139" y="71"/>
                </a:lnTo>
                <a:lnTo>
                  <a:pt x="131" y="61"/>
                </a:lnTo>
                <a:lnTo>
                  <a:pt x="131" y="48"/>
                </a:lnTo>
                <a:lnTo>
                  <a:pt x="135" y="48"/>
                </a:lnTo>
                <a:lnTo>
                  <a:pt x="137" y="40"/>
                </a:lnTo>
                <a:lnTo>
                  <a:pt x="137" y="29"/>
                </a:lnTo>
                <a:lnTo>
                  <a:pt x="135" y="25"/>
                </a:lnTo>
                <a:lnTo>
                  <a:pt x="141" y="15"/>
                </a:lnTo>
                <a:lnTo>
                  <a:pt x="141" y="4"/>
                </a:lnTo>
                <a:lnTo>
                  <a:pt x="170" y="2"/>
                </a:lnTo>
                <a:lnTo>
                  <a:pt x="174" y="0"/>
                </a:lnTo>
                <a:lnTo>
                  <a:pt x="179" y="6"/>
                </a:lnTo>
                <a:lnTo>
                  <a:pt x="195" y="19"/>
                </a:lnTo>
                <a:lnTo>
                  <a:pt x="214" y="31"/>
                </a:lnTo>
                <a:lnTo>
                  <a:pt x="220" y="42"/>
                </a:lnTo>
                <a:lnTo>
                  <a:pt x="218" y="48"/>
                </a:lnTo>
                <a:lnTo>
                  <a:pt x="214" y="52"/>
                </a:lnTo>
                <a:lnTo>
                  <a:pt x="216" y="61"/>
                </a:lnTo>
                <a:lnTo>
                  <a:pt x="212" y="65"/>
                </a:lnTo>
                <a:lnTo>
                  <a:pt x="208" y="73"/>
                </a:lnTo>
                <a:lnTo>
                  <a:pt x="212" y="80"/>
                </a:lnTo>
                <a:lnTo>
                  <a:pt x="206" y="84"/>
                </a:lnTo>
                <a:lnTo>
                  <a:pt x="203" y="88"/>
                </a:lnTo>
                <a:lnTo>
                  <a:pt x="203" y="97"/>
                </a:lnTo>
                <a:lnTo>
                  <a:pt x="203" y="105"/>
                </a:lnTo>
                <a:lnTo>
                  <a:pt x="158" y="118"/>
                </a:lnTo>
                <a:lnTo>
                  <a:pt x="158" y="134"/>
                </a:lnTo>
                <a:lnTo>
                  <a:pt x="149" y="134"/>
                </a:lnTo>
                <a:lnTo>
                  <a:pt x="141" y="132"/>
                </a:lnTo>
                <a:lnTo>
                  <a:pt x="131" y="134"/>
                </a:lnTo>
                <a:lnTo>
                  <a:pt x="125" y="141"/>
                </a:lnTo>
                <a:lnTo>
                  <a:pt x="125" y="145"/>
                </a:lnTo>
                <a:lnTo>
                  <a:pt x="120" y="151"/>
                </a:lnTo>
                <a:lnTo>
                  <a:pt x="106" y="160"/>
                </a:lnTo>
                <a:lnTo>
                  <a:pt x="93" y="170"/>
                </a:lnTo>
                <a:lnTo>
                  <a:pt x="75" y="164"/>
                </a:lnTo>
                <a:lnTo>
                  <a:pt x="56" y="159"/>
                </a:lnTo>
                <a:lnTo>
                  <a:pt x="29" y="164"/>
                </a:lnTo>
                <a:lnTo>
                  <a:pt x="0" y="132"/>
                </a:lnTo>
                <a:lnTo>
                  <a:pt x="10" y="69"/>
                </a:lnTo>
                <a:lnTo>
                  <a:pt x="52" y="38"/>
                </a:lnTo>
                <a:lnTo>
                  <a:pt x="58" y="38"/>
                </a:lnTo>
                <a:lnTo>
                  <a:pt x="62" y="46"/>
                </a:lnTo>
                <a:lnTo>
                  <a:pt x="64" y="52"/>
                </a:lnTo>
                <a:lnTo>
                  <a:pt x="68" y="48"/>
                </a:lnTo>
                <a:lnTo>
                  <a:pt x="79" y="48"/>
                </a:lnTo>
                <a:lnTo>
                  <a:pt x="81" y="57"/>
                </a:lnTo>
                <a:lnTo>
                  <a:pt x="91" y="59"/>
                </a:lnTo>
                <a:lnTo>
                  <a:pt x="102" y="61"/>
                </a:lnTo>
                <a:lnTo>
                  <a:pt x="108" y="5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ltGray">
          <a:xfrm>
            <a:off x="4438491" y="5122869"/>
            <a:ext cx="354811" cy="325437"/>
          </a:xfrm>
          <a:custGeom>
            <a:avLst/>
            <a:gdLst/>
            <a:ahLst/>
            <a:cxnLst>
              <a:cxn ang="0">
                <a:pos x="112" y="58"/>
              </a:cxn>
              <a:cxn ang="0">
                <a:pos x="116" y="62"/>
              </a:cxn>
              <a:cxn ang="0">
                <a:pos x="116" y="72"/>
              </a:cxn>
              <a:cxn ang="0">
                <a:pos x="128" y="74"/>
              </a:cxn>
              <a:cxn ang="0">
                <a:pos x="134" y="82"/>
              </a:cxn>
              <a:cxn ang="0">
                <a:pos x="138" y="86"/>
              </a:cxn>
              <a:cxn ang="0">
                <a:pos x="144" y="94"/>
              </a:cxn>
              <a:cxn ang="0">
                <a:pos x="150" y="94"/>
              </a:cxn>
              <a:cxn ang="0">
                <a:pos x="156" y="96"/>
              </a:cxn>
              <a:cxn ang="0">
                <a:pos x="158" y="76"/>
              </a:cxn>
              <a:cxn ang="0">
                <a:pos x="144" y="74"/>
              </a:cxn>
              <a:cxn ang="0">
                <a:pos x="136" y="64"/>
              </a:cxn>
              <a:cxn ang="0">
                <a:pos x="136" y="50"/>
              </a:cxn>
              <a:cxn ang="0">
                <a:pos x="140" y="50"/>
              </a:cxn>
              <a:cxn ang="0">
                <a:pos x="142" y="42"/>
              </a:cxn>
              <a:cxn ang="0">
                <a:pos x="142" y="30"/>
              </a:cxn>
              <a:cxn ang="0">
                <a:pos x="140" y="26"/>
              </a:cxn>
              <a:cxn ang="0">
                <a:pos x="146" y="16"/>
              </a:cxn>
              <a:cxn ang="0">
                <a:pos x="146" y="4"/>
              </a:cxn>
              <a:cxn ang="0">
                <a:pos x="176" y="2"/>
              </a:cxn>
              <a:cxn ang="0">
                <a:pos x="180" y="0"/>
              </a:cxn>
              <a:cxn ang="0">
                <a:pos x="186" y="6"/>
              </a:cxn>
              <a:cxn ang="0">
                <a:pos x="202" y="20"/>
              </a:cxn>
              <a:cxn ang="0">
                <a:pos x="222" y="32"/>
              </a:cxn>
              <a:cxn ang="0">
                <a:pos x="228" y="44"/>
              </a:cxn>
              <a:cxn ang="0">
                <a:pos x="226" y="50"/>
              </a:cxn>
              <a:cxn ang="0">
                <a:pos x="222" y="54"/>
              </a:cxn>
              <a:cxn ang="0">
                <a:pos x="224" y="64"/>
              </a:cxn>
              <a:cxn ang="0">
                <a:pos x="220" y="68"/>
              </a:cxn>
              <a:cxn ang="0">
                <a:pos x="216" y="76"/>
              </a:cxn>
              <a:cxn ang="0">
                <a:pos x="220" y="84"/>
              </a:cxn>
              <a:cxn ang="0">
                <a:pos x="214" y="88"/>
              </a:cxn>
              <a:cxn ang="0">
                <a:pos x="210" y="92"/>
              </a:cxn>
              <a:cxn ang="0">
                <a:pos x="210" y="102"/>
              </a:cxn>
              <a:cxn ang="0">
                <a:pos x="210" y="110"/>
              </a:cxn>
              <a:cxn ang="0">
                <a:pos x="164" y="124"/>
              </a:cxn>
              <a:cxn ang="0">
                <a:pos x="164" y="140"/>
              </a:cxn>
              <a:cxn ang="0">
                <a:pos x="154" y="140"/>
              </a:cxn>
              <a:cxn ang="0">
                <a:pos x="146" y="138"/>
              </a:cxn>
              <a:cxn ang="0">
                <a:pos x="136" y="140"/>
              </a:cxn>
              <a:cxn ang="0">
                <a:pos x="130" y="148"/>
              </a:cxn>
              <a:cxn ang="0">
                <a:pos x="130" y="152"/>
              </a:cxn>
              <a:cxn ang="0">
                <a:pos x="124" y="158"/>
              </a:cxn>
              <a:cxn ang="0">
                <a:pos x="110" y="168"/>
              </a:cxn>
              <a:cxn ang="0">
                <a:pos x="96" y="178"/>
              </a:cxn>
              <a:cxn ang="0">
                <a:pos x="78" y="172"/>
              </a:cxn>
              <a:cxn ang="0">
                <a:pos x="58" y="166"/>
              </a:cxn>
              <a:cxn ang="0">
                <a:pos x="30" y="172"/>
              </a:cxn>
              <a:cxn ang="0">
                <a:pos x="0" y="138"/>
              </a:cxn>
              <a:cxn ang="0">
                <a:pos x="10" y="72"/>
              </a:cxn>
              <a:cxn ang="0">
                <a:pos x="54" y="40"/>
              </a:cxn>
              <a:cxn ang="0">
                <a:pos x="60" y="40"/>
              </a:cxn>
              <a:cxn ang="0">
                <a:pos x="64" y="48"/>
              </a:cxn>
              <a:cxn ang="0">
                <a:pos x="66" y="54"/>
              </a:cxn>
              <a:cxn ang="0">
                <a:pos x="70" y="50"/>
              </a:cxn>
              <a:cxn ang="0">
                <a:pos x="82" y="50"/>
              </a:cxn>
              <a:cxn ang="0">
                <a:pos x="84" y="60"/>
              </a:cxn>
              <a:cxn ang="0">
                <a:pos x="94" y="62"/>
              </a:cxn>
              <a:cxn ang="0">
                <a:pos x="106" y="64"/>
              </a:cxn>
              <a:cxn ang="0">
                <a:pos x="112" y="58"/>
              </a:cxn>
            </a:cxnLst>
            <a:rect l="0" t="0" r="r" b="b"/>
            <a:pathLst>
              <a:path w="229" h="179">
                <a:moveTo>
                  <a:pt x="112" y="58"/>
                </a:moveTo>
                <a:lnTo>
                  <a:pt x="116" y="62"/>
                </a:lnTo>
                <a:lnTo>
                  <a:pt x="116" y="72"/>
                </a:lnTo>
                <a:lnTo>
                  <a:pt x="128" y="74"/>
                </a:lnTo>
                <a:lnTo>
                  <a:pt x="134" y="82"/>
                </a:lnTo>
                <a:lnTo>
                  <a:pt x="138" y="86"/>
                </a:lnTo>
                <a:lnTo>
                  <a:pt x="144" y="94"/>
                </a:lnTo>
                <a:lnTo>
                  <a:pt x="150" y="94"/>
                </a:lnTo>
                <a:lnTo>
                  <a:pt x="156" y="96"/>
                </a:lnTo>
                <a:lnTo>
                  <a:pt x="158" y="76"/>
                </a:lnTo>
                <a:lnTo>
                  <a:pt x="144" y="74"/>
                </a:lnTo>
                <a:lnTo>
                  <a:pt x="136" y="64"/>
                </a:lnTo>
                <a:lnTo>
                  <a:pt x="136" y="50"/>
                </a:lnTo>
                <a:lnTo>
                  <a:pt x="140" y="50"/>
                </a:lnTo>
                <a:lnTo>
                  <a:pt x="142" y="42"/>
                </a:lnTo>
                <a:lnTo>
                  <a:pt x="142" y="30"/>
                </a:lnTo>
                <a:lnTo>
                  <a:pt x="140" y="26"/>
                </a:lnTo>
                <a:lnTo>
                  <a:pt x="146" y="16"/>
                </a:lnTo>
                <a:lnTo>
                  <a:pt x="146" y="4"/>
                </a:lnTo>
                <a:lnTo>
                  <a:pt x="176" y="2"/>
                </a:lnTo>
                <a:lnTo>
                  <a:pt x="180" y="0"/>
                </a:lnTo>
                <a:lnTo>
                  <a:pt x="186" y="6"/>
                </a:lnTo>
                <a:lnTo>
                  <a:pt x="202" y="20"/>
                </a:lnTo>
                <a:lnTo>
                  <a:pt x="222" y="32"/>
                </a:lnTo>
                <a:lnTo>
                  <a:pt x="228" y="44"/>
                </a:lnTo>
                <a:lnTo>
                  <a:pt x="226" y="50"/>
                </a:lnTo>
                <a:lnTo>
                  <a:pt x="222" y="54"/>
                </a:lnTo>
                <a:lnTo>
                  <a:pt x="224" y="64"/>
                </a:lnTo>
                <a:lnTo>
                  <a:pt x="220" y="68"/>
                </a:lnTo>
                <a:lnTo>
                  <a:pt x="216" y="76"/>
                </a:lnTo>
                <a:lnTo>
                  <a:pt x="220" y="84"/>
                </a:lnTo>
                <a:lnTo>
                  <a:pt x="214" y="88"/>
                </a:lnTo>
                <a:lnTo>
                  <a:pt x="210" y="92"/>
                </a:lnTo>
                <a:lnTo>
                  <a:pt x="210" y="102"/>
                </a:lnTo>
                <a:lnTo>
                  <a:pt x="210" y="110"/>
                </a:lnTo>
                <a:lnTo>
                  <a:pt x="164" y="124"/>
                </a:lnTo>
                <a:lnTo>
                  <a:pt x="164" y="140"/>
                </a:lnTo>
                <a:lnTo>
                  <a:pt x="154" y="140"/>
                </a:lnTo>
                <a:lnTo>
                  <a:pt x="146" y="138"/>
                </a:lnTo>
                <a:lnTo>
                  <a:pt x="136" y="140"/>
                </a:lnTo>
                <a:lnTo>
                  <a:pt x="130" y="148"/>
                </a:lnTo>
                <a:lnTo>
                  <a:pt x="130" y="152"/>
                </a:lnTo>
                <a:lnTo>
                  <a:pt x="124" y="158"/>
                </a:lnTo>
                <a:lnTo>
                  <a:pt x="110" y="168"/>
                </a:lnTo>
                <a:lnTo>
                  <a:pt x="96" y="178"/>
                </a:lnTo>
                <a:lnTo>
                  <a:pt x="78" y="172"/>
                </a:lnTo>
                <a:lnTo>
                  <a:pt x="58" y="166"/>
                </a:lnTo>
                <a:lnTo>
                  <a:pt x="30" y="172"/>
                </a:lnTo>
                <a:lnTo>
                  <a:pt x="0" y="138"/>
                </a:lnTo>
                <a:lnTo>
                  <a:pt x="10" y="72"/>
                </a:lnTo>
                <a:lnTo>
                  <a:pt x="54" y="40"/>
                </a:lnTo>
                <a:lnTo>
                  <a:pt x="60" y="40"/>
                </a:lnTo>
                <a:lnTo>
                  <a:pt x="64" y="48"/>
                </a:lnTo>
                <a:lnTo>
                  <a:pt x="66" y="54"/>
                </a:lnTo>
                <a:lnTo>
                  <a:pt x="70" y="50"/>
                </a:lnTo>
                <a:lnTo>
                  <a:pt x="82" y="50"/>
                </a:lnTo>
                <a:lnTo>
                  <a:pt x="84" y="60"/>
                </a:lnTo>
                <a:lnTo>
                  <a:pt x="94" y="62"/>
                </a:lnTo>
                <a:lnTo>
                  <a:pt x="106" y="64"/>
                </a:lnTo>
                <a:lnTo>
                  <a:pt x="112" y="5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8" name="Freeform 246"/>
          <p:cNvSpPr>
            <a:spLocks/>
          </p:cNvSpPr>
          <p:nvPr/>
        </p:nvSpPr>
        <p:spPr bwMode="ltGray">
          <a:xfrm>
            <a:off x="4175094" y="5375281"/>
            <a:ext cx="353262" cy="39687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66" y="10"/>
              </a:cxn>
              <a:cxn ang="0">
                <a:pos x="199" y="29"/>
              </a:cxn>
              <a:cxn ang="0">
                <a:pos x="214" y="23"/>
              </a:cxn>
              <a:cxn ang="0">
                <a:pos x="228" y="27"/>
              </a:cxn>
              <a:cxn ang="0">
                <a:pos x="218" y="35"/>
              </a:cxn>
              <a:cxn ang="0">
                <a:pos x="209" y="39"/>
              </a:cxn>
              <a:cxn ang="0">
                <a:pos x="158" y="37"/>
              </a:cxn>
              <a:cxn ang="0">
                <a:pos x="155" y="102"/>
              </a:cxn>
              <a:cxn ang="0">
                <a:pos x="147" y="104"/>
              </a:cxn>
              <a:cxn ang="0">
                <a:pos x="139" y="102"/>
              </a:cxn>
              <a:cxn ang="0">
                <a:pos x="133" y="210"/>
              </a:cxn>
              <a:cxn ang="0">
                <a:pos x="120" y="218"/>
              </a:cxn>
              <a:cxn ang="0">
                <a:pos x="114" y="218"/>
              </a:cxn>
              <a:cxn ang="0">
                <a:pos x="108" y="216"/>
              </a:cxn>
              <a:cxn ang="0">
                <a:pos x="97" y="218"/>
              </a:cxn>
              <a:cxn ang="0">
                <a:pos x="93" y="216"/>
              </a:cxn>
              <a:cxn ang="0">
                <a:pos x="89" y="214"/>
              </a:cxn>
              <a:cxn ang="0">
                <a:pos x="87" y="208"/>
              </a:cxn>
              <a:cxn ang="0">
                <a:pos x="87" y="204"/>
              </a:cxn>
              <a:cxn ang="0">
                <a:pos x="81" y="204"/>
              </a:cxn>
              <a:cxn ang="0">
                <a:pos x="81" y="210"/>
              </a:cxn>
              <a:cxn ang="0">
                <a:pos x="75" y="210"/>
              </a:cxn>
              <a:cxn ang="0">
                <a:pos x="70" y="206"/>
              </a:cxn>
              <a:cxn ang="0">
                <a:pos x="58" y="193"/>
              </a:cxn>
              <a:cxn ang="0">
                <a:pos x="54" y="181"/>
              </a:cxn>
              <a:cxn ang="0">
                <a:pos x="54" y="179"/>
              </a:cxn>
              <a:cxn ang="0">
                <a:pos x="58" y="176"/>
              </a:cxn>
              <a:cxn ang="0">
                <a:pos x="50" y="172"/>
              </a:cxn>
              <a:cxn ang="0">
                <a:pos x="52" y="166"/>
              </a:cxn>
              <a:cxn ang="0">
                <a:pos x="50" y="152"/>
              </a:cxn>
              <a:cxn ang="0">
                <a:pos x="44" y="131"/>
              </a:cxn>
              <a:cxn ang="0">
                <a:pos x="46" y="123"/>
              </a:cxn>
              <a:cxn ang="0">
                <a:pos x="43" y="118"/>
              </a:cxn>
              <a:cxn ang="0">
                <a:pos x="41" y="110"/>
              </a:cxn>
              <a:cxn ang="0">
                <a:pos x="44" y="104"/>
              </a:cxn>
              <a:cxn ang="0">
                <a:pos x="41" y="100"/>
              </a:cxn>
              <a:cxn ang="0">
                <a:pos x="27" y="77"/>
              </a:cxn>
              <a:cxn ang="0">
                <a:pos x="23" y="62"/>
              </a:cxn>
              <a:cxn ang="0">
                <a:pos x="17" y="46"/>
              </a:cxn>
              <a:cxn ang="0">
                <a:pos x="0" y="27"/>
              </a:cxn>
              <a:cxn ang="0">
                <a:pos x="0" y="19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29" h="219">
                <a:moveTo>
                  <a:pt x="10" y="0"/>
                </a:moveTo>
                <a:lnTo>
                  <a:pt x="166" y="10"/>
                </a:lnTo>
                <a:lnTo>
                  <a:pt x="199" y="29"/>
                </a:lnTo>
                <a:lnTo>
                  <a:pt x="214" y="23"/>
                </a:lnTo>
                <a:lnTo>
                  <a:pt x="228" y="27"/>
                </a:lnTo>
                <a:lnTo>
                  <a:pt x="218" y="35"/>
                </a:lnTo>
                <a:lnTo>
                  <a:pt x="209" y="39"/>
                </a:lnTo>
                <a:lnTo>
                  <a:pt x="158" y="37"/>
                </a:lnTo>
                <a:lnTo>
                  <a:pt x="155" y="102"/>
                </a:lnTo>
                <a:lnTo>
                  <a:pt x="147" y="104"/>
                </a:lnTo>
                <a:lnTo>
                  <a:pt x="139" y="102"/>
                </a:lnTo>
                <a:lnTo>
                  <a:pt x="133" y="210"/>
                </a:lnTo>
                <a:lnTo>
                  <a:pt x="120" y="218"/>
                </a:lnTo>
                <a:lnTo>
                  <a:pt x="114" y="218"/>
                </a:lnTo>
                <a:lnTo>
                  <a:pt x="108" y="216"/>
                </a:lnTo>
                <a:lnTo>
                  <a:pt x="97" y="218"/>
                </a:lnTo>
                <a:lnTo>
                  <a:pt x="93" y="216"/>
                </a:lnTo>
                <a:lnTo>
                  <a:pt x="89" y="214"/>
                </a:lnTo>
                <a:lnTo>
                  <a:pt x="87" y="208"/>
                </a:lnTo>
                <a:lnTo>
                  <a:pt x="87" y="204"/>
                </a:lnTo>
                <a:lnTo>
                  <a:pt x="81" y="204"/>
                </a:lnTo>
                <a:lnTo>
                  <a:pt x="81" y="210"/>
                </a:lnTo>
                <a:lnTo>
                  <a:pt x="75" y="210"/>
                </a:lnTo>
                <a:lnTo>
                  <a:pt x="70" y="206"/>
                </a:lnTo>
                <a:lnTo>
                  <a:pt x="58" y="193"/>
                </a:lnTo>
                <a:lnTo>
                  <a:pt x="54" y="181"/>
                </a:lnTo>
                <a:lnTo>
                  <a:pt x="54" y="179"/>
                </a:lnTo>
                <a:lnTo>
                  <a:pt x="58" y="176"/>
                </a:lnTo>
                <a:lnTo>
                  <a:pt x="50" y="172"/>
                </a:lnTo>
                <a:lnTo>
                  <a:pt x="52" y="166"/>
                </a:lnTo>
                <a:lnTo>
                  <a:pt x="50" y="152"/>
                </a:lnTo>
                <a:lnTo>
                  <a:pt x="44" y="131"/>
                </a:lnTo>
                <a:lnTo>
                  <a:pt x="46" y="123"/>
                </a:lnTo>
                <a:lnTo>
                  <a:pt x="43" y="118"/>
                </a:lnTo>
                <a:lnTo>
                  <a:pt x="41" y="110"/>
                </a:lnTo>
                <a:lnTo>
                  <a:pt x="44" y="104"/>
                </a:lnTo>
                <a:lnTo>
                  <a:pt x="41" y="100"/>
                </a:lnTo>
                <a:lnTo>
                  <a:pt x="27" y="77"/>
                </a:lnTo>
                <a:lnTo>
                  <a:pt x="23" y="62"/>
                </a:lnTo>
                <a:lnTo>
                  <a:pt x="17" y="46"/>
                </a:lnTo>
                <a:lnTo>
                  <a:pt x="0" y="27"/>
                </a:lnTo>
                <a:lnTo>
                  <a:pt x="0" y="19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ltGray">
          <a:xfrm>
            <a:off x="4175094" y="5373693"/>
            <a:ext cx="362558" cy="411161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72" y="10"/>
              </a:cxn>
              <a:cxn ang="0">
                <a:pos x="206" y="30"/>
              </a:cxn>
              <a:cxn ang="0">
                <a:pos x="222" y="24"/>
              </a:cxn>
              <a:cxn ang="0">
                <a:pos x="236" y="28"/>
              </a:cxn>
              <a:cxn ang="0">
                <a:pos x="226" y="36"/>
              </a:cxn>
              <a:cxn ang="0">
                <a:pos x="216" y="40"/>
              </a:cxn>
              <a:cxn ang="0">
                <a:pos x="164" y="38"/>
              </a:cxn>
              <a:cxn ang="0">
                <a:pos x="160" y="106"/>
              </a:cxn>
              <a:cxn ang="0">
                <a:pos x="152" y="108"/>
              </a:cxn>
              <a:cxn ang="0">
                <a:pos x="144" y="106"/>
              </a:cxn>
              <a:cxn ang="0">
                <a:pos x="138" y="218"/>
              </a:cxn>
              <a:cxn ang="0">
                <a:pos x="124" y="226"/>
              </a:cxn>
              <a:cxn ang="0">
                <a:pos x="118" y="226"/>
              </a:cxn>
              <a:cxn ang="0">
                <a:pos x="112" y="224"/>
              </a:cxn>
              <a:cxn ang="0">
                <a:pos x="100" y="226"/>
              </a:cxn>
              <a:cxn ang="0">
                <a:pos x="96" y="224"/>
              </a:cxn>
              <a:cxn ang="0">
                <a:pos x="92" y="222"/>
              </a:cxn>
              <a:cxn ang="0">
                <a:pos x="90" y="216"/>
              </a:cxn>
              <a:cxn ang="0">
                <a:pos x="90" y="212"/>
              </a:cxn>
              <a:cxn ang="0">
                <a:pos x="84" y="212"/>
              </a:cxn>
              <a:cxn ang="0">
                <a:pos x="84" y="218"/>
              </a:cxn>
              <a:cxn ang="0">
                <a:pos x="78" y="218"/>
              </a:cxn>
              <a:cxn ang="0">
                <a:pos x="72" y="214"/>
              </a:cxn>
              <a:cxn ang="0">
                <a:pos x="60" y="200"/>
              </a:cxn>
              <a:cxn ang="0">
                <a:pos x="56" y="188"/>
              </a:cxn>
              <a:cxn ang="0">
                <a:pos x="56" y="186"/>
              </a:cxn>
              <a:cxn ang="0">
                <a:pos x="60" y="182"/>
              </a:cxn>
              <a:cxn ang="0">
                <a:pos x="52" y="178"/>
              </a:cxn>
              <a:cxn ang="0">
                <a:pos x="54" y="172"/>
              </a:cxn>
              <a:cxn ang="0">
                <a:pos x="52" y="158"/>
              </a:cxn>
              <a:cxn ang="0">
                <a:pos x="46" y="136"/>
              </a:cxn>
              <a:cxn ang="0">
                <a:pos x="48" y="128"/>
              </a:cxn>
              <a:cxn ang="0">
                <a:pos x="44" y="122"/>
              </a:cxn>
              <a:cxn ang="0">
                <a:pos x="42" y="114"/>
              </a:cxn>
              <a:cxn ang="0">
                <a:pos x="46" y="108"/>
              </a:cxn>
              <a:cxn ang="0">
                <a:pos x="42" y="104"/>
              </a:cxn>
              <a:cxn ang="0">
                <a:pos x="28" y="80"/>
              </a:cxn>
              <a:cxn ang="0">
                <a:pos x="24" y="64"/>
              </a:cxn>
              <a:cxn ang="0">
                <a:pos x="18" y="48"/>
              </a:cxn>
              <a:cxn ang="0">
                <a:pos x="0" y="28"/>
              </a:cxn>
              <a:cxn ang="0">
                <a:pos x="0" y="20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37" h="227">
                <a:moveTo>
                  <a:pt x="10" y="0"/>
                </a:moveTo>
                <a:lnTo>
                  <a:pt x="172" y="10"/>
                </a:lnTo>
                <a:lnTo>
                  <a:pt x="206" y="30"/>
                </a:lnTo>
                <a:lnTo>
                  <a:pt x="222" y="24"/>
                </a:lnTo>
                <a:lnTo>
                  <a:pt x="236" y="28"/>
                </a:lnTo>
                <a:lnTo>
                  <a:pt x="226" y="36"/>
                </a:lnTo>
                <a:lnTo>
                  <a:pt x="216" y="40"/>
                </a:lnTo>
                <a:lnTo>
                  <a:pt x="164" y="38"/>
                </a:lnTo>
                <a:lnTo>
                  <a:pt x="160" y="106"/>
                </a:lnTo>
                <a:lnTo>
                  <a:pt x="152" y="108"/>
                </a:lnTo>
                <a:lnTo>
                  <a:pt x="144" y="106"/>
                </a:lnTo>
                <a:lnTo>
                  <a:pt x="138" y="218"/>
                </a:lnTo>
                <a:lnTo>
                  <a:pt x="124" y="226"/>
                </a:lnTo>
                <a:lnTo>
                  <a:pt x="118" y="226"/>
                </a:lnTo>
                <a:lnTo>
                  <a:pt x="112" y="224"/>
                </a:lnTo>
                <a:lnTo>
                  <a:pt x="100" y="226"/>
                </a:lnTo>
                <a:lnTo>
                  <a:pt x="96" y="224"/>
                </a:lnTo>
                <a:lnTo>
                  <a:pt x="92" y="222"/>
                </a:lnTo>
                <a:lnTo>
                  <a:pt x="90" y="216"/>
                </a:lnTo>
                <a:lnTo>
                  <a:pt x="90" y="212"/>
                </a:lnTo>
                <a:lnTo>
                  <a:pt x="84" y="212"/>
                </a:lnTo>
                <a:lnTo>
                  <a:pt x="84" y="218"/>
                </a:lnTo>
                <a:lnTo>
                  <a:pt x="78" y="218"/>
                </a:lnTo>
                <a:lnTo>
                  <a:pt x="72" y="214"/>
                </a:lnTo>
                <a:lnTo>
                  <a:pt x="60" y="200"/>
                </a:lnTo>
                <a:lnTo>
                  <a:pt x="56" y="188"/>
                </a:lnTo>
                <a:lnTo>
                  <a:pt x="56" y="186"/>
                </a:lnTo>
                <a:lnTo>
                  <a:pt x="60" y="182"/>
                </a:lnTo>
                <a:lnTo>
                  <a:pt x="52" y="178"/>
                </a:lnTo>
                <a:lnTo>
                  <a:pt x="54" y="172"/>
                </a:lnTo>
                <a:lnTo>
                  <a:pt x="52" y="158"/>
                </a:lnTo>
                <a:lnTo>
                  <a:pt x="46" y="136"/>
                </a:lnTo>
                <a:lnTo>
                  <a:pt x="48" y="128"/>
                </a:lnTo>
                <a:lnTo>
                  <a:pt x="44" y="122"/>
                </a:lnTo>
                <a:lnTo>
                  <a:pt x="42" y="114"/>
                </a:lnTo>
                <a:lnTo>
                  <a:pt x="46" y="108"/>
                </a:lnTo>
                <a:lnTo>
                  <a:pt x="42" y="104"/>
                </a:lnTo>
                <a:lnTo>
                  <a:pt x="28" y="80"/>
                </a:lnTo>
                <a:lnTo>
                  <a:pt x="24" y="64"/>
                </a:lnTo>
                <a:lnTo>
                  <a:pt x="18" y="48"/>
                </a:lnTo>
                <a:lnTo>
                  <a:pt x="0" y="28"/>
                </a:lnTo>
                <a:lnTo>
                  <a:pt x="0" y="20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0" name="Freeform 248"/>
          <p:cNvSpPr>
            <a:spLocks/>
          </p:cNvSpPr>
          <p:nvPr/>
        </p:nvSpPr>
        <p:spPr bwMode="ltGray">
          <a:xfrm>
            <a:off x="4165797" y="4697421"/>
            <a:ext cx="220014" cy="288924"/>
          </a:xfrm>
          <a:custGeom>
            <a:avLst/>
            <a:gdLst/>
            <a:ahLst/>
            <a:cxnLst>
              <a:cxn ang="0">
                <a:pos x="138" y="4"/>
              </a:cxn>
              <a:cxn ang="0">
                <a:pos x="142" y="19"/>
              </a:cxn>
              <a:cxn ang="0">
                <a:pos x="125" y="51"/>
              </a:cxn>
              <a:cxn ang="0">
                <a:pos x="125" y="63"/>
              </a:cxn>
              <a:cxn ang="0">
                <a:pos x="129" y="65"/>
              </a:cxn>
              <a:cxn ang="0">
                <a:pos x="119" y="74"/>
              </a:cxn>
              <a:cxn ang="0">
                <a:pos x="119" y="88"/>
              </a:cxn>
              <a:cxn ang="0">
                <a:pos x="110" y="89"/>
              </a:cxn>
              <a:cxn ang="0">
                <a:pos x="106" y="93"/>
              </a:cxn>
              <a:cxn ang="0">
                <a:pos x="102" y="103"/>
              </a:cxn>
              <a:cxn ang="0">
                <a:pos x="95" y="110"/>
              </a:cxn>
              <a:cxn ang="0">
                <a:pos x="93" y="126"/>
              </a:cxn>
              <a:cxn ang="0">
                <a:pos x="89" y="131"/>
              </a:cxn>
              <a:cxn ang="0">
                <a:pos x="83" y="139"/>
              </a:cxn>
              <a:cxn ang="0">
                <a:pos x="74" y="147"/>
              </a:cxn>
              <a:cxn ang="0">
                <a:pos x="68" y="150"/>
              </a:cxn>
              <a:cxn ang="0">
                <a:pos x="66" y="154"/>
              </a:cxn>
              <a:cxn ang="0">
                <a:pos x="57" y="158"/>
              </a:cxn>
              <a:cxn ang="0">
                <a:pos x="59" y="143"/>
              </a:cxn>
              <a:cxn ang="0">
                <a:pos x="49" y="145"/>
              </a:cxn>
              <a:cxn ang="0">
                <a:pos x="47" y="150"/>
              </a:cxn>
              <a:cxn ang="0">
                <a:pos x="32" y="150"/>
              </a:cxn>
              <a:cxn ang="0">
                <a:pos x="27" y="145"/>
              </a:cxn>
              <a:cxn ang="0">
                <a:pos x="23" y="148"/>
              </a:cxn>
              <a:cxn ang="0">
                <a:pos x="17" y="148"/>
              </a:cxn>
              <a:cxn ang="0">
                <a:pos x="9" y="141"/>
              </a:cxn>
              <a:cxn ang="0">
                <a:pos x="4" y="137"/>
              </a:cxn>
              <a:cxn ang="0">
                <a:pos x="0" y="131"/>
              </a:cxn>
              <a:cxn ang="0">
                <a:pos x="11" y="110"/>
              </a:cxn>
              <a:cxn ang="0">
                <a:pos x="49" y="19"/>
              </a:cxn>
              <a:cxn ang="0">
                <a:pos x="110" y="0"/>
              </a:cxn>
              <a:cxn ang="0">
                <a:pos x="138" y="4"/>
              </a:cxn>
            </a:cxnLst>
            <a:rect l="0" t="0" r="r" b="b"/>
            <a:pathLst>
              <a:path w="143" h="159">
                <a:moveTo>
                  <a:pt x="138" y="4"/>
                </a:moveTo>
                <a:lnTo>
                  <a:pt x="142" y="19"/>
                </a:lnTo>
                <a:lnTo>
                  <a:pt x="125" y="51"/>
                </a:lnTo>
                <a:lnTo>
                  <a:pt x="125" y="63"/>
                </a:lnTo>
                <a:lnTo>
                  <a:pt x="129" y="65"/>
                </a:lnTo>
                <a:lnTo>
                  <a:pt x="119" y="74"/>
                </a:lnTo>
                <a:lnTo>
                  <a:pt x="119" y="88"/>
                </a:lnTo>
                <a:lnTo>
                  <a:pt x="110" y="89"/>
                </a:lnTo>
                <a:lnTo>
                  <a:pt x="106" y="93"/>
                </a:lnTo>
                <a:lnTo>
                  <a:pt x="102" y="103"/>
                </a:lnTo>
                <a:lnTo>
                  <a:pt x="95" y="110"/>
                </a:lnTo>
                <a:lnTo>
                  <a:pt x="93" y="126"/>
                </a:lnTo>
                <a:lnTo>
                  <a:pt x="89" y="131"/>
                </a:lnTo>
                <a:lnTo>
                  <a:pt x="83" y="139"/>
                </a:lnTo>
                <a:lnTo>
                  <a:pt x="74" y="147"/>
                </a:lnTo>
                <a:lnTo>
                  <a:pt x="68" y="150"/>
                </a:lnTo>
                <a:lnTo>
                  <a:pt x="66" y="154"/>
                </a:lnTo>
                <a:lnTo>
                  <a:pt x="57" y="158"/>
                </a:lnTo>
                <a:lnTo>
                  <a:pt x="59" y="143"/>
                </a:lnTo>
                <a:lnTo>
                  <a:pt x="49" y="145"/>
                </a:lnTo>
                <a:lnTo>
                  <a:pt x="47" y="150"/>
                </a:lnTo>
                <a:lnTo>
                  <a:pt x="32" y="150"/>
                </a:lnTo>
                <a:lnTo>
                  <a:pt x="27" y="145"/>
                </a:lnTo>
                <a:lnTo>
                  <a:pt x="23" y="148"/>
                </a:lnTo>
                <a:lnTo>
                  <a:pt x="17" y="148"/>
                </a:lnTo>
                <a:lnTo>
                  <a:pt x="9" y="141"/>
                </a:lnTo>
                <a:lnTo>
                  <a:pt x="4" y="137"/>
                </a:lnTo>
                <a:lnTo>
                  <a:pt x="0" y="131"/>
                </a:lnTo>
                <a:lnTo>
                  <a:pt x="11" y="110"/>
                </a:lnTo>
                <a:lnTo>
                  <a:pt x="49" y="19"/>
                </a:lnTo>
                <a:lnTo>
                  <a:pt x="110" y="0"/>
                </a:lnTo>
                <a:lnTo>
                  <a:pt x="13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1" name="Freeform 249"/>
          <p:cNvSpPr>
            <a:spLocks/>
          </p:cNvSpPr>
          <p:nvPr/>
        </p:nvSpPr>
        <p:spPr bwMode="ltGray">
          <a:xfrm>
            <a:off x="4164248" y="4695834"/>
            <a:ext cx="232409" cy="303211"/>
          </a:xfrm>
          <a:custGeom>
            <a:avLst/>
            <a:gdLst/>
            <a:ahLst/>
            <a:cxnLst>
              <a:cxn ang="0">
                <a:pos x="146" y="4"/>
              </a:cxn>
              <a:cxn ang="0">
                <a:pos x="150" y="20"/>
              </a:cxn>
              <a:cxn ang="0">
                <a:pos x="132" y="54"/>
              </a:cxn>
              <a:cxn ang="0">
                <a:pos x="132" y="66"/>
              </a:cxn>
              <a:cxn ang="0">
                <a:pos x="136" y="68"/>
              </a:cxn>
              <a:cxn ang="0">
                <a:pos x="126" y="78"/>
              </a:cxn>
              <a:cxn ang="0">
                <a:pos x="126" y="92"/>
              </a:cxn>
              <a:cxn ang="0">
                <a:pos x="116" y="94"/>
              </a:cxn>
              <a:cxn ang="0">
                <a:pos x="112" y="98"/>
              </a:cxn>
              <a:cxn ang="0">
                <a:pos x="108" y="108"/>
              </a:cxn>
              <a:cxn ang="0">
                <a:pos x="100" y="116"/>
              </a:cxn>
              <a:cxn ang="0">
                <a:pos x="98" y="132"/>
              </a:cxn>
              <a:cxn ang="0">
                <a:pos x="94" y="138"/>
              </a:cxn>
              <a:cxn ang="0">
                <a:pos x="88" y="146"/>
              </a:cxn>
              <a:cxn ang="0">
                <a:pos x="78" y="154"/>
              </a:cxn>
              <a:cxn ang="0">
                <a:pos x="72" y="158"/>
              </a:cxn>
              <a:cxn ang="0">
                <a:pos x="70" y="162"/>
              </a:cxn>
              <a:cxn ang="0">
                <a:pos x="60" y="166"/>
              </a:cxn>
              <a:cxn ang="0">
                <a:pos x="62" y="150"/>
              </a:cxn>
              <a:cxn ang="0">
                <a:pos x="52" y="152"/>
              </a:cxn>
              <a:cxn ang="0">
                <a:pos x="50" y="158"/>
              </a:cxn>
              <a:cxn ang="0">
                <a:pos x="34" y="158"/>
              </a:cxn>
              <a:cxn ang="0">
                <a:pos x="28" y="152"/>
              </a:cxn>
              <a:cxn ang="0">
                <a:pos x="24" y="156"/>
              </a:cxn>
              <a:cxn ang="0">
                <a:pos x="18" y="156"/>
              </a:cxn>
              <a:cxn ang="0">
                <a:pos x="10" y="148"/>
              </a:cxn>
              <a:cxn ang="0">
                <a:pos x="4" y="144"/>
              </a:cxn>
              <a:cxn ang="0">
                <a:pos x="0" y="138"/>
              </a:cxn>
              <a:cxn ang="0">
                <a:pos x="12" y="116"/>
              </a:cxn>
              <a:cxn ang="0">
                <a:pos x="52" y="20"/>
              </a:cxn>
              <a:cxn ang="0">
                <a:pos x="116" y="0"/>
              </a:cxn>
              <a:cxn ang="0">
                <a:pos x="146" y="4"/>
              </a:cxn>
            </a:cxnLst>
            <a:rect l="0" t="0" r="r" b="b"/>
            <a:pathLst>
              <a:path w="151" h="167">
                <a:moveTo>
                  <a:pt x="146" y="4"/>
                </a:moveTo>
                <a:lnTo>
                  <a:pt x="150" y="20"/>
                </a:lnTo>
                <a:lnTo>
                  <a:pt x="132" y="54"/>
                </a:lnTo>
                <a:lnTo>
                  <a:pt x="132" y="66"/>
                </a:lnTo>
                <a:lnTo>
                  <a:pt x="136" y="68"/>
                </a:lnTo>
                <a:lnTo>
                  <a:pt x="126" y="78"/>
                </a:lnTo>
                <a:lnTo>
                  <a:pt x="126" y="92"/>
                </a:lnTo>
                <a:lnTo>
                  <a:pt x="116" y="94"/>
                </a:lnTo>
                <a:lnTo>
                  <a:pt x="112" y="98"/>
                </a:lnTo>
                <a:lnTo>
                  <a:pt x="108" y="108"/>
                </a:lnTo>
                <a:lnTo>
                  <a:pt x="100" y="116"/>
                </a:lnTo>
                <a:lnTo>
                  <a:pt x="98" y="132"/>
                </a:lnTo>
                <a:lnTo>
                  <a:pt x="94" y="138"/>
                </a:lnTo>
                <a:lnTo>
                  <a:pt x="88" y="146"/>
                </a:lnTo>
                <a:lnTo>
                  <a:pt x="78" y="154"/>
                </a:lnTo>
                <a:lnTo>
                  <a:pt x="72" y="158"/>
                </a:lnTo>
                <a:lnTo>
                  <a:pt x="70" y="162"/>
                </a:lnTo>
                <a:lnTo>
                  <a:pt x="60" y="166"/>
                </a:lnTo>
                <a:lnTo>
                  <a:pt x="62" y="150"/>
                </a:lnTo>
                <a:lnTo>
                  <a:pt x="52" y="152"/>
                </a:lnTo>
                <a:lnTo>
                  <a:pt x="50" y="158"/>
                </a:lnTo>
                <a:lnTo>
                  <a:pt x="34" y="158"/>
                </a:lnTo>
                <a:lnTo>
                  <a:pt x="28" y="152"/>
                </a:lnTo>
                <a:lnTo>
                  <a:pt x="24" y="156"/>
                </a:lnTo>
                <a:lnTo>
                  <a:pt x="18" y="156"/>
                </a:lnTo>
                <a:lnTo>
                  <a:pt x="10" y="148"/>
                </a:lnTo>
                <a:lnTo>
                  <a:pt x="4" y="144"/>
                </a:lnTo>
                <a:lnTo>
                  <a:pt x="0" y="138"/>
                </a:lnTo>
                <a:lnTo>
                  <a:pt x="12" y="116"/>
                </a:lnTo>
                <a:lnTo>
                  <a:pt x="52" y="20"/>
                </a:lnTo>
                <a:lnTo>
                  <a:pt x="116" y="0"/>
                </a:lnTo>
                <a:lnTo>
                  <a:pt x="146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2" name="Freeform 250"/>
          <p:cNvSpPr>
            <a:spLocks/>
          </p:cNvSpPr>
          <p:nvPr/>
        </p:nvSpPr>
        <p:spPr bwMode="ltGray">
          <a:xfrm>
            <a:off x="4105371" y="4732346"/>
            <a:ext cx="153390" cy="203199"/>
          </a:xfrm>
          <a:custGeom>
            <a:avLst/>
            <a:gdLst/>
            <a:ahLst/>
            <a:cxnLst>
              <a:cxn ang="0">
                <a:pos x="17" y="28"/>
              </a:cxn>
              <a:cxn ang="0">
                <a:pos x="15" y="35"/>
              </a:cxn>
              <a:cxn ang="0">
                <a:pos x="13" y="41"/>
              </a:cxn>
              <a:cxn ang="0">
                <a:pos x="11" y="48"/>
              </a:cxn>
              <a:cxn ang="0">
                <a:pos x="7" y="54"/>
              </a:cxn>
              <a:cxn ang="0">
                <a:pos x="7" y="47"/>
              </a:cxn>
              <a:cxn ang="0">
                <a:pos x="0" y="54"/>
              </a:cxn>
              <a:cxn ang="0">
                <a:pos x="9" y="65"/>
              </a:cxn>
              <a:cxn ang="0">
                <a:pos x="13" y="76"/>
              </a:cxn>
              <a:cxn ang="0">
                <a:pos x="24" y="93"/>
              </a:cxn>
              <a:cxn ang="0">
                <a:pos x="37" y="110"/>
              </a:cxn>
              <a:cxn ang="0">
                <a:pos x="44" y="104"/>
              </a:cxn>
              <a:cxn ang="0">
                <a:pos x="52" y="110"/>
              </a:cxn>
              <a:cxn ang="0">
                <a:pos x="52" y="97"/>
              </a:cxn>
              <a:cxn ang="0">
                <a:pos x="54" y="86"/>
              </a:cxn>
              <a:cxn ang="0">
                <a:pos x="65" y="88"/>
              </a:cxn>
              <a:cxn ang="0">
                <a:pos x="70" y="82"/>
              </a:cxn>
              <a:cxn ang="0">
                <a:pos x="74" y="84"/>
              </a:cxn>
              <a:cxn ang="0">
                <a:pos x="70" y="89"/>
              </a:cxn>
              <a:cxn ang="0">
                <a:pos x="80" y="89"/>
              </a:cxn>
              <a:cxn ang="0">
                <a:pos x="89" y="88"/>
              </a:cxn>
              <a:cxn ang="0">
                <a:pos x="89" y="101"/>
              </a:cxn>
              <a:cxn ang="0">
                <a:pos x="93" y="101"/>
              </a:cxn>
              <a:cxn ang="0">
                <a:pos x="94" y="95"/>
              </a:cxn>
              <a:cxn ang="0">
                <a:pos x="98" y="88"/>
              </a:cxn>
              <a:cxn ang="0">
                <a:pos x="98" y="82"/>
              </a:cxn>
              <a:cxn ang="0">
                <a:pos x="98" y="75"/>
              </a:cxn>
              <a:cxn ang="0">
                <a:pos x="100" y="71"/>
              </a:cxn>
              <a:cxn ang="0">
                <a:pos x="98" y="65"/>
              </a:cxn>
              <a:cxn ang="0">
                <a:pos x="94" y="63"/>
              </a:cxn>
              <a:cxn ang="0">
                <a:pos x="94" y="52"/>
              </a:cxn>
              <a:cxn ang="0">
                <a:pos x="89" y="52"/>
              </a:cxn>
              <a:cxn ang="0">
                <a:pos x="89" y="45"/>
              </a:cxn>
              <a:cxn ang="0">
                <a:pos x="93" y="37"/>
              </a:cxn>
              <a:cxn ang="0">
                <a:pos x="98" y="39"/>
              </a:cxn>
              <a:cxn ang="0">
                <a:pos x="96" y="32"/>
              </a:cxn>
              <a:cxn ang="0">
                <a:pos x="94" y="26"/>
              </a:cxn>
              <a:cxn ang="0">
                <a:pos x="81" y="28"/>
              </a:cxn>
              <a:cxn ang="0">
                <a:pos x="76" y="22"/>
              </a:cxn>
              <a:cxn ang="0">
                <a:pos x="85" y="0"/>
              </a:cxn>
              <a:cxn ang="0">
                <a:pos x="26" y="2"/>
              </a:cxn>
              <a:cxn ang="0">
                <a:pos x="17" y="28"/>
              </a:cxn>
            </a:cxnLst>
            <a:rect l="0" t="0" r="r" b="b"/>
            <a:pathLst>
              <a:path w="101" h="111">
                <a:moveTo>
                  <a:pt x="17" y="28"/>
                </a:moveTo>
                <a:lnTo>
                  <a:pt x="15" y="35"/>
                </a:lnTo>
                <a:lnTo>
                  <a:pt x="13" y="41"/>
                </a:lnTo>
                <a:lnTo>
                  <a:pt x="11" y="48"/>
                </a:lnTo>
                <a:lnTo>
                  <a:pt x="7" y="54"/>
                </a:lnTo>
                <a:lnTo>
                  <a:pt x="7" y="47"/>
                </a:lnTo>
                <a:lnTo>
                  <a:pt x="0" y="54"/>
                </a:lnTo>
                <a:lnTo>
                  <a:pt x="9" y="65"/>
                </a:lnTo>
                <a:lnTo>
                  <a:pt x="13" y="76"/>
                </a:lnTo>
                <a:lnTo>
                  <a:pt x="24" y="93"/>
                </a:lnTo>
                <a:lnTo>
                  <a:pt x="37" y="110"/>
                </a:lnTo>
                <a:lnTo>
                  <a:pt x="44" y="104"/>
                </a:lnTo>
                <a:lnTo>
                  <a:pt x="52" y="110"/>
                </a:lnTo>
                <a:lnTo>
                  <a:pt x="52" y="97"/>
                </a:lnTo>
                <a:lnTo>
                  <a:pt x="54" y="86"/>
                </a:lnTo>
                <a:lnTo>
                  <a:pt x="65" y="88"/>
                </a:lnTo>
                <a:lnTo>
                  <a:pt x="70" y="82"/>
                </a:lnTo>
                <a:lnTo>
                  <a:pt x="74" y="84"/>
                </a:lnTo>
                <a:lnTo>
                  <a:pt x="70" y="89"/>
                </a:lnTo>
                <a:lnTo>
                  <a:pt x="80" y="89"/>
                </a:lnTo>
                <a:lnTo>
                  <a:pt x="89" y="88"/>
                </a:lnTo>
                <a:lnTo>
                  <a:pt x="89" y="101"/>
                </a:lnTo>
                <a:lnTo>
                  <a:pt x="93" y="101"/>
                </a:lnTo>
                <a:lnTo>
                  <a:pt x="94" y="95"/>
                </a:lnTo>
                <a:lnTo>
                  <a:pt x="98" y="88"/>
                </a:lnTo>
                <a:lnTo>
                  <a:pt x="98" y="82"/>
                </a:lnTo>
                <a:lnTo>
                  <a:pt x="98" y="75"/>
                </a:lnTo>
                <a:lnTo>
                  <a:pt x="100" y="71"/>
                </a:lnTo>
                <a:lnTo>
                  <a:pt x="98" y="65"/>
                </a:lnTo>
                <a:lnTo>
                  <a:pt x="94" y="63"/>
                </a:lnTo>
                <a:lnTo>
                  <a:pt x="94" y="52"/>
                </a:lnTo>
                <a:lnTo>
                  <a:pt x="89" y="52"/>
                </a:lnTo>
                <a:lnTo>
                  <a:pt x="89" y="45"/>
                </a:lnTo>
                <a:lnTo>
                  <a:pt x="93" y="37"/>
                </a:lnTo>
                <a:lnTo>
                  <a:pt x="98" y="39"/>
                </a:lnTo>
                <a:lnTo>
                  <a:pt x="96" y="32"/>
                </a:lnTo>
                <a:lnTo>
                  <a:pt x="94" y="26"/>
                </a:lnTo>
                <a:lnTo>
                  <a:pt x="81" y="28"/>
                </a:lnTo>
                <a:lnTo>
                  <a:pt x="76" y="22"/>
                </a:lnTo>
                <a:lnTo>
                  <a:pt x="85" y="0"/>
                </a:lnTo>
                <a:lnTo>
                  <a:pt x="26" y="2"/>
                </a:lnTo>
                <a:lnTo>
                  <a:pt x="17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3" name="Freeform 251"/>
          <p:cNvSpPr>
            <a:spLocks/>
          </p:cNvSpPr>
          <p:nvPr/>
        </p:nvSpPr>
        <p:spPr bwMode="ltGray">
          <a:xfrm>
            <a:off x="4103822" y="4730759"/>
            <a:ext cx="167335" cy="215899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16" y="38"/>
              </a:cxn>
              <a:cxn ang="0">
                <a:pos x="14" y="44"/>
              </a:cxn>
              <a:cxn ang="0">
                <a:pos x="12" y="52"/>
              </a:cxn>
              <a:cxn ang="0">
                <a:pos x="8" y="58"/>
              </a:cxn>
              <a:cxn ang="0">
                <a:pos x="8" y="50"/>
              </a:cxn>
              <a:cxn ang="0">
                <a:pos x="0" y="58"/>
              </a:cxn>
              <a:cxn ang="0">
                <a:pos x="10" y="70"/>
              </a:cxn>
              <a:cxn ang="0">
                <a:pos x="14" y="82"/>
              </a:cxn>
              <a:cxn ang="0">
                <a:pos x="26" y="100"/>
              </a:cxn>
              <a:cxn ang="0">
                <a:pos x="40" y="118"/>
              </a:cxn>
              <a:cxn ang="0">
                <a:pos x="48" y="112"/>
              </a:cxn>
              <a:cxn ang="0">
                <a:pos x="56" y="118"/>
              </a:cxn>
              <a:cxn ang="0">
                <a:pos x="56" y="104"/>
              </a:cxn>
              <a:cxn ang="0">
                <a:pos x="58" y="92"/>
              </a:cxn>
              <a:cxn ang="0">
                <a:pos x="70" y="94"/>
              </a:cxn>
              <a:cxn ang="0">
                <a:pos x="76" y="88"/>
              </a:cxn>
              <a:cxn ang="0">
                <a:pos x="80" y="90"/>
              </a:cxn>
              <a:cxn ang="0">
                <a:pos x="76" y="96"/>
              </a:cxn>
              <a:cxn ang="0">
                <a:pos x="86" y="96"/>
              </a:cxn>
              <a:cxn ang="0">
                <a:pos x="96" y="94"/>
              </a:cxn>
              <a:cxn ang="0">
                <a:pos x="96" y="108"/>
              </a:cxn>
              <a:cxn ang="0">
                <a:pos x="100" y="108"/>
              </a:cxn>
              <a:cxn ang="0">
                <a:pos x="102" y="102"/>
              </a:cxn>
              <a:cxn ang="0">
                <a:pos x="106" y="94"/>
              </a:cxn>
              <a:cxn ang="0">
                <a:pos x="106" y="88"/>
              </a:cxn>
              <a:cxn ang="0">
                <a:pos x="106" y="80"/>
              </a:cxn>
              <a:cxn ang="0">
                <a:pos x="108" y="76"/>
              </a:cxn>
              <a:cxn ang="0">
                <a:pos x="106" y="70"/>
              </a:cxn>
              <a:cxn ang="0">
                <a:pos x="102" y="68"/>
              </a:cxn>
              <a:cxn ang="0">
                <a:pos x="102" y="56"/>
              </a:cxn>
              <a:cxn ang="0">
                <a:pos x="96" y="56"/>
              </a:cxn>
              <a:cxn ang="0">
                <a:pos x="96" y="48"/>
              </a:cxn>
              <a:cxn ang="0">
                <a:pos x="100" y="40"/>
              </a:cxn>
              <a:cxn ang="0">
                <a:pos x="106" y="42"/>
              </a:cxn>
              <a:cxn ang="0">
                <a:pos x="104" y="34"/>
              </a:cxn>
              <a:cxn ang="0">
                <a:pos x="102" y="28"/>
              </a:cxn>
              <a:cxn ang="0">
                <a:pos x="88" y="30"/>
              </a:cxn>
              <a:cxn ang="0">
                <a:pos x="82" y="24"/>
              </a:cxn>
              <a:cxn ang="0">
                <a:pos x="92" y="0"/>
              </a:cxn>
              <a:cxn ang="0">
                <a:pos x="28" y="2"/>
              </a:cxn>
              <a:cxn ang="0">
                <a:pos x="18" y="30"/>
              </a:cxn>
            </a:cxnLst>
            <a:rect l="0" t="0" r="r" b="b"/>
            <a:pathLst>
              <a:path w="109" h="119">
                <a:moveTo>
                  <a:pt x="18" y="30"/>
                </a:moveTo>
                <a:lnTo>
                  <a:pt x="16" y="38"/>
                </a:lnTo>
                <a:lnTo>
                  <a:pt x="14" y="44"/>
                </a:lnTo>
                <a:lnTo>
                  <a:pt x="12" y="52"/>
                </a:lnTo>
                <a:lnTo>
                  <a:pt x="8" y="58"/>
                </a:lnTo>
                <a:lnTo>
                  <a:pt x="8" y="50"/>
                </a:lnTo>
                <a:lnTo>
                  <a:pt x="0" y="58"/>
                </a:lnTo>
                <a:lnTo>
                  <a:pt x="10" y="70"/>
                </a:lnTo>
                <a:lnTo>
                  <a:pt x="14" y="82"/>
                </a:lnTo>
                <a:lnTo>
                  <a:pt x="26" y="100"/>
                </a:lnTo>
                <a:lnTo>
                  <a:pt x="40" y="118"/>
                </a:lnTo>
                <a:lnTo>
                  <a:pt x="48" y="112"/>
                </a:lnTo>
                <a:lnTo>
                  <a:pt x="56" y="118"/>
                </a:lnTo>
                <a:lnTo>
                  <a:pt x="56" y="104"/>
                </a:lnTo>
                <a:lnTo>
                  <a:pt x="58" y="92"/>
                </a:lnTo>
                <a:lnTo>
                  <a:pt x="70" y="94"/>
                </a:lnTo>
                <a:lnTo>
                  <a:pt x="76" y="88"/>
                </a:lnTo>
                <a:lnTo>
                  <a:pt x="80" y="90"/>
                </a:lnTo>
                <a:lnTo>
                  <a:pt x="76" y="96"/>
                </a:lnTo>
                <a:lnTo>
                  <a:pt x="86" y="96"/>
                </a:lnTo>
                <a:lnTo>
                  <a:pt x="96" y="94"/>
                </a:lnTo>
                <a:lnTo>
                  <a:pt x="96" y="108"/>
                </a:lnTo>
                <a:lnTo>
                  <a:pt x="100" y="108"/>
                </a:lnTo>
                <a:lnTo>
                  <a:pt x="102" y="102"/>
                </a:lnTo>
                <a:lnTo>
                  <a:pt x="106" y="94"/>
                </a:lnTo>
                <a:lnTo>
                  <a:pt x="106" y="88"/>
                </a:lnTo>
                <a:lnTo>
                  <a:pt x="106" y="80"/>
                </a:lnTo>
                <a:lnTo>
                  <a:pt x="108" y="76"/>
                </a:lnTo>
                <a:lnTo>
                  <a:pt x="106" y="70"/>
                </a:lnTo>
                <a:lnTo>
                  <a:pt x="102" y="68"/>
                </a:lnTo>
                <a:lnTo>
                  <a:pt x="102" y="56"/>
                </a:lnTo>
                <a:lnTo>
                  <a:pt x="96" y="56"/>
                </a:lnTo>
                <a:lnTo>
                  <a:pt x="96" y="48"/>
                </a:lnTo>
                <a:lnTo>
                  <a:pt x="100" y="40"/>
                </a:lnTo>
                <a:lnTo>
                  <a:pt x="106" y="42"/>
                </a:lnTo>
                <a:lnTo>
                  <a:pt x="104" y="34"/>
                </a:lnTo>
                <a:lnTo>
                  <a:pt x="102" y="28"/>
                </a:lnTo>
                <a:lnTo>
                  <a:pt x="88" y="30"/>
                </a:lnTo>
                <a:lnTo>
                  <a:pt x="82" y="24"/>
                </a:lnTo>
                <a:lnTo>
                  <a:pt x="92" y="0"/>
                </a:lnTo>
                <a:lnTo>
                  <a:pt x="28" y="2"/>
                </a:lnTo>
                <a:lnTo>
                  <a:pt x="18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4" name="Freeform 252"/>
          <p:cNvSpPr>
            <a:spLocks/>
          </p:cNvSpPr>
          <p:nvPr/>
        </p:nvSpPr>
        <p:spPr bwMode="ltGray">
          <a:xfrm>
            <a:off x="4131711" y="4735521"/>
            <a:ext cx="65075" cy="55563"/>
          </a:xfrm>
          <a:custGeom>
            <a:avLst/>
            <a:gdLst/>
            <a:ahLst/>
            <a:cxnLst>
              <a:cxn ang="0">
                <a:pos x="42" y="2"/>
              </a:cxn>
              <a:cxn ang="0">
                <a:pos x="36" y="12"/>
              </a:cxn>
              <a:cxn ang="0">
                <a:pos x="34" y="30"/>
              </a:cxn>
              <a:cxn ang="0">
                <a:pos x="0" y="28"/>
              </a:cxn>
              <a:cxn ang="0">
                <a:pos x="2" y="18"/>
              </a:cxn>
              <a:cxn ang="0">
                <a:pos x="4" y="10"/>
              </a:cxn>
              <a:cxn ang="0">
                <a:pos x="10" y="0"/>
              </a:cxn>
              <a:cxn ang="0">
                <a:pos x="42" y="2"/>
              </a:cxn>
            </a:cxnLst>
            <a:rect l="0" t="0" r="r" b="b"/>
            <a:pathLst>
              <a:path w="43" h="31">
                <a:moveTo>
                  <a:pt x="42" y="2"/>
                </a:moveTo>
                <a:lnTo>
                  <a:pt x="36" y="12"/>
                </a:lnTo>
                <a:lnTo>
                  <a:pt x="34" y="30"/>
                </a:lnTo>
                <a:lnTo>
                  <a:pt x="0" y="28"/>
                </a:lnTo>
                <a:lnTo>
                  <a:pt x="2" y="18"/>
                </a:lnTo>
                <a:lnTo>
                  <a:pt x="4" y="10"/>
                </a:lnTo>
                <a:lnTo>
                  <a:pt x="10" y="0"/>
                </a:lnTo>
                <a:lnTo>
                  <a:pt x="4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5" name="Freeform 253"/>
          <p:cNvSpPr>
            <a:spLocks/>
          </p:cNvSpPr>
          <p:nvPr/>
        </p:nvSpPr>
        <p:spPr bwMode="ltGray">
          <a:xfrm>
            <a:off x="4782456" y="4254511"/>
            <a:ext cx="430732" cy="492123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11" y="0"/>
              </a:cxn>
              <a:cxn ang="0">
                <a:pos x="121" y="12"/>
              </a:cxn>
              <a:cxn ang="0">
                <a:pos x="122" y="21"/>
              </a:cxn>
              <a:cxn ang="0">
                <a:pos x="124" y="25"/>
              </a:cxn>
              <a:cxn ang="0">
                <a:pos x="126" y="37"/>
              </a:cxn>
              <a:cxn ang="0">
                <a:pos x="130" y="45"/>
              </a:cxn>
              <a:cxn ang="0">
                <a:pos x="132" y="52"/>
              </a:cxn>
              <a:cxn ang="0">
                <a:pos x="132" y="56"/>
              </a:cxn>
              <a:cxn ang="0">
                <a:pos x="132" y="52"/>
              </a:cxn>
              <a:cxn ang="0">
                <a:pos x="140" y="54"/>
              </a:cxn>
              <a:cxn ang="0">
                <a:pos x="142" y="62"/>
              </a:cxn>
              <a:cxn ang="0">
                <a:pos x="148" y="60"/>
              </a:cxn>
              <a:cxn ang="0">
                <a:pos x="157" y="64"/>
              </a:cxn>
              <a:cxn ang="0">
                <a:pos x="161" y="68"/>
              </a:cxn>
              <a:cxn ang="0">
                <a:pos x="165" y="72"/>
              </a:cxn>
              <a:cxn ang="0">
                <a:pos x="167" y="80"/>
              </a:cxn>
              <a:cxn ang="0">
                <a:pos x="171" y="84"/>
              </a:cxn>
              <a:cxn ang="0">
                <a:pos x="181" y="91"/>
              </a:cxn>
              <a:cxn ang="0">
                <a:pos x="194" y="101"/>
              </a:cxn>
              <a:cxn ang="0">
                <a:pos x="185" y="105"/>
              </a:cxn>
              <a:cxn ang="0">
                <a:pos x="175" y="113"/>
              </a:cxn>
              <a:cxn ang="0">
                <a:pos x="169" y="122"/>
              </a:cxn>
              <a:cxn ang="0">
                <a:pos x="169" y="132"/>
              </a:cxn>
              <a:cxn ang="0">
                <a:pos x="177" y="132"/>
              </a:cxn>
              <a:cxn ang="0">
                <a:pos x="185" y="134"/>
              </a:cxn>
              <a:cxn ang="0">
                <a:pos x="192" y="136"/>
              </a:cxn>
              <a:cxn ang="0">
                <a:pos x="189" y="140"/>
              </a:cxn>
              <a:cxn ang="0">
                <a:pos x="191" y="148"/>
              </a:cxn>
              <a:cxn ang="0">
                <a:pos x="198" y="161"/>
              </a:cxn>
              <a:cxn ang="0">
                <a:pos x="202" y="165"/>
              </a:cxn>
              <a:cxn ang="0">
                <a:pos x="214" y="173"/>
              </a:cxn>
              <a:cxn ang="0">
                <a:pos x="241" y="183"/>
              </a:cxn>
              <a:cxn ang="0">
                <a:pos x="262" y="188"/>
              </a:cxn>
              <a:cxn ang="0">
                <a:pos x="278" y="190"/>
              </a:cxn>
              <a:cxn ang="0">
                <a:pos x="227" y="243"/>
              </a:cxn>
              <a:cxn ang="0">
                <a:pos x="210" y="245"/>
              </a:cxn>
              <a:cxn ang="0">
                <a:pos x="204" y="247"/>
              </a:cxn>
              <a:cxn ang="0">
                <a:pos x="200" y="251"/>
              </a:cxn>
              <a:cxn ang="0">
                <a:pos x="194" y="256"/>
              </a:cxn>
              <a:cxn ang="0">
                <a:pos x="179" y="256"/>
              </a:cxn>
              <a:cxn ang="0">
                <a:pos x="171" y="254"/>
              </a:cxn>
              <a:cxn ang="0">
                <a:pos x="169" y="260"/>
              </a:cxn>
              <a:cxn ang="0">
                <a:pos x="140" y="256"/>
              </a:cxn>
              <a:cxn ang="0">
                <a:pos x="132" y="262"/>
              </a:cxn>
              <a:cxn ang="0">
                <a:pos x="132" y="266"/>
              </a:cxn>
              <a:cxn ang="0">
                <a:pos x="128" y="270"/>
              </a:cxn>
              <a:cxn ang="0">
                <a:pos x="115" y="266"/>
              </a:cxn>
              <a:cxn ang="0">
                <a:pos x="107" y="266"/>
              </a:cxn>
              <a:cxn ang="0">
                <a:pos x="107" y="264"/>
              </a:cxn>
              <a:cxn ang="0">
                <a:pos x="103" y="256"/>
              </a:cxn>
              <a:cxn ang="0">
                <a:pos x="89" y="247"/>
              </a:cxn>
              <a:cxn ang="0">
                <a:pos x="84" y="245"/>
              </a:cxn>
              <a:cxn ang="0">
                <a:pos x="72" y="243"/>
              </a:cxn>
              <a:cxn ang="0">
                <a:pos x="62" y="241"/>
              </a:cxn>
              <a:cxn ang="0">
                <a:pos x="51" y="225"/>
              </a:cxn>
              <a:cxn ang="0">
                <a:pos x="0" y="181"/>
              </a:cxn>
              <a:cxn ang="0">
                <a:pos x="86" y="19"/>
              </a:cxn>
              <a:cxn ang="0">
                <a:pos x="107" y="0"/>
              </a:cxn>
            </a:cxnLst>
            <a:rect l="0" t="0" r="r" b="b"/>
            <a:pathLst>
              <a:path w="279" h="271">
                <a:moveTo>
                  <a:pt x="107" y="0"/>
                </a:moveTo>
                <a:lnTo>
                  <a:pt x="111" y="0"/>
                </a:lnTo>
                <a:lnTo>
                  <a:pt x="121" y="12"/>
                </a:lnTo>
                <a:lnTo>
                  <a:pt x="122" y="21"/>
                </a:lnTo>
                <a:lnTo>
                  <a:pt x="124" y="25"/>
                </a:lnTo>
                <a:lnTo>
                  <a:pt x="126" y="37"/>
                </a:lnTo>
                <a:lnTo>
                  <a:pt x="130" y="45"/>
                </a:lnTo>
                <a:lnTo>
                  <a:pt x="132" y="52"/>
                </a:lnTo>
                <a:lnTo>
                  <a:pt x="132" y="56"/>
                </a:lnTo>
                <a:lnTo>
                  <a:pt x="132" y="52"/>
                </a:lnTo>
                <a:lnTo>
                  <a:pt x="140" y="54"/>
                </a:lnTo>
                <a:lnTo>
                  <a:pt x="142" y="62"/>
                </a:lnTo>
                <a:lnTo>
                  <a:pt x="148" y="60"/>
                </a:lnTo>
                <a:lnTo>
                  <a:pt x="157" y="64"/>
                </a:lnTo>
                <a:lnTo>
                  <a:pt x="161" y="68"/>
                </a:lnTo>
                <a:lnTo>
                  <a:pt x="165" y="72"/>
                </a:lnTo>
                <a:lnTo>
                  <a:pt x="167" y="80"/>
                </a:lnTo>
                <a:lnTo>
                  <a:pt x="171" y="84"/>
                </a:lnTo>
                <a:lnTo>
                  <a:pt x="181" y="91"/>
                </a:lnTo>
                <a:lnTo>
                  <a:pt x="194" y="101"/>
                </a:lnTo>
                <a:lnTo>
                  <a:pt x="185" y="105"/>
                </a:lnTo>
                <a:lnTo>
                  <a:pt x="175" y="113"/>
                </a:lnTo>
                <a:lnTo>
                  <a:pt x="169" y="122"/>
                </a:lnTo>
                <a:lnTo>
                  <a:pt x="169" y="132"/>
                </a:lnTo>
                <a:lnTo>
                  <a:pt x="177" y="132"/>
                </a:lnTo>
                <a:lnTo>
                  <a:pt x="185" y="134"/>
                </a:lnTo>
                <a:lnTo>
                  <a:pt x="192" y="136"/>
                </a:lnTo>
                <a:lnTo>
                  <a:pt x="189" y="140"/>
                </a:lnTo>
                <a:lnTo>
                  <a:pt x="191" y="148"/>
                </a:lnTo>
                <a:lnTo>
                  <a:pt x="198" y="161"/>
                </a:lnTo>
                <a:lnTo>
                  <a:pt x="202" y="165"/>
                </a:lnTo>
                <a:lnTo>
                  <a:pt x="214" y="173"/>
                </a:lnTo>
                <a:lnTo>
                  <a:pt x="241" y="183"/>
                </a:lnTo>
                <a:lnTo>
                  <a:pt x="262" y="188"/>
                </a:lnTo>
                <a:lnTo>
                  <a:pt x="278" y="190"/>
                </a:lnTo>
                <a:lnTo>
                  <a:pt x="227" y="243"/>
                </a:lnTo>
                <a:lnTo>
                  <a:pt x="210" y="245"/>
                </a:lnTo>
                <a:lnTo>
                  <a:pt x="204" y="247"/>
                </a:lnTo>
                <a:lnTo>
                  <a:pt x="200" y="251"/>
                </a:lnTo>
                <a:lnTo>
                  <a:pt x="194" y="256"/>
                </a:lnTo>
                <a:lnTo>
                  <a:pt x="179" y="256"/>
                </a:lnTo>
                <a:lnTo>
                  <a:pt x="171" y="254"/>
                </a:lnTo>
                <a:lnTo>
                  <a:pt x="169" y="260"/>
                </a:lnTo>
                <a:lnTo>
                  <a:pt x="140" y="256"/>
                </a:lnTo>
                <a:lnTo>
                  <a:pt x="132" y="262"/>
                </a:lnTo>
                <a:lnTo>
                  <a:pt x="132" y="266"/>
                </a:lnTo>
                <a:lnTo>
                  <a:pt x="128" y="270"/>
                </a:lnTo>
                <a:lnTo>
                  <a:pt x="115" y="266"/>
                </a:lnTo>
                <a:lnTo>
                  <a:pt x="107" y="266"/>
                </a:lnTo>
                <a:lnTo>
                  <a:pt x="107" y="264"/>
                </a:lnTo>
                <a:lnTo>
                  <a:pt x="103" y="256"/>
                </a:lnTo>
                <a:lnTo>
                  <a:pt x="89" y="247"/>
                </a:lnTo>
                <a:lnTo>
                  <a:pt x="84" y="245"/>
                </a:lnTo>
                <a:lnTo>
                  <a:pt x="72" y="243"/>
                </a:lnTo>
                <a:lnTo>
                  <a:pt x="62" y="241"/>
                </a:lnTo>
                <a:lnTo>
                  <a:pt x="51" y="225"/>
                </a:lnTo>
                <a:lnTo>
                  <a:pt x="0" y="181"/>
                </a:lnTo>
                <a:lnTo>
                  <a:pt x="86" y="19"/>
                </a:lnTo>
                <a:lnTo>
                  <a:pt x="10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6" name="Freeform 254"/>
          <p:cNvSpPr>
            <a:spLocks/>
          </p:cNvSpPr>
          <p:nvPr/>
        </p:nvSpPr>
        <p:spPr bwMode="ltGray">
          <a:xfrm>
            <a:off x="4763864" y="4200536"/>
            <a:ext cx="443127" cy="506410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14" y="0"/>
              </a:cxn>
              <a:cxn ang="0">
                <a:pos x="124" y="12"/>
              </a:cxn>
              <a:cxn ang="0">
                <a:pos x="126" y="22"/>
              </a:cxn>
              <a:cxn ang="0">
                <a:pos x="128" y="26"/>
              </a:cxn>
              <a:cxn ang="0">
                <a:pos x="130" y="38"/>
              </a:cxn>
              <a:cxn ang="0">
                <a:pos x="134" y="46"/>
              </a:cxn>
              <a:cxn ang="0">
                <a:pos x="136" y="54"/>
              </a:cxn>
              <a:cxn ang="0">
                <a:pos x="136" y="58"/>
              </a:cxn>
              <a:cxn ang="0">
                <a:pos x="136" y="54"/>
              </a:cxn>
              <a:cxn ang="0">
                <a:pos x="144" y="56"/>
              </a:cxn>
              <a:cxn ang="0">
                <a:pos x="146" y="64"/>
              </a:cxn>
              <a:cxn ang="0">
                <a:pos x="152" y="62"/>
              </a:cxn>
              <a:cxn ang="0">
                <a:pos x="162" y="66"/>
              </a:cxn>
              <a:cxn ang="0">
                <a:pos x="166" y="70"/>
              </a:cxn>
              <a:cxn ang="0">
                <a:pos x="170" y="74"/>
              </a:cxn>
              <a:cxn ang="0">
                <a:pos x="172" y="82"/>
              </a:cxn>
              <a:cxn ang="0">
                <a:pos x="176" y="86"/>
              </a:cxn>
              <a:cxn ang="0">
                <a:pos x="186" y="94"/>
              </a:cxn>
              <a:cxn ang="0">
                <a:pos x="204" y="104"/>
              </a:cxn>
              <a:cxn ang="0">
                <a:pos x="190" y="108"/>
              </a:cxn>
              <a:cxn ang="0">
                <a:pos x="180" y="116"/>
              </a:cxn>
              <a:cxn ang="0">
                <a:pos x="174" y="126"/>
              </a:cxn>
              <a:cxn ang="0">
                <a:pos x="174" y="136"/>
              </a:cxn>
              <a:cxn ang="0">
                <a:pos x="182" y="136"/>
              </a:cxn>
              <a:cxn ang="0">
                <a:pos x="190" y="138"/>
              </a:cxn>
              <a:cxn ang="0">
                <a:pos x="198" y="140"/>
              </a:cxn>
              <a:cxn ang="0">
                <a:pos x="194" y="144"/>
              </a:cxn>
              <a:cxn ang="0">
                <a:pos x="196" y="152"/>
              </a:cxn>
              <a:cxn ang="0">
                <a:pos x="204" y="166"/>
              </a:cxn>
              <a:cxn ang="0">
                <a:pos x="208" y="170"/>
              </a:cxn>
              <a:cxn ang="0">
                <a:pos x="220" y="178"/>
              </a:cxn>
              <a:cxn ang="0">
                <a:pos x="248" y="188"/>
              </a:cxn>
              <a:cxn ang="0">
                <a:pos x="270" y="194"/>
              </a:cxn>
              <a:cxn ang="0">
                <a:pos x="286" y="196"/>
              </a:cxn>
              <a:cxn ang="0">
                <a:pos x="234" y="250"/>
              </a:cxn>
              <a:cxn ang="0">
                <a:pos x="216" y="252"/>
              </a:cxn>
              <a:cxn ang="0">
                <a:pos x="210" y="254"/>
              </a:cxn>
              <a:cxn ang="0">
                <a:pos x="206" y="258"/>
              </a:cxn>
              <a:cxn ang="0">
                <a:pos x="200" y="264"/>
              </a:cxn>
              <a:cxn ang="0">
                <a:pos x="184" y="264"/>
              </a:cxn>
              <a:cxn ang="0">
                <a:pos x="176" y="262"/>
              </a:cxn>
              <a:cxn ang="0">
                <a:pos x="174" y="268"/>
              </a:cxn>
              <a:cxn ang="0">
                <a:pos x="144" y="264"/>
              </a:cxn>
              <a:cxn ang="0">
                <a:pos x="136" y="270"/>
              </a:cxn>
              <a:cxn ang="0">
                <a:pos x="136" y="274"/>
              </a:cxn>
              <a:cxn ang="0">
                <a:pos x="132" y="278"/>
              </a:cxn>
              <a:cxn ang="0">
                <a:pos x="118" y="274"/>
              </a:cxn>
              <a:cxn ang="0">
                <a:pos x="110" y="274"/>
              </a:cxn>
              <a:cxn ang="0">
                <a:pos x="110" y="272"/>
              </a:cxn>
              <a:cxn ang="0">
                <a:pos x="106" y="264"/>
              </a:cxn>
              <a:cxn ang="0">
                <a:pos x="92" y="254"/>
              </a:cxn>
              <a:cxn ang="0">
                <a:pos x="86" y="252"/>
              </a:cxn>
              <a:cxn ang="0">
                <a:pos x="74" y="250"/>
              </a:cxn>
              <a:cxn ang="0">
                <a:pos x="64" y="248"/>
              </a:cxn>
              <a:cxn ang="0">
                <a:pos x="52" y="232"/>
              </a:cxn>
              <a:cxn ang="0">
                <a:pos x="0" y="186"/>
              </a:cxn>
              <a:cxn ang="0">
                <a:pos x="88" y="20"/>
              </a:cxn>
              <a:cxn ang="0">
                <a:pos x="110" y="0"/>
              </a:cxn>
            </a:cxnLst>
            <a:rect l="0" t="0" r="r" b="b"/>
            <a:pathLst>
              <a:path w="287" h="279">
                <a:moveTo>
                  <a:pt x="110" y="0"/>
                </a:moveTo>
                <a:lnTo>
                  <a:pt x="114" y="0"/>
                </a:lnTo>
                <a:lnTo>
                  <a:pt x="124" y="12"/>
                </a:lnTo>
                <a:lnTo>
                  <a:pt x="126" y="22"/>
                </a:lnTo>
                <a:lnTo>
                  <a:pt x="128" y="26"/>
                </a:lnTo>
                <a:lnTo>
                  <a:pt x="130" y="38"/>
                </a:lnTo>
                <a:lnTo>
                  <a:pt x="134" y="46"/>
                </a:lnTo>
                <a:lnTo>
                  <a:pt x="136" y="54"/>
                </a:lnTo>
                <a:lnTo>
                  <a:pt x="136" y="58"/>
                </a:lnTo>
                <a:lnTo>
                  <a:pt x="136" y="54"/>
                </a:lnTo>
                <a:lnTo>
                  <a:pt x="144" y="56"/>
                </a:lnTo>
                <a:lnTo>
                  <a:pt x="146" y="64"/>
                </a:lnTo>
                <a:lnTo>
                  <a:pt x="152" y="62"/>
                </a:lnTo>
                <a:lnTo>
                  <a:pt x="162" y="66"/>
                </a:lnTo>
                <a:lnTo>
                  <a:pt x="166" y="70"/>
                </a:lnTo>
                <a:lnTo>
                  <a:pt x="170" y="74"/>
                </a:lnTo>
                <a:lnTo>
                  <a:pt x="172" y="82"/>
                </a:lnTo>
                <a:lnTo>
                  <a:pt x="176" y="86"/>
                </a:lnTo>
                <a:lnTo>
                  <a:pt x="186" y="94"/>
                </a:lnTo>
                <a:lnTo>
                  <a:pt x="204" y="104"/>
                </a:lnTo>
                <a:lnTo>
                  <a:pt x="190" y="108"/>
                </a:lnTo>
                <a:lnTo>
                  <a:pt x="180" y="116"/>
                </a:lnTo>
                <a:lnTo>
                  <a:pt x="174" y="126"/>
                </a:lnTo>
                <a:lnTo>
                  <a:pt x="174" y="136"/>
                </a:lnTo>
                <a:lnTo>
                  <a:pt x="182" y="136"/>
                </a:lnTo>
                <a:lnTo>
                  <a:pt x="190" y="138"/>
                </a:lnTo>
                <a:lnTo>
                  <a:pt x="198" y="140"/>
                </a:lnTo>
                <a:lnTo>
                  <a:pt x="194" y="144"/>
                </a:lnTo>
                <a:lnTo>
                  <a:pt x="196" y="152"/>
                </a:lnTo>
                <a:lnTo>
                  <a:pt x="204" y="166"/>
                </a:lnTo>
                <a:lnTo>
                  <a:pt x="208" y="170"/>
                </a:lnTo>
                <a:lnTo>
                  <a:pt x="220" y="178"/>
                </a:lnTo>
                <a:lnTo>
                  <a:pt x="248" y="188"/>
                </a:lnTo>
                <a:lnTo>
                  <a:pt x="270" y="194"/>
                </a:lnTo>
                <a:lnTo>
                  <a:pt x="286" y="196"/>
                </a:lnTo>
                <a:lnTo>
                  <a:pt x="234" y="250"/>
                </a:lnTo>
                <a:lnTo>
                  <a:pt x="216" y="252"/>
                </a:lnTo>
                <a:lnTo>
                  <a:pt x="210" y="254"/>
                </a:lnTo>
                <a:lnTo>
                  <a:pt x="206" y="258"/>
                </a:lnTo>
                <a:lnTo>
                  <a:pt x="200" y="264"/>
                </a:lnTo>
                <a:lnTo>
                  <a:pt x="184" y="264"/>
                </a:lnTo>
                <a:lnTo>
                  <a:pt x="176" y="262"/>
                </a:lnTo>
                <a:lnTo>
                  <a:pt x="174" y="268"/>
                </a:lnTo>
                <a:lnTo>
                  <a:pt x="144" y="264"/>
                </a:lnTo>
                <a:lnTo>
                  <a:pt x="136" y="270"/>
                </a:lnTo>
                <a:lnTo>
                  <a:pt x="136" y="274"/>
                </a:lnTo>
                <a:lnTo>
                  <a:pt x="132" y="278"/>
                </a:lnTo>
                <a:lnTo>
                  <a:pt x="118" y="274"/>
                </a:lnTo>
                <a:lnTo>
                  <a:pt x="110" y="274"/>
                </a:lnTo>
                <a:lnTo>
                  <a:pt x="110" y="272"/>
                </a:lnTo>
                <a:lnTo>
                  <a:pt x="106" y="264"/>
                </a:lnTo>
                <a:lnTo>
                  <a:pt x="92" y="254"/>
                </a:lnTo>
                <a:lnTo>
                  <a:pt x="86" y="252"/>
                </a:lnTo>
                <a:lnTo>
                  <a:pt x="74" y="250"/>
                </a:lnTo>
                <a:lnTo>
                  <a:pt x="64" y="248"/>
                </a:lnTo>
                <a:lnTo>
                  <a:pt x="52" y="232"/>
                </a:lnTo>
                <a:lnTo>
                  <a:pt x="0" y="186"/>
                </a:lnTo>
                <a:lnTo>
                  <a:pt x="88" y="20"/>
                </a:lnTo>
                <a:lnTo>
                  <a:pt x="1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7" name="Freeform 255"/>
          <p:cNvSpPr>
            <a:spLocks/>
          </p:cNvSpPr>
          <p:nvPr/>
        </p:nvSpPr>
        <p:spPr bwMode="ltGray">
          <a:xfrm>
            <a:off x="4458632" y="4098937"/>
            <a:ext cx="489609" cy="628647"/>
          </a:xfrm>
          <a:custGeom>
            <a:avLst/>
            <a:gdLst/>
            <a:ahLst/>
            <a:cxnLst>
              <a:cxn ang="0">
                <a:pos x="277" y="4"/>
              </a:cxn>
              <a:cxn ang="0">
                <a:pos x="289" y="16"/>
              </a:cxn>
              <a:cxn ang="0">
                <a:pos x="296" y="33"/>
              </a:cxn>
              <a:cxn ang="0">
                <a:pos x="298" y="61"/>
              </a:cxn>
              <a:cxn ang="0">
                <a:pos x="310" y="80"/>
              </a:cxn>
              <a:cxn ang="0">
                <a:pos x="312" y="94"/>
              </a:cxn>
              <a:cxn ang="0">
                <a:pos x="293" y="115"/>
              </a:cxn>
              <a:cxn ang="0">
                <a:pos x="283" y="143"/>
              </a:cxn>
              <a:cxn ang="0">
                <a:pos x="285" y="166"/>
              </a:cxn>
              <a:cxn ang="0">
                <a:pos x="275" y="184"/>
              </a:cxn>
              <a:cxn ang="0">
                <a:pos x="259" y="195"/>
              </a:cxn>
              <a:cxn ang="0">
                <a:pos x="256" y="213"/>
              </a:cxn>
              <a:cxn ang="0">
                <a:pos x="242" y="225"/>
              </a:cxn>
              <a:cxn ang="0">
                <a:pos x="240" y="252"/>
              </a:cxn>
              <a:cxn ang="0">
                <a:pos x="228" y="260"/>
              </a:cxn>
              <a:cxn ang="0">
                <a:pos x="220" y="262"/>
              </a:cxn>
              <a:cxn ang="0">
                <a:pos x="228" y="272"/>
              </a:cxn>
              <a:cxn ang="0">
                <a:pos x="238" y="280"/>
              </a:cxn>
              <a:cxn ang="0">
                <a:pos x="256" y="311"/>
              </a:cxn>
              <a:cxn ang="0">
                <a:pos x="267" y="326"/>
              </a:cxn>
              <a:cxn ang="0">
                <a:pos x="263" y="324"/>
              </a:cxn>
              <a:cxn ang="0">
                <a:pos x="259" y="321"/>
              </a:cxn>
              <a:cxn ang="0">
                <a:pos x="248" y="323"/>
              </a:cxn>
              <a:cxn ang="0">
                <a:pos x="217" y="338"/>
              </a:cxn>
              <a:cxn ang="0">
                <a:pos x="199" y="346"/>
              </a:cxn>
              <a:cxn ang="0">
                <a:pos x="187" y="338"/>
              </a:cxn>
              <a:cxn ang="0">
                <a:pos x="178" y="346"/>
              </a:cxn>
              <a:cxn ang="0">
                <a:pos x="172" y="342"/>
              </a:cxn>
              <a:cxn ang="0">
                <a:pos x="162" y="332"/>
              </a:cxn>
              <a:cxn ang="0">
                <a:pos x="156" y="324"/>
              </a:cxn>
              <a:cxn ang="0">
                <a:pos x="146" y="330"/>
              </a:cxn>
              <a:cxn ang="0">
                <a:pos x="140" y="328"/>
              </a:cxn>
              <a:cxn ang="0">
                <a:pos x="115" y="307"/>
              </a:cxn>
              <a:cxn ang="0">
                <a:pos x="0" y="178"/>
              </a:cxn>
              <a:cxn ang="0">
                <a:pos x="94" y="0"/>
              </a:cxn>
            </a:cxnLst>
            <a:rect l="0" t="0" r="r" b="b"/>
            <a:pathLst>
              <a:path w="317" h="347">
                <a:moveTo>
                  <a:pt x="269" y="0"/>
                </a:moveTo>
                <a:lnTo>
                  <a:pt x="277" y="4"/>
                </a:lnTo>
                <a:lnTo>
                  <a:pt x="285" y="14"/>
                </a:lnTo>
                <a:lnTo>
                  <a:pt x="289" y="16"/>
                </a:lnTo>
                <a:lnTo>
                  <a:pt x="293" y="25"/>
                </a:lnTo>
                <a:lnTo>
                  <a:pt x="296" y="33"/>
                </a:lnTo>
                <a:lnTo>
                  <a:pt x="296" y="51"/>
                </a:lnTo>
                <a:lnTo>
                  <a:pt x="298" y="61"/>
                </a:lnTo>
                <a:lnTo>
                  <a:pt x="300" y="72"/>
                </a:lnTo>
                <a:lnTo>
                  <a:pt x="310" y="80"/>
                </a:lnTo>
                <a:lnTo>
                  <a:pt x="316" y="84"/>
                </a:lnTo>
                <a:lnTo>
                  <a:pt x="312" y="94"/>
                </a:lnTo>
                <a:lnTo>
                  <a:pt x="295" y="102"/>
                </a:lnTo>
                <a:lnTo>
                  <a:pt x="293" y="115"/>
                </a:lnTo>
                <a:lnTo>
                  <a:pt x="287" y="135"/>
                </a:lnTo>
                <a:lnTo>
                  <a:pt x="283" y="143"/>
                </a:lnTo>
                <a:lnTo>
                  <a:pt x="285" y="149"/>
                </a:lnTo>
                <a:lnTo>
                  <a:pt x="285" y="166"/>
                </a:lnTo>
                <a:lnTo>
                  <a:pt x="281" y="174"/>
                </a:lnTo>
                <a:lnTo>
                  <a:pt x="275" y="184"/>
                </a:lnTo>
                <a:lnTo>
                  <a:pt x="269" y="184"/>
                </a:lnTo>
                <a:lnTo>
                  <a:pt x="259" y="195"/>
                </a:lnTo>
                <a:lnTo>
                  <a:pt x="259" y="207"/>
                </a:lnTo>
                <a:lnTo>
                  <a:pt x="256" y="213"/>
                </a:lnTo>
                <a:lnTo>
                  <a:pt x="248" y="213"/>
                </a:lnTo>
                <a:lnTo>
                  <a:pt x="242" y="225"/>
                </a:lnTo>
                <a:lnTo>
                  <a:pt x="240" y="244"/>
                </a:lnTo>
                <a:lnTo>
                  <a:pt x="240" y="252"/>
                </a:lnTo>
                <a:lnTo>
                  <a:pt x="234" y="256"/>
                </a:lnTo>
                <a:lnTo>
                  <a:pt x="228" y="260"/>
                </a:lnTo>
                <a:lnTo>
                  <a:pt x="224" y="260"/>
                </a:lnTo>
                <a:lnTo>
                  <a:pt x="220" y="262"/>
                </a:lnTo>
                <a:lnTo>
                  <a:pt x="220" y="266"/>
                </a:lnTo>
                <a:lnTo>
                  <a:pt x="228" y="272"/>
                </a:lnTo>
                <a:lnTo>
                  <a:pt x="232" y="272"/>
                </a:lnTo>
                <a:lnTo>
                  <a:pt x="238" y="280"/>
                </a:lnTo>
                <a:lnTo>
                  <a:pt x="248" y="293"/>
                </a:lnTo>
                <a:lnTo>
                  <a:pt x="256" y="311"/>
                </a:lnTo>
                <a:lnTo>
                  <a:pt x="265" y="315"/>
                </a:lnTo>
                <a:lnTo>
                  <a:pt x="267" y="326"/>
                </a:lnTo>
                <a:lnTo>
                  <a:pt x="259" y="326"/>
                </a:lnTo>
                <a:lnTo>
                  <a:pt x="263" y="324"/>
                </a:lnTo>
                <a:lnTo>
                  <a:pt x="263" y="323"/>
                </a:lnTo>
                <a:lnTo>
                  <a:pt x="259" y="321"/>
                </a:lnTo>
                <a:lnTo>
                  <a:pt x="250" y="321"/>
                </a:lnTo>
                <a:lnTo>
                  <a:pt x="248" y="323"/>
                </a:lnTo>
                <a:lnTo>
                  <a:pt x="230" y="334"/>
                </a:lnTo>
                <a:lnTo>
                  <a:pt x="217" y="338"/>
                </a:lnTo>
                <a:lnTo>
                  <a:pt x="205" y="346"/>
                </a:lnTo>
                <a:lnTo>
                  <a:pt x="199" y="346"/>
                </a:lnTo>
                <a:lnTo>
                  <a:pt x="197" y="342"/>
                </a:lnTo>
                <a:lnTo>
                  <a:pt x="187" y="338"/>
                </a:lnTo>
                <a:lnTo>
                  <a:pt x="179" y="342"/>
                </a:lnTo>
                <a:lnTo>
                  <a:pt x="178" y="346"/>
                </a:lnTo>
                <a:lnTo>
                  <a:pt x="172" y="346"/>
                </a:lnTo>
                <a:lnTo>
                  <a:pt x="172" y="342"/>
                </a:lnTo>
                <a:lnTo>
                  <a:pt x="162" y="336"/>
                </a:lnTo>
                <a:lnTo>
                  <a:pt x="162" y="332"/>
                </a:lnTo>
                <a:lnTo>
                  <a:pt x="160" y="326"/>
                </a:lnTo>
                <a:lnTo>
                  <a:pt x="156" y="324"/>
                </a:lnTo>
                <a:lnTo>
                  <a:pt x="152" y="328"/>
                </a:lnTo>
                <a:lnTo>
                  <a:pt x="146" y="330"/>
                </a:lnTo>
                <a:lnTo>
                  <a:pt x="146" y="326"/>
                </a:lnTo>
                <a:lnTo>
                  <a:pt x="140" y="328"/>
                </a:lnTo>
                <a:lnTo>
                  <a:pt x="129" y="324"/>
                </a:lnTo>
                <a:lnTo>
                  <a:pt x="115" y="307"/>
                </a:lnTo>
                <a:lnTo>
                  <a:pt x="72" y="297"/>
                </a:lnTo>
                <a:lnTo>
                  <a:pt x="0" y="178"/>
                </a:lnTo>
                <a:lnTo>
                  <a:pt x="47" y="78"/>
                </a:lnTo>
                <a:lnTo>
                  <a:pt x="94" y="0"/>
                </a:lnTo>
                <a:lnTo>
                  <a:pt x="26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8" name="Freeform 256"/>
          <p:cNvSpPr>
            <a:spLocks/>
          </p:cNvSpPr>
          <p:nvPr/>
        </p:nvSpPr>
        <p:spPr bwMode="ltGray">
          <a:xfrm>
            <a:off x="4457084" y="4097349"/>
            <a:ext cx="502004" cy="642935"/>
          </a:xfrm>
          <a:custGeom>
            <a:avLst/>
            <a:gdLst/>
            <a:ahLst/>
            <a:cxnLst>
              <a:cxn ang="0">
                <a:pos x="284" y="4"/>
              </a:cxn>
              <a:cxn ang="0">
                <a:pos x="296" y="16"/>
              </a:cxn>
              <a:cxn ang="0">
                <a:pos x="304" y="34"/>
              </a:cxn>
              <a:cxn ang="0">
                <a:pos x="306" y="62"/>
              </a:cxn>
              <a:cxn ang="0">
                <a:pos x="318" y="82"/>
              </a:cxn>
              <a:cxn ang="0">
                <a:pos x="320" y="96"/>
              </a:cxn>
              <a:cxn ang="0">
                <a:pos x="300" y="118"/>
              </a:cxn>
              <a:cxn ang="0">
                <a:pos x="290" y="146"/>
              </a:cxn>
              <a:cxn ang="0">
                <a:pos x="292" y="170"/>
              </a:cxn>
              <a:cxn ang="0">
                <a:pos x="282" y="188"/>
              </a:cxn>
              <a:cxn ang="0">
                <a:pos x="266" y="200"/>
              </a:cxn>
              <a:cxn ang="0">
                <a:pos x="262" y="218"/>
              </a:cxn>
              <a:cxn ang="0">
                <a:pos x="248" y="230"/>
              </a:cxn>
              <a:cxn ang="0">
                <a:pos x="246" y="258"/>
              </a:cxn>
              <a:cxn ang="0">
                <a:pos x="234" y="266"/>
              </a:cxn>
              <a:cxn ang="0">
                <a:pos x="226" y="268"/>
              </a:cxn>
              <a:cxn ang="0">
                <a:pos x="234" y="278"/>
              </a:cxn>
              <a:cxn ang="0">
                <a:pos x="244" y="286"/>
              </a:cxn>
              <a:cxn ang="0">
                <a:pos x="262" y="318"/>
              </a:cxn>
              <a:cxn ang="0">
                <a:pos x="274" y="334"/>
              </a:cxn>
              <a:cxn ang="0">
                <a:pos x="270" y="332"/>
              </a:cxn>
              <a:cxn ang="0">
                <a:pos x="266" y="328"/>
              </a:cxn>
              <a:cxn ang="0">
                <a:pos x="254" y="330"/>
              </a:cxn>
              <a:cxn ang="0">
                <a:pos x="222" y="346"/>
              </a:cxn>
              <a:cxn ang="0">
                <a:pos x="204" y="354"/>
              </a:cxn>
              <a:cxn ang="0">
                <a:pos x="192" y="346"/>
              </a:cxn>
              <a:cxn ang="0">
                <a:pos x="182" y="354"/>
              </a:cxn>
              <a:cxn ang="0">
                <a:pos x="176" y="350"/>
              </a:cxn>
              <a:cxn ang="0">
                <a:pos x="166" y="340"/>
              </a:cxn>
              <a:cxn ang="0">
                <a:pos x="160" y="332"/>
              </a:cxn>
              <a:cxn ang="0">
                <a:pos x="150" y="338"/>
              </a:cxn>
              <a:cxn ang="0">
                <a:pos x="144" y="336"/>
              </a:cxn>
              <a:cxn ang="0">
                <a:pos x="118" y="314"/>
              </a:cxn>
              <a:cxn ang="0">
                <a:pos x="0" y="182"/>
              </a:cxn>
              <a:cxn ang="0">
                <a:pos x="96" y="0"/>
              </a:cxn>
            </a:cxnLst>
            <a:rect l="0" t="0" r="r" b="b"/>
            <a:pathLst>
              <a:path w="325" h="355">
                <a:moveTo>
                  <a:pt x="276" y="0"/>
                </a:moveTo>
                <a:lnTo>
                  <a:pt x="284" y="4"/>
                </a:lnTo>
                <a:lnTo>
                  <a:pt x="292" y="14"/>
                </a:lnTo>
                <a:lnTo>
                  <a:pt x="296" y="16"/>
                </a:lnTo>
                <a:lnTo>
                  <a:pt x="300" y="26"/>
                </a:lnTo>
                <a:lnTo>
                  <a:pt x="304" y="34"/>
                </a:lnTo>
                <a:lnTo>
                  <a:pt x="304" y="52"/>
                </a:lnTo>
                <a:lnTo>
                  <a:pt x="306" y="62"/>
                </a:lnTo>
                <a:lnTo>
                  <a:pt x="308" y="74"/>
                </a:lnTo>
                <a:lnTo>
                  <a:pt x="318" y="82"/>
                </a:lnTo>
                <a:lnTo>
                  <a:pt x="324" y="86"/>
                </a:lnTo>
                <a:lnTo>
                  <a:pt x="320" y="96"/>
                </a:lnTo>
                <a:lnTo>
                  <a:pt x="302" y="104"/>
                </a:lnTo>
                <a:lnTo>
                  <a:pt x="300" y="118"/>
                </a:lnTo>
                <a:lnTo>
                  <a:pt x="294" y="138"/>
                </a:lnTo>
                <a:lnTo>
                  <a:pt x="290" y="146"/>
                </a:lnTo>
                <a:lnTo>
                  <a:pt x="292" y="152"/>
                </a:lnTo>
                <a:lnTo>
                  <a:pt x="292" y="170"/>
                </a:lnTo>
                <a:lnTo>
                  <a:pt x="288" y="178"/>
                </a:lnTo>
                <a:lnTo>
                  <a:pt x="282" y="188"/>
                </a:lnTo>
                <a:lnTo>
                  <a:pt x="276" y="188"/>
                </a:lnTo>
                <a:lnTo>
                  <a:pt x="266" y="200"/>
                </a:lnTo>
                <a:lnTo>
                  <a:pt x="266" y="212"/>
                </a:lnTo>
                <a:lnTo>
                  <a:pt x="262" y="218"/>
                </a:lnTo>
                <a:lnTo>
                  <a:pt x="254" y="218"/>
                </a:lnTo>
                <a:lnTo>
                  <a:pt x="248" y="230"/>
                </a:lnTo>
                <a:lnTo>
                  <a:pt x="246" y="250"/>
                </a:lnTo>
                <a:lnTo>
                  <a:pt x="246" y="258"/>
                </a:lnTo>
                <a:lnTo>
                  <a:pt x="240" y="262"/>
                </a:lnTo>
                <a:lnTo>
                  <a:pt x="234" y="266"/>
                </a:lnTo>
                <a:lnTo>
                  <a:pt x="230" y="266"/>
                </a:lnTo>
                <a:lnTo>
                  <a:pt x="226" y="268"/>
                </a:lnTo>
                <a:lnTo>
                  <a:pt x="226" y="272"/>
                </a:lnTo>
                <a:lnTo>
                  <a:pt x="234" y="278"/>
                </a:lnTo>
                <a:lnTo>
                  <a:pt x="238" y="278"/>
                </a:lnTo>
                <a:lnTo>
                  <a:pt x="244" y="286"/>
                </a:lnTo>
                <a:lnTo>
                  <a:pt x="254" y="300"/>
                </a:lnTo>
                <a:lnTo>
                  <a:pt x="262" y="318"/>
                </a:lnTo>
                <a:lnTo>
                  <a:pt x="272" y="322"/>
                </a:lnTo>
                <a:lnTo>
                  <a:pt x="274" y="334"/>
                </a:lnTo>
                <a:lnTo>
                  <a:pt x="266" y="334"/>
                </a:lnTo>
                <a:lnTo>
                  <a:pt x="270" y="332"/>
                </a:lnTo>
                <a:lnTo>
                  <a:pt x="270" y="330"/>
                </a:lnTo>
                <a:lnTo>
                  <a:pt x="266" y="328"/>
                </a:lnTo>
                <a:lnTo>
                  <a:pt x="256" y="328"/>
                </a:lnTo>
                <a:lnTo>
                  <a:pt x="254" y="330"/>
                </a:lnTo>
                <a:lnTo>
                  <a:pt x="236" y="342"/>
                </a:lnTo>
                <a:lnTo>
                  <a:pt x="222" y="346"/>
                </a:lnTo>
                <a:lnTo>
                  <a:pt x="210" y="354"/>
                </a:lnTo>
                <a:lnTo>
                  <a:pt x="204" y="354"/>
                </a:lnTo>
                <a:lnTo>
                  <a:pt x="202" y="350"/>
                </a:lnTo>
                <a:lnTo>
                  <a:pt x="192" y="346"/>
                </a:lnTo>
                <a:lnTo>
                  <a:pt x="184" y="350"/>
                </a:lnTo>
                <a:lnTo>
                  <a:pt x="182" y="354"/>
                </a:lnTo>
                <a:lnTo>
                  <a:pt x="176" y="354"/>
                </a:lnTo>
                <a:lnTo>
                  <a:pt x="176" y="350"/>
                </a:lnTo>
                <a:lnTo>
                  <a:pt x="166" y="344"/>
                </a:lnTo>
                <a:lnTo>
                  <a:pt x="166" y="340"/>
                </a:lnTo>
                <a:lnTo>
                  <a:pt x="164" y="334"/>
                </a:lnTo>
                <a:lnTo>
                  <a:pt x="160" y="332"/>
                </a:lnTo>
                <a:lnTo>
                  <a:pt x="156" y="336"/>
                </a:lnTo>
                <a:lnTo>
                  <a:pt x="150" y="338"/>
                </a:lnTo>
                <a:lnTo>
                  <a:pt x="150" y="334"/>
                </a:lnTo>
                <a:lnTo>
                  <a:pt x="144" y="336"/>
                </a:lnTo>
                <a:lnTo>
                  <a:pt x="132" y="332"/>
                </a:lnTo>
                <a:lnTo>
                  <a:pt x="118" y="314"/>
                </a:lnTo>
                <a:lnTo>
                  <a:pt x="74" y="304"/>
                </a:lnTo>
                <a:lnTo>
                  <a:pt x="0" y="182"/>
                </a:lnTo>
                <a:lnTo>
                  <a:pt x="48" y="80"/>
                </a:lnTo>
                <a:lnTo>
                  <a:pt x="96" y="0"/>
                </a:lnTo>
                <a:lnTo>
                  <a:pt x="27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9" name="Freeform 257"/>
          <p:cNvSpPr>
            <a:spLocks/>
          </p:cNvSpPr>
          <p:nvPr/>
        </p:nvSpPr>
        <p:spPr bwMode="ltGray">
          <a:xfrm>
            <a:off x="4272705" y="4479935"/>
            <a:ext cx="357911" cy="233361"/>
          </a:xfrm>
          <a:custGeom>
            <a:avLst/>
            <a:gdLst/>
            <a:ahLst/>
            <a:cxnLst>
              <a:cxn ang="0">
                <a:pos x="158" y="2"/>
              </a:cxn>
              <a:cxn ang="0">
                <a:pos x="168" y="15"/>
              </a:cxn>
              <a:cxn ang="0">
                <a:pos x="168" y="28"/>
              </a:cxn>
              <a:cxn ang="0">
                <a:pos x="170" y="41"/>
              </a:cxn>
              <a:cxn ang="0">
                <a:pos x="178" y="43"/>
              </a:cxn>
              <a:cxn ang="0">
                <a:pos x="180" y="47"/>
              </a:cxn>
              <a:cxn ang="0">
                <a:pos x="186" y="49"/>
              </a:cxn>
              <a:cxn ang="0">
                <a:pos x="193" y="53"/>
              </a:cxn>
              <a:cxn ang="0">
                <a:pos x="197" y="56"/>
              </a:cxn>
              <a:cxn ang="0">
                <a:pos x="199" y="60"/>
              </a:cxn>
              <a:cxn ang="0">
                <a:pos x="197" y="64"/>
              </a:cxn>
              <a:cxn ang="0">
                <a:pos x="213" y="75"/>
              </a:cxn>
              <a:cxn ang="0">
                <a:pos x="216" y="83"/>
              </a:cxn>
              <a:cxn ang="0">
                <a:pos x="218" y="90"/>
              </a:cxn>
              <a:cxn ang="0">
                <a:pos x="226" y="92"/>
              </a:cxn>
              <a:cxn ang="0">
                <a:pos x="230" y="98"/>
              </a:cxn>
              <a:cxn ang="0">
                <a:pos x="222" y="96"/>
              </a:cxn>
              <a:cxn ang="0">
                <a:pos x="218" y="98"/>
              </a:cxn>
              <a:cxn ang="0">
                <a:pos x="213" y="100"/>
              </a:cxn>
              <a:cxn ang="0">
                <a:pos x="207" y="100"/>
              </a:cxn>
              <a:cxn ang="0">
                <a:pos x="197" y="100"/>
              </a:cxn>
              <a:cxn ang="0">
                <a:pos x="193" y="104"/>
              </a:cxn>
              <a:cxn ang="0">
                <a:pos x="184" y="105"/>
              </a:cxn>
              <a:cxn ang="0">
                <a:pos x="176" y="105"/>
              </a:cxn>
              <a:cxn ang="0">
                <a:pos x="172" y="105"/>
              </a:cxn>
              <a:cxn ang="0">
                <a:pos x="166" y="107"/>
              </a:cxn>
              <a:cxn ang="0">
                <a:pos x="158" y="105"/>
              </a:cxn>
              <a:cxn ang="0">
                <a:pos x="149" y="105"/>
              </a:cxn>
              <a:cxn ang="0">
                <a:pos x="147" y="113"/>
              </a:cxn>
              <a:cxn ang="0">
                <a:pos x="141" y="117"/>
              </a:cxn>
              <a:cxn ang="0">
                <a:pos x="133" y="115"/>
              </a:cxn>
              <a:cxn ang="0">
                <a:pos x="120" y="111"/>
              </a:cxn>
              <a:cxn ang="0">
                <a:pos x="110" y="109"/>
              </a:cxn>
              <a:cxn ang="0">
                <a:pos x="106" y="105"/>
              </a:cxn>
              <a:cxn ang="0">
                <a:pos x="101" y="102"/>
              </a:cxn>
              <a:cxn ang="0">
                <a:pos x="97" y="100"/>
              </a:cxn>
              <a:cxn ang="0">
                <a:pos x="91" y="100"/>
              </a:cxn>
              <a:cxn ang="0">
                <a:pos x="81" y="113"/>
              </a:cxn>
              <a:cxn ang="0">
                <a:pos x="79" y="119"/>
              </a:cxn>
              <a:cxn ang="0">
                <a:pos x="73" y="122"/>
              </a:cxn>
              <a:cxn ang="0">
                <a:pos x="62" y="120"/>
              </a:cxn>
              <a:cxn ang="0">
                <a:pos x="46" y="119"/>
              </a:cxn>
              <a:cxn ang="0">
                <a:pos x="35" y="128"/>
              </a:cxn>
              <a:cxn ang="0">
                <a:pos x="17" y="128"/>
              </a:cxn>
              <a:cxn ang="0">
                <a:pos x="0" y="73"/>
              </a:cxn>
              <a:cxn ang="0">
                <a:pos x="58" y="30"/>
              </a:cxn>
              <a:cxn ang="0">
                <a:pos x="143" y="0"/>
              </a:cxn>
              <a:cxn ang="0">
                <a:pos x="158" y="2"/>
              </a:cxn>
            </a:cxnLst>
            <a:rect l="0" t="0" r="r" b="b"/>
            <a:pathLst>
              <a:path w="231" h="129">
                <a:moveTo>
                  <a:pt x="158" y="2"/>
                </a:moveTo>
                <a:lnTo>
                  <a:pt x="168" y="15"/>
                </a:lnTo>
                <a:lnTo>
                  <a:pt x="168" y="28"/>
                </a:lnTo>
                <a:lnTo>
                  <a:pt x="170" y="41"/>
                </a:lnTo>
                <a:lnTo>
                  <a:pt x="178" y="43"/>
                </a:lnTo>
                <a:lnTo>
                  <a:pt x="180" y="47"/>
                </a:lnTo>
                <a:lnTo>
                  <a:pt x="186" y="49"/>
                </a:lnTo>
                <a:lnTo>
                  <a:pt x="193" y="53"/>
                </a:lnTo>
                <a:lnTo>
                  <a:pt x="197" y="56"/>
                </a:lnTo>
                <a:lnTo>
                  <a:pt x="199" y="60"/>
                </a:lnTo>
                <a:lnTo>
                  <a:pt x="197" y="64"/>
                </a:lnTo>
                <a:lnTo>
                  <a:pt x="213" y="75"/>
                </a:lnTo>
                <a:lnTo>
                  <a:pt x="216" y="83"/>
                </a:lnTo>
                <a:lnTo>
                  <a:pt x="218" y="90"/>
                </a:lnTo>
                <a:lnTo>
                  <a:pt x="226" y="92"/>
                </a:lnTo>
                <a:lnTo>
                  <a:pt x="230" y="98"/>
                </a:lnTo>
                <a:lnTo>
                  <a:pt x="222" y="96"/>
                </a:lnTo>
                <a:lnTo>
                  <a:pt x="218" y="98"/>
                </a:lnTo>
                <a:lnTo>
                  <a:pt x="213" y="100"/>
                </a:lnTo>
                <a:lnTo>
                  <a:pt x="207" y="100"/>
                </a:lnTo>
                <a:lnTo>
                  <a:pt x="197" y="100"/>
                </a:lnTo>
                <a:lnTo>
                  <a:pt x="193" y="104"/>
                </a:lnTo>
                <a:lnTo>
                  <a:pt x="184" y="105"/>
                </a:lnTo>
                <a:lnTo>
                  <a:pt x="176" y="105"/>
                </a:lnTo>
                <a:lnTo>
                  <a:pt x="172" y="105"/>
                </a:lnTo>
                <a:lnTo>
                  <a:pt x="166" y="107"/>
                </a:lnTo>
                <a:lnTo>
                  <a:pt x="158" y="105"/>
                </a:lnTo>
                <a:lnTo>
                  <a:pt x="149" y="105"/>
                </a:lnTo>
                <a:lnTo>
                  <a:pt x="147" y="113"/>
                </a:lnTo>
                <a:lnTo>
                  <a:pt x="141" y="117"/>
                </a:lnTo>
                <a:lnTo>
                  <a:pt x="133" y="115"/>
                </a:lnTo>
                <a:lnTo>
                  <a:pt x="120" y="111"/>
                </a:lnTo>
                <a:lnTo>
                  <a:pt x="110" y="109"/>
                </a:lnTo>
                <a:lnTo>
                  <a:pt x="106" y="105"/>
                </a:lnTo>
                <a:lnTo>
                  <a:pt x="101" y="102"/>
                </a:lnTo>
                <a:lnTo>
                  <a:pt x="97" y="100"/>
                </a:lnTo>
                <a:lnTo>
                  <a:pt x="91" y="100"/>
                </a:lnTo>
                <a:lnTo>
                  <a:pt x="81" y="113"/>
                </a:lnTo>
                <a:lnTo>
                  <a:pt x="79" y="119"/>
                </a:lnTo>
                <a:lnTo>
                  <a:pt x="73" y="122"/>
                </a:lnTo>
                <a:lnTo>
                  <a:pt x="62" y="120"/>
                </a:lnTo>
                <a:lnTo>
                  <a:pt x="46" y="119"/>
                </a:lnTo>
                <a:lnTo>
                  <a:pt x="35" y="128"/>
                </a:lnTo>
                <a:lnTo>
                  <a:pt x="17" y="128"/>
                </a:lnTo>
                <a:lnTo>
                  <a:pt x="0" y="73"/>
                </a:lnTo>
                <a:lnTo>
                  <a:pt x="58" y="30"/>
                </a:lnTo>
                <a:lnTo>
                  <a:pt x="143" y="0"/>
                </a:lnTo>
                <a:lnTo>
                  <a:pt x="158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0" name="Freeform 258"/>
          <p:cNvSpPr>
            <a:spLocks/>
          </p:cNvSpPr>
          <p:nvPr/>
        </p:nvSpPr>
        <p:spPr bwMode="ltGray">
          <a:xfrm>
            <a:off x="4271156" y="4478347"/>
            <a:ext cx="368756" cy="247649"/>
          </a:xfrm>
          <a:custGeom>
            <a:avLst/>
            <a:gdLst/>
            <a:ahLst/>
            <a:cxnLst>
              <a:cxn ang="0">
                <a:pos x="164" y="2"/>
              </a:cxn>
              <a:cxn ang="0">
                <a:pos x="174" y="16"/>
              </a:cxn>
              <a:cxn ang="0">
                <a:pos x="174" y="30"/>
              </a:cxn>
              <a:cxn ang="0">
                <a:pos x="176" y="44"/>
              </a:cxn>
              <a:cxn ang="0">
                <a:pos x="184" y="46"/>
              </a:cxn>
              <a:cxn ang="0">
                <a:pos x="186" y="50"/>
              </a:cxn>
              <a:cxn ang="0">
                <a:pos x="192" y="52"/>
              </a:cxn>
              <a:cxn ang="0">
                <a:pos x="200" y="56"/>
              </a:cxn>
              <a:cxn ang="0">
                <a:pos x="204" y="60"/>
              </a:cxn>
              <a:cxn ang="0">
                <a:pos x="206" y="64"/>
              </a:cxn>
              <a:cxn ang="0">
                <a:pos x="204" y="68"/>
              </a:cxn>
              <a:cxn ang="0">
                <a:pos x="220" y="80"/>
              </a:cxn>
              <a:cxn ang="0">
                <a:pos x="224" y="88"/>
              </a:cxn>
              <a:cxn ang="0">
                <a:pos x="226" y="96"/>
              </a:cxn>
              <a:cxn ang="0">
                <a:pos x="234" y="98"/>
              </a:cxn>
              <a:cxn ang="0">
                <a:pos x="238" y="104"/>
              </a:cxn>
              <a:cxn ang="0">
                <a:pos x="230" y="102"/>
              </a:cxn>
              <a:cxn ang="0">
                <a:pos x="226" y="104"/>
              </a:cxn>
              <a:cxn ang="0">
                <a:pos x="220" y="106"/>
              </a:cxn>
              <a:cxn ang="0">
                <a:pos x="214" y="106"/>
              </a:cxn>
              <a:cxn ang="0">
                <a:pos x="204" y="106"/>
              </a:cxn>
              <a:cxn ang="0">
                <a:pos x="200" y="110"/>
              </a:cxn>
              <a:cxn ang="0">
                <a:pos x="190" y="112"/>
              </a:cxn>
              <a:cxn ang="0">
                <a:pos x="182" y="112"/>
              </a:cxn>
              <a:cxn ang="0">
                <a:pos x="178" y="112"/>
              </a:cxn>
              <a:cxn ang="0">
                <a:pos x="172" y="114"/>
              </a:cxn>
              <a:cxn ang="0">
                <a:pos x="164" y="112"/>
              </a:cxn>
              <a:cxn ang="0">
                <a:pos x="154" y="112"/>
              </a:cxn>
              <a:cxn ang="0">
                <a:pos x="152" y="120"/>
              </a:cxn>
              <a:cxn ang="0">
                <a:pos x="146" y="124"/>
              </a:cxn>
              <a:cxn ang="0">
                <a:pos x="138" y="122"/>
              </a:cxn>
              <a:cxn ang="0">
                <a:pos x="124" y="118"/>
              </a:cxn>
              <a:cxn ang="0">
                <a:pos x="114" y="116"/>
              </a:cxn>
              <a:cxn ang="0">
                <a:pos x="110" y="112"/>
              </a:cxn>
              <a:cxn ang="0">
                <a:pos x="104" y="108"/>
              </a:cxn>
              <a:cxn ang="0">
                <a:pos x="100" y="106"/>
              </a:cxn>
              <a:cxn ang="0">
                <a:pos x="94" y="106"/>
              </a:cxn>
              <a:cxn ang="0">
                <a:pos x="84" y="120"/>
              </a:cxn>
              <a:cxn ang="0">
                <a:pos x="82" y="126"/>
              </a:cxn>
              <a:cxn ang="0">
                <a:pos x="76" y="130"/>
              </a:cxn>
              <a:cxn ang="0">
                <a:pos x="64" y="128"/>
              </a:cxn>
              <a:cxn ang="0">
                <a:pos x="48" y="126"/>
              </a:cxn>
              <a:cxn ang="0">
                <a:pos x="36" y="136"/>
              </a:cxn>
              <a:cxn ang="0">
                <a:pos x="18" y="136"/>
              </a:cxn>
              <a:cxn ang="0">
                <a:pos x="0" y="78"/>
              </a:cxn>
              <a:cxn ang="0">
                <a:pos x="60" y="32"/>
              </a:cxn>
              <a:cxn ang="0">
                <a:pos x="148" y="0"/>
              </a:cxn>
              <a:cxn ang="0">
                <a:pos x="164" y="2"/>
              </a:cxn>
            </a:cxnLst>
            <a:rect l="0" t="0" r="r" b="b"/>
            <a:pathLst>
              <a:path w="239" h="137">
                <a:moveTo>
                  <a:pt x="164" y="2"/>
                </a:moveTo>
                <a:lnTo>
                  <a:pt x="174" y="16"/>
                </a:lnTo>
                <a:lnTo>
                  <a:pt x="174" y="30"/>
                </a:lnTo>
                <a:lnTo>
                  <a:pt x="176" y="44"/>
                </a:lnTo>
                <a:lnTo>
                  <a:pt x="184" y="46"/>
                </a:lnTo>
                <a:lnTo>
                  <a:pt x="186" y="50"/>
                </a:lnTo>
                <a:lnTo>
                  <a:pt x="192" y="52"/>
                </a:lnTo>
                <a:lnTo>
                  <a:pt x="200" y="56"/>
                </a:lnTo>
                <a:lnTo>
                  <a:pt x="204" y="60"/>
                </a:lnTo>
                <a:lnTo>
                  <a:pt x="206" y="64"/>
                </a:lnTo>
                <a:lnTo>
                  <a:pt x="204" y="68"/>
                </a:lnTo>
                <a:lnTo>
                  <a:pt x="220" y="80"/>
                </a:lnTo>
                <a:lnTo>
                  <a:pt x="224" y="88"/>
                </a:lnTo>
                <a:lnTo>
                  <a:pt x="226" y="96"/>
                </a:lnTo>
                <a:lnTo>
                  <a:pt x="234" y="98"/>
                </a:lnTo>
                <a:lnTo>
                  <a:pt x="238" y="104"/>
                </a:lnTo>
                <a:lnTo>
                  <a:pt x="230" y="102"/>
                </a:lnTo>
                <a:lnTo>
                  <a:pt x="226" y="104"/>
                </a:lnTo>
                <a:lnTo>
                  <a:pt x="220" y="106"/>
                </a:lnTo>
                <a:lnTo>
                  <a:pt x="214" y="106"/>
                </a:lnTo>
                <a:lnTo>
                  <a:pt x="204" y="106"/>
                </a:lnTo>
                <a:lnTo>
                  <a:pt x="200" y="110"/>
                </a:lnTo>
                <a:lnTo>
                  <a:pt x="190" y="112"/>
                </a:lnTo>
                <a:lnTo>
                  <a:pt x="182" y="112"/>
                </a:lnTo>
                <a:lnTo>
                  <a:pt x="178" y="112"/>
                </a:lnTo>
                <a:lnTo>
                  <a:pt x="172" y="114"/>
                </a:lnTo>
                <a:lnTo>
                  <a:pt x="164" y="112"/>
                </a:lnTo>
                <a:lnTo>
                  <a:pt x="154" y="112"/>
                </a:lnTo>
                <a:lnTo>
                  <a:pt x="152" y="120"/>
                </a:lnTo>
                <a:lnTo>
                  <a:pt x="146" y="124"/>
                </a:lnTo>
                <a:lnTo>
                  <a:pt x="138" y="122"/>
                </a:lnTo>
                <a:lnTo>
                  <a:pt x="124" y="118"/>
                </a:lnTo>
                <a:lnTo>
                  <a:pt x="114" y="116"/>
                </a:lnTo>
                <a:lnTo>
                  <a:pt x="110" y="112"/>
                </a:lnTo>
                <a:lnTo>
                  <a:pt x="104" y="108"/>
                </a:lnTo>
                <a:lnTo>
                  <a:pt x="100" y="106"/>
                </a:lnTo>
                <a:lnTo>
                  <a:pt x="94" y="106"/>
                </a:lnTo>
                <a:lnTo>
                  <a:pt x="84" y="120"/>
                </a:lnTo>
                <a:lnTo>
                  <a:pt x="82" y="126"/>
                </a:lnTo>
                <a:lnTo>
                  <a:pt x="76" y="130"/>
                </a:lnTo>
                <a:lnTo>
                  <a:pt x="64" y="128"/>
                </a:lnTo>
                <a:lnTo>
                  <a:pt x="48" y="126"/>
                </a:lnTo>
                <a:lnTo>
                  <a:pt x="36" y="136"/>
                </a:lnTo>
                <a:lnTo>
                  <a:pt x="18" y="136"/>
                </a:lnTo>
                <a:lnTo>
                  <a:pt x="0" y="78"/>
                </a:lnTo>
                <a:lnTo>
                  <a:pt x="60" y="32"/>
                </a:lnTo>
                <a:lnTo>
                  <a:pt x="148" y="0"/>
                </a:lnTo>
                <a:lnTo>
                  <a:pt x="16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1" name="Freeform 259"/>
          <p:cNvSpPr>
            <a:spLocks/>
          </p:cNvSpPr>
          <p:nvPr/>
        </p:nvSpPr>
        <p:spPr bwMode="ltGray">
          <a:xfrm>
            <a:off x="4255662" y="4043374"/>
            <a:ext cx="300582" cy="539748"/>
          </a:xfrm>
          <a:custGeom>
            <a:avLst/>
            <a:gdLst/>
            <a:ahLst/>
            <a:cxnLst>
              <a:cxn ang="0">
                <a:pos x="194" y="86"/>
              </a:cxn>
              <a:cxn ang="0">
                <a:pos x="192" y="132"/>
              </a:cxn>
              <a:cxn ang="0">
                <a:pos x="186" y="132"/>
              </a:cxn>
              <a:cxn ang="0">
                <a:pos x="181" y="136"/>
              </a:cxn>
              <a:cxn ang="0">
                <a:pos x="177" y="134"/>
              </a:cxn>
              <a:cxn ang="0">
                <a:pos x="169" y="132"/>
              </a:cxn>
              <a:cxn ang="0">
                <a:pos x="165" y="134"/>
              </a:cxn>
              <a:cxn ang="0">
                <a:pos x="163" y="138"/>
              </a:cxn>
              <a:cxn ang="0">
                <a:pos x="163" y="142"/>
              </a:cxn>
              <a:cxn ang="0">
                <a:pos x="161" y="152"/>
              </a:cxn>
              <a:cxn ang="0">
                <a:pos x="159" y="162"/>
              </a:cxn>
              <a:cxn ang="0">
                <a:pos x="161" y="166"/>
              </a:cxn>
              <a:cxn ang="0">
                <a:pos x="158" y="173"/>
              </a:cxn>
              <a:cxn ang="0">
                <a:pos x="152" y="183"/>
              </a:cxn>
              <a:cxn ang="0">
                <a:pos x="152" y="195"/>
              </a:cxn>
              <a:cxn ang="0">
                <a:pos x="150" y="201"/>
              </a:cxn>
              <a:cxn ang="0">
                <a:pos x="154" y="204"/>
              </a:cxn>
              <a:cxn ang="0">
                <a:pos x="158" y="204"/>
              </a:cxn>
              <a:cxn ang="0">
                <a:pos x="161" y="208"/>
              </a:cxn>
              <a:cxn ang="0">
                <a:pos x="161" y="222"/>
              </a:cxn>
              <a:cxn ang="0">
                <a:pos x="167" y="226"/>
              </a:cxn>
              <a:cxn ang="0">
                <a:pos x="171" y="228"/>
              </a:cxn>
              <a:cxn ang="0">
                <a:pos x="169" y="236"/>
              </a:cxn>
              <a:cxn ang="0">
                <a:pos x="129" y="261"/>
              </a:cxn>
              <a:cxn ang="0">
                <a:pos x="104" y="269"/>
              </a:cxn>
              <a:cxn ang="0">
                <a:pos x="96" y="267"/>
              </a:cxn>
              <a:cxn ang="0">
                <a:pos x="94" y="271"/>
              </a:cxn>
              <a:cxn ang="0">
                <a:pos x="94" y="277"/>
              </a:cxn>
              <a:cxn ang="0">
                <a:pos x="88" y="278"/>
              </a:cxn>
              <a:cxn ang="0">
                <a:pos x="75" y="278"/>
              </a:cxn>
              <a:cxn ang="0">
                <a:pos x="67" y="282"/>
              </a:cxn>
              <a:cxn ang="0">
                <a:pos x="67" y="286"/>
              </a:cxn>
              <a:cxn ang="0">
                <a:pos x="54" y="290"/>
              </a:cxn>
              <a:cxn ang="0">
                <a:pos x="50" y="286"/>
              </a:cxn>
              <a:cxn ang="0">
                <a:pos x="44" y="292"/>
              </a:cxn>
              <a:cxn ang="0">
                <a:pos x="42" y="296"/>
              </a:cxn>
              <a:cxn ang="0">
                <a:pos x="27" y="290"/>
              </a:cxn>
              <a:cxn ang="0">
                <a:pos x="0" y="240"/>
              </a:cxn>
              <a:cxn ang="0">
                <a:pos x="6" y="123"/>
              </a:cxn>
              <a:cxn ang="0">
                <a:pos x="65" y="0"/>
              </a:cxn>
              <a:cxn ang="0">
                <a:pos x="194" y="86"/>
              </a:cxn>
            </a:cxnLst>
            <a:rect l="0" t="0" r="r" b="b"/>
            <a:pathLst>
              <a:path w="195" h="297">
                <a:moveTo>
                  <a:pt x="194" y="86"/>
                </a:moveTo>
                <a:lnTo>
                  <a:pt x="192" y="132"/>
                </a:lnTo>
                <a:lnTo>
                  <a:pt x="186" y="132"/>
                </a:lnTo>
                <a:lnTo>
                  <a:pt x="181" y="136"/>
                </a:lnTo>
                <a:lnTo>
                  <a:pt x="177" y="134"/>
                </a:lnTo>
                <a:lnTo>
                  <a:pt x="169" y="132"/>
                </a:lnTo>
                <a:lnTo>
                  <a:pt x="165" y="134"/>
                </a:lnTo>
                <a:lnTo>
                  <a:pt x="163" y="138"/>
                </a:lnTo>
                <a:lnTo>
                  <a:pt x="163" y="142"/>
                </a:lnTo>
                <a:lnTo>
                  <a:pt x="161" y="152"/>
                </a:lnTo>
                <a:lnTo>
                  <a:pt x="159" y="162"/>
                </a:lnTo>
                <a:lnTo>
                  <a:pt x="161" y="166"/>
                </a:lnTo>
                <a:lnTo>
                  <a:pt x="158" y="173"/>
                </a:lnTo>
                <a:lnTo>
                  <a:pt x="152" y="183"/>
                </a:lnTo>
                <a:lnTo>
                  <a:pt x="152" y="195"/>
                </a:lnTo>
                <a:lnTo>
                  <a:pt x="150" y="201"/>
                </a:lnTo>
                <a:lnTo>
                  <a:pt x="154" y="204"/>
                </a:lnTo>
                <a:lnTo>
                  <a:pt x="158" y="204"/>
                </a:lnTo>
                <a:lnTo>
                  <a:pt x="161" y="208"/>
                </a:lnTo>
                <a:lnTo>
                  <a:pt x="161" y="222"/>
                </a:lnTo>
                <a:lnTo>
                  <a:pt x="167" y="226"/>
                </a:lnTo>
                <a:lnTo>
                  <a:pt x="171" y="228"/>
                </a:lnTo>
                <a:lnTo>
                  <a:pt x="169" y="236"/>
                </a:lnTo>
                <a:lnTo>
                  <a:pt x="129" y="261"/>
                </a:lnTo>
                <a:lnTo>
                  <a:pt x="104" y="269"/>
                </a:lnTo>
                <a:lnTo>
                  <a:pt x="96" y="267"/>
                </a:lnTo>
                <a:lnTo>
                  <a:pt x="94" y="271"/>
                </a:lnTo>
                <a:lnTo>
                  <a:pt x="94" y="277"/>
                </a:lnTo>
                <a:lnTo>
                  <a:pt x="88" y="278"/>
                </a:lnTo>
                <a:lnTo>
                  <a:pt x="75" y="278"/>
                </a:lnTo>
                <a:lnTo>
                  <a:pt x="67" y="282"/>
                </a:lnTo>
                <a:lnTo>
                  <a:pt x="67" y="286"/>
                </a:lnTo>
                <a:lnTo>
                  <a:pt x="54" y="290"/>
                </a:lnTo>
                <a:lnTo>
                  <a:pt x="50" y="286"/>
                </a:lnTo>
                <a:lnTo>
                  <a:pt x="44" y="292"/>
                </a:lnTo>
                <a:lnTo>
                  <a:pt x="42" y="296"/>
                </a:lnTo>
                <a:lnTo>
                  <a:pt x="27" y="290"/>
                </a:lnTo>
                <a:lnTo>
                  <a:pt x="0" y="240"/>
                </a:lnTo>
                <a:lnTo>
                  <a:pt x="6" y="123"/>
                </a:lnTo>
                <a:lnTo>
                  <a:pt x="65" y="0"/>
                </a:lnTo>
                <a:lnTo>
                  <a:pt x="194" y="8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2" name="Freeform 260"/>
          <p:cNvSpPr>
            <a:spLocks/>
          </p:cNvSpPr>
          <p:nvPr/>
        </p:nvSpPr>
        <p:spPr bwMode="ltGray">
          <a:xfrm>
            <a:off x="4254112" y="4041787"/>
            <a:ext cx="311429" cy="554035"/>
          </a:xfrm>
          <a:custGeom>
            <a:avLst/>
            <a:gdLst/>
            <a:ahLst/>
            <a:cxnLst>
              <a:cxn ang="0">
                <a:pos x="202" y="88"/>
              </a:cxn>
              <a:cxn ang="0">
                <a:pos x="200" y="136"/>
              </a:cxn>
              <a:cxn ang="0">
                <a:pos x="194" y="136"/>
              </a:cxn>
              <a:cxn ang="0">
                <a:pos x="188" y="140"/>
              </a:cxn>
              <a:cxn ang="0">
                <a:pos x="184" y="138"/>
              </a:cxn>
              <a:cxn ang="0">
                <a:pos x="176" y="136"/>
              </a:cxn>
              <a:cxn ang="0">
                <a:pos x="172" y="138"/>
              </a:cxn>
              <a:cxn ang="0">
                <a:pos x="170" y="142"/>
              </a:cxn>
              <a:cxn ang="0">
                <a:pos x="170" y="146"/>
              </a:cxn>
              <a:cxn ang="0">
                <a:pos x="168" y="156"/>
              </a:cxn>
              <a:cxn ang="0">
                <a:pos x="166" y="166"/>
              </a:cxn>
              <a:cxn ang="0">
                <a:pos x="168" y="170"/>
              </a:cxn>
              <a:cxn ang="0">
                <a:pos x="164" y="178"/>
              </a:cxn>
              <a:cxn ang="0">
                <a:pos x="158" y="188"/>
              </a:cxn>
              <a:cxn ang="0">
                <a:pos x="158" y="200"/>
              </a:cxn>
              <a:cxn ang="0">
                <a:pos x="156" y="206"/>
              </a:cxn>
              <a:cxn ang="0">
                <a:pos x="160" y="210"/>
              </a:cxn>
              <a:cxn ang="0">
                <a:pos x="164" y="210"/>
              </a:cxn>
              <a:cxn ang="0">
                <a:pos x="168" y="214"/>
              </a:cxn>
              <a:cxn ang="0">
                <a:pos x="168" y="228"/>
              </a:cxn>
              <a:cxn ang="0">
                <a:pos x="174" y="232"/>
              </a:cxn>
              <a:cxn ang="0">
                <a:pos x="178" y="234"/>
              </a:cxn>
              <a:cxn ang="0">
                <a:pos x="176" y="242"/>
              </a:cxn>
              <a:cxn ang="0">
                <a:pos x="134" y="268"/>
              </a:cxn>
              <a:cxn ang="0">
                <a:pos x="108" y="276"/>
              </a:cxn>
              <a:cxn ang="0">
                <a:pos x="100" y="274"/>
              </a:cxn>
              <a:cxn ang="0">
                <a:pos x="98" y="278"/>
              </a:cxn>
              <a:cxn ang="0">
                <a:pos x="98" y="284"/>
              </a:cxn>
              <a:cxn ang="0">
                <a:pos x="92" y="286"/>
              </a:cxn>
              <a:cxn ang="0">
                <a:pos x="78" y="286"/>
              </a:cxn>
              <a:cxn ang="0">
                <a:pos x="70" y="290"/>
              </a:cxn>
              <a:cxn ang="0">
                <a:pos x="70" y="294"/>
              </a:cxn>
              <a:cxn ang="0">
                <a:pos x="56" y="298"/>
              </a:cxn>
              <a:cxn ang="0">
                <a:pos x="52" y="294"/>
              </a:cxn>
              <a:cxn ang="0">
                <a:pos x="46" y="300"/>
              </a:cxn>
              <a:cxn ang="0">
                <a:pos x="44" y="304"/>
              </a:cxn>
              <a:cxn ang="0">
                <a:pos x="28" y="298"/>
              </a:cxn>
              <a:cxn ang="0">
                <a:pos x="0" y="246"/>
              </a:cxn>
              <a:cxn ang="0">
                <a:pos x="6" y="126"/>
              </a:cxn>
              <a:cxn ang="0">
                <a:pos x="68" y="0"/>
              </a:cxn>
              <a:cxn ang="0">
                <a:pos x="202" y="88"/>
              </a:cxn>
            </a:cxnLst>
            <a:rect l="0" t="0" r="r" b="b"/>
            <a:pathLst>
              <a:path w="203" h="305">
                <a:moveTo>
                  <a:pt x="202" y="88"/>
                </a:moveTo>
                <a:lnTo>
                  <a:pt x="200" y="136"/>
                </a:lnTo>
                <a:lnTo>
                  <a:pt x="194" y="136"/>
                </a:lnTo>
                <a:lnTo>
                  <a:pt x="188" y="140"/>
                </a:lnTo>
                <a:lnTo>
                  <a:pt x="184" y="138"/>
                </a:lnTo>
                <a:lnTo>
                  <a:pt x="176" y="136"/>
                </a:lnTo>
                <a:lnTo>
                  <a:pt x="172" y="138"/>
                </a:lnTo>
                <a:lnTo>
                  <a:pt x="170" y="142"/>
                </a:lnTo>
                <a:lnTo>
                  <a:pt x="170" y="146"/>
                </a:lnTo>
                <a:lnTo>
                  <a:pt x="168" y="156"/>
                </a:lnTo>
                <a:lnTo>
                  <a:pt x="166" y="166"/>
                </a:lnTo>
                <a:lnTo>
                  <a:pt x="168" y="170"/>
                </a:lnTo>
                <a:lnTo>
                  <a:pt x="164" y="178"/>
                </a:lnTo>
                <a:lnTo>
                  <a:pt x="158" y="188"/>
                </a:lnTo>
                <a:lnTo>
                  <a:pt x="158" y="200"/>
                </a:lnTo>
                <a:lnTo>
                  <a:pt x="156" y="206"/>
                </a:lnTo>
                <a:lnTo>
                  <a:pt x="160" y="210"/>
                </a:lnTo>
                <a:lnTo>
                  <a:pt x="164" y="210"/>
                </a:lnTo>
                <a:lnTo>
                  <a:pt x="168" y="214"/>
                </a:lnTo>
                <a:lnTo>
                  <a:pt x="168" y="228"/>
                </a:lnTo>
                <a:lnTo>
                  <a:pt x="174" y="232"/>
                </a:lnTo>
                <a:lnTo>
                  <a:pt x="178" y="234"/>
                </a:lnTo>
                <a:lnTo>
                  <a:pt x="176" y="242"/>
                </a:lnTo>
                <a:lnTo>
                  <a:pt x="134" y="268"/>
                </a:lnTo>
                <a:lnTo>
                  <a:pt x="108" y="276"/>
                </a:lnTo>
                <a:lnTo>
                  <a:pt x="100" y="274"/>
                </a:lnTo>
                <a:lnTo>
                  <a:pt x="98" y="278"/>
                </a:lnTo>
                <a:lnTo>
                  <a:pt x="98" y="284"/>
                </a:lnTo>
                <a:lnTo>
                  <a:pt x="92" y="286"/>
                </a:lnTo>
                <a:lnTo>
                  <a:pt x="78" y="286"/>
                </a:lnTo>
                <a:lnTo>
                  <a:pt x="70" y="290"/>
                </a:lnTo>
                <a:lnTo>
                  <a:pt x="70" y="294"/>
                </a:lnTo>
                <a:lnTo>
                  <a:pt x="56" y="298"/>
                </a:lnTo>
                <a:lnTo>
                  <a:pt x="52" y="294"/>
                </a:lnTo>
                <a:lnTo>
                  <a:pt x="46" y="300"/>
                </a:lnTo>
                <a:lnTo>
                  <a:pt x="44" y="304"/>
                </a:lnTo>
                <a:lnTo>
                  <a:pt x="28" y="298"/>
                </a:lnTo>
                <a:lnTo>
                  <a:pt x="0" y="246"/>
                </a:lnTo>
                <a:lnTo>
                  <a:pt x="6" y="126"/>
                </a:lnTo>
                <a:lnTo>
                  <a:pt x="68" y="0"/>
                </a:lnTo>
                <a:lnTo>
                  <a:pt x="202" y="8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3" name="Freeform 261"/>
          <p:cNvSpPr>
            <a:spLocks/>
          </p:cNvSpPr>
          <p:nvPr/>
        </p:nvSpPr>
        <p:spPr bwMode="ltGray">
          <a:xfrm>
            <a:off x="4111568" y="4398973"/>
            <a:ext cx="216915" cy="377823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116" y="2"/>
              </a:cxn>
              <a:cxn ang="0">
                <a:pos x="118" y="6"/>
              </a:cxn>
              <a:cxn ang="0">
                <a:pos x="122" y="6"/>
              </a:cxn>
              <a:cxn ang="0">
                <a:pos x="130" y="18"/>
              </a:cxn>
              <a:cxn ang="0">
                <a:pos x="132" y="24"/>
              </a:cxn>
              <a:cxn ang="0">
                <a:pos x="128" y="34"/>
              </a:cxn>
              <a:cxn ang="0">
                <a:pos x="130" y="42"/>
              </a:cxn>
              <a:cxn ang="0">
                <a:pos x="130" y="46"/>
              </a:cxn>
              <a:cxn ang="0">
                <a:pos x="130" y="56"/>
              </a:cxn>
              <a:cxn ang="0">
                <a:pos x="110" y="54"/>
              </a:cxn>
              <a:cxn ang="0">
                <a:pos x="108" y="62"/>
              </a:cxn>
              <a:cxn ang="0">
                <a:pos x="138" y="94"/>
              </a:cxn>
              <a:cxn ang="0">
                <a:pos x="134" y="102"/>
              </a:cxn>
              <a:cxn ang="0">
                <a:pos x="130" y="106"/>
              </a:cxn>
              <a:cxn ang="0">
                <a:pos x="128" y="116"/>
              </a:cxn>
              <a:cxn ang="0">
                <a:pos x="124" y="120"/>
              </a:cxn>
              <a:cxn ang="0">
                <a:pos x="122" y="126"/>
              </a:cxn>
              <a:cxn ang="0">
                <a:pos x="116" y="130"/>
              </a:cxn>
              <a:cxn ang="0">
                <a:pos x="114" y="138"/>
              </a:cxn>
              <a:cxn ang="0">
                <a:pos x="114" y="142"/>
              </a:cxn>
              <a:cxn ang="0">
                <a:pos x="116" y="150"/>
              </a:cxn>
              <a:cxn ang="0">
                <a:pos x="122" y="158"/>
              </a:cxn>
              <a:cxn ang="0">
                <a:pos x="124" y="166"/>
              </a:cxn>
              <a:cxn ang="0">
                <a:pos x="128" y="176"/>
              </a:cxn>
              <a:cxn ang="0">
                <a:pos x="132" y="180"/>
              </a:cxn>
              <a:cxn ang="0">
                <a:pos x="138" y="186"/>
              </a:cxn>
              <a:cxn ang="0">
                <a:pos x="136" y="200"/>
              </a:cxn>
              <a:cxn ang="0">
                <a:pos x="140" y="204"/>
              </a:cxn>
              <a:cxn ang="0">
                <a:pos x="138" y="208"/>
              </a:cxn>
              <a:cxn ang="0">
                <a:pos x="130" y="204"/>
              </a:cxn>
              <a:cxn ang="0">
                <a:pos x="122" y="202"/>
              </a:cxn>
              <a:cxn ang="0">
                <a:pos x="118" y="202"/>
              </a:cxn>
              <a:cxn ang="0">
                <a:pos x="110" y="200"/>
              </a:cxn>
              <a:cxn ang="0">
                <a:pos x="110" y="196"/>
              </a:cxn>
              <a:cxn ang="0">
                <a:pos x="106" y="196"/>
              </a:cxn>
              <a:cxn ang="0">
                <a:pos x="104" y="198"/>
              </a:cxn>
              <a:cxn ang="0">
                <a:pos x="86" y="198"/>
              </a:cxn>
              <a:cxn ang="0">
                <a:pos x="84" y="192"/>
              </a:cxn>
              <a:cxn ang="0">
                <a:pos x="80" y="192"/>
              </a:cxn>
              <a:cxn ang="0">
                <a:pos x="76" y="194"/>
              </a:cxn>
              <a:cxn ang="0">
                <a:pos x="68" y="194"/>
              </a:cxn>
              <a:cxn ang="0">
                <a:pos x="62" y="194"/>
              </a:cxn>
              <a:cxn ang="0">
                <a:pos x="58" y="192"/>
              </a:cxn>
              <a:cxn ang="0">
                <a:pos x="52" y="194"/>
              </a:cxn>
              <a:cxn ang="0">
                <a:pos x="34" y="194"/>
              </a:cxn>
              <a:cxn ang="0">
                <a:pos x="28" y="196"/>
              </a:cxn>
              <a:cxn ang="0">
                <a:pos x="24" y="192"/>
              </a:cxn>
              <a:cxn ang="0">
                <a:pos x="22" y="186"/>
              </a:cxn>
              <a:cxn ang="0">
                <a:pos x="24" y="182"/>
              </a:cxn>
              <a:cxn ang="0">
                <a:pos x="26" y="174"/>
              </a:cxn>
              <a:cxn ang="0">
                <a:pos x="22" y="168"/>
              </a:cxn>
              <a:cxn ang="0">
                <a:pos x="20" y="166"/>
              </a:cxn>
              <a:cxn ang="0">
                <a:pos x="20" y="162"/>
              </a:cxn>
              <a:cxn ang="0">
                <a:pos x="12" y="158"/>
              </a:cxn>
              <a:cxn ang="0">
                <a:pos x="4" y="152"/>
              </a:cxn>
              <a:cxn ang="0">
                <a:pos x="0" y="142"/>
              </a:cxn>
              <a:cxn ang="0">
                <a:pos x="20" y="96"/>
              </a:cxn>
              <a:cxn ang="0">
                <a:pos x="108" y="0"/>
              </a:cxn>
            </a:cxnLst>
            <a:rect l="0" t="0" r="r" b="b"/>
            <a:pathLst>
              <a:path w="141" h="209">
                <a:moveTo>
                  <a:pt x="108" y="0"/>
                </a:moveTo>
                <a:lnTo>
                  <a:pt x="116" y="2"/>
                </a:lnTo>
                <a:lnTo>
                  <a:pt x="118" y="6"/>
                </a:lnTo>
                <a:lnTo>
                  <a:pt x="122" y="6"/>
                </a:lnTo>
                <a:lnTo>
                  <a:pt x="130" y="18"/>
                </a:lnTo>
                <a:lnTo>
                  <a:pt x="132" y="24"/>
                </a:lnTo>
                <a:lnTo>
                  <a:pt x="128" y="34"/>
                </a:lnTo>
                <a:lnTo>
                  <a:pt x="130" y="42"/>
                </a:lnTo>
                <a:lnTo>
                  <a:pt x="130" y="46"/>
                </a:lnTo>
                <a:lnTo>
                  <a:pt x="130" y="56"/>
                </a:lnTo>
                <a:lnTo>
                  <a:pt x="110" y="54"/>
                </a:lnTo>
                <a:lnTo>
                  <a:pt x="108" y="62"/>
                </a:lnTo>
                <a:lnTo>
                  <a:pt x="138" y="94"/>
                </a:lnTo>
                <a:lnTo>
                  <a:pt x="134" y="102"/>
                </a:lnTo>
                <a:lnTo>
                  <a:pt x="130" y="106"/>
                </a:lnTo>
                <a:lnTo>
                  <a:pt x="128" y="116"/>
                </a:lnTo>
                <a:lnTo>
                  <a:pt x="124" y="120"/>
                </a:lnTo>
                <a:lnTo>
                  <a:pt x="122" y="126"/>
                </a:lnTo>
                <a:lnTo>
                  <a:pt x="116" y="130"/>
                </a:lnTo>
                <a:lnTo>
                  <a:pt x="114" y="138"/>
                </a:lnTo>
                <a:lnTo>
                  <a:pt x="114" y="142"/>
                </a:lnTo>
                <a:lnTo>
                  <a:pt x="116" y="150"/>
                </a:lnTo>
                <a:lnTo>
                  <a:pt x="122" y="158"/>
                </a:lnTo>
                <a:lnTo>
                  <a:pt x="124" y="166"/>
                </a:lnTo>
                <a:lnTo>
                  <a:pt x="128" y="176"/>
                </a:lnTo>
                <a:lnTo>
                  <a:pt x="132" y="180"/>
                </a:lnTo>
                <a:lnTo>
                  <a:pt x="138" y="186"/>
                </a:lnTo>
                <a:lnTo>
                  <a:pt x="136" y="200"/>
                </a:lnTo>
                <a:lnTo>
                  <a:pt x="140" y="204"/>
                </a:lnTo>
                <a:lnTo>
                  <a:pt x="138" y="208"/>
                </a:lnTo>
                <a:lnTo>
                  <a:pt x="130" y="204"/>
                </a:lnTo>
                <a:lnTo>
                  <a:pt x="122" y="202"/>
                </a:lnTo>
                <a:lnTo>
                  <a:pt x="118" y="202"/>
                </a:lnTo>
                <a:lnTo>
                  <a:pt x="110" y="200"/>
                </a:lnTo>
                <a:lnTo>
                  <a:pt x="110" y="196"/>
                </a:lnTo>
                <a:lnTo>
                  <a:pt x="106" y="196"/>
                </a:lnTo>
                <a:lnTo>
                  <a:pt x="104" y="198"/>
                </a:lnTo>
                <a:lnTo>
                  <a:pt x="86" y="198"/>
                </a:lnTo>
                <a:lnTo>
                  <a:pt x="84" y="192"/>
                </a:lnTo>
                <a:lnTo>
                  <a:pt x="80" y="192"/>
                </a:lnTo>
                <a:lnTo>
                  <a:pt x="76" y="194"/>
                </a:lnTo>
                <a:lnTo>
                  <a:pt x="68" y="194"/>
                </a:lnTo>
                <a:lnTo>
                  <a:pt x="62" y="194"/>
                </a:lnTo>
                <a:lnTo>
                  <a:pt x="58" y="192"/>
                </a:lnTo>
                <a:lnTo>
                  <a:pt x="52" y="194"/>
                </a:lnTo>
                <a:lnTo>
                  <a:pt x="34" y="194"/>
                </a:lnTo>
                <a:lnTo>
                  <a:pt x="28" y="196"/>
                </a:lnTo>
                <a:lnTo>
                  <a:pt x="24" y="192"/>
                </a:lnTo>
                <a:lnTo>
                  <a:pt x="22" y="186"/>
                </a:lnTo>
                <a:lnTo>
                  <a:pt x="24" y="182"/>
                </a:lnTo>
                <a:lnTo>
                  <a:pt x="26" y="174"/>
                </a:lnTo>
                <a:lnTo>
                  <a:pt x="22" y="168"/>
                </a:lnTo>
                <a:lnTo>
                  <a:pt x="20" y="166"/>
                </a:lnTo>
                <a:lnTo>
                  <a:pt x="20" y="162"/>
                </a:lnTo>
                <a:lnTo>
                  <a:pt x="12" y="158"/>
                </a:lnTo>
                <a:lnTo>
                  <a:pt x="4" y="152"/>
                </a:lnTo>
                <a:lnTo>
                  <a:pt x="0" y="142"/>
                </a:lnTo>
                <a:lnTo>
                  <a:pt x="20" y="96"/>
                </a:lnTo>
                <a:lnTo>
                  <a:pt x="10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4" name="Freeform 262"/>
          <p:cNvSpPr>
            <a:spLocks/>
          </p:cNvSpPr>
          <p:nvPr/>
        </p:nvSpPr>
        <p:spPr bwMode="ltGray">
          <a:xfrm>
            <a:off x="3947332" y="4340236"/>
            <a:ext cx="353262" cy="331786"/>
          </a:xfrm>
          <a:custGeom>
            <a:avLst/>
            <a:gdLst/>
            <a:ahLst/>
            <a:cxnLst>
              <a:cxn ang="0">
                <a:pos x="208" y="20"/>
              </a:cxn>
              <a:cxn ang="0">
                <a:pos x="216" y="26"/>
              </a:cxn>
              <a:cxn ang="0">
                <a:pos x="220" y="32"/>
              </a:cxn>
              <a:cxn ang="0">
                <a:pos x="220" y="40"/>
              </a:cxn>
              <a:cxn ang="0">
                <a:pos x="224" y="44"/>
              </a:cxn>
              <a:cxn ang="0">
                <a:pos x="228" y="50"/>
              </a:cxn>
              <a:cxn ang="0">
                <a:pos x="228" y="56"/>
              </a:cxn>
              <a:cxn ang="0">
                <a:pos x="224" y="60"/>
              </a:cxn>
              <a:cxn ang="0">
                <a:pos x="220" y="64"/>
              </a:cxn>
              <a:cxn ang="0">
                <a:pos x="212" y="72"/>
              </a:cxn>
              <a:cxn ang="0">
                <a:pos x="212" y="74"/>
              </a:cxn>
              <a:cxn ang="0">
                <a:pos x="206" y="82"/>
              </a:cxn>
              <a:cxn ang="0">
                <a:pos x="204" y="86"/>
              </a:cxn>
              <a:cxn ang="0">
                <a:pos x="204" y="90"/>
              </a:cxn>
              <a:cxn ang="0">
                <a:pos x="196" y="98"/>
              </a:cxn>
              <a:cxn ang="0">
                <a:pos x="194" y="102"/>
              </a:cxn>
              <a:cxn ang="0">
                <a:pos x="186" y="106"/>
              </a:cxn>
              <a:cxn ang="0">
                <a:pos x="184" y="108"/>
              </a:cxn>
              <a:cxn ang="0">
                <a:pos x="180" y="116"/>
              </a:cxn>
              <a:cxn ang="0">
                <a:pos x="176" y="126"/>
              </a:cxn>
              <a:cxn ang="0">
                <a:pos x="174" y="128"/>
              </a:cxn>
              <a:cxn ang="0">
                <a:pos x="172" y="134"/>
              </a:cxn>
              <a:cxn ang="0">
                <a:pos x="168" y="138"/>
              </a:cxn>
              <a:cxn ang="0">
                <a:pos x="168" y="144"/>
              </a:cxn>
              <a:cxn ang="0">
                <a:pos x="164" y="144"/>
              </a:cxn>
              <a:cxn ang="0">
                <a:pos x="160" y="144"/>
              </a:cxn>
              <a:cxn ang="0">
                <a:pos x="158" y="140"/>
              </a:cxn>
              <a:cxn ang="0">
                <a:pos x="158" y="138"/>
              </a:cxn>
              <a:cxn ang="0">
                <a:pos x="150" y="136"/>
              </a:cxn>
              <a:cxn ang="0">
                <a:pos x="150" y="138"/>
              </a:cxn>
              <a:cxn ang="0">
                <a:pos x="146" y="138"/>
              </a:cxn>
              <a:cxn ang="0">
                <a:pos x="144" y="134"/>
              </a:cxn>
              <a:cxn ang="0">
                <a:pos x="142" y="134"/>
              </a:cxn>
              <a:cxn ang="0">
                <a:pos x="132" y="140"/>
              </a:cxn>
              <a:cxn ang="0">
                <a:pos x="132" y="144"/>
              </a:cxn>
              <a:cxn ang="0">
                <a:pos x="116" y="156"/>
              </a:cxn>
              <a:cxn ang="0">
                <a:pos x="112" y="166"/>
              </a:cxn>
              <a:cxn ang="0">
                <a:pos x="108" y="176"/>
              </a:cxn>
              <a:cxn ang="0">
                <a:pos x="94" y="180"/>
              </a:cxn>
              <a:cxn ang="0">
                <a:pos x="84" y="178"/>
              </a:cxn>
              <a:cxn ang="0">
                <a:pos x="70" y="180"/>
              </a:cxn>
              <a:cxn ang="0">
                <a:pos x="64" y="182"/>
              </a:cxn>
              <a:cxn ang="0">
                <a:pos x="60" y="180"/>
              </a:cxn>
              <a:cxn ang="0">
                <a:pos x="56" y="178"/>
              </a:cxn>
              <a:cxn ang="0">
                <a:pos x="48" y="164"/>
              </a:cxn>
              <a:cxn ang="0">
                <a:pos x="48" y="158"/>
              </a:cxn>
              <a:cxn ang="0">
                <a:pos x="42" y="148"/>
              </a:cxn>
              <a:cxn ang="0">
                <a:pos x="38" y="146"/>
              </a:cxn>
              <a:cxn ang="0">
                <a:pos x="28" y="140"/>
              </a:cxn>
              <a:cxn ang="0">
                <a:pos x="6" y="138"/>
              </a:cxn>
              <a:cxn ang="0">
                <a:pos x="0" y="134"/>
              </a:cxn>
              <a:cxn ang="0">
                <a:pos x="4" y="64"/>
              </a:cxn>
              <a:cxn ang="0">
                <a:pos x="48" y="0"/>
              </a:cxn>
              <a:cxn ang="0">
                <a:pos x="140" y="16"/>
              </a:cxn>
              <a:cxn ang="0">
                <a:pos x="208" y="20"/>
              </a:cxn>
            </a:cxnLst>
            <a:rect l="0" t="0" r="r" b="b"/>
            <a:pathLst>
              <a:path w="229" h="183">
                <a:moveTo>
                  <a:pt x="208" y="20"/>
                </a:moveTo>
                <a:lnTo>
                  <a:pt x="216" y="26"/>
                </a:lnTo>
                <a:lnTo>
                  <a:pt x="220" y="32"/>
                </a:lnTo>
                <a:lnTo>
                  <a:pt x="220" y="40"/>
                </a:lnTo>
                <a:lnTo>
                  <a:pt x="224" y="44"/>
                </a:lnTo>
                <a:lnTo>
                  <a:pt x="228" y="50"/>
                </a:lnTo>
                <a:lnTo>
                  <a:pt x="228" y="56"/>
                </a:lnTo>
                <a:lnTo>
                  <a:pt x="224" y="60"/>
                </a:lnTo>
                <a:lnTo>
                  <a:pt x="220" y="64"/>
                </a:lnTo>
                <a:lnTo>
                  <a:pt x="212" y="72"/>
                </a:lnTo>
                <a:lnTo>
                  <a:pt x="212" y="74"/>
                </a:lnTo>
                <a:lnTo>
                  <a:pt x="206" y="82"/>
                </a:lnTo>
                <a:lnTo>
                  <a:pt x="204" y="86"/>
                </a:lnTo>
                <a:lnTo>
                  <a:pt x="204" y="90"/>
                </a:lnTo>
                <a:lnTo>
                  <a:pt x="196" y="98"/>
                </a:lnTo>
                <a:lnTo>
                  <a:pt x="194" y="102"/>
                </a:lnTo>
                <a:lnTo>
                  <a:pt x="186" y="106"/>
                </a:lnTo>
                <a:lnTo>
                  <a:pt x="184" y="108"/>
                </a:lnTo>
                <a:lnTo>
                  <a:pt x="180" y="116"/>
                </a:lnTo>
                <a:lnTo>
                  <a:pt x="176" y="126"/>
                </a:lnTo>
                <a:lnTo>
                  <a:pt x="174" y="128"/>
                </a:lnTo>
                <a:lnTo>
                  <a:pt x="172" y="134"/>
                </a:lnTo>
                <a:lnTo>
                  <a:pt x="168" y="138"/>
                </a:lnTo>
                <a:lnTo>
                  <a:pt x="168" y="144"/>
                </a:lnTo>
                <a:lnTo>
                  <a:pt x="164" y="144"/>
                </a:lnTo>
                <a:lnTo>
                  <a:pt x="160" y="144"/>
                </a:lnTo>
                <a:lnTo>
                  <a:pt x="158" y="140"/>
                </a:lnTo>
                <a:lnTo>
                  <a:pt x="158" y="138"/>
                </a:lnTo>
                <a:lnTo>
                  <a:pt x="150" y="136"/>
                </a:lnTo>
                <a:lnTo>
                  <a:pt x="150" y="138"/>
                </a:lnTo>
                <a:lnTo>
                  <a:pt x="146" y="138"/>
                </a:lnTo>
                <a:lnTo>
                  <a:pt x="144" y="134"/>
                </a:lnTo>
                <a:lnTo>
                  <a:pt x="142" y="134"/>
                </a:lnTo>
                <a:lnTo>
                  <a:pt x="132" y="140"/>
                </a:lnTo>
                <a:lnTo>
                  <a:pt x="132" y="144"/>
                </a:lnTo>
                <a:lnTo>
                  <a:pt x="116" y="156"/>
                </a:lnTo>
                <a:lnTo>
                  <a:pt x="112" y="166"/>
                </a:lnTo>
                <a:lnTo>
                  <a:pt x="108" y="176"/>
                </a:lnTo>
                <a:lnTo>
                  <a:pt x="94" y="180"/>
                </a:lnTo>
                <a:lnTo>
                  <a:pt x="84" y="178"/>
                </a:lnTo>
                <a:lnTo>
                  <a:pt x="70" y="180"/>
                </a:lnTo>
                <a:lnTo>
                  <a:pt x="64" y="182"/>
                </a:lnTo>
                <a:lnTo>
                  <a:pt x="60" y="180"/>
                </a:lnTo>
                <a:lnTo>
                  <a:pt x="56" y="178"/>
                </a:lnTo>
                <a:lnTo>
                  <a:pt x="48" y="164"/>
                </a:lnTo>
                <a:lnTo>
                  <a:pt x="48" y="158"/>
                </a:lnTo>
                <a:lnTo>
                  <a:pt x="42" y="148"/>
                </a:lnTo>
                <a:lnTo>
                  <a:pt x="38" y="146"/>
                </a:lnTo>
                <a:lnTo>
                  <a:pt x="28" y="140"/>
                </a:lnTo>
                <a:lnTo>
                  <a:pt x="6" y="138"/>
                </a:lnTo>
                <a:lnTo>
                  <a:pt x="0" y="134"/>
                </a:lnTo>
                <a:lnTo>
                  <a:pt x="4" y="64"/>
                </a:lnTo>
                <a:lnTo>
                  <a:pt x="48" y="0"/>
                </a:lnTo>
                <a:lnTo>
                  <a:pt x="140" y="16"/>
                </a:lnTo>
                <a:lnTo>
                  <a:pt x="208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5" name="Freeform 263"/>
          <p:cNvSpPr>
            <a:spLocks/>
          </p:cNvSpPr>
          <p:nvPr/>
        </p:nvSpPr>
        <p:spPr bwMode="ltGray">
          <a:xfrm>
            <a:off x="3905499" y="4386273"/>
            <a:ext cx="82117" cy="196849"/>
          </a:xfrm>
          <a:custGeom>
            <a:avLst/>
            <a:gdLst/>
            <a:ahLst/>
            <a:cxnLst>
              <a:cxn ang="0">
                <a:pos x="50" y="9"/>
              </a:cxn>
              <a:cxn ang="0">
                <a:pos x="52" y="15"/>
              </a:cxn>
              <a:cxn ang="0">
                <a:pos x="52" y="20"/>
              </a:cxn>
              <a:cxn ang="0">
                <a:pos x="52" y="24"/>
              </a:cxn>
              <a:cxn ang="0">
                <a:pos x="50" y="30"/>
              </a:cxn>
              <a:cxn ang="0">
                <a:pos x="50" y="34"/>
              </a:cxn>
              <a:cxn ang="0">
                <a:pos x="52" y="39"/>
              </a:cxn>
              <a:cxn ang="0">
                <a:pos x="47" y="41"/>
              </a:cxn>
              <a:cxn ang="0">
                <a:pos x="47" y="47"/>
              </a:cxn>
              <a:cxn ang="0">
                <a:pos x="45" y="48"/>
              </a:cxn>
              <a:cxn ang="0">
                <a:pos x="42" y="52"/>
              </a:cxn>
              <a:cxn ang="0">
                <a:pos x="38" y="58"/>
              </a:cxn>
              <a:cxn ang="0">
                <a:pos x="36" y="61"/>
              </a:cxn>
              <a:cxn ang="0">
                <a:pos x="33" y="60"/>
              </a:cxn>
              <a:cxn ang="0">
                <a:pos x="33" y="63"/>
              </a:cxn>
              <a:cxn ang="0">
                <a:pos x="31" y="67"/>
              </a:cxn>
              <a:cxn ang="0">
                <a:pos x="31" y="69"/>
              </a:cxn>
              <a:cxn ang="0">
                <a:pos x="29" y="86"/>
              </a:cxn>
              <a:cxn ang="0">
                <a:pos x="31" y="89"/>
              </a:cxn>
              <a:cxn ang="0">
                <a:pos x="31" y="91"/>
              </a:cxn>
              <a:cxn ang="0">
                <a:pos x="28" y="95"/>
              </a:cxn>
              <a:cxn ang="0">
                <a:pos x="29" y="102"/>
              </a:cxn>
              <a:cxn ang="0">
                <a:pos x="29" y="106"/>
              </a:cxn>
              <a:cxn ang="0">
                <a:pos x="26" y="108"/>
              </a:cxn>
              <a:cxn ang="0">
                <a:pos x="24" y="106"/>
              </a:cxn>
              <a:cxn ang="0">
                <a:pos x="17" y="106"/>
              </a:cxn>
              <a:cxn ang="0">
                <a:pos x="10" y="108"/>
              </a:cxn>
              <a:cxn ang="0">
                <a:pos x="7" y="47"/>
              </a:cxn>
              <a:cxn ang="0">
                <a:pos x="0" y="35"/>
              </a:cxn>
              <a:cxn ang="0">
                <a:pos x="5" y="22"/>
              </a:cxn>
              <a:cxn ang="0">
                <a:pos x="35" y="0"/>
              </a:cxn>
              <a:cxn ang="0">
                <a:pos x="50" y="9"/>
              </a:cxn>
            </a:cxnLst>
            <a:rect l="0" t="0" r="r" b="b"/>
            <a:pathLst>
              <a:path w="53" h="109">
                <a:moveTo>
                  <a:pt x="50" y="9"/>
                </a:moveTo>
                <a:lnTo>
                  <a:pt x="52" y="15"/>
                </a:lnTo>
                <a:lnTo>
                  <a:pt x="52" y="20"/>
                </a:lnTo>
                <a:lnTo>
                  <a:pt x="52" y="24"/>
                </a:lnTo>
                <a:lnTo>
                  <a:pt x="50" y="30"/>
                </a:lnTo>
                <a:lnTo>
                  <a:pt x="50" y="34"/>
                </a:lnTo>
                <a:lnTo>
                  <a:pt x="52" y="39"/>
                </a:lnTo>
                <a:lnTo>
                  <a:pt x="47" y="41"/>
                </a:lnTo>
                <a:lnTo>
                  <a:pt x="47" y="47"/>
                </a:lnTo>
                <a:lnTo>
                  <a:pt x="45" y="48"/>
                </a:lnTo>
                <a:lnTo>
                  <a:pt x="42" y="52"/>
                </a:lnTo>
                <a:lnTo>
                  <a:pt x="38" y="58"/>
                </a:lnTo>
                <a:lnTo>
                  <a:pt x="36" y="61"/>
                </a:lnTo>
                <a:lnTo>
                  <a:pt x="33" y="60"/>
                </a:lnTo>
                <a:lnTo>
                  <a:pt x="33" y="63"/>
                </a:lnTo>
                <a:lnTo>
                  <a:pt x="31" y="67"/>
                </a:lnTo>
                <a:lnTo>
                  <a:pt x="31" y="69"/>
                </a:lnTo>
                <a:lnTo>
                  <a:pt x="29" y="86"/>
                </a:lnTo>
                <a:lnTo>
                  <a:pt x="31" y="89"/>
                </a:lnTo>
                <a:lnTo>
                  <a:pt x="31" y="91"/>
                </a:lnTo>
                <a:lnTo>
                  <a:pt x="28" y="95"/>
                </a:lnTo>
                <a:lnTo>
                  <a:pt x="29" y="102"/>
                </a:lnTo>
                <a:lnTo>
                  <a:pt x="29" y="106"/>
                </a:lnTo>
                <a:lnTo>
                  <a:pt x="26" y="108"/>
                </a:lnTo>
                <a:lnTo>
                  <a:pt x="24" y="106"/>
                </a:lnTo>
                <a:lnTo>
                  <a:pt x="17" y="106"/>
                </a:lnTo>
                <a:lnTo>
                  <a:pt x="10" y="108"/>
                </a:lnTo>
                <a:lnTo>
                  <a:pt x="7" y="47"/>
                </a:lnTo>
                <a:lnTo>
                  <a:pt x="0" y="35"/>
                </a:lnTo>
                <a:lnTo>
                  <a:pt x="5" y="22"/>
                </a:lnTo>
                <a:lnTo>
                  <a:pt x="35" y="0"/>
                </a:lnTo>
                <a:lnTo>
                  <a:pt x="50" y="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6" name="Freeform 264"/>
          <p:cNvSpPr>
            <a:spLocks/>
          </p:cNvSpPr>
          <p:nvPr/>
        </p:nvSpPr>
        <p:spPr bwMode="ltGray">
          <a:xfrm>
            <a:off x="3903949" y="4384686"/>
            <a:ext cx="96062" cy="211136"/>
          </a:xfrm>
          <a:custGeom>
            <a:avLst/>
            <a:gdLst/>
            <a:ahLst/>
            <a:cxnLst>
              <a:cxn ang="0">
                <a:pos x="58" y="10"/>
              </a:cxn>
              <a:cxn ang="0">
                <a:pos x="60" y="16"/>
              </a:cxn>
              <a:cxn ang="0">
                <a:pos x="60" y="22"/>
              </a:cxn>
              <a:cxn ang="0">
                <a:pos x="60" y="26"/>
              </a:cxn>
              <a:cxn ang="0">
                <a:pos x="58" y="32"/>
              </a:cxn>
              <a:cxn ang="0">
                <a:pos x="58" y="36"/>
              </a:cxn>
              <a:cxn ang="0">
                <a:pos x="60" y="42"/>
              </a:cxn>
              <a:cxn ang="0">
                <a:pos x="54" y="44"/>
              </a:cxn>
              <a:cxn ang="0">
                <a:pos x="54" y="50"/>
              </a:cxn>
              <a:cxn ang="0">
                <a:pos x="52" y="52"/>
              </a:cxn>
              <a:cxn ang="0">
                <a:pos x="48" y="56"/>
              </a:cxn>
              <a:cxn ang="0">
                <a:pos x="44" y="62"/>
              </a:cxn>
              <a:cxn ang="0">
                <a:pos x="42" y="66"/>
              </a:cxn>
              <a:cxn ang="0">
                <a:pos x="38" y="64"/>
              </a:cxn>
              <a:cxn ang="0">
                <a:pos x="38" y="68"/>
              </a:cxn>
              <a:cxn ang="0">
                <a:pos x="36" y="72"/>
              </a:cxn>
              <a:cxn ang="0">
                <a:pos x="36" y="74"/>
              </a:cxn>
              <a:cxn ang="0">
                <a:pos x="34" y="92"/>
              </a:cxn>
              <a:cxn ang="0">
                <a:pos x="36" y="96"/>
              </a:cxn>
              <a:cxn ang="0">
                <a:pos x="36" y="98"/>
              </a:cxn>
              <a:cxn ang="0">
                <a:pos x="32" y="102"/>
              </a:cxn>
              <a:cxn ang="0">
                <a:pos x="34" y="110"/>
              </a:cxn>
              <a:cxn ang="0">
                <a:pos x="34" y="114"/>
              </a:cxn>
              <a:cxn ang="0">
                <a:pos x="30" y="116"/>
              </a:cxn>
              <a:cxn ang="0">
                <a:pos x="28" y="114"/>
              </a:cxn>
              <a:cxn ang="0">
                <a:pos x="20" y="114"/>
              </a:cxn>
              <a:cxn ang="0">
                <a:pos x="12" y="116"/>
              </a:cxn>
              <a:cxn ang="0">
                <a:pos x="8" y="50"/>
              </a:cxn>
              <a:cxn ang="0">
                <a:pos x="0" y="38"/>
              </a:cxn>
              <a:cxn ang="0">
                <a:pos x="6" y="24"/>
              </a:cxn>
              <a:cxn ang="0">
                <a:pos x="40" y="0"/>
              </a:cxn>
              <a:cxn ang="0">
                <a:pos x="58" y="10"/>
              </a:cxn>
            </a:cxnLst>
            <a:rect l="0" t="0" r="r" b="b"/>
            <a:pathLst>
              <a:path w="61" h="117">
                <a:moveTo>
                  <a:pt x="58" y="10"/>
                </a:moveTo>
                <a:lnTo>
                  <a:pt x="60" y="16"/>
                </a:lnTo>
                <a:lnTo>
                  <a:pt x="60" y="22"/>
                </a:lnTo>
                <a:lnTo>
                  <a:pt x="60" y="26"/>
                </a:lnTo>
                <a:lnTo>
                  <a:pt x="58" y="32"/>
                </a:lnTo>
                <a:lnTo>
                  <a:pt x="58" y="36"/>
                </a:lnTo>
                <a:lnTo>
                  <a:pt x="60" y="42"/>
                </a:lnTo>
                <a:lnTo>
                  <a:pt x="54" y="44"/>
                </a:lnTo>
                <a:lnTo>
                  <a:pt x="54" y="50"/>
                </a:lnTo>
                <a:lnTo>
                  <a:pt x="52" y="52"/>
                </a:lnTo>
                <a:lnTo>
                  <a:pt x="48" y="56"/>
                </a:lnTo>
                <a:lnTo>
                  <a:pt x="44" y="62"/>
                </a:lnTo>
                <a:lnTo>
                  <a:pt x="42" y="66"/>
                </a:lnTo>
                <a:lnTo>
                  <a:pt x="38" y="64"/>
                </a:lnTo>
                <a:lnTo>
                  <a:pt x="38" y="68"/>
                </a:lnTo>
                <a:lnTo>
                  <a:pt x="36" y="72"/>
                </a:lnTo>
                <a:lnTo>
                  <a:pt x="36" y="74"/>
                </a:lnTo>
                <a:lnTo>
                  <a:pt x="34" y="92"/>
                </a:lnTo>
                <a:lnTo>
                  <a:pt x="36" y="96"/>
                </a:lnTo>
                <a:lnTo>
                  <a:pt x="36" y="98"/>
                </a:lnTo>
                <a:lnTo>
                  <a:pt x="32" y="102"/>
                </a:lnTo>
                <a:lnTo>
                  <a:pt x="34" y="110"/>
                </a:lnTo>
                <a:lnTo>
                  <a:pt x="34" y="114"/>
                </a:lnTo>
                <a:lnTo>
                  <a:pt x="30" y="116"/>
                </a:lnTo>
                <a:lnTo>
                  <a:pt x="28" y="114"/>
                </a:lnTo>
                <a:lnTo>
                  <a:pt x="20" y="114"/>
                </a:lnTo>
                <a:lnTo>
                  <a:pt x="12" y="116"/>
                </a:lnTo>
                <a:lnTo>
                  <a:pt x="8" y="50"/>
                </a:lnTo>
                <a:lnTo>
                  <a:pt x="0" y="38"/>
                </a:lnTo>
                <a:lnTo>
                  <a:pt x="6" y="24"/>
                </a:lnTo>
                <a:lnTo>
                  <a:pt x="40" y="0"/>
                </a:lnTo>
                <a:lnTo>
                  <a:pt x="5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7" name="Freeform 265"/>
          <p:cNvSpPr>
            <a:spLocks/>
          </p:cNvSpPr>
          <p:nvPr/>
        </p:nvSpPr>
        <p:spPr bwMode="ltGray">
          <a:xfrm>
            <a:off x="3882258" y="4419610"/>
            <a:ext cx="44933" cy="184149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18" y="14"/>
              </a:cxn>
              <a:cxn ang="0">
                <a:pos x="18" y="20"/>
              </a:cxn>
              <a:cxn ang="0">
                <a:pos x="26" y="26"/>
              </a:cxn>
              <a:cxn ang="0">
                <a:pos x="28" y="32"/>
              </a:cxn>
              <a:cxn ang="0">
                <a:pos x="26" y="88"/>
              </a:cxn>
              <a:cxn ang="0">
                <a:pos x="28" y="96"/>
              </a:cxn>
              <a:cxn ang="0">
                <a:pos x="16" y="100"/>
              </a:cxn>
              <a:cxn ang="0">
                <a:pos x="0" y="78"/>
              </a:cxn>
              <a:cxn ang="0">
                <a:pos x="0" y="0"/>
              </a:cxn>
              <a:cxn ang="0">
                <a:pos x="26" y="6"/>
              </a:cxn>
            </a:cxnLst>
            <a:rect l="0" t="0" r="r" b="b"/>
            <a:pathLst>
              <a:path w="29" h="101">
                <a:moveTo>
                  <a:pt x="26" y="6"/>
                </a:moveTo>
                <a:lnTo>
                  <a:pt x="18" y="14"/>
                </a:lnTo>
                <a:lnTo>
                  <a:pt x="18" y="20"/>
                </a:lnTo>
                <a:lnTo>
                  <a:pt x="26" y="26"/>
                </a:lnTo>
                <a:lnTo>
                  <a:pt x="28" y="32"/>
                </a:lnTo>
                <a:lnTo>
                  <a:pt x="26" y="88"/>
                </a:lnTo>
                <a:lnTo>
                  <a:pt x="28" y="96"/>
                </a:lnTo>
                <a:lnTo>
                  <a:pt x="16" y="100"/>
                </a:lnTo>
                <a:lnTo>
                  <a:pt x="0" y="78"/>
                </a:lnTo>
                <a:lnTo>
                  <a:pt x="0" y="0"/>
                </a:lnTo>
                <a:lnTo>
                  <a:pt x="2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8" name="Freeform 266"/>
          <p:cNvSpPr>
            <a:spLocks/>
          </p:cNvSpPr>
          <p:nvPr/>
        </p:nvSpPr>
        <p:spPr bwMode="ltGray">
          <a:xfrm>
            <a:off x="3778449" y="4425960"/>
            <a:ext cx="131698" cy="220661"/>
          </a:xfrm>
          <a:custGeom>
            <a:avLst/>
            <a:gdLst/>
            <a:ahLst/>
            <a:cxnLst>
              <a:cxn ang="0">
                <a:pos x="8" y="108"/>
              </a:cxn>
              <a:cxn ang="0">
                <a:pos x="18" y="112"/>
              </a:cxn>
              <a:cxn ang="0">
                <a:pos x="24" y="120"/>
              </a:cxn>
              <a:cxn ang="0">
                <a:pos x="30" y="114"/>
              </a:cxn>
              <a:cxn ang="0">
                <a:pos x="42" y="112"/>
              </a:cxn>
              <a:cxn ang="0">
                <a:pos x="50" y="110"/>
              </a:cxn>
              <a:cxn ang="0">
                <a:pos x="60" y="102"/>
              </a:cxn>
              <a:cxn ang="0">
                <a:pos x="66" y="102"/>
              </a:cxn>
              <a:cxn ang="0">
                <a:pos x="70" y="98"/>
              </a:cxn>
              <a:cxn ang="0">
                <a:pos x="80" y="98"/>
              </a:cxn>
              <a:cxn ang="0">
                <a:pos x="84" y="96"/>
              </a:cxn>
              <a:cxn ang="0">
                <a:pos x="78" y="78"/>
              </a:cxn>
              <a:cxn ang="0">
                <a:pos x="82" y="28"/>
              </a:cxn>
              <a:cxn ang="0">
                <a:pos x="78" y="24"/>
              </a:cxn>
              <a:cxn ang="0">
                <a:pos x="80" y="18"/>
              </a:cxn>
              <a:cxn ang="0">
                <a:pos x="72" y="2"/>
              </a:cxn>
              <a:cxn ang="0">
                <a:pos x="10" y="0"/>
              </a:cxn>
              <a:cxn ang="0">
                <a:pos x="0" y="86"/>
              </a:cxn>
              <a:cxn ang="0">
                <a:pos x="8" y="108"/>
              </a:cxn>
            </a:cxnLst>
            <a:rect l="0" t="0" r="r" b="b"/>
            <a:pathLst>
              <a:path w="85" h="121">
                <a:moveTo>
                  <a:pt x="8" y="108"/>
                </a:moveTo>
                <a:lnTo>
                  <a:pt x="18" y="112"/>
                </a:lnTo>
                <a:lnTo>
                  <a:pt x="24" y="120"/>
                </a:lnTo>
                <a:lnTo>
                  <a:pt x="30" y="114"/>
                </a:lnTo>
                <a:lnTo>
                  <a:pt x="42" y="112"/>
                </a:lnTo>
                <a:lnTo>
                  <a:pt x="50" y="110"/>
                </a:lnTo>
                <a:lnTo>
                  <a:pt x="60" y="102"/>
                </a:lnTo>
                <a:lnTo>
                  <a:pt x="66" y="102"/>
                </a:lnTo>
                <a:lnTo>
                  <a:pt x="70" y="98"/>
                </a:lnTo>
                <a:lnTo>
                  <a:pt x="80" y="98"/>
                </a:lnTo>
                <a:lnTo>
                  <a:pt x="84" y="96"/>
                </a:lnTo>
                <a:lnTo>
                  <a:pt x="78" y="78"/>
                </a:lnTo>
                <a:lnTo>
                  <a:pt x="82" y="28"/>
                </a:lnTo>
                <a:lnTo>
                  <a:pt x="78" y="24"/>
                </a:lnTo>
                <a:lnTo>
                  <a:pt x="80" y="18"/>
                </a:lnTo>
                <a:lnTo>
                  <a:pt x="72" y="2"/>
                </a:lnTo>
                <a:lnTo>
                  <a:pt x="10" y="0"/>
                </a:lnTo>
                <a:lnTo>
                  <a:pt x="0" y="86"/>
                </a:lnTo>
                <a:lnTo>
                  <a:pt x="8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9" name="Freeform 267"/>
          <p:cNvSpPr>
            <a:spLocks/>
          </p:cNvSpPr>
          <p:nvPr/>
        </p:nvSpPr>
        <p:spPr bwMode="ltGray">
          <a:xfrm>
            <a:off x="3626608" y="4422785"/>
            <a:ext cx="184377" cy="215899"/>
          </a:xfrm>
          <a:custGeom>
            <a:avLst/>
            <a:gdLst/>
            <a:ahLst/>
            <a:cxnLst>
              <a:cxn ang="0">
                <a:pos x="112" y="18"/>
              </a:cxn>
              <a:cxn ang="0">
                <a:pos x="118" y="28"/>
              </a:cxn>
              <a:cxn ang="0">
                <a:pos x="116" y="44"/>
              </a:cxn>
              <a:cxn ang="0">
                <a:pos x="118" y="48"/>
              </a:cxn>
              <a:cxn ang="0">
                <a:pos x="118" y="56"/>
              </a:cxn>
              <a:cxn ang="0">
                <a:pos x="114" y="58"/>
              </a:cxn>
              <a:cxn ang="0">
                <a:pos x="110" y="64"/>
              </a:cxn>
              <a:cxn ang="0">
                <a:pos x="106" y="78"/>
              </a:cxn>
              <a:cxn ang="0">
                <a:pos x="104" y="82"/>
              </a:cxn>
              <a:cxn ang="0">
                <a:pos x="102" y="88"/>
              </a:cxn>
              <a:cxn ang="0">
                <a:pos x="106" y="100"/>
              </a:cxn>
              <a:cxn ang="0">
                <a:pos x="110" y="106"/>
              </a:cxn>
              <a:cxn ang="0">
                <a:pos x="110" y="112"/>
              </a:cxn>
              <a:cxn ang="0">
                <a:pos x="100" y="110"/>
              </a:cxn>
              <a:cxn ang="0">
                <a:pos x="90" y="108"/>
              </a:cxn>
              <a:cxn ang="0">
                <a:pos x="80" y="108"/>
              </a:cxn>
              <a:cxn ang="0">
                <a:pos x="72" y="108"/>
              </a:cxn>
              <a:cxn ang="0">
                <a:pos x="56" y="108"/>
              </a:cxn>
              <a:cxn ang="0">
                <a:pos x="40" y="112"/>
              </a:cxn>
              <a:cxn ang="0">
                <a:pos x="28" y="118"/>
              </a:cxn>
              <a:cxn ang="0">
                <a:pos x="22" y="118"/>
              </a:cxn>
              <a:cxn ang="0">
                <a:pos x="0" y="64"/>
              </a:cxn>
              <a:cxn ang="0">
                <a:pos x="22" y="0"/>
              </a:cxn>
              <a:cxn ang="0">
                <a:pos x="112" y="18"/>
              </a:cxn>
            </a:cxnLst>
            <a:rect l="0" t="0" r="r" b="b"/>
            <a:pathLst>
              <a:path w="119" h="119">
                <a:moveTo>
                  <a:pt x="112" y="18"/>
                </a:moveTo>
                <a:lnTo>
                  <a:pt x="118" y="28"/>
                </a:lnTo>
                <a:lnTo>
                  <a:pt x="116" y="44"/>
                </a:lnTo>
                <a:lnTo>
                  <a:pt x="118" y="48"/>
                </a:lnTo>
                <a:lnTo>
                  <a:pt x="118" y="56"/>
                </a:lnTo>
                <a:lnTo>
                  <a:pt x="114" y="58"/>
                </a:lnTo>
                <a:lnTo>
                  <a:pt x="110" y="64"/>
                </a:lnTo>
                <a:lnTo>
                  <a:pt x="106" y="78"/>
                </a:lnTo>
                <a:lnTo>
                  <a:pt x="104" y="82"/>
                </a:lnTo>
                <a:lnTo>
                  <a:pt x="102" y="88"/>
                </a:lnTo>
                <a:lnTo>
                  <a:pt x="106" y="100"/>
                </a:lnTo>
                <a:lnTo>
                  <a:pt x="110" y="106"/>
                </a:lnTo>
                <a:lnTo>
                  <a:pt x="110" y="112"/>
                </a:lnTo>
                <a:lnTo>
                  <a:pt x="100" y="110"/>
                </a:lnTo>
                <a:lnTo>
                  <a:pt x="90" y="108"/>
                </a:lnTo>
                <a:lnTo>
                  <a:pt x="80" y="108"/>
                </a:lnTo>
                <a:lnTo>
                  <a:pt x="72" y="108"/>
                </a:lnTo>
                <a:lnTo>
                  <a:pt x="56" y="108"/>
                </a:lnTo>
                <a:lnTo>
                  <a:pt x="40" y="112"/>
                </a:lnTo>
                <a:lnTo>
                  <a:pt x="28" y="118"/>
                </a:lnTo>
                <a:lnTo>
                  <a:pt x="22" y="118"/>
                </a:lnTo>
                <a:lnTo>
                  <a:pt x="0" y="64"/>
                </a:lnTo>
                <a:lnTo>
                  <a:pt x="22" y="0"/>
                </a:lnTo>
                <a:lnTo>
                  <a:pt x="112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0" name="Freeform 268"/>
          <p:cNvSpPr>
            <a:spLocks/>
          </p:cNvSpPr>
          <p:nvPr/>
        </p:nvSpPr>
        <p:spPr bwMode="ltGray">
          <a:xfrm>
            <a:off x="3555336" y="4481522"/>
            <a:ext cx="119303" cy="15716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" y="36"/>
              </a:cxn>
              <a:cxn ang="0">
                <a:pos x="22" y="52"/>
              </a:cxn>
              <a:cxn ang="0">
                <a:pos x="32" y="66"/>
              </a:cxn>
              <a:cxn ang="0">
                <a:pos x="38" y="68"/>
              </a:cxn>
              <a:cxn ang="0">
                <a:pos x="48" y="78"/>
              </a:cxn>
              <a:cxn ang="0">
                <a:pos x="60" y="84"/>
              </a:cxn>
              <a:cxn ang="0">
                <a:pos x="66" y="86"/>
              </a:cxn>
              <a:cxn ang="0">
                <a:pos x="70" y="86"/>
              </a:cxn>
              <a:cxn ang="0">
                <a:pos x="70" y="68"/>
              </a:cxn>
              <a:cxn ang="0">
                <a:pos x="76" y="58"/>
              </a:cxn>
              <a:cxn ang="0">
                <a:pos x="76" y="56"/>
              </a:cxn>
              <a:cxn ang="0">
                <a:pos x="66" y="54"/>
              </a:cxn>
              <a:cxn ang="0">
                <a:pos x="64" y="44"/>
              </a:cxn>
              <a:cxn ang="0">
                <a:pos x="52" y="42"/>
              </a:cxn>
              <a:cxn ang="0">
                <a:pos x="60" y="38"/>
              </a:cxn>
              <a:cxn ang="0">
                <a:pos x="60" y="32"/>
              </a:cxn>
              <a:cxn ang="0">
                <a:pos x="62" y="30"/>
              </a:cxn>
              <a:cxn ang="0">
                <a:pos x="62" y="20"/>
              </a:cxn>
              <a:cxn ang="0">
                <a:pos x="38" y="0"/>
              </a:cxn>
              <a:cxn ang="0">
                <a:pos x="8" y="14"/>
              </a:cxn>
              <a:cxn ang="0">
                <a:pos x="0" y="28"/>
              </a:cxn>
            </a:cxnLst>
            <a:rect l="0" t="0" r="r" b="b"/>
            <a:pathLst>
              <a:path w="77" h="87">
                <a:moveTo>
                  <a:pt x="0" y="28"/>
                </a:moveTo>
                <a:lnTo>
                  <a:pt x="4" y="36"/>
                </a:lnTo>
                <a:lnTo>
                  <a:pt x="22" y="52"/>
                </a:lnTo>
                <a:lnTo>
                  <a:pt x="32" y="66"/>
                </a:lnTo>
                <a:lnTo>
                  <a:pt x="38" y="68"/>
                </a:lnTo>
                <a:lnTo>
                  <a:pt x="48" y="78"/>
                </a:lnTo>
                <a:lnTo>
                  <a:pt x="60" y="84"/>
                </a:lnTo>
                <a:lnTo>
                  <a:pt x="66" y="86"/>
                </a:lnTo>
                <a:lnTo>
                  <a:pt x="70" y="86"/>
                </a:lnTo>
                <a:lnTo>
                  <a:pt x="70" y="68"/>
                </a:lnTo>
                <a:lnTo>
                  <a:pt x="76" y="58"/>
                </a:lnTo>
                <a:lnTo>
                  <a:pt x="76" y="56"/>
                </a:lnTo>
                <a:lnTo>
                  <a:pt x="66" y="54"/>
                </a:lnTo>
                <a:lnTo>
                  <a:pt x="64" y="44"/>
                </a:lnTo>
                <a:lnTo>
                  <a:pt x="52" y="42"/>
                </a:lnTo>
                <a:lnTo>
                  <a:pt x="60" y="38"/>
                </a:lnTo>
                <a:lnTo>
                  <a:pt x="60" y="32"/>
                </a:lnTo>
                <a:lnTo>
                  <a:pt x="62" y="30"/>
                </a:lnTo>
                <a:lnTo>
                  <a:pt x="62" y="20"/>
                </a:lnTo>
                <a:lnTo>
                  <a:pt x="38" y="0"/>
                </a:lnTo>
                <a:lnTo>
                  <a:pt x="8" y="14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1" name="Freeform 269"/>
          <p:cNvSpPr>
            <a:spLocks/>
          </p:cNvSpPr>
          <p:nvPr/>
        </p:nvSpPr>
        <p:spPr bwMode="ltGray">
          <a:xfrm>
            <a:off x="3521250" y="4425960"/>
            <a:ext cx="80568" cy="122236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30"/>
              </a:cxn>
              <a:cxn ang="0">
                <a:pos x="2" y="38"/>
              </a:cxn>
              <a:cxn ang="0">
                <a:pos x="2" y="44"/>
              </a:cxn>
              <a:cxn ang="0">
                <a:pos x="8" y="50"/>
              </a:cxn>
              <a:cxn ang="0">
                <a:pos x="8" y="54"/>
              </a:cxn>
              <a:cxn ang="0">
                <a:pos x="18" y="58"/>
              </a:cxn>
              <a:cxn ang="0">
                <a:pos x="26" y="66"/>
              </a:cxn>
              <a:cxn ang="0">
                <a:pos x="28" y="66"/>
              </a:cxn>
              <a:cxn ang="0">
                <a:pos x="28" y="60"/>
              </a:cxn>
              <a:cxn ang="0">
                <a:pos x="32" y="60"/>
              </a:cxn>
              <a:cxn ang="0">
                <a:pos x="34" y="52"/>
              </a:cxn>
              <a:cxn ang="0">
                <a:pos x="40" y="48"/>
              </a:cxn>
              <a:cxn ang="0">
                <a:pos x="46" y="48"/>
              </a:cxn>
              <a:cxn ang="0">
                <a:pos x="46" y="40"/>
              </a:cxn>
              <a:cxn ang="0">
                <a:pos x="50" y="34"/>
              </a:cxn>
              <a:cxn ang="0">
                <a:pos x="46" y="2"/>
              </a:cxn>
              <a:cxn ang="0">
                <a:pos x="16" y="0"/>
              </a:cxn>
              <a:cxn ang="0">
                <a:pos x="0" y="22"/>
              </a:cxn>
            </a:cxnLst>
            <a:rect l="0" t="0" r="r" b="b"/>
            <a:pathLst>
              <a:path w="51" h="67">
                <a:moveTo>
                  <a:pt x="0" y="22"/>
                </a:moveTo>
                <a:lnTo>
                  <a:pt x="0" y="30"/>
                </a:lnTo>
                <a:lnTo>
                  <a:pt x="2" y="38"/>
                </a:lnTo>
                <a:lnTo>
                  <a:pt x="2" y="44"/>
                </a:lnTo>
                <a:lnTo>
                  <a:pt x="8" y="50"/>
                </a:lnTo>
                <a:lnTo>
                  <a:pt x="8" y="54"/>
                </a:lnTo>
                <a:lnTo>
                  <a:pt x="18" y="58"/>
                </a:lnTo>
                <a:lnTo>
                  <a:pt x="26" y="66"/>
                </a:lnTo>
                <a:lnTo>
                  <a:pt x="28" y="66"/>
                </a:lnTo>
                <a:lnTo>
                  <a:pt x="28" y="60"/>
                </a:lnTo>
                <a:lnTo>
                  <a:pt x="32" y="60"/>
                </a:lnTo>
                <a:lnTo>
                  <a:pt x="34" y="52"/>
                </a:lnTo>
                <a:lnTo>
                  <a:pt x="40" y="48"/>
                </a:lnTo>
                <a:lnTo>
                  <a:pt x="46" y="48"/>
                </a:lnTo>
                <a:lnTo>
                  <a:pt x="46" y="40"/>
                </a:lnTo>
                <a:lnTo>
                  <a:pt x="50" y="34"/>
                </a:lnTo>
                <a:lnTo>
                  <a:pt x="46" y="2"/>
                </a:lnTo>
                <a:lnTo>
                  <a:pt x="16" y="0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2" name="Freeform 270"/>
          <p:cNvSpPr>
            <a:spLocks/>
          </p:cNvSpPr>
          <p:nvPr/>
        </p:nvSpPr>
        <p:spPr bwMode="ltGray">
          <a:xfrm>
            <a:off x="3474768" y="4341823"/>
            <a:ext cx="189026" cy="187324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8" y="35"/>
              </a:cxn>
              <a:cxn ang="0">
                <a:pos x="11" y="39"/>
              </a:cxn>
              <a:cxn ang="0">
                <a:pos x="17" y="45"/>
              </a:cxn>
              <a:cxn ang="0">
                <a:pos x="23" y="52"/>
              </a:cxn>
              <a:cxn ang="0">
                <a:pos x="23" y="57"/>
              </a:cxn>
              <a:cxn ang="0">
                <a:pos x="28" y="67"/>
              </a:cxn>
              <a:cxn ang="0">
                <a:pos x="38" y="61"/>
              </a:cxn>
              <a:cxn ang="0">
                <a:pos x="45" y="52"/>
              </a:cxn>
              <a:cxn ang="0">
                <a:pos x="51" y="46"/>
              </a:cxn>
              <a:cxn ang="0">
                <a:pos x="66" y="48"/>
              </a:cxn>
              <a:cxn ang="0">
                <a:pos x="68" y="52"/>
              </a:cxn>
              <a:cxn ang="0">
                <a:pos x="68" y="54"/>
              </a:cxn>
              <a:cxn ang="0">
                <a:pos x="69" y="63"/>
              </a:cxn>
              <a:cxn ang="0">
                <a:pos x="71" y="67"/>
              </a:cxn>
              <a:cxn ang="0">
                <a:pos x="71" y="76"/>
              </a:cxn>
              <a:cxn ang="0">
                <a:pos x="75" y="78"/>
              </a:cxn>
              <a:cxn ang="0">
                <a:pos x="79" y="76"/>
              </a:cxn>
              <a:cxn ang="0">
                <a:pos x="86" y="78"/>
              </a:cxn>
              <a:cxn ang="0">
                <a:pos x="92" y="87"/>
              </a:cxn>
              <a:cxn ang="0">
                <a:pos x="88" y="95"/>
              </a:cxn>
              <a:cxn ang="0">
                <a:pos x="88" y="98"/>
              </a:cxn>
              <a:cxn ang="0">
                <a:pos x="92" y="102"/>
              </a:cxn>
              <a:cxn ang="0">
                <a:pos x="99" y="96"/>
              </a:cxn>
              <a:cxn ang="0">
                <a:pos x="109" y="95"/>
              </a:cxn>
              <a:cxn ang="0">
                <a:pos x="113" y="89"/>
              </a:cxn>
              <a:cxn ang="0">
                <a:pos x="113" y="78"/>
              </a:cxn>
              <a:cxn ang="0">
                <a:pos x="118" y="78"/>
              </a:cxn>
              <a:cxn ang="0">
                <a:pos x="118" y="70"/>
              </a:cxn>
              <a:cxn ang="0">
                <a:pos x="114" y="67"/>
              </a:cxn>
              <a:cxn ang="0">
                <a:pos x="113" y="63"/>
              </a:cxn>
              <a:cxn ang="0">
                <a:pos x="113" y="57"/>
              </a:cxn>
              <a:cxn ang="0">
                <a:pos x="114" y="52"/>
              </a:cxn>
              <a:cxn ang="0">
                <a:pos x="118" y="48"/>
              </a:cxn>
              <a:cxn ang="0">
                <a:pos x="122" y="46"/>
              </a:cxn>
              <a:cxn ang="0">
                <a:pos x="116" y="15"/>
              </a:cxn>
              <a:cxn ang="0">
                <a:pos x="32" y="0"/>
              </a:cxn>
              <a:cxn ang="0">
                <a:pos x="2" y="26"/>
              </a:cxn>
              <a:cxn ang="0">
                <a:pos x="0" y="32"/>
              </a:cxn>
            </a:cxnLst>
            <a:rect l="0" t="0" r="r" b="b"/>
            <a:pathLst>
              <a:path w="123" h="103">
                <a:moveTo>
                  <a:pt x="0" y="32"/>
                </a:moveTo>
                <a:lnTo>
                  <a:pt x="8" y="35"/>
                </a:lnTo>
                <a:lnTo>
                  <a:pt x="11" y="39"/>
                </a:lnTo>
                <a:lnTo>
                  <a:pt x="17" y="45"/>
                </a:lnTo>
                <a:lnTo>
                  <a:pt x="23" y="52"/>
                </a:lnTo>
                <a:lnTo>
                  <a:pt x="23" y="57"/>
                </a:lnTo>
                <a:lnTo>
                  <a:pt x="28" y="67"/>
                </a:lnTo>
                <a:lnTo>
                  <a:pt x="38" y="61"/>
                </a:lnTo>
                <a:lnTo>
                  <a:pt x="45" y="52"/>
                </a:lnTo>
                <a:lnTo>
                  <a:pt x="51" y="46"/>
                </a:lnTo>
                <a:lnTo>
                  <a:pt x="66" y="48"/>
                </a:lnTo>
                <a:lnTo>
                  <a:pt x="68" y="52"/>
                </a:lnTo>
                <a:lnTo>
                  <a:pt x="68" y="54"/>
                </a:lnTo>
                <a:lnTo>
                  <a:pt x="69" y="63"/>
                </a:lnTo>
                <a:lnTo>
                  <a:pt x="71" y="67"/>
                </a:lnTo>
                <a:lnTo>
                  <a:pt x="71" y="76"/>
                </a:lnTo>
                <a:lnTo>
                  <a:pt x="75" y="78"/>
                </a:lnTo>
                <a:lnTo>
                  <a:pt x="79" y="76"/>
                </a:lnTo>
                <a:lnTo>
                  <a:pt x="86" y="78"/>
                </a:lnTo>
                <a:lnTo>
                  <a:pt x="92" y="87"/>
                </a:lnTo>
                <a:lnTo>
                  <a:pt x="88" y="95"/>
                </a:lnTo>
                <a:lnTo>
                  <a:pt x="88" y="98"/>
                </a:lnTo>
                <a:lnTo>
                  <a:pt x="92" y="102"/>
                </a:lnTo>
                <a:lnTo>
                  <a:pt x="99" y="96"/>
                </a:lnTo>
                <a:lnTo>
                  <a:pt x="109" y="95"/>
                </a:lnTo>
                <a:lnTo>
                  <a:pt x="113" y="89"/>
                </a:lnTo>
                <a:lnTo>
                  <a:pt x="113" y="78"/>
                </a:lnTo>
                <a:lnTo>
                  <a:pt x="118" y="78"/>
                </a:lnTo>
                <a:lnTo>
                  <a:pt x="118" y="70"/>
                </a:lnTo>
                <a:lnTo>
                  <a:pt x="114" y="67"/>
                </a:lnTo>
                <a:lnTo>
                  <a:pt x="113" y="63"/>
                </a:lnTo>
                <a:lnTo>
                  <a:pt x="113" y="57"/>
                </a:lnTo>
                <a:lnTo>
                  <a:pt x="114" y="52"/>
                </a:lnTo>
                <a:lnTo>
                  <a:pt x="118" y="48"/>
                </a:lnTo>
                <a:lnTo>
                  <a:pt x="122" y="46"/>
                </a:lnTo>
                <a:lnTo>
                  <a:pt x="116" y="15"/>
                </a:lnTo>
                <a:lnTo>
                  <a:pt x="32" y="0"/>
                </a:lnTo>
                <a:lnTo>
                  <a:pt x="2" y="26"/>
                </a:lnTo>
                <a:lnTo>
                  <a:pt x="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3" name="Freeform 271"/>
          <p:cNvSpPr>
            <a:spLocks/>
          </p:cNvSpPr>
          <p:nvPr/>
        </p:nvSpPr>
        <p:spPr bwMode="ltGray">
          <a:xfrm>
            <a:off x="3473218" y="4340236"/>
            <a:ext cx="201421" cy="201611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" y="38"/>
              </a:cxn>
              <a:cxn ang="0">
                <a:pos x="12" y="42"/>
              </a:cxn>
              <a:cxn ang="0">
                <a:pos x="18" y="48"/>
              </a:cxn>
              <a:cxn ang="0">
                <a:pos x="24" y="56"/>
              </a:cxn>
              <a:cxn ang="0">
                <a:pos x="24" y="62"/>
              </a:cxn>
              <a:cxn ang="0">
                <a:pos x="30" y="72"/>
              </a:cxn>
              <a:cxn ang="0">
                <a:pos x="40" y="66"/>
              </a:cxn>
              <a:cxn ang="0">
                <a:pos x="48" y="56"/>
              </a:cxn>
              <a:cxn ang="0">
                <a:pos x="54" y="50"/>
              </a:cxn>
              <a:cxn ang="0">
                <a:pos x="70" y="52"/>
              </a:cxn>
              <a:cxn ang="0">
                <a:pos x="72" y="56"/>
              </a:cxn>
              <a:cxn ang="0">
                <a:pos x="72" y="58"/>
              </a:cxn>
              <a:cxn ang="0">
                <a:pos x="74" y="68"/>
              </a:cxn>
              <a:cxn ang="0">
                <a:pos x="76" y="72"/>
              </a:cxn>
              <a:cxn ang="0">
                <a:pos x="76" y="82"/>
              </a:cxn>
              <a:cxn ang="0">
                <a:pos x="80" y="84"/>
              </a:cxn>
              <a:cxn ang="0">
                <a:pos x="84" y="82"/>
              </a:cxn>
              <a:cxn ang="0">
                <a:pos x="92" y="84"/>
              </a:cxn>
              <a:cxn ang="0">
                <a:pos x="98" y="94"/>
              </a:cxn>
              <a:cxn ang="0">
                <a:pos x="94" y="102"/>
              </a:cxn>
              <a:cxn ang="0">
                <a:pos x="94" y="106"/>
              </a:cxn>
              <a:cxn ang="0">
                <a:pos x="98" y="110"/>
              </a:cxn>
              <a:cxn ang="0">
                <a:pos x="106" y="104"/>
              </a:cxn>
              <a:cxn ang="0">
                <a:pos x="116" y="102"/>
              </a:cxn>
              <a:cxn ang="0">
                <a:pos x="120" y="96"/>
              </a:cxn>
              <a:cxn ang="0">
                <a:pos x="120" y="84"/>
              </a:cxn>
              <a:cxn ang="0">
                <a:pos x="126" y="84"/>
              </a:cxn>
              <a:cxn ang="0">
                <a:pos x="126" y="76"/>
              </a:cxn>
              <a:cxn ang="0">
                <a:pos x="122" y="72"/>
              </a:cxn>
              <a:cxn ang="0">
                <a:pos x="120" y="68"/>
              </a:cxn>
              <a:cxn ang="0">
                <a:pos x="120" y="62"/>
              </a:cxn>
              <a:cxn ang="0">
                <a:pos x="122" y="56"/>
              </a:cxn>
              <a:cxn ang="0">
                <a:pos x="126" y="52"/>
              </a:cxn>
              <a:cxn ang="0">
                <a:pos x="130" y="50"/>
              </a:cxn>
              <a:cxn ang="0">
                <a:pos x="124" y="16"/>
              </a:cxn>
              <a:cxn ang="0">
                <a:pos x="34" y="0"/>
              </a:cxn>
              <a:cxn ang="0">
                <a:pos x="2" y="28"/>
              </a:cxn>
              <a:cxn ang="0">
                <a:pos x="0" y="34"/>
              </a:cxn>
            </a:cxnLst>
            <a:rect l="0" t="0" r="r" b="b"/>
            <a:pathLst>
              <a:path w="131" h="111">
                <a:moveTo>
                  <a:pt x="0" y="34"/>
                </a:moveTo>
                <a:lnTo>
                  <a:pt x="8" y="38"/>
                </a:lnTo>
                <a:lnTo>
                  <a:pt x="12" y="42"/>
                </a:lnTo>
                <a:lnTo>
                  <a:pt x="18" y="48"/>
                </a:lnTo>
                <a:lnTo>
                  <a:pt x="24" y="56"/>
                </a:lnTo>
                <a:lnTo>
                  <a:pt x="24" y="62"/>
                </a:lnTo>
                <a:lnTo>
                  <a:pt x="30" y="72"/>
                </a:lnTo>
                <a:lnTo>
                  <a:pt x="40" y="66"/>
                </a:lnTo>
                <a:lnTo>
                  <a:pt x="48" y="56"/>
                </a:lnTo>
                <a:lnTo>
                  <a:pt x="54" y="50"/>
                </a:lnTo>
                <a:lnTo>
                  <a:pt x="70" y="52"/>
                </a:lnTo>
                <a:lnTo>
                  <a:pt x="72" y="56"/>
                </a:lnTo>
                <a:lnTo>
                  <a:pt x="72" y="58"/>
                </a:lnTo>
                <a:lnTo>
                  <a:pt x="74" y="68"/>
                </a:lnTo>
                <a:lnTo>
                  <a:pt x="76" y="72"/>
                </a:lnTo>
                <a:lnTo>
                  <a:pt x="76" y="82"/>
                </a:lnTo>
                <a:lnTo>
                  <a:pt x="80" y="84"/>
                </a:lnTo>
                <a:lnTo>
                  <a:pt x="84" y="82"/>
                </a:lnTo>
                <a:lnTo>
                  <a:pt x="92" y="84"/>
                </a:lnTo>
                <a:lnTo>
                  <a:pt x="98" y="94"/>
                </a:lnTo>
                <a:lnTo>
                  <a:pt x="94" y="102"/>
                </a:lnTo>
                <a:lnTo>
                  <a:pt x="94" y="106"/>
                </a:lnTo>
                <a:lnTo>
                  <a:pt x="98" y="110"/>
                </a:lnTo>
                <a:lnTo>
                  <a:pt x="106" y="104"/>
                </a:lnTo>
                <a:lnTo>
                  <a:pt x="116" y="102"/>
                </a:lnTo>
                <a:lnTo>
                  <a:pt x="120" y="96"/>
                </a:lnTo>
                <a:lnTo>
                  <a:pt x="120" y="84"/>
                </a:lnTo>
                <a:lnTo>
                  <a:pt x="126" y="84"/>
                </a:lnTo>
                <a:lnTo>
                  <a:pt x="126" y="76"/>
                </a:lnTo>
                <a:lnTo>
                  <a:pt x="122" y="72"/>
                </a:lnTo>
                <a:lnTo>
                  <a:pt x="120" y="68"/>
                </a:lnTo>
                <a:lnTo>
                  <a:pt x="120" y="62"/>
                </a:lnTo>
                <a:lnTo>
                  <a:pt x="122" y="56"/>
                </a:lnTo>
                <a:lnTo>
                  <a:pt x="126" y="52"/>
                </a:lnTo>
                <a:lnTo>
                  <a:pt x="130" y="50"/>
                </a:lnTo>
                <a:lnTo>
                  <a:pt x="124" y="16"/>
                </a:lnTo>
                <a:lnTo>
                  <a:pt x="34" y="0"/>
                </a:lnTo>
                <a:lnTo>
                  <a:pt x="2" y="28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4" name="Freeform 272"/>
          <p:cNvSpPr>
            <a:spLocks/>
          </p:cNvSpPr>
          <p:nvPr/>
        </p:nvSpPr>
        <p:spPr bwMode="ltGray">
          <a:xfrm>
            <a:off x="3457724" y="3871925"/>
            <a:ext cx="396645" cy="433386"/>
          </a:xfrm>
          <a:custGeom>
            <a:avLst/>
            <a:gdLst/>
            <a:ahLst/>
            <a:cxnLst>
              <a:cxn ang="0">
                <a:pos x="14" y="98"/>
              </a:cxn>
              <a:cxn ang="0">
                <a:pos x="22" y="84"/>
              </a:cxn>
              <a:cxn ang="0">
                <a:pos x="124" y="4"/>
              </a:cxn>
              <a:cxn ang="0">
                <a:pos x="190" y="0"/>
              </a:cxn>
              <a:cxn ang="0">
                <a:pos x="256" y="64"/>
              </a:cxn>
              <a:cxn ang="0">
                <a:pos x="214" y="224"/>
              </a:cxn>
              <a:cxn ang="0">
                <a:pos x="70" y="238"/>
              </a:cxn>
              <a:cxn ang="0">
                <a:pos x="0" y="198"/>
              </a:cxn>
              <a:cxn ang="0">
                <a:pos x="2" y="188"/>
              </a:cxn>
              <a:cxn ang="0">
                <a:pos x="8" y="184"/>
              </a:cxn>
              <a:cxn ang="0">
                <a:pos x="6" y="178"/>
              </a:cxn>
              <a:cxn ang="0">
                <a:pos x="14" y="166"/>
              </a:cxn>
              <a:cxn ang="0">
                <a:pos x="18" y="156"/>
              </a:cxn>
              <a:cxn ang="0">
                <a:pos x="18" y="134"/>
              </a:cxn>
              <a:cxn ang="0">
                <a:pos x="12" y="128"/>
              </a:cxn>
              <a:cxn ang="0">
                <a:pos x="16" y="124"/>
              </a:cxn>
              <a:cxn ang="0">
                <a:pos x="20" y="106"/>
              </a:cxn>
              <a:cxn ang="0">
                <a:pos x="14" y="98"/>
              </a:cxn>
            </a:cxnLst>
            <a:rect l="0" t="0" r="r" b="b"/>
            <a:pathLst>
              <a:path w="257" h="239">
                <a:moveTo>
                  <a:pt x="14" y="98"/>
                </a:moveTo>
                <a:lnTo>
                  <a:pt x="22" y="84"/>
                </a:lnTo>
                <a:lnTo>
                  <a:pt x="124" y="4"/>
                </a:lnTo>
                <a:lnTo>
                  <a:pt x="190" y="0"/>
                </a:lnTo>
                <a:lnTo>
                  <a:pt x="256" y="64"/>
                </a:lnTo>
                <a:lnTo>
                  <a:pt x="214" y="224"/>
                </a:lnTo>
                <a:lnTo>
                  <a:pt x="70" y="238"/>
                </a:lnTo>
                <a:lnTo>
                  <a:pt x="0" y="198"/>
                </a:lnTo>
                <a:lnTo>
                  <a:pt x="2" y="188"/>
                </a:lnTo>
                <a:lnTo>
                  <a:pt x="8" y="184"/>
                </a:lnTo>
                <a:lnTo>
                  <a:pt x="6" y="178"/>
                </a:lnTo>
                <a:lnTo>
                  <a:pt x="14" y="166"/>
                </a:lnTo>
                <a:lnTo>
                  <a:pt x="18" y="156"/>
                </a:lnTo>
                <a:lnTo>
                  <a:pt x="18" y="134"/>
                </a:lnTo>
                <a:lnTo>
                  <a:pt x="12" y="128"/>
                </a:lnTo>
                <a:lnTo>
                  <a:pt x="16" y="124"/>
                </a:lnTo>
                <a:lnTo>
                  <a:pt x="20" y="106"/>
                </a:lnTo>
                <a:lnTo>
                  <a:pt x="14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5" name="Freeform 273"/>
          <p:cNvSpPr>
            <a:spLocks/>
          </p:cNvSpPr>
          <p:nvPr/>
        </p:nvSpPr>
        <p:spPr bwMode="ltGray">
          <a:xfrm>
            <a:off x="3437582" y="4337061"/>
            <a:ext cx="83667" cy="69850"/>
          </a:xfrm>
          <a:custGeom>
            <a:avLst/>
            <a:gdLst/>
            <a:ahLst/>
            <a:cxnLst>
              <a:cxn ang="0">
                <a:pos x="28" y="38"/>
              </a:cxn>
              <a:cxn ang="0">
                <a:pos x="22" y="36"/>
              </a:cxn>
              <a:cxn ang="0">
                <a:pos x="20" y="34"/>
              </a:cxn>
              <a:cxn ang="0">
                <a:pos x="18" y="22"/>
              </a:cxn>
              <a:cxn ang="0">
                <a:pos x="16" y="20"/>
              </a:cxn>
              <a:cxn ang="0">
                <a:pos x="12" y="20"/>
              </a:cxn>
              <a:cxn ang="0">
                <a:pos x="0" y="6"/>
              </a:cxn>
              <a:cxn ang="0">
                <a:pos x="24" y="0"/>
              </a:cxn>
              <a:cxn ang="0">
                <a:pos x="52" y="4"/>
              </a:cxn>
              <a:cxn ang="0">
                <a:pos x="52" y="8"/>
              </a:cxn>
              <a:cxn ang="0">
                <a:pos x="48" y="12"/>
              </a:cxn>
              <a:cxn ang="0">
                <a:pos x="50" y="20"/>
              </a:cxn>
              <a:cxn ang="0">
                <a:pos x="44" y="26"/>
              </a:cxn>
              <a:cxn ang="0">
                <a:pos x="38" y="24"/>
              </a:cxn>
              <a:cxn ang="0">
                <a:pos x="30" y="32"/>
              </a:cxn>
              <a:cxn ang="0">
                <a:pos x="28" y="38"/>
              </a:cxn>
            </a:cxnLst>
            <a:rect l="0" t="0" r="r" b="b"/>
            <a:pathLst>
              <a:path w="53" h="39">
                <a:moveTo>
                  <a:pt x="28" y="38"/>
                </a:moveTo>
                <a:lnTo>
                  <a:pt x="22" y="36"/>
                </a:lnTo>
                <a:lnTo>
                  <a:pt x="20" y="34"/>
                </a:lnTo>
                <a:lnTo>
                  <a:pt x="18" y="22"/>
                </a:lnTo>
                <a:lnTo>
                  <a:pt x="16" y="20"/>
                </a:lnTo>
                <a:lnTo>
                  <a:pt x="12" y="20"/>
                </a:lnTo>
                <a:lnTo>
                  <a:pt x="0" y="6"/>
                </a:lnTo>
                <a:lnTo>
                  <a:pt x="24" y="0"/>
                </a:lnTo>
                <a:lnTo>
                  <a:pt x="52" y="4"/>
                </a:lnTo>
                <a:lnTo>
                  <a:pt x="52" y="8"/>
                </a:lnTo>
                <a:lnTo>
                  <a:pt x="48" y="12"/>
                </a:lnTo>
                <a:lnTo>
                  <a:pt x="50" y="20"/>
                </a:lnTo>
                <a:lnTo>
                  <a:pt x="44" y="26"/>
                </a:lnTo>
                <a:lnTo>
                  <a:pt x="38" y="24"/>
                </a:lnTo>
                <a:lnTo>
                  <a:pt x="30" y="32"/>
                </a:lnTo>
                <a:lnTo>
                  <a:pt x="28" y="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6" name="Freeform 274"/>
          <p:cNvSpPr>
            <a:spLocks/>
          </p:cNvSpPr>
          <p:nvPr/>
        </p:nvSpPr>
        <p:spPr bwMode="ltGray">
          <a:xfrm>
            <a:off x="3437582" y="4205298"/>
            <a:ext cx="136347" cy="163512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" y="14"/>
              </a:cxn>
              <a:cxn ang="0">
                <a:pos x="12" y="8"/>
              </a:cxn>
              <a:cxn ang="0">
                <a:pos x="16" y="10"/>
              </a:cxn>
              <a:cxn ang="0">
                <a:pos x="24" y="2"/>
              </a:cxn>
              <a:cxn ang="0">
                <a:pos x="30" y="6"/>
              </a:cxn>
              <a:cxn ang="0">
                <a:pos x="38" y="0"/>
              </a:cxn>
              <a:cxn ang="0">
                <a:pos x="48" y="2"/>
              </a:cxn>
              <a:cxn ang="0">
                <a:pos x="56" y="4"/>
              </a:cxn>
              <a:cxn ang="0">
                <a:pos x="60" y="12"/>
              </a:cxn>
              <a:cxn ang="0">
                <a:pos x="68" y="12"/>
              </a:cxn>
              <a:cxn ang="0">
                <a:pos x="68" y="22"/>
              </a:cxn>
              <a:cxn ang="0">
                <a:pos x="72" y="26"/>
              </a:cxn>
              <a:cxn ang="0">
                <a:pos x="74" y="30"/>
              </a:cxn>
              <a:cxn ang="0">
                <a:pos x="82" y="42"/>
              </a:cxn>
              <a:cxn ang="0">
                <a:pos x="86" y="84"/>
              </a:cxn>
              <a:cxn ang="0">
                <a:pos x="82" y="88"/>
              </a:cxn>
              <a:cxn ang="0">
                <a:pos x="74" y="88"/>
              </a:cxn>
              <a:cxn ang="0">
                <a:pos x="58" y="78"/>
              </a:cxn>
              <a:cxn ang="0">
                <a:pos x="52" y="78"/>
              </a:cxn>
              <a:cxn ang="0">
                <a:pos x="46" y="76"/>
              </a:cxn>
              <a:cxn ang="0">
                <a:pos x="32" y="76"/>
              </a:cxn>
              <a:cxn ang="0">
                <a:pos x="24" y="76"/>
              </a:cxn>
              <a:cxn ang="0">
                <a:pos x="20" y="80"/>
              </a:cxn>
              <a:cxn ang="0">
                <a:pos x="16" y="78"/>
              </a:cxn>
              <a:cxn ang="0">
                <a:pos x="16" y="76"/>
              </a:cxn>
              <a:cxn ang="0">
                <a:pos x="10" y="78"/>
              </a:cxn>
              <a:cxn ang="0">
                <a:pos x="4" y="78"/>
              </a:cxn>
              <a:cxn ang="0">
                <a:pos x="0" y="78"/>
              </a:cxn>
              <a:cxn ang="0">
                <a:pos x="2" y="64"/>
              </a:cxn>
              <a:cxn ang="0">
                <a:pos x="6" y="54"/>
              </a:cxn>
              <a:cxn ang="0">
                <a:pos x="2" y="52"/>
              </a:cxn>
              <a:cxn ang="0">
                <a:pos x="2" y="42"/>
              </a:cxn>
              <a:cxn ang="0">
                <a:pos x="2" y="36"/>
              </a:cxn>
              <a:cxn ang="0">
                <a:pos x="0" y="34"/>
              </a:cxn>
              <a:cxn ang="0">
                <a:pos x="0" y="30"/>
              </a:cxn>
            </a:cxnLst>
            <a:rect l="0" t="0" r="r" b="b"/>
            <a:pathLst>
              <a:path w="87" h="89">
                <a:moveTo>
                  <a:pt x="0" y="30"/>
                </a:moveTo>
                <a:lnTo>
                  <a:pt x="12" y="14"/>
                </a:lnTo>
                <a:lnTo>
                  <a:pt x="12" y="8"/>
                </a:lnTo>
                <a:lnTo>
                  <a:pt x="16" y="10"/>
                </a:lnTo>
                <a:lnTo>
                  <a:pt x="24" y="2"/>
                </a:lnTo>
                <a:lnTo>
                  <a:pt x="30" y="6"/>
                </a:lnTo>
                <a:lnTo>
                  <a:pt x="38" y="0"/>
                </a:lnTo>
                <a:lnTo>
                  <a:pt x="48" y="2"/>
                </a:lnTo>
                <a:lnTo>
                  <a:pt x="56" y="4"/>
                </a:lnTo>
                <a:lnTo>
                  <a:pt x="60" y="12"/>
                </a:lnTo>
                <a:lnTo>
                  <a:pt x="68" y="12"/>
                </a:lnTo>
                <a:lnTo>
                  <a:pt x="68" y="22"/>
                </a:lnTo>
                <a:lnTo>
                  <a:pt x="72" y="26"/>
                </a:lnTo>
                <a:lnTo>
                  <a:pt x="74" y="30"/>
                </a:lnTo>
                <a:lnTo>
                  <a:pt x="82" y="42"/>
                </a:lnTo>
                <a:lnTo>
                  <a:pt x="86" y="84"/>
                </a:lnTo>
                <a:lnTo>
                  <a:pt x="82" y="88"/>
                </a:lnTo>
                <a:lnTo>
                  <a:pt x="74" y="88"/>
                </a:lnTo>
                <a:lnTo>
                  <a:pt x="58" y="78"/>
                </a:lnTo>
                <a:lnTo>
                  <a:pt x="52" y="78"/>
                </a:lnTo>
                <a:lnTo>
                  <a:pt x="46" y="76"/>
                </a:lnTo>
                <a:lnTo>
                  <a:pt x="32" y="76"/>
                </a:lnTo>
                <a:lnTo>
                  <a:pt x="24" y="76"/>
                </a:lnTo>
                <a:lnTo>
                  <a:pt x="20" y="80"/>
                </a:lnTo>
                <a:lnTo>
                  <a:pt x="16" y="78"/>
                </a:lnTo>
                <a:lnTo>
                  <a:pt x="16" y="76"/>
                </a:lnTo>
                <a:lnTo>
                  <a:pt x="10" y="78"/>
                </a:lnTo>
                <a:lnTo>
                  <a:pt x="4" y="78"/>
                </a:lnTo>
                <a:lnTo>
                  <a:pt x="0" y="78"/>
                </a:lnTo>
                <a:lnTo>
                  <a:pt x="2" y="64"/>
                </a:lnTo>
                <a:lnTo>
                  <a:pt x="6" y="54"/>
                </a:lnTo>
                <a:lnTo>
                  <a:pt x="2" y="52"/>
                </a:lnTo>
                <a:lnTo>
                  <a:pt x="2" y="42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7" name="Freeform 275"/>
          <p:cNvSpPr>
            <a:spLocks/>
          </p:cNvSpPr>
          <p:nvPr/>
        </p:nvSpPr>
        <p:spPr bwMode="ltGray">
          <a:xfrm>
            <a:off x="3559984" y="3965587"/>
            <a:ext cx="483411" cy="492123"/>
          </a:xfrm>
          <a:custGeom>
            <a:avLst/>
            <a:gdLst/>
            <a:ahLst/>
            <a:cxnLst>
              <a:cxn ang="0">
                <a:pos x="184" y="2"/>
              </a:cxn>
              <a:cxn ang="0">
                <a:pos x="148" y="0"/>
              </a:cxn>
              <a:cxn ang="0">
                <a:pos x="136" y="136"/>
              </a:cxn>
              <a:cxn ang="0">
                <a:pos x="144" y="146"/>
              </a:cxn>
              <a:cxn ang="0">
                <a:pos x="136" y="164"/>
              </a:cxn>
              <a:cxn ang="0">
                <a:pos x="64" y="156"/>
              </a:cxn>
              <a:cxn ang="0">
                <a:pos x="56" y="148"/>
              </a:cxn>
              <a:cxn ang="0">
                <a:pos x="52" y="158"/>
              </a:cxn>
              <a:cxn ang="0">
                <a:pos x="44" y="158"/>
              </a:cxn>
              <a:cxn ang="0">
                <a:pos x="34" y="166"/>
              </a:cxn>
              <a:cxn ang="0">
                <a:pos x="30" y="168"/>
              </a:cxn>
              <a:cxn ang="0">
                <a:pos x="28" y="160"/>
              </a:cxn>
              <a:cxn ang="0">
                <a:pos x="30" y="158"/>
              </a:cxn>
              <a:cxn ang="0">
                <a:pos x="26" y="154"/>
              </a:cxn>
              <a:cxn ang="0">
                <a:pos x="20" y="158"/>
              </a:cxn>
              <a:cxn ang="0">
                <a:pos x="18" y="160"/>
              </a:cxn>
              <a:cxn ang="0">
                <a:pos x="14" y="178"/>
              </a:cxn>
              <a:cxn ang="0">
                <a:pos x="4" y="174"/>
              </a:cxn>
              <a:cxn ang="0">
                <a:pos x="0" y="200"/>
              </a:cxn>
              <a:cxn ang="0">
                <a:pos x="4" y="208"/>
              </a:cxn>
              <a:cxn ang="0">
                <a:pos x="6" y="212"/>
              </a:cxn>
              <a:cxn ang="0">
                <a:pos x="4" y="220"/>
              </a:cxn>
              <a:cxn ang="0">
                <a:pos x="12" y="222"/>
              </a:cxn>
              <a:cxn ang="0">
                <a:pos x="18" y="226"/>
              </a:cxn>
              <a:cxn ang="0">
                <a:pos x="28" y="234"/>
              </a:cxn>
              <a:cxn ang="0">
                <a:pos x="34" y="236"/>
              </a:cxn>
              <a:cxn ang="0">
                <a:pos x="46" y="228"/>
              </a:cxn>
              <a:cxn ang="0">
                <a:pos x="48" y="222"/>
              </a:cxn>
              <a:cxn ang="0">
                <a:pos x="58" y="222"/>
              </a:cxn>
              <a:cxn ang="0">
                <a:pos x="60" y="230"/>
              </a:cxn>
              <a:cxn ang="0">
                <a:pos x="64" y="236"/>
              </a:cxn>
              <a:cxn ang="0">
                <a:pos x="68" y="244"/>
              </a:cxn>
              <a:cxn ang="0">
                <a:pos x="62" y="250"/>
              </a:cxn>
              <a:cxn ang="0">
                <a:pos x="60" y="256"/>
              </a:cxn>
              <a:cxn ang="0">
                <a:pos x="70" y="254"/>
              </a:cxn>
              <a:cxn ang="0">
                <a:pos x="72" y="260"/>
              </a:cxn>
              <a:cxn ang="0">
                <a:pos x="74" y="258"/>
              </a:cxn>
              <a:cxn ang="0">
                <a:pos x="80" y="260"/>
              </a:cxn>
              <a:cxn ang="0">
                <a:pos x="86" y="266"/>
              </a:cxn>
              <a:cxn ang="0">
                <a:pos x="86" y="268"/>
              </a:cxn>
              <a:cxn ang="0">
                <a:pos x="98" y="262"/>
              </a:cxn>
              <a:cxn ang="0">
                <a:pos x="104" y="260"/>
              </a:cxn>
              <a:cxn ang="0">
                <a:pos x="108" y="270"/>
              </a:cxn>
              <a:cxn ang="0">
                <a:pos x="124" y="258"/>
              </a:cxn>
              <a:cxn ang="0">
                <a:pos x="312" y="176"/>
              </a:cxn>
              <a:cxn ang="0">
                <a:pos x="308" y="80"/>
              </a:cxn>
              <a:cxn ang="0">
                <a:pos x="184" y="2"/>
              </a:cxn>
            </a:cxnLst>
            <a:rect l="0" t="0" r="r" b="b"/>
            <a:pathLst>
              <a:path w="313" h="271">
                <a:moveTo>
                  <a:pt x="184" y="2"/>
                </a:moveTo>
                <a:lnTo>
                  <a:pt x="148" y="0"/>
                </a:lnTo>
                <a:lnTo>
                  <a:pt x="136" y="136"/>
                </a:lnTo>
                <a:lnTo>
                  <a:pt x="144" y="146"/>
                </a:lnTo>
                <a:lnTo>
                  <a:pt x="136" y="164"/>
                </a:lnTo>
                <a:lnTo>
                  <a:pt x="64" y="156"/>
                </a:lnTo>
                <a:lnTo>
                  <a:pt x="56" y="148"/>
                </a:lnTo>
                <a:lnTo>
                  <a:pt x="52" y="158"/>
                </a:lnTo>
                <a:lnTo>
                  <a:pt x="44" y="158"/>
                </a:lnTo>
                <a:lnTo>
                  <a:pt x="34" y="166"/>
                </a:lnTo>
                <a:lnTo>
                  <a:pt x="30" y="168"/>
                </a:lnTo>
                <a:lnTo>
                  <a:pt x="28" y="160"/>
                </a:lnTo>
                <a:lnTo>
                  <a:pt x="30" y="158"/>
                </a:lnTo>
                <a:lnTo>
                  <a:pt x="26" y="154"/>
                </a:lnTo>
                <a:lnTo>
                  <a:pt x="20" y="158"/>
                </a:lnTo>
                <a:lnTo>
                  <a:pt x="18" y="160"/>
                </a:lnTo>
                <a:lnTo>
                  <a:pt x="14" y="178"/>
                </a:lnTo>
                <a:lnTo>
                  <a:pt x="4" y="174"/>
                </a:lnTo>
                <a:lnTo>
                  <a:pt x="0" y="200"/>
                </a:lnTo>
                <a:lnTo>
                  <a:pt x="4" y="208"/>
                </a:lnTo>
                <a:lnTo>
                  <a:pt x="6" y="212"/>
                </a:lnTo>
                <a:lnTo>
                  <a:pt x="4" y="220"/>
                </a:lnTo>
                <a:lnTo>
                  <a:pt x="12" y="222"/>
                </a:lnTo>
                <a:lnTo>
                  <a:pt x="18" y="226"/>
                </a:lnTo>
                <a:lnTo>
                  <a:pt x="28" y="234"/>
                </a:lnTo>
                <a:lnTo>
                  <a:pt x="34" y="236"/>
                </a:lnTo>
                <a:lnTo>
                  <a:pt x="46" y="228"/>
                </a:lnTo>
                <a:lnTo>
                  <a:pt x="48" y="222"/>
                </a:lnTo>
                <a:lnTo>
                  <a:pt x="58" y="222"/>
                </a:lnTo>
                <a:lnTo>
                  <a:pt x="60" y="230"/>
                </a:lnTo>
                <a:lnTo>
                  <a:pt x="64" y="236"/>
                </a:lnTo>
                <a:lnTo>
                  <a:pt x="68" y="244"/>
                </a:lnTo>
                <a:lnTo>
                  <a:pt x="62" y="250"/>
                </a:lnTo>
                <a:lnTo>
                  <a:pt x="60" y="256"/>
                </a:lnTo>
                <a:lnTo>
                  <a:pt x="70" y="254"/>
                </a:lnTo>
                <a:lnTo>
                  <a:pt x="72" y="260"/>
                </a:lnTo>
                <a:lnTo>
                  <a:pt x="74" y="258"/>
                </a:lnTo>
                <a:lnTo>
                  <a:pt x="80" y="260"/>
                </a:lnTo>
                <a:lnTo>
                  <a:pt x="86" y="266"/>
                </a:lnTo>
                <a:lnTo>
                  <a:pt x="86" y="268"/>
                </a:lnTo>
                <a:lnTo>
                  <a:pt x="98" y="262"/>
                </a:lnTo>
                <a:lnTo>
                  <a:pt x="104" y="260"/>
                </a:lnTo>
                <a:lnTo>
                  <a:pt x="108" y="270"/>
                </a:lnTo>
                <a:lnTo>
                  <a:pt x="124" y="258"/>
                </a:lnTo>
                <a:lnTo>
                  <a:pt x="312" y="176"/>
                </a:lnTo>
                <a:lnTo>
                  <a:pt x="308" y="80"/>
                </a:lnTo>
                <a:lnTo>
                  <a:pt x="18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8" name="Freeform 276"/>
          <p:cNvSpPr>
            <a:spLocks/>
          </p:cNvSpPr>
          <p:nvPr/>
        </p:nvSpPr>
        <p:spPr bwMode="ltGray">
          <a:xfrm>
            <a:off x="3730417" y="4300548"/>
            <a:ext cx="233959" cy="18256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102" y="0"/>
              </a:cxn>
              <a:cxn ang="0">
                <a:pos x="74" y="14"/>
              </a:cxn>
              <a:cxn ang="0">
                <a:pos x="44" y="26"/>
              </a:cxn>
              <a:cxn ang="0">
                <a:pos x="32" y="26"/>
              </a:cxn>
              <a:cxn ang="0">
                <a:pos x="30" y="36"/>
              </a:cxn>
              <a:cxn ang="0">
                <a:pos x="24" y="38"/>
              </a:cxn>
              <a:cxn ang="0">
                <a:pos x="22" y="50"/>
              </a:cxn>
              <a:cxn ang="0">
                <a:pos x="10" y="52"/>
              </a:cxn>
              <a:cxn ang="0">
                <a:pos x="6" y="54"/>
              </a:cxn>
              <a:cxn ang="0">
                <a:pos x="6" y="64"/>
              </a:cxn>
              <a:cxn ang="0">
                <a:pos x="0" y="74"/>
              </a:cxn>
              <a:cxn ang="0">
                <a:pos x="8" y="82"/>
              </a:cxn>
              <a:cxn ang="0">
                <a:pos x="8" y="92"/>
              </a:cxn>
              <a:cxn ang="0">
                <a:pos x="8" y="96"/>
              </a:cxn>
              <a:cxn ang="0">
                <a:pos x="14" y="100"/>
              </a:cxn>
              <a:cxn ang="0">
                <a:pos x="20" y="98"/>
              </a:cxn>
              <a:cxn ang="0">
                <a:pos x="24" y="94"/>
              </a:cxn>
              <a:cxn ang="0">
                <a:pos x="32" y="94"/>
              </a:cxn>
              <a:cxn ang="0">
                <a:pos x="38" y="92"/>
              </a:cxn>
              <a:cxn ang="0">
                <a:pos x="46" y="96"/>
              </a:cxn>
              <a:cxn ang="0">
                <a:pos x="50" y="86"/>
              </a:cxn>
              <a:cxn ang="0">
                <a:pos x="46" y="78"/>
              </a:cxn>
              <a:cxn ang="0">
                <a:pos x="50" y="72"/>
              </a:cxn>
              <a:cxn ang="0">
                <a:pos x="92" y="76"/>
              </a:cxn>
              <a:cxn ang="0">
                <a:pos x="98" y="74"/>
              </a:cxn>
              <a:cxn ang="0">
                <a:pos x="108" y="74"/>
              </a:cxn>
              <a:cxn ang="0">
                <a:pos x="124" y="78"/>
              </a:cxn>
              <a:cxn ang="0">
                <a:pos x="134" y="70"/>
              </a:cxn>
              <a:cxn ang="0">
                <a:pos x="140" y="72"/>
              </a:cxn>
              <a:cxn ang="0">
                <a:pos x="148" y="66"/>
              </a:cxn>
              <a:cxn ang="0">
                <a:pos x="150" y="22"/>
              </a:cxn>
              <a:cxn ang="0">
                <a:pos x="118" y="0"/>
              </a:cxn>
            </a:cxnLst>
            <a:rect l="0" t="0" r="r" b="b"/>
            <a:pathLst>
              <a:path w="151" h="101">
                <a:moveTo>
                  <a:pt x="118" y="0"/>
                </a:moveTo>
                <a:lnTo>
                  <a:pt x="102" y="0"/>
                </a:lnTo>
                <a:lnTo>
                  <a:pt x="74" y="14"/>
                </a:lnTo>
                <a:lnTo>
                  <a:pt x="44" y="26"/>
                </a:lnTo>
                <a:lnTo>
                  <a:pt x="32" y="26"/>
                </a:lnTo>
                <a:lnTo>
                  <a:pt x="30" y="36"/>
                </a:lnTo>
                <a:lnTo>
                  <a:pt x="24" y="38"/>
                </a:lnTo>
                <a:lnTo>
                  <a:pt x="22" y="50"/>
                </a:lnTo>
                <a:lnTo>
                  <a:pt x="10" y="52"/>
                </a:lnTo>
                <a:lnTo>
                  <a:pt x="6" y="54"/>
                </a:lnTo>
                <a:lnTo>
                  <a:pt x="6" y="64"/>
                </a:lnTo>
                <a:lnTo>
                  <a:pt x="0" y="74"/>
                </a:lnTo>
                <a:lnTo>
                  <a:pt x="8" y="82"/>
                </a:lnTo>
                <a:lnTo>
                  <a:pt x="8" y="92"/>
                </a:lnTo>
                <a:lnTo>
                  <a:pt x="8" y="96"/>
                </a:lnTo>
                <a:lnTo>
                  <a:pt x="14" y="100"/>
                </a:lnTo>
                <a:lnTo>
                  <a:pt x="20" y="98"/>
                </a:lnTo>
                <a:lnTo>
                  <a:pt x="24" y="94"/>
                </a:lnTo>
                <a:lnTo>
                  <a:pt x="32" y="94"/>
                </a:lnTo>
                <a:lnTo>
                  <a:pt x="38" y="92"/>
                </a:lnTo>
                <a:lnTo>
                  <a:pt x="46" y="96"/>
                </a:lnTo>
                <a:lnTo>
                  <a:pt x="50" y="86"/>
                </a:lnTo>
                <a:lnTo>
                  <a:pt x="46" y="78"/>
                </a:lnTo>
                <a:lnTo>
                  <a:pt x="50" y="72"/>
                </a:lnTo>
                <a:lnTo>
                  <a:pt x="92" y="76"/>
                </a:lnTo>
                <a:lnTo>
                  <a:pt x="98" y="74"/>
                </a:lnTo>
                <a:lnTo>
                  <a:pt x="108" y="74"/>
                </a:lnTo>
                <a:lnTo>
                  <a:pt x="124" y="78"/>
                </a:lnTo>
                <a:lnTo>
                  <a:pt x="134" y="70"/>
                </a:lnTo>
                <a:lnTo>
                  <a:pt x="140" y="72"/>
                </a:lnTo>
                <a:lnTo>
                  <a:pt x="148" y="66"/>
                </a:lnTo>
                <a:lnTo>
                  <a:pt x="150" y="22"/>
                </a:lnTo>
                <a:lnTo>
                  <a:pt x="1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9" name="Freeform 277"/>
          <p:cNvSpPr>
            <a:spLocks/>
          </p:cNvSpPr>
          <p:nvPr/>
        </p:nvSpPr>
        <p:spPr bwMode="ltGray">
          <a:xfrm>
            <a:off x="3903949" y="4021149"/>
            <a:ext cx="450874" cy="400048"/>
          </a:xfrm>
          <a:custGeom>
            <a:avLst/>
            <a:gdLst/>
            <a:ahLst/>
            <a:cxnLst>
              <a:cxn ang="0">
                <a:pos x="282" y="86"/>
              </a:cxn>
              <a:cxn ang="0">
                <a:pos x="278" y="152"/>
              </a:cxn>
              <a:cxn ang="0">
                <a:pos x="238" y="178"/>
              </a:cxn>
              <a:cxn ang="0">
                <a:pos x="238" y="200"/>
              </a:cxn>
              <a:cxn ang="0">
                <a:pos x="214" y="210"/>
              </a:cxn>
              <a:cxn ang="0">
                <a:pos x="206" y="204"/>
              </a:cxn>
              <a:cxn ang="0">
                <a:pos x="194" y="202"/>
              </a:cxn>
              <a:cxn ang="0">
                <a:pos x="180" y="200"/>
              </a:cxn>
              <a:cxn ang="0">
                <a:pos x="164" y="208"/>
              </a:cxn>
              <a:cxn ang="0">
                <a:pos x="154" y="206"/>
              </a:cxn>
              <a:cxn ang="0">
                <a:pos x="148" y="204"/>
              </a:cxn>
              <a:cxn ang="0">
                <a:pos x="142" y="200"/>
              </a:cxn>
              <a:cxn ang="0">
                <a:pos x="134" y="198"/>
              </a:cxn>
              <a:cxn ang="0">
                <a:pos x="128" y="200"/>
              </a:cxn>
              <a:cxn ang="0">
                <a:pos x="120" y="200"/>
              </a:cxn>
              <a:cxn ang="0">
                <a:pos x="114" y="192"/>
              </a:cxn>
              <a:cxn ang="0">
                <a:pos x="110" y="194"/>
              </a:cxn>
              <a:cxn ang="0">
                <a:pos x="98" y="184"/>
              </a:cxn>
              <a:cxn ang="0">
                <a:pos x="72" y="188"/>
              </a:cxn>
              <a:cxn ang="0">
                <a:pos x="70" y="198"/>
              </a:cxn>
              <a:cxn ang="0">
                <a:pos x="60" y="216"/>
              </a:cxn>
              <a:cxn ang="0">
                <a:pos x="42" y="204"/>
              </a:cxn>
              <a:cxn ang="0">
                <a:pos x="36" y="220"/>
              </a:cxn>
              <a:cxn ang="0">
                <a:pos x="32" y="206"/>
              </a:cxn>
              <a:cxn ang="0">
                <a:pos x="30" y="202"/>
              </a:cxn>
              <a:cxn ang="0">
                <a:pos x="28" y="206"/>
              </a:cxn>
              <a:cxn ang="0">
                <a:pos x="16" y="194"/>
              </a:cxn>
              <a:cxn ang="0">
                <a:pos x="12" y="182"/>
              </a:cxn>
              <a:cxn ang="0">
                <a:pos x="6" y="178"/>
              </a:cxn>
              <a:cxn ang="0">
                <a:pos x="0" y="166"/>
              </a:cxn>
              <a:cxn ang="0">
                <a:pos x="6" y="154"/>
              </a:cxn>
              <a:cxn ang="0">
                <a:pos x="40" y="154"/>
              </a:cxn>
              <a:cxn ang="0">
                <a:pos x="64" y="152"/>
              </a:cxn>
              <a:cxn ang="0">
                <a:pos x="68" y="140"/>
              </a:cxn>
              <a:cxn ang="0">
                <a:pos x="78" y="126"/>
              </a:cxn>
              <a:cxn ang="0">
                <a:pos x="84" y="78"/>
              </a:cxn>
              <a:cxn ang="0">
                <a:pos x="214" y="0"/>
              </a:cxn>
              <a:cxn ang="0">
                <a:pos x="282" y="36"/>
              </a:cxn>
              <a:cxn ang="0">
                <a:pos x="284" y="64"/>
              </a:cxn>
              <a:cxn ang="0">
                <a:pos x="290" y="78"/>
              </a:cxn>
              <a:cxn ang="0">
                <a:pos x="282" y="86"/>
              </a:cxn>
            </a:cxnLst>
            <a:rect l="0" t="0" r="r" b="b"/>
            <a:pathLst>
              <a:path w="291" h="221">
                <a:moveTo>
                  <a:pt x="282" y="86"/>
                </a:moveTo>
                <a:lnTo>
                  <a:pt x="278" y="152"/>
                </a:lnTo>
                <a:lnTo>
                  <a:pt x="238" y="178"/>
                </a:lnTo>
                <a:lnTo>
                  <a:pt x="238" y="200"/>
                </a:lnTo>
                <a:lnTo>
                  <a:pt x="214" y="210"/>
                </a:lnTo>
                <a:lnTo>
                  <a:pt x="206" y="204"/>
                </a:lnTo>
                <a:lnTo>
                  <a:pt x="194" y="202"/>
                </a:lnTo>
                <a:lnTo>
                  <a:pt x="180" y="200"/>
                </a:lnTo>
                <a:lnTo>
                  <a:pt x="164" y="208"/>
                </a:lnTo>
                <a:lnTo>
                  <a:pt x="154" y="206"/>
                </a:lnTo>
                <a:lnTo>
                  <a:pt x="148" y="204"/>
                </a:lnTo>
                <a:lnTo>
                  <a:pt x="142" y="200"/>
                </a:lnTo>
                <a:lnTo>
                  <a:pt x="134" y="198"/>
                </a:lnTo>
                <a:lnTo>
                  <a:pt x="128" y="200"/>
                </a:lnTo>
                <a:lnTo>
                  <a:pt x="120" y="200"/>
                </a:lnTo>
                <a:lnTo>
                  <a:pt x="114" y="192"/>
                </a:lnTo>
                <a:lnTo>
                  <a:pt x="110" y="194"/>
                </a:lnTo>
                <a:lnTo>
                  <a:pt x="98" y="184"/>
                </a:lnTo>
                <a:lnTo>
                  <a:pt x="72" y="188"/>
                </a:lnTo>
                <a:lnTo>
                  <a:pt x="70" y="198"/>
                </a:lnTo>
                <a:lnTo>
                  <a:pt x="60" y="216"/>
                </a:lnTo>
                <a:lnTo>
                  <a:pt x="42" y="204"/>
                </a:lnTo>
                <a:lnTo>
                  <a:pt x="36" y="220"/>
                </a:lnTo>
                <a:lnTo>
                  <a:pt x="32" y="206"/>
                </a:lnTo>
                <a:lnTo>
                  <a:pt x="30" y="202"/>
                </a:lnTo>
                <a:lnTo>
                  <a:pt x="28" y="206"/>
                </a:lnTo>
                <a:lnTo>
                  <a:pt x="16" y="194"/>
                </a:lnTo>
                <a:lnTo>
                  <a:pt x="12" y="182"/>
                </a:lnTo>
                <a:lnTo>
                  <a:pt x="6" y="178"/>
                </a:lnTo>
                <a:lnTo>
                  <a:pt x="0" y="166"/>
                </a:lnTo>
                <a:lnTo>
                  <a:pt x="6" y="154"/>
                </a:lnTo>
                <a:lnTo>
                  <a:pt x="40" y="154"/>
                </a:lnTo>
                <a:lnTo>
                  <a:pt x="64" y="152"/>
                </a:lnTo>
                <a:lnTo>
                  <a:pt x="68" y="140"/>
                </a:lnTo>
                <a:lnTo>
                  <a:pt x="78" y="126"/>
                </a:lnTo>
                <a:lnTo>
                  <a:pt x="84" y="78"/>
                </a:lnTo>
                <a:lnTo>
                  <a:pt x="214" y="0"/>
                </a:lnTo>
                <a:lnTo>
                  <a:pt x="282" y="36"/>
                </a:lnTo>
                <a:lnTo>
                  <a:pt x="284" y="64"/>
                </a:lnTo>
                <a:lnTo>
                  <a:pt x="290" y="78"/>
                </a:lnTo>
                <a:lnTo>
                  <a:pt x="282" y="8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0" name="Freeform 278"/>
          <p:cNvSpPr>
            <a:spLocks/>
          </p:cNvSpPr>
          <p:nvPr/>
        </p:nvSpPr>
        <p:spPr bwMode="ltGray">
          <a:xfrm>
            <a:off x="4599628" y="3803663"/>
            <a:ext cx="297484" cy="339724"/>
          </a:xfrm>
          <a:custGeom>
            <a:avLst/>
            <a:gdLst/>
            <a:ahLst/>
            <a:cxnLst>
              <a:cxn ang="0">
                <a:pos x="42" y="6"/>
              </a:cxn>
              <a:cxn ang="0">
                <a:pos x="58" y="12"/>
              </a:cxn>
              <a:cxn ang="0">
                <a:pos x="68" y="16"/>
              </a:cxn>
              <a:cxn ang="0">
                <a:pos x="80" y="18"/>
              </a:cxn>
              <a:cxn ang="0">
                <a:pos x="84" y="8"/>
              </a:cxn>
              <a:cxn ang="0">
                <a:pos x="88" y="6"/>
              </a:cxn>
              <a:cxn ang="0">
                <a:pos x="94" y="10"/>
              </a:cxn>
              <a:cxn ang="0">
                <a:pos x="102" y="8"/>
              </a:cxn>
              <a:cxn ang="0">
                <a:pos x="106" y="10"/>
              </a:cxn>
              <a:cxn ang="0">
                <a:pos x="108" y="4"/>
              </a:cxn>
              <a:cxn ang="0">
                <a:pos x="114" y="8"/>
              </a:cxn>
              <a:cxn ang="0">
                <a:pos x="120" y="8"/>
              </a:cxn>
              <a:cxn ang="0">
                <a:pos x="126" y="14"/>
              </a:cxn>
              <a:cxn ang="0">
                <a:pos x="140" y="14"/>
              </a:cxn>
              <a:cxn ang="0">
                <a:pos x="158" y="8"/>
              </a:cxn>
              <a:cxn ang="0">
                <a:pos x="170" y="0"/>
              </a:cxn>
              <a:cxn ang="0">
                <a:pos x="182" y="42"/>
              </a:cxn>
              <a:cxn ang="0">
                <a:pos x="182" y="62"/>
              </a:cxn>
              <a:cxn ang="0">
                <a:pos x="174" y="70"/>
              </a:cxn>
              <a:cxn ang="0">
                <a:pos x="164" y="80"/>
              </a:cxn>
              <a:cxn ang="0">
                <a:pos x="152" y="70"/>
              </a:cxn>
              <a:cxn ang="0">
                <a:pos x="144" y="60"/>
              </a:cxn>
              <a:cxn ang="0">
                <a:pos x="136" y="52"/>
              </a:cxn>
              <a:cxn ang="0">
                <a:pos x="128" y="34"/>
              </a:cxn>
              <a:cxn ang="0">
                <a:pos x="136" y="60"/>
              </a:cxn>
              <a:cxn ang="0">
                <a:pos x="148" y="72"/>
              </a:cxn>
              <a:cxn ang="0">
                <a:pos x="152" y="82"/>
              </a:cxn>
              <a:cxn ang="0">
                <a:pos x="162" y="98"/>
              </a:cxn>
              <a:cxn ang="0">
                <a:pos x="170" y="114"/>
              </a:cxn>
              <a:cxn ang="0">
                <a:pos x="176" y="126"/>
              </a:cxn>
              <a:cxn ang="0">
                <a:pos x="188" y="148"/>
              </a:cxn>
              <a:cxn ang="0">
                <a:pos x="188" y="160"/>
              </a:cxn>
              <a:cxn ang="0">
                <a:pos x="192" y="166"/>
              </a:cxn>
              <a:cxn ang="0">
                <a:pos x="186" y="172"/>
              </a:cxn>
              <a:cxn ang="0">
                <a:pos x="182" y="168"/>
              </a:cxn>
              <a:cxn ang="0">
                <a:pos x="180" y="176"/>
              </a:cxn>
              <a:cxn ang="0">
                <a:pos x="164" y="186"/>
              </a:cxn>
              <a:cxn ang="0">
                <a:pos x="158" y="184"/>
              </a:cxn>
              <a:cxn ang="0">
                <a:pos x="0" y="176"/>
              </a:cxn>
              <a:cxn ang="0">
                <a:pos x="0" y="2"/>
              </a:cxn>
              <a:cxn ang="0">
                <a:pos x="10" y="0"/>
              </a:cxn>
              <a:cxn ang="0">
                <a:pos x="14" y="4"/>
              </a:cxn>
              <a:cxn ang="0">
                <a:pos x="26" y="2"/>
              </a:cxn>
              <a:cxn ang="0">
                <a:pos x="42" y="6"/>
              </a:cxn>
            </a:cxnLst>
            <a:rect l="0" t="0" r="r" b="b"/>
            <a:pathLst>
              <a:path w="193" h="187">
                <a:moveTo>
                  <a:pt x="42" y="6"/>
                </a:moveTo>
                <a:lnTo>
                  <a:pt x="58" y="12"/>
                </a:lnTo>
                <a:lnTo>
                  <a:pt x="68" y="16"/>
                </a:lnTo>
                <a:lnTo>
                  <a:pt x="80" y="18"/>
                </a:lnTo>
                <a:lnTo>
                  <a:pt x="84" y="8"/>
                </a:lnTo>
                <a:lnTo>
                  <a:pt x="88" y="6"/>
                </a:lnTo>
                <a:lnTo>
                  <a:pt x="94" y="10"/>
                </a:lnTo>
                <a:lnTo>
                  <a:pt x="102" y="8"/>
                </a:lnTo>
                <a:lnTo>
                  <a:pt x="106" y="10"/>
                </a:lnTo>
                <a:lnTo>
                  <a:pt x="108" y="4"/>
                </a:lnTo>
                <a:lnTo>
                  <a:pt x="114" y="8"/>
                </a:lnTo>
                <a:lnTo>
                  <a:pt x="120" y="8"/>
                </a:lnTo>
                <a:lnTo>
                  <a:pt x="126" y="14"/>
                </a:lnTo>
                <a:lnTo>
                  <a:pt x="140" y="14"/>
                </a:lnTo>
                <a:lnTo>
                  <a:pt x="158" y="8"/>
                </a:lnTo>
                <a:lnTo>
                  <a:pt x="170" y="0"/>
                </a:lnTo>
                <a:lnTo>
                  <a:pt x="182" y="42"/>
                </a:lnTo>
                <a:lnTo>
                  <a:pt x="182" y="62"/>
                </a:lnTo>
                <a:lnTo>
                  <a:pt x="174" y="70"/>
                </a:lnTo>
                <a:lnTo>
                  <a:pt x="164" y="80"/>
                </a:lnTo>
                <a:lnTo>
                  <a:pt x="152" y="70"/>
                </a:lnTo>
                <a:lnTo>
                  <a:pt x="144" y="60"/>
                </a:lnTo>
                <a:lnTo>
                  <a:pt x="136" y="52"/>
                </a:lnTo>
                <a:lnTo>
                  <a:pt x="128" y="34"/>
                </a:lnTo>
                <a:lnTo>
                  <a:pt x="136" y="60"/>
                </a:lnTo>
                <a:lnTo>
                  <a:pt x="148" y="72"/>
                </a:lnTo>
                <a:lnTo>
                  <a:pt x="152" y="82"/>
                </a:lnTo>
                <a:lnTo>
                  <a:pt x="162" y="98"/>
                </a:lnTo>
                <a:lnTo>
                  <a:pt x="170" y="114"/>
                </a:lnTo>
                <a:lnTo>
                  <a:pt x="176" y="126"/>
                </a:lnTo>
                <a:lnTo>
                  <a:pt x="188" y="148"/>
                </a:lnTo>
                <a:lnTo>
                  <a:pt x="188" y="160"/>
                </a:lnTo>
                <a:lnTo>
                  <a:pt x="192" y="166"/>
                </a:lnTo>
                <a:lnTo>
                  <a:pt x="186" y="172"/>
                </a:lnTo>
                <a:lnTo>
                  <a:pt x="182" y="168"/>
                </a:lnTo>
                <a:lnTo>
                  <a:pt x="180" y="176"/>
                </a:lnTo>
                <a:lnTo>
                  <a:pt x="164" y="186"/>
                </a:lnTo>
                <a:lnTo>
                  <a:pt x="158" y="184"/>
                </a:lnTo>
                <a:lnTo>
                  <a:pt x="0" y="176"/>
                </a:lnTo>
                <a:lnTo>
                  <a:pt x="0" y="2"/>
                </a:lnTo>
                <a:lnTo>
                  <a:pt x="10" y="0"/>
                </a:lnTo>
                <a:lnTo>
                  <a:pt x="14" y="4"/>
                </a:lnTo>
                <a:lnTo>
                  <a:pt x="26" y="2"/>
                </a:lnTo>
                <a:lnTo>
                  <a:pt x="4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1" name="Freeform 279"/>
          <p:cNvSpPr>
            <a:spLocks/>
          </p:cNvSpPr>
          <p:nvPr/>
        </p:nvSpPr>
        <p:spPr bwMode="ltGray">
          <a:xfrm>
            <a:off x="4164248" y="3730638"/>
            <a:ext cx="457072" cy="503235"/>
          </a:xfrm>
          <a:custGeom>
            <a:avLst/>
            <a:gdLst/>
            <a:ahLst/>
            <a:cxnLst>
              <a:cxn ang="0">
                <a:pos x="132" y="16"/>
              </a:cxn>
              <a:cxn ang="0">
                <a:pos x="132" y="24"/>
              </a:cxn>
              <a:cxn ang="0">
                <a:pos x="138" y="36"/>
              </a:cxn>
              <a:cxn ang="0">
                <a:pos x="144" y="40"/>
              </a:cxn>
              <a:cxn ang="0">
                <a:pos x="154" y="40"/>
              </a:cxn>
              <a:cxn ang="0">
                <a:pos x="174" y="44"/>
              </a:cxn>
              <a:cxn ang="0">
                <a:pos x="186" y="56"/>
              </a:cxn>
              <a:cxn ang="0">
                <a:pos x="192" y="60"/>
              </a:cxn>
              <a:cxn ang="0">
                <a:pos x="202" y="58"/>
              </a:cxn>
              <a:cxn ang="0">
                <a:pos x="210" y="50"/>
              </a:cxn>
              <a:cxn ang="0">
                <a:pos x="212" y="44"/>
              </a:cxn>
              <a:cxn ang="0">
                <a:pos x="206" y="36"/>
              </a:cxn>
              <a:cxn ang="0">
                <a:pos x="208" y="28"/>
              </a:cxn>
              <a:cxn ang="0">
                <a:pos x="214" y="20"/>
              </a:cxn>
              <a:cxn ang="0">
                <a:pos x="226" y="16"/>
              </a:cxn>
              <a:cxn ang="0">
                <a:pos x="240" y="16"/>
              </a:cxn>
              <a:cxn ang="0">
                <a:pos x="250" y="18"/>
              </a:cxn>
              <a:cxn ang="0">
                <a:pos x="260" y="22"/>
              </a:cxn>
              <a:cxn ang="0">
                <a:pos x="258" y="26"/>
              </a:cxn>
              <a:cxn ang="0">
                <a:pos x="264" y="32"/>
              </a:cxn>
              <a:cxn ang="0">
                <a:pos x="270" y="30"/>
              </a:cxn>
              <a:cxn ang="0">
                <a:pos x="276" y="36"/>
              </a:cxn>
              <a:cxn ang="0">
                <a:pos x="284" y="34"/>
              </a:cxn>
              <a:cxn ang="0">
                <a:pos x="292" y="40"/>
              </a:cxn>
              <a:cxn ang="0">
                <a:pos x="290" y="44"/>
              </a:cxn>
              <a:cxn ang="0">
                <a:pos x="290" y="52"/>
              </a:cxn>
              <a:cxn ang="0">
                <a:pos x="294" y="60"/>
              </a:cxn>
              <a:cxn ang="0">
                <a:pos x="296" y="62"/>
              </a:cxn>
              <a:cxn ang="0">
                <a:pos x="292" y="70"/>
              </a:cxn>
              <a:cxn ang="0">
                <a:pos x="296" y="88"/>
              </a:cxn>
              <a:cxn ang="0">
                <a:pos x="286" y="254"/>
              </a:cxn>
              <a:cxn ang="0">
                <a:pos x="268" y="252"/>
              </a:cxn>
              <a:cxn ang="0">
                <a:pos x="268" y="276"/>
              </a:cxn>
              <a:cxn ang="0">
                <a:pos x="134" y="184"/>
              </a:cxn>
              <a:cxn ang="0">
                <a:pos x="110" y="198"/>
              </a:cxn>
              <a:cxn ang="0">
                <a:pos x="102" y="202"/>
              </a:cxn>
              <a:cxn ang="0">
                <a:pos x="96" y="204"/>
              </a:cxn>
              <a:cxn ang="0">
                <a:pos x="88" y="200"/>
              </a:cxn>
              <a:cxn ang="0">
                <a:pos x="74" y="186"/>
              </a:cxn>
              <a:cxn ang="0">
                <a:pos x="62" y="180"/>
              </a:cxn>
              <a:cxn ang="0">
                <a:pos x="34" y="174"/>
              </a:cxn>
              <a:cxn ang="0">
                <a:pos x="0" y="118"/>
              </a:cxn>
              <a:cxn ang="0">
                <a:pos x="24" y="34"/>
              </a:cxn>
              <a:cxn ang="0">
                <a:pos x="68" y="4"/>
              </a:cxn>
              <a:cxn ang="0">
                <a:pos x="78" y="0"/>
              </a:cxn>
              <a:cxn ang="0">
                <a:pos x="82" y="4"/>
              </a:cxn>
              <a:cxn ang="0">
                <a:pos x="90" y="8"/>
              </a:cxn>
              <a:cxn ang="0">
                <a:pos x="96" y="6"/>
              </a:cxn>
              <a:cxn ang="0">
                <a:pos x="104" y="6"/>
              </a:cxn>
              <a:cxn ang="0">
                <a:pos x="114" y="12"/>
              </a:cxn>
              <a:cxn ang="0">
                <a:pos x="120" y="16"/>
              </a:cxn>
              <a:cxn ang="0">
                <a:pos x="128" y="18"/>
              </a:cxn>
              <a:cxn ang="0">
                <a:pos x="132" y="16"/>
              </a:cxn>
            </a:cxnLst>
            <a:rect l="0" t="0" r="r" b="b"/>
            <a:pathLst>
              <a:path w="297" h="277">
                <a:moveTo>
                  <a:pt x="132" y="16"/>
                </a:moveTo>
                <a:lnTo>
                  <a:pt x="132" y="24"/>
                </a:lnTo>
                <a:lnTo>
                  <a:pt x="138" y="36"/>
                </a:lnTo>
                <a:lnTo>
                  <a:pt x="144" y="40"/>
                </a:lnTo>
                <a:lnTo>
                  <a:pt x="154" y="40"/>
                </a:lnTo>
                <a:lnTo>
                  <a:pt x="174" y="44"/>
                </a:lnTo>
                <a:lnTo>
                  <a:pt x="186" y="56"/>
                </a:lnTo>
                <a:lnTo>
                  <a:pt x="192" y="60"/>
                </a:lnTo>
                <a:lnTo>
                  <a:pt x="202" y="58"/>
                </a:lnTo>
                <a:lnTo>
                  <a:pt x="210" y="50"/>
                </a:lnTo>
                <a:lnTo>
                  <a:pt x="212" y="44"/>
                </a:lnTo>
                <a:lnTo>
                  <a:pt x="206" y="36"/>
                </a:lnTo>
                <a:lnTo>
                  <a:pt x="208" y="28"/>
                </a:lnTo>
                <a:lnTo>
                  <a:pt x="214" y="20"/>
                </a:lnTo>
                <a:lnTo>
                  <a:pt x="226" y="16"/>
                </a:lnTo>
                <a:lnTo>
                  <a:pt x="240" y="16"/>
                </a:lnTo>
                <a:lnTo>
                  <a:pt x="250" y="18"/>
                </a:lnTo>
                <a:lnTo>
                  <a:pt x="260" y="22"/>
                </a:lnTo>
                <a:lnTo>
                  <a:pt x="258" y="26"/>
                </a:lnTo>
                <a:lnTo>
                  <a:pt x="264" y="32"/>
                </a:lnTo>
                <a:lnTo>
                  <a:pt x="270" y="30"/>
                </a:lnTo>
                <a:lnTo>
                  <a:pt x="276" y="36"/>
                </a:lnTo>
                <a:lnTo>
                  <a:pt x="284" y="34"/>
                </a:lnTo>
                <a:lnTo>
                  <a:pt x="292" y="40"/>
                </a:lnTo>
                <a:lnTo>
                  <a:pt x="290" y="44"/>
                </a:lnTo>
                <a:lnTo>
                  <a:pt x="290" y="52"/>
                </a:lnTo>
                <a:lnTo>
                  <a:pt x="294" y="60"/>
                </a:lnTo>
                <a:lnTo>
                  <a:pt x="296" y="62"/>
                </a:lnTo>
                <a:lnTo>
                  <a:pt x="292" y="70"/>
                </a:lnTo>
                <a:lnTo>
                  <a:pt x="296" y="88"/>
                </a:lnTo>
                <a:lnTo>
                  <a:pt x="286" y="254"/>
                </a:lnTo>
                <a:lnTo>
                  <a:pt x="268" y="252"/>
                </a:lnTo>
                <a:lnTo>
                  <a:pt x="268" y="276"/>
                </a:lnTo>
                <a:lnTo>
                  <a:pt x="134" y="184"/>
                </a:lnTo>
                <a:lnTo>
                  <a:pt x="110" y="198"/>
                </a:lnTo>
                <a:lnTo>
                  <a:pt x="102" y="202"/>
                </a:lnTo>
                <a:lnTo>
                  <a:pt x="96" y="204"/>
                </a:lnTo>
                <a:lnTo>
                  <a:pt x="88" y="200"/>
                </a:lnTo>
                <a:lnTo>
                  <a:pt x="74" y="186"/>
                </a:lnTo>
                <a:lnTo>
                  <a:pt x="62" y="180"/>
                </a:lnTo>
                <a:lnTo>
                  <a:pt x="34" y="174"/>
                </a:lnTo>
                <a:lnTo>
                  <a:pt x="0" y="118"/>
                </a:lnTo>
                <a:lnTo>
                  <a:pt x="24" y="34"/>
                </a:lnTo>
                <a:lnTo>
                  <a:pt x="68" y="4"/>
                </a:lnTo>
                <a:lnTo>
                  <a:pt x="78" y="0"/>
                </a:lnTo>
                <a:lnTo>
                  <a:pt x="82" y="4"/>
                </a:lnTo>
                <a:lnTo>
                  <a:pt x="90" y="8"/>
                </a:lnTo>
                <a:lnTo>
                  <a:pt x="96" y="6"/>
                </a:lnTo>
                <a:lnTo>
                  <a:pt x="104" y="6"/>
                </a:lnTo>
                <a:lnTo>
                  <a:pt x="114" y="12"/>
                </a:lnTo>
                <a:lnTo>
                  <a:pt x="120" y="16"/>
                </a:lnTo>
                <a:lnTo>
                  <a:pt x="128" y="18"/>
                </a:lnTo>
                <a:lnTo>
                  <a:pt x="132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2" name="Freeform 280"/>
          <p:cNvSpPr>
            <a:spLocks/>
          </p:cNvSpPr>
          <p:nvPr/>
        </p:nvSpPr>
        <p:spPr bwMode="ltGray">
          <a:xfrm>
            <a:off x="4159600" y="3586176"/>
            <a:ext cx="125500" cy="230187"/>
          </a:xfrm>
          <a:custGeom>
            <a:avLst/>
            <a:gdLst/>
            <a:ahLst/>
            <a:cxnLst>
              <a:cxn ang="0">
                <a:pos x="44" y="12"/>
              </a:cxn>
              <a:cxn ang="0">
                <a:pos x="46" y="6"/>
              </a:cxn>
              <a:cxn ang="0">
                <a:pos x="54" y="2"/>
              </a:cxn>
              <a:cxn ang="0">
                <a:pos x="64" y="0"/>
              </a:cxn>
              <a:cxn ang="0">
                <a:pos x="70" y="4"/>
              </a:cxn>
              <a:cxn ang="0">
                <a:pos x="70" y="8"/>
              </a:cxn>
              <a:cxn ang="0">
                <a:pos x="68" y="18"/>
              </a:cxn>
              <a:cxn ang="0">
                <a:pos x="80" y="12"/>
              </a:cxn>
              <a:cxn ang="0">
                <a:pos x="80" y="18"/>
              </a:cxn>
              <a:cxn ang="0">
                <a:pos x="74" y="26"/>
              </a:cxn>
              <a:cxn ang="0">
                <a:pos x="72" y="34"/>
              </a:cxn>
              <a:cxn ang="0">
                <a:pos x="76" y="38"/>
              </a:cxn>
              <a:cxn ang="0">
                <a:pos x="78" y="46"/>
              </a:cxn>
              <a:cxn ang="0">
                <a:pos x="66" y="56"/>
              </a:cxn>
              <a:cxn ang="0">
                <a:pos x="58" y="60"/>
              </a:cxn>
              <a:cxn ang="0">
                <a:pos x="56" y="64"/>
              </a:cxn>
              <a:cxn ang="0">
                <a:pos x="60" y="70"/>
              </a:cxn>
              <a:cxn ang="0">
                <a:pos x="76" y="78"/>
              </a:cxn>
              <a:cxn ang="0">
                <a:pos x="82" y="80"/>
              </a:cxn>
              <a:cxn ang="0">
                <a:pos x="74" y="96"/>
              </a:cxn>
              <a:cxn ang="0">
                <a:pos x="70" y="94"/>
              </a:cxn>
              <a:cxn ang="0">
                <a:pos x="60" y="102"/>
              </a:cxn>
              <a:cxn ang="0">
                <a:pos x="48" y="116"/>
              </a:cxn>
              <a:cxn ang="0">
                <a:pos x="38" y="126"/>
              </a:cxn>
              <a:cxn ang="0">
                <a:pos x="26" y="124"/>
              </a:cxn>
              <a:cxn ang="0">
                <a:pos x="0" y="58"/>
              </a:cxn>
              <a:cxn ang="0">
                <a:pos x="36" y="12"/>
              </a:cxn>
              <a:cxn ang="0">
                <a:pos x="44" y="12"/>
              </a:cxn>
            </a:cxnLst>
            <a:rect l="0" t="0" r="r" b="b"/>
            <a:pathLst>
              <a:path w="83" h="127">
                <a:moveTo>
                  <a:pt x="44" y="12"/>
                </a:moveTo>
                <a:lnTo>
                  <a:pt x="46" y="6"/>
                </a:lnTo>
                <a:lnTo>
                  <a:pt x="54" y="2"/>
                </a:lnTo>
                <a:lnTo>
                  <a:pt x="64" y="0"/>
                </a:lnTo>
                <a:lnTo>
                  <a:pt x="70" y="4"/>
                </a:lnTo>
                <a:lnTo>
                  <a:pt x="70" y="8"/>
                </a:lnTo>
                <a:lnTo>
                  <a:pt x="68" y="18"/>
                </a:lnTo>
                <a:lnTo>
                  <a:pt x="80" y="12"/>
                </a:lnTo>
                <a:lnTo>
                  <a:pt x="80" y="18"/>
                </a:lnTo>
                <a:lnTo>
                  <a:pt x="74" y="26"/>
                </a:lnTo>
                <a:lnTo>
                  <a:pt x="72" y="34"/>
                </a:lnTo>
                <a:lnTo>
                  <a:pt x="76" y="38"/>
                </a:lnTo>
                <a:lnTo>
                  <a:pt x="78" y="46"/>
                </a:lnTo>
                <a:lnTo>
                  <a:pt x="66" y="56"/>
                </a:lnTo>
                <a:lnTo>
                  <a:pt x="58" y="60"/>
                </a:lnTo>
                <a:lnTo>
                  <a:pt x="56" y="64"/>
                </a:lnTo>
                <a:lnTo>
                  <a:pt x="60" y="70"/>
                </a:lnTo>
                <a:lnTo>
                  <a:pt x="76" y="78"/>
                </a:lnTo>
                <a:lnTo>
                  <a:pt x="82" y="80"/>
                </a:lnTo>
                <a:lnTo>
                  <a:pt x="74" y="96"/>
                </a:lnTo>
                <a:lnTo>
                  <a:pt x="70" y="94"/>
                </a:lnTo>
                <a:lnTo>
                  <a:pt x="60" y="102"/>
                </a:lnTo>
                <a:lnTo>
                  <a:pt x="48" y="116"/>
                </a:lnTo>
                <a:lnTo>
                  <a:pt x="38" y="126"/>
                </a:lnTo>
                <a:lnTo>
                  <a:pt x="26" y="124"/>
                </a:lnTo>
                <a:lnTo>
                  <a:pt x="0" y="58"/>
                </a:lnTo>
                <a:lnTo>
                  <a:pt x="36" y="12"/>
                </a:lnTo>
                <a:lnTo>
                  <a:pt x="44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3" name="Freeform 281"/>
          <p:cNvSpPr>
            <a:spLocks/>
          </p:cNvSpPr>
          <p:nvPr/>
        </p:nvSpPr>
        <p:spPr bwMode="ltGray">
          <a:xfrm>
            <a:off x="3724220" y="3595701"/>
            <a:ext cx="498905" cy="581023"/>
          </a:xfrm>
          <a:custGeom>
            <a:avLst/>
            <a:gdLst/>
            <a:ahLst/>
            <a:cxnLst>
              <a:cxn ang="0">
                <a:pos x="246" y="2"/>
              </a:cxn>
              <a:cxn ang="0">
                <a:pos x="258" y="4"/>
              </a:cxn>
              <a:cxn ang="0">
                <a:pos x="271" y="4"/>
              </a:cxn>
              <a:cxn ang="0">
                <a:pos x="289" y="2"/>
              </a:cxn>
              <a:cxn ang="0">
                <a:pos x="302" y="4"/>
              </a:cxn>
              <a:cxn ang="0">
                <a:pos x="310" y="8"/>
              </a:cxn>
              <a:cxn ang="0">
                <a:pos x="306" y="20"/>
              </a:cxn>
              <a:cxn ang="0">
                <a:pos x="306" y="27"/>
              </a:cxn>
              <a:cxn ang="0">
                <a:pos x="306" y="33"/>
              </a:cxn>
              <a:cxn ang="0">
                <a:pos x="293" y="53"/>
              </a:cxn>
              <a:cxn ang="0">
                <a:pos x="285" y="51"/>
              </a:cxn>
              <a:cxn ang="0">
                <a:pos x="285" y="64"/>
              </a:cxn>
              <a:cxn ang="0">
                <a:pos x="291" y="72"/>
              </a:cxn>
              <a:cxn ang="0">
                <a:pos x="297" y="74"/>
              </a:cxn>
              <a:cxn ang="0">
                <a:pos x="297" y="80"/>
              </a:cxn>
              <a:cxn ang="0">
                <a:pos x="306" y="96"/>
              </a:cxn>
              <a:cxn ang="0">
                <a:pos x="304" y="119"/>
              </a:cxn>
              <a:cxn ang="0">
                <a:pos x="301" y="127"/>
              </a:cxn>
              <a:cxn ang="0">
                <a:pos x="304" y="133"/>
              </a:cxn>
              <a:cxn ang="0">
                <a:pos x="306" y="150"/>
              </a:cxn>
              <a:cxn ang="0">
                <a:pos x="308" y="164"/>
              </a:cxn>
              <a:cxn ang="0">
                <a:pos x="310" y="168"/>
              </a:cxn>
              <a:cxn ang="0">
                <a:pos x="312" y="174"/>
              </a:cxn>
              <a:cxn ang="0">
                <a:pos x="304" y="183"/>
              </a:cxn>
              <a:cxn ang="0">
                <a:pos x="306" y="195"/>
              </a:cxn>
              <a:cxn ang="0">
                <a:pos x="299" y="207"/>
              </a:cxn>
              <a:cxn ang="0">
                <a:pos x="304" y="219"/>
              </a:cxn>
              <a:cxn ang="0">
                <a:pos x="306" y="230"/>
              </a:cxn>
              <a:cxn ang="0">
                <a:pos x="310" y="232"/>
              </a:cxn>
              <a:cxn ang="0">
                <a:pos x="322" y="244"/>
              </a:cxn>
              <a:cxn ang="0">
                <a:pos x="222" y="308"/>
              </a:cxn>
              <a:cxn ang="0">
                <a:pos x="183" y="320"/>
              </a:cxn>
              <a:cxn ang="0">
                <a:pos x="180" y="316"/>
              </a:cxn>
              <a:cxn ang="0">
                <a:pos x="180" y="310"/>
              </a:cxn>
              <a:cxn ang="0">
                <a:pos x="174" y="295"/>
              </a:cxn>
              <a:cxn ang="0">
                <a:pos x="170" y="289"/>
              </a:cxn>
              <a:cxn ang="0">
                <a:pos x="166" y="289"/>
              </a:cxn>
              <a:cxn ang="0">
                <a:pos x="162" y="291"/>
              </a:cxn>
              <a:cxn ang="0">
                <a:pos x="156" y="283"/>
              </a:cxn>
              <a:cxn ang="0">
                <a:pos x="150" y="281"/>
              </a:cxn>
              <a:cxn ang="0">
                <a:pos x="144" y="271"/>
              </a:cxn>
              <a:cxn ang="0">
                <a:pos x="0" y="148"/>
              </a:cxn>
              <a:cxn ang="0">
                <a:pos x="8" y="115"/>
              </a:cxn>
              <a:cxn ang="0">
                <a:pos x="113" y="68"/>
              </a:cxn>
              <a:cxn ang="0">
                <a:pos x="146" y="21"/>
              </a:cxn>
              <a:cxn ang="0">
                <a:pos x="154" y="21"/>
              </a:cxn>
              <a:cxn ang="0">
                <a:pos x="166" y="12"/>
              </a:cxn>
              <a:cxn ang="0">
                <a:pos x="181" y="10"/>
              </a:cxn>
              <a:cxn ang="0">
                <a:pos x="199" y="6"/>
              </a:cxn>
              <a:cxn ang="0">
                <a:pos x="215" y="4"/>
              </a:cxn>
              <a:cxn ang="0">
                <a:pos x="219" y="4"/>
              </a:cxn>
              <a:cxn ang="0">
                <a:pos x="230" y="0"/>
              </a:cxn>
              <a:cxn ang="0">
                <a:pos x="238" y="2"/>
              </a:cxn>
              <a:cxn ang="0">
                <a:pos x="246" y="2"/>
              </a:cxn>
            </a:cxnLst>
            <a:rect l="0" t="0" r="r" b="b"/>
            <a:pathLst>
              <a:path w="323" h="321">
                <a:moveTo>
                  <a:pt x="246" y="2"/>
                </a:moveTo>
                <a:lnTo>
                  <a:pt x="258" y="4"/>
                </a:lnTo>
                <a:lnTo>
                  <a:pt x="271" y="4"/>
                </a:lnTo>
                <a:lnTo>
                  <a:pt x="289" y="2"/>
                </a:lnTo>
                <a:lnTo>
                  <a:pt x="302" y="4"/>
                </a:lnTo>
                <a:lnTo>
                  <a:pt x="310" y="8"/>
                </a:lnTo>
                <a:lnTo>
                  <a:pt x="306" y="20"/>
                </a:lnTo>
                <a:lnTo>
                  <a:pt x="306" y="27"/>
                </a:lnTo>
                <a:lnTo>
                  <a:pt x="306" y="33"/>
                </a:lnTo>
                <a:lnTo>
                  <a:pt x="293" y="53"/>
                </a:lnTo>
                <a:lnTo>
                  <a:pt x="285" y="51"/>
                </a:lnTo>
                <a:lnTo>
                  <a:pt x="285" y="64"/>
                </a:lnTo>
                <a:lnTo>
                  <a:pt x="291" y="72"/>
                </a:lnTo>
                <a:lnTo>
                  <a:pt x="297" y="74"/>
                </a:lnTo>
                <a:lnTo>
                  <a:pt x="297" y="80"/>
                </a:lnTo>
                <a:lnTo>
                  <a:pt x="306" y="96"/>
                </a:lnTo>
                <a:lnTo>
                  <a:pt x="304" y="119"/>
                </a:lnTo>
                <a:lnTo>
                  <a:pt x="301" y="127"/>
                </a:lnTo>
                <a:lnTo>
                  <a:pt x="304" y="133"/>
                </a:lnTo>
                <a:lnTo>
                  <a:pt x="306" y="150"/>
                </a:lnTo>
                <a:lnTo>
                  <a:pt x="308" y="164"/>
                </a:lnTo>
                <a:lnTo>
                  <a:pt x="310" y="168"/>
                </a:lnTo>
                <a:lnTo>
                  <a:pt x="312" y="174"/>
                </a:lnTo>
                <a:lnTo>
                  <a:pt x="304" y="183"/>
                </a:lnTo>
                <a:lnTo>
                  <a:pt x="306" y="195"/>
                </a:lnTo>
                <a:lnTo>
                  <a:pt x="299" y="207"/>
                </a:lnTo>
                <a:lnTo>
                  <a:pt x="304" y="219"/>
                </a:lnTo>
                <a:lnTo>
                  <a:pt x="306" y="230"/>
                </a:lnTo>
                <a:lnTo>
                  <a:pt x="310" y="232"/>
                </a:lnTo>
                <a:lnTo>
                  <a:pt x="322" y="244"/>
                </a:lnTo>
                <a:lnTo>
                  <a:pt x="222" y="308"/>
                </a:lnTo>
                <a:lnTo>
                  <a:pt x="183" y="320"/>
                </a:lnTo>
                <a:lnTo>
                  <a:pt x="180" y="316"/>
                </a:lnTo>
                <a:lnTo>
                  <a:pt x="180" y="310"/>
                </a:lnTo>
                <a:lnTo>
                  <a:pt x="174" y="295"/>
                </a:lnTo>
                <a:lnTo>
                  <a:pt x="170" y="289"/>
                </a:lnTo>
                <a:lnTo>
                  <a:pt x="166" y="289"/>
                </a:lnTo>
                <a:lnTo>
                  <a:pt x="162" y="291"/>
                </a:lnTo>
                <a:lnTo>
                  <a:pt x="156" y="283"/>
                </a:lnTo>
                <a:lnTo>
                  <a:pt x="150" y="281"/>
                </a:lnTo>
                <a:lnTo>
                  <a:pt x="144" y="271"/>
                </a:lnTo>
                <a:lnTo>
                  <a:pt x="0" y="148"/>
                </a:lnTo>
                <a:lnTo>
                  <a:pt x="8" y="115"/>
                </a:lnTo>
                <a:lnTo>
                  <a:pt x="113" y="68"/>
                </a:lnTo>
                <a:lnTo>
                  <a:pt x="146" y="21"/>
                </a:lnTo>
                <a:lnTo>
                  <a:pt x="154" y="21"/>
                </a:lnTo>
                <a:lnTo>
                  <a:pt x="166" y="12"/>
                </a:lnTo>
                <a:lnTo>
                  <a:pt x="181" y="10"/>
                </a:lnTo>
                <a:lnTo>
                  <a:pt x="199" y="6"/>
                </a:lnTo>
                <a:lnTo>
                  <a:pt x="215" y="4"/>
                </a:lnTo>
                <a:lnTo>
                  <a:pt x="219" y="4"/>
                </a:lnTo>
                <a:lnTo>
                  <a:pt x="230" y="0"/>
                </a:lnTo>
                <a:lnTo>
                  <a:pt x="238" y="2"/>
                </a:lnTo>
                <a:lnTo>
                  <a:pt x="246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4" name="Freeform 282"/>
          <p:cNvSpPr>
            <a:spLocks/>
          </p:cNvSpPr>
          <p:nvPr/>
        </p:nvSpPr>
        <p:spPr bwMode="ltGray">
          <a:xfrm>
            <a:off x="3722671" y="3594114"/>
            <a:ext cx="511300" cy="595309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64" y="4"/>
              </a:cxn>
              <a:cxn ang="0">
                <a:pos x="278" y="4"/>
              </a:cxn>
              <a:cxn ang="0">
                <a:pos x="296" y="2"/>
              </a:cxn>
              <a:cxn ang="0">
                <a:pos x="310" y="4"/>
              </a:cxn>
              <a:cxn ang="0">
                <a:pos x="318" y="8"/>
              </a:cxn>
              <a:cxn ang="0">
                <a:pos x="314" y="20"/>
              </a:cxn>
              <a:cxn ang="0">
                <a:pos x="314" y="28"/>
              </a:cxn>
              <a:cxn ang="0">
                <a:pos x="314" y="34"/>
              </a:cxn>
              <a:cxn ang="0">
                <a:pos x="300" y="54"/>
              </a:cxn>
              <a:cxn ang="0">
                <a:pos x="292" y="52"/>
              </a:cxn>
              <a:cxn ang="0">
                <a:pos x="292" y="66"/>
              </a:cxn>
              <a:cxn ang="0">
                <a:pos x="298" y="74"/>
              </a:cxn>
              <a:cxn ang="0">
                <a:pos x="304" y="76"/>
              </a:cxn>
              <a:cxn ang="0">
                <a:pos x="304" y="82"/>
              </a:cxn>
              <a:cxn ang="0">
                <a:pos x="314" y="98"/>
              </a:cxn>
              <a:cxn ang="0">
                <a:pos x="312" y="122"/>
              </a:cxn>
              <a:cxn ang="0">
                <a:pos x="308" y="130"/>
              </a:cxn>
              <a:cxn ang="0">
                <a:pos x="312" y="136"/>
              </a:cxn>
              <a:cxn ang="0">
                <a:pos x="314" y="154"/>
              </a:cxn>
              <a:cxn ang="0">
                <a:pos x="316" y="168"/>
              </a:cxn>
              <a:cxn ang="0">
                <a:pos x="318" y="172"/>
              </a:cxn>
              <a:cxn ang="0">
                <a:pos x="320" y="178"/>
              </a:cxn>
              <a:cxn ang="0">
                <a:pos x="312" y="188"/>
              </a:cxn>
              <a:cxn ang="0">
                <a:pos x="314" y="200"/>
              </a:cxn>
              <a:cxn ang="0">
                <a:pos x="306" y="212"/>
              </a:cxn>
              <a:cxn ang="0">
                <a:pos x="312" y="224"/>
              </a:cxn>
              <a:cxn ang="0">
                <a:pos x="314" y="236"/>
              </a:cxn>
              <a:cxn ang="0">
                <a:pos x="318" y="238"/>
              </a:cxn>
              <a:cxn ang="0">
                <a:pos x="330" y="250"/>
              </a:cxn>
              <a:cxn ang="0">
                <a:pos x="228" y="316"/>
              </a:cxn>
              <a:cxn ang="0">
                <a:pos x="188" y="328"/>
              </a:cxn>
              <a:cxn ang="0">
                <a:pos x="184" y="324"/>
              </a:cxn>
              <a:cxn ang="0">
                <a:pos x="184" y="318"/>
              </a:cxn>
              <a:cxn ang="0">
                <a:pos x="178" y="302"/>
              </a:cxn>
              <a:cxn ang="0">
                <a:pos x="174" y="296"/>
              </a:cxn>
              <a:cxn ang="0">
                <a:pos x="170" y="296"/>
              </a:cxn>
              <a:cxn ang="0">
                <a:pos x="166" y="298"/>
              </a:cxn>
              <a:cxn ang="0">
                <a:pos x="160" y="290"/>
              </a:cxn>
              <a:cxn ang="0">
                <a:pos x="154" y="288"/>
              </a:cxn>
              <a:cxn ang="0">
                <a:pos x="148" y="278"/>
              </a:cxn>
              <a:cxn ang="0">
                <a:pos x="0" y="152"/>
              </a:cxn>
              <a:cxn ang="0">
                <a:pos x="8" y="118"/>
              </a:cxn>
              <a:cxn ang="0">
                <a:pos x="116" y="70"/>
              </a:cxn>
              <a:cxn ang="0">
                <a:pos x="150" y="22"/>
              </a:cxn>
              <a:cxn ang="0">
                <a:pos x="158" y="22"/>
              </a:cxn>
              <a:cxn ang="0">
                <a:pos x="170" y="12"/>
              </a:cxn>
              <a:cxn ang="0">
                <a:pos x="186" y="10"/>
              </a:cxn>
              <a:cxn ang="0">
                <a:pos x="204" y="6"/>
              </a:cxn>
              <a:cxn ang="0">
                <a:pos x="220" y="4"/>
              </a:cxn>
              <a:cxn ang="0">
                <a:pos x="224" y="4"/>
              </a:cxn>
              <a:cxn ang="0">
                <a:pos x="236" y="0"/>
              </a:cxn>
              <a:cxn ang="0">
                <a:pos x="244" y="2"/>
              </a:cxn>
              <a:cxn ang="0">
                <a:pos x="252" y="2"/>
              </a:cxn>
            </a:cxnLst>
            <a:rect l="0" t="0" r="r" b="b"/>
            <a:pathLst>
              <a:path w="331" h="329">
                <a:moveTo>
                  <a:pt x="252" y="2"/>
                </a:moveTo>
                <a:lnTo>
                  <a:pt x="264" y="4"/>
                </a:lnTo>
                <a:lnTo>
                  <a:pt x="278" y="4"/>
                </a:lnTo>
                <a:lnTo>
                  <a:pt x="296" y="2"/>
                </a:lnTo>
                <a:lnTo>
                  <a:pt x="310" y="4"/>
                </a:lnTo>
                <a:lnTo>
                  <a:pt x="318" y="8"/>
                </a:lnTo>
                <a:lnTo>
                  <a:pt x="314" y="20"/>
                </a:lnTo>
                <a:lnTo>
                  <a:pt x="314" y="28"/>
                </a:lnTo>
                <a:lnTo>
                  <a:pt x="314" y="34"/>
                </a:lnTo>
                <a:lnTo>
                  <a:pt x="300" y="54"/>
                </a:lnTo>
                <a:lnTo>
                  <a:pt x="292" y="52"/>
                </a:lnTo>
                <a:lnTo>
                  <a:pt x="292" y="66"/>
                </a:lnTo>
                <a:lnTo>
                  <a:pt x="298" y="74"/>
                </a:lnTo>
                <a:lnTo>
                  <a:pt x="304" y="76"/>
                </a:lnTo>
                <a:lnTo>
                  <a:pt x="304" y="82"/>
                </a:lnTo>
                <a:lnTo>
                  <a:pt x="314" y="98"/>
                </a:lnTo>
                <a:lnTo>
                  <a:pt x="312" y="122"/>
                </a:lnTo>
                <a:lnTo>
                  <a:pt x="308" y="130"/>
                </a:lnTo>
                <a:lnTo>
                  <a:pt x="312" y="136"/>
                </a:lnTo>
                <a:lnTo>
                  <a:pt x="314" y="154"/>
                </a:lnTo>
                <a:lnTo>
                  <a:pt x="316" y="168"/>
                </a:lnTo>
                <a:lnTo>
                  <a:pt x="318" y="172"/>
                </a:lnTo>
                <a:lnTo>
                  <a:pt x="320" y="178"/>
                </a:lnTo>
                <a:lnTo>
                  <a:pt x="312" y="188"/>
                </a:lnTo>
                <a:lnTo>
                  <a:pt x="314" y="200"/>
                </a:lnTo>
                <a:lnTo>
                  <a:pt x="306" y="212"/>
                </a:lnTo>
                <a:lnTo>
                  <a:pt x="312" y="224"/>
                </a:lnTo>
                <a:lnTo>
                  <a:pt x="314" y="236"/>
                </a:lnTo>
                <a:lnTo>
                  <a:pt x="318" y="238"/>
                </a:lnTo>
                <a:lnTo>
                  <a:pt x="330" y="250"/>
                </a:lnTo>
                <a:lnTo>
                  <a:pt x="228" y="316"/>
                </a:lnTo>
                <a:lnTo>
                  <a:pt x="188" y="328"/>
                </a:lnTo>
                <a:lnTo>
                  <a:pt x="184" y="324"/>
                </a:lnTo>
                <a:lnTo>
                  <a:pt x="184" y="318"/>
                </a:lnTo>
                <a:lnTo>
                  <a:pt x="178" y="302"/>
                </a:lnTo>
                <a:lnTo>
                  <a:pt x="174" y="296"/>
                </a:lnTo>
                <a:lnTo>
                  <a:pt x="170" y="296"/>
                </a:lnTo>
                <a:lnTo>
                  <a:pt x="166" y="298"/>
                </a:lnTo>
                <a:lnTo>
                  <a:pt x="160" y="290"/>
                </a:lnTo>
                <a:lnTo>
                  <a:pt x="154" y="288"/>
                </a:lnTo>
                <a:lnTo>
                  <a:pt x="148" y="278"/>
                </a:lnTo>
                <a:lnTo>
                  <a:pt x="0" y="152"/>
                </a:lnTo>
                <a:lnTo>
                  <a:pt x="8" y="118"/>
                </a:lnTo>
                <a:lnTo>
                  <a:pt x="116" y="70"/>
                </a:lnTo>
                <a:lnTo>
                  <a:pt x="150" y="22"/>
                </a:lnTo>
                <a:lnTo>
                  <a:pt x="158" y="22"/>
                </a:lnTo>
                <a:lnTo>
                  <a:pt x="170" y="12"/>
                </a:lnTo>
                <a:lnTo>
                  <a:pt x="186" y="10"/>
                </a:lnTo>
                <a:lnTo>
                  <a:pt x="204" y="6"/>
                </a:lnTo>
                <a:lnTo>
                  <a:pt x="220" y="4"/>
                </a:lnTo>
                <a:lnTo>
                  <a:pt x="224" y="4"/>
                </a:lnTo>
                <a:lnTo>
                  <a:pt x="236" y="0"/>
                </a:lnTo>
                <a:lnTo>
                  <a:pt x="244" y="2"/>
                </a:lnTo>
                <a:lnTo>
                  <a:pt x="25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5" name="Freeform 283"/>
          <p:cNvSpPr>
            <a:spLocks/>
          </p:cNvSpPr>
          <p:nvPr/>
        </p:nvSpPr>
        <p:spPr bwMode="ltGray">
          <a:xfrm>
            <a:off x="3632806" y="3598876"/>
            <a:ext cx="317625" cy="241299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56" y="9"/>
              </a:cxn>
              <a:cxn ang="0">
                <a:pos x="164" y="13"/>
              </a:cxn>
              <a:cxn ang="0">
                <a:pos x="171" y="13"/>
              </a:cxn>
              <a:cxn ang="0">
                <a:pos x="177" y="13"/>
              </a:cxn>
              <a:cxn ang="0">
                <a:pos x="185" y="11"/>
              </a:cxn>
              <a:cxn ang="0">
                <a:pos x="194" y="9"/>
              </a:cxn>
              <a:cxn ang="0">
                <a:pos x="191" y="17"/>
              </a:cxn>
              <a:cxn ang="0">
                <a:pos x="196" y="21"/>
              </a:cxn>
              <a:cxn ang="0">
                <a:pos x="202" y="19"/>
              </a:cxn>
              <a:cxn ang="0">
                <a:pos x="206" y="26"/>
              </a:cxn>
              <a:cxn ang="0">
                <a:pos x="204" y="34"/>
              </a:cxn>
              <a:cxn ang="0">
                <a:pos x="206" y="40"/>
              </a:cxn>
              <a:cxn ang="0">
                <a:pos x="204" y="55"/>
              </a:cxn>
              <a:cxn ang="0">
                <a:pos x="204" y="64"/>
              </a:cxn>
              <a:cxn ang="0">
                <a:pos x="206" y="68"/>
              </a:cxn>
              <a:cxn ang="0">
                <a:pos x="202" y="72"/>
              </a:cxn>
              <a:cxn ang="0">
                <a:pos x="191" y="74"/>
              </a:cxn>
              <a:cxn ang="0">
                <a:pos x="181" y="74"/>
              </a:cxn>
              <a:cxn ang="0">
                <a:pos x="177" y="77"/>
              </a:cxn>
              <a:cxn ang="0">
                <a:pos x="177" y="85"/>
              </a:cxn>
              <a:cxn ang="0">
                <a:pos x="131" y="104"/>
              </a:cxn>
              <a:cxn ang="0">
                <a:pos x="123" y="106"/>
              </a:cxn>
              <a:cxn ang="0">
                <a:pos x="114" y="104"/>
              </a:cxn>
              <a:cxn ang="0">
                <a:pos x="104" y="107"/>
              </a:cxn>
              <a:cxn ang="0">
                <a:pos x="89" y="109"/>
              </a:cxn>
              <a:cxn ang="0">
                <a:pos x="67" y="119"/>
              </a:cxn>
              <a:cxn ang="0">
                <a:pos x="67" y="132"/>
              </a:cxn>
              <a:cxn ang="0">
                <a:pos x="0" y="121"/>
              </a:cxn>
              <a:cxn ang="0">
                <a:pos x="15" y="121"/>
              </a:cxn>
              <a:cxn ang="0">
                <a:pos x="27" y="115"/>
              </a:cxn>
              <a:cxn ang="0">
                <a:pos x="46" y="106"/>
              </a:cxn>
              <a:cxn ang="0">
                <a:pos x="65" y="85"/>
              </a:cxn>
              <a:cxn ang="0">
                <a:pos x="62" y="81"/>
              </a:cxn>
              <a:cxn ang="0">
                <a:pos x="65" y="72"/>
              </a:cxn>
              <a:cxn ang="0">
                <a:pos x="69" y="64"/>
              </a:cxn>
              <a:cxn ang="0">
                <a:pos x="79" y="58"/>
              </a:cxn>
              <a:cxn ang="0">
                <a:pos x="81" y="53"/>
              </a:cxn>
              <a:cxn ang="0">
                <a:pos x="85" y="47"/>
              </a:cxn>
              <a:cxn ang="0">
                <a:pos x="92" y="43"/>
              </a:cxn>
              <a:cxn ang="0">
                <a:pos x="102" y="36"/>
              </a:cxn>
              <a:cxn ang="0">
                <a:pos x="110" y="36"/>
              </a:cxn>
              <a:cxn ang="0">
                <a:pos x="119" y="32"/>
              </a:cxn>
              <a:cxn ang="0">
                <a:pos x="129" y="25"/>
              </a:cxn>
              <a:cxn ang="0">
                <a:pos x="142" y="11"/>
              </a:cxn>
              <a:cxn ang="0">
                <a:pos x="154" y="0"/>
              </a:cxn>
            </a:cxnLst>
            <a:rect l="0" t="0" r="r" b="b"/>
            <a:pathLst>
              <a:path w="207" h="133">
                <a:moveTo>
                  <a:pt x="154" y="0"/>
                </a:moveTo>
                <a:lnTo>
                  <a:pt x="156" y="9"/>
                </a:lnTo>
                <a:lnTo>
                  <a:pt x="164" y="13"/>
                </a:lnTo>
                <a:lnTo>
                  <a:pt x="171" y="13"/>
                </a:lnTo>
                <a:lnTo>
                  <a:pt x="177" y="13"/>
                </a:lnTo>
                <a:lnTo>
                  <a:pt x="185" y="11"/>
                </a:lnTo>
                <a:lnTo>
                  <a:pt x="194" y="9"/>
                </a:lnTo>
                <a:lnTo>
                  <a:pt x="191" y="17"/>
                </a:lnTo>
                <a:lnTo>
                  <a:pt x="196" y="21"/>
                </a:lnTo>
                <a:lnTo>
                  <a:pt x="202" y="19"/>
                </a:lnTo>
                <a:lnTo>
                  <a:pt x="206" y="26"/>
                </a:lnTo>
                <a:lnTo>
                  <a:pt x="204" y="34"/>
                </a:lnTo>
                <a:lnTo>
                  <a:pt x="206" y="40"/>
                </a:lnTo>
                <a:lnTo>
                  <a:pt x="204" y="55"/>
                </a:lnTo>
                <a:lnTo>
                  <a:pt x="204" y="64"/>
                </a:lnTo>
                <a:lnTo>
                  <a:pt x="206" y="68"/>
                </a:lnTo>
                <a:lnTo>
                  <a:pt x="202" y="72"/>
                </a:lnTo>
                <a:lnTo>
                  <a:pt x="191" y="74"/>
                </a:lnTo>
                <a:lnTo>
                  <a:pt x="181" y="74"/>
                </a:lnTo>
                <a:lnTo>
                  <a:pt x="177" y="77"/>
                </a:lnTo>
                <a:lnTo>
                  <a:pt x="177" y="85"/>
                </a:lnTo>
                <a:lnTo>
                  <a:pt x="131" y="104"/>
                </a:lnTo>
                <a:lnTo>
                  <a:pt x="123" y="106"/>
                </a:lnTo>
                <a:lnTo>
                  <a:pt x="114" y="104"/>
                </a:lnTo>
                <a:lnTo>
                  <a:pt x="104" y="107"/>
                </a:lnTo>
                <a:lnTo>
                  <a:pt x="89" y="109"/>
                </a:lnTo>
                <a:lnTo>
                  <a:pt x="67" y="119"/>
                </a:lnTo>
                <a:lnTo>
                  <a:pt x="67" y="132"/>
                </a:lnTo>
                <a:lnTo>
                  <a:pt x="0" y="121"/>
                </a:lnTo>
                <a:lnTo>
                  <a:pt x="15" y="121"/>
                </a:lnTo>
                <a:lnTo>
                  <a:pt x="27" y="115"/>
                </a:lnTo>
                <a:lnTo>
                  <a:pt x="46" y="106"/>
                </a:lnTo>
                <a:lnTo>
                  <a:pt x="65" y="85"/>
                </a:lnTo>
                <a:lnTo>
                  <a:pt x="62" y="81"/>
                </a:lnTo>
                <a:lnTo>
                  <a:pt x="65" y="72"/>
                </a:lnTo>
                <a:lnTo>
                  <a:pt x="69" y="64"/>
                </a:lnTo>
                <a:lnTo>
                  <a:pt x="79" y="58"/>
                </a:lnTo>
                <a:lnTo>
                  <a:pt x="81" y="53"/>
                </a:lnTo>
                <a:lnTo>
                  <a:pt x="85" y="47"/>
                </a:lnTo>
                <a:lnTo>
                  <a:pt x="92" y="43"/>
                </a:lnTo>
                <a:lnTo>
                  <a:pt x="102" y="36"/>
                </a:lnTo>
                <a:lnTo>
                  <a:pt x="110" y="36"/>
                </a:lnTo>
                <a:lnTo>
                  <a:pt x="119" y="32"/>
                </a:lnTo>
                <a:lnTo>
                  <a:pt x="129" y="25"/>
                </a:lnTo>
                <a:lnTo>
                  <a:pt x="142" y="11"/>
                </a:lnTo>
                <a:lnTo>
                  <a:pt x="15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6" name="Freeform 284"/>
          <p:cNvSpPr>
            <a:spLocks/>
          </p:cNvSpPr>
          <p:nvPr/>
        </p:nvSpPr>
        <p:spPr bwMode="ltGray">
          <a:xfrm>
            <a:off x="3631256" y="3597289"/>
            <a:ext cx="330021" cy="255586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62" y="10"/>
              </a:cxn>
              <a:cxn ang="0">
                <a:pos x="170" y="14"/>
              </a:cxn>
              <a:cxn ang="0">
                <a:pos x="178" y="14"/>
              </a:cxn>
              <a:cxn ang="0">
                <a:pos x="184" y="14"/>
              </a:cxn>
              <a:cxn ang="0">
                <a:pos x="192" y="12"/>
              </a:cxn>
              <a:cxn ang="0">
                <a:pos x="202" y="10"/>
              </a:cxn>
              <a:cxn ang="0">
                <a:pos x="198" y="18"/>
              </a:cxn>
              <a:cxn ang="0">
                <a:pos x="204" y="22"/>
              </a:cxn>
              <a:cxn ang="0">
                <a:pos x="210" y="20"/>
              </a:cxn>
              <a:cxn ang="0">
                <a:pos x="214" y="28"/>
              </a:cxn>
              <a:cxn ang="0">
                <a:pos x="212" y="36"/>
              </a:cxn>
              <a:cxn ang="0">
                <a:pos x="214" y="42"/>
              </a:cxn>
              <a:cxn ang="0">
                <a:pos x="212" y="58"/>
              </a:cxn>
              <a:cxn ang="0">
                <a:pos x="212" y="68"/>
              </a:cxn>
              <a:cxn ang="0">
                <a:pos x="214" y="72"/>
              </a:cxn>
              <a:cxn ang="0">
                <a:pos x="210" y="76"/>
              </a:cxn>
              <a:cxn ang="0">
                <a:pos x="198" y="78"/>
              </a:cxn>
              <a:cxn ang="0">
                <a:pos x="188" y="78"/>
              </a:cxn>
              <a:cxn ang="0">
                <a:pos x="184" y="82"/>
              </a:cxn>
              <a:cxn ang="0">
                <a:pos x="184" y="90"/>
              </a:cxn>
              <a:cxn ang="0">
                <a:pos x="136" y="110"/>
              </a:cxn>
              <a:cxn ang="0">
                <a:pos x="128" y="112"/>
              </a:cxn>
              <a:cxn ang="0">
                <a:pos x="118" y="110"/>
              </a:cxn>
              <a:cxn ang="0">
                <a:pos x="108" y="114"/>
              </a:cxn>
              <a:cxn ang="0">
                <a:pos x="92" y="116"/>
              </a:cxn>
              <a:cxn ang="0">
                <a:pos x="70" y="126"/>
              </a:cxn>
              <a:cxn ang="0">
                <a:pos x="70" y="140"/>
              </a:cxn>
              <a:cxn ang="0">
                <a:pos x="0" y="128"/>
              </a:cxn>
              <a:cxn ang="0">
                <a:pos x="16" y="128"/>
              </a:cxn>
              <a:cxn ang="0">
                <a:pos x="28" y="122"/>
              </a:cxn>
              <a:cxn ang="0">
                <a:pos x="48" y="112"/>
              </a:cxn>
              <a:cxn ang="0">
                <a:pos x="68" y="90"/>
              </a:cxn>
              <a:cxn ang="0">
                <a:pos x="64" y="86"/>
              </a:cxn>
              <a:cxn ang="0">
                <a:pos x="68" y="76"/>
              </a:cxn>
              <a:cxn ang="0">
                <a:pos x="72" y="68"/>
              </a:cxn>
              <a:cxn ang="0">
                <a:pos x="82" y="62"/>
              </a:cxn>
              <a:cxn ang="0">
                <a:pos x="84" y="56"/>
              </a:cxn>
              <a:cxn ang="0">
                <a:pos x="88" y="50"/>
              </a:cxn>
              <a:cxn ang="0">
                <a:pos x="96" y="46"/>
              </a:cxn>
              <a:cxn ang="0">
                <a:pos x="106" y="38"/>
              </a:cxn>
              <a:cxn ang="0">
                <a:pos x="114" y="38"/>
              </a:cxn>
              <a:cxn ang="0">
                <a:pos x="124" y="34"/>
              </a:cxn>
              <a:cxn ang="0">
                <a:pos x="134" y="26"/>
              </a:cxn>
              <a:cxn ang="0">
                <a:pos x="148" y="12"/>
              </a:cxn>
              <a:cxn ang="0">
                <a:pos x="160" y="0"/>
              </a:cxn>
            </a:cxnLst>
            <a:rect l="0" t="0" r="r" b="b"/>
            <a:pathLst>
              <a:path w="215" h="141">
                <a:moveTo>
                  <a:pt x="160" y="0"/>
                </a:moveTo>
                <a:lnTo>
                  <a:pt x="162" y="10"/>
                </a:lnTo>
                <a:lnTo>
                  <a:pt x="170" y="14"/>
                </a:lnTo>
                <a:lnTo>
                  <a:pt x="178" y="14"/>
                </a:lnTo>
                <a:lnTo>
                  <a:pt x="184" y="14"/>
                </a:lnTo>
                <a:lnTo>
                  <a:pt x="192" y="12"/>
                </a:lnTo>
                <a:lnTo>
                  <a:pt x="202" y="10"/>
                </a:lnTo>
                <a:lnTo>
                  <a:pt x="198" y="18"/>
                </a:lnTo>
                <a:lnTo>
                  <a:pt x="204" y="22"/>
                </a:lnTo>
                <a:lnTo>
                  <a:pt x="210" y="20"/>
                </a:lnTo>
                <a:lnTo>
                  <a:pt x="214" y="28"/>
                </a:lnTo>
                <a:lnTo>
                  <a:pt x="212" y="36"/>
                </a:lnTo>
                <a:lnTo>
                  <a:pt x="214" y="42"/>
                </a:lnTo>
                <a:lnTo>
                  <a:pt x="212" y="58"/>
                </a:lnTo>
                <a:lnTo>
                  <a:pt x="212" y="68"/>
                </a:lnTo>
                <a:lnTo>
                  <a:pt x="214" y="72"/>
                </a:lnTo>
                <a:lnTo>
                  <a:pt x="210" y="76"/>
                </a:lnTo>
                <a:lnTo>
                  <a:pt x="198" y="78"/>
                </a:lnTo>
                <a:lnTo>
                  <a:pt x="188" y="78"/>
                </a:lnTo>
                <a:lnTo>
                  <a:pt x="184" y="82"/>
                </a:lnTo>
                <a:lnTo>
                  <a:pt x="184" y="90"/>
                </a:lnTo>
                <a:lnTo>
                  <a:pt x="136" y="110"/>
                </a:lnTo>
                <a:lnTo>
                  <a:pt x="128" y="112"/>
                </a:lnTo>
                <a:lnTo>
                  <a:pt x="118" y="110"/>
                </a:lnTo>
                <a:lnTo>
                  <a:pt x="108" y="114"/>
                </a:lnTo>
                <a:lnTo>
                  <a:pt x="92" y="116"/>
                </a:lnTo>
                <a:lnTo>
                  <a:pt x="70" y="126"/>
                </a:lnTo>
                <a:lnTo>
                  <a:pt x="70" y="140"/>
                </a:lnTo>
                <a:lnTo>
                  <a:pt x="0" y="128"/>
                </a:lnTo>
                <a:lnTo>
                  <a:pt x="16" y="128"/>
                </a:lnTo>
                <a:lnTo>
                  <a:pt x="28" y="122"/>
                </a:lnTo>
                <a:lnTo>
                  <a:pt x="48" y="112"/>
                </a:lnTo>
                <a:lnTo>
                  <a:pt x="68" y="90"/>
                </a:lnTo>
                <a:lnTo>
                  <a:pt x="64" y="86"/>
                </a:lnTo>
                <a:lnTo>
                  <a:pt x="68" y="76"/>
                </a:lnTo>
                <a:lnTo>
                  <a:pt x="72" y="68"/>
                </a:lnTo>
                <a:lnTo>
                  <a:pt x="82" y="62"/>
                </a:lnTo>
                <a:lnTo>
                  <a:pt x="84" y="56"/>
                </a:lnTo>
                <a:lnTo>
                  <a:pt x="88" y="50"/>
                </a:lnTo>
                <a:lnTo>
                  <a:pt x="96" y="46"/>
                </a:lnTo>
                <a:lnTo>
                  <a:pt x="106" y="38"/>
                </a:lnTo>
                <a:lnTo>
                  <a:pt x="114" y="38"/>
                </a:lnTo>
                <a:lnTo>
                  <a:pt x="124" y="34"/>
                </a:lnTo>
                <a:lnTo>
                  <a:pt x="134" y="26"/>
                </a:lnTo>
                <a:lnTo>
                  <a:pt x="148" y="12"/>
                </a:lnTo>
                <a:lnTo>
                  <a:pt x="1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7" name="Freeform 285"/>
          <p:cNvSpPr>
            <a:spLocks/>
          </p:cNvSpPr>
          <p:nvPr/>
        </p:nvSpPr>
        <p:spPr bwMode="ltGray">
          <a:xfrm>
            <a:off x="3479415" y="3832238"/>
            <a:ext cx="249453" cy="206374"/>
          </a:xfrm>
          <a:custGeom>
            <a:avLst/>
            <a:gdLst/>
            <a:ahLst/>
            <a:cxnLst>
              <a:cxn ang="0">
                <a:pos x="84" y="15"/>
              </a:cxn>
              <a:cxn ang="0">
                <a:pos x="93" y="0"/>
              </a:cxn>
              <a:cxn ang="0">
                <a:pos x="160" y="11"/>
              </a:cxn>
              <a:cxn ang="0">
                <a:pos x="150" y="39"/>
              </a:cxn>
              <a:cxn ang="0">
                <a:pos x="107" y="36"/>
              </a:cxn>
              <a:cxn ang="0">
                <a:pos x="91" y="80"/>
              </a:cxn>
              <a:cxn ang="0">
                <a:pos x="84" y="80"/>
              </a:cxn>
              <a:cxn ang="0">
                <a:pos x="76" y="82"/>
              </a:cxn>
              <a:cxn ang="0">
                <a:pos x="70" y="90"/>
              </a:cxn>
              <a:cxn ang="0">
                <a:pos x="65" y="107"/>
              </a:cxn>
              <a:cxn ang="0">
                <a:pos x="65" y="114"/>
              </a:cxn>
              <a:cxn ang="0">
                <a:pos x="8" y="107"/>
              </a:cxn>
              <a:cxn ang="0">
                <a:pos x="0" y="114"/>
              </a:cxn>
              <a:cxn ang="0">
                <a:pos x="6" y="95"/>
              </a:cxn>
              <a:cxn ang="0">
                <a:pos x="6" y="90"/>
              </a:cxn>
              <a:cxn ang="0">
                <a:pos x="11" y="88"/>
              </a:cxn>
              <a:cxn ang="0">
                <a:pos x="15" y="88"/>
              </a:cxn>
              <a:cxn ang="0">
                <a:pos x="23" y="75"/>
              </a:cxn>
              <a:cxn ang="0">
                <a:pos x="29" y="73"/>
              </a:cxn>
              <a:cxn ang="0">
                <a:pos x="29" y="65"/>
              </a:cxn>
              <a:cxn ang="0">
                <a:pos x="32" y="64"/>
              </a:cxn>
              <a:cxn ang="0">
                <a:pos x="46" y="52"/>
              </a:cxn>
              <a:cxn ang="0">
                <a:pos x="57" y="37"/>
              </a:cxn>
              <a:cxn ang="0">
                <a:pos x="57" y="30"/>
              </a:cxn>
              <a:cxn ang="0">
                <a:pos x="72" y="22"/>
              </a:cxn>
              <a:cxn ang="0">
                <a:pos x="80" y="19"/>
              </a:cxn>
              <a:cxn ang="0">
                <a:pos x="84" y="15"/>
              </a:cxn>
            </a:cxnLst>
            <a:rect l="0" t="0" r="r" b="b"/>
            <a:pathLst>
              <a:path w="161" h="115">
                <a:moveTo>
                  <a:pt x="84" y="15"/>
                </a:moveTo>
                <a:lnTo>
                  <a:pt x="93" y="0"/>
                </a:lnTo>
                <a:lnTo>
                  <a:pt x="160" y="11"/>
                </a:lnTo>
                <a:lnTo>
                  <a:pt x="150" y="39"/>
                </a:lnTo>
                <a:lnTo>
                  <a:pt x="107" y="36"/>
                </a:lnTo>
                <a:lnTo>
                  <a:pt x="91" y="80"/>
                </a:lnTo>
                <a:lnTo>
                  <a:pt x="84" y="80"/>
                </a:lnTo>
                <a:lnTo>
                  <a:pt x="76" y="82"/>
                </a:lnTo>
                <a:lnTo>
                  <a:pt x="70" y="90"/>
                </a:lnTo>
                <a:lnTo>
                  <a:pt x="65" y="107"/>
                </a:lnTo>
                <a:lnTo>
                  <a:pt x="65" y="114"/>
                </a:lnTo>
                <a:lnTo>
                  <a:pt x="8" y="107"/>
                </a:lnTo>
                <a:lnTo>
                  <a:pt x="0" y="114"/>
                </a:lnTo>
                <a:lnTo>
                  <a:pt x="6" y="95"/>
                </a:lnTo>
                <a:lnTo>
                  <a:pt x="6" y="90"/>
                </a:lnTo>
                <a:lnTo>
                  <a:pt x="11" y="88"/>
                </a:lnTo>
                <a:lnTo>
                  <a:pt x="15" y="88"/>
                </a:lnTo>
                <a:lnTo>
                  <a:pt x="23" y="75"/>
                </a:lnTo>
                <a:lnTo>
                  <a:pt x="29" y="73"/>
                </a:lnTo>
                <a:lnTo>
                  <a:pt x="29" y="65"/>
                </a:lnTo>
                <a:lnTo>
                  <a:pt x="32" y="64"/>
                </a:lnTo>
                <a:lnTo>
                  <a:pt x="46" y="52"/>
                </a:lnTo>
                <a:lnTo>
                  <a:pt x="57" y="37"/>
                </a:lnTo>
                <a:lnTo>
                  <a:pt x="57" y="30"/>
                </a:lnTo>
                <a:lnTo>
                  <a:pt x="72" y="22"/>
                </a:lnTo>
                <a:lnTo>
                  <a:pt x="80" y="19"/>
                </a:lnTo>
                <a:lnTo>
                  <a:pt x="84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8" name="Freeform 286"/>
          <p:cNvSpPr>
            <a:spLocks/>
          </p:cNvSpPr>
          <p:nvPr/>
        </p:nvSpPr>
        <p:spPr bwMode="ltGray">
          <a:xfrm>
            <a:off x="3479415" y="3829063"/>
            <a:ext cx="260298" cy="2222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98" y="0"/>
              </a:cxn>
              <a:cxn ang="0">
                <a:pos x="168" y="12"/>
              </a:cxn>
              <a:cxn ang="0">
                <a:pos x="158" y="42"/>
              </a:cxn>
              <a:cxn ang="0">
                <a:pos x="112" y="38"/>
              </a:cxn>
              <a:cxn ang="0">
                <a:pos x="96" y="86"/>
              </a:cxn>
              <a:cxn ang="0">
                <a:pos x="88" y="86"/>
              </a:cxn>
              <a:cxn ang="0">
                <a:pos x="80" y="88"/>
              </a:cxn>
              <a:cxn ang="0">
                <a:pos x="74" y="96"/>
              </a:cxn>
              <a:cxn ang="0">
                <a:pos x="68" y="114"/>
              </a:cxn>
              <a:cxn ang="0">
                <a:pos x="68" y="122"/>
              </a:cxn>
              <a:cxn ang="0">
                <a:pos x="8" y="114"/>
              </a:cxn>
              <a:cxn ang="0">
                <a:pos x="0" y="122"/>
              </a:cxn>
              <a:cxn ang="0">
                <a:pos x="6" y="102"/>
              </a:cxn>
              <a:cxn ang="0">
                <a:pos x="6" y="96"/>
              </a:cxn>
              <a:cxn ang="0">
                <a:pos x="12" y="94"/>
              </a:cxn>
              <a:cxn ang="0">
                <a:pos x="16" y="94"/>
              </a:cxn>
              <a:cxn ang="0">
                <a:pos x="24" y="80"/>
              </a:cxn>
              <a:cxn ang="0">
                <a:pos x="30" y="78"/>
              </a:cxn>
              <a:cxn ang="0">
                <a:pos x="30" y="70"/>
              </a:cxn>
              <a:cxn ang="0">
                <a:pos x="34" y="68"/>
              </a:cxn>
              <a:cxn ang="0">
                <a:pos x="48" y="56"/>
              </a:cxn>
              <a:cxn ang="0">
                <a:pos x="60" y="40"/>
              </a:cxn>
              <a:cxn ang="0">
                <a:pos x="60" y="32"/>
              </a:cxn>
              <a:cxn ang="0">
                <a:pos x="76" y="24"/>
              </a:cxn>
              <a:cxn ang="0">
                <a:pos x="84" y="20"/>
              </a:cxn>
              <a:cxn ang="0">
                <a:pos x="88" y="16"/>
              </a:cxn>
            </a:cxnLst>
            <a:rect l="0" t="0" r="r" b="b"/>
            <a:pathLst>
              <a:path w="169" h="123">
                <a:moveTo>
                  <a:pt x="88" y="16"/>
                </a:moveTo>
                <a:lnTo>
                  <a:pt x="98" y="0"/>
                </a:lnTo>
                <a:lnTo>
                  <a:pt x="168" y="12"/>
                </a:lnTo>
                <a:lnTo>
                  <a:pt x="158" y="42"/>
                </a:lnTo>
                <a:lnTo>
                  <a:pt x="112" y="38"/>
                </a:lnTo>
                <a:lnTo>
                  <a:pt x="96" y="86"/>
                </a:lnTo>
                <a:lnTo>
                  <a:pt x="88" y="86"/>
                </a:lnTo>
                <a:lnTo>
                  <a:pt x="80" y="88"/>
                </a:lnTo>
                <a:lnTo>
                  <a:pt x="74" y="96"/>
                </a:lnTo>
                <a:lnTo>
                  <a:pt x="68" y="114"/>
                </a:lnTo>
                <a:lnTo>
                  <a:pt x="68" y="122"/>
                </a:lnTo>
                <a:lnTo>
                  <a:pt x="8" y="114"/>
                </a:lnTo>
                <a:lnTo>
                  <a:pt x="0" y="122"/>
                </a:lnTo>
                <a:lnTo>
                  <a:pt x="6" y="102"/>
                </a:lnTo>
                <a:lnTo>
                  <a:pt x="6" y="96"/>
                </a:lnTo>
                <a:lnTo>
                  <a:pt x="12" y="94"/>
                </a:lnTo>
                <a:lnTo>
                  <a:pt x="16" y="94"/>
                </a:lnTo>
                <a:lnTo>
                  <a:pt x="24" y="80"/>
                </a:lnTo>
                <a:lnTo>
                  <a:pt x="30" y="78"/>
                </a:lnTo>
                <a:lnTo>
                  <a:pt x="30" y="70"/>
                </a:lnTo>
                <a:lnTo>
                  <a:pt x="34" y="68"/>
                </a:lnTo>
                <a:lnTo>
                  <a:pt x="48" y="56"/>
                </a:lnTo>
                <a:lnTo>
                  <a:pt x="60" y="40"/>
                </a:lnTo>
                <a:lnTo>
                  <a:pt x="60" y="32"/>
                </a:lnTo>
                <a:lnTo>
                  <a:pt x="76" y="24"/>
                </a:lnTo>
                <a:lnTo>
                  <a:pt x="84" y="20"/>
                </a:lnTo>
                <a:lnTo>
                  <a:pt x="8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9" name="Freeform 287"/>
          <p:cNvSpPr>
            <a:spLocks/>
          </p:cNvSpPr>
          <p:nvPr/>
        </p:nvSpPr>
        <p:spPr bwMode="ltGray">
          <a:xfrm>
            <a:off x="3442230" y="4297373"/>
            <a:ext cx="75921" cy="30163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0" y="6"/>
              </a:cxn>
              <a:cxn ang="0">
                <a:pos x="18" y="6"/>
              </a:cxn>
              <a:cxn ang="0">
                <a:pos x="26" y="0"/>
              </a:cxn>
              <a:cxn ang="0">
                <a:pos x="36" y="4"/>
              </a:cxn>
              <a:cxn ang="0">
                <a:pos x="44" y="8"/>
              </a:cxn>
              <a:cxn ang="0">
                <a:pos x="48" y="12"/>
              </a:cxn>
              <a:cxn ang="0">
                <a:pos x="44" y="16"/>
              </a:cxn>
              <a:cxn ang="0">
                <a:pos x="38" y="14"/>
              </a:cxn>
              <a:cxn ang="0">
                <a:pos x="34" y="8"/>
              </a:cxn>
              <a:cxn ang="0">
                <a:pos x="30" y="12"/>
              </a:cxn>
              <a:cxn ang="0">
                <a:pos x="20" y="12"/>
              </a:cxn>
              <a:cxn ang="0">
                <a:pos x="18" y="16"/>
              </a:cxn>
              <a:cxn ang="0">
                <a:pos x="10" y="16"/>
              </a:cxn>
              <a:cxn ang="0">
                <a:pos x="6" y="12"/>
              </a:cxn>
              <a:cxn ang="0">
                <a:pos x="0" y="14"/>
              </a:cxn>
              <a:cxn ang="0">
                <a:pos x="4" y="4"/>
              </a:cxn>
            </a:cxnLst>
            <a:rect l="0" t="0" r="r" b="b"/>
            <a:pathLst>
              <a:path w="49" h="17">
                <a:moveTo>
                  <a:pt x="4" y="4"/>
                </a:moveTo>
                <a:lnTo>
                  <a:pt x="10" y="6"/>
                </a:lnTo>
                <a:lnTo>
                  <a:pt x="18" y="6"/>
                </a:ln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8" y="12"/>
                </a:lnTo>
                <a:lnTo>
                  <a:pt x="44" y="16"/>
                </a:lnTo>
                <a:lnTo>
                  <a:pt x="38" y="14"/>
                </a:lnTo>
                <a:lnTo>
                  <a:pt x="34" y="8"/>
                </a:lnTo>
                <a:lnTo>
                  <a:pt x="30" y="12"/>
                </a:lnTo>
                <a:lnTo>
                  <a:pt x="20" y="12"/>
                </a:lnTo>
                <a:lnTo>
                  <a:pt x="18" y="16"/>
                </a:lnTo>
                <a:lnTo>
                  <a:pt x="10" y="16"/>
                </a:lnTo>
                <a:lnTo>
                  <a:pt x="6" y="12"/>
                </a:lnTo>
                <a:lnTo>
                  <a:pt x="0" y="14"/>
                </a:lnTo>
                <a:lnTo>
                  <a:pt x="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0" name="Freeform 288"/>
          <p:cNvSpPr>
            <a:spLocks/>
          </p:cNvSpPr>
          <p:nvPr/>
        </p:nvSpPr>
        <p:spPr bwMode="ltGray">
          <a:xfrm>
            <a:off x="3559984" y="3806838"/>
            <a:ext cx="13945" cy="254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2" y="12"/>
              </a:cxn>
              <a:cxn ang="0">
                <a:pos x="8" y="8"/>
              </a:cxn>
              <a:cxn ang="0">
                <a:pos x="8" y="4"/>
              </a:cxn>
              <a:cxn ang="0">
                <a:pos x="6" y="0"/>
              </a:cxn>
            </a:cxnLst>
            <a:rect l="0" t="0" r="r" b="b"/>
            <a:pathLst>
              <a:path w="9" h="13">
                <a:moveTo>
                  <a:pt x="6" y="0"/>
                </a:moveTo>
                <a:lnTo>
                  <a:pt x="0" y="6"/>
                </a:lnTo>
                <a:lnTo>
                  <a:pt x="2" y="12"/>
                </a:lnTo>
                <a:lnTo>
                  <a:pt x="8" y="8"/>
                </a:lnTo>
                <a:lnTo>
                  <a:pt x="8" y="4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1" name="Freeform 289"/>
          <p:cNvSpPr>
            <a:spLocks/>
          </p:cNvSpPr>
          <p:nvPr/>
        </p:nvSpPr>
        <p:spPr bwMode="ltGray">
          <a:xfrm>
            <a:off x="3598719" y="3795725"/>
            <a:ext cx="20142" cy="2381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0"/>
              </a:cxn>
              <a:cxn ang="0">
                <a:pos x="2" y="12"/>
              </a:cxn>
              <a:cxn ang="0">
                <a:pos x="6" y="12"/>
              </a:cxn>
              <a:cxn ang="0">
                <a:pos x="10" y="6"/>
              </a:cxn>
              <a:cxn ang="0">
                <a:pos x="12" y="0"/>
              </a:cxn>
              <a:cxn ang="0">
                <a:pos x="10" y="0"/>
              </a:cxn>
            </a:cxnLst>
            <a:rect l="0" t="0" r="r" b="b"/>
            <a:pathLst>
              <a:path w="13" h="13">
                <a:moveTo>
                  <a:pt x="10" y="0"/>
                </a:moveTo>
                <a:lnTo>
                  <a:pt x="0" y="10"/>
                </a:lnTo>
                <a:lnTo>
                  <a:pt x="2" y="12"/>
                </a:lnTo>
                <a:lnTo>
                  <a:pt x="6" y="12"/>
                </a:lnTo>
                <a:lnTo>
                  <a:pt x="10" y="6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2" name="Freeform 290"/>
          <p:cNvSpPr>
            <a:spLocks/>
          </p:cNvSpPr>
          <p:nvPr/>
        </p:nvSpPr>
        <p:spPr bwMode="ltGray">
          <a:xfrm>
            <a:off x="3618861" y="3781438"/>
            <a:ext cx="13945" cy="127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6"/>
              </a:cxn>
              <a:cxn ang="0">
                <a:pos x="4" y="6"/>
              </a:cxn>
              <a:cxn ang="0">
                <a:pos x="8" y="4"/>
              </a:cxn>
              <a:cxn ang="0">
                <a:pos x="8" y="0"/>
              </a:cxn>
            </a:cxnLst>
            <a:rect l="0" t="0" r="r" b="b"/>
            <a:pathLst>
              <a:path w="9" h="7">
                <a:moveTo>
                  <a:pt x="8" y="0"/>
                </a:moveTo>
                <a:lnTo>
                  <a:pt x="2" y="4"/>
                </a:lnTo>
                <a:lnTo>
                  <a:pt x="0" y="6"/>
                </a:lnTo>
                <a:lnTo>
                  <a:pt x="4" y="6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3" name="Freeform 291"/>
          <p:cNvSpPr>
            <a:spLocks/>
          </p:cNvSpPr>
          <p:nvPr/>
        </p:nvSpPr>
        <p:spPr bwMode="ltGray">
          <a:xfrm>
            <a:off x="3592522" y="3813188"/>
            <a:ext cx="9296" cy="11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4" y="4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5" h="5">
                <a:moveTo>
                  <a:pt x="0" y="0"/>
                </a:move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4" name="Freeform 292"/>
          <p:cNvSpPr>
            <a:spLocks/>
          </p:cNvSpPr>
          <p:nvPr/>
        </p:nvSpPr>
        <p:spPr bwMode="ltGray">
          <a:xfrm>
            <a:off x="3536743" y="3795725"/>
            <a:ext cx="13944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4" y="8"/>
              </a:cxn>
              <a:cxn ang="0">
                <a:pos x="6" y="8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9" h="9">
                <a:moveTo>
                  <a:pt x="0" y="0"/>
                </a:moveTo>
                <a:lnTo>
                  <a:pt x="0" y="6"/>
                </a:lnTo>
                <a:lnTo>
                  <a:pt x="4" y="8"/>
                </a:lnTo>
                <a:lnTo>
                  <a:pt x="6" y="8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5" name="Freeform 293"/>
          <p:cNvSpPr>
            <a:spLocks/>
          </p:cNvSpPr>
          <p:nvPr/>
        </p:nvSpPr>
        <p:spPr bwMode="ltGray">
          <a:xfrm>
            <a:off x="3516601" y="3775088"/>
            <a:ext cx="6198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4" y="6"/>
              </a:cxn>
              <a:cxn ang="0">
                <a:pos x="4" y="2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0" y="8"/>
                </a:lnTo>
                <a:lnTo>
                  <a:pt x="4" y="6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6" name="Freeform 294"/>
          <p:cNvSpPr>
            <a:spLocks/>
          </p:cNvSpPr>
          <p:nvPr/>
        </p:nvSpPr>
        <p:spPr bwMode="ltGray">
          <a:xfrm>
            <a:off x="3518151" y="3794138"/>
            <a:ext cx="6198" cy="12700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7" name="Freeform 295"/>
          <p:cNvSpPr>
            <a:spLocks/>
          </p:cNvSpPr>
          <p:nvPr/>
        </p:nvSpPr>
        <p:spPr bwMode="ltGray">
          <a:xfrm>
            <a:off x="3521250" y="3803663"/>
            <a:ext cx="929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8" name="Freeform 296"/>
          <p:cNvSpPr>
            <a:spLocks/>
          </p:cNvSpPr>
          <p:nvPr/>
        </p:nvSpPr>
        <p:spPr bwMode="ltGray">
          <a:xfrm>
            <a:off x="3572379" y="3648089"/>
            <a:ext cx="12395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6" y="2"/>
              </a:cxn>
              <a:cxn ang="0">
                <a:pos x="8" y="4"/>
              </a:cxn>
              <a:cxn ang="0">
                <a:pos x="4" y="8"/>
              </a:cxn>
              <a:cxn ang="0">
                <a:pos x="0" y="6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6" y="2"/>
                </a:lnTo>
                <a:lnTo>
                  <a:pt x="8" y="4"/>
                </a:lnTo>
                <a:lnTo>
                  <a:pt x="4" y="8"/>
                </a:lnTo>
                <a:lnTo>
                  <a:pt x="0" y="6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9" name="Freeform 297"/>
          <p:cNvSpPr>
            <a:spLocks/>
          </p:cNvSpPr>
          <p:nvPr/>
        </p:nvSpPr>
        <p:spPr bwMode="ltGray">
          <a:xfrm>
            <a:off x="3442230" y="4376748"/>
            <a:ext cx="17044" cy="269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14"/>
              </a:cxn>
              <a:cxn ang="0">
                <a:pos x="10" y="12"/>
              </a:cxn>
              <a:cxn ang="0">
                <a:pos x="10" y="8"/>
              </a:cxn>
              <a:cxn ang="0">
                <a:pos x="2" y="0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0" y="4"/>
                </a:lnTo>
                <a:lnTo>
                  <a:pt x="2" y="14"/>
                </a:lnTo>
                <a:lnTo>
                  <a:pt x="10" y="12"/>
                </a:lnTo>
                <a:lnTo>
                  <a:pt x="10" y="8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0" name="Freeform 298"/>
          <p:cNvSpPr>
            <a:spLocks/>
          </p:cNvSpPr>
          <p:nvPr/>
        </p:nvSpPr>
        <p:spPr bwMode="ltGray">
          <a:xfrm>
            <a:off x="4175094" y="5019683"/>
            <a:ext cx="337768" cy="396873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9" y="0"/>
              </a:cxn>
              <a:cxn ang="0">
                <a:pos x="104" y="8"/>
              </a:cxn>
              <a:cxn ang="0">
                <a:pos x="106" y="37"/>
              </a:cxn>
              <a:cxn ang="0">
                <a:pos x="118" y="44"/>
              </a:cxn>
              <a:cxn ang="0">
                <a:pos x="145" y="42"/>
              </a:cxn>
              <a:cxn ang="0">
                <a:pos x="152" y="23"/>
              </a:cxn>
              <a:cxn ang="0">
                <a:pos x="168" y="25"/>
              </a:cxn>
              <a:cxn ang="0">
                <a:pos x="174" y="31"/>
              </a:cxn>
              <a:cxn ang="0">
                <a:pos x="183" y="44"/>
              </a:cxn>
              <a:cxn ang="0">
                <a:pos x="185" y="77"/>
              </a:cxn>
              <a:cxn ang="0">
                <a:pos x="191" y="89"/>
              </a:cxn>
              <a:cxn ang="0">
                <a:pos x="201" y="98"/>
              </a:cxn>
              <a:cxn ang="0">
                <a:pos x="218" y="95"/>
              </a:cxn>
              <a:cxn ang="0">
                <a:pos x="214" y="129"/>
              </a:cxn>
              <a:cxn ang="0">
                <a:pos x="179" y="135"/>
              </a:cxn>
              <a:cxn ang="0">
                <a:pos x="199" y="218"/>
              </a:cxn>
              <a:cxn ang="0">
                <a:pos x="147" y="218"/>
              </a:cxn>
              <a:cxn ang="0">
                <a:pos x="133" y="212"/>
              </a:cxn>
              <a:cxn ang="0">
                <a:pos x="120" y="203"/>
              </a:cxn>
              <a:cxn ang="0">
                <a:pos x="50" y="199"/>
              </a:cxn>
              <a:cxn ang="0">
                <a:pos x="39" y="203"/>
              </a:cxn>
              <a:cxn ang="0">
                <a:pos x="29" y="197"/>
              </a:cxn>
              <a:cxn ang="0">
                <a:pos x="12" y="201"/>
              </a:cxn>
              <a:cxn ang="0">
                <a:pos x="0" y="187"/>
              </a:cxn>
              <a:cxn ang="0">
                <a:pos x="2" y="174"/>
              </a:cxn>
              <a:cxn ang="0">
                <a:pos x="6" y="156"/>
              </a:cxn>
              <a:cxn ang="0">
                <a:pos x="15" y="131"/>
              </a:cxn>
              <a:cxn ang="0">
                <a:pos x="29" y="118"/>
              </a:cxn>
              <a:cxn ang="0">
                <a:pos x="41" y="87"/>
              </a:cxn>
              <a:cxn ang="0">
                <a:pos x="33" y="73"/>
              </a:cxn>
              <a:cxn ang="0">
                <a:pos x="33" y="52"/>
              </a:cxn>
              <a:cxn ang="0">
                <a:pos x="27" y="33"/>
              </a:cxn>
              <a:cxn ang="0">
                <a:pos x="25" y="17"/>
              </a:cxn>
            </a:cxnLst>
            <a:rect l="0" t="0" r="r" b="b"/>
            <a:pathLst>
              <a:path w="219" h="219">
                <a:moveTo>
                  <a:pt x="14" y="6"/>
                </a:moveTo>
                <a:lnTo>
                  <a:pt x="31" y="4"/>
                </a:lnTo>
                <a:lnTo>
                  <a:pt x="37" y="4"/>
                </a:lnTo>
                <a:lnTo>
                  <a:pt x="39" y="0"/>
                </a:lnTo>
                <a:lnTo>
                  <a:pt x="100" y="4"/>
                </a:lnTo>
                <a:lnTo>
                  <a:pt x="104" y="8"/>
                </a:lnTo>
                <a:lnTo>
                  <a:pt x="102" y="31"/>
                </a:lnTo>
                <a:lnTo>
                  <a:pt x="106" y="37"/>
                </a:lnTo>
                <a:lnTo>
                  <a:pt x="110" y="42"/>
                </a:lnTo>
                <a:lnTo>
                  <a:pt x="118" y="44"/>
                </a:lnTo>
                <a:lnTo>
                  <a:pt x="122" y="41"/>
                </a:lnTo>
                <a:lnTo>
                  <a:pt x="145" y="42"/>
                </a:lnTo>
                <a:lnTo>
                  <a:pt x="145" y="23"/>
                </a:lnTo>
                <a:lnTo>
                  <a:pt x="152" y="23"/>
                </a:lnTo>
                <a:lnTo>
                  <a:pt x="164" y="25"/>
                </a:lnTo>
                <a:lnTo>
                  <a:pt x="168" y="25"/>
                </a:lnTo>
                <a:lnTo>
                  <a:pt x="168" y="31"/>
                </a:lnTo>
                <a:lnTo>
                  <a:pt x="174" y="31"/>
                </a:lnTo>
                <a:lnTo>
                  <a:pt x="179" y="29"/>
                </a:lnTo>
                <a:lnTo>
                  <a:pt x="183" y="44"/>
                </a:lnTo>
                <a:lnTo>
                  <a:pt x="183" y="69"/>
                </a:lnTo>
                <a:lnTo>
                  <a:pt x="185" y="77"/>
                </a:lnTo>
                <a:lnTo>
                  <a:pt x="191" y="83"/>
                </a:lnTo>
                <a:lnTo>
                  <a:pt x="191" y="89"/>
                </a:lnTo>
                <a:lnTo>
                  <a:pt x="191" y="98"/>
                </a:lnTo>
                <a:lnTo>
                  <a:pt x="201" y="98"/>
                </a:lnTo>
                <a:lnTo>
                  <a:pt x="208" y="102"/>
                </a:lnTo>
                <a:lnTo>
                  <a:pt x="218" y="95"/>
                </a:lnTo>
                <a:lnTo>
                  <a:pt x="218" y="123"/>
                </a:lnTo>
                <a:lnTo>
                  <a:pt x="214" y="129"/>
                </a:lnTo>
                <a:lnTo>
                  <a:pt x="218" y="137"/>
                </a:lnTo>
                <a:lnTo>
                  <a:pt x="179" y="135"/>
                </a:lnTo>
                <a:lnTo>
                  <a:pt x="177" y="193"/>
                </a:lnTo>
                <a:lnTo>
                  <a:pt x="199" y="218"/>
                </a:lnTo>
                <a:lnTo>
                  <a:pt x="170" y="218"/>
                </a:lnTo>
                <a:lnTo>
                  <a:pt x="147" y="218"/>
                </a:lnTo>
                <a:lnTo>
                  <a:pt x="137" y="214"/>
                </a:lnTo>
                <a:lnTo>
                  <a:pt x="133" y="212"/>
                </a:lnTo>
                <a:lnTo>
                  <a:pt x="125" y="210"/>
                </a:lnTo>
                <a:lnTo>
                  <a:pt x="120" y="203"/>
                </a:lnTo>
                <a:lnTo>
                  <a:pt x="58" y="204"/>
                </a:lnTo>
                <a:lnTo>
                  <a:pt x="50" y="199"/>
                </a:lnTo>
                <a:lnTo>
                  <a:pt x="46" y="203"/>
                </a:lnTo>
                <a:lnTo>
                  <a:pt x="39" y="203"/>
                </a:lnTo>
                <a:lnTo>
                  <a:pt x="33" y="201"/>
                </a:lnTo>
                <a:lnTo>
                  <a:pt x="29" y="197"/>
                </a:lnTo>
                <a:lnTo>
                  <a:pt x="17" y="199"/>
                </a:lnTo>
                <a:lnTo>
                  <a:pt x="12" y="201"/>
                </a:lnTo>
                <a:lnTo>
                  <a:pt x="0" y="201"/>
                </a:lnTo>
                <a:lnTo>
                  <a:pt x="0" y="187"/>
                </a:lnTo>
                <a:lnTo>
                  <a:pt x="4" y="177"/>
                </a:lnTo>
                <a:lnTo>
                  <a:pt x="2" y="174"/>
                </a:lnTo>
                <a:lnTo>
                  <a:pt x="8" y="170"/>
                </a:lnTo>
                <a:lnTo>
                  <a:pt x="6" y="156"/>
                </a:lnTo>
                <a:lnTo>
                  <a:pt x="14" y="145"/>
                </a:lnTo>
                <a:lnTo>
                  <a:pt x="15" y="131"/>
                </a:lnTo>
                <a:lnTo>
                  <a:pt x="21" y="123"/>
                </a:lnTo>
                <a:lnTo>
                  <a:pt x="29" y="118"/>
                </a:lnTo>
                <a:lnTo>
                  <a:pt x="35" y="116"/>
                </a:lnTo>
                <a:lnTo>
                  <a:pt x="41" y="87"/>
                </a:lnTo>
                <a:lnTo>
                  <a:pt x="37" y="83"/>
                </a:lnTo>
                <a:lnTo>
                  <a:pt x="33" y="73"/>
                </a:lnTo>
                <a:lnTo>
                  <a:pt x="33" y="58"/>
                </a:lnTo>
                <a:lnTo>
                  <a:pt x="33" y="52"/>
                </a:lnTo>
                <a:lnTo>
                  <a:pt x="33" y="44"/>
                </a:lnTo>
                <a:lnTo>
                  <a:pt x="27" y="33"/>
                </a:lnTo>
                <a:lnTo>
                  <a:pt x="27" y="27"/>
                </a:lnTo>
                <a:lnTo>
                  <a:pt x="25" y="17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1" name="Freeform 299"/>
          <p:cNvSpPr>
            <a:spLocks/>
          </p:cNvSpPr>
          <p:nvPr/>
        </p:nvSpPr>
        <p:spPr bwMode="ltGray">
          <a:xfrm>
            <a:off x="4175094" y="5018095"/>
            <a:ext cx="347064" cy="411161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40" y="0"/>
              </a:cxn>
              <a:cxn ang="0">
                <a:pos x="108" y="8"/>
              </a:cxn>
              <a:cxn ang="0">
                <a:pos x="110" y="38"/>
              </a:cxn>
              <a:cxn ang="0">
                <a:pos x="122" y="46"/>
              </a:cxn>
              <a:cxn ang="0">
                <a:pos x="150" y="44"/>
              </a:cxn>
              <a:cxn ang="0">
                <a:pos x="158" y="24"/>
              </a:cxn>
              <a:cxn ang="0">
                <a:pos x="174" y="26"/>
              </a:cxn>
              <a:cxn ang="0">
                <a:pos x="180" y="32"/>
              </a:cxn>
              <a:cxn ang="0">
                <a:pos x="190" y="46"/>
              </a:cxn>
              <a:cxn ang="0">
                <a:pos x="192" y="80"/>
              </a:cxn>
              <a:cxn ang="0">
                <a:pos x="198" y="92"/>
              </a:cxn>
              <a:cxn ang="0">
                <a:pos x="208" y="102"/>
              </a:cxn>
              <a:cxn ang="0">
                <a:pos x="226" y="98"/>
              </a:cxn>
              <a:cxn ang="0">
                <a:pos x="222" y="134"/>
              </a:cxn>
              <a:cxn ang="0">
                <a:pos x="186" y="140"/>
              </a:cxn>
              <a:cxn ang="0">
                <a:pos x="206" y="226"/>
              </a:cxn>
              <a:cxn ang="0">
                <a:pos x="152" y="226"/>
              </a:cxn>
              <a:cxn ang="0">
                <a:pos x="138" y="220"/>
              </a:cxn>
              <a:cxn ang="0">
                <a:pos x="124" y="210"/>
              </a:cxn>
              <a:cxn ang="0">
                <a:pos x="52" y="206"/>
              </a:cxn>
              <a:cxn ang="0">
                <a:pos x="40" y="210"/>
              </a:cxn>
              <a:cxn ang="0">
                <a:pos x="30" y="204"/>
              </a:cxn>
              <a:cxn ang="0">
                <a:pos x="12" y="208"/>
              </a:cxn>
              <a:cxn ang="0">
                <a:pos x="0" y="194"/>
              </a:cxn>
              <a:cxn ang="0">
                <a:pos x="2" y="180"/>
              </a:cxn>
              <a:cxn ang="0">
                <a:pos x="6" y="162"/>
              </a:cxn>
              <a:cxn ang="0">
                <a:pos x="16" y="136"/>
              </a:cxn>
              <a:cxn ang="0">
                <a:pos x="30" y="122"/>
              </a:cxn>
              <a:cxn ang="0">
                <a:pos x="42" y="90"/>
              </a:cxn>
              <a:cxn ang="0">
                <a:pos x="34" y="76"/>
              </a:cxn>
              <a:cxn ang="0">
                <a:pos x="34" y="54"/>
              </a:cxn>
              <a:cxn ang="0">
                <a:pos x="28" y="34"/>
              </a:cxn>
              <a:cxn ang="0">
                <a:pos x="26" y="18"/>
              </a:cxn>
            </a:cxnLst>
            <a:rect l="0" t="0" r="r" b="b"/>
            <a:pathLst>
              <a:path w="227" h="227">
                <a:moveTo>
                  <a:pt x="14" y="6"/>
                </a:moveTo>
                <a:lnTo>
                  <a:pt x="32" y="4"/>
                </a:lnTo>
                <a:lnTo>
                  <a:pt x="38" y="4"/>
                </a:lnTo>
                <a:lnTo>
                  <a:pt x="40" y="0"/>
                </a:lnTo>
                <a:lnTo>
                  <a:pt x="104" y="4"/>
                </a:lnTo>
                <a:lnTo>
                  <a:pt x="108" y="8"/>
                </a:lnTo>
                <a:lnTo>
                  <a:pt x="106" y="32"/>
                </a:lnTo>
                <a:lnTo>
                  <a:pt x="110" y="38"/>
                </a:lnTo>
                <a:lnTo>
                  <a:pt x="114" y="44"/>
                </a:lnTo>
                <a:lnTo>
                  <a:pt x="122" y="46"/>
                </a:lnTo>
                <a:lnTo>
                  <a:pt x="126" y="42"/>
                </a:lnTo>
                <a:lnTo>
                  <a:pt x="150" y="44"/>
                </a:lnTo>
                <a:lnTo>
                  <a:pt x="150" y="24"/>
                </a:lnTo>
                <a:lnTo>
                  <a:pt x="158" y="24"/>
                </a:lnTo>
                <a:lnTo>
                  <a:pt x="170" y="26"/>
                </a:lnTo>
                <a:lnTo>
                  <a:pt x="174" y="26"/>
                </a:lnTo>
                <a:lnTo>
                  <a:pt x="174" y="32"/>
                </a:lnTo>
                <a:lnTo>
                  <a:pt x="180" y="32"/>
                </a:lnTo>
                <a:lnTo>
                  <a:pt x="186" y="30"/>
                </a:lnTo>
                <a:lnTo>
                  <a:pt x="190" y="46"/>
                </a:lnTo>
                <a:lnTo>
                  <a:pt x="190" y="72"/>
                </a:lnTo>
                <a:lnTo>
                  <a:pt x="192" y="80"/>
                </a:lnTo>
                <a:lnTo>
                  <a:pt x="198" y="86"/>
                </a:lnTo>
                <a:lnTo>
                  <a:pt x="198" y="92"/>
                </a:lnTo>
                <a:lnTo>
                  <a:pt x="198" y="102"/>
                </a:lnTo>
                <a:lnTo>
                  <a:pt x="208" y="102"/>
                </a:lnTo>
                <a:lnTo>
                  <a:pt x="216" y="106"/>
                </a:lnTo>
                <a:lnTo>
                  <a:pt x="226" y="98"/>
                </a:lnTo>
                <a:lnTo>
                  <a:pt x="226" y="128"/>
                </a:lnTo>
                <a:lnTo>
                  <a:pt x="222" y="134"/>
                </a:lnTo>
                <a:lnTo>
                  <a:pt x="226" y="142"/>
                </a:lnTo>
                <a:lnTo>
                  <a:pt x="186" y="140"/>
                </a:lnTo>
                <a:lnTo>
                  <a:pt x="184" y="200"/>
                </a:lnTo>
                <a:lnTo>
                  <a:pt x="206" y="226"/>
                </a:lnTo>
                <a:lnTo>
                  <a:pt x="176" y="226"/>
                </a:lnTo>
                <a:lnTo>
                  <a:pt x="152" y="226"/>
                </a:lnTo>
                <a:lnTo>
                  <a:pt x="142" y="222"/>
                </a:lnTo>
                <a:lnTo>
                  <a:pt x="138" y="220"/>
                </a:lnTo>
                <a:lnTo>
                  <a:pt x="130" y="218"/>
                </a:lnTo>
                <a:lnTo>
                  <a:pt x="124" y="210"/>
                </a:lnTo>
                <a:lnTo>
                  <a:pt x="60" y="212"/>
                </a:lnTo>
                <a:lnTo>
                  <a:pt x="52" y="206"/>
                </a:lnTo>
                <a:lnTo>
                  <a:pt x="48" y="210"/>
                </a:lnTo>
                <a:lnTo>
                  <a:pt x="40" y="210"/>
                </a:lnTo>
                <a:lnTo>
                  <a:pt x="34" y="208"/>
                </a:lnTo>
                <a:lnTo>
                  <a:pt x="30" y="204"/>
                </a:lnTo>
                <a:lnTo>
                  <a:pt x="18" y="206"/>
                </a:lnTo>
                <a:lnTo>
                  <a:pt x="12" y="208"/>
                </a:lnTo>
                <a:lnTo>
                  <a:pt x="0" y="208"/>
                </a:lnTo>
                <a:lnTo>
                  <a:pt x="0" y="194"/>
                </a:lnTo>
                <a:lnTo>
                  <a:pt x="4" y="184"/>
                </a:lnTo>
                <a:lnTo>
                  <a:pt x="2" y="180"/>
                </a:lnTo>
                <a:lnTo>
                  <a:pt x="8" y="176"/>
                </a:lnTo>
                <a:lnTo>
                  <a:pt x="6" y="162"/>
                </a:lnTo>
                <a:lnTo>
                  <a:pt x="14" y="150"/>
                </a:lnTo>
                <a:lnTo>
                  <a:pt x="16" y="136"/>
                </a:lnTo>
                <a:lnTo>
                  <a:pt x="22" y="128"/>
                </a:lnTo>
                <a:lnTo>
                  <a:pt x="30" y="122"/>
                </a:lnTo>
                <a:lnTo>
                  <a:pt x="36" y="120"/>
                </a:lnTo>
                <a:lnTo>
                  <a:pt x="42" y="90"/>
                </a:lnTo>
                <a:lnTo>
                  <a:pt x="38" y="86"/>
                </a:lnTo>
                <a:lnTo>
                  <a:pt x="34" y="76"/>
                </a:lnTo>
                <a:lnTo>
                  <a:pt x="34" y="60"/>
                </a:lnTo>
                <a:lnTo>
                  <a:pt x="34" y="54"/>
                </a:lnTo>
                <a:lnTo>
                  <a:pt x="34" y="46"/>
                </a:lnTo>
                <a:lnTo>
                  <a:pt x="28" y="34"/>
                </a:lnTo>
                <a:lnTo>
                  <a:pt x="28" y="28"/>
                </a:lnTo>
                <a:lnTo>
                  <a:pt x="26" y="18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2" name="Freeform 300"/>
          <p:cNvSpPr>
            <a:spLocks/>
          </p:cNvSpPr>
          <p:nvPr/>
        </p:nvSpPr>
        <p:spPr bwMode="ltGray">
          <a:xfrm>
            <a:off x="4576386" y="5238757"/>
            <a:ext cx="27889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17" h="1">
                <a:moveTo>
                  <a:pt x="0" y="0"/>
                </a:move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3" name="Freeform 301"/>
          <p:cNvSpPr>
            <a:spLocks/>
          </p:cNvSpPr>
          <p:nvPr/>
        </p:nvSpPr>
        <p:spPr bwMode="ltGray">
          <a:xfrm>
            <a:off x="4959087" y="5067308"/>
            <a:ext cx="4648" cy="127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3"/>
              </a:cxn>
              <a:cxn ang="0">
                <a:pos x="2" y="6"/>
              </a:cxn>
              <a:cxn ang="0">
                <a:pos x="0" y="5"/>
              </a:cxn>
              <a:cxn ang="0">
                <a:pos x="0" y="3"/>
              </a:cxn>
              <a:cxn ang="0">
                <a:pos x="1" y="0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1" y="3"/>
                </a:lnTo>
                <a:lnTo>
                  <a:pt x="2" y="6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4" name="Freeform 302"/>
          <p:cNvSpPr>
            <a:spLocks/>
          </p:cNvSpPr>
          <p:nvPr/>
        </p:nvSpPr>
        <p:spPr bwMode="ltGray">
          <a:xfrm>
            <a:off x="4957537" y="5065720"/>
            <a:ext cx="17044" cy="269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"/>
              </a:cxn>
              <a:cxn ang="0">
                <a:pos x="10" y="14"/>
              </a:cxn>
              <a:cxn ang="0">
                <a:pos x="2" y="12"/>
              </a:cxn>
              <a:cxn ang="0">
                <a:pos x="0" y="8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6"/>
                </a:lnTo>
                <a:lnTo>
                  <a:pt x="10" y="14"/>
                </a:lnTo>
                <a:lnTo>
                  <a:pt x="2" y="12"/>
                </a:lnTo>
                <a:lnTo>
                  <a:pt x="0" y="8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5" name="Freeform 303"/>
          <p:cNvSpPr>
            <a:spLocks/>
          </p:cNvSpPr>
          <p:nvPr/>
        </p:nvSpPr>
        <p:spPr bwMode="ltGray">
          <a:xfrm>
            <a:off x="4976130" y="5032383"/>
            <a:ext cx="7747" cy="3175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0"/>
              </a:cxn>
              <a:cxn ang="0">
                <a:pos x="4" y="8"/>
              </a:cxn>
              <a:cxn ang="0">
                <a:pos x="2" y="16"/>
              </a:cxn>
              <a:cxn ang="0">
                <a:pos x="0" y="8"/>
              </a:cxn>
            </a:cxnLst>
            <a:rect l="0" t="0" r="r" b="b"/>
            <a:pathLst>
              <a:path w="5" h="17">
                <a:moveTo>
                  <a:pt x="0" y="8"/>
                </a:moveTo>
                <a:lnTo>
                  <a:pt x="2" y="0"/>
                </a:lnTo>
                <a:lnTo>
                  <a:pt x="4" y="8"/>
                </a:lnTo>
                <a:lnTo>
                  <a:pt x="2" y="16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6" name="Freeform 304"/>
          <p:cNvSpPr>
            <a:spLocks/>
          </p:cNvSpPr>
          <p:nvPr/>
        </p:nvSpPr>
        <p:spPr bwMode="ltGray">
          <a:xfrm>
            <a:off x="4965285" y="5126044"/>
            <a:ext cx="12395" cy="206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6" y="10"/>
              </a:cxn>
              <a:cxn ang="0">
                <a:pos x="6" y="0"/>
              </a:cxn>
            </a:cxnLst>
            <a:rect l="0" t="0" r="r" b="b"/>
            <a:pathLst>
              <a:path w="7" h="11">
                <a:moveTo>
                  <a:pt x="6" y="0"/>
                </a:moveTo>
                <a:lnTo>
                  <a:pt x="0" y="6"/>
                </a:lnTo>
                <a:lnTo>
                  <a:pt x="6" y="10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7" name="Freeform 305"/>
          <p:cNvSpPr>
            <a:spLocks/>
          </p:cNvSpPr>
          <p:nvPr/>
        </p:nvSpPr>
        <p:spPr bwMode="ltGray">
          <a:xfrm>
            <a:off x="5014865" y="5313369"/>
            <a:ext cx="216915" cy="425448"/>
          </a:xfrm>
          <a:custGeom>
            <a:avLst/>
            <a:gdLst/>
            <a:ahLst/>
            <a:cxnLst>
              <a:cxn ang="0">
                <a:pos x="132" y="8"/>
              </a:cxn>
              <a:cxn ang="0">
                <a:pos x="138" y="31"/>
              </a:cxn>
              <a:cxn ang="0">
                <a:pos x="140" y="56"/>
              </a:cxn>
              <a:cxn ang="0">
                <a:pos x="132" y="68"/>
              </a:cxn>
              <a:cxn ang="0">
                <a:pos x="127" y="60"/>
              </a:cxn>
              <a:cxn ang="0">
                <a:pos x="129" y="75"/>
              </a:cxn>
              <a:cxn ang="0">
                <a:pos x="121" y="93"/>
              </a:cxn>
              <a:cxn ang="0">
                <a:pos x="108" y="110"/>
              </a:cxn>
              <a:cxn ang="0">
                <a:pos x="106" y="126"/>
              </a:cxn>
              <a:cxn ang="0">
                <a:pos x="91" y="157"/>
              </a:cxn>
              <a:cxn ang="0">
                <a:pos x="76" y="188"/>
              </a:cxn>
              <a:cxn ang="0">
                <a:pos x="72" y="199"/>
              </a:cxn>
              <a:cxn ang="0">
                <a:pos x="51" y="226"/>
              </a:cxn>
              <a:cxn ang="0">
                <a:pos x="36" y="228"/>
              </a:cxn>
              <a:cxn ang="0">
                <a:pos x="23" y="234"/>
              </a:cxn>
              <a:cxn ang="0">
                <a:pos x="9" y="224"/>
              </a:cxn>
              <a:cxn ang="0">
                <a:pos x="0" y="211"/>
              </a:cxn>
              <a:cxn ang="0">
                <a:pos x="2" y="201"/>
              </a:cxn>
              <a:cxn ang="0">
                <a:pos x="6" y="190"/>
              </a:cxn>
              <a:cxn ang="0">
                <a:pos x="0" y="178"/>
              </a:cxn>
              <a:cxn ang="0">
                <a:pos x="6" y="157"/>
              </a:cxn>
              <a:cxn ang="0">
                <a:pos x="13" y="153"/>
              </a:cxn>
              <a:cxn ang="0">
                <a:pos x="21" y="139"/>
              </a:cxn>
              <a:cxn ang="0">
                <a:pos x="28" y="128"/>
              </a:cxn>
              <a:cxn ang="0">
                <a:pos x="28" y="120"/>
              </a:cxn>
              <a:cxn ang="0">
                <a:pos x="25" y="101"/>
              </a:cxn>
              <a:cxn ang="0">
                <a:pos x="38" y="70"/>
              </a:cxn>
              <a:cxn ang="0">
                <a:pos x="45" y="64"/>
              </a:cxn>
              <a:cxn ang="0">
                <a:pos x="59" y="62"/>
              </a:cxn>
              <a:cxn ang="0">
                <a:pos x="66" y="58"/>
              </a:cxn>
              <a:cxn ang="0">
                <a:pos x="79" y="52"/>
              </a:cxn>
              <a:cxn ang="0">
                <a:pos x="91" y="43"/>
              </a:cxn>
              <a:cxn ang="0">
                <a:pos x="102" y="35"/>
              </a:cxn>
              <a:cxn ang="0">
                <a:pos x="102" y="23"/>
              </a:cxn>
              <a:cxn ang="0">
                <a:pos x="112" y="21"/>
              </a:cxn>
              <a:cxn ang="0">
                <a:pos x="119" y="10"/>
              </a:cxn>
              <a:cxn ang="0">
                <a:pos x="123" y="2"/>
              </a:cxn>
            </a:cxnLst>
            <a:rect l="0" t="0" r="r" b="b"/>
            <a:pathLst>
              <a:path w="141" h="235">
                <a:moveTo>
                  <a:pt x="131" y="0"/>
                </a:moveTo>
                <a:lnTo>
                  <a:pt x="132" y="8"/>
                </a:lnTo>
                <a:lnTo>
                  <a:pt x="136" y="14"/>
                </a:lnTo>
                <a:lnTo>
                  <a:pt x="138" y="31"/>
                </a:lnTo>
                <a:lnTo>
                  <a:pt x="140" y="50"/>
                </a:lnTo>
                <a:lnTo>
                  <a:pt x="140" y="56"/>
                </a:lnTo>
                <a:lnTo>
                  <a:pt x="136" y="66"/>
                </a:lnTo>
                <a:lnTo>
                  <a:pt x="132" y="68"/>
                </a:lnTo>
                <a:lnTo>
                  <a:pt x="129" y="64"/>
                </a:lnTo>
                <a:lnTo>
                  <a:pt x="127" y="60"/>
                </a:lnTo>
                <a:lnTo>
                  <a:pt x="129" y="64"/>
                </a:lnTo>
                <a:lnTo>
                  <a:pt x="129" y="75"/>
                </a:lnTo>
                <a:lnTo>
                  <a:pt x="127" y="81"/>
                </a:lnTo>
                <a:lnTo>
                  <a:pt x="121" y="93"/>
                </a:lnTo>
                <a:lnTo>
                  <a:pt x="115" y="102"/>
                </a:lnTo>
                <a:lnTo>
                  <a:pt x="108" y="110"/>
                </a:lnTo>
                <a:lnTo>
                  <a:pt x="106" y="120"/>
                </a:lnTo>
                <a:lnTo>
                  <a:pt x="106" y="126"/>
                </a:lnTo>
                <a:lnTo>
                  <a:pt x="98" y="143"/>
                </a:lnTo>
                <a:lnTo>
                  <a:pt x="91" y="157"/>
                </a:lnTo>
                <a:lnTo>
                  <a:pt x="83" y="172"/>
                </a:lnTo>
                <a:lnTo>
                  <a:pt x="76" y="188"/>
                </a:lnTo>
                <a:lnTo>
                  <a:pt x="72" y="193"/>
                </a:lnTo>
                <a:lnTo>
                  <a:pt x="72" y="199"/>
                </a:lnTo>
                <a:lnTo>
                  <a:pt x="61" y="213"/>
                </a:lnTo>
                <a:lnTo>
                  <a:pt x="51" y="226"/>
                </a:lnTo>
                <a:lnTo>
                  <a:pt x="44" y="228"/>
                </a:lnTo>
                <a:lnTo>
                  <a:pt x="36" y="228"/>
                </a:lnTo>
                <a:lnTo>
                  <a:pt x="28" y="230"/>
                </a:lnTo>
                <a:lnTo>
                  <a:pt x="23" y="234"/>
                </a:lnTo>
                <a:lnTo>
                  <a:pt x="17" y="232"/>
                </a:lnTo>
                <a:lnTo>
                  <a:pt x="9" y="224"/>
                </a:lnTo>
                <a:lnTo>
                  <a:pt x="4" y="217"/>
                </a:lnTo>
                <a:lnTo>
                  <a:pt x="0" y="211"/>
                </a:lnTo>
                <a:lnTo>
                  <a:pt x="0" y="205"/>
                </a:lnTo>
                <a:lnTo>
                  <a:pt x="2" y="201"/>
                </a:lnTo>
                <a:lnTo>
                  <a:pt x="2" y="195"/>
                </a:lnTo>
                <a:lnTo>
                  <a:pt x="6" y="190"/>
                </a:lnTo>
                <a:lnTo>
                  <a:pt x="2" y="182"/>
                </a:lnTo>
                <a:lnTo>
                  <a:pt x="0" y="178"/>
                </a:lnTo>
                <a:lnTo>
                  <a:pt x="0" y="166"/>
                </a:lnTo>
                <a:lnTo>
                  <a:pt x="6" y="157"/>
                </a:lnTo>
                <a:lnTo>
                  <a:pt x="9" y="155"/>
                </a:lnTo>
                <a:lnTo>
                  <a:pt x="13" y="153"/>
                </a:lnTo>
                <a:lnTo>
                  <a:pt x="17" y="145"/>
                </a:lnTo>
                <a:lnTo>
                  <a:pt x="21" y="139"/>
                </a:lnTo>
                <a:lnTo>
                  <a:pt x="26" y="135"/>
                </a:lnTo>
                <a:lnTo>
                  <a:pt x="28" y="128"/>
                </a:lnTo>
                <a:lnTo>
                  <a:pt x="30" y="124"/>
                </a:lnTo>
                <a:lnTo>
                  <a:pt x="28" y="120"/>
                </a:lnTo>
                <a:lnTo>
                  <a:pt x="28" y="106"/>
                </a:lnTo>
                <a:lnTo>
                  <a:pt x="25" y="101"/>
                </a:lnTo>
                <a:lnTo>
                  <a:pt x="25" y="83"/>
                </a:lnTo>
                <a:lnTo>
                  <a:pt x="38" y="70"/>
                </a:lnTo>
                <a:lnTo>
                  <a:pt x="38" y="62"/>
                </a:lnTo>
                <a:lnTo>
                  <a:pt x="45" y="64"/>
                </a:lnTo>
                <a:lnTo>
                  <a:pt x="51" y="60"/>
                </a:lnTo>
                <a:lnTo>
                  <a:pt x="59" y="62"/>
                </a:lnTo>
                <a:lnTo>
                  <a:pt x="59" y="58"/>
                </a:lnTo>
                <a:lnTo>
                  <a:pt x="66" y="58"/>
                </a:lnTo>
                <a:lnTo>
                  <a:pt x="70" y="58"/>
                </a:lnTo>
                <a:lnTo>
                  <a:pt x="79" y="52"/>
                </a:lnTo>
                <a:lnTo>
                  <a:pt x="83" y="50"/>
                </a:lnTo>
                <a:lnTo>
                  <a:pt x="91" y="43"/>
                </a:lnTo>
                <a:lnTo>
                  <a:pt x="89" y="48"/>
                </a:lnTo>
                <a:lnTo>
                  <a:pt x="102" y="35"/>
                </a:lnTo>
                <a:lnTo>
                  <a:pt x="102" y="29"/>
                </a:lnTo>
                <a:lnTo>
                  <a:pt x="102" y="23"/>
                </a:lnTo>
                <a:lnTo>
                  <a:pt x="110" y="27"/>
                </a:lnTo>
                <a:lnTo>
                  <a:pt x="112" y="21"/>
                </a:lnTo>
                <a:lnTo>
                  <a:pt x="115" y="21"/>
                </a:lnTo>
                <a:lnTo>
                  <a:pt x="119" y="10"/>
                </a:lnTo>
                <a:lnTo>
                  <a:pt x="119" y="4"/>
                </a:lnTo>
                <a:lnTo>
                  <a:pt x="123" y="2"/>
                </a:lnTo>
                <a:lnTo>
                  <a:pt x="13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8" name="Freeform 306"/>
          <p:cNvSpPr>
            <a:spLocks/>
          </p:cNvSpPr>
          <p:nvPr/>
        </p:nvSpPr>
        <p:spPr bwMode="ltGray">
          <a:xfrm>
            <a:off x="5013315" y="5311782"/>
            <a:ext cx="229310" cy="441323"/>
          </a:xfrm>
          <a:custGeom>
            <a:avLst/>
            <a:gdLst/>
            <a:ahLst/>
            <a:cxnLst>
              <a:cxn ang="0">
                <a:pos x="140" y="8"/>
              </a:cxn>
              <a:cxn ang="0">
                <a:pos x="146" y="32"/>
              </a:cxn>
              <a:cxn ang="0">
                <a:pos x="148" y="58"/>
              </a:cxn>
              <a:cxn ang="0">
                <a:pos x="140" y="70"/>
              </a:cxn>
              <a:cxn ang="0">
                <a:pos x="134" y="62"/>
              </a:cxn>
              <a:cxn ang="0">
                <a:pos x="136" y="78"/>
              </a:cxn>
              <a:cxn ang="0">
                <a:pos x="128" y="96"/>
              </a:cxn>
              <a:cxn ang="0">
                <a:pos x="114" y="114"/>
              </a:cxn>
              <a:cxn ang="0">
                <a:pos x="112" y="130"/>
              </a:cxn>
              <a:cxn ang="0">
                <a:pos x="96" y="162"/>
              </a:cxn>
              <a:cxn ang="0">
                <a:pos x="80" y="194"/>
              </a:cxn>
              <a:cxn ang="0">
                <a:pos x="76" y="206"/>
              </a:cxn>
              <a:cxn ang="0">
                <a:pos x="54" y="234"/>
              </a:cxn>
              <a:cxn ang="0">
                <a:pos x="38" y="236"/>
              </a:cxn>
              <a:cxn ang="0">
                <a:pos x="24" y="242"/>
              </a:cxn>
              <a:cxn ang="0">
                <a:pos x="10" y="232"/>
              </a:cxn>
              <a:cxn ang="0">
                <a:pos x="0" y="218"/>
              </a:cxn>
              <a:cxn ang="0">
                <a:pos x="2" y="208"/>
              </a:cxn>
              <a:cxn ang="0">
                <a:pos x="6" y="196"/>
              </a:cxn>
              <a:cxn ang="0">
                <a:pos x="0" y="184"/>
              </a:cxn>
              <a:cxn ang="0">
                <a:pos x="6" y="162"/>
              </a:cxn>
              <a:cxn ang="0">
                <a:pos x="14" y="158"/>
              </a:cxn>
              <a:cxn ang="0">
                <a:pos x="22" y="144"/>
              </a:cxn>
              <a:cxn ang="0">
                <a:pos x="30" y="132"/>
              </a:cxn>
              <a:cxn ang="0">
                <a:pos x="30" y="124"/>
              </a:cxn>
              <a:cxn ang="0">
                <a:pos x="26" y="104"/>
              </a:cxn>
              <a:cxn ang="0">
                <a:pos x="40" y="72"/>
              </a:cxn>
              <a:cxn ang="0">
                <a:pos x="48" y="66"/>
              </a:cxn>
              <a:cxn ang="0">
                <a:pos x="62" y="64"/>
              </a:cxn>
              <a:cxn ang="0">
                <a:pos x="70" y="60"/>
              </a:cxn>
              <a:cxn ang="0">
                <a:pos x="84" y="54"/>
              </a:cxn>
              <a:cxn ang="0">
                <a:pos x="96" y="44"/>
              </a:cxn>
              <a:cxn ang="0">
                <a:pos x="108" y="36"/>
              </a:cxn>
              <a:cxn ang="0">
                <a:pos x="108" y="24"/>
              </a:cxn>
              <a:cxn ang="0">
                <a:pos x="118" y="22"/>
              </a:cxn>
              <a:cxn ang="0">
                <a:pos x="126" y="10"/>
              </a:cxn>
              <a:cxn ang="0">
                <a:pos x="130" y="2"/>
              </a:cxn>
            </a:cxnLst>
            <a:rect l="0" t="0" r="r" b="b"/>
            <a:pathLst>
              <a:path w="149" h="243">
                <a:moveTo>
                  <a:pt x="138" y="0"/>
                </a:moveTo>
                <a:lnTo>
                  <a:pt x="140" y="8"/>
                </a:lnTo>
                <a:lnTo>
                  <a:pt x="144" y="14"/>
                </a:lnTo>
                <a:lnTo>
                  <a:pt x="146" y="32"/>
                </a:lnTo>
                <a:lnTo>
                  <a:pt x="148" y="52"/>
                </a:lnTo>
                <a:lnTo>
                  <a:pt x="148" y="58"/>
                </a:lnTo>
                <a:lnTo>
                  <a:pt x="144" y="68"/>
                </a:lnTo>
                <a:lnTo>
                  <a:pt x="140" y="70"/>
                </a:lnTo>
                <a:lnTo>
                  <a:pt x="136" y="66"/>
                </a:lnTo>
                <a:lnTo>
                  <a:pt x="134" y="62"/>
                </a:lnTo>
                <a:lnTo>
                  <a:pt x="136" y="66"/>
                </a:lnTo>
                <a:lnTo>
                  <a:pt x="136" y="78"/>
                </a:lnTo>
                <a:lnTo>
                  <a:pt x="134" y="84"/>
                </a:lnTo>
                <a:lnTo>
                  <a:pt x="128" y="96"/>
                </a:lnTo>
                <a:lnTo>
                  <a:pt x="122" y="106"/>
                </a:lnTo>
                <a:lnTo>
                  <a:pt x="114" y="114"/>
                </a:lnTo>
                <a:lnTo>
                  <a:pt x="112" y="124"/>
                </a:lnTo>
                <a:lnTo>
                  <a:pt x="112" y="130"/>
                </a:lnTo>
                <a:lnTo>
                  <a:pt x="104" y="148"/>
                </a:lnTo>
                <a:lnTo>
                  <a:pt x="96" y="162"/>
                </a:lnTo>
                <a:lnTo>
                  <a:pt x="88" y="178"/>
                </a:lnTo>
                <a:lnTo>
                  <a:pt x="80" y="194"/>
                </a:lnTo>
                <a:lnTo>
                  <a:pt x="76" y="200"/>
                </a:lnTo>
                <a:lnTo>
                  <a:pt x="76" y="206"/>
                </a:lnTo>
                <a:lnTo>
                  <a:pt x="64" y="220"/>
                </a:lnTo>
                <a:lnTo>
                  <a:pt x="54" y="234"/>
                </a:lnTo>
                <a:lnTo>
                  <a:pt x="46" y="236"/>
                </a:lnTo>
                <a:lnTo>
                  <a:pt x="38" y="236"/>
                </a:lnTo>
                <a:lnTo>
                  <a:pt x="30" y="238"/>
                </a:lnTo>
                <a:lnTo>
                  <a:pt x="24" y="242"/>
                </a:lnTo>
                <a:lnTo>
                  <a:pt x="18" y="240"/>
                </a:lnTo>
                <a:lnTo>
                  <a:pt x="10" y="232"/>
                </a:lnTo>
                <a:lnTo>
                  <a:pt x="4" y="224"/>
                </a:lnTo>
                <a:lnTo>
                  <a:pt x="0" y="218"/>
                </a:lnTo>
                <a:lnTo>
                  <a:pt x="0" y="212"/>
                </a:lnTo>
                <a:lnTo>
                  <a:pt x="2" y="208"/>
                </a:lnTo>
                <a:lnTo>
                  <a:pt x="2" y="202"/>
                </a:lnTo>
                <a:lnTo>
                  <a:pt x="6" y="196"/>
                </a:lnTo>
                <a:lnTo>
                  <a:pt x="2" y="188"/>
                </a:lnTo>
                <a:lnTo>
                  <a:pt x="0" y="184"/>
                </a:lnTo>
                <a:lnTo>
                  <a:pt x="0" y="172"/>
                </a:lnTo>
                <a:lnTo>
                  <a:pt x="6" y="162"/>
                </a:lnTo>
                <a:lnTo>
                  <a:pt x="10" y="160"/>
                </a:lnTo>
                <a:lnTo>
                  <a:pt x="14" y="158"/>
                </a:lnTo>
                <a:lnTo>
                  <a:pt x="18" y="150"/>
                </a:lnTo>
                <a:lnTo>
                  <a:pt x="22" y="144"/>
                </a:lnTo>
                <a:lnTo>
                  <a:pt x="28" y="140"/>
                </a:lnTo>
                <a:lnTo>
                  <a:pt x="30" y="132"/>
                </a:lnTo>
                <a:lnTo>
                  <a:pt x="32" y="128"/>
                </a:lnTo>
                <a:lnTo>
                  <a:pt x="30" y="124"/>
                </a:lnTo>
                <a:lnTo>
                  <a:pt x="30" y="110"/>
                </a:lnTo>
                <a:lnTo>
                  <a:pt x="26" y="104"/>
                </a:lnTo>
                <a:lnTo>
                  <a:pt x="26" y="86"/>
                </a:lnTo>
                <a:lnTo>
                  <a:pt x="40" y="72"/>
                </a:lnTo>
                <a:lnTo>
                  <a:pt x="40" y="64"/>
                </a:lnTo>
                <a:lnTo>
                  <a:pt x="48" y="66"/>
                </a:lnTo>
                <a:lnTo>
                  <a:pt x="54" y="62"/>
                </a:lnTo>
                <a:lnTo>
                  <a:pt x="62" y="64"/>
                </a:lnTo>
                <a:lnTo>
                  <a:pt x="62" y="60"/>
                </a:lnTo>
                <a:lnTo>
                  <a:pt x="70" y="60"/>
                </a:lnTo>
                <a:lnTo>
                  <a:pt x="74" y="60"/>
                </a:lnTo>
                <a:lnTo>
                  <a:pt x="84" y="54"/>
                </a:lnTo>
                <a:lnTo>
                  <a:pt x="88" y="52"/>
                </a:lnTo>
                <a:lnTo>
                  <a:pt x="96" y="44"/>
                </a:lnTo>
                <a:lnTo>
                  <a:pt x="94" y="50"/>
                </a:lnTo>
                <a:lnTo>
                  <a:pt x="108" y="36"/>
                </a:lnTo>
                <a:lnTo>
                  <a:pt x="108" y="30"/>
                </a:lnTo>
                <a:lnTo>
                  <a:pt x="108" y="24"/>
                </a:lnTo>
                <a:lnTo>
                  <a:pt x="116" y="28"/>
                </a:lnTo>
                <a:lnTo>
                  <a:pt x="118" y="22"/>
                </a:lnTo>
                <a:lnTo>
                  <a:pt x="122" y="22"/>
                </a:lnTo>
                <a:lnTo>
                  <a:pt x="126" y="10"/>
                </a:lnTo>
                <a:lnTo>
                  <a:pt x="126" y="4"/>
                </a:lnTo>
                <a:lnTo>
                  <a:pt x="130" y="2"/>
                </a:lnTo>
                <a:lnTo>
                  <a:pt x="13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9" name="Freeform 307"/>
          <p:cNvSpPr>
            <a:spLocks/>
          </p:cNvSpPr>
          <p:nvPr/>
        </p:nvSpPr>
        <p:spPr bwMode="ltGray">
          <a:xfrm>
            <a:off x="5059797" y="5267332"/>
            <a:ext cx="10846" cy="222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6" y="4"/>
              </a:cxn>
              <a:cxn ang="0">
                <a:pos x="4" y="10"/>
              </a:cxn>
              <a:cxn ang="0">
                <a:pos x="0" y="4"/>
              </a:cxn>
            </a:cxnLst>
            <a:rect l="0" t="0" r="r" b="b"/>
            <a:pathLst>
              <a:path w="7" h="11">
                <a:moveTo>
                  <a:pt x="0" y="4"/>
                </a:moveTo>
                <a:lnTo>
                  <a:pt x="4" y="0"/>
                </a:lnTo>
                <a:lnTo>
                  <a:pt x="6" y="4"/>
                </a:lnTo>
                <a:lnTo>
                  <a:pt x="4" y="1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0" name="Freeform 308"/>
          <p:cNvSpPr>
            <a:spLocks/>
          </p:cNvSpPr>
          <p:nvPr/>
        </p:nvSpPr>
        <p:spPr bwMode="ltGray">
          <a:xfrm>
            <a:off x="5107829" y="5314957"/>
            <a:ext cx="9296" cy="158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4" y="4"/>
              </a:cxn>
              <a:cxn ang="0">
                <a:pos x="2" y="8"/>
              </a:cxn>
              <a:cxn ang="0">
                <a:pos x="0" y="4"/>
              </a:cxn>
            </a:cxnLst>
            <a:rect l="0" t="0" r="r" b="b"/>
            <a:pathLst>
              <a:path w="5" h="9">
                <a:moveTo>
                  <a:pt x="0" y="4"/>
                </a:moveTo>
                <a:lnTo>
                  <a:pt x="2" y="0"/>
                </a:lnTo>
                <a:lnTo>
                  <a:pt x="4" y="4"/>
                </a:lnTo>
                <a:lnTo>
                  <a:pt x="2" y="8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1" name="Freeform 309"/>
          <p:cNvSpPr>
            <a:spLocks/>
          </p:cNvSpPr>
          <p:nvPr/>
        </p:nvSpPr>
        <p:spPr bwMode="ltGray">
          <a:xfrm>
            <a:off x="5078390" y="5289557"/>
            <a:ext cx="6198" cy="11112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0" y="6"/>
              </a:cxn>
              <a:cxn ang="0">
                <a:pos x="0" y="0"/>
              </a:cxn>
              <a:cxn ang="0">
                <a:pos x="2" y="0"/>
              </a:cxn>
              <a:cxn ang="0">
                <a:pos x="2" y="6"/>
              </a:cxn>
            </a:cxnLst>
            <a:rect l="0" t="0" r="r" b="b"/>
            <a:pathLst>
              <a:path w="3" h="7">
                <a:moveTo>
                  <a:pt x="2" y="6"/>
                </a:moveTo>
                <a:lnTo>
                  <a:pt x="0" y="6"/>
                </a:lnTo>
                <a:lnTo>
                  <a:pt x="0" y="0"/>
                </a:lnTo>
                <a:lnTo>
                  <a:pt x="2" y="0"/>
                </a:lnTo>
                <a:lnTo>
                  <a:pt x="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2" name="Freeform 310"/>
          <p:cNvSpPr>
            <a:spLocks/>
          </p:cNvSpPr>
          <p:nvPr/>
        </p:nvSpPr>
        <p:spPr bwMode="ltGray">
          <a:xfrm>
            <a:off x="5079940" y="5294319"/>
            <a:ext cx="10845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2"/>
              </a:cxn>
            </a:cxnLst>
            <a:rect l="0" t="0" r="r" b="b"/>
            <a:pathLst>
              <a:path w="7" h="5">
                <a:moveTo>
                  <a:pt x="0" y="2"/>
                </a:move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3" name="Freeform 311"/>
          <p:cNvSpPr>
            <a:spLocks/>
          </p:cNvSpPr>
          <p:nvPr/>
        </p:nvSpPr>
        <p:spPr bwMode="ltGray">
          <a:xfrm>
            <a:off x="5064446" y="5300669"/>
            <a:ext cx="12395" cy="127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2" y="6"/>
              </a:cxn>
              <a:cxn ang="0">
                <a:pos x="0" y="2"/>
              </a:cxn>
            </a:cxnLst>
            <a:rect l="0" t="0" r="r" b="b"/>
            <a:pathLst>
              <a:path w="7" h="7">
                <a:moveTo>
                  <a:pt x="0" y="2"/>
                </a:moveTo>
                <a:lnTo>
                  <a:pt x="2" y="0"/>
                </a:lnTo>
                <a:lnTo>
                  <a:pt x="6" y="2"/>
                </a:lnTo>
                <a:lnTo>
                  <a:pt x="2" y="6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4" name="Freeform 312"/>
          <p:cNvSpPr>
            <a:spLocks/>
          </p:cNvSpPr>
          <p:nvPr/>
        </p:nvSpPr>
        <p:spPr bwMode="ltGray">
          <a:xfrm>
            <a:off x="5177551" y="5330832"/>
            <a:ext cx="10846" cy="12700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6"/>
              </a:cxn>
              <a:cxn ang="0">
                <a:pos x="0" y="0"/>
              </a:cxn>
              <a:cxn ang="0">
                <a:pos x="6" y="0"/>
              </a:cxn>
              <a:cxn ang="0">
                <a:pos x="6" y="6"/>
              </a:cxn>
            </a:cxnLst>
            <a:rect l="0" t="0" r="r" b="b"/>
            <a:pathLst>
              <a:path w="7" h="7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5" name="Freeform 313"/>
          <p:cNvSpPr>
            <a:spLocks/>
          </p:cNvSpPr>
          <p:nvPr/>
        </p:nvSpPr>
        <p:spPr bwMode="ltGray">
          <a:xfrm>
            <a:off x="5185299" y="5340356"/>
            <a:ext cx="774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4" y="2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6" name="Freeform 314"/>
          <p:cNvSpPr>
            <a:spLocks/>
          </p:cNvSpPr>
          <p:nvPr/>
        </p:nvSpPr>
        <p:spPr bwMode="ltGray">
          <a:xfrm>
            <a:off x="5324744" y="5634042"/>
            <a:ext cx="13944" cy="190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6" y="1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9" h="11">
                <a:moveTo>
                  <a:pt x="0" y="2"/>
                </a:moveTo>
                <a:lnTo>
                  <a:pt x="0" y="6"/>
                </a:lnTo>
                <a:lnTo>
                  <a:pt x="6" y="10"/>
                </a:lnTo>
                <a:lnTo>
                  <a:pt x="8" y="0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7" name="Freeform 315"/>
          <p:cNvSpPr>
            <a:spLocks/>
          </p:cNvSpPr>
          <p:nvPr/>
        </p:nvSpPr>
        <p:spPr bwMode="ltGray">
          <a:xfrm>
            <a:off x="5349534" y="5616580"/>
            <a:ext cx="13944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8" name="Freeform 316"/>
          <p:cNvSpPr>
            <a:spLocks/>
          </p:cNvSpPr>
          <p:nvPr/>
        </p:nvSpPr>
        <p:spPr bwMode="ltGray">
          <a:xfrm>
            <a:off x="3891554" y="3557601"/>
            <a:ext cx="10846" cy="1587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4"/>
              </a:cxn>
              <a:cxn ang="0">
                <a:pos x="2" y="0"/>
              </a:cxn>
              <a:cxn ang="0">
                <a:pos x="6" y="4"/>
              </a:cxn>
              <a:cxn ang="0">
                <a:pos x="2" y="8"/>
              </a:cxn>
            </a:cxnLst>
            <a:rect l="0" t="0" r="r" b="b"/>
            <a:pathLst>
              <a:path w="7" h="9">
                <a:moveTo>
                  <a:pt x="2" y="8"/>
                </a:moveTo>
                <a:lnTo>
                  <a:pt x="0" y="4"/>
                </a:lnTo>
                <a:lnTo>
                  <a:pt x="2" y="0"/>
                </a:lnTo>
                <a:lnTo>
                  <a:pt x="6" y="4"/>
                </a:lnTo>
                <a:lnTo>
                  <a:pt x="2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9" name="Freeform 317"/>
          <p:cNvSpPr>
            <a:spLocks/>
          </p:cNvSpPr>
          <p:nvPr/>
        </p:nvSpPr>
        <p:spPr bwMode="ltGray">
          <a:xfrm>
            <a:off x="4381163" y="3578239"/>
            <a:ext cx="9296" cy="17462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0" y="6"/>
              </a:cxn>
              <a:cxn ang="0">
                <a:pos x="4" y="0"/>
              </a:cxn>
              <a:cxn ang="0">
                <a:pos x="6" y="8"/>
              </a:cxn>
            </a:cxnLst>
            <a:rect l="0" t="0" r="r" b="b"/>
            <a:pathLst>
              <a:path w="7" h="9">
                <a:moveTo>
                  <a:pt x="6" y="8"/>
                </a:moveTo>
                <a:lnTo>
                  <a:pt x="0" y="6"/>
                </a:lnTo>
                <a:lnTo>
                  <a:pt x="4" y="0"/>
                </a:lnTo>
                <a:lnTo>
                  <a:pt x="6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0" name="Freeform 318"/>
          <p:cNvSpPr>
            <a:spLocks/>
          </p:cNvSpPr>
          <p:nvPr/>
        </p:nvSpPr>
        <p:spPr bwMode="ltGray">
          <a:xfrm>
            <a:off x="4297495" y="3270265"/>
            <a:ext cx="6198" cy="174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8"/>
              </a:cxn>
              <a:cxn ang="0">
                <a:pos x="4" y="4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2" y="8"/>
                </a:lnTo>
                <a:lnTo>
                  <a:pt x="4" y="4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1" name="Freeform 319"/>
          <p:cNvSpPr>
            <a:spLocks/>
          </p:cNvSpPr>
          <p:nvPr/>
        </p:nvSpPr>
        <p:spPr bwMode="ltGray">
          <a:xfrm>
            <a:off x="7845608" y="4938720"/>
            <a:ext cx="140995" cy="49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8"/>
              </a:cxn>
              <a:cxn ang="0">
                <a:pos x="38" y="22"/>
              </a:cxn>
              <a:cxn ang="0">
                <a:pos x="74" y="26"/>
              </a:cxn>
              <a:cxn ang="0">
                <a:pos x="90" y="12"/>
              </a:cxn>
              <a:cxn ang="0">
                <a:pos x="84" y="2"/>
              </a:cxn>
              <a:cxn ang="0">
                <a:pos x="72" y="14"/>
              </a:cxn>
              <a:cxn ang="0">
                <a:pos x="50" y="10"/>
              </a:cxn>
              <a:cxn ang="0">
                <a:pos x="34" y="6"/>
              </a:cxn>
              <a:cxn ang="0">
                <a:pos x="0" y="0"/>
              </a:cxn>
            </a:cxnLst>
            <a:rect l="0" t="0" r="r" b="b"/>
            <a:pathLst>
              <a:path w="91" h="27">
                <a:moveTo>
                  <a:pt x="0" y="0"/>
                </a:moveTo>
                <a:lnTo>
                  <a:pt x="30" y="8"/>
                </a:lnTo>
                <a:lnTo>
                  <a:pt x="38" y="22"/>
                </a:lnTo>
                <a:lnTo>
                  <a:pt x="74" y="26"/>
                </a:lnTo>
                <a:lnTo>
                  <a:pt x="90" y="12"/>
                </a:lnTo>
                <a:lnTo>
                  <a:pt x="84" y="2"/>
                </a:lnTo>
                <a:lnTo>
                  <a:pt x="72" y="14"/>
                </a:lnTo>
                <a:lnTo>
                  <a:pt x="50" y="10"/>
                </a:lnTo>
                <a:lnTo>
                  <a:pt x="34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2" name="Freeform 320"/>
          <p:cNvSpPr>
            <a:spLocks/>
          </p:cNvSpPr>
          <p:nvPr/>
        </p:nvSpPr>
        <p:spPr bwMode="ltGray">
          <a:xfrm>
            <a:off x="7935473" y="4868870"/>
            <a:ext cx="72822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16"/>
              </a:cxn>
              <a:cxn ang="0">
                <a:pos x="46" y="28"/>
              </a:cxn>
              <a:cxn ang="0">
                <a:pos x="20" y="4"/>
              </a:cxn>
              <a:cxn ang="0">
                <a:pos x="0" y="0"/>
              </a:cxn>
            </a:cxnLst>
            <a:rect l="0" t="0" r="r" b="b"/>
            <a:pathLst>
              <a:path w="47" h="29">
                <a:moveTo>
                  <a:pt x="0" y="0"/>
                </a:moveTo>
                <a:lnTo>
                  <a:pt x="18" y="16"/>
                </a:lnTo>
                <a:lnTo>
                  <a:pt x="46" y="28"/>
                </a:lnTo>
                <a:lnTo>
                  <a:pt x="20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3" name="Freeform 321"/>
          <p:cNvSpPr>
            <a:spLocks/>
          </p:cNvSpPr>
          <p:nvPr/>
        </p:nvSpPr>
        <p:spPr bwMode="ltGray">
          <a:xfrm>
            <a:off x="8043930" y="4945070"/>
            <a:ext cx="44933" cy="68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2"/>
              </a:cxn>
              <a:cxn ang="0">
                <a:pos x="28" y="36"/>
              </a:cxn>
              <a:cxn ang="0">
                <a:pos x="26" y="24"/>
              </a:cxn>
              <a:cxn ang="0">
                <a:pos x="12" y="14"/>
              </a:cxn>
              <a:cxn ang="0">
                <a:pos x="0" y="0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6" y="22"/>
                </a:lnTo>
                <a:lnTo>
                  <a:pt x="28" y="36"/>
                </a:lnTo>
                <a:lnTo>
                  <a:pt x="26" y="24"/>
                </a:lnTo>
                <a:lnTo>
                  <a:pt x="12" y="1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4" name="Freeform 322"/>
          <p:cNvSpPr>
            <a:spLocks/>
          </p:cNvSpPr>
          <p:nvPr/>
        </p:nvSpPr>
        <p:spPr bwMode="ltGray">
          <a:xfrm>
            <a:off x="8118301" y="5046670"/>
            <a:ext cx="3098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18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21" h="19">
                <a:moveTo>
                  <a:pt x="0" y="0"/>
                </a:moveTo>
                <a:lnTo>
                  <a:pt x="20" y="18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5" name="Freeform 323"/>
          <p:cNvSpPr>
            <a:spLocks/>
          </p:cNvSpPr>
          <p:nvPr/>
        </p:nvSpPr>
        <p:spPr bwMode="ltGray">
          <a:xfrm>
            <a:off x="8155487" y="5038733"/>
            <a:ext cx="37185" cy="36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18"/>
              </a:cxn>
              <a:cxn ang="0">
                <a:pos x="14" y="4"/>
              </a:cxn>
              <a:cxn ang="0">
                <a:pos x="0" y="0"/>
              </a:cxn>
            </a:cxnLst>
            <a:rect l="0" t="0" r="r" b="b"/>
            <a:pathLst>
              <a:path w="25" h="19">
                <a:moveTo>
                  <a:pt x="0" y="0"/>
                </a:moveTo>
                <a:lnTo>
                  <a:pt x="24" y="18"/>
                </a:lnTo>
                <a:lnTo>
                  <a:pt x="1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6" name="Freeform 324"/>
          <p:cNvSpPr>
            <a:spLocks/>
          </p:cNvSpPr>
          <p:nvPr/>
        </p:nvSpPr>
        <p:spPr bwMode="ltGray">
          <a:xfrm>
            <a:off x="8178728" y="5091120"/>
            <a:ext cx="38734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0"/>
              </a:cxn>
              <a:cxn ang="0">
                <a:pos x="24" y="14"/>
              </a:cxn>
              <a:cxn ang="0">
                <a:pos x="22" y="6"/>
              </a:cxn>
              <a:cxn ang="0">
                <a:pos x="0" y="0"/>
              </a:cxn>
            </a:cxnLst>
            <a:rect l="0" t="0" r="r" b="b"/>
            <a:pathLst>
              <a:path w="25" h="15">
                <a:moveTo>
                  <a:pt x="0" y="0"/>
                </a:moveTo>
                <a:lnTo>
                  <a:pt x="4" y="10"/>
                </a:lnTo>
                <a:lnTo>
                  <a:pt x="24" y="14"/>
                </a:lnTo>
                <a:lnTo>
                  <a:pt x="22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7" name="Freeform 325"/>
          <p:cNvSpPr>
            <a:spLocks/>
          </p:cNvSpPr>
          <p:nvPr/>
        </p:nvSpPr>
        <p:spPr bwMode="ltGray">
          <a:xfrm>
            <a:off x="8231407" y="5126044"/>
            <a:ext cx="26339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"/>
              </a:cxn>
              <a:cxn ang="0">
                <a:pos x="16" y="6"/>
              </a:cxn>
              <a:cxn ang="0">
                <a:pos x="0" y="0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16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8" name="Freeform 326"/>
          <p:cNvSpPr>
            <a:spLocks/>
          </p:cNvSpPr>
          <p:nvPr/>
        </p:nvSpPr>
        <p:spPr bwMode="ltGray">
          <a:xfrm>
            <a:off x="5258120" y="3352815"/>
            <a:ext cx="419886" cy="333374"/>
          </a:xfrm>
          <a:custGeom>
            <a:avLst/>
            <a:gdLst/>
            <a:ahLst/>
            <a:cxnLst>
              <a:cxn ang="0">
                <a:pos x="268" y="132"/>
              </a:cxn>
              <a:cxn ang="0">
                <a:pos x="268" y="106"/>
              </a:cxn>
              <a:cxn ang="0">
                <a:pos x="230" y="94"/>
              </a:cxn>
              <a:cxn ang="0">
                <a:pos x="202" y="80"/>
              </a:cxn>
              <a:cxn ang="0">
                <a:pos x="182" y="62"/>
              </a:cxn>
              <a:cxn ang="0">
                <a:pos x="166" y="40"/>
              </a:cxn>
              <a:cxn ang="0">
                <a:pos x="142" y="36"/>
              </a:cxn>
              <a:cxn ang="0">
                <a:pos x="110" y="16"/>
              </a:cxn>
              <a:cxn ang="0">
                <a:pos x="86" y="16"/>
              </a:cxn>
              <a:cxn ang="0">
                <a:pos x="68" y="22"/>
              </a:cxn>
              <a:cxn ang="0">
                <a:pos x="40" y="12"/>
              </a:cxn>
              <a:cxn ang="0">
                <a:pos x="4" y="0"/>
              </a:cxn>
              <a:cxn ang="0">
                <a:pos x="18" y="14"/>
              </a:cxn>
              <a:cxn ang="0">
                <a:pos x="6" y="24"/>
              </a:cxn>
              <a:cxn ang="0">
                <a:pos x="10" y="62"/>
              </a:cxn>
              <a:cxn ang="0">
                <a:pos x="6" y="108"/>
              </a:cxn>
              <a:cxn ang="0">
                <a:pos x="20" y="122"/>
              </a:cxn>
              <a:cxn ang="0">
                <a:pos x="72" y="144"/>
              </a:cxn>
              <a:cxn ang="0">
                <a:pos x="88" y="130"/>
              </a:cxn>
              <a:cxn ang="0">
                <a:pos x="100" y="124"/>
              </a:cxn>
              <a:cxn ang="0">
                <a:pos x="114" y="116"/>
              </a:cxn>
              <a:cxn ang="0">
                <a:pos x="128" y="116"/>
              </a:cxn>
              <a:cxn ang="0">
                <a:pos x="148" y="116"/>
              </a:cxn>
              <a:cxn ang="0">
                <a:pos x="168" y="126"/>
              </a:cxn>
              <a:cxn ang="0">
                <a:pos x="178" y="138"/>
              </a:cxn>
              <a:cxn ang="0">
                <a:pos x="188" y="150"/>
              </a:cxn>
              <a:cxn ang="0">
                <a:pos x="206" y="158"/>
              </a:cxn>
              <a:cxn ang="0">
                <a:pos x="226" y="176"/>
              </a:cxn>
              <a:cxn ang="0">
                <a:pos x="238" y="182"/>
              </a:cxn>
              <a:cxn ang="0">
                <a:pos x="254" y="166"/>
              </a:cxn>
              <a:cxn ang="0">
                <a:pos x="268" y="150"/>
              </a:cxn>
              <a:cxn ang="0">
                <a:pos x="268" y="144"/>
              </a:cxn>
            </a:cxnLst>
            <a:rect l="0" t="0" r="r" b="b"/>
            <a:pathLst>
              <a:path w="271" h="183">
                <a:moveTo>
                  <a:pt x="268" y="144"/>
                </a:moveTo>
                <a:lnTo>
                  <a:pt x="268" y="132"/>
                </a:lnTo>
                <a:lnTo>
                  <a:pt x="270" y="116"/>
                </a:lnTo>
                <a:lnTo>
                  <a:pt x="268" y="106"/>
                </a:lnTo>
                <a:lnTo>
                  <a:pt x="246" y="100"/>
                </a:lnTo>
                <a:lnTo>
                  <a:pt x="230" y="94"/>
                </a:lnTo>
                <a:lnTo>
                  <a:pt x="212" y="96"/>
                </a:lnTo>
                <a:lnTo>
                  <a:pt x="202" y="80"/>
                </a:lnTo>
                <a:lnTo>
                  <a:pt x="192" y="72"/>
                </a:lnTo>
                <a:lnTo>
                  <a:pt x="182" y="62"/>
                </a:lnTo>
                <a:lnTo>
                  <a:pt x="172" y="54"/>
                </a:lnTo>
                <a:lnTo>
                  <a:pt x="166" y="40"/>
                </a:lnTo>
                <a:lnTo>
                  <a:pt x="148" y="40"/>
                </a:lnTo>
                <a:lnTo>
                  <a:pt x="142" y="36"/>
                </a:lnTo>
                <a:lnTo>
                  <a:pt x="132" y="24"/>
                </a:lnTo>
                <a:lnTo>
                  <a:pt x="110" y="16"/>
                </a:lnTo>
                <a:lnTo>
                  <a:pt x="102" y="22"/>
                </a:lnTo>
                <a:lnTo>
                  <a:pt x="86" y="16"/>
                </a:lnTo>
                <a:lnTo>
                  <a:pt x="82" y="24"/>
                </a:lnTo>
                <a:lnTo>
                  <a:pt x="68" y="22"/>
                </a:lnTo>
                <a:lnTo>
                  <a:pt x="54" y="14"/>
                </a:lnTo>
                <a:lnTo>
                  <a:pt x="40" y="12"/>
                </a:lnTo>
                <a:lnTo>
                  <a:pt x="20" y="0"/>
                </a:lnTo>
                <a:lnTo>
                  <a:pt x="4" y="0"/>
                </a:lnTo>
                <a:lnTo>
                  <a:pt x="12" y="4"/>
                </a:lnTo>
                <a:lnTo>
                  <a:pt x="18" y="14"/>
                </a:lnTo>
                <a:lnTo>
                  <a:pt x="20" y="24"/>
                </a:lnTo>
                <a:lnTo>
                  <a:pt x="6" y="24"/>
                </a:lnTo>
                <a:lnTo>
                  <a:pt x="0" y="26"/>
                </a:lnTo>
                <a:lnTo>
                  <a:pt x="10" y="62"/>
                </a:lnTo>
                <a:lnTo>
                  <a:pt x="22" y="92"/>
                </a:lnTo>
                <a:lnTo>
                  <a:pt x="6" y="108"/>
                </a:lnTo>
                <a:lnTo>
                  <a:pt x="6" y="118"/>
                </a:lnTo>
                <a:lnTo>
                  <a:pt x="20" y="122"/>
                </a:lnTo>
                <a:lnTo>
                  <a:pt x="42" y="138"/>
                </a:lnTo>
                <a:lnTo>
                  <a:pt x="72" y="144"/>
                </a:lnTo>
                <a:lnTo>
                  <a:pt x="90" y="144"/>
                </a:lnTo>
                <a:lnTo>
                  <a:pt x="88" y="130"/>
                </a:lnTo>
                <a:lnTo>
                  <a:pt x="98" y="128"/>
                </a:lnTo>
                <a:lnTo>
                  <a:pt x="100" y="124"/>
                </a:lnTo>
                <a:lnTo>
                  <a:pt x="104" y="118"/>
                </a:lnTo>
                <a:lnTo>
                  <a:pt x="114" y="116"/>
                </a:lnTo>
                <a:lnTo>
                  <a:pt x="122" y="114"/>
                </a:lnTo>
                <a:lnTo>
                  <a:pt x="128" y="116"/>
                </a:lnTo>
                <a:lnTo>
                  <a:pt x="134" y="114"/>
                </a:lnTo>
                <a:lnTo>
                  <a:pt x="148" y="116"/>
                </a:lnTo>
                <a:lnTo>
                  <a:pt x="156" y="124"/>
                </a:lnTo>
                <a:lnTo>
                  <a:pt x="168" y="126"/>
                </a:lnTo>
                <a:lnTo>
                  <a:pt x="176" y="134"/>
                </a:lnTo>
                <a:lnTo>
                  <a:pt x="178" y="138"/>
                </a:lnTo>
                <a:lnTo>
                  <a:pt x="186" y="142"/>
                </a:lnTo>
                <a:lnTo>
                  <a:pt x="188" y="150"/>
                </a:lnTo>
                <a:lnTo>
                  <a:pt x="202" y="154"/>
                </a:lnTo>
                <a:lnTo>
                  <a:pt x="206" y="158"/>
                </a:lnTo>
                <a:lnTo>
                  <a:pt x="206" y="172"/>
                </a:lnTo>
                <a:lnTo>
                  <a:pt x="226" y="176"/>
                </a:lnTo>
                <a:lnTo>
                  <a:pt x="228" y="180"/>
                </a:lnTo>
                <a:lnTo>
                  <a:pt x="238" y="182"/>
                </a:lnTo>
                <a:lnTo>
                  <a:pt x="240" y="172"/>
                </a:lnTo>
                <a:lnTo>
                  <a:pt x="254" y="166"/>
                </a:lnTo>
                <a:lnTo>
                  <a:pt x="262" y="154"/>
                </a:lnTo>
                <a:lnTo>
                  <a:pt x="268" y="150"/>
                </a:lnTo>
                <a:lnTo>
                  <a:pt x="264" y="144"/>
                </a:lnTo>
                <a:lnTo>
                  <a:pt x="268" y="1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9" name="Freeform 327"/>
          <p:cNvSpPr>
            <a:spLocks/>
          </p:cNvSpPr>
          <p:nvPr/>
        </p:nvSpPr>
        <p:spPr bwMode="ltGray">
          <a:xfrm>
            <a:off x="5316997" y="3252802"/>
            <a:ext cx="675536" cy="382586"/>
          </a:xfrm>
          <a:custGeom>
            <a:avLst/>
            <a:gdLst/>
            <a:ahLst/>
            <a:cxnLst>
              <a:cxn ang="0">
                <a:pos x="302" y="210"/>
              </a:cxn>
              <a:cxn ang="0">
                <a:pos x="300" y="188"/>
              </a:cxn>
              <a:cxn ang="0">
                <a:pos x="284" y="174"/>
              </a:cxn>
              <a:cxn ang="0">
                <a:pos x="286" y="156"/>
              </a:cxn>
              <a:cxn ang="0">
                <a:pos x="318" y="130"/>
              </a:cxn>
              <a:cxn ang="0">
                <a:pos x="334" y="120"/>
              </a:cxn>
              <a:cxn ang="0">
                <a:pos x="354" y="108"/>
              </a:cxn>
              <a:cxn ang="0">
                <a:pos x="368" y="118"/>
              </a:cxn>
              <a:cxn ang="0">
                <a:pos x="394" y="150"/>
              </a:cxn>
              <a:cxn ang="0">
                <a:pos x="418" y="148"/>
              </a:cxn>
              <a:cxn ang="0">
                <a:pos x="436" y="144"/>
              </a:cxn>
              <a:cxn ang="0">
                <a:pos x="428" y="134"/>
              </a:cxn>
              <a:cxn ang="0">
                <a:pos x="416" y="132"/>
              </a:cxn>
              <a:cxn ang="0">
                <a:pos x="398" y="112"/>
              </a:cxn>
              <a:cxn ang="0">
                <a:pos x="412" y="78"/>
              </a:cxn>
              <a:cxn ang="0">
                <a:pos x="422" y="68"/>
              </a:cxn>
              <a:cxn ang="0">
                <a:pos x="406" y="56"/>
              </a:cxn>
              <a:cxn ang="0">
                <a:pos x="368" y="72"/>
              </a:cxn>
              <a:cxn ang="0">
                <a:pos x="338" y="54"/>
              </a:cxn>
              <a:cxn ang="0">
                <a:pos x="334" y="54"/>
              </a:cxn>
              <a:cxn ang="0">
                <a:pos x="314" y="54"/>
              </a:cxn>
              <a:cxn ang="0">
                <a:pos x="296" y="70"/>
              </a:cxn>
              <a:cxn ang="0">
                <a:pos x="274" y="76"/>
              </a:cxn>
              <a:cxn ang="0">
                <a:pos x="260" y="90"/>
              </a:cxn>
              <a:cxn ang="0">
                <a:pos x="238" y="96"/>
              </a:cxn>
              <a:cxn ang="0">
                <a:pos x="214" y="76"/>
              </a:cxn>
              <a:cxn ang="0">
                <a:pos x="192" y="62"/>
              </a:cxn>
              <a:cxn ang="0">
                <a:pos x="168" y="22"/>
              </a:cxn>
              <a:cxn ang="0">
                <a:pos x="160" y="14"/>
              </a:cxn>
              <a:cxn ang="0">
                <a:pos x="128" y="20"/>
              </a:cxn>
              <a:cxn ang="0">
                <a:pos x="98" y="28"/>
              </a:cxn>
              <a:cxn ang="0">
                <a:pos x="84" y="42"/>
              </a:cxn>
              <a:cxn ang="0">
                <a:pos x="76" y="38"/>
              </a:cxn>
              <a:cxn ang="0">
                <a:pos x="44" y="0"/>
              </a:cxn>
              <a:cxn ang="0">
                <a:pos x="0" y="16"/>
              </a:cxn>
              <a:cxn ang="0">
                <a:pos x="0" y="68"/>
              </a:cxn>
              <a:cxn ang="0">
                <a:pos x="20" y="72"/>
              </a:cxn>
              <a:cxn ang="0">
                <a:pos x="34" y="80"/>
              </a:cxn>
              <a:cxn ang="0">
                <a:pos x="50" y="82"/>
              </a:cxn>
              <a:cxn ang="0">
                <a:pos x="52" y="74"/>
              </a:cxn>
              <a:cxn ang="0">
                <a:pos x="68" y="80"/>
              </a:cxn>
              <a:cxn ang="0">
                <a:pos x="76" y="74"/>
              </a:cxn>
              <a:cxn ang="0">
                <a:pos x="96" y="84"/>
              </a:cxn>
              <a:cxn ang="0">
                <a:pos x="114" y="98"/>
              </a:cxn>
              <a:cxn ang="0">
                <a:pos x="128" y="98"/>
              </a:cxn>
              <a:cxn ang="0">
                <a:pos x="134" y="112"/>
              </a:cxn>
              <a:cxn ang="0">
                <a:pos x="166" y="140"/>
              </a:cxn>
              <a:cxn ang="0">
                <a:pos x="176" y="152"/>
              </a:cxn>
              <a:cxn ang="0">
                <a:pos x="198" y="154"/>
              </a:cxn>
              <a:cxn ang="0">
                <a:pos x="214" y="160"/>
              </a:cxn>
              <a:cxn ang="0">
                <a:pos x="232" y="164"/>
              </a:cxn>
              <a:cxn ang="0">
                <a:pos x="232" y="178"/>
              </a:cxn>
              <a:cxn ang="0">
                <a:pos x="230" y="190"/>
              </a:cxn>
              <a:cxn ang="0">
                <a:pos x="232" y="200"/>
              </a:cxn>
              <a:cxn ang="0">
                <a:pos x="248" y="200"/>
              </a:cxn>
              <a:cxn ang="0">
                <a:pos x="256" y="200"/>
              </a:cxn>
              <a:cxn ang="0">
                <a:pos x="270" y="200"/>
              </a:cxn>
              <a:cxn ang="0">
                <a:pos x="272" y="206"/>
              </a:cxn>
              <a:cxn ang="0">
                <a:pos x="282" y="208"/>
              </a:cxn>
              <a:cxn ang="0">
                <a:pos x="284" y="210"/>
              </a:cxn>
              <a:cxn ang="0">
                <a:pos x="302" y="210"/>
              </a:cxn>
            </a:cxnLst>
            <a:rect l="0" t="0" r="r" b="b"/>
            <a:pathLst>
              <a:path w="437" h="211">
                <a:moveTo>
                  <a:pt x="302" y="210"/>
                </a:moveTo>
                <a:lnTo>
                  <a:pt x="300" y="188"/>
                </a:lnTo>
                <a:lnTo>
                  <a:pt x="284" y="174"/>
                </a:lnTo>
                <a:lnTo>
                  <a:pt x="286" y="156"/>
                </a:lnTo>
                <a:lnTo>
                  <a:pt x="318" y="130"/>
                </a:lnTo>
                <a:lnTo>
                  <a:pt x="334" y="120"/>
                </a:lnTo>
                <a:lnTo>
                  <a:pt x="354" y="108"/>
                </a:lnTo>
                <a:lnTo>
                  <a:pt x="368" y="118"/>
                </a:lnTo>
                <a:lnTo>
                  <a:pt x="394" y="150"/>
                </a:lnTo>
                <a:lnTo>
                  <a:pt x="418" y="148"/>
                </a:lnTo>
                <a:lnTo>
                  <a:pt x="436" y="144"/>
                </a:lnTo>
                <a:lnTo>
                  <a:pt x="428" y="134"/>
                </a:lnTo>
                <a:lnTo>
                  <a:pt x="416" y="132"/>
                </a:lnTo>
                <a:lnTo>
                  <a:pt x="398" y="112"/>
                </a:lnTo>
                <a:lnTo>
                  <a:pt x="412" y="78"/>
                </a:lnTo>
                <a:lnTo>
                  <a:pt x="422" y="68"/>
                </a:lnTo>
                <a:lnTo>
                  <a:pt x="406" y="56"/>
                </a:lnTo>
                <a:lnTo>
                  <a:pt x="368" y="72"/>
                </a:lnTo>
                <a:lnTo>
                  <a:pt x="338" y="54"/>
                </a:lnTo>
                <a:lnTo>
                  <a:pt x="334" y="54"/>
                </a:lnTo>
                <a:lnTo>
                  <a:pt x="314" y="54"/>
                </a:lnTo>
                <a:lnTo>
                  <a:pt x="296" y="70"/>
                </a:lnTo>
                <a:lnTo>
                  <a:pt x="274" y="76"/>
                </a:lnTo>
                <a:lnTo>
                  <a:pt x="260" y="90"/>
                </a:lnTo>
                <a:lnTo>
                  <a:pt x="238" y="96"/>
                </a:lnTo>
                <a:lnTo>
                  <a:pt x="214" y="76"/>
                </a:lnTo>
                <a:lnTo>
                  <a:pt x="192" y="62"/>
                </a:lnTo>
                <a:lnTo>
                  <a:pt x="168" y="22"/>
                </a:lnTo>
                <a:lnTo>
                  <a:pt x="160" y="14"/>
                </a:lnTo>
                <a:lnTo>
                  <a:pt x="128" y="20"/>
                </a:lnTo>
                <a:lnTo>
                  <a:pt x="98" y="28"/>
                </a:lnTo>
                <a:lnTo>
                  <a:pt x="84" y="42"/>
                </a:lnTo>
                <a:lnTo>
                  <a:pt x="76" y="38"/>
                </a:lnTo>
                <a:lnTo>
                  <a:pt x="44" y="0"/>
                </a:lnTo>
                <a:lnTo>
                  <a:pt x="0" y="16"/>
                </a:lnTo>
                <a:lnTo>
                  <a:pt x="0" y="68"/>
                </a:lnTo>
                <a:lnTo>
                  <a:pt x="20" y="72"/>
                </a:lnTo>
                <a:lnTo>
                  <a:pt x="34" y="80"/>
                </a:lnTo>
                <a:lnTo>
                  <a:pt x="50" y="82"/>
                </a:lnTo>
                <a:lnTo>
                  <a:pt x="52" y="74"/>
                </a:lnTo>
                <a:lnTo>
                  <a:pt x="68" y="80"/>
                </a:lnTo>
                <a:lnTo>
                  <a:pt x="76" y="74"/>
                </a:lnTo>
                <a:lnTo>
                  <a:pt x="96" y="84"/>
                </a:lnTo>
                <a:lnTo>
                  <a:pt x="114" y="98"/>
                </a:lnTo>
                <a:lnTo>
                  <a:pt x="128" y="98"/>
                </a:lnTo>
                <a:lnTo>
                  <a:pt x="134" y="112"/>
                </a:lnTo>
                <a:lnTo>
                  <a:pt x="166" y="140"/>
                </a:lnTo>
                <a:lnTo>
                  <a:pt x="176" y="152"/>
                </a:lnTo>
                <a:lnTo>
                  <a:pt x="198" y="154"/>
                </a:lnTo>
                <a:lnTo>
                  <a:pt x="214" y="160"/>
                </a:lnTo>
                <a:lnTo>
                  <a:pt x="232" y="164"/>
                </a:lnTo>
                <a:lnTo>
                  <a:pt x="232" y="178"/>
                </a:lnTo>
                <a:lnTo>
                  <a:pt x="230" y="190"/>
                </a:lnTo>
                <a:lnTo>
                  <a:pt x="232" y="200"/>
                </a:lnTo>
                <a:lnTo>
                  <a:pt x="248" y="200"/>
                </a:lnTo>
                <a:lnTo>
                  <a:pt x="256" y="200"/>
                </a:lnTo>
                <a:lnTo>
                  <a:pt x="270" y="200"/>
                </a:lnTo>
                <a:lnTo>
                  <a:pt x="272" y="206"/>
                </a:lnTo>
                <a:lnTo>
                  <a:pt x="282" y="208"/>
                </a:lnTo>
                <a:lnTo>
                  <a:pt x="284" y="210"/>
                </a:lnTo>
                <a:lnTo>
                  <a:pt x="302" y="2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0" name="Freeform 328"/>
          <p:cNvSpPr>
            <a:spLocks/>
          </p:cNvSpPr>
          <p:nvPr/>
        </p:nvSpPr>
        <p:spPr bwMode="ltGray">
          <a:xfrm>
            <a:off x="5910415" y="3376627"/>
            <a:ext cx="218464" cy="185737"/>
          </a:xfrm>
          <a:custGeom>
            <a:avLst/>
            <a:gdLst/>
            <a:ahLst/>
            <a:cxnLst>
              <a:cxn ang="0">
                <a:pos x="46" y="98"/>
              </a:cxn>
              <a:cxn ang="0">
                <a:pos x="36" y="100"/>
              </a:cxn>
              <a:cxn ang="0">
                <a:pos x="26" y="100"/>
              </a:cxn>
              <a:cxn ang="0">
                <a:pos x="14" y="100"/>
              </a:cxn>
              <a:cxn ang="0">
                <a:pos x="4" y="102"/>
              </a:cxn>
              <a:cxn ang="0">
                <a:pos x="0" y="96"/>
              </a:cxn>
              <a:cxn ang="0">
                <a:pos x="2" y="88"/>
              </a:cxn>
              <a:cxn ang="0">
                <a:pos x="4" y="78"/>
              </a:cxn>
              <a:cxn ang="0">
                <a:pos x="16" y="74"/>
              </a:cxn>
              <a:cxn ang="0">
                <a:pos x="30" y="76"/>
              </a:cxn>
              <a:cxn ang="0">
                <a:pos x="42" y="74"/>
              </a:cxn>
              <a:cxn ang="0">
                <a:pos x="50" y="72"/>
              </a:cxn>
              <a:cxn ang="0">
                <a:pos x="44" y="66"/>
              </a:cxn>
              <a:cxn ang="0">
                <a:pos x="34" y="64"/>
              </a:cxn>
              <a:cxn ang="0">
                <a:pos x="22" y="56"/>
              </a:cxn>
              <a:cxn ang="0">
                <a:pos x="12" y="42"/>
              </a:cxn>
              <a:cxn ang="0">
                <a:pos x="14" y="40"/>
              </a:cxn>
              <a:cxn ang="0">
                <a:pos x="22" y="22"/>
              </a:cxn>
              <a:cxn ang="0">
                <a:pos x="24" y="8"/>
              </a:cxn>
              <a:cxn ang="0">
                <a:pos x="38" y="0"/>
              </a:cxn>
              <a:cxn ang="0">
                <a:pos x="50" y="6"/>
              </a:cxn>
              <a:cxn ang="0">
                <a:pos x="106" y="14"/>
              </a:cxn>
              <a:cxn ang="0">
                <a:pos x="124" y="20"/>
              </a:cxn>
              <a:cxn ang="0">
                <a:pos x="140" y="14"/>
              </a:cxn>
              <a:cxn ang="0">
                <a:pos x="138" y="34"/>
              </a:cxn>
              <a:cxn ang="0">
                <a:pos x="140" y="42"/>
              </a:cxn>
              <a:cxn ang="0">
                <a:pos x="132" y="66"/>
              </a:cxn>
              <a:cxn ang="0">
                <a:pos x="126" y="70"/>
              </a:cxn>
              <a:cxn ang="0">
                <a:pos x="122" y="74"/>
              </a:cxn>
              <a:cxn ang="0">
                <a:pos x="106" y="76"/>
              </a:cxn>
              <a:cxn ang="0">
                <a:pos x="104" y="84"/>
              </a:cxn>
              <a:cxn ang="0">
                <a:pos x="96" y="82"/>
              </a:cxn>
              <a:cxn ang="0">
                <a:pos x="84" y="82"/>
              </a:cxn>
              <a:cxn ang="0">
                <a:pos x="80" y="90"/>
              </a:cxn>
              <a:cxn ang="0">
                <a:pos x="74" y="94"/>
              </a:cxn>
              <a:cxn ang="0">
                <a:pos x="66" y="92"/>
              </a:cxn>
              <a:cxn ang="0">
                <a:pos x="60" y="86"/>
              </a:cxn>
              <a:cxn ang="0">
                <a:pos x="56" y="88"/>
              </a:cxn>
              <a:cxn ang="0">
                <a:pos x="52" y="92"/>
              </a:cxn>
              <a:cxn ang="0">
                <a:pos x="46" y="94"/>
              </a:cxn>
              <a:cxn ang="0">
                <a:pos x="46" y="98"/>
              </a:cxn>
            </a:cxnLst>
            <a:rect l="0" t="0" r="r" b="b"/>
            <a:pathLst>
              <a:path w="141" h="103">
                <a:moveTo>
                  <a:pt x="46" y="98"/>
                </a:moveTo>
                <a:lnTo>
                  <a:pt x="36" y="100"/>
                </a:lnTo>
                <a:lnTo>
                  <a:pt x="26" y="100"/>
                </a:lnTo>
                <a:lnTo>
                  <a:pt x="14" y="100"/>
                </a:lnTo>
                <a:lnTo>
                  <a:pt x="4" y="102"/>
                </a:lnTo>
                <a:lnTo>
                  <a:pt x="0" y="96"/>
                </a:lnTo>
                <a:lnTo>
                  <a:pt x="2" y="88"/>
                </a:lnTo>
                <a:lnTo>
                  <a:pt x="4" y="78"/>
                </a:lnTo>
                <a:lnTo>
                  <a:pt x="16" y="74"/>
                </a:lnTo>
                <a:lnTo>
                  <a:pt x="30" y="76"/>
                </a:lnTo>
                <a:lnTo>
                  <a:pt x="42" y="74"/>
                </a:lnTo>
                <a:lnTo>
                  <a:pt x="50" y="72"/>
                </a:lnTo>
                <a:lnTo>
                  <a:pt x="44" y="66"/>
                </a:lnTo>
                <a:lnTo>
                  <a:pt x="34" y="64"/>
                </a:lnTo>
                <a:lnTo>
                  <a:pt x="22" y="56"/>
                </a:lnTo>
                <a:lnTo>
                  <a:pt x="12" y="42"/>
                </a:lnTo>
                <a:lnTo>
                  <a:pt x="14" y="40"/>
                </a:lnTo>
                <a:lnTo>
                  <a:pt x="22" y="22"/>
                </a:lnTo>
                <a:lnTo>
                  <a:pt x="24" y="8"/>
                </a:lnTo>
                <a:lnTo>
                  <a:pt x="38" y="0"/>
                </a:lnTo>
                <a:lnTo>
                  <a:pt x="50" y="6"/>
                </a:lnTo>
                <a:lnTo>
                  <a:pt x="106" y="14"/>
                </a:lnTo>
                <a:lnTo>
                  <a:pt x="124" y="20"/>
                </a:lnTo>
                <a:lnTo>
                  <a:pt x="140" y="14"/>
                </a:lnTo>
                <a:lnTo>
                  <a:pt x="138" y="34"/>
                </a:lnTo>
                <a:lnTo>
                  <a:pt x="140" y="42"/>
                </a:lnTo>
                <a:lnTo>
                  <a:pt x="132" y="66"/>
                </a:lnTo>
                <a:lnTo>
                  <a:pt x="126" y="70"/>
                </a:lnTo>
                <a:lnTo>
                  <a:pt x="122" y="74"/>
                </a:lnTo>
                <a:lnTo>
                  <a:pt x="106" y="76"/>
                </a:lnTo>
                <a:lnTo>
                  <a:pt x="104" y="84"/>
                </a:lnTo>
                <a:lnTo>
                  <a:pt x="96" y="82"/>
                </a:lnTo>
                <a:lnTo>
                  <a:pt x="84" y="82"/>
                </a:lnTo>
                <a:lnTo>
                  <a:pt x="80" y="90"/>
                </a:lnTo>
                <a:lnTo>
                  <a:pt x="74" y="94"/>
                </a:lnTo>
                <a:lnTo>
                  <a:pt x="66" y="92"/>
                </a:lnTo>
                <a:lnTo>
                  <a:pt x="60" y="86"/>
                </a:lnTo>
                <a:lnTo>
                  <a:pt x="56" y="88"/>
                </a:lnTo>
                <a:lnTo>
                  <a:pt x="52" y="92"/>
                </a:lnTo>
                <a:lnTo>
                  <a:pt x="46" y="94"/>
                </a:lnTo>
                <a:lnTo>
                  <a:pt x="46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1" name="Freeform 329"/>
          <p:cNvSpPr>
            <a:spLocks/>
          </p:cNvSpPr>
          <p:nvPr/>
        </p:nvSpPr>
        <p:spPr bwMode="ltGray">
          <a:xfrm>
            <a:off x="3936487" y="3078178"/>
            <a:ext cx="13944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2" y="4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5">
                <a:moveTo>
                  <a:pt x="4" y="0"/>
                </a:moveTo>
                <a:lnTo>
                  <a:pt x="8" y="2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2" name="Freeform 330"/>
          <p:cNvSpPr>
            <a:spLocks/>
          </p:cNvSpPr>
          <p:nvPr/>
        </p:nvSpPr>
        <p:spPr bwMode="ltGray">
          <a:xfrm>
            <a:off x="3947332" y="3089291"/>
            <a:ext cx="13945" cy="63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3">
                <a:moveTo>
                  <a:pt x="4" y="0"/>
                </a:moveTo>
                <a:lnTo>
                  <a:pt x="8" y="2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3" name="Freeform 331"/>
          <p:cNvSpPr>
            <a:spLocks/>
          </p:cNvSpPr>
          <p:nvPr/>
        </p:nvSpPr>
        <p:spPr bwMode="ltGray">
          <a:xfrm>
            <a:off x="4453985" y="3314715"/>
            <a:ext cx="63525" cy="128586"/>
          </a:xfrm>
          <a:custGeom>
            <a:avLst/>
            <a:gdLst/>
            <a:ahLst/>
            <a:cxnLst>
              <a:cxn ang="0">
                <a:pos x="22" y="70"/>
              </a:cxn>
              <a:cxn ang="0">
                <a:pos x="16" y="66"/>
              </a:cxn>
              <a:cxn ang="0">
                <a:pos x="6" y="56"/>
              </a:cxn>
              <a:cxn ang="0">
                <a:pos x="8" y="36"/>
              </a:cxn>
              <a:cxn ang="0">
                <a:pos x="8" y="32"/>
              </a:cxn>
              <a:cxn ang="0">
                <a:pos x="8" y="28"/>
              </a:cxn>
              <a:cxn ang="0">
                <a:pos x="4" y="26"/>
              </a:cxn>
              <a:cxn ang="0">
                <a:pos x="0" y="8"/>
              </a:cxn>
              <a:cxn ang="0">
                <a:pos x="14" y="2"/>
              </a:cxn>
              <a:cxn ang="0">
                <a:pos x="26" y="0"/>
              </a:cxn>
              <a:cxn ang="0">
                <a:pos x="34" y="6"/>
              </a:cxn>
              <a:cxn ang="0">
                <a:pos x="38" y="16"/>
              </a:cxn>
              <a:cxn ang="0">
                <a:pos x="40" y="26"/>
              </a:cxn>
              <a:cxn ang="0">
                <a:pos x="40" y="38"/>
              </a:cxn>
              <a:cxn ang="0">
                <a:pos x="40" y="46"/>
              </a:cxn>
              <a:cxn ang="0">
                <a:pos x="36" y="52"/>
              </a:cxn>
              <a:cxn ang="0">
                <a:pos x="36" y="54"/>
              </a:cxn>
              <a:cxn ang="0">
                <a:pos x="28" y="66"/>
              </a:cxn>
              <a:cxn ang="0">
                <a:pos x="22" y="70"/>
              </a:cxn>
            </a:cxnLst>
            <a:rect l="0" t="0" r="r" b="b"/>
            <a:pathLst>
              <a:path w="41" h="71">
                <a:moveTo>
                  <a:pt x="22" y="70"/>
                </a:moveTo>
                <a:lnTo>
                  <a:pt x="16" y="66"/>
                </a:lnTo>
                <a:lnTo>
                  <a:pt x="6" y="56"/>
                </a:lnTo>
                <a:lnTo>
                  <a:pt x="8" y="36"/>
                </a:lnTo>
                <a:lnTo>
                  <a:pt x="8" y="32"/>
                </a:lnTo>
                <a:lnTo>
                  <a:pt x="8" y="28"/>
                </a:lnTo>
                <a:lnTo>
                  <a:pt x="4" y="26"/>
                </a:lnTo>
                <a:lnTo>
                  <a:pt x="0" y="8"/>
                </a:lnTo>
                <a:lnTo>
                  <a:pt x="14" y="2"/>
                </a:lnTo>
                <a:lnTo>
                  <a:pt x="26" y="0"/>
                </a:lnTo>
                <a:lnTo>
                  <a:pt x="34" y="6"/>
                </a:lnTo>
                <a:lnTo>
                  <a:pt x="38" y="16"/>
                </a:lnTo>
                <a:lnTo>
                  <a:pt x="40" y="26"/>
                </a:lnTo>
                <a:lnTo>
                  <a:pt x="40" y="38"/>
                </a:lnTo>
                <a:lnTo>
                  <a:pt x="40" y="46"/>
                </a:lnTo>
                <a:lnTo>
                  <a:pt x="36" y="52"/>
                </a:lnTo>
                <a:lnTo>
                  <a:pt x="36" y="54"/>
                </a:lnTo>
                <a:lnTo>
                  <a:pt x="28" y="66"/>
                </a:lnTo>
                <a:lnTo>
                  <a:pt x="22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4" name="Freeform 332"/>
          <p:cNvSpPr>
            <a:spLocks/>
          </p:cNvSpPr>
          <p:nvPr/>
        </p:nvSpPr>
        <p:spPr bwMode="ltGray">
          <a:xfrm>
            <a:off x="4312989" y="3176603"/>
            <a:ext cx="240157" cy="22224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66" y="8"/>
              </a:cxn>
              <a:cxn ang="0">
                <a:pos x="108" y="8"/>
              </a:cxn>
              <a:cxn ang="0">
                <a:pos x="120" y="10"/>
              </a:cxn>
              <a:cxn ang="0">
                <a:pos x="124" y="16"/>
              </a:cxn>
              <a:cxn ang="0">
                <a:pos x="124" y="24"/>
              </a:cxn>
              <a:cxn ang="0">
                <a:pos x="128" y="28"/>
              </a:cxn>
              <a:cxn ang="0">
                <a:pos x="130" y="32"/>
              </a:cxn>
              <a:cxn ang="0">
                <a:pos x="134" y="38"/>
              </a:cxn>
              <a:cxn ang="0">
                <a:pos x="140" y="40"/>
              </a:cxn>
              <a:cxn ang="0">
                <a:pos x="146" y="42"/>
              </a:cxn>
              <a:cxn ang="0">
                <a:pos x="148" y="46"/>
              </a:cxn>
              <a:cxn ang="0">
                <a:pos x="150" y="50"/>
              </a:cxn>
              <a:cxn ang="0">
                <a:pos x="148" y="56"/>
              </a:cxn>
              <a:cxn ang="0">
                <a:pos x="146" y="64"/>
              </a:cxn>
              <a:cxn ang="0">
                <a:pos x="148" y="72"/>
              </a:cxn>
              <a:cxn ang="0">
                <a:pos x="150" y="76"/>
              </a:cxn>
              <a:cxn ang="0">
                <a:pos x="148" y="82"/>
              </a:cxn>
              <a:cxn ang="0">
                <a:pos x="146" y="86"/>
              </a:cxn>
              <a:cxn ang="0">
                <a:pos x="146" y="94"/>
              </a:cxn>
              <a:cxn ang="0">
                <a:pos x="150" y="100"/>
              </a:cxn>
              <a:cxn ang="0">
                <a:pos x="152" y="106"/>
              </a:cxn>
              <a:cxn ang="0">
                <a:pos x="156" y="114"/>
              </a:cxn>
              <a:cxn ang="0">
                <a:pos x="152" y="118"/>
              </a:cxn>
              <a:cxn ang="0">
                <a:pos x="146" y="120"/>
              </a:cxn>
              <a:cxn ang="0">
                <a:pos x="138" y="120"/>
              </a:cxn>
              <a:cxn ang="0">
                <a:pos x="132" y="122"/>
              </a:cxn>
              <a:cxn ang="0">
                <a:pos x="128" y="122"/>
              </a:cxn>
              <a:cxn ang="0">
                <a:pos x="122" y="116"/>
              </a:cxn>
              <a:cxn ang="0">
                <a:pos x="122" y="108"/>
              </a:cxn>
              <a:cxn ang="0">
                <a:pos x="122" y="104"/>
              </a:cxn>
              <a:cxn ang="0">
                <a:pos x="120" y="96"/>
              </a:cxn>
              <a:cxn ang="0">
                <a:pos x="116" y="90"/>
              </a:cxn>
              <a:cxn ang="0">
                <a:pos x="112" y="88"/>
              </a:cxn>
              <a:cxn ang="0">
                <a:pos x="106" y="86"/>
              </a:cxn>
              <a:cxn ang="0">
                <a:pos x="100" y="90"/>
              </a:cxn>
              <a:cxn ang="0">
                <a:pos x="96" y="98"/>
              </a:cxn>
              <a:cxn ang="0">
                <a:pos x="96" y="102"/>
              </a:cxn>
              <a:cxn ang="0">
                <a:pos x="90" y="94"/>
              </a:cxn>
              <a:cxn ang="0">
                <a:pos x="84" y="90"/>
              </a:cxn>
              <a:cxn ang="0">
                <a:pos x="78" y="86"/>
              </a:cxn>
              <a:cxn ang="0">
                <a:pos x="70" y="82"/>
              </a:cxn>
              <a:cxn ang="0">
                <a:pos x="64" y="74"/>
              </a:cxn>
              <a:cxn ang="0">
                <a:pos x="60" y="70"/>
              </a:cxn>
              <a:cxn ang="0">
                <a:pos x="54" y="72"/>
              </a:cxn>
              <a:cxn ang="0">
                <a:pos x="48" y="68"/>
              </a:cxn>
              <a:cxn ang="0">
                <a:pos x="44" y="60"/>
              </a:cxn>
              <a:cxn ang="0">
                <a:pos x="28" y="40"/>
              </a:cxn>
              <a:cxn ang="0">
                <a:pos x="26" y="44"/>
              </a:cxn>
              <a:cxn ang="0">
                <a:pos x="24" y="46"/>
              </a:cxn>
              <a:cxn ang="0">
                <a:pos x="18" y="44"/>
              </a:cxn>
              <a:cxn ang="0">
                <a:pos x="20" y="40"/>
              </a:cxn>
              <a:cxn ang="0">
                <a:pos x="18" y="32"/>
              </a:cxn>
              <a:cxn ang="0">
                <a:pos x="16" y="30"/>
              </a:cxn>
              <a:cxn ang="0">
                <a:pos x="14" y="28"/>
              </a:cxn>
              <a:cxn ang="0">
                <a:pos x="6" y="26"/>
              </a:cxn>
              <a:cxn ang="0">
                <a:pos x="0" y="20"/>
              </a:cxn>
              <a:cxn ang="0">
                <a:pos x="0" y="4"/>
              </a:cxn>
              <a:cxn ang="0">
                <a:pos x="30" y="0"/>
              </a:cxn>
              <a:cxn ang="0">
                <a:pos x="58" y="0"/>
              </a:cxn>
            </a:cxnLst>
            <a:rect l="0" t="0" r="r" b="b"/>
            <a:pathLst>
              <a:path w="157" h="123">
                <a:moveTo>
                  <a:pt x="58" y="0"/>
                </a:moveTo>
                <a:lnTo>
                  <a:pt x="66" y="8"/>
                </a:lnTo>
                <a:lnTo>
                  <a:pt x="108" y="8"/>
                </a:lnTo>
                <a:lnTo>
                  <a:pt x="120" y="10"/>
                </a:lnTo>
                <a:lnTo>
                  <a:pt x="124" y="16"/>
                </a:lnTo>
                <a:lnTo>
                  <a:pt x="124" y="24"/>
                </a:lnTo>
                <a:lnTo>
                  <a:pt x="128" y="28"/>
                </a:lnTo>
                <a:lnTo>
                  <a:pt x="130" y="32"/>
                </a:lnTo>
                <a:lnTo>
                  <a:pt x="134" y="38"/>
                </a:lnTo>
                <a:lnTo>
                  <a:pt x="140" y="40"/>
                </a:lnTo>
                <a:lnTo>
                  <a:pt x="146" y="42"/>
                </a:lnTo>
                <a:lnTo>
                  <a:pt x="148" y="46"/>
                </a:lnTo>
                <a:lnTo>
                  <a:pt x="150" y="50"/>
                </a:lnTo>
                <a:lnTo>
                  <a:pt x="148" y="56"/>
                </a:lnTo>
                <a:lnTo>
                  <a:pt x="146" y="64"/>
                </a:lnTo>
                <a:lnTo>
                  <a:pt x="148" y="72"/>
                </a:lnTo>
                <a:lnTo>
                  <a:pt x="150" y="76"/>
                </a:lnTo>
                <a:lnTo>
                  <a:pt x="148" y="82"/>
                </a:lnTo>
                <a:lnTo>
                  <a:pt x="146" y="86"/>
                </a:lnTo>
                <a:lnTo>
                  <a:pt x="146" y="94"/>
                </a:lnTo>
                <a:lnTo>
                  <a:pt x="150" y="100"/>
                </a:lnTo>
                <a:lnTo>
                  <a:pt x="152" y="106"/>
                </a:lnTo>
                <a:lnTo>
                  <a:pt x="156" y="114"/>
                </a:lnTo>
                <a:lnTo>
                  <a:pt x="152" y="118"/>
                </a:lnTo>
                <a:lnTo>
                  <a:pt x="146" y="120"/>
                </a:lnTo>
                <a:lnTo>
                  <a:pt x="138" y="120"/>
                </a:lnTo>
                <a:lnTo>
                  <a:pt x="132" y="122"/>
                </a:lnTo>
                <a:lnTo>
                  <a:pt x="128" y="122"/>
                </a:lnTo>
                <a:lnTo>
                  <a:pt x="122" y="116"/>
                </a:lnTo>
                <a:lnTo>
                  <a:pt x="122" y="108"/>
                </a:lnTo>
                <a:lnTo>
                  <a:pt x="122" y="104"/>
                </a:lnTo>
                <a:lnTo>
                  <a:pt x="120" y="96"/>
                </a:lnTo>
                <a:lnTo>
                  <a:pt x="116" y="90"/>
                </a:lnTo>
                <a:lnTo>
                  <a:pt x="112" y="88"/>
                </a:lnTo>
                <a:lnTo>
                  <a:pt x="106" y="86"/>
                </a:lnTo>
                <a:lnTo>
                  <a:pt x="100" y="90"/>
                </a:lnTo>
                <a:lnTo>
                  <a:pt x="96" y="98"/>
                </a:lnTo>
                <a:lnTo>
                  <a:pt x="96" y="102"/>
                </a:lnTo>
                <a:lnTo>
                  <a:pt x="90" y="94"/>
                </a:lnTo>
                <a:lnTo>
                  <a:pt x="84" y="90"/>
                </a:lnTo>
                <a:lnTo>
                  <a:pt x="78" y="86"/>
                </a:lnTo>
                <a:lnTo>
                  <a:pt x="70" y="82"/>
                </a:lnTo>
                <a:lnTo>
                  <a:pt x="64" y="74"/>
                </a:lnTo>
                <a:lnTo>
                  <a:pt x="60" y="70"/>
                </a:lnTo>
                <a:lnTo>
                  <a:pt x="54" y="72"/>
                </a:lnTo>
                <a:lnTo>
                  <a:pt x="48" y="68"/>
                </a:lnTo>
                <a:lnTo>
                  <a:pt x="44" y="60"/>
                </a:lnTo>
                <a:lnTo>
                  <a:pt x="28" y="40"/>
                </a:lnTo>
                <a:lnTo>
                  <a:pt x="26" y="44"/>
                </a:lnTo>
                <a:lnTo>
                  <a:pt x="24" y="46"/>
                </a:lnTo>
                <a:lnTo>
                  <a:pt x="18" y="44"/>
                </a:lnTo>
                <a:lnTo>
                  <a:pt x="20" y="40"/>
                </a:lnTo>
                <a:lnTo>
                  <a:pt x="18" y="32"/>
                </a:lnTo>
                <a:lnTo>
                  <a:pt x="16" y="30"/>
                </a:lnTo>
                <a:lnTo>
                  <a:pt x="14" y="28"/>
                </a:lnTo>
                <a:lnTo>
                  <a:pt x="6" y="26"/>
                </a:lnTo>
                <a:lnTo>
                  <a:pt x="0" y="20"/>
                </a:lnTo>
                <a:lnTo>
                  <a:pt x="0" y="4"/>
                </a:lnTo>
                <a:lnTo>
                  <a:pt x="30" y="0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5" name="Freeform 333"/>
          <p:cNvSpPr>
            <a:spLocks/>
          </p:cNvSpPr>
          <p:nvPr/>
        </p:nvSpPr>
        <p:spPr bwMode="ltGray">
          <a:xfrm>
            <a:off x="4497368" y="3343290"/>
            <a:ext cx="55778" cy="555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2"/>
              </a:cxn>
              <a:cxn ang="0">
                <a:pos x="8" y="0"/>
              </a:cxn>
              <a:cxn ang="0">
                <a:pos x="14" y="0"/>
              </a:cxn>
              <a:cxn ang="0">
                <a:pos x="20" y="0"/>
              </a:cxn>
              <a:cxn ang="0">
                <a:pos x="26" y="0"/>
              </a:cxn>
              <a:cxn ang="0">
                <a:pos x="28" y="4"/>
              </a:cxn>
              <a:cxn ang="0">
                <a:pos x="30" y="8"/>
              </a:cxn>
              <a:cxn ang="0">
                <a:pos x="32" y="14"/>
              </a:cxn>
              <a:cxn ang="0">
                <a:pos x="36" y="22"/>
              </a:cxn>
              <a:cxn ang="0">
                <a:pos x="32" y="26"/>
              </a:cxn>
              <a:cxn ang="0">
                <a:pos x="26" y="28"/>
              </a:cxn>
              <a:cxn ang="0">
                <a:pos x="14" y="30"/>
              </a:cxn>
              <a:cxn ang="0">
                <a:pos x="8" y="30"/>
              </a:cxn>
              <a:cxn ang="0">
                <a:pos x="2" y="24"/>
              </a:cxn>
              <a:cxn ang="0">
                <a:pos x="2" y="10"/>
              </a:cxn>
              <a:cxn ang="0">
                <a:pos x="0" y="4"/>
              </a:cxn>
            </a:cxnLst>
            <a:rect l="0" t="0" r="r" b="b"/>
            <a:pathLst>
              <a:path w="37" h="31">
                <a:moveTo>
                  <a:pt x="0" y="4"/>
                </a:move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28" y="4"/>
                </a:lnTo>
                <a:lnTo>
                  <a:pt x="30" y="8"/>
                </a:lnTo>
                <a:lnTo>
                  <a:pt x="32" y="14"/>
                </a:lnTo>
                <a:lnTo>
                  <a:pt x="36" y="22"/>
                </a:lnTo>
                <a:lnTo>
                  <a:pt x="32" y="26"/>
                </a:lnTo>
                <a:lnTo>
                  <a:pt x="26" y="28"/>
                </a:lnTo>
                <a:lnTo>
                  <a:pt x="14" y="30"/>
                </a:lnTo>
                <a:lnTo>
                  <a:pt x="8" y="30"/>
                </a:lnTo>
                <a:lnTo>
                  <a:pt x="2" y="24"/>
                </a:lnTo>
                <a:lnTo>
                  <a:pt x="2" y="1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6" name="Freeform 334"/>
          <p:cNvSpPr>
            <a:spLocks/>
          </p:cNvSpPr>
          <p:nvPr/>
        </p:nvSpPr>
        <p:spPr bwMode="ltGray">
          <a:xfrm>
            <a:off x="4370317" y="3216291"/>
            <a:ext cx="97611" cy="117474"/>
          </a:xfrm>
          <a:custGeom>
            <a:avLst/>
            <a:gdLst/>
            <a:ahLst/>
            <a:cxnLst>
              <a:cxn ang="0">
                <a:pos x="40" y="64"/>
              </a:cxn>
              <a:cxn ang="0">
                <a:pos x="40" y="60"/>
              </a:cxn>
              <a:cxn ang="0">
                <a:pos x="44" y="56"/>
              </a:cxn>
              <a:cxn ang="0">
                <a:pos x="50" y="54"/>
              </a:cxn>
              <a:cxn ang="0">
                <a:pos x="56" y="50"/>
              </a:cxn>
              <a:cxn ang="0">
                <a:pos x="62" y="50"/>
              </a:cxn>
              <a:cxn ang="0">
                <a:pos x="60" y="44"/>
              </a:cxn>
              <a:cxn ang="0">
                <a:pos x="60" y="40"/>
              </a:cxn>
              <a:cxn ang="0">
                <a:pos x="62" y="34"/>
              </a:cxn>
              <a:cxn ang="0">
                <a:pos x="60" y="24"/>
              </a:cxn>
              <a:cxn ang="0">
                <a:pos x="60" y="22"/>
              </a:cxn>
              <a:cxn ang="0">
                <a:pos x="58" y="16"/>
              </a:cxn>
              <a:cxn ang="0">
                <a:pos x="52" y="14"/>
              </a:cxn>
              <a:cxn ang="0">
                <a:pos x="48" y="16"/>
              </a:cxn>
              <a:cxn ang="0">
                <a:pos x="42" y="14"/>
              </a:cxn>
              <a:cxn ang="0">
                <a:pos x="38" y="14"/>
              </a:cxn>
              <a:cxn ang="0">
                <a:pos x="30" y="12"/>
              </a:cxn>
              <a:cxn ang="0">
                <a:pos x="18" y="10"/>
              </a:cxn>
              <a:cxn ang="0">
                <a:pos x="12" y="6"/>
              </a:cxn>
              <a:cxn ang="0">
                <a:pos x="6" y="6"/>
              </a:cxn>
              <a:cxn ang="0">
                <a:pos x="2" y="0"/>
              </a:cxn>
              <a:cxn ang="0">
                <a:pos x="0" y="4"/>
              </a:cxn>
              <a:cxn ang="0">
                <a:pos x="34" y="52"/>
              </a:cxn>
              <a:cxn ang="0">
                <a:pos x="36" y="58"/>
              </a:cxn>
              <a:cxn ang="0">
                <a:pos x="36" y="62"/>
              </a:cxn>
              <a:cxn ang="0">
                <a:pos x="40" y="64"/>
              </a:cxn>
            </a:cxnLst>
            <a:rect l="0" t="0" r="r" b="b"/>
            <a:pathLst>
              <a:path w="63" h="65">
                <a:moveTo>
                  <a:pt x="40" y="64"/>
                </a:moveTo>
                <a:lnTo>
                  <a:pt x="40" y="60"/>
                </a:lnTo>
                <a:lnTo>
                  <a:pt x="44" y="56"/>
                </a:lnTo>
                <a:lnTo>
                  <a:pt x="50" y="54"/>
                </a:lnTo>
                <a:lnTo>
                  <a:pt x="56" y="50"/>
                </a:lnTo>
                <a:lnTo>
                  <a:pt x="62" y="50"/>
                </a:lnTo>
                <a:lnTo>
                  <a:pt x="60" y="44"/>
                </a:lnTo>
                <a:lnTo>
                  <a:pt x="60" y="40"/>
                </a:lnTo>
                <a:lnTo>
                  <a:pt x="62" y="34"/>
                </a:lnTo>
                <a:lnTo>
                  <a:pt x="60" y="24"/>
                </a:lnTo>
                <a:lnTo>
                  <a:pt x="60" y="22"/>
                </a:lnTo>
                <a:lnTo>
                  <a:pt x="58" y="16"/>
                </a:lnTo>
                <a:lnTo>
                  <a:pt x="52" y="14"/>
                </a:lnTo>
                <a:lnTo>
                  <a:pt x="48" y="16"/>
                </a:lnTo>
                <a:lnTo>
                  <a:pt x="42" y="14"/>
                </a:lnTo>
                <a:lnTo>
                  <a:pt x="38" y="14"/>
                </a:lnTo>
                <a:lnTo>
                  <a:pt x="30" y="12"/>
                </a:lnTo>
                <a:lnTo>
                  <a:pt x="18" y="10"/>
                </a:lnTo>
                <a:lnTo>
                  <a:pt x="12" y="6"/>
                </a:lnTo>
                <a:lnTo>
                  <a:pt x="6" y="6"/>
                </a:lnTo>
                <a:lnTo>
                  <a:pt x="2" y="0"/>
                </a:lnTo>
                <a:lnTo>
                  <a:pt x="0" y="4"/>
                </a:lnTo>
                <a:lnTo>
                  <a:pt x="34" y="52"/>
                </a:lnTo>
                <a:lnTo>
                  <a:pt x="36" y="58"/>
                </a:lnTo>
                <a:lnTo>
                  <a:pt x="36" y="62"/>
                </a:lnTo>
                <a:lnTo>
                  <a:pt x="40" y="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7" name="Freeform 335"/>
          <p:cNvSpPr>
            <a:spLocks/>
          </p:cNvSpPr>
          <p:nvPr/>
        </p:nvSpPr>
        <p:spPr bwMode="ltGray">
          <a:xfrm>
            <a:off x="4340878" y="3194066"/>
            <a:ext cx="110007" cy="136524"/>
          </a:xfrm>
          <a:custGeom>
            <a:avLst/>
            <a:gdLst/>
            <a:ahLst/>
            <a:cxnLst>
              <a:cxn ang="0">
                <a:pos x="58" y="74"/>
              </a:cxn>
              <a:cxn ang="0">
                <a:pos x="56" y="68"/>
              </a:cxn>
              <a:cxn ang="0">
                <a:pos x="54" y="62"/>
              </a:cxn>
              <a:cxn ang="0">
                <a:pos x="20" y="16"/>
              </a:cxn>
              <a:cxn ang="0">
                <a:pos x="22" y="12"/>
              </a:cxn>
              <a:cxn ang="0">
                <a:pos x="28" y="18"/>
              </a:cxn>
              <a:cxn ang="0">
                <a:pos x="32" y="20"/>
              </a:cxn>
              <a:cxn ang="0">
                <a:pos x="48" y="24"/>
              </a:cxn>
              <a:cxn ang="0">
                <a:pos x="60" y="28"/>
              </a:cxn>
              <a:cxn ang="0">
                <a:pos x="70" y="28"/>
              </a:cxn>
              <a:cxn ang="0">
                <a:pos x="72" y="14"/>
              </a:cxn>
              <a:cxn ang="0">
                <a:pos x="56" y="12"/>
              </a:cxn>
              <a:cxn ang="0">
                <a:pos x="46" y="6"/>
              </a:cxn>
              <a:cxn ang="0">
                <a:pos x="42" y="0"/>
              </a:cxn>
              <a:cxn ang="0">
                <a:pos x="18" y="6"/>
              </a:cxn>
              <a:cxn ang="0">
                <a:pos x="12" y="12"/>
              </a:cxn>
              <a:cxn ang="0">
                <a:pos x="0" y="26"/>
              </a:cxn>
              <a:cxn ang="0">
                <a:pos x="2" y="30"/>
              </a:cxn>
              <a:cxn ang="0">
                <a:pos x="0" y="34"/>
              </a:cxn>
              <a:cxn ang="0">
                <a:pos x="6" y="36"/>
              </a:cxn>
              <a:cxn ang="0">
                <a:pos x="10" y="34"/>
              </a:cxn>
              <a:cxn ang="0">
                <a:pos x="10" y="32"/>
              </a:cxn>
              <a:cxn ang="0">
                <a:pos x="26" y="50"/>
              </a:cxn>
              <a:cxn ang="0">
                <a:pos x="30" y="58"/>
              </a:cxn>
              <a:cxn ang="0">
                <a:pos x="36" y="62"/>
              </a:cxn>
              <a:cxn ang="0">
                <a:pos x="44" y="62"/>
              </a:cxn>
              <a:cxn ang="0">
                <a:pos x="52" y="72"/>
              </a:cxn>
              <a:cxn ang="0">
                <a:pos x="58" y="74"/>
              </a:cxn>
            </a:cxnLst>
            <a:rect l="0" t="0" r="r" b="b"/>
            <a:pathLst>
              <a:path w="73" h="75">
                <a:moveTo>
                  <a:pt x="58" y="74"/>
                </a:moveTo>
                <a:lnTo>
                  <a:pt x="56" y="68"/>
                </a:lnTo>
                <a:lnTo>
                  <a:pt x="54" y="62"/>
                </a:lnTo>
                <a:lnTo>
                  <a:pt x="20" y="16"/>
                </a:lnTo>
                <a:lnTo>
                  <a:pt x="22" y="12"/>
                </a:lnTo>
                <a:lnTo>
                  <a:pt x="28" y="18"/>
                </a:lnTo>
                <a:lnTo>
                  <a:pt x="32" y="20"/>
                </a:lnTo>
                <a:lnTo>
                  <a:pt x="48" y="24"/>
                </a:lnTo>
                <a:lnTo>
                  <a:pt x="60" y="28"/>
                </a:lnTo>
                <a:lnTo>
                  <a:pt x="70" y="28"/>
                </a:lnTo>
                <a:lnTo>
                  <a:pt x="72" y="14"/>
                </a:lnTo>
                <a:lnTo>
                  <a:pt x="56" y="12"/>
                </a:lnTo>
                <a:lnTo>
                  <a:pt x="46" y="6"/>
                </a:lnTo>
                <a:lnTo>
                  <a:pt x="42" y="0"/>
                </a:lnTo>
                <a:lnTo>
                  <a:pt x="18" y="6"/>
                </a:lnTo>
                <a:lnTo>
                  <a:pt x="12" y="12"/>
                </a:lnTo>
                <a:lnTo>
                  <a:pt x="0" y="26"/>
                </a:lnTo>
                <a:lnTo>
                  <a:pt x="2" y="30"/>
                </a:lnTo>
                <a:lnTo>
                  <a:pt x="0" y="34"/>
                </a:lnTo>
                <a:lnTo>
                  <a:pt x="6" y="36"/>
                </a:lnTo>
                <a:lnTo>
                  <a:pt x="10" y="34"/>
                </a:lnTo>
                <a:lnTo>
                  <a:pt x="10" y="32"/>
                </a:lnTo>
                <a:lnTo>
                  <a:pt x="26" y="50"/>
                </a:lnTo>
                <a:lnTo>
                  <a:pt x="30" y="58"/>
                </a:lnTo>
                <a:lnTo>
                  <a:pt x="36" y="62"/>
                </a:lnTo>
                <a:lnTo>
                  <a:pt x="44" y="62"/>
                </a:lnTo>
                <a:lnTo>
                  <a:pt x="52" y="72"/>
                </a:lnTo>
                <a:lnTo>
                  <a:pt x="58" y="7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8" name="Freeform 336"/>
          <p:cNvSpPr>
            <a:spLocks/>
          </p:cNvSpPr>
          <p:nvPr/>
        </p:nvSpPr>
        <p:spPr bwMode="ltGray">
          <a:xfrm>
            <a:off x="4663152" y="3136916"/>
            <a:ext cx="60427" cy="85725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4" y="42"/>
              </a:cxn>
              <a:cxn ang="0">
                <a:pos x="10" y="46"/>
              </a:cxn>
              <a:cxn ang="0">
                <a:pos x="20" y="44"/>
              </a:cxn>
              <a:cxn ang="0">
                <a:pos x="28" y="32"/>
              </a:cxn>
              <a:cxn ang="0">
                <a:pos x="38" y="28"/>
              </a:cxn>
              <a:cxn ang="0">
                <a:pos x="28" y="14"/>
              </a:cxn>
              <a:cxn ang="0">
                <a:pos x="10" y="4"/>
              </a:cxn>
              <a:cxn ang="0">
                <a:pos x="0" y="0"/>
              </a:cxn>
              <a:cxn ang="0">
                <a:pos x="2" y="38"/>
              </a:cxn>
            </a:cxnLst>
            <a:rect l="0" t="0" r="r" b="b"/>
            <a:pathLst>
              <a:path w="39" h="47">
                <a:moveTo>
                  <a:pt x="2" y="38"/>
                </a:moveTo>
                <a:lnTo>
                  <a:pt x="4" y="42"/>
                </a:lnTo>
                <a:lnTo>
                  <a:pt x="10" y="46"/>
                </a:lnTo>
                <a:lnTo>
                  <a:pt x="20" y="44"/>
                </a:lnTo>
                <a:lnTo>
                  <a:pt x="28" y="32"/>
                </a:lnTo>
                <a:lnTo>
                  <a:pt x="38" y="28"/>
                </a:lnTo>
                <a:lnTo>
                  <a:pt x="28" y="14"/>
                </a:lnTo>
                <a:lnTo>
                  <a:pt x="10" y="4"/>
                </a:lnTo>
                <a:lnTo>
                  <a:pt x="0" y="0"/>
                </a:lnTo>
                <a:lnTo>
                  <a:pt x="2" y="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39" name="Freeform 337"/>
          <p:cNvSpPr>
            <a:spLocks/>
          </p:cNvSpPr>
          <p:nvPr/>
        </p:nvSpPr>
        <p:spPr bwMode="ltGray">
          <a:xfrm>
            <a:off x="4398207" y="3097228"/>
            <a:ext cx="178180" cy="128587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6" y="36"/>
              </a:cxn>
              <a:cxn ang="0">
                <a:pos x="20" y="26"/>
              </a:cxn>
              <a:cxn ang="0">
                <a:pos x="24" y="26"/>
              </a:cxn>
              <a:cxn ang="0">
                <a:pos x="30" y="22"/>
              </a:cxn>
              <a:cxn ang="0">
                <a:pos x="34" y="22"/>
              </a:cxn>
              <a:cxn ang="0">
                <a:pos x="34" y="12"/>
              </a:cxn>
              <a:cxn ang="0">
                <a:pos x="46" y="10"/>
              </a:cxn>
              <a:cxn ang="0">
                <a:pos x="54" y="10"/>
              </a:cxn>
              <a:cxn ang="0">
                <a:pos x="66" y="0"/>
              </a:cxn>
              <a:cxn ang="0">
                <a:pos x="74" y="2"/>
              </a:cxn>
              <a:cxn ang="0">
                <a:pos x="80" y="10"/>
              </a:cxn>
              <a:cxn ang="0">
                <a:pos x="88" y="2"/>
              </a:cxn>
              <a:cxn ang="0">
                <a:pos x="92" y="8"/>
              </a:cxn>
              <a:cxn ang="0">
                <a:pos x="98" y="8"/>
              </a:cxn>
              <a:cxn ang="0">
                <a:pos x="108" y="8"/>
              </a:cxn>
              <a:cxn ang="0">
                <a:pos x="114" y="12"/>
              </a:cxn>
              <a:cxn ang="0">
                <a:pos x="108" y="18"/>
              </a:cxn>
              <a:cxn ang="0">
                <a:pos x="108" y="22"/>
              </a:cxn>
              <a:cxn ang="0">
                <a:pos x="102" y="26"/>
              </a:cxn>
              <a:cxn ang="0">
                <a:pos x="94" y="30"/>
              </a:cxn>
              <a:cxn ang="0">
                <a:pos x="92" y="36"/>
              </a:cxn>
              <a:cxn ang="0">
                <a:pos x="90" y="42"/>
              </a:cxn>
              <a:cxn ang="0">
                <a:pos x="84" y="46"/>
              </a:cxn>
              <a:cxn ang="0">
                <a:pos x="80" y="48"/>
              </a:cxn>
              <a:cxn ang="0">
                <a:pos x="74" y="54"/>
              </a:cxn>
              <a:cxn ang="0">
                <a:pos x="70" y="54"/>
              </a:cxn>
              <a:cxn ang="0">
                <a:pos x="68" y="54"/>
              </a:cxn>
              <a:cxn ang="0">
                <a:pos x="66" y="52"/>
              </a:cxn>
              <a:cxn ang="0">
                <a:pos x="64" y="54"/>
              </a:cxn>
              <a:cxn ang="0">
                <a:pos x="60" y="58"/>
              </a:cxn>
              <a:cxn ang="0">
                <a:pos x="56" y="58"/>
              </a:cxn>
              <a:cxn ang="0">
                <a:pos x="52" y="56"/>
              </a:cxn>
              <a:cxn ang="0">
                <a:pos x="46" y="60"/>
              </a:cxn>
              <a:cxn ang="0">
                <a:pos x="46" y="66"/>
              </a:cxn>
              <a:cxn ang="0">
                <a:pos x="42" y="70"/>
              </a:cxn>
              <a:cxn ang="0">
                <a:pos x="16" y="64"/>
              </a:cxn>
              <a:cxn ang="0">
                <a:pos x="6" y="60"/>
              </a:cxn>
              <a:cxn ang="0">
                <a:pos x="4" y="52"/>
              </a:cxn>
              <a:cxn ang="0">
                <a:pos x="0" y="46"/>
              </a:cxn>
            </a:cxnLst>
            <a:rect l="0" t="0" r="r" b="b"/>
            <a:pathLst>
              <a:path w="115" h="71">
                <a:moveTo>
                  <a:pt x="0" y="46"/>
                </a:moveTo>
                <a:lnTo>
                  <a:pt x="16" y="36"/>
                </a:lnTo>
                <a:lnTo>
                  <a:pt x="20" y="26"/>
                </a:lnTo>
                <a:lnTo>
                  <a:pt x="24" y="26"/>
                </a:lnTo>
                <a:lnTo>
                  <a:pt x="30" y="22"/>
                </a:lnTo>
                <a:lnTo>
                  <a:pt x="34" y="22"/>
                </a:lnTo>
                <a:lnTo>
                  <a:pt x="34" y="12"/>
                </a:lnTo>
                <a:lnTo>
                  <a:pt x="46" y="10"/>
                </a:lnTo>
                <a:lnTo>
                  <a:pt x="54" y="10"/>
                </a:lnTo>
                <a:lnTo>
                  <a:pt x="66" y="0"/>
                </a:lnTo>
                <a:lnTo>
                  <a:pt x="74" y="2"/>
                </a:lnTo>
                <a:lnTo>
                  <a:pt x="80" y="10"/>
                </a:lnTo>
                <a:lnTo>
                  <a:pt x="88" y="2"/>
                </a:lnTo>
                <a:lnTo>
                  <a:pt x="92" y="8"/>
                </a:lnTo>
                <a:lnTo>
                  <a:pt x="98" y="8"/>
                </a:lnTo>
                <a:lnTo>
                  <a:pt x="108" y="8"/>
                </a:lnTo>
                <a:lnTo>
                  <a:pt x="114" y="12"/>
                </a:lnTo>
                <a:lnTo>
                  <a:pt x="108" y="18"/>
                </a:lnTo>
                <a:lnTo>
                  <a:pt x="108" y="22"/>
                </a:lnTo>
                <a:lnTo>
                  <a:pt x="102" y="26"/>
                </a:lnTo>
                <a:lnTo>
                  <a:pt x="94" y="30"/>
                </a:lnTo>
                <a:lnTo>
                  <a:pt x="92" y="36"/>
                </a:lnTo>
                <a:lnTo>
                  <a:pt x="90" y="42"/>
                </a:lnTo>
                <a:lnTo>
                  <a:pt x="84" y="46"/>
                </a:lnTo>
                <a:lnTo>
                  <a:pt x="80" y="48"/>
                </a:lnTo>
                <a:lnTo>
                  <a:pt x="74" y="54"/>
                </a:lnTo>
                <a:lnTo>
                  <a:pt x="70" y="54"/>
                </a:lnTo>
                <a:lnTo>
                  <a:pt x="68" y="54"/>
                </a:lnTo>
                <a:lnTo>
                  <a:pt x="66" y="52"/>
                </a:lnTo>
                <a:lnTo>
                  <a:pt x="64" y="54"/>
                </a:lnTo>
                <a:lnTo>
                  <a:pt x="60" y="58"/>
                </a:lnTo>
                <a:lnTo>
                  <a:pt x="56" y="58"/>
                </a:lnTo>
                <a:lnTo>
                  <a:pt x="52" y="56"/>
                </a:lnTo>
                <a:lnTo>
                  <a:pt x="46" y="60"/>
                </a:lnTo>
                <a:lnTo>
                  <a:pt x="46" y="66"/>
                </a:lnTo>
                <a:lnTo>
                  <a:pt x="42" y="70"/>
                </a:lnTo>
                <a:lnTo>
                  <a:pt x="16" y="64"/>
                </a:lnTo>
                <a:lnTo>
                  <a:pt x="6" y="60"/>
                </a:lnTo>
                <a:lnTo>
                  <a:pt x="4" y="52"/>
                </a:lnTo>
                <a:lnTo>
                  <a:pt x="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0" name="Freeform 338"/>
          <p:cNvSpPr>
            <a:spLocks/>
          </p:cNvSpPr>
          <p:nvPr/>
        </p:nvSpPr>
        <p:spPr bwMode="ltGray">
          <a:xfrm>
            <a:off x="4548497" y="2763854"/>
            <a:ext cx="223113" cy="227012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20" y="64"/>
              </a:cxn>
              <a:cxn ang="0">
                <a:pos x="28" y="56"/>
              </a:cxn>
              <a:cxn ang="0">
                <a:pos x="34" y="44"/>
              </a:cxn>
              <a:cxn ang="0">
                <a:pos x="42" y="34"/>
              </a:cxn>
              <a:cxn ang="0">
                <a:pos x="48" y="24"/>
              </a:cxn>
              <a:cxn ang="0">
                <a:pos x="42" y="12"/>
              </a:cxn>
              <a:cxn ang="0">
                <a:pos x="60" y="0"/>
              </a:cxn>
              <a:cxn ang="0">
                <a:pos x="66" y="6"/>
              </a:cxn>
              <a:cxn ang="0">
                <a:pos x="80" y="10"/>
              </a:cxn>
              <a:cxn ang="0">
                <a:pos x="94" y="12"/>
              </a:cxn>
              <a:cxn ang="0">
                <a:pos x="106" y="12"/>
              </a:cxn>
              <a:cxn ang="0">
                <a:pos x="120" y="12"/>
              </a:cxn>
              <a:cxn ang="0">
                <a:pos x="126" y="24"/>
              </a:cxn>
              <a:cxn ang="0">
                <a:pos x="126" y="36"/>
              </a:cxn>
              <a:cxn ang="0">
                <a:pos x="132" y="48"/>
              </a:cxn>
              <a:cxn ang="0">
                <a:pos x="138" y="52"/>
              </a:cxn>
              <a:cxn ang="0">
                <a:pos x="144" y="58"/>
              </a:cxn>
              <a:cxn ang="0">
                <a:pos x="138" y="68"/>
              </a:cxn>
              <a:cxn ang="0">
                <a:pos x="136" y="78"/>
              </a:cxn>
              <a:cxn ang="0">
                <a:pos x="140" y="92"/>
              </a:cxn>
              <a:cxn ang="0">
                <a:pos x="136" y="98"/>
              </a:cxn>
              <a:cxn ang="0">
                <a:pos x="104" y="104"/>
              </a:cxn>
              <a:cxn ang="0">
                <a:pos x="98" y="104"/>
              </a:cxn>
              <a:cxn ang="0">
                <a:pos x="64" y="108"/>
              </a:cxn>
              <a:cxn ang="0">
                <a:pos x="54" y="112"/>
              </a:cxn>
              <a:cxn ang="0">
                <a:pos x="36" y="116"/>
              </a:cxn>
              <a:cxn ang="0">
                <a:pos x="22" y="116"/>
              </a:cxn>
              <a:cxn ang="0">
                <a:pos x="8" y="124"/>
              </a:cxn>
              <a:cxn ang="0">
                <a:pos x="6" y="116"/>
              </a:cxn>
              <a:cxn ang="0">
                <a:pos x="2" y="110"/>
              </a:cxn>
              <a:cxn ang="0">
                <a:pos x="0" y="104"/>
              </a:cxn>
              <a:cxn ang="0">
                <a:pos x="4" y="96"/>
              </a:cxn>
              <a:cxn ang="0">
                <a:pos x="6" y="82"/>
              </a:cxn>
              <a:cxn ang="0">
                <a:pos x="2" y="70"/>
              </a:cxn>
            </a:cxnLst>
            <a:rect l="0" t="0" r="r" b="b"/>
            <a:pathLst>
              <a:path w="145" h="125">
                <a:moveTo>
                  <a:pt x="2" y="70"/>
                </a:moveTo>
                <a:lnTo>
                  <a:pt x="20" y="64"/>
                </a:lnTo>
                <a:lnTo>
                  <a:pt x="28" y="56"/>
                </a:lnTo>
                <a:lnTo>
                  <a:pt x="34" y="44"/>
                </a:lnTo>
                <a:lnTo>
                  <a:pt x="42" y="34"/>
                </a:lnTo>
                <a:lnTo>
                  <a:pt x="48" y="24"/>
                </a:lnTo>
                <a:lnTo>
                  <a:pt x="42" y="12"/>
                </a:lnTo>
                <a:lnTo>
                  <a:pt x="60" y="0"/>
                </a:lnTo>
                <a:lnTo>
                  <a:pt x="66" y="6"/>
                </a:lnTo>
                <a:lnTo>
                  <a:pt x="80" y="10"/>
                </a:lnTo>
                <a:lnTo>
                  <a:pt x="94" y="12"/>
                </a:lnTo>
                <a:lnTo>
                  <a:pt x="106" y="12"/>
                </a:lnTo>
                <a:lnTo>
                  <a:pt x="120" y="12"/>
                </a:lnTo>
                <a:lnTo>
                  <a:pt x="126" y="24"/>
                </a:lnTo>
                <a:lnTo>
                  <a:pt x="126" y="36"/>
                </a:lnTo>
                <a:lnTo>
                  <a:pt x="132" y="48"/>
                </a:lnTo>
                <a:lnTo>
                  <a:pt x="138" y="52"/>
                </a:lnTo>
                <a:lnTo>
                  <a:pt x="144" y="58"/>
                </a:lnTo>
                <a:lnTo>
                  <a:pt x="138" y="68"/>
                </a:lnTo>
                <a:lnTo>
                  <a:pt x="136" y="78"/>
                </a:lnTo>
                <a:lnTo>
                  <a:pt x="140" y="92"/>
                </a:lnTo>
                <a:lnTo>
                  <a:pt x="136" y="98"/>
                </a:lnTo>
                <a:lnTo>
                  <a:pt x="104" y="104"/>
                </a:lnTo>
                <a:lnTo>
                  <a:pt x="98" y="104"/>
                </a:lnTo>
                <a:lnTo>
                  <a:pt x="64" y="108"/>
                </a:lnTo>
                <a:lnTo>
                  <a:pt x="54" y="112"/>
                </a:lnTo>
                <a:lnTo>
                  <a:pt x="36" y="116"/>
                </a:lnTo>
                <a:lnTo>
                  <a:pt x="22" y="116"/>
                </a:lnTo>
                <a:lnTo>
                  <a:pt x="8" y="124"/>
                </a:lnTo>
                <a:lnTo>
                  <a:pt x="6" y="116"/>
                </a:lnTo>
                <a:lnTo>
                  <a:pt x="2" y="110"/>
                </a:lnTo>
                <a:lnTo>
                  <a:pt x="0" y="104"/>
                </a:lnTo>
                <a:lnTo>
                  <a:pt x="4" y="96"/>
                </a:lnTo>
                <a:lnTo>
                  <a:pt x="6" y="82"/>
                </a:lnTo>
                <a:lnTo>
                  <a:pt x="2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1" name="Freeform 339"/>
          <p:cNvSpPr>
            <a:spLocks/>
          </p:cNvSpPr>
          <p:nvPr/>
        </p:nvSpPr>
        <p:spPr bwMode="ltGray">
          <a:xfrm>
            <a:off x="4531454" y="2643205"/>
            <a:ext cx="113105" cy="71438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32" y="26"/>
              </a:cxn>
              <a:cxn ang="0">
                <a:pos x="56" y="38"/>
              </a:cxn>
              <a:cxn ang="0">
                <a:pos x="70" y="28"/>
              </a:cxn>
              <a:cxn ang="0">
                <a:pos x="62" y="18"/>
              </a:cxn>
              <a:cxn ang="0">
                <a:pos x="66" y="8"/>
              </a:cxn>
              <a:cxn ang="0">
                <a:pos x="72" y="2"/>
              </a:cxn>
              <a:cxn ang="0">
                <a:pos x="52" y="2"/>
              </a:cxn>
              <a:cxn ang="0">
                <a:pos x="42" y="0"/>
              </a:cxn>
              <a:cxn ang="0">
                <a:pos x="26" y="4"/>
              </a:cxn>
              <a:cxn ang="0">
                <a:pos x="0" y="12"/>
              </a:cxn>
              <a:cxn ang="0">
                <a:pos x="16" y="36"/>
              </a:cxn>
            </a:cxnLst>
            <a:rect l="0" t="0" r="r" b="b"/>
            <a:pathLst>
              <a:path w="73" h="39">
                <a:moveTo>
                  <a:pt x="16" y="36"/>
                </a:moveTo>
                <a:lnTo>
                  <a:pt x="32" y="26"/>
                </a:lnTo>
                <a:lnTo>
                  <a:pt x="56" y="38"/>
                </a:lnTo>
                <a:lnTo>
                  <a:pt x="70" y="28"/>
                </a:lnTo>
                <a:lnTo>
                  <a:pt x="62" y="18"/>
                </a:lnTo>
                <a:lnTo>
                  <a:pt x="66" y="8"/>
                </a:lnTo>
                <a:lnTo>
                  <a:pt x="72" y="2"/>
                </a:lnTo>
                <a:lnTo>
                  <a:pt x="52" y="2"/>
                </a:lnTo>
                <a:lnTo>
                  <a:pt x="42" y="0"/>
                </a:lnTo>
                <a:lnTo>
                  <a:pt x="26" y="4"/>
                </a:lnTo>
                <a:lnTo>
                  <a:pt x="0" y="12"/>
                </a:lnTo>
                <a:lnTo>
                  <a:pt x="1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2" name="Freeform 340"/>
          <p:cNvSpPr>
            <a:spLocks/>
          </p:cNvSpPr>
          <p:nvPr/>
        </p:nvSpPr>
        <p:spPr bwMode="ltGray">
          <a:xfrm>
            <a:off x="4478775" y="2744805"/>
            <a:ext cx="150291" cy="149224"/>
          </a:xfrm>
          <a:custGeom>
            <a:avLst/>
            <a:gdLst/>
            <a:ahLst/>
            <a:cxnLst>
              <a:cxn ang="0">
                <a:pos x="48" y="82"/>
              </a:cxn>
              <a:cxn ang="0">
                <a:pos x="64" y="74"/>
              </a:cxn>
              <a:cxn ang="0">
                <a:pos x="74" y="66"/>
              </a:cxn>
              <a:cxn ang="0">
                <a:pos x="80" y="52"/>
              </a:cxn>
              <a:cxn ang="0">
                <a:pos x="88" y="46"/>
              </a:cxn>
              <a:cxn ang="0">
                <a:pos x="96" y="34"/>
              </a:cxn>
              <a:cxn ang="0">
                <a:pos x="90" y="22"/>
              </a:cxn>
              <a:cxn ang="0">
                <a:pos x="72" y="4"/>
              </a:cxn>
              <a:cxn ang="0">
                <a:pos x="50" y="0"/>
              </a:cxn>
              <a:cxn ang="0">
                <a:pos x="40" y="4"/>
              </a:cxn>
              <a:cxn ang="0">
                <a:pos x="28" y="6"/>
              </a:cxn>
              <a:cxn ang="0">
                <a:pos x="16" y="6"/>
              </a:cxn>
              <a:cxn ang="0">
                <a:pos x="0" y="18"/>
              </a:cxn>
              <a:cxn ang="0">
                <a:pos x="4" y="48"/>
              </a:cxn>
              <a:cxn ang="0">
                <a:pos x="2" y="62"/>
              </a:cxn>
              <a:cxn ang="0">
                <a:pos x="42" y="64"/>
              </a:cxn>
              <a:cxn ang="0">
                <a:pos x="48" y="82"/>
              </a:cxn>
            </a:cxnLst>
            <a:rect l="0" t="0" r="r" b="b"/>
            <a:pathLst>
              <a:path w="97" h="83">
                <a:moveTo>
                  <a:pt x="48" y="82"/>
                </a:moveTo>
                <a:lnTo>
                  <a:pt x="64" y="74"/>
                </a:lnTo>
                <a:lnTo>
                  <a:pt x="74" y="66"/>
                </a:lnTo>
                <a:lnTo>
                  <a:pt x="80" y="52"/>
                </a:lnTo>
                <a:lnTo>
                  <a:pt x="88" y="46"/>
                </a:lnTo>
                <a:lnTo>
                  <a:pt x="96" y="34"/>
                </a:lnTo>
                <a:lnTo>
                  <a:pt x="90" y="22"/>
                </a:lnTo>
                <a:lnTo>
                  <a:pt x="72" y="4"/>
                </a:lnTo>
                <a:lnTo>
                  <a:pt x="50" y="0"/>
                </a:lnTo>
                <a:lnTo>
                  <a:pt x="40" y="4"/>
                </a:lnTo>
                <a:lnTo>
                  <a:pt x="28" y="6"/>
                </a:lnTo>
                <a:lnTo>
                  <a:pt x="16" y="6"/>
                </a:lnTo>
                <a:lnTo>
                  <a:pt x="0" y="18"/>
                </a:lnTo>
                <a:lnTo>
                  <a:pt x="4" y="48"/>
                </a:lnTo>
                <a:lnTo>
                  <a:pt x="2" y="62"/>
                </a:lnTo>
                <a:lnTo>
                  <a:pt x="42" y="64"/>
                </a:lnTo>
                <a:lnTo>
                  <a:pt x="48" y="8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3" name="Freeform 341"/>
          <p:cNvSpPr>
            <a:spLocks/>
          </p:cNvSpPr>
          <p:nvPr/>
        </p:nvSpPr>
        <p:spPr bwMode="ltGray">
          <a:xfrm>
            <a:off x="4540751" y="2690830"/>
            <a:ext cx="105359" cy="952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" y="30"/>
              </a:cxn>
              <a:cxn ang="0">
                <a:pos x="34" y="34"/>
              </a:cxn>
              <a:cxn ang="0">
                <a:pos x="50" y="52"/>
              </a:cxn>
              <a:cxn ang="0">
                <a:pos x="64" y="40"/>
              </a:cxn>
              <a:cxn ang="0">
                <a:pos x="68" y="28"/>
              </a:cxn>
              <a:cxn ang="0">
                <a:pos x="50" y="10"/>
              </a:cxn>
              <a:cxn ang="0">
                <a:pos x="24" y="0"/>
              </a:cxn>
              <a:cxn ang="0">
                <a:pos x="8" y="10"/>
              </a:cxn>
              <a:cxn ang="0">
                <a:pos x="0" y="34"/>
              </a:cxn>
            </a:cxnLst>
            <a:rect l="0" t="0" r="r" b="b"/>
            <a:pathLst>
              <a:path w="69" h="53">
                <a:moveTo>
                  <a:pt x="0" y="34"/>
                </a:moveTo>
                <a:lnTo>
                  <a:pt x="10" y="30"/>
                </a:lnTo>
                <a:lnTo>
                  <a:pt x="34" y="34"/>
                </a:lnTo>
                <a:lnTo>
                  <a:pt x="50" y="52"/>
                </a:lnTo>
                <a:lnTo>
                  <a:pt x="64" y="40"/>
                </a:lnTo>
                <a:lnTo>
                  <a:pt x="68" y="28"/>
                </a:lnTo>
                <a:lnTo>
                  <a:pt x="50" y="10"/>
                </a:lnTo>
                <a:lnTo>
                  <a:pt x="24" y="0"/>
                </a:lnTo>
                <a:lnTo>
                  <a:pt x="8" y="10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4" name="Freeform 342"/>
          <p:cNvSpPr>
            <a:spLocks/>
          </p:cNvSpPr>
          <p:nvPr/>
        </p:nvSpPr>
        <p:spPr bwMode="ltGray">
          <a:xfrm>
            <a:off x="4534553" y="2916254"/>
            <a:ext cx="424534" cy="352423"/>
          </a:xfrm>
          <a:custGeom>
            <a:avLst/>
            <a:gdLst/>
            <a:ahLst/>
            <a:cxnLst>
              <a:cxn ang="0">
                <a:pos x="232" y="132"/>
              </a:cxn>
              <a:cxn ang="0">
                <a:pos x="234" y="126"/>
              </a:cxn>
              <a:cxn ang="0">
                <a:pos x="242" y="120"/>
              </a:cxn>
              <a:cxn ang="0">
                <a:pos x="258" y="124"/>
              </a:cxn>
              <a:cxn ang="0">
                <a:pos x="268" y="122"/>
              </a:cxn>
              <a:cxn ang="0">
                <a:pos x="268" y="110"/>
              </a:cxn>
              <a:cxn ang="0">
                <a:pos x="274" y="94"/>
              </a:cxn>
              <a:cxn ang="0">
                <a:pos x="270" y="86"/>
              </a:cxn>
              <a:cxn ang="0">
                <a:pos x="252" y="78"/>
              </a:cxn>
              <a:cxn ang="0">
                <a:pos x="246" y="68"/>
              </a:cxn>
              <a:cxn ang="0">
                <a:pos x="240" y="68"/>
              </a:cxn>
              <a:cxn ang="0">
                <a:pos x="234" y="54"/>
              </a:cxn>
              <a:cxn ang="0">
                <a:pos x="228" y="44"/>
              </a:cxn>
              <a:cxn ang="0">
                <a:pos x="224" y="32"/>
              </a:cxn>
              <a:cxn ang="0">
                <a:pos x="212" y="30"/>
              </a:cxn>
              <a:cxn ang="0">
                <a:pos x="202" y="18"/>
              </a:cxn>
              <a:cxn ang="0">
                <a:pos x="194" y="14"/>
              </a:cxn>
              <a:cxn ang="0">
                <a:pos x="180" y="0"/>
              </a:cxn>
              <a:cxn ang="0">
                <a:pos x="166" y="0"/>
              </a:cxn>
              <a:cxn ang="0">
                <a:pos x="148" y="6"/>
              </a:cxn>
              <a:cxn ang="0">
                <a:pos x="144" y="14"/>
              </a:cxn>
              <a:cxn ang="0">
                <a:pos x="118" y="20"/>
              </a:cxn>
              <a:cxn ang="0">
                <a:pos x="74" y="22"/>
              </a:cxn>
              <a:cxn ang="0">
                <a:pos x="64" y="28"/>
              </a:cxn>
              <a:cxn ang="0">
                <a:pos x="48" y="32"/>
              </a:cxn>
              <a:cxn ang="0">
                <a:pos x="30" y="32"/>
              </a:cxn>
              <a:cxn ang="0">
                <a:pos x="18" y="38"/>
              </a:cxn>
              <a:cxn ang="0">
                <a:pos x="20" y="50"/>
              </a:cxn>
              <a:cxn ang="0">
                <a:pos x="18" y="60"/>
              </a:cxn>
              <a:cxn ang="0">
                <a:pos x="8" y="64"/>
              </a:cxn>
              <a:cxn ang="0">
                <a:pos x="2" y="68"/>
              </a:cxn>
              <a:cxn ang="0">
                <a:pos x="0" y="94"/>
              </a:cxn>
              <a:cxn ang="0">
                <a:pos x="0" y="106"/>
              </a:cxn>
              <a:cxn ang="0">
                <a:pos x="6" y="112"/>
              </a:cxn>
              <a:cxn ang="0">
                <a:pos x="22" y="112"/>
              </a:cxn>
              <a:cxn ang="0">
                <a:pos x="38" y="122"/>
              </a:cxn>
              <a:cxn ang="0">
                <a:pos x="50" y="116"/>
              </a:cxn>
              <a:cxn ang="0">
                <a:pos x="58" y="106"/>
              </a:cxn>
              <a:cxn ang="0">
                <a:pos x="68" y="106"/>
              </a:cxn>
              <a:cxn ang="0">
                <a:pos x="70" y="112"/>
              </a:cxn>
              <a:cxn ang="0">
                <a:pos x="78" y="120"/>
              </a:cxn>
              <a:cxn ang="0">
                <a:pos x="84" y="124"/>
              </a:cxn>
              <a:cxn ang="0">
                <a:pos x="94" y="126"/>
              </a:cxn>
              <a:cxn ang="0">
                <a:pos x="110" y="140"/>
              </a:cxn>
              <a:cxn ang="0">
                <a:pos x="120" y="150"/>
              </a:cxn>
              <a:cxn ang="0">
                <a:pos x="142" y="148"/>
              </a:cxn>
              <a:cxn ang="0">
                <a:pos x="150" y="168"/>
              </a:cxn>
              <a:cxn ang="0">
                <a:pos x="164" y="190"/>
              </a:cxn>
              <a:cxn ang="0">
                <a:pos x="180" y="194"/>
              </a:cxn>
              <a:cxn ang="0">
                <a:pos x="206" y="178"/>
              </a:cxn>
              <a:cxn ang="0">
                <a:pos x="190" y="166"/>
              </a:cxn>
              <a:cxn ang="0">
                <a:pos x="180" y="152"/>
              </a:cxn>
              <a:cxn ang="0">
                <a:pos x="202" y="142"/>
              </a:cxn>
              <a:cxn ang="0">
                <a:pos x="232" y="132"/>
              </a:cxn>
            </a:cxnLst>
            <a:rect l="0" t="0" r="r" b="b"/>
            <a:pathLst>
              <a:path w="275" h="195">
                <a:moveTo>
                  <a:pt x="232" y="132"/>
                </a:moveTo>
                <a:lnTo>
                  <a:pt x="234" y="126"/>
                </a:lnTo>
                <a:lnTo>
                  <a:pt x="242" y="120"/>
                </a:lnTo>
                <a:lnTo>
                  <a:pt x="258" y="124"/>
                </a:lnTo>
                <a:lnTo>
                  <a:pt x="268" y="122"/>
                </a:lnTo>
                <a:lnTo>
                  <a:pt x="268" y="110"/>
                </a:lnTo>
                <a:lnTo>
                  <a:pt x="274" y="94"/>
                </a:lnTo>
                <a:lnTo>
                  <a:pt x="270" y="86"/>
                </a:lnTo>
                <a:lnTo>
                  <a:pt x="252" y="78"/>
                </a:lnTo>
                <a:lnTo>
                  <a:pt x="246" y="68"/>
                </a:lnTo>
                <a:lnTo>
                  <a:pt x="240" y="68"/>
                </a:lnTo>
                <a:lnTo>
                  <a:pt x="234" y="54"/>
                </a:lnTo>
                <a:lnTo>
                  <a:pt x="228" y="44"/>
                </a:lnTo>
                <a:lnTo>
                  <a:pt x="224" y="32"/>
                </a:lnTo>
                <a:lnTo>
                  <a:pt x="212" y="30"/>
                </a:lnTo>
                <a:lnTo>
                  <a:pt x="202" y="18"/>
                </a:lnTo>
                <a:lnTo>
                  <a:pt x="194" y="14"/>
                </a:lnTo>
                <a:lnTo>
                  <a:pt x="180" y="0"/>
                </a:lnTo>
                <a:lnTo>
                  <a:pt x="166" y="0"/>
                </a:lnTo>
                <a:lnTo>
                  <a:pt x="148" y="6"/>
                </a:lnTo>
                <a:lnTo>
                  <a:pt x="144" y="14"/>
                </a:lnTo>
                <a:lnTo>
                  <a:pt x="118" y="20"/>
                </a:lnTo>
                <a:lnTo>
                  <a:pt x="74" y="22"/>
                </a:lnTo>
                <a:lnTo>
                  <a:pt x="64" y="28"/>
                </a:lnTo>
                <a:lnTo>
                  <a:pt x="48" y="32"/>
                </a:lnTo>
                <a:lnTo>
                  <a:pt x="30" y="32"/>
                </a:lnTo>
                <a:lnTo>
                  <a:pt x="18" y="38"/>
                </a:lnTo>
                <a:lnTo>
                  <a:pt x="20" y="50"/>
                </a:lnTo>
                <a:lnTo>
                  <a:pt x="18" y="60"/>
                </a:lnTo>
                <a:lnTo>
                  <a:pt x="8" y="64"/>
                </a:lnTo>
                <a:lnTo>
                  <a:pt x="2" y="68"/>
                </a:lnTo>
                <a:lnTo>
                  <a:pt x="0" y="94"/>
                </a:lnTo>
                <a:lnTo>
                  <a:pt x="0" y="106"/>
                </a:lnTo>
                <a:lnTo>
                  <a:pt x="6" y="112"/>
                </a:lnTo>
                <a:lnTo>
                  <a:pt x="22" y="112"/>
                </a:lnTo>
                <a:lnTo>
                  <a:pt x="38" y="122"/>
                </a:lnTo>
                <a:lnTo>
                  <a:pt x="50" y="116"/>
                </a:lnTo>
                <a:lnTo>
                  <a:pt x="58" y="106"/>
                </a:lnTo>
                <a:lnTo>
                  <a:pt x="68" y="106"/>
                </a:lnTo>
                <a:lnTo>
                  <a:pt x="70" y="112"/>
                </a:lnTo>
                <a:lnTo>
                  <a:pt x="78" y="120"/>
                </a:lnTo>
                <a:lnTo>
                  <a:pt x="84" y="124"/>
                </a:lnTo>
                <a:lnTo>
                  <a:pt x="94" y="126"/>
                </a:lnTo>
                <a:lnTo>
                  <a:pt x="110" y="140"/>
                </a:lnTo>
                <a:lnTo>
                  <a:pt x="120" y="150"/>
                </a:lnTo>
                <a:lnTo>
                  <a:pt x="142" y="148"/>
                </a:lnTo>
                <a:lnTo>
                  <a:pt x="150" y="168"/>
                </a:lnTo>
                <a:lnTo>
                  <a:pt x="164" y="190"/>
                </a:lnTo>
                <a:lnTo>
                  <a:pt x="180" y="194"/>
                </a:lnTo>
                <a:lnTo>
                  <a:pt x="206" y="178"/>
                </a:lnTo>
                <a:lnTo>
                  <a:pt x="190" y="166"/>
                </a:lnTo>
                <a:lnTo>
                  <a:pt x="180" y="152"/>
                </a:lnTo>
                <a:lnTo>
                  <a:pt x="202" y="142"/>
                </a:lnTo>
                <a:lnTo>
                  <a:pt x="232" y="1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5" name="Freeform 343"/>
          <p:cNvSpPr>
            <a:spLocks/>
          </p:cNvSpPr>
          <p:nvPr/>
        </p:nvSpPr>
        <p:spPr bwMode="ltGray">
          <a:xfrm>
            <a:off x="4990075" y="3313127"/>
            <a:ext cx="164236" cy="95250"/>
          </a:xfrm>
          <a:custGeom>
            <a:avLst/>
            <a:gdLst/>
            <a:ahLst/>
            <a:cxnLst>
              <a:cxn ang="0">
                <a:pos x="106" y="36"/>
              </a:cxn>
              <a:cxn ang="0">
                <a:pos x="89" y="26"/>
              </a:cxn>
              <a:cxn ang="0">
                <a:pos x="76" y="19"/>
              </a:cxn>
              <a:cxn ang="0">
                <a:pos x="67" y="9"/>
              </a:cxn>
              <a:cxn ang="0">
                <a:pos x="58" y="0"/>
              </a:cxn>
              <a:cxn ang="0">
                <a:pos x="58" y="14"/>
              </a:cxn>
              <a:cxn ang="0">
                <a:pos x="52" y="17"/>
              </a:cxn>
              <a:cxn ang="0">
                <a:pos x="45" y="17"/>
              </a:cxn>
              <a:cxn ang="0">
                <a:pos x="39" y="9"/>
              </a:cxn>
              <a:cxn ang="0">
                <a:pos x="28" y="9"/>
              </a:cxn>
              <a:cxn ang="0">
                <a:pos x="20" y="9"/>
              </a:cxn>
              <a:cxn ang="0">
                <a:pos x="9" y="7"/>
              </a:cxn>
              <a:cxn ang="0">
                <a:pos x="0" y="16"/>
              </a:cxn>
              <a:cxn ang="0">
                <a:pos x="13" y="26"/>
              </a:cxn>
              <a:cxn ang="0">
                <a:pos x="33" y="47"/>
              </a:cxn>
              <a:cxn ang="0">
                <a:pos x="45" y="52"/>
              </a:cxn>
              <a:cxn ang="0">
                <a:pos x="54" y="49"/>
              </a:cxn>
              <a:cxn ang="0">
                <a:pos x="58" y="38"/>
              </a:cxn>
              <a:cxn ang="0">
                <a:pos x="69" y="38"/>
              </a:cxn>
              <a:cxn ang="0">
                <a:pos x="82" y="43"/>
              </a:cxn>
              <a:cxn ang="0">
                <a:pos x="89" y="42"/>
              </a:cxn>
              <a:cxn ang="0">
                <a:pos x="106" y="36"/>
              </a:cxn>
            </a:cxnLst>
            <a:rect l="0" t="0" r="r" b="b"/>
            <a:pathLst>
              <a:path w="107" h="53">
                <a:moveTo>
                  <a:pt x="106" y="36"/>
                </a:moveTo>
                <a:lnTo>
                  <a:pt x="89" y="26"/>
                </a:lnTo>
                <a:lnTo>
                  <a:pt x="76" y="19"/>
                </a:lnTo>
                <a:lnTo>
                  <a:pt x="67" y="9"/>
                </a:lnTo>
                <a:lnTo>
                  <a:pt x="58" y="0"/>
                </a:lnTo>
                <a:lnTo>
                  <a:pt x="58" y="14"/>
                </a:lnTo>
                <a:lnTo>
                  <a:pt x="52" y="17"/>
                </a:lnTo>
                <a:lnTo>
                  <a:pt x="45" y="17"/>
                </a:lnTo>
                <a:lnTo>
                  <a:pt x="39" y="9"/>
                </a:lnTo>
                <a:lnTo>
                  <a:pt x="28" y="9"/>
                </a:lnTo>
                <a:lnTo>
                  <a:pt x="20" y="9"/>
                </a:lnTo>
                <a:lnTo>
                  <a:pt x="9" y="7"/>
                </a:lnTo>
                <a:lnTo>
                  <a:pt x="0" y="16"/>
                </a:lnTo>
                <a:lnTo>
                  <a:pt x="13" y="26"/>
                </a:lnTo>
                <a:lnTo>
                  <a:pt x="33" y="47"/>
                </a:lnTo>
                <a:lnTo>
                  <a:pt x="45" y="52"/>
                </a:lnTo>
                <a:lnTo>
                  <a:pt x="54" y="49"/>
                </a:lnTo>
                <a:lnTo>
                  <a:pt x="58" y="38"/>
                </a:lnTo>
                <a:lnTo>
                  <a:pt x="69" y="38"/>
                </a:lnTo>
                <a:lnTo>
                  <a:pt x="82" y="43"/>
                </a:lnTo>
                <a:lnTo>
                  <a:pt x="89" y="42"/>
                </a:lnTo>
                <a:lnTo>
                  <a:pt x="10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6" name="Freeform 344"/>
          <p:cNvSpPr>
            <a:spLocks/>
          </p:cNvSpPr>
          <p:nvPr/>
        </p:nvSpPr>
        <p:spPr bwMode="ltGray">
          <a:xfrm>
            <a:off x="4988525" y="3311540"/>
            <a:ext cx="176631" cy="109537"/>
          </a:xfrm>
          <a:custGeom>
            <a:avLst/>
            <a:gdLst/>
            <a:ahLst/>
            <a:cxnLst>
              <a:cxn ang="0">
                <a:pos x="114" y="42"/>
              </a:cxn>
              <a:cxn ang="0">
                <a:pos x="96" y="30"/>
              </a:cxn>
              <a:cxn ang="0">
                <a:pos x="82" y="22"/>
              </a:cxn>
              <a:cxn ang="0">
                <a:pos x="72" y="10"/>
              </a:cxn>
              <a:cxn ang="0">
                <a:pos x="62" y="0"/>
              </a:cxn>
              <a:cxn ang="0">
                <a:pos x="62" y="16"/>
              </a:cxn>
              <a:cxn ang="0">
                <a:pos x="56" y="20"/>
              </a:cxn>
              <a:cxn ang="0">
                <a:pos x="48" y="20"/>
              </a:cxn>
              <a:cxn ang="0">
                <a:pos x="42" y="10"/>
              </a:cxn>
              <a:cxn ang="0">
                <a:pos x="30" y="10"/>
              </a:cxn>
              <a:cxn ang="0">
                <a:pos x="22" y="10"/>
              </a:cxn>
              <a:cxn ang="0">
                <a:pos x="10" y="8"/>
              </a:cxn>
              <a:cxn ang="0">
                <a:pos x="0" y="18"/>
              </a:cxn>
              <a:cxn ang="0">
                <a:pos x="14" y="30"/>
              </a:cxn>
              <a:cxn ang="0">
                <a:pos x="36" y="54"/>
              </a:cxn>
              <a:cxn ang="0">
                <a:pos x="48" y="60"/>
              </a:cxn>
              <a:cxn ang="0">
                <a:pos x="58" y="56"/>
              </a:cxn>
              <a:cxn ang="0">
                <a:pos x="62" y="44"/>
              </a:cxn>
              <a:cxn ang="0">
                <a:pos x="74" y="44"/>
              </a:cxn>
              <a:cxn ang="0">
                <a:pos x="88" y="50"/>
              </a:cxn>
              <a:cxn ang="0">
                <a:pos x="96" y="48"/>
              </a:cxn>
              <a:cxn ang="0">
                <a:pos x="114" y="42"/>
              </a:cxn>
            </a:cxnLst>
            <a:rect l="0" t="0" r="r" b="b"/>
            <a:pathLst>
              <a:path w="115" h="61">
                <a:moveTo>
                  <a:pt x="114" y="42"/>
                </a:moveTo>
                <a:lnTo>
                  <a:pt x="96" y="30"/>
                </a:lnTo>
                <a:lnTo>
                  <a:pt x="82" y="22"/>
                </a:lnTo>
                <a:lnTo>
                  <a:pt x="72" y="10"/>
                </a:lnTo>
                <a:lnTo>
                  <a:pt x="62" y="0"/>
                </a:lnTo>
                <a:lnTo>
                  <a:pt x="62" y="16"/>
                </a:lnTo>
                <a:lnTo>
                  <a:pt x="56" y="20"/>
                </a:lnTo>
                <a:lnTo>
                  <a:pt x="48" y="20"/>
                </a:lnTo>
                <a:lnTo>
                  <a:pt x="42" y="10"/>
                </a:lnTo>
                <a:lnTo>
                  <a:pt x="30" y="10"/>
                </a:lnTo>
                <a:lnTo>
                  <a:pt x="22" y="10"/>
                </a:lnTo>
                <a:lnTo>
                  <a:pt x="10" y="8"/>
                </a:lnTo>
                <a:lnTo>
                  <a:pt x="0" y="18"/>
                </a:lnTo>
                <a:lnTo>
                  <a:pt x="14" y="30"/>
                </a:lnTo>
                <a:lnTo>
                  <a:pt x="36" y="54"/>
                </a:lnTo>
                <a:lnTo>
                  <a:pt x="48" y="60"/>
                </a:lnTo>
                <a:lnTo>
                  <a:pt x="58" y="56"/>
                </a:lnTo>
                <a:lnTo>
                  <a:pt x="62" y="44"/>
                </a:lnTo>
                <a:lnTo>
                  <a:pt x="74" y="44"/>
                </a:lnTo>
                <a:lnTo>
                  <a:pt x="88" y="50"/>
                </a:lnTo>
                <a:lnTo>
                  <a:pt x="96" y="48"/>
                </a:lnTo>
                <a:lnTo>
                  <a:pt x="114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7" name="Freeform 345"/>
          <p:cNvSpPr>
            <a:spLocks/>
          </p:cNvSpPr>
          <p:nvPr/>
        </p:nvSpPr>
        <p:spPr bwMode="ltGray">
          <a:xfrm>
            <a:off x="8215913" y="6105528"/>
            <a:ext cx="187476" cy="133349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2" y="58"/>
              </a:cxn>
              <a:cxn ang="0">
                <a:pos x="18" y="70"/>
              </a:cxn>
              <a:cxn ang="0">
                <a:pos x="30" y="72"/>
              </a:cxn>
              <a:cxn ang="0">
                <a:pos x="50" y="62"/>
              </a:cxn>
              <a:cxn ang="0">
                <a:pos x="54" y="54"/>
              </a:cxn>
              <a:cxn ang="0">
                <a:pos x="68" y="40"/>
              </a:cxn>
              <a:cxn ang="0">
                <a:pos x="78" y="36"/>
              </a:cxn>
              <a:cxn ang="0">
                <a:pos x="80" y="38"/>
              </a:cxn>
              <a:cxn ang="0">
                <a:pos x="110" y="18"/>
              </a:cxn>
              <a:cxn ang="0">
                <a:pos x="118" y="8"/>
              </a:cxn>
              <a:cxn ang="0">
                <a:pos x="120" y="0"/>
              </a:cxn>
              <a:cxn ang="0">
                <a:pos x="98" y="4"/>
              </a:cxn>
              <a:cxn ang="0">
                <a:pos x="72" y="16"/>
              </a:cxn>
              <a:cxn ang="0">
                <a:pos x="48" y="24"/>
              </a:cxn>
              <a:cxn ang="0">
                <a:pos x="20" y="36"/>
              </a:cxn>
              <a:cxn ang="0">
                <a:pos x="6" y="48"/>
              </a:cxn>
              <a:cxn ang="0">
                <a:pos x="0" y="56"/>
              </a:cxn>
            </a:cxnLst>
            <a:rect l="0" t="0" r="r" b="b"/>
            <a:pathLst>
              <a:path w="121" h="73">
                <a:moveTo>
                  <a:pt x="0" y="56"/>
                </a:moveTo>
                <a:lnTo>
                  <a:pt x="12" y="58"/>
                </a:lnTo>
                <a:lnTo>
                  <a:pt x="18" y="70"/>
                </a:lnTo>
                <a:lnTo>
                  <a:pt x="30" y="72"/>
                </a:lnTo>
                <a:lnTo>
                  <a:pt x="50" y="62"/>
                </a:lnTo>
                <a:lnTo>
                  <a:pt x="54" y="54"/>
                </a:lnTo>
                <a:lnTo>
                  <a:pt x="68" y="40"/>
                </a:lnTo>
                <a:lnTo>
                  <a:pt x="78" y="36"/>
                </a:lnTo>
                <a:lnTo>
                  <a:pt x="80" y="38"/>
                </a:lnTo>
                <a:lnTo>
                  <a:pt x="110" y="18"/>
                </a:lnTo>
                <a:lnTo>
                  <a:pt x="118" y="8"/>
                </a:lnTo>
                <a:lnTo>
                  <a:pt x="120" y="0"/>
                </a:lnTo>
                <a:lnTo>
                  <a:pt x="98" y="4"/>
                </a:lnTo>
                <a:lnTo>
                  <a:pt x="72" y="16"/>
                </a:lnTo>
                <a:lnTo>
                  <a:pt x="48" y="24"/>
                </a:lnTo>
                <a:lnTo>
                  <a:pt x="20" y="36"/>
                </a:lnTo>
                <a:lnTo>
                  <a:pt x="6" y="48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8" name="Freeform 346"/>
          <p:cNvSpPr>
            <a:spLocks/>
          </p:cNvSpPr>
          <p:nvPr/>
        </p:nvSpPr>
        <p:spPr bwMode="ltGray">
          <a:xfrm>
            <a:off x="8409587" y="5902329"/>
            <a:ext cx="99161" cy="206374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2" y="93"/>
              </a:cxn>
              <a:cxn ang="0">
                <a:pos x="5" y="114"/>
              </a:cxn>
              <a:cxn ang="0">
                <a:pos x="39" y="86"/>
              </a:cxn>
              <a:cxn ang="0">
                <a:pos x="43" y="93"/>
              </a:cxn>
              <a:cxn ang="0">
                <a:pos x="55" y="82"/>
              </a:cxn>
              <a:cxn ang="0">
                <a:pos x="64" y="73"/>
              </a:cxn>
              <a:cxn ang="0">
                <a:pos x="48" y="69"/>
              </a:cxn>
              <a:cxn ang="0">
                <a:pos x="34" y="62"/>
              </a:cxn>
              <a:cxn ang="0">
                <a:pos x="41" y="47"/>
              </a:cxn>
              <a:cxn ang="0">
                <a:pos x="21" y="47"/>
              </a:cxn>
              <a:cxn ang="0">
                <a:pos x="27" y="22"/>
              </a:cxn>
              <a:cxn ang="0">
                <a:pos x="20" y="15"/>
              </a:cxn>
              <a:cxn ang="0">
                <a:pos x="9" y="0"/>
              </a:cxn>
              <a:cxn ang="0">
                <a:pos x="16" y="30"/>
              </a:cxn>
              <a:cxn ang="0">
                <a:pos x="21" y="58"/>
              </a:cxn>
              <a:cxn ang="0">
                <a:pos x="11" y="71"/>
              </a:cxn>
              <a:cxn ang="0">
                <a:pos x="0" y="77"/>
              </a:cxn>
            </a:cxnLst>
            <a:rect l="0" t="0" r="r" b="b"/>
            <a:pathLst>
              <a:path w="65" h="115">
                <a:moveTo>
                  <a:pt x="0" y="77"/>
                </a:moveTo>
                <a:lnTo>
                  <a:pt x="12" y="93"/>
                </a:lnTo>
                <a:lnTo>
                  <a:pt x="5" y="114"/>
                </a:lnTo>
                <a:lnTo>
                  <a:pt x="39" y="86"/>
                </a:lnTo>
                <a:lnTo>
                  <a:pt x="43" y="93"/>
                </a:lnTo>
                <a:lnTo>
                  <a:pt x="55" y="82"/>
                </a:lnTo>
                <a:lnTo>
                  <a:pt x="64" y="73"/>
                </a:lnTo>
                <a:lnTo>
                  <a:pt x="48" y="69"/>
                </a:lnTo>
                <a:lnTo>
                  <a:pt x="34" y="62"/>
                </a:lnTo>
                <a:lnTo>
                  <a:pt x="41" y="47"/>
                </a:lnTo>
                <a:lnTo>
                  <a:pt x="21" y="47"/>
                </a:lnTo>
                <a:lnTo>
                  <a:pt x="27" y="22"/>
                </a:lnTo>
                <a:lnTo>
                  <a:pt x="20" y="15"/>
                </a:lnTo>
                <a:lnTo>
                  <a:pt x="9" y="0"/>
                </a:lnTo>
                <a:lnTo>
                  <a:pt x="16" y="30"/>
                </a:lnTo>
                <a:lnTo>
                  <a:pt x="21" y="58"/>
                </a:lnTo>
                <a:lnTo>
                  <a:pt x="11" y="71"/>
                </a:lnTo>
                <a:lnTo>
                  <a:pt x="0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9" name="Freeform 347"/>
          <p:cNvSpPr>
            <a:spLocks/>
          </p:cNvSpPr>
          <p:nvPr/>
        </p:nvSpPr>
        <p:spPr bwMode="ltGray">
          <a:xfrm>
            <a:off x="8408038" y="5899154"/>
            <a:ext cx="113105" cy="222249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4" y="100"/>
              </a:cxn>
              <a:cxn ang="0">
                <a:pos x="6" y="122"/>
              </a:cxn>
              <a:cxn ang="0">
                <a:pos x="44" y="92"/>
              </a:cxn>
              <a:cxn ang="0">
                <a:pos x="48" y="100"/>
              </a:cxn>
              <a:cxn ang="0">
                <a:pos x="62" y="88"/>
              </a:cxn>
              <a:cxn ang="0">
                <a:pos x="72" y="78"/>
              </a:cxn>
              <a:cxn ang="0">
                <a:pos x="54" y="74"/>
              </a:cxn>
              <a:cxn ang="0">
                <a:pos x="38" y="66"/>
              </a:cxn>
              <a:cxn ang="0">
                <a:pos x="46" y="50"/>
              </a:cxn>
              <a:cxn ang="0">
                <a:pos x="24" y="50"/>
              </a:cxn>
              <a:cxn ang="0">
                <a:pos x="30" y="24"/>
              </a:cxn>
              <a:cxn ang="0">
                <a:pos x="22" y="16"/>
              </a:cxn>
              <a:cxn ang="0">
                <a:pos x="10" y="0"/>
              </a:cxn>
              <a:cxn ang="0">
                <a:pos x="18" y="32"/>
              </a:cxn>
              <a:cxn ang="0">
                <a:pos x="24" y="62"/>
              </a:cxn>
              <a:cxn ang="0">
                <a:pos x="12" y="76"/>
              </a:cxn>
              <a:cxn ang="0">
                <a:pos x="0" y="82"/>
              </a:cxn>
            </a:cxnLst>
            <a:rect l="0" t="0" r="r" b="b"/>
            <a:pathLst>
              <a:path w="73" h="123">
                <a:moveTo>
                  <a:pt x="0" y="82"/>
                </a:moveTo>
                <a:lnTo>
                  <a:pt x="14" y="100"/>
                </a:lnTo>
                <a:lnTo>
                  <a:pt x="6" y="122"/>
                </a:lnTo>
                <a:lnTo>
                  <a:pt x="44" y="92"/>
                </a:lnTo>
                <a:lnTo>
                  <a:pt x="48" y="100"/>
                </a:lnTo>
                <a:lnTo>
                  <a:pt x="62" y="88"/>
                </a:lnTo>
                <a:lnTo>
                  <a:pt x="72" y="78"/>
                </a:lnTo>
                <a:lnTo>
                  <a:pt x="54" y="74"/>
                </a:lnTo>
                <a:lnTo>
                  <a:pt x="38" y="66"/>
                </a:lnTo>
                <a:lnTo>
                  <a:pt x="46" y="50"/>
                </a:lnTo>
                <a:lnTo>
                  <a:pt x="24" y="50"/>
                </a:lnTo>
                <a:lnTo>
                  <a:pt x="30" y="24"/>
                </a:lnTo>
                <a:lnTo>
                  <a:pt x="22" y="16"/>
                </a:lnTo>
                <a:lnTo>
                  <a:pt x="10" y="0"/>
                </a:lnTo>
                <a:lnTo>
                  <a:pt x="18" y="32"/>
                </a:lnTo>
                <a:lnTo>
                  <a:pt x="24" y="62"/>
                </a:lnTo>
                <a:lnTo>
                  <a:pt x="12" y="76"/>
                </a:lnTo>
                <a:lnTo>
                  <a:pt x="0" y="8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0" name="Freeform 348"/>
          <p:cNvSpPr>
            <a:spLocks/>
          </p:cNvSpPr>
          <p:nvPr/>
        </p:nvSpPr>
        <p:spPr bwMode="ltGray">
          <a:xfrm>
            <a:off x="8284087" y="5438781"/>
            <a:ext cx="69722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32"/>
              </a:cxn>
              <a:cxn ang="0">
                <a:pos x="40" y="46"/>
              </a:cxn>
              <a:cxn ang="0">
                <a:pos x="44" y="40"/>
              </a:cxn>
              <a:cxn ang="0">
                <a:pos x="26" y="14"/>
              </a:cxn>
              <a:cxn ang="0">
                <a:pos x="20" y="4"/>
              </a:cxn>
              <a:cxn ang="0">
                <a:pos x="0" y="0"/>
              </a:cxn>
            </a:cxnLst>
            <a:rect l="0" t="0" r="r" b="b"/>
            <a:pathLst>
              <a:path w="45" h="47">
                <a:moveTo>
                  <a:pt x="0" y="0"/>
                </a:moveTo>
                <a:lnTo>
                  <a:pt x="24" y="32"/>
                </a:lnTo>
                <a:lnTo>
                  <a:pt x="40" y="46"/>
                </a:lnTo>
                <a:lnTo>
                  <a:pt x="44" y="40"/>
                </a:lnTo>
                <a:lnTo>
                  <a:pt x="26" y="14"/>
                </a:lnTo>
                <a:lnTo>
                  <a:pt x="20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1" name="Freeform 349"/>
          <p:cNvSpPr>
            <a:spLocks/>
          </p:cNvSpPr>
          <p:nvPr/>
        </p:nvSpPr>
        <p:spPr bwMode="ltGray">
          <a:xfrm>
            <a:off x="8583119" y="5438781"/>
            <a:ext cx="61976" cy="4921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2" y="26"/>
              </a:cxn>
              <a:cxn ang="0">
                <a:pos x="40" y="26"/>
              </a:cxn>
              <a:cxn ang="0">
                <a:pos x="34" y="10"/>
              </a:cxn>
              <a:cxn ang="0">
                <a:pos x="10" y="0"/>
              </a:cxn>
              <a:cxn ang="0">
                <a:pos x="0" y="14"/>
              </a:cxn>
            </a:cxnLst>
            <a:rect l="0" t="0" r="r" b="b"/>
            <a:pathLst>
              <a:path w="41" h="27">
                <a:moveTo>
                  <a:pt x="0" y="14"/>
                </a:moveTo>
                <a:lnTo>
                  <a:pt x="22" y="26"/>
                </a:lnTo>
                <a:lnTo>
                  <a:pt x="40" y="26"/>
                </a:lnTo>
                <a:lnTo>
                  <a:pt x="34" y="10"/>
                </a:lnTo>
                <a:lnTo>
                  <a:pt x="10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2" name="Freeform 350"/>
          <p:cNvSpPr>
            <a:spLocks/>
          </p:cNvSpPr>
          <p:nvPr/>
        </p:nvSpPr>
        <p:spPr bwMode="ltGray">
          <a:xfrm>
            <a:off x="8645095" y="5399093"/>
            <a:ext cx="54229" cy="428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" y="20"/>
              </a:cxn>
              <a:cxn ang="0">
                <a:pos x="30" y="22"/>
              </a:cxn>
              <a:cxn ang="0">
                <a:pos x="34" y="0"/>
              </a:cxn>
              <a:cxn ang="0">
                <a:pos x="0" y="8"/>
              </a:cxn>
            </a:cxnLst>
            <a:rect l="0" t="0" r="r" b="b"/>
            <a:pathLst>
              <a:path w="35" h="23">
                <a:moveTo>
                  <a:pt x="0" y="8"/>
                </a:moveTo>
                <a:lnTo>
                  <a:pt x="4" y="20"/>
                </a:lnTo>
                <a:lnTo>
                  <a:pt x="30" y="22"/>
                </a:lnTo>
                <a:lnTo>
                  <a:pt x="34" y="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3" name="Freeform 351"/>
          <p:cNvSpPr>
            <a:spLocks/>
          </p:cNvSpPr>
          <p:nvPr/>
        </p:nvSpPr>
        <p:spPr bwMode="ltGray">
          <a:xfrm>
            <a:off x="9130056" y="5613405"/>
            <a:ext cx="13944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4" name="Freeform 352"/>
          <p:cNvSpPr>
            <a:spLocks/>
          </p:cNvSpPr>
          <p:nvPr/>
        </p:nvSpPr>
        <p:spPr bwMode="ltGray">
          <a:xfrm>
            <a:off x="9089772" y="5540381"/>
            <a:ext cx="26339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5" name="Freeform 353"/>
          <p:cNvSpPr>
            <a:spLocks/>
          </p:cNvSpPr>
          <p:nvPr/>
        </p:nvSpPr>
        <p:spPr bwMode="ltGray">
          <a:xfrm>
            <a:off x="9058784" y="5510218"/>
            <a:ext cx="1084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16"/>
              </a:cxn>
              <a:cxn ang="0">
                <a:pos x="2" y="16"/>
              </a:cxn>
              <a:cxn ang="0">
                <a:pos x="0" y="0"/>
              </a:cxn>
            </a:cxnLst>
            <a:rect l="0" t="0" r="r" b="b"/>
            <a:pathLst>
              <a:path w="7" h="17">
                <a:moveTo>
                  <a:pt x="0" y="0"/>
                </a:moveTo>
                <a:lnTo>
                  <a:pt x="6" y="0"/>
                </a:lnTo>
                <a:lnTo>
                  <a:pt x="6" y="16"/>
                </a:lnTo>
                <a:lnTo>
                  <a:pt x="2" y="1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6" name="Freeform 354"/>
          <p:cNvSpPr>
            <a:spLocks/>
          </p:cNvSpPr>
          <p:nvPr/>
        </p:nvSpPr>
        <p:spPr bwMode="ltGray">
          <a:xfrm>
            <a:off x="8999907" y="5478468"/>
            <a:ext cx="13944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7" name="Freeform 355"/>
          <p:cNvSpPr>
            <a:spLocks/>
          </p:cNvSpPr>
          <p:nvPr/>
        </p:nvSpPr>
        <p:spPr bwMode="ltGray">
          <a:xfrm>
            <a:off x="8956524" y="5467356"/>
            <a:ext cx="21692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8" name="Freeform 356"/>
          <p:cNvSpPr>
            <a:spLocks/>
          </p:cNvSpPr>
          <p:nvPr/>
        </p:nvSpPr>
        <p:spPr bwMode="ltGray">
          <a:xfrm>
            <a:off x="8933282" y="5419731"/>
            <a:ext cx="18593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9" name="Freeform 357"/>
          <p:cNvSpPr>
            <a:spLocks/>
          </p:cNvSpPr>
          <p:nvPr/>
        </p:nvSpPr>
        <p:spPr bwMode="ltGray">
          <a:xfrm>
            <a:off x="7879694" y="2643205"/>
            <a:ext cx="34087" cy="3968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22" y="6"/>
              </a:cxn>
              <a:cxn ang="0">
                <a:pos x="16" y="14"/>
              </a:cxn>
              <a:cxn ang="0">
                <a:pos x="2" y="20"/>
              </a:cxn>
              <a:cxn ang="0">
                <a:pos x="0" y="12"/>
              </a:cxn>
              <a:cxn ang="0">
                <a:pos x="12" y="6"/>
              </a:cxn>
              <a:cxn ang="0">
                <a:pos x="18" y="0"/>
              </a:cxn>
            </a:cxnLst>
            <a:rect l="0" t="0" r="r" b="b"/>
            <a:pathLst>
              <a:path w="23" h="21">
                <a:moveTo>
                  <a:pt x="18" y="0"/>
                </a:moveTo>
                <a:lnTo>
                  <a:pt x="22" y="6"/>
                </a:lnTo>
                <a:lnTo>
                  <a:pt x="16" y="14"/>
                </a:lnTo>
                <a:lnTo>
                  <a:pt x="2" y="20"/>
                </a:lnTo>
                <a:lnTo>
                  <a:pt x="0" y="12"/>
                </a:lnTo>
                <a:lnTo>
                  <a:pt x="12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0" name="Freeform 358"/>
          <p:cNvSpPr>
            <a:spLocks/>
          </p:cNvSpPr>
          <p:nvPr/>
        </p:nvSpPr>
        <p:spPr bwMode="ltGray">
          <a:xfrm>
            <a:off x="7823916" y="2668605"/>
            <a:ext cx="38735" cy="238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6"/>
              </a:cxn>
              <a:cxn ang="0">
                <a:pos x="10" y="12"/>
              </a:cxn>
              <a:cxn ang="0">
                <a:pos x="0" y="10"/>
              </a:cxn>
              <a:cxn ang="0">
                <a:pos x="14" y="6"/>
              </a:cxn>
              <a:cxn ang="0">
                <a:pos x="24" y="0"/>
              </a:cxn>
            </a:cxnLst>
            <a:rect l="0" t="0" r="r" b="b"/>
            <a:pathLst>
              <a:path w="25" h="13">
                <a:moveTo>
                  <a:pt x="24" y="0"/>
                </a:moveTo>
                <a:lnTo>
                  <a:pt x="24" y="6"/>
                </a:lnTo>
                <a:lnTo>
                  <a:pt x="10" y="12"/>
                </a:lnTo>
                <a:lnTo>
                  <a:pt x="0" y="10"/>
                </a:lnTo>
                <a:lnTo>
                  <a:pt x="14" y="6"/>
                </a:lnTo>
                <a:lnTo>
                  <a:pt x="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1" name="Freeform 359"/>
          <p:cNvSpPr>
            <a:spLocks/>
          </p:cNvSpPr>
          <p:nvPr/>
        </p:nvSpPr>
        <p:spPr bwMode="ltGray">
          <a:xfrm>
            <a:off x="7703064" y="2698768"/>
            <a:ext cx="26340" cy="158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4"/>
              </a:cxn>
              <a:cxn ang="0">
                <a:pos x="0" y="8"/>
              </a:cxn>
              <a:cxn ang="0">
                <a:pos x="16" y="0"/>
              </a:cxn>
            </a:cxnLst>
            <a:rect l="0" t="0" r="r" b="b"/>
            <a:pathLst>
              <a:path w="17" h="9">
                <a:moveTo>
                  <a:pt x="16" y="0"/>
                </a:moveTo>
                <a:lnTo>
                  <a:pt x="16" y="4"/>
                </a:lnTo>
                <a:lnTo>
                  <a:pt x="0" y="8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2" name="Freeform 360"/>
          <p:cNvSpPr>
            <a:spLocks/>
          </p:cNvSpPr>
          <p:nvPr/>
        </p:nvSpPr>
        <p:spPr bwMode="ltGray">
          <a:xfrm>
            <a:off x="5100082" y="3362340"/>
            <a:ext cx="99161" cy="8413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4" y="46"/>
              </a:cxn>
              <a:cxn ang="0">
                <a:pos x="50" y="44"/>
              </a:cxn>
              <a:cxn ang="0">
                <a:pos x="64" y="26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65" h="47">
                <a:moveTo>
                  <a:pt x="0" y="14"/>
                </a:moveTo>
                <a:lnTo>
                  <a:pt x="34" y="46"/>
                </a:lnTo>
                <a:lnTo>
                  <a:pt x="50" y="44"/>
                </a:lnTo>
                <a:lnTo>
                  <a:pt x="64" y="26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3" name="Freeform 361"/>
          <p:cNvSpPr>
            <a:spLocks/>
          </p:cNvSpPr>
          <p:nvPr/>
        </p:nvSpPr>
        <p:spPr bwMode="ltGray">
          <a:xfrm>
            <a:off x="5360380" y="4992695"/>
            <a:ext cx="13945" cy="2063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4" name="Freeform 362"/>
          <p:cNvSpPr>
            <a:spLocks/>
          </p:cNvSpPr>
          <p:nvPr/>
        </p:nvSpPr>
        <p:spPr bwMode="ltGray">
          <a:xfrm>
            <a:off x="8908492" y="4764096"/>
            <a:ext cx="13945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5" name="Freeform 363"/>
          <p:cNvSpPr>
            <a:spLocks/>
          </p:cNvSpPr>
          <p:nvPr/>
        </p:nvSpPr>
        <p:spPr bwMode="ltGray">
          <a:xfrm>
            <a:off x="8868208" y="4692659"/>
            <a:ext cx="2634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6" name="Freeform 364"/>
          <p:cNvSpPr>
            <a:spLocks/>
          </p:cNvSpPr>
          <p:nvPr/>
        </p:nvSpPr>
        <p:spPr bwMode="ltGray">
          <a:xfrm>
            <a:off x="8837220" y="4662496"/>
            <a:ext cx="10846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16"/>
              </a:cxn>
              <a:cxn ang="0">
                <a:pos x="2" y="16"/>
              </a:cxn>
              <a:cxn ang="0">
                <a:pos x="0" y="0"/>
              </a:cxn>
            </a:cxnLst>
            <a:rect l="0" t="0" r="r" b="b"/>
            <a:pathLst>
              <a:path w="7" h="17">
                <a:moveTo>
                  <a:pt x="0" y="0"/>
                </a:moveTo>
                <a:lnTo>
                  <a:pt x="6" y="0"/>
                </a:lnTo>
                <a:lnTo>
                  <a:pt x="6" y="16"/>
                </a:lnTo>
                <a:lnTo>
                  <a:pt x="2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7" name="Freeform 365"/>
          <p:cNvSpPr>
            <a:spLocks/>
          </p:cNvSpPr>
          <p:nvPr/>
        </p:nvSpPr>
        <p:spPr bwMode="ltGray">
          <a:xfrm>
            <a:off x="8778343" y="4630747"/>
            <a:ext cx="1394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8" name="Freeform 366"/>
          <p:cNvSpPr>
            <a:spLocks/>
          </p:cNvSpPr>
          <p:nvPr/>
        </p:nvSpPr>
        <p:spPr bwMode="ltGray">
          <a:xfrm>
            <a:off x="8733411" y="4619635"/>
            <a:ext cx="2324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9" name="Freeform 367"/>
          <p:cNvSpPr>
            <a:spLocks/>
          </p:cNvSpPr>
          <p:nvPr/>
        </p:nvSpPr>
        <p:spPr bwMode="ltGray">
          <a:xfrm>
            <a:off x="8708621" y="4572010"/>
            <a:ext cx="20142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0" y="6"/>
              </a:cxn>
              <a:cxn ang="0">
                <a:pos x="4" y="6"/>
              </a:cxn>
              <a:cxn ang="0">
                <a:pos x="0" y="0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2" y="0"/>
                </a:lnTo>
                <a:lnTo>
                  <a:pt x="10" y="6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0" name="Freeform 368"/>
          <p:cNvSpPr>
            <a:spLocks/>
          </p:cNvSpPr>
          <p:nvPr/>
        </p:nvSpPr>
        <p:spPr bwMode="ltGray">
          <a:xfrm>
            <a:off x="8395643" y="5467356"/>
            <a:ext cx="13944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1" name="Freeform 369"/>
          <p:cNvSpPr>
            <a:spLocks/>
          </p:cNvSpPr>
          <p:nvPr/>
        </p:nvSpPr>
        <p:spPr bwMode="ltGray">
          <a:xfrm>
            <a:off x="8353809" y="5395918"/>
            <a:ext cx="27889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2" name="Freeform 370"/>
          <p:cNvSpPr>
            <a:spLocks/>
          </p:cNvSpPr>
          <p:nvPr/>
        </p:nvSpPr>
        <p:spPr bwMode="ltGray">
          <a:xfrm>
            <a:off x="8198870" y="5751517"/>
            <a:ext cx="1394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6" y="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8" y="0"/>
                </a:lnTo>
                <a:lnTo>
                  <a:pt x="6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3" name="Freeform 371"/>
          <p:cNvSpPr>
            <a:spLocks/>
          </p:cNvSpPr>
          <p:nvPr/>
        </p:nvSpPr>
        <p:spPr bwMode="ltGray">
          <a:xfrm>
            <a:off x="8158585" y="5656267"/>
            <a:ext cx="26340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4" name="Freeform 372"/>
          <p:cNvSpPr>
            <a:spLocks/>
          </p:cNvSpPr>
          <p:nvPr/>
        </p:nvSpPr>
        <p:spPr bwMode="ltGray">
          <a:xfrm>
            <a:off x="8201968" y="6416677"/>
            <a:ext cx="2634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5" name="Freeform 373"/>
          <p:cNvSpPr>
            <a:spLocks/>
          </p:cNvSpPr>
          <p:nvPr/>
        </p:nvSpPr>
        <p:spPr bwMode="ltGray">
          <a:xfrm>
            <a:off x="8257747" y="6583363"/>
            <a:ext cx="24790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6" name="Freeform 374"/>
          <p:cNvSpPr>
            <a:spLocks/>
          </p:cNvSpPr>
          <p:nvPr/>
        </p:nvSpPr>
        <p:spPr bwMode="ltGray">
          <a:xfrm>
            <a:off x="8535089" y="6381752"/>
            <a:ext cx="2479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7" name="Freeform 375"/>
          <p:cNvSpPr>
            <a:spLocks/>
          </p:cNvSpPr>
          <p:nvPr/>
        </p:nvSpPr>
        <p:spPr bwMode="ltGray">
          <a:xfrm>
            <a:off x="8601712" y="6126165"/>
            <a:ext cx="26340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8" name="Freeform 376"/>
          <p:cNvSpPr>
            <a:spLocks/>
          </p:cNvSpPr>
          <p:nvPr/>
        </p:nvSpPr>
        <p:spPr bwMode="ltGray">
          <a:xfrm>
            <a:off x="1011231" y="1897083"/>
            <a:ext cx="266496" cy="596897"/>
          </a:xfrm>
          <a:custGeom>
            <a:avLst/>
            <a:gdLst/>
            <a:ahLst/>
            <a:cxnLst>
              <a:cxn ang="0">
                <a:pos x="2" y="324"/>
              </a:cxn>
              <a:cxn ang="0">
                <a:pos x="8" y="316"/>
              </a:cxn>
              <a:cxn ang="0">
                <a:pos x="12" y="308"/>
              </a:cxn>
              <a:cxn ang="0">
                <a:pos x="16" y="300"/>
              </a:cxn>
              <a:cxn ang="0">
                <a:pos x="20" y="292"/>
              </a:cxn>
              <a:cxn ang="0">
                <a:pos x="20" y="284"/>
              </a:cxn>
              <a:cxn ang="0">
                <a:pos x="26" y="276"/>
              </a:cxn>
              <a:cxn ang="0">
                <a:pos x="26" y="268"/>
              </a:cxn>
              <a:cxn ang="0">
                <a:pos x="30" y="260"/>
              </a:cxn>
              <a:cxn ang="0">
                <a:pos x="32" y="252"/>
              </a:cxn>
              <a:cxn ang="0">
                <a:pos x="34" y="244"/>
              </a:cxn>
              <a:cxn ang="0">
                <a:pos x="36" y="236"/>
              </a:cxn>
              <a:cxn ang="0">
                <a:pos x="42" y="230"/>
              </a:cxn>
              <a:cxn ang="0">
                <a:pos x="46" y="222"/>
              </a:cxn>
              <a:cxn ang="0">
                <a:pos x="52" y="212"/>
              </a:cxn>
              <a:cxn ang="0">
                <a:pos x="56" y="204"/>
              </a:cxn>
              <a:cxn ang="0">
                <a:pos x="60" y="194"/>
              </a:cxn>
              <a:cxn ang="0">
                <a:pos x="62" y="186"/>
              </a:cxn>
              <a:cxn ang="0">
                <a:pos x="66" y="176"/>
              </a:cxn>
              <a:cxn ang="0">
                <a:pos x="72" y="164"/>
              </a:cxn>
              <a:cxn ang="0">
                <a:pos x="76" y="156"/>
              </a:cxn>
              <a:cxn ang="0">
                <a:pos x="82" y="148"/>
              </a:cxn>
              <a:cxn ang="0">
                <a:pos x="88" y="140"/>
              </a:cxn>
              <a:cxn ang="0">
                <a:pos x="92" y="130"/>
              </a:cxn>
              <a:cxn ang="0">
                <a:pos x="98" y="124"/>
              </a:cxn>
              <a:cxn ang="0">
                <a:pos x="104" y="116"/>
              </a:cxn>
              <a:cxn ang="0">
                <a:pos x="110" y="108"/>
              </a:cxn>
              <a:cxn ang="0">
                <a:pos x="116" y="100"/>
              </a:cxn>
              <a:cxn ang="0">
                <a:pos x="120" y="90"/>
              </a:cxn>
              <a:cxn ang="0">
                <a:pos x="122" y="82"/>
              </a:cxn>
              <a:cxn ang="0">
                <a:pos x="124" y="74"/>
              </a:cxn>
              <a:cxn ang="0">
                <a:pos x="130" y="66"/>
              </a:cxn>
              <a:cxn ang="0">
                <a:pos x="134" y="58"/>
              </a:cxn>
              <a:cxn ang="0">
                <a:pos x="140" y="50"/>
              </a:cxn>
              <a:cxn ang="0">
                <a:pos x="146" y="44"/>
              </a:cxn>
              <a:cxn ang="0">
                <a:pos x="154" y="34"/>
              </a:cxn>
              <a:cxn ang="0">
                <a:pos x="158" y="26"/>
              </a:cxn>
              <a:cxn ang="0">
                <a:pos x="162" y="18"/>
              </a:cxn>
              <a:cxn ang="0">
                <a:pos x="166" y="10"/>
              </a:cxn>
              <a:cxn ang="0">
                <a:pos x="170" y="2"/>
              </a:cxn>
            </a:cxnLst>
            <a:rect l="0" t="0" r="r" b="b"/>
            <a:pathLst>
              <a:path w="173" h="329">
                <a:moveTo>
                  <a:pt x="0" y="328"/>
                </a:moveTo>
                <a:lnTo>
                  <a:pt x="2" y="324"/>
                </a:lnTo>
                <a:lnTo>
                  <a:pt x="6" y="320"/>
                </a:lnTo>
                <a:lnTo>
                  <a:pt x="8" y="316"/>
                </a:lnTo>
                <a:lnTo>
                  <a:pt x="10" y="312"/>
                </a:lnTo>
                <a:lnTo>
                  <a:pt x="12" y="308"/>
                </a:lnTo>
                <a:lnTo>
                  <a:pt x="14" y="304"/>
                </a:lnTo>
                <a:lnTo>
                  <a:pt x="16" y="300"/>
                </a:lnTo>
                <a:lnTo>
                  <a:pt x="18" y="296"/>
                </a:lnTo>
                <a:lnTo>
                  <a:pt x="20" y="292"/>
                </a:lnTo>
                <a:lnTo>
                  <a:pt x="20" y="288"/>
                </a:lnTo>
                <a:lnTo>
                  <a:pt x="20" y="284"/>
                </a:lnTo>
                <a:lnTo>
                  <a:pt x="24" y="280"/>
                </a:lnTo>
                <a:lnTo>
                  <a:pt x="26" y="276"/>
                </a:lnTo>
                <a:lnTo>
                  <a:pt x="26" y="272"/>
                </a:lnTo>
                <a:lnTo>
                  <a:pt x="26" y="268"/>
                </a:lnTo>
                <a:lnTo>
                  <a:pt x="28" y="264"/>
                </a:lnTo>
                <a:lnTo>
                  <a:pt x="30" y="260"/>
                </a:lnTo>
                <a:lnTo>
                  <a:pt x="32" y="256"/>
                </a:lnTo>
                <a:lnTo>
                  <a:pt x="32" y="252"/>
                </a:lnTo>
                <a:lnTo>
                  <a:pt x="34" y="248"/>
                </a:lnTo>
                <a:lnTo>
                  <a:pt x="34" y="244"/>
                </a:lnTo>
                <a:lnTo>
                  <a:pt x="36" y="240"/>
                </a:lnTo>
                <a:lnTo>
                  <a:pt x="36" y="236"/>
                </a:lnTo>
                <a:lnTo>
                  <a:pt x="40" y="234"/>
                </a:lnTo>
                <a:lnTo>
                  <a:pt x="42" y="230"/>
                </a:lnTo>
                <a:lnTo>
                  <a:pt x="44" y="226"/>
                </a:lnTo>
                <a:lnTo>
                  <a:pt x="46" y="222"/>
                </a:lnTo>
                <a:lnTo>
                  <a:pt x="48" y="218"/>
                </a:lnTo>
                <a:lnTo>
                  <a:pt x="52" y="212"/>
                </a:lnTo>
                <a:lnTo>
                  <a:pt x="54" y="208"/>
                </a:lnTo>
                <a:lnTo>
                  <a:pt x="56" y="204"/>
                </a:lnTo>
                <a:lnTo>
                  <a:pt x="58" y="198"/>
                </a:lnTo>
                <a:lnTo>
                  <a:pt x="60" y="194"/>
                </a:lnTo>
                <a:lnTo>
                  <a:pt x="60" y="190"/>
                </a:lnTo>
                <a:lnTo>
                  <a:pt x="62" y="186"/>
                </a:lnTo>
                <a:lnTo>
                  <a:pt x="64" y="182"/>
                </a:lnTo>
                <a:lnTo>
                  <a:pt x="66" y="176"/>
                </a:lnTo>
                <a:lnTo>
                  <a:pt x="68" y="170"/>
                </a:lnTo>
                <a:lnTo>
                  <a:pt x="72" y="164"/>
                </a:lnTo>
                <a:lnTo>
                  <a:pt x="74" y="160"/>
                </a:lnTo>
                <a:lnTo>
                  <a:pt x="76" y="156"/>
                </a:lnTo>
                <a:lnTo>
                  <a:pt x="80" y="152"/>
                </a:lnTo>
                <a:lnTo>
                  <a:pt x="82" y="148"/>
                </a:lnTo>
                <a:lnTo>
                  <a:pt x="86" y="144"/>
                </a:lnTo>
                <a:lnTo>
                  <a:pt x="88" y="140"/>
                </a:lnTo>
                <a:lnTo>
                  <a:pt x="90" y="134"/>
                </a:lnTo>
                <a:lnTo>
                  <a:pt x="92" y="130"/>
                </a:lnTo>
                <a:lnTo>
                  <a:pt x="94" y="126"/>
                </a:lnTo>
                <a:lnTo>
                  <a:pt x="98" y="124"/>
                </a:lnTo>
                <a:lnTo>
                  <a:pt x="100" y="120"/>
                </a:lnTo>
                <a:lnTo>
                  <a:pt x="104" y="116"/>
                </a:lnTo>
                <a:lnTo>
                  <a:pt x="106" y="112"/>
                </a:lnTo>
                <a:lnTo>
                  <a:pt x="110" y="108"/>
                </a:lnTo>
                <a:lnTo>
                  <a:pt x="112" y="104"/>
                </a:lnTo>
                <a:lnTo>
                  <a:pt x="116" y="100"/>
                </a:lnTo>
                <a:lnTo>
                  <a:pt x="116" y="96"/>
                </a:lnTo>
                <a:lnTo>
                  <a:pt x="120" y="90"/>
                </a:lnTo>
                <a:lnTo>
                  <a:pt x="120" y="86"/>
                </a:lnTo>
                <a:lnTo>
                  <a:pt x="122" y="82"/>
                </a:lnTo>
                <a:lnTo>
                  <a:pt x="124" y="78"/>
                </a:lnTo>
                <a:lnTo>
                  <a:pt x="124" y="74"/>
                </a:lnTo>
                <a:lnTo>
                  <a:pt x="128" y="70"/>
                </a:lnTo>
                <a:lnTo>
                  <a:pt x="130" y="66"/>
                </a:lnTo>
                <a:lnTo>
                  <a:pt x="132" y="62"/>
                </a:lnTo>
                <a:lnTo>
                  <a:pt x="134" y="58"/>
                </a:lnTo>
                <a:lnTo>
                  <a:pt x="138" y="54"/>
                </a:lnTo>
                <a:lnTo>
                  <a:pt x="140" y="50"/>
                </a:lnTo>
                <a:lnTo>
                  <a:pt x="144" y="48"/>
                </a:lnTo>
                <a:lnTo>
                  <a:pt x="146" y="44"/>
                </a:lnTo>
                <a:lnTo>
                  <a:pt x="150" y="40"/>
                </a:lnTo>
                <a:lnTo>
                  <a:pt x="154" y="34"/>
                </a:lnTo>
                <a:lnTo>
                  <a:pt x="156" y="30"/>
                </a:lnTo>
                <a:lnTo>
                  <a:pt x="158" y="26"/>
                </a:lnTo>
                <a:lnTo>
                  <a:pt x="160" y="22"/>
                </a:lnTo>
                <a:lnTo>
                  <a:pt x="162" y="18"/>
                </a:lnTo>
                <a:lnTo>
                  <a:pt x="164" y="14"/>
                </a:lnTo>
                <a:lnTo>
                  <a:pt x="166" y="10"/>
                </a:lnTo>
                <a:lnTo>
                  <a:pt x="168" y="6"/>
                </a:lnTo>
                <a:lnTo>
                  <a:pt x="170" y="2"/>
                </a:lnTo>
                <a:lnTo>
                  <a:pt x="17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9" name="Freeform 377"/>
          <p:cNvSpPr>
            <a:spLocks/>
          </p:cNvSpPr>
          <p:nvPr/>
        </p:nvSpPr>
        <p:spPr bwMode="ltGray">
          <a:xfrm>
            <a:off x="2309623" y="4252923"/>
            <a:ext cx="40284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0" name="Freeform 378"/>
          <p:cNvSpPr>
            <a:spLocks/>
          </p:cNvSpPr>
          <p:nvPr/>
        </p:nvSpPr>
        <p:spPr bwMode="ltGray">
          <a:xfrm>
            <a:off x="2388642" y="4289436"/>
            <a:ext cx="4649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1" name="Freeform 379"/>
          <p:cNvSpPr>
            <a:spLocks/>
          </p:cNvSpPr>
          <p:nvPr/>
        </p:nvSpPr>
        <p:spPr bwMode="ltGray">
          <a:xfrm>
            <a:off x="2424279" y="432912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5" name="Group 380"/>
          <p:cNvGrpSpPr>
            <a:grpSpLocks/>
          </p:cNvGrpSpPr>
          <p:nvPr/>
        </p:nvGrpSpPr>
        <p:grpSpPr bwMode="auto">
          <a:xfrm>
            <a:off x="428659" y="1679601"/>
            <a:ext cx="4291820" cy="1762121"/>
            <a:chOff x="252" y="875"/>
            <a:chExt cx="2765" cy="1087"/>
          </a:xfrm>
          <a:solidFill>
            <a:schemeClr val="bg1">
              <a:lumMod val="75000"/>
            </a:schemeClr>
          </a:solidFill>
        </p:grpSpPr>
        <p:sp>
          <p:nvSpPr>
            <p:cNvPr id="773" name="Freeform 381"/>
            <p:cNvSpPr>
              <a:spLocks/>
            </p:cNvSpPr>
            <p:nvPr/>
          </p:nvSpPr>
          <p:spPr bwMode="ltGray">
            <a:xfrm>
              <a:off x="2455" y="1483"/>
              <a:ext cx="135" cy="248"/>
            </a:xfrm>
            <a:custGeom>
              <a:avLst/>
              <a:gdLst/>
              <a:ahLst/>
              <a:cxnLst>
                <a:cxn ang="0">
                  <a:pos x="48" y="18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72" y="6"/>
                </a:cxn>
                <a:cxn ang="0">
                  <a:pos x="68" y="14"/>
                </a:cxn>
                <a:cxn ang="0">
                  <a:pos x="64" y="22"/>
                </a:cxn>
                <a:cxn ang="0">
                  <a:pos x="54" y="30"/>
                </a:cxn>
                <a:cxn ang="0">
                  <a:pos x="56" y="36"/>
                </a:cxn>
                <a:cxn ang="0">
                  <a:pos x="70" y="38"/>
                </a:cxn>
                <a:cxn ang="0">
                  <a:pos x="80" y="38"/>
                </a:cxn>
                <a:cxn ang="0">
                  <a:pos x="84" y="48"/>
                </a:cxn>
                <a:cxn ang="0">
                  <a:pos x="76" y="56"/>
                </a:cxn>
                <a:cxn ang="0">
                  <a:pos x="72" y="64"/>
                </a:cxn>
                <a:cxn ang="0">
                  <a:pos x="70" y="70"/>
                </a:cxn>
                <a:cxn ang="0">
                  <a:pos x="64" y="78"/>
                </a:cxn>
                <a:cxn ang="0">
                  <a:pos x="76" y="82"/>
                </a:cxn>
                <a:cxn ang="0">
                  <a:pos x="84" y="90"/>
                </a:cxn>
                <a:cxn ang="0">
                  <a:pos x="86" y="104"/>
                </a:cxn>
                <a:cxn ang="0">
                  <a:pos x="96" y="110"/>
                </a:cxn>
                <a:cxn ang="0">
                  <a:pos x="104" y="118"/>
                </a:cxn>
                <a:cxn ang="0">
                  <a:pos x="110" y="132"/>
                </a:cxn>
                <a:cxn ang="0">
                  <a:pos x="112" y="148"/>
                </a:cxn>
                <a:cxn ang="0">
                  <a:pos x="128" y="150"/>
                </a:cxn>
                <a:cxn ang="0">
                  <a:pos x="132" y="162"/>
                </a:cxn>
                <a:cxn ang="0">
                  <a:pos x="124" y="176"/>
                </a:cxn>
                <a:cxn ang="0">
                  <a:pos x="128" y="182"/>
                </a:cxn>
                <a:cxn ang="0">
                  <a:pos x="130" y="188"/>
                </a:cxn>
                <a:cxn ang="0">
                  <a:pos x="114" y="196"/>
                </a:cxn>
                <a:cxn ang="0">
                  <a:pos x="94" y="198"/>
                </a:cxn>
                <a:cxn ang="0">
                  <a:pos x="80" y="200"/>
                </a:cxn>
                <a:cxn ang="0">
                  <a:pos x="68" y="202"/>
                </a:cxn>
                <a:cxn ang="0">
                  <a:pos x="56" y="208"/>
                </a:cxn>
                <a:cxn ang="0">
                  <a:pos x="46" y="212"/>
                </a:cxn>
                <a:cxn ang="0">
                  <a:pos x="34" y="216"/>
                </a:cxn>
                <a:cxn ang="0">
                  <a:pos x="22" y="216"/>
                </a:cxn>
                <a:cxn ang="0">
                  <a:pos x="28" y="206"/>
                </a:cxn>
                <a:cxn ang="0">
                  <a:pos x="38" y="198"/>
                </a:cxn>
                <a:cxn ang="0">
                  <a:pos x="46" y="188"/>
                </a:cxn>
                <a:cxn ang="0">
                  <a:pos x="50" y="182"/>
                </a:cxn>
                <a:cxn ang="0">
                  <a:pos x="38" y="180"/>
                </a:cxn>
                <a:cxn ang="0">
                  <a:pos x="32" y="172"/>
                </a:cxn>
                <a:cxn ang="0">
                  <a:pos x="38" y="168"/>
                </a:cxn>
                <a:cxn ang="0">
                  <a:pos x="46" y="162"/>
                </a:cxn>
                <a:cxn ang="0">
                  <a:pos x="44" y="154"/>
                </a:cxn>
                <a:cxn ang="0">
                  <a:pos x="42" y="146"/>
                </a:cxn>
                <a:cxn ang="0">
                  <a:pos x="48" y="138"/>
                </a:cxn>
                <a:cxn ang="0">
                  <a:pos x="62" y="136"/>
                </a:cxn>
                <a:cxn ang="0">
                  <a:pos x="64" y="128"/>
                </a:cxn>
                <a:cxn ang="0">
                  <a:pos x="56" y="116"/>
                </a:cxn>
                <a:cxn ang="0">
                  <a:pos x="42" y="108"/>
                </a:cxn>
                <a:cxn ang="0">
                  <a:pos x="36" y="98"/>
                </a:cxn>
                <a:cxn ang="0">
                  <a:pos x="34" y="90"/>
                </a:cxn>
                <a:cxn ang="0">
                  <a:pos x="22" y="92"/>
                </a:cxn>
                <a:cxn ang="0">
                  <a:pos x="12" y="82"/>
                </a:cxn>
                <a:cxn ang="0">
                  <a:pos x="18" y="62"/>
                </a:cxn>
                <a:cxn ang="0">
                  <a:pos x="18" y="54"/>
                </a:cxn>
                <a:cxn ang="0">
                  <a:pos x="8" y="44"/>
                </a:cxn>
                <a:cxn ang="0">
                  <a:pos x="0" y="36"/>
                </a:cxn>
                <a:cxn ang="0">
                  <a:pos x="8" y="26"/>
                </a:cxn>
                <a:cxn ang="0">
                  <a:pos x="16" y="28"/>
                </a:cxn>
                <a:cxn ang="0">
                  <a:pos x="16" y="36"/>
                </a:cxn>
                <a:cxn ang="0">
                  <a:pos x="22" y="30"/>
                </a:cxn>
                <a:cxn ang="0">
                  <a:pos x="28" y="20"/>
                </a:cxn>
              </a:cxnLst>
              <a:rect l="0" t="0" r="r" b="b"/>
              <a:pathLst>
                <a:path w="135" h="221">
                  <a:moveTo>
                    <a:pt x="42" y="18"/>
                  </a:moveTo>
                  <a:lnTo>
                    <a:pt x="48" y="18"/>
                  </a:lnTo>
                  <a:lnTo>
                    <a:pt x="60" y="6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2" y="6"/>
                  </a:lnTo>
                  <a:lnTo>
                    <a:pt x="70" y="10"/>
                  </a:lnTo>
                  <a:lnTo>
                    <a:pt x="68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4" y="30"/>
                  </a:lnTo>
                  <a:lnTo>
                    <a:pt x="50" y="34"/>
                  </a:lnTo>
                  <a:lnTo>
                    <a:pt x="56" y="36"/>
                  </a:lnTo>
                  <a:lnTo>
                    <a:pt x="64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80" y="38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0" y="52"/>
                  </a:lnTo>
                  <a:lnTo>
                    <a:pt x="76" y="56"/>
                  </a:lnTo>
                  <a:lnTo>
                    <a:pt x="74" y="60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4" y="78"/>
                  </a:lnTo>
                  <a:lnTo>
                    <a:pt x="72" y="80"/>
                  </a:lnTo>
                  <a:lnTo>
                    <a:pt x="76" y="82"/>
                  </a:lnTo>
                  <a:lnTo>
                    <a:pt x="80" y="86"/>
                  </a:lnTo>
                  <a:lnTo>
                    <a:pt x="84" y="90"/>
                  </a:lnTo>
                  <a:lnTo>
                    <a:pt x="86" y="98"/>
                  </a:lnTo>
                  <a:lnTo>
                    <a:pt x="86" y="104"/>
                  </a:lnTo>
                  <a:lnTo>
                    <a:pt x="90" y="110"/>
                  </a:lnTo>
                  <a:lnTo>
                    <a:pt x="96" y="110"/>
                  </a:lnTo>
                  <a:lnTo>
                    <a:pt x="100" y="114"/>
                  </a:lnTo>
                  <a:lnTo>
                    <a:pt x="104" y="118"/>
                  </a:lnTo>
                  <a:lnTo>
                    <a:pt x="106" y="122"/>
                  </a:lnTo>
                  <a:lnTo>
                    <a:pt x="110" y="132"/>
                  </a:lnTo>
                  <a:lnTo>
                    <a:pt x="112" y="140"/>
                  </a:lnTo>
                  <a:lnTo>
                    <a:pt x="112" y="148"/>
                  </a:lnTo>
                  <a:lnTo>
                    <a:pt x="122" y="150"/>
                  </a:lnTo>
                  <a:lnTo>
                    <a:pt x="128" y="150"/>
                  </a:lnTo>
                  <a:lnTo>
                    <a:pt x="132" y="154"/>
                  </a:lnTo>
                  <a:lnTo>
                    <a:pt x="132" y="162"/>
                  </a:lnTo>
                  <a:lnTo>
                    <a:pt x="128" y="170"/>
                  </a:lnTo>
                  <a:lnTo>
                    <a:pt x="124" y="176"/>
                  </a:lnTo>
                  <a:lnTo>
                    <a:pt x="120" y="180"/>
                  </a:lnTo>
                  <a:lnTo>
                    <a:pt x="128" y="182"/>
                  </a:lnTo>
                  <a:lnTo>
                    <a:pt x="134" y="184"/>
                  </a:lnTo>
                  <a:lnTo>
                    <a:pt x="130" y="188"/>
                  </a:lnTo>
                  <a:lnTo>
                    <a:pt x="124" y="194"/>
                  </a:lnTo>
                  <a:lnTo>
                    <a:pt x="114" y="196"/>
                  </a:lnTo>
                  <a:lnTo>
                    <a:pt x="104" y="198"/>
                  </a:lnTo>
                  <a:lnTo>
                    <a:pt x="94" y="198"/>
                  </a:lnTo>
                  <a:lnTo>
                    <a:pt x="86" y="202"/>
                  </a:lnTo>
                  <a:lnTo>
                    <a:pt x="80" y="200"/>
                  </a:lnTo>
                  <a:lnTo>
                    <a:pt x="74" y="204"/>
                  </a:lnTo>
                  <a:lnTo>
                    <a:pt x="68" y="202"/>
                  </a:lnTo>
                  <a:lnTo>
                    <a:pt x="62" y="202"/>
                  </a:lnTo>
                  <a:lnTo>
                    <a:pt x="56" y="208"/>
                  </a:lnTo>
                  <a:lnTo>
                    <a:pt x="50" y="210"/>
                  </a:lnTo>
                  <a:lnTo>
                    <a:pt x="46" y="212"/>
                  </a:lnTo>
                  <a:lnTo>
                    <a:pt x="38" y="212"/>
                  </a:lnTo>
                  <a:lnTo>
                    <a:pt x="34" y="216"/>
                  </a:lnTo>
                  <a:lnTo>
                    <a:pt x="26" y="220"/>
                  </a:lnTo>
                  <a:lnTo>
                    <a:pt x="22" y="216"/>
                  </a:lnTo>
                  <a:lnTo>
                    <a:pt x="22" y="210"/>
                  </a:lnTo>
                  <a:lnTo>
                    <a:pt x="28" y="206"/>
                  </a:lnTo>
                  <a:lnTo>
                    <a:pt x="32" y="202"/>
                  </a:lnTo>
                  <a:lnTo>
                    <a:pt x="38" y="198"/>
                  </a:lnTo>
                  <a:lnTo>
                    <a:pt x="40" y="192"/>
                  </a:lnTo>
                  <a:lnTo>
                    <a:pt x="46" y="188"/>
                  </a:lnTo>
                  <a:lnTo>
                    <a:pt x="52" y="184"/>
                  </a:lnTo>
                  <a:lnTo>
                    <a:pt x="50" y="182"/>
                  </a:lnTo>
                  <a:lnTo>
                    <a:pt x="44" y="180"/>
                  </a:lnTo>
                  <a:lnTo>
                    <a:pt x="38" y="180"/>
                  </a:lnTo>
                  <a:lnTo>
                    <a:pt x="32" y="178"/>
                  </a:lnTo>
                  <a:lnTo>
                    <a:pt x="32" y="172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2" y="166"/>
                  </a:lnTo>
                  <a:lnTo>
                    <a:pt x="46" y="162"/>
                  </a:lnTo>
                  <a:lnTo>
                    <a:pt x="46" y="158"/>
                  </a:lnTo>
                  <a:lnTo>
                    <a:pt x="44" y="154"/>
                  </a:lnTo>
                  <a:lnTo>
                    <a:pt x="40" y="150"/>
                  </a:lnTo>
                  <a:lnTo>
                    <a:pt x="42" y="146"/>
                  </a:lnTo>
                  <a:lnTo>
                    <a:pt x="44" y="140"/>
                  </a:lnTo>
                  <a:lnTo>
                    <a:pt x="48" y="138"/>
                  </a:lnTo>
                  <a:lnTo>
                    <a:pt x="56" y="136"/>
                  </a:lnTo>
                  <a:lnTo>
                    <a:pt x="62" y="136"/>
                  </a:lnTo>
                  <a:lnTo>
                    <a:pt x="66" y="134"/>
                  </a:lnTo>
                  <a:lnTo>
                    <a:pt x="64" y="128"/>
                  </a:lnTo>
                  <a:lnTo>
                    <a:pt x="60" y="124"/>
                  </a:lnTo>
                  <a:lnTo>
                    <a:pt x="56" y="116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36" y="106"/>
                  </a:lnTo>
                  <a:lnTo>
                    <a:pt x="36" y="98"/>
                  </a:lnTo>
                  <a:lnTo>
                    <a:pt x="36" y="94"/>
                  </a:lnTo>
                  <a:lnTo>
                    <a:pt x="34" y="90"/>
                  </a:lnTo>
                  <a:lnTo>
                    <a:pt x="26" y="94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2" y="82"/>
                  </a:lnTo>
                  <a:lnTo>
                    <a:pt x="12" y="74"/>
                  </a:lnTo>
                  <a:lnTo>
                    <a:pt x="18" y="62"/>
                  </a:lnTo>
                  <a:lnTo>
                    <a:pt x="20" y="58"/>
                  </a:lnTo>
                  <a:lnTo>
                    <a:pt x="18" y="54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28" y="20"/>
                  </a:lnTo>
                  <a:lnTo>
                    <a:pt x="42" y="1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4" name="Freeform 382"/>
            <p:cNvSpPr>
              <a:spLocks/>
            </p:cNvSpPr>
            <p:nvPr/>
          </p:nvSpPr>
          <p:spPr bwMode="ltGray">
            <a:xfrm>
              <a:off x="2644" y="1602"/>
              <a:ext cx="140" cy="191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8" y="6"/>
                </a:cxn>
                <a:cxn ang="0">
                  <a:pos x="72" y="8"/>
                </a:cxn>
                <a:cxn ang="0">
                  <a:pos x="74" y="12"/>
                </a:cxn>
                <a:cxn ang="0">
                  <a:pos x="78" y="14"/>
                </a:cxn>
                <a:cxn ang="0">
                  <a:pos x="84" y="16"/>
                </a:cxn>
                <a:cxn ang="0">
                  <a:pos x="92" y="14"/>
                </a:cxn>
                <a:cxn ang="0">
                  <a:pos x="120" y="4"/>
                </a:cxn>
                <a:cxn ang="0">
                  <a:pos x="122" y="12"/>
                </a:cxn>
                <a:cxn ang="0">
                  <a:pos x="124" y="16"/>
                </a:cxn>
                <a:cxn ang="0">
                  <a:pos x="126" y="18"/>
                </a:cxn>
                <a:cxn ang="0">
                  <a:pos x="132" y="20"/>
                </a:cxn>
                <a:cxn ang="0">
                  <a:pos x="136" y="20"/>
                </a:cxn>
                <a:cxn ang="0">
                  <a:pos x="140" y="26"/>
                </a:cxn>
                <a:cxn ang="0">
                  <a:pos x="138" y="30"/>
                </a:cxn>
                <a:cxn ang="0">
                  <a:pos x="134" y="32"/>
                </a:cxn>
                <a:cxn ang="0">
                  <a:pos x="132" y="38"/>
                </a:cxn>
                <a:cxn ang="0">
                  <a:pos x="130" y="42"/>
                </a:cxn>
                <a:cxn ang="0">
                  <a:pos x="130" y="46"/>
                </a:cxn>
                <a:cxn ang="0">
                  <a:pos x="130" y="52"/>
                </a:cxn>
                <a:cxn ang="0">
                  <a:pos x="132" y="62"/>
                </a:cxn>
                <a:cxn ang="0">
                  <a:pos x="134" y="68"/>
                </a:cxn>
                <a:cxn ang="0">
                  <a:pos x="136" y="76"/>
                </a:cxn>
                <a:cxn ang="0">
                  <a:pos x="136" y="80"/>
                </a:cxn>
                <a:cxn ang="0">
                  <a:pos x="132" y="86"/>
                </a:cxn>
                <a:cxn ang="0">
                  <a:pos x="126" y="90"/>
                </a:cxn>
                <a:cxn ang="0">
                  <a:pos x="122" y="94"/>
                </a:cxn>
                <a:cxn ang="0">
                  <a:pos x="118" y="98"/>
                </a:cxn>
                <a:cxn ang="0">
                  <a:pos x="110" y="100"/>
                </a:cxn>
                <a:cxn ang="0">
                  <a:pos x="108" y="104"/>
                </a:cxn>
                <a:cxn ang="0">
                  <a:pos x="128" y="136"/>
                </a:cxn>
                <a:cxn ang="0">
                  <a:pos x="130" y="138"/>
                </a:cxn>
                <a:cxn ang="0">
                  <a:pos x="132" y="146"/>
                </a:cxn>
                <a:cxn ang="0">
                  <a:pos x="130" y="154"/>
                </a:cxn>
                <a:cxn ang="0">
                  <a:pos x="124" y="162"/>
                </a:cxn>
                <a:cxn ang="0">
                  <a:pos x="112" y="166"/>
                </a:cxn>
                <a:cxn ang="0">
                  <a:pos x="94" y="168"/>
                </a:cxn>
                <a:cxn ang="0">
                  <a:pos x="74" y="168"/>
                </a:cxn>
                <a:cxn ang="0">
                  <a:pos x="54" y="170"/>
                </a:cxn>
                <a:cxn ang="0">
                  <a:pos x="28" y="166"/>
                </a:cxn>
                <a:cxn ang="0">
                  <a:pos x="20" y="152"/>
                </a:cxn>
                <a:cxn ang="0">
                  <a:pos x="0" y="110"/>
                </a:cxn>
                <a:cxn ang="0">
                  <a:pos x="2" y="56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42" y="20"/>
                </a:cxn>
                <a:cxn ang="0">
                  <a:pos x="46" y="14"/>
                </a:cxn>
                <a:cxn ang="0">
                  <a:pos x="52" y="8"/>
                </a:cxn>
                <a:cxn ang="0">
                  <a:pos x="60" y="0"/>
                </a:cxn>
                <a:cxn ang="0">
                  <a:pos x="64" y="4"/>
                </a:cxn>
              </a:cxnLst>
              <a:rect l="0" t="0" r="r" b="b"/>
              <a:pathLst>
                <a:path w="141" h="171">
                  <a:moveTo>
                    <a:pt x="64" y="4"/>
                  </a:moveTo>
                  <a:lnTo>
                    <a:pt x="68" y="6"/>
                  </a:lnTo>
                  <a:lnTo>
                    <a:pt x="72" y="8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84" y="16"/>
                  </a:lnTo>
                  <a:lnTo>
                    <a:pt x="92" y="14"/>
                  </a:lnTo>
                  <a:lnTo>
                    <a:pt x="120" y="4"/>
                  </a:lnTo>
                  <a:lnTo>
                    <a:pt x="122" y="12"/>
                  </a:lnTo>
                  <a:lnTo>
                    <a:pt x="124" y="16"/>
                  </a:lnTo>
                  <a:lnTo>
                    <a:pt x="126" y="18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40" y="26"/>
                  </a:lnTo>
                  <a:lnTo>
                    <a:pt x="138" y="30"/>
                  </a:lnTo>
                  <a:lnTo>
                    <a:pt x="134" y="32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30" y="46"/>
                  </a:lnTo>
                  <a:lnTo>
                    <a:pt x="130" y="52"/>
                  </a:lnTo>
                  <a:lnTo>
                    <a:pt x="132" y="62"/>
                  </a:lnTo>
                  <a:lnTo>
                    <a:pt x="134" y="68"/>
                  </a:lnTo>
                  <a:lnTo>
                    <a:pt x="136" y="76"/>
                  </a:lnTo>
                  <a:lnTo>
                    <a:pt x="136" y="80"/>
                  </a:lnTo>
                  <a:lnTo>
                    <a:pt x="132" y="86"/>
                  </a:lnTo>
                  <a:lnTo>
                    <a:pt x="126" y="90"/>
                  </a:lnTo>
                  <a:lnTo>
                    <a:pt x="122" y="94"/>
                  </a:lnTo>
                  <a:lnTo>
                    <a:pt x="118" y="98"/>
                  </a:lnTo>
                  <a:lnTo>
                    <a:pt x="110" y="100"/>
                  </a:lnTo>
                  <a:lnTo>
                    <a:pt x="108" y="104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2" y="146"/>
                  </a:lnTo>
                  <a:lnTo>
                    <a:pt x="130" y="154"/>
                  </a:lnTo>
                  <a:lnTo>
                    <a:pt x="124" y="162"/>
                  </a:lnTo>
                  <a:lnTo>
                    <a:pt x="112" y="166"/>
                  </a:lnTo>
                  <a:lnTo>
                    <a:pt x="94" y="168"/>
                  </a:lnTo>
                  <a:lnTo>
                    <a:pt x="74" y="168"/>
                  </a:lnTo>
                  <a:lnTo>
                    <a:pt x="54" y="170"/>
                  </a:lnTo>
                  <a:lnTo>
                    <a:pt x="28" y="166"/>
                  </a:lnTo>
                  <a:lnTo>
                    <a:pt x="20" y="152"/>
                  </a:lnTo>
                  <a:lnTo>
                    <a:pt x="0" y="110"/>
                  </a:lnTo>
                  <a:lnTo>
                    <a:pt x="2" y="56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42" y="20"/>
                  </a:lnTo>
                  <a:lnTo>
                    <a:pt x="46" y="14"/>
                  </a:lnTo>
                  <a:lnTo>
                    <a:pt x="52" y="8"/>
                  </a:lnTo>
                  <a:lnTo>
                    <a:pt x="60" y="0"/>
                  </a:lnTo>
                  <a:lnTo>
                    <a:pt x="64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5" name="Freeform 383"/>
            <p:cNvSpPr>
              <a:spLocks/>
            </p:cNvSpPr>
            <p:nvPr/>
          </p:nvSpPr>
          <p:spPr bwMode="ltGray">
            <a:xfrm>
              <a:off x="2611" y="1624"/>
              <a:ext cx="70" cy="7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8" y="48"/>
                </a:cxn>
                <a:cxn ang="0">
                  <a:pos x="10" y="42"/>
                </a:cxn>
                <a:cxn ang="0">
                  <a:pos x="20" y="12"/>
                </a:cxn>
                <a:cxn ang="0">
                  <a:pos x="28" y="8"/>
                </a:cxn>
                <a:cxn ang="0">
                  <a:pos x="32" y="8"/>
                </a:cxn>
                <a:cxn ang="0">
                  <a:pos x="36" y="8"/>
                </a:cxn>
                <a:cxn ang="0">
                  <a:pos x="54" y="8"/>
                </a:cxn>
                <a:cxn ang="0">
                  <a:pos x="58" y="8"/>
                </a:cxn>
                <a:cxn ang="0">
                  <a:pos x="62" y="2"/>
                </a:cxn>
                <a:cxn ang="0">
                  <a:pos x="68" y="0"/>
                </a:cxn>
                <a:cxn ang="0">
                  <a:pos x="70" y="4"/>
                </a:cxn>
                <a:cxn ang="0">
                  <a:pos x="70" y="8"/>
                </a:cxn>
                <a:cxn ang="0">
                  <a:pos x="64" y="8"/>
                </a:cxn>
                <a:cxn ang="0">
                  <a:pos x="60" y="12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6" y="32"/>
                </a:cxn>
                <a:cxn ang="0">
                  <a:pos x="56" y="38"/>
                </a:cxn>
                <a:cxn ang="0">
                  <a:pos x="56" y="42"/>
                </a:cxn>
                <a:cxn ang="0">
                  <a:pos x="54" y="46"/>
                </a:cxn>
                <a:cxn ang="0">
                  <a:pos x="48" y="50"/>
                </a:cxn>
                <a:cxn ang="0">
                  <a:pos x="44" y="56"/>
                </a:cxn>
                <a:cxn ang="0">
                  <a:pos x="40" y="58"/>
                </a:cxn>
                <a:cxn ang="0">
                  <a:pos x="36" y="62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0" y="56"/>
                </a:cxn>
              </a:cxnLst>
              <a:rect l="0" t="0" r="r" b="b"/>
              <a:pathLst>
                <a:path w="71" h="65">
                  <a:moveTo>
                    <a:pt x="0" y="56"/>
                  </a:moveTo>
                  <a:lnTo>
                    <a:pt x="8" y="48"/>
                  </a:lnTo>
                  <a:lnTo>
                    <a:pt x="10" y="42"/>
                  </a:lnTo>
                  <a:lnTo>
                    <a:pt x="20" y="12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58" y="18"/>
                  </a:lnTo>
                  <a:lnTo>
                    <a:pt x="56" y="26"/>
                  </a:lnTo>
                  <a:lnTo>
                    <a:pt x="56" y="3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6"/>
                  </a:lnTo>
                  <a:lnTo>
                    <a:pt x="48" y="50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2"/>
                  </a:lnTo>
                  <a:lnTo>
                    <a:pt x="12" y="64"/>
                  </a:lnTo>
                  <a:lnTo>
                    <a:pt x="4" y="60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6" name="Freeform 384"/>
            <p:cNvSpPr>
              <a:spLocks/>
            </p:cNvSpPr>
            <p:nvPr/>
          </p:nvSpPr>
          <p:spPr bwMode="ltGray">
            <a:xfrm>
              <a:off x="2648" y="1772"/>
              <a:ext cx="77" cy="5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0" y="6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64" y="4"/>
                </a:cxn>
                <a:cxn ang="0">
                  <a:pos x="64" y="8"/>
                </a:cxn>
                <a:cxn ang="0">
                  <a:pos x="62" y="14"/>
                </a:cxn>
                <a:cxn ang="0">
                  <a:pos x="62" y="16"/>
                </a:cxn>
                <a:cxn ang="0">
                  <a:pos x="64" y="18"/>
                </a:cxn>
                <a:cxn ang="0">
                  <a:pos x="64" y="20"/>
                </a:cxn>
                <a:cxn ang="0">
                  <a:pos x="68" y="22"/>
                </a:cxn>
                <a:cxn ang="0">
                  <a:pos x="72" y="26"/>
                </a:cxn>
                <a:cxn ang="0">
                  <a:pos x="76" y="28"/>
                </a:cxn>
                <a:cxn ang="0">
                  <a:pos x="70" y="40"/>
                </a:cxn>
                <a:cxn ang="0">
                  <a:pos x="58" y="42"/>
                </a:cxn>
                <a:cxn ang="0">
                  <a:pos x="40" y="44"/>
                </a:cxn>
                <a:cxn ang="0">
                  <a:pos x="14" y="44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14" y="4"/>
                </a:cxn>
                <a:cxn ang="0">
                  <a:pos x="30" y="4"/>
                </a:cxn>
              </a:cxnLst>
              <a:rect l="0" t="0" r="r" b="b"/>
              <a:pathLst>
                <a:path w="77" h="45">
                  <a:moveTo>
                    <a:pt x="30" y="4"/>
                  </a:moveTo>
                  <a:lnTo>
                    <a:pt x="40" y="6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6" y="28"/>
                  </a:lnTo>
                  <a:lnTo>
                    <a:pt x="70" y="40"/>
                  </a:lnTo>
                  <a:lnTo>
                    <a:pt x="58" y="42"/>
                  </a:lnTo>
                  <a:lnTo>
                    <a:pt x="40" y="44"/>
                  </a:lnTo>
                  <a:lnTo>
                    <a:pt x="14" y="44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14" y="4"/>
                  </a:lnTo>
                  <a:lnTo>
                    <a:pt x="3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7" name="Freeform 385"/>
            <p:cNvSpPr>
              <a:spLocks/>
            </p:cNvSpPr>
            <p:nvPr/>
          </p:nvSpPr>
          <p:spPr bwMode="ltGray">
            <a:xfrm>
              <a:off x="2644" y="1712"/>
              <a:ext cx="23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6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2" y="24"/>
                </a:cxn>
                <a:cxn ang="0">
                  <a:pos x="4" y="28"/>
                </a:cxn>
                <a:cxn ang="0">
                  <a:pos x="0" y="26"/>
                </a:cxn>
                <a:cxn ang="0">
                  <a:pos x="0" y="8"/>
                </a:cxn>
                <a:cxn ang="0">
                  <a:pos x="6" y="2"/>
                </a:cxn>
                <a:cxn ang="0">
                  <a:pos x="20" y="0"/>
                </a:cxn>
              </a:cxnLst>
              <a:rect l="0" t="0" r="r" b="b"/>
              <a:pathLst>
                <a:path w="23" h="29">
                  <a:moveTo>
                    <a:pt x="20" y="0"/>
                  </a:moveTo>
                  <a:lnTo>
                    <a:pt x="22" y="0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2" y="24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8"/>
                  </a:lnTo>
                  <a:lnTo>
                    <a:pt x="6" y="2"/>
                  </a:lnTo>
                  <a:lnTo>
                    <a:pt x="2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8" name="Freeform 386"/>
            <p:cNvSpPr>
              <a:spLocks/>
            </p:cNvSpPr>
            <p:nvPr/>
          </p:nvSpPr>
          <p:spPr bwMode="ltGray">
            <a:xfrm>
              <a:off x="2601" y="1687"/>
              <a:ext cx="66" cy="5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0"/>
                </a:cxn>
                <a:cxn ang="0">
                  <a:pos x="22" y="2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2" y="6"/>
                </a:cxn>
                <a:cxn ang="0">
                  <a:pos x="52" y="10"/>
                </a:cxn>
                <a:cxn ang="0">
                  <a:pos x="54" y="14"/>
                </a:cxn>
                <a:cxn ang="0">
                  <a:pos x="56" y="14"/>
                </a:cxn>
                <a:cxn ang="0">
                  <a:pos x="60" y="16"/>
                </a:cxn>
                <a:cxn ang="0">
                  <a:pos x="64" y="18"/>
                </a:cxn>
                <a:cxn ang="0">
                  <a:pos x="66" y="22"/>
                </a:cxn>
                <a:cxn ang="0">
                  <a:pos x="62" y="24"/>
                </a:cxn>
                <a:cxn ang="0">
                  <a:pos x="58" y="26"/>
                </a:cxn>
                <a:cxn ang="0">
                  <a:pos x="54" y="28"/>
                </a:cxn>
                <a:cxn ang="0">
                  <a:pos x="52" y="30"/>
                </a:cxn>
                <a:cxn ang="0">
                  <a:pos x="50" y="34"/>
                </a:cxn>
                <a:cxn ang="0">
                  <a:pos x="48" y="38"/>
                </a:cxn>
                <a:cxn ang="0">
                  <a:pos x="48" y="40"/>
                </a:cxn>
                <a:cxn ang="0">
                  <a:pos x="48" y="46"/>
                </a:cxn>
                <a:cxn ang="0">
                  <a:pos x="48" y="48"/>
                </a:cxn>
                <a:cxn ang="0">
                  <a:pos x="36" y="48"/>
                </a:cxn>
                <a:cxn ang="0">
                  <a:pos x="22" y="34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8"/>
                </a:cxn>
              </a:cxnLst>
              <a:rect l="0" t="0" r="r" b="b"/>
              <a:pathLst>
                <a:path w="67" h="49">
                  <a:moveTo>
                    <a:pt x="0" y="8"/>
                  </a:moveTo>
                  <a:lnTo>
                    <a:pt x="10" y="0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60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62" y="24"/>
                  </a:lnTo>
                  <a:lnTo>
                    <a:pt x="58" y="26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36" y="48"/>
                  </a:lnTo>
                  <a:lnTo>
                    <a:pt x="22" y="3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9" name="Freeform 387"/>
            <p:cNvSpPr>
              <a:spLocks/>
            </p:cNvSpPr>
            <p:nvPr/>
          </p:nvSpPr>
          <p:spPr bwMode="ltGray">
            <a:xfrm>
              <a:off x="2630" y="1139"/>
              <a:ext cx="387" cy="381"/>
            </a:xfrm>
            <a:custGeom>
              <a:avLst/>
              <a:gdLst/>
              <a:ahLst/>
              <a:cxnLst>
                <a:cxn ang="0">
                  <a:pos x="360" y="44"/>
                </a:cxn>
                <a:cxn ang="0">
                  <a:pos x="378" y="46"/>
                </a:cxn>
                <a:cxn ang="0">
                  <a:pos x="388" y="38"/>
                </a:cxn>
                <a:cxn ang="0">
                  <a:pos x="368" y="38"/>
                </a:cxn>
                <a:cxn ang="0">
                  <a:pos x="348" y="36"/>
                </a:cxn>
                <a:cxn ang="0">
                  <a:pos x="344" y="32"/>
                </a:cxn>
                <a:cxn ang="0">
                  <a:pos x="350" y="18"/>
                </a:cxn>
                <a:cxn ang="0">
                  <a:pos x="334" y="8"/>
                </a:cxn>
                <a:cxn ang="0">
                  <a:pos x="316" y="18"/>
                </a:cxn>
                <a:cxn ang="0">
                  <a:pos x="316" y="4"/>
                </a:cxn>
                <a:cxn ang="0">
                  <a:pos x="294" y="8"/>
                </a:cxn>
                <a:cxn ang="0">
                  <a:pos x="284" y="18"/>
                </a:cxn>
                <a:cxn ang="0">
                  <a:pos x="278" y="32"/>
                </a:cxn>
                <a:cxn ang="0">
                  <a:pos x="278" y="14"/>
                </a:cxn>
                <a:cxn ang="0">
                  <a:pos x="276" y="2"/>
                </a:cxn>
                <a:cxn ang="0">
                  <a:pos x="262" y="14"/>
                </a:cxn>
                <a:cxn ang="0">
                  <a:pos x="250" y="12"/>
                </a:cxn>
                <a:cxn ang="0">
                  <a:pos x="238" y="6"/>
                </a:cxn>
                <a:cxn ang="0">
                  <a:pos x="226" y="22"/>
                </a:cxn>
                <a:cxn ang="0">
                  <a:pos x="210" y="36"/>
                </a:cxn>
                <a:cxn ang="0">
                  <a:pos x="194" y="32"/>
                </a:cxn>
                <a:cxn ang="0">
                  <a:pos x="178" y="40"/>
                </a:cxn>
                <a:cxn ang="0">
                  <a:pos x="164" y="50"/>
                </a:cxn>
                <a:cxn ang="0">
                  <a:pos x="156" y="62"/>
                </a:cxn>
                <a:cxn ang="0">
                  <a:pos x="138" y="52"/>
                </a:cxn>
                <a:cxn ang="0">
                  <a:pos x="132" y="68"/>
                </a:cxn>
                <a:cxn ang="0">
                  <a:pos x="126" y="78"/>
                </a:cxn>
                <a:cxn ang="0">
                  <a:pos x="116" y="90"/>
                </a:cxn>
                <a:cxn ang="0">
                  <a:pos x="138" y="80"/>
                </a:cxn>
                <a:cxn ang="0">
                  <a:pos x="152" y="84"/>
                </a:cxn>
                <a:cxn ang="0">
                  <a:pos x="138" y="92"/>
                </a:cxn>
                <a:cxn ang="0">
                  <a:pos x="132" y="106"/>
                </a:cxn>
                <a:cxn ang="0">
                  <a:pos x="118" y="118"/>
                </a:cxn>
                <a:cxn ang="0">
                  <a:pos x="112" y="144"/>
                </a:cxn>
                <a:cxn ang="0">
                  <a:pos x="100" y="160"/>
                </a:cxn>
                <a:cxn ang="0">
                  <a:pos x="90" y="172"/>
                </a:cxn>
                <a:cxn ang="0">
                  <a:pos x="76" y="178"/>
                </a:cxn>
                <a:cxn ang="0">
                  <a:pos x="66" y="198"/>
                </a:cxn>
                <a:cxn ang="0">
                  <a:pos x="50" y="198"/>
                </a:cxn>
                <a:cxn ang="0">
                  <a:pos x="58" y="212"/>
                </a:cxn>
                <a:cxn ang="0">
                  <a:pos x="42" y="214"/>
                </a:cxn>
                <a:cxn ang="0">
                  <a:pos x="24" y="228"/>
                </a:cxn>
                <a:cxn ang="0">
                  <a:pos x="4" y="234"/>
                </a:cxn>
                <a:cxn ang="0">
                  <a:pos x="6" y="260"/>
                </a:cxn>
                <a:cxn ang="0">
                  <a:pos x="8" y="282"/>
                </a:cxn>
                <a:cxn ang="0">
                  <a:pos x="8" y="306"/>
                </a:cxn>
                <a:cxn ang="0">
                  <a:pos x="18" y="328"/>
                </a:cxn>
                <a:cxn ang="0">
                  <a:pos x="52" y="334"/>
                </a:cxn>
                <a:cxn ang="0">
                  <a:pos x="82" y="312"/>
                </a:cxn>
                <a:cxn ang="0">
                  <a:pos x="110" y="318"/>
                </a:cxn>
                <a:cxn ang="0">
                  <a:pos x="120" y="214"/>
                </a:cxn>
                <a:cxn ang="0">
                  <a:pos x="182" y="134"/>
                </a:cxn>
                <a:cxn ang="0">
                  <a:pos x="290" y="86"/>
                </a:cxn>
                <a:cxn ang="0">
                  <a:pos x="334" y="54"/>
                </a:cxn>
              </a:cxnLst>
              <a:rect l="0" t="0" r="r" b="b"/>
              <a:pathLst>
                <a:path w="389" h="341">
                  <a:moveTo>
                    <a:pt x="334" y="54"/>
                  </a:moveTo>
                  <a:lnTo>
                    <a:pt x="338" y="54"/>
                  </a:lnTo>
                  <a:lnTo>
                    <a:pt x="360" y="44"/>
                  </a:lnTo>
                  <a:lnTo>
                    <a:pt x="366" y="44"/>
                  </a:lnTo>
                  <a:lnTo>
                    <a:pt x="372" y="46"/>
                  </a:lnTo>
                  <a:lnTo>
                    <a:pt x="378" y="46"/>
                  </a:lnTo>
                  <a:lnTo>
                    <a:pt x="384" y="46"/>
                  </a:lnTo>
                  <a:lnTo>
                    <a:pt x="388" y="44"/>
                  </a:lnTo>
                  <a:lnTo>
                    <a:pt x="388" y="38"/>
                  </a:lnTo>
                  <a:lnTo>
                    <a:pt x="382" y="36"/>
                  </a:lnTo>
                  <a:lnTo>
                    <a:pt x="376" y="36"/>
                  </a:lnTo>
                  <a:lnTo>
                    <a:pt x="368" y="38"/>
                  </a:lnTo>
                  <a:lnTo>
                    <a:pt x="364" y="38"/>
                  </a:lnTo>
                  <a:lnTo>
                    <a:pt x="358" y="38"/>
                  </a:lnTo>
                  <a:lnTo>
                    <a:pt x="348" y="36"/>
                  </a:lnTo>
                  <a:lnTo>
                    <a:pt x="342" y="38"/>
                  </a:lnTo>
                  <a:lnTo>
                    <a:pt x="338" y="34"/>
                  </a:lnTo>
                  <a:lnTo>
                    <a:pt x="344" y="32"/>
                  </a:lnTo>
                  <a:lnTo>
                    <a:pt x="348" y="28"/>
                  </a:lnTo>
                  <a:lnTo>
                    <a:pt x="352" y="24"/>
                  </a:lnTo>
                  <a:lnTo>
                    <a:pt x="350" y="18"/>
                  </a:lnTo>
                  <a:lnTo>
                    <a:pt x="346" y="14"/>
                  </a:lnTo>
                  <a:lnTo>
                    <a:pt x="340" y="10"/>
                  </a:lnTo>
                  <a:lnTo>
                    <a:pt x="334" y="8"/>
                  </a:lnTo>
                  <a:lnTo>
                    <a:pt x="324" y="8"/>
                  </a:lnTo>
                  <a:lnTo>
                    <a:pt x="320" y="14"/>
                  </a:lnTo>
                  <a:lnTo>
                    <a:pt x="316" y="18"/>
                  </a:lnTo>
                  <a:lnTo>
                    <a:pt x="312" y="18"/>
                  </a:lnTo>
                  <a:lnTo>
                    <a:pt x="312" y="8"/>
                  </a:lnTo>
                  <a:lnTo>
                    <a:pt x="316" y="4"/>
                  </a:lnTo>
                  <a:lnTo>
                    <a:pt x="312" y="0"/>
                  </a:lnTo>
                  <a:lnTo>
                    <a:pt x="308" y="2"/>
                  </a:lnTo>
                  <a:lnTo>
                    <a:pt x="294" y="8"/>
                  </a:lnTo>
                  <a:lnTo>
                    <a:pt x="292" y="8"/>
                  </a:lnTo>
                  <a:lnTo>
                    <a:pt x="286" y="14"/>
                  </a:lnTo>
                  <a:lnTo>
                    <a:pt x="284" y="18"/>
                  </a:lnTo>
                  <a:lnTo>
                    <a:pt x="282" y="22"/>
                  </a:lnTo>
                  <a:lnTo>
                    <a:pt x="282" y="30"/>
                  </a:lnTo>
                  <a:lnTo>
                    <a:pt x="278" y="32"/>
                  </a:lnTo>
                  <a:lnTo>
                    <a:pt x="274" y="28"/>
                  </a:lnTo>
                  <a:lnTo>
                    <a:pt x="274" y="20"/>
                  </a:lnTo>
                  <a:lnTo>
                    <a:pt x="278" y="14"/>
                  </a:lnTo>
                  <a:lnTo>
                    <a:pt x="280" y="8"/>
                  </a:lnTo>
                  <a:lnTo>
                    <a:pt x="284" y="2"/>
                  </a:lnTo>
                  <a:lnTo>
                    <a:pt x="276" y="2"/>
                  </a:lnTo>
                  <a:lnTo>
                    <a:pt x="270" y="4"/>
                  </a:lnTo>
                  <a:lnTo>
                    <a:pt x="264" y="10"/>
                  </a:lnTo>
                  <a:lnTo>
                    <a:pt x="262" y="14"/>
                  </a:lnTo>
                  <a:lnTo>
                    <a:pt x="258" y="18"/>
                  </a:lnTo>
                  <a:lnTo>
                    <a:pt x="252" y="18"/>
                  </a:lnTo>
                  <a:lnTo>
                    <a:pt x="250" y="12"/>
                  </a:lnTo>
                  <a:lnTo>
                    <a:pt x="248" y="8"/>
                  </a:lnTo>
                  <a:lnTo>
                    <a:pt x="244" y="6"/>
                  </a:lnTo>
                  <a:lnTo>
                    <a:pt x="238" y="6"/>
                  </a:lnTo>
                  <a:lnTo>
                    <a:pt x="234" y="12"/>
                  </a:lnTo>
                  <a:lnTo>
                    <a:pt x="230" y="18"/>
                  </a:lnTo>
                  <a:lnTo>
                    <a:pt x="226" y="22"/>
                  </a:lnTo>
                  <a:lnTo>
                    <a:pt x="222" y="28"/>
                  </a:lnTo>
                  <a:lnTo>
                    <a:pt x="218" y="32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6"/>
                  </a:lnTo>
                  <a:lnTo>
                    <a:pt x="194" y="32"/>
                  </a:lnTo>
                  <a:lnTo>
                    <a:pt x="186" y="32"/>
                  </a:lnTo>
                  <a:lnTo>
                    <a:pt x="182" y="34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68" y="46"/>
                  </a:lnTo>
                  <a:lnTo>
                    <a:pt x="164" y="50"/>
                  </a:lnTo>
                  <a:lnTo>
                    <a:pt x="164" y="56"/>
                  </a:lnTo>
                  <a:lnTo>
                    <a:pt x="164" y="62"/>
                  </a:lnTo>
                  <a:lnTo>
                    <a:pt x="156" y="62"/>
                  </a:lnTo>
                  <a:lnTo>
                    <a:pt x="150" y="60"/>
                  </a:lnTo>
                  <a:lnTo>
                    <a:pt x="148" y="54"/>
                  </a:lnTo>
                  <a:lnTo>
                    <a:pt x="138" y="52"/>
                  </a:lnTo>
                  <a:lnTo>
                    <a:pt x="132" y="56"/>
                  </a:lnTo>
                  <a:lnTo>
                    <a:pt x="130" y="62"/>
                  </a:lnTo>
                  <a:lnTo>
                    <a:pt x="132" y="68"/>
                  </a:lnTo>
                  <a:lnTo>
                    <a:pt x="136" y="74"/>
                  </a:lnTo>
                  <a:lnTo>
                    <a:pt x="134" y="78"/>
                  </a:lnTo>
                  <a:lnTo>
                    <a:pt x="126" y="78"/>
                  </a:lnTo>
                  <a:lnTo>
                    <a:pt x="122" y="78"/>
                  </a:lnTo>
                  <a:lnTo>
                    <a:pt x="112" y="86"/>
                  </a:lnTo>
                  <a:lnTo>
                    <a:pt x="116" y="90"/>
                  </a:lnTo>
                  <a:lnTo>
                    <a:pt x="126" y="88"/>
                  </a:lnTo>
                  <a:lnTo>
                    <a:pt x="132" y="86"/>
                  </a:lnTo>
                  <a:lnTo>
                    <a:pt x="138" y="80"/>
                  </a:lnTo>
                  <a:lnTo>
                    <a:pt x="148" y="78"/>
                  </a:lnTo>
                  <a:lnTo>
                    <a:pt x="152" y="80"/>
                  </a:lnTo>
                  <a:lnTo>
                    <a:pt x="152" y="84"/>
                  </a:lnTo>
                  <a:lnTo>
                    <a:pt x="146" y="88"/>
                  </a:lnTo>
                  <a:lnTo>
                    <a:pt x="140" y="90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36" y="102"/>
                  </a:lnTo>
                  <a:lnTo>
                    <a:pt x="132" y="106"/>
                  </a:lnTo>
                  <a:lnTo>
                    <a:pt x="126" y="108"/>
                  </a:lnTo>
                  <a:lnTo>
                    <a:pt x="120" y="114"/>
                  </a:lnTo>
                  <a:lnTo>
                    <a:pt x="118" y="118"/>
                  </a:lnTo>
                  <a:lnTo>
                    <a:pt x="112" y="126"/>
                  </a:lnTo>
                  <a:lnTo>
                    <a:pt x="110" y="134"/>
                  </a:lnTo>
                  <a:lnTo>
                    <a:pt x="112" y="144"/>
                  </a:lnTo>
                  <a:lnTo>
                    <a:pt x="106" y="148"/>
                  </a:lnTo>
                  <a:lnTo>
                    <a:pt x="102" y="152"/>
                  </a:lnTo>
                  <a:lnTo>
                    <a:pt x="100" y="160"/>
                  </a:lnTo>
                  <a:lnTo>
                    <a:pt x="94" y="164"/>
                  </a:lnTo>
                  <a:lnTo>
                    <a:pt x="92" y="168"/>
                  </a:lnTo>
                  <a:lnTo>
                    <a:pt x="90" y="172"/>
                  </a:lnTo>
                  <a:lnTo>
                    <a:pt x="88" y="176"/>
                  </a:lnTo>
                  <a:lnTo>
                    <a:pt x="82" y="176"/>
                  </a:lnTo>
                  <a:lnTo>
                    <a:pt x="76" y="178"/>
                  </a:lnTo>
                  <a:lnTo>
                    <a:pt x="76" y="186"/>
                  </a:lnTo>
                  <a:lnTo>
                    <a:pt x="72" y="190"/>
                  </a:lnTo>
                  <a:lnTo>
                    <a:pt x="66" y="198"/>
                  </a:lnTo>
                  <a:lnTo>
                    <a:pt x="60" y="196"/>
                  </a:lnTo>
                  <a:lnTo>
                    <a:pt x="56" y="196"/>
                  </a:lnTo>
                  <a:lnTo>
                    <a:pt x="50" y="198"/>
                  </a:lnTo>
                  <a:lnTo>
                    <a:pt x="52" y="206"/>
                  </a:lnTo>
                  <a:lnTo>
                    <a:pt x="56" y="208"/>
                  </a:lnTo>
                  <a:lnTo>
                    <a:pt x="58" y="212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2" y="214"/>
                  </a:lnTo>
                  <a:lnTo>
                    <a:pt x="36" y="218"/>
                  </a:lnTo>
                  <a:lnTo>
                    <a:pt x="28" y="224"/>
                  </a:lnTo>
                  <a:lnTo>
                    <a:pt x="24" y="228"/>
                  </a:lnTo>
                  <a:lnTo>
                    <a:pt x="18" y="232"/>
                  </a:lnTo>
                  <a:lnTo>
                    <a:pt x="12" y="234"/>
                  </a:lnTo>
                  <a:lnTo>
                    <a:pt x="4" y="234"/>
                  </a:lnTo>
                  <a:lnTo>
                    <a:pt x="0" y="242"/>
                  </a:lnTo>
                  <a:lnTo>
                    <a:pt x="6" y="254"/>
                  </a:lnTo>
                  <a:lnTo>
                    <a:pt x="6" y="260"/>
                  </a:lnTo>
                  <a:lnTo>
                    <a:pt x="4" y="264"/>
                  </a:lnTo>
                  <a:lnTo>
                    <a:pt x="4" y="278"/>
                  </a:lnTo>
                  <a:lnTo>
                    <a:pt x="8" y="282"/>
                  </a:lnTo>
                  <a:lnTo>
                    <a:pt x="18" y="292"/>
                  </a:lnTo>
                  <a:lnTo>
                    <a:pt x="14" y="294"/>
                  </a:lnTo>
                  <a:lnTo>
                    <a:pt x="8" y="306"/>
                  </a:lnTo>
                  <a:lnTo>
                    <a:pt x="14" y="308"/>
                  </a:lnTo>
                  <a:lnTo>
                    <a:pt x="18" y="312"/>
                  </a:lnTo>
                  <a:lnTo>
                    <a:pt x="18" y="328"/>
                  </a:lnTo>
                  <a:lnTo>
                    <a:pt x="26" y="332"/>
                  </a:lnTo>
                  <a:lnTo>
                    <a:pt x="46" y="340"/>
                  </a:lnTo>
                  <a:lnTo>
                    <a:pt x="52" y="334"/>
                  </a:lnTo>
                  <a:lnTo>
                    <a:pt x="68" y="322"/>
                  </a:lnTo>
                  <a:lnTo>
                    <a:pt x="74" y="318"/>
                  </a:lnTo>
                  <a:lnTo>
                    <a:pt x="82" y="312"/>
                  </a:lnTo>
                  <a:lnTo>
                    <a:pt x="90" y="308"/>
                  </a:lnTo>
                  <a:lnTo>
                    <a:pt x="94" y="318"/>
                  </a:lnTo>
                  <a:lnTo>
                    <a:pt x="110" y="318"/>
                  </a:lnTo>
                  <a:lnTo>
                    <a:pt x="122" y="306"/>
                  </a:lnTo>
                  <a:lnTo>
                    <a:pt x="140" y="248"/>
                  </a:lnTo>
                  <a:lnTo>
                    <a:pt x="120" y="214"/>
                  </a:lnTo>
                  <a:lnTo>
                    <a:pt x="158" y="188"/>
                  </a:lnTo>
                  <a:lnTo>
                    <a:pt x="148" y="158"/>
                  </a:lnTo>
                  <a:lnTo>
                    <a:pt x="182" y="134"/>
                  </a:lnTo>
                  <a:lnTo>
                    <a:pt x="198" y="94"/>
                  </a:lnTo>
                  <a:lnTo>
                    <a:pt x="242" y="80"/>
                  </a:lnTo>
                  <a:lnTo>
                    <a:pt x="290" y="86"/>
                  </a:lnTo>
                  <a:lnTo>
                    <a:pt x="306" y="62"/>
                  </a:lnTo>
                  <a:lnTo>
                    <a:pt x="316" y="50"/>
                  </a:lnTo>
                  <a:lnTo>
                    <a:pt x="334" y="5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0" name="Freeform 388"/>
            <p:cNvSpPr>
              <a:spLocks/>
            </p:cNvSpPr>
            <p:nvPr/>
          </p:nvSpPr>
          <p:spPr bwMode="ltGray">
            <a:xfrm>
              <a:off x="2849" y="1175"/>
              <a:ext cx="158" cy="29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28" y="36"/>
                </a:cxn>
                <a:cxn ang="0">
                  <a:pos x="36" y="36"/>
                </a:cxn>
                <a:cxn ang="0">
                  <a:pos x="46" y="30"/>
                </a:cxn>
                <a:cxn ang="0">
                  <a:pos x="54" y="36"/>
                </a:cxn>
                <a:cxn ang="0">
                  <a:pos x="64" y="36"/>
                </a:cxn>
                <a:cxn ang="0">
                  <a:pos x="70" y="22"/>
                </a:cxn>
                <a:cxn ang="0">
                  <a:pos x="72" y="8"/>
                </a:cxn>
                <a:cxn ang="0">
                  <a:pos x="92" y="2"/>
                </a:cxn>
                <a:cxn ang="0">
                  <a:pos x="110" y="8"/>
                </a:cxn>
                <a:cxn ang="0">
                  <a:pos x="116" y="20"/>
                </a:cxn>
                <a:cxn ang="0">
                  <a:pos x="110" y="28"/>
                </a:cxn>
                <a:cxn ang="0">
                  <a:pos x="108" y="38"/>
                </a:cxn>
                <a:cxn ang="0">
                  <a:pos x="104" y="48"/>
                </a:cxn>
                <a:cxn ang="0">
                  <a:pos x="118" y="54"/>
                </a:cxn>
                <a:cxn ang="0">
                  <a:pos x="126" y="92"/>
                </a:cxn>
                <a:cxn ang="0">
                  <a:pos x="134" y="100"/>
                </a:cxn>
                <a:cxn ang="0">
                  <a:pos x="138" y="112"/>
                </a:cxn>
                <a:cxn ang="0">
                  <a:pos x="136" y="124"/>
                </a:cxn>
                <a:cxn ang="0">
                  <a:pos x="134" y="136"/>
                </a:cxn>
                <a:cxn ang="0">
                  <a:pos x="138" y="144"/>
                </a:cxn>
                <a:cxn ang="0">
                  <a:pos x="140" y="160"/>
                </a:cxn>
                <a:cxn ang="0">
                  <a:pos x="146" y="174"/>
                </a:cxn>
                <a:cxn ang="0">
                  <a:pos x="158" y="184"/>
                </a:cxn>
                <a:cxn ang="0">
                  <a:pos x="152" y="190"/>
                </a:cxn>
                <a:cxn ang="0">
                  <a:pos x="144" y="198"/>
                </a:cxn>
                <a:cxn ang="0">
                  <a:pos x="140" y="212"/>
                </a:cxn>
                <a:cxn ang="0">
                  <a:pos x="134" y="226"/>
                </a:cxn>
                <a:cxn ang="0">
                  <a:pos x="122" y="238"/>
                </a:cxn>
                <a:cxn ang="0">
                  <a:pos x="114" y="244"/>
                </a:cxn>
                <a:cxn ang="0">
                  <a:pos x="98" y="244"/>
                </a:cxn>
                <a:cxn ang="0">
                  <a:pos x="80" y="248"/>
                </a:cxn>
                <a:cxn ang="0">
                  <a:pos x="64" y="256"/>
                </a:cxn>
                <a:cxn ang="0">
                  <a:pos x="48" y="260"/>
                </a:cxn>
                <a:cxn ang="0">
                  <a:pos x="36" y="258"/>
                </a:cxn>
                <a:cxn ang="0">
                  <a:pos x="30" y="244"/>
                </a:cxn>
                <a:cxn ang="0">
                  <a:pos x="18" y="244"/>
                </a:cxn>
                <a:cxn ang="0">
                  <a:pos x="12" y="226"/>
                </a:cxn>
                <a:cxn ang="0">
                  <a:pos x="10" y="210"/>
                </a:cxn>
                <a:cxn ang="0">
                  <a:pos x="8" y="190"/>
                </a:cxn>
                <a:cxn ang="0">
                  <a:pos x="18" y="176"/>
                </a:cxn>
                <a:cxn ang="0">
                  <a:pos x="40" y="158"/>
                </a:cxn>
                <a:cxn ang="0">
                  <a:pos x="50" y="148"/>
                </a:cxn>
                <a:cxn ang="0">
                  <a:pos x="58" y="138"/>
                </a:cxn>
                <a:cxn ang="0">
                  <a:pos x="70" y="134"/>
                </a:cxn>
                <a:cxn ang="0">
                  <a:pos x="66" y="120"/>
                </a:cxn>
                <a:cxn ang="0">
                  <a:pos x="54" y="112"/>
                </a:cxn>
                <a:cxn ang="0">
                  <a:pos x="42" y="108"/>
                </a:cxn>
                <a:cxn ang="0">
                  <a:pos x="14" y="74"/>
                </a:cxn>
                <a:cxn ang="0">
                  <a:pos x="4" y="28"/>
                </a:cxn>
              </a:cxnLst>
              <a:rect l="0" t="0" r="r" b="b"/>
              <a:pathLst>
                <a:path w="159" h="263">
                  <a:moveTo>
                    <a:pt x="4" y="28"/>
                  </a:moveTo>
                  <a:lnTo>
                    <a:pt x="6" y="24"/>
                  </a:lnTo>
                  <a:lnTo>
                    <a:pt x="26" y="32"/>
                  </a:lnTo>
                  <a:lnTo>
                    <a:pt x="28" y="36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60" y="40"/>
                  </a:lnTo>
                  <a:lnTo>
                    <a:pt x="64" y="36"/>
                  </a:lnTo>
                  <a:lnTo>
                    <a:pt x="72" y="30"/>
                  </a:lnTo>
                  <a:lnTo>
                    <a:pt x="70" y="22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10" y="8"/>
                  </a:lnTo>
                  <a:lnTo>
                    <a:pt x="114" y="14"/>
                  </a:lnTo>
                  <a:lnTo>
                    <a:pt x="116" y="20"/>
                  </a:lnTo>
                  <a:lnTo>
                    <a:pt x="114" y="24"/>
                  </a:lnTo>
                  <a:lnTo>
                    <a:pt x="110" y="28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6" y="42"/>
                  </a:lnTo>
                  <a:lnTo>
                    <a:pt x="104" y="48"/>
                  </a:lnTo>
                  <a:lnTo>
                    <a:pt x="110" y="54"/>
                  </a:lnTo>
                  <a:lnTo>
                    <a:pt x="118" y="54"/>
                  </a:lnTo>
                  <a:lnTo>
                    <a:pt x="124" y="58"/>
                  </a:lnTo>
                  <a:lnTo>
                    <a:pt x="126" y="92"/>
                  </a:lnTo>
                  <a:lnTo>
                    <a:pt x="130" y="98"/>
                  </a:lnTo>
                  <a:lnTo>
                    <a:pt x="134" y="100"/>
                  </a:lnTo>
                  <a:lnTo>
                    <a:pt x="138" y="106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136" y="124"/>
                  </a:lnTo>
                  <a:lnTo>
                    <a:pt x="134" y="130"/>
                  </a:lnTo>
                  <a:lnTo>
                    <a:pt x="134" y="136"/>
                  </a:lnTo>
                  <a:lnTo>
                    <a:pt x="136" y="140"/>
                  </a:lnTo>
                  <a:lnTo>
                    <a:pt x="138" y="144"/>
                  </a:lnTo>
                  <a:lnTo>
                    <a:pt x="140" y="152"/>
                  </a:lnTo>
                  <a:lnTo>
                    <a:pt x="140" y="160"/>
                  </a:lnTo>
                  <a:lnTo>
                    <a:pt x="140" y="170"/>
                  </a:lnTo>
                  <a:lnTo>
                    <a:pt x="146" y="174"/>
                  </a:lnTo>
                  <a:lnTo>
                    <a:pt x="152" y="178"/>
                  </a:lnTo>
                  <a:lnTo>
                    <a:pt x="158" y="184"/>
                  </a:lnTo>
                  <a:lnTo>
                    <a:pt x="158" y="188"/>
                  </a:lnTo>
                  <a:lnTo>
                    <a:pt x="152" y="190"/>
                  </a:lnTo>
                  <a:lnTo>
                    <a:pt x="146" y="192"/>
                  </a:lnTo>
                  <a:lnTo>
                    <a:pt x="144" y="198"/>
                  </a:lnTo>
                  <a:lnTo>
                    <a:pt x="140" y="206"/>
                  </a:lnTo>
                  <a:lnTo>
                    <a:pt x="140" y="212"/>
                  </a:lnTo>
                  <a:lnTo>
                    <a:pt x="138" y="220"/>
                  </a:lnTo>
                  <a:lnTo>
                    <a:pt x="134" y="226"/>
                  </a:lnTo>
                  <a:lnTo>
                    <a:pt x="126" y="232"/>
                  </a:lnTo>
                  <a:lnTo>
                    <a:pt x="122" y="238"/>
                  </a:lnTo>
                  <a:lnTo>
                    <a:pt x="120" y="242"/>
                  </a:lnTo>
                  <a:lnTo>
                    <a:pt x="114" y="244"/>
                  </a:lnTo>
                  <a:lnTo>
                    <a:pt x="106" y="244"/>
                  </a:lnTo>
                  <a:lnTo>
                    <a:pt x="98" y="244"/>
                  </a:lnTo>
                  <a:lnTo>
                    <a:pt x="90" y="246"/>
                  </a:lnTo>
                  <a:lnTo>
                    <a:pt x="80" y="248"/>
                  </a:lnTo>
                  <a:lnTo>
                    <a:pt x="72" y="250"/>
                  </a:lnTo>
                  <a:lnTo>
                    <a:pt x="64" y="256"/>
                  </a:lnTo>
                  <a:lnTo>
                    <a:pt x="54" y="258"/>
                  </a:lnTo>
                  <a:lnTo>
                    <a:pt x="48" y="260"/>
                  </a:lnTo>
                  <a:lnTo>
                    <a:pt x="40" y="262"/>
                  </a:lnTo>
                  <a:lnTo>
                    <a:pt x="36" y="258"/>
                  </a:lnTo>
                  <a:lnTo>
                    <a:pt x="36" y="248"/>
                  </a:lnTo>
                  <a:lnTo>
                    <a:pt x="30" y="244"/>
                  </a:lnTo>
                  <a:lnTo>
                    <a:pt x="24" y="246"/>
                  </a:lnTo>
                  <a:lnTo>
                    <a:pt x="18" y="244"/>
                  </a:lnTo>
                  <a:lnTo>
                    <a:pt x="12" y="240"/>
                  </a:lnTo>
                  <a:lnTo>
                    <a:pt x="12" y="226"/>
                  </a:lnTo>
                  <a:lnTo>
                    <a:pt x="12" y="218"/>
                  </a:lnTo>
                  <a:lnTo>
                    <a:pt x="10" y="210"/>
                  </a:lnTo>
                  <a:lnTo>
                    <a:pt x="8" y="200"/>
                  </a:lnTo>
                  <a:lnTo>
                    <a:pt x="8" y="190"/>
                  </a:lnTo>
                  <a:lnTo>
                    <a:pt x="10" y="184"/>
                  </a:lnTo>
                  <a:lnTo>
                    <a:pt x="18" y="176"/>
                  </a:lnTo>
                  <a:lnTo>
                    <a:pt x="30" y="166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50" y="148"/>
                  </a:lnTo>
                  <a:lnTo>
                    <a:pt x="50" y="142"/>
                  </a:lnTo>
                  <a:lnTo>
                    <a:pt x="58" y="138"/>
                  </a:lnTo>
                  <a:lnTo>
                    <a:pt x="66" y="138"/>
                  </a:lnTo>
                  <a:lnTo>
                    <a:pt x="70" y="134"/>
                  </a:lnTo>
                  <a:lnTo>
                    <a:pt x="70" y="124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54" y="112"/>
                  </a:lnTo>
                  <a:lnTo>
                    <a:pt x="52" y="110"/>
                  </a:lnTo>
                  <a:lnTo>
                    <a:pt x="42" y="108"/>
                  </a:lnTo>
                  <a:lnTo>
                    <a:pt x="22" y="94"/>
                  </a:lnTo>
                  <a:lnTo>
                    <a:pt x="14" y="74"/>
                  </a:lnTo>
                  <a:lnTo>
                    <a:pt x="0" y="38"/>
                  </a:lnTo>
                  <a:lnTo>
                    <a:pt x="4" y="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1" name="Freeform 389"/>
            <p:cNvSpPr>
              <a:spLocks/>
            </p:cNvSpPr>
            <p:nvPr/>
          </p:nvSpPr>
          <p:spPr bwMode="ltGray">
            <a:xfrm>
              <a:off x="2750" y="1689"/>
              <a:ext cx="86" cy="77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30" y="62"/>
                </a:cxn>
                <a:cxn ang="0">
                  <a:pos x="38" y="68"/>
                </a:cxn>
                <a:cxn ang="0">
                  <a:pos x="42" y="62"/>
                </a:cxn>
                <a:cxn ang="0">
                  <a:pos x="42" y="54"/>
                </a:cxn>
                <a:cxn ang="0">
                  <a:pos x="48" y="50"/>
                </a:cxn>
                <a:cxn ang="0">
                  <a:pos x="54" y="54"/>
                </a:cxn>
                <a:cxn ang="0">
                  <a:pos x="56" y="54"/>
                </a:cxn>
                <a:cxn ang="0">
                  <a:pos x="62" y="56"/>
                </a:cxn>
                <a:cxn ang="0">
                  <a:pos x="86" y="26"/>
                </a:cxn>
                <a:cxn ang="0">
                  <a:pos x="72" y="16"/>
                </a:cxn>
                <a:cxn ang="0">
                  <a:pos x="50" y="16"/>
                </a:cxn>
                <a:cxn ang="0">
                  <a:pos x="48" y="10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32" y="2"/>
                </a:cxn>
                <a:cxn ang="0">
                  <a:pos x="26" y="6"/>
                </a:cxn>
                <a:cxn ang="0">
                  <a:pos x="18" y="12"/>
                </a:cxn>
                <a:cxn ang="0">
                  <a:pos x="10" y="20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22" y="64"/>
                </a:cxn>
              </a:cxnLst>
              <a:rect l="0" t="0" r="r" b="b"/>
              <a:pathLst>
                <a:path w="87" h="69">
                  <a:moveTo>
                    <a:pt x="22" y="64"/>
                  </a:moveTo>
                  <a:lnTo>
                    <a:pt x="30" y="62"/>
                  </a:lnTo>
                  <a:lnTo>
                    <a:pt x="38" y="68"/>
                  </a:lnTo>
                  <a:lnTo>
                    <a:pt x="42" y="62"/>
                  </a:lnTo>
                  <a:lnTo>
                    <a:pt x="42" y="54"/>
                  </a:lnTo>
                  <a:lnTo>
                    <a:pt x="48" y="50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62" y="56"/>
                  </a:lnTo>
                  <a:lnTo>
                    <a:pt x="86" y="26"/>
                  </a:lnTo>
                  <a:lnTo>
                    <a:pt x="72" y="16"/>
                  </a:lnTo>
                  <a:lnTo>
                    <a:pt x="50" y="16"/>
                  </a:lnTo>
                  <a:lnTo>
                    <a:pt x="48" y="10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0" y="20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22" y="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2" name="Freeform 390"/>
            <p:cNvSpPr>
              <a:spLocks/>
            </p:cNvSpPr>
            <p:nvPr/>
          </p:nvSpPr>
          <p:spPr bwMode="auto">
            <a:xfrm>
              <a:off x="252" y="875"/>
              <a:ext cx="549" cy="628"/>
            </a:xfrm>
            <a:custGeom>
              <a:avLst/>
              <a:gdLst/>
              <a:ahLst/>
              <a:cxnLst>
                <a:cxn ang="0">
                  <a:pos x="546" y="139"/>
                </a:cxn>
                <a:cxn ang="0">
                  <a:pos x="507" y="127"/>
                </a:cxn>
                <a:cxn ang="0">
                  <a:pos x="477" y="70"/>
                </a:cxn>
                <a:cxn ang="0">
                  <a:pos x="462" y="85"/>
                </a:cxn>
                <a:cxn ang="0">
                  <a:pos x="447" y="52"/>
                </a:cxn>
                <a:cxn ang="0">
                  <a:pos x="429" y="49"/>
                </a:cxn>
                <a:cxn ang="0">
                  <a:pos x="423" y="4"/>
                </a:cxn>
                <a:cxn ang="0">
                  <a:pos x="399" y="25"/>
                </a:cxn>
                <a:cxn ang="0">
                  <a:pos x="372" y="4"/>
                </a:cxn>
                <a:cxn ang="0">
                  <a:pos x="366" y="34"/>
                </a:cxn>
                <a:cxn ang="0">
                  <a:pos x="357" y="61"/>
                </a:cxn>
                <a:cxn ang="0">
                  <a:pos x="342" y="37"/>
                </a:cxn>
                <a:cxn ang="0">
                  <a:pos x="267" y="91"/>
                </a:cxn>
                <a:cxn ang="0">
                  <a:pos x="249" y="139"/>
                </a:cxn>
                <a:cxn ang="0">
                  <a:pos x="282" y="205"/>
                </a:cxn>
                <a:cxn ang="0">
                  <a:pos x="243" y="202"/>
                </a:cxn>
                <a:cxn ang="0">
                  <a:pos x="207" y="199"/>
                </a:cxn>
                <a:cxn ang="0">
                  <a:pos x="219" y="178"/>
                </a:cxn>
                <a:cxn ang="0">
                  <a:pos x="159" y="199"/>
                </a:cxn>
                <a:cxn ang="0">
                  <a:pos x="180" y="232"/>
                </a:cxn>
                <a:cxn ang="0">
                  <a:pos x="150" y="238"/>
                </a:cxn>
                <a:cxn ang="0">
                  <a:pos x="156" y="262"/>
                </a:cxn>
                <a:cxn ang="0">
                  <a:pos x="231" y="250"/>
                </a:cxn>
                <a:cxn ang="0">
                  <a:pos x="213" y="307"/>
                </a:cxn>
                <a:cxn ang="0">
                  <a:pos x="156" y="325"/>
                </a:cxn>
                <a:cxn ang="0">
                  <a:pos x="90" y="364"/>
                </a:cxn>
                <a:cxn ang="0">
                  <a:pos x="93" y="430"/>
                </a:cxn>
                <a:cxn ang="0">
                  <a:pos x="123" y="448"/>
                </a:cxn>
                <a:cxn ang="0">
                  <a:pos x="168" y="499"/>
                </a:cxn>
                <a:cxn ang="0">
                  <a:pos x="90" y="562"/>
                </a:cxn>
                <a:cxn ang="0">
                  <a:pos x="42" y="586"/>
                </a:cxn>
                <a:cxn ang="0">
                  <a:pos x="9" y="628"/>
                </a:cxn>
                <a:cxn ang="0">
                  <a:pos x="96" y="586"/>
                </a:cxn>
                <a:cxn ang="0">
                  <a:pos x="177" y="532"/>
                </a:cxn>
                <a:cxn ang="0">
                  <a:pos x="207" y="499"/>
                </a:cxn>
                <a:cxn ang="0">
                  <a:pos x="210" y="478"/>
                </a:cxn>
                <a:cxn ang="0">
                  <a:pos x="282" y="421"/>
                </a:cxn>
                <a:cxn ang="0">
                  <a:pos x="285" y="442"/>
                </a:cxn>
                <a:cxn ang="0">
                  <a:pos x="231" y="499"/>
                </a:cxn>
                <a:cxn ang="0">
                  <a:pos x="279" y="481"/>
                </a:cxn>
                <a:cxn ang="0">
                  <a:pos x="309" y="484"/>
                </a:cxn>
                <a:cxn ang="0">
                  <a:pos x="312" y="454"/>
                </a:cxn>
                <a:cxn ang="0">
                  <a:pos x="342" y="469"/>
                </a:cxn>
                <a:cxn ang="0">
                  <a:pos x="327" y="490"/>
                </a:cxn>
                <a:cxn ang="0">
                  <a:pos x="378" y="502"/>
                </a:cxn>
                <a:cxn ang="0">
                  <a:pos x="411" y="439"/>
                </a:cxn>
                <a:cxn ang="0">
                  <a:pos x="429" y="355"/>
                </a:cxn>
                <a:cxn ang="0">
                  <a:pos x="462" y="280"/>
                </a:cxn>
                <a:cxn ang="0">
                  <a:pos x="525" y="181"/>
                </a:cxn>
                <a:cxn ang="0">
                  <a:pos x="546" y="139"/>
                </a:cxn>
              </a:cxnLst>
              <a:rect l="0" t="0" r="r" b="b"/>
              <a:pathLst>
                <a:path w="549" h="628">
                  <a:moveTo>
                    <a:pt x="546" y="139"/>
                  </a:moveTo>
                  <a:cubicBezTo>
                    <a:pt x="543" y="130"/>
                    <a:pt x="518" y="138"/>
                    <a:pt x="507" y="127"/>
                  </a:cubicBezTo>
                  <a:cubicBezTo>
                    <a:pt x="496" y="116"/>
                    <a:pt x="484" y="77"/>
                    <a:pt x="477" y="70"/>
                  </a:cubicBezTo>
                  <a:cubicBezTo>
                    <a:pt x="470" y="63"/>
                    <a:pt x="467" y="88"/>
                    <a:pt x="462" y="85"/>
                  </a:cubicBezTo>
                  <a:cubicBezTo>
                    <a:pt x="457" y="82"/>
                    <a:pt x="452" y="58"/>
                    <a:pt x="447" y="52"/>
                  </a:cubicBezTo>
                  <a:cubicBezTo>
                    <a:pt x="442" y="46"/>
                    <a:pt x="433" y="57"/>
                    <a:pt x="429" y="49"/>
                  </a:cubicBezTo>
                  <a:cubicBezTo>
                    <a:pt x="425" y="41"/>
                    <a:pt x="428" y="8"/>
                    <a:pt x="423" y="4"/>
                  </a:cubicBezTo>
                  <a:cubicBezTo>
                    <a:pt x="418" y="0"/>
                    <a:pt x="407" y="25"/>
                    <a:pt x="399" y="25"/>
                  </a:cubicBezTo>
                  <a:cubicBezTo>
                    <a:pt x="391" y="25"/>
                    <a:pt x="377" y="3"/>
                    <a:pt x="372" y="4"/>
                  </a:cubicBezTo>
                  <a:cubicBezTo>
                    <a:pt x="367" y="5"/>
                    <a:pt x="368" y="25"/>
                    <a:pt x="366" y="34"/>
                  </a:cubicBezTo>
                  <a:cubicBezTo>
                    <a:pt x="364" y="43"/>
                    <a:pt x="361" y="61"/>
                    <a:pt x="357" y="61"/>
                  </a:cubicBezTo>
                  <a:cubicBezTo>
                    <a:pt x="353" y="61"/>
                    <a:pt x="357" y="32"/>
                    <a:pt x="342" y="37"/>
                  </a:cubicBezTo>
                  <a:cubicBezTo>
                    <a:pt x="327" y="42"/>
                    <a:pt x="282" y="74"/>
                    <a:pt x="267" y="91"/>
                  </a:cubicBezTo>
                  <a:cubicBezTo>
                    <a:pt x="252" y="108"/>
                    <a:pt x="247" y="120"/>
                    <a:pt x="249" y="139"/>
                  </a:cubicBezTo>
                  <a:cubicBezTo>
                    <a:pt x="251" y="158"/>
                    <a:pt x="283" y="195"/>
                    <a:pt x="282" y="205"/>
                  </a:cubicBezTo>
                  <a:cubicBezTo>
                    <a:pt x="281" y="215"/>
                    <a:pt x="255" y="203"/>
                    <a:pt x="243" y="202"/>
                  </a:cubicBezTo>
                  <a:cubicBezTo>
                    <a:pt x="231" y="201"/>
                    <a:pt x="211" y="203"/>
                    <a:pt x="207" y="199"/>
                  </a:cubicBezTo>
                  <a:cubicBezTo>
                    <a:pt x="203" y="195"/>
                    <a:pt x="227" y="178"/>
                    <a:pt x="219" y="178"/>
                  </a:cubicBezTo>
                  <a:cubicBezTo>
                    <a:pt x="211" y="178"/>
                    <a:pt x="165" y="190"/>
                    <a:pt x="159" y="199"/>
                  </a:cubicBezTo>
                  <a:cubicBezTo>
                    <a:pt x="153" y="208"/>
                    <a:pt x="181" y="226"/>
                    <a:pt x="180" y="232"/>
                  </a:cubicBezTo>
                  <a:cubicBezTo>
                    <a:pt x="179" y="238"/>
                    <a:pt x="154" y="233"/>
                    <a:pt x="150" y="238"/>
                  </a:cubicBezTo>
                  <a:cubicBezTo>
                    <a:pt x="146" y="243"/>
                    <a:pt x="143" y="260"/>
                    <a:pt x="156" y="262"/>
                  </a:cubicBezTo>
                  <a:cubicBezTo>
                    <a:pt x="169" y="264"/>
                    <a:pt x="222" y="243"/>
                    <a:pt x="231" y="250"/>
                  </a:cubicBezTo>
                  <a:cubicBezTo>
                    <a:pt x="240" y="257"/>
                    <a:pt x="225" y="295"/>
                    <a:pt x="213" y="307"/>
                  </a:cubicBezTo>
                  <a:cubicBezTo>
                    <a:pt x="201" y="319"/>
                    <a:pt x="176" y="316"/>
                    <a:pt x="156" y="325"/>
                  </a:cubicBezTo>
                  <a:cubicBezTo>
                    <a:pt x="136" y="334"/>
                    <a:pt x="100" y="347"/>
                    <a:pt x="90" y="364"/>
                  </a:cubicBezTo>
                  <a:cubicBezTo>
                    <a:pt x="80" y="381"/>
                    <a:pt x="88" y="416"/>
                    <a:pt x="93" y="430"/>
                  </a:cubicBezTo>
                  <a:cubicBezTo>
                    <a:pt x="98" y="444"/>
                    <a:pt x="111" y="437"/>
                    <a:pt x="123" y="448"/>
                  </a:cubicBezTo>
                  <a:cubicBezTo>
                    <a:pt x="135" y="459"/>
                    <a:pt x="173" y="480"/>
                    <a:pt x="168" y="499"/>
                  </a:cubicBezTo>
                  <a:cubicBezTo>
                    <a:pt x="163" y="518"/>
                    <a:pt x="111" y="547"/>
                    <a:pt x="90" y="562"/>
                  </a:cubicBezTo>
                  <a:cubicBezTo>
                    <a:pt x="69" y="577"/>
                    <a:pt x="55" y="575"/>
                    <a:pt x="42" y="586"/>
                  </a:cubicBezTo>
                  <a:cubicBezTo>
                    <a:pt x="29" y="597"/>
                    <a:pt x="0" y="628"/>
                    <a:pt x="9" y="628"/>
                  </a:cubicBezTo>
                  <a:cubicBezTo>
                    <a:pt x="18" y="628"/>
                    <a:pt x="68" y="602"/>
                    <a:pt x="96" y="586"/>
                  </a:cubicBezTo>
                  <a:cubicBezTo>
                    <a:pt x="124" y="570"/>
                    <a:pt x="158" y="547"/>
                    <a:pt x="177" y="532"/>
                  </a:cubicBezTo>
                  <a:cubicBezTo>
                    <a:pt x="196" y="517"/>
                    <a:pt x="202" y="508"/>
                    <a:pt x="207" y="499"/>
                  </a:cubicBezTo>
                  <a:cubicBezTo>
                    <a:pt x="212" y="490"/>
                    <a:pt x="198" y="491"/>
                    <a:pt x="210" y="478"/>
                  </a:cubicBezTo>
                  <a:cubicBezTo>
                    <a:pt x="222" y="465"/>
                    <a:pt x="269" y="427"/>
                    <a:pt x="282" y="421"/>
                  </a:cubicBezTo>
                  <a:cubicBezTo>
                    <a:pt x="295" y="415"/>
                    <a:pt x="294" y="429"/>
                    <a:pt x="285" y="442"/>
                  </a:cubicBezTo>
                  <a:cubicBezTo>
                    <a:pt x="276" y="455"/>
                    <a:pt x="232" y="493"/>
                    <a:pt x="231" y="499"/>
                  </a:cubicBezTo>
                  <a:cubicBezTo>
                    <a:pt x="230" y="505"/>
                    <a:pt x="266" y="483"/>
                    <a:pt x="279" y="481"/>
                  </a:cubicBezTo>
                  <a:cubicBezTo>
                    <a:pt x="292" y="479"/>
                    <a:pt x="304" y="488"/>
                    <a:pt x="309" y="484"/>
                  </a:cubicBezTo>
                  <a:cubicBezTo>
                    <a:pt x="314" y="480"/>
                    <a:pt x="307" y="456"/>
                    <a:pt x="312" y="454"/>
                  </a:cubicBezTo>
                  <a:cubicBezTo>
                    <a:pt x="317" y="452"/>
                    <a:pt x="340" y="463"/>
                    <a:pt x="342" y="469"/>
                  </a:cubicBezTo>
                  <a:cubicBezTo>
                    <a:pt x="344" y="475"/>
                    <a:pt x="321" y="485"/>
                    <a:pt x="327" y="490"/>
                  </a:cubicBezTo>
                  <a:cubicBezTo>
                    <a:pt x="333" y="495"/>
                    <a:pt x="364" y="510"/>
                    <a:pt x="378" y="502"/>
                  </a:cubicBezTo>
                  <a:cubicBezTo>
                    <a:pt x="392" y="494"/>
                    <a:pt x="403" y="463"/>
                    <a:pt x="411" y="439"/>
                  </a:cubicBezTo>
                  <a:cubicBezTo>
                    <a:pt x="419" y="415"/>
                    <a:pt x="421" y="381"/>
                    <a:pt x="429" y="355"/>
                  </a:cubicBezTo>
                  <a:cubicBezTo>
                    <a:pt x="437" y="329"/>
                    <a:pt x="446" y="309"/>
                    <a:pt x="462" y="280"/>
                  </a:cubicBezTo>
                  <a:cubicBezTo>
                    <a:pt x="478" y="251"/>
                    <a:pt x="511" y="206"/>
                    <a:pt x="525" y="181"/>
                  </a:cubicBezTo>
                  <a:cubicBezTo>
                    <a:pt x="539" y="156"/>
                    <a:pt x="549" y="148"/>
                    <a:pt x="546" y="139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83" name="Freeform 391"/>
            <p:cNvSpPr>
              <a:spLocks/>
            </p:cNvSpPr>
            <p:nvPr/>
          </p:nvSpPr>
          <p:spPr bwMode="auto">
            <a:xfrm>
              <a:off x="620" y="1015"/>
              <a:ext cx="1084" cy="947"/>
            </a:xfrm>
            <a:custGeom>
              <a:avLst/>
              <a:gdLst/>
              <a:ahLst/>
              <a:cxnLst>
                <a:cxn ang="0">
                  <a:pos x="244" y="92"/>
                </a:cxn>
                <a:cxn ang="0">
                  <a:pos x="262" y="74"/>
                </a:cxn>
                <a:cxn ang="0">
                  <a:pos x="295" y="59"/>
                </a:cxn>
                <a:cxn ang="0">
                  <a:pos x="355" y="53"/>
                </a:cxn>
                <a:cxn ang="0">
                  <a:pos x="388" y="71"/>
                </a:cxn>
                <a:cxn ang="0">
                  <a:pos x="460" y="155"/>
                </a:cxn>
                <a:cxn ang="0">
                  <a:pos x="466" y="173"/>
                </a:cxn>
                <a:cxn ang="0">
                  <a:pos x="463" y="203"/>
                </a:cxn>
                <a:cxn ang="0">
                  <a:pos x="547" y="242"/>
                </a:cxn>
                <a:cxn ang="0">
                  <a:pos x="580" y="197"/>
                </a:cxn>
                <a:cxn ang="0">
                  <a:pos x="670" y="236"/>
                </a:cxn>
                <a:cxn ang="0">
                  <a:pos x="751" y="347"/>
                </a:cxn>
                <a:cxn ang="0">
                  <a:pos x="706" y="368"/>
                </a:cxn>
                <a:cxn ang="0">
                  <a:pos x="649" y="359"/>
                </a:cxn>
                <a:cxn ang="0">
                  <a:pos x="679" y="407"/>
                </a:cxn>
                <a:cxn ang="0">
                  <a:pos x="604" y="530"/>
                </a:cxn>
                <a:cxn ang="0">
                  <a:pos x="631" y="596"/>
                </a:cxn>
                <a:cxn ang="0">
                  <a:pos x="712" y="647"/>
                </a:cxn>
                <a:cxn ang="0">
                  <a:pos x="730" y="719"/>
                </a:cxn>
                <a:cxn ang="0">
                  <a:pos x="787" y="728"/>
                </a:cxn>
                <a:cxn ang="0">
                  <a:pos x="829" y="638"/>
                </a:cxn>
                <a:cxn ang="0">
                  <a:pos x="859" y="524"/>
                </a:cxn>
                <a:cxn ang="0">
                  <a:pos x="859" y="455"/>
                </a:cxn>
                <a:cxn ang="0">
                  <a:pos x="916" y="515"/>
                </a:cxn>
                <a:cxn ang="0">
                  <a:pos x="940" y="542"/>
                </a:cxn>
                <a:cxn ang="0">
                  <a:pos x="955" y="602"/>
                </a:cxn>
                <a:cxn ang="0">
                  <a:pos x="1027" y="635"/>
                </a:cxn>
                <a:cxn ang="0">
                  <a:pos x="1081" y="734"/>
                </a:cxn>
                <a:cxn ang="0">
                  <a:pos x="1018" y="803"/>
                </a:cxn>
                <a:cxn ang="0">
                  <a:pos x="946" y="836"/>
                </a:cxn>
                <a:cxn ang="0">
                  <a:pos x="922" y="902"/>
                </a:cxn>
                <a:cxn ang="0">
                  <a:pos x="886" y="887"/>
                </a:cxn>
                <a:cxn ang="0">
                  <a:pos x="859" y="851"/>
                </a:cxn>
                <a:cxn ang="0">
                  <a:pos x="787" y="908"/>
                </a:cxn>
                <a:cxn ang="0">
                  <a:pos x="715" y="911"/>
                </a:cxn>
                <a:cxn ang="0">
                  <a:pos x="523" y="803"/>
                </a:cxn>
                <a:cxn ang="0">
                  <a:pos x="376" y="785"/>
                </a:cxn>
                <a:cxn ang="0">
                  <a:pos x="163" y="767"/>
                </a:cxn>
                <a:cxn ang="0">
                  <a:pos x="85" y="683"/>
                </a:cxn>
                <a:cxn ang="0">
                  <a:pos x="67" y="596"/>
                </a:cxn>
                <a:cxn ang="0">
                  <a:pos x="67" y="491"/>
                </a:cxn>
                <a:cxn ang="0">
                  <a:pos x="73" y="419"/>
                </a:cxn>
                <a:cxn ang="0">
                  <a:pos x="46" y="415"/>
                </a:cxn>
                <a:cxn ang="0">
                  <a:pos x="43" y="557"/>
                </a:cxn>
                <a:cxn ang="0">
                  <a:pos x="30" y="515"/>
                </a:cxn>
                <a:cxn ang="0">
                  <a:pos x="28" y="380"/>
                </a:cxn>
                <a:cxn ang="0">
                  <a:pos x="37" y="284"/>
                </a:cxn>
                <a:cxn ang="0">
                  <a:pos x="181" y="5"/>
                </a:cxn>
              </a:cxnLst>
              <a:rect l="0" t="0" r="r" b="b"/>
              <a:pathLst>
                <a:path w="1084" h="947">
                  <a:moveTo>
                    <a:pt x="181" y="5"/>
                  </a:moveTo>
                  <a:cubicBezTo>
                    <a:pt x="199" y="0"/>
                    <a:pt x="232" y="85"/>
                    <a:pt x="244" y="92"/>
                  </a:cubicBezTo>
                  <a:cubicBezTo>
                    <a:pt x="256" y="99"/>
                    <a:pt x="247" y="53"/>
                    <a:pt x="250" y="50"/>
                  </a:cubicBezTo>
                  <a:cubicBezTo>
                    <a:pt x="253" y="47"/>
                    <a:pt x="255" y="77"/>
                    <a:pt x="262" y="74"/>
                  </a:cubicBezTo>
                  <a:cubicBezTo>
                    <a:pt x="269" y="71"/>
                    <a:pt x="287" y="37"/>
                    <a:pt x="292" y="35"/>
                  </a:cubicBezTo>
                  <a:cubicBezTo>
                    <a:pt x="297" y="33"/>
                    <a:pt x="292" y="52"/>
                    <a:pt x="295" y="59"/>
                  </a:cubicBezTo>
                  <a:cubicBezTo>
                    <a:pt x="298" y="66"/>
                    <a:pt x="303" y="78"/>
                    <a:pt x="313" y="77"/>
                  </a:cubicBezTo>
                  <a:cubicBezTo>
                    <a:pt x="323" y="76"/>
                    <a:pt x="346" y="51"/>
                    <a:pt x="355" y="53"/>
                  </a:cubicBezTo>
                  <a:cubicBezTo>
                    <a:pt x="364" y="55"/>
                    <a:pt x="362" y="86"/>
                    <a:pt x="367" y="89"/>
                  </a:cubicBezTo>
                  <a:cubicBezTo>
                    <a:pt x="372" y="92"/>
                    <a:pt x="379" y="65"/>
                    <a:pt x="388" y="71"/>
                  </a:cubicBezTo>
                  <a:cubicBezTo>
                    <a:pt x="397" y="77"/>
                    <a:pt x="412" y="114"/>
                    <a:pt x="424" y="128"/>
                  </a:cubicBezTo>
                  <a:cubicBezTo>
                    <a:pt x="436" y="142"/>
                    <a:pt x="451" y="151"/>
                    <a:pt x="460" y="155"/>
                  </a:cubicBezTo>
                  <a:cubicBezTo>
                    <a:pt x="469" y="159"/>
                    <a:pt x="477" y="152"/>
                    <a:pt x="478" y="155"/>
                  </a:cubicBezTo>
                  <a:cubicBezTo>
                    <a:pt x="479" y="158"/>
                    <a:pt x="473" y="170"/>
                    <a:pt x="466" y="173"/>
                  </a:cubicBezTo>
                  <a:cubicBezTo>
                    <a:pt x="459" y="176"/>
                    <a:pt x="436" y="171"/>
                    <a:pt x="436" y="176"/>
                  </a:cubicBezTo>
                  <a:cubicBezTo>
                    <a:pt x="436" y="181"/>
                    <a:pt x="449" y="198"/>
                    <a:pt x="463" y="203"/>
                  </a:cubicBezTo>
                  <a:cubicBezTo>
                    <a:pt x="477" y="208"/>
                    <a:pt x="506" y="200"/>
                    <a:pt x="520" y="206"/>
                  </a:cubicBezTo>
                  <a:cubicBezTo>
                    <a:pt x="534" y="212"/>
                    <a:pt x="542" y="244"/>
                    <a:pt x="547" y="242"/>
                  </a:cubicBezTo>
                  <a:cubicBezTo>
                    <a:pt x="552" y="240"/>
                    <a:pt x="548" y="201"/>
                    <a:pt x="553" y="194"/>
                  </a:cubicBezTo>
                  <a:cubicBezTo>
                    <a:pt x="558" y="187"/>
                    <a:pt x="569" y="188"/>
                    <a:pt x="580" y="197"/>
                  </a:cubicBezTo>
                  <a:cubicBezTo>
                    <a:pt x="591" y="206"/>
                    <a:pt x="607" y="241"/>
                    <a:pt x="622" y="248"/>
                  </a:cubicBezTo>
                  <a:cubicBezTo>
                    <a:pt x="637" y="255"/>
                    <a:pt x="656" y="227"/>
                    <a:pt x="670" y="236"/>
                  </a:cubicBezTo>
                  <a:cubicBezTo>
                    <a:pt x="684" y="245"/>
                    <a:pt x="696" y="287"/>
                    <a:pt x="709" y="305"/>
                  </a:cubicBezTo>
                  <a:cubicBezTo>
                    <a:pt x="722" y="323"/>
                    <a:pt x="745" y="333"/>
                    <a:pt x="751" y="347"/>
                  </a:cubicBezTo>
                  <a:cubicBezTo>
                    <a:pt x="757" y="361"/>
                    <a:pt x="755" y="386"/>
                    <a:pt x="748" y="389"/>
                  </a:cubicBezTo>
                  <a:cubicBezTo>
                    <a:pt x="741" y="392"/>
                    <a:pt x="713" y="367"/>
                    <a:pt x="706" y="368"/>
                  </a:cubicBezTo>
                  <a:cubicBezTo>
                    <a:pt x="699" y="369"/>
                    <a:pt x="712" y="399"/>
                    <a:pt x="703" y="398"/>
                  </a:cubicBezTo>
                  <a:cubicBezTo>
                    <a:pt x="694" y="397"/>
                    <a:pt x="661" y="363"/>
                    <a:pt x="649" y="359"/>
                  </a:cubicBezTo>
                  <a:cubicBezTo>
                    <a:pt x="637" y="355"/>
                    <a:pt x="626" y="363"/>
                    <a:pt x="631" y="371"/>
                  </a:cubicBezTo>
                  <a:cubicBezTo>
                    <a:pt x="636" y="379"/>
                    <a:pt x="682" y="389"/>
                    <a:pt x="679" y="407"/>
                  </a:cubicBezTo>
                  <a:cubicBezTo>
                    <a:pt x="676" y="425"/>
                    <a:pt x="622" y="462"/>
                    <a:pt x="610" y="482"/>
                  </a:cubicBezTo>
                  <a:cubicBezTo>
                    <a:pt x="598" y="502"/>
                    <a:pt x="602" y="515"/>
                    <a:pt x="604" y="530"/>
                  </a:cubicBezTo>
                  <a:cubicBezTo>
                    <a:pt x="606" y="545"/>
                    <a:pt x="618" y="564"/>
                    <a:pt x="622" y="575"/>
                  </a:cubicBezTo>
                  <a:cubicBezTo>
                    <a:pt x="626" y="586"/>
                    <a:pt x="622" y="590"/>
                    <a:pt x="631" y="596"/>
                  </a:cubicBezTo>
                  <a:cubicBezTo>
                    <a:pt x="640" y="602"/>
                    <a:pt x="663" y="606"/>
                    <a:pt x="676" y="614"/>
                  </a:cubicBezTo>
                  <a:cubicBezTo>
                    <a:pt x="689" y="622"/>
                    <a:pt x="702" y="638"/>
                    <a:pt x="712" y="647"/>
                  </a:cubicBezTo>
                  <a:cubicBezTo>
                    <a:pt x="722" y="656"/>
                    <a:pt x="733" y="656"/>
                    <a:pt x="736" y="668"/>
                  </a:cubicBezTo>
                  <a:cubicBezTo>
                    <a:pt x="739" y="680"/>
                    <a:pt x="728" y="703"/>
                    <a:pt x="730" y="719"/>
                  </a:cubicBezTo>
                  <a:cubicBezTo>
                    <a:pt x="732" y="735"/>
                    <a:pt x="739" y="763"/>
                    <a:pt x="748" y="764"/>
                  </a:cubicBezTo>
                  <a:cubicBezTo>
                    <a:pt x="757" y="765"/>
                    <a:pt x="781" y="743"/>
                    <a:pt x="787" y="728"/>
                  </a:cubicBezTo>
                  <a:cubicBezTo>
                    <a:pt x="793" y="713"/>
                    <a:pt x="777" y="686"/>
                    <a:pt x="784" y="671"/>
                  </a:cubicBezTo>
                  <a:cubicBezTo>
                    <a:pt x="791" y="656"/>
                    <a:pt x="822" y="657"/>
                    <a:pt x="829" y="638"/>
                  </a:cubicBezTo>
                  <a:cubicBezTo>
                    <a:pt x="836" y="619"/>
                    <a:pt x="821" y="576"/>
                    <a:pt x="826" y="557"/>
                  </a:cubicBezTo>
                  <a:cubicBezTo>
                    <a:pt x="831" y="538"/>
                    <a:pt x="853" y="537"/>
                    <a:pt x="859" y="524"/>
                  </a:cubicBezTo>
                  <a:cubicBezTo>
                    <a:pt x="865" y="511"/>
                    <a:pt x="862" y="493"/>
                    <a:pt x="862" y="482"/>
                  </a:cubicBezTo>
                  <a:cubicBezTo>
                    <a:pt x="862" y="471"/>
                    <a:pt x="851" y="455"/>
                    <a:pt x="859" y="455"/>
                  </a:cubicBezTo>
                  <a:cubicBezTo>
                    <a:pt x="867" y="455"/>
                    <a:pt x="901" y="469"/>
                    <a:pt x="910" y="479"/>
                  </a:cubicBezTo>
                  <a:cubicBezTo>
                    <a:pt x="919" y="489"/>
                    <a:pt x="911" y="512"/>
                    <a:pt x="916" y="515"/>
                  </a:cubicBezTo>
                  <a:cubicBezTo>
                    <a:pt x="921" y="518"/>
                    <a:pt x="939" y="495"/>
                    <a:pt x="943" y="500"/>
                  </a:cubicBezTo>
                  <a:cubicBezTo>
                    <a:pt x="947" y="505"/>
                    <a:pt x="943" y="532"/>
                    <a:pt x="940" y="542"/>
                  </a:cubicBezTo>
                  <a:cubicBezTo>
                    <a:pt x="937" y="552"/>
                    <a:pt x="922" y="553"/>
                    <a:pt x="925" y="563"/>
                  </a:cubicBezTo>
                  <a:cubicBezTo>
                    <a:pt x="928" y="573"/>
                    <a:pt x="941" y="603"/>
                    <a:pt x="955" y="602"/>
                  </a:cubicBezTo>
                  <a:cubicBezTo>
                    <a:pt x="969" y="601"/>
                    <a:pt x="997" y="551"/>
                    <a:pt x="1009" y="557"/>
                  </a:cubicBezTo>
                  <a:cubicBezTo>
                    <a:pt x="1021" y="563"/>
                    <a:pt x="1026" y="618"/>
                    <a:pt x="1027" y="635"/>
                  </a:cubicBezTo>
                  <a:cubicBezTo>
                    <a:pt x="1028" y="652"/>
                    <a:pt x="1009" y="645"/>
                    <a:pt x="1018" y="662"/>
                  </a:cubicBezTo>
                  <a:cubicBezTo>
                    <a:pt x="1027" y="679"/>
                    <a:pt x="1078" y="715"/>
                    <a:pt x="1081" y="734"/>
                  </a:cubicBezTo>
                  <a:cubicBezTo>
                    <a:pt x="1084" y="753"/>
                    <a:pt x="1049" y="765"/>
                    <a:pt x="1039" y="776"/>
                  </a:cubicBezTo>
                  <a:cubicBezTo>
                    <a:pt x="1029" y="787"/>
                    <a:pt x="1028" y="796"/>
                    <a:pt x="1018" y="803"/>
                  </a:cubicBezTo>
                  <a:cubicBezTo>
                    <a:pt x="1008" y="810"/>
                    <a:pt x="988" y="812"/>
                    <a:pt x="976" y="818"/>
                  </a:cubicBezTo>
                  <a:cubicBezTo>
                    <a:pt x="964" y="824"/>
                    <a:pt x="954" y="827"/>
                    <a:pt x="946" y="836"/>
                  </a:cubicBezTo>
                  <a:cubicBezTo>
                    <a:pt x="938" y="845"/>
                    <a:pt x="929" y="864"/>
                    <a:pt x="925" y="875"/>
                  </a:cubicBezTo>
                  <a:cubicBezTo>
                    <a:pt x="921" y="886"/>
                    <a:pt x="925" y="895"/>
                    <a:pt x="922" y="902"/>
                  </a:cubicBezTo>
                  <a:cubicBezTo>
                    <a:pt x="919" y="909"/>
                    <a:pt x="910" y="919"/>
                    <a:pt x="904" y="917"/>
                  </a:cubicBezTo>
                  <a:cubicBezTo>
                    <a:pt x="898" y="915"/>
                    <a:pt x="887" y="898"/>
                    <a:pt x="886" y="887"/>
                  </a:cubicBezTo>
                  <a:cubicBezTo>
                    <a:pt x="885" y="876"/>
                    <a:pt x="902" y="854"/>
                    <a:pt x="898" y="848"/>
                  </a:cubicBezTo>
                  <a:cubicBezTo>
                    <a:pt x="894" y="842"/>
                    <a:pt x="870" y="842"/>
                    <a:pt x="859" y="851"/>
                  </a:cubicBezTo>
                  <a:cubicBezTo>
                    <a:pt x="848" y="860"/>
                    <a:pt x="847" y="890"/>
                    <a:pt x="835" y="899"/>
                  </a:cubicBezTo>
                  <a:cubicBezTo>
                    <a:pt x="823" y="908"/>
                    <a:pt x="803" y="900"/>
                    <a:pt x="787" y="908"/>
                  </a:cubicBezTo>
                  <a:cubicBezTo>
                    <a:pt x="771" y="916"/>
                    <a:pt x="751" y="947"/>
                    <a:pt x="739" y="947"/>
                  </a:cubicBezTo>
                  <a:cubicBezTo>
                    <a:pt x="727" y="947"/>
                    <a:pt x="731" y="925"/>
                    <a:pt x="715" y="911"/>
                  </a:cubicBezTo>
                  <a:cubicBezTo>
                    <a:pt x="699" y="897"/>
                    <a:pt x="675" y="881"/>
                    <a:pt x="643" y="863"/>
                  </a:cubicBezTo>
                  <a:cubicBezTo>
                    <a:pt x="611" y="845"/>
                    <a:pt x="549" y="816"/>
                    <a:pt x="523" y="803"/>
                  </a:cubicBezTo>
                  <a:cubicBezTo>
                    <a:pt x="497" y="790"/>
                    <a:pt x="508" y="788"/>
                    <a:pt x="484" y="785"/>
                  </a:cubicBezTo>
                  <a:cubicBezTo>
                    <a:pt x="460" y="782"/>
                    <a:pt x="412" y="788"/>
                    <a:pt x="376" y="785"/>
                  </a:cubicBezTo>
                  <a:cubicBezTo>
                    <a:pt x="340" y="782"/>
                    <a:pt x="300" y="770"/>
                    <a:pt x="265" y="767"/>
                  </a:cubicBezTo>
                  <a:cubicBezTo>
                    <a:pt x="230" y="764"/>
                    <a:pt x="189" y="770"/>
                    <a:pt x="163" y="767"/>
                  </a:cubicBezTo>
                  <a:cubicBezTo>
                    <a:pt x="137" y="764"/>
                    <a:pt x="122" y="763"/>
                    <a:pt x="109" y="749"/>
                  </a:cubicBezTo>
                  <a:cubicBezTo>
                    <a:pt x="96" y="735"/>
                    <a:pt x="86" y="703"/>
                    <a:pt x="85" y="683"/>
                  </a:cubicBezTo>
                  <a:cubicBezTo>
                    <a:pt x="84" y="663"/>
                    <a:pt x="103" y="643"/>
                    <a:pt x="100" y="629"/>
                  </a:cubicBezTo>
                  <a:cubicBezTo>
                    <a:pt x="97" y="615"/>
                    <a:pt x="68" y="612"/>
                    <a:pt x="67" y="596"/>
                  </a:cubicBezTo>
                  <a:cubicBezTo>
                    <a:pt x="66" y="580"/>
                    <a:pt x="94" y="550"/>
                    <a:pt x="94" y="533"/>
                  </a:cubicBezTo>
                  <a:cubicBezTo>
                    <a:pt x="94" y="516"/>
                    <a:pt x="67" y="504"/>
                    <a:pt x="67" y="491"/>
                  </a:cubicBezTo>
                  <a:cubicBezTo>
                    <a:pt x="67" y="478"/>
                    <a:pt x="96" y="464"/>
                    <a:pt x="97" y="452"/>
                  </a:cubicBezTo>
                  <a:cubicBezTo>
                    <a:pt x="98" y="440"/>
                    <a:pt x="78" y="437"/>
                    <a:pt x="73" y="419"/>
                  </a:cubicBezTo>
                  <a:cubicBezTo>
                    <a:pt x="68" y="401"/>
                    <a:pt x="71" y="342"/>
                    <a:pt x="67" y="341"/>
                  </a:cubicBezTo>
                  <a:cubicBezTo>
                    <a:pt x="63" y="340"/>
                    <a:pt x="49" y="388"/>
                    <a:pt x="46" y="415"/>
                  </a:cubicBezTo>
                  <a:cubicBezTo>
                    <a:pt x="43" y="442"/>
                    <a:pt x="48" y="479"/>
                    <a:pt x="48" y="503"/>
                  </a:cubicBezTo>
                  <a:cubicBezTo>
                    <a:pt x="48" y="527"/>
                    <a:pt x="47" y="539"/>
                    <a:pt x="43" y="557"/>
                  </a:cubicBezTo>
                  <a:cubicBezTo>
                    <a:pt x="39" y="575"/>
                    <a:pt x="26" y="617"/>
                    <a:pt x="24" y="610"/>
                  </a:cubicBezTo>
                  <a:cubicBezTo>
                    <a:pt x="22" y="603"/>
                    <a:pt x="30" y="542"/>
                    <a:pt x="30" y="515"/>
                  </a:cubicBezTo>
                  <a:cubicBezTo>
                    <a:pt x="30" y="488"/>
                    <a:pt x="25" y="470"/>
                    <a:pt x="25" y="448"/>
                  </a:cubicBezTo>
                  <a:cubicBezTo>
                    <a:pt x="25" y="426"/>
                    <a:pt x="32" y="394"/>
                    <a:pt x="28" y="380"/>
                  </a:cubicBezTo>
                  <a:cubicBezTo>
                    <a:pt x="24" y="366"/>
                    <a:pt x="0" y="378"/>
                    <a:pt x="1" y="362"/>
                  </a:cubicBezTo>
                  <a:cubicBezTo>
                    <a:pt x="2" y="346"/>
                    <a:pt x="23" y="319"/>
                    <a:pt x="37" y="284"/>
                  </a:cubicBezTo>
                  <a:cubicBezTo>
                    <a:pt x="51" y="249"/>
                    <a:pt x="61" y="195"/>
                    <a:pt x="85" y="149"/>
                  </a:cubicBezTo>
                  <a:cubicBezTo>
                    <a:pt x="109" y="103"/>
                    <a:pt x="161" y="35"/>
                    <a:pt x="181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83" name="Freeform 392"/>
          <p:cNvSpPr>
            <a:spLocks/>
          </p:cNvSpPr>
          <p:nvPr/>
        </p:nvSpPr>
        <p:spPr bwMode="ltGray">
          <a:xfrm>
            <a:off x="478240" y="2279670"/>
            <a:ext cx="27889" cy="301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0"/>
              </a:cxn>
              <a:cxn ang="0">
                <a:pos x="18" y="8"/>
              </a:cxn>
              <a:cxn ang="0">
                <a:pos x="8" y="16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16" y="0"/>
                </a:lnTo>
                <a:lnTo>
                  <a:pt x="18" y="8"/>
                </a:lnTo>
                <a:lnTo>
                  <a:pt x="8" y="16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4" name="Freeform 393"/>
          <p:cNvSpPr>
            <a:spLocks/>
          </p:cNvSpPr>
          <p:nvPr/>
        </p:nvSpPr>
        <p:spPr bwMode="ltGray">
          <a:xfrm>
            <a:off x="2442871" y="4411672"/>
            <a:ext cx="30988" cy="50800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5" name="Freeform 394"/>
          <p:cNvSpPr>
            <a:spLocks/>
          </p:cNvSpPr>
          <p:nvPr/>
        </p:nvSpPr>
        <p:spPr bwMode="ltGray">
          <a:xfrm>
            <a:off x="1048417" y="2578118"/>
            <a:ext cx="23240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18"/>
              </a:cxn>
              <a:cxn ang="0">
                <a:pos x="14" y="32"/>
              </a:cxn>
              <a:cxn ang="0">
                <a:pos x="12" y="48"/>
              </a:cxn>
              <a:cxn ang="0">
                <a:pos x="4" y="58"/>
              </a:cxn>
              <a:cxn ang="0">
                <a:pos x="0" y="52"/>
              </a:cxn>
              <a:cxn ang="0">
                <a:pos x="2" y="44"/>
              </a:cxn>
              <a:cxn ang="0">
                <a:pos x="2" y="28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w="17" h="59">
                <a:moveTo>
                  <a:pt x="0" y="0"/>
                </a:moveTo>
                <a:lnTo>
                  <a:pt x="10" y="0"/>
                </a:lnTo>
                <a:lnTo>
                  <a:pt x="16" y="18"/>
                </a:lnTo>
                <a:lnTo>
                  <a:pt x="14" y="32"/>
                </a:lnTo>
                <a:lnTo>
                  <a:pt x="12" y="48"/>
                </a:lnTo>
                <a:lnTo>
                  <a:pt x="4" y="58"/>
                </a:lnTo>
                <a:lnTo>
                  <a:pt x="0" y="52"/>
                </a:lnTo>
                <a:lnTo>
                  <a:pt x="2" y="44"/>
                </a:lnTo>
                <a:lnTo>
                  <a:pt x="2" y="28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6" name="Freeform 395"/>
          <p:cNvSpPr>
            <a:spLocks/>
          </p:cNvSpPr>
          <p:nvPr/>
        </p:nvSpPr>
        <p:spPr bwMode="ltGray">
          <a:xfrm>
            <a:off x="1051515" y="2692418"/>
            <a:ext cx="34087" cy="730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4" y="8"/>
              </a:cxn>
              <a:cxn ang="0">
                <a:pos x="18" y="16"/>
              </a:cxn>
              <a:cxn ang="0">
                <a:pos x="20" y="28"/>
              </a:cxn>
              <a:cxn ang="0">
                <a:pos x="16" y="36"/>
              </a:cxn>
              <a:cxn ang="0">
                <a:pos x="2" y="40"/>
              </a:cxn>
              <a:cxn ang="0">
                <a:pos x="4" y="36"/>
              </a:cxn>
              <a:cxn ang="0">
                <a:pos x="6" y="28"/>
              </a:cxn>
              <a:cxn ang="0">
                <a:pos x="2" y="14"/>
              </a:cxn>
              <a:cxn ang="0">
                <a:pos x="0" y="10"/>
              </a:cxn>
              <a:cxn ang="0">
                <a:pos x="2" y="2"/>
              </a:cxn>
              <a:cxn ang="0">
                <a:pos x="8" y="0"/>
              </a:cxn>
            </a:cxnLst>
            <a:rect l="0" t="0" r="r" b="b"/>
            <a:pathLst>
              <a:path w="21" h="41">
                <a:moveTo>
                  <a:pt x="8" y="0"/>
                </a:moveTo>
                <a:lnTo>
                  <a:pt x="14" y="8"/>
                </a:lnTo>
                <a:lnTo>
                  <a:pt x="18" y="16"/>
                </a:lnTo>
                <a:lnTo>
                  <a:pt x="20" y="28"/>
                </a:lnTo>
                <a:lnTo>
                  <a:pt x="16" y="36"/>
                </a:lnTo>
                <a:lnTo>
                  <a:pt x="2" y="40"/>
                </a:lnTo>
                <a:lnTo>
                  <a:pt x="4" y="36"/>
                </a:lnTo>
                <a:lnTo>
                  <a:pt x="6" y="28"/>
                </a:lnTo>
                <a:lnTo>
                  <a:pt x="2" y="14"/>
                </a:lnTo>
                <a:lnTo>
                  <a:pt x="0" y="10"/>
                </a:lnTo>
                <a:lnTo>
                  <a:pt x="2" y="2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7" name="Freeform 396"/>
          <p:cNvSpPr>
            <a:spLocks/>
          </p:cNvSpPr>
          <p:nvPr/>
        </p:nvSpPr>
        <p:spPr bwMode="ltGray">
          <a:xfrm>
            <a:off x="2247648" y="5353056"/>
            <a:ext cx="266496" cy="1484306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60"/>
              </a:cxn>
              <a:cxn ang="0">
                <a:pos x="20" y="114"/>
              </a:cxn>
              <a:cxn ang="0">
                <a:pos x="20" y="158"/>
              </a:cxn>
              <a:cxn ang="0">
                <a:pos x="18" y="188"/>
              </a:cxn>
              <a:cxn ang="0">
                <a:pos x="14" y="222"/>
              </a:cxn>
              <a:cxn ang="0">
                <a:pos x="14" y="250"/>
              </a:cxn>
              <a:cxn ang="0">
                <a:pos x="20" y="286"/>
              </a:cxn>
              <a:cxn ang="0">
                <a:pos x="28" y="322"/>
              </a:cxn>
              <a:cxn ang="0">
                <a:pos x="18" y="346"/>
              </a:cxn>
              <a:cxn ang="0">
                <a:pos x="12" y="370"/>
              </a:cxn>
              <a:cxn ang="0">
                <a:pos x="8" y="398"/>
              </a:cxn>
              <a:cxn ang="0">
                <a:pos x="2" y="404"/>
              </a:cxn>
              <a:cxn ang="0">
                <a:pos x="6" y="418"/>
              </a:cxn>
              <a:cxn ang="0">
                <a:pos x="16" y="440"/>
              </a:cxn>
              <a:cxn ang="0">
                <a:pos x="12" y="480"/>
              </a:cxn>
              <a:cxn ang="0">
                <a:pos x="34" y="496"/>
              </a:cxn>
              <a:cxn ang="0">
                <a:pos x="36" y="502"/>
              </a:cxn>
              <a:cxn ang="0">
                <a:pos x="36" y="534"/>
              </a:cxn>
              <a:cxn ang="0">
                <a:pos x="34" y="560"/>
              </a:cxn>
              <a:cxn ang="0">
                <a:pos x="36" y="586"/>
              </a:cxn>
              <a:cxn ang="0">
                <a:pos x="18" y="586"/>
              </a:cxn>
              <a:cxn ang="0">
                <a:pos x="6" y="608"/>
              </a:cxn>
              <a:cxn ang="0">
                <a:pos x="12" y="608"/>
              </a:cxn>
              <a:cxn ang="0">
                <a:pos x="30" y="610"/>
              </a:cxn>
              <a:cxn ang="0">
                <a:pos x="34" y="632"/>
              </a:cxn>
              <a:cxn ang="0">
                <a:pos x="16" y="644"/>
              </a:cxn>
              <a:cxn ang="0">
                <a:pos x="30" y="684"/>
              </a:cxn>
              <a:cxn ang="0">
                <a:pos x="48" y="716"/>
              </a:cxn>
              <a:cxn ang="0">
                <a:pos x="56" y="730"/>
              </a:cxn>
              <a:cxn ang="0">
                <a:pos x="74" y="762"/>
              </a:cxn>
              <a:cxn ang="0">
                <a:pos x="102" y="774"/>
              </a:cxn>
              <a:cxn ang="0">
                <a:pos x="122" y="772"/>
              </a:cxn>
              <a:cxn ang="0">
                <a:pos x="138" y="744"/>
              </a:cxn>
              <a:cxn ang="0">
                <a:pos x="132" y="758"/>
              </a:cxn>
              <a:cxn ang="0">
                <a:pos x="146" y="768"/>
              </a:cxn>
              <a:cxn ang="0">
                <a:pos x="142" y="784"/>
              </a:cxn>
              <a:cxn ang="0">
                <a:pos x="148" y="796"/>
              </a:cxn>
              <a:cxn ang="0">
                <a:pos x="134" y="804"/>
              </a:cxn>
              <a:cxn ang="0">
                <a:pos x="142" y="818"/>
              </a:cxn>
              <a:cxn ang="0">
                <a:pos x="162" y="808"/>
              </a:cxn>
              <a:cxn ang="0">
                <a:pos x="154" y="740"/>
              </a:cxn>
              <a:cxn ang="0">
                <a:pos x="84" y="576"/>
              </a:cxn>
              <a:cxn ang="0">
                <a:pos x="94" y="152"/>
              </a:cxn>
            </a:cxnLst>
            <a:rect l="0" t="0" r="r" b="b"/>
            <a:pathLst>
              <a:path w="173" h="819">
                <a:moveTo>
                  <a:pt x="70" y="20"/>
                </a:moveTo>
                <a:lnTo>
                  <a:pt x="34" y="0"/>
                </a:lnTo>
                <a:lnTo>
                  <a:pt x="18" y="20"/>
                </a:lnTo>
                <a:lnTo>
                  <a:pt x="18" y="46"/>
                </a:lnTo>
                <a:lnTo>
                  <a:pt x="22" y="56"/>
                </a:lnTo>
                <a:lnTo>
                  <a:pt x="18" y="60"/>
                </a:lnTo>
                <a:lnTo>
                  <a:pt x="22" y="80"/>
                </a:lnTo>
                <a:lnTo>
                  <a:pt x="24" y="114"/>
                </a:lnTo>
                <a:lnTo>
                  <a:pt x="20" y="114"/>
                </a:lnTo>
                <a:lnTo>
                  <a:pt x="20" y="142"/>
                </a:lnTo>
                <a:lnTo>
                  <a:pt x="24" y="152"/>
                </a:lnTo>
                <a:lnTo>
                  <a:pt x="20" y="158"/>
                </a:lnTo>
                <a:lnTo>
                  <a:pt x="24" y="170"/>
                </a:lnTo>
                <a:lnTo>
                  <a:pt x="22" y="184"/>
                </a:lnTo>
                <a:lnTo>
                  <a:pt x="18" y="188"/>
                </a:lnTo>
                <a:lnTo>
                  <a:pt x="20" y="194"/>
                </a:lnTo>
                <a:lnTo>
                  <a:pt x="16" y="216"/>
                </a:lnTo>
                <a:lnTo>
                  <a:pt x="14" y="222"/>
                </a:lnTo>
                <a:lnTo>
                  <a:pt x="18" y="232"/>
                </a:lnTo>
                <a:lnTo>
                  <a:pt x="18" y="248"/>
                </a:lnTo>
                <a:lnTo>
                  <a:pt x="14" y="250"/>
                </a:lnTo>
                <a:lnTo>
                  <a:pt x="16" y="264"/>
                </a:lnTo>
                <a:lnTo>
                  <a:pt x="20" y="276"/>
                </a:lnTo>
                <a:lnTo>
                  <a:pt x="20" y="286"/>
                </a:lnTo>
                <a:lnTo>
                  <a:pt x="26" y="304"/>
                </a:lnTo>
                <a:lnTo>
                  <a:pt x="24" y="312"/>
                </a:lnTo>
                <a:lnTo>
                  <a:pt x="28" y="322"/>
                </a:lnTo>
                <a:lnTo>
                  <a:pt x="20" y="332"/>
                </a:lnTo>
                <a:lnTo>
                  <a:pt x="22" y="334"/>
                </a:lnTo>
                <a:lnTo>
                  <a:pt x="18" y="346"/>
                </a:lnTo>
                <a:lnTo>
                  <a:pt x="16" y="352"/>
                </a:lnTo>
                <a:lnTo>
                  <a:pt x="14" y="362"/>
                </a:lnTo>
                <a:lnTo>
                  <a:pt x="12" y="370"/>
                </a:lnTo>
                <a:lnTo>
                  <a:pt x="10" y="376"/>
                </a:lnTo>
                <a:lnTo>
                  <a:pt x="6" y="382"/>
                </a:lnTo>
                <a:lnTo>
                  <a:pt x="8" y="398"/>
                </a:lnTo>
                <a:lnTo>
                  <a:pt x="4" y="394"/>
                </a:lnTo>
                <a:lnTo>
                  <a:pt x="2" y="396"/>
                </a:lnTo>
                <a:lnTo>
                  <a:pt x="2" y="404"/>
                </a:lnTo>
                <a:lnTo>
                  <a:pt x="0" y="408"/>
                </a:lnTo>
                <a:lnTo>
                  <a:pt x="8" y="412"/>
                </a:lnTo>
                <a:lnTo>
                  <a:pt x="6" y="418"/>
                </a:lnTo>
                <a:lnTo>
                  <a:pt x="8" y="422"/>
                </a:lnTo>
                <a:lnTo>
                  <a:pt x="10" y="428"/>
                </a:lnTo>
                <a:lnTo>
                  <a:pt x="16" y="440"/>
                </a:lnTo>
                <a:lnTo>
                  <a:pt x="14" y="452"/>
                </a:lnTo>
                <a:lnTo>
                  <a:pt x="12" y="462"/>
                </a:lnTo>
                <a:lnTo>
                  <a:pt x="12" y="480"/>
                </a:lnTo>
                <a:lnTo>
                  <a:pt x="20" y="490"/>
                </a:lnTo>
                <a:lnTo>
                  <a:pt x="20" y="494"/>
                </a:lnTo>
                <a:lnTo>
                  <a:pt x="34" y="496"/>
                </a:lnTo>
                <a:lnTo>
                  <a:pt x="34" y="490"/>
                </a:lnTo>
                <a:lnTo>
                  <a:pt x="36" y="490"/>
                </a:lnTo>
                <a:lnTo>
                  <a:pt x="36" y="502"/>
                </a:lnTo>
                <a:lnTo>
                  <a:pt x="36" y="516"/>
                </a:lnTo>
                <a:lnTo>
                  <a:pt x="38" y="522"/>
                </a:lnTo>
                <a:lnTo>
                  <a:pt x="36" y="534"/>
                </a:lnTo>
                <a:lnTo>
                  <a:pt x="38" y="542"/>
                </a:lnTo>
                <a:lnTo>
                  <a:pt x="36" y="550"/>
                </a:lnTo>
                <a:lnTo>
                  <a:pt x="34" y="560"/>
                </a:lnTo>
                <a:lnTo>
                  <a:pt x="36" y="570"/>
                </a:lnTo>
                <a:lnTo>
                  <a:pt x="40" y="580"/>
                </a:lnTo>
                <a:lnTo>
                  <a:pt x="36" y="586"/>
                </a:lnTo>
                <a:lnTo>
                  <a:pt x="36" y="598"/>
                </a:lnTo>
                <a:lnTo>
                  <a:pt x="24" y="586"/>
                </a:lnTo>
                <a:lnTo>
                  <a:pt x="18" y="586"/>
                </a:lnTo>
                <a:lnTo>
                  <a:pt x="14" y="588"/>
                </a:lnTo>
                <a:lnTo>
                  <a:pt x="16" y="596"/>
                </a:lnTo>
                <a:lnTo>
                  <a:pt x="6" y="608"/>
                </a:lnTo>
                <a:lnTo>
                  <a:pt x="8" y="612"/>
                </a:lnTo>
                <a:lnTo>
                  <a:pt x="12" y="614"/>
                </a:lnTo>
                <a:lnTo>
                  <a:pt x="12" y="608"/>
                </a:lnTo>
                <a:lnTo>
                  <a:pt x="20" y="604"/>
                </a:lnTo>
                <a:lnTo>
                  <a:pt x="22" y="610"/>
                </a:lnTo>
                <a:lnTo>
                  <a:pt x="30" y="610"/>
                </a:lnTo>
                <a:lnTo>
                  <a:pt x="36" y="614"/>
                </a:lnTo>
                <a:lnTo>
                  <a:pt x="30" y="624"/>
                </a:lnTo>
                <a:lnTo>
                  <a:pt x="34" y="632"/>
                </a:lnTo>
                <a:lnTo>
                  <a:pt x="34" y="642"/>
                </a:lnTo>
                <a:lnTo>
                  <a:pt x="24" y="638"/>
                </a:lnTo>
                <a:lnTo>
                  <a:pt x="16" y="644"/>
                </a:lnTo>
                <a:lnTo>
                  <a:pt x="20" y="658"/>
                </a:lnTo>
                <a:lnTo>
                  <a:pt x="24" y="668"/>
                </a:lnTo>
                <a:lnTo>
                  <a:pt x="30" y="684"/>
                </a:lnTo>
                <a:lnTo>
                  <a:pt x="40" y="688"/>
                </a:lnTo>
                <a:lnTo>
                  <a:pt x="42" y="700"/>
                </a:lnTo>
                <a:lnTo>
                  <a:pt x="48" y="716"/>
                </a:lnTo>
                <a:lnTo>
                  <a:pt x="58" y="716"/>
                </a:lnTo>
                <a:lnTo>
                  <a:pt x="62" y="724"/>
                </a:lnTo>
                <a:lnTo>
                  <a:pt x="56" y="730"/>
                </a:lnTo>
                <a:lnTo>
                  <a:pt x="64" y="736"/>
                </a:lnTo>
                <a:lnTo>
                  <a:pt x="72" y="744"/>
                </a:lnTo>
                <a:lnTo>
                  <a:pt x="74" y="762"/>
                </a:lnTo>
                <a:lnTo>
                  <a:pt x="86" y="764"/>
                </a:lnTo>
                <a:lnTo>
                  <a:pt x="92" y="772"/>
                </a:lnTo>
                <a:lnTo>
                  <a:pt x="102" y="774"/>
                </a:lnTo>
                <a:lnTo>
                  <a:pt x="112" y="782"/>
                </a:lnTo>
                <a:lnTo>
                  <a:pt x="122" y="782"/>
                </a:lnTo>
                <a:lnTo>
                  <a:pt x="122" y="772"/>
                </a:lnTo>
                <a:lnTo>
                  <a:pt x="124" y="760"/>
                </a:lnTo>
                <a:lnTo>
                  <a:pt x="130" y="750"/>
                </a:lnTo>
                <a:lnTo>
                  <a:pt x="138" y="744"/>
                </a:lnTo>
                <a:lnTo>
                  <a:pt x="138" y="752"/>
                </a:lnTo>
                <a:lnTo>
                  <a:pt x="134" y="756"/>
                </a:lnTo>
                <a:lnTo>
                  <a:pt x="132" y="758"/>
                </a:lnTo>
                <a:lnTo>
                  <a:pt x="132" y="768"/>
                </a:lnTo>
                <a:lnTo>
                  <a:pt x="138" y="774"/>
                </a:lnTo>
                <a:lnTo>
                  <a:pt x="146" y="768"/>
                </a:lnTo>
                <a:lnTo>
                  <a:pt x="150" y="770"/>
                </a:lnTo>
                <a:lnTo>
                  <a:pt x="142" y="778"/>
                </a:lnTo>
                <a:lnTo>
                  <a:pt x="142" y="784"/>
                </a:lnTo>
                <a:lnTo>
                  <a:pt x="150" y="792"/>
                </a:lnTo>
                <a:lnTo>
                  <a:pt x="166" y="796"/>
                </a:lnTo>
                <a:lnTo>
                  <a:pt x="148" y="796"/>
                </a:lnTo>
                <a:lnTo>
                  <a:pt x="134" y="798"/>
                </a:lnTo>
                <a:lnTo>
                  <a:pt x="120" y="802"/>
                </a:lnTo>
                <a:lnTo>
                  <a:pt x="134" y="804"/>
                </a:lnTo>
                <a:lnTo>
                  <a:pt x="132" y="810"/>
                </a:lnTo>
                <a:lnTo>
                  <a:pt x="130" y="810"/>
                </a:lnTo>
                <a:lnTo>
                  <a:pt x="142" y="818"/>
                </a:lnTo>
                <a:lnTo>
                  <a:pt x="144" y="814"/>
                </a:lnTo>
                <a:lnTo>
                  <a:pt x="144" y="810"/>
                </a:lnTo>
                <a:lnTo>
                  <a:pt x="162" y="808"/>
                </a:lnTo>
                <a:lnTo>
                  <a:pt x="172" y="804"/>
                </a:lnTo>
                <a:lnTo>
                  <a:pt x="162" y="766"/>
                </a:lnTo>
                <a:lnTo>
                  <a:pt x="154" y="740"/>
                </a:lnTo>
                <a:lnTo>
                  <a:pt x="144" y="728"/>
                </a:lnTo>
                <a:lnTo>
                  <a:pt x="94" y="714"/>
                </a:lnTo>
                <a:lnTo>
                  <a:pt x="84" y="576"/>
                </a:lnTo>
                <a:lnTo>
                  <a:pt x="68" y="492"/>
                </a:lnTo>
                <a:lnTo>
                  <a:pt x="68" y="332"/>
                </a:lnTo>
                <a:lnTo>
                  <a:pt x="94" y="152"/>
                </a:lnTo>
                <a:lnTo>
                  <a:pt x="104" y="74"/>
                </a:lnTo>
                <a:lnTo>
                  <a:pt x="70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8" name="Freeform 397"/>
          <p:cNvSpPr>
            <a:spLocks/>
          </p:cNvSpPr>
          <p:nvPr/>
        </p:nvSpPr>
        <p:spPr bwMode="ltGray">
          <a:xfrm>
            <a:off x="2311172" y="5484818"/>
            <a:ext cx="464818" cy="1335082"/>
          </a:xfrm>
          <a:custGeom>
            <a:avLst/>
            <a:gdLst/>
            <a:ahLst/>
            <a:cxnLst>
              <a:cxn ang="0">
                <a:pos x="36" y="56"/>
              </a:cxn>
              <a:cxn ang="0">
                <a:pos x="20" y="78"/>
              </a:cxn>
              <a:cxn ang="0">
                <a:pos x="24" y="112"/>
              </a:cxn>
              <a:cxn ang="0">
                <a:pos x="8" y="138"/>
              </a:cxn>
              <a:cxn ang="0">
                <a:pos x="2" y="166"/>
              </a:cxn>
              <a:cxn ang="0">
                <a:pos x="0" y="196"/>
              </a:cxn>
              <a:cxn ang="0">
                <a:pos x="12" y="236"/>
              </a:cxn>
              <a:cxn ang="0">
                <a:pos x="12" y="264"/>
              </a:cxn>
              <a:cxn ang="0">
                <a:pos x="12" y="286"/>
              </a:cxn>
              <a:cxn ang="0">
                <a:pos x="6" y="308"/>
              </a:cxn>
              <a:cxn ang="0">
                <a:pos x="8" y="340"/>
              </a:cxn>
              <a:cxn ang="0">
                <a:pos x="14" y="354"/>
              </a:cxn>
              <a:cxn ang="0">
                <a:pos x="2" y="382"/>
              </a:cxn>
              <a:cxn ang="0">
                <a:pos x="10" y="420"/>
              </a:cxn>
              <a:cxn ang="0">
                <a:pos x="8" y="436"/>
              </a:cxn>
              <a:cxn ang="0">
                <a:pos x="26" y="474"/>
              </a:cxn>
              <a:cxn ang="0">
                <a:pos x="20" y="486"/>
              </a:cxn>
              <a:cxn ang="0">
                <a:pos x="26" y="494"/>
              </a:cxn>
              <a:cxn ang="0">
                <a:pos x="32" y="514"/>
              </a:cxn>
              <a:cxn ang="0">
                <a:pos x="32" y="546"/>
              </a:cxn>
              <a:cxn ang="0">
                <a:pos x="34" y="560"/>
              </a:cxn>
              <a:cxn ang="0">
                <a:pos x="26" y="626"/>
              </a:cxn>
              <a:cxn ang="0">
                <a:pos x="38" y="626"/>
              </a:cxn>
              <a:cxn ang="0">
                <a:pos x="76" y="658"/>
              </a:cxn>
              <a:cxn ang="0">
                <a:pos x="112" y="666"/>
              </a:cxn>
              <a:cxn ang="0">
                <a:pos x="142" y="734"/>
              </a:cxn>
              <a:cxn ang="0">
                <a:pos x="166" y="736"/>
              </a:cxn>
              <a:cxn ang="0">
                <a:pos x="180" y="730"/>
              </a:cxn>
              <a:cxn ang="0">
                <a:pos x="170" y="724"/>
              </a:cxn>
              <a:cxn ang="0">
                <a:pos x="138" y="706"/>
              </a:cxn>
              <a:cxn ang="0">
                <a:pos x="124" y="694"/>
              </a:cxn>
              <a:cxn ang="0">
                <a:pos x="118" y="676"/>
              </a:cxn>
              <a:cxn ang="0">
                <a:pos x="110" y="656"/>
              </a:cxn>
              <a:cxn ang="0">
                <a:pos x="96" y="626"/>
              </a:cxn>
              <a:cxn ang="0">
                <a:pos x="114" y="602"/>
              </a:cxn>
              <a:cxn ang="0">
                <a:pos x="120" y="578"/>
              </a:cxn>
              <a:cxn ang="0">
                <a:pos x="136" y="554"/>
              </a:cxn>
              <a:cxn ang="0">
                <a:pos x="120" y="538"/>
              </a:cxn>
              <a:cxn ang="0">
                <a:pos x="98" y="518"/>
              </a:cxn>
              <a:cxn ang="0">
                <a:pos x="104" y="498"/>
              </a:cxn>
              <a:cxn ang="0">
                <a:pos x="128" y="492"/>
              </a:cxn>
              <a:cxn ang="0">
                <a:pos x="132" y="478"/>
              </a:cxn>
              <a:cxn ang="0">
                <a:pos x="130" y="454"/>
              </a:cxn>
              <a:cxn ang="0">
                <a:pos x="128" y="440"/>
              </a:cxn>
              <a:cxn ang="0">
                <a:pos x="140" y="442"/>
              </a:cxn>
              <a:cxn ang="0">
                <a:pos x="132" y="424"/>
              </a:cxn>
              <a:cxn ang="0">
                <a:pos x="120" y="398"/>
              </a:cxn>
              <a:cxn ang="0">
                <a:pos x="146" y="404"/>
              </a:cxn>
              <a:cxn ang="0">
                <a:pos x="168" y="386"/>
              </a:cxn>
              <a:cxn ang="0">
                <a:pos x="168" y="350"/>
              </a:cxn>
              <a:cxn ang="0">
                <a:pos x="220" y="344"/>
              </a:cxn>
              <a:cxn ang="0">
                <a:pos x="244" y="322"/>
              </a:cxn>
              <a:cxn ang="0">
                <a:pos x="244" y="298"/>
              </a:cxn>
              <a:cxn ang="0">
                <a:pos x="238" y="278"/>
              </a:cxn>
              <a:cxn ang="0">
                <a:pos x="212" y="260"/>
              </a:cxn>
              <a:cxn ang="0">
                <a:pos x="184" y="0"/>
              </a:cxn>
            </a:cxnLst>
            <a:rect l="0" t="0" r="r" b="b"/>
            <a:pathLst>
              <a:path w="303" h="737">
                <a:moveTo>
                  <a:pt x="46" y="30"/>
                </a:moveTo>
                <a:lnTo>
                  <a:pt x="44" y="44"/>
                </a:lnTo>
                <a:lnTo>
                  <a:pt x="36" y="56"/>
                </a:lnTo>
                <a:lnTo>
                  <a:pt x="22" y="64"/>
                </a:lnTo>
                <a:lnTo>
                  <a:pt x="16" y="70"/>
                </a:lnTo>
                <a:lnTo>
                  <a:pt x="20" y="78"/>
                </a:lnTo>
                <a:lnTo>
                  <a:pt x="22" y="92"/>
                </a:lnTo>
                <a:lnTo>
                  <a:pt x="22" y="102"/>
                </a:lnTo>
                <a:lnTo>
                  <a:pt x="24" y="112"/>
                </a:lnTo>
                <a:lnTo>
                  <a:pt x="18" y="124"/>
                </a:lnTo>
                <a:lnTo>
                  <a:pt x="14" y="138"/>
                </a:lnTo>
                <a:lnTo>
                  <a:pt x="8" y="138"/>
                </a:lnTo>
                <a:lnTo>
                  <a:pt x="6" y="154"/>
                </a:lnTo>
                <a:lnTo>
                  <a:pt x="0" y="156"/>
                </a:lnTo>
                <a:lnTo>
                  <a:pt x="2" y="166"/>
                </a:lnTo>
                <a:lnTo>
                  <a:pt x="4" y="174"/>
                </a:lnTo>
                <a:lnTo>
                  <a:pt x="2" y="192"/>
                </a:lnTo>
                <a:lnTo>
                  <a:pt x="0" y="196"/>
                </a:lnTo>
                <a:lnTo>
                  <a:pt x="0" y="208"/>
                </a:lnTo>
                <a:lnTo>
                  <a:pt x="10" y="226"/>
                </a:lnTo>
                <a:lnTo>
                  <a:pt x="12" y="236"/>
                </a:lnTo>
                <a:lnTo>
                  <a:pt x="16" y="238"/>
                </a:lnTo>
                <a:lnTo>
                  <a:pt x="18" y="264"/>
                </a:lnTo>
                <a:lnTo>
                  <a:pt x="12" y="264"/>
                </a:lnTo>
                <a:lnTo>
                  <a:pt x="10" y="274"/>
                </a:lnTo>
                <a:lnTo>
                  <a:pt x="8" y="286"/>
                </a:lnTo>
                <a:lnTo>
                  <a:pt x="12" y="286"/>
                </a:lnTo>
                <a:lnTo>
                  <a:pt x="14" y="290"/>
                </a:lnTo>
                <a:lnTo>
                  <a:pt x="14" y="294"/>
                </a:lnTo>
                <a:lnTo>
                  <a:pt x="6" y="308"/>
                </a:lnTo>
                <a:lnTo>
                  <a:pt x="8" y="320"/>
                </a:lnTo>
                <a:lnTo>
                  <a:pt x="6" y="326"/>
                </a:lnTo>
                <a:lnTo>
                  <a:pt x="8" y="340"/>
                </a:lnTo>
                <a:lnTo>
                  <a:pt x="14" y="346"/>
                </a:lnTo>
                <a:lnTo>
                  <a:pt x="16" y="350"/>
                </a:lnTo>
                <a:lnTo>
                  <a:pt x="14" y="354"/>
                </a:lnTo>
                <a:lnTo>
                  <a:pt x="10" y="356"/>
                </a:lnTo>
                <a:lnTo>
                  <a:pt x="8" y="370"/>
                </a:lnTo>
                <a:lnTo>
                  <a:pt x="2" y="382"/>
                </a:lnTo>
                <a:lnTo>
                  <a:pt x="8" y="390"/>
                </a:lnTo>
                <a:lnTo>
                  <a:pt x="8" y="420"/>
                </a:lnTo>
                <a:lnTo>
                  <a:pt x="10" y="420"/>
                </a:lnTo>
                <a:lnTo>
                  <a:pt x="14" y="426"/>
                </a:lnTo>
                <a:lnTo>
                  <a:pt x="10" y="432"/>
                </a:lnTo>
                <a:lnTo>
                  <a:pt x="8" y="436"/>
                </a:lnTo>
                <a:lnTo>
                  <a:pt x="14" y="454"/>
                </a:lnTo>
                <a:lnTo>
                  <a:pt x="20" y="472"/>
                </a:lnTo>
                <a:lnTo>
                  <a:pt x="26" y="474"/>
                </a:lnTo>
                <a:lnTo>
                  <a:pt x="32" y="482"/>
                </a:lnTo>
                <a:lnTo>
                  <a:pt x="26" y="484"/>
                </a:lnTo>
                <a:lnTo>
                  <a:pt x="20" y="486"/>
                </a:lnTo>
                <a:lnTo>
                  <a:pt x="20" y="490"/>
                </a:lnTo>
                <a:lnTo>
                  <a:pt x="22" y="494"/>
                </a:lnTo>
                <a:lnTo>
                  <a:pt x="26" y="494"/>
                </a:lnTo>
                <a:lnTo>
                  <a:pt x="30" y="494"/>
                </a:lnTo>
                <a:lnTo>
                  <a:pt x="30" y="498"/>
                </a:lnTo>
                <a:lnTo>
                  <a:pt x="32" y="514"/>
                </a:lnTo>
                <a:lnTo>
                  <a:pt x="36" y="522"/>
                </a:lnTo>
                <a:lnTo>
                  <a:pt x="32" y="528"/>
                </a:lnTo>
                <a:lnTo>
                  <a:pt x="32" y="546"/>
                </a:lnTo>
                <a:lnTo>
                  <a:pt x="36" y="548"/>
                </a:lnTo>
                <a:lnTo>
                  <a:pt x="30" y="552"/>
                </a:lnTo>
                <a:lnTo>
                  <a:pt x="34" y="560"/>
                </a:lnTo>
                <a:lnTo>
                  <a:pt x="34" y="574"/>
                </a:lnTo>
                <a:lnTo>
                  <a:pt x="22" y="614"/>
                </a:lnTo>
                <a:lnTo>
                  <a:pt x="26" y="626"/>
                </a:lnTo>
                <a:lnTo>
                  <a:pt x="32" y="634"/>
                </a:lnTo>
                <a:lnTo>
                  <a:pt x="36" y="628"/>
                </a:lnTo>
                <a:lnTo>
                  <a:pt x="38" y="626"/>
                </a:lnTo>
                <a:lnTo>
                  <a:pt x="42" y="628"/>
                </a:lnTo>
                <a:lnTo>
                  <a:pt x="50" y="654"/>
                </a:lnTo>
                <a:lnTo>
                  <a:pt x="76" y="658"/>
                </a:lnTo>
                <a:lnTo>
                  <a:pt x="96" y="658"/>
                </a:lnTo>
                <a:lnTo>
                  <a:pt x="104" y="660"/>
                </a:lnTo>
                <a:lnTo>
                  <a:pt x="112" y="666"/>
                </a:lnTo>
                <a:lnTo>
                  <a:pt x="118" y="684"/>
                </a:lnTo>
                <a:lnTo>
                  <a:pt x="132" y="734"/>
                </a:lnTo>
                <a:lnTo>
                  <a:pt x="142" y="734"/>
                </a:lnTo>
                <a:lnTo>
                  <a:pt x="158" y="732"/>
                </a:lnTo>
                <a:lnTo>
                  <a:pt x="162" y="732"/>
                </a:lnTo>
                <a:lnTo>
                  <a:pt x="166" y="736"/>
                </a:lnTo>
                <a:lnTo>
                  <a:pt x="174" y="734"/>
                </a:lnTo>
                <a:lnTo>
                  <a:pt x="174" y="730"/>
                </a:lnTo>
                <a:lnTo>
                  <a:pt x="180" y="730"/>
                </a:lnTo>
                <a:lnTo>
                  <a:pt x="184" y="726"/>
                </a:lnTo>
                <a:lnTo>
                  <a:pt x="176" y="722"/>
                </a:lnTo>
                <a:lnTo>
                  <a:pt x="170" y="724"/>
                </a:lnTo>
                <a:lnTo>
                  <a:pt x="156" y="716"/>
                </a:lnTo>
                <a:lnTo>
                  <a:pt x="144" y="712"/>
                </a:lnTo>
                <a:lnTo>
                  <a:pt x="138" y="706"/>
                </a:lnTo>
                <a:lnTo>
                  <a:pt x="130" y="704"/>
                </a:lnTo>
                <a:lnTo>
                  <a:pt x="128" y="694"/>
                </a:lnTo>
                <a:lnTo>
                  <a:pt x="124" y="694"/>
                </a:lnTo>
                <a:lnTo>
                  <a:pt x="122" y="688"/>
                </a:lnTo>
                <a:lnTo>
                  <a:pt x="128" y="688"/>
                </a:lnTo>
                <a:lnTo>
                  <a:pt x="118" y="676"/>
                </a:lnTo>
                <a:lnTo>
                  <a:pt x="118" y="668"/>
                </a:lnTo>
                <a:lnTo>
                  <a:pt x="120" y="666"/>
                </a:lnTo>
                <a:lnTo>
                  <a:pt x="110" y="656"/>
                </a:lnTo>
                <a:lnTo>
                  <a:pt x="104" y="634"/>
                </a:lnTo>
                <a:lnTo>
                  <a:pt x="98" y="630"/>
                </a:lnTo>
                <a:lnTo>
                  <a:pt x="96" y="626"/>
                </a:lnTo>
                <a:lnTo>
                  <a:pt x="98" y="622"/>
                </a:lnTo>
                <a:lnTo>
                  <a:pt x="110" y="608"/>
                </a:lnTo>
                <a:lnTo>
                  <a:pt x="114" y="602"/>
                </a:lnTo>
                <a:lnTo>
                  <a:pt x="116" y="594"/>
                </a:lnTo>
                <a:lnTo>
                  <a:pt x="112" y="590"/>
                </a:lnTo>
                <a:lnTo>
                  <a:pt x="120" y="578"/>
                </a:lnTo>
                <a:lnTo>
                  <a:pt x="124" y="578"/>
                </a:lnTo>
                <a:lnTo>
                  <a:pt x="136" y="564"/>
                </a:lnTo>
                <a:lnTo>
                  <a:pt x="136" y="554"/>
                </a:lnTo>
                <a:lnTo>
                  <a:pt x="134" y="552"/>
                </a:lnTo>
                <a:lnTo>
                  <a:pt x="132" y="538"/>
                </a:lnTo>
                <a:lnTo>
                  <a:pt x="120" y="538"/>
                </a:lnTo>
                <a:lnTo>
                  <a:pt x="112" y="530"/>
                </a:lnTo>
                <a:lnTo>
                  <a:pt x="104" y="526"/>
                </a:lnTo>
                <a:lnTo>
                  <a:pt x="98" y="518"/>
                </a:lnTo>
                <a:lnTo>
                  <a:pt x="100" y="510"/>
                </a:lnTo>
                <a:lnTo>
                  <a:pt x="102" y="506"/>
                </a:lnTo>
                <a:lnTo>
                  <a:pt x="104" y="498"/>
                </a:lnTo>
                <a:lnTo>
                  <a:pt x="112" y="496"/>
                </a:lnTo>
                <a:lnTo>
                  <a:pt x="116" y="492"/>
                </a:lnTo>
                <a:lnTo>
                  <a:pt x="128" y="492"/>
                </a:lnTo>
                <a:lnTo>
                  <a:pt x="126" y="482"/>
                </a:lnTo>
                <a:lnTo>
                  <a:pt x="130" y="484"/>
                </a:lnTo>
                <a:lnTo>
                  <a:pt x="132" y="478"/>
                </a:lnTo>
                <a:lnTo>
                  <a:pt x="130" y="476"/>
                </a:lnTo>
                <a:lnTo>
                  <a:pt x="128" y="466"/>
                </a:lnTo>
                <a:lnTo>
                  <a:pt x="130" y="454"/>
                </a:lnTo>
                <a:lnTo>
                  <a:pt x="132" y="450"/>
                </a:lnTo>
                <a:lnTo>
                  <a:pt x="138" y="446"/>
                </a:lnTo>
                <a:lnTo>
                  <a:pt x="128" y="440"/>
                </a:lnTo>
                <a:lnTo>
                  <a:pt x="134" y="434"/>
                </a:lnTo>
                <a:lnTo>
                  <a:pt x="140" y="434"/>
                </a:lnTo>
                <a:lnTo>
                  <a:pt x="140" y="442"/>
                </a:lnTo>
                <a:lnTo>
                  <a:pt x="152" y="438"/>
                </a:lnTo>
                <a:lnTo>
                  <a:pt x="150" y="420"/>
                </a:lnTo>
                <a:lnTo>
                  <a:pt x="132" y="424"/>
                </a:lnTo>
                <a:lnTo>
                  <a:pt x="126" y="424"/>
                </a:lnTo>
                <a:lnTo>
                  <a:pt x="124" y="414"/>
                </a:lnTo>
                <a:lnTo>
                  <a:pt x="120" y="398"/>
                </a:lnTo>
                <a:lnTo>
                  <a:pt x="120" y="390"/>
                </a:lnTo>
                <a:lnTo>
                  <a:pt x="132" y="396"/>
                </a:lnTo>
                <a:lnTo>
                  <a:pt x="146" y="404"/>
                </a:lnTo>
                <a:lnTo>
                  <a:pt x="160" y="404"/>
                </a:lnTo>
                <a:lnTo>
                  <a:pt x="164" y="398"/>
                </a:lnTo>
                <a:lnTo>
                  <a:pt x="168" y="386"/>
                </a:lnTo>
                <a:lnTo>
                  <a:pt x="164" y="368"/>
                </a:lnTo>
                <a:lnTo>
                  <a:pt x="168" y="354"/>
                </a:lnTo>
                <a:lnTo>
                  <a:pt x="168" y="350"/>
                </a:lnTo>
                <a:lnTo>
                  <a:pt x="174" y="350"/>
                </a:lnTo>
                <a:lnTo>
                  <a:pt x="186" y="352"/>
                </a:lnTo>
                <a:lnTo>
                  <a:pt x="220" y="344"/>
                </a:lnTo>
                <a:lnTo>
                  <a:pt x="238" y="336"/>
                </a:lnTo>
                <a:lnTo>
                  <a:pt x="240" y="326"/>
                </a:lnTo>
                <a:lnTo>
                  <a:pt x="244" y="322"/>
                </a:lnTo>
                <a:lnTo>
                  <a:pt x="250" y="310"/>
                </a:lnTo>
                <a:lnTo>
                  <a:pt x="248" y="294"/>
                </a:lnTo>
                <a:lnTo>
                  <a:pt x="244" y="298"/>
                </a:lnTo>
                <a:lnTo>
                  <a:pt x="240" y="298"/>
                </a:lnTo>
                <a:lnTo>
                  <a:pt x="236" y="296"/>
                </a:lnTo>
                <a:lnTo>
                  <a:pt x="238" y="278"/>
                </a:lnTo>
                <a:lnTo>
                  <a:pt x="236" y="274"/>
                </a:lnTo>
                <a:lnTo>
                  <a:pt x="228" y="268"/>
                </a:lnTo>
                <a:lnTo>
                  <a:pt x="212" y="260"/>
                </a:lnTo>
                <a:lnTo>
                  <a:pt x="222" y="246"/>
                </a:lnTo>
                <a:lnTo>
                  <a:pt x="302" y="90"/>
                </a:lnTo>
                <a:lnTo>
                  <a:pt x="184" y="0"/>
                </a:lnTo>
                <a:lnTo>
                  <a:pt x="50" y="10"/>
                </a:lnTo>
                <a:lnTo>
                  <a:pt x="46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9" name="Freeform 398"/>
          <p:cNvSpPr>
            <a:spLocks/>
          </p:cNvSpPr>
          <p:nvPr/>
        </p:nvSpPr>
        <p:spPr bwMode="ltGray">
          <a:xfrm>
            <a:off x="2636545" y="5773742"/>
            <a:ext cx="139445" cy="201612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0" y="18"/>
              </a:cxn>
              <a:cxn ang="0">
                <a:pos x="4" y="26"/>
              </a:cxn>
              <a:cxn ang="0">
                <a:pos x="0" y="46"/>
              </a:cxn>
              <a:cxn ang="0">
                <a:pos x="4" y="52"/>
              </a:cxn>
              <a:cxn ang="0">
                <a:pos x="0" y="60"/>
              </a:cxn>
              <a:cxn ang="0">
                <a:pos x="0" y="70"/>
              </a:cxn>
              <a:cxn ang="0">
                <a:pos x="0" y="74"/>
              </a:cxn>
              <a:cxn ang="0">
                <a:pos x="0" y="86"/>
              </a:cxn>
              <a:cxn ang="0">
                <a:pos x="2" y="94"/>
              </a:cxn>
              <a:cxn ang="0">
                <a:pos x="6" y="98"/>
              </a:cxn>
              <a:cxn ang="0">
                <a:pos x="24" y="100"/>
              </a:cxn>
              <a:cxn ang="0">
                <a:pos x="32" y="106"/>
              </a:cxn>
              <a:cxn ang="0">
                <a:pos x="44" y="106"/>
              </a:cxn>
              <a:cxn ang="0">
                <a:pos x="52" y="106"/>
              </a:cxn>
              <a:cxn ang="0">
                <a:pos x="62" y="110"/>
              </a:cxn>
              <a:cxn ang="0">
                <a:pos x="76" y="102"/>
              </a:cxn>
              <a:cxn ang="0">
                <a:pos x="82" y="92"/>
              </a:cxn>
              <a:cxn ang="0">
                <a:pos x="82" y="84"/>
              </a:cxn>
              <a:cxn ang="0">
                <a:pos x="84" y="78"/>
              </a:cxn>
              <a:cxn ang="0">
                <a:pos x="86" y="70"/>
              </a:cxn>
              <a:cxn ang="0">
                <a:pos x="90" y="58"/>
              </a:cxn>
              <a:cxn ang="0">
                <a:pos x="60" y="18"/>
              </a:cxn>
              <a:cxn ang="0">
                <a:pos x="22" y="0"/>
              </a:cxn>
              <a:cxn ang="0">
                <a:pos x="8" y="4"/>
              </a:cxn>
            </a:cxnLst>
            <a:rect l="0" t="0" r="r" b="b"/>
            <a:pathLst>
              <a:path w="91" h="111">
                <a:moveTo>
                  <a:pt x="8" y="4"/>
                </a:moveTo>
                <a:lnTo>
                  <a:pt x="0" y="18"/>
                </a:lnTo>
                <a:lnTo>
                  <a:pt x="4" y="26"/>
                </a:lnTo>
                <a:lnTo>
                  <a:pt x="0" y="46"/>
                </a:lnTo>
                <a:lnTo>
                  <a:pt x="4" y="52"/>
                </a:lnTo>
                <a:lnTo>
                  <a:pt x="0" y="60"/>
                </a:lnTo>
                <a:lnTo>
                  <a:pt x="0" y="70"/>
                </a:lnTo>
                <a:lnTo>
                  <a:pt x="0" y="74"/>
                </a:lnTo>
                <a:lnTo>
                  <a:pt x="0" y="86"/>
                </a:lnTo>
                <a:lnTo>
                  <a:pt x="2" y="94"/>
                </a:lnTo>
                <a:lnTo>
                  <a:pt x="6" y="98"/>
                </a:lnTo>
                <a:lnTo>
                  <a:pt x="24" y="100"/>
                </a:lnTo>
                <a:lnTo>
                  <a:pt x="32" y="106"/>
                </a:lnTo>
                <a:lnTo>
                  <a:pt x="44" y="106"/>
                </a:lnTo>
                <a:lnTo>
                  <a:pt x="52" y="106"/>
                </a:lnTo>
                <a:lnTo>
                  <a:pt x="62" y="110"/>
                </a:lnTo>
                <a:lnTo>
                  <a:pt x="76" y="102"/>
                </a:lnTo>
                <a:lnTo>
                  <a:pt x="82" y="92"/>
                </a:lnTo>
                <a:lnTo>
                  <a:pt x="82" y="84"/>
                </a:lnTo>
                <a:lnTo>
                  <a:pt x="84" y="78"/>
                </a:lnTo>
                <a:lnTo>
                  <a:pt x="86" y="70"/>
                </a:lnTo>
                <a:lnTo>
                  <a:pt x="90" y="58"/>
                </a:lnTo>
                <a:lnTo>
                  <a:pt x="60" y="18"/>
                </a:lnTo>
                <a:lnTo>
                  <a:pt x="22" y="0"/>
                </a:lnTo>
                <a:lnTo>
                  <a:pt x="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0" name="Freeform 399"/>
          <p:cNvSpPr>
            <a:spLocks/>
          </p:cNvSpPr>
          <p:nvPr/>
        </p:nvSpPr>
        <p:spPr bwMode="ltGray">
          <a:xfrm>
            <a:off x="1933120" y="4511685"/>
            <a:ext cx="151841" cy="82550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22" y="30"/>
              </a:cxn>
              <a:cxn ang="0">
                <a:pos x="38" y="32"/>
              </a:cxn>
              <a:cxn ang="0">
                <a:pos x="56" y="34"/>
              </a:cxn>
              <a:cxn ang="0">
                <a:pos x="60" y="16"/>
              </a:cxn>
              <a:cxn ang="0">
                <a:pos x="66" y="12"/>
              </a:cxn>
              <a:cxn ang="0">
                <a:pos x="78" y="18"/>
              </a:cxn>
              <a:cxn ang="0">
                <a:pos x="82" y="36"/>
              </a:cxn>
              <a:cxn ang="0">
                <a:pos x="86" y="44"/>
              </a:cxn>
              <a:cxn ang="0">
                <a:pos x="92" y="36"/>
              </a:cxn>
              <a:cxn ang="0">
                <a:pos x="98" y="30"/>
              </a:cxn>
              <a:cxn ang="0">
                <a:pos x="96" y="20"/>
              </a:cxn>
              <a:cxn ang="0">
                <a:pos x="86" y="8"/>
              </a:cxn>
              <a:cxn ang="0">
                <a:pos x="64" y="0"/>
              </a:cxn>
              <a:cxn ang="0">
                <a:pos x="44" y="18"/>
              </a:cxn>
              <a:cxn ang="0">
                <a:pos x="28" y="14"/>
              </a:cxn>
              <a:cxn ang="0">
                <a:pos x="8" y="0"/>
              </a:cxn>
              <a:cxn ang="0">
                <a:pos x="0" y="16"/>
              </a:cxn>
              <a:cxn ang="0">
                <a:pos x="8" y="36"/>
              </a:cxn>
            </a:cxnLst>
            <a:rect l="0" t="0" r="r" b="b"/>
            <a:pathLst>
              <a:path w="99" h="45">
                <a:moveTo>
                  <a:pt x="8" y="36"/>
                </a:moveTo>
                <a:lnTo>
                  <a:pt x="22" y="30"/>
                </a:lnTo>
                <a:lnTo>
                  <a:pt x="38" y="32"/>
                </a:lnTo>
                <a:lnTo>
                  <a:pt x="56" y="34"/>
                </a:lnTo>
                <a:lnTo>
                  <a:pt x="60" y="16"/>
                </a:lnTo>
                <a:lnTo>
                  <a:pt x="66" y="12"/>
                </a:lnTo>
                <a:lnTo>
                  <a:pt x="78" y="18"/>
                </a:lnTo>
                <a:lnTo>
                  <a:pt x="82" y="36"/>
                </a:lnTo>
                <a:lnTo>
                  <a:pt x="86" y="44"/>
                </a:lnTo>
                <a:lnTo>
                  <a:pt x="92" y="36"/>
                </a:lnTo>
                <a:lnTo>
                  <a:pt x="98" y="30"/>
                </a:lnTo>
                <a:lnTo>
                  <a:pt x="96" y="20"/>
                </a:lnTo>
                <a:lnTo>
                  <a:pt x="86" y="8"/>
                </a:lnTo>
                <a:lnTo>
                  <a:pt x="64" y="0"/>
                </a:lnTo>
                <a:lnTo>
                  <a:pt x="44" y="18"/>
                </a:lnTo>
                <a:lnTo>
                  <a:pt x="28" y="14"/>
                </a:lnTo>
                <a:lnTo>
                  <a:pt x="8" y="0"/>
                </a:lnTo>
                <a:lnTo>
                  <a:pt x="0" y="16"/>
                </a:lnTo>
                <a:lnTo>
                  <a:pt x="8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1" name="Freeform 400"/>
          <p:cNvSpPr>
            <a:spLocks/>
          </p:cNvSpPr>
          <p:nvPr/>
        </p:nvSpPr>
        <p:spPr bwMode="ltGray">
          <a:xfrm>
            <a:off x="1767335" y="4368811"/>
            <a:ext cx="80568" cy="666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26"/>
              </a:cxn>
              <a:cxn ang="0">
                <a:pos x="12" y="24"/>
              </a:cxn>
              <a:cxn ang="0">
                <a:pos x="28" y="28"/>
              </a:cxn>
              <a:cxn ang="0">
                <a:pos x="44" y="36"/>
              </a:cxn>
              <a:cxn ang="0">
                <a:pos x="52" y="10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53" h="37">
                <a:moveTo>
                  <a:pt x="0" y="14"/>
                </a:moveTo>
                <a:lnTo>
                  <a:pt x="0" y="26"/>
                </a:lnTo>
                <a:lnTo>
                  <a:pt x="12" y="24"/>
                </a:lnTo>
                <a:lnTo>
                  <a:pt x="28" y="28"/>
                </a:lnTo>
                <a:lnTo>
                  <a:pt x="44" y="36"/>
                </a:lnTo>
                <a:lnTo>
                  <a:pt x="52" y="10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2" name="Freeform 401"/>
          <p:cNvSpPr>
            <a:spLocks/>
          </p:cNvSpPr>
          <p:nvPr/>
        </p:nvSpPr>
        <p:spPr bwMode="ltGray">
          <a:xfrm>
            <a:off x="1874243" y="4471997"/>
            <a:ext cx="80568" cy="10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0"/>
              </a:cxn>
              <a:cxn ang="0">
                <a:pos x="4" y="24"/>
              </a:cxn>
              <a:cxn ang="0">
                <a:pos x="16" y="30"/>
              </a:cxn>
              <a:cxn ang="0">
                <a:pos x="30" y="36"/>
              </a:cxn>
              <a:cxn ang="0">
                <a:pos x="36" y="42"/>
              </a:cxn>
              <a:cxn ang="0">
                <a:pos x="38" y="48"/>
              </a:cxn>
              <a:cxn ang="0">
                <a:pos x="48" y="58"/>
              </a:cxn>
              <a:cxn ang="0">
                <a:pos x="50" y="48"/>
              </a:cxn>
              <a:cxn ang="0">
                <a:pos x="46" y="38"/>
              </a:cxn>
              <a:cxn ang="0">
                <a:pos x="52" y="26"/>
              </a:cxn>
              <a:cxn ang="0">
                <a:pos x="44" y="20"/>
              </a:cxn>
              <a:cxn ang="0">
                <a:pos x="38" y="8"/>
              </a:cxn>
              <a:cxn ang="0">
                <a:pos x="0" y="0"/>
              </a:cxn>
            </a:cxnLst>
            <a:rect l="0" t="0" r="r" b="b"/>
            <a:pathLst>
              <a:path w="53" h="59">
                <a:moveTo>
                  <a:pt x="0" y="0"/>
                </a:moveTo>
                <a:lnTo>
                  <a:pt x="4" y="10"/>
                </a:lnTo>
                <a:lnTo>
                  <a:pt x="4" y="24"/>
                </a:lnTo>
                <a:lnTo>
                  <a:pt x="16" y="30"/>
                </a:lnTo>
                <a:lnTo>
                  <a:pt x="30" y="36"/>
                </a:lnTo>
                <a:lnTo>
                  <a:pt x="36" y="42"/>
                </a:lnTo>
                <a:lnTo>
                  <a:pt x="38" y="48"/>
                </a:lnTo>
                <a:lnTo>
                  <a:pt x="48" y="58"/>
                </a:lnTo>
                <a:lnTo>
                  <a:pt x="50" y="48"/>
                </a:lnTo>
                <a:lnTo>
                  <a:pt x="46" y="38"/>
                </a:lnTo>
                <a:lnTo>
                  <a:pt x="52" y="26"/>
                </a:lnTo>
                <a:lnTo>
                  <a:pt x="44" y="20"/>
                </a:lnTo>
                <a:lnTo>
                  <a:pt x="38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3" name="Freeform 402"/>
          <p:cNvSpPr>
            <a:spLocks/>
          </p:cNvSpPr>
          <p:nvPr/>
        </p:nvSpPr>
        <p:spPr bwMode="ltGray">
          <a:xfrm>
            <a:off x="1840156" y="4367223"/>
            <a:ext cx="106909" cy="12541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0" y="52"/>
              </a:cxn>
              <a:cxn ang="0">
                <a:pos x="18" y="64"/>
              </a:cxn>
              <a:cxn ang="0">
                <a:pos x="32" y="60"/>
              </a:cxn>
              <a:cxn ang="0">
                <a:pos x="40" y="64"/>
              </a:cxn>
              <a:cxn ang="0">
                <a:pos x="50" y="64"/>
              </a:cxn>
              <a:cxn ang="0">
                <a:pos x="60" y="68"/>
              </a:cxn>
              <a:cxn ang="0">
                <a:pos x="62" y="64"/>
              </a:cxn>
              <a:cxn ang="0">
                <a:pos x="58" y="56"/>
              </a:cxn>
              <a:cxn ang="0">
                <a:pos x="62" y="44"/>
              </a:cxn>
              <a:cxn ang="0">
                <a:pos x="60" y="26"/>
              </a:cxn>
              <a:cxn ang="0">
                <a:pos x="68" y="16"/>
              </a:cxn>
              <a:cxn ang="0">
                <a:pos x="66" y="0"/>
              </a:cxn>
              <a:cxn ang="0">
                <a:pos x="20" y="0"/>
              </a:cxn>
              <a:cxn ang="0">
                <a:pos x="0" y="40"/>
              </a:cxn>
            </a:cxnLst>
            <a:rect l="0" t="0" r="r" b="b"/>
            <a:pathLst>
              <a:path w="69" h="69">
                <a:moveTo>
                  <a:pt x="0" y="40"/>
                </a:moveTo>
                <a:lnTo>
                  <a:pt x="10" y="52"/>
                </a:lnTo>
                <a:lnTo>
                  <a:pt x="18" y="64"/>
                </a:lnTo>
                <a:lnTo>
                  <a:pt x="32" y="60"/>
                </a:lnTo>
                <a:lnTo>
                  <a:pt x="40" y="64"/>
                </a:lnTo>
                <a:lnTo>
                  <a:pt x="50" y="64"/>
                </a:lnTo>
                <a:lnTo>
                  <a:pt x="60" y="68"/>
                </a:lnTo>
                <a:lnTo>
                  <a:pt x="62" y="64"/>
                </a:lnTo>
                <a:lnTo>
                  <a:pt x="58" y="56"/>
                </a:lnTo>
                <a:lnTo>
                  <a:pt x="62" y="44"/>
                </a:lnTo>
                <a:lnTo>
                  <a:pt x="60" y="26"/>
                </a:lnTo>
                <a:lnTo>
                  <a:pt x="68" y="16"/>
                </a:lnTo>
                <a:lnTo>
                  <a:pt x="66" y="0"/>
                </a:lnTo>
                <a:lnTo>
                  <a:pt x="20" y="0"/>
                </a:lnTo>
                <a:lnTo>
                  <a:pt x="0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4" name="Freeform 403"/>
          <p:cNvSpPr>
            <a:spLocks/>
          </p:cNvSpPr>
          <p:nvPr/>
        </p:nvSpPr>
        <p:spPr bwMode="ltGray">
          <a:xfrm>
            <a:off x="1798323" y="4351348"/>
            <a:ext cx="148742" cy="1079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0" y="32"/>
              </a:cxn>
              <a:cxn ang="0">
                <a:pos x="14" y="34"/>
              </a:cxn>
              <a:cxn ang="0">
                <a:pos x="18" y="32"/>
              </a:cxn>
              <a:cxn ang="0">
                <a:pos x="20" y="44"/>
              </a:cxn>
              <a:cxn ang="0">
                <a:pos x="22" y="54"/>
              </a:cxn>
              <a:cxn ang="0">
                <a:pos x="26" y="58"/>
              </a:cxn>
              <a:cxn ang="0">
                <a:pos x="32" y="54"/>
              </a:cxn>
              <a:cxn ang="0">
                <a:pos x="34" y="46"/>
              </a:cxn>
              <a:cxn ang="0">
                <a:pos x="36" y="36"/>
              </a:cxn>
              <a:cxn ang="0">
                <a:pos x="42" y="32"/>
              </a:cxn>
              <a:cxn ang="0">
                <a:pos x="54" y="38"/>
              </a:cxn>
              <a:cxn ang="0">
                <a:pos x="62" y="32"/>
              </a:cxn>
              <a:cxn ang="0">
                <a:pos x="64" y="26"/>
              </a:cxn>
              <a:cxn ang="0">
                <a:pos x="70" y="22"/>
              </a:cxn>
              <a:cxn ang="0">
                <a:pos x="72" y="24"/>
              </a:cxn>
              <a:cxn ang="0">
                <a:pos x="86" y="18"/>
              </a:cxn>
              <a:cxn ang="0">
                <a:pos x="94" y="16"/>
              </a:cxn>
              <a:cxn ang="0">
                <a:pos x="90" y="10"/>
              </a:cxn>
              <a:cxn ang="0">
                <a:pos x="78" y="4"/>
              </a:cxn>
              <a:cxn ang="0">
                <a:pos x="60" y="2"/>
              </a:cxn>
              <a:cxn ang="0">
                <a:pos x="40" y="0"/>
              </a:cxn>
              <a:cxn ang="0">
                <a:pos x="26" y="2"/>
              </a:cxn>
              <a:cxn ang="0">
                <a:pos x="16" y="6"/>
              </a:cxn>
              <a:cxn ang="0">
                <a:pos x="2" y="12"/>
              </a:cxn>
              <a:cxn ang="0">
                <a:pos x="0" y="28"/>
              </a:cxn>
            </a:cxnLst>
            <a:rect l="0" t="0" r="r" b="b"/>
            <a:pathLst>
              <a:path w="95" h="59">
                <a:moveTo>
                  <a:pt x="0" y="28"/>
                </a:moveTo>
                <a:lnTo>
                  <a:pt x="10" y="32"/>
                </a:lnTo>
                <a:lnTo>
                  <a:pt x="14" y="34"/>
                </a:lnTo>
                <a:lnTo>
                  <a:pt x="18" y="32"/>
                </a:lnTo>
                <a:lnTo>
                  <a:pt x="20" y="44"/>
                </a:lnTo>
                <a:lnTo>
                  <a:pt x="22" y="54"/>
                </a:lnTo>
                <a:lnTo>
                  <a:pt x="26" y="58"/>
                </a:lnTo>
                <a:lnTo>
                  <a:pt x="32" y="54"/>
                </a:lnTo>
                <a:lnTo>
                  <a:pt x="34" y="46"/>
                </a:lnTo>
                <a:lnTo>
                  <a:pt x="36" y="36"/>
                </a:lnTo>
                <a:lnTo>
                  <a:pt x="42" y="32"/>
                </a:lnTo>
                <a:lnTo>
                  <a:pt x="54" y="38"/>
                </a:lnTo>
                <a:lnTo>
                  <a:pt x="62" y="32"/>
                </a:lnTo>
                <a:lnTo>
                  <a:pt x="64" y="26"/>
                </a:lnTo>
                <a:lnTo>
                  <a:pt x="70" y="22"/>
                </a:lnTo>
                <a:lnTo>
                  <a:pt x="72" y="24"/>
                </a:lnTo>
                <a:lnTo>
                  <a:pt x="86" y="18"/>
                </a:lnTo>
                <a:lnTo>
                  <a:pt x="94" y="16"/>
                </a:lnTo>
                <a:lnTo>
                  <a:pt x="90" y="10"/>
                </a:lnTo>
                <a:lnTo>
                  <a:pt x="78" y="4"/>
                </a:lnTo>
                <a:lnTo>
                  <a:pt x="60" y="2"/>
                </a:lnTo>
                <a:lnTo>
                  <a:pt x="40" y="0"/>
                </a:lnTo>
                <a:lnTo>
                  <a:pt x="26" y="2"/>
                </a:lnTo>
                <a:lnTo>
                  <a:pt x="16" y="6"/>
                </a:lnTo>
                <a:lnTo>
                  <a:pt x="2" y="12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5" name="Freeform 404"/>
          <p:cNvSpPr>
            <a:spLocks/>
          </p:cNvSpPr>
          <p:nvPr/>
        </p:nvSpPr>
        <p:spPr bwMode="ltGray">
          <a:xfrm>
            <a:off x="1719304" y="4271973"/>
            <a:ext cx="108458" cy="142874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10" y="68"/>
              </a:cxn>
              <a:cxn ang="0">
                <a:pos x="26" y="78"/>
              </a:cxn>
              <a:cxn ang="0">
                <a:pos x="34" y="78"/>
              </a:cxn>
              <a:cxn ang="0">
                <a:pos x="42" y="66"/>
              </a:cxn>
              <a:cxn ang="0">
                <a:pos x="56" y="64"/>
              </a:cxn>
              <a:cxn ang="0">
                <a:pos x="56" y="54"/>
              </a:cxn>
              <a:cxn ang="0">
                <a:pos x="68" y="46"/>
              </a:cxn>
              <a:cxn ang="0">
                <a:pos x="56" y="36"/>
              </a:cxn>
              <a:cxn ang="0">
                <a:pos x="58" y="2"/>
              </a:cxn>
              <a:cxn ang="0">
                <a:pos x="16" y="0"/>
              </a:cxn>
              <a:cxn ang="0">
                <a:pos x="0" y="52"/>
              </a:cxn>
            </a:cxnLst>
            <a:rect l="0" t="0" r="r" b="b"/>
            <a:pathLst>
              <a:path w="69" h="79">
                <a:moveTo>
                  <a:pt x="0" y="52"/>
                </a:moveTo>
                <a:lnTo>
                  <a:pt x="10" y="68"/>
                </a:lnTo>
                <a:lnTo>
                  <a:pt x="26" y="78"/>
                </a:lnTo>
                <a:lnTo>
                  <a:pt x="34" y="78"/>
                </a:lnTo>
                <a:lnTo>
                  <a:pt x="42" y="66"/>
                </a:lnTo>
                <a:lnTo>
                  <a:pt x="56" y="64"/>
                </a:lnTo>
                <a:lnTo>
                  <a:pt x="56" y="54"/>
                </a:lnTo>
                <a:lnTo>
                  <a:pt x="68" y="46"/>
                </a:lnTo>
                <a:lnTo>
                  <a:pt x="56" y="36"/>
                </a:lnTo>
                <a:lnTo>
                  <a:pt x="58" y="2"/>
                </a:lnTo>
                <a:lnTo>
                  <a:pt x="16" y="0"/>
                </a:lnTo>
                <a:lnTo>
                  <a:pt x="0" y="5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6" name="Freeform 405"/>
          <p:cNvSpPr>
            <a:spLocks/>
          </p:cNvSpPr>
          <p:nvPr/>
        </p:nvSpPr>
        <p:spPr bwMode="ltGray">
          <a:xfrm>
            <a:off x="1170818" y="3729050"/>
            <a:ext cx="698777" cy="665160"/>
          </a:xfrm>
          <a:custGeom>
            <a:avLst/>
            <a:gdLst/>
            <a:ahLst/>
            <a:cxnLst>
              <a:cxn ang="0">
                <a:pos x="10" y="54"/>
              </a:cxn>
              <a:cxn ang="0">
                <a:pos x="26" y="84"/>
              </a:cxn>
              <a:cxn ang="0">
                <a:pos x="42" y="116"/>
              </a:cxn>
              <a:cxn ang="0">
                <a:pos x="32" y="138"/>
              </a:cxn>
              <a:cxn ang="0">
                <a:pos x="54" y="154"/>
              </a:cxn>
              <a:cxn ang="0">
                <a:pos x="62" y="190"/>
              </a:cxn>
              <a:cxn ang="0">
                <a:pos x="100" y="226"/>
              </a:cxn>
              <a:cxn ang="0">
                <a:pos x="98" y="206"/>
              </a:cxn>
              <a:cxn ang="0">
                <a:pos x="88" y="192"/>
              </a:cxn>
              <a:cxn ang="0">
                <a:pos x="74" y="146"/>
              </a:cxn>
              <a:cxn ang="0">
                <a:pos x="42" y="98"/>
              </a:cxn>
              <a:cxn ang="0">
                <a:pos x="48" y="52"/>
              </a:cxn>
              <a:cxn ang="0">
                <a:pos x="66" y="84"/>
              </a:cxn>
              <a:cxn ang="0">
                <a:pos x="92" y="138"/>
              </a:cxn>
              <a:cxn ang="0">
                <a:pos x="116" y="164"/>
              </a:cxn>
              <a:cxn ang="0">
                <a:pos x="126" y="188"/>
              </a:cxn>
              <a:cxn ang="0">
                <a:pos x="146" y="212"/>
              </a:cxn>
              <a:cxn ang="0">
                <a:pos x="156" y="256"/>
              </a:cxn>
              <a:cxn ang="0">
                <a:pos x="156" y="272"/>
              </a:cxn>
              <a:cxn ang="0">
                <a:pos x="176" y="290"/>
              </a:cxn>
              <a:cxn ang="0">
                <a:pos x="194" y="306"/>
              </a:cxn>
              <a:cxn ang="0">
                <a:pos x="230" y="324"/>
              </a:cxn>
              <a:cxn ang="0">
                <a:pos x="250" y="334"/>
              </a:cxn>
              <a:cxn ang="0">
                <a:pos x="316" y="338"/>
              </a:cxn>
              <a:cxn ang="0">
                <a:pos x="346" y="354"/>
              </a:cxn>
              <a:cxn ang="0">
                <a:pos x="362" y="354"/>
              </a:cxn>
              <a:cxn ang="0">
                <a:pos x="390" y="338"/>
              </a:cxn>
              <a:cxn ang="0">
                <a:pos x="382" y="326"/>
              </a:cxn>
              <a:cxn ang="0">
                <a:pos x="380" y="320"/>
              </a:cxn>
              <a:cxn ang="0">
                <a:pos x="408" y="310"/>
              </a:cxn>
              <a:cxn ang="0">
                <a:pos x="412" y="338"/>
              </a:cxn>
              <a:cxn ang="0">
                <a:pos x="424" y="332"/>
              </a:cxn>
              <a:cxn ang="0">
                <a:pos x="424" y="296"/>
              </a:cxn>
              <a:cxn ang="0">
                <a:pos x="438" y="290"/>
              </a:cxn>
              <a:cxn ang="0">
                <a:pos x="448" y="260"/>
              </a:cxn>
              <a:cxn ang="0">
                <a:pos x="438" y="242"/>
              </a:cxn>
              <a:cxn ang="0">
                <a:pos x="398" y="252"/>
              </a:cxn>
              <a:cxn ang="0">
                <a:pos x="390" y="282"/>
              </a:cxn>
              <a:cxn ang="0">
                <a:pos x="348" y="298"/>
              </a:cxn>
              <a:cxn ang="0">
                <a:pos x="300" y="284"/>
              </a:cxn>
              <a:cxn ang="0">
                <a:pos x="292" y="268"/>
              </a:cxn>
              <a:cxn ang="0">
                <a:pos x="286" y="202"/>
              </a:cxn>
              <a:cxn ang="0">
                <a:pos x="292" y="176"/>
              </a:cxn>
              <a:cxn ang="0">
                <a:pos x="78" y="0"/>
              </a:cxn>
            </a:cxnLst>
            <a:rect l="0" t="0" r="r" b="b"/>
            <a:pathLst>
              <a:path w="453" h="367">
                <a:moveTo>
                  <a:pt x="0" y="24"/>
                </a:moveTo>
                <a:lnTo>
                  <a:pt x="10" y="54"/>
                </a:lnTo>
                <a:lnTo>
                  <a:pt x="16" y="74"/>
                </a:lnTo>
                <a:lnTo>
                  <a:pt x="26" y="84"/>
                </a:lnTo>
                <a:lnTo>
                  <a:pt x="24" y="92"/>
                </a:lnTo>
                <a:lnTo>
                  <a:pt x="42" y="116"/>
                </a:lnTo>
                <a:lnTo>
                  <a:pt x="44" y="134"/>
                </a:lnTo>
                <a:lnTo>
                  <a:pt x="32" y="138"/>
                </a:lnTo>
                <a:lnTo>
                  <a:pt x="46" y="154"/>
                </a:lnTo>
                <a:lnTo>
                  <a:pt x="54" y="154"/>
                </a:lnTo>
                <a:lnTo>
                  <a:pt x="68" y="168"/>
                </a:lnTo>
                <a:lnTo>
                  <a:pt x="62" y="190"/>
                </a:lnTo>
                <a:lnTo>
                  <a:pt x="84" y="206"/>
                </a:lnTo>
                <a:lnTo>
                  <a:pt x="100" y="226"/>
                </a:lnTo>
                <a:lnTo>
                  <a:pt x="104" y="222"/>
                </a:lnTo>
                <a:lnTo>
                  <a:pt x="98" y="206"/>
                </a:lnTo>
                <a:lnTo>
                  <a:pt x="88" y="196"/>
                </a:lnTo>
                <a:lnTo>
                  <a:pt x="88" y="192"/>
                </a:lnTo>
                <a:lnTo>
                  <a:pt x="82" y="166"/>
                </a:lnTo>
                <a:lnTo>
                  <a:pt x="74" y="146"/>
                </a:lnTo>
                <a:lnTo>
                  <a:pt x="58" y="112"/>
                </a:lnTo>
                <a:lnTo>
                  <a:pt x="42" y="98"/>
                </a:lnTo>
                <a:lnTo>
                  <a:pt x="42" y="76"/>
                </a:lnTo>
                <a:lnTo>
                  <a:pt x="48" y="52"/>
                </a:lnTo>
                <a:lnTo>
                  <a:pt x="60" y="68"/>
                </a:lnTo>
                <a:lnTo>
                  <a:pt x="66" y="84"/>
                </a:lnTo>
                <a:lnTo>
                  <a:pt x="72" y="102"/>
                </a:lnTo>
                <a:lnTo>
                  <a:pt x="92" y="138"/>
                </a:lnTo>
                <a:lnTo>
                  <a:pt x="104" y="152"/>
                </a:lnTo>
                <a:lnTo>
                  <a:pt x="116" y="164"/>
                </a:lnTo>
                <a:lnTo>
                  <a:pt x="106" y="168"/>
                </a:lnTo>
                <a:lnTo>
                  <a:pt x="126" y="188"/>
                </a:lnTo>
                <a:lnTo>
                  <a:pt x="132" y="194"/>
                </a:lnTo>
                <a:lnTo>
                  <a:pt x="146" y="212"/>
                </a:lnTo>
                <a:lnTo>
                  <a:pt x="162" y="244"/>
                </a:lnTo>
                <a:lnTo>
                  <a:pt x="156" y="256"/>
                </a:lnTo>
                <a:lnTo>
                  <a:pt x="154" y="266"/>
                </a:lnTo>
                <a:lnTo>
                  <a:pt x="156" y="272"/>
                </a:lnTo>
                <a:lnTo>
                  <a:pt x="160" y="278"/>
                </a:lnTo>
                <a:lnTo>
                  <a:pt x="176" y="290"/>
                </a:lnTo>
                <a:lnTo>
                  <a:pt x="182" y="292"/>
                </a:lnTo>
                <a:lnTo>
                  <a:pt x="194" y="306"/>
                </a:lnTo>
                <a:lnTo>
                  <a:pt x="208" y="310"/>
                </a:lnTo>
                <a:lnTo>
                  <a:pt x="230" y="324"/>
                </a:lnTo>
                <a:lnTo>
                  <a:pt x="242" y="328"/>
                </a:lnTo>
                <a:lnTo>
                  <a:pt x="250" y="334"/>
                </a:lnTo>
                <a:lnTo>
                  <a:pt x="298" y="348"/>
                </a:lnTo>
                <a:lnTo>
                  <a:pt x="316" y="338"/>
                </a:lnTo>
                <a:lnTo>
                  <a:pt x="334" y="342"/>
                </a:lnTo>
                <a:lnTo>
                  <a:pt x="346" y="354"/>
                </a:lnTo>
                <a:lnTo>
                  <a:pt x="362" y="366"/>
                </a:lnTo>
                <a:lnTo>
                  <a:pt x="362" y="354"/>
                </a:lnTo>
                <a:lnTo>
                  <a:pt x="368" y="338"/>
                </a:lnTo>
                <a:lnTo>
                  <a:pt x="390" y="338"/>
                </a:lnTo>
                <a:lnTo>
                  <a:pt x="386" y="332"/>
                </a:lnTo>
                <a:lnTo>
                  <a:pt x="382" y="326"/>
                </a:lnTo>
                <a:lnTo>
                  <a:pt x="372" y="322"/>
                </a:lnTo>
                <a:lnTo>
                  <a:pt x="380" y="320"/>
                </a:lnTo>
                <a:lnTo>
                  <a:pt x="382" y="310"/>
                </a:lnTo>
                <a:lnTo>
                  <a:pt x="408" y="310"/>
                </a:lnTo>
                <a:lnTo>
                  <a:pt x="408" y="338"/>
                </a:lnTo>
                <a:lnTo>
                  <a:pt x="412" y="338"/>
                </a:lnTo>
                <a:lnTo>
                  <a:pt x="418" y="332"/>
                </a:lnTo>
                <a:lnTo>
                  <a:pt x="424" y="332"/>
                </a:lnTo>
                <a:lnTo>
                  <a:pt x="424" y="318"/>
                </a:lnTo>
                <a:lnTo>
                  <a:pt x="424" y="296"/>
                </a:lnTo>
                <a:lnTo>
                  <a:pt x="432" y="304"/>
                </a:lnTo>
                <a:lnTo>
                  <a:pt x="438" y="290"/>
                </a:lnTo>
                <a:lnTo>
                  <a:pt x="438" y="276"/>
                </a:lnTo>
                <a:lnTo>
                  <a:pt x="448" y="260"/>
                </a:lnTo>
                <a:lnTo>
                  <a:pt x="452" y="244"/>
                </a:lnTo>
                <a:lnTo>
                  <a:pt x="438" y="242"/>
                </a:lnTo>
                <a:lnTo>
                  <a:pt x="414" y="246"/>
                </a:lnTo>
                <a:lnTo>
                  <a:pt x="398" y="252"/>
                </a:lnTo>
                <a:lnTo>
                  <a:pt x="392" y="272"/>
                </a:lnTo>
                <a:lnTo>
                  <a:pt x="390" y="282"/>
                </a:lnTo>
                <a:lnTo>
                  <a:pt x="378" y="290"/>
                </a:lnTo>
                <a:lnTo>
                  <a:pt x="348" y="298"/>
                </a:lnTo>
                <a:lnTo>
                  <a:pt x="324" y="300"/>
                </a:lnTo>
                <a:lnTo>
                  <a:pt x="300" y="284"/>
                </a:lnTo>
                <a:lnTo>
                  <a:pt x="296" y="274"/>
                </a:lnTo>
                <a:lnTo>
                  <a:pt x="292" y="268"/>
                </a:lnTo>
                <a:lnTo>
                  <a:pt x="286" y="252"/>
                </a:lnTo>
                <a:lnTo>
                  <a:pt x="286" y="202"/>
                </a:lnTo>
                <a:lnTo>
                  <a:pt x="290" y="178"/>
                </a:lnTo>
                <a:lnTo>
                  <a:pt x="292" y="176"/>
                </a:lnTo>
                <a:lnTo>
                  <a:pt x="288" y="74"/>
                </a:lnTo>
                <a:lnTo>
                  <a:pt x="78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7" name="Freeform 406"/>
          <p:cNvSpPr>
            <a:spLocks/>
          </p:cNvSpPr>
          <p:nvPr/>
        </p:nvSpPr>
        <p:spPr bwMode="ltGray">
          <a:xfrm>
            <a:off x="1070108" y="3090878"/>
            <a:ext cx="1344874" cy="976309"/>
          </a:xfrm>
          <a:custGeom>
            <a:avLst/>
            <a:gdLst/>
            <a:ahLst/>
            <a:cxnLst>
              <a:cxn ang="0">
                <a:pos x="72" y="26"/>
              </a:cxn>
              <a:cxn ang="0">
                <a:pos x="50" y="42"/>
              </a:cxn>
              <a:cxn ang="0">
                <a:pos x="36" y="90"/>
              </a:cxn>
              <a:cxn ang="0">
                <a:pos x="10" y="178"/>
              </a:cxn>
              <a:cxn ang="0">
                <a:pos x="4" y="226"/>
              </a:cxn>
              <a:cxn ang="0">
                <a:pos x="14" y="282"/>
              </a:cxn>
              <a:cxn ang="0">
                <a:pos x="24" y="324"/>
              </a:cxn>
              <a:cxn ang="0">
                <a:pos x="48" y="360"/>
              </a:cxn>
              <a:cxn ang="0">
                <a:pos x="66" y="384"/>
              </a:cxn>
              <a:cxn ang="0">
                <a:pos x="106" y="384"/>
              </a:cxn>
              <a:cxn ang="0">
                <a:pos x="230" y="408"/>
              </a:cxn>
              <a:cxn ang="0">
                <a:pos x="252" y="430"/>
              </a:cxn>
              <a:cxn ang="0">
                <a:pos x="270" y="460"/>
              </a:cxn>
              <a:cxn ang="0">
                <a:pos x="284" y="448"/>
              </a:cxn>
              <a:cxn ang="0">
                <a:pos x="298" y="444"/>
              </a:cxn>
              <a:cxn ang="0">
                <a:pos x="310" y="456"/>
              </a:cxn>
              <a:cxn ang="0">
                <a:pos x="326" y="492"/>
              </a:cxn>
              <a:cxn ang="0">
                <a:pos x="340" y="516"/>
              </a:cxn>
              <a:cxn ang="0">
                <a:pos x="358" y="518"/>
              </a:cxn>
              <a:cxn ang="0">
                <a:pos x="364" y="492"/>
              </a:cxn>
              <a:cxn ang="0">
                <a:pos x="402" y="460"/>
              </a:cxn>
              <a:cxn ang="0">
                <a:pos x="420" y="450"/>
              </a:cxn>
              <a:cxn ang="0">
                <a:pos x="456" y="458"/>
              </a:cxn>
              <a:cxn ang="0">
                <a:pos x="462" y="466"/>
              </a:cxn>
              <a:cxn ang="0">
                <a:pos x="476" y="466"/>
              </a:cxn>
              <a:cxn ang="0">
                <a:pos x="478" y="448"/>
              </a:cxn>
              <a:cxn ang="0">
                <a:pos x="504" y="434"/>
              </a:cxn>
              <a:cxn ang="0">
                <a:pos x="530" y="440"/>
              </a:cxn>
              <a:cxn ang="0">
                <a:pos x="548" y="456"/>
              </a:cxn>
              <a:cxn ang="0">
                <a:pos x="564" y="448"/>
              </a:cxn>
              <a:cxn ang="0">
                <a:pos x="586" y="472"/>
              </a:cxn>
              <a:cxn ang="0">
                <a:pos x="582" y="502"/>
              </a:cxn>
              <a:cxn ang="0">
                <a:pos x="592" y="522"/>
              </a:cxn>
              <a:cxn ang="0">
                <a:pos x="614" y="538"/>
              </a:cxn>
              <a:cxn ang="0">
                <a:pos x="618" y="498"/>
              </a:cxn>
              <a:cxn ang="0">
                <a:pos x="616" y="476"/>
              </a:cxn>
              <a:cxn ang="0">
                <a:pos x="614" y="446"/>
              </a:cxn>
              <a:cxn ang="0">
                <a:pos x="610" y="432"/>
              </a:cxn>
              <a:cxn ang="0">
                <a:pos x="626" y="408"/>
              </a:cxn>
              <a:cxn ang="0">
                <a:pos x="642" y="400"/>
              </a:cxn>
              <a:cxn ang="0">
                <a:pos x="660" y="378"/>
              </a:cxn>
              <a:cxn ang="0">
                <a:pos x="688" y="362"/>
              </a:cxn>
              <a:cxn ang="0">
                <a:pos x="704" y="364"/>
              </a:cxn>
              <a:cxn ang="0">
                <a:pos x="712" y="350"/>
              </a:cxn>
              <a:cxn ang="0">
                <a:pos x="710" y="320"/>
              </a:cxn>
              <a:cxn ang="0">
                <a:pos x="742" y="278"/>
              </a:cxn>
              <a:cxn ang="0">
                <a:pos x="762" y="244"/>
              </a:cxn>
              <a:cxn ang="0">
                <a:pos x="786" y="238"/>
              </a:cxn>
              <a:cxn ang="0">
                <a:pos x="812" y="226"/>
              </a:cxn>
              <a:cxn ang="0">
                <a:pos x="830" y="184"/>
              </a:cxn>
              <a:cxn ang="0">
                <a:pos x="870" y="160"/>
              </a:cxn>
              <a:cxn ang="0">
                <a:pos x="828" y="78"/>
              </a:cxn>
              <a:cxn ang="0">
                <a:pos x="90" y="0"/>
              </a:cxn>
            </a:cxnLst>
            <a:rect l="0" t="0" r="r" b="b"/>
            <a:pathLst>
              <a:path w="871" h="539">
                <a:moveTo>
                  <a:pt x="72" y="10"/>
                </a:moveTo>
                <a:lnTo>
                  <a:pt x="72" y="26"/>
                </a:lnTo>
                <a:lnTo>
                  <a:pt x="50" y="28"/>
                </a:lnTo>
                <a:lnTo>
                  <a:pt x="50" y="42"/>
                </a:lnTo>
                <a:lnTo>
                  <a:pt x="44" y="66"/>
                </a:lnTo>
                <a:lnTo>
                  <a:pt x="36" y="90"/>
                </a:lnTo>
                <a:lnTo>
                  <a:pt x="10" y="150"/>
                </a:lnTo>
                <a:lnTo>
                  <a:pt x="10" y="178"/>
                </a:lnTo>
                <a:lnTo>
                  <a:pt x="0" y="202"/>
                </a:lnTo>
                <a:lnTo>
                  <a:pt x="4" y="226"/>
                </a:lnTo>
                <a:lnTo>
                  <a:pt x="2" y="246"/>
                </a:lnTo>
                <a:lnTo>
                  <a:pt x="14" y="282"/>
                </a:lnTo>
                <a:lnTo>
                  <a:pt x="16" y="300"/>
                </a:lnTo>
                <a:lnTo>
                  <a:pt x="24" y="324"/>
                </a:lnTo>
                <a:lnTo>
                  <a:pt x="32" y="340"/>
                </a:lnTo>
                <a:lnTo>
                  <a:pt x="48" y="360"/>
                </a:lnTo>
                <a:lnTo>
                  <a:pt x="64" y="378"/>
                </a:lnTo>
                <a:lnTo>
                  <a:pt x="66" y="384"/>
                </a:lnTo>
                <a:lnTo>
                  <a:pt x="84" y="386"/>
                </a:lnTo>
                <a:lnTo>
                  <a:pt x="106" y="384"/>
                </a:lnTo>
                <a:lnTo>
                  <a:pt x="156" y="412"/>
                </a:lnTo>
                <a:lnTo>
                  <a:pt x="230" y="408"/>
                </a:lnTo>
                <a:lnTo>
                  <a:pt x="242" y="420"/>
                </a:lnTo>
                <a:lnTo>
                  <a:pt x="252" y="430"/>
                </a:lnTo>
                <a:lnTo>
                  <a:pt x="252" y="444"/>
                </a:lnTo>
                <a:lnTo>
                  <a:pt x="270" y="460"/>
                </a:lnTo>
                <a:lnTo>
                  <a:pt x="276" y="460"/>
                </a:lnTo>
                <a:lnTo>
                  <a:pt x="284" y="448"/>
                </a:lnTo>
                <a:lnTo>
                  <a:pt x="288" y="444"/>
                </a:lnTo>
                <a:lnTo>
                  <a:pt x="298" y="444"/>
                </a:lnTo>
                <a:lnTo>
                  <a:pt x="304" y="452"/>
                </a:lnTo>
                <a:lnTo>
                  <a:pt x="310" y="456"/>
                </a:lnTo>
                <a:lnTo>
                  <a:pt x="316" y="476"/>
                </a:lnTo>
                <a:lnTo>
                  <a:pt x="326" y="492"/>
                </a:lnTo>
                <a:lnTo>
                  <a:pt x="326" y="510"/>
                </a:lnTo>
                <a:lnTo>
                  <a:pt x="340" y="516"/>
                </a:lnTo>
                <a:lnTo>
                  <a:pt x="356" y="526"/>
                </a:lnTo>
                <a:lnTo>
                  <a:pt x="358" y="518"/>
                </a:lnTo>
                <a:lnTo>
                  <a:pt x="356" y="512"/>
                </a:lnTo>
                <a:lnTo>
                  <a:pt x="364" y="492"/>
                </a:lnTo>
                <a:lnTo>
                  <a:pt x="372" y="482"/>
                </a:lnTo>
                <a:lnTo>
                  <a:pt x="402" y="460"/>
                </a:lnTo>
                <a:lnTo>
                  <a:pt x="408" y="460"/>
                </a:lnTo>
                <a:lnTo>
                  <a:pt x="420" y="450"/>
                </a:lnTo>
                <a:lnTo>
                  <a:pt x="444" y="450"/>
                </a:lnTo>
                <a:lnTo>
                  <a:pt x="456" y="458"/>
                </a:lnTo>
                <a:lnTo>
                  <a:pt x="456" y="466"/>
                </a:lnTo>
                <a:lnTo>
                  <a:pt x="462" y="466"/>
                </a:lnTo>
                <a:lnTo>
                  <a:pt x="464" y="464"/>
                </a:lnTo>
                <a:lnTo>
                  <a:pt x="476" y="466"/>
                </a:lnTo>
                <a:lnTo>
                  <a:pt x="478" y="456"/>
                </a:lnTo>
                <a:lnTo>
                  <a:pt x="478" y="448"/>
                </a:lnTo>
                <a:lnTo>
                  <a:pt x="490" y="436"/>
                </a:lnTo>
                <a:lnTo>
                  <a:pt x="504" y="434"/>
                </a:lnTo>
                <a:lnTo>
                  <a:pt x="516" y="440"/>
                </a:lnTo>
                <a:lnTo>
                  <a:pt x="530" y="440"/>
                </a:lnTo>
                <a:lnTo>
                  <a:pt x="540" y="444"/>
                </a:lnTo>
                <a:lnTo>
                  <a:pt x="548" y="456"/>
                </a:lnTo>
                <a:lnTo>
                  <a:pt x="558" y="450"/>
                </a:lnTo>
                <a:lnTo>
                  <a:pt x="564" y="448"/>
                </a:lnTo>
                <a:lnTo>
                  <a:pt x="578" y="466"/>
                </a:lnTo>
                <a:lnTo>
                  <a:pt x="586" y="472"/>
                </a:lnTo>
                <a:lnTo>
                  <a:pt x="584" y="486"/>
                </a:lnTo>
                <a:lnTo>
                  <a:pt x="582" y="502"/>
                </a:lnTo>
                <a:lnTo>
                  <a:pt x="590" y="508"/>
                </a:lnTo>
                <a:lnTo>
                  <a:pt x="592" y="522"/>
                </a:lnTo>
                <a:lnTo>
                  <a:pt x="602" y="536"/>
                </a:lnTo>
                <a:lnTo>
                  <a:pt x="614" y="538"/>
                </a:lnTo>
                <a:lnTo>
                  <a:pt x="622" y="512"/>
                </a:lnTo>
                <a:lnTo>
                  <a:pt x="618" y="498"/>
                </a:lnTo>
                <a:lnTo>
                  <a:pt x="616" y="488"/>
                </a:lnTo>
                <a:lnTo>
                  <a:pt x="616" y="476"/>
                </a:lnTo>
                <a:lnTo>
                  <a:pt x="614" y="466"/>
                </a:lnTo>
                <a:lnTo>
                  <a:pt x="614" y="446"/>
                </a:lnTo>
                <a:lnTo>
                  <a:pt x="610" y="440"/>
                </a:lnTo>
                <a:lnTo>
                  <a:pt x="610" y="432"/>
                </a:lnTo>
                <a:lnTo>
                  <a:pt x="616" y="418"/>
                </a:lnTo>
                <a:lnTo>
                  <a:pt x="626" y="408"/>
                </a:lnTo>
                <a:lnTo>
                  <a:pt x="634" y="402"/>
                </a:lnTo>
                <a:lnTo>
                  <a:pt x="642" y="400"/>
                </a:lnTo>
                <a:lnTo>
                  <a:pt x="650" y="398"/>
                </a:lnTo>
                <a:lnTo>
                  <a:pt x="660" y="378"/>
                </a:lnTo>
                <a:lnTo>
                  <a:pt x="674" y="378"/>
                </a:lnTo>
                <a:lnTo>
                  <a:pt x="688" y="362"/>
                </a:lnTo>
                <a:lnTo>
                  <a:pt x="696" y="366"/>
                </a:lnTo>
                <a:lnTo>
                  <a:pt x="704" y="364"/>
                </a:lnTo>
                <a:lnTo>
                  <a:pt x="708" y="358"/>
                </a:lnTo>
                <a:lnTo>
                  <a:pt x="712" y="350"/>
                </a:lnTo>
                <a:lnTo>
                  <a:pt x="712" y="330"/>
                </a:lnTo>
                <a:lnTo>
                  <a:pt x="710" y="320"/>
                </a:lnTo>
                <a:lnTo>
                  <a:pt x="734" y="288"/>
                </a:lnTo>
                <a:lnTo>
                  <a:pt x="742" y="278"/>
                </a:lnTo>
                <a:lnTo>
                  <a:pt x="754" y="254"/>
                </a:lnTo>
                <a:lnTo>
                  <a:pt x="762" y="244"/>
                </a:lnTo>
                <a:lnTo>
                  <a:pt x="792" y="248"/>
                </a:lnTo>
                <a:lnTo>
                  <a:pt x="786" y="238"/>
                </a:lnTo>
                <a:lnTo>
                  <a:pt x="794" y="230"/>
                </a:lnTo>
                <a:lnTo>
                  <a:pt x="812" y="226"/>
                </a:lnTo>
                <a:lnTo>
                  <a:pt x="806" y="202"/>
                </a:lnTo>
                <a:lnTo>
                  <a:pt x="830" y="184"/>
                </a:lnTo>
                <a:lnTo>
                  <a:pt x="854" y="174"/>
                </a:lnTo>
                <a:lnTo>
                  <a:pt x="870" y="160"/>
                </a:lnTo>
                <a:lnTo>
                  <a:pt x="864" y="100"/>
                </a:lnTo>
                <a:lnTo>
                  <a:pt x="828" y="78"/>
                </a:lnTo>
                <a:lnTo>
                  <a:pt x="434" y="6"/>
                </a:lnTo>
                <a:lnTo>
                  <a:pt x="90" y="0"/>
                </a:lnTo>
                <a:lnTo>
                  <a:pt x="7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8" name="Freeform 407"/>
          <p:cNvSpPr>
            <a:spLocks/>
          </p:cNvSpPr>
          <p:nvPr/>
        </p:nvSpPr>
        <p:spPr bwMode="ltGray">
          <a:xfrm>
            <a:off x="2586964" y="3151203"/>
            <a:ext cx="128600" cy="185737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40" y="4"/>
              </a:cxn>
              <a:cxn ang="0">
                <a:pos x="36" y="16"/>
              </a:cxn>
              <a:cxn ang="0">
                <a:pos x="28" y="24"/>
              </a:cxn>
              <a:cxn ang="0">
                <a:pos x="24" y="36"/>
              </a:cxn>
              <a:cxn ang="0">
                <a:pos x="18" y="42"/>
              </a:cxn>
              <a:cxn ang="0">
                <a:pos x="20" y="48"/>
              </a:cxn>
              <a:cxn ang="0">
                <a:pos x="26" y="50"/>
              </a:cxn>
              <a:cxn ang="0">
                <a:pos x="22" y="56"/>
              </a:cxn>
              <a:cxn ang="0">
                <a:pos x="16" y="56"/>
              </a:cxn>
              <a:cxn ang="0">
                <a:pos x="0" y="76"/>
              </a:cxn>
              <a:cxn ang="0">
                <a:pos x="6" y="76"/>
              </a:cxn>
              <a:cxn ang="0">
                <a:pos x="8" y="72"/>
              </a:cxn>
              <a:cxn ang="0">
                <a:pos x="14" y="76"/>
              </a:cxn>
              <a:cxn ang="0">
                <a:pos x="32" y="76"/>
              </a:cxn>
              <a:cxn ang="0">
                <a:pos x="34" y="76"/>
              </a:cxn>
              <a:cxn ang="0">
                <a:pos x="40" y="72"/>
              </a:cxn>
              <a:cxn ang="0">
                <a:pos x="42" y="80"/>
              </a:cxn>
              <a:cxn ang="0">
                <a:pos x="46" y="80"/>
              </a:cxn>
              <a:cxn ang="0">
                <a:pos x="50" y="76"/>
              </a:cxn>
              <a:cxn ang="0">
                <a:pos x="54" y="80"/>
              </a:cxn>
              <a:cxn ang="0">
                <a:pos x="42" y="90"/>
              </a:cxn>
              <a:cxn ang="0">
                <a:pos x="44" y="94"/>
              </a:cxn>
              <a:cxn ang="0">
                <a:pos x="50" y="90"/>
              </a:cxn>
              <a:cxn ang="0">
                <a:pos x="64" y="80"/>
              </a:cxn>
              <a:cxn ang="0">
                <a:pos x="68" y="80"/>
              </a:cxn>
              <a:cxn ang="0">
                <a:pos x="68" y="86"/>
              </a:cxn>
              <a:cxn ang="0">
                <a:pos x="66" y="92"/>
              </a:cxn>
              <a:cxn ang="0">
                <a:pos x="68" y="96"/>
              </a:cxn>
              <a:cxn ang="0">
                <a:pos x="72" y="90"/>
              </a:cxn>
              <a:cxn ang="0">
                <a:pos x="72" y="98"/>
              </a:cxn>
              <a:cxn ang="0">
                <a:pos x="80" y="100"/>
              </a:cxn>
              <a:cxn ang="0">
                <a:pos x="82" y="94"/>
              </a:cxn>
              <a:cxn ang="0">
                <a:pos x="82" y="84"/>
              </a:cxn>
              <a:cxn ang="0">
                <a:pos x="82" y="78"/>
              </a:cxn>
              <a:cxn ang="0">
                <a:pos x="82" y="74"/>
              </a:cxn>
              <a:cxn ang="0">
                <a:pos x="74" y="76"/>
              </a:cxn>
              <a:cxn ang="0">
                <a:pos x="76" y="82"/>
              </a:cxn>
              <a:cxn ang="0">
                <a:pos x="68" y="74"/>
              </a:cxn>
              <a:cxn ang="0">
                <a:pos x="70" y="68"/>
              </a:cxn>
              <a:cxn ang="0">
                <a:pos x="72" y="56"/>
              </a:cxn>
              <a:cxn ang="0">
                <a:pos x="80" y="48"/>
              </a:cxn>
              <a:cxn ang="0">
                <a:pos x="78" y="40"/>
              </a:cxn>
              <a:cxn ang="0">
                <a:pos x="68" y="42"/>
              </a:cxn>
              <a:cxn ang="0">
                <a:pos x="64" y="48"/>
              </a:cxn>
              <a:cxn ang="0">
                <a:pos x="60" y="50"/>
              </a:cxn>
              <a:cxn ang="0">
                <a:pos x="52" y="48"/>
              </a:cxn>
              <a:cxn ang="0">
                <a:pos x="46" y="38"/>
              </a:cxn>
              <a:cxn ang="0">
                <a:pos x="56" y="30"/>
              </a:cxn>
              <a:cxn ang="0">
                <a:pos x="46" y="26"/>
              </a:cxn>
              <a:cxn ang="0">
                <a:pos x="38" y="34"/>
              </a:cxn>
              <a:cxn ang="0">
                <a:pos x="38" y="30"/>
              </a:cxn>
              <a:cxn ang="0">
                <a:pos x="48" y="16"/>
              </a:cxn>
              <a:cxn ang="0">
                <a:pos x="46" y="10"/>
              </a:cxn>
              <a:cxn ang="0">
                <a:pos x="48" y="8"/>
              </a:cxn>
              <a:cxn ang="0">
                <a:pos x="54" y="10"/>
              </a:cxn>
              <a:cxn ang="0">
                <a:pos x="56" y="8"/>
              </a:cxn>
              <a:cxn ang="0">
                <a:pos x="52" y="0"/>
              </a:cxn>
            </a:cxnLst>
            <a:rect l="0" t="0" r="r" b="b"/>
            <a:pathLst>
              <a:path w="83" h="101">
                <a:moveTo>
                  <a:pt x="52" y="0"/>
                </a:moveTo>
                <a:lnTo>
                  <a:pt x="40" y="4"/>
                </a:lnTo>
                <a:lnTo>
                  <a:pt x="36" y="16"/>
                </a:lnTo>
                <a:lnTo>
                  <a:pt x="28" y="24"/>
                </a:lnTo>
                <a:lnTo>
                  <a:pt x="24" y="36"/>
                </a:lnTo>
                <a:lnTo>
                  <a:pt x="18" y="42"/>
                </a:lnTo>
                <a:lnTo>
                  <a:pt x="20" y="48"/>
                </a:lnTo>
                <a:lnTo>
                  <a:pt x="26" y="50"/>
                </a:lnTo>
                <a:lnTo>
                  <a:pt x="22" y="56"/>
                </a:lnTo>
                <a:lnTo>
                  <a:pt x="16" y="56"/>
                </a:lnTo>
                <a:lnTo>
                  <a:pt x="0" y="76"/>
                </a:lnTo>
                <a:lnTo>
                  <a:pt x="6" y="76"/>
                </a:lnTo>
                <a:lnTo>
                  <a:pt x="8" y="72"/>
                </a:lnTo>
                <a:lnTo>
                  <a:pt x="14" y="76"/>
                </a:lnTo>
                <a:lnTo>
                  <a:pt x="32" y="76"/>
                </a:lnTo>
                <a:lnTo>
                  <a:pt x="34" y="76"/>
                </a:lnTo>
                <a:lnTo>
                  <a:pt x="40" y="72"/>
                </a:lnTo>
                <a:lnTo>
                  <a:pt x="42" y="80"/>
                </a:lnTo>
                <a:lnTo>
                  <a:pt x="46" y="80"/>
                </a:lnTo>
                <a:lnTo>
                  <a:pt x="50" y="76"/>
                </a:lnTo>
                <a:lnTo>
                  <a:pt x="54" y="80"/>
                </a:lnTo>
                <a:lnTo>
                  <a:pt x="42" y="90"/>
                </a:lnTo>
                <a:lnTo>
                  <a:pt x="44" y="94"/>
                </a:lnTo>
                <a:lnTo>
                  <a:pt x="50" y="90"/>
                </a:lnTo>
                <a:lnTo>
                  <a:pt x="64" y="80"/>
                </a:lnTo>
                <a:lnTo>
                  <a:pt x="68" y="80"/>
                </a:lnTo>
                <a:lnTo>
                  <a:pt x="68" y="86"/>
                </a:lnTo>
                <a:lnTo>
                  <a:pt x="66" y="92"/>
                </a:lnTo>
                <a:lnTo>
                  <a:pt x="68" y="96"/>
                </a:lnTo>
                <a:lnTo>
                  <a:pt x="72" y="90"/>
                </a:lnTo>
                <a:lnTo>
                  <a:pt x="72" y="98"/>
                </a:lnTo>
                <a:lnTo>
                  <a:pt x="80" y="100"/>
                </a:lnTo>
                <a:lnTo>
                  <a:pt x="82" y="94"/>
                </a:lnTo>
                <a:lnTo>
                  <a:pt x="82" y="84"/>
                </a:lnTo>
                <a:lnTo>
                  <a:pt x="82" y="78"/>
                </a:lnTo>
                <a:lnTo>
                  <a:pt x="82" y="74"/>
                </a:lnTo>
                <a:lnTo>
                  <a:pt x="74" y="76"/>
                </a:lnTo>
                <a:lnTo>
                  <a:pt x="76" y="82"/>
                </a:lnTo>
                <a:lnTo>
                  <a:pt x="68" y="74"/>
                </a:lnTo>
                <a:lnTo>
                  <a:pt x="70" y="68"/>
                </a:lnTo>
                <a:lnTo>
                  <a:pt x="72" y="56"/>
                </a:lnTo>
                <a:lnTo>
                  <a:pt x="80" y="48"/>
                </a:lnTo>
                <a:lnTo>
                  <a:pt x="78" y="40"/>
                </a:lnTo>
                <a:lnTo>
                  <a:pt x="68" y="42"/>
                </a:lnTo>
                <a:lnTo>
                  <a:pt x="64" y="48"/>
                </a:lnTo>
                <a:lnTo>
                  <a:pt x="60" y="50"/>
                </a:lnTo>
                <a:lnTo>
                  <a:pt x="52" y="48"/>
                </a:lnTo>
                <a:lnTo>
                  <a:pt x="46" y="38"/>
                </a:lnTo>
                <a:lnTo>
                  <a:pt x="56" y="30"/>
                </a:lnTo>
                <a:lnTo>
                  <a:pt x="46" y="26"/>
                </a:lnTo>
                <a:lnTo>
                  <a:pt x="38" y="34"/>
                </a:lnTo>
                <a:lnTo>
                  <a:pt x="38" y="30"/>
                </a:lnTo>
                <a:lnTo>
                  <a:pt x="48" y="16"/>
                </a:lnTo>
                <a:lnTo>
                  <a:pt x="46" y="10"/>
                </a:lnTo>
                <a:lnTo>
                  <a:pt x="48" y="8"/>
                </a:lnTo>
                <a:lnTo>
                  <a:pt x="54" y="10"/>
                </a:lnTo>
                <a:lnTo>
                  <a:pt x="56" y="8"/>
                </a:lnTo>
                <a:lnTo>
                  <a:pt x="5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9" name="Freeform 408"/>
          <p:cNvSpPr>
            <a:spLocks/>
          </p:cNvSpPr>
          <p:nvPr/>
        </p:nvSpPr>
        <p:spPr bwMode="ltGray">
          <a:xfrm>
            <a:off x="2111301" y="4641859"/>
            <a:ext cx="1101619" cy="1258882"/>
          </a:xfrm>
          <a:custGeom>
            <a:avLst/>
            <a:gdLst/>
            <a:ahLst/>
            <a:cxnLst>
              <a:cxn ang="0">
                <a:pos x="420" y="686"/>
              </a:cxn>
              <a:cxn ang="0">
                <a:pos x="408" y="664"/>
              </a:cxn>
              <a:cxn ang="0">
                <a:pos x="400" y="656"/>
              </a:cxn>
              <a:cxn ang="0">
                <a:pos x="382" y="644"/>
              </a:cxn>
              <a:cxn ang="0">
                <a:pos x="364" y="634"/>
              </a:cxn>
              <a:cxn ang="0">
                <a:pos x="358" y="628"/>
              </a:cxn>
              <a:cxn ang="0">
                <a:pos x="360" y="610"/>
              </a:cxn>
              <a:cxn ang="0">
                <a:pos x="368" y="596"/>
              </a:cxn>
              <a:cxn ang="0">
                <a:pos x="376" y="590"/>
              </a:cxn>
              <a:cxn ang="0">
                <a:pos x="406" y="574"/>
              </a:cxn>
              <a:cxn ang="0">
                <a:pos x="380" y="538"/>
              </a:cxn>
              <a:cxn ang="0">
                <a:pos x="202" y="338"/>
              </a:cxn>
              <a:cxn ang="0">
                <a:pos x="0" y="218"/>
              </a:cxn>
              <a:cxn ang="0">
                <a:pos x="218" y="0"/>
              </a:cxn>
              <a:cxn ang="0">
                <a:pos x="428" y="30"/>
              </a:cxn>
              <a:cxn ang="0">
                <a:pos x="434" y="56"/>
              </a:cxn>
              <a:cxn ang="0">
                <a:pos x="448" y="70"/>
              </a:cxn>
              <a:cxn ang="0">
                <a:pos x="464" y="102"/>
              </a:cxn>
              <a:cxn ang="0">
                <a:pos x="476" y="114"/>
              </a:cxn>
              <a:cxn ang="0">
                <a:pos x="502" y="114"/>
              </a:cxn>
              <a:cxn ang="0">
                <a:pos x="534" y="124"/>
              </a:cxn>
              <a:cxn ang="0">
                <a:pos x="548" y="144"/>
              </a:cxn>
              <a:cxn ang="0">
                <a:pos x="582" y="146"/>
              </a:cxn>
              <a:cxn ang="0">
                <a:pos x="644" y="160"/>
              </a:cxn>
              <a:cxn ang="0">
                <a:pos x="680" y="186"/>
              </a:cxn>
              <a:cxn ang="0">
                <a:pos x="694" y="186"/>
              </a:cxn>
              <a:cxn ang="0">
                <a:pos x="706" y="208"/>
              </a:cxn>
              <a:cxn ang="0">
                <a:pos x="712" y="238"/>
              </a:cxn>
              <a:cxn ang="0">
                <a:pos x="698" y="260"/>
              </a:cxn>
              <a:cxn ang="0">
                <a:pos x="668" y="296"/>
              </a:cxn>
              <a:cxn ang="0">
                <a:pos x="648" y="320"/>
              </a:cxn>
              <a:cxn ang="0">
                <a:pos x="642" y="342"/>
              </a:cxn>
              <a:cxn ang="0">
                <a:pos x="644" y="366"/>
              </a:cxn>
              <a:cxn ang="0">
                <a:pos x="640" y="402"/>
              </a:cxn>
              <a:cxn ang="0">
                <a:pos x="630" y="426"/>
              </a:cxn>
              <a:cxn ang="0">
                <a:pos x="618" y="462"/>
              </a:cxn>
              <a:cxn ang="0">
                <a:pos x="598" y="496"/>
              </a:cxn>
              <a:cxn ang="0">
                <a:pos x="556" y="496"/>
              </a:cxn>
              <a:cxn ang="0">
                <a:pos x="554" y="500"/>
              </a:cxn>
              <a:cxn ang="0">
                <a:pos x="528" y="510"/>
              </a:cxn>
              <a:cxn ang="0">
                <a:pos x="492" y="544"/>
              </a:cxn>
              <a:cxn ang="0">
                <a:pos x="486" y="556"/>
              </a:cxn>
              <a:cxn ang="0">
                <a:pos x="490" y="596"/>
              </a:cxn>
              <a:cxn ang="0">
                <a:pos x="462" y="628"/>
              </a:cxn>
              <a:cxn ang="0">
                <a:pos x="452" y="636"/>
              </a:cxn>
              <a:cxn ang="0">
                <a:pos x="448" y="654"/>
              </a:cxn>
              <a:cxn ang="0">
                <a:pos x="436" y="658"/>
              </a:cxn>
              <a:cxn ang="0">
                <a:pos x="434" y="686"/>
              </a:cxn>
            </a:cxnLst>
            <a:rect l="0" t="0" r="r" b="b"/>
            <a:pathLst>
              <a:path w="713" h="695">
                <a:moveTo>
                  <a:pt x="428" y="694"/>
                </a:moveTo>
                <a:lnTo>
                  <a:pt x="420" y="686"/>
                </a:lnTo>
                <a:lnTo>
                  <a:pt x="422" y="680"/>
                </a:lnTo>
                <a:lnTo>
                  <a:pt x="408" y="664"/>
                </a:lnTo>
                <a:lnTo>
                  <a:pt x="404" y="664"/>
                </a:lnTo>
                <a:lnTo>
                  <a:pt x="400" y="656"/>
                </a:lnTo>
                <a:lnTo>
                  <a:pt x="392" y="654"/>
                </a:lnTo>
                <a:lnTo>
                  <a:pt x="382" y="644"/>
                </a:lnTo>
                <a:lnTo>
                  <a:pt x="380" y="648"/>
                </a:lnTo>
                <a:lnTo>
                  <a:pt x="364" y="634"/>
                </a:lnTo>
                <a:lnTo>
                  <a:pt x="364" y="630"/>
                </a:lnTo>
                <a:lnTo>
                  <a:pt x="358" y="628"/>
                </a:lnTo>
                <a:lnTo>
                  <a:pt x="346" y="630"/>
                </a:lnTo>
                <a:lnTo>
                  <a:pt x="360" y="610"/>
                </a:lnTo>
                <a:lnTo>
                  <a:pt x="362" y="602"/>
                </a:lnTo>
                <a:lnTo>
                  <a:pt x="368" y="596"/>
                </a:lnTo>
                <a:lnTo>
                  <a:pt x="376" y="598"/>
                </a:lnTo>
                <a:lnTo>
                  <a:pt x="376" y="590"/>
                </a:lnTo>
                <a:lnTo>
                  <a:pt x="400" y="574"/>
                </a:lnTo>
                <a:lnTo>
                  <a:pt x="406" y="574"/>
                </a:lnTo>
                <a:lnTo>
                  <a:pt x="406" y="548"/>
                </a:lnTo>
                <a:lnTo>
                  <a:pt x="380" y="538"/>
                </a:lnTo>
                <a:lnTo>
                  <a:pt x="280" y="442"/>
                </a:lnTo>
                <a:lnTo>
                  <a:pt x="202" y="338"/>
                </a:lnTo>
                <a:lnTo>
                  <a:pt x="94" y="328"/>
                </a:lnTo>
                <a:lnTo>
                  <a:pt x="0" y="218"/>
                </a:lnTo>
                <a:lnTo>
                  <a:pt x="100" y="48"/>
                </a:lnTo>
                <a:lnTo>
                  <a:pt x="218" y="0"/>
                </a:lnTo>
                <a:lnTo>
                  <a:pt x="420" y="26"/>
                </a:lnTo>
                <a:lnTo>
                  <a:pt x="428" y="30"/>
                </a:lnTo>
                <a:lnTo>
                  <a:pt x="430" y="42"/>
                </a:lnTo>
                <a:lnTo>
                  <a:pt x="434" y="56"/>
                </a:lnTo>
                <a:lnTo>
                  <a:pt x="440" y="66"/>
                </a:lnTo>
                <a:lnTo>
                  <a:pt x="448" y="70"/>
                </a:lnTo>
                <a:lnTo>
                  <a:pt x="448" y="94"/>
                </a:lnTo>
                <a:lnTo>
                  <a:pt x="464" y="102"/>
                </a:lnTo>
                <a:lnTo>
                  <a:pt x="478" y="108"/>
                </a:lnTo>
                <a:lnTo>
                  <a:pt x="476" y="114"/>
                </a:lnTo>
                <a:lnTo>
                  <a:pt x="484" y="112"/>
                </a:lnTo>
                <a:lnTo>
                  <a:pt x="502" y="114"/>
                </a:lnTo>
                <a:lnTo>
                  <a:pt x="528" y="124"/>
                </a:lnTo>
                <a:lnTo>
                  <a:pt x="534" y="124"/>
                </a:lnTo>
                <a:lnTo>
                  <a:pt x="542" y="128"/>
                </a:lnTo>
                <a:lnTo>
                  <a:pt x="548" y="144"/>
                </a:lnTo>
                <a:lnTo>
                  <a:pt x="562" y="142"/>
                </a:lnTo>
                <a:lnTo>
                  <a:pt x="582" y="146"/>
                </a:lnTo>
                <a:lnTo>
                  <a:pt x="610" y="146"/>
                </a:lnTo>
                <a:lnTo>
                  <a:pt x="644" y="160"/>
                </a:lnTo>
                <a:lnTo>
                  <a:pt x="664" y="178"/>
                </a:lnTo>
                <a:lnTo>
                  <a:pt x="680" y="186"/>
                </a:lnTo>
                <a:lnTo>
                  <a:pt x="682" y="182"/>
                </a:lnTo>
                <a:lnTo>
                  <a:pt x="694" y="186"/>
                </a:lnTo>
                <a:lnTo>
                  <a:pt x="702" y="188"/>
                </a:lnTo>
                <a:lnTo>
                  <a:pt x="706" y="208"/>
                </a:lnTo>
                <a:lnTo>
                  <a:pt x="710" y="222"/>
                </a:lnTo>
                <a:lnTo>
                  <a:pt x="712" y="238"/>
                </a:lnTo>
                <a:lnTo>
                  <a:pt x="708" y="244"/>
                </a:lnTo>
                <a:lnTo>
                  <a:pt x="698" y="260"/>
                </a:lnTo>
                <a:lnTo>
                  <a:pt x="672" y="288"/>
                </a:lnTo>
                <a:lnTo>
                  <a:pt x="668" y="296"/>
                </a:lnTo>
                <a:lnTo>
                  <a:pt x="656" y="318"/>
                </a:lnTo>
                <a:lnTo>
                  <a:pt x="648" y="320"/>
                </a:lnTo>
                <a:lnTo>
                  <a:pt x="646" y="330"/>
                </a:lnTo>
                <a:lnTo>
                  <a:pt x="642" y="342"/>
                </a:lnTo>
                <a:lnTo>
                  <a:pt x="642" y="356"/>
                </a:lnTo>
                <a:lnTo>
                  <a:pt x="644" y="366"/>
                </a:lnTo>
                <a:lnTo>
                  <a:pt x="640" y="392"/>
                </a:lnTo>
                <a:lnTo>
                  <a:pt x="640" y="402"/>
                </a:lnTo>
                <a:lnTo>
                  <a:pt x="632" y="412"/>
                </a:lnTo>
                <a:lnTo>
                  <a:pt x="630" y="426"/>
                </a:lnTo>
                <a:lnTo>
                  <a:pt x="620" y="454"/>
                </a:lnTo>
                <a:lnTo>
                  <a:pt x="618" y="462"/>
                </a:lnTo>
                <a:lnTo>
                  <a:pt x="600" y="484"/>
                </a:lnTo>
                <a:lnTo>
                  <a:pt x="598" y="496"/>
                </a:lnTo>
                <a:lnTo>
                  <a:pt x="574" y="494"/>
                </a:lnTo>
                <a:lnTo>
                  <a:pt x="556" y="496"/>
                </a:lnTo>
                <a:lnTo>
                  <a:pt x="550" y="494"/>
                </a:lnTo>
                <a:lnTo>
                  <a:pt x="554" y="500"/>
                </a:lnTo>
                <a:lnTo>
                  <a:pt x="546" y="508"/>
                </a:lnTo>
                <a:lnTo>
                  <a:pt x="528" y="510"/>
                </a:lnTo>
                <a:lnTo>
                  <a:pt x="508" y="532"/>
                </a:lnTo>
                <a:lnTo>
                  <a:pt x="492" y="544"/>
                </a:lnTo>
                <a:lnTo>
                  <a:pt x="490" y="558"/>
                </a:lnTo>
                <a:lnTo>
                  <a:pt x="486" y="556"/>
                </a:lnTo>
                <a:lnTo>
                  <a:pt x="494" y="588"/>
                </a:lnTo>
                <a:lnTo>
                  <a:pt x="490" y="596"/>
                </a:lnTo>
                <a:lnTo>
                  <a:pt x="474" y="614"/>
                </a:lnTo>
                <a:lnTo>
                  <a:pt x="462" y="628"/>
                </a:lnTo>
                <a:lnTo>
                  <a:pt x="458" y="638"/>
                </a:lnTo>
                <a:lnTo>
                  <a:pt x="452" y="636"/>
                </a:lnTo>
                <a:lnTo>
                  <a:pt x="448" y="646"/>
                </a:lnTo>
                <a:lnTo>
                  <a:pt x="448" y="654"/>
                </a:lnTo>
                <a:lnTo>
                  <a:pt x="440" y="656"/>
                </a:lnTo>
                <a:lnTo>
                  <a:pt x="436" y="658"/>
                </a:lnTo>
                <a:lnTo>
                  <a:pt x="436" y="670"/>
                </a:lnTo>
                <a:lnTo>
                  <a:pt x="434" y="686"/>
                </a:lnTo>
                <a:lnTo>
                  <a:pt x="428" y="69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0" name="Freeform 409"/>
          <p:cNvSpPr>
            <a:spLocks/>
          </p:cNvSpPr>
          <p:nvPr/>
        </p:nvSpPr>
        <p:spPr bwMode="ltGray">
          <a:xfrm>
            <a:off x="2475408" y="5403856"/>
            <a:ext cx="240157" cy="2984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88" y="32"/>
              </a:cxn>
              <a:cxn ang="0">
                <a:pos x="92" y="42"/>
              </a:cxn>
              <a:cxn ang="0">
                <a:pos x="92" y="64"/>
              </a:cxn>
              <a:cxn ang="0">
                <a:pos x="102" y="62"/>
              </a:cxn>
              <a:cxn ang="0">
                <a:pos x="114" y="66"/>
              </a:cxn>
              <a:cxn ang="0">
                <a:pos x="116" y="62"/>
              </a:cxn>
              <a:cxn ang="0">
                <a:pos x="120" y="62"/>
              </a:cxn>
              <a:cxn ang="0">
                <a:pos x="126" y="64"/>
              </a:cxn>
              <a:cxn ang="0">
                <a:pos x="130" y="68"/>
              </a:cxn>
              <a:cxn ang="0">
                <a:pos x="134" y="82"/>
              </a:cxn>
              <a:cxn ang="0">
                <a:pos x="136" y="92"/>
              </a:cxn>
              <a:cxn ang="0">
                <a:pos x="140" y="98"/>
              </a:cxn>
              <a:cxn ang="0">
                <a:pos x="144" y="98"/>
              </a:cxn>
              <a:cxn ang="0">
                <a:pos x="146" y="94"/>
              </a:cxn>
              <a:cxn ang="0">
                <a:pos x="150" y="92"/>
              </a:cxn>
              <a:cxn ang="0">
                <a:pos x="154" y="98"/>
              </a:cxn>
              <a:cxn ang="0">
                <a:pos x="154" y="102"/>
              </a:cxn>
              <a:cxn ang="0">
                <a:pos x="154" y="122"/>
              </a:cxn>
              <a:cxn ang="0">
                <a:pos x="150" y="142"/>
              </a:cxn>
              <a:cxn ang="0">
                <a:pos x="146" y="148"/>
              </a:cxn>
              <a:cxn ang="0">
                <a:pos x="140" y="152"/>
              </a:cxn>
              <a:cxn ang="0">
                <a:pos x="134" y="156"/>
              </a:cxn>
              <a:cxn ang="0">
                <a:pos x="126" y="162"/>
              </a:cxn>
              <a:cxn ang="0">
                <a:pos x="120" y="162"/>
              </a:cxn>
              <a:cxn ang="0">
                <a:pos x="116" y="164"/>
              </a:cxn>
              <a:cxn ang="0">
                <a:pos x="110" y="158"/>
              </a:cxn>
              <a:cxn ang="0">
                <a:pos x="98" y="156"/>
              </a:cxn>
              <a:cxn ang="0">
                <a:pos x="86" y="160"/>
              </a:cxn>
              <a:cxn ang="0">
                <a:pos x="92" y="144"/>
              </a:cxn>
              <a:cxn ang="0">
                <a:pos x="94" y="136"/>
              </a:cxn>
              <a:cxn ang="0">
                <a:pos x="98" y="130"/>
              </a:cxn>
              <a:cxn ang="0">
                <a:pos x="98" y="118"/>
              </a:cxn>
              <a:cxn ang="0">
                <a:pos x="92" y="114"/>
              </a:cxn>
              <a:cxn ang="0">
                <a:pos x="86" y="116"/>
              </a:cxn>
              <a:cxn ang="0">
                <a:pos x="74" y="114"/>
              </a:cxn>
              <a:cxn ang="0">
                <a:pos x="70" y="106"/>
              </a:cxn>
              <a:cxn ang="0">
                <a:pos x="62" y="100"/>
              </a:cxn>
              <a:cxn ang="0">
                <a:pos x="48" y="100"/>
              </a:cxn>
              <a:cxn ang="0">
                <a:pos x="44" y="94"/>
              </a:cxn>
              <a:cxn ang="0">
                <a:pos x="40" y="90"/>
              </a:cxn>
              <a:cxn ang="0">
                <a:pos x="32" y="88"/>
              </a:cxn>
              <a:cxn ang="0">
                <a:pos x="20" y="72"/>
              </a:cxn>
              <a:cxn ang="0">
                <a:pos x="12" y="64"/>
              </a:cxn>
              <a:cxn ang="0">
                <a:pos x="0" y="28"/>
              </a:cxn>
              <a:cxn ang="0">
                <a:pos x="40" y="0"/>
              </a:cxn>
              <a:cxn ang="0">
                <a:pos x="88" y="16"/>
              </a:cxn>
            </a:cxnLst>
            <a:rect l="0" t="0" r="r" b="b"/>
            <a:pathLst>
              <a:path w="155" h="165">
                <a:moveTo>
                  <a:pt x="88" y="16"/>
                </a:moveTo>
                <a:lnTo>
                  <a:pt x="88" y="32"/>
                </a:lnTo>
                <a:lnTo>
                  <a:pt x="92" y="42"/>
                </a:lnTo>
                <a:lnTo>
                  <a:pt x="92" y="64"/>
                </a:lnTo>
                <a:lnTo>
                  <a:pt x="102" y="62"/>
                </a:lnTo>
                <a:lnTo>
                  <a:pt x="114" y="66"/>
                </a:lnTo>
                <a:lnTo>
                  <a:pt x="116" y="62"/>
                </a:lnTo>
                <a:lnTo>
                  <a:pt x="120" y="62"/>
                </a:lnTo>
                <a:lnTo>
                  <a:pt x="126" y="64"/>
                </a:lnTo>
                <a:lnTo>
                  <a:pt x="130" y="68"/>
                </a:lnTo>
                <a:lnTo>
                  <a:pt x="134" y="82"/>
                </a:lnTo>
                <a:lnTo>
                  <a:pt x="136" y="92"/>
                </a:lnTo>
                <a:lnTo>
                  <a:pt x="140" y="98"/>
                </a:lnTo>
                <a:lnTo>
                  <a:pt x="144" y="98"/>
                </a:lnTo>
                <a:lnTo>
                  <a:pt x="146" y="94"/>
                </a:lnTo>
                <a:lnTo>
                  <a:pt x="150" y="92"/>
                </a:lnTo>
                <a:lnTo>
                  <a:pt x="154" y="98"/>
                </a:lnTo>
                <a:lnTo>
                  <a:pt x="154" y="102"/>
                </a:lnTo>
                <a:lnTo>
                  <a:pt x="154" y="122"/>
                </a:lnTo>
                <a:lnTo>
                  <a:pt x="150" y="142"/>
                </a:lnTo>
                <a:lnTo>
                  <a:pt x="146" y="148"/>
                </a:lnTo>
                <a:lnTo>
                  <a:pt x="140" y="152"/>
                </a:lnTo>
                <a:lnTo>
                  <a:pt x="134" y="156"/>
                </a:lnTo>
                <a:lnTo>
                  <a:pt x="126" y="162"/>
                </a:lnTo>
                <a:lnTo>
                  <a:pt x="120" y="162"/>
                </a:lnTo>
                <a:lnTo>
                  <a:pt x="116" y="164"/>
                </a:lnTo>
                <a:lnTo>
                  <a:pt x="110" y="158"/>
                </a:lnTo>
                <a:lnTo>
                  <a:pt x="98" y="156"/>
                </a:lnTo>
                <a:lnTo>
                  <a:pt x="86" y="160"/>
                </a:lnTo>
                <a:lnTo>
                  <a:pt x="92" y="144"/>
                </a:lnTo>
                <a:lnTo>
                  <a:pt x="94" y="136"/>
                </a:lnTo>
                <a:lnTo>
                  <a:pt x="98" y="130"/>
                </a:lnTo>
                <a:lnTo>
                  <a:pt x="98" y="118"/>
                </a:lnTo>
                <a:lnTo>
                  <a:pt x="92" y="114"/>
                </a:lnTo>
                <a:lnTo>
                  <a:pt x="86" y="116"/>
                </a:lnTo>
                <a:lnTo>
                  <a:pt x="74" y="114"/>
                </a:lnTo>
                <a:lnTo>
                  <a:pt x="70" y="106"/>
                </a:lnTo>
                <a:lnTo>
                  <a:pt x="62" y="100"/>
                </a:lnTo>
                <a:lnTo>
                  <a:pt x="48" y="100"/>
                </a:lnTo>
                <a:lnTo>
                  <a:pt x="44" y="94"/>
                </a:lnTo>
                <a:lnTo>
                  <a:pt x="40" y="90"/>
                </a:lnTo>
                <a:lnTo>
                  <a:pt x="32" y="88"/>
                </a:lnTo>
                <a:lnTo>
                  <a:pt x="20" y="72"/>
                </a:lnTo>
                <a:lnTo>
                  <a:pt x="12" y="64"/>
                </a:lnTo>
                <a:lnTo>
                  <a:pt x="0" y="28"/>
                </a:lnTo>
                <a:lnTo>
                  <a:pt x="40" y="0"/>
                </a:lnTo>
                <a:lnTo>
                  <a:pt x="8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1" name="Freeform 410"/>
          <p:cNvSpPr>
            <a:spLocks/>
          </p:cNvSpPr>
          <p:nvPr/>
        </p:nvSpPr>
        <p:spPr bwMode="ltGray">
          <a:xfrm>
            <a:off x="2287932" y="5119694"/>
            <a:ext cx="334669" cy="430211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38" y="20"/>
              </a:cxn>
              <a:cxn ang="0">
                <a:pos x="44" y="14"/>
              </a:cxn>
              <a:cxn ang="0">
                <a:pos x="68" y="6"/>
              </a:cxn>
              <a:cxn ang="0">
                <a:pos x="76" y="16"/>
              </a:cxn>
              <a:cxn ang="0">
                <a:pos x="76" y="32"/>
              </a:cxn>
              <a:cxn ang="0">
                <a:pos x="82" y="42"/>
              </a:cxn>
              <a:cxn ang="0">
                <a:pos x="106" y="48"/>
              </a:cxn>
              <a:cxn ang="0">
                <a:pos x="116" y="54"/>
              </a:cxn>
              <a:cxn ang="0">
                <a:pos x="134" y="60"/>
              </a:cxn>
              <a:cxn ang="0">
                <a:pos x="156" y="70"/>
              </a:cxn>
              <a:cxn ang="0">
                <a:pos x="162" y="84"/>
              </a:cxn>
              <a:cxn ang="0">
                <a:pos x="160" y="94"/>
              </a:cxn>
              <a:cxn ang="0">
                <a:pos x="196" y="114"/>
              </a:cxn>
              <a:cxn ang="0">
                <a:pos x="206" y="132"/>
              </a:cxn>
              <a:cxn ang="0">
                <a:pos x="216" y="148"/>
              </a:cxn>
              <a:cxn ang="0">
                <a:pos x="210" y="168"/>
              </a:cxn>
              <a:cxn ang="0">
                <a:pos x="192" y="168"/>
              </a:cxn>
              <a:cxn ang="0">
                <a:pos x="144" y="178"/>
              </a:cxn>
              <a:cxn ang="0">
                <a:pos x="136" y="196"/>
              </a:cxn>
              <a:cxn ang="0">
                <a:pos x="138" y="206"/>
              </a:cxn>
              <a:cxn ang="0">
                <a:pos x="126" y="218"/>
              </a:cxn>
              <a:cxn ang="0">
                <a:pos x="112" y="218"/>
              </a:cxn>
              <a:cxn ang="0">
                <a:pos x="106" y="234"/>
              </a:cxn>
              <a:cxn ang="0">
                <a:pos x="102" y="224"/>
              </a:cxn>
              <a:cxn ang="0">
                <a:pos x="90" y="220"/>
              </a:cxn>
              <a:cxn ang="0">
                <a:pos x="78" y="216"/>
              </a:cxn>
              <a:cxn ang="0">
                <a:pos x="70" y="218"/>
              </a:cxn>
              <a:cxn ang="0">
                <a:pos x="52" y="236"/>
              </a:cxn>
              <a:cxn ang="0">
                <a:pos x="50" y="230"/>
              </a:cxn>
              <a:cxn ang="0">
                <a:pos x="30" y="192"/>
              </a:cxn>
              <a:cxn ang="0">
                <a:pos x="34" y="172"/>
              </a:cxn>
              <a:cxn ang="0">
                <a:pos x="26" y="166"/>
              </a:cxn>
              <a:cxn ang="0">
                <a:pos x="24" y="150"/>
              </a:cxn>
              <a:cxn ang="0">
                <a:pos x="6" y="72"/>
              </a:cxn>
            </a:cxnLst>
            <a:rect l="0" t="0" r="r" b="b"/>
            <a:pathLst>
              <a:path w="217" h="237">
                <a:moveTo>
                  <a:pt x="0" y="26"/>
                </a:moveTo>
                <a:lnTo>
                  <a:pt x="16" y="26"/>
                </a:lnTo>
                <a:lnTo>
                  <a:pt x="32" y="18"/>
                </a:lnTo>
                <a:lnTo>
                  <a:pt x="38" y="20"/>
                </a:lnTo>
                <a:lnTo>
                  <a:pt x="44" y="18"/>
                </a:lnTo>
                <a:lnTo>
                  <a:pt x="44" y="14"/>
                </a:lnTo>
                <a:lnTo>
                  <a:pt x="48" y="6"/>
                </a:lnTo>
                <a:lnTo>
                  <a:pt x="68" y="6"/>
                </a:lnTo>
                <a:lnTo>
                  <a:pt x="74" y="0"/>
                </a:lnTo>
                <a:lnTo>
                  <a:pt x="76" y="16"/>
                </a:lnTo>
                <a:lnTo>
                  <a:pt x="78" y="28"/>
                </a:lnTo>
                <a:lnTo>
                  <a:pt x="76" y="32"/>
                </a:lnTo>
                <a:lnTo>
                  <a:pt x="76" y="36"/>
                </a:lnTo>
                <a:lnTo>
                  <a:pt x="82" y="42"/>
                </a:lnTo>
                <a:lnTo>
                  <a:pt x="96" y="50"/>
                </a:lnTo>
                <a:lnTo>
                  <a:pt x="106" y="48"/>
                </a:lnTo>
                <a:lnTo>
                  <a:pt x="112" y="52"/>
                </a:lnTo>
                <a:lnTo>
                  <a:pt x="116" y="54"/>
                </a:lnTo>
                <a:lnTo>
                  <a:pt x="124" y="58"/>
                </a:lnTo>
                <a:lnTo>
                  <a:pt x="134" y="60"/>
                </a:lnTo>
                <a:lnTo>
                  <a:pt x="142" y="70"/>
                </a:lnTo>
                <a:lnTo>
                  <a:pt x="156" y="70"/>
                </a:lnTo>
                <a:lnTo>
                  <a:pt x="160" y="74"/>
                </a:lnTo>
                <a:lnTo>
                  <a:pt x="162" y="84"/>
                </a:lnTo>
                <a:lnTo>
                  <a:pt x="164" y="94"/>
                </a:lnTo>
                <a:lnTo>
                  <a:pt x="160" y="94"/>
                </a:lnTo>
                <a:lnTo>
                  <a:pt x="170" y="114"/>
                </a:lnTo>
                <a:lnTo>
                  <a:pt x="196" y="114"/>
                </a:lnTo>
                <a:lnTo>
                  <a:pt x="200" y="130"/>
                </a:lnTo>
                <a:lnTo>
                  <a:pt x="206" y="132"/>
                </a:lnTo>
                <a:lnTo>
                  <a:pt x="210" y="136"/>
                </a:lnTo>
                <a:lnTo>
                  <a:pt x="216" y="148"/>
                </a:lnTo>
                <a:lnTo>
                  <a:pt x="214" y="158"/>
                </a:lnTo>
                <a:lnTo>
                  <a:pt x="210" y="168"/>
                </a:lnTo>
                <a:lnTo>
                  <a:pt x="208" y="182"/>
                </a:lnTo>
                <a:lnTo>
                  <a:pt x="192" y="168"/>
                </a:lnTo>
                <a:lnTo>
                  <a:pt x="166" y="168"/>
                </a:lnTo>
                <a:lnTo>
                  <a:pt x="144" y="178"/>
                </a:lnTo>
                <a:lnTo>
                  <a:pt x="140" y="188"/>
                </a:lnTo>
                <a:lnTo>
                  <a:pt x="136" y="196"/>
                </a:lnTo>
                <a:lnTo>
                  <a:pt x="138" y="198"/>
                </a:lnTo>
                <a:lnTo>
                  <a:pt x="138" y="206"/>
                </a:lnTo>
                <a:lnTo>
                  <a:pt x="132" y="220"/>
                </a:lnTo>
                <a:lnTo>
                  <a:pt x="126" y="218"/>
                </a:lnTo>
                <a:lnTo>
                  <a:pt x="122" y="216"/>
                </a:lnTo>
                <a:lnTo>
                  <a:pt x="112" y="218"/>
                </a:lnTo>
                <a:lnTo>
                  <a:pt x="108" y="228"/>
                </a:lnTo>
                <a:lnTo>
                  <a:pt x="106" y="234"/>
                </a:lnTo>
                <a:lnTo>
                  <a:pt x="100" y="228"/>
                </a:lnTo>
                <a:lnTo>
                  <a:pt x="102" y="224"/>
                </a:lnTo>
                <a:lnTo>
                  <a:pt x="100" y="218"/>
                </a:lnTo>
                <a:lnTo>
                  <a:pt x="90" y="220"/>
                </a:lnTo>
                <a:lnTo>
                  <a:pt x="84" y="222"/>
                </a:lnTo>
                <a:lnTo>
                  <a:pt x="78" y="216"/>
                </a:lnTo>
                <a:lnTo>
                  <a:pt x="70" y="216"/>
                </a:lnTo>
                <a:lnTo>
                  <a:pt x="70" y="218"/>
                </a:lnTo>
                <a:lnTo>
                  <a:pt x="62" y="228"/>
                </a:lnTo>
                <a:lnTo>
                  <a:pt x="52" y="236"/>
                </a:lnTo>
                <a:lnTo>
                  <a:pt x="50" y="236"/>
                </a:lnTo>
                <a:lnTo>
                  <a:pt x="50" y="230"/>
                </a:lnTo>
                <a:lnTo>
                  <a:pt x="44" y="214"/>
                </a:lnTo>
                <a:lnTo>
                  <a:pt x="30" y="192"/>
                </a:lnTo>
                <a:lnTo>
                  <a:pt x="30" y="178"/>
                </a:lnTo>
                <a:lnTo>
                  <a:pt x="34" y="172"/>
                </a:lnTo>
                <a:lnTo>
                  <a:pt x="30" y="170"/>
                </a:lnTo>
                <a:lnTo>
                  <a:pt x="26" y="166"/>
                </a:lnTo>
                <a:lnTo>
                  <a:pt x="24" y="162"/>
                </a:lnTo>
                <a:lnTo>
                  <a:pt x="24" y="150"/>
                </a:lnTo>
                <a:lnTo>
                  <a:pt x="6" y="130"/>
                </a:lnTo>
                <a:lnTo>
                  <a:pt x="6" y="72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2" name="Freeform 411"/>
          <p:cNvSpPr>
            <a:spLocks/>
          </p:cNvSpPr>
          <p:nvPr/>
        </p:nvSpPr>
        <p:spPr bwMode="ltGray">
          <a:xfrm>
            <a:off x="1976503" y="4811721"/>
            <a:ext cx="342417" cy="590547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2" y="82"/>
              </a:cxn>
              <a:cxn ang="0">
                <a:pos x="144" y="90"/>
              </a:cxn>
              <a:cxn ang="0">
                <a:pos x="138" y="108"/>
              </a:cxn>
              <a:cxn ang="0">
                <a:pos x="134" y="120"/>
              </a:cxn>
              <a:cxn ang="0">
                <a:pos x="126" y="136"/>
              </a:cxn>
              <a:cxn ang="0">
                <a:pos x="138" y="166"/>
              </a:cxn>
              <a:cxn ang="0">
                <a:pos x="162" y="180"/>
              </a:cxn>
              <a:cxn ang="0">
                <a:pos x="176" y="176"/>
              </a:cxn>
              <a:cxn ang="0">
                <a:pos x="190" y="166"/>
              </a:cxn>
              <a:cxn ang="0">
                <a:pos x="190" y="194"/>
              </a:cxn>
              <a:cxn ang="0">
                <a:pos x="208" y="194"/>
              </a:cxn>
              <a:cxn ang="0">
                <a:pos x="216" y="232"/>
              </a:cxn>
              <a:cxn ang="0">
                <a:pos x="218" y="250"/>
              </a:cxn>
              <a:cxn ang="0">
                <a:pos x="222" y="288"/>
              </a:cxn>
              <a:cxn ang="0">
                <a:pos x="214" y="298"/>
              </a:cxn>
              <a:cxn ang="0">
                <a:pos x="212" y="322"/>
              </a:cxn>
              <a:cxn ang="0">
                <a:pos x="188" y="314"/>
              </a:cxn>
              <a:cxn ang="0">
                <a:pos x="170" y="300"/>
              </a:cxn>
              <a:cxn ang="0">
                <a:pos x="158" y="290"/>
              </a:cxn>
              <a:cxn ang="0">
                <a:pos x="146" y="288"/>
              </a:cxn>
              <a:cxn ang="0">
                <a:pos x="128" y="278"/>
              </a:cxn>
              <a:cxn ang="0">
                <a:pos x="110" y="262"/>
              </a:cxn>
              <a:cxn ang="0">
                <a:pos x="94" y="240"/>
              </a:cxn>
              <a:cxn ang="0">
                <a:pos x="76" y="212"/>
              </a:cxn>
              <a:cxn ang="0">
                <a:pos x="66" y="198"/>
              </a:cxn>
              <a:cxn ang="0">
                <a:pos x="58" y="176"/>
              </a:cxn>
              <a:cxn ang="0">
                <a:pos x="42" y="152"/>
              </a:cxn>
              <a:cxn ang="0">
                <a:pos x="24" y="124"/>
              </a:cxn>
              <a:cxn ang="0">
                <a:pos x="6" y="106"/>
              </a:cxn>
              <a:cxn ang="0">
                <a:pos x="0" y="90"/>
              </a:cxn>
              <a:cxn ang="0">
                <a:pos x="2" y="74"/>
              </a:cxn>
              <a:cxn ang="0">
                <a:pos x="28" y="62"/>
              </a:cxn>
              <a:cxn ang="0">
                <a:pos x="164" y="28"/>
              </a:cxn>
              <a:cxn ang="0">
                <a:pos x="188" y="70"/>
              </a:cxn>
            </a:cxnLst>
            <a:rect l="0" t="0" r="r" b="b"/>
            <a:pathLst>
              <a:path w="223" h="325">
                <a:moveTo>
                  <a:pt x="188" y="70"/>
                </a:moveTo>
                <a:lnTo>
                  <a:pt x="180" y="76"/>
                </a:lnTo>
                <a:lnTo>
                  <a:pt x="170" y="84"/>
                </a:lnTo>
                <a:lnTo>
                  <a:pt x="162" y="82"/>
                </a:lnTo>
                <a:lnTo>
                  <a:pt x="154" y="88"/>
                </a:lnTo>
                <a:lnTo>
                  <a:pt x="144" y="90"/>
                </a:lnTo>
                <a:lnTo>
                  <a:pt x="142" y="102"/>
                </a:lnTo>
                <a:lnTo>
                  <a:pt x="138" y="108"/>
                </a:lnTo>
                <a:lnTo>
                  <a:pt x="142" y="116"/>
                </a:lnTo>
                <a:lnTo>
                  <a:pt x="134" y="120"/>
                </a:lnTo>
                <a:lnTo>
                  <a:pt x="130" y="128"/>
                </a:lnTo>
                <a:lnTo>
                  <a:pt x="126" y="136"/>
                </a:lnTo>
                <a:lnTo>
                  <a:pt x="142" y="160"/>
                </a:lnTo>
                <a:lnTo>
                  <a:pt x="138" y="166"/>
                </a:lnTo>
                <a:lnTo>
                  <a:pt x="154" y="164"/>
                </a:lnTo>
                <a:lnTo>
                  <a:pt x="162" y="180"/>
                </a:lnTo>
                <a:lnTo>
                  <a:pt x="166" y="174"/>
                </a:lnTo>
                <a:lnTo>
                  <a:pt x="176" y="176"/>
                </a:lnTo>
                <a:lnTo>
                  <a:pt x="184" y="164"/>
                </a:lnTo>
                <a:lnTo>
                  <a:pt x="190" y="166"/>
                </a:lnTo>
                <a:lnTo>
                  <a:pt x="188" y="176"/>
                </a:lnTo>
                <a:lnTo>
                  <a:pt x="190" y="194"/>
                </a:lnTo>
                <a:lnTo>
                  <a:pt x="200" y="194"/>
                </a:lnTo>
                <a:lnTo>
                  <a:pt x="208" y="194"/>
                </a:lnTo>
                <a:lnTo>
                  <a:pt x="220" y="218"/>
                </a:lnTo>
                <a:lnTo>
                  <a:pt x="216" y="232"/>
                </a:lnTo>
                <a:lnTo>
                  <a:pt x="216" y="244"/>
                </a:lnTo>
                <a:lnTo>
                  <a:pt x="218" y="250"/>
                </a:lnTo>
                <a:lnTo>
                  <a:pt x="216" y="256"/>
                </a:lnTo>
                <a:lnTo>
                  <a:pt x="222" y="288"/>
                </a:lnTo>
                <a:lnTo>
                  <a:pt x="220" y="296"/>
                </a:lnTo>
                <a:lnTo>
                  <a:pt x="214" y="298"/>
                </a:lnTo>
                <a:lnTo>
                  <a:pt x="212" y="308"/>
                </a:lnTo>
                <a:lnTo>
                  <a:pt x="212" y="322"/>
                </a:lnTo>
                <a:lnTo>
                  <a:pt x="198" y="324"/>
                </a:lnTo>
                <a:lnTo>
                  <a:pt x="188" y="314"/>
                </a:lnTo>
                <a:lnTo>
                  <a:pt x="180" y="312"/>
                </a:lnTo>
                <a:lnTo>
                  <a:pt x="170" y="300"/>
                </a:lnTo>
                <a:lnTo>
                  <a:pt x="166" y="300"/>
                </a:lnTo>
                <a:lnTo>
                  <a:pt x="158" y="290"/>
                </a:lnTo>
                <a:lnTo>
                  <a:pt x="156" y="292"/>
                </a:lnTo>
                <a:lnTo>
                  <a:pt x="146" y="288"/>
                </a:lnTo>
                <a:lnTo>
                  <a:pt x="136" y="286"/>
                </a:lnTo>
                <a:lnTo>
                  <a:pt x="128" y="278"/>
                </a:lnTo>
                <a:lnTo>
                  <a:pt x="116" y="272"/>
                </a:lnTo>
                <a:lnTo>
                  <a:pt x="110" y="262"/>
                </a:lnTo>
                <a:lnTo>
                  <a:pt x="90" y="246"/>
                </a:lnTo>
                <a:lnTo>
                  <a:pt x="94" y="240"/>
                </a:lnTo>
                <a:lnTo>
                  <a:pt x="80" y="218"/>
                </a:lnTo>
                <a:lnTo>
                  <a:pt x="76" y="212"/>
                </a:lnTo>
                <a:lnTo>
                  <a:pt x="72" y="204"/>
                </a:lnTo>
                <a:lnTo>
                  <a:pt x="66" y="198"/>
                </a:lnTo>
                <a:lnTo>
                  <a:pt x="56" y="186"/>
                </a:lnTo>
                <a:lnTo>
                  <a:pt x="58" y="176"/>
                </a:lnTo>
                <a:lnTo>
                  <a:pt x="52" y="164"/>
                </a:lnTo>
                <a:lnTo>
                  <a:pt x="42" y="152"/>
                </a:lnTo>
                <a:lnTo>
                  <a:pt x="32" y="140"/>
                </a:lnTo>
                <a:lnTo>
                  <a:pt x="24" y="124"/>
                </a:lnTo>
                <a:lnTo>
                  <a:pt x="12" y="116"/>
                </a:lnTo>
                <a:lnTo>
                  <a:pt x="6" y="106"/>
                </a:lnTo>
                <a:lnTo>
                  <a:pt x="4" y="102"/>
                </a:lnTo>
                <a:lnTo>
                  <a:pt x="0" y="90"/>
                </a:lnTo>
                <a:lnTo>
                  <a:pt x="0" y="84"/>
                </a:lnTo>
                <a:lnTo>
                  <a:pt x="2" y="74"/>
                </a:lnTo>
                <a:lnTo>
                  <a:pt x="12" y="68"/>
                </a:lnTo>
                <a:lnTo>
                  <a:pt x="28" y="62"/>
                </a:lnTo>
                <a:lnTo>
                  <a:pt x="94" y="0"/>
                </a:lnTo>
                <a:lnTo>
                  <a:pt x="164" y="28"/>
                </a:lnTo>
                <a:lnTo>
                  <a:pt x="196" y="48"/>
                </a:lnTo>
                <a:lnTo>
                  <a:pt x="188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3" name="Freeform 412"/>
          <p:cNvSpPr>
            <a:spLocks/>
          </p:cNvSpPr>
          <p:nvPr/>
        </p:nvSpPr>
        <p:spPr bwMode="ltGray">
          <a:xfrm>
            <a:off x="1979602" y="4776796"/>
            <a:ext cx="154939" cy="195262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14" y="12"/>
              </a:cxn>
              <a:cxn ang="0">
                <a:pos x="20" y="24"/>
              </a:cxn>
              <a:cxn ang="0">
                <a:pos x="8" y="34"/>
              </a:cxn>
              <a:cxn ang="0">
                <a:pos x="10" y="42"/>
              </a:cxn>
              <a:cxn ang="0">
                <a:pos x="6" y="40"/>
              </a:cxn>
              <a:cxn ang="0">
                <a:pos x="2" y="60"/>
              </a:cxn>
              <a:cxn ang="0">
                <a:pos x="0" y="62"/>
              </a:cxn>
              <a:cxn ang="0">
                <a:pos x="12" y="74"/>
              </a:cxn>
              <a:cxn ang="0">
                <a:pos x="18" y="80"/>
              </a:cxn>
              <a:cxn ang="0">
                <a:pos x="20" y="84"/>
              </a:cxn>
              <a:cxn ang="0">
                <a:pos x="14" y="94"/>
              </a:cxn>
              <a:cxn ang="0">
                <a:pos x="14" y="98"/>
              </a:cxn>
              <a:cxn ang="0">
                <a:pos x="14" y="100"/>
              </a:cxn>
              <a:cxn ang="0">
                <a:pos x="16" y="100"/>
              </a:cxn>
              <a:cxn ang="0">
                <a:pos x="28" y="98"/>
              </a:cxn>
              <a:cxn ang="0">
                <a:pos x="38" y="108"/>
              </a:cxn>
              <a:cxn ang="0">
                <a:pos x="56" y="76"/>
              </a:cxn>
              <a:cxn ang="0">
                <a:pos x="68" y="72"/>
              </a:cxn>
              <a:cxn ang="0">
                <a:pos x="80" y="70"/>
              </a:cxn>
              <a:cxn ang="0">
                <a:pos x="88" y="64"/>
              </a:cxn>
              <a:cxn ang="0">
                <a:pos x="92" y="60"/>
              </a:cxn>
              <a:cxn ang="0">
                <a:pos x="94" y="56"/>
              </a:cxn>
              <a:cxn ang="0">
                <a:pos x="100" y="32"/>
              </a:cxn>
              <a:cxn ang="0">
                <a:pos x="100" y="18"/>
              </a:cxn>
              <a:cxn ang="0">
                <a:pos x="72" y="0"/>
              </a:cxn>
              <a:cxn ang="0">
                <a:pos x="42" y="0"/>
              </a:cxn>
            </a:cxnLst>
            <a:rect l="0" t="0" r="r" b="b"/>
            <a:pathLst>
              <a:path w="101" h="109">
                <a:moveTo>
                  <a:pt x="42" y="0"/>
                </a:moveTo>
                <a:lnTo>
                  <a:pt x="14" y="12"/>
                </a:lnTo>
                <a:lnTo>
                  <a:pt x="20" y="24"/>
                </a:lnTo>
                <a:lnTo>
                  <a:pt x="8" y="34"/>
                </a:lnTo>
                <a:lnTo>
                  <a:pt x="10" y="42"/>
                </a:lnTo>
                <a:lnTo>
                  <a:pt x="6" y="40"/>
                </a:lnTo>
                <a:lnTo>
                  <a:pt x="2" y="60"/>
                </a:lnTo>
                <a:lnTo>
                  <a:pt x="0" y="62"/>
                </a:lnTo>
                <a:lnTo>
                  <a:pt x="12" y="74"/>
                </a:lnTo>
                <a:lnTo>
                  <a:pt x="18" y="80"/>
                </a:lnTo>
                <a:lnTo>
                  <a:pt x="20" y="84"/>
                </a:lnTo>
                <a:lnTo>
                  <a:pt x="14" y="94"/>
                </a:lnTo>
                <a:lnTo>
                  <a:pt x="14" y="98"/>
                </a:lnTo>
                <a:lnTo>
                  <a:pt x="14" y="100"/>
                </a:lnTo>
                <a:lnTo>
                  <a:pt x="16" y="100"/>
                </a:lnTo>
                <a:lnTo>
                  <a:pt x="28" y="98"/>
                </a:lnTo>
                <a:lnTo>
                  <a:pt x="38" y="108"/>
                </a:lnTo>
                <a:lnTo>
                  <a:pt x="56" y="76"/>
                </a:lnTo>
                <a:lnTo>
                  <a:pt x="68" y="72"/>
                </a:lnTo>
                <a:lnTo>
                  <a:pt x="80" y="70"/>
                </a:lnTo>
                <a:lnTo>
                  <a:pt x="88" y="64"/>
                </a:lnTo>
                <a:lnTo>
                  <a:pt x="92" y="60"/>
                </a:lnTo>
                <a:lnTo>
                  <a:pt x="94" y="56"/>
                </a:lnTo>
                <a:lnTo>
                  <a:pt x="100" y="32"/>
                </a:lnTo>
                <a:lnTo>
                  <a:pt x="100" y="18"/>
                </a:lnTo>
                <a:lnTo>
                  <a:pt x="72" y="0"/>
                </a:lnTo>
                <a:lnTo>
                  <a:pt x="4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4" name="Freeform 413"/>
          <p:cNvSpPr>
            <a:spLocks/>
          </p:cNvSpPr>
          <p:nvPr/>
        </p:nvSpPr>
        <p:spPr bwMode="ltGray">
          <a:xfrm>
            <a:off x="2683027" y="4641859"/>
            <a:ext cx="82118" cy="12858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" y="8"/>
              </a:cxn>
              <a:cxn ang="0">
                <a:pos x="48" y="22"/>
              </a:cxn>
              <a:cxn ang="0">
                <a:pos x="52" y="26"/>
              </a:cxn>
              <a:cxn ang="0">
                <a:pos x="48" y="36"/>
              </a:cxn>
              <a:cxn ang="0">
                <a:pos x="42" y="38"/>
              </a:cxn>
              <a:cxn ang="0">
                <a:pos x="36" y="50"/>
              </a:cxn>
              <a:cxn ang="0">
                <a:pos x="34" y="62"/>
              </a:cxn>
              <a:cxn ang="0">
                <a:pos x="28" y="62"/>
              </a:cxn>
              <a:cxn ang="0">
                <a:pos x="26" y="70"/>
              </a:cxn>
              <a:cxn ang="0">
                <a:pos x="18" y="70"/>
              </a:cxn>
              <a:cxn ang="0">
                <a:pos x="14" y="60"/>
              </a:cxn>
              <a:cxn ang="0">
                <a:pos x="10" y="68"/>
              </a:cxn>
              <a:cxn ang="0">
                <a:pos x="4" y="60"/>
              </a:cxn>
              <a:cxn ang="0">
                <a:pos x="0" y="2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53" h="71">
                <a:moveTo>
                  <a:pt x="8" y="0"/>
                </a:moveTo>
                <a:lnTo>
                  <a:pt x="28" y="8"/>
                </a:lnTo>
                <a:lnTo>
                  <a:pt x="48" y="22"/>
                </a:lnTo>
                <a:lnTo>
                  <a:pt x="52" y="26"/>
                </a:lnTo>
                <a:lnTo>
                  <a:pt x="48" y="36"/>
                </a:lnTo>
                <a:lnTo>
                  <a:pt x="42" y="38"/>
                </a:lnTo>
                <a:lnTo>
                  <a:pt x="36" y="50"/>
                </a:lnTo>
                <a:lnTo>
                  <a:pt x="34" y="62"/>
                </a:lnTo>
                <a:lnTo>
                  <a:pt x="28" y="62"/>
                </a:lnTo>
                <a:lnTo>
                  <a:pt x="26" y="70"/>
                </a:lnTo>
                <a:lnTo>
                  <a:pt x="18" y="70"/>
                </a:lnTo>
                <a:lnTo>
                  <a:pt x="14" y="60"/>
                </a:lnTo>
                <a:lnTo>
                  <a:pt x="10" y="68"/>
                </a:lnTo>
                <a:lnTo>
                  <a:pt x="4" y="60"/>
                </a:lnTo>
                <a:lnTo>
                  <a:pt x="0" y="2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5" name="Freeform 414"/>
          <p:cNvSpPr>
            <a:spLocks/>
          </p:cNvSpPr>
          <p:nvPr/>
        </p:nvSpPr>
        <p:spPr bwMode="ltGray">
          <a:xfrm>
            <a:off x="2583866" y="4630747"/>
            <a:ext cx="117754" cy="136524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34" y="2"/>
              </a:cxn>
              <a:cxn ang="0">
                <a:pos x="46" y="2"/>
              </a:cxn>
              <a:cxn ang="0">
                <a:pos x="48" y="0"/>
              </a:cxn>
              <a:cxn ang="0">
                <a:pos x="60" y="2"/>
              </a:cxn>
              <a:cxn ang="0">
                <a:pos x="76" y="6"/>
              </a:cxn>
              <a:cxn ang="0">
                <a:pos x="68" y="16"/>
              </a:cxn>
              <a:cxn ang="0">
                <a:pos x="68" y="32"/>
              </a:cxn>
              <a:cxn ang="0">
                <a:pos x="74" y="38"/>
              </a:cxn>
              <a:cxn ang="0">
                <a:pos x="76" y="50"/>
              </a:cxn>
              <a:cxn ang="0">
                <a:pos x="72" y="54"/>
              </a:cxn>
              <a:cxn ang="0">
                <a:pos x="72" y="60"/>
              </a:cxn>
              <a:cxn ang="0">
                <a:pos x="68" y="68"/>
              </a:cxn>
              <a:cxn ang="0">
                <a:pos x="62" y="64"/>
              </a:cxn>
              <a:cxn ang="0">
                <a:pos x="40" y="62"/>
              </a:cxn>
              <a:cxn ang="0">
                <a:pos x="38" y="68"/>
              </a:cxn>
              <a:cxn ang="0">
                <a:pos x="42" y="74"/>
              </a:cxn>
              <a:cxn ang="0">
                <a:pos x="22" y="66"/>
              </a:cxn>
              <a:cxn ang="0">
                <a:pos x="0" y="38"/>
              </a:cxn>
              <a:cxn ang="0">
                <a:pos x="2" y="14"/>
              </a:cxn>
              <a:cxn ang="0">
                <a:pos x="18" y="2"/>
              </a:cxn>
            </a:cxnLst>
            <a:rect l="0" t="0" r="r" b="b"/>
            <a:pathLst>
              <a:path w="77" h="75">
                <a:moveTo>
                  <a:pt x="18" y="2"/>
                </a:moveTo>
                <a:lnTo>
                  <a:pt x="34" y="2"/>
                </a:lnTo>
                <a:lnTo>
                  <a:pt x="46" y="2"/>
                </a:lnTo>
                <a:lnTo>
                  <a:pt x="48" y="0"/>
                </a:lnTo>
                <a:lnTo>
                  <a:pt x="60" y="2"/>
                </a:lnTo>
                <a:lnTo>
                  <a:pt x="76" y="6"/>
                </a:lnTo>
                <a:lnTo>
                  <a:pt x="68" y="16"/>
                </a:lnTo>
                <a:lnTo>
                  <a:pt x="68" y="32"/>
                </a:lnTo>
                <a:lnTo>
                  <a:pt x="74" y="38"/>
                </a:lnTo>
                <a:lnTo>
                  <a:pt x="76" y="50"/>
                </a:lnTo>
                <a:lnTo>
                  <a:pt x="72" y="54"/>
                </a:lnTo>
                <a:lnTo>
                  <a:pt x="72" y="60"/>
                </a:lnTo>
                <a:lnTo>
                  <a:pt x="68" y="68"/>
                </a:lnTo>
                <a:lnTo>
                  <a:pt x="62" y="64"/>
                </a:lnTo>
                <a:lnTo>
                  <a:pt x="40" y="62"/>
                </a:lnTo>
                <a:lnTo>
                  <a:pt x="38" y="68"/>
                </a:lnTo>
                <a:lnTo>
                  <a:pt x="42" y="74"/>
                </a:lnTo>
                <a:lnTo>
                  <a:pt x="22" y="66"/>
                </a:lnTo>
                <a:lnTo>
                  <a:pt x="0" y="38"/>
                </a:lnTo>
                <a:lnTo>
                  <a:pt x="2" y="14"/>
                </a:lnTo>
                <a:lnTo>
                  <a:pt x="18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6" name="Freeform 415"/>
          <p:cNvSpPr>
            <a:spLocks/>
          </p:cNvSpPr>
          <p:nvPr/>
        </p:nvSpPr>
        <p:spPr bwMode="ltGray">
          <a:xfrm>
            <a:off x="2490902" y="4557722"/>
            <a:ext cx="142544" cy="23812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0" y="2"/>
              </a:cxn>
              <a:cxn ang="0">
                <a:pos x="50" y="10"/>
              </a:cxn>
              <a:cxn ang="0">
                <a:pos x="56" y="16"/>
              </a:cxn>
              <a:cxn ang="0">
                <a:pos x="58" y="32"/>
              </a:cxn>
              <a:cxn ang="0">
                <a:pos x="62" y="28"/>
              </a:cxn>
              <a:cxn ang="0">
                <a:pos x="70" y="32"/>
              </a:cxn>
              <a:cxn ang="0">
                <a:pos x="76" y="38"/>
              </a:cxn>
              <a:cxn ang="0">
                <a:pos x="82" y="38"/>
              </a:cxn>
              <a:cxn ang="0">
                <a:pos x="82" y="46"/>
              </a:cxn>
              <a:cxn ang="0">
                <a:pos x="82" y="52"/>
              </a:cxn>
              <a:cxn ang="0">
                <a:pos x="80" y="54"/>
              </a:cxn>
              <a:cxn ang="0">
                <a:pos x="78" y="58"/>
              </a:cxn>
              <a:cxn ang="0">
                <a:pos x="70" y="62"/>
              </a:cxn>
              <a:cxn ang="0">
                <a:pos x="70" y="68"/>
              </a:cxn>
              <a:cxn ang="0">
                <a:pos x="68" y="72"/>
              </a:cxn>
              <a:cxn ang="0">
                <a:pos x="74" y="78"/>
              </a:cxn>
              <a:cxn ang="0">
                <a:pos x="82" y="88"/>
              </a:cxn>
              <a:cxn ang="0">
                <a:pos x="82" y="98"/>
              </a:cxn>
              <a:cxn ang="0">
                <a:pos x="90" y="110"/>
              </a:cxn>
              <a:cxn ang="0">
                <a:pos x="82" y="110"/>
              </a:cxn>
              <a:cxn ang="0">
                <a:pos x="76" y="120"/>
              </a:cxn>
              <a:cxn ang="0">
                <a:pos x="62" y="118"/>
              </a:cxn>
              <a:cxn ang="0">
                <a:pos x="62" y="122"/>
              </a:cxn>
              <a:cxn ang="0">
                <a:pos x="60" y="120"/>
              </a:cxn>
              <a:cxn ang="0">
                <a:pos x="54" y="122"/>
              </a:cxn>
              <a:cxn ang="0">
                <a:pos x="50" y="130"/>
              </a:cxn>
              <a:cxn ang="0">
                <a:pos x="40" y="118"/>
              </a:cxn>
              <a:cxn ang="0">
                <a:pos x="40" y="110"/>
              </a:cxn>
              <a:cxn ang="0">
                <a:pos x="36" y="108"/>
              </a:cxn>
              <a:cxn ang="0">
                <a:pos x="30" y="102"/>
              </a:cxn>
              <a:cxn ang="0">
                <a:pos x="36" y="86"/>
              </a:cxn>
              <a:cxn ang="0">
                <a:pos x="38" y="80"/>
              </a:cxn>
              <a:cxn ang="0">
                <a:pos x="38" y="72"/>
              </a:cxn>
              <a:cxn ang="0">
                <a:pos x="32" y="66"/>
              </a:cxn>
              <a:cxn ang="0">
                <a:pos x="30" y="56"/>
              </a:cxn>
              <a:cxn ang="0">
                <a:pos x="14" y="56"/>
              </a:cxn>
              <a:cxn ang="0">
                <a:pos x="0" y="36"/>
              </a:cxn>
              <a:cxn ang="0">
                <a:pos x="16" y="6"/>
              </a:cxn>
              <a:cxn ang="0">
                <a:pos x="30" y="0"/>
              </a:cxn>
            </a:cxnLst>
            <a:rect l="0" t="0" r="r" b="b"/>
            <a:pathLst>
              <a:path w="91" h="131">
                <a:moveTo>
                  <a:pt x="30" y="0"/>
                </a:moveTo>
                <a:lnTo>
                  <a:pt x="40" y="2"/>
                </a:lnTo>
                <a:lnTo>
                  <a:pt x="50" y="10"/>
                </a:lnTo>
                <a:lnTo>
                  <a:pt x="56" y="16"/>
                </a:lnTo>
                <a:lnTo>
                  <a:pt x="58" y="32"/>
                </a:lnTo>
                <a:lnTo>
                  <a:pt x="62" y="28"/>
                </a:lnTo>
                <a:lnTo>
                  <a:pt x="70" y="32"/>
                </a:lnTo>
                <a:lnTo>
                  <a:pt x="76" y="38"/>
                </a:lnTo>
                <a:lnTo>
                  <a:pt x="82" y="38"/>
                </a:lnTo>
                <a:lnTo>
                  <a:pt x="82" y="46"/>
                </a:lnTo>
                <a:lnTo>
                  <a:pt x="82" y="52"/>
                </a:lnTo>
                <a:lnTo>
                  <a:pt x="80" y="54"/>
                </a:lnTo>
                <a:lnTo>
                  <a:pt x="78" y="58"/>
                </a:lnTo>
                <a:lnTo>
                  <a:pt x="70" y="62"/>
                </a:lnTo>
                <a:lnTo>
                  <a:pt x="70" y="68"/>
                </a:lnTo>
                <a:lnTo>
                  <a:pt x="68" y="72"/>
                </a:lnTo>
                <a:lnTo>
                  <a:pt x="74" y="78"/>
                </a:lnTo>
                <a:lnTo>
                  <a:pt x="82" y="88"/>
                </a:lnTo>
                <a:lnTo>
                  <a:pt x="82" y="98"/>
                </a:lnTo>
                <a:lnTo>
                  <a:pt x="90" y="110"/>
                </a:lnTo>
                <a:lnTo>
                  <a:pt x="82" y="110"/>
                </a:lnTo>
                <a:lnTo>
                  <a:pt x="76" y="120"/>
                </a:lnTo>
                <a:lnTo>
                  <a:pt x="62" y="118"/>
                </a:lnTo>
                <a:lnTo>
                  <a:pt x="62" y="122"/>
                </a:lnTo>
                <a:lnTo>
                  <a:pt x="60" y="120"/>
                </a:lnTo>
                <a:lnTo>
                  <a:pt x="54" y="122"/>
                </a:lnTo>
                <a:lnTo>
                  <a:pt x="50" y="130"/>
                </a:lnTo>
                <a:lnTo>
                  <a:pt x="40" y="118"/>
                </a:lnTo>
                <a:lnTo>
                  <a:pt x="40" y="110"/>
                </a:lnTo>
                <a:lnTo>
                  <a:pt x="36" y="108"/>
                </a:lnTo>
                <a:lnTo>
                  <a:pt x="30" y="102"/>
                </a:lnTo>
                <a:lnTo>
                  <a:pt x="36" y="86"/>
                </a:lnTo>
                <a:lnTo>
                  <a:pt x="38" y="80"/>
                </a:lnTo>
                <a:lnTo>
                  <a:pt x="38" y="72"/>
                </a:lnTo>
                <a:lnTo>
                  <a:pt x="32" y="66"/>
                </a:lnTo>
                <a:lnTo>
                  <a:pt x="30" y="56"/>
                </a:lnTo>
                <a:lnTo>
                  <a:pt x="14" y="56"/>
                </a:lnTo>
                <a:lnTo>
                  <a:pt x="0" y="36"/>
                </a:lnTo>
                <a:lnTo>
                  <a:pt x="16" y="6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7" name="Freeform 416"/>
          <p:cNvSpPr>
            <a:spLocks/>
          </p:cNvSpPr>
          <p:nvPr/>
        </p:nvSpPr>
        <p:spPr bwMode="ltGray">
          <a:xfrm>
            <a:off x="2176375" y="4438660"/>
            <a:ext cx="371855" cy="365123"/>
          </a:xfrm>
          <a:custGeom>
            <a:avLst/>
            <a:gdLst/>
            <a:ahLst/>
            <a:cxnLst>
              <a:cxn ang="0">
                <a:pos x="166" y="176"/>
              </a:cxn>
              <a:cxn ang="0">
                <a:pos x="152" y="186"/>
              </a:cxn>
              <a:cxn ang="0">
                <a:pos x="144" y="198"/>
              </a:cxn>
              <a:cxn ang="0">
                <a:pos x="122" y="194"/>
              </a:cxn>
              <a:cxn ang="0">
                <a:pos x="98" y="170"/>
              </a:cxn>
              <a:cxn ang="0">
                <a:pos x="22" y="92"/>
              </a:cxn>
              <a:cxn ang="0">
                <a:pos x="30" y="6"/>
              </a:cxn>
              <a:cxn ang="0">
                <a:pos x="38" y="22"/>
              </a:cxn>
              <a:cxn ang="0">
                <a:pos x="50" y="16"/>
              </a:cxn>
              <a:cxn ang="0">
                <a:pos x="72" y="0"/>
              </a:cxn>
              <a:cxn ang="0">
                <a:pos x="96" y="14"/>
              </a:cxn>
              <a:cxn ang="0">
                <a:pos x="100" y="28"/>
              </a:cxn>
              <a:cxn ang="0">
                <a:pos x="124" y="32"/>
              </a:cxn>
              <a:cxn ang="0">
                <a:pos x="150" y="42"/>
              </a:cxn>
              <a:cxn ang="0">
                <a:pos x="174" y="24"/>
              </a:cxn>
              <a:cxn ang="0">
                <a:pos x="206" y="28"/>
              </a:cxn>
              <a:cxn ang="0">
                <a:pos x="196" y="38"/>
              </a:cxn>
              <a:cxn ang="0">
                <a:pos x="212" y="48"/>
              </a:cxn>
              <a:cxn ang="0">
                <a:pos x="222" y="60"/>
              </a:cxn>
              <a:cxn ang="0">
                <a:pos x="240" y="66"/>
              </a:cxn>
              <a:cxn ang="0">
                <a:pos x="226" y="78"/>
              </a:cxn>
              <a:cxn ang="0">
                <a:pos x="224" y="82"/>
              </a:cxn>
              <a:cxn ang="0">
                <a:pos x="232" y="88"/>
              </a:cxn>
              <a:cxn ang="0">
                <a:pos x="218" y="96"/>
              </a:cxn>
              <a:cxn ang="0">
                <a:pos x="212" y="106"/>
              </a:cxn>
              <a:cxn ang="0">
                <a:pos x="222" y="128"/>
              </a:cxn>
              <a:cxn ang="0">
                <a:pos x="202" y="140"/>
              </a:cxn>
              <a:cxn ang="0">
                <a:pos x="188" y="142"/>
              </a:cxn>
              <a:cxn ang="0">
                <a:pos x="180" y="148"/>
              </a:cxn>
              <a:cxn ang="0">
                <a:pos x="172" y="142"/>
              </a:cxn>
              <a:cxn ang="0">
                <a:pos x="152" y="138"/>
              </a:cxn>
              <a:cxn ang="0">
                <a:pos x="160" y="156"/>
              </a:cxn>
              <a:cxn ang="0">
                <a:pos x="156" y="168"/>
              </a:cxn>
              <a:cxn ang="0">
                <a:pos x="176" y="170"/>
              </a:cxn>
            </a:cxnLst>
            <a:rect l="0" t="0" r="r" b="b"/>
            <a:pathLst>
              <a:path w="241" h="201">
                <a:moveTo>
                  <a:pt x="174" y="178"/>
                </a:moveTo>
                <a:lnTo>
                  <a:pt x="166" y="176"/>
                </a:lnTo>
                <a:lnTo>
                  <a:pt x="160" y="186"/>
                </a:lnTo>
                <a:lnTo>
                  <a:pt x="152" y="186"/>
                </a:lnTo>
                <a:lnTo>
                  <a:pt x="148" y="194"/>
                </a:lnTo>
                <a:lnTo>
                  <a:pt x="144" y="198"/>
                </a:lnTo>
                <a:lnTo>
                  <a:pt x="134" y="200"/>
                </a:lnTo>
                <a:lnTo>
                  <a:pt x="122" y="194"/>
                </a:lnTo>
                <a:lnTo>
                  <a:pt x="118" y="190"/>
                </a:lnTo>
                <a:lnTo>
                  <a:pt x="98" y="170"/>
                </a:lnTo>
                <a:lnTo>
                  <a:pt x="86" y="142"/>
                </a:lnTo>
                <a:lnTo>
                  <a:pt x="22" y="92"/>
                </a:lnTo>
                <a:lnTo>
                  <a:pt x="0" y="5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2" y="22"/>
                </a:lnTo>
                <a:lnTo>
                  <a:pt x="50" y="16"/>
                </a:lnTo>
                <a:lnTo>
                  <a:pt x="62" y="2"/>
                </a:lnTo>
                <a:lnTo>
                  <a:pt x="72" y="0"/>
                </a:lnTo>
                <a:lnTo>
                  <a:pt x="78" y="14"/>
                </a:lnTo>
                <a:lnTo>
                  <a:pt x="96" y="14"/>
                </a:lnTo>
                <a:lnTo>
                  <a:pt x="96" y="20"/>
                </a:lnTo>
                <a:lnTo>
                  <a:pt x="100" y="28"/>
                </a:lnTo>
                <a:lnTo>
                  <a:pt x="116" y="32"/>
                </a:lnTo>
                <a:lnTo>
                  <a:pt x="124" y="32"/>
                </a:lnTo>
                <a:lnTo>
                  <a:pt x="132" y="32"/>
                </a:lnTo>
                <a:lnTo>
                  <a:pt x="150" y="42"/>
                </a:lnTo>
                <a:lnTo>
                  <a:pt x="164" y="30"/>
                </a:lnTo>
                <a:lnTo>
                  <a:pt x="174" y="24"/>
                </a:lnTo>
                <a:lnTo>
                  <a:pt x="192" y="26"/>
                </a:lnTo>
                <a:lnTo>
                  <a:pt x="206" y="28"/>
                </a:lnTo>
                <a:lnTo>
                  <a:pt x="196" y="34"/>
                </a:lnTo>
                <a:lnTo>
                  <a:pt x="196" y="38"/>
                </a:lnTo>
                <a:lnTo>
                  <a:pt x="200" y="44"/>
                </a:lnTo>
                <a:lnTo>
                  <a:pt x="212" y="48"/>
                </a:lnTo>
                <a:lnTo>
                  <a:pt x="222" y="52"/>
                </a:lnTo>
                <a:lnTo>
                  <a:pt x="222" y="60"/>
                </a:lnTo>
                <a:lnTo>
                  <a:pt x="232" y="60"/>
                </a:lnTo>
                <a:lnTo>
                  <a:pt x="240" y="66"/>
                </a:lnTo>
                <a:lnTo>
                  <a:pt x="232" y="76"/>
                </a:lnTo>
                <a:lnTo>
                  <a:pt x="226" y="78"/>
                </a:lnTo>
                <a:lnTo>
                  <a:pt x="222" y="78"/>
                </a:lnTo>
                <a:lnTo>
                  <a:pt x="224" y="82"/>
                </a:lnTo>
                <a:lnTo>
                  <a:pt x="228" y="88"/>
                </a:lnTo>
                <a:lnTo>
                  <a:pt x="232" y="88"/>
                </a:lnTo>
                <a:lnTo>
                  <a:pt x="234" y="96"/>
                </a:lnTo>
                <a:lnTo>
                  <a:pt x="218" y="96"/>
                </a:lnTo>
                <a:lnTo>
                  <a:pt x="218" y="106"/>
                </a:lnTo>
                <a:lnTo>
                  <a:pt x="212" y="106"/>
                </a:lnTo>
                <a:lnTo>
                  <a:pt x="226" y="124"/>
                </a:lnTo>
                <a:lnTo>
                  <a:pt x="222" y="128"/>
                </a:lnTo>
                <a:lnTo>
                  <a:pt x="214" y="136"/>
                </a:lnTo>
                <a:lnTo>
                  <a:pt x="202" y="140"/>
                </a:lnTo>
                <a:lnTo>
                  <a:pt x="196" y="136"/>
                </a:lnTo>
                <a:lnTo>
                  <a:pt x="188" y="142"/>
                </a:lnTo>
                <a:lnTo>
                  <a:pt x="186" y="148"/>
                </a:lnTo>
                <a:lnTo>
                  <a:pt x="180" y="148"/>
                </a:lnTo>
                <a:lnTo>
                  <a:pt x="176" y="140"/>
                </a:lnTo>
                <a:lnTo>
                  <a:pt x="172" y="142"/>
                </a:lnTo>
                <a:lnTo>
                  <a:pt x="164" y="142"/>
                </a:lnTo>
                <a:lnTo>
                  <a:pt x="152" y="138"/>
                </a:lnTo>
                <a:lnTo>
                  <a:pt x="160" y="150"/>
                </a:lnTo>
                <a:lnTo>
                  <a:pt x="160" y="156"/>
                </a:lnTo>
                <a:lnTo>
                  <a:pt x="156" y="160"/>
                </a:lnTo>
                <a:lnTo>
                  <a:pt x="156" y="168"/>
                </a:lnTo>
                <a:lnTo>
                  <a:pt x="164" y="172"/>
                </a:lnTo>
                <a:lnTo>
                  <a:pt x="176" y="170"/>
                </a:lnTo>
                <a:lnTo>
                  <a:pt x="174" y="1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8" name="Freeform 417"/>
          <p:cNvSpPr>
            <a:spLocks/>
          </p:cNvSpPr>
          <p:nvPr/>
        </p:nvSpPr>
        <p:spPr bwMode="ltGray">
          <a:xfrm>
            <a:off x="2036930" y="4433897"/>
            <a:ext cx="319175" cy="520698"/>
          </a:xfrm>
          <a:custGeom>
            <a:avLst/>
            <a:gdLst/>
            <a:ahLst/>
            <a:cxnLst>
              <a:cxn ang="0">
                <a:pos x="130" y="10"/>
              </a:cxn>
              <a:cxn ang="0">
                <a:pos x="106" y="30"/>
              </a:cxn>
              <a:cxn ang="0">
                <a:pos x="100" y="54"/>
              </a:cxn>
              <a:cxn ang="0">
                <a:pos x="116" y="68"/>
              </a:cxn>
              <a:cxn ang="0">
                <a:pos x="114" y="82"/>
              </a:cxn>
              <a:cxn ang="0">
                <a:pos x="140" y="90"/>
              </a:cxn>
              <a:cxn ang="0">
                <a:pos x="166" y="106"/>
              </a:cxn>
              <a:cxn ang="0">
                <a:pos x="182" y="108"/>
              </a:cxn>
              <a:cxn ang="0">
                <a:pos x="202" y="102"/>
              </a:cxn>
              <a:cxn ang="0">
                <a:pos x="190" y="126"/>
              </a:cxn>
              <a:cxn ang="0">
                <a:pos x="194" y="156"/>
              </a:cxn>
              <a:cxn ang="0">
                <a:pos x="198" y="170"/>
              </a:cxn>
              <a:cxn ang="0">
                <a:pos x="206" y="192"/>
              </a:cxn>
              <a:cxn ang="0">
                <a:pos x="196" y="182"/>
              </a:cxn>
              <a:cxn ang="0">
                <a:pos x="188" y="182"/>
              </a:cxn>
              <a:cxn ang="0">
                <a:pos x="178" y="186"/>
              </a:cxn>
              <a:cxn ang="0">
                <a:pos x="158" y="192"/>
              </a:cxn>
              <a:cxn ang="0">
                <a:pos x="168" y="196"/>
              </a:cxn>
              <a:cxn ang="0">
                <a:pos x="158" y="204"/>
              </a:cxn>
              <a:cxn ang="0">
                <a:pos x="150" y="210"/>
              </a:cxn>
              <a:cxn ang="0">
                <a:pos x="162" y="224"/>
              </a:cxn>
              <a:cxn ang="0">
                <a:pos x="166" y="238"/>
              </a:cxn>
              <a:cxn ang="0">
                <a:pos x="142" y="280"/>
              </a:cxn>
              <a:cxn ang="0">
                <a:pos x="140" y="252"/>
              </a:cxn>
              <a:cxn ang="0">
                <a:pos x="132" y="254"/>
              </a:cxn>
              <a:cxn ang="0">
                <a:pos x="118" y="254"/>
              </a:cxn>
              <a:cxn ang="0">
                <a:pos x="100" y="246"/>
              </a:cxn>
              <a:cxn ang="0">
                <a:pos x="92" y="232"/>
              </a:cxn>
              <a:cxn ang="0">
                <a:pos x="80" y="226"/>
              </a:cxn>
              <a:cxn ang="0">
                <a:pos x="56" y="210"/>
              </a:cxn>
              <a:cxn ang="0">
                <a:pos x="52" y="204"/>
              </a:cxn>
              <a:cxn ang="0">
                <a:pos x="42" y="204"/>
              </a:cxn>
              <a:cxn ang="0">
                <a:pos x="44" y="210"/>
              </a:cxn>
              <a:cxn ang="0">
                <a:pos x="20" y="200"/>
              </a:cxn>
              <a:cxn ang="0">
                <a:pos x="10" y="170"/>
              </a:cxn>
              <a:cxn ang="0">
                <a:pos x="20" y="166"/>
              </a:cxn>
              <a:cxn ang="0">
                <a:pos x="26" y="136"/>
              </a:cxn>
              <a:cxn ang="0">
                <a:pos x="24" y="114"/>
              </a:cxn>
              <a:cxn ang="0">
                <a:pos x="22" y="92"/>
              </a:cxn>
              <a:cxn ang="0">
                <a:pos x="30" y="72"/>
              </a:cxn>
              <a:cxn ang="0">
                <a:pos x="42" y="60"/>
              </a:cxn>
              <a:cxn ang="0">
                <a:pos x="56" y="54"/>
              </a:cxn>
              <a:cxn ang="0">
                <a:pos x="62" y="42"/>
              </a:cxn>
              <a:cxn ang="0">
                <a:pos x="70" y="22"/>
              </a:cxn>
              <a:cxn ang="0">
                <a:pos x="86" y="18"/>
              </a:cxn>
              <a:cxn ang="0">
                <a:pos x="102" y="16"/>
              </a:cxn>
              <a:cxn ang="0">
                <a:pos x="114" y="2"/>
              </a:cxn>
              <a:cxn ang="0">
                <a:pos x="132" y="0"/>
              </a:cxn>
            </a:cxnLst>
            <a:rect l="0" t="0" r="r" b="b"/>
            <a:pathLst>
              <a:path w="207" h="287">
                <a:moveTo>
                  <a:pt x="140" y="6"/>
                </a:moveTo>
                <a:lnTo>
                  <a:pt x="130" y="10"/>
                </a:lnTo>
                <a:lnTo>
                  <a:pt x="120" y="22"/>
                </a:lnTo>
                <a:lnTo>
                  <a:pt x="106" y="30"/>
                </a:lnTo>
                <a:lnTo>
                  <a:pt x="104" y="44"/>
                </a:lnTo>
                <a:lnTo>
                  <a:pt x="100" y="54"/>
                </a:lnTo>
                <a:lnTo>
                  <a:pt x="108" y="54"/>
                </a:lnTo>
                <a:lnTo>
                  <a:pt x="116" y="68"/>
                </a:lnTo>
                <a:lnTo>
                  <a:pt x="114" y="76"/>
                </a:lnTo>
                <a:lnTo>
                  <a:pt x="114" y="82"/>
                </a:lnTo>
                <a:lnTo>
                  <a:pt x="118" y="86"/>
                </a:lnTo>
                <a:lnTo>
                  <a:pt x="140" y="90"/>
                </a:lnTo>
                <a:lnTo>
                  <a:pt x="154" y="88"/>
                </a:lnTo>
                <a:lnTo>
                  <a:pt x="166" y="106"/>
                </a:lnTo>
                <a:lnTo>
                  <a:pt x="174" y="102"/>
                </a:lnTo>
                <a:lnTo>
                  <a:pt x="182" y="108"/>
                </a:lnTo>
                <a:lnTo>
                  <a:pt x="192" y="106"/>
                </a:lnTo>
                <a:lnTo>
                  <a:pt x="202" y="102"/>
                </a:lnTo>
                <a:lnTo>
                  <a:pt x="200" y="114"/>
                </a:lnTo>
                <a:lnTo>
                  <a:pt x="190" y="126"/>
                </a:lnTo>
                <a:lnTo>
                  <a:pt x="192" y="148"/>
                </a:lnTo>
                <a:lnTo>
                  <a:pt x="194" y="156"/>
                </a:lnTo>
                <a:lnTo>
                  <a:pt x="188" y="164"/>
                </a:lnTo>
                <a:lnTo>
                  <a:pt x="198" y="170"/>
                </a:lnTo>
                <a:lnTo>
                  <a:pt x="204" y="182"/>
                </a:lnTo>
                <a:lnTo>
                  <a:pt x="206" y="192"/>
                </a:lnTo>
                <a:lnTo>
                  <a:pt x="200" y="196"/>
                </a:lnTo>
                <a:lnTo>
                  <a:pt x="196" y="182"/>
                </a:lnTo>
                <a:lnTo>
                  <a:pt x="192" y="176"/>
                </a:lnTo>
                <a:lnTo>
                  <a:pt x="188" y="182"/>
                </a:lnTo>
                <a:lnTo>
                  <a:pt x="180" y="180"/>
                </a:lnTo>
                <a:lnTo>
                  <a:pt x="178" y="186"/>
                </a:lnTo>
                <a:lnTo>
                  <a:pt x="158" y="184"/>
                </a:lnTo>
                <a:lnTo>
                  <a:pt x="158" y="192"/>
                </a:lnTo>
                <a:lnTo>
                  <a:pt x="164" y="192"/>
                </a:lnTo>
                <a:lnTo>
                  <a:pt x="168" y="196"/>
                </a:lnTo>
                <a:lnTo>
                  <a:pt x="170" y="206"/>
                </a:lnTo>
                <a:lnTo>
                  <a:pt x="158" y="204"/>
                </a:lnTo>
                <a:lnTo>
                  <a:pt x="152" y="206"/>
                </a:lnTo>
                <a:lnTo>
                  <a:pt x="150" y="210"/>
                </a:lnTo>
                <a:lnTo>
                  <a:pt x="152" y="214"/>
                </a:lnTo>
                <a:lnTo>
                  <a:pt x="162" y="224"/>
                </a:lnTo>
                <a:lnTo>
                  <a:pt x="166" y="230"/>
                </a:lnTo>
                <a:lnTo>
                  <a:pt x="166" y="238"/>
                </a:lnTo>
                <a:lnTo>
                  <a:pt x="154" y="286"/>
                </a:lnTo>
                <a:lnTo>
                  <a:pt x="142" y="280"/>
                </a:lnTo>
                <a:lnTo>
                  <a:pt x="148" y="258"/>
                </a:lnTo>
                <a:lnTo>
                  <a:pt x="140" y="252"/>
                </a:lnTo>
                <a:lnTo>
                  <a:pt x="136" y="252"/>
                </a:lnTo>
                <a:lnTo>
                  <a:pt x="132" y="254"/>
                </a:lnTo>
                <a:lnTo>
                  <a:pt x="124" y="250"/>
                </a:lnTo>
                <a:lnTo>
                  <a:pt x="118" y="254"/>
                </a:lnTo>
                <a:lnTo>
                  <a:pt x="100" y="254"/>
                </a:lnTo>
                <a:lnTo>
                  <a:pt x="100" y="246"/>
                </a:lnTo>
                <a:lnTo>
                  <a:pt x="94" y="240"/>
                </a:lnTo>
                <a:lnTo>
                  <a:pt x="92" y="232"/>
                </a:lnTo>
                <a:lnTo>
                  <a:pt x="84" y="232"/>
                </a:lnTo>
                <a:lnTo>
                  <a:pt x="80" y="226"/>
                </a:lnTo>
                <a:lnTo>
                  <a:pt x="70" y="216"/>
                </a:lnTo>
                <a:lnTo>
                  <a:pt x="56" y="210"/>
                </a:lnTo>
                <a:lnTo>
                  <a:pt x="54" y="206"/>
                </a:lnTo>
                <a:lnTo>
                  <a:pt x="52" y="204"/>
                </a:lnTo>
                <a:lnTo>
                  <a:pt x="46" y="204"/>
                </a:lnTo>
                <a:lnTo>
                  <a:pt x="42" y="204"/>
                </a:lnTo>
                <a:lnTo>
                  <a:pt x="42" y="208"/>
                </a:lnTo>
                <a:lnTo>
                  <a:pt x="44" y="210"/>
                </a:lnTo>
                <a:lnTo>
                  <a:pt x="24" y="208"/>
                </a:lnTo>
                <a:lnTo>
                  <a:pt x="20" y="200"/>
                </a:lnTo>
                <a:lnTo>
                  <a:pt x="0" y="188"/>
                </a:lnTo>
                <a:lnTo>
                  <a:pt x="10" y="170"/>
                </a:lnTo>
                <a:lnTo>
                  <a:pt x="14" y="172"/>
                </a:lnTo>
                <a:lnTo>
                  <a:pt x="20" y="166"/>
                </a:lnTo>
                <a:lnTo>
                  <a:pt x="28" y="156"/>
                </a:lnTo>
                <a:lnTo>
                  <a:pt x="26" y="136"/>
                </a:lnTo>
                <a:lnTo>
                  <a:pt x="26" y="124"/>
                </a:lnTo>
                <a:lnTo>
                  <a:pt x="24" y="114"/>
                </a:lnTo>
                <a:lnTo>
                  <a:pt x="28" y="102"/>
                </a:lnTo>
                <a:lnTo>
                  <a:pt x="22" y="92"/>
                </a:lnTo>
                <a:lnTo>
                  <a:pt x="18" y="84"/>
                </a:lnTo>
                <a:lnTo>
                  <a:pt x="30" y="72"/>
                </a:lnTo>
                <a:lnTo>
                  <a:pt x="36" y="64"/>
                </a:lnTo>
                <a:lnTo>
                  <a:pt x="42" y="60"/>
                </a:lnTo>
                <a:lnTo>
                  <a:pt x="44" y="56"/>
                </a:lnTo>
                <a:lnTo>
                  <a:pt x="56" y="54"/>
                </a:lnTo>
                <a:lnTo>
                  <a:pt x="62" y="50"/>
                </a:lnTo>
                <a:lnTo>
                  <a:pt x="62" y="42"/>
                </a:lnTo>
                <a:lnTo>
                  <a:pt x="62" y="34"/>
                </a:lnTo>
                <a:lnTo>
                  <a:pt x="70" y="22"/>
                </a:lnTo>
                <a:lnTo>
                  <a:pt x="78" y="24"/>
                </a:lnTo>
                <a:lnTo>
                  <a:pt x="86" y="18"/>
                </a:lnTo>
                <a:lnTo>
                  <a:pt x="92" y="20"/>
                </a:lnTo>
                <a:lnTo>
                  <a:pt x="102" y="16"/>
                </a:lnTo>
                <a:lnTo>
                  <a:pt x="110" y="8"/>
                </a:lnTo>
                <a:lnTo>
                  <a:pt x="114" y="2"/>
                </a:lnTo>
                <a:lnTo>
                  <a:pt x="128" y="0"/>
                </a:lnTo>
                <a:lnTo>
                  <a:pt x="132" y="0"/>
                </a:lnTo>
                <a:lnTo>
                  <a:pt x="14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09" name="Freeform 418"/>
          <p:cNvSpPr>
            <a:spLocks/>
          </p:cNvSpPr>
          <p:nvPr/>
        </p:nvSpPr>
        <p:spPr bwMode="ltGray">
          <a:xfrm>
            <a:off x="2486254" y="6818312"/>
            <a:ext cx="63525" cy="3333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2"/>
              </a:cxn>
              <a:cxn ang="0">
                <a:pos x="20" y="0"/>
              </a:cxn>
              <a:cxn ang="0">
                <a:pos x="36" y="0"/>
              </a:cxn>
              <a:cxn ang="0">
                <a:pos x="42" y="6"/>
              </a:cxn>
              <a:cxn ang="0">
                <a:pos x="36" y="6"/>
              </a:cxn>
              <a:cxn ang="0">
                <a:pos x="28" y="8"/>
              </a:cxn>
              <a:cxn ang="0">
                <a:pos x="24" y="4"/>
              </a:cxn>
              <a:cxn ang="0">
                <a:pos x="18" y="6"/>
              </a:cxn>
              <a:cxn ang="0">
                <a:pos x="22" y="8"/>
              </a:cxn>
              <a:cxn ang="0">
                <a:pos x="22" y="10"/>
              </a:cxn>
              <a:cxn ang="0">
                <a:pos x="28" y="14"/>
              </a:cxn>
              <a:cxn ang="0">
                <a:pos x="28" y="18"/>
              </a:cxn>
              <a:cxn ang="0">
                <a:pos x="24" y="16"/>
              </a:cxn>
              <a:cxn ang="0">
                <a:pos x="18" y="14"/>
              </a:cxn>
              <a:cxn ang="0">
                <a:pos x="14" y="12"/>
              </a:cxn>
              <a:cxn ang="0">
                <a:pos x="12" y="10"/>
              </a:cxn>
              <a:cxn ang="0">
                <a:pos x="14" y="16"/>
              </a:cxn>
              <a:cxn ang="0">
                <a:pos x="10" y="16"/>
              </a:cxn>
              <a:cxn ang="0">
                <a:pos x="4" y="16"/>
              </a:cxn>
              <a:cxn ang="0">
                <a:pos x="0" y="4"/>
              </a:cxn>
            </a:cxnLst>
            <a:rect l="0" t="0" r="r" b="b"/>
            <a:pathLst>
              <a:path w="43" h="19">
                <a:moveTo>
                  <a:pt x="0" y="4"/>
                </a:moveTo>
                <a:lnTo>
                  <a:pt x="14" y="2"/>
                </a:lnTo>
                <a:lnTo>
                  <a:pt x="20" y="0"/>
                </a:lnTo>
                <a:lnTo>
                  <a:pt x="36" y="0"/>
                </a:lnTo>
                <a:lnTo>
                  <a:pt x="42" y="6"/>
                </a:lnTo>
                <a:lnTo>
                  <a:pt x="36" y="6"/>
                </a:lnTo>
                <a:lnTo>
                  <a:pt x="28" y="8"/>
                </a:lnTo>
                <a:lnTo>
                  <a:pt x="24" y="4"/>
                </a:lnTo>
                <a:lnTo>
                  <a:pt x="18" y="6"/>
                </a:lnTo>
                <a:lnTo>
                  <a:pt x="22" y="8"/>
                </a:lnTo>
                <a:lnTo>
                  <a:pt x="22" y="10"/>
                </a:lnTo>
                <a:lnTo>
                  <a:pt x="28" y="14"/>
                </a:lnTo>
                <a:lnTo>
                  <a:pt x="28" y="18"/>
                </a:lnTo>
                <a:lnTo>
                  <a:pt x="24" y="16"/>
                </a:lnTo>
                <a:lnTo>
                  <a:pt x="18" y="14"/>
                </a:lnTo>
                <a:lnTo>
                  <a:pt x="14" y="12"/>
                </a:lnTo>
                <a:lnTo>
                  <a:pt x="12" y="10"/>
                </a:lnTo>
                <a:lnTo>
                  <a:pt x="14" y="16"/>
                </a:lnTo>
                <a:lnTo>
                  <a:pt x="10" y="16"/>
                </a:lnTo>
                <a:lnTo>
                  <a:pt x="4" y="16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0" name="Freeform 419"/>
          <p:cNvSpPr>
            <a:spLocks/>
          </p:cNvSpPr>
          <p:nvPr/>
        </p:nvSpPr>
        <p:spPr bwMode="ltGray">
          <a:xfrm>
            <a:off x="2706268" y="6619876"/>
            <a:ext cx="43383" cy="4921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2"/>
              </a:cxn>
              <a:cxn ang="0">
                <a:pos x="18" y="4"/>
              </a:cxn>
              <a:cxn ang="0">
                <a:pos x="24" y="6"/>
              </a:cxn>
              <a:cxn ang="0">
                <a:pos x="26" y="8"/>
              </a:cxn>
              <a:cxn ang="0">
                <a:pos x="24" y="12"/>
              </a:cxn>
              <a:cxn ang="0">
                <a:pos x="16" y="16"/>
              </a:cxn>
              <a:cxn ang="0">
                <a:pos x="8" y="24"/>
              </a:cxn>
              <a:cxn ang="0">
                <a:pos x="6" y="26"/>
              </a:cxn>
              <a:cxn ang="0">
                <a:pos x="0" y="22"/>
              </a:cxn>
              <a:cxn ang="0">
                <a:pos x="6" y="14"/>
              </a:cxn>
              <a:cxn ang="0">
                <a:pos x="10" y="0"/>
              </a:cxn>
            </a:cxnLst>
            <a:rect l="0" t="0" r="r" b="b"/>
            <a:pathLst>
              <a:path w="27" h="27">
                <a:moveTo>
                  <a:pt x="10" y="0"/>
                </a:moveTo>
                <a:lnTo>
                  <a:pt x="14" y="2"/>
                </a:lnTo>
                <a:lnTo>
                  <a:pt x="18" y="4"/>
                </a:lnTo>
                <a:lnTo>
                  <a:pt x="24" y="6"/>
                </a:lnTo>
                <a:lnTo>
                  <a:pt x="26" y="8"/>
                </a:lnTo>
                <a:lnTo>
                  <a:pt x="24" y="12"/>
                </a:lnTo>
                <a:lnTo>
                  <a:pt x="16" y="16"/>
                </a:lnTo>
                <a:lnTo>
                  <a:pt x="8" y="24"/>
                </a:lnTo>
                <a:lnTo>
                  <a:pt x="6" y="26"/>
                </a:lnTo>
                <a:lnTo>
                  <a:pt x="0" y="22"/>
                </a:lnTo>
                <a:lnTo>
                  <a:pt x="6" y="14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1" name="Freeform 420"/>
          <p:cNvSpPr>
            <a:spLocks/>
          </p:cNvSpPr>
          <p:nvPr/>
        </p:nvSpPr>
        <p:spPr bwMode="ltGray">
          <a:xfrm>
            <a:off x="2676829" y="6632576"/>
            <a:ext cx="35637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10"/>
              </a:cxn>
              <a:cxn ang="0">
                <a:pos x="14" y="14"/>
              </a:cxn>
              <a:cxn ang="0">
                <a:pos x="6" y="14"/>
              </a:cxn>
              <a:cxn ang="0">
                <a:pos x="8" y="18"/>
              </a:cxn>
              <a:cxn ang="0">
                <a:pos x="6" y="22"/>
              </a:cxn>
              <a:cxn ang="0">
                <a:pos x="2" y="16"/>
              </a:cxn>
              <a:cxn ang="0">
                <a:pos x="2" y="10"/>
              </a:cxn>
              <a:cxn ang="0">
                <a:pos x="0" y="2"/>
              </a:cxn>
              <a:cxn ang="0">
                <a:pos x="6" y="0"/>
              </a:cxn>
              <a:cxn ang="0">
                <a:pos x="22" y="0"/>
              </a:cxn>
            </a:cxnLst>
            <a:rect l="0" t="0" r="r" b="b"/>
            <a:pathLst>
              <a:path w="23" h="23">
                <a:moveTo>
                  <a:pt x="22" y="0"/>
                </a:moveTo>
                <a:lnTo>
                  <a:pt x="16" y="10"/>
                </a:lnTo>
                <a:lnTo>
                  <a:pt x="14" y="14"/>
                </a:lnTo>
                <a:lnTo>
                  <a:pt x="6" y="14"/>
                </a:lnTo>
                <a:lnTo>
                  <a:pt x="8" y="18"/>
                </a:lnTo>
                <a:lnTo>
                  <a:pt x="6" y="22"/>
                </a:lnTo>
                <a:lnTo>
                  <a:pt x="2" y="16"/>
                </a:lnTo>
                <a:lnTo>
                  <a:pt x="2" y="10"/>
                </a:lnTo>
                <a:lnTo>
                  <a:pt x="0" y="2"/>
                </a:lnTo>
                <a:lnTo>
                  <a:pt x="6" y="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2" name="Freeform 421"/>
          <p:cNvSpPr>
            <a:spLocks/>
          </p:cNvSpPr>
          <p:nvPr/>
        </p:nvSpPr>
        <p:spPr bwMode="ltGray">
          <a:xfrm>
            <a:off x="2371599" y="6759575"/>
            <a:ext cx="38734" cy="36512"/>
          </a:xfrm>
          <a:custGeom>
            <a:avLst/>
            <a:gdLst/>
            <a:ahLst/>
            <a:cxnLst>
              <a:cxn ang="0">
                <a:pos x="24" y="8"/>
              </a:cxn>
              <a:cxn ang="0">
                <a:pos x="14" y="0"/>
              </a:cxn>
              <a:cxn ang="0">
                <a:pos x="0" y="0"/>
              </a:cxn>
              <a:cxn ang="0">
                <a:pos x="4" y="8"/>
              </a:cxn>
              <a:cxn ang="0">
                <a:pos x="10" y="14"/>
              </a:cxn>
              <a:cxn ang="0">
                <a:pos x="16" y="14"/>
              </a:cxn>
              <a:cxn ang="0">
                <a:pos x="18" y="18"/>
              </a:cxn>
              <a:cxn ang="0">
                <a:pos x="22" y="20"/>
              </a:cxn>
              <a:cxn ang="0">
                <a:pos x="24" y="8"/>
              </a:cxn>
            </a:cxnLst>
            <a:rect l="0" t="0" r="r" b="b"/>
            <a:pathLst>
              <a:path w="25" h="21">
                <a:moveTo>
                  <a:pt x="24" y="8"/>
                </a:moveTo>
                <a:lnTo>
                  <a:pt x="14" y="0"/>
                </a:lnTo>
                <a:lnTo>
                  <a:pt x="0" y="0"/>
                </a:lnTo>
                <a:lnTo>
                  <a:pt x="4" y="8"/>
                </a:lnTo>
                <a:lnTo>
                  <a:pt x="10" y="14"/>
                </a:lnTo>
                <a:lnTo>
                  <a:pt x="16" y="14"/>
                </a:lnTo>
                <a:lnTo>
                  <a:pt x="18" y="18"/>
                </a:lnTo>
                <a:lnTo>
                  <a:pt x="22" y="20"/>
                </a:lnTo>
                <a:lnTo>
                  <a:pt x="24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3" name="Freeform 422"/>
          <p:cNvSpPr>
            <a:spLocks/>
          </p:cNvSpPr>
          <p:nvPr/>
        </p:nvSpPr>
        <p:spPr bwMode="ltGray">
          <a:xfrm>
            <a:off x="2416531" y="6780212"/>
            <a:ext cx="27889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2"/>
              </a:cxn>
              <a:cxn ang="0">
                <a:pos x="16" y="2"/>
              </a:cxn>
              <a:cxn ang="0">
                <a:pos x="16" y="8"/>
              </a:cxn>
              <a:cxn ang="0">
                <a:pos x="6" y="6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17" h="9">
                <a:moveTo>
                  <a:pt x="2" y="0"/>
                </a:moveTo>
                <a:lnTo>
                  <a:pt x="10" y="2"/>
                </a:lnTo>
                <a:lnTo>
                  <a:pt x="16" y="2"/>
                </a:lnTo>
                <a:lnTo>
                  <a:pt x="16" y="8"/>
                </a:lnTo>
                <a:lnTo>
                  <a:pt x="6" y="6"/>
                </a:lnTo>
                <a:lnTo>
                  <a:pt x="0" y="8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4" name="Freeform 423"/>
          <p:cNvSpPr>
            <a:spLocks/>
          </p:cNvSpPr>
          <p:nvPr/>
        </p:nvSpPr>
        <p:spPr bwMode="ltGray">
          <a:xfrm>
            <a:off x="2342160" y="6726238"/>
            <a:ext cx="41834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"/>
              </a:cxn>
              <a:cxn ang="0">
                <a:pos x="12" y="10"/>
              </a:cxn>
              <a:cxn ang="0">
                <a:pos x="24" y="14"/>
              </a:cxn>
              <a:cxn ang="0">
                <a:pos x="14" y="14"/>
              </a:cxn>
              <a:cxn ang="0">
                <a:pos x="2" y="10"/>
              </a:cxn>
              <a:cxn ang="0">
                <a:pos x="0" y="0"/>
              </a:cxn>
            </a:cxnLst>
            <a:rect l="0" t="0" r="r" b="b"/>
            <a:pathLst>
              <a:path w="25" h="15">
                <a:moveTo>
                  <a:pt x="0" y="0"/>
                </a:moveTo>
                <a:lnTo>
                  <a:pt x="4" y="8"/>
                </a:lnTo>
                <a:lnTo>
                  <a:pt x="12" y="10"/>
                </a:lnTo>
                <a:lnTo>
                  <a:pt x="24" y="14"/>
                </a:lnTo>
                <a:lnTo>
                  <a:pt x="14" y="14"/>
                </a:lnTo>
                <a:lnTo>
                  <a:pt x="2" y="1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5" name="Freeform 424"/>
          <p:cNvSpPr>
            <a:spLocks/>
          </p:cNvSpPr>
          <p:nvPr/>
        </p:nvSpPr>
        <p:spPr bwMode="ltGray">
          <a:xfrm>
            <a:off x="2317370" y="6667501"/>
            <a:ext cx="23241" cy="42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6" y="14"/>
              </a:cxn>
              <a:cxn ang="0">
                <a:pos x="8" y="20"/>
              </a:cxn>
              <a:cxn ang="0">
                <a:pos x="14" y="22"/>
              </a:cxn>
              <a:cxn ang="0">
                <a:pos x="12" y="14"/>
              </a:cxn>
              <a:cxn ang="0">
                <a:pos x="8" y="10"/>
              </a:cxn>
              <a:cxn ang="0">
                <a:pos x="0" y="0"/>
              </a:cxn>
            </a:cxnLst>
            <a:rect l="0" t="0" r="r" b="b"/>
            <a:pathLst>
              <a:path w="15" h="23">
                <a:moveTo>
                  <a:pt x="0" y="0"/>
                </a:moveTo>
                <a:lnTo>
                  <a:pt x="0" y="10"/>
                </a:lnTo>
                <a:lnTo>
                  <a:pt x="6" y="14"/>
                </a:lnTo>
                <a:lnTo>
                  <a:pt x="8" y="20"/>
                </a:lnTo>
                <a:lnTo>
                  <a:pt x="14" y="22"/>
                </a:lnTo>
                <a:lnTo>
                  <a:pt x="12" y="14"/>
                </a:lnTo>
                <a:lnTo>
                  <a:pt x="8" y="1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6" name="Freeform 425"/>
          <p:cNvSpPr>
            <a:spLocks/>
          </p:cNvSpPr>
          <p:nvPr/>
        </p:nvSpPr>
        <p:spPr bwMode="ltGray">
          <a:xfrm>
            <a:off x="2449069" y="6756400"/>
            <a:ext cx="10845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4" y="14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7" h="15">
                <a:moveTo>
                  <a:pt x="0" y="0"/>
                </a:moveTo>
                <a:lnTo>
                  <a:pt x="0" y="8"/>
                </a:lnTo>
                <a:lnTo>
                  <a:pt x="4" y="14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7" name="Freeform 426"/>
          <p:cNvSpPr>
            <a:spLocks/>
          </p:cNvSpPr>
          <p:nvPr/>
        </p:nvSpPr>
        <p:spPr bwMode="ltGray">
          <a:xfrm>
            <a:off x="2298777" y="6607176"/>
            <a:ext cx="9296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5" h="13">
                <a:moveTo>
                  <a:pt x="0" y="0"/>
                </a:moveTo>
                <a:lnTo>
                  <a:pt x="0" y="12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8" name="Freeform 427"/>
          <p:cNvSpPr>
            <a:spLocks/>
          </p:cNvSpPr>
          <p:nvPr/>
        </p:nvSpPr>
        <p:spPr bwMode="ltGray">
          <a:xfrm>
            <a:off x="2275537" y="6494464"/>
            <a:ext cx="6198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3" h="5">
                <a:moveTo>
                  <a:pt x="0" y="4"/>
                </a:move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9" name="Rectangle 428"/>
          <p:cNvSpPr>
            <a:spLocks noChangeArrowheads="1"/>
          </p:cNvSpPr>
          <p:nvPr/>
        </p:nvSpPr>
        <p:spPr bwMode="ltGray">
          <a:xfrm>
            <a:off x="2275537" y="6497639"/>
            <a:ext cx="7746" cy="15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0" name="Oval 429"/>
          <p:cNvSpPr>
            <a:spLocks noChangeArrowheads="1"/>
          </p:cNvSpPr>
          <p:nvPr/>
        </p:nvSpPr>
        <p:spPr bwMode="ltGray">
          <a:xfrm>
            <a:off x="2542032" y="6845300"/>
            <a:ext cx="3099" cy="15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1" name="Freeform 430"/>
          <p:cNvSpPr>
            <a:spLocks/>
          </p:cNvSpPr>
          <p:nvPr/>
        </p:nvSpPr>
        <p:spPr bwMode="ltGray">
          <a:xfrm>
            <a:off x="2267789" y="6254753"/>
            <a:ext cx="2479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4"/>
              </a:cxn>
              <a:cxn ang="0">
                <a:pos x="0" y="32"/>
              </a:cxn>
              <a:cxn ang="0">
                <a:pos x="12" y="34"/>
              </a:cxn>
              <a:cxn ang="0">
                <a:pos x="16" y="26"/>
              </a:cxn>
              <a:cxn ang="0">
                <a:pos x="10" y="16"/>
              </a:cxn>
              <a:cxn ang="0">
                <a:pos x="14" y="14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17" h="35">
                <a:moveTo>
                  <a:pt x="0" y="0"/>
                </a:moveTo>
                <a:lnTo>
                  <a:pt x="2" y="24"/>
                </a:lnTo>
                <a:lnTo>
                  <a:pt x="0" y="32"/>
                </a:lnTo>
                <a:lnTo>
                  <a:pt x="12" y="34"/>
                </a:lnTo>
                <a:lnTo>
                  <a:pt x="16" y="26"/>
                </a:lnTo>
                <a:lnTo>
                  <a:pt x="10" y="16"/>
                </a:lnTo>
                <a:lnTo>
                  <a:pt x="14" y="14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2" name="Freeform 431"/>
          <p:cNvSpPr>
            <a:spLocks/>
          </p:cNvSpPr>
          <p:nvPr/>
        </p:nvSpPr>
        <p:spPr bwMode="ltGray">
          <a:xfrm>
            <a:off x="2275537" y="6354764"/>
            <a:ext cx="1549" cy="95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3" name="Rectangle 432"/>
          <p:cNvSpPr>
            <a:spLocks noChangeArrowheads="1"/>
          </p:cNvSpPr>
          <p:nvPr/>
        </p:nvSpPr>
        <p:spPr bwMode="ltGray">
          <a:xfrm>
            <a:off x="2275537" y="6357939"/>
            <a:ext cx="4648" cy="47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4" name="Freeform 433"/>
          <p:cNvSpPr>
            <a:spLocks/>
          </p:cNvSpPr>
          <p:nvPr/>
        </p:nvSpPr>
        <p:spPr bwMode="ltGray">
          <a:xfrm>
            <a:off x="2280184" y="6372227"/>
            <a:ext cx="1550" cy="95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" h="5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5" name="Rectangle 434"/>
          <p:cNvSpPr>
            <a:spLocks noChangeArrowheads="1"/>
          </p:cNvSpPr>
          <p:nvPr/>
        </p:nvSpPr>
        <p:spPr bwMode="ltGray">
          <a:xfrm>
            <a:off x="2280184" y="6375402"/>
            <a:ext cx="3099" cy="476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6" name="Freeform 435"/>
          <p:cNvSpPr>
            <a:spLocks/>
          </p:cNvSpPr>
          <p:nvPr/>
        </p:nvSpPr>
        <p:spPr bwMode="ltGray">
          <a:xfrm>
            <a:off x="2289481" y="6391277"/>
            <a:ext cx="4649" cy="95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4"/>
              </a:cxn>
              <a:cxn ang="0">
                <a:pos x="2" y="4"/>
              </a:cxn>
              <a:cxn ang="0">
                <a:pos x="2" y="0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7" name="Rectangle 436"/>
          <p:cNvSpPr>
            <a:spLocks noChangeArrowheads="1"/>
          </p:cNvSpPr>
          <p:nvPr/>
        </p:nvSpPr>
        <p:spPr bwMode="ltGray">
          <a:xfrm>
            <a:off x="2292580" y="6391277"/>
            <a:ext cx="1550" cy="111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8" name="Freeform 437"/>
          <p:cNvSpPr>
            <a:spLocks/>
          </p:cNvSpPr>
          <p:nvPr/>
        </p:nvSpPr>
        <p:spPr bwMode="ltGray">
          <a:xfrm>
            <a:off x="2583866" y="6346827"/>
            <a:ext cx="29439" cy="285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0" y="2"/>
              </a:cxn>
              <a:cxn ang="0">
                <a:pos x="18" y="0"/>
              </a:cxn>
              <a:cxn ang="0">
                <a:pos x="18" y="10"/>
              </a:cxn>
              <a:cxn ang="0">
                <a:pos x="14" y="16"/>
              </a:cxn>
              <a:cxn ang="0">
                <a:pos x="10" y="12"/>
              </a:cxn>
              <a:cxn ang="0">
                <a:pos x="10" y="10"/>
              </a:cxn>
              <a:cxn ang="0">
                <a:pos x="10" y="8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19" h="17">
                <a:moveTo>
                  <a:pt x="0" y="2"/>
                </a:moveTo>
                <a:lnTo>
                  <a:pt x="10" y="2"/>
                </a:lnTo>
                <a:lnTo>
                  <a:pt x="18" y="0"/>
                </a:lnTo>
                <a:lnTo>
                  <a:pt x="18" y="10"/>
                </a:lnTo>
                <a:lnTo>
                  <a:pt x="14" y="16"/>
                </a:lnTo>
                <a:lnTo>
                  <a:pt x="10" y="12"/>
                </a:lnTo>
                <a:lnTo>
                  <a:pt x="10" y="10"/>
                </a:lnTo>
                <a:lnTo>
                  <a:pt x="10" y="8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9" name="Freeform 438"/>
          <p:cNvSpPr>
            <a:spLocks/>
          </p:cNvSpPr>
          <p:nvPr/>
        </p:nvSpPr>
        <p:spPr bwMode="ltGray">
          <a:xfrm>
            <a:off x="2445970" y="4364048"/>
            <a:ext cx="9296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0" name="Freeform 439"/>
          <p:cNvSpPr>
            <a:spLocks/>
          </p:cNvSpPr>
          <p:nvPr/>
        </p:nvSpPr>
        <p:spPr bwMode="ltGray">
          <a:xfrm>
            <a:off x="2456815" y="4340236"/>
            <a:ext cx="10846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1" name="Freeform 441"/>
          <p:cNvSpPr>
            <a:spLocks/>
          </p:cNvSpPr>
          <p:nvPr/>
        </p:nvSpPr>
        <p:spPr bwMode="ltGray">
          <a:xfrm>
            <a:off x="3370958" y="2543193"/>
            <a:ext cx="213816" cy="157161"/>
          </a:xfrm>
          <a:custGeom>
            <a:avLst/>
            <a:gdLst/>
            <a:ahLst/>
            <a:cxnLst>
              <a:cxn ang="0">
                <a:pos x="106" y="10"/>
              </a:cxn>
              <a:cxn ang="0">
                <a:pos x="114" y="4"/>
              </a:cxn>
              <a:cxn ang="0">
                <a:pos x="124" y="6"/>
              </a:cxn>
              <a:cxn ang="0">
                <a:pos x="128" y="20"/>
              </a:cxn>
              <a:cxn ang="0">
                <a:pos x="134" y="26"/>
              </a:cxn>
              <a:cxn ang="0">
                <a:pos x="136" y="42"/>
              </a:cxn>
              <a:cxn ang="0">
                <a:pos x="120" y="64"/>
              </a:cxn>
              <a:cxn ang="0">
                <a:pos x="106" y="74"/>
              </a:cxn>
              <a:cxn ang="0">
                <a:pos x="94" y="86"/>
              </a:cxn>
              <a:cxn ang="0">
                <a:pos x="68" y="84"/>
              </a:cxn>
              <a:cxn ang="0">
                <a:pos x="52" y="78"/>
              </a:cxn>
              <a:cxn ang="0">
                <a:pos x="34" y="74"/>
              </a:cxn>
              <a:cxn ang="0">
                <a:pos x="24" y="66"/>
              </a:cxn>
              <a:cxn ang="0">
                <a:pos x="32" y="58"/>
              </a:cxn>
              <a:cxn ang="0">
                <a:pos x="26" y="48"/>
              </a:cxn>
              <a:cxn ang="0">
                <a:pos x="10" y="46"/>
              </a:cxn>
              <a:cxn ang="0">
                <a:pos x="12" y="40"/>
              </a:cxn>
              <a:cxn ang="0">
                <a:pos x="34" y="38"/>
              </a:cxn>
              <a:cxn ang="0">
                <a:pos x="36" y="30"/>
              </a:cxn>
              <a:cxn ang="0">
                <a:pos x="24" y="26"/>
              </a:cxn>
              <a:cxn ang="0">
                <a:pos x="0" y="32"/>
              </a:cxn>
              <a:cxn ang="0">
                <a:pos x="14" y="20"/>
              </a:cxn>
              <a:cxn ang="0">
                <a:pos x="20" y="6"/>
              </a:cxn>
              <a:cxn ang="0">
                <a:pos x="32" y="14"/>
              </a:cxn>
              <a:cxn ang="0">
                <a:pos x="38" y="0"/>
              </a:cxn>
              <a:cxn ang="0">
                <a:pos x="44" y="20"/>
              </a:cxn>
              <a:cxn ang="0">
                <a:pos x="48" y="38"/>
              </a:cxn>
              <a:cxn ang="0">
                <a:pos x="54" y="30"/>
              </a:cxn>
              <a:cxn ang="0">
                <a:pos x="58" y="24"/>
              </a:cxn>
              <a:cxn ang="0">
                <a:pos x="60" y="10"/>
              </a:cxn>
              <a:cxn ang="0">
                <a:pos x="68" y="24"/>
              </a:cxn>
              <a:cxn ang="0">
                <a:pos x="74" y="10"/>
              </a:cxn>
              <a:cxn ang="0">
                <a:pos x="82" y="12"/>
              </a:cxn>
              <a:cxn ang="0">
                <a:pos x="94" y="16"/>
              </a:cxn>
            </a:cxnLst>
            <a:rect l="0" t="0" r="r" b="b"/>
            <a:pathLst>
              <a:path w="139" h="87">
                <a:moveTo>
                  <a:pt x="100" y="12"/>
                </a:moveTo>
                <a:lnTo>
                  <a:pt x="106" y="10"/>
                </a:lnTo>
                <a:lnTo>
                  <a:pt x="108" y="2"/>
                </a:lnTo>
                <a:lnTo>
                  <a:pt x="114" y="4"/>
                </a:lnTo>
                <a:lnTo>
                  <a:pt x="118" y="10"/>
                </a:lnTo>
                <a:lnTo>
                  <a:pt x="124" y="6"/>
                </a:lnTo>
                <a:lnTo>
                  <a:pt x="126" y="14"/>
                </a:lnTo>
                <a:lnTo>
                  <a:pt x="128" y="20"/>
                </a:lnTo>
                <a:lnTo>
                  <a:pt x="126" y="24"/>
                </a:lnTo>
                <a:lnTo>
                  <a:pt x="134" y="26"/>
                </a:lnTo>
                <a:lnTo>
                  <a:pt x="138" y="32"/>
                </a:lnTo>
                <a:lnTo>
                  <a:pt x="136" y="42"/>
                </a:lnTo>
                <a:lnTo>
                  <a:pt x="128" y="56"/>
                </a:lnTo>
                <a:lnTo>
                  <a:pt x="120" y="64"/>
                </a:lnTo>
                <a:lnTo>
                  <a:pt x="114" y="64"/>
                </a:lnTo>
                <a:lnTo>
                  <a:pt x="106" y="74"/>
                </a:lnTo>
                <a:lnTo>
                  <a:pt x="106" y="78"/>
                </a:lnTo>
                <a:lnTo>
                  <a:pt x="94" y="86"/>
                </a:lnTo>
                <a:lnTo>
                  <a:pt x="84" y="80"/>
                </a:lnTo>
                <a:lnTo>
                  <a:pt x="68" y="84"/>
                </a:lnTo>
                <a:lnTo>
                  <a:pt x="58" y="78"/>
                </a:lnTo>
                <a:lnTo>
                  <a:pt x="52" y="78"/>
                </a:lnTo>
                <a:lnTo>
                  <a:pt x="46" y="72"/>
                </a:lnTo>
                <a:lnTo>
                  <a:pt x="34" y="74"/>
                </a:lnTo>
                <a:lnTo>
                  <a:pt x="24" y="72"/>
                </a:lnTo>
                <a:lnTo>
                  <a:pt x="24" y="66"/>
                </a:lnTo>
                <a:lnTo>
                  <a:pt x="30" y="66"/>
                </a:lnTo>
                <a:lnTo>
                  <a:pt x="32" y="58"/>
                </a:lnTo>
                <a:lnTo>
                  <a:pt x="26" y="52"/>
                </a:lnTo>
                <a:lnTo>
                  <a:pt x="26" y="48"/>
                </a:lnTo>
                <a:lnTo>
                  <a:pt x="22" y="46"/>
                </a:lnTo>
                <a:lnTo>
                  <a:pt x="10" y="46"/>
                </a:lnTo>
                <a:lnTo>
                  <a:pt x="10" y="42"/>
                </a:lnTo>
                <a:lnTo>
                  <a:pt x="12" y="40"/>
                </a:lnTo>
                <a:lnTo>
                  <a:pt x="22" y="40"/>
                </a:lnTo>
                <a:lnTo>
                  <a:pt x="34" y="38"/>
                </a:lnTo>
                <a:lnTo>
                  <a:pt x="30" y="36"/>
                </a:lnTo>
                <a:lnTo>
                  <a:pt x="36" y="30"/>
                </a:lnTo>
                <a:lnTo>
                  <a:pt x="32" y="28"/>
                </a:lnTo>
                <a:lnTo>
                  <a:pt x="24" y="26"/>
                </a:lnTo>
                <a:lnTo>
                  <a:pt x="14" y="34"/>
                </a:lnTo>
                <a:lnTo>
                  <a:pt x="0" y="32"/>
                </a:lnTo>
                <a:lnTo>
                  <a:pt x="10" y="24"/>
                </a:lnTo>
                <a:lnTo>
                  <a:pt x="14" y="20"/>
                </a:lnTo>
                <a:lnTo>
                  <a:pt x="18" y="22"/>
                </a:lnTo>
                <a:lnTo>
                  <a:pt x="20" y="6"/>
                </a:lnTo>
                <a:lnTo>
                  <a:pt x="28" y="14"/>
                </a:lnTo>
                <a:lnTo>
                  <a:pt x="32" y="14"/>
                </a:lnTo>
                <a:lnTo>
                  <a:pt x="30" y="6"/>
                </a:lnTo>
                <a:lnTo>
                  <a:pt x="38" y="0"/>
                </a:lnTo>
                <a:lnTo>
                  <a:pt x="44" y="10"/>
                </a:lnTo>
                <a:lnTo>
                  <a:pt x="44" y="20"/>
                </a:lnTo>
                <a:lnTo>
                  <a:pt x="46" y="28"/>
                </a:lnTo>
                <a:lnTo>
                  <a:pt x="48" y="38"/>
                </a:lnTo>
                <a:lnTo>
                  <a:pt x="52" y="26"/>
                </a:lnTo>
                <a:lnTo>
                  <a:pt x="54" y="30"/>
                </a:lnTo>
                <a:lnTo>
                  <a:pt x="58" y="32"/>
                </a:lnTo>
                <a:lnTo>
                  <a:pt x="58" y="24"/>
                </a:lnTo>
                <a:lnTo>
                  <a:pt x="56" y="16"/>
                </a:lnTo>
                <a:lnTo>
                  <a:pt x="60" y="10"/>
                </a:lnTo>
                <a:lnTo>
                  <a:pt x="64" y="16"/>
                </a:lnTo>
                <a:lnTo>
                  <a:pt x="68" y="24"/>
                </a:lnTo>
                <a:lnTo>
                  <a:pt x="68" y="16"/>
                </a:lnTo>
                <a:lnTo>
                  <a:pt x="74" y="10"/>
                </a:lnTo>
                <a:lnTo>
                  <a:pt x="82" y="18"/>
                </a:lnTo>
                <a:lnTo>
                  <a:pt x="82" y="12"/>
                </a:lnTo>
                <a:lnTo>
                  <a:pt x="88" y="10"/>
                </a:lnTo>
                <a:lnTo>
                  <a:pt x="94" y="16"/>
                </a:lnTo>
                <a:lnTo>
                  <a:pt x="10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2" name="Oval 442"/>
          <p:cNvSpPr>
            <a:spLocks noChangeArrowheads="1"/>
          </p:cNvSpPr>
          <p:nvPr/>
        </p:nvSpPr>
        <p:spPr bwMode="ltGray">
          <a:xfrm>
            <a:off x="2323567" y="2516206"/>
            <a:ext cx="1550" cy="7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3" name="Oval 443"/>
          <p:cNvSpPr>
            <a:spLocks noChangeArrowheads="1"/>
          </p:cNvSpPr>
          <p:nvPr/>
        </p:nvSpPr>
        <p:spPr bwMode="ltGray">
          <a:xfrm>
            <a:off x="2287932" y="2524144"/>
            <a:ext cx="7746" cy="9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4" name="Freeform 444"/>
          <p:cNvSpPr>
            <a:spLocks/>
          </p:cNvSpPr>
          <p:nvPr/>
        </p:nvSpPr>
        <p:spPr bwMode="ltGray">
          <a:xfrm>
            <a:off x="1916077" y="1597047"/>
            <a:ext cx="227760" cy="176211"/>
          </a:xfrm>
          <a:custGeom>
            <a:avLst/>
            <a:gdLst/>
            <a:ahLst/>
            <a:cxnLst>
              <a:cxn ang="0">
                <a:pos x="130" y="14"/>
              </a:cxn>
              <a:cxn ang="0">
                <a:pos x="122" y="8"/>
              </a:cxn>
              <a:cxn ang="0">
                <a:pos x="106" y="18"/>
              </a:cxn>
              <a:cxn ang="0">
                <a:pos x="108" y="34"/>
              </a:cxn>
              <a:cxn ang="0">
                <a:pos x="96" y="44"/>
              </a:cxn>
              <a:cxn ang="0">
                <a:pos x="100" y="58"/>
              </a:cxn>
              <a:cxn ang="0">
                <a:pos x="84" y="58"/>
              </a:cxn>
              <a:cxn ang="0">
                <a:pos x="74" y="56"/>
              </a:cxn>
              <a:cxn ang="0">
                <a:pos x="74" y="40"/>
              </a:cxn>
              <a:cxn ang="0">
                <a:pos x="76" y="30"/>
              </a:cxn>
              <a:cxn ang="0">
                <a:pos x="64" y="18"/>
              </a:cxn>
              <a:cxn ang="0">
                <a:pos x="68" y="10"/>
              </a:cxn>
              <a:cxn ang="0">
                <a:pos x="52" y="0"/>
              </a:cxn>
              <a:cxn ang="0">
                <a:pos x="50" y="12"/>
              </a:cxn>
              <a:cxn ang="0">
                <a:pos x="28" y="16"/>
              </a:cxn>
              <a:cxn ang="0">
                <a:pos x="28" y="20"/>
              </a:cxn>
              <a:cxn ang="0">
                <a:pos x="34" y="26"/>
              </a:cxn>
              <a:cxn ang="0">
                <a:pos x="18" y="30"/>
              </a:cxn>
              <a:cxn ang="0">
                <a:pos x="24" y="36"/>
              </a:cxn>
              <a:cxn ang="0">
                <a:pos x="22" y="44"/>
              </a:cxn>
              <a:cxn ang="0">
                <a:pos x="10" y="40"/>
              </a:cxn>
              <a:cxn ang="0">
                <a:pos x="0" y="44"/>
              </a:cxn>
              <a:cxn ang="0">
                <a:pos x="2" y="54"/>
              </a:cxn>
              <a:cxn ang="0">
                <a:pos x="14" y="64"/>
              </a:cxn>
              <a:cxn ang="0">
                <a:pos x="24" y="68"/>
              </a:cxn>
              <a:cxn ang="0">
                <a:pos x="40" y="60"/>
              </a:cxn>
              <a:cxn ang="0">
                <a:pos x="36" y="68"/>
              </a:cxn>
              <a:cxn ang="0">
                <a:pos x="52" y="68"/>
              </a:cxn>
              <a:cxn ang="0">
                <a:pos x="64" y="78"/>
              </a:cxn>
              <a:cxn ang="0">
                <a:pos x="46" y="78"/>
              </a:cxn>
              <a:cxn ang="0">
                <a:pos x="20" y="78"/>
              </a:cxn>
              <a:cxn ang="0">
                <a:pos x="24" y="94"/>
              </a:cxn>
              <a:cxn ang="0">
                <a:pos x="62" y="90"/>
              </a:cxn>
              <a:cxn ang="0">
                <a:pos x="90" y="82"/>
              </a:cxn>
              <a:cxn ang="0">
                <a:pos x="100" y="84"/>
              </a:cxn>
              <a:cxn ang="0">
                <a:pos x="112" y="88"/>
              </a:cxn>
              <a:cxn ang="0">
                <a:pos x="134" y="78"/>
              </a:cxn>
              <a:cxn ang="0">
                <a:pos x="138" y="70"/>
              </a:cxn>
              <a:cxn ang="0">
                <a:pos x="146" y="52"/>
              </a:cxn>
              <a:cxn ang="0">
                <a:pos x="138" y="46"/>
              </a:cxn>
              <a:cxn ang="0">
                <a:pos x="132" y="54"/>
              </a:cxn>
              <a:cxn ang="0">
                <a:pos x="126" y="54"/>
              </a:cxn>
              <a:cxn ang="0">
                <a:pos x="122" y="40"/>
              </a:cxn>
              <a:cxn ang="0">
                <a:pos x="124" y="26"/>
              </a:cxn>
            </a:cxnLst>
            <a:rect l="0" t="0" r="r" b="b"/>
            <a:pathLst>
              <a:path w="147" h="97">
                <a:moveTo>
                  <a:pt x="124" y="20"/>
                </a:moveTo>
                <a:lnTo>
                  <a:pt x="130" y="14"/>
                </a:lnTo>
                <a:lnTo>
                  <a:pt x="130" y="8"/>
                </a:lnTo>
                <a:lnTo>
                  <a:pt x="122" y="8"/>
                </a:lnTo>
                <a:lnTo>
                  <a:pt x="114" y="18"/>
                </a:lnTo>
                <a:lnTo>
                  <a:pt x="106" y="18"/>
                </a:lnTo>
                <a:lnTo>
                  <a:pt x="104" y="28"/>
                </a:lnTo>
                <a:lnTo>
                  <a:pt x="108" y="34"/>
                </a:lnTo>
                <a:lnTo>
                  <a:pt x="106" y="40"/>
                </a:lnTo>
                <a:lnTo>
                  <a:pt x="96" y="44"/>
                </a:lnTo>
                <a:lnTo>
                  <a:pt x="98" y="50"/>
                </a:lnTo>
                <a:lnTo>
                  <a:pt x="100" y="58"/>
                </a:lnTo>
                <a:lnTo>
                  <a:pt x="96" y="60"/>
                </a:lnTo>
                <a:lnTo>
                  <a:pt x="84" y="58"/>
                </a:lnTo>
                <a:lnTo>
                  <a:pt x="82" y="56"/>
                </a:lnTo>
                <a:lnTo>
                  <a:pt x="74" y="56"/>
                </a:lnTo>
                <a:lnTo>
                  <a:pt x="76" y="46"/>
                </a:lnTo>
                <a:lnTo>
                  <a:pt x="74" y="40"/>
                </a:lnTo>
                <a:lnTo>
                  <a:pt x="76" y="34"/>
                </a:lnTo>
                <a:lnTo>
                  <a:pt x="76" y="30"/>
                </a:lnTo>
                <a:lnTo>
                  <a:pt x="76" y="18"/>
                </a:lnTo>
                <a:lnTo>
                  <a:pt x="64" y="18"/>
                </a:lnTo>
                <a:lnTo>
                  <a:pt x="64" y="16"/>
                </a:lnTo>
                <a:lnTo>
                  <a:pt x="68" y="10"/>
                </a:lnTo>
                <a:lnTo>
                  <a:pt x="62" y="4"/>
                </a:lnTo>
                <a:lnTo>
                  <a:pt x="52" y="0"/>
                </a:lnTo>
                <a:lnTo>
                  <a:pt x="46" y="6"/>
                </a:lnTo>
                <a:lnTo>
                  <a:pt x="50" y="12"/>
                </a:lnTo>
                <a:lnTo>
                  <a:pt x="36" y="12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42" y="26"/>
                </a:lnTo>
                <a:lnTo>
                  <a:pt x="34" y="26"/>
                </a:lnTo>
                <a:lnTo>
                  <a:pt x="20" y="28"/>
                </a:lnTo>
                <a:lnTo>
                  <a:pt x="18" y="30"/>
                </a:lnTo>
                <a:lnTo>
                  <a:pt x="18" y="34"/>
                </a:lnTo>
                <a:lnTo>
                  <a:pt x="24" y="36"/>
                </a:lnTo>
                <a:lnTo>
                  <a:pt x="36" y="38"/>
                </a:lnTo>
                <a:lnTo>
                  <a:pt x="22" y="44"/>
                </a:lnTo>
                <a:lnTo>
                  <a:pt x="16" y="42"/>
                </a:lnTo>
                <a:lnTo>
                  <a:pt x="10" y="40"/>
                </a:lnTo>
                <a:lnTo>
                  <a:pt x="4" y="42"/>
                </a:lnTo>
                <a:lnTo>
                  <a:pt x="0" y="44"/>
                </a:lnTo>
                <a:lnTo>
                  <a:pt x="0" y="50"/>
                </a:lnTo>
                <a:lnTo>
                  <a:pt x="2" y="54"/>
                </a:lnTo>
                <a:lnTo>
                  <a:pt x="8" y="58"/>
                </a:lnTo>
                <a:lnTo>
                  <a:pt x="14" y="64"/>
                </a:lnTo>
                <a:lnTo>
                  <a:pt x="20" y="62"/>
                </a:lnTo>
                <a:lnTo>
                  <a:pt x="24" y="68"/>
                </a:lnTo>
                <a:lnTo>
                  <a:pt x="32" y="62"/>
                </a:lnTo>
                <a:lnTo>
                  <a:pt x="40" y="60"/>
                </a:lnTo>
                <a:lnTo>
                  <a:pt x="38" y="66"/>
                </a:lnTo>
                <a:lnTo>
                  <a:pt x="36" y="68"/>
                </a:lnTo>
                <a:lnTo>
                  <a:pt x="40" y="70"/>
                </a:lnTo>
                <a:lnTo>
                  <a:pt x="52" y="68"/>
                </a:lnTo>
                <a:lnTo>
                  <a:pt x="60" y="70"/>
                </a:lnTo>
                <a:lnTo>
                  <a:pt x="64" y="78"/>
                </a:lnTo>
                <a:lnTo>
                  <a:pt x="56" y="80"/>
                </a:lnTo>
                <a:lnTo>
                  <a:pt x="46" y="78"/>
                </a:lnTo>
                <a:lnTo>
                  <a:pt x="40" y="76"/>
                </a:lnTo>
                <a:lnTo>
                  <a:pt x="20" y="78"/>
                </a:lnTo>
                <a:lnTo>
                  <a:pt x="20" y="88"/>
                </a:lnTo>
                <a:lnTo>
                  <a:pt x="24" y="94"/>
                </a:lnTo>
                <a:lnTo>
                  <a:pt x="34" y="96"/>
                </a:lnTo>
                <a:lnTo>
                  <a:pt x="62" y="90"/>
                </a:lnTo>
                <a:lnTo>
                  <a:pt x="72" y="86"/>
                </a:lnTo>
                <a:lnTo>
                  <a:pt x="90" y="82"/>
                </a:lnTo>
                <a:lnTo>
                  <a:pt x="90" y="88"/>
                </a:lnTo>
                <a:lnTo>
                  <a:pt x="100" y="84"/>
                </a:lnTo>
                <a:lnTo>
                  <a:pt x="102" y="90"/>
                </a:lnTo>
                <a:lnTo>
                  <a:pt x="112" y="88"/>
                </a:lnTo>
                <a:lnTo>
                  <a:pt x="118" y="88"/>
                </a:lnTo>
                <a:lnTo>
                  <a:pt x="134" y="78"/>
                </a:lnTo>
                <a:lnTo>
                  <a:pt x="134" y="72"/>
                </a:lnTo>
                <a:lnTo>
                  <a:pt x="138" y="70"/>
                </a:lnTo>
                <a:lnTo>
                  <a:pt x="146" y="62"/>
                </a:lnTo>
                <a:lnTo>
                  <a:pt x="146" y="52"/>
                </a:lnTo>
                <a:lnTo>
                  <a:pt x="142" y="48"/>
                </a:lnTo>
                <a:lnTo>
                  <a:pt x="138" y="46"/>
                </a:lnTo>
                <a:lnTo>
                  <a:pt x="132" y="52"/>
                </a:lnTo>
                <a:lnTo>
                  <a:pt x="132" y="54"/>
                </a:lnTo>
                <a:lnTo>
                  <a:pt x="126" y="56"/>
                </a:lnTo>
                <a:lnTo>
                  <a:pt x="126" y="54"/>
                </a:lnTo>
                <a:lnTo>
                  <a:pt x="126" y="50"/>
                </a:lnTo>
                <a:lnTo>
                  <a:pt x="122" y="40"/>
                </a:lnTo>
                <a:lnTo>
                  <a:pt x="126" y="32"/>
                </a:lnTo>
                <a:lnTo>
                  <a:pt x="124" y="26"/>
                </a:lnTo>
                <a:lnTo>
                  <a:pt x="124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5" name="Freeform 445"/>
          <p:cNvSpPr>
            <a:spLocks/>
          </p:cNvSpPr>
          <p:nvPr/>
        </p:nvSpPr>
        <p:spPr bwMode="ltGray">
          <a:xfrm>
            <a:off x="1900583" y="1619272"/>
            <a:ext cx="41833" cy="33337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8" y="18"/>
              </a:cxn>
              <a:cxn ang="0">
                <a:pos x="2" y="16"/>
              </a:cxn>
              <a:cxn ang="0">
                <a:pos x="0" y="10"/>
              </a:cxn>
              <a:cxn ang="0">
                <a:pos x="16" y="0"/>
              </a:cxn>
              <a:cxn ang="0">
                <a:pos x="26" y="0"/>
              </a:cxn>
              <a:cxn ang="0">
                <a:pos x="24" y="6"/>
              </a:cxn>
            </a:cxnLst>
            <a:rect l="0" t="0" r="r" b="b"/>
            <a:pathLst>
              <a:path w="27" h="19">
                <a:moveTo>
                  <a:pt x="24" y="6"/>
                </a:moveTo>
                <a:lnTo>
                  <a:pt x="8" y="18"/>
                </a:lnTo>
                <a:lnTo>
                  <a:pt x="2" y="16"/>
                </a:lnTo>
                <a:lnTo>
                  <a:pt x="0" y="10"/>
                </a:lnTo>
                <a:lnTo>
                  <a:pt x="16" y="0"/>
                </a:lnTo>
                <a:lnTo>
                  <a:pt x="26" y="0"/>
                </a:lnTo>
                <a:lnTo>
                  <a:pt x="2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6" name="Freeform 446"/>
          <p:cNvSpPr>
            <a:spLocks/>
          </p:cNvSpPr>
          <p:nvPr/>
        </p:nvSpPr>
        <p:spPr bwMode="ltGray">
          <a:xfrm>
            <a:off x="2027634" y="1846283"/>
            <a:ext cx="49581" cy="508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8" y="4"/>
              </a:cxn>
              <a:cxn ang="0">
                <a:pos x="28" y="4"/>
              </a:cxn>
              <a:cxn ang="0">
                <a:pos x="30" y="18"/>
              </a:cxn>
              <a:cxn ang="0">
                <a:pos x="24" y="26"/>
              </a:cxn>
              <a:cxn ang="0">
                <a:pos x="16" y="20"/>
              </a:cxn>
              <a:cxn ang="0">
                <a:pos x="12" y="20"/>
              </a:cxn>
              <a:cxn ang="0">
                <a:pos x="8" y="18"/>
              </a:cxn>
              <a:cxn ang="0">
                <a:pos x="4" y="20"/>
              </a:cxn>
              <a:cxn ang="0">
                <a:pos x="0" y="10"/>
              </a:cxn>
              <a:cxn ang="0">
                <a:pos x="0" y="6"/>
              </a:cxn>
              <a:cxn ang="0">
                <a:pos x="6" y="0"/>
              </a:cxn>
              <a:cxn ang="0">
                <a:pos x="12" y="0"/>
              </a:cxn>
            </a:cxnLst>
            <a:rect l="0" t="0" r="r" b="b"/>
            <a:pathLst>
              <a:path w="31" h="27">
                <a:moveTo>
                  <a:pt x="12" y="0"/>
                </a:moveTo>
                <a:lnTo>
                  <a:pt x="18" y="4"/>
                </a:lnTo>
                <a:lnTo>
                  <a:pt x="28" y="4"/>
                </a:lnTo>
                <a:lnTo>
                  <a:pt x="30" y="18"/>
                </a:lnTo>
                <a:lnTo>
                  <a:pt x="24" y="26"/>
                </a:lnTo>
                <a:lnTo>
                  <a:pt x="16" y="20"/>
                </a:lnTo>
                <a:lnTo>
                  <a:pt x="12" y="20"/>
                </a:lnTo>
                <a:lnTo>
                  <a:pt x="8" y="18"/>
                </a:lnTo>
                <a:lnTo>
                  <a:pt x="4" y="20"/>
                </a:lnTo>
                <a:lnTo>
                  <a:pt x="0" y="10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7" name="Freeform 447"/>
          <p:cNvSpPr>
            <a:spLocks/>
          </p:cNvSpPr>
          <p:nvPr/>
        </p:nvSpPr>
        <p:spPr bwMode="ltGray">
          <a:xfrm>
            <a:off x="2035380" y="1890733"/>
            <a:ext cx="26340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6" y="6"/>
              </a:cxn>
              <a:cxn ang="0">
                <a:pos x="8" y="12"/>
              </a:cxn>
              <a:cxn ang="0">
                <a:pos x="2" y="12"/>
              </a:cxn>
              <a:cxn ang="0">
                <a:pos x="0" y="0"/>
              </a:cxn>
            </a:cxnLst>
            <a:rect l="0" t="0" r="r" b="b"/>
            <a:pathLst>
              <a:path w="17" h="13">
                <a:moveTo>
                  <a:pt x="0" y="0"/>
                </a:moveTo>
                <a:lnTo>
                  <a:pt x="10" y="0"/>
                </a:lnTo>
                <a:lnTo>
                  <a:pt x="16" y="6"/>
                </a:lnTo>
                <a:lnTo>
                  <a:pt x="8" y="12"/>
                </a:lnTo>
                <a:lnTo>
                  <a:pt x="2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8" name="Freeform 448"/>
          <p:cNvSpPr>
            <a:spLocks/>
          </p:cNvSpPr>
          <p:nvPr/>
        </p:nvSpPr>
        <p:spPr bwMode="ltGray">
          <a:xfrm>
            <a:off x="1868046" y="1498623"/>
            <a:ext cx="173532" cy="114300"/>
          </a:xfrm>
          <a:custGeom>
            <a:avLst/>
            <a:gdLst/>
            <a:ahLst/>
            <a:cxnLst>
              <a:cxn ang="0">
                <a:pos x="112" y="2"/>
              </a:cxn>
              <a:cxn ang="0">
                <a:pos x="112" y="18"/>
              </a:cxn>
              <a:cxn ang="0">
                <a:pos x="110" y="22"/>
              </a:cxn>
              <a:cxn ang="0">
                <a:pos x="102" y="22"/>
              </a:cxn>
              <a:cxn ang="0">
                <a:pos x="98" y="26"/>
              </a:cxn>
              <a:cxn ang="0">
                <a:pos x="102" y="30"/>
              </a:cxn>
              <a:cxn ang="0">
                <a:pos x="100" y="34"/>
              </a:cxn>
              <a:cxn ang="0">
                <a:pos x="92" y="36"/>
              </a:cxn>
              <a:cxn ang="0">
                <a:pos x="90" y="44"/>
              </a:cxn>
              <a:cxn ang="0">
                <a:pos x="76" y="48"/>
              </a:cxn>
              <a:cxn ang="0">
                <a:pos x="70" y="50"/>
              </a:cxn>
              <a:cxn ang="0">
                <a:pos x="68" y="58"/>
              </a:cxn>
              <a:cxn ang="0">
                <a:pos x="62" y="58"/>
              </a:cxn>
              <a:cxn ang="0">
                <a:pos x="60" y="58"/>
              </a:cxn>
              <a:cxn ang="0">
                <a:pos x="56" y="38"/>
              </a:cxn>
              <a:cxn ang="0">
                <a:pos x="52" y="36"/>
              </a:cxn>
              <a:cxn ang="0">
                <a:pos x="46" y="58"/>
              </a:cxn>
              <a:cxn ang="0">
                <a:pos x="42" y="58"/>
              </a:cxn>
              <a:cxn ang="0">
                <a:pos x="42" y="50"/>
              </a:cxn>
              <a:cxn ang="0">
                <a:pos x="30" y="62"/>
              </a:cxn>
              <a:cxn ang="0">
                <a:pos x="22" y="62"/>
              </a:cxn>
              <a:cxn ang="0">
                <a:pos x="20" y="54"/>
              </a:cxn>
              <a:cxn ang="0">
                <a:pos x="26" y="48"/>
              </a:cxn>
              <a:cxn ang="0">
                <a:pos x="22" y="48"/>
              </a:cxn>
              <a:cxn ang="0">
                <a:pos x="14" y="56"/>
              </a:cxn>
              <a:cxn ang="0">
                <a:pos x="14" y="54"/>
              </a:cxn>
              <a:cxn ang="0">
                <a:pos x="12" y="48"/>
              </a:cxn>
              <a:cxn ang="0">
                <a:pos x="6" y="50"/>
              </a:cxn>
              <a:cxn ang="0">
                <a:pos x="0" y="50"/>
              </a:cxn>
              <a:cxn ang="0">
                <a:pos x="0" y="44"/>
              </a:cxn>
              <a:cxn ang="0">
                <a:pos x="4" y="44"/>
              </a:cxn>
              <a:cxn ang="0">
                <a:pos x="4" y="38"/>
              </a:cxn>
              <a:cxn ang="0">
                <a:pos x="10" y="36"/>
              </a:cxn>
              <a:cxn ang="0">
                <a:pos x="14" y="30"/>
              </a:cxn>
              <a:cxn ang="0">
                <a:pos x="30" y="30"/>
              </a:cxn>
              <a:cxn ang="0">
                <a:pos x="34" y="24"/>
              </a:cxn>
              <a:cxn ang="0">
                <a:pos x="48" y="24"/>
              </a:cxn>
              <a:cxn ang="0">
                <a:pos x="56" y="18"/>
              </a:cxn>
              <a:cxn ang="0">
                <a:pos x="62" y="16"/>
              </a:cxn>
              <a:cxn ang="0">
                <a:pos x="68" y="10"/>
              </a:cxn>
              <a:cxn ang="0">
                <a:pos x="74" y="4"/>
              </a:cxn>
              <a:cxn ang="0">
                <a:pos x="82" y="0"/>
              </a:cxn>
              <a:cxn ang="0">
                <a:pos x="88" y="0"/>
              </a:cxn>
              <a:cxn ang="0">
                <a:pos x="88" y="2"/>
              </a:cxn>
              <a:cxn ang="0">
                <a:pos x="98" y="4"/>
              </a:cxn>
              <a:cxn ang="0">
                <a:pos x="98" y="12"/>
              </a:cxn>
              <a:cxn ang="0">
                <a:pos x="104" y="10"/>
              </a:cxn>
              <a:cxn ang="0">
                <a:pos x="102" y="6"/>
              </a:cxn>
              <a:cxn ang="0">
                <a:pos x="106" y="2"/>
              </a:cxn>
              <a:cxn ang="0">
                <a:pos x="112" y="2"/>
              </a:cxn>
            </a:cxnLst>
            <a:rect l="0" t="0" r="r" b="b"/>
            <a:pathLst>
              <a:path w="113" h="63">
                <a:moveTo>
                  <a:pt x="112" y="2"/>
                </a:moveTo>
                <a:lnTo>
                  <a:pt x="112" y="18"/>
                </a:lnTo>
                <a:lnTo>
                  <a:pt x="110" y="22"/>
                </a:lnTo>
                <a:lnTo>
                  <a:pt x="102" y="22"/>
                </a:lnTo>
                <a:lnTo>
                  <a:pt x="98" y="26"/>
                </a:lnTo>
                <a:lnTo>
                  <a:pt x="102" y="30"/>
                </a:lnTo>
                <a:lnTo>
                  <a:pt x="100" y="34"/>
                </a:lnTo>
                <a:lnTo>
                  <a:pt x="92" y="36"/>
                </a:lnTo>
                <a:lnTo>
                  <a:pt x="90" y="44"/>
                </a:lnTo>
                <a:lnTo>
                  <a:pt x="76" y="48"/>
                </a:lnTo>
                <a:lnTo>
                  <a:pt x="70" y="50"/>
                </a:lnTo>
                <a:lnTo>
                  <a:pt x="68" y="58"/>
                </a:lnTo>
                <a:lnTo>
                  <a:pt x="62" y="58"/>
                </a:lnTo>
                <a:lnTo>
                  <a:pt x="60" y="58"/>
                </a:lnTo>
                <a:lnTo>
                  <a:pt x="56" y="38"/>
                </a:lnTo>
                <a:lnTo>
                  <a:pt x="52" y="36"/>
                </a:lnTo>
                <a:lnTo>
                  <a:pt x="46" y="58"/>
                </a:lnTo>
                <a:lnTo>
                  <a:pt x="42" y="58"/>
                </a:lnTo>
                <a:lnTo>
                  <a:pt x="42" y="50"/>
                </a:lnTo>
                <a:lnTo>
                  <a:pt x="30" y="62"/>
                </a:lnTo>
                <a:lnTo>
                  <a:pt x="22" y="62"/>
                </a:lnTo>
                <a:lnTo>
                  <a:pt x="20" y="54"/>
                </a:lnTo>
                <a:lnTo>
                  <a:pt x="26" y="48"/>
                </a:lnTo>
                <a:lnTo>
                  <a:pt x="22" y="48"/>
                </a:lnTo>
                <a:lnTo>
                  <a:pt x="14" y="56"/>
                </a:lnTo>
                <a:lnTo>
                  <a:pt x="14" y="54"/>
                </a:lnTo>
                <a:lnTo>
                  <a:pt x="12" y="48"/>
                </a:lnTo>
                <a:lnTo>
                  <a:pt x="6" y="50"/>
                </a:lnTo>
                <a:lnTo>
                  <a:pt x="0" y="50"/>
                </a:lnTo>
                <a:lnTo>
                  <a:pt x="0" y="44"/>
                </a:lnTo>
                <a:lnTo>
                  <a:pt x="4" y="44"/>
                </a:lnTo>
                <a:lnTo>
                  <a:pt x="4" y="38"/>
                </a:lnTo>
                <a:lnTo>
                  <a:pt x="10" y="36"/>
                </a:lnTo>
                <a:lnTo>
                  <a:pt x="14" y="30"/>
                </a:lnTo>
                <a:lnTo>
                  <a:pt x="30" y="30"/>
                </a:lnTo>
                <a:lnTo>
                  <a:pt x="34" y="24"/>
                </a:lnTo>
                <a:lnTo>
                  <a:pt x="48" y="24"/>
                </a:lnTo>
                <a:lnTo>
                  <a:pt x="56" y="18"/>
                </a:lnTo>
                <a:lnTo>
                  <a:pt x="62" y="16"/>
                </a:lnTo>
                <a:lnTo>
                  <a:pt x="68" y="10"/>
                </a:lnTo>
                <a:lnTo>
                  <a:pt x="74" y="4"/>
                </a:lnTo>
                <a:lnTo>
                  <a:pt x="82" y="0"/>
                </a:lnTo>
                <a:lnTo>
                  <a:pt x="88" y="0"/>
                </a:lnTo>
                <a:lnTo>
                  <a:pt x="88" y="2"/>
                </a:lnTo>
                <a:lnTo>
                  <a:pt x="98" y="4"/>
                </a:lnTo>
                <a:lnTo>
                  <a:pt x="98" y="12"/>
                </a:lnTo>
                <a:lnTo>
                  <a:pt x="104" y="10"/>
                </a:lnTo>
                <a:lnTo>
                  <a:pt x="102" y="6"/>
                </a:lnTo>
                <a:lnTo>
                  <a:pt x="106" y="2"/>
                </a:lnTo>
                <a:lnTo>
                  <a:pt x="1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39" name="Freeform 449"/>
          <p:cNvSpPr>
            <a:spLocks/>
          </p:cNvSpPr>
          <p:nvPr/>
        </p:nvSpPr>
        <p:spPr bwMode="ltGray">
          <a:xfrm>
            <a:off x="2077214" y="1481160"/>
            <a:ext cx="20142" cy="349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14"/>
              </a:cxn>
              <a:cxn ang="0">
                <a:pos x="6" y="18"/>
              </a:cxn>
              <a:cxn ang="0">
                <a:pos x="12" y="14"/>
              </a:cxn>
              <a:cxn ang="0">
                <a:pos x="12" y="0"/>
              </a:cxn>
              <a:cxn ang="0">
                <a:pos x="0" y="4"/>
              </a:cxn>
            </a:cxnLst>
            <a:rect l="0" t="0" r="r" b="b"/>
            <a:pathLst>
              <a:path w="13" h="19">
                <a:moveTo>
                  <a:pt x="0" y="4"/>
                </a:moveTo>
                <a:lnTo>
                  <a:pt x="0" y="14"/>
                </a:lnTo>
                <a:lnTo>
                  <a:pt x="6" y="18"/>
                </a:lnTo>
                <a:lnTo>
                  <a:pt x="12" y="14"/>
                </a:lnTo>
                <a:lnTo>
                  <a:pt x="12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0" name="Freeform 450"/>
          <p:cNvSpPr>
            <a:spLocks/>
          </p:cNvSpPr>
          <p:nvPr/>
        </p:nvSpPr>
        <p:spPr bwMode="ltGray">
          <a:xfrm>
            <a:off x="2035380" y="1566885"/>
            <a:ext cx="15494" cy="2222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10"/>
              </a:cxn>
              <a:cxn ang="0">
                <a:pos x="2" y="10"/>
              </a:cxn>
              <a:cxn ang="0">
                <a:pos x="0" y="6"/>
              </a:cxn>
              <a:cxn ang="0">
                <a:pos x="2" y="0"/>
              </a:cxn>
              <a:cxn ang="0">
                <a:pos x="10" y="4"/>
              </a:cxn>
            </a:cxnLst>
            <a:rect l="0" t="0" r="r" b="b"/>
            <a:pathLst>
              <a:path w="11" h="11">
                <a:moveTo>
                  <a:pt x="10" y="4"/>
                </a:moveTo>
                <a:lnTo>
                  <a:pt x="8" y="10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lnTo>
                  <a:pt x="1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3" name="Freeform 453"/>
          <p:cNvSpPr>
            <a:spLocks/>
          </p:cNvSpPr>
          <p:nvPr/>
        </p:nvSpPr>
        <p:spPr bwMode="ltGray">
          <a:xfrm>
            <a:off x="2201166" y="1560535"/>
            <a:ext cx="23240" cy="60325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4" y="12"/>
              </a:cxn>
              <a:cxn ang="0">
                <a:pos x="0" y="20"/>
              </a:cxn>
              <a:cxn ang="0">
                <a:pos x="0" y="26"/>
              </a:cxn>
              <a:cxn ang="0">
                <a:pos x="4" y="32"/>
              </a:cxn>
              <a:cxn ang="0">
                <a:pos x="8" y="30"/>
              </a:cxn>
              <a:cxn ang="0">
                <a:pos x="10" y="24"/>
              </a:cxn>
              <a:cxn ang="0">
                <a:pos x="10" y="18"/>
              </a:cxn>
              <a:cxn ang="0">
                <a:pos x="14" y="10"/>
              </a:cxn>
              <a:cxn ang="0">
                <a:pos x="12" y="0"/>
              </a:cxn>
              <a:cxn ang="0">
                <a:pos x="10" y="0"/>
              </a:cxn>
              <a:cxn ang="0">
                <a:pos x="8" y="4"/>
              </a:cxn>
            </a:cxnLst>
            <a:rect l="0" t="0" r="r" b="b"/>
            <a:pathLst>
              <a:path w="15" h="33">
                <a:moveTo>
                  <a:pt x="8" y="4"/>
                </a:moveTo>
                <a:lnTo>
                  <a:pt x="4" y="12"/>
                </a:lnTo>
                <a:lnTo>
                  <a:pt x="0" y="20"/>
                </a:lnTo>
                <a:lnTo>
                  <a:pt x="0" y="26"/>
                </a:lnTo>
                <a:lnTo>
                  <a:pt x="4" y="32"/>
                </a:lnTo>
                <a:lnTo>
                  <a:pt x="8" y="30"/>
                </a:lnTo>
                <a:lnTo>
                  <a:pt x="10" y="24"/>
                </a:lnTo>
                <a:lnTo>
                  <a:pt x="10" y="18"/>
                </a:lnTo>
                <a:lnTo>
                  <a:pt x="14" y="10"/>
                </a:lnTo>
                <a:lnTo>
                  <a:pt x="12" y="0"/>
                </a:lnTo>
                <a:lnTo>
                  <a:pt x="10" y="0"/>
                </a:lnTo>
                <a:lnTo>
                  <a:pt x="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4" name="Freeform 454"/>
          <p:cNvSpPr>
            <a:spLocks/>
          </p:cNvSpPr>
          <p:nvPr/>
        </p:nvSpPr>
        <p:spPr bwMode="ltGray">
          <a:xfrm>
            <a:off x="2256944" y="1435123"/>
            <a:ext cx="102260" cy="163511"/>
          </a:xfrm>
          <a:custGeom>
            <a:avLst/>
            <a:gdLst/>
            <a:ahLst/>
            <a:cxnLst>
              <a:cxn ang="0">
                <a:pos x="60" y="28"/>
              </a:cxn>
              <a:cxn ang="0">
                <a:pos x="58" y="20"/>
              </a:cxn>
              <a:cxn ang="0">
                <a:pos x="54" y="20"/>
              </a:cxn>
              <a:cxn ang="0">
                <a:pos x="50" y="22"/>
              </a:cxn>
              <a:cxn ang="0">
                <a:pos x="46" y="22"/>
              </a:cxn>
              <a:cxn ang="0">
                <a:pos x="46" y="8"/>
              </a:cxn>
              <a:cxn ang="0">
                <a:pos x="42" y="0"/>
              </a:cxn>
              <a:cxn ang="0">
                <a:pos x="34" y="0"/>
              </a:cxn>
              <a:cxn ang="0">
                <a:pos x="32" y="4"/>
              </a:cxn>
              <a:cxn ang="0">
                <a:pos x="30" y="4"/>
              </a:cxn>
              <a:cxn ang="0">
                <a:pos x="30" y="0"/>
              </a:cxn>
              <a:cxn ang="0">
                <a:pos x="16" y="12"/>
              </a:cxn>
              <a:cxn ang="0">
                <a:pos x="18" y="16"/>
              </a:cxn>
              <a:cxn ang="0">
                <a:pos x="24" y="14"/>
              </a:cxn>
              <a:cxn ang="0">
                <a:pos x="16" y="22"/>
              </a:cxn>
              <a:cxn ang="0">
                <a:pos x="16" y="26"/>
              </a:cxn>
              <a:cxn ang="0">
                <a:pos x="20" y="24"/>
              </a:cxn>
              <a:cxn ang="0">
                <a:pos x="26" y="20"/>
              </a:cxn>
              <a:cxn ang="0">
                <a:pos x="26" y="24"/>
              </a:cxn>
              <a:cxn ang="0">
                <a:pos x="22" y="32"/>
              </a:cxn>
              <a:cxn ang="0">
                <a:pos x="20" y="38"/>
              </a:cxn>
              <a:cxn ang="0">
                <a:pos x="18" y="42"/>
              </a:cxn>
              <a:cxn ang="0">
                <a:pos x="16" y="42"/>
              </a:cxn>
              <a:cxn ang="0">
                <a:pos x="8" y="34"/>
              </a:cxn>
              <a:cxn ang="0">
                <a:pos x="4" y="36"/>
              </a:cxn>
              <a:cxn ang="0">
                <a:pos x="0" y="42"/>
              </a:cxn>
              <a:cxn ang="0">
                <a:pos x="4" y="50"/>
              </a:cxn>
              <a:cxn ang="0">
                <a:pos x="8" y="52"/>
              </a:cxn>
              <a:cxn ang="0">
                <a:pos x="22" y="52"/>
              </a:cxn>
              <a:cxn ang="0">
                <a:pos x="12" y="58"/>
              </a:cxn>
              <a:cxn ang="0">
                <a:pos x="12" y="60"/>
              </a:cxn>
              <a:cxn ang="0">
                <a:pos x="24" y="60"/>
              </a:cxn>
              <a:cxn ang="0">
                <a:pos x="32" y="70"/>
              </a:cxn>
              <a:cxn ang="0">
                <a:pos x="28" y="82"/>
              </a:cxn>
              <a:cxn ang="0">
                <a:pos x="28" y="86"/>
              </a:cxn>
              <a:cxn ang="0">
                <a:pos x="34" y="90"/>
              </a:cxn>
              <a:cxn ang="0">
                <a:pos x="44" y="86"/>
              </a:cxn>
              <a:cxn ang="0">
                <a:pos x="46" y="84"/>
              </a:cxn>
              <a:cxn ang="0">
                <a:pos x="48" y="72"/>
              </a:cxn>
              <a:cxn ang="0">
                <a:pos x="52" y="62"/>
              </a:cxn>
              <a:cxn ang="0">
                <a:pos x="60" y="58"/>
              </a:cxn>
              <a:cxn ang="0">
                <a:pos x="60" y="50"/>
              </a:cxn>
              <a:cxn ang="0">
                <a:pos x="66" y="46"/>
              </a:cxn>
              <a:cxn ang="0">
                <a:pos x="64" y="40"/>
              </a:cxn>
              <a:cxn ang="0">
                <a:pos x="52" y="38"/>
              </a:cxn>
              <a:cxn ang="0">
                <a:pos x="60" y="32"/>
              </a:cxn>
              <a:cxn ang="0">
                <a:pos x="60" y="28"/>
              </a:cxn>
            </a:cxnLst>
            <a:rect l="0" t="0" r="r" b="b"/>
            <a:pathLst>
              <a:path w="67" h="91">
                <a:moveTo>
                  <a:pt x="60" y="28"/>
                </a:moveTo>
                <a:lnTo>
                  <a:pt x="58" y="20"/>
                </a:lnTo>
                <a:lnTo>
                  <a:pt x="54" y="20"/>
                </a:lnTo>
                <a:lnTo>
                  <a:pt x="50" y="22"/>
                </a:lnTo>
                <a:lnTo>
                  <a:pt x="46" y="22"/>
                </a:lnTo>
                <a:lnTo>
                  <a:pt x="46" y="8"/>
                </a:lnTo>
                <a:lnTo>
                  <a:pt x="42" y="0"/>
                </a:lnTo>
                <a:lnTo>
                  <a:pt x="34" y="0"/>
                </a:lnTo>
                <a:lnTo>
                  <a:pt x="32" y="4"/>
                </a:lnTo>
                <a:lnTo>
                  <a:pt x="30" y="4"/>
                </a:lnTo>
                <a:lnTo>
                  <a:pt x="30" y="0"/>
                </a:lnTo>
                <a:lnTo>
                  <a:pt x="16" y="12"/>
                </a:lnTo>
                <a:lnTo>
                  <a:pt x="18" y="16"/>
                </a:lnTo>
                <a:lnTo>
                  <a:pt x="24" y="14"/>
                </a:lnTo>
                <a:lnTo>
                  <a:pt x="16" y="22"/>
                </a:lnTo>
                <a:lnTo>
                  <a:pt x="16" y="26"/>
                </a:lnTo>
                <a:lnTo>
                  <a:pt x="20" y="24"/>
                </a:lnTo>
                <a:lnTo>
                  <a:pt x="26" y="20"/>
                </a:lnTo>
                <a:lnTo>
                  <a:pt x="26" y="24"/>
                </a:lnTo>
                <a:lnTo>
                  <a:pt x="22" y="32"/>
                </a:lnTo>
                <a:lnTo>
                  <a:pt x="20" y="38"/>
                </a:lnTo>
                <a:lnTo>
                  <a:pt x="18" y="42"/>
                </a:lnTo>
                <a:lnTo>
                  <a:pt x="16" y="42"/>
                </a:lnTo>
                <a:lnTo>
                  <a:pt x="8" y="34"/>
                </a:lnTo>
                <a:lnTo>
                  <a:pt x="4" y="36"/>
                </a:lnTo>
                <a:lnTo>
                  <a:pt x="0" y="42"/>
                </a:lnTo>
                <a:lnTo>
                  <a:pt x="4" y="50"/>
                </a:lnTo>
                <a:lnTo>
                  <a:pt x="8" y="52"/>
                </a:lnTo>
                <a:lnTo>
                  <a:pt x="22" y="52"/>
                </a:lnTo>
                <a:lnTo>
                  <a:pt x="12" y="58"/>
                </a:lnTo>
                <a:lnTo>
                  <a:pt x="12" y="60"/>
                </a:lnTo>
                <a:lnTo>
                  <a:pt x="24" y="60"/>
                </a:lnTo>
                <a:lnTo>
                  <a:pt x="32" y="70"/>
                </a:lnTo>
                <a:lnTo>
                  <a:pt x="28" y="82"/>
                </a:lnTo>
                <a:lnTo>
                  <a:pt x="28" y="86"/>
                </a:lnTo>
                <a:lnTo>
                  <a:pt x="34" y="90"/>
                </a:lnTo>
                <a:lnTo>
                  <a:pt x="44" y="86"/>
                </a:lnTo>
                <a:lnTo>
                  <a:pt x="46" y="84"/>
                </a:lnTo>
                <a:lnTo>
                  <a:pt x="48" y="72"/>
                </a:lnTo>
                <a:lnTo>
                  <a:pt x="52" y="62"/>
                </a:lnTo>
                <a:lnTo>
                  <a:pt x="60" y="58"/>
                </a:lnTo>
                <a:lnTo>
                  <a:pt x="60" y="50"/>
                </a:lnTo>
                <a:lnTo>
                  <a:pt x="66" y="46"/>
                </a:lnTo>
                <a:lnTo>
                  <a:pt x="64" y="40"/>
                </a:lnTo>
                <a:lnTo>
                  <a:pt x="52" y="38"/>
                </a:lnTo>
                <a:lnTo>
                  <a:pt x="60" y="32"/>
                </a:lnTo>
                <a:lnTo>
                  <a:pt x="6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5" name="Freeform 455"/>
          <p:cNvSpPr>
            <a:spLocks/>
          </p:cNvSpPr>
          <p:nvPr/>
        </p:nvSpPr>
        <p:spPr bwMode="ltGray">
          <a:xfrm>
            <a:off x="2407235" y="1404960"/>
            <a:ext cx="23241" cy="41275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14" y="8"/>
              </a:cxn>
              <a:cxn ang="0">
                <a:pos x="14" y="2"/>
              </a:cxn>
              <a:cxn ang="0">
                <a:pos x="10" y="0"/>
              </a:cxn>
              <a:cxn ang="0">
                <a:pos x="0" y="4"/>
              </a:cxn>
              <a:cxn ang="0">
                <a:pos x="0" y="12"/>
              </a:cxn>
              <a:cxn ang="0">
                <a:pos x="4" y="10"/>
              </a:cxn>
              <a:cxn ang="0">
                <a:pos x="2" y="18"/>
              </a:cxn>
              <a:cxn ang="0">
                <a:pos x="4" y="22"/>
              </a:cxn>
              <a:cxn ang="0">
                <a:pos x="6" y="22"/>
              </a:cxn>
            </a:cxnLst>
            <a:rect l="0" t="0" r="r" b="b"/>
            <a:pathLst>
              <a:path w="15" h="23">
                <a:moveTo>
                  <a:pt x="6" y="22"/>
                </a:moveTo>
                <a:lnTo>
                  <a:pt x="14" y="8"/>
                </a:lnTo>
                <a:lnTo>
                  <a:pt x="14" y="2"/>
                </a:lnTo>
                <a:lnTo>
                  <a:pt x="10" y="0"/>
                </a:lnTo>
                <a:lnTo>
                  <a:pt x="0" y="4"/>
                </a:lnTo>
                <a:lnTo>
                  <a:pt x="0" y="12"/>
                </a:lnTo>
                <a:lnTo>
                  <a:pt x="4" y="10"/>
                </a:lnTo>
                <a:lnTo>
                  <a:pt x="2" y="18"/>
                </a:lnTo>
                <a:lnTo>
                  <a:pt x="4" y="22"/>
                </a:lnTo>
                <a:lnTo>
                  <a:pt x="6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6" name="Freeform 456"/>
          <p:cNvSpPr>
            <a:spLocks/>
          </p:cNvSpPr>
          <p:nvPr/>
        </p:nvSpPr>
        <p:spPr bwMode="ltGray">
          <a:xfrm>
            <a:off x="2340611" y="1520848"/>
            <a:ext cx="68173" cy="92075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34" y="12"/>
              </a:cxn>
              <a:cxn ang="0">
                <a:pos x="38" y="16"/>
              </a:cxn>
              <a:cxn ang="0">
                <a:pos x="38" y="20"/>
              </a:cxn>
              <a:cxn ang="0">
                <a:pos x="44" y="24"/>
              </a:cxn>
              <a:cxn ang="0">
                <a:pos x="42" y="34"/>
              </a:cxn>
              <a:cxn ang="0">
                <a:pos x="38" y="38"/>
              </a:cxn>
              <a:cxn ang="0">
                <a:pos x="34" y="48"/>
              </a:cxn>
              <a:cxn ang="0">
                <a:pos x="18" y="50"/>
              </a:cxn>
              <a:cxn ang="0">
                <a:pos x="12" y="44"/>
              </a:cxn>
              <a:cxn ang="0">
                <a:pos x="6" y="46"/>
              </a:cxn>
              <a:cxn ang="0">
                <a:pos x="0" y="46"/>
              </a:cxn>
              <a:cxn ang="0">
                <a:pos x="0" y="40"/>
              </a:cxn>
              <a:cxn ang="0">
                <a:pos x="4" y="36"/>
              </a:cxn>
              <a:cxn ang="0">
                <a:pos x="6" y="36"/>
              </a:cxn>
              <a:cxn ang="0">
                <a:pos x="10" y="32"/>
              </a:cxn>
              <a:cxn ang="0">
                <a:pos x="14" y="34"/>
              </a:cxn>
              <a:cxn ang="0">
                <a:pos x="12" y="28"/>
              </a:cxn>
              <a:cxn ang="0">
                <a:pos x="12" y="20"/>
              </a:cxn>
              <a:cxn ang="0">
                <a:pos x="16" y="14"/>
              </a:cxn>
              <a:cxn ang="0">
                <a:pos x="20" y="8"/>
              </a:cxn>
              <a:cxn ang="0">
                <a:pos x="22" y="0"/>
              </a:cxn>
              <a:cxn ang="0">
                <a:pos x="26" y="0"/>
              </a:cxn>
              <a:cxn ang="0">
                <a:pos x="32" y="4"/>
              </a:cxn>
            </a:cxnLst>
            <a:rect l="0" t="0" r="r" b="b"/>
            <a:pathLst>
              <a:path w="45" h="51">
                <a:moveTo>
                  <a:pt x="32" y="4"/>
                </a:moveTo>
                <a:lnTo>
                  <a:pt x="34" y="12"/>
                </a:lnTo>
                <a:lnTo>
                  <a:pt x="38" y="16"/>
                </a:lnTo>
                <a:lnTo>
                  <a:pt x="38" y="20"/>
                </a:lnTo>
                <a:lnTo>
                  <a:pt x="44" y="24"/>
                </a:lnTo>
                <a:lnTo>
                  <a:pt x="42" y="34"/>
                </a:lnTo>
                <a:lnTo>
                  <a:pt x="38" y="38"/>
                </a:lnTo>
                <a:lnTo>
                  <a:pt x="34" y="48"/>
                </a:lnTo>
                <a:lnTo>
                  <a:pt x="18" y="50"/>
                </a:lnTo>
                <a:lnTo>
                  <a:pt x="12" y="44"/>
                </a:lnTo>
                <a:lnTo>
                  <a:pt x="6" y="46"/>
                </a:lnTo>
                <a:lnTo>
                  <a:pt x="0" y="46"/>
                </a:lnTo>
                <a:lnTo>
                  <a:pt x="0" y="40"/>
                </a:lnTo>
                <a:lnTo>
                  <a:pt x="4" y="36"/>
                </a:lnTo>
                <a:lnTo>
                  <a:pt x="6" y="36"/>
                </a:lnTo>
                <a:lnTo>
                  <a:pt x="10" y="32"/>
                </a:lnTo>
                <a:lnTo>
                  <a:pt x="14" y="34"/>
                </a:lnTo>
                <a:lnTo>
                  <a:pt x="12" y="28"/>
                </a:lnTo>
                <a:lnTo>
                  <a:pt x="12" y="20"/>
                </a:lnTo>
                <a:lnTo>
                  <a:pt x="16" y="14"/>
                </a:lnTo>
                <a:lnTo>
                  <a:pt x="20" y="8"/>
                </a:lnTo>
                <a:lnTo>
                  <a:pt x="22" y="0"/>
                </a:lnTo>
                <a:lnTo>
                  <a:pt x="26" y="0"/>
                </a:lnTo>
                <a:lnTo>
                  <a:pt x="32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7" name="Freeform 457"/>
          <p:cNvSpPr>
            <a:spLocks/>
          </p:cNvSpPr>
          <p:nvPr/>
        </p:nvSpPr>
        <p:spPr bwMode="ltGray">
          <a:xfrm>
            <a:off x="2348358" y="1625622"/>
            <a:ext cx="54229" cy="34925"/>
          </a:xfrm>
          <a:custGeom>
            <a:avLst/>
            <a:gdLst/>
            <a:ahLst/>
            <a:cxnLst>
              <a:cxn ang="0">
                <a:pos x="34" y="16"/>
              </a:cxn>
              <a:cxn ang="0">
                <a:pos x="26" y="12"/>
              </a:cxn>
              <a:cxn ang="0">
                <a:pos x="26" y="4"/>
              </a:cxn>
              <a:cxn ang="0">
                <a:pos x="24" y="2"/>
              </a:cxn>
              <a:cxn ang="0">
                <a:pos x="18" y="2"/>
              </a:cxn>
              <a:cxn ang="0">
                <a:pos x="14" y="0"/>
              </a:cxn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6" y="12"/>
              </a:cxn>
              <a:cxn ang="0">
                <a:pos x="18" y="16"/>
              </a:cxn>
              <a:cxn ang="0">
                <a:pos x="26" y="18"/>
              </a:cxn>
              <a:cxn ang="0">
                <a:pos x="34" y="16"/>
              </a:cxn>
            </a:cxnLst>
            <a:rect l="0" t="0" r="r" b="b"/>
            <a:pathLst>
              <a:path w="35" h="19">
                <a:moveTo>
                  <a:pt x="34" y="16"/>
                </a:moveTo>
                <a:lnTo>
                  <a:pt x="26" y="12"/>
                </a:lnTo>
                <a:lnTo>
                  <a:pt x="26" y="4"/>
                </a:lnTo>
                <a:lnTo>
                  <a:pt x="24" y="2"/>
                </a:lnTo>
                <a:lnTo>
                  <a:pt x="18" y="2"/>
                </a:lnTo>
                <a:lnTo>
                  <a:pt x="14" y="0"/>
                </a:ln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6" y="12"/>
                </a:lnTo>
                <a:lnTo>
                  <a:pt x="18" y="16"/>
                </a:lnTo>
                <a:lnTo>
                  <a:pt x="26" y="18"/>
                </a:lnTo>
                <a:lnTo>
                  <a:pt x="34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8" name="Freeform 458"/>
          <p:cNvSpPr>
            <a:spLocks/>
          </p:cNvSpPr>
          <p:nvPr/>
        </p:nvSpPr>
        <p:spPr bwMode="ltGray">
          <a:xfrm>
            <a:off x="2422729" y="1666897"/>
            <a:ext cx="15494" cy="30162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10" y="12"/>
              </a:cxn>
              <a:cxn ang="0">
                <a:pos x="8" y="4"/>
              </a:cxn>
              <a:cxn ang="0">
                <a:pos x="4" y="0"/>
              </a:cxn>
              <a:cxn ang="0">
                <a:pos x="0" y="0"/>
              </a:cxn>
              <a:cxn ang="0">
                <a:pos x="0" y="4"/>
              </a:cxn>
              <a:cxn ang="0">
                <a:pos x="0" y="14"/>
              </a:cxn>
              <a:cxn ang="0">
                <a:pos x="4" y="16"/>
              </a:cxn>
            </a:cxnLst>
            <a:rect l="0" t="0" r="r" b="b"/>
            <a:pathLst>
              <a:path w="11" h="17">
                <a:moveTo>
                  <a:pt x="4" y="16"/>
                </a:moveTo>
                <a:lnTo>
                  <a:pt x="10" y="12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9" name="Freeform 459"/>
          <p:cNvSpPr>
            <a:spLocks/>
          </p:cNvSpPr>
          <p:nvPr/>
        </p:nvSpPr>
        <p:spPr bwMode="ltGray">
          <a:xfrm>
            <a:off x="2170178" y="1670072"/>
            <a:ext cx="125500" cy="134936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4" y="0"/>
              </a:cxn>
              <a:cxn ang="0">
                <a:pos x="40" y="6"/>
              </a:cxn>
              <a:cxn ang="0">
                <a:pos x="40" y="18"/>
              </a:cxn>
              <a:cxn ang="0">
                <a:pos x="40" y="26"/>
              </a:cxn>
              <a:cxn ang="0">
                <a:pos x="38" y="22"/>
              </a:cxn>
              <a:cxn ang="0">
                <a:pos x="34" y="14"/>
              </a:cxn>
              <a:cxn ang="0">
                <a:pos x="32" y="2"/>
              </a:cxn>
              <a:cxn ang="0">
                <a:pos x="28" y="4"/>
              </a:cxn>
              <a:cxn ang="0">
                <a:pos x="26" y="18"/>
              </a:cxn>
              <a:cxn ang="0">
                <a:pos x="22" y="28"/>
              </a:cxn>
              <a:cxn ang="0">
                <a:pos x="20" y="38"/>
              </a:cxn>
              <a:cxn ang="0">
                <a:pos x="16" y="34"/>
              </a:cxn>
              <a:cxn ang="0">
                <a:pos x="10" y="36"/>
              </a:cxn>
              <a:cxn ang="0">
                <a:pos x="4" y="40"/>
              </a:cxn>
              <a:cxn ang="0">
                <a:pos x="0" y="44"/>
              </a:cxn>
              <a:cxn ang="0">
                <a:pos x="16" y="44"/>
              </a:cxn>
              <a:cxn ang="0">
                <a:pos x="36" y="44"/>
              </a:cxn>
              <a:cxn ang="0">
                <a:pos x="40" y="48"/>
              </a:cxn>
              <a:cxn ang="0">
                <a:pos x="32" y="48"/>
              </a:cxn>
              <a:cxn ang="0">
                <a:pos x="24" y="56"/>
              </a:cxn>
              <a:cxn ang="0">
                <a:pos x="20" y="54"/>
              </a:cxn>
              <a:cxn ang="0">
                <a:pos x="20" y="56"/>
              </a:cxn>
              <a:cxn ang="0">
                <a:pos x="20" y="62"/>
              </a:cxn>
              <a:cxn ang="0">
                <a:pos x="14" y="62"/>
              </a:cxn>
              <a:cxn ang="0">
                <a:pos x="14" y="70"/>
              </a:cxn>
              <a:cxn ang="0">
                <a:pos x="22" y="70"/>
              </a:cxn>
              <a:cxn ang="0">
                <a:pos x="30" y="70"/>
              </a:cxn>
              <a:cxn ang="0">
                <a:pos x="36" y="74"/>
              </a:cxn>
              <a:cxn ang="0">
                <a:pos x="40" y="68"/>
              </a:cxn>
              <a:cxn ang="0">
                <a:pos x="42" y="62"/>
              </a:cxn>
              <a:cxn ang="0">
                <a:pos x="48" y="56"/>
              </a:cxn>
              <a:cxn ang="0">
                <a:pos x="58" y="54"/>
              </a:cxn>
              <a:cxn ang="0">
                <a:pos x="58" y="46"/>
              </a:cxn>
              <a:cxn ang="0">
                <a:pos x="62" y="40"/>
              </a:cxn>
              <a:cxn ang="0">
                <a:pos x="68" y="34"/>
              </a:cxn>
              <a:cxn ang="0">
                <a:pos x="72" y="32"/>
              </a:cxn>
              <a:cxn ang="0">
                <a:pos x="72" y="28"/>
              </a:cxn>
              <a:cxn ang="0">
                <a:pos x="80" y="20"/>
              </a:cxn>
              <a:cxn ang="0">
                <a:pos x="80" y="16"/>
              </a:cxn>
              <a:cxn ang="0">
                <a:pos x="76" y="12"/>
              </a:cxn>
              <a:cxn ang="0">
                <a:pos x="74" y="6"/>
              </a:cxn>
              <a:cxn ang="0">
                <a:pos x="68" y="2"/>
              </a:cxn>
              <a:cxn ang="0">
                <a:pos x="68" y="6"/>
              </a:cxn>
              <a:cxn ang="0">
                <a:pos x="66" y="10"/>
              </a:cxn>
              <a:cxn ang="0">
                <a:pos x="62" y="12"/>
              </a:cxn>
              <a:cxn ang="0">
                <a:pos x="60" y="8"/>
              </a:cxn>
              <a:cxn ang="0">
                <a:pos x="58" y="0"/>
              </a:cxn>
            </a:cxnLst>
            <a:rect l="0" t="0" r="r" b="b"/>
            <a:pathLst>
              <a:path w="81" h="75">
                <a:moveTo>
                  <a:pt x="58" y="0"/>
                </a:moveTo>
                <a:lnTo>
                  <a:pt x="44" y="0"/>
                </a:lnTo>
                <a:lnTo>
                  <a:pt x="40" y="6"/>
                </a:lnTo>
                <a:lnTo>
                  <a:pt x="40" y="18"/>
                </a:lnTo>
                <a:lnTo>
                  <a:pt x="40" y="26"/>
                </a:lnTo>
                <a:lnTo>
                  <a:pt x="38" y="22"/>
                </a:lnTo>
                <a:lnTo>
                  <a:pt x="34" y="14"/>
                </a:lnTo>
                <a:lnTo>
                  <a:pt x="32" y="2"/>
                </a:lnTo>
                <a:lnTo>
                  <a:pt x="28" y="4"/>
                </a:lnTo>
                <a:lnTo>
                  <a:pt x="26" y="18"/>
                </a:lnTo>
                <a:lnTo>
                  <a:pt x="22" y="28"/>
                </a:lnTo>
                <a:lnTo>
                  <a:pt x="20" y="38"/>
                </a:lnTo>
                <a:lnTo>
                  <a:pt x="16" y="34"/>
                </a:lnTo>
                <a:lnTo>
                  <a:pt x="10" y="36"/>
                </a:lnTo>
                <a:lnTo>
                  <a:pt x="4" y="40"/>
                </a:lnTo>
                <a:lnTo>
                  <a:pt x="0" y="44"/>
                </a:lnTo>
                <a:lnTo>
                  <a:pt x="16" y="44"/>
                </a:lnTo>
                <a:lnTo>
                  <a:pt x="36" y="44"/>
                </a:lnTo>
                <a:lnTo>
                  <a:pt x="40" y="48"/>
                </a:lnTo>
                <a:lnTo>
                  <a:pt x="32" y="48"/>
                </a:lnTo>
                <a:lnTo>
                  <a:pt x="24" y="56"/>
                </a:lnTo>
                <a:lnTo>
                  <a:pt x="20" y="54"/>
                </a:lnTo>
                <a:lnTo>
                  <a:pt x="20" y="56"/>
                </a:lnTo>
                <a:lnTo>
                  <a:pt x="20" y="62"/>
                </a:lnTo>
                <a:lnTo>
                  <a:pt x="14" y="62"/>
                </a:lnTo>
                <a:lnTo>
                  <a:pt x="14" y="70"/>
                </a:lnTo>
                <a:lnTo>
                  <a:pt x="22" y="70"/>
                </a:lnTo>
                <a:lnTo>
                  <a:pt x="30" y="70"/>
                </a:lnTo>
                <a:lnTo>
                  <a:pt x="36" y="74"/>
                </a:lnTo>
                <a:lnTo>
                  <a:pt x="40" y="68"/>
                </a:lnTo>
                <a:lnTo>
                  <a:pt x="42" y="62"/>
                </a:lnTo>
                <a:lnTo>
                  <a:pt x="48" y="56"/>
                </a:lnTo>
                <a:lnTo>
                  <a:pt x="58" y="54"/>
                </a:lnTo>
                <a:lnTo>
                  <a:pt x="58" y="46"/>
                </a:lnTo>
                <a:lnTo>
                  <a:pt x="62" y="40"/>
                </a:lnTo>
                <a:lnTo>
                  <a:pt x="68" y="34"/>
                </a:lnTo>
                <a:lnTo>
                  <a:pt x="72" y="32"/>
                </a:lnTo>
                <a:lnTo>
                  <a:pt x="72" y="28"/>
                </a:lnTo>
                <a:lnTo>
                  <a:pt x="80" y="20"/>
                </a:lnTo>
                <a:lnTo>
                  <a:pt x="80" y="16"/>
                </a:lnTo>
                <a:lnTo>
                  <a:pt x="76" y="12"/>
                </a:lnTo>
                <a:lnTo>
                  <a:pt x="74" y="6"/>
                </a:lnTo>
                <a:lnTo>
                  <a:pt x="68" y="2"/>
                </a:lnTo>
                <a:lnTo>
                  <a:pt x="68" y="6"/>
                </a:lnTo>
                <a:lnTo>
                  <a:pt x="66" y="10"/>
                </a:lnTo>
                <a:lnTo>
                  <a:pt x="62" y="12"/>
                </a:lnTo>
                <a:lnTo>
                  <a:pt x="60" y="8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0" name="Freeform 460"/>
          <p:cNvSpPr>
            <a:spLocks/>
          </p:cNvSpPr>
          <p:nvPr/>
        </p:nvSpPr>
        <p:spPr bwMode="ltGray">
          <a:xfrm>
            <a:off x="2170178" y="1701822"/>
            <a:ext cx="29438" cy="127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0"/>
              </a:cxn>
              <a:cxn ang="0">
                <a:pos x="0" y="6"/>
              </a:cxn>
              <a:cxn ang="0">
                <a:pos x="18" y="6"/>
              </a:cxn>
              <a:cxn ang="0">
                <a:pos x="16" y="0"/>
              </a:cxn>
            </a:cxnLst>
            <a:rect l="0" t="0" r="r" b="b"/>
            <a:pathLst>
              <a:path w="19" h="7">
                <a:moveTo>
                  <a:pt x="16" y="0"/>
                </a:moveTo>
                <a:lnTo>
                  <a:pt x="0" y="0"/>
                </a:lnTo>
                <a:lnTo>
                  <a:pt x="0" y="6"/>
                </a:lnTo>
                <a:lnTo>
                  <a:pt x="18" y="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1" name="Freeform 461"/>
          <p:cNvSpPr>
            <a:spLocks/>
          </p:cNvSpPr>
          <p:nvPr/>
        </p:nvSpPr>
        <p:spPr bwMode="ltGray">
          <a:xfrm>
            <a:off x="2170178" y="1687534"/>
            <a:ext cx="30988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2" y="4"/>
              </a:cxn>
              <a:cxn ang="0">
                <a:pos x="18" y="6"/>
              </a:cxn>
              <a:cxn ang="0">
                <a:pos x="20" y="2"/>
              </a:cxn>
              <a:cxn ang="0">
                <a:pos x="18" y="0"/>
              </a:cxn>
              <a:cxn ang="0">
                <a:pos x="4" y="0"/>
              </a:cxn>
            </a:cxnLst>
            <a:rect l="0" t="0" r="r" b="b"/>
            <a:pathLst>
              <a:path w="21" h="7">
                <a:moveTo>
                  <a:pt x="4" y="0"/>
                </a:moveTo>
                <a:lnTo>
                  <a:pt x="0" y="2"/>
                </a:lnTo>
                <a:lnTo>
                  <a:pt x="2" y="4"/>
                </a:lnTo>
                <a:lnTo>
                  <a:pt x="18" y="6"/>
                </a:lnTo>
                <a:lnTo>
                  <a:pt x="20" y="2"/>
                </a:lnTo>
                <a:lnTo>
                  <a:pt x="18" y="0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2" name="Freeform 462"/>
          <p:cNvSpPr>
            <a:spLocks/>
          </p:cNvSpPr>
          <p:nvPr/>
        </p:nvSpPr>
        <p:spPr bwMode="ltGray">
          <a:xfrm>
            <a:off x="2176375" y="1643084"/>
            <a:ext cx="23240" cy="349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10"/>
              </a:cxn>
              <a:cxn ang="0">
                <a:pos x="0" y="14"/>
              </a:cxn>
              <a:cxn ang="0">
                <a:pos x="0" y="18"/>
              </a:cxn>
              <a:cxn ang="0">
                <a:pos x="8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4"/>
              </a:cxn>
              <a:cxn ang="0">
                <a:pos x="8" y="0"/>
              </a:cxn>
              <a:cxn ang="0">
                <a:pos x="4" y="2"/>
              </a:cxn>
            </a:cxnLst>
            <a:rect l="0" t="0" r="r" b="b"/>
            <a:pathLst>
              <a:path w="15" h="19">
                <a:moveTo>
                  <a:pt x="4" y="2"/>
                </a:moveTo>
                <a:lnTo>
                  <a:pt x="4" y="10"/>
                </a:lnTo>
                <a:lnTo>
                  <a:pt x="0" y="14"/>
                </a:lnTo>
                <a:lnTo>
                  <a:pt x="0" y="18"/>
                </a:lnTo>
                <a:lnTo>
                  <a:pt x="8" y="18"/>
                </a:lnTo>
                <a:lnTo>
                  <a:pt x="14" y="18"/>
                </a:lnTo>
                <a:lnTo>
                  <a:pt x="14" y="12"/>
                </a:lnTo>
                <a:lnTo>
                  <a:pt x="10" y="4"/>
                </a:lnTo>
                <a:lnTo>
                  <a:pt x="8" y="0"/>
                </a:lnTo>
                <a:lnTo>
                  <a:pt x="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3" name="Freeform 463"/>
          <p:cNvSpPr>
            <a:spLocks/>
          </p:cNvSpPr>
          <p:nvPr/>
        </p:nvSpPr>
        <p:spPr bwMode="ltGray">
          <a:xfrm>
            <a:off x="2258493" y="1778022"/>
            <a:ext cx="48032" cy="746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6" y="2"/>
              </a:cxn>
              <a:cxn ang="0">
                <a:pos x="10" y="6"/>
              </a:cxn>
              <a:cxn ang="0">
                <a:pos x="8" y="14"/>
              </a:cxn>
              <a:cxn ang="0">
                <a:pos x="4" y="20"/>
              </a:cxn>
              <a:cxn ang="0">
                <a:pos x="0" y="24"/>
              </a:cxn>
              <a:cxn ang="0">
                <a:pos x="0" y="32"/>
              </a:cxn>
              <a:cxn ang="0">
                <a:pos x="10" y="38"/>
              </a:cxn>
              <a:cxn ang="0">
                <a:pos x="14" y="40"/>
              </a:cxn>
              <a:cxn ang="0">
                <a:pos x="22" y="40"/>
              </a:cxn>
              <a:cxn ang="0">
                <a:pos x="28" y="30"/>
              </a:cxn>
              <a:cxn ang="0">
                <a:pos x="30" y="22"/>
              </a:cxn>
              <a:cxn ang="0">
                <a:pos x="30" y="10"/>
              </a:cxn>
              <a:cxn ang="0">
                <a:pos x="22" y="0"/>
              </a:cxn>
            </a:cxnLst>
            <a:rect l="0" t="0" r="r" b="b"/>
            <a:pathLst>
              <a:path w="31" h="41">
                <a:moveTo>
                  <a:pt x="22" y="0"/>
                </a:moveTo>
                <a:lnTo>
                  <a:pt x="16" y="2"/>
                </a:lnTo>
                <a:lnTo>
                  <a:pt x="10" y="6"/>
                </a:lnTo>
                <a:lnTo>
                  <a:pt x="8" y="14"/>
                </a:lnTo>
                <a:lnTo>
                  <a:pt x="4" y="20"/>
                </a:lnTo>
                <a:lnTo>
                  <a:pt x="0" y="24"/>
                </a:lnTo>
                <a:lnTo>
                  <a:pt x="0" y="32"/>
                </a:lnTo>
                <a:lnTo>
                  <a:pt x="10" y="38"/>
                </a:lnTo>
                <a:lnTo>
                  <a:pt x="14" y="40"/>
                </a:lnTo>
                <a:lnTo>
                  <a:pt x="22" y="40"/>
                </a:lnTo>
                <a:lnTo>
                  <a:pt x="28" y="30"/>
                </a:lnTo>
                <a:lnTo>
                  <a:pt x="30" y="22"/>
                </a:lnTo>
                <a:lnTo>
                  <a:pt x="30" y="1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4" name="Freeform 464"/>
          <p:cNvSpPr>
            <a:spLocks/>
          </p:cNvSpPr>
          <p:nvPr/>
        </p:nvSpPr>
        <p:spPr bwMode="ltGray">
          <a:xfrm>
            <a:off x="2312722" y="1666897"/>
            <a:ext cx="221563" cy="265111"/>
          </a:xfrm>
          <a:custGeom>
            <a:avLst/>
            <a:gdLst/>
            <a:ahLst/>
            <a:cxnLst>
              <a:cxn ang="0">
                <a:pos x="32" y="20"/>
              </a:cxn>
              <a:cxn ang="0">
                <a:pos x="24" y="10"/>
              </a:cxn>
              <a:cxn ang="0">
                <a:pos x="14" y="0"/>
              </a:cxn>
              <a:cxn ang="0">
                <a:pos x="0" y="10"/>
              </a:cxn>
              <a:cxn ang="0">
                <a:pos x="6" y="24"/>
              </a:cxn>
              <a:cxn ang="0">
                <a:pos x="20" y="40"/>
              </a:cxn>
              <a:cxn ang="0">
                <a:pos x="28" y="48"/>
              </a:cxn>
              <a:cxn ang="0">
                <a:pos x="26" y="68"/>
              </a:cxn>
              <a:cxn ang="0">
                <a:pos x="12" y="86"/>
              </a:cxn>
              <a:cxn ang="0">
                <a:pos x="14" y="110"/>
              </a:cxn>
              <a:cxn ang="0">
                <a:pos x="24" y="108"/>
              </a:cxn>
              <a:cxn ang="0">
                <a:pos x="26" y="116"/>
              </a:cxn>
              <a:cxn ang="0">
                <a:pos x="34" y="110"/>
              </a:cxn>
              <a:cxn ang="0">
                <a:pos x="44" y="112"/>
              </a:cxn>
              <a:cxn ang="0">
                <a:pos x="36" y="124"/>
              </a:cxn>
              <a:cxn ang="0">
                <a:pos x="50" y="134"/>
              </a:cxn>
              <a:cxn ang="0">
                <a:pos x="56" y="124"/>
              </a:cxn>
              <a:cxn ang="0">
                <a:pos x="60" y="134"/>
              </a:cxn>
              <a:cxn ang="0">
                <a:pos x="72" y="134"/>
              </a:cxn>
              <a:cxn ang="0">
                <a:pos x="78" y="130"/>
              </a:cxn>
              <a:cxn ang="0">
                <a:pos x="86" y="140"/>
              </a:cxn>
              <a:cxn ang="0">
                <a:pos x="96" y="132"/>
              </a:cxn>
              <a:cxn ang="0">
                <a:pos x="100" y="132"/>
              </a:cxn>
              <a:cxn ang="0">
                <a:pos x="110" y="146"/>
              </a:cxn>
              <a:cxn ang="0">
                <a:pos x="132" y="142"/>
              </a:cxn>
              <a:cxn ang="0">
                <a:pos x="132" y="130"/>
              </a:cxn>
              <a:cxn ang="0">
                <a:pos x="138" y="122"/>
              </a:cxn>
              <a:cxn ang="0">
                <a:pos x="144" y="116"/>
              </a:cxn>
              <a:cxn ang="0">
                <a:pos x="140" y="102"/>
              </a:cxn>
              <a:cxn ang="0">
                <a:pos x="132" y="100"/>
              </a:cxn>
              <a:cxn ang="0">
                <a:pos x="134" y="92"/>
              </a:cxn>
              <a:cxn ang="0">
                <a:pos x="122" y="94"/>
              </a:cxn>
              <a:cxn ang="0">
                <a:pos x="112" y="90"/>
              </a:cxn>
              <a:cxn ang="0">
                <a:pos x="80" y="90"/>
              </a:cxn>
              <a:cxn ang="0">
                <a:pos x="72" y="96"/>
              </a:cxn>
              <a:cxn ang="0">
                <a:pos x="66" y="84"/>
              </a:cxn>
              <a:cxn ang="0">
                <a:pos x="46" y="66"/>
              </a:cxn>
              <a:cxn ang="0">
                <a:pos x="40" y="58"/>
              </a:cxn>
              <a:cxn ang="0">
                <a:pos x="38" y="46"/>
              </a:cxn>
              <a:cxn ang="0">
                <a:pos x="48" y="54"/>
              </a:cxn>
              <a:cxn ang="0">
                <a:pos x="66" y="56"/>
              </a:cxn>
              <a:cxn ang="0">
                <a:pos x="54" y="40"/>
              </a:cxn>
              <a:cxn ang="0">
                <a:pos x="52" y="30"/>
              </a:cxn>
              <a:cxn ang="0">
                <a:pos x="38" y="30"/>
              </a:cxn>
              <a:cxn ang="0">
                <a:pos x="32" y="30"/>
              </a:cxn>
            </a:cxnLst>
            <a:rect l="0" t="0" r="r" b="b"/>
            <a:pathLst>
              <a:path w="145" h="147">
                <a:moveTo>
                  <a:pt x="32" y="30"/>
                </a:moveTo>
                <a:lnTo>
                  <a:pt x="32" y="20"/>
                </a:lnTo>
                <a:lnTo>
                  <a:pt x="34" y="12"/>
                </a:lnTo>
                <a:lnTo>
                  <a:pt x="24" y="10"/>
                </a:lnTo>
                <a:lnTo>
                  <a:pt x="22" y="6"/>
                </a:lnTo>
                <a:lnTo>
                  <a:pt x="14" y="0"/>
                </a:lnTo>
                <a:lnTo>
                  <a:pt x="6" y="4"/>
                </a:lnTo>
                <a:lnTo>
                  <a:pt x="0" y="10"/>
                </a:lnTo>
                <a:lnTo>
                  <a:pt x="2" y="16"/>
                </a:lnTo>
                <a:lnTo>
                  <a:pt x="6" y="24"/>
                </a:lnTo>
                <a:lnTo>
                  <a:pt x="12" y="36"/>
                </a:lnTo>
                <a:lnTo>
                  <a:pt x="20" y="40"/>
                </a:lnTo>
                <a:lnTo>
                  <a:pt x="26" y="40"/>
                </a:lnTo>
                <a:lnTo>
                  <a:pt x="28" y="48"/>
                </a:lnTo>
                <a:lnTo>
                  <a:pt x="28" y="58"/>
                </a:lnTo>
                <a:lnTo>
                  <a:pt x="26" y="68"/>
                </a:lnTo>
                <a:lnTo>
                  <a:pt x="20" y="74"/>
                </a:lnTo>
                <a:lnTo>
                  <a:pt x="12" y="86"/>
                </a:lnTo>
                <a:lnTo>
                  <a:pt x="10" y="104"/>
                </a:lnTo>
                <a:lnTo>
                  <a:pt x="14" y="110"/>
                </a:lnTo>
                <a:lnTo>
                  <a:pt x="22" y="102"/>
                </a:lnTo>
                <a:lnTo>
                  <a:pt x="24" y="108"/>
                </a:lnTo>
                <a:lnTo>
                  <a:pt x="18" y="116"/>
                </a:lnTo>
                <a:lnTo>
                  <a:pt x="26" y="116"/>
                </a:lnTo>
                <a:lnTo>
                  <a:pt x="32" y="116"/>
                </a:lnTo>
                <a:lnTo>
                  <a:pt x="34" y="110"/>
                </a:lnTo>
                <a:lnTo>
                  <a:pt x="38" y="108"/>
                </a:lnTo>
                <a:lnTo>
                  <a:pt x="44" y="112"/>
                </a:lnTo>
                <a:lnTo>
                  <a:pt x="40" y="120"/>
                </a:lnTo>
                <a:lnTo>
                  <a:pt x="36" y="124"/>
                </a:lnTo>
                <a:lnTo>
                  <a:pt x="44" y="130"/>
                </a:lnTo>
                <a:lnTo>
                  <a:pt x="50" y="134"/>
                </a:lnTo>
                <a:lnTo>
                  <a:pt x="56" y="134"/>
                </a:lnTo>
                <a:lnTo>
                  <a:pt x="56" y="124"/>
                </a:lnTo>
                <a:lnTo>
                  <a:pt x="58" y="124"/>
                </a:lnTo>
                <a:lnTo>
                  <a:pt x="60" y="134"/>
                </a:lnTo>
                <a:lnTo>
                  <a:pt x="66" y="134"/>
                </a:lnTo>
                <a:lnTo>
                  <a:pt x="72" y="134"/>
                </a:lnTo>
                <a:lnTo>
                  <a:pt x="72" y="128"/>
                </a:lnTo>
                <a:lnTo>
                  <a:pt x="78" y="130"/>
                </a:lnTo>
                <a:lnTo>
                  <a:pt x="76" y="136"/>
                </a:lnTo>
                <a:lnTo>
                  <a:pt x="86" y="140"/>
                </a:lnTo>
                <a:lnTo>
                  <a:pt x="92" y="138"/>
                </a:lnTo>
                <a:lnTo>
                  <a:pt x="96" y="132"/>
                </a:lnTo>
                <a:lnTo>
                  <a:pt x="96" y="126"/>
                </a:lnTo>
                <a:lnTo>
                  <a:pt x="100" y="132"/>
                </a:lnTo>
                <a:lnTo>
                  <a:pt x="100" y="142"/>
                </a:lnTo>
                <a:lnTo>
                  <a:pt x="110" y="146"/>
                </a:lnTo>
                <a:lnTo>
                  <a:pt x="122" y="146"/>
                </a:lnTo>
                <a:lnTo>
                  <a:pt x="132" y="142"/>
                </a:lnTo>
                <a:lnTo>
                  <a:pt x="134" y="136"/>
                </a:lnTo>
                <a:lnTo>
                  <a:pt x="132" y="130"/>
                </a:lnTo>
                <a:lnTo>
                  <a:pt x="132" y="124"/>
                </a:lnTo>
                <a:lnTo>
                  <a:pt x="138" y="122"/>
                </a:lnTo>
                <a:lnTo>
                  <a:pt x="142" y="120"/>
                </a:lnTo>
                <a:lnTo>
                  <a:pt x="144" y="116"/>
                </a:lnTo>
                <a:lnTo>
                  <a:pt x="144" y="110"/>
                </a:lnTo>
                <a:lnTo>
                  <a:pt x="140" y="102"/>
                </a:lnTo>
                <a:lnTo>
                  <a:pt x="136" y="102"/>
                </a:lnTo>
                <a:lnTo>
                  <a:pt x="132" y="100"/>
                </a:lnTo>
                <a:lnTo>
                  <a:pt x="136" y="98"/>
                </a:lnTo>
                <a:lnTo>
                  <a:pt x="134" y="92"/>
                </a:lnTo>
                <a:lnTo>
                  <a:pt x="126" y="92"/>
                </a:lnTo>
                <a:lnTo>
                  <a:pt x="122" y="94"/>
                </a:lnTo>
                <a:lnTo>
                  <a:pt x="116" y="96"/>
                </a:lnTo>
                <a:lnTo>
                  <a:pt x="112" y="90"/>
                </a:lnTo>
                <a:lnTo>
                  <a:pt x="92" y="92"/>
                </a:lnTo>
                <a:lnTo>
                  <a:pt x="80" y="90"/>
                </a:lnTo>
                <a:lnTo>
                  <a:pt x="82" y="98"/>
                </a:lnTo>
                <a:lnTo>
                  <a:pt x="72" y="96"/>
                </a:lnTo>
                <a:lnTo>
                  <a:pt x="74" y="90"/>
                </a:lnTo>
                <a:lnTo>
                  <a:pt x="66" y="84"/>
                </a:lnTo>
                <a:lnTo>
                  <a:pt x="56" y="80"/>
                </a:lnTo>
                <a:lnTo>
                  <a:pt x="46" y="66"/>
                </a:lnTo>
                <a:lnTo>
                  <a:pt x="32" y="64"/>
                </a:lnTo>
                <a:lnTo>
                  <a:pt x="40" y="58"/>
                </a:lnTo>
                <a:lnTo>
                  <a:pt x="40" y="50"/>
                </a:lnTo>
                <a:lnTo>
                  <a:pt x="38" y="46"/>
                </a:lnTo>
                <a:lnTo>
                  <a:pt x="44" y="52"/>
                </a:lnTo>
                <a:lnTo>
                  <a:pt x="48" y="54"/>
                </a:lnTo>
                <a:lnTo>
                  <a:pt x="56" y="56"/>
                </a:lnTo>
                <a:lnTo>
                  <a:pt x="66" y="56"/>
                </a:lnTo>
                <a:lnTo>
                  <a:pt x="48" y="38"/>
                </a:lnTo>
                <a:lnTo>
                  <a:pt x="54" y="40"/>
                </a:lnTo>
                <a:lnTo>
                  <a:pt x="56" y="34"/>
                </a:lnTo>
                <a:lnTo>
                  <a:pt x="52" y="30"/>
                </a:lnTo>
                <a:lnTo>
                  <a:pt x="44" y="30"/>
                </a:lnTo>
                <a:lnTo>
                  <a:pt x="38" y="30"/>
                </a:lnTo>
                <a:lnTo>
                  <a:pt x="28" y="36"/>
                </a:lnTo>
                <a:lnTo>
                  <a:pt x="32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5" name="Freeform 465"/>
          <p:cNvSpPr>
            <a:spLocks/>
          </p:cNvSpPr>
          <p:nvPr/>
        </p:nvSpPr>
        <p:spPr bwMode="ltGray">
          <a:xfrm>
            <a:off x="2436674" y="1328761"/>
            <a:ext cx="147192" cy="295274"/>
          </a:xfrm>
          <a:custGeom>
            <a:avLst/>
            <a:gdLst/>
            <a:ahLst/>
            <a:cxnLst>
              <a:cxn ang="0">
                <a:pos x="72" y="2"/>
              </a:cxn>
              <a:cxn ang="0">
                <a:pos x="82" y="16"/>
              </a:cxn>
              <a:cxn ang="0">
                <a:pos x="78" y="38"/>
              </a:cxn>
              <a:cxn ang="0">
                <a:pos x="84" y="52"/>
              </a:cxn>
              <a:cxn ang="0">
                <a:pos x="86" y="62"/>
              </a:cxn>
              <a:cxn ang="0">
                <a:pos x="84" y="74"/>
              </a:cxn>
              <a:cxn ang="0">
                <a:pos x="94" y="78"/>
              </a:cxn>
              <a:cxn ang="0">
                <a:pos x="92" y="86"/>
              </a:cxn>
              <a:cxn ang="0">
                <a:pos x="76" y="98"/>
              </a:cxn>
              <a:cxn ang="0">
                <a:pos x="74" y="106"/>
              </a:cxn>
              <a:cxn ang="0">
                <a:pos x="76" y="100"/>
              </a:cxn>
              <a:cxn ang="0">
                <a:pos x="84" y="98"/>
              </a:cxn>
              <a:cxn ang="0">
                <a:pos x="88" y="108"/>
              </a:cxn>
              <a:cxn ang="0">
                <a:pos x="90" y="116"/>
              </a:cxn>
              <a:cxn ang="0">
                <a:pos x="84" y="128"/>
              </a:cxn>
              <a:cxn ang="0">
                <a:pos x="72" y="126"/>
              </a:cxn>
              <a:cxn ang="0">
                <a:pos x="64" y="126"/>
              </a:cxn>
              <a:cxn ang="0">
                <a:pos x="50" y="146"/>
              </a:cxn>
              <a:cxn ang="0">
                <a:pos x="58" y="128"/>
              </a:cxn>
              <a:cxn ang="0">
                <a:pos x="46" y="138"/>
              </a:cxn>
              <a:cxn ang="0">
                <a:pos x="42" y="154"/>
              </a:cxn>
              <a:cxn ang="0">
                <a:pos x="36" y="156"/>
              </a:cxn>
              <a:cxn ang="0">
                <a:pos x="26" y="152"/>
              </a:cxn>
              <a:cxn ang="0">
                <a:pos x="20" y="154"/>
              </a:cxn>
              <a:cxn ang="0">
                <a:pos x="14" y="160"/>
              </a:cxn>
              <a:cxn ang="0">
                <a:pos x="0" y="142"/>
              </a:cxn>
              <a:cxn ang="0">
                <a:pos x="8" y="140"/>
              </a:cxn>
              <a:cxn ang="0">
                <a:pos x="0" y="126"/>
              </a:cxn>
              <a:cxn ang="0">
                <a:pos x="6" y="116"/>
              </a:cxn>
              <a:cxn ang="0">
                <a:pos x="30" y="118"/>
              </a:cxn>
              <a:cxn ang="0">
                <a:pos x="40" y="114"/>
              </a:cxn>
              <a:cxn ang="0">
                <a:pos x="24" y="104"/>
              </a:cxn>
              <a:cxn ang="0">
                <a:pos x="6" y="98"/>
              </a:cxn>
              <a:cxn ang="0">
                <a:pos x="8" y="84"/>
              </a:cxn>
              <a:cxn ang="0">
                <a:pos x="22" y="80"/>
              </a:cxn>
              <a:cxn ang="0">
                <a:pos x="12" y="76"/>
              </a:cxn>
              <a:cxn ang="0">
                <a:pos x="18" y="62"/>
              </a:cxn>
              <a:cxn ang="0">
                <a:pos x="22" y="56"/>
              </a:cxn>
              <a:cxn ang="0">
                <a:pos x="38" y="68"/>
              </a:cxn>
              <a:cxn ang="0">
                <a:pos x="38" y="62"/>
              </a:cxn>
              <a:cxn ang="0">
                <a:pos x="26" y="52"/>
              </a:cxn>
              <a:cxn ang="0">
                <a:pos x="30" y="40"/>
              </a:cxn>
              <a:cxn ang="0">
                <a:pos x="36" y="36"/>
              </a:cxn>
              <a:cxn ang="0">
                <a:pos x="46" y="40"/>
              </a:cxn>
              <a:cxn ang="0">
                <a:pos x="44" y="28"/>
              </a:cxn>
              <a:cxn ang="0">
                <a:pos x="58" y="20"/>
              </a:cxn>
              <a:cxn ang="0">
                <a:pos x="72" y="16"/>
              </a:cxn>
              <a:cxn ang="0">
                <a:pos x="64" y="10"/>
              </a:cxn>
              <a:cxn ang="0">
                <a:pos x="60" y="6"/>
              </a:cxn>
            </a:cxnLst>
            <a:rect l="0" t="0" r="r" b="b"/>
            <a:pathLst>
              <a:path w="95" h="163">
                <a:moveTo>
                  <a:pt x="62" y="0"/>
                </a:moveTo>
                <a:lnTo>
                  <a:pt x="72" y="2"/>
                </a:lnTo>
                <a:lnTo>
                  <a:pt x="80" y="10"/>
                </a:lnTo>
                <a:lnTo>
                  <a:pt x="82" y="16"/>
                </a:lnTo>
                <a:lnTo>
                  <a:pt x="80" y="24"/>
                </a:lnTo>
                <a:lnTo>
                  <a:pt x="78" y="38"/>
                </a:lnTo>
                <a:lnTo>
                  <a:pt x="80" y="54"/>
                </a:lnTo>
                <a:lnTo>
                  <a:pt x="84" y="52"/>
                </a:lnTo>
                <a:lnTo>
                  <a:pt x="88" y="56"/>
                </a:lnTo>
                <a:lnTo>
                  <a:pt x="86" y="62"/>
                </a:lnTo>
                <a:lnTo>
                  <a:pt x="84" y="66"/>
                </a:lnTo>
                <a:lnTo>
                  <a:pt x="84" y="74"/>
                </a:lnTo>
                <a:lnTo>
                  <a:pt x="90" y="78"/>
                </a:lnTo>
                <a:lnTo>
                  <a:pt x="94" y="78"/>
                </a:lnTo>
                <a:lnTo>
                  <a:pt x="94" y="82"/>
                </a:lnTo>
                <a:lnTo>
                  <a:pt x="92" y="86"/>
                </a:lnTo>
                <a:lnTo>
                  <a:pt x="84" y="92"/>
                </a:lnTo>
                <a:lnTo>
                  <a:pt x="76" y="98"/>
                </a:lnTo>
                <a:lnTo>
                  <a:pt x="72" y="100"/>
                </a:lnTo>
                <a:lnTo>
                  <a:pt x="74" y="106"/>
                </a:lnTo>
                <a:lnTo>
                  <a:pt x="76" y="106"/>
                </a:lnTo>
                <a:lnTo>
                  <a:pt x="76" y="100"/>
                </a:lnTo>
                <a:lnTo>
                  <a:pt x="80" y="98"/>
                </a:lnTo>
                <a:lnTo>
                  <a:pt x="84" y="98"/>
                </a:lnTo>
                <a:lnTo>
                  <a:pt x="90" y="102"/>
                </a:lnTo>
                <a:lnTo>
                  <a:pt x="88" y="108"/>
                </a:lnTo>
                <a:lnTo>
                  <a:pt x="86" y="114"/>
                </a:lnTo>
                <a:lnTo>
                  <a:pt x="90" y="116"/>
                </a:lnTo>
                <a:lnTo>
                  <a:pt x="90" y="124"/>
                </a:lnTo>
                <a:lnTo>
                  <a:pt x="84" y="128"/>
                </a:lnTo>
                <a:lnTo>
                  <a:pt x="80" y="128"/>
                </a:lnTo>
                <a:lnTo>
                  <a:pt x="72" y="126"/>
                </a:lnTo>
                <a:lnTo>
                  <a:pt x="64" y="136"/>
                </a:lnTo>
                <a:lnTo>
                  <a:pt x="64" y="126"/>
                </a:lnTo>
                <a:lnTo>
                  <a:pt x="58" y="138"/>
                </a:lnTo>
                <a:lnTo>
                  <a:pt x="50" y="146"/>
                </a:lnTo>
                <a:lnTo>
                  <a:pt x="50" y="134"/>
                </a:lnTo>
                <a:lnTo>
                  <a:pt x="58" y="128"/>
                </a:lnTo>
                <a:lnTo>
                  <a:pt x="52" y="126"/>
                </a:lnTo>
                <a:lnTo>
                  <a:pt x="46" y="138"/>
                </a:lnTo>
                <a:lnTo>
                  <a:pt x="46" y="150"/>
                </a:lnTo>
                <a:lnTo>
                  <a:pt x="42" y="154"/>
                </a:lnTo>
                <a:lnTo>
                  <a:pt x="40" y="150"/>
                </a:lnTo>
                <a:lnTo>
                  <a:pt x="36" y="156"/>
                </a:lnTo>
                <a:lnTo>
                  <a:pt x="28" y="162"/>
                </a:lnTo>
                <a:lnTo>
                  <a:pt x="26" y="152"/>
                </a:lnTo>
                <a:lnTo>
                  <a:pt x="30" y="140"/>
                </a:lnTo>
                <a:lnTo>
                  <a:pt x="20" y="154"/>
                </a:lnTo>
                <a:lnTo>
                  <a:pt x="18" y="160"/>
                </a:lnTo>
                <a:lnTo>
                  <a:pt x="14" y="160"/>
                </a:lnTo>
                <a:lnTo>
                  <a:pt x="4" y="152"/>
                </a:lnTo>
                <a:lnTo>
                  <a:pt x="0" y="142"/>
                </a:lnTo>
                <a:lnTo>
                  <a:pt x="0" y="138"/>
                </a:lnTo>
                <a:lnTo>
                  <a:pt x="8" y="140"/>
                </a:lnTo>
                <a:lnTo>
                  <a:pt x="4" y="132"/>
                </a:lnTo>
                <a:lnTo>
                  <a:pt x="0" y="126"/>
                </a:lnTo>
                <a:lnTo>
                  <a:pt x="2" y="124"/>
                </a:lnTo>
                <a:lnTo>
                  <a:pt x="6" y="116"/>
                </a:lnTo>
                <a:lnTo>
                  <a:pt x="12" y="114"/>
                </a:lnTo>
                <a:lnTo>
                  <a:pt x="30" y="118"/>
                </a:lnTo>
                <a:lnTo>
                  <a:pt x="26" y="114"/>
                </a:lnTo>
                <a:lnTo>
                  <a:pt x="40" y="114"/>
                </a:lnTo>
                <a:lnTo>
                  <a:pt x="34" y="110"/>
                </a:lnTo>
                <a:lnTo>
                  <a:pt x="24" y="104"/>
                </a:lnTo>
                <a:lnTo>
                  <a:pt x="12" y="98"/>
                </a:lnTo>
                <a:lnTo>
                  <a:pt x="6" y="98"/>
                </a:lnTo>
                <a:lnTo>
                  <a:pt x="8" y="88"/>
                </a:lnTo>
                <a:lnTo>
                  <a:pt x="8" y="84"/>
                </a:lnTo>
                <a:lnTo>
                  <a:pt x="24" y="84"/>
                </a:lnTo>
                <a:lnTo>
                  <a:pt x="22" y="80"/>
                </a:lnTo>
                <a:lnTo>
                  <a:pt x="12" y="80"/>
                </a:lnTo>
                <a:lnTo>
                  <a:pt x="12" y="76"/>
                </a:lnTo>
                <a:lnTo>
                  <a:pt x="14" y="70"/>
                </a:lnTo>
                <a:lnTo>
                  <a:pt x="18" y="62"/>
                </a:lnTo>
                <a:lnTo>
                  <a:pt x="18" y="58"/>
                </a:lnTo>
                <a:lnTo>
                  <a:pt x="22" y="56"/>
                </a:lnTo>
                <a:lnTo>
                  <a:pt x="26" y="64"/>
                </a:lnTo>
                <a:lnTo>
                  <a:pt x="38" y="68"/>
                </a:lnTo>
                <a:lnTo>
                  <a:pt x="42" y="60"/>
                </a:lnTo>
                <a:lnTo>
                  <a:pt x="38" y="62"/>
                </a:lnTo>
                <a:lnTo>
                  <a:pt x="32" y="58"/>
                </a:lnTo>
                <a:lnTo>
                  <a:pt x="26" y="52"/>
                </a:lnTo>
                <a:lnTo>
                  <a:pt x="24" y="40"/>
                </a:lnTo>
                <a:lnTo>
                  <a:pt x="30" y="40"/>
                </a:lnTo>
                <a:lnTo>
                  <a:pt x="34" y="44"/>
                </a:lnTo>
                <a:lnTo>
                  <a:pt x="36" y="36"/>
                </a:lnTo>
                <a:lnTo>
                  <a:pt x="42" y="36"/>
                </a:lnTo>
                <a:lnTo>
                  <a:pt x="46" y="40"/>
                </a:lnTo>
                <a:lnTo>
                  <a:pt x="50" y="34"/>
                </a:lnTo>
                <a:lnTo>
                  <a:pt x="44" y="28"/>
                </a:lnTo>
                <a:lnTo>
                  <a:pt x="50" y="20"/>
                </a:lnTo>
                <a:lnTo>
                  <a:pt x="58" y="20"/>
                </a:lnTo>
                <a:lnTo>
                  <a:pt x="66" y="18"/>
                </a:lnTo>
                <a:lnTo>
                  <a:pt x="72" y="16"/>
                </a:lnTo>
                <a:lnTo>
                  <a:pt x="70" y="14"/>
                </a:lnTo>
                <a:lnTo>
                  <a:pt x="64" y="10"/>
                </a:lnTo>
                <a:lnTo>
                  <a:pt x="60" y="8"/>
                </a:lnTo>
                <a:lnTo>
                  <a:pt x="60" y="6"/>
                </a:lnTo>
                <a:lnTo>
                  <a:pt x="6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6" name="Freeform 466"/>
          <p:cNvSpPr>
            <a:spLocks/>
          </p:cNvSpPr>
          <p:nvPr/>
        </p:nvSpPr>
        <p:spPr bwMode="ltGray">
          <a:xfrm>
            <a:off x="2574569" y="1441473"/>
            <a:ext cx="18593" cy="238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8" y="8"/>
              </a:cxn>
              <a:cxn ang="0">
                <a:pos x="4" y="12"/>
              </a:cxn>
              <a:cxn ang="0">
                <a:pos x="0" y="6"/>
              </a:cxn>
              <a:cxn ang="0">
                <a:pos x="4" y="2"/>
              </a:cxn>
              <a:cxn ang="0">
                <a:pos x="12" y="0"/>
              </a:cxn>
            </a:cxnLst>
            <a:rect l="0" t="0" r="r" b="b"/>
            <a:pathLst>
              <a:path w="13" h="13">
                <a:moveTo>
                  <a:pt x="12" y="0"/>
                </a:moveTo>
                <a:lnTo>
                  <a:pt x="8" y="8"/>
                </a:lnTo>
                <a:lnTo>
                  <a:pt x="4" y="12"/>
                </a:lnTo>
                <a:lnTo>
                  <a:pt x="0" y="6"/>
                </a:lnTo>
                <a:lnTo>
                  <a:pt x="4" y="2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7" name="Freeform 467"/>
          <p:cNvSpPr>
            <a:spLocks/>
          </p:cNvSpPr>
          <p:nvPr/>
        </p:nvSpPr>
        <p:spPr bwMode="ltGray">
          <a:xfrm>
            <a:off x="2253845" y="1951058"/>
            <a:ext cx="440028" cy="742947"/>
          </a:xfrm>
          <a:custGeom>
            <a:avLst/>
            <a:gdLst/>
            <a:ahLst/>
            <a:cxnLst>
              <a:cxn ang="0">
                <a:pos x="32" y="34"/>
              </a:cxn>
              <a:cxn ang="0">
                <a:pos x="82" y="0"/>
              </a:cxn>
              <a:cxn ang="0">
                <a:pos x="94" y="12"/>
              </a:cxn>
              <a:cxn ang="0">
                <a:pos x="64" y="52"/>
              </a:cxn>
              <a:cxn ang="0">
                <a:pos x="60" y="90"/>
              </a:cxn>
              <a:cxn ang="0">
                <a:pos x="70" y="86"/>
              </a:cxn>
              <a:cxn ang="0">
                <a:pos x="80" y="74"/>
              </a:cxn>
              <a:cxn ang="0">
                <a:pos x="96" y="24"/>
              </a:cxn>
              <a:cxn ang="0">
                <a:pos x="118" y="18"/>
              </a:cxn>
              <a:cxn ang="0">
                <a:pos x="138" y="20"/>
              </a:cxn>
              <a:cxn ang="0">
                <a:pos x="134" y="58"/>
              </a:cxn>
              <a:cxn ang="0">
                <a:pos x="120" y="70"/>
              </a:cxn>
              <a:cxn ang="0">
                <a:pos x="138" y="70"/>
              </a:cxn>
              <a:cxn ang="0">
                <a:pos x="160" y="84"/>
              </a:cxn>
              <a:cxn ang="0">
                <a:pos x="182" y="78"/>
              </a:cxn>
              <a:cxn ang="0">
                <a:pos x="180" y="106"/>
              </a:cxn>
              <a:cxn ang="0">
                <a:pos x="184" y="120"/>
              </a:cxn>
              <a:cxn ang="0">
                <a:pos x="212" y="110"/>
              </a:cxn>
              <a:cxn ang="0">
                <a:pos x="188" y="146"/>
              </a:cxn>
              <a:cxn ang="0">
                <a:pos x="246" y="178"/>
              </a:cxn>
              <a:cxn ang="0">
                <a:pos x="252" y="204"/>
              </a:cxn>
              <a:cxn ang="0">
                <a:pos x="216" y="214"/>
              </a:cxn>
              <a:cxn ang="0">
                <a:pos x="250" y="244"/>
              </a:cxn>
              <a:cxn ang="0">
                <a:pos x="270" y="268"/>
              </a:cxn>
              <a:cxn ang="0">
                <a:pos x="280" y="304"/>
              </a:cxn>
              <a:cxn ang="0">
                <a:pos x="262" y="310"/>
              </a:cxn>
              <a:cxn ang="0">
                <a:pos x="248" y="330"/>
              </a:cxn>
              <a:cxn ang="0">
                <a:pos x="232" y="304"/>
              </a:cxn>
              <a:cxn ang="0">
                <a:pos x="216" y="282"/>
              </a:cxn>
              <a:cxn ang="0">
                <a:pos x="200" y="288"/>
              </a:cxn>
              <a:cxn ang="0">
                <a:pos x="214" y="330"/>
              </a:cxn>
              <a:cxn ang="0">
                <a:pos x="218" y="368"/>
              </a:cxn>
              <a:cxn ang="0">
                <a:pos x="184" y="362"/>
              </a:cxn>
              <a:cxn ang="0">
                <a:pos x="192" y="396"/>
              </a:cxn>
              <a:cxn ang="0">
                <a:pos x="136" y="364"/>
              </a:cxn>
              <a:cxn ang="0">
                <a:pos x="128" y="340"/>
              </a:cxn>
              <a:cxn ang="0">
                <a:pos x="76" y="328"/>
              </a:cxn>
              <a:cxn ang="0">
                <a:pos x="64" y="314"/>
              </a:cxn>
              <a:cxn ang="0">
                <a:pos x="78" y="298"/>
              </a:cxn>
              <a:cxn ang="0">
                <a:pos x="116" y="298"/>
              </a:cxn>
              <a:cxn ang="0">
                <a:pos x="142" y="266"/>
              </a:cxn>
              <a:cxn ang="0">
                <a:pos x="158" y="224"/>
              </a:cxn>
              <a:cxn ang="0">
                <a:pos x="138" y="188"/>
              </a:cxn>
              <a:cxn ang="0">
                <a:pos x="132" y="142"/>
              </a:cxn>
              <a:cxn ang="0">
                <a:pos x="110" y="134"/>
              </a:cxn>
              <a:cxn ang="0">
                <a:pos x="102" y="156"/>
              </a:cxn>
              <a:cxn ang="0">
                <a:pos x="60" y="144"/>
              </a:cxn>
              <a:cxn ang="0">
                <a:pos x="28" y="128"/>
              </a:cxn>
              <a:cxn ang="0">
                <a:pos x="12" y="120"/>
              </a:cxn>
              <a:cxn ang="0">
                <a:pos x="4" y="102"/>
              </a:cxn>
              <a:cxn ang="0">
                <a:pos x="28" y="100"/>
              </a:cxn>
            </a:cxnLst>
            <a:rect l="0" t="0" r="r" b="b"/>
            <a:pathLst>
              <a:path w="285" h="409">
                <a:moveTo>
                  <a:pt x="0" y="84"/>
                </a:moveTo>
                <a:lnTo>
                  <a:pt x="8" y="66"/>
                </a:lnTo>
                <a:lnTo>
                  <a:pt x="32" y="34"/>
                </a:lnTo>
                <a:lnTo>
                  <a:pt x="58" y="10"/>
                </a:lnTo>
                <a:lnTo>
                  <a:pt x="70" y="2"/>
                </a:lnTo>
                <a:lnTo>
                  <a:pt x="82" y="0"/>
                </a:lnTo>
                <a:lnTo>
                  <a:pt x="96" y="6"/>
                </a:lnTo>
                <a:lnTo>
                  <a:pt x="100" y="10"/>
                </a:lnTo>
                <a:lnTo>
                  <a:pt x="94" y="12"/>
                </a:lnTo>
                <a:lnTo>
                  <a:pt x="78" y="24"/>
                </a:lnTo>
                <a:lnTo>
                  <a:pt x="60" y="46"/>
                </a:lnTo>
                <a:lnTo>
                  <a:pt x="64" y="52"/>
                </a:lnTo>
                <a:lnTo>
                  <a:pt x="58" y="58"/>
                </a:lnTo>
                <a:lnTo>
                  <a:pt x="52" y="70"/>
                </a:lnTo>
                <a:lnTo>
                  <a:pt x="60" y="90"/>
                </a:lnTo>
                <a:lnTo>
                  <a:pt x="38" y="102"/>
                </a:lnTo>
                <a:lnTo>
                  <a:pt x="60" y="104"/>
                </a:lnTo>
                <a:lnTo>
                  <a:pt x="70" y="86"/>
                </a:lnTo>
                <a:lnTo>
                  <a:pt x="64" y="74"/>
                </a:lnTo>
                <a:lnTo>
                  <a:pt x="68" y="60"/>
                </a:lnTo>
                <a:lnTo>
                  <a:pt x="80" y="74"/>
                </a:lnTo>
                <a:lnTo>
                  <a:pt x="74" y="56"/>
                </a:lnTo>
                <a:lnTo>
                  <a:pt x="78" y="36"/>
                </a:lnTo>
                <a:lnTo>
                  <a:pt x="96" y="24"/>
                </a:lnTo>
                <a:lnTo>
                  <a:pt x="112" y="36"/>
                </a:lnTo>
                <a:lnTo>
                  <a:pt x="106" y="22"/>
                </a:lnTo>
                <a:lnTo>
                  <a:pt x="118" y="18"/>
                </a:lnTo>
                <a:lnTo>
                  <a:pt x="128" y="16"/>
                </a:lnTo>
                <a:lnTo>
                  <a:pt x="134" y="16"/>
                </a:lnTo>
                <a:lnTo>
                  <a:pt x="138" y="20"/>
                </a:lnTo>
                <a:lnTo>
                  <a:pt x="138" y="28"/>
                </a:lnTo>
                <a:lnTo>
                  <a:pt x="134" y="36"/>
                </a:lnTo>
                <a:lnTo>
                  <a:pt x="134" y="58"/>
                </a:lnTo>
                <a:lnTo>
                  <a:pt x="126" y="60"/>
                </a:lnTo>
                <a:lnTo>
                  <a:pt x="122" y="64"/>
                </a:lnTo>
                <a:lnTo>
                  <a:pt x="120" y="70"/>
                </a:lnTo>
                <a:lnTo>
                  <a:pt x="124" y="74"/>
                </a:lnTo>
                <a:lnTo>
                  <a:pt x="130" y="74"/>
                </a:lnTo>
                <a:lnTo>
                  <a:pt x="138" y="70"/>
                </a:lnTo>
                <a:lnTo>
                  <a:pt x="138" y="84"/>
                </a:lnTo>
                <a:lnTo>
                  <a:pt x="148" y="72"/>
                </a:lnTo>
                <a:lnTo>
                  <a:pt x="160" y="84"/>
                </a:lnTo>
                <a:lnTo>
                  <a:pt x="154" y="66"/>
                </a:lnTo>
                <a:lnTo>
                  <a:pt x="162" y="60"/>
                </a:lnTo>
                <a:lnTo>
                  <a:pt x="182" y="78"/>
                </a:lnTo>
                <a:lnTo>
                  <a:pt x="184" y="84"/>
                </a:lnTo>
                <a:lnTo>
                  <a:pt x="190" y="96"/>
                </a:lnTo>
                <a:lnTo>
                  <a:pt x="180" y="106"/>
                </a:lnTo>
                <a:lnTo>
                  <a:pt x="178" y="120"/>
                </a:lnTo>
                <a:lnTo>
                  <a:pt x="194" y="104"/>
                </a:lnTo>
                <a:lnTo>
                  <a:pt x="184" y="120"/>
                </a:lnTo>
                <a:lnTo>
                  <a:pt x="202" y="110"/>
                </a:lnTo>
                <a:lnTo>
                  <a:pt x="192" y="128"/>
                </a:lnTo>
                <a:lnTo>
                  <a:pt x="212" y="110"/>
                </a:lnTo>
                <a:lnTo>
                  <a:pt x="216" y="130"/>
                </a:lnTo>
                <a:lnTo>
                  <a:pt x="200" y="132"/>
                </a:lnTo>
                <a:lnTo>
                  <a:pt x="188" y="146"/>
                </a:lnTo>
                <a:lnTo>
                  <a:pt x="218" y="140"/>
                </a:lnTo>
                <a:lnTo>
                  <a:pt x="238" y="148"/>
                </a:lnTo>
                <a:lnTo>
                  <a:pt x="246" y="178"/>
                </a:lnTo>
                <a:lnTo>
                  <a:pt x="228" y="188"/>
                </a:lnTo>
                <a:lnTo>
                  <a:pt x="252" y="198"/>
                </a:lnTo>
                <a:lnTo>
                  <a:pt x="252" y="204"/>
                </a:lnTo>
                <a:lnTo>
                  <a:pt x="228" y="200"/>
                </a:lnTo>
                <a:lnTo>
                  <a:pt x="230" y="212"/>
                </a:lnTo>
                <a:lnTo>
                  <a:pt x="216" y="214"/>
                </a:lnTo>
                <a:lnTo>
                  <a:pt x="236" y="226"/>
                </a:lnTo>
                <a:lnTo>
                  <a:pt x="234" y="236"/>
                </a:lnTo>
                <a:lnTo>
                  <a:pt x="250" y="244"/>
                </a:lnTo>
                <a:lnTo>
                  <a:pt x="260" y="252"/>
                </a:lnTo>
                <a:lnTo>
                  <a:pt x="260" y="260"/>
                </a:lnTo>
                <a:lnTo>
                  <a:pt x="270" y="268"/>
                </a:lnTo>
                <a:lnTo>
                  <a:pt x="278" y="280"/>
                </a:lnTo>
                <a:lnTo>
                  <a:pt x="284" y="296"/>
                </a:lnTo>
                <a:lnTo>
                  <a:pt x="280" y="304"/>
                </a:lnTo>
                <a:lnTo>
                  <a:pt x="268" y="296"/>
                </a:lnTo>
                <a:lnTo>
                  <a:pt x="270" y="308"/>
                </a:lnTo>
                <a:lnTo>
                  <a:pt x="262" y="310"/>
                </a:lnTo>
                <a:lnTo>
                  <a:pt x="252" y="304"/>
                </a:lnTo>
                <a:lnTo>
                  <a:pt x="254" y="316"/>
                </a:lnTo>
                <a:lnTo>
                  <a:pt x="248" y="330"/>
                </a:lnTo>
                <a:lnTo>
                  <a:pt x="244" y="326"/>
                </a:lnTo>
                <a:lnTo>
                  <a:pt x="238" y="316"/>
                </a:lnTo>
                <a:lnTo>
                  <a:pt x="232" y="304"/>
                </a:lnTo>
                <a:lnTo>
                  <a:pt x="242" y="290"/>
                </a:lnTo>
                <a:lnTo>
                  <a:pt x="222" y="288"/>
                </a:lnTo>
                <a:lnTo>
                  <a:pt x="216" y="282"/>
                </a:lnTo>
                <a:lnTo>
                  <a:pt x="212" y="282"/>
                </a:lnTo>
                <a:lnTo>
                  <a:pt x="214" y="298"/>
                </a:lnTo>
                <a:lnTo>
                  <a:pt x="200" y="288"/>
                </a:lnTo>
                <a:lnTo>
                  <a:pt x="206" y="306"/>
                </a:lnTo>
                <a:lnTo>
                  <a:pt x="208" y="328"/>
                </a:lnTo>
                <a:lnTo>
                  <a:pt x="214" y="330"/>
                </a:lnTo>
                <a:lnTo>
                  <a:pt x="222" y="334"/>
                </a:lnTo>
                <a:lnTo>
                  <a:pt x="222" y="348"/>
                </a:lnTo>
                <a:lnTo>
                  <a:pt x="218" y="368"/>
                </a:lnTo>
                <a:lnTo>
                  <a:pt x="214" y="380"/>
                </a:lnTo>
                <a:lnTo>
                  <a:pt x="216" y="398"/>
                </a:lnTo>
                <a:lnTo>
                  <a:pt x="184" y="362"/>
                </a:lnTo>
                <a:lnTo>
                  <a:pt x="170" y="356"/>
                </a:lnTo>
                <a:lnTo>
                  <a:pt x="180" y="376"/>
                </a:lnTo>
                <a:lnTo>
                  <a:pt x="192" y="396"/>
                </a:lnTo>
                <a:lnTo>
                  <a:pt x="190" y="408"/>
                </a:lnTo>
                <a:lnTo>
                  <a:pt x="164" y="392"/>
                </a:lnTo>
                <a:lnTo>
                  <a:pt x="136" y="364"/>
                </a:lnTo>
                <a:lnTo>
                  <a:pt x="140" y="354"/>
                </a:lnTo>
                <a:lnTo>
                  <a:pt x="136" y="350"/>
                </a:lnTo>
                <a:lnTo>
                  <a:pt x="128" y="340"/>
                </a:lnTo>
                <a:lnTo>
                  <a:pt x="122" y="322"/>
                </a:lnTo>
                <a:lnTo>
                  <a:pt x="92" y="322"/>
                </a:lnTo>
                <a:lnTo>
                  <a:pt x="76" y="328"/>
                </a:lnTo>
                <a:lnTo>
                  <a:pt x="70" y="324"/>
                </a:lnTo>
                <a:lnTo>
                  <a:pt x="66" y="320"/>
                </a:lnTo>
                <a:lnTo>
                  <a:pt x="64" y="314"/>
                </a:lnTo>
                <a:lnTo>
                  <a:pt x="68" y="308"/>
                </a:lnTo>
                <a:lnTo>
                  <a:pt x="72" y="302"/>
                </a:lnTo>
                <a:lnTo>
                  <a:pt x="78" y="298"/>
                </a:lnTo>
                <a:lnTo>
                  <a:pt x="86" y="294"/>
                </a:lnTo>
                <a:lnTo>
                  <a:pt x="96" y="298"/>
                </a:lnTo>
                <a:lnTo>
                  <a:pt x="116" y="298"/>
                </a:lnTo>
                <a:lnTo>
                  <a:pt x="132" y="296"/>
                </a:lnTo>
                <a:lnTo>
                  <a:pt x="126" y="280"/>
                </a:lnTo>
                <a:lnTo>
                  <a:pt x="142" y="266"/>
                </a:lnTo>
                <a:lnTo>
                  <a:pt x="148" y="256"/>
                </a:lnTo>
                <a:lnTo>
                  <a:pt x="160" y="254"/>
                </a:lnTo>
                <a:lnTo>
                  <a:pt x="158" y="224"/>
                </a:lnTo>
                <a:lnTo>
                  <a:pt x="148" y="206"/>
                </a:lnTo>
                <a:lnTo>
                  <a:pt x="128" y="194"/>
                </a:lnTo>
                <a:lnTo>
                  <a:pt x="138" y="188"/>
                </a:lnTo>
                <a:lnTo>
                  <a:pt x="134" y="170"/>
                </a:lnTo>
                <a:lnTo>
                  <a:pt x="130" y="158"/>
                </a:lnTo>
                <a:lnTo>
                  <a:pt x="132" y="142"/>
                </a:lnTo>
                <a:lnTo>
                  <a:pt x="126" y="144"/>
                </a:lnTo>
                <a:lnTo>
                  <a:pt x="118" y="134"/>
                </a:lnTo>
                <a:lnTo>
                  <a:pt x="110" y="134"/>
                </a:lnTo>
                <a:lnTo>
                  <a:pt x="118" y="152"/>
                </a:lnTo>
                <a:lnTo>
                  <a:pt x="112" y="156"/>
                </a:lnTo>
                <a:lnTo>
                  <a:pt x="102" y="156"/>
                </a:lnTo>
                <a:lnTo>
                  <a:pt x="84" y="148"/>
                </a:lnTo>
                <a:lnTo>
                  <a:pt x="86" y="154"/>
                </a:lnTo>
                <a:lnTo>
                  <a:pt x="60" y="144"/>
                </a:lnTo>
                <a:lnTo>
                  <a:pt x="46" y="140"/>
                </a:lnTo>
                <a:lnTo>
                  <a:pt x="34" y="138"/>
                </a:lnTo>
                <a:lnTo>
                  <a:pt x="28" y="128"/>
                </a:lnTo>
                <a:lnTo>
                  <a:pt x="34" y="120"/>
                </a:lnTo>
                <a:lnTo>
                  <a:pt x="20" y="122"/>
                </a:lnTo>
                <a:lnTo>
                  <a:pt x="12" y="120"/>
                </a:lnTo>
                <a:lnTo>
                  <a:pt x="8" y="118"/>
                </a:lnTo>
                <a:lnTo>
                  <a:pt x="6" y="114"/>
                </a:lnTo>
                <a:lnTo>
                  <a:pt x="4" y="102"/>
                </a:lnTo>
                <a:lnTo>
                  <a:pt x="4" y="94"/>
                </a:lnTo>
                <a:lnTo>
                  <a:pt x="20" y="100"/>
                </a:lnTo>
                <a:lnTo>
                  <a:pt x="28" y="100"/>
                </a:lnTo>
                <a:lnTo>
                  <a:pt x="0" y="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8" name="Freeform 468"/>
          <p:cNvSpPr>
            <a:spLocks/>
          </p:cNvSpPr>
          <p:nvPr/>
        </p:nvSpPr>
        <p:spPr bwMode="ltGray">
          <a:xfrm>
            <a:off x="2467662" y="1989158"/>
            <a:ext cx="66623" cy="8096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12"/>
              </a:cxn>
              <a:cxn ang="0">
                <a:pos x="4" y="22"/>
              </a:cxn>
              <a:cxn ang="0">
                <a:pos x="0" y="30"/>
              </a:cxn>
              <a:cxn ang="0">
                <a:pos x="8" y="40"/>
              </a:cxn>
              <a:cxn ang="0">
                <a:pos x="20" y="36"/>
              </a:cxn>
              <a:cxn ang="0">
                <a:pos x="42" y="44"/>
              </a:cxn>
              <a:cxn ang="0">
                <a:pos x="40" y="18"/>
              </a:cxn>
              <a:cxn ang="0">
                <a:pos x="34" y="10"/>
              </a:cxn>
              <a:cxn ang="0">
                <a:pos x="18" y="6"/>
              </a:cxn>
              <a:cxn ang="0">
                <a:pos x="8" y="0"/>
              </a:cxn>
            </a:cxnLst>
            <a:rect l="0" t="0" r="r" b="b"/>
            <a:pathLst>
              <a:path w="43" h="45">
                <a:moveTo>
                  <a:pt x="8" y="0"/>
                </a:moveTo>
                <a:lnTo>
                  <a:pt x="2" y="12"/>
                </a:lnTo>
                <a:lnTo>
                  <a:pt x="4" y="22"/>
                </a:lnTo>
                <a:lnTo>
                  <a:pt x="0" y="30"/>
                </a:lnTo>
                <a:lnTo>
                  <a:pt x="8" y="40"/>
                </a:lnTo>
                <a:lnTo>
                  <a:pt x="20" y="36"/>
                </a:lnTo>
                <a:lnTo>
                  <a:pt x="42" y="44"/>
                </a:lnTo>
                <a:lnTo>
                  <a:pt x="40" y="18"/>
                </a:lnTo>
                <a:lnTo>
                  <a:pt x="34" y="10"/>
                </a:lnTo>
                <a:lnTo>
                  <a:pt x="18" y="6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9" name="Freeform 469"/>
          <p:cNvSpPr>
            <a:spLocks/>
          </p:cNvSpPr>
          <p:nvPr/>
        </p:nvSpPr>
        <p:spPr bwMode="ltGray">
          <a:xfrm>
            <a:off x="2422729" y="2328881"/>
            <a:ext cx="43383" cy="60325"/>
          </a:xfrm>
          <a:custGeom>
            <a:avLst/>
            <a:gdLst/>
            <a:ahLst/>
            <a:cxnLst>
              <a:cxn ang="0">
                <a:pos x="28" y="8"/>
              </a:cxn>
              <a:cxn ang="0">
                <a:pos x="22" y="2"/>
              </a:cxn>
              <a:cxn ang="0">
                <a:pos x="16" y="0"/>
              </a:cxn>
              <a:cxn ang="0">
                <a:pos x="12" y="2"/>
              </a:cxn>
              <a:cxn ang="0">
                <a:pos x="0" y="18"/>
              </a:cxn>
              <a:cxn ang="0">
                <a:pos x="0" y="30"/>
              </a:cxn>
              <a:cxn ang="0">
                <a:pos x="14" y="32"/>
              </a:cxn>
              <a:cxn ang="0">
                <a:pos x="22" y="22"/>
              </a:cxn>
              <a:cxn ang="0">
                <a:pos x="28" y="8"/>
              </a:cxn>
            </a:cxnLst>
            <a:rect l="0" t="0" r="r" b="b"/>
            <a:pathLst>
              <a:path w="29" h="33">
                <a:moveTo>
                  <a:pt x="28" y="8"/>
                </a:moveTo>
                <a:lnTo>
                  <a:pt x="22" y="2"/>
                </a:lnTo>
                <a:lnTo>
                  <a:pt x="16" y="0"/>
                </a:lnTo>
                <a:lnTo>
                  <a:pt x="12" y="2"/>
                </a:lnTo>
                <a:lnTo>
                  <a:pt x="0" y="18"/>
                </a:lnTo>
                <a:lnTo>
                  <a:pt x="0" y="30"/>
                </a:lnTo>
                <a:lnTo>
                  <a:pt x="14" y="32"/>
                </a:lnTo>
                <a:lnTo>
                  <a:pt x="22" y="22"/>
                </a:lnTo>
                <a:lnTo>
                  <a:pt x="28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0" name="Freeform 470"/>
          <p:cNvSpPr>
            <a:spLocks/>
          </p:cNvSpPr>
          <p:nvPr/>
        </p:nvSpPr>
        <p:spPr bwMode="ltGray">
          <a:xfrm>
            <a:off x="2391741" y="2266970"/>
            <a:ext cx="35637" cy="285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" y="8"/>
              </a:cxn>
              <a:cxn ang="0">
                <a:pos x="0" y="14"/>
              </a:cxn>
              <a:cxn ang="0">
                <a:pos x="12" y="10"/>
              </a:cxn>
              <a:cxn ang="0">
                <a:pos x="22" y="0"/>
              </a:cxn>
            </a:cxnLst>
            <a:rect l="0" t="0" r="r" b="b"/>
            <a:pathLst>
              <a:path w="23" h="15">
                <a:moveTo>
                  <a:pt x="22" y="0"/>
                </a:moveTo>
                <a:lnTo>
                  <a:pt x="6" y="8"/>
                </a:lnTo>
                <a:lnTo>
                  <a:pt x="0" y="14"/>
                </a:lnTo>
                <a:lnTo>
                  <a:pt x="12" y="1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1" name="Freeform 471"/>
          <p:cNvSpPr>
            <a:spLocks/>
          </p:cNvSpPr>
          <p:nvPr/>
        </p:nvSpPr>
        <p:spPr bwMode="ltGray">
          <a:xfrm>
            <a:off x="2198067" y="1890733"/>
            <a:ext cx="114655" cy="142874"/>
          </a:xfrm>
          <a:custGeom>
            <a:avLst/>
            <a:gdLst/>
            <a:ahLst/>
            <a:cxnLst>
              <a:cxn ang="0">
                <a:pos x="2" y="78"/>
              </a:cxn>
              <a:cxn ang="0">
                <a:pos x="16" y="66"/>
              </a:cxn>
              <a:cxn ang="0">
                <a:pos x="16" y="58"/>
              </a:cxn>
              <a:cxn ang="0">
                <a:pos x="10" y="50"/>
              </a:cxn>
              <a:cxn ang="0">
                <a:pos x="24" y="54"/>
              </a:cxn>
              <a:cxn ang="0">
                <a:pos x="36" y="60"/>
              </a:cxn>
              <a:cxn ang="0">
                <a:pos x="56" y="44"/>
              </a:cxn>
              <a:cxn ang="0">
                <a:pos x="74" y="26"/>
              </a:cxn>
              <a:cxn ang="0">
                <a:pos x="74" y="14"/>
              </a:cxn>
              <a:cxn ang="0">
                <a:pos x="60" y="12"/>
              </a:cxn>
              <a:cxn ang="0">
                <a:pos x="46" y="0"/>
              </a:cxn>
              <a:cxn ang="0">
                <a:pos x="28" y="0"/>
              </a:cxn>
              <a:cxn ang="0">
                <a:pos x="26" y="14"/>
              </a:cxn>
              <a:cxn ang="0">
                <a:pos x="16" y="12"/>
              </a:cxn>
              <a:cxn ang="0">
                <a:pos x="12" y="34"/>
              </a:cxn>
              <a:cxn ang="0">
                <a:pos x="2" y="50"/>
              </a:cxn>
              <a:cxn ang="0">
                <a:pos x="0" y="62"/>
              </a:cxn>
              <a:cxn ang="0">
                <a:pos x="2" y="78"/>
              </a:cxn>
            </a:cxnLst>
            <a:rect l="0" t="0" r="r" b="b"/>
            <a:pathLst>
              <a:path w="75" h="79">
                <a:moveTo>
                  <a:pt x="2" y="78"/>
                </a:moveTo>
                <a:lnTo>
                  <a:pt x="16" y="66"/>
                </a:lnTo>
                <a:lnTo>
                  <a:pt x="16" y="58"/>
                </a:lnTo>
                <a:lnTo>
                  <a:pt x="10" y="50"/>
                </a:lnTo>
                <a:lnTo>
                  <a:pt x="24" y="54"/>
                </a:lnTo>
                <a:lnTo>
                  <a:pt x="36" y="60"/>
                </a:lnTo>
                <a:lnTo>
                  <a:pt x="56" y="44"/>
                </a:lnTo>
                <a:lnTo>
                  <a:pt x="74" y="26"/>
                </a:lnTo>
                <a:lnTo>
                  <a:pt x="74" y="14"/>
                </a:lnTo>
                <a:lnTo>
                  <a:pt x="60" y="12"/>
                </a:lnTo>
                <a:lnTo>
                  <a:pt x="46" y="0"/>
                </a:lnTo>
                <a:lnTo>
                  <a:pt x="28" y="0"/>
                </a:lnTo>
                <a:lnTo>
                  <a:pt x="26" y="14"/>
                </a:lnTo>
                <a:lnTo>
                  <a:pt x="16" y="12"/>
                </a:lnTo>
                <a:lnTo>
                  <a:pt x="12" y="34"/>
                </a:lnTo>
                <a:lnTo>
                  <a:pt x="2" y="50"/>
                </a:lnTo>
                <a:lnTo>
                  <a:pt x="0" y="62"/>
                </a:lnTo>
                <a:lnTo>
                  <a:pt x="2" y="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2" name="Freeform 472"/>
          <p:cNvSpPr>
            <a:spLocks/>
          </p:cNvSpPr>
          <p:nvPr/>
        </p:nvSpPr>
        <p:spPr bwMode="ltGray">
          <a:xfrm>
            <a:off x="2077214" y="1874858"/>
            <a:ext cx="123952" cy="192087"/>
          </a:xfrm>
          <a:custGeom>
            <a:avLst/>
            <a:gdLst/>
            <a:ahLst/>
            <a:cxnLst>
              <a:cxn ang="0">
                <a:pos x="78" y="10"/>
              </a:cxn>
              <a:cxn ang="0">
                <a:pos x="74" y="10"/>
              </a:cxn>
              <a:cxn ang="0">
                <a:pos x="58" y="10"/>
              </a:cxn>
              <a:cxn ang="0">
                <a:pos x="54" y="4"/>
              </a:cxn>
              <a:cxn ang="0">
                <a:pos x="38" y="0"/>
              </a:cxn>
              <a:cxn ang="0">
                <a:pos x="36" y="32"/>
              </a:cxn>
              <a:cxn ang="0">
                <a:pos x="26" y="50"/>
              </a:cxn>
              <a:cxn ang="0">
                <a:pos x="20" y="42"/>
              </a:cxn>
              <a:cxn ang="0">
                <a:pos x="16" y="30"/>
              </a:cxn>
              <a:cxn ang="0">
                <a:pos x="6" y="30"/>
              </a:cxn>
              <a:cxn ang="0">
                <a:pos x="0" y="42"/>
              </a:cxn>
              <a:cxn ang="0">
                <a:pos x="0" y="52"/>
              </a:cxn>
              <a:cxn ang="0">
                <a:pos x="6" y="58"/>
              </a:cxn>
              <a:cxn ang="0">
                <a:pos x="16" y="76"/>
              </a:cxn>
              <a:cxn ang="0">
                <a:pos x="16" y="92"/>
              </a:cxn>
              <a:cxn ang="0">
                <a:pos x="20" y="104"/>
              </a:cxn>
              <a:cxn ang="0">
                <a:pos x="30" y="98"/>
              </a:cxn>
              <a:cxn ang="0">
                <a:pos x="28" y="88"/>
              </a:cxn>
              <a:cxn ang="0">
                <a:pos x="32" y="84"/>
              </a:cxn>
              <a:cxn ang="0">
                <a:pos x="36" y="94"/>
              </a:cxn>
              <a:cxn ang="0">
                <a:pos x="48" y="92"/>
              </a:cxn>
              <a:cxn ang="0">
                <a:pos x="58" y="88"/>
              </a:cxn>
              <a:cxn ang="0">
                <a:pos x="60" y="74"/>
              </a:cxn>
              <a:cxn ang="0">
                <a:pos x="68" y="68"/>
              </a:cxn>
              <a:cxn ang="0">
                <a:pos x="70" y="48"/>
              </a:cxn>
              <a:cxn ang="0">
                <a:pos x="64" y="42"/>
              </a:cxn>
              <a:cxn ang="0">
                <a:pos x="48" y="38"/>
              </a:cxn>
              <a:cxn ang="0">
                <a:pos x="64" y="32"/>
              </a:cxn>
              <a:cxn ang="0">
                <a:pos x="74" y="28"/>
              </a:cxn>
              <a:cxn ang="0">
                <a:pos x="74" y="20"/>
              </a:cxn>
              <a:cxn ang="0">
                <a:pos x="80" y="20"/>
              </a:cxn>
              <a:cxn ang="0">
                <a:pos x="78" y="10"/>
              </a:cxn>
            </a:cxnLst>
            <a:rect l="0" t="0" r="r" b="b"/>
            <a:pathLst>
              <a:path w="81" h="105">
                <a:moveTo>
                  <a:pt x="78" y="10"/>
                </a:moveTo>
                <a:lnTo>
                  <a:pt x="74" y="10"/>
                </a:lnTo>
                <a:lnTo>
                  <a:pt x="58" y="10"/>
                </a:lnTo>
                <a:lnTo>
                  <a:pt x="54" y="4"/>
                </a:lnTo>
                <a:lnTo>
                  <a:pt x="38" y="0"/>
                </a:lnTo>
                <a:lnTo>
                  <a:pt x="36" y="32"/>
                </a:lnTo>
                <a:lnTo>
                  <a:pt x="26" y="50"/>
                </a:lnTo>
                <a:lnTo>
                  <a:pt x="20" y="42"/>
                </a:lnTo>
                <a:lnTo>
                  <a:pt x="16" y="30"/>
                </a:lnTo>
                <a:lnTo>
                  <a:pt x="6" y="30"/>
                </a:lnTo>
                <a:lnTo>
                  <a:pt x="0" y="42"/>
                </a:lnTo>
                <a:lnTo>
                  <a:pt x="0" y="52"/>
                </a:lnTo>
                <a:lnTo>
                  <a:pt x="6" y="58"/>
                </a:lnTo>
                <a:lnTo>
                  <a:pt x="16" y="76"/>
                </a:lnTo>
                <a:lnTo>
                  <a:pt x="16" y="92"/>
                </a:lnTo>
                <a:lnTo>
                  <a:pt x="20" y="104"/>
                </a:lnTo>
                <a:lnTo>
                  <a:pt x="30" y="98"/>
                </a:lnTo>
                <a:lnTo>
                  <a:pt x="28" y="88"/>
                </a:lnTo>
                <a:lnTo>
                  <a:pt x="32" y="84"/>
                </a:lnTo>
                <a:lnTo>
                  <a:pt x="36" y="94"/>
                </a:lnTo>
                <a:lnTo>
                  <a:pt x="48" y="92"/>
                </a:lnTo>
                <a:lnTo>
                  <a:pt x="58" y="88"/>
                </a:lnTo>
                <a:lnTo>
                  <a:pt x="60" y="74"/>
                </a:lnTo>
                <a:lnTo>
                  <a:pt x="68" y="68"/>
                </a:lnTo>
                <a:lnTo>
                  <a:pt x="70" y="48"/>
                </a:lnTo>
                <a:lnTo>
                  <a:pt x="64" y="42"/>
                </a:lnTo>
                <a:lnTo>
                  <a:pt x="48" y="38"/>
                </a:lnTo>
                <a:lnTo>
                  <a:pt x="64" y="32"/>
                </a:lnTo>
                <a:lnTo>
                  <a:pt x="74" y="28"/>
                </a:lnTo>
                <a:lnTo>
                  <a:pt x="74" y="20"/>
                </a:lnTo>
                <a:lnTo>
                  <a:pt x="80" y="20"/>
                </a:lnTo>
                <a:lnTo>
                  <a:pt x="7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3" name="Freeform 473"/>
          <p:cNvSpPr>
            <a:spLocks/>
          </p:cNvSpPr>
          <p:nvPr/>
        </p:nvSpPr>
        <p:spPr bwMode="ltGray">
          <a:xfrm>
            <a:off x="2159332" y="2438419"/>
            <a:ext cx="136347" cy="131761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10"/>
              </a:cxn>
              <a:cxn ang="0">
                <a:pos x="52" y="14"/>
              </a:cxn>
              <a:cxn ang="0">
                <a:pos x="62" y="24"/>
              </a:cxn>
              <a:cxn ang="0">
                <a:pos x="70" y="32"/>
              </a:cxn>
              <a:cxn ang="0">
                <a:pos x="74" y="44"/>
              </a:cxn>
              <a:cxn ang="0">
                <a:pos x="72" y="56"/>
              </a:cxn>
              <a:cxn ang="0">
                <a:pos x="86" y="56"/>
              </a:cxn>
              <a:cxn ang="0">
                <a:pos x="78" y="72"/>
              </a:cxn>
              <a:cxn ang="0">
                <a:pos x="68" y="68"/>
              </a:cxn>
              <a:cxn ang="0">
                <a:pos x="58" y="68"/>
              </a:cxn>
              <a:cxn ang="0">
                <a:pos x="62" y="60"/>
              </a:cxn>
              <a:cxn ang="0">
                <a:pos x="56" y="60"/>
              </a:cxn>
              <a:cxn ang="0">
                <a:pos x="56" y="54"/>
              </a:cxn>
              <a:cxn ang="0">
                <a:pos x="50" y="52"/>
              </a:cxn>
              <a:cxn ang="0">
                <a:pos x="42" y="66"/>
              </a:cxn>
              <a:cxn ang="0">
                <a:pos x="34" y="62"/>
              </a:cxn>
              <a:cxn ang="0">
                <a:pos x="34" y="66"/>
              </a:cxn>
              <a:cxn ang="0">
                <a:pos x="32" y="70"/>
              </a:cxn>
              <a:cxn ang="0">
                <a:pos x="28" y="72"/>
              </a:cxn>
              <a:cxn ang="0">
                <a:pos x="20" y="66"/>
              </a:cxn>
              <a:cxn ang="0">
                <a:pos x="16" y="60"/>
              </a:cxn>
              <a:cxn ang="0">
                <a:pos x="8" y="60"/>
              </a:cxn>
              <a:cxn ang="0">
                <a:pos x="6" y="62"/>
              </a:cxn>
              <a:cxn ang="0">
                <a:pos x="0" y="62"/>
              </a:cxn>
              <a:cxn ang="0">
                <a:pos x="0" y="56"/>
              </a:cxn>
              <a:cxn ang="0">
                <a:pos x="2" y="54"/>
              </a:cxn>
              <a:cxn ang="0">
                <a:pos x="8" y="50"/>
              </a:cxn>
              <a:cxn ang="0">
                <a:pos x="20" y="40"/>
              </a:cxn>
              <a:cxn ang="0">
                <a:pos x="24" y="32"/>
              </a:cxn>
              <a:cxn ang="0">
                <a:pos x="30" y="16"/>
              </a:cxn>
              <a:cxn ang="0">
                <a:pos x="46" y="0"/>
              </a:cxn>
            </a:cxnLst>
            <a:rect l="0" t="0" r="r" b="b"/>
            <a:pathLst>
              <a:path w="87" h="73">
                <a:moveTo>
                  <a:pt x="46" y="0"/>
                </a:moveTo>
                <a:lnTo>
                  <a:pt x="46" y="10"/>
                </a:lnTo>
                <a:lnTo>
                  <a:pt x="52" y="14"/>
                </a:lnTo>
                <a:lnTo>
                  <a:pt x="62" y="24"/>
                </a:lnTo>
                <a:lnTo>
                  <a:pt x="70" y="32"/>
                </a:lnTo>
                <a:lnTo>
                  <a:pt x="74" y="44"/>
                </a:lnTo>
                <a:lnTo>
                  <a:pt x="72" y="56"/>
                </a:lnTo>
                <a:lnTo>
                  <a:pt x="86" y="56"/>
                </a:lnTo>
                <a:lnTo>
                  <a:pt x="78" y="72"/>
                </a:lnTo>
                <a:lnTo>
                  <a:pt x="68" y="68"/>
                </a:lnTo>
                <a:lnTo>
                  <a:pt x="58" y="68"/>
                </a:lnTo>
                <a:lnTo>
                  <a:pt x="62" y="60"/>
                </a:lnTo>
                <a:lnTo>
                  <a:pt x="56" y="60"/>
                </a:lnTo>
                <a:lnTo>
                  <a:pt x="56" y="54"/>
                </a:lnTo>
                <a:lnTo>
                  <a:pt x="50" y="52"/>
                </a:lnTo>
                <a:lnTo>
                  <a:pt x="42" y="66"/>
                </a:lnTo>
                <a:lnTo>
                  <a:pt x="34" y="62"/>
                </a:lnTo>
                <a:lnTo>
                  <a:pt x="34" y="66"/>
                </a:lnTo>
                <a:lnTo>
                  <a:pt x="32" y="70"/>
                </a:lnTo>
                <a:lnTo>
                  <a:pt x="28" y="72"/>
                </a:lnTo>
                <a:lnTo>
                  <a:pt x="20" y="66"/>
                </a:lnTo>
                <a:lnTo>
                  <a:pt x="16" y="60"/>
                </a:lnTo>
                <a:lnTo>
                  <a:pt x="8" y="60"/>
                </a:lnTo>
                <a:lnTo>
                  <a:pt x="6" y="62"/>
                </a:lnTo>
                <a:lnTo>
                  <a:pt x="0" y="62"/>
                </a:lnTo>
                <a:lnTo>
                  <a:pt x="0" y="56"/>
                </a:lnTo>
                <a:lnTo>
                  <a:pt x="2" y="54"/>
                </a:lnTo>
                <a:lnTo>
                  <a:pt x="8" y="50"/>
                </a:lnTo>
                <a:lnTo>
                  <a:pt x="20" y="40"/>
                </a:lnTo>
                <a:lnTo>
                  <a:pt x="24" y="32"/>
                </a:lnTo>
                <a:lnTo>
                  <a:pt x="30" y="16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4" name="Freeform 474"/>
          <p:cNvSpPr>
            <a:spLocks/>
          </p:cNvSpPr>
          <p:nvPr/>
        </p:nvSpPr>
        <p:spPr bwMode="ltGray">
          <a:xfrm>
            <a:off x="2210462" y="2590818"/>
            <a:ext cx="37185" cy="36512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10" y="0"/>
              </a:cxn>
              <a:cxn ang="0">
                <a:pos x="4" y="6"/>
              </a:cxn>
              <a:cxn ang="0">
                <a:pos x="0" y="14"/>
              </a:cxn>
              <a:cxn ang="0">
                <a:pos x="4" y="20"/>
              </a:cxn>
              <a:cxn ang="0">
                <a:pos x="14" y="18"/>
              </a:cxn>
              <a:cxn ang="0">
                <a:pos x="24" y="2"/>
              </a:cxn>
            </a:cxnLst>
            <a:rect l="0" t="0" r="r" b="b"/>
            <a:pathLst>
              <a:path w="25" h="21">
                <a:moveTo>
                  <a:pt x="24" y="2"/>
                </a:moveTo>
                <a:lnTo>
                  <a:pt x="10" y="0"/>
                </a:lnTo>
                <a:lnTo>
                  <a:pt x="4" y="6"/>
                </a:lnTo>
                <a:lnTo>
                  <a:pt x="0" y="14"/>
                </a:lnTo>
                <a:lnTo>
                  <a:pt x="4" y="20"/>
                </a:lnTo>
                <a:lnTo>
                  <a:pt x="14" y="18"/>
                </a:lnTo>
                <a:lnTo>
                  <a:pt x="2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5" name="Freeform 475"/>
          <p:cNvSpPr>
            <a:spLocks/>
          </p:cNvSpPr>
          <p:nvPr/>
        </p:nvSpPr>
        <p:spPr bwMode="ltGray">
          <a:xfrm>
            <a:off x="2114400" y="2038371"/>
            <a:ext cx="94513" cy="163511"/>
          </a:xfrm>
          <a:custGeom>
            <a:avLst/>
            <a:gdLst/>
            <a:ahLst/>
            <a:cxnLst>
              <a:cxn ang="0">
                <a:pos x="30" y="88"/>
              </a:cxn>
              <a:cxn ang="0">
                <a:pos x="50" y="74"/>
              </a:cxn>
              <a:cxn ang="0">
                <a:pos x="50" y="64"/>
              </a:cxn>
              <a:cxn ang="0">
                <a:pos x="56" y="66"/>
              </a:cxn>
              <a:cxn ang="0">
                <a:pos x="50" y="42"/>
              </a:cxn>
              <a:cxn ang="0">
                <a:pos x="60" y="36"/>
              </a:cxn>
              <a:cxn ang="0">
                <a:pos x="58" y="10"/>
              </a:cxn>
              <a:cxn ang="0">
                <a:pos x="52" y="0"/>
              </a:cxn>
              <a:cxn ang="0">
                <a:pos x="30" y="6"/>
              </a:cxn>
              <a:cxn ang="0">
                <a:pos x="36" y="8"/>
              </a:cxn>
              <a:cxn ang="0">
                <a:pos x="30" y="22"/>
              </a:cxn>
              <a:cxn ang="0">
                <a:pos x="26" y="14"/>
              </a:cxn>
              <a:cxn ang="0">
                <a:pos x="22" y="16"/>
              </a:cxn>
              <a:cxn ang="0">
                <a:pos x="14" y="26"/>
              </a:cxn>
              <a:cxn ang="0">
                <a:pos x="10" y="38"/>
              </a:cxn>
              <a:cxn ang="0">
                <a:pos x="12" y="42"/>
              </a:cxn>
              <a:cxn ang="0">
                <a:pos x="2" y="52"/>
              </a:cxn>
              <a:cxn ang="0">
                <a:pos x="0" y="68"/>
              </a:cxn>
              <a:cxn ang="0">
                <a:pos x="12" y="82"/>
              </a:cxn>
              <a:cxn ang="0">
                <a:pos x="30" y="88"/>
              </a:cxn>
            </a:cxnLst>
            <a:rect l="0" t="0" r="r" b="b"/>
            <a:pathLst>
              <a:path w="61" h="89">
                <a:moveTo>
                  <a:pt x="30" y="88"/>
                </a:moveTo>
                <a:lnTo>
                  <a:pt x="50" y="74"/>
                </a:lnTo>
                <a:lnTo>
                  <a:pt x="50" y="64"/>
                </a:lnTo>
                <a:lnTo>
                  <a:pt x="56" y="66"/>
                </a:lnTo>
                <a:lnTo>
                  <a:pt x="50" y="42"/>
                </a:lnTo>
                <a:lnTo>
                  <a:pt x="60" y="36"/>
                </a:lnTo>
                <a:lnTo>
                  <a:pt x="58" y="10"/>
                </a:lnTo>
                <a:lnTo>
                  <a:pt x="52" y="0"/>
                </a:lnTo>
                <a:lnTo>
                  <a:pt x="30" y="6"/>
                </a:lnTo>
                <a:lnTo>
                  <a:pt x="36" y="8"/>
                </a:lnTo>
                <a:lnTo>
                  <a:pt x="30" y="22"/>
                </a:lnTo>
                <a:lnTo>
                  <a:pt x="26" y="14"/>
                </a:lnTo>
                <a:lnTo>
                  <a:pt x="22" y="16"/>
                </a:lnTo>
                <a:lnTo>
                  <a:pt x="14" y="26"/>
                </a:lnTo>
                <a:lnTo>
                  <a:pt x="10" y="38"/>
                </a:lnTo>
                <a:lnTo>
                  <a:pt x="12" y="42"/>
                </a:lnTo>
                <a:lnTo>
                  <a:pt x="2" y="52"/>
                </a:lnTo>
                <a:lnTo>
                  <a:pt x="0" y="68"/>
                </a:lnTo>
                <a:lnTo>
                  <a:pt x="12" y="82"/>
                </a:lnTo>
                <a:lnTo>
                  <a:pt x="30" y="8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6" name="Freeform 476"/>
          <p:cNvSpPr>
            <a:spLocks/>
          </p:cNvSpPr>
          <p:nvPr/>
        </p:nvSpPr>
        <p:spPr bwMode="ltGray">
          <a:xfrm>
            <a:off x="2032281" y="2147907"/>
            <a:ext cx="72822" cy="100013"/>
          </a:xfrm>
          <a:custGeom>
            <a:avLst/>
            <a:gdLst/>
            <a:ahLst/>
            <a:cxnLst>
              <a:cxn ang="0">
                <a:pos x="34" y="54"/>
              </a:cxn>
              <a:cxn ang="0">
                <a:pos x="44" y="40"/>
              </a:cxn>
              <a:cxn ang="0">
                <a:pos x="46" y="26"/>
              </a:cxn>
              <a:cxn ang="0">
                <a:pos x="38" y="14"/>
              </a:cxn>
              <a:cxn ang="0">
                <a:pos x="36" y="0"/>
              </a:cxn>
              <a:cxn ang="0">
                <a:pos x="26" y="6"/>
              </a:cxn>
              <a:cxn ang="0">
                <a:pos x="26" y="18"/>
              </a:cxn>
              <a:cxn ang="0">
                <a:pos x="10" y="28"/>
              </a:cxn>
              <a:cxn ang="0">
                <a:pos x="0" y="28"/>
              </a:cxn>
              <a:cxn ang="0">
                <a:pos x="2" y="34"/>
              </a:cxn>
              <a:cxn ang="0">
                <a:pos x="16" y="48"/>
              </a:cxn>
              <a:cxn ang="0">
                <a:pos x="34" y="54"/>
              </a:cxn>
            </a:cxnLst>
            <a:rect l="0" t="0" r="r" b="b"/>
            <a:pathLst>
              <a:path w="47" h="55">
                <a:moveTo>
                  <a:pt x="34" y="54"/>
                </a:moveTo>
                <a:lnTo>
                  <a:pt x="44" y="40"/>
                </a:lnTo>
                <a:lnTo>
                  <a:pt x="46" y="26"/>
                </a:lnTo>
                <a:lnTo>
                  <a:pt x="38" y="14"/>
                </a:lnTo>
                <a:lnTo>
                  <a:pt x="36" y="0"/>
                </a:lnTo>
                <a:lnTo>
                  <a:pt x="26" y="6"/>
                </a:lnTo>
                <a:lnTo>
                  <a:pt x="26" y="18"/>
                </a:lnTo>
                <a:lnTo>
                  <a:pt x="10" y="28"/>
                </a:lnTo>
                <a:lnTo>
                  <a:pt x="0" y="28"/>
                </a:lnTo>
                <a:lnTo>
                  <a:pt x="2" y="34"/>
                </a:lnTo>
                <a:lnTo>
                  <a:pt x="16" y="48"/>
                </a:lnTo>
                <a:lnTo>
                  <a:pt x="34" y="5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7" name="Freeform 477"/>
          <p:cNvSpPr>
            <a:spLocks/>
          </p:cNvSpPr>
          <p:nvPr/>
        </p:nvSpPr>
        <p:spPr bwMode="ltGray">
          <a:xfrm>
            <a:off x="1728600" y="1833583"/>
            <a:ext cx="302132" cy="360361"/>
          </a:xfrm>
          <a:custGeom>
            <a:avLst/>
            <a:gdLst/>
            <a:ahLst/>
            <a:cxnLst>
              <a:cxn ang="0">
                <a:pos x="178" y="98"/>
              </a:cxn>
              <a:cxn ang="0">
                <a:pos x="194" y="50"/>
              </a:cxn>
              <a:cxn ang="0">
                <a:pos x="172" y="20"/>
              </a:cxn>
              <a:cxn ang="0">
                <a:pos x="164" y="36"/>
              </a:cxn>
              <a:cxn ang="0">
                <a:pos x="154" y="86"/>
              </a:cxn>
              <a:cxn ang="0">
                <a:pos x="140" y="88"/>
              </a:cxn>
              <a:cxn ang="0">
                <a:pos x="148" y="48"/>
              </a:cxn>
              <a:cxn ang="0">
                <a:pos x="134" y="54"/>
              </a:cxn>
              <a:cxn ang="0">
                <a:pos x="118" y="46"/>
              </a:cxn>
              <a:cxn ang="0">
                <a:pos x="122" y="34"/>
              </a:cxn>
              <a:cxn ang="0">
                <a:pos x="112" y="16"/>
              </a:cxn>
              <a:cxn ang="0">
                <a:pos x="96" y="32"/>
              </a:cxn>
              <a:cxn ang="0">
                <a:pos x="100" y="12"/>
              </a:cxn>
              <a:cxn ang="0">
                <a:pos x="88" y="4"/>
              </a:cxn>
              <a:cxn ang="0">
                <a:pos x="38" y="24"/>
              </a:cxn>
              <a:cxn ang="0">
                <a:pos x="10" y="46"/>
              </a:cxn>
              <a:cxn ang="0">
                <a:pos x="24" y="64"/>
              </a:cxn>
              <a:cxn ang="0">
                <a:pos x="16" y="72"/>
              </a:cxn>
              <a:cxn ang="0">
                <a:pos x="8" y="86"/>
              </a:cxn>
              <a:cxn ang="0">
                <a:pos x="12" y="96"/>
              </a:cxn>
              <a:cxn ang="0">
                <a:pos x="60" y="106"/>
              </a:cxn>
              <a:cxn ang="0">
                <a:pos x="74" y="128"/>
              </a:cxn>
              <a:cxn ang="0">
                <a:pos x="36" y="110"/>
              </a:cxn>
              <a:cxn ang="0">
                <a:pos x="2" y="122"/>
              </a:cxn>
              <a:cxn ang="0">
                <a:pos x="2" y="140"/>
              </a:cxn>
              <a:cxn ang="0">
                <a:pos x="18" y="150"/>
              </a:cxn>
              <a:cxn ang="0">
                <a:pos x="28" y="156"/>
              </a:cxn>
              <a:cxn ang="0">
                <a:pos x="20" y="168"/>
              </a:cxn>
              <a:cxn ang="0">
                <a:pos x="22" y="186"/>
              </a:cxn>
              <a:cxn ang="0">
                <a:pos x="56" y="192"/>
              </a:cxn>
              <a:cxn ang="0">
                <a:pos x="96" y="180"/>
              </a:cxn>
              <a:cxn ang="0">
                <a:pos x="116" y="178"/>
              </a:cxn>
              <a:cxn ang="0">
                <a:pos x="126" y="192"/>
              </a:cxn>
              <a:cxn ang="0">
                <a:pos x="140" y="198"/>
              </a:cxn>
              <a:cxn ang="0">
                <a:pos x="166" y="192"/>
              </a:cxn>
              <a:cxn ang="0">
                <a:pos x="170" y="178"/>
              </a:cxn>
              <a:cxn ang="0">
                <a:pos x="158" y="170"/>
              </a:cxn>
              <a:cxn ang="0">
                <a:pos x="180" y="176"/>
              </a:cxn>
              <a:cxn ang="0">
                <a:pos x="194" y="170"/>
              </a:cxn>
              <a:cxn ang="0">
                <a:pos x="184" y="150"/>
              </a:cxn>
              <a:cxn ang="0">
                <a:pos x="174" y="132"/>
              </a:cxn>
              <a:cxn ang="0">
                <a:pos x="180" y="104"/>
              </a:cxn>
            </a:cxnLst>
            <a:rect l="0" t="0" r="r" b="b"/>
            <a:pathLst>
              <a:path w="195" h="199">
                <a:moveTo>
                  <a:pt x="180" y="104"/>
                </a:moveTo>
                <a:lnTo>
                  <a:pt x="178" y="98"/>
                </a:lnTo>
                <a:lnTo>
                  <a:pt x="178" y="86"/>
                </a:lnTo>
                <a:lnTo>
                  <a:pt x="194" y="50"/>
                </a:lnTo>
                <a:lnTo>
                  <a:pt x="188" y="30"/>
                </a:lnTo>
                <a:lnTo>
                  <a:pt x="172" y="20"/>
                </a:lnTo>
                <a:lnTo>
                  <a:pt x="168" y="28"/>
                </a:lnTo>
                <a:lnTo>
                  <a:pt x="164" y="36"/>
                </a:lnTo>
                <a:lnTo>
                  <a:pt x="160" y="50"/>
                </a:lnTo>
                <a:lnTo>
                  <a:pt x="154" y="86"/>
                </a:lnTo>
                <a:lnTo>
                  <a:pt x="144" y="94"/>
                </a:lnTo>
                <a:lnTo>
                  <a:pt x="140" y="88"/>
                </a:lnTo>
                <a:lnTo>
                  <a:pt x="140" y="74"/>
                </a:lnTo>
                <a:lnTo>
                  <a:pt x="148" y="48"/>
                </a:lnTo>
                <a:lnTo>
                  <a:pt x="144" y="30"/>
                </a:lnTo>
                <a:lnTo>
                  <a:pt x="134" y="54"/>
                </a:lnTo>
                <a:lnTo>
                  <a:pt x="112" y="48"/>
                </a:lnTo>
                <a:lnTo>
                  <a:pt x="118" y="46"/>
                </a:lnTo>
                <a:lnTo>
                  <a:pt x="122" y="42"/>
                </a:lnTo>
                <a:lnTo>
                  <a:pt x="122" y="34"/>
                </a:lnTo>
                <a:lnTo>
                  <a:pt x="116" y="20"/>
                </a:lnTo>
                <a:lnTo>
                  <a:pt x="112" y="16"/>
                </a:lnTo>
                <a:lnTo>
                  <a:pt x="108" y="18"/>
                </a:lnTo>
                <a:lnTo>
                  <a:pt x="96" y="32"/>
                </a:lnTo>
                <a:lnTo>
                  <a:pt x="90" y="28"/>
                </a:lnTo>
                <a:lnTo>
                  <a:pt x="100" y="12"/>
                </a:lnTo>
                <a:lnTo>
                  <a:pt x="104" y="0"/>
                </a:lnTo>
                <a:lnTo>
                  <a:pt x="88" y="4"/>
                </a:lnTo>
                <a:lnTo>
                  <a:pt x="64" y="12"/>
                </a:lnTo>
                <a:lnTo>
                  <a:pt x="38" y="24"/>
                </a:lnTo>
                <a:lnTo>
                  <a:pt x="34" y="34"/>
                </a:lnTo>
                <a:lnTo>
                  <a:pt x="10" y="46"/>
                </a:lnTo>
                <a:lnTo>
                  <a:pt x="18" y="56"/>
                </a:lnTo>
                <a:lnTo>
                  <a:pt x="24" y="64"/>
                </a:lnTo>
                <a:lnTo>
                  <a:pt x="44" y="66"/>
                </a:lnTo>
                <a:lnTo>
                  <a:pt x="16" y="72"/>
                </a:lnTo>
                <a:lnTo>
                  <a:pt x="10" y="76"/>
                </a:lnTo>
                <a:lnTo>
                  <a:pt x="8" y="86"/>
                </a:lnTo>
                <a:lnTo>
                  <a:pt x="8" y="92"/>
                </a:lnTo>
                <a:lnTo>
                  <a:pt x="12" y="96"/>
                </a:lnTo>
                <a:lnTo>
                  <a:pt x="46" y="102"/>
                </a:lnTo>
                <a:lnTo>
                  <a:pt x="60" y="106"/>
                </a:lnTo>
                <a:lnTo>
                  <a:pt x="68" y="112"/>
                </a:lnTo>
                <a:lnTo>
                  <a:pt x="74" y="128"/>
                </a:lnTo>
                <a:lnTo>
                  <a:pt x="50" y="120"/>
                </a:lnTo>
                <a:lnTo>
                  <a:pt x="36" y="110"/>
                </a:lnTo>
                <a:lnTo>
                  <a:pt x="8" y="112"/>
                </a:lnTo>
                <a:lnTo>
                  <a:pt x="2" y="122"/>
                </a:lnTo>
                <a:lnTo>
                  <a:pt x="0" y="130"/>
                </a:lnTo>
                <a:lnTo>
                  <a:pt x="2" y="140"/>
                </a:lnTo>
                <a:lnTo>
                  <a:pt x="10" y="148"/>
                </a:lnTo>
                <a:lnTo>
                  <a:pt x="18" y="150"/>
                </a:lnTo>
                <a:lnTo>
                  <a:pt x="28" y="154"/>
                </a:lnTo>
                <a:lnTo>
                  <a:pt x="28" y="156"/>
                </a:lnTo>
                <a:lnTo>
                  <a:pt x="26" y="158"/>
                </a:lnTo>
                <a:lnTo>
                  <a:pt x="20" y="168"/>
                </a:lnTo>
                <a:lnTo>
                  <a:pt x="20" y="182"/>
                </a:lnTo>
                <a:lnTo>
                  <a:pt x="22" y="186"/>
                </a:lnTo>
                <a:lnTo>
                  <a:pt x="42" y="186"/>
                </a:lnTo>
                <a:lnTo>
                  <a:pt x="56" y="192"/>
                </a:lnTo>
                <a:lnTo>
                  <a:pt x="84" y="180"/>
                </a:lnTo>
                <a:lnTo>
                  <a:pt x="96" y="180"/>
                </a:lnTo>
                <a:lnTo>
                  <a:pt x="116" y="170"/>
                </a:lnTo>
                <a:lnTo>
                  <a:pt x="116" y="178"/>
                </a:lnTo>
                <a:lnTo>
                  <a:pt x="128" y="182"/>
                </a:lnTo>
                <a:lnTo>
                  <a:pt x="126" y="192"/>
                </a:lnTo>
                <a:lnTo>
                  <a:pt x="134" y="196"/>
                </a:lnTo>
                <a:lnTo>
                  <a:pt x="140" y="198"/>
                </a:lnTo>
                <a:lnTo>
                  <a:pt x="150" y="198"/>
                </a:lnTo>
                <a:lnTo>
                  <a:pt x="166" y="192"/>
                </a:lnTo>
                <a:lnTo>
                  <a:pt x="170" y="190"/>
                </a:lnTo>
                <a:lnTo>
                  <a:pt x="170" y="178"/>
                </a:lnTo>
                <a:lnTo>
                  <a:pt x="154" y="178"/>
                </a:lnTo>
                <a:lnTo>
                  <a:pt x="158" y="170"/>
                </a:lnTo>
                <a:lnTo>
                  <a:pt x="174" y="166"/>
                </a:lnTo>
                <a:lnTo>
                  <a:pt x="180" y="176"/>
                </a:lnTo>
                <a:lnTo>
                  <a:pt x="190" y="176"/>
                </a:lnTo>
                <a:lnTo>
                  <a:pt x="194" y="170"/>
                </a:lnTo>
                <a:lnTo>
                  <a:pt x="194" y="160"/>
                </a:lnTo>
                <a:lnTo>
                  <a:pt x="184" y="150"/>
                </a:lnTo>
                <a:lnTo>
                  <a:pt x="182" y="146"/>
                </a:lnTo>
                <a:lnTo>
                  <a:pt x="174" y="132"/>
                </a:lnTo>
                <a:lnTo>
                  <a:pt x="174" y="110"/>
                </a:lnTo>
                <a:lnTo>
                  <a:pt x="180" y="10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8" name="Freeform 478"/>
          <p:cNvSpPr>
            <a:spLocks/>
          </p:cNvSpPr>
          <p:nvPr/>
        </p:nvSpPr>
        <p:spPr bwMode="ltGray">
          <a:xfrm>
            <a:off x="2419630" y="1241449"/>
            <a:ext cx="621307" cy="574673"/>
          </a:xfrm>
          <a:custGeom>
            <a:avLst/>
            <a:gdLst/>
            <a:ahLst/>
            <a:cxnLst>
              <a:cxn ang="0">
                <a:pos x="140" y="32"/>
              </a:cxn>
              <a:cxn ang="0">
                <a:pos x="158" y="26"/>
              </a:cxn>
              <a:cxn ang="0">
                <a:pos x="176" y="40"/>
              </a:cxn>
              <a:cxn ang="0">
                <a:pos x="180" y="14"/>
              </a:cxn>
              <a:cxn ang="0">
                <a:pos x="210" y="28"/>
              </a:cxn>
              <a:cxn ang="0">
                <a:pos x="220" y="6"/>
              </a:cxn>
              <a:cxn ang="0">
                <a:pos x="238" y="8"/>
              </a:cxn>
              <a:cxn ang="0">
                <a:pos x="272" y="6"/>
              </a:cxn>
              <a:cxn ang="0">
                <a:pos x="292" y="0"/>
              </a:cxn>
              <a:cxn ang="0">
                <a:pos x="308" y="16"/>
              </a:cxn>
              <a:cxn ang="0">
                <a:pos x="350" y="18"/>
              </a:cxn>
              <a:cxn ang="0">
                <a:pos x="376" y="40"/>
              </a:cxn>
              <a:cxn ang="0">
                <a:pos x="392" y="68"/>
              </a:cxn>
              <a:cxn ang="0">
                <a:pos x="402" y="86"/>
              </a:cxn>
              <a:cxn ang="0">
                <a:pos x="322" y="120"/>
              </a:cxn>
              <a:cxn ang="0">
                <a:pos x="314" y="138"/>
              </a:cxn>
              <a:cxn ang="0">
                <a:pos x="250" y="180"/>
              </a:cxn>
              <a:cxn ang="0">
                <a:pos x="224" y="190"/>
              </a:cxn>
              <a:cxn ang="0">
                <a:pos x="214" y="200"/>
              </a:cxn>
              <a:cxn ang="0">
                <a:pos x="192" y="220"/>
              </a:cxn>
              <a:cxn ang="0">
                <a:pos x="156" y="252"/>
              </a:cxn>
              <a:cxn ang="0">
                <a:pos x="138" y="266"/>
              </a:cxn>
              <a:cxn ang="0">
                <a:pos x="102" y="266"/>
              </a:cxn>
              <a:cxn ang="0">
                <a:pos x="100" y="272"/>
              </a:cxn>
              <a:cxn ang="0">
                <a:pos x="120" y="294"/>
              </a:cxn>
              <a:cxn ang="0">
                <a:pos x="110" y="312"/>
              </a:cxn>
              <a:cxn ang="0">
                <a:pos x="72" y="304"/>
              </a:cxn>
              <a:cxn ang="0">
                <a:pos x="38" y="300"/>
              </a:cxn>
              <a:cxn ang="0">
                <a:pos x="20" y="296"/>
              </a:cxn>
              <a:cxn ang="0">
                <a:pos x="4" y="270"/>
              </a:cxn>
              <a:cxn ang="0">
                <a:pos x="38" y="260"/>
              </a:cxn>
              <a:cxn ang="0">
                <a:pos x="40" y="234"/>
              </a:cxn>
              <a:cxn ang="0">
                <a:pos x="58" y="232"/>
              </a:cxn>
              <a:cxn ang="0">
                <a:pos x="68" y="246"/>
              </a:cxn>
              <a:cxn ang="0">
                <a:pos x="72" y="226"/>
              </a:cxn>
              <a:cxn ang="0">
                <a:pos x="68" y="204"/>
              </a:cxn>
              <a:cxn ang="0">
                <a:pos x="114" y="206"/>
              </a:cxn>
              <a:cxn ang="0">
                <a:pos x="108" y="178"/>
              </a:cxn>
              <a:cxn ang="0">
                <a:pos x="108" y="144"/>
              </a:cxn>
              <a:cxn ang="0">
                <a:pos x="126" y="116"/>
              </a:cxn>
              <a:cxn ang="0">
                <a:pos x="142" y="130"/>
              </a:cxn>
              <a:cxn ang="0">
                <a:pos x="148" y="156"/>
              </a:cxn>
              <a:cxn ang="0">
                <a:pos x="150" y="130"/>
              </a:cxn>
              <a:cxn ang="0">
                <a:pos x="216" y="110"/>
              </a:cxn>
              <a:cxn ang="0">
                <a:pos x="162" y="120"/>
              </a:cxn>
              <a:cxn ang="0">
                <a:pos x="156" y="116"/>
              </a:cxn>
              <a:cxn ang="0">
                <a:pos x="130" y="108"/>
              </a:cxn>
              <a:cxn ang="0">
                <a:pos x="114" y="94"/>
              </a:cxn>
              <a:cxn ang="0">
                <a:pos x="124" y="52"/>
              </a:cxn>
            </a:cxnLst>
            <a:rect l="0" t="0" r="r" b="b"/>
            <a:pathLst>
              <a:path w="403" h="317">
                <a:moveTo>
                  <a:pt x="112" y="40"/>
                </a:moveTo>
                <a:lnTo>
                  <a:pt x="124" y="34"/>
                </a:lnTo>
                <a:lnTo>
                  <a:pt x="140" y="32"/>
                </a:lnTo>
                <a:lnTo>
                  <a:pt x="142" y="40"/>
                </a:lnTo>
                <a:lnTo>
                  <a:pt x="146" y="30"/>
                </a:lnTo>
                <a:lnTo>
                  <a:pt x="158" y="26"/>
                </a:lnTo>
                <a:lnTo>
                  <a:pt x="164" y="32"/>
                </a:lnTo>
                <a:lnTo>
                  <a:pt x="170" y="40"/>
                </a:lnTo>
                <a:lnTo>
                  <a:pt x="176" y="40"/>
                </a:lnTo>
                <a:lnTo>
                  <a:pt x="172" y="22"/>
                </a:lnTo>
                <a:lnTo>
                  <a:pt x="180" y="22"/>
                </a:lnTo>
                <a:lnTo>
                  <a:pt x="180" y="14"/>
                </a:lnTo>
                <a:lnTo>
                  <a:pt x="196" y="14"/>
                </a:lnTo>
                <a:lnTo>
                  <a:pt x="198" y="32"/>
                </a:lnTo>
                <a:lnTo>
                  <a:pt x="210" y="28"/>
                </a:lnTo>
                <a:lnTo>
                  <a:pt x="214" y="22"/>
                </a:lnTo>
                <a:lnTo>
                  <a:pt x="218" y="10"/>
                </a:lnTo>
                <a:lnTo>
                  <a:pt x="220" y="6"/>
                </a:lnTo>
                <a:lnTo>
                  <a:pt x="226" y="10"/>
                </a:lnTo>
                <a:lnTo>
                  <a:pt x="234" y="4"/>
                </a:lnTo>
                <a:lnTo>
                  <a:pt x="238" y="8"/>
                </a:lnTo>
                <a:lnTo>
                  <a:pt x="244" y="2"/>
                </a:lnTo>
                <a:lnTo>
                  <a:pt x="260" y="0"/>
                </a:lnTo>
                <a:lnTo>
                  <a:pt x="272" y="6"/>
                </a:lnTo>
                <a:lnTo>
                  <a:pt x="272" y="18"/>
                </a:lnTo>
                <a:lnTo>
                  <a:pt x="278" y="0"/>
                </a:lnTo>
                <a:lnTo>
                  <a:pt x="292" y="0"/>
                </a:lnTo>
                <a:lnTo>
                  <a:pt x="304" y="2"/>
                </a:lnTo>
                <a:lnTo>
                  <a:pt x="308" y="6"/>
                </a:lnTo>
                <a:lnTo>
                  <a:pt x="308" y="16"/>
                </a:lnTo>
                <a:lnTo>
                  <a:pt x="318" y="6"/>
                </a:lnTo>
                <a:lnTo>
                  <a:pt x="326" y="8"/>
                </a:lnTo>
                <a:lnTo>
                  <a:pt x="350" y="18"/>
                </a:lnTo>
                <a:lnTo>
                  <a:pt x="376" y="32"/>
                </a:lnTo>
                <a:lnTo>
                  <a:pt x="366" y="44"/>
                </a:lnTo>
                <a:lnTo>
                  <a:pt x="376" y="40"/>
                </a:lnTo>
                <a:lnTo>
                  <a:pt x="396" y="46"/>
                </a:lnTo>
                <a:lnTo>
                  <a:pt x="396" y="54"/>
                </a:lnTo>
                <a:lnTo>
                  <a:pt x="392" y="68"/>
                </a:lnTo>
                <a:lnTo>
                  <a:pt x="400" y="66"/>
                </a:lnTo>
                <a:lnTo>
                  <a:pt x="402" y="76"/>
                </a:lnTo>
                <a:lnTo>
                  <a:pt x="402" y="86"/>
                </a:lnTo>
                <a:lnTo>
                  <a:pt x="394" y="92"/>
                </a:lnTo>
                <a:lnTo>
                  <a:pt x="350" y="106"/>
                </a:lnTo>
                <a:lnTo>
                  <a:pt x="322" y="120"/>
                </a:lnTo>
                <a:lnTo>
                  <a:pt x="338" y="116"/>
                </a:lnTo>
                <a:lnTo>
                  <a:pt x="348" y="118"/>
                </a:lnTo>
                <a:lnTo>
                  <a:pt x="314" y="138"/>
                </a:lnTo>
                <a:lnTo>
                  <a:pt x="278" y="152"/>
                </a:lnTo>
                <a:lnTo>
                  <a:pt x="266" y="168"/>
                </a:lnTo>
                <a:lnTo>
                  <a:pt x="250" y="180"/>
                </a:lnTo>
                <a:lnTo>
                  <a:pt x="234" y="186"/>
                </a:lnTo>
                <a:lnTo>
                  <a:pt x="220" y="172"/>
                </a:lnTo>
                <a:lnTo>
                  <a:pt x="224" y="190"/>
                </a:lnTo>
                <a:lnTo>
                  <a:pt x="202" y="190"/>
                </a:lnTo>
                <a:lnTo>
                  <a:pt x="180" y="184"/>
                </a:lnTo>
                <a:lnTo>
                  <a:pt x="214" y="200"/>
                </a:lnTo>
                <a:lnTo>
                  <a:pt x="204" y="214"/>
                </a:lnTo>
                <a:lnTo>
                  <a:pt x="188" y="202"/>
                </a:lnTo>
                <a:lnTo>
                  <a:pt x="192" y="220"/>
                </a:lnTo>
                <a:lnTo>
                  <a:pt x="174" y="240"/>
                </a:lnTo>
                <a:lnTo>
                  <a:pt x="160" y="238"/>
                </a:lnTo>
                <a:lnTo>
                  <a:pt x="156" y="252"/>
                </a:lnTo>
                <a:lnTo>
                  <a:pt x="144" y="246"/>
                </a:lnTo>
                <a:lnTo>
                  <a:pt x="142" y="258"/>
                </a:lnTo>
                <a:lnTo>
                  <a:pt x="138" y="266"/>
                </a:lnTo>
                <a:lnTo>
                  <a:pt x="130" y="272"/>
                </a:lnTo>
                <a:lnTo>
                  <a:pt x="106" y="272"/>
                </a:lnTo>
                <a:lnTo>
                  <a:pt x="102" y="266"/>
                </a:lnTo>
                <a:lnTo>
                  <a:pt x="104" y="252"/>
                </a:lnTo>
                <a:lnTo>
                  <a:pt x="88" y="276"/>
                </a:lnTo>
                <a:lnTo>
                  <a:pt x="100" y="272"/>
                </a:lnTo>
                <a:lnTo>
                  <a:pt x="116" y="280"/>
                </a:lnTo>
                <a:lnTo>
                  <a:pt x="108" y="290"/>
                </a:lnTo>
                <a:lnTo>
                  <a:pt x="120" y="294"/>
                </a:lnTo>
                <a:lnTo>
                  <a:pt x="118" y="302"/>
                </a:lnTo>
                <a:lnTo>
                  <a:pt x="116" y="308"/>
                </a:lnTo>
                <a:lnTo>
                  <a:pt x="110" y="312"/>
                </a:lnTo>
                <a:lnTo>
                  <a:pt x="90" y="316"/>
                </a:lnTo>
                <a:lnTo>
                  <a:pt x="82" y="306"/>
                </a:lnTo>
                <a:lnTo>
                  <a:pt x="72" y="304"/>
                </a:lnTo>
                <a:lnTo>
                  <a:pt x="62" y="304"/>
                </a:lnTo>
                <a:lnTo>
                  <a:pt x="52" y="298"/>
                </a:lnTo>
                <a:lnTo>
                  <a:pt x="38" y="300"/>
                </a:lnTo>
                <a:lnTo>
                  <a:pt x="40" y="308"/>
                </a:lnTo>
                <a:lnTo>
                  <a:pt x="30" y="302"/>
                </a:lnTo>
                <a:lnTo>
                  <a:pt x="20" y="296"/>
                </a:lnTo>
                <a:lnTo>
                  <a:pt x="10" y="292"/>
                </a:lnTo>
                <a:lnTo>
                  <a:pt x="0" y="284"/>
                </a:lnTo>
                <a:lnTo>
                  <a:pt x="4" y="270"/>
                </a:lnTo>
                <a:lnTo>
                  <a:pt x="20" y="262"/>
                </a:lnTo>
                <a:lnTo>
                  <a:pt x="28" y="262"/>
                </a:lnTo>
                <a:lnTo>
                  <a:pt x="38" y="260"/>
                </a:lnTo>
                <a:lnTo>
                  <a:pt x="46" y="254"/>
                </a:lnTo>
                <a:lnTo>
                  <a:pt x="42" y="248"/>
                </a:lnTo>
                <a:lnTo>
                  <a:pt x="40" y="234"/>
                </a:lnTo>
                <a:lnTo>
                  <a:pt x="48" y="230"/>
                </a:lnTo>
                <a:lnTo>
                  <a:pt x="54" y="228"/>
                </a:lnTo>
                <a:lnTo>
                  <a:pt x="58" y="232"/>
                </a:lnTo>
                <a:lnTo>
                  <a:pt x="64" y="256"/>
                </a:lnTo>
                <a:lnTo>
                  <a:pt x="80" y="256"/>
                </a:lnTo>
                <a:lnTo>
                  <a:pt x="68" y="246"/>
                </a:lnTo>
                <a:lnTo>
                  <a:pt x="70" y="234"/>
                </a:lnTo>
                <a:lnTo>
                  <a:pt x="84" y="214"/>
                </a:lnTo>
                <a:lnTo>
                  <a:pt x="72" y="226"/>
                </a:lnTo>
                <a:lnTo>
                  <a:pt x="56" y="220"/>
                </a:lnTo>
                <a:lnTo>
                  <a:pt x="60" y="210"/>
                </a:lnTo>
                <a:lnTo>
                  <a:pt x="68" y="204"/>
                </a:lnTo>
                <a:lnTo>
                  <a:pt x="72" y="194"/>
                </a:lnTo>
                <a:lnTo>
                  <a:pt x="94" y="192"/>
                </a:lnTo>
                <a:lnTo>
                  <a:pt x="114" y="206"/>
                </a:lnTo>
                <a:lnTo>
                  <a:pt x="120" y="196"/>
                </a:lnTo>
                <a:lnTo>
                  <a:pt x="106" y="188"/>
                </a:lnTo>
                <a:lnTo>
                  <a:pt x="108" y="178"/>
                </a:lnTo>
                <a:lnTo>
                  <a:pt x="110" y="168"/>
                </a:lnTo>
                <a:lnTo>
                  <a:pt x="114" y="158"/>
                </a:lnTo>
                <a:lnTo>
                  <a:pt x="108" y="144"/>
                </a:lnTo>
                <a:lnTo>
                  <a:pt x="120" y="146"/>
                </a:lnTo>
                <a:lnTo>
                  <a:pt x="112" y="132"/>
                </a:lnTo>
                <a:lnTo>
                  <a:pt x="126" y="116"/>
                </a:lnTo>
                <a:lnTo>
                  <a:pt x="128" y="120"/>
                </a:lnTo>
                <a:lnTo>
                  <a:pt x="134" y="126"/>
                </a:lnTo>
                <a:lnTo>
                  <a:pt x="142" y="130"/>
                </a:lnTo>
                <a:lnTo>
                  <a:pt x="144" y="134"/>
                </a:lnTo>
                <a:lnTo>
                  <a:pt x="146" y="142"/>
                </a:lnTo>
                <a:lnTo>
                  <a:pt x="148" y="156"/>
                </a:lnTo>
                <a:lnTo>
                  <a:pt x="152" y="162"/>
                </a:lnTo>
                <a:lnTo>
                  <a:pt x="154" y="142"/>
                </a:lnTo>
                <a:lnTo>
                  <a:pt x="150" y="130"/>
                </a:lnTo>
                <a:lnTo>
                  <a:pt x="180" y="132"/>
                </a:lnTo>
                <a:lnTo>
                  <a:pt x="198" y="126"/>
                </a:lnTo>
                <a:lnTo>
                  <a:pt x="216" y="110"/>
                </a:lnTo>
                <a:lnTo>
                  <a:pt x="192" y="120"/>
                </a:lnTo>
                <a:lnTo>
                  <a:pt x="172" y="124"/>
                </a:lnTo>
                <a:lnTo>
                  <a:pt x="162" y="120"/>
                </a:lnTo>
                <a:lnTo>
                  <a:pt x="172" y="110"/>
                </a:lnTo>
                <a:lnTo>
                  <a:pt x="164" y="106"/>
                </a:lnTo>
                <a:lnTo>
                  <a:pt x="156" y="116"/>
                </a:lnTo>
                <a:lnTo>
                  <a:pt x="152" y="118"/>
                </a:lnTo>
                <a:lnTo>
                  <a:pt x="140" y="114"/>
                </a:lnTo>
                <a:lnTo>
                  <a:pt x="130" y="108"/>
                </a:lnTo>
                <a:lnTo>
                  <a:pt x="144" y="90"/>
                </a:lnTo>
                <a:lnTo>
                  <a:pt x="120" y="102"/>
                </a:lnTo>
                <a:lnTo>
                  <a:pt x="114" y="94"/>
                </a:lnTo>
                <a:lnTo>
                  <a:pt x="112" y="86"/>
                </a:lnTo>
                <a:lnTo>
                  <a:pt x="114" y="74"/>
                </a:lnTo>
                <a:lnTo>
                  <a:pt x="124" y="52"/>
                </a:lnTo>
                <a:lnTo>
                  <a:pt x="110" y="48"/>
                </a:lnTo>
                <a:lnTo>
                  <a:pt x="112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9" name="Freeform 479"/>
          <p:cNvSpPr>
            <a:spLocks/>
          </p:cNvSpPr>
          <p:nvPr/>
        </p:nvSpPr>
        <p:spPr bwMode="ltGray">
          <a:xfrm>
            <a:off x="2720212" y="1323999"/>
            <a:ext cx="980767" cy="1514469"/>
          </a:xfrm>
          <a:custGeom>
            <a:avLst/>
            <a:gdLst/>
            <a:ahLst/>
            <a:cxnLst>
              <a:cxn ang="0">
                <a:pos x="118" y="388"/>
              </a:cxn>
              <a:cxn ang="0">
                <a:pos x="114" y="336"/>
              </a:cxn>
              <a:cxn ang="0">
                <a:pos x="24" y="314"/>
              </a:cxn>
              <a:cxn ang="0">
                <a:pos x="10" y="274"/>
              </a:cxn>
              <a:cxn ang="0">
                <a:pos x="36" y="252"/>
              </a:cxn>
              <a:cxn ang="0">
                <a:pos x="38" y="236"/>
              </a:cxn>
              <a:cxn ang="0">
                <a:pos x="14" y="192"/>
              </a:cxn>
              <a:cxn ang="0">
                <a:pos x="68" y="178"/>
              </a:cxn>
              <a:cxn ang="0">
                <a:pos x="112" y="162"/>
              </a:cxn>
              <a:cxn ang="0">
                <a:pos x="104" y="126"/>
              </a:cxn>
              <a:cxn ang="0">
                <a:pos x="140" y="98"/>
              </a:cxn>
              <a:cxn ang="0">
                <a:pos x="162" y="100"/>
              </a:cxn>
              <a:cxn ang="0">
                <a:pos x="182" y="62"/>
              </a:cxn>
              <a:cxn ang="0">
                <a:pos x="212" y="52"/>
              </a:cxn>
              <a:cxn ang="0">
                <a:pos x="276" y="80"/>
              </a:cxn>
              <a:cxn ang="0">
                <a:pos x="298" y="56"/>
              </a:cxn>
              <a:cxn ang="0">
                <a:pos x="314" y="64"/>
              </a:cxn>
              <a:cxn ang="0">
                <a:pos x="344" y="104"/>
              </a:cxn>
              <a:cxn ang="0">
                <a:pos x="350" y="48"/>
              </a:cxn>
              <a:cxn ang="0">
                <a:pos x="358" y="22"/>
              </a:cxn>
              <a:cxn ang="0">
                <a:pos x="404" y="26"/>
              </a:cxn>
              <a:cxn ang="0">
                <a:pos x="440" y="0"/>
              </a:cxn>
              <a:cxn ang="0">
                <a:pos x="494" y="12"/>
              </a:cxn>
              <a:cxn ang="0">
                <a:pos x="504" y="34"/>
              </a:cxn>
              <a:cxn ang="0">
                <a:pos x="526" y="54"/>
              </a:cxn>
              <a:cxn ang="0">
                <a:pos x="558" y="86"/>
              </a:cxn>
              <a:cxn ang="0">
                <a:pos x="496" y="88"/>
              </a:cxn>
              <a:cxn ang="0">
                <a:pos x="438" y="110"/>
              </a:cxn>
              <a:cxn ang="0">
                <a:pos x="480" y="98"/>
              </a:cxn>
              <a:cxn ang="0">
                <a:pos x="518" y="102"/>
              </a:cxn>
              <a:cxn ang="0">
                <a:pos x="500" y="124"/>
              </a:cxn>
              <a:cxn ang="0">
                <a:pos x="552" y="106"/>
              </a:cxn>
              <a:cxn ang="0">
                <a:pos x="506" y="168"/>
              </a:cxn>
              <a:cxn ang="0">
                <a:pos x="578" y="138"/>
              </a:cxn>
              <a:cxn ang="0">
                <a:pos x="608" y="118"/>
              </a:cxn>
              <a:cxn ang="0">
                <a:pos x="636" y="148"/>
              </a:cxn>
              <a:cxn ang="0">
                <a:pos x="610" y="162"/>
              </a:cxn>
              <a:cxn ang="0">
                <a:pos x="580" y="180"/>
              </a:cxn>
              <a:cxn ang="0">
                <a:pos x="580" y="210"/>
              </a:cxn>
              <a:cxn ang="0">
                <a:pos x="550" y="260"/>
              </a:cxn>
              <a:cxn ang="0">
                <a:pos x="548" y="350"/>
              </a:cxn>
              <a:cxn ang="0">
                <a:pos x="512" y="360"/>
              </a:cxn>
              <a:cxn ang="0">
                <a:pos x="532" y="400"/>
              </a:cxn>
              <a:cxn ang="0">
                <a:pos x="510" y="456"/>
              </a:cxn>
              <a:cxn ang="0">
                <a:pos x="490" y="488"/>
              </a:cxn>
              <a:cxn ang="0">
                <a:pos x="488" y="570"/>
              </a:cxn>
              <a:cxn ang="0">
                <a:pos x="444" y="564"/>
              </a:cxn>
              <a:cxn ang="0">
                <a:pos x="422" y="616"/>
              </a:cxn>
              <a:cxn ang="0">
                <a:pos x="364" y="630"/>
              </a:cxn>
              <a:cxn ang="0">
                <a:pos x="312" y="678"/>
              </a:cxn>
              <a:cxn ang="0">
                <a:pos x="240" y="696"/>
              </a:cxn>
              <a:cxn ang="0">
                <a:pos x="212" y="746"/>
              </a:cxn>
              <a:cxn ang="0">
                <a:pos x="182" y="812"/>
              </a:cxn>
              <a:cxn ang="0">
                <a:pos x="144" y="820"/>
              </a:cxn>
              <a:cxn ang="0">
                <a:pos x="100" y="766"/>
              </a:cxn>
              <a:cxn ang="0">
                <a:pos x="82" y="626"/>
              </a:cxn>
              <a:cxn ang="0">
                <a:pos x="134" y="576"/>
              </a:cxn>
              <a:cxn ang="0">
                <a:pos x="102" y="522"/>
              </a:cxn>
              <a:cxn ang="0">
                <a:pos x="124" y="488"/>
              </a:cxn>
              <a:cxn ang="0">
                <a:pos x="116" y="460"/>
              </a:cxn>
            </a:cxnLst>
            <a:rect l="0" t="0" r="r" b="b"/>
            <a:pathLst>
              <a:path w="637" h="835">
                <a:moveTo>
                  <a:pt x="116" y="432"/>
                </a:moveTo>
                <a:lnTo>
                  <a:pt x="114" y="396"/>
                </a:lnTo>
                <a:lnTo>
                  <a:pt x="118" y="388"/>
                </a:lnTo>
                <a:lnTo>
                  <a:pt x="106" y="356"/>
                </a:lnTo>
                <a:lnTo>
                  <a:pt x="112" y="346"/>
                </a:lnTo>
                <a:lnTo>
                  <a:pt x="114" y="336"/>
                </a:lnTo>
                <a:lnTo>
                  <a:pt x="78" y="310"/>
                </a:lnTo>
                <a:lnTo>
                  <a:pt x="40" y="306"/>
                </a:lnTo>
                <a:lnTo>
                  <a:pt x="24" y="314"/>
                </a:lnTo>
                <a:lnTo>
                  <a:pt x="4" y="288"/>
                </a:lnTo>
                <a:lnTo>
                  <a:pt x="24" y="282"/>
                </a:lnTo>
                <a:lnTo>
                  <a:pt x="10" y="274"/>
                </a:lnTo>
                <a:lnTo>
                  <a:pt x="0" y="262"/>
                </a:lnTo>
                <a:lnTo>
                  <a:pt x="10" y="250"/>
                </a:lnTo>
                <a:lnTo>
                  <a:pt x="36" y="252"/>
                </a:lnTo>
                <a:lnTo>
                  <a:pt x="52" y="258"/>
                </a:lnTo>
                <a:lnTo>
                  <a:pt x="56" y="248"/>
                </a:lnTo>
                <a:lnTo>
                  <a:pt x="38" y="236"/>
                </a:lnTo>
                <a:lnTo>
                  <a:pt x="18" y="234"/>
                </a:lnTo>
                <a:lnTo>
                  <a:pt x="0" y="204"/>
                </a:lnTo>
                <a:lnTo>
                  <a:pt x="14" y="192"/>
                </a:lnTo>
                <a:lnTo>
                  <a:pt x="40" y="186"/>
                </a:lnTo>
                <a:lnTo>
                  <a:pt x="46" y="182"/>
                </a:lnTo>
                <a:lnTo>
                  <a:pt x="68" y="178"/>
                </a:lnTo>
                <a:lnTo>
                  <a:pt x="90" y="180"/>
                </a:lnTo>
                <a:lnTo>
                  <a:pt x="94" y="182"/>
                </a:lnTo>
                <a:lnTo>
                  <a:pt x="112" y="162"/>
                </a:lnTo>
                <a:lnTo>
                  <a:pt x="118" y="142"/>
                </a:lnTo>
                <a:lnTo>
                  <a:pt x="100" y="138"/>
                </a:lnTo>
                <a:lnTo>
                  <a:pt x="104" y="126"/>
                </a:lnTo>
                <a:lnTo>
                  <a:pt x="110" y="116"/>
                </a:lnTo>
                <a:lnTo>
                  <a:pt x="120" y="110"/>
                </a:lnTo>
                <a:lnTo>
                  <a:pt x="140" y="98"/>
                </a:lnTo>
                <a:lnTo>
                  <a:pt x="146" y="90"/>
                </a:lnTo>
                <a:lnTo>
                  <a:pt x="160" y="92"/>
                </a:lnTo>
                <a:lnTo>
                  <a:pt x="162" y="100"/>
                </a:lnTo>
                <a:lnTo>
                  <a:pt x="172" y="88"/>
                </a:lnTo>
                <a:lnTo>
                  <a:pt x="182" y="82"/>
                </a:lnTo>
                <a:lnTo>
                  <a:pt x="182" y="62"/>
                </a:lnTo>
                <a:lnTo>
                  <a:pt x="198" y="58"/>
                </a:lnTo>
                <a:lnTo>
                  <a:pt x="202" y="80"/>
                </a:lnTo>
                <a:lnTo>
                  <a:pt x="212" y="52"/>
                </a:lnTo>
                <a:lnTo>
                  <a:pt x="240" y="52"/>
                </a:lnTo>
                <a:lnTo>
                  <a:pt x="268" y="42"/>
                </a:lnTo>
                <a:lnTo>
                  <a:pt x="276" y="80"/>
                </a:lnTo>
                <a:lnTo>
                  <a:pt x="296" y="88"/>
                </a:lnTo>
                <a:lnTo>
                  <a:pt x="296" y="68"/>
                </a:lnTo>
                <a:lnTo>
                  <a:pt x="298" y="56"/>
                </a:lnTo>
                <a:lnTo>
                  <a:pt x="302" y="48"/>
                </a:lnTo>
                <a:lnTo>
                  <a:pt x="310" y="54"/>
                </a:lnTo>
                <a:lnTo>
                  <a:pt x="314" y="64"/>
                </a:lnTo>
                <a:lnTo>
                  <a:pt x="320" y="82"/>
                </a:lnTo>
                <a:lnTo>
                  <a:pt x="326" y="100"/>
                </a:lnTo>
                <a:lnTo>
                  <a:pt x="344" y="104"/>
                </a:lnTo>
                <a:lnTo>
                  <a:pt x="336" y="80"/>
                </a:lnTo>
                <a:lnTo>
                  <a:pt x="334" y="44"/>
                </a:lnTo>
                <a:lnTo>
                  <a:pt x="350" y="48"/>
                </a:lnTo>
                <a:lnTo>
                  <a:pt x="354" y="42"/>
                </a:lnTo>
                <a:lnTo>
                  <a:pt x="364" y="36"/>
                </a:lnTo>
                <a:lnTo>
                  <a:pt x="358" y="22"/>
                </a:lnTo>
                <a:lnTo>
                  <a:pt x="374" y="14"/>
                </a:lnTo>
                <a:lnTo>
                  <a:pt x="384" y="12"/>
                </a:lnTo>
                <a:lnTo>
                  <a:pt x="404" y="26"/>
                </a:lnTo>
                <a:lnTo>
                  <a:pt x="414" y="14"/>
                </a:lnTo>
                <a:lnTo>
                  <a:pt x="426" y="6"/>
                </a:lnTo>
                <a:lnTo>
                  <a:pt x="440" y="0"/>
                </a:lnTo>
                <a:lnTo>
                  <a:pt x="456" y="0"/>
                </a:lnTo>
                <a:lnTo>
                  <a:pt x="478" y="6"/>
                </a:lnTo>
                <a:lnTo>
                  <a:pt x="494" y="12"/>
                </a:lnTo>
                <a:lnTo>
                  <a:pt x="516" y="18"/>
                </a:lnTo>
                <a:lnTo>
                  <a:pt x="524" y="24"/>
                </a:lnTo>
                <a:lnTo>
                  <a:pt x="504" y="34"/>
                </a:lnTo>
                <a:lnTo>
                  <a:pt x="530" y="38"/>
                </a:lnTo>
                <a:lnTo>
                  <a:pt x="538" y="44"/>
                </a:lnTo>
                <a:lnTo>
                  <a:pt x="526" y="54"/>
                </a:lnTo>
                <a:lnTo>
                  <a:pt x="542" y="54"/>
                </a:lnTo>
                <a:lnTo>
                  <a:pt x="570" y="74"/>
                </a:lnTo>
                <a:lnTo>
                  <a:pt x="558" y="86"/>
                </a:lnTo>
                <a:lnTo>
                  <a:pt x="542" y="92"/>
                </a:lnTo>
                <a:lnTo>
                  <a:pt x="520" y="90"/>
                </a:lnTo>
                <a:lnTo>
                  <a:pt x="496" y="88"/>
                </a:lnTo>
                <a:lnTo>
                  <a:pt x="480" y="90"/>
                </a:lnTo>
                <a:lnTo>
                  <a:pt x="468" y="96"/>
                </a:lnTo>
                <a:lnTo>
                  <a:pt x="438" y="110"/>
                </a:lnTo>
                <a:lnTo>
                  <a:pt x="440" y="118"/>
                </a:lnTo>
                <a:lnTo>
                  <a:pt x="454" y="110"/>
                </a:lnTo>
                <a:lnTo>
                  <a:pt x="480" y="98"/>
                </a:lnTo>
                <a:lnTo>
                  <a:pt x="492" y="98"/>
                </a:lnTo>
                <a:lnTo>
                  <a:pt x="506" y="100"/>
                </a:lnTo>
                <a:lnTo>
                  <a:pt x="518" y="102"/>
                </a:lnTo>
                <a:lnTo>
                  <a:pt x="516" y="116"/>
                </a:lnTo>
                <a:lnTo>
                  <a:pt x="500" y="118"/>
                </a:lnTo>
                <a:lnTo>
                  <a:pt x="500" y="124"/>
                </a:lnTo>
                <a:lnTo>
                  <a:pt x="532" y="122"/>
                </a:lnTo>
                <a:lnTo>
                  <a:pt x="538" y="104"/>
                </a:lnTo>
                <a:lnTo>
                  <a:pt x="552" y="106"/>
                </a:lnTo>
                <a:lnTo>
                  <a:pt x="550" y="126"/>
                </a:lnTo>
                <a:lnTo>
                  <a:pt x="528" y="144"/>
                </a:lnTo>
                <a:lnTo>
                  <a:pt x="506" y="168"/>
                </a:lnTo>
                <a:lnTo>
                  <a:pt x="550" y="146"/>
                </a:lnTo>
                <a:lnTo>
                  <a:pt x="560" y="130"/>
                </a:lnTo>
                <a:lnTo>
                  <a:pt x="578" y="138"/>
                </a:lnTo>
                <a:lnTo>
                  <a:pt x="582" y="122"/>
                </a:lnTo>
                <a:lnTo>
                  <a:pt x="596" y="118"/>
                </a:lnTo>
                <a:lnTo>
                  <a:pt x="608" y="118"/>
                </a:lnTo>
                <a:lnTo>
                  <a:pt x="622" y="124"/>
                </a:lnTo>
                <a:lnTo>
                  <a:pt x="634" y="142"/>
                </a:lnTo>
                <a:lnTo>
                  <a:pt x="636" y="148"/>
                </a:lnTo>
                <a:lnTo>
                  <a:pt x="626" y="156"/>
                </a:lnTo>
                <a:lnTo>
                  <a:pt x="620" y="164"/>
                </a:lnTo>
                <a:lnTo>
                  <a:pt x="610" y="162"/>
                </a:lnTo>
                <a:lnTo>
                  <a:pt x="610" y="172"/>
                </a:lnTo>
                <a:lnTo>
                  <a:pt x="600" y="182"/>
                </a:lnTo>
                <a:lnTo>
                  <a:pt x="580" y="180"/>
                </a:lnTo>
                <a:lnTo>
                  <a:pt x="592" y="190"/>
                </a:lnTo>
                <a:lnTo>
                  <a:pt x="574" y="200"/>
                </a:lnTo>
                <a:lnTo>
                  <a:pt x="580" y="210"/>
                </a:lnTo>
                <a:lnTo>
                  <a:pt x="566" y="226"/>
                </a:lnTo>
                <a:lnTo>
                  <a:pt x="556" y="242"/>
                </a:lnTo>
                <a:lnTo>
                  <a:pt x="550" y="260"/>
                </a:lnTo>
                <a:lnTo>
                  <a:pt x="542" y="314"/>
                </a:lnTo>
                <a:lnTo>
                  <a:pt x="554" y="330"/>
                </a:lnTo>
                <a:lnTo>
                  <a:pt x="548" y="350"/>
                </a:lnTo>
                <a:lnTo>
                  <a:pt x="526" y="338"/>
                </a:lnTo>
                <a:lnTo>
                  <a:pt x="510" y="344"/>
                </a:lnTo>
                <a:lnTo>
                  <a:pt x="512" y="360"/>
                </a:lnTo>
                <a:lnTo>
                  <a:pt x="528" y="366"/>
                </a:lnTo>
                <a:lnTo>
                  <a:pt x="532" y="382"/>
                </a:lnTo>
                <a:lnTo>
                  <a:pt x="532" y="400"/>
                </a:lnTo>
                <a:lnTo>
                  <a:pt x="526" y="424"/>
                </a:lnTo>
                <a:lnTo>
                  <a:pt x="516" y="444"/>
                </a:lnTo>
                <a:lnTo>
                  <a:pt x="510" y="456"/>
                </a:lnTo>
                <a:lnTo>
                  <a:pt x="504" y="462"/>
                </a:lnTo>
                <a:lnTo>
                  <a:pt x="488" y="472"/>
                </a:lnTo>
                <a:lnTo>
                  <a:pt x="490" y="488"/>
                </a:lnTo>
                <a:lnTo>
                  <a:pt x="488" y="508"/>
                </a:lnTo>
                <a:lnTo>
                  <a:pt x="488" y="548"/>
                </a:lnTo>
                <a:lnTo>
                  <a:pt x="488" y="570"/>
                </a:lnTo>
                <a:lnTo>
                  <a:pt x="460" y="562"/>
                </a:lnTo>
                <a:lnTo>
                  <a:pt x="450" y="538"/>
                </a:lnTo>
                <a:lnTo>
                  <a:pt x="444" y="564"/>
                </a:lnTo>
                <a:lnTo>
                  <a:pt x="452" y="572"/>
                </a:lnTo>
                <a:lnTo>
                  <a:pt x="476" y="580"/>
                </a:lnTo>
                <a:lnTo>
                  <a:pt x="422" y="616"/>
                </a:lnTo>
                <a:lnTo>
                  <a:pt x="402" y="620"/>
                </a:lnTo>
                <a:lnTo>
                  <a:pt x="378" y="628"/>
                </a:lnTo>
                <a:lnTo>
                  <a:pt x="364" y="630"/>
                </a:lnTo>
                <a:lnTo>
                  <a:pt x="354" y="628"/>
                </a:lnTo>
                <a:lnTo>
                  <a:pt x="334" y="648"/>
                </a:lnTo>
                <a:lnTo>
                  <a:pt x="312" y="678"/>
                </a:lnTo>
                <a:lnTo>
                  <a:pt x="282" y="686"/>
                </a:lnTo>
                <a:lnTo>
                  <a:pt x="262" y="688"/>
                </a:lnTo>
                <a:lnTo>
                  <a:pt x="240" y="696"/>
                </a:lnTo>
                <a:lnTo>
                  <a:pt x="226" y="716"/>
                </a:lnTo>
                <a:lnTo>
                  <a:pt x="224" y="734"/>
                </a:lnTo>
                <a:lnTo>
                  <a:pt x="212" y="746"/>
                </a:lnTo>
                <a:lnTo>
                  <a:pt x="202" y="756"/>
                </a:lnTo>
                <a:lnTo>
                  <a:pt x="196" y="770"/>
                </a:lnTo>
                <a:lnTo>
                  <a:pt x="182" y="812"/>
                </a:lnTo>
                <a:lnTo>
                  <a:pt x="172" y="830"/>
                </a:lnTo>
                <a:lnTo>
                  <a:pt x="160" y="834"/>
                </a:lnTo>
                <a:lnTo>
                  <a:pt x="144" y="820"/>
                </a:lnTo>
                <a:lnTo>
                  <a:pt x="126" y="806"/>
                </a:lnTo>
                <a:lnTo>
                  <a:pt x="114" y="806"/>
                </a:lnTo>
                <a:lnTo>
                  <a:pt x="100" y="766"/>
                </a:lnTo>
                <a:lnTo>
                  <a:pt x="86" y="704"/>
                </a:lnTo>
                <a:lnTo>
                  <a:pt x="78" y="656"/>
                </a:lnTo>
                <a:lnTo>
                  <a:pt x="82" y="626"/>
                </a:lnTo>
                <a:lnTo>
                  <a:pt x="94" y="602"/>
                </a:lnTo>
                <a:lnTo>
                  <a:pt x="128" y="580"/>
                </a:lnTo>
                <a:lnTo>
                  <a:pt x="134" y="576"/>
                </a:lnTo>
                <a:lnTo>
                  <a:pt x="142" y="550"/>
                </a:lnTo>
                <a:lnTo>
                  <a:pt x="118" y="546"/>
                </a:lnTo>
                <a:lnTo>
                  <a:pt x="102" y="522"/>
                </a:lnTo>
                <a:lnTo>
                  <a:pt x="128" y="526"/>
                </a:lnTo>
                <a:lnTo>
                  <a:pt x="134" y="516"/>
                </a:lnTo>
                <a:lnTo>
                  <a:pt x="124" y="488"/>
                </a:lnTo>
                <a:lnTo>
                  <a:pt x="106" y="498"/>
                </a:lnTo>
                <a:lnTo>
                  <a:pt x="102" y="482"/>
                </a:lnTo>
                <a:lnTo>
                  <a:pt x="116" y="460"/>
                </a:lnTo>
                <a:lnTo>
                  <a:pt x="116" y="4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0" name="Freeform 480"/>
          <p:cNvSpPr>
            <a:spLocks/>
          </p:cNvSpPr>
          <p:nvPr/>
        </p:nvSpPr>
        <p:spPr bwMode="ltGray">
          <a:xfrm>
            <a:off x="2861208" y="2293957"/>
            <a:ext cx="44932" cy="58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12"/>
              </a:cxn>
              <a:cxn ang="0">
                <a:pos x="28" y="24"/>
              </a:cxn>
              <a:cxn ang="0">
                <a:pos x="20" y="32"/>
              </a:cxn>
              <a:cxn ang="0">
                <a:pos x="6" y="28"/>
              </a:cxn>
              <a:cxn ang="0">
                <a:pos x="0" y="14"/>
              </a:cxn>
              <a:cxn ang="0">
                <a:pos x="6" y="0"/>
              </a:cxn>
            </a:cxnLst>
            <a:rect l="0" t="0" r="r" b="b"/>
            <a:pathLst>
              <a:path w="29" h="33">
                <a:moveTo>
                  <a:pt x="6" y="0"/>
                </a:moveTo>
                <a:lnTo>
                  <a:pt x="16" y="12"/>
                </a:lnTo>
                <a:lnTo>
                  <a:pt x="28" y="24"/>
                </a:lnTo>
                <a:lnTo>
                  <a:pt x="20" y="32"/>
                </a:lnTo>
                <a:lnTo>
                  <a:pt x="6" y="28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1" name="Freeform 481"/>
          <p:cNvSpPr>
            <a:spLocks/>
          </p:cNvSpPr>
          <p:nvPr/>
        </p:nvSpPr>
        <p:spPr bwMode="ltGray">
          <a:xfrm>
            <a:off x="1666624" y="1712934"/>
            <a:ext cx="220014" cy="215899"/>
          </a:xfrm>
          <a:custGeom>
            <a:avLst/>
            <a:gdLst/>
            <a:ahLst/>
            <a:cxnLst>
              <a:cxn ang="0">
                <a:pos x="140" y="58"/>
              </a:cxn>
              <a:cxn ang="0">
                <a:pos x="142" y="42"/>
              </a:cxn>
              <a:cxn ang="0">
                <a:pos x="140" y="40"/>
              </a:cxn>
              <a:cxn ang="0">
                <a:pos x="140" y="30"/>
              </a:cxn>
              <a:cxn ang="0">
                <a:pos x="130" y="20"/>
              </a:cxn>
              <a:cxn ang="0">
                <a:pos x="124" y="20"/>
              </a:cxn>
              <a:cxn ang="0">
                <a:pos x="122" y="22"/>
              </a:cxn>
              <a:cxn ang="0">
                <a:pos x="118" y="20"/>
              </a:cxn>
              <a:cxn ang="0">
                <a:pos x="116" y="20"/>
              </a:cxn>
              <a:cxn ang="0">
                <a:pos x="116" y="16"/>
              </a:cxn>
              <a:cxn ang="0">
                <a:pos x="104" y="8"/>
              </a:cxn>
              <a:cxn ang="0">
                <a:pos x="102" y="2"/>
              </a:cxn>
              <a:cxn ang="0">
                <a:pos x="92" y="0"/>
              </a:cxn>
              <a:cxn ang="0">
                <a:pos x="82" y="4"/>
              </a:cxn>
              <a:cxn ang="0">
                <a:pos x="60" y="2"/>
              </a:cxn>
              <a:cxn ang="0">
                <a:pos x="58" y="16"/>
              </a:cxn>
              <a:cxn ang="0">
                <a:pos x="60" y="24"/>
              </a:cxn>
              <a:cxn ang="0">
                <a:pos x="52" y="28"/>
              </a:cxn>
              <a:cxn ang="0">
                <a:pos x="32" y="46"/>
              </a:cxn>
              <a:cxn ang="0">
                <a:pos x="30" y="54"/>
              </a:cxn>
              <a:cxn ang="0">
                <a:pos x="24" y="56"/>
              </a:cxn>
              <a:cxn ang="0">
                <a:pos x="22" y="62"/>
              </a:cxn>
              <a:cxn ang="0">
                <a:pos x="2" y="72"/>
              </a:cxn>
              <a:cxn ang="0">
                <a:pos x="0" y="82"/>
              </a:cxn>
              <a:cxn ang="0">
                <a:pos x="2" y="90"/>
              </a:cxn>
              <a:cxn ang="0">
                <a:pos x="2" y="110"/>
              </a:cxn>
              <a:cxn ang="0">
                <a:pos x="0" y="118"/>
              </a:cxn>
              <a:cxn ang="0">
                <a:pos x="8" y="118"/>
              </a:cxn>
              <a:cxn ang="0">
                <a:pos x="16" y="118"/>
              </a:cxn>
              <a:cxn ang="0">
                <a:pos x="20" y="114"/>
              </a:cxn>
              <a:cxn ang="0">
                <a:pos x="22" y="110"/>
              </a:cxn>
              <a:cxn ang="0">
                <a:pos x="26" y="108"/>
              </a:cxn>
              <a:cxn ang="0">
                <a:pos x="26" y="118"/>
              </a:cxn>
              <a:cxn ang="0">
                <a:pos x="36" y="118"/>
              </a:cxn>
              <a:cxn ang="0">
                <a:pos x="42" y="112"/>
              </a:cxn>
              <a:cxn ang="0">
                <a:pos x="46" y="102"/>
              </a:cxn>
              <a:cxn ang="0">
                <a:pos x="52" y="96"/>
              </a:cxn>
              <a:cxn ang="0">
                <a:pos x="60" y="92"/>
              </a:cxn>
              <a:cxn ang="0">
                <a:pos x="66" y="94"/>
              </a:cxn>
              <a:cxn ang="0">
                <a:pos x="80" y="76"/>
              </a:cxn>
              <a:cxn ang="0">
                <a:pos x="90" y="76"/>
              </a:cxn>
              <a:cxn ang="0">
                <a:pos x="120" y="66"/>
              </a:cxn>
              <a:cxn ang="0">
                <a:pos x="136" y="64"/>
              </a:cxn>
              <a:cxn ang="0">
                <a:pos x="140" y="58"/>
              </a:cxn>
            </a:cxnLst>
            <a:rect l="0" t="0" r="r" b="b"/>
            <a:pathLst>
              <a:path w="143" h="119">
                <a:moveTo>
                  <a:pt x="140" y="58"/>
                </a:moveTo>
                <a:lnTo>
                  <a:pt x="142" y="42"/>
                </a:lnTo>
                <a:lnTo>
                  <a:pt x="140" y="40"/>
                </a:lnTo>
                <a:lnTo>
                  <a:pt x="140" y="30"/>
                </a:lnTo>
                <a:lnTo>
                  <a:pt x="130" y="20"/>
                </a:lnTo>
                <a:lnTo>
                  <a:pt x="124" y="20"/>
                </a:lnTo>
                <a:lnTo>
                  <a:pt x="122" y="22"/>
                </a:lnTo>
                <a:lnTo>
                  <a:pt x="118" y="20"/>
                </a:lnTo>
                <a:lnTo>
                  <a:pt x="116" y="20"/>
                </a:lnTo>
                <a:lnTo>
                  <a:pt x="116" y="16"/>
                </a:lnTo>
                <a:lnTo>
                  <a:pt x="104" y="8"/>
                </a:lnTo>
                <a:lnTo>
                  <a:pt x="102" y="2"/>
                </a:lnTo>
                <a:lnTo>
                  <a:pt x="92" y="0"/>
                </a:lnTo>
                <a:lnTo>
                  <a:pt x="82" y="4"/>
                </a:lnTo>
                <a:lnTo>
                  <a:pt x="60" y="2"/>
                </a:lnTo>
                <a:lnTo>
                  <a:pt x="58" y="16"/>
                </a:lnTo>
                <a:lnTo>
                  <a:pt x="60" y="24"/>
                </a:lnTo>
                <a:lnTo>
                  <a:pt x="52" y="28"/>
                </a:lnTo>
                <a:lnTo>
                  <a:pt x="32" y="46"/>
                </a:lnTo>
                <a:lnTo>
                  <a:pt x="30" y="54"/>
                </a:lnTo>
                <a:lnTo>
                  <a:pt x="24" y="56"/>
                </a:lnTo>
                <a:lnTo>
                  <a:pt x="22" y="62"/>
                </a:lnTo>
                <a:lnTo>
                  <a:pt x="2" y="72"/>
                </a:lnTo>
                <a:lnTo>
                  <a:pt x="0" y="82"/>
                </a:lnTo>
                <a:lnTo>
                  <a:pt x="2" y="90"/>
                </a:lnTo>
                <a:lnTo>
                  <a:pt x="2" y="110"/>
                </a:lnTo>
                <a:lnTo>
                  <a:pt x="0" y="118"/>
                </a:lnTo>
                <a:lnTo>
                  <a:pt x="8" y="118"/>
                </a:lnTo>
                <a:lnTo>
                  <a:pt x="16" y="118"/>
                </a:lnTo>
                <a:lnTo>
                  <a:pt x="20" y="114"/>
                </a:lnTo>
                <a:lnTo>
                  <a:pt x="22" y="110"/>
                </a:lnTo>
                <a:lnTo>
                  <a:pt x="26" y="108"/>
                </a:lnTo>
                <a:lnTo>
                  <a:pt x="26" y="118"/>
                </a:lnTo>
                <a:lnTo>
                  <a:pt x="36" y="118"/>
                </a:lnTo>
                <a:lnTo>
                  <a:pt x="42" y="112"/>
                </a:lnTo>
                <a:lnTo>
                  <a:pt x="46" y="102"/>
                </a:lnTo>
                <a:lnTo>
                  <a:pt x="52" y="96"/>
                </a:lnTo>
                <a:lnTo>
                  <a:pt x="60" y="92"/>
                </a:lnTo>
                <a:lnTo>
                  <a:pt x="66" y="94"/>
                </a:lnTo>
                <a:lnTo>
                  <a:pt x="80" y="76"/>
                </a:lnTo>
                <a:lnTo>
                  <a:pt x="90" y="76"/>
                </a:lnTo>
                <a:lnTo>
                  <a:pt x="120" y="66"/>
                </a:lnTo>
                <a:lnTo>
                  <a:pt x="136" y="64"/>
                </a:lnTo>
                <a:lnTo>
                  <a:pt x="140" y="5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2" name="Freeform 482"/>
          <p:cNvSpPr>
            <a:spLocks/>
          </p:cNvSpPr>
          <p:nvPr/>
        </p:nvSpPr>
        <p:spPr bwMode="ltGray">
          <a:xfrm>
            <a:off x="1740995" y="4794259"/>
            <a:ext cx="32538" cy="50800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20" y="22"/>
              </a:cxn>
              <a:cxn ang="0">
                <a:pos x="4" y="28"/>
              </a:cxn>
              <a:cxn ang="0">
                <a:pos x="6" y="18"/>
              </a:cxn>
              <a:cxn ang="0">
                <a:pos x="0" y="0"/>
              </a:cxn>
              <a:cxn ang="0">
                <a:pos x="14" y="6"/>
              </a:cxn>
            </a:cxnLst>
            <a:rect l="0" t="0" r="r" b="b"/>
            <a:pathLst>
              <a:path w="21" h="29">
                <a:moveTo>
                  <a:pt x="14" y="6"/>
                </a:moveTo>
                <a:lnTo>
                  <a:pt x="20" y="22"/>
                </a:lnTo>
                <a:lnTo>
                  <a:pt x="4" y="28"/>
                </a:lnTo>
                <a:lnTo>
                  <a:pt x="6" y="18"/>
                </a:lnTo>
                <a:lnTo>
                  <a:pt x="0" y="0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3" name="Oval 483"/>
          <p:cNvSpPr>
            <a:spLocks noChangeArrowheads="1"/>
          </p:cNvSpPr>
          <p:nvPr/>
        </p:nvSpPr>
        <p:spPr bwMode="ltGray">
          <a:xfrm>
            <a:off x="1782829" y="4810134"/>
            <a:ext cx="3099" cy="79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4" name="Freeform 484"/>
          <p:cNvSpPr>
            <a:spLocks/>
          </p:cNvSpPr>
          <p:nvPr/>
        </p:nvSpPr>
        <p:spPr bwMode="ltGray">
          <a:xfrm>
            <a:off x="4791753" y="3627451"/>
            <a:ext cx="51130" cy="39688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8" y="8"/>
              </a:cxn>
              <a:cxn ang="0">
                <a:pos x="0" y="10"/>
              </a:cxn>
              <a:cxn ang="0">
                <a:pos x="0" y="16"/>
              </a:cxn>
              <a:cxn ang="0">
                <a:pos x="10" y="22"/>
              </a:cxn>
              <a:cxn ang="0">
                <a:pos x="22" y="16"/>
              </a:cxn>
              <a:cxn ang="0">
                <a:pos x="28" y="16"/>
              </a:cxn>
              <a:cxn ang="0">
                <a:pos x="26" y="10"/>
              </a:cxn>
              <a:cxn ang="0">
                <a:pos x="34" y="4"/>
              </a:cxn>
              <a:cxn ang="0">
                <a:pos x="32" y="0"/>
              </a:cxn>
              <a:cxn ang="0">
                <a:pos x="24" y="6"/>
              </a:cxn>
              <a:cxn ang="0">
                <a:pos x="10" y="4"/>
              </a:cxn>
            </a:cxnLst>
            <a:rect l="0" t="0" r="r" b="b"/>
            <a:pathLst>
              <a:path w="35" h="23">
                <a:moveTo>
                  <a:pt x="10" y="4"/>
                </a:moveTo>
                <a:lnTo>
                  <a:pt x="8" y="8"/>
                </a:lnTo>
                <a:lnTo>
                  <a:pt x="0" y="10"/>
                </a:lnTo>
                <a:lnTo>
                  <a:pt x="0" y="16"/>
                </a:lnTo>
                <a:lnTo>
                  <a:pt x="10" y="22"/>
                </a:lnTo>
                <a:lnTo>
                  <a:pt x="22" y="16"/>
                </a:lnTo>
                <a:lnTo>
                  <a:pt x="28" y="16"/>
                </a:lnTo>
                <a:lnTo>
                  <a:pt x="26" y="10"/>
                </a:lnTo>
                <a:lnTo>
                  <a:pt x="34" y="4"/>
                </a:lnTo>
                <a:lnTo>
                  <a:pt x="32" y="0"/>
                </a:lnTo>
                <a:lnTo>
                  <a:pt x="24" y="6"/>
                </a:lnTo>
                <a:lnTo>
                  <a:pt x="1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5" name="Freeform 485"/>
          <p:cNvSpPr>
            <a:spLocks/>
          </p:cNvSpPr>
          <p:nvPr/>
        </p:nvSpPr>
        <p:spPr bwMode="ltGray">
          <a:xfrm>
            <a:off x="4576386" y="3616339"/>
            <a:ext cx="69723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2" y="10"/>
              </a:cxn>
              <a:cxn ang="0">
                <a:pos x="12" y="10"/>
              </a:cxn>
              <a:cxn ang="0">
                <a:pos x="20" y="14"/>
              </a:cxn>
              <a:cxn ang="0">
                <a:pos x="22" y="18"/>
              </a:cxn>
              <a:cxn ang="0">
                <a:pos x="40" y="18"/>
              </a:cxn>
              <a:cxn ang="0">
                <a:pos x="46" y="12"/>
              </a:cxn>
              <a:cxn ang="0">
                <a:pos x="46" y="8"/>
              </a:cxn>
              <a:cxn ang="0">
                <a:pos x="42" y="12"/>
              </a:cxn>
              <a:cxn ang="0">
                <a:pos x="40" y="10"/>
              </a:cxn>
              <a:cxn ang="0">
                <a:pos x="36" y="8"/>
              </a:cxn>
              <a:cxn ang="0">
                <a:pos x="32" y="6"/>
              </a:cxn>
              <a:cxn ang="0">
                <a:pos x="18" y="6"/>
              </a:cxn>
              <a:cxn ang="0">
                <a:pos x="14" y="6"/>
              </a:cxn>
              <a:cxn ang="0">
                <a:pos x="12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47" h="19">
                <a:moveTo>
                  <a:pt x="0" y="0"/>
                </a:moveTo>
                <a:lnTo>
                  <a:pt x="0" y="10"/>
                </a:lnTo>
                <a:lnTo>
                  <a:pt x="2" y="10"/>
                </a:lnTo>
                <a:lnTo>
                  <a:pt x="12" y="10"/>
                </a:lnTo>
                <a:lnTo>
                  <a:pt x="20" y="14"/>
                </a:lnTo>
                <a:lnTo>
                  <a:pt x="22" y="18"/>
                </a:lnTo>
                <a:lnTo>
                  <a:pt x="40" y="18"/>
                </a:lnTo>
                <a:lnTo>
                  <a:pt x="46" y="12"/>
                </a:lnTo>
                <a:lnTo>
                  <a:pt x="46" y="8"/>
                </a:lnTo>
                <a:lnTo>
                  <a:pt x="42" y="12"/>
                </a:lnTo>
                <a:lnTo>
                  <a:pt x="40" y="10"/>
                </a:lnTo>
                <a:lnTo>
                  <a:pt x="36" y="8"/>
                </a:lnTo>
                <a:lnTo>
                  <a:pt x="32" y="6"/>
                </a:lnTo>
                <a:lnTo>
                  <a:pt x="18" y="6"/>
                </a:lnTo>
                <a:lnTo>
                  <a:pt x="14" y="6"/>
                </a:lnTo>
                <a:lnTo>
                  <a:pt x="12" y="2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6" name="Freeform 486"/>
          <p:cNvSpPr>
            <a:spLocks/>
          </p:cNvSpPr>
          <p:nvPr/>
        </p:nvSpPr>
        <p:spPr bwMode="ltGray">
          <a:xfrm>
            <a:off x="4678646" y="3598876"/>
            <a:ext cx="15494" cy="158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8"/>
              </a:cxn>
              <a:cxn ang="0">
                <a:pos x="6" y="6"/>
              </a:cxn>
              <a:cxn ang="0">
                <a:pos x="8" y="2"/>
              </a:cxn>
              <a:cxn ang="0">
                <a:pos x="6" y="0"/>
              </a:cxn>
            </a:cxnLst>
            <a:rect l="0" t="0" r="r" b="b"/>
            <a:pathLst>
              <a:path w="9" h="9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6" y="6"/>
                </a:lnTo>
                <a:lnTo>
                  <a:pt x="8" y="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7" name="Freeform 487"/>
          <p:cNvSpPr>
            <a:spLocks/>
          </p:cNvSpPr>
          <p:nvPr/>
        </p:nvSpPr>
        <p:spPr bwMode="ltGray">
          <a:xfrm>
            <a:off x="4325385" y="3506801"/>
            <a:ext cx="69723" cy="57150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2" y="8"/>
              </a:cxn>
              <a:cxn ang="0">
                <a:pos x="38" y="14"/>
              </a:cxn>
              <a:cxn ang="0">
                <a:pos x="38" y="18"/>
              </a:cxn>
              <a:cxn ang="0">
                <a:pos x="40" y="22"/>
              </a:cxn>
              <a:cxn ang="0">
                <a:pos x="38" y="24"/>
              </a:cxn>
              <a:cxn ang="0">
                <a:pos x="36" y="30"/>
              </a:cxn>
              <a:cxn ang="0">
                <a:pos x="34" y="28"/>
              </a:cxn>
              <a:cxn ang="0">
                <a:pos x="30" y="28"/>
              </a:cxn>
              <a:cxn ang="0">
                <a:pos x="28" y="24"/>
              </a:cxn>
              <a:cxn ang="0">
                <a:pos x="18" y="18"/>
              </a:cxn>
              <a:cxn ang="0">
                <a:pos x="14" y="18"/>
              </a:cxn>
              <a:cxn ang="0">
                <a:pos x="10" y="14"/>
              </a:cxn>
              <a:cxn ang="0">
                <a:pos x="4" y="10"/>
              </a:cxn>
              <a:cxn ang="0">
                <a:pos x="0" y="6"/>
              </a:cxn>
              <a:cxn ang="0">
                <a:pos x="0" y="4"/>
              </a:cxn>
              <a:cxn ang="0">
                <a:pos x="8" y="4"/>
              </a:cxn>
              <a:cxn ang="0">
                <a:pos x="8" y="0"/>
              </a:cxn>
              <a:cxn ang="0">
                <a:pos x="12" y="2"/>
              </a:cxn>
              <a:cxn ang="0">
                <a:pos x="14" y="4"/>
              </a:cxn>
              <a:cxn ang="0">
                <a:pos x="32" y="4"/>
              </a:cxn>
              <a:cxn ang="0">
                <a:pos x="42" y="0"/>
              </a:cxn>
              <a:cxn ang="0">
                <a:pos x="44" y="0"/>
              </a:cxn>
            </a:cxnLst>
            <a:rect l="0" t="0" r="r" b="b"/>
            <a:pathLst>
              <a:path w="45" h="31">
                <a:moveTo>
                  <a:pt x="44" y="0"/>
                </a:moveTo>
                <a:lnTo>
                  <a:pt x="42" y="8"/>
                </a:lnTo>
                <a:lnTo>
                  <a:pt x="38" y="14"/>
                </a:lnTo>
                <a:lnTo>
                  <a:pt x="38" y="18"/>
                </a:lnTo>
                <a:lnTo>
                  <a:pt x="40" y="22"/>
                </a:lnTo>
                <a:lnTo>
                  <a:pt x="38" y="24"/>
                </a:lnTo>
                <a:lnTo>
                  <a:pt x="36" y="30"/>
                </a:lnTo>
                <a:lnTo>
                  <a:pt x="34" y="28"/>
                </a:lnTo>
                <a:lnTo>
                  <a:pt x="30" y="28"/>
                </a:lnTo>
                <a:lnTo>
                  <a:pt x="28" y="24"/>
                </a:lnTo>
                <a:lnTo>
                  <a:pt x="18" y="18"/>
                </a:lnTo>
                <a:lnTo>
                  <a:pt x="14" y="18"/>
                </a:lnTo>
                <a:lnTo>
                  <a:pt x="10" y="14"/>
                </a:lnTo>
                <a:lnTo>
                  <a:pt x="4" y="10"/>
                </a:lnTo>
                <a:lnTo>
                  <a:pt x="0" y="6"/>
                </a:lnTo>
                <a:lnTo>
                  <a:pt x="0" y="4"/>
                </a:lnTo>
                <a:lnTo>
                  <a:pt x="8" y="4"/>
                </a:lnTo>
                <a:lnTo>
                  <a:pt x="8" y="0"/>
                </a:lnTo>
                <a:lnTo>
                  <a:pt x="12" y="2"/>
                </a:lnTo>
                <a:lnTo>
                  <a:pt x="14" y="4"/>
                </a:lnTo>
                <a:lnTo>
                  <a:pt x="32" y="4"/>
                </a:lnTo>
                <a:lnTo>
                  <a:pt x="42" y="0"/>
                </a:lnTo>
                <a:lnTo>
                  <a:pt x="4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8" name="Freeform 488"/>
          <p:cNvSpPr>
            <a:spLocks/>
          </p:cNvSpPr>
          <p:nvPr/>
        </p:nvSpPr>
        <p:spPr bwMode="ltGray">
          <a:xfrm>
            <a:off x="5366577" y="4405322"/>
            <a:ext cx="29439" cy="12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8" y="0"/>
              </a:cxn>
              <a:cxn ang="0">
                <a:pos x="4" y="0"/>
              </a:cxn>
              <a:cxn ang="0">
                <a:pos x="0" y="4"/>
              </a:cxn>
              <a:cxn ang="0">
                <a:pos x="10" y="6"/>
              </a:cxn>
              <a:cxn ang="0">
                <a:pos x="16" y="6"/>
              </a:cxn>
              <a:cxn ang="0">
                <a:pos x="20" y="0"/>
              </a:cxn>
            </a:cxnLst>
            <a:rect l="0" t="0" r="r" b="b"/>
            <a:pathLst>
              <a:path w="21" h="7">
                <a:moveTo>
                  <a:pt x="20" y="0"/>
                </a:moveTo>
                <a:lnTo>
                  <a:pt x="8" y="0"/>
                </a:lnTo>
                <a:lnTo>
                  <a:pt x="4" y="0"/>
                </a:lnTo>
                <a:lnTo>
                  <a:pt x="0" y="4"/>
                </a:lnTo>
                <a:lnTo>
                  <a:pt x="10" y="6"/>
                </a:lnTo>
                <a:lnTo>
                  <a:pt x="16" y="6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9" name="Freeform 489"/>
          <p:cNvSpPr>
            <a:spLocks/>
          </p:cNvSpPr>
          <p:nvPr/>
        </p:nvSpPr>
        <p:spPr bwMode="ltGray">
          <a:xfrm>
            <a:off x="4514411" y="3248040"/>
            <a:ext cx="238607" cy="309561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48" y="14"/>
              </a:cxn>
              <a:cxn ang="0">
                <a:pos x="96" y="0"/>
              </a:cxn>
              <a:cxn ang="0">
                <a:pos x="106" y="4"/>
              </a:cxn>
              <a:cxn ang="0">
                <a:pos x="112" y="10"/>
              </a:cxn>
              <a:cxn ang="0">
                <a:pos x="116" y="16"/>
              </a:cxn>
              <a:cxn ang="0">
                <a:pos x="122" y="22"/>
              </a:cxn>
              <a:cxn ang="0">
                <a:pos x="122" y="26"/>
              </a:cxn>
              <a:cxn ang="0">
                <a:pos x="120" y="30"/>
              </a:cxn>
              <a:cxn ang="0">
                <a:pos x="118" y="34"/>
              </a:cxn>
              <a:cxn ang="0">
                <a:pos x="150" y="44"/>
              </a:cxn>
              <a:cxn ang="0">
                <a:pos x="154" y="60"/>
              </a:cxn>
              <a:cxn ang="0">
                <a:pos x="142" y="70"/>
              </a:cxn>
              <a:cxn ang="0">
                <a:pos x="114" y="68"/>
              </a:cxn>
              <a:cxn ang="0">
                <a:pos x="100" y="66"/>
              </a:cxn>
              <a:cxn ang="0">
                <a:pos x="92" y="68"/>
              </a:cxn>
              <a:cxn ang="0">
                <a:pos x="86" y="90"/>
              </a:cxn>
              <a:cxn ang="0">
                <a:pos x="76" y="94"/>
              </a:cxn>
              <a:cxn ang="0">
                <a:pos x="76" y="100"/>
              </a:cxn>
              <a:cxn ang="0">
                <a:pos x="64" y="98"/>
              </a:cxn>
              <a:cxn ang="0">
                <a:pos x="58" y="96"/>
              </a:cxn>
              <a:cxn ang="0">
                <a:pos x="50" y="92"/>
              </a:cxn>
              <a:cxn ang="0">
                <a:pos x="48" y="98"/>
              </a:cxn>
              <a:cxn ang="0">
                <a:pos x="54" y="102"/>
              </a:cxn>
              <a:cxn ang="0">
                <a:pos x="54" y="112"/>
              </a:cxn>
              <a:cxn ang="0">
                <a:pos x="54" y="116"/>
              </a:cxn>
              <a:cxn ang="0">
                <a:pos x="54" y="120"/>
              </a:cxn>
              <a:cxn ang="0">
                <a:pos x="60" y="122"/>
              </a:cxn>
              <a:cxn ang="0">
                <a:pos x="62" y="130"/>
              </a:cxn>
              <a:cxn ang="0">
                <a:pos x="58" y="136"/>
              </a:cxn>
              <a:cxn ang="0">
                <a:pos x="52" y="140"/>
              </a:cxn>
              <a:cxn ang="0">
                <a:pos x="54" y="150"/>
              </a:cxn>
              <a:cxn ang="0">
                <a:pos x="48" y="160"/>
              </a:cxn>
              <a:cxn ang="0">
                <a:pos x="50" y="166"/>
              </a:cxn>
              <a:cxn ang="0">
                <a:pos x="56" y="170"/>
              </a:cxn>
              <a:cxn ang="0">
                <a:pos x="46" y="170"/>
              </a:cxn>
              <a:cxn ang="0">
                <a:pos x="36" y="166"/>
              </a:cxn>
              <a:cxn ang="0">
                <a:pos x="32" y="154"/>
              </a:cxn>
              <a:cxn ang="0">
                <a:pos x="22" y="142"/>
              </a:cxn>
              <a:cxn ang="0">
                <a:pos x="12" y="124"/>
              </a:cxn>
              <a:cxn ang="0">
                <a:pos x="6" y="108"/>
              </a:cxn>
              <a:cxn ang="0">
                <a:pos x="0" y="104"/>
              </a:cxn>
              <a:cxn ang="0">
                <a:pos x="4" y="94"/>
              </a:cxn>
              <a:cxn ang="0">
                <a:pos x="8" y="88"/>
              </a:cxn>
              <a:cxn ang="0">
                <a:pos x="10" y="82"/>
              </a:cxn>
              <a:cxn ang="0">
                <a:pos x="16" y="76"/>
              </a:cxn>
              <a:cxn ang="0">
                <a:pos x="22" y="68"/>
              </a:cxn>
              <a:cxn ang="0">
                <a:pos x="32" y="24"/>
              </a:cxn>
              <a:cxn ang="0">
                <a:pos x="36" y="20"/>
              </a:cxn>
            </a:cxnLst>
            <a:rect l="0" t="0" r="r" b="b"/>
            <a:pathLst>
              <a:path w="155" h="171">
                <a:moveTo>
                  <a:pt x="36" y="20"/>
                </a:moveTo>
                <a:lnTo>
                  <a:pt x="48" y="14"/>
                </a:lnTo>
                <a:lnTo>
                  <a:pt x="96" y="0"/>
                </a:lnTo>
                <a:lnTo>
                  <a:pt x="106" y="4"/>
                </a:lnTo>
                <a:lnTo>
                  <a:pt x="112" y="10"/>
                </a:lnTo>
                <a:lnTo>
                  <a:pt x="116" y="16"/>
                </a:lnTo>
                <a:lnTo>
                  <a:pt x="122" y="22"/>
                </a:lnTo>
                <a:lnTo>
                  <a:pt x="122" y="26"/>
                </a:lnTo>
                <a:lnTo>
                  <a:pt x="120" y="30"/>
                </a:lnTo>
                <a:lnTo>
                  <a:pt x="118" y="34"/>
                </a:lnTo>
                <a:lnTo>
                  <a:pt x="150" y="44"/>
                </a:lnTo>
                <a:lnTo>
                  <a:pt x="154" y="60"/>
                </a:lnTo>
                <a:lnTo>
                  <a:pt x="142" y="70"/>
                </a:lnTo>
                <a:lnTo>
                  <a:pt x="114" y="68"/>
                </a:lnTo>
                <a:lnTo>
                  <a:pt x="100" y="66"/>
                </a:lnTo>
                <a:lnTo>
                  <a:pt x="92" y="68"/>
                </a:lnTo>
                <a:lnTo>
                  <a:pt x="86" y="90"/>
                </a:lnTo>
                <a:lnTo>
                  <a:pt x="76" y="94"/>
                </a:lnTo>
                <a:lnTo>
                  <a:pt x="76" y="100"/>
                </a:lnTo>
                <a:lnTo>
                  <a:pt x="64" y="98"/>
                </a:lnTo>
                <a:lnTo>
                  <a:pt x="58" y="96"/>
                </a:lnTo>
                <a:lnTo>
                  <a:pt x="50" y="92"/>
                </a:lnTo>
                <a:lnTo>
                  <a:pt x="48" y="98"/>
                </a:lnTo>
                <a:lnTo>
                  <a:pt x="54" y="102"/>
                </a:lnTo>
                <a:lnTo>
                  <a:pt x="54" y="112"/>
                </a:lnTo>
                <a:lnTo>
                  <a:pt x="54" y="116"/>
                </a:lnTo>
                <a:lnTo>
                  <a:pt x="54" y="120"/>
                </a:lnTo>
                <a:lnTo>
                  <a:pt x="60" y="122"/>
                </a:lnTo>
                <a:lnTo>
                  <a:pt x="62" y="130"/>
                </a:lnTo>
                <a:lnTo>
                  <a:pt x="58" y="136"/>
                </a:lnTo>
                <a:lnTo>
                  <a:pt x="52" y="140"/>
                </a:lnTo>
                <a:lnTo>
                  <a:pt x="54" y="150"/>
                </a:lnTo>
                <a:lnTo>
                  <a:pt x="48" y="160"/>
                </a:lnTo>
                <a:lnTo>
                  <a:pt x="50" y="166"/>
                </a:lnTo>
                <a:lnTo>
                  <a:pt x="56" y="170"/>
                </a:lnTo>
                <a:lnTo>
                  <a:pt x="46" y="170"/>
                </a:lnTo>
                <a:lnTo>
                  <a:pt x="36" y="166"/>
                </a:lnTo>
                <a:lnTo>
                  <a:pt x="32" y="154"/>
                </a:lnTo>
                <a:lnTo>
                  <a:pt x="22" y="142"/>
                </a:lnTo>
                <a:lnTo>
                  <a:pt x="12" y="124"/>
                </a:lnTo>
                <a:lnTo>
                  <a:pt x="6" y="108"/>
                </a:lnTo>
                <a:lnTo>
                  <a:pt x="0" y="104"/>
                </a:lnTo>
                <a:lnTo>
                  <a:pt x="4" y="94"/>
                </a:lnTo>
                <a:lnTo>
                  <a:pt x="8" y="88"/>
                </a:lnTo>
                <a:lnTo>
                  <a:pt x="10" y="82"/>
                </a:lnTo>
                <a:lnTo>
                  <a:pt x="16" y="76"/>
                </a:lnTo>
                <a:lnTo>
                  <a:pt x="22" y="68"/>
                </a:lnTo>
                <a:lnTo>
                  <a:pt x="32" y="24"/>
                </a:lnTo>
                <a:lnTo>
                  <a:pt x="36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0" name="Freeform 490"/>
          <p:cNvSpPr>
            <a:spLocks/>
          </p:cNvSpPr>
          <p:nvPr/>
        </p:nvSpPr>
        <p:spPr bwMode="ltGray">
          <a:xfrm>
            <a:off x="4289749" y="2986104"/>
            <a:ext cx="249452" cy="160337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72" y="10"/>
              </a:cxn>
              <a:cxn ang="0">
                <a:pos x="126" y="38"/>
              </a:cxn>
              <a:cxn ang="0">
                <a:pos x="132" y="38"/>
              </a:cxn>
              <a:cxn ang="0">
                <a:pos x="138" y="36"/>
              </a:cxn>
              <a:cxn ang="0">
                <a:pos x="142" y="36"/>
              </a:cxn>
              <a:cxn ang="0">
                <a:pos x="146" y="38"/>
              </a:cxn>
              <a:cxn ang="0">
                <a:pos x="150" y="38"/>
              </a:cxn>
              <a:cxn ang="0">
                <a:pos x="150" y="42"/>
              </a:cxn>
              <a:cxn ang="0">
                <a:pos x="154" y="44"/>
              </a:cxn>
              <a:cxn ang="0">
                <a:pos x="156" y="50"/>
              </a:cxn>
              <a:cxn ang="0">
                <a:pos x="160" y="54"/>
              </a:cxn>
              <a:cxn ang="0">
                <a:pos x="160" y="58"/>
              </a:cxn>
              <a:cxn ang="0">
                <a:pos x="160" y="64"/>
              </a:cxn>
              <a:cxn ang="0">
                <a:pos x="158" y="70"/>
              </a:cxn>
              <a:cxn ang="0">
                <a:pos x="152" y="70"/>
              </a:cxn>
              <a:cxn ang="0">
                <a:pos x="144" y="64"/>
              </a:cxn>
              <a:cxn ang="0">
                <a:pos x="138" y="62"/>
              </a:cxn>
              <a:cxn ang="0">
                <a:pos x="134" y="66"/>
              </a:cxn>
              <a:cxn ang="0">
                <a:pos x="126" y="70"/>
              </a:cxn>
              <a:cxn ang="0">
                <a:pos x="104" y="74"/>
              </a:cxn>
              <a:cxn ang="0">
                <a:pos x="104" y="78"/>
              </a:cxn>
              <a:cxn ang="0">
                <a:pos x="104" y="80"/>
              </a:cxn>
              <a:cxn ang="0">
                <a:pos x="100" y="82"/>
              </a:cxn>
              <a:cxn ang="0">
                <a:pos x="98" y="84"/>
              </a:cxn>
              <a:cxn ang="0">
                <a:pos x="94" y="86"/>
              </a:cxn>
              <a:cxn ang="0">
                <a:pos x="92" y="86"/>
              </a:cxn>
              <a:cxn ang="0">
                <a:pos x="90" y="86"/>
              </a:cxn>
              <a:cxn ang="0">
                <a:pos x="76" y="88"/>
              </a:cxn>
              <a:cxn ang="0">
                <a:pos x="64" y="86"/>
              </a:cxn>
              <a:cxn ang="0">
                <a:pos x="44" y="84"/>
              </a:cxn>
              <a:cxn ang="0">
                <a:pos x="22" y="74"/>
              </a:cxn>
              <a:cxn ang="0">
                <a:pos x="0" y="48"/>
              </a:cxn>
              <a:cxn ang="0">
                <a:pos x="0" y="26"/>
              </a:cxn>
              <a:cxn ang="0">
                <a:pos x="22" y="8"/>
              </a:cxn>
              <a:cxn ang="0">
                <a:pos x="46" y="0"/>
              </a:cxn>
              <a:cxn ang="0">
                <a:pos x="64" y="4"/>
              </a:cxn>
            </a:cxnLst>
            <a:rect l="0" t="0" r="r" b="b"/>
            <a:pathLst>
              <a:path w="161" h="89">
                <a:moveTo>
                  <a:pt x="64" y="4"/>
                </a:moveTo>
                <a:lnTo>
                  <a:pt x="72" y="10"/>
                </a:lnTo>
                <a:lnTo>
                  <a:pt x="126" y="38"/>
                </a:lnTo>
                <a:lnTo>
                  <a:pt x="132" y="38"/>
                </a:lnTo>
                <a:lnTo>
                  <a:pt x="138" y="36"/>
                </a:lnTo>
                <a:lnTo>
                  <a:pt x="142" y="36"/>
                </a:lnTo>
                <a:lnTo>
                  <a:pt x="146" y="38"/>
                </a:lnTo>
                <a:lnTo>
                  <a:pt x="150" y="38"/>
                </a:lnTo>
                <a:lnTo>
                  <a:pt x="150" y="42"/>
                </a:lnTo>
                <a:lnTo>
                  <a:pt x="154" y="44"/>
                </a:lnTo>
                <a:lnTo>
                  <a:pt x="156" y="50"/>
                </a:lnTo>
                <a:lnTo>
                  <a:pt x="160" y="54"/>
                </a:lnTo>
                <a:lnTo>
                  <a:pt x="160" y="58"/>
                </a:lnTo>
                <a:lnTo>
                  <a:pt x="160" y="64"/>
                </a:lnTo>
                <a:lnTo>
                  <a:pt x="158" y="70"/>
                </a:lnTo>
                <a:lnTo>
                  <a:pt x="152" y="70"/>
                </a:lnTo>
                <a:lnTo>
                  <a:pt x="144" y="64"/>
                </a:lnTo>
                <a:lnTo>
                  <a:pt x="138" y="62"/>
                </a:lnTo>
                <a:lnTo>
                  <a:pt x="134" y="66"/>
                </a:lnTo>
                <a:lnTo>
                  <a:pt x="126" y="70"/>
                </a:lnTo>
                <a:lnTo>
                  <a:pt x="104" y="74"/>
                </a:lnTo>
                <a:lnTo>
                  <a:pt x="104" y="78"/>
                </a:lnTo>
                <a:lnTo>
                  <a:pt x="104" y="80"/>
                </a:lnTo>
                <a:lnTo>
                  <a:pt x="100" y="82"/>
                </a:lnTo>
                <a:lnTo>
                  <a:pt x="98" y="84"/>
                </a:lnTo>
                <a:lnTo>
                  <a:pt x="94" y="86"/>
                </a:lnTo>
                <a:lnTo>
                  <a:pt x="92" y="86"/>
                </a:lnTo>
                <a:lnTo>
                  <a:pt x="90" y="86"/>
                </a:lnTo>
                <a:lnTo>
                  <a:pt x="76" y="88"/>
                </a:lnTo>
                <a:lnTo>
                  <a:pt x="64" y="86"/>
                </a:lnTo>
                <a:lnTo>
                  <a:pt x="44" y="84"/>
                </a:lnTo>
                <a:lnTo>
                  <a:pt x="22" y="74"/>
                </a:lnTo>
                <a:lnTo>
                  <a:pt x="0" y="48"/>
                </a:lnTo>
                <a:lnTo>
                  <a:pt x="0" y="26"/>
                </a:lnTo>
                <a:lnTo>
                  <a:pt x="22" y="8"/>
                </a:lnTo>
                <a:lnTo>
                  <a:pt x="46" y="0"/>
                </a:lnTo>
                <a:lnTo>
                  <a:pt x="6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1" name="Freeform 491"/>
          <p:cNvSpPr>
            <a:spLocks/>
          </p:cNvSpPr>
          <p:nvPr/>
        </p:nvSpPr>
        <p:spPr bwMode="ltGray">
          <a:xfrm>
            <a:off x="4356372" y="2838467"/>
            <a:ext cx="240157" cy="244474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20" y="16"/>
              </a:cxn>
              <a:cxn ang="0">
                <a:pos x="26" y="14"/>
              </a:cxn>
              <a:cxn ang="0">
                <a:pos x="62" y="0"/>
              </a:cxn>
              <a:cxn ang="0">
                <a:pos x="70" y="6"/>
              </a:cxn>
              <a:cxn ang="0">
                <a:pos x="74" y="10"/>
              </a:cxn>
              <a:cxn ang="0">
                <a:pos x="78" y="14"/>
              </a:cxn>
              <a:cxn ang="0">
                <a:pos x="82" y="14"/>
              </a:cxn>
              <a:cxn ang="0">
                <a:pos x="86" y="12"/>
              </a:cxn>
              <a:cxn ang="0">
                <a:pos x="94" y="10"/>
              </a:cxn>
              <a:cxn ang="0">
                <a:pos x="100" y="8"/>
              </a:cxn>
              <a:cxn ang="0">
                <a:pos x="106" y="8"/>
              </a:cxn>
              <a:cxn ang="0">
                <a:pos x="114" y="8"/>
              </a:cxn>
              <a:cxn ang="0">
                <a:pos x="124" y="8"/>
              </a:cxn>
              <a:cxn ang="0">
                <a:pos x="132" y="8"/>
              </a:cxn>
              <a:cxn ang="0">
                <a:pos x="140" y="8"/>
              </a:cxn>
              <a:cxn ang="0">
                <a:pos x="142" y="18"/>
              </a:cxn>
              <a:cxn ang="0">
                <a:pos x="148" y="28"/>
              </a:cxn>
              <a:cxn ang="0">
                <a:pos x="150" y="38"/>
              </a:cxn>
              <a:cxn ang="0">
                <a:pos x="148" y="52"/>
              </a:cxn>
              <a:cxn ang="0">
                <a:pos x="144" y="58"/>
              </a:cxn>
              <a:cxn ang="0">
                <a:pos x="146" y="66"/>
              </a:cxn>
              <a:cxn ang="0">
                <a:pos x="150" y="72"/>
              </a:cxn>
              <a:cxn ang="0">
                <a:pos x="152" y="82"/>
              </a:cxn>
              <a:cxn ang="0">
                <a:pos x="154" y="90"/>
              </a:cxn>
              <a:cxn ang="0">
                <a:pos x="150" y="100"/>
              </a:cxn>
              <a:cxn ang="0">
                <a:pos x="140" y="102"/>
              </a:cxn>
              <a:cxn ang="0">
                <a:pos x="136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32" y="134"/>
              </a:cxn>
              <a:cxn ang="0">
                <a:pos x="122" y="128"/>
              </a:cxn>
              <a:cxn ang="0">
                <a:pos x="112" y="122"/>
              </a:cxn>
              <a:cxn ang="0">
                <a:pos x="106" y="124"/>
              </a:cxn>
              <a:cxn ang="0">
                <a:pos x="100" y="126"/>
              </a:cxn>
              <a:cxn ang="0">
                <a:pos x="86" y="120"/>
              </a:cxn>
              <a:cxn ang="0">
                <a:pos x="80" y="120"/>
              </a:cxn>
              <a:cxn ang="0">
                <a:pos x="74" y="120"/>
              </a:cxn>
              <a:cxn ang="0">
                <a:pos x="70" y="116"/>
              </a:cxn>
              <a:cxn ang="0">
                <a:pos x="66" y="110"/>
              </a:cxn>
              <a:cxn ang="0">
                <a:pos x="62" y="106"/>
              </a:cxn>
              <a:cxn ang="0">
                <a:pos x="52" y="100"/>
              </a:cxn>
              <a:cxn ang="0">
                <a:pos x="32" y="100"/>
              </a:cxn>
              <a:cxn ang="0">
                <a:pos x="30" y="94"/>
              </a:cxn>
              <a:cxn ang="0">
                <a:pos x="30" y="88"/>
              </a:cxn>
              <a:cxn ang="0">
                <a:pos x="28" y="86"/>
              </a:cxn>
              <a:cxn ang="0">
                <a:pos x="24" y="86"/>
              </a:cxn>
              <a:cxn ang="0">
                <a:pos x="20" y="86"/>
              </a:cxn>
              <a:cxn ang="0">
                <a:pos x="18" y="86"/>
              </a:cxn>
              <a:cxn ang="0">
                <a:pos x="12" y="86"/>
              </a:cxn>
              <a:cxn ang="0">
                <a:pos x="4" y="84"/>
              </a:cxn>
              <a:cxn ang="0">
                <a:pos x="0" y="36"/>
              </a:cxn>
              <a:cxn ang="0">
                <a:pos x="8" y="26"/>
              </a:cxn>
            </a:cxnLst>
            <a:rect l="0" t="0" r="r" b="b"/>
            <a:pathLst>
              <a:path w="155" h="135">
                <a:moveTo>
                  <a:pt x="8" y="26"/>
                </a:moveTo>
                <a:lnTo>
                  <a:pt x="20" y="16"/>
                </a:lnTo>
                <a:lnTo>
                  <a:pt x="26" y="14"/>
                </a:lnTo>
                <a:lnTo>
                  <a:pt x="62" y="0"/>
                </a:lnTo>
                <a:lnTo>
                  <a:pt x="70" y="6"/>
                </a:lnTo>
                <a:lnTo>
                  <a:pt x="74" y="10"/>
                </a:lnTo>
                <a:lnTo>
                  <a:pt x="78" y="14"/>
                </a:lnTo>
                <a:lnTo>
                  <a:pt x="82" y="14"/>
                </a:lnTo>
                <a:lnTo>
                  <a:pt x="86" y="12"/>
                </a:lnTo>
                <a:lnTo>
                  <a:pt x="94" y="10"/>
                </a:lnTo>
                <a:lnTo>
                  <a:pt x="100" y="8"/>
                </a:lnTo>
                <a:lnTo>
                  <a:pt x="106" y="8"/>
                </a:lnTo>
                <a:lnTo>
                  <a:pt x="114" y="8"/>
                </a:lnTo>
                <a:lnTo>
                  <a:pt x="124" y="8"/>
                </a:lnTo>
                <a:lnTo>
                  <a:pt x="132" y="8"/>
                </a:lnTo>
                <a:lnTo>
                  <a:pt x="140" y="8"/>
                </a:lnTo>
                <a:lnTo>
                  <a:pt x="142" y="18"/>
                </a:lnTo>
                <a:lnTo>
                  <a:pt x="148" y="28"/>
                </a:lnTo>
                <a:lnTo>
                  <a:pt x="150" y="38"/>
                </a:lnTo>
                <a:lnTo>
                  <a:pt x="148" y="52"/>
                </a:lnTo>
                <a:lnTo>
                  <a:pt x="144" y="58"/>
                </a:lnTo>
                <a:lnTo>
                  <a:pt x="146" y="66"/>
                </a:lnTo>
                <a:lnTo>
                  <a:pt x="150" y="72"/>
                </a:lnTo>
                <a:lnTo>
                  <a:pt x="152" y="82"/>
                </a:lnTo>
                <a:lnTo>
                  <a:pt x="154" y="90"/>
                </a:lnTo>
                <a:lnTo>
                  <a:pt x="150" y="100"/>
                </a:lnTo>
                <a:lnTo>
                  <a:pt x="140" y="102"/>
                </a:lnTo>
                <a:lnTo>
                  <a:pt x="136" y="110"/>
                </a:lnTo>
                <a:lnTo>
                  <a:pt x="134" y="118"/>
                </a:lnTo>
                <a:lnTo>
                  <a:pt x="134" y="128"/>
                </a:lnTo>
                <a:lnTo>
                  <a:pt x="132" y="134"/>
                </a:lnTo>
                <a:lnTo>
                  <a:pt x="122" y="128"/>
                </a:lnTo>
                <a:lnTo>
                  <a:pt x="112" y="122"/>
                </a:lnTo>
                <a:lnTo>
                  <a:pt x="106" y="124"/>
                </a:lnTo>
                <a:lnTo>
                  <a:pt x="100" y="126"/>
                </a:lnTo>
                <a:lnTo>
                  <a:pt x="86" y="120"/>
                </a:lnTo>
                <a:lnTo>
                  <a:pt x="80" y="120"/>
                </a:lnTo>
                <a:lnTo>
                  <a:pt x="74" y="120"/>
                </a:lnTo>
                <a:lnTo>
                  <a:pt x="70" y="116"/>
                </a:lnTo>
                <a:lnTo>
                  <a:pt x="66" y="110"/>
                </a:lnTo>
                <a:lnTo>
                  <a:pt x="62" y="106"/>
                </a:lnTo>
                <a:lnTo>
                  <a:pt x="52" y="100"/>
                </a:lnTo>
                <a:lnTo>
                  <a:pt x="32" y="100"/>
                </a:lnTo>
                <a:lnTo>
                  <a:pt x="30" y="94"/>
                </a:lnTo>
                <a:lnTo>
                  <a:pt x="30" y="88"/>
                </a:lnTo>
                <a:lnTo>
                  <a:pt x="28" y="86"/>
                </a:lnTo>
                <a:lnTo>
                  <a:pt x="24" y="86"/>
                </a:lnTo>
                <a:lnTo>
                  <a:pt x="20" y="86"/>
                </a:lnTo>
                <a:lnTo>
                  <a:pt x="18" y="86"/>
                </a:lnTo>
                <a:lnTo>
                  <a:pt x="12" y="86"/>
                </a:lnTo>
                <a:lnTo>
                  <a:pt x="4" y="84"/>
                </a:lnTo>
                <a:lnTo>
                  <a:pt x="0" y="36"/>
                </a:lnTo>
                <a:lnTo>
                  <a:pt x="8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2" name="Freeform 492"/>
          <p:cNvSpPr>
            <a:spLocks/>
          </p:cNvSpPr>
          <p:nvPr/>
        </p:nvSpPr>
        <p:spPr bwMode="ltGray">
          <a:xfrm>
            <a:off x="4221576" y="2716230"/>
            <a:ext cx="72821" cy="185737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6" y="90"/>
              </a:cxn>
              <a:cxn ang="0">
                <a:pos x="10" y="66"/>
              </a:cxn>
              <a:cxn ang="0">
                <a:pos x="8" y="60"/>
              </a:cxn>
              <a:cxn ang="0">
                <a:pos x="6" y="58"/>
              </a:cxn>
              <a:cxn ang="0">
                <a:pos x="2" y="56"/>
              </a:cxn>
              <a:cxn ang="0">
                <a:pos x="2" y="52"/>
              </a:cxn>
              <a:cxn ang="0">
                <a:pos x="0" y="44"/>
              </a:cxn>
              <a:cxn ang="0">
                <a:pos x="0" y="40"/>
              </a:cxn>
              <a:cxn ang="0">
                <a:pos x="0" y="34"/>
              </a:cxn>
              <a:cxn ang="0">
                <a:pos x="2" y="28"/>
              </a:cxn>
              <a:cxn ang="0">
                <a:pos x="10" y="20"/>
              </a:cxn>
              <a:cxn ang="0">
                <a:pos x="18" y="10"/>
              </a:cxn>
              <a:cxn ang="0">
                <a:pos x="26" y="2"/>
              </a:cxn>
              <a:cxn ang="0">
                <a:pos x="36" y="0"/>
              </a:cxn>
              <a:cxn ang="0">
                <a:pos x="40" y="2"/>
              </a:cxn>
              <a:cxn ang="0">
                <a:pos x="42" y="8"/>
              </a:cxn>
              <a:cxn ang="0">
                <a:pos x="40" y="14"/>
              </a:cxn>
              <a:cxn ang="0">
                <a:pos x="38" y="18"/>
              </a:cxn>
              <a:cxn ang="0">
                <a:pos x="32" y="20"/>
              </a:cxn>
              <a:cxn ang="0">
                <a:pos x="36" y="24"/>
              </a:cxn>
              <a:cxn ang="0">
                <a:pos x="42" y="28"/>
              </a:cxn>
              <a:cxn ang="0">
                <a:pos x="46" y="30"/>
              </a:cxn>
              <a:cxn ang="0">
                <a:pos x="46" y="38"/>
              </a:cxn>
              <a:cxn ang="0">
                <a:pos x="42" y="42"/>
              </a:cxn>
              <a:cxn ang="0">
                <a:pos x="36" y="44"/>
              </a:cxn>
              <a:cxn ang="0">
                <a:pos x="34" y="50"/>
              </a:cxn>
              <a:cxn ang="0">
                <a:pos x="40" y="54"/>
              </a:cxn>
              <a:cxn ang="0">
                <a:pos x="46" y="62"/>
              </a:cxn>
              <a:cxn ang="0">
                <a:pos x="44" y="68"/>
              </a:cxn>
              <a:cxn ang="0">
                <a:pos x="34" y="70"/>
              </a:cxn>
              <a:cxn ang="0">
                <a:pos x="34" y="78"/>
              </a:cxn>
              <a:cxn ang="0">
                <a:pos x="34" y="86"/>
              </a:cxn>
              <a:cxn ang="0">
                <a:pos x="10" y="102"/>
              </a:cxn>
              <a:cxn ang="0">
                <a:pos x="0" y="94"/>
              </a:cxn>
            </a:cxnLst>
            <a:rect l="0" t="0" r="r" b="b"/>
            <a:pathLst>
              <a:path w="47" h="103">
                <a:moveTo>
                  <a:pt x="0" y="94"/>
                </a:moveTo>
                <a:lnTo>
                  <a:pt x="6" y="90"/>
                </a:lnTo>
                <a:lnTo>
                  <a:pt x="10" y="66"/>
                </a:lnTo>
                <a:lnTo>
                  <a:pt x="8" y="60"/>
                </a:lnTo>
                <a:lnTo>
                  <a:pt x="6" y="58"/>
                </a:lnTo>
                <a:lnTo>
                  <a:pt x="2" y="56"/>
                </a:lnTo>
                <a:lnTo>
                  <a:pt x="2" y="52"/>
                </a:lnTo>
                <a:lnTo>
                  <a:pt x="0" y="44"/>
                </a:lnTo>
                <a:lnTo>
                  <a:pt x="0" y="40"/>
                </a:lnTo>
                <a:lnTo>
                  <a:pt x="0" y="34"/>
                </a:lnTo>
                <a:lnTo>
                  <a:pt x="2" y="28"/>
                </a:lnTo>
                <a:lnTo>
                  <a:pt x="10" y="20"/>
                </a:lnTo>
                <a:lnTo>
                  <a:pt x="18" y="10"/>
                </a:lnTo>
                <a:lnTo>
                  <a:pt x="26" y="2"/>
                </a:lnTo>
                <a:lnTo>
                  <a:pt x="36" y="0"/>
                </a:lnTo>
                <a:lnTo>
                  <a:pt x="40" y="2"/>
                </a:lnTo>
                <a:lnTo>
                  <a:pt x="42" y="8"/>
                </a:lnTo>
                <a:lnTo>
                  <a:pt x="40" y="14"/>
                </a:lnTo>
                <a:lnTo>
                  <a:pt x="38" y="18"/>
                </a:lnTo>
                <a:lnTo>
                  <a:pt x="32" y="20"/>
                </a:lnTo>
                <a:lnTo>
                  <a:pt x="36" y="24"/>
                </a:lnTo>
                <a:lnTo>
                  <a:pt x="42" y="28"/>
                </a:lnTo>
                <a:lnTo>
                  <a:pt x="46" y="30"/>
                </a:lnTo>
                <a:lnTo>
                  <a:pt x="46" y="38"/>
                </a:lnTo>
                <a:lnTo>
                  <a:pt x="42" y="42"/>
                </a:lnTo>
                <a:lnTo>
                  <a:pt x="36" y="44"/>
                </a:lnTo>
                <a:lnTo>
                  <a:pt x="34" y="50"/>
                </a:lnTo>
                <a:lnTo>
                  <a:pt x="40" y="54"/>
                </a:lnTo>
                <a:lnTo>
                  <a:pt x="46" y="62"/>
                </a:lnTo>
                <a:lnTo>
                  <a:pt x="44" y="68"/>
                </a:lnTo>
                <a:lnTo>
                  <a:pt x="34" y="70"/>
                </a:lnTo>
                <a:lnTo>
                  <a:pt x="34" y="78"/>
                </a:lnTo>
                <a:lnTo>
                  <a:pt x="34" y="86"/>
                </a:lnTo>
                <a:lnTo>
                  <a:pt x="10" y="102"/>
                </a:lnTo>
                <a:lnTo>
                  <a:pt x="0" y="9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3" name="Freeform 493"/>
          <p:cNvSpPr>
            <a:spLocks/>
          </p:cNvSpPr>
          <p:nvPr/>
        </p:nvSpPr>
        <p:spPr bwMode="ltGray">
          <a:xfrm>
            <a:off x="3779998" y="2838467"/>
            <a:ext cx="89865" cy="144461"/>
          </a:xfrm>
          <a:custGeom>
            <a:avLst/>
            <a:gdLst/>
            <a:ahLst/>
            <a:cxnLst>
              <a:cxn ang="0">
                <a:pos x="51" y="65"/>
              </a:cxn>
              <a:cxn ang="0">
                <a:pos x="46" y="65"/>
              </a:cxn>
              <a:cxn ang="0">
                <a:pos x="26" y="73"/>
              </a:cxn>
              <a:cxn ang="0">
                <a:pos x="23" y="76"/>
              </a:cxn>
              <a:cxn ang="0">
                <a:pos x="18" y="76"/>
              </a:cxn>
              <a:cxn ang="0">
                <a:pos x="12" y="78"/>
              </a:cxn>
              <a:cxn ang="0">
                <a:pos x="9" y="74"/>
              </a:cxn>
              <a:cxn ang="0">
                <a:pos x="5" y="71"/>
              </a:cxn>
              <a:cxn ang="0">
                <a:pos x="0" y="65"/>
              </a:cxn>
              <a:cxn ang="0">
                <a:pos x="2" y="60"/>
              </a:cxn>
              <a:cxn ang="0">
                <a:pos x="7" y="58"/>
              </a:cxn>
              <a:cxn ang="0">
                <a:pos x="12" y="56"/>
              </a:cxn>
              <a:cxn ang="0">
                <a:pos x="14" y="51"/>
              </a:cxn>
              <a:cxn ang="0">
                <a:pos x="18" y="45"/>
              </a:cxn>
              <a:cxn ang="0">
                <a:pos x="14" y="40"/>
              </a:cxn>
              <a:cxn ang="0">
                <a:pos x="7" y="38"/>
              </a:cxn>
              <a:cxn ang="0">
                <a:pos x="5" y="34"/>
              </a:cxn>
              <a:cxn ang="0">
                <a:pos x="4" y="29"/>
              </a:cxn>
              <a:cxn ang="0">
                <a:pos x="9" y="25"/>
              </a:cxn>
              <a:cxn ang="0">
                <a:pos x="5" y="20"/>
              </a:cxn>
              <a:cxn ang="0">
                <a:pos x="9" y="16"/>
              </a:cxn>
              <a:cxn ang="0">
                <a:pos x="21" y="11"/>
              </a:cxn>
              <a:cxn ang="0">
                <a:pos x="26" y="7"/>
              </a:cxn>
              <a:cxn ang="0">
                <a:pos x="32" y="5"/>
              </a:cxn>
              <a:cxn ang="0">
                <a:pos x="35" y="0"/>
              </a:cxn>
              <a:cxn ang="0">
                <a:pos x="39" y="0"/>
              </a:cxn>
              <a:cxn ang="0">
                <a:pos x="42" y="0"/>
              </a:cxn>
              <a:cxn ang="0">
                <a:pos x="44" y="4"/>
              </a:cxn>
              <a:cxn ang="0">
                <a:pos x="42" y="7"/>
              </a:cxn>
              <a:cxn ang="0">
                <a:pos x="39" y="11"/>
              </a:cxn>
              <a:cxn ang="0">
                <a:pos x="35" y="15"/>
              </a:cxn>
              <a:cxn ang="0">
                <a:pos x="35" y="20"/>
              </a:cxn>
              <a:cxn ang="0">
                <a:pos x="37" y="22"/>
              </a:cxn>
              <a:cxn ang="0">
                <a:pos x="42" y="25"/>
              </a:cxn>
              <a:cxn ang="0">
                <a:pos x="49" y="25"/>
              </a:cxn>
              <a:cxn ang="0">
                <a:pos x="56" y="25"/>
              </a:cxn>
              <a:cxn ang="0">
                <a:pos x="58" y="33"/>
              </a:cxn>
              <a:cxn ang="0">
                <a:pos x="58" y="42"/>
              </a:cxn>
              <a:cxn ang="0">
                <a:pos x="58" y="49"/>
              </a:cxn>
              <a:cxn ang="0">
                <a:pos x="56" y="56"/>
              </a:cxn>
              <a:cxn ang="0">
                <a:pos x="54" y="62"/>
              </a:cxn>
              <a:cxn ang="0">
                <a:pos x="51" y="65"/>
              </a:cxn>
            </a:cxnLst>
            <a:rect l="0" t="0" r="r" b="b"/>
            <a:pathLst>
              <a:path w="59" h="79">
                <a:moveTo>
                  <a:pt x="51" y="65"/>
                </a:moveTo>
                <a:lnTo>
                  <a:pt x="46" y="65"/>
                </a:lnTo>
                <a:lnTo>
                  <a:pt x="26" y="73"/>
                </a:lnTo>
                <a:lnTo>
                  <a:pt x="23" y="76"/>
                </a:lnTo>
                <a:lnTo>
                  <a:pt x="18" y="76"/>
                </a:lnTo>
                <a:lnTo>
                  <a:pt x="12" y="78"/>
                </a:lnTo>
                <a:lnTo>
                  <a:pt x="9" y="74"/>
                </a:lnTo>
                <a:lnTo>
                  <a:pt x="5" y="71"/>
                </a:lnTo>
                <a:lnTo>
                  <a:pt x="0" y="65"/>
                </a:lnTo>
                <a:lnTo>
                  <a:pt x="2" y="60"/>
                </a:lnTo>
                <a:lnTo>
                  <a:pt x="7" y="58"/>
                </a:lnTo>
                <a:lnTo>
                  <a:pt x="12" y="56"/>
                </a:lnTo>
                <a:lnTo>
                  <a:pt x="14" y="51"/>
                </a:lnTo>
                <a:lnTo>
                  <a:pt x="18" y="45"/>
                </a:lnTo>
                <a:lnTo>
                  <a:pt x="14" y="40"/>
                </a:lnTo>
                <a:lnTo>
                  <a:pt x="7" y="38"/>
                </a:lnTo>
                <a:lnTo>
                  <a:pt x="5" y="34"/>
                </a:lnTo>
                <a:lnTo>
                  <a:pt x="4" y="29"/>
                </a:lnTo>
                <a:lnTo>
                  <a:pt x="9" y="25"/>
                </a:lnTo>
                <a:lnTo>
                  <a:pt x="5" y="20"/>
                </a:lnTo>
                <a:lnTo>
                  <a:pt x="9" y="16"/>
                </a:lnTo>
                <a:lnTo>
                  <a:pt x="21" y="11"/>
                </a:lnTo>
                <a:lnTo>
                  <a:pt x="26" y="7"/>
                </a:lnTo>
                <a:lnTo>
                  <a:pt x="32" y="5"/>
                </a:lnTo>
                <a:lnTo>
                  <a:pt x="35" y="0"/>
                </a:lnTo>
                <a:lnTo>
                  <a:pt x="39" y="0"/>
                </a:lnTo>
                <a:lnTo>
                  <a:pt x="42" y="0"/>
                </a:lnTo>
                <a:lnTo>
                  <a:pt x="44" y="4"/>
                </a:lnTo>
                <a:lnTo>
                  <a:pt x="42" y="7"/>
                </a:lnTo>
                <a:lnTo>
                  <a:pt x="39" y="11"/>
                </a:lnTo>
                <a:lnTo>
                  <a:pt x="35" y="15"/>
                </a:lnTo>
                <a:lnTo>
                  <a:pt x="35" y="20"/>
                </a:lnTo>
                <a:lnTo>
                  <a:pt x="37" y="22"/>
                </a:lnTo>
                <a:lnTo>
                  <a:pt x="42" y="25"/>
                </a:lnTo>
                <a:lnTo>
                  <a:pt x="49" y="25"/>
                </a:lnTo>
                <a:lnTo>
                  <a:pt x="56" y="25"/>
                </a:lnTo>
                <a:lnTo>
                  <a:pt x="58" y="33"/>
                </a:lnTo>
                <a:lnTo>
                  <a:pt x="58" y="42"/>
                </a:lnTo>
                <a:lnTo>
                  <a:pt x="58" y="49"/>
                </a:lnTo>
                <a:lnTo>
                  <a:pt x="56" y="56"/>
                </a:lnTo>
                <a:lnTo>
                  <a:pt x="54" y="62"/>
                </a:lnTo>
                <a:lnTo>
                  <a:pt x="51" y="6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4" name="Freeform 495"/>
          <p:cNvSpPr>
            <a:spLocks/>
          </p:cNvSpPr>
          <p:nvPr/>
        </p:nvSpPr>
        <p:spPr bwMode="ltGray">
          <a:xfrm>
            <a:off x="3829578" y="2833704"/>
            <a:ext cx="65075" cy="69850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8" y="2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0" y="18"/>
              </a:cxn>
              <a:cxn ang="0">
                <a:pos x="40" y="22"/>
              </a:cxn>
              <a:cxn ang="0">
                <a:pos x="38" y="26"/>
              </a:cxn>
              <a:cxn ang="0">
                <a:pos x="36" y="28"/>
              </a:cxn>
              <a:cxn ang="0">
                <a:pos x="36" y="30"/>
              </a:cxn>
              <a:cxn ang="0">
                <a:pos x="32" y="32"/>
              </a:cxn>
              <a:cxn ang="0">
                <a:pos x="30" y="32"/>
              </a:cxn>
              <a:cxn ang="0">
                <a:pos x="24" y="34"/>
              </a:cxn>
              <a:cxn ang="0">
                <a:pos x="10" y="38"/>
              </a:cxn>
              <a:cxn ang="0">
                <a:pos x="2" y="24"/>
              </a:cxn>
              <a:cxn ang="0">
                <a:pos x="0" y="16"/>
              </a:cxn>
              <a:cxn ang="0">
                <a:pos x="12" y="2"/>
              </a:cxn>
            </a:cxnLst>
            <a:rect l="0" t="0" r="r" b="b"/>
            <a:pathLst>
              <a:path w="41" h="39">
                <a:moveTo>
                  <a:pt x="12" y="2"/>
                </a:moveTo>
                <a:lnTo>
                  <a:pt x="18" y="0"/>
                </a:lnTo>
                <a:lnTo>
                  <a:pt x="28" y="2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0" y="18"/>
                </a:lnTo>
                <a:lnTo>
                  <a:pt x="40" y="22"/>
                </a:lnTo>
                <a:lnTo>
                  <a:pt x="38" y="26"/>
                </a:lnTo>
                <a:lnTo>
                  <a:pt x="36" y="28"/>
                </a:lnTo>
                <a:lnTo>
                  <a:pt x="36" y="30"/>
                </a:lnTo>
                <a:lnTo>
                  <a:pt x="32" y="32"/>
                </a:lnTo>
                <a:lnTo>
                  <a:pt x="30" y="32"/>
                </a:lnTo>
                <a:lnTo>
                  <a:pt x="24" y="34"/>
                </a:lnTo>
                <a:lnTo>
                  <a:pt x="10" y="38"/>
                </a:lnTo>
                <a:lnTo>
                  <a:pt x="2" y="24"/>
                </a:lnTo>
                <a:lnTo>
                  <a:pt x="0" y="16"/>
                </a:lnTo>
                <a:lnTo>
                  <a:pt x="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5" name="Freeform 496"/>
          <p:cNvSpPr>
            <a:spLocks/>
          </p:cNvSpPr>
          <p:nvPr/>
        </p:nvSpPr>
        <p:spPr bwMode="ltGray">
          <a:xfrm>
            <a:off x="3778449" y="2836879"/>
            <a:ext cx="103809" cy="157162"/>
          </a:xfrm>
          <a:custGeom>
            <a:avLst/>
            <a:gdLst/>
            <a:ahLst/>
            <a:cxnLst>
              <a:cxn ang="0">
                <a:pos x="58" y="72"/>
              </a:cxn>
              <a:cxn ang="0">
                <a:pos x="52" y="72"/>
              </a:cxn>
              <a:cxn ang="0">
                <a:pos x="30" y="80"/>
              </a:cxn>
              <a:cxn ang="0">
                <a:pos x="26" y="84"/>
              </a:cxn>
              <a:cxn ang="0">
                <a:pos x="20" y="84"/>
              </a:cxn>
              <a:cxn ang="0">
                <a:pos x="14" y="86"/>
              </a:cxn>
              <a:cxn ang="0">
                <a:pos x="10" y="82"/>
              </a:cxn>
              <a:cxn ang="0">
                <a:pos x="6" y="78"/>
              </a:cxn>
              <a:cxn ang="0">
                <a:pos x="0" y="72"/>
              </a:cxn>
              <a:cxn ang="0">
                <a:pos x="2" y="66"/>
              </a:cxn>
              <a:cxn ang="0">
                <a:pos x="8" y="64"/>
              </a:cxn>
              <a:cxn ang="0">
                <a:pos x="14" y="62"/>
              </a:cxn>
              <a:cxn ang="0">
                <a:pos x="16" y="56"/>
              </a:cxn>
              <a:cxn ang="0">
                <a:pos x="20" y="50"/>
              </a:cxn>
              <a:cxn ang="0">
                <a:pos x="16" y="44"/>
              </a:cxn>
              <a:cxn ang="0">
                <a:pos x="8" y="42"/>
              </a:cxn>
              <a:cxn ang="0">
                <a:pos x="6" y="38"/>
              </a:cxn>
              <a:cxn ang="0">
                <a:pos x="4" y="32"/>
              </a:cxn>
              <a:cxn ang="0">
                <a:pos x="10" y="28"/>
              </a:cxn>
              <a:cxn ang="0">
                <a:pos x="6" y="22"/>
              </a:cxn>
              <a:cxn ang="0">
                <a:pos x="10" y="18"/>
              </a:cxn>
              <a:cxn ang="0">
                <a:pos x="24" y="12"/>
              </a:cxn>
              <a:cxn ang="0">
                <a:pos x="30" y="8"/>
              </a:cxn>
              <a:cxn ang="0">
                <a:pos x="36" y="6"/>
              </a:cxn>
              <a:cxn ang="0">
                <a:pos x="40" y="0"/>
              </a:cxn>
              <a:cxn ang="0">
                <a:pos x="44" y="0"/>
              </a:cxn>
              <a:cxn ang="0">
                <a:pos x="48" y="0"/>
              </a:cxn>
              <a:cxn ang="0">
                <a:pos x="50" y="4"/>
              </a:cxn>
              <a:cxn ang="0">
                <a:pos x="48" y="8"/>
              </a:cxn>
              <a:cxn ang="0">
                <a:pos x="44" y="12"/>
              </a:cxn>
              <a:cxn ang="0">
                <a:pos x="40" y="16"/>
              </a:cxn>
              <a:cxn ang="0">
                <a:pos x="40" y="22"/>
              </a:cxn>
              <a:cxn ang="0">
                <a:pos x="42" y="24"/>
              </a:cxn>
              <a:cxn ang="0">
                <a:pos x="48" y="28"/>
              </a:cxn>
              <a:cxn ang="0">
                <a:pos x="56" y="28"/>
              </a:cxn>
              <a:cxn ang="0">
                <a:pos x="64" y="28"/>
              </a:cxn>
              <a:cxn ang="0">
                <a:pos x="66" y="36"/>
              </a:cxn>
              <a:cxn ang="0">
                <a:pos x="66" y="46"/>
              </a:cxn>
              <a:cxn ang="0">
                <a:pos x="66" y="54"/>
              </a:cxn>
              <a:cxn ang="0">
                <a:pos x="64" y="62"/>
              </a:cxn>
              <a:cxn ang="0">
                <a:pos x="62" y="68"/>
              </a:cxn>
              <a:cxn ang="0">
                <a:pos x="58" y="72"/>
              </a:cxn>
            </a:cxnLst>
            <a:rect l="0" t="0" r="r" b="b"/>
            <a:pathLst>
              <a:path w="67" h="87">
                <a:moveTo>
                  <a:pt x="58" y="72"/>
                </a:moveTo>
                <a:lnTo>
                  <a:pt x="52" y="72"/>
                </a:lnTo>
                <a:lnTo>
                  <a:pt x="30" y="80"/>
                </a:lnTo>
                <a:lnTo>
                  <a:pt x="26" y="84"/>
                </a:lnTo>
                <a:lnTo>
                  <a:pt x="20" y="84"/>
                </a:lnTo>
                <a:lnTo>
                  <a:pt x="14" y="86"/>
                </a:lnTo>
                <a:lnTo>
                  <a:pt x="10" y="82"/>
                </a:lnTo>
                <a:lnTo>
                  <a:pt x="6" y="78"/>
                </a:lnTo>
                <a:lnTo>
                  <a:pt x="0" y="72"/>
                </a:lnTo>
                <a:lnTo>
                  <a:pt x="2" y="66"/>
                </a:lnTo>
                <a:lnTo>
                  <a:pt x="8" y="64"/>
                </a:lnTo>
                <a:lnTo>
                  <a:pt x="14" y="62"/>
                </a:lnTo>
                <a:lnTo>
                  <a:pt x="16" y="56"/>
                </a:lnTo>
                <a:lnTo>
                  <a:pt x="20" y="50"/>
                </a:lnTo>
                <a:lnTo>
                  <a:pt x="16" y="44"/>
                </a:lnTo>
                <a:lnTo>
                  <a:pt x="8" y="42"/>
                </a:lnTo>
                <a:lnTo>
                  <a:pt x="6" y="38"/>
                </a:lnTo>
                <a:lnTo>
                  <a:pt x="4" y="32"/>
                </a:lnTo>
                <a:lnTo>
                  <a:pt x="10" y="28"/>
                </a:lnTo>
                <a:lnTo>
                  <a:pt x="6" y="22"/>
                </a:lnTo>
                <a:lnTo>
                  <a:pt x="10" y="18"/>
                </a:lnTo>
                <a:lnTo>
                  <a:pt x="24" y="12"/>
                </a:lnTo>
                <a:lnTo>
                  <a:pt x="30" y="8"/>
                </a:lnTo>
                <a:lnTo>
                  <a:pt x="36" y="6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50" y="4"/>
                </a:lnTo>
                <a:lnTo>
                  <a:pt x="48" y="8"/>
                </a:lnTo>
                <a:lnTo>
                  <a:pt x="44" y="12"/>
                </a:lnTo>
                <a:lnTo>
                  <a:pt x="40" y="16"/>
                </a:lnTo>
                <a:lnTo>
                  <a:pt x="40" y="22"/>
                </a:lnTo>
                <a:lnTo>
                  <a:pt x="42" y="24"/>
                </a:lnTo>
                <a:lnTo>
                  <a:pt x="48" y="28"/>
                </a:lnTo>
                <a:lnTo>
                  <a:pt x="56" y="28"/>
                </a:lnTo>
                <a:lnTo>
                  <a:pt x="64" y="28"/>
                </a:lnTo>
                <a:lnTo>
                  <a:pt x="66" y="36"/>
                </a:lnTo>
                <a:lnTo>
                  <a:pt x="66" y="46"/>
                </a:lnTo>
                <a:lnTo>
                  <a:pt x="66" y="54"/>
                </a:lnTo>
                <a:lnTo>
                  <a:pt x="64" y="62"/>
                </a:lnTo>
                <a:lnTo>
                  <a:pt x="62" y="68"/>
                </a:lnTo>
                <a:lnTo>
                  <a:pt x="58" y="7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6" name="Freeform 497"/>
          <p:cNvSpPr>
            <a:spLocks/>
          </p:cNvSpPr>
          <p:nvPr/>
        </p:nvSpPr>
        <p:spPr bwMode="ltGray">
          <a:xfrm>
            <a:off x="3849721" y="2657493"/>
            <a:ext cx="209168" cy="403223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62" y="2"/>
              </a:cxn>
              <a:cxn ang="0">
                <a:pos x="70" y="0"/>
              </a:cxn>
              <a:cxn ang="0">
                <a:pos x="72" y="6"/>
              </a:cxn>
              <a:cxn ang="0">
                <a:pos x="68" y="14"/>
              </a:cxn>
              <a:cxn ang="0">
                <a:pos x="64" y="22"/>
              </a:cxn>
              <a:cxn ang="0">
                <a:pos x="54" y="30"/>
              </a:cxn>
              <a:cxn ang="0">
                <a:pos x="56" y="36"/>
              </a:cxn>
              <a:cxn ang="0">
                <a:pos x="70" y="38"/>
              </a:cxn>
              <a:cxn ang="0">
                <a:pos x="80" y="38"/>
              </a:cxn>
              <a:cxn ang="0">
                <a:pos x="84" y="48"/>
              </a:cxn>
              <a:cxn ang="0">
                <a:pos x="76" y="56"/>
              </a:cxn>
              <a:cxn ang="0">
                <a:pos x="72" y="64"/>
              </a:cxn>
              <a:cxn ang="0">
                <a:pos x="70" y="70"/>
              </a:cxn>
              <a:cxn ang="0">
                <a:pos x="64" y="78"/>
              </a:cxn>
              <a:cxn ang="0">
                <a:pos x="76" y="82"/>
              </a:cxn>
              <a:cxn ang="0">
                <a:pos x="84" y="90"/>
              </a:cxn>
              <a:cxn ang="0">
                <a:pos x="86" y="104"/>
              </a:cxn>
              <a:cxn ang="0">
                <a:pos x="96" y="110"/>
              </a:cxn>
              <a:cxn ang="0">
                <a:pos x="104" y="118"/>
              </a:cxn>
              <a:cxn ang="0">
                <a:pos x="110" y="132"/>
              </a:cxn>
              <a:cxn ang="0">
                <a:pos x="112" y="148"/>
              </a:cxn>
              <a:cxn ang="0">
                <a:pos x="128" y="150"/>
              </a:cxn>
              <a:cxn ang="0">
                <a:pos x="132" y="162"/>
              </a:cxn>
              <a:cxn ang="0">
                <a:pos x="124" y="176"/>
              </a:cxn>
              <a:cxn ang="0">
                <a:pos x="128" y="182"/>
              </a:cxn>
              <a:cxn ang="0">
                <a:pos x="130" y="188"/>
              </a:cxn>
              <a:cxn ang="0">
                <a:pos x="114" y="196"/>
              </a:cxn>
              <a:cxn ang="0">
                <a:pos x="94" y="198"/>
              </a:cxn>
              <a:cxn ang="0">
                <a:pos x="80" y="200"/>
              </a:cxn>
              <a:cxn ang="0">
                <a:pos x="68" y="202"/>
              </a:cxn>
              <a:cxn ang="0">
                <a:pos x="56" y="208"/>
              </a:cxn>
              <a:cxn ang="0">
                <a:pos x="46" y="212"/>
              </a:cxn>
              <a:cxn ang="0">
                <a:pos x="34" y="216"/>
              </a:cxn>
              <a:cxn ang="0">
                <a:pos x="22" y="216"/>
              </a:cxn>
              <a:cxn ang="0">
                <a:pos x="28" y="206"/>
              </a:cxn>
              <a:cxn ang="0">
                <a:pos x="38" y="198"/>
              </a:cxn>
              <a:cxn ang="0">
                <a:pos x="46" y="188"/>
              </a:cxn>
              <a:cxn ang="0">
                <a:pos x="50" y="182"/>
              </a:cxn>
              <a:cxn ang="0">
                <a:pos x="38" y="180"/>
              </a:cxn>
              <a:cxn ang="0">
                <a:pos x="32" y="172"/>
              </a:cxn>
              <a:cxn ang="0">
                <a:pos x="38" y="168"/>
              </a:cxn>
              <a:cxn ang="0">
                <a:pos x="46" y="162"/>
              </a:cxn>
              <a:cxn ang="0">
                <a:pos x="44" y="154"/>
              </a:cxn>
              <a:cxn ang="0">
                <a:pos x="42" y="146"/>
              </a:cxn>
              <a:cxn ang="0">
                <a:pos x="48" y="138"/>
              </a:cxn>
              <a:cxn ang="0">
                <a:pos x="62" y="136"/>
              </a:cxn>
              <a:cxn ang="0">
                <a:pos x="64" y="128"/>
              </a:cxn>
              <a:cxn ang="0">
                <a:pos x="56" y="116"/>
              </a:cxn>
              <a:cxn ang="0">
                <a:pos x="42" y="108"/>
              </a:cxn>
              <a:cxn ang="0">
                <a:pos x="36" y="98"/>
              </a:cxn>
              <a:cxn ang="0">
                <a:pos x="34" y="90"/>
              </a:cxn>
              <a:cxn ang="0">
                <a:pos x="22" y="92"/>
              </a:cxn>
              <a:cxn ang="0">
                <a:pos x="12" y="82"/>
              </a:cxn>
              <a:cxn ang="0">
                <a:pos x="18" y="62"/>
              </a:cxn>
              <a:cxn ang="0">
                <a:pos x="18" y="54"/>
              </a:cxn>
              <a:cxn ang="0">
                <a:pos x="8" y="44"/>
              </a:cxn>
              <a:cxn ang="0">
                <a:pos x="0" y="36"/>
              </a:cxn>
              <a:cxn ang="0">
                <a:pos x="8" y="26"/>
              </a:cxn>
              <a:cxn ang="0">
                <a:pos x="16" y="28"/>
              </a:cxn>
              <a:cxn ang="0">
                <a:pos x="16" y="36"/>
              </a:cxn>
              <a:cxn ang="0">
                <a:pos x="22" y="30"/>
              </a:cxn>
              <a:cxn ang="0">
                <a:pos x="28" y="20"/>
              </a:cxn>
            </a:cxnLst>
            <a:rect l="0" t="0" r="r" b="b"/>
            <a:pathLst>
              <a:path w="135" h="221">
                <a:moveTo>
                  <a:pt x="42" y="18"/>
                </a:moveTo>
                <a:lnTo>
                  <a:pt x="48" y="18"/>
                </a:lnTo>
                <a:lnTo>
                  <a:pt x="60" y="6"/>
                </a:lnTo>
                <a:lnTo>
                  <a:pt x="62" y="2"/>
                </a:lnTo>
                <a:lnTo>
                  <a:pt x="66" y="0"/>
                </a:lnTo>
                <a:lnTo>
                  <a:pt x="70" y="0"/>
                </a:lnTo>
                <a:lnTo>
                  <a:pt x="74" y="2"/>
                </a:lnTo>
                <a:lnTo>
                  <a:pt x="72" y="6"/>
                </a:lnTo>
                <a:lnTo>
                  <a:pt x="70" y="10"/>
                </a:lnTo>
                <a:lnTo>
                  <a:pt x="68" y="14"/>
                </a:lnTo>
                <a:lnTo>
                  <a:pt x="66" y="20"/>
                </a:lnTo>
                <a:lnTo>
                  <a:pt x="64" y="22"/>
                </a:lnTo>
                <a:lnTo>
                  <a:pt x="60" y="26"/>
                </a:lnTo>
                <a:lnTo>
                  <a:pt x="54" y="30"/>
                </a:lnTo>
                <a:lnTo>
                  <a:pt x="50" y="34"/>
                </a:lnTo>
                <a:lnTo>
                  <a:pt x="56" y="36"/>
                </a:lnTo>
                <a:lnTo>
                  <a:pt x="64" y="38"/>
                </a:lnTo>
                <a:lnTo>
                  <a:pt x="70" y="38"/>
                </a:lnTo>
                <a:lnTo>
                  <a:pt x="76" y="38"/>
                </a:lnTo>
                <a:lnTo>
                  <a:pt x="80" y="38"/>
                </a:lnTo>
                <a:lnTo>
                  <a:pt x="84" y="42"/>
                </a:lnTo>
                <a:lnTo>
                  <a:pt x="84" y="48"/>
                </a:lnTo>
                <a:lnTo>
                  <a:pt x="80" y="52"/>
                </a:lnTo>
                <a:lnTo>
                  <a:pt x="76" y="56"/>
                </a:lnTo>
                <a:lnTo>
                  <a:pt x="74" y="60"/>
                </a:lnTo>
                <a:lnTo>
                  <a:pt x="72" y="64"/>
                </a:lnTo>
                <a:lnTo>
                  <a:pt x="72" y="68"/>
                </a:lnTo>
                <a:lnTo>
                  <a:pt x="70" y="70"/>
                </a:lnTo>
                <a:lnTo>
                  <a:pt x="68" y="74"/>
                </a:lnTo>
                <a:lnTo>
                  <a:pt x="64" y="78"/>
                </a:lnTo>
                <a:lnTo>
                  <a:pt x="72" y="80"/>
                </a:lnTo>
                <a:lnTo>
                  <a:pt x="76" y="82"/>
                </a:lnTo>
                <a:lnTo>
                  <a:pt x="80" y="86"/>
                </a:lnTo>
                <a:lnTo>
                  <a:pt x="84" y="90"/>
                </a:lnTo>
                <a:lnTo>
                  <a:pt x="86" y="98"/>
                </a:lnTo>
                <a:lnTo>
                  <a:pt x="86" y="104"/>
                </a:lnTo>
                <a:lnTo>
                  <a:pt x="90" y="110"/>
                </a:lnTo>
                <a:lnTo>
                  <a:pt x="96" y="110"/>
                </a:lnTo>
                <a:lnTo>
                  <a:pt x="100" y="114"/>
                </a:lnTo>
                <a:lnTo>
                  <a:pt x="104" y="118"/>
                </a:lnTo>
                <a:lnTo>
                  <a:pt x="106" y="122"/>
                </a:lnTo>
                <a:lnTo>
                  <a:pt x="110" y="132"/>
                </a:lnTo>
                <a:lnTo>
                  <a:pt x="112" y="140"/>
                </a:lnTo>
                <a:lnTo>
                  <a:pt x="112" y="148"/>
                </a:lnTo>
                <a:lnTo>
                  <a:pt x="122" y="150"/>
                </a:lnTo>
                <a:lnTo>
                  <a:pt x="128" y="150"/>
                </a:lnTo>
                <a:lnTo>
                  <a:pt x="132" y="154"/>
                </a:lnTo>
                <a:lnTo>
                  <a:pt x="132" y="162"/>
                </a:lnTo>
                <a:lnTo>
                  <a:pt x="128" y="170"/>
                </a:lnTo>
                <a:lnTo>
                  <a:pt x="124" y="176"/>
                </a:lnTo>
                <a:lnTo>
                  <a:pt x="120" y="180"/>
                </a:lnTo>
                <a:lnTo>
                  <a:pt x="128" y="182"/>
                </a:lnTo>
                <a:lnTo>
                  <a:pt x="134" y="184"/>
                </a:lnTo>
                <a:lnTo>
                  <a:pt x="130" y="188"/>
                </a:lnTo>
                <a:lnTo>
                  <a:pt x="124" y="194"/>
                </a:lnTo>
                <a:lnTo>
                  <a:pt x="114" y="196"/>
                </a:lnTo>
                <a:lnTo>
                  <a:pt x="104" y="198"/>
                </a:lnTo>
                <a:lnTo>
                  <a:pt x="94" y="198"/>
                </a:lnTo>
                <a:lnTo>
                  <a:pt x="86" y="202"/>
                </a:lnTo>
                <a:lnTo>
                  <a:pt x="80" y="200"/>
                </a:lnTo>
                <a:lnTo>
                  <a:pt x="74" y="204"/>
                </a:lnTo>
                <a:lnTo>
                  <a:pt x="68" y="202"/>
                </a:lnTo>
                <a:lnTo>
                  <a:pt x="62" y="202"/>
                </a:lnTo>
                <a:lnTo>
                  <a:pt x="56" y="208"/>
                </a:lnTo>
                <a:lnTo>
                  <a:pt x="50" y="210"/>
                </a:lnTo>
                <a:lnTo>
                  <a:pt x="46" y="212"/>
                </a:lnTo>
                <a:lnTo>
                  <a:pt x="38" y="212"/>
                </a:lnTo>
                <a:lnTo>
                  <a:pt x="34" y="216"/>
                </a:lnTo>
                <a:lnTo>
                  <a:pt x="26" y="220"/>
                </a:lnTo>
                <a:lnTo>
                  <a:pt x="22" y="216"/>
                </a:lnTo>
                <a:lnTo>
                  <a:pt x="22" y="210"/>
                </a:lnTo>
                <a:lnTo>
                  <a:pt x="28" y="206"/>
                </a:lnTo>
                <a:lnTo>
                  <a:pt x="32" y="202"/>
                </a:lnTo>
                <a:lnTo>
                  <a:pt x="38" y="198"/>
                </a:lnTo>
                <a:lnTo>
                  <a:pt x="40" y="192"/>
                </a:lnTo>
                <a:lnTo>
                  <a:pt x="46" y="188"/>
                </a:lnTo>
                <a:lnTo>
                  <a:pt x="52" y="184"/>
                </a:lnTo>
                <a:lnTo>
                  <a:pt x="50" y="182"/>
                </a:lnTo>
                <a:lnTo>
                  <a:pt x="44" y="180"/>
                </a:lnTo>
                <a:lnTo>
                  <a:pt x="38" y="180"/>
                </a:lnTo>
                <a:lnTo>
                  <a:pt x="32" y="178"/>
                </a:lnTo>
                <a:lnTo>
                  <a:pt x="32" y="172"/>
                </a:lnTo>
                <a:lnTo>
                  <a:pt x="34" y="168"/>
                </a:lnTo>
                <a:lnTo>
                  <a:pt x="38" y="168"/>
                </a:lnTo>
                <a:lnTo>
                  <a:pt x="42" y="166"/>
                </a:lnTo>
                <a:lnTo>
                  <a:pt x="46" y="162"/>
                </a:lnTo>
                <a:lnTo>
                  <a:pt x="46" y="158"/>
                </a:lnTo>
                <a:lnTo>
                  <a:pt x="44" y="154"/>
                </a:lnTo>
                <a:lnTo>
                  <a:pt x="40" y="150"/>
                </a:lnTo>
                <a:lnTo>
                  <a:pt x="42" y="146"/>
                </a:lnTo>
                <a:lnTo>
                  <a:pt x="44" y="140"/>
                </a:lnTo>
                <a:lnTo>
                  <a:pt x="48" y="138"/>
                </a:lnTo>
                <a:lnTo>
                  <a:pt x="56" y="136"/>
                </a:lnTo>
                <a:lnTo>
                  <a:pt x="62" y="136"/>
                </a:lnTo>
                <a:lnTo>
                  <a:pt x="66" y="134"/>
                </a:lnTo>
                <a:lnTo>
                  <a:pt x="64" y="128"/>
                </a:lnTo>
                <a:lnTo>
                  <a:pt x="60" y="124"/>
                </a:lnTo>
                <a:lnTo>
                  <a:pt x="56" y="116"/>
                </a:lnTo>
                <a:lnTo>
                  <a:pt x="48" y="108"/>
                </a:lnTo>
                <a:lnTo>
                  <a:pt x="42" y="108"/>
                </a:lnTo>
                <a:lnTo>
                  <a:pt x="36" y="106"/>
                </a:lnTo>
                <a:lnTo>
                  <a:pt x="36" y="98"/>
                </a:lnTo>
                <a:lnTo>
                  <a:pt x="36" y="94"/>
                </a:lnTo>
                <a:lnTo>
                  <a:pt x="34" y="90"/>
                </a:lnTo>
                <a:lnTo>
                  <a:pt x="26" y="94"/>
                </a:lnTo>
                <a:lnTo>
                  <a:pt x="22" y="92"/>
                </a:lnTo>
                <a:lnTo>
                  <a:pt x="14" y="86"/>
                </a:lnTo>
                <a:lnTo>
                  <a:pt x="12" y="82"/>
                </a:lnTo>
                <a:lnTo>
                  <a:pt x="12" y="74"/>
                </a:lnTo>
                <a:lnTo>
                  <a:pt x="18" y="62"/>
                </a:lnTo>
                <a:lnTo>
                  <a:pt x="20" y="58"/>
                </a:lnTo>
                <a:lnTo>
                  <a:pt x="18" y="54"/>
                </a:lnTo>
                <a:lnTo>
                  <a:pt x="12" y="48"/>
                </a:lnTo>
                <a:lnTo>
                  <a:pt x="8" y="44"/>
                </a:lnTo>
                <a:lnTo>
                  <a:pt x="2" y="44"/>
                </a:lnTo>
                <a:lnTo>
                  <a:pt x="0" y="36"/>
                </a:lnTo>
                <a:lnTo>
                  <a:pt x="4" y="30"/>
                </a:lnTo>
                <a:lnTo>
                  <a:pt x="8" y="26"/>
                </a:lnTo>
                <a:lnTo>
                  <a:pt x="10" y="24"/>
                </a:lnTo>
                <a:lnTo>
                  <a:pt x="16" y="28"/>
                </a:lnTo>
                <a:lnTo>
                  <a:pt x="16" y="32"/>
                </a:lnTo>
                <a:lnTo>
                  <a:pt x="16" y="36"/>
                </a:lnTo>
                <a:lnTo>
                  <a:pt x="22" y="36"/>
                </a:lnTo>
                <a:lnTo>
                  <a:pt x="22" y="30"/>
                </a:lnTo>
                <a:lnTo>
                  <a:pt x="26" y="24"/>
                </a:lnTo>
                <a:lnTo>
                  <a:pt x="28" y="20"/>
                </a:lnTo>
                <a:lnTo>
                  <a:pt x="42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7" name="Freeform 498"/>
          <p:cNvSpPr>
            <a:spLocks/>
          </p:cNvSpPr>
          <p:nvPr/>
        </p:nvSpPr>
        <p:spPr bwMode="ltGray">
          <a:xfrm>
            <a:off x="3972123" y="2593993"/>
            <a:ext cx="20143" cy="44450"/>
          </a:xfrm>
          <a:custGeom>
            <a:avLst/>
            <a:gdLst/>
            <a:ahLst/>
            <a:cxnLst>
              <a:cxn ang="0">
                <a:pos x="4" y="20"/>
              </a:cxn>
              <a:cxn ang="0">
                <a:pos x="0" y="14"/>
              </a:cxn>
              <a:cxn ang="0">
                <a:pos x="10" y="0"/>
              </a:cxn>
              <a:cxn ang="0">
                <a:pos x="12" y="16"/>
              </a:cxn>
              <a:cxn ang="0">
                <a:pos x="12" y="24"/>
              </a:cxn>
              <a:cxn ang="0">
                <a:pos x="4" y="20"/>
              </a:cxn>
            </a:cxnLst>
            <a:rect l="0" t="0" r="r" b="b"/>
            <a:pathLst>
              <a:path w="13" h="25">
                <a:moveTo>
                  <a:pt x="4" y="20"/>
                </a:moveTo>
                <a:lnTo>
                  <a:pt x="0" y="14"/>
                </a:lnTo>
                <a:lnTo>
                  <a:pt x="10" y="0"/>
                </a:lnTo>
                <a:lnTo>
                  <a:pt x="12" y="16"/>
                </a:lnTo>
                <a:lnTo>
                  <a:pt x="12" y="24"/>
                </a:lnTo>
                <a:lnTo>
                  <a:pt x="4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8" name="Freeform 499"/>
          <p:cNvSpPr>
            <a:spLocks/>
          </p:cNvSpPr>
          <p:nvPr/>
        </p:nvSpPr>
        <p:spPr bwMode="ltGray">
          <a:xfrm>
            <a:off x="3793943" y="3332177"/>
            <a:ext cx="120853" cy="211137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0" y="14"/>
              </a:cxn>
              <a:cxn ang="0">
                <a:pos x="8" y="50"/>
              </a:cxn>
              <a:cxn ang="0">
                <a:pos x="10" y="56"/>
              </a:cxn>
              <a:cxn ang="0">
                <a:pos x="10" y="62"/>
              </a:cxn>
              <a:cxn ang="0">
                <a:pos x="4" y="64"/>
              </a:cxn>
              <a:cxn ang="0">
                <a:pos x="2" y="70"/>
              </a:cxn>
              <a:cxn ang="0">
                <a:pos x="0" y="76"/>
              </a:cxn>
              <a:cxn ang="0">
                <a:pos x="2" y="80"/>
              </a:cxn>
              <a:cxn ang="0">
                <a:pos x="8" y="84"/>
              </a:cxn>
              <a:cxn ang="0">
                <a:pos x="12" y="86"/>
              </a:cxn>
              <a:cxn ang="0">
                <a:pos x="14" y="94"/>
              </a:cxn>
              <a:cxn ang="0">
                <a:pos x="12" y="104"/>
              </a:cxn>
              <a:cxn ang="0">
                <a:pos x="10" y="112"/>
              </a:cxn>
              <a:cxn ang="0">
                <a:pos x="10" y="116"/>
              </a:cxn>
              <a:cxn ang="0">
                <a:pos x="22" y="116"/>
              </a:cxn>
              <a:cxn ang="0">
                <a:pos x="28" y="112"/>
              </a:cxn>
              <a:cxn ang="0">
                <a:pos x="32" y="110"/>
              </a:cxn>
              <a:cxn ang="0">
                <a:pos x="38" y="110"/>
              </a:cxn>
              <a:cxn ang="0">
                <a:pos x="40" y="112"/>
              </a:cxn>
              <a:cxn ang="0">
                <a:pos x="42" y="114"/>
              </a:cxn>
              <a:cxn ang="0">
                <a:pos x="54" y="110"/>
              </a:cxn>
              <a:cxn ang="0">
                <a:pos x="60" y="82"/>
              </a:cxn>
              <a:cxn ang="0">
                <a:pos x="78" y="24"/>
              </a:cxn>
              <a:cxn ang="0">
                <a:pos x="58" y="2"/>
              </a:cxn>
              <a:cxn ang="0">
                <a:pos x="14" y="0"/>
              </a:cxn>
              <a:cxn ang="0">
                <a:pos x="10" y="6"/>
              </a:cxn>
            </a:cxnLst>
            <a:rect l="0" t="0" r="r" b="b"/>
            <a:pathLst>
              <a:path w="79" h="117">
                <a:moveTo>
                  <a:pt x="10" y="6"/>
                </a:moveTo>
                <a:lnTo>
                  <a:pt x="10" y="14"/>
                </a:lnTo>
                <a:lnTo>
                  <a:pt x="8" y="50"/>
                </a:lnTo>
                <a:lnTo>
                  <a:pt x="10" y="56"/>
                </a:lnTo>
                <a:lnTo>
                  <a:pt x="10" y="62"/>
                </a:lnTo>
                <a:lnTo>
                  <a:pt x="4" y="64"/>
                </a:lnTo>
                <a:lnTo>
                  <a:pt x="2" y="70"/>
                </a:lnTo>
                <a:lnTo>
                  <a:pt x="0" y="76"/>
                </a:lnTo>
                <a:lnTo>
                  <a:pt x="2" y="80"/>
                </a:lnTo>
                <a:lnTo>
                  <a:pt x="8" y="84"/>
                </a:lnTo>
                <a:lnTo>
                  <a:pt x="12" y="86"/>
                </a:lnTo>
                <a:lnTo>
                  <a:pt x="14" y="94"/>
                </a:lnTo>
                <a:lnTo>
                  <a:pt x="12" y="104"/>
                </a:lnTo>
                <a:lnTo>
                  <a:pt x="10" y="112"/>
                </a:lnTo>
                <a:lnTo>
                  <a:pt x="10" y="116"/>
                </a:lnTo>
                <a:lnTo>
                  <a:pt x="22" y="116"/>
                </a:lnTo>
                <a:lnTo>
                  <a:pt x="28" y="112"/>
                </a:lnTo>
                <a:lnTo>
                  <a:pt x="32" y="110"/>
                </a:lnTo>
                <a:lnTo>
                  <a:pt x="38" y="110"/>
                </a:lnTo>
                <a:lnTo>
                  <a:pt x="40" y="112"/>
                </a:lnTo>
                <a:lnTo>
                  <a:pt x="42" y="114"/>
                </a:lnTo>
                <a:lnTo>
                  <a:pt x="54" y="110"/>
                </a:lnTo>
                <a:lnTo>
                  <a:pt x="60" y="82"/>
                </a:lnTo>
                <a:lnTo>
                  <a:pt x="78" y="24"/>
                </a:lnTo>
                <a:lnTo>
                  <a:pt x="58" y="2"/>
                </a:lnTo>
                <a:lnTo>
                  <a:pt x="14" y="0"/>
                </a:lnTo>
                <a:lnTo>
                  <a:pt x="1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9" name="Freeform 501"/>
          <p:cNvSpPr>
            <a:spLocks/>
          </p:cNvSpPr>
          <p:nvPr/>
        </p:nvSpPr>
        <p:spPr bwMode="ltGray">
          <a:xfrm>
            <a:off x="4230872" y="3082941"/>
            <a:ext cx="202970" cy="109537"/>
          </a:xfrm>
          <a:custGeom>
            <a:avLst/>
            <a:gdLst/>
            <a:ahLst/>
            <a:cxnLst>
              <a:cxn ang="0">
                <a:pos x="130" y="32"/>
              </a:cxn>
              <a:cxn ang="0">
                <a:pos x="124" y="38"/>
              </a:cxn>
              <a:cxn ang="0">
                <a:pos x="116" y="44"/>
              </a:cxn>
              <a:cxn ang="0">
                <a:pos x="108" y="48"/>
              </a:cxn>
              <a:cxn ang="0">
                <a:pos x="102" y="50"/>
              </a:cxn>
              <a:cxn ang="0">
                <a:pos x="92" y="50"/>
              </a:cxn>
              <a:cxn ang="0">
                <a:pos x="82" y="52"/>
              </a:cxn>
              <a:cxn ang="0">
                <a:pos x="70" y="52"/>
              </a:cxn>
              <a:cxn ang="0">
                <a:pos x="58" y="54"/>
              </a:cxn>
              <a:cxn ang="0">
                <a:pos x="50" y="56"/>
              </a:cxn>
              <a:cxn ang="0">
                <a:pos x="10" y="60"/>
              </a:cxn>
              <a:cxn ang="0">
                <a:pos x="0" y="52"/>
              </a:cxn>
              <a:cxn ang="0">
                <a:pos x="0" y="38"/>
              </a:cxn>
              <a:cxn ang="0">
                <a:pos x="4" y="32"/>
              </a:cxn>
              <a:cxn ang="0">
                <a:pos x="34" y="32"/>
              </a:cxn>
              <a:cxn ang="0">
                <a:pos x="40" y="32"/>
              </a:cxn>
              <a:cxn ang="0">
                <a:pos x="54" y="30"/>
              </a:cxn>
              <a:cxn ang="0">
                <a:pos x="60" y="24"/>
              </a:cxn>
              <a:cxn ang="0">
                <a:pos x="66" y="18"/>
              </a:cxn>
              <a:cxn ang="0">
                <a:pos x="66" y="14"/>
              </a:cxn>
              <a:cxn ang="0">
                <a:pos x="70" y="12"/>
              </a:cxn>
              <a:cxn ang="0">
                <a:pos x="76" y="10"/>
              </a:cxn>
              <a:cxn ang="0">
                <a:pos x="82" y="12"/>
              </a:cxn>
              <a:cxn ang="0">
                <a:pos x="84" y="14"/>
              </a:cxn>
              <a:cxn ang="0">
                <a:pos x="88" y="10"/>
              </a:cxn>
              <a:cxn ang="0">
                <a:pos x="88" y="2"/>
              </a:cxn>
              <a:cxn ang="0">
                <a:pos x="94" y="0"/>
              </a:cxn>
              <a:cxn ang="0">
                <a:pos x="102" y="2"/>
              </a:cxn>
              <a:cxn ang="0">
                <a:pos x="114" y="4"/>
              </a:cxn>
              <a:cxn ang="0">
                <a:pos x="114" y="12"/>
              </a:cxn>
              <a:cxn ang="0">
                <a:pos x="114" y="14"/>
              </a:cxn>
              <a:cxn ang="0">
                <a:pos x="118" y="20"/>
              </a:cxn>
              <a:cxn ang="0">
                <a:pos x="124" y="24"/>
              </a:cxn>
              <a:cxn ang="0">
                <a:pos x="128" y="26"/>
              </a:cxn>
              <a:cxn ang="0">
                <a:pos x="130" y="32"/>
              </a:cxn>
            </a:cxnLst>
            <a:rect l="0" t="0" r="r" b="b"/>
            <a:pathLst>
              <a:path w="131" h="61">
                <a:moveTo>
                  <a:pt x="130" y="32"/>
                </a:moveTo>
                <a:lnTo>
                  <a:pt x="124" y="38"/>
                </a:lnTo>
                <a:lnTo>
                  <a:pt x="116" y="44"/>
                </a:lnTo>
                <a:lnTo>
                  <a:pt x="108" y="48"/>
                </a:lnTo>
                <a:lnTo>
                  <a:pt x="102" y="50"/>
                </a:lnTo>
                <a:lnTo>
                  <a:pt x="92" y="50"/>
                </a:lnTo>
                <a:lnTo>
                  <a:pt x="82" y="52"/>
                </a:lnTo>
                <a:lnTo>
                  <a:pt x="70" y="52"/>
                </a:lnTo>
                <a:lnTo>
                  <a:pt x="58" y="54"/>
                </a:lnTo>
                <a:lnTo>
                  <a:pt x="50" y="56"/>
                </a:lnTo>
                <a:lnTo>
                  <a:pt x="10" y="60"/>
                </a:lnTo>
                <a:lnTo>
                  <a:pt x="0" y="52"/>
                </a:lnTo>
                <a:lnTo>
                  <a:pt x="0" y="38"/>
                </a:lnTo>
                <a:lnTo>
                  <a:pt x="4" y="32"/>
                </a:lnTo>
                <a:lnTo>
                  <a:pt x="34" y="32"/>
                </a:lnTo>
                <a:lnTo>
                  <a:pt x="40" y="32"/>
                </a:lnTo>
                <a:lnTo>
                  <a:pt x="54" y="30"/>
                </a:lnTo>
                <a:lnTo>
                  <a:pt x="60" y="24"/>
                </a:lnTo>
                <a:lnTo>
                  <a:pt x="66" y="18"/>
                </a:lnTo>
                <a:lnTo>
                  <a:pt x="66" y="14"/>
                </a:lnTo>
                <a:lnTo>
                  <a:pt x="70" y="12"/>
                </a:lnTo>
                <a:lnTo>
                  <a:pt x="76" y="10"/>
                </a:lnTo>
                <a:lnTo>
                  <a:pt x="82" y="12"/>
                </a:lnTo>
                <a:lnTo>
                  <a:pt x="84" y="14"/>
                </a:lnTo>
                <a:lnTo>
                  <a:pt x="88" y="10"/>
                </a:lnTo>
                <a:lnTo>
                  <a:pt x="88" y="2"/>
                </a:lnTo>
                <a:lnTo>
                  <a:pt x="94" y="0"/>
                </a:lnTo>
                <a:lnTo>
                  <a:pt x="102" y="2"/>
                </a:lnTo>
                <a:lnTo>
                  <a:pt x="114" y="4"/>
                </a:lnTo>
                <a:lnTo>
                  <a:pt x="114" y="12"/>
                </a:lnTo>
                <a:lnTo>
                  <a:pt x="114" y="14"/>
                </a:lnTo>
                <a:lnTo>
                  <a:pt x="118" y="20"/>
                </a:lnTo>
                <a:lnTo>
                  <a:pt x="124" y="24"/>
                </a:lnTo>
                <a:lnTo>
                  <a:pt x="128" y="26"/>
                </a:lnTo>
                <a:lnTo>
                  <a:pt x="13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0" name="Freeform 502"/>
          <p:cNvSpPr>
            <a:spLocks/>
          </p:cNvSpPr>
          <p:nvPr/>
        </p:nvSpPr>
        <p:spPr bwMode="ltGray">
          <a:xfrm>
            <a:off x="4145655" y="2852754"/>
            <a:ext cx="204520" cy="295274"/>
          </a:xfrm>
          <a:custGeom>
            <a:avLst/>
            <a:gdLst/>
            <a:ahLst/>
            <a:cxnLst>
              <a:cxn ang="0">
                <a:pos x="60" y="4"/>
              </a:cxn>
              <a:cxn ang="0">
                <a:pos x="64" y="6"/>
              </a:cxn>
              <a:cxn ang="0">
                <a:pos x="68" y="8"/>
              </a:cxn>
              <a:cxn ang="0">
                <a:pos x="70" y="11"/>
              </a:cxn>
              <a:cxn ang="0">
                <a:pos x="74" y="13"/>
              </a:cxn>
              <a:cxn ang="0">
                <a:pos x="79" y="15"/>
              </a:cxn>
              <a:cxn ang="0">
                <a:pos x="87" y="13"/>
              </a:cxn>
              <a:cxn ang="0">
                <a:pos x="113" y="4"/>
              </a:cxn>
              <a:cxn ang="0">
                <a:pos x="115" y="11"/>
              </a:cxn>
              <a:cxn ang="0">
                <a:pos x="117" y="15"/>
              </a:cxn>
              <a:cxn ang="0">
                <a:pos x="119" y="17"/>
              </a:cxn>
              <a:cxn ang="0">
                <a:pos x="124" y="19"/>
              </a:cxn>
              <a:cxn ang="0">
                <a:pos x="128" y="19"/>
              </a:cxn>
              <a:cxn ang="0">
                <a:pos x="132" y="25"/>
              </a:cxn>
              <a:cxn ang="0">
                <a:pos x="130" y="29"/>
              </a:cxn>
              <a:cxn ang="0">
                <a:pos x="126" y="30"/>
              </a:cxn>
              <a:cxn ang="0">
                <a:pos x="124" y="36"/>
              </a:cxn>
              <a:cxn ang="0">
                <a:pos x="123" y="40"/>
              </a:cxn>
              <a:cxn ang="0">
                <a:pos x="123" y="44"/>
              </a:cxn>
              <a:cxn ang="0">
                <a:pos x="123" y="50"/>
              </a:cxn>
              <a:cxn ang="0">
                <a:pos x="124" y="59"/>
              </a:cxn>
              <a:cxn ang="0">
                <a:pos x="126" y="65"/>
              </a:cxn>
              <a:cxn ang="0">
                <a:pos x="128" y="72"/>
              </a:cxn>
              <a:cxn ang="0">
                <a:pos x="128" y="76"/>
              </a:cxn>
              <a:cxn ang="0">
                <a:pos x="124" y="82"/>
              </a:cxn>
              <a:cxn ang="0">
                <a:pos x="119" y="86"/>
              </a:cxn>
              <a:cxn ang="0">
                <a:pos x="115" y="90"/>
              </a:cxn>
              <a:cxn ang="0">
                <a:pos x="111" y="93"/>
              </a:cxn>
              <a:cxn ang="0">
                <a:pos x="104" y="95"/>
              </a:cxn>
              <a:cxn ang="0">
                <a:pos x="102" y="99"/>
              </a:cxn>
              <a:cxn ang="0">
                <a:pos x="121" y="130"/>
              </a:cxn>
              <a:cxn ang="0">
                <a:pos x="123" y="132"/>
              </a:cxn>
              <a:cxn ang="0">
                <a:pos x="124" y="139"/>
              </a:cxn>
              <a:cxn ang="0">
                <a:pos x="123" y="147"/>
              </a:cxn>
              <a:cxn ang="0">
                <a:pos x="117" y="154"/>
              </a:cxn>
              <a:cxn ang="0">
                <a:pos x="106" y="158"/>
              </a:cxn>
              <a:cxn ang="0">
                <a:pos x="89" y="160"/>
              </a:cxn>
              <a:cxn ang="0">
                <a:pos x="70" y="160"/>
              </a:cxn>
              <a:cxn ang="0">
                <a:pos x="51" y="162"/>
              </a:cxn>
              <a:cxn ang="0">
                <a:pos x="26" y="158"/>
              </a:cxn>
              <a:cxn ang="0">
                <a:pos x="19" y="145"/>
              </a:cxn>
              <a:cxn ang="0">
                <a:pos x="0" y="105"/>
              </a:cxn>
              <a:cxn ang="0">
                <a:pos x="2" y="53"/>
              </a:cxn>
              <a:cxn ang="0">
                <a:pos x="15" y="38"/>
              </a:cxn>
              <a:cxn ang="0">
                <a:pos x="34" y="23"/>
              </a:cxn>
              <a:cxn ang="0">
                <a:pos x="40" y="19"/>
              </a:cxn>
              <a:cxn ang="0">
                <a:pos x="43" y="13"/>
              </a:cxn>
              <a:cxn ang="0">
                <a:pos x="49" y="8"/>
              </a:cxn>
              <a:cxn ang="0">
                <a:pos x="57" y="0"/>
              </a:cxn>
              <a:cxn ang="0">
                <a:pos x="60" y="4"/>
              </a:cxn>
            </a:cxnLst>
            <a:rect l="0" t="0" r="r" b="b"/>
            <a:pathLst>
              <a:path w="133" h="163">
                <a:moveTo>
                  <a:pt x="60" y="4"/>
                </a:moveTo>
                <a:lnTo>
                  <a:pt x="64" y="6"/>
                </a:lnTo>
                <a:lnTo>
                  <a:pt x="68" y="8"/>
                </a:lnTo>
                <a:lnTo>
                  <a:pt x="70" y="11"/>
                </a:lnTo>
                <a:lnTo>
                  <a:pt x="74" y="13"/>
                </a:lnTo>
                <a:lnTo>
                  <a:pt x="79" y="15"/>
                </a:lnTo>
                <a:lnTo>
                  <a:pt x="87" y="13"/>
                </a:lnTo>
                <a:lnTo>
                  <a:pt x="113" y="4"/>
                </a:lnTo>
                <a:lnTo>
                  <a:pt x="115" y="11"/>
                </a:lnTo>
                <a:lnTo>
                  <a:pt x="117" y="15"/>
                </a:lnTo>
                <a:lnTo>
                  <a:pt x="119" y="17"/>
                </a:lnTo>
                <a:lnTo>
                  <a:pt x="124" y="19"/>
                </a:lnTo>
                <a:lnTo>
                  <a:pt x="128" y="19"/>
                </a:lnTo>
                <a:lnTo>
                  <a:pt x="132" y="25"/>
                </a:lnTo>
                <a:lnTo>
                  <a:pt x="130" y="29"/>
                </a:lnTo>
                <a:lnTo>
                  <a:pt x="126" y="30"/>
                </a:lnTo>
                <a:lnTo>
                  <a:pt x="124" y="36"/>
                </a:lnTo>
                <a:lnTo>
                  <a:pt x="123" y="40"/>
                </a:lnTo>
                <a:lnTo>
                  <a:pt x="123" y="44"/>
                </a:lnTo>
                <a:lnTo>
                  <a:pt x="123" y="50"/>
                </a:lnTo>
                <a:lnTo>
                  <a:pt x="124" y="59"/>
                </a:lnTo>
                <a:lnTo>
                  <a:pt x="126" y="65"/>
                </a:lnTo>
                <a:lnTo>
                  <a:pt x="128" y="72"/>
                </a:lnTo>
                <a:lnTo>
                  <a:pt x="128" y="76"/>
                </a:lnTo>
                <a:lnTo>
                  <a:pt x="124" y="82"/>
                </a:lnTo>
                <a:lnTo>
                  <a:pt x="119" y="86"/>
                </a:lnTo>
                <a:lnTo>
                  <a:pt x="115" y="90"/>
                </a:lnTo>
                <a:lnTo>
                  <a:pt x="111" y="93"/>
                </a:lnTo>
                <a:lnTo>
                  <a:pt x="104" y="95"/>
                </a:lnTo>
                <a:lnTo>
                  <a:pt x="102" y="99"/>
                </a:lnTo>
                <a:lnTo>
                  <a:pt x="121" y="130"/>
                </a:lnTo>
                <a:lnTo>
                  <a:pt x="123" y="132"/>
                </a:lnTo>
                <a:lnTo>
                  <a:pt x="124" y="139"/>
                </a:lnTo>
                <a:lnTo>
                  <a:pt x="123" y="147"/>
                </a:lnTo>
                <a:lnTo>
                  <a:pt x="117" y="154"/>
                </a:lnTo>
                <a:lnTo>
                  <a:pt x="106" y="158"/>
                </a:lnTo>
                <a:lnTo>
                  <a:pt x="89" y="160"/>
                </a:lnTo>
                <a:lnTo>
                  <a:pt x="70" y="160"/>
                </a:lnTo>
                <a:lnTo>
                  <a:pt x="51" y="162"/>
                </a:lnTo>
                <a:lnTo>
                  <a:pt x="26" y="158"/>
                </a:lnTo>
                <a:lnTo>
                  <a:pt x="19" y="145"/>
                </a:lnTo>
                <a:lnTo>
                  <a:pt x="0" y="105"/>
                </a:lnTo>
                <a:lnTo>
                  <a:pt x="2" y="53"/>
                </a:lnTo>
                <a:lnTo>
                  <a:pt x="15" y="38"/>
                </a:lnTo>
                <a:lnTo>
                  <a:pt x="34" y="23"/>
                </a:lnTo>
                <a:lnTo>
                  <a:pt x="40" y="19"/>
                </a:lnTo>
                <a:lnTo>
                  <a:pt x="43" y="13"/>
                </a:lnTo>
                <a:lnTo>
                  <a:pt x="49" y="8"/>
                </a:lnTo>
                <a:lnTo>
                  <a:pt x="57" y="0"/>
                </a:lnTo>
                <a:lnTo>
                  <a:pt x="6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1" name="Freeform 504"/>
          <p:cNvSpPr>
            <a:spLocks/>
          </p:cNvSpPr>
          <p:nvPr/>
        </p:nvSpPr>
        <p:spPr bwMode="ltGray">
          <a:xfrm>
            <a:off x="4116217" y="2884504"/>
            <a:ext cx="110006" cy="119062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8" y="48"/>
              </a:cxn>
              <a:cxn ang="0">
                <a:pos x="10" y="42"/>
              </a:cxn>
              <a:cxn ang="0">
                <a:pos x="20" y="12"/>
              </a:cxn>
              <a:cxn ang="0">
                <a:pos x="28" y="8"/>
              </a:cxn>
              <a:cxn ang="0">
                <a:pos x="32" y="8"/>
              </a:cxn>
              <a:cxn ang="0">
                <a:pos x="36" y="8"/>
              </a:cxn>
              <a:cxn ang="0">
                <a:pos x="54" y="8"/>
              </a:cxn>
              <a:cxn ang="0">
                <a:pos x="58" y="8"/>
              </a:cxn>
              <a:cxn ang="0">
                <a:pos x="62" y="2"/>
              </a:cxn>
              <a:cxn ang="0">
                <a:pos x="68" y="0"/>
              </a:cxn>
              <a:cxn ang="0">
                <a:pos x="70" y="4"/>
              </a:cxn>
              <a:cxn ang="0">
                <a:pos x="70" y="8"/>
              </a:cxn>
              <a:cxn ang="0">
                <a:pos x="64" y="8"/>
              </a:cxn>
              <a:cxn ang="0">
                <a:pos x="60" y="12"/>
              </a:cxn>
              <a:cxn ang="0">
                <a:pos x="58" y="18"/>
              </a:cxn>
              <a:cxn ang="0">
                <a:pos x="56" y="26"/>
              </a:cxn>
              <a:cxn ang="0">
                <a:pos x="56" y="32"/>
              </a:cxn>
              <a:cxn ang="0">
                <a:pos x="56" y="38"/>
              </a:cxn>
              <a:cxn ang="0">
                <a:pos x="56" y="42"/>
              </a:cxn>
              <a:cxn ang="0">
                <a:pos x="54" y="46"/>
              </a:cxn>
              <a:cxn ang="0">
                <a:pos x="48" y="50"/>
              </a:cxn>
              <a:cxn ang="0">
                <a:pos x="44" y="56"/>
              </a:cxn>
              <a:cxn ang="0">
                <a:pos x="40" y="58"/>
              </a:cxn>
              <a:cxn ang="0">
                <a:pos x="36" y="62"/>
              </a:cxn>
              <a:cxn ang="0">
                <a:pos x="12" y="64"/>
              </a:cxn>
              <a:cxn ang="0">
                <a:pos x="4" y="60"/>
              </a:cxn>
              <a:cxn ang="0">
                <a:pos x="0" y="56"/>
              </a:cxn>
            </a:cxnLst>
            <a:rect l="0" t="0" r="r" b="b"/>
            <a:pathLst>
              <a:path w="71" h="65">
                <a:moveTo>
                  <a:pt x="0" y="56"/>
                </a:moveTo>
                <a:lnTo>
                  <a:pt x="8" y="48"/>
                </a:lnTo>
                <a:lnTo>
                  <a:pt x="10" y="42"/>
                </a:lnTo>
                <a:lnTo>
                  <a:pt x="20" y="12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54" y="8"/>
                </a:lnTo>
                <a:lnTo>
                  <a:pt x="58" y="8"/>
                </a:lnTo>
                <a:lnTo>
                  <a:pt x="62" y="2"/>
                </a:lnTo>
                <a:lnTo>
                  <a:pt x="68" y="0"/>
                </a:lnTo>
                <a:lnTo>
                  <a:pt x="70" y="4"/>
                </a:lnTo>
                <a:lnTo>
                  <a:pt x="70" y="8"/>
                </a:lnTo>
                <a:lnTo>
                  <a:pt x="64" y="8"/>
                </a:lnTo>
                <a:lnTo>
                  <a:pt x="60" y="12"/>
                </a:lnTo>
                <a:lnTo>
                  <a:pt x="58" y="18"/>
                </a:lnTo>
                <a:lnTo>
                  <a:pt x="56" y="26"/>
                </a:lnTo>
                <a:lnTo>
                  <a:pt x="56" y="32"/>
                </a:lnTo>
                <a:lnTo>
                  <a:pt x="56" y="38"/>
                </a:lnTo>
                <a:lnTo>
                  <a:pt x="56" y="42"/>
                </a:lnTo>
                <a:lnTo>
                  <a:pt x="54" y="46"/>
                </a:lnTo>
                <a:lnTo>
                  <a:pt x="48" y="50"/>
                </a:lnTo>
                <a:lnTo>
                  <a:pt x="44" y="56"/>
                </a:lnTo>
                <a:lnTo>
                  <a:pt x="40" y="58"/>
                </a:lnTo>
                <a:lnTo>
                  <a:pt x="36" y="62"/>
                </a:lnTo>
                <a:lnTo>
                  <a:pt x="12" y="64"/>
                </a:lnTo>
                <a:lnTo>
                  <a:pt x="4" y="60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2" name="Freeform 505"/>
          <p:cNvSpPr>
            <a:spLocks/>
          </p:cNvSpPr>
          <p:nvPr/>
        </p:nvSpPr>
        <p:spPr bwMode="ltGray">
          <a:xfrm>
            <a:off x="4148754" y="3128978"/>
            <a:ext cx="108458" cy="65088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36" y="5"/>
              </a:cxn>
              <a:cxn ang="0">
                <a:pos x="47" y="2"/>
              </a:cxn>
              <a:cxn ang="0">
                <a:pos x="48" y="2"/>
              </a:cxn>
              <a:cxn ang="0">
                <a:pos x="52" y="2"/>
              </a:cxn>
              <a:cxn ang="0">
                <a:pos x="55" y="0"/>
              </a:cxn>
              <a:cxn ang="0">
                <a:pos x="57" y="3"/>
              </a:cxn>
              <a:cxn ang="0">
                <a:pos x="57" y="7"/>
              </a:cxn>
              <a:cxn ang="0">
                <a:pos x="55" y="11"/>
              </a:cxn>
              <a:cxn ang="0">
                <a:pos x="55" y="13"/>
              </a:cxn>
              <a:cxn ang="0">
                <a:pos x="57" y="15"/>
              </a:cxn>
              <a:cxn ang="0">
                <a:pos x="57" y="16"/>
              </a:cxn>
              <a:cxn ang="0">
                <a:pos x="61" y="18"/>
              </a:cxn>
              <a:cxn ang="0">
                <a:pos x="64" y="21"/>
              </a:cxn>
              <a:cxn ang="0">
                <a:pos x="68" y="23"/>
              </a:cxn>
              <a:cxn ang="0">
                <a:pos x="63" y="33"/>
              </a:cxn>
              <a:cxn ang="0">
                <a:pos x="52" y="34"/>
              </a:cxn>
              <a:cxn ang="0">
                <a:pos x="36" y="36"/>
              </a:cxn>
              <a:cxn ang="0">
                <a:pos x="13" y="36"/>
              </a:cxn>
              <a:cxn ang="0">
                <a:pos x="0" y="26"/>
              </a:cxn>
              <a:cxn ang="0">
                <a:pos x="2" y="18"/>
              </a:cxn>
              <a:cxn ang="0">
                <a:pos x="13" y="3"/>
              </a:cxn>
              <a:cxn ang="0">
                <a:pos x="27" y="3"/>
              </a:cxn>
            </a:cxnLst>
            <a:rect l="0" t="0" r="r" b="b"/>
            <a:pathLst>
              <a:path w="69" h="37">
                <a:moveTo>
                  <a:pt x="27" y="3"/>
                </a:moveTo>
                <a:lnTo>
                  <a:pt x="36" y="5"/>
                </a:lnTo>
                <a:lnTo>
                  <a:pt x="47" y="2"/>
                </a:lnTo>
                <a:lnTo>
                  <a:pt x="48" y="2"/>
                </a:lnTo>
                <a:lnTo>
                  <a:pt x="52" y="2"/>
                </a:lnTo>
                <a:lnTo>
                  <a:pt x="55" y="0"/>
                </a:lnTo>
                <a:lnTo>
                  <a:pt x="57" y="3"/>
                </a:lnTo>
                <a:lnTo>
                  <a:pt x="57" y="7"/>
                </a:lnTo>
                <a:lnTo>
                  <a:pt x="55" y="11"/>
                </a:lnTo>
                <a:lnTo>
                  <a:pt x="55" y="13"/>
                </a:lnTo>
                <a:lnTo>
                  <a:pt x="57" y="15"/>
                </a:lnTo>
                <a:lnTo>
                  <a:pt x="57" y="16"/>
                </a:lnTo>
                <a:lnTo>
                  <a:pt x="61" y="18"/>
                </a:lnTo>
                <a:lnTo>
                  <a:pt x="64" y="21"/>
                </a:lnTo>
                <a:lnTo>
                  <a:pt x="68" y="23"/>
                </a:lnTo>
                <a:lnTo>
                  <a:pt x="63" y="33"/>
                </a:lnTo>
                <a:lnTo>
                  <a:pt x="52" y="34"/>
                </a:lnTo>
                <a:lnTo>
                  <a:pt x="36" y="36"/>
                </a:lnTo>
                <a:lnTo>
                  <a:pt x="13" y="36"/>
                </a:lnTo>
                <a:lnTo>
                  <a:pt x="0" y="26"/>
                </a:lnTo>
                <a:lnTo>
                  <a:pt x="2" y="18"/>
                </a:lnTo>
                <a:lnTo>
                  <a:pt x="13" y="3"/>
                </a:lnTo>
                <a:lnTo>
                  <a:pt x="27" y="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3" name="Freeform 506"/>
          <p:cNvSpPr>
            <a:spLocks/>
          </p:cNvSpPr>
          <p:nvPr/>
        </p:nvSpPr>
        <p:spPr bwMode="ltGray">
          <a:xfrm>
            <a:off x="4147205" y="3127391"/>
            <a:ext cx="120853" cy="80962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40" y="6"/>
              </a:cxn>
              <a:cxn ang="0">
                <a:pos x="52" y="2"/>
              </a:cxn>
              <a:cxn ang="0">
                <a:pos x="54" y="2"/>
              </a:cxn>
              <a:cxn ang="0">
                <a:pos x="58" y="2"/>
              </a:cxn>
              <a:cxn ang="0">
                <a:pos x="62" y="0"/>
              </a:cxn>
              <a:cxn ang="0">
                <a:pos x="64" y="4"/>
              </a:cxn>
              <a:cxn ang="0">
                <a:pos x="64" y="8"/>
              </a:cxn>
              <a:cxn ang="0">
                <a:pos x="62" y="14"/>
              </a:cxn>
              <a:cxn ang="0">
                <a:pos x="62" y="16"/>
              </a:cxn>
              <a:cxn ang="0">
                <a:pos x="64" y="18"/>
              </a:cxn>
              <a:cxn ang="0">
                <a:pos x="64" y="20"/>
              </a:cxn>
              <a:cxn ang="0">
                <a:pos x="68" y="22"/>
              </a:cxn>
              <a:cxn ang="0">
                <a:pos x="72" y="26"/>
              </a:cxn>
              <a:cxn ang="0">
                <a:pos x="76" y="28"/>
              </a:cxn>
              <a:cxn ang="0">
                <a:pos x="70" y="40"/>
              </a:cxn>
              <a:cxn ang="0">
                <a:pos x="58" y="42"/>
              </a:cxn>
              <a:cxn ang="0">
                <a:pos x="40" y="44"/>
              </a:cxn>
              <a:cxn ang="0">
                <a:pos x="14" y="44"/>
              </a:cxn>
              <a:cxn ang="0">
                <a:pos x="0" y="32"/>
              </a:cxn>
              <a:cxn ang="0">
                <a:pos x="2" y="22"/>
              </a:cxn>
              <a:cxn ang="0">
                <a:pos x="14" y="4"/>
              </a:cxn>
              <a:cxn ang="0">
                <a:pos x="30" y="4"/>
              </a:cxn>
            </a:cxnLst>
            <a:rect l="0" t="0" r="r" b="b"/>
            <a:pathLst>
              <a:path w="77" h="45">
                <a:moveTo>
                  <a:pt x="30" y="4"/>
                </a:moveTo>
                <a:lnTo>
                  <a:pt x="40" y="6"/>
                </a:lnTo>
                <a:lnTo>
                  <a:pt x="52" y="2"/>
                </a:lnTo>
                <a:lnTo>
                  <a:pt x="54" y="2"/>
                </a:lnTo>
                <a:lnTo>
                  <a:pt x="58" y="2"/>
                </a:lnTo>
                <a:lnTo>
                  <a:pt x="62" y="0"/>
                </a:lnTo>
                <a:lnTo>
                  <a:pt x="64" y="4"/>
                </a:lnTo>
                <a:lnTo>
                  <a:pt x="64" y="8"/>
                </a:lnTo>
                <a:lnTo>
                  <a:pt x="62" y="14"/>
                </a:lnTo>
                <a:lnTo>
                  <a:pt x="62" y="16"/>
                </a:lnTo>
                <a:lnTo>
                  <a:pt x="64" y="18"/>
                </a:lnTo>
                <a:lnTo>
                  <a:pt x="64" y="20"/>
                </a:lnTo>
                <a:lnTo>
                  <a:pt x="68" y="22"/>
                </a:lnTo>
                <a:lnTo>
                  <a:pt x="72" y="26"/>
                </a:lnTo>
                <a:lnTo>
                  <a:pt x="76" y="28"/>
                </a:lnTo>
                <a:lnTo>
                  <a:pt x="70" y="40"/>
                </a:lnTo>
                <a:lnTo>
                  <a:pt x="58" y="42"/>
                </a:lnTo>
                <a:lnTo>
                  <a:pt x="40" y="44"/>
                </a:lnTo>
                <a:lnTo>
                  <a:pt x="14" y="44"/>
                </a:lnTo>
                <a:lnTo>
                  <a:pt x="0" y="32"/>
                </a:lnTo>
                <a:lnTo>
                  <a:pt x="2" y="22"/>
                </a:lnTo>
                <a:lnTo>
                  <a:pt x="14" y="4"/>
                </a:lnTo>
                <a:lnTo>
                  <a:pt x="3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4" name="Freeform 507"/>
          <p:cNvSpPr>
            <a:spLocks/>
          </p:cNvSpPr>
          <p:nvPr/>
        </p:nvSpPr>
        <p:spPr bwMode="ltGray">
          <a:xfrm>
            <a:off x="4181291" y="3160728"/>
            <a:ext cx="300582" cy="342899"/>
          </a:xfrm>
          <a:custGeom>
            <a:avLst/>
            <a:gdLst/>
            <a:ahLst/>
            <a:cxnLst>
              <a:cxn ang="0">
                <a:pos x="28" y="20"/>
              </a:cxn>
              <a:cxn ang="0">
                <a:pos x="48" y="12"/>
              </a:cxn>
              <a:cxn ang="0">
                <a:pos x="56" y="14"/>
              </a:cxn>
              <a:cxn ang="0">
                <a:pos x="62" y="10"/>
              </a:cxn>
              <a:cxn ang="0">
                <a:pos x="70" y="4"/>
              </a:cxn>
              <a:cxn ang="0">
                <a:pos x="78" y="0"/>
              </a:cxn>
              <a:cxn ang="0">
                <a:pos x="90" y="0"/>
              </a:cxn>
              <a:cxn ang="0">
                <a:pos x="98" y="8"/>
              </a:cxn>
              <a:cxn ang="0">
                <a:pos x="106" y="12"/>
              </a:cxn>
              <a:cxn ang="0">
                <a:pos x="108" y="28"/>
              </a:cxn>
              <a:cxn ang="0">
                <a:pos x="98" y="34"/>
              </a:cxn>
              <a:cxn ang="0">
                <a:pos x="98" y="44"/>
              </a:cxn>
              <a:cxn ang="0">
                <a:pos x="100" y="58"/>
              </a:cxn>
              <a:cxn ang="0">
                <a:pos x="108" y="66"/>
              </a:cxn>
              <a:cxn ang="0">
                <a:pos x="114" y="78"/>
              </a:cxn>
              <a:cxn ang="0">
                <a:pos x="126" y="92"/>
              </a:cxn>
              <a:cxn ang="0">
                <a:pos x="136" y="102"/>
              </a:cxn>
              <a:cxn ang="0">
                <a:pos x="150" y="106"/>
              </a:cxn>
              <a:cxn ang="0">
                <a:pos x="160" y="114"/>
              </a:cxn>
              <a:cxn ang="0">
                <a:pos x="168" y="122"/>
              </a:cxn>
              <a:cxn ang="0">
                <a:pos x="186" y="130"/>
              </a:cxn>
              <a:cxn ang="0">
                <a:pos x="194" y="144"/>
              </a:cxn>
              <a:cxn ang="0">
                <a:pos x="190" y="152"/>
              </a:cxn>
              <a:cxn ang="0">
                <a:pos x="182" y="144"/>
              </a:cxn>
              <a:cxn ang="0">
                <a:pos x="172" y="140"/>
              </a:cxn>
              <a:cxn ang="0">
                <a:pos x="170" y="148"/>
              </a:cxn>
              <a:cxn ang="0">
                <a:pos x="176" y="166"/>
              </a:cxn>
              <a:cxn ang="0">
                <a:pos x="162" y="182"/>
              </a:cxn>
              <a:cxn ang="0">
                <a:pos x="144" y="182"/>
              </a:cxn>
              <a:cxn ang="0">
                <a:pos x="152" y="146"/>
              </a:cxn>
              <a:cxn ang="0">
                <a:pos x="124" y="126"/>
              </a:cxn>
              <a:cxn ang="0">
                <a:pos x="114" y="122"/>
              </a:cxn>
              <a:cxn ang="0">
                <a:pos x="106" y="114"/>
              </a:cxn>
              <a:cxn ang="0">
                <a:pos x="98" y="108"/>
              </a:cxn>
              <a:cxn ang="0">
                <a:pos x="92" y="100"/>
              </a:cxn>
              <a:cxn ang="0">
                <a:pos x="76" y="94"/>
              </a:cxn>
              <a:cxn ang="0">
                <a:pos x="70" y="76"/>
              </a:cxn>
              <a:cxn ang="0">
                <a:pos x="64" y="64"/>
              </a:cxn>
              <a:cxn ang="0">
                <a:pos x="50" y="56"/>
              </a:cxn>
              <a:cxn ang="0">
                <a:pos x="38" y="60"/>
              </a:cxn>
              <a:cxn ang="0">
                <a:pos x="34" y="66"/>
              </a:cxn>
              <a:cxn ang="0">
                <a:pos x="0" y="50"/>
              </a:cxn>
              <a:cxn ang="0">
                <a:pos x="24" y="18"/>
              </a:cxn>
            </a:cxnLst>
            <a:rect l="0" t="0" r="r" b="b"/>
            <a:pathLst>
              <a:path w="195" h="189">
                <a:moveTo>
                  <a:pt x="24" y="18"/>
                </a:moveTo>
                <a:lnTo>
                  <a:pt x="28" y="20"/>
                </a:lnTo>
                <a:lnTo>
                  <a:pt x="44" y="10"/>
                </a:lnTo>
                <a:lnTo>
                  <a:pt x="48" y="12"/>
                </a:lnTo>
                <a:lnTo>
                  <a:pt x="50" y="16"/>
                </a:lnTo>
                <a:lnTo>
                  <a:pt x="56" y="14"/>
                </a:lnTo>
                <a:lnTo>
                  <a:pt x="58" y="12"/>
                </a:lnTo>
                <a:lnTo>
                  <a:pt x="62" y="10"/>
                </a:lnTo>
                <a:lnTo>
                  <a:pt x="66" y="8"/>
                </a:lnTo>
                <a:lnTo>
                  <a:pt x="70" y="4"/>
                </a:lnTo>
                <a:lnTo>
                  <a:pt x="74" y="0"/>
                </a:lnTo>
                <a:lnTo>
                  <a:pt x="78" y="0"/>
                </a:lnTo>
                <a:lnTo>
                  <a:pt x="86" y="0"/>
                </a:lnTo>
                <a:lnTo>
                  <a:pt x="90" y="0"/>
                </a:lnTo>
                <a:lnTo>
                  <a:pt x="94" y="4"/>
                </a:lnTo>
                <a:lnTo>
                  <a:pt x="98" y="8"/>
                </a:lnTo>
                <a:lnTo>
                  <a:pt x="102" y="10"/>
                </a:lnTo>
                <a:lnTo>
                  <a:pt x="106" y="12"/>
                </a:lnTo>
                <a:lnTo>
                  <a:pt x="108" y="20"/>
                </a:lnTo>
                <a:lnTo>
                  <a:pt x="108" y="28"/>
                </a:lnTo>
                <a:lnTo>
                  <a:pt x="104" y="32"/>
                </a:lnTo>
                <a:lnTo>
                  <a:pt x="98" y="34"/>
                </a:lnTo>
                <a:lnTo>
                  <a:pt x="98" y="40"/>
                </a:lnTo>
                <a:lnTo>
                  <a:pt x="98" y="44"/>
                </a:lnTo>
                <a:lnTo>
                  <a:pt x="98" y="52"/>
                </a:lnTo>
                <a:lnTo>
                  <a:pt x="100" y="58"/>
                </a:lnTo>
                <a:lnTo>
                  <a:pt x="104" y="62"/>
                </a:lnTo>
                <a:lnTo>
                  <a:pt x="108" y="66"/>
                </a:lnTo>
                <a:lnTo>
                  <a:pt x="112" y="72"/>
                </a:lnTo>
                <a:lnTo>
                  <a:pt x="114" y="78"/>
                </a:lnTo>
                <a:lnTo>
                  <a:pt x="118" y="86"/>
                </a:lnTo>
                <a:lnTo>
                  <a:pt x="126" y="92"/>
                </a:lnTo>
                <a:lnTo>
                  <a:pt x="130" y="98"/>
                </a:lnTo>
                <a:lnTo>
                  <a:pt x="136" y="102"/>
                </a:lnTo>
                <a:lnTo>
                  <a:pt x="142" y="106"/>
                </a:lnTo>
                <a:lnTo>
                  <a:pt x="150" y="106"/>
                </a:lnTo>
                <a:lnTo>
                  <a:pt x="158" y="106"/>
                </a:lnTo>
                <a:lnTo>
                  <a:pt x="160" y="114"/>
                </a:lnTo>
                <a:lnTo>
                  <a:pt x="162" y="118"/>
                </a:lnTo>
                <a:lnTo>
                  <a:pt x="168" y="122"/>
                </a:lnTo>
                <a:lnTo>
                  <a:pt x="178" y="126"/>
                </a:lnTo>
                <a:lnTo>
                  <a:pt x="186" y="130"/>
                </a:lnTo>
                <a:lnTo>
                  <a:pt x="192" y="136"/>
                </a:lnTo>
                <a:lnTo>
                  <a:pt x="194" y="144"/>
                </a:lnTo>
                <a:lnTo>
                  <a:pt x="194" y="148"/>
                </a:lnTo>
                <a:lnTo>
                  <a:pt x="190" y="152"/>
                </a:lnTo>
                <a:lnTo>
                  <a:pt x="186" y="146"/>
                </a:lnTo>
                <a:lnTo>
                  <a:pt x="182" y="144"/>
                </a:lnTo>
                <a:lnTo>
                  <a:pt x="178" y="140"/>
                </a:lnTo>
                <a:lnTo>
                  <a:pt x="172" y="140"/>
                </a:lnTo>
                <a:lnTo>
                  <a:pt x="168" y="142"/>
                </a:lnTo>
                <a:lnTo>
                  <a:pt x="170" y="148"/>
                </a:lnTo>
                <a:lnTo>
                  <a:pt x="176" y="156"/>
                </a:lnTo>
                <a:lnTo>
                  <a:pt x="176" y="166"/>
                </a:lnTo>
                <a:lnTo>
                  <a:pt x="166" y="176"/>
                </a:lnTo>
                <a:lnTo>
                  <a:pt x="162" y="182"/>
                </a:lnTo>
                <a:lnTo>
                  <a:pt x="154" y="188"/>
                </a:lnTo>
                <a:lnTo>
                  <a:pt x="144" y="182"/>
                </a:lnTo>
                <a:lnTo>
                  <a:pt x="160" y="168"/>
                </a:lnTo>
                <a:lnTo>
                  <a:pt x="152" y="146"/>
                </a:lnTo>
                <a:lnTo>
                  <a:pt x="144" y="144"/>
                </a:lnTo>
                <a:lnTo>
                  <a:pt x="124" y="126"/>
                </a:lnTo>
                <a:lnTo>
                  <a:pt x="118" y="124"/>
                </a:lnTo>
                <a:lnTo>
                  <a:pt x="114" y="122"/>
                </a:lnTo>
                <a:lnTo>
                  <a:pt x="108" y="118"/>
                </a:lnTo>
                <a:lnTo>
                  <a:pt x="106" y="114"/>
                </a:lnTo>
                <a:lnTo>
                  <a:pt x="102" y="112"/>
                </a:lnTo>
                <a:lnTo>
                  <a:pt x="98" y="108"/>
                </a:lnTo>
                <a:lnTo>
                  <a:pt x="98" y="102"/>
                </a:lnTo>
                <a:lnTo>
                  <a:pt x="92" y="100"/>
                </a:lnTo>
                <a:lnTo>
                  <a:pt x="80" y="100"/>
                </a:lnTo>
                <a:lnTo>
                  <a:pt x="76" y="94"/>
                </a:lnTo>
                <a:lnTo>
                  <a:pt x="72" y="84"/>
                </a:lnTo>
                <a:lnTo>
                  <a:pt x="70" y="76"/>
                </a:lnTo>
                <a:lnTo>
                  <a:pt x="68" y="70"/>
                </a:lnTo>
                <a:lnTo>
                  <a:pt x="64" y="64"/>
                </a:lnTo>
                <a:lnTo>
                  <a:pt x="58" y="58"/>
                </a:lnTo>
                <a:lnTo>
                  <a:pt x="50" y="56"/>
                </a:lnTo>
                <a:lnTo>
                  <a:pt x="40" y="56"/>
                </a:lnTo>
                <a:lnTo>
                  <a:pt x="38" y="60"/>
                </a:lnTo>
                <a:lnTo>
                  <a:pt x="38" y="64"/>
                </a:lnTo>
                <a:lnTo>
                  <a:pt x="34" y="66"/>
                </a:lnTo>
                <a:lnTo>
                  <a:pt x="28" y="66"/>
                </a:lnTo>
                <a:lnTo>
                  <a:pt x="0" y="50"/>
                </a:lnTo>
                <a:lnTo>
                  <a:pt x="2" y="30"/>
                </a:lnTo>
                <a:lnTo>
                  <a:pt x="24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5" name="Freeform 508"/>
          <p:cNvSpPr>
            <a:spLocks/>
          </p:cNvSpPr>
          <p:nvPr/>
        </p:nvSpPr>
        <p:spPr bwMode="ltGray">
          <a:xfrm>
            <a:off x="4142556" y="3028966"/>
            <a:ext cx="35637" cy="5238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2" y="0"/>
              </a:cxn>
              <a:cxn ang="0">
                <a:pos x="20" y="10"/>
              </a:cxn>
              <a:cxn ang="0">
                <a:pos x="20" y="16"/>
              </a:cxn>
              <a:cxn ang="0">
                <a:pos x="20" y="18"/>
              </a:cxn>
              <a:cxn ang="0">
                <a:pos x="18" y="20"/>
              </a:cxn>
              <a:cxn ang="0">
                <a:pos x="12" y="24"/>
              </a:cxn>
              <a:cxn ang="0">
                <a:pos x="4" y="28"/>
              </a:cxn>
              <a:cxn ang="0">
                <a:pos x="0" y="26"/>
              </a:cxn>
              <a:cxn ang="0">
                <a:pos x="0" y="8"/>
              </a:cxn>
              <a:cxn ang="0">
                <a:pos x="6" y="2"/>
              </a:cxn>
              <a:cxn ang="0">
                <a:pos x="20" y="0"/>
              </a:cxn>
            </a:cxnLst>
            <a:rect l="0" t="0" r="r" b="b"/>
            <a:pathLst>
              <a:path w="23" h="29">
                <a:moveTo>
                  <a:pt x="20" y="0"/>
                </a:moveTo>
                <a:lnTo>
                  <a:pt x="22" y="0"/>
                </a:lnTo>
                <a:lnTo>
                  <a:pt x="20" y="10"/>
                </a:lnTo>
                <a:lnTo>
                  <a:pt x="20" y="16"/>
                </a:lnTo>
                <a:lnTo>
                  <a:pt x="20" y="18"/>
                </a:lnTo>
                <a:lnTo>
                  <a:pt x="18" y="20"/>
                </a:lnTo>
                <a:lnTo>
                  <a:pt x="12" y="24"/>
                </a:lnTo>
                <a:lnTo>
                  <a:pt x="4" y="28"/>
                </a:lnTo>
                <a:lnTo>
                  <a:pt x="0" y="26"/>
                </a:lnTo>
                <a:lnTo>
                  <a:pt x="0" y="8"/>
                </a:lnTo>
                <a:lnTo>
                  <a:pt x="6" y="2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6" name="Freeform 509"/>
          <p:cNvSpPr>
            <a:spLocks/>
          </p:cNvSpPr>
          <p:nvPr/>
        </p:nvSpPr>
        <p:spPr bwMode="ltGray">
          <a:xfrm>
            <a:off x="4102272" y="2986104"/>
            <a:ext cx="102260" cy="904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0" y="0"/>
              </a:cxn>
              <a:cxn ang="0">
                <a:pos x="22" y="2"/>
              </a:cxn>
              <a:cxn ang="0">
                <a:pos x="30" y="0"/>
              </a:cxn>
              <a:cxn ang="0">
                <a:pos x="34" y="0"/>
              </a:cxn>
              <a:cxn ang="0">
                <a:pos x="38" y="0"/>
              </a:cxn>
              <a:cxn ang="0">
                <a:pos x="48" y="0"/>
              </a:cxn>
              <a:cxn ang="0">
                <a:pos x="52" y="2"/>
              </a:cxn>
              <a:cxn ang="0">
                <a:pos x="52" y="6"/>
              </a:cxn>
              <a:cxn ang="0">
                <a:pos x="52" y="10"/>
              </a:cxn>
              <a:cxn ang="0">
                <a:pos x="54" y="14"/>
              </a:cxn>
              <a:cxn ang="0">
                <a:pos x="56" y="14"/>
              </a:cxn>
              <a:cxn ang="0">
                <a:pos x="60" y="16"/>
              </a:cxn>
              <a:cxn ang="0">
                <a:pos x="64" y="18"/>
              </a:cxn>
              <a:cxn ang="0">
                <a:pos x="66" y="22"/>
              </a:cxn>
              <a:cxn ang="0">
                <a:pos x="62" y="24"/>
              </a:cxn>
              <a:cxn ang="0">
                <a:pos x="58" y="26"/>
              </a:cxn>
              <a:cxn ang="0">
                <a:pos x="54" y="28"/>
              </a:cxn>
              <a:cxn ang="0">
                <a:pos x="52" y="30"/>
              </a:cxn>
              <a:cxn ang="0">
                <a:pos x="50" y="34"/>
              </a:cxn>
              <a:cxn ang="0">
                <a:pos x="48" y="38"/>
              </a:cxn>
              <a:cxn ang="0">
                <a:pos x="48" y="40"/>
              </a:cxn>
              <a:cxn ang="0">
                <a:pos x="48" y="46"/>
              </a:cxn>
              <a:cxn ang="0">
                <a:pos x="48" y="48"/>
              </a:cxn>
              <a:cxn ang="0">
                <a:pos x="36" y="48"/>
              </a:cxn>
              <a:cxn ang="0">
                <a:pos x="22" y="34"/>
              </a:cxn>
              <a:cxn ang="0">
                <a:pos x="6" y="14"/>
              </a:cxn>
              <a:cxn ang="0">
                <a:pos x="0" y="10"/>
              </a:cxn>
              <a:cxn ang="0">
                <a:pos x="0" y="8"/>
              </a:cxn>
            </a:cxnLst>
            <a:rect l="0" t="0" r="r" b="b"/>
            <a:pathLst>
              <a:path w="67" h="49">
                <a:moveTo>
                  <a:pt x="0" y="8"/>
                </a:moveTo>
                <a:lnTo>
                  <a:pt x="10" y="0"/>
                </a:lnTo>
                <a:lnTo>
                  <a:pt x="22" y="2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8" y="0"/>
                </a:lnTo>
                <a:lnTo>
                  <a:pt x="52" y="2"/>
                </a:lnTo>
                <a:lnTo>
                  <a:pt x="52" y="6"/>
                </a:lnTo>
                <a:lnTo>
                  <a:pt x="52" y="10"/>
                </a:lnTo>
                <a:lnTo>
                  <a:pt x="54" y="14"/>
                </a:lnTo>
                <a:lnTo>
                  <a:pt x="56" y="14"/>
                </a:lnTo>
                <a:lnTo>
                  <a:pt x="60" y="16"/>
                </a:lnTo>
                <a:lnTo>
                  <a:pt x="64" y="18"/>
                </a:lnTo>
                <a:lnTo>
                  <a:pt x="66" y="22"/>
                </a:lnTo>
                <a:lnTo>
                  <a:pt x="62" y="24"/>
                </a:lnTo>
                <a:lnTo>
                  <a:pt x="58" y="26"/>
                </a:lnTo>
                <a:lnTo>
                  <a:pt x="54" y="28"/>
                </a:lnTo>
                <a:lnTo>
                  <a:pt x="52" y="30"/>
                </a:lnTo>
                <a:lnTo>
                  <a:pt x="50" y="34"/>
                </a:lnTo>
                <a:lnTo>
                  <a:pt x="48" y="38"/>
                </a:lnTo>
                <a:lnTo>
                  <a:pt x="48" y="40"/>
                </a:lnTo>
                <a:lnTo>
                  <a:pt x="48" y="46"/>
                </a:lnTo>
                <a:lnTo>
                  <a:pt x="48" y="48"/>
                </a:lnTo>
                <a:lnTo>
                  <a:pt x="36" y="48"/>
                </a:lnTo>
                <a:lnTo>
                  <a:pt x="22" y="34"/>
                </a:lnTo>
                <a:lnTo>
                  <a:pt x="6" y="14"/>
                </a:lnTo>
                <a:lnTo>
                  <a:pt x="0" y="1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7" name="Freeform 511"/>
          <p:cNvSpPr>
            <a:spLocks/>
          </p:cNvSpPr>
          <p:nvPr/>
        </p:nvSpPr>
        <p:spPr bwMode="ltGray">
          <a:xfrm>
            <a:off x="4077481" y="3422665"/>
            <a:ext cx="27889" cy="3651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8" y="8"/>
              </a:cxn>
              <a:cxn ang="0">
                <a:pos x="14" y="18"/>
              </a:cxn>
              <a:cxn ang="0">
                <a:pos x="0" y="8"/>
              </a:cxn>
            </a:cxnLst>
            <a:rect l="0" t="0" r="r" b="b"/>
            <a:pathLst>
              <a:path w="19" h="19">
                <a:moveTo>
                  <a:pt x="0" y="8"/>
                </a:moveTo>
                <a:lnTo>
                  <a:pt x="8" y="0"/>
                </a:lnTo>
                <a:lnTo>
                  <a:pt x="18" y="8"/>
                </a:lnTo>
                <a:lnTo>
                  <a:pt x="14" y="18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8" name="Freeform 512"/>
          <p:cNvSpPr>
            <a:spLocks/>
          </p:cNvSpPr>
          <p:nvPr/>
        </p:nvSpPr>
        <p:spPr bwMode="ltGray">
          <a:xfrm>
            <a:off x="4210729" y="3311540"/>
            <a:ext cx="46482" cy="165099"/>
          </a:xfrm>
          <a:custGeom>
            <a:avLst/>
            <a:gdLst/>
            <a:ahLst/>
            <a:cxnLst>
              <a:cxn ang="0">
                <a:pos x="8" y="28"/>
              </a:cxn>
              <a:cxn ang="0">
                <a:pos x="6" y="12"/>
              </a:cxn>
              <a:cxn ang="0">
                <a:pos x="14" y="4"/>
              </a:cxn>
              <a:cxn ang="0">
                <a:pos x="22" y="0"/>
              </a:cxn>
              <a:cxn ang="0">
                <a:pos x="22" y="8"/>
              </a:cxn>
              <a:cxn ang="0">
                <a:pos x="22" y="18"/>
              </a:cxn>
              <a:cxn ang="0">
                <a:pos x="22" y="22"/>
              </a:cxn>
              <a:cxn ang="0">
                <a:pos x="20" y="28"/>
              </a:cxn>
              <a:cxn ang="0">
                <a:pos x="20" y="32"/>
              </a:cxn>
              <a:cxn ang="0">
                <a:pos x="22" y="38"/>
              </a:cxn>
              <a:cxn ang="0">
                <a:pos x="28" y="44"/>
              </a:cxn>
              <a:cxn ang="0">
                <a:pos x="30" y="56"/>
              </a:cxn>
              <a:cxn ang="0">
                <a:pos x="26" y="66"/>
              </a:cxn>
              <a:cxn ang="0">
                <a:pos x="26" y="76"/>
              </a:cxn>
              <a:cxn ang="0">
                <a:pos x="20" y="82"/>
              </a:cxn>
              <a:cxn ang="0">
                <a:pos x="14" y="88"/>
              </a:cxn>
              <a:cxn ang="0">
                <a:pos x="8" y="90"/>
              </a:cxn>
              <a:cxn ang="0">
                <a:pos x="4" y="80"/>
              </a:cxn>
              <a:cxn ang="0">
                <a:pos x="4" y="74"/>
              </a:cxn>
              <a:cxn ang="0">
                <a:pos x="6" y="64"/>
              </a:cxn>
              <a:cxn ang="0">
                <a:pos x="4" y="58"/>
              </a:cxn>
              <a:cxn ang="0">
                <a:pos x="0" y="50"/>
              </a:cxn>
              <a:cxn ang="0">
                <a:pos x="2" y="44"/>
              </a:cxn>
              <a:cxn ang="0">
                <a:pos x="8" y="40"/>
              </a:cxn>
              <a:cxn ang="0">
                <a:pos x="14" y="32"/>
              </a:cxn>
              <a:cxn ang="0">
                <a:pos x="8" y="28"/>
              </a:cxn>
            </a:cxnLst>
            <a:rect l="0" t="0" r="r" b="b"/>
            <a:pathLst>
              <a:path w="31" h="91">
                <a:moveTo>
                  <a:pt x="8" y="28"/>
                </a:moveTo>
                <a:lnTo>
                  <a:pt x="6" y="12"/>
                </a:lnTo>
                <a:lnTo>
                  <a:pt x="14" y="4"/>
                </a:lnTo>
                <a:lnTo>
                  <a:pt x="22" y="0"/>
                </a:lnTo>
                <a:lnTo>
                  <a:pt x="22" y="8"/>
                </a:lnTo>
                <a:lnTo>
                  <a:pt x="22" y="18"/>
                </a:lnTo>
                <a:lnTo>
                  <a:pt x="22" y="22"/>
                </a:lnTo>
                <a:lnTo>
                  <a:pt x="20" y="28"/>
                </a:lnTo>
                <a:lnTo>
                  <a:pt x="20" y="32"/>
                </a:lnTo>
                <a:lnTo>
                  <a:pt x="22" y="38"/>
                </a:lnTo>
                <a:lnTo>
                  <a:pt x="28" y="44"/>
                </a:lnTo>
                <a:lnTo>
                  <a:pt x="30" y="56"/>
                </a:lnTo>
                <a:lnTo>
                  <a:pt x="26" y="66"/>
                </a:lnTo>
                <a:lnTo>
                  <a:pt x="26" y="76"/>
                </a:lnTo>
                <a:lnTo>
                  <a:pt x="20" y="82"/>
                </a:lnTo>
                <a:lnTo>
                  <a:pt x="14" y="88"/>
                </a:lnTo>
                <a:lnTo>
                  <a:pt x="8" y="90"/>
                </a:lnTo>
                <a:lnTo>
                  <a:pt x="4" y="80"/>
                </a:lnTo>
                <a:lnTo>
                  <a:pt x="4" y="74"/>
                </a:lnTo>
                <a:lnTo>
                  <a:pt x="6" y="64"/>
                </a:lnTo>
                <a:lnTo>
                  <a:pt x="4" y="58"/>
                </a:lnTo>
                <a:lnTo>
                  <a:pt x="0" y="50"/>
                </a:lnTo>
                <a:lnTo>
                  <a:pt x="2" y="44"/>
                </a:lnTo>
                <a:lnTo>
                  <a:pt x="8" y="40"/>
                </a:lnTo>
                <a:lnTo>
                  <a:pt x="14" y="32"/>
                </a:lnTo>
                <a:lnTo>
                  <a:pt x="8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9" name="Freeform 513"/>
          <p:cNvSpPr>
            <a:spLocks/>
          </p:cNvSpPr>
          <p:nvPr/>
        </p:nvSpPr>
        <p:spPr bwMode="ltGray">
          <a:xfrm>
            <a:off x="4263409" y="2792429"/>
            <a:ext cx="38735" cy="74613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28"/>
              </a:cxn>
              <a:cxn ang="0">
                <a:pos x="6" y="16"/>
              </a:cxn>
              <a:cxn ang="0">
                <a:pos x="2" y="4"/>
              </a:cxn>
              <a:cxn ang="0">
                <a:pos x="6" y="0"/>
              </a:cxn>
              <a:cxn ang="0">
                <a:pos x="10" y="0"/>
              </a:cxn>
              <a:cxn ang="0">
                <a:pos x="18" y="0"/>
              </a:cxn>
              <a:cxn ang="0">
                <a:pos x="20" y="0"/>
              </a:cxn>
              <a:cxn ang="0">
                <a:pos x="24" y="4"/>
              </a:cxn>
              <a:cxn ang="0">
                <a:pos x="24" y="8"/>
              </a:cxn>
              <a:cxn ang="0">
                <a:pos x="26" y="12"/>
              </a:cxn>
              <a:cxn ang="0">
                <a:pos x="26" y="18"/>
              </a:cxn>
              <a:cxn ang="0">
                <a:pos x="24" y="22"/>
              </a:cxn>
              <a:cxn ang="0">
                <a:pos x="22" y="24"/>
              </a:cxn>
              <a:cxn ang="0">
                <a:pos x="18" y="28"/>
              </a:cxn>
              <a:cxn ang="0">
                <a:pos x="14" y="30"/>
              </a:cxn>
              <a:cxn ang="0">
                <a:pos x="12" y="36"/>
              </a:cxn>
              <a:cxn ang="0">
                <a:pos x="10" y="40"/>
              </a:cxn>
              <a:cxn ang="0">
                <a:pos x="6" y="38"/>
              </a:cxn>
              <a:cxn ang="0">
                <a:pos x="2" y="36"/>
              </a:cxn>
              <a:cxn ang="0">
                <a:pos x="0" y="32"/>
              </a:cxn>
            </a:cxnLst>
            <a:rect l="0" t="0" r="r" b="b"/>
            <a:pathLst>
              <a:path w="27" h="41">
                <a:moveTo>
                  <a:pt x="0" y="32"/>
                </a:moveTo>
                <a:lnTo>
                  <a:pt x="4" y="28"/>
                </a:lnTo>
                <a:lnTo>
                  <a:pt x="6" y="16"/>
                </a:lnTo>
                <a:lnTo>
                  <a:pt x="2" y="4"/>
                </a:lnTo>
                <a:lnTo>
                  <a:pt x="6" y="0"/>
                </a:lnTo>
                <a:lnTo>
                  <a:pt x="10" y="0"/>
                </a:lnTo>
                <a:lnTo>
                  <a:pt x="18" y="0"/>
                </a:lnTo>
                <a:lnTo>
                  <a:pt x="20" y="0"/>
                </a:lnTo>
                <a:lnTo>
                  <a:pt x="24" y="4"/>
                </a:lnTo>
                <a:lnTo>
                  <a:pt x="24" y="8"/>
                </a:lnTo>
                <a:lnTo>
                  <a:pt x="26" y="12"/>
                </a:lnTo>
                <a:lnTo>
                  <a:pt x="26" y="18"/>
                </a:lnTo>
                <a:lnTo>
                  <a:pt x="24" y="22"/>
                </a:lnTo>
                <a:lnTo>
                  <a:pt x="22" y="24"/>
                </a:lnTo>
                <a:lnTo>
                  <a:pt x="18" y="28"/>
                </a:lnTo>
                <a:lnTo>
                  <a:pt x="14" y="30"/>
                </a:lnTo>
                <a:lnTo>
                  <a:pt x="12" y="36"/>
                </a:lnTo>
                <a:lnTo>
                  <a:pt x="10" y="40"/>
                </a:lnTo>
                <a:lnTo>
                  <a:pt x="6" y="38"/>
                </a:lnTo>
                <a:lnTo>
                  <a:pt x="2" y="36"/>
                </a:lnTo>
                <a:lnTo>
                  <a:pt x="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0" name="Freeform 515"/>
          <p:cNvSpPr>
            <a:spLocks/>
          </p:cNvSpPr>
          <p:nvPr/>
        </p:nvSpPr>
        <p:spPr bwMode="ltGray">
          <a:xfrm>
            <a:off x="4461731" y="2159020"/>
            <a:ext cx="243255" cy="476248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28" y="36"/>
              </a:cxn>
              <a:cxn ang="0">
                <a:pos x="36" y="36"/>
              </a:cxn>
              <a:cxn ang="0">
                <a:pos x="46" y="30"/>
              </a:cxn>
              <a:cxn ang="0">
                <a:pos x="54" y="36"/>
              </a:cxn>
              <a:cxn ang="0">
                <a:pos x="64" y="36"/>
              </a:cxn>
              <a:cxn ang="0">
                <a:pos x="70" y="22"/>
              </a:cxn>
              <a:cxn ang="0">
                <a:pos x="72" y="8"/>
              </a:cxn>
              <a:cxn ang="0">
                <a:pos x="92" y="2"/>
              </a:cxn>
              <a:cxn ang="0">
                <a:pos x="110" y="8"/>
              </a:cxn>
              <a:cxn ang="0">
                <a:pos x="116" y="20"/>
              </a:cxn>
              <a:cxn ang="0">
                <a:pos x="110" y="28"/>
              </a:cxn>
              <a:cxn ang="0">
                <a:pos x="108" y="38"/>
              </a:cxn>
              <a:cxn ang="0">
                <a:pos x="104" y="48"/>
              </a:cxn>
              <a:cxn ang="0">
                <a:pos x="118" y="54"/>
              </a:cxn>
              <a:cxn ang="0">
                <a:pos x="126" y="92"/>
              </a:cxn>
              <a:cxn ang="0">
                <a:pos x="134" y="100"/>
              </a:cxn>
              <a:cxn ang="0">
                <a:pos x="138" y="112"/>
              </a:cxn>
              <a:cxn ang="0">
                <a:pos x="136" y="124"/>
              </a:cxn>
              <a:cxn ang="0">
                <a:pos x="134" y="136"/>
              </a:cxn>
              <a:cxn ang="0">
                <a:pos x="138" y="144"/>
              </a:cxn>
              <a:cxn ang="0">
                <a:pos x="140" y="160"/>
              </a:cxn>
              <a:cxn ang="0">
                <a:pos x="146" y="174"/>
              </a:cxn>
              <a:cxn ang="0">
                <a:pos x="158" y="184"/>
              </a:cxn>
              <a:cxn ang="0">
                <a:pos x="152" y="190"/>
              </a:cxn>
              <a:cxn ang="0">
                <a:pos x="144" y="198"/>
              </a:cxn>
              <a:cxn ang="0">
                <a:pos x="140" y="212"/>
              </a:cxn>
              <a:cxn ang="0">
                <a:pos x="134" y="226"/>
              </a:cxn>
              <a:cxn ang="0">
                <a:pos x="122" y="238"/>
              </a:cxn>
              <a:cxn ang="0">
                <a:pos x="114" y="244"/>
              </a:cxn>
              <a:cxn ang="0">
                <a:pos x="98" y="244"/>
              </a:cxn>
              <a:cxn ang="0">
                <a:pos x="80" y="248"/>
              </a:cxn>
              <a:cxn ang="0">
                <a:pos x="64" y="256"/>
              </a:cxn>
              <a:cxn ang="0">
                <a:pos x="48" y="260"/>
              </a:cxn>
              <a:cxn ang="0">
                <a:pos x="36" y="258"/>
              </a:cxn>
              <a:cxn ang="0">
                <a:pos x="30" y="244"/>
              </a:cxn>
              <a:cxn ang="0">
                <a:pos x="18" y="244"/>
              </a:cxn>
              <a:cxn ang="0">
                <a:pos x="12" y="226"/>
              </a:cxn>
              <a:cxn ang="0">
                <a:pos x="10" y="210"/>
              </a:cxn>
              <a:cxn ang="0">
                <a:pos x="8" y="190"/>
              </a:cxn>
              <a:cxn ang="0">
                <a:pos x="18" y="176"/>
              </a:cxn>
              <a:cxn ang="0">
                <a:pos x="40" y="158"/>
              </a:cxn>
              <a:cxn ang="0">
                <a:pos x="50" y="148"/>
              </a:cxn>
              <a:cxn ang="0">
                <a:pos x="58" y="138"/>
              </a:cxn>
              <a:cxn ang="0">
                <a:pos x="70" y="134"/>
              </a:cxn>
              <a:cxn ang="0">
                <a:pos x="66" y="120"/>
              </a:cxn>
              <a:cxn ang="0">
                <a:pos x="54" y="112"/>
              </a:cxn>
              <a:cxn ang="0">
                <a:pos x="42" y="108"/>
              </a:cxn>
              <a:cxn ang="0">
                <a:pos x="14" y="74"/>
              </a:cxn>
              <a:cxn ang="0">
                <a:pos x="4" y="28"/>
              </a:cxn>
            </a:cxnLst>
            <a:rect l="0" t="0" r="r" b="b"/>
            <a:pathLst>
              <a:path w="159" h="263">
                <a:moveTo>
                  <a:pt x="4" y="28"/>
                </a:moveTo>
                <a:lnTo>
                  <a:pt x="6" y="24"/>
                </a:lnTo>
                <a:lnTo>
                  <a:pt x="26" y="32"/>
                </a:lnTo>
                <a:lnTo>
                  <a:pt x="28" y="36"/>
                </a:lnTo>
                <a:lnTo>
                  <a:pt x="34" y="38"/>
                </a:lnTo>
                <a:lnTo>
                  <a:pt x="36" y="36"/>
                </a:lnTo>
                <a:lnTo>
                  <a:pt x="42" y="32"/>
                </a:lnTo>
                <a:lnTo>
                  <a:pt x="46" y="30"/>
                </a:lnTo>
                <a:lnTo>
                  <a:pt x="52" y="34"/>
                </a:lnTo>
                <a:lnTo>
                  <a:pt x="54" y="36"/>
                </a:lnTo>
                <a:lnTo>
                  <a:pt x="60" y="40"/>
                </a:lnTo>
                <a:lnTo>
                  <a:pt x="64" y="36"/>
                </a:lnTo>
                <a:lnTo>
                  <a:pt x="72" y="30"/>
                </a:lnTo>
                <a:lnTo>
                  <a:pt x="70" y="22"/>
                </a:lnTo>
                <a:lnTo>
                  <a:pt x="70" y="14"/>
                </a:lnTo>
                <a:lnTo>
                  <a:pt x="72" y="8"/>
                </a:lnTo>
                <a:lnTo>
                  <a:pt x="80" y="4"/>
                </a:lnTo>
                <a:lnTo>
                  <a:pt x="92" y="2"/>
                </a:lnTo>
                <a:lnTo>
                  <a:pt x="102" y="0"/>
                </a:lnTo>
                <a:lnTo>
                  <a:pt x="110" y="8"/>
                </a:lnTo>
                <a:lnTo>
                  <a:pt x="114" y="14"/>
                </a:lnTo>
                <a:lnTo>
                  <a:pt x="116" y="20"/>
                </a:lnTo>
                <a:lnTo>
                  <a:pt x="114" y="24"/>
                </a:lnTo>
                <a:lnTo>
                  <a:pt x="110" y="28"/>
                </a:lnTo>
                <a:lnTo>
                  <a:pt x="108" y="34"/>
                </a:lnTo>
                <a:lnTo>
                  <a:pt x="108" y="38"/>
                </a:lnTo>
                <a:lnTo>
                  <a:pt x="106" y="42"/>
                </a:lnTo>
                <a:lnTo>
                  <a:pt x="104" y="48"/>
                </a:lnTo>
                <a:lnTo>
                  <a:pt x="110" y="54"/>
                </a:lnTo>
                <a:lnTo>
                  <a:pt x="118" y="54"/>
                </a:lnTo>
                <a:lnTo>
                  <a:pt x="124" y="58"/>
                </a:lnTo>
                <a:lnTo>
                  <a:pt x="126" y="92"/>
                </a:lnTo>
                <a:lnTo>
                  <a:pt x="130" y="98"/>
                </a:lnTo>
                <a:lnTo>
                  <a:pt x="134" y="100"/>
                </a:lnTo>
                <a:lnTo>
                  <a:pt x="138" y="106"/>
                </a:lnTo>
                <a:lnTo>
                  <a:pt x="138" y="112"/>
                </a:lnTo>
                <a:lnTo>
                  <a:pt x="138" y="118"/>
                </a:lnTo>
                <a:lnTo>
                  <a:pt x="136" y="124"/>
                </a:lnTo>
                <a:lnTo>
                  <a:pt x="134" y="130"/>
                </a:lnTo>
                <a:lnTo>
                  <a:pt x="134" y="136"/>
                </a:lnTo>
                <a:lnTo>
                  <a:pt x="136" y="140"/>
                </a:lnTo>
                <a:lnTo>
                  <a:pt x="138" y="144"/>
                </a:lnTo>
                <a:lnTo>
                  <a:pt x="140" y="152"/>
                </a:lnTo>
                <a:lnTo>
                  <a:pt x="140" y="160"/>
                </a:lnTo>
                <a:lnTo>
                  <a:pt x="140" y="170"/>
                </a:lnTo>
                <a:lnTo>
                  <a:pt x="146" y="174"/>
                </a:lnTo>
                <a:lnTo>
                  <a:pt x="152" y="178"/>
                </a:lnTo>
                <a:lnTo>
                  <a:pt x="158" y="184"/>
                </a:lnTo>
                <a:lnTo>
                  <a:pt x="158" y="188"/>
                </a:lnTo>
                <a:lnTo>
                  <a:pt x="152" y="190"/>
                </a:lnTo>
                <a:lnTo>
                  <a:pt x="146" y="192"/>
                </a:lnTo>
                <a:lnTo>
                  <a:pt x="144" y="198"/>
                </a:lnTo>
                <a:lnTo>
                  <a:pt x="140" y="206"/>
                </a:lnTo>
                <a:lnTo>
                  <a:pt x="140" y="212"/>
                </a:lnTo>
                <a:lnTo>
                  <a:pt x="138" y="220"/>
                </a:lnTo>
                <a:lnTo>
                  <a:pt x="134" y="226"/>
                </a:lnTo>
                <a:lnTo>
                  <a:pt x="126" y="232"/>
                </a:lnTo>
                <a:lnTo>
                  <a:pt x="122" y="238"/>
                </a:lnTo>
                <a:lnTo>
                  <a:pt x="120" y="242"/>
                </a:lnTo>
                <a:lnTo>
                  <a:pt x="114" y="244"/>
                </a:lnTo>
                <a:lnTo>
                  <a:pt x="106" y="244"/>
                </a:lnTo>
                <a:lnTo>
                  <a:pt x="98" y="244"/>
                </a:lnTo>
                <a:lnTo>
                  <a:pt x="90" y="246"/>
                </a:lnTo>
                <a:lnTo>
                  <a:pt x="80" y="248"/>
                </a:lnTo>
                <a:lnTo>
                  <a:pt x="72" y="250"/>
                </a:lnTo>
                <a:lnTo>
                  <a:pt x="64" y="256"/>
                </a:lnTo>
                <a:lnTo>
                  <a:pt x="54" y="258"/>
                </a:lnTo>
                <a:lnTo>
                  <a:pt x="48" y="260"/>
                </a:lnTo>
                <a:lnTo>
                  <a:pt x="40" y="262"/>
                </a:lnTo>
                <a:lnTo>
                  <a:pt x="36" y="258"/>
                </a:lnTo>
                <a:lnTo>
                  <a:pt x="36" y="248"/>
                </a:lnTo>
                <a:lnTo>
                  <a:pt x="30" y="244"/>
                </a:lnTo>
                <a:lnTo>
                  <a:pt x="24" y="246"/>
                </a:lnTo>
                <a:lnTo>
                  <a:pt x="18" y="244"/>
                </a:lnTo>
                <a:lnTo>
                  <a:pt x="12" y="240"/>
                </a:lnTo>
                <a:lnTo>
                  <a:pt x="12" y="226"/>
                </a:lnTo>
                <a:lnTo>
                  <a:pt x="12" y="218"/>
                </a:lnTo>
                <a:lnTo>
                  <a:pt x="10" y="210"/>
                </a:lnTo>
                <a:lnTo>
                  <a:pt x="8" y="200"/>
                </a:lnTo>
                <a:lnTo>
                  <a:pt x="8" y="190"/>
                </a:lnTo>
                <a:lnTo>
                  <a:pt x="10" y="184"/>
                </a:lnTo>
                <a:lnTo>
                  <a:pt x="18" y="176"/>
                </a:lnTo>
                <a:lnTo>
                  <a:pt x="30" y="166"/>
                </a:lnTo>
                <a:lnTo>
                  <a:pt x="40" y="158"/>
                </a:lnTo>
                <a:lnTo>
                  <a:pt x="44" y="158"/>
                </a:lnTo>
                <a:lnTo>
                  <a:pt x="50" y="148"/>
                </a:lnTo>
                <a:lnTo>
                  <a:pt x="50" y="142"/>
                </a:lnTo>
                <a:lnTo>
                  <a:pt x="58" y="138"/>
                </a:lnTo>
                <a:lnTo>
                  <a:pt x="66" y="138"/>
                </a:lnTo>
                <a:lnTo>
                  <a:pt x="70" y="134"/>
                </a:lnTo>
                <a:lnTo>
                  <a:pt x="70" y="124"/>
                </a:lnTo>
                <a:lnTo>
                  <a:pt x="66" y="120"/>
                </a:lnTo>
                <a:lnTo>
                  <a:pt x="60" y="114"/>
                </a:lnTo>
                <a:lnTo>
                  <a:pt x="54" y="112"/>
                </a:lnTo>
                <a:lnTo>
                  <a:pt x="52" y="110"/>
                </a:lnTo>
                <a:lnTo>
                  <a:pt x="42" y="108"/>
                </a:lnTo>
                <a:lnTo>
                  <a:pt x="22" y="94"/>
                </a:lnTo>
                <a:lnTo>
                  <a:pt x="14" y="74"/>
                </a:lnTo>
                <a:lnTo>
                  <a:pt x="0" y="38"/>
                </a:lnTo>
                <a:lnTo>
                  <a:pt x="4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1" name="Freeform 516"/>
          <p:cNvSpPr>
            <a:spLocks/>
          </p:cNvSpPr>
          <p:nvPr/>
        </p:nvSpPr>
        <p:spPr bwMode="ltGray">
          <a:xfrm>
            <a:off x="4263409" y="2208232"/>
            <a:ext cx="278891" cy="612772"/>
          </a:xfrm>
          <a:custGeom>
            <a:avLst/>
            <a:gdLst/>
            <a:ahLst/>
            <a:cxnLst>
              <a:cxn ang="0">
                <a:pos x="14" y="236"/>
              </a:cxn>
              <a:cxn ang="0">
                <a:pos x="24" y="220"/>
              </a:cxn>
              <a:cxn ang="0">
                <a:pos x="30" y="202"/>
              </a:cxn>
              <a:cxn ang="0">
                <a:pos x="18" y="188"/>
              </a:cxn>
              <a:cxn ang="0">
                <a:pos x="14" y="170"/>
              </a:cxn>
              <a:cxn ang="0">
                <a:pos x="14" y="138"/>
              </a:cxn>
              <a:cxn ang="0">
                <a:pos x="26" y="128"/>
              </a:cxn>
              <a:cxn ang="0">
                <a:pos x="40" y="132"/>
              </a:cxn>
              <a:cxn ang="0">
                <a:pos x="38" y="114"/>
              </a:cxn>
              <a:cxn ang="0">
                <a:pos x="44" y="84"/>
              </a:cxn>
              <a:cxn ang="0">
                <a:pos x="62" y="72"/>
              </a:cxn>
              <a:cxn ang="0">
                <a:pos x="72" y="56"/>
              </a:cxn>
              <a:cxn ang="0">
                <a:pos x="74" y="34"/>
              </a:cxn>
              <a:cxn ang="0">
                <a:pos x="88" y="26"/>
              </a:cxn>
              <a:cxn ang="0">
                <a:pos x="94" y="22"/>
              </a:cxn>
              <a:cxn ang="0">
                <a:pos x="98" y="14"/>
              </a:cxn>
              <a:cxn ang="0">
                <a:pos x="118" y="14"/>
              </a:cxn>
              <a:cxn ang="0">
                <a:pos x="132" y="0"/>
              </a:cxn>
              <a:cxn ang="0">
                <a:pos x="148" y="14"/>
              </a:cxn>
              <a:cxn ang="0">
                <a:pos x="168" y="28"/>
              </a:cxn>
              <a:cxn ang="0">
                <a:pos x="170" y="44"/>
              </a:cxn>
              <a:cxn ang="0">
                <a:pos x="174" y="68"/>
              </a:cxn>
              <a:cxn ang="0">
                <a:pos x="174" y="84"/>
              </a:cxn>
              <a:cxn ang="0">
                <a:pos x="150" y="90"/>
              </a:cxn>
              <a:cxn ang="0">
                <a:pos x="140" y="110"/>
              </a:cxn>
              <a:cxn ang="0">
                <a:pos x="134" y="132"/>
              </a:cxn>
              <a:cxn ang="0">
                <a:pos x="118" y="146"/>
              </a:cxn>
              <a:cxn ang="0">
                <a:pos x="94" y="156"/>
              </a:cxn>
              <a:cxn ang="0">
                <a:pos x="88" y="182"/>
              </a:cxn>
              <a:cxn ang="0">
                <a:pos x="86" y="202"/>
              </a:cxn>
              <a:cxn ang="0">
                <a:pos x="98" y="216"/>
              </a:cxn>
              <a:cxn ang="0">
                <a:pos x="112" y="232"/>
              </a:cxn>
              <a:cxn ang="0">
                <a:pos x="104" y="250"/>
              </a:cxn>
              <a:cxn ang="0">
                <a:pos x="86" y="262"/>
              </a:cxn>
              <a:cxn ang="0">
                <a:pos x="82" y="286"/>
              </a:cxn>
              <a:cxn ang="0">
                <a:pos x="84" y="304"/>
              </a:cxn>
              <a:cxn ang="0">
                <a:pos x="66" y="318"/>
              </a:cxn>
              <a:cxn ang="0">
                <a:pos x="40" y="336"/>
              </a:cxn>
              <a:cxn ang="0">
                <a:pos x="26" y="316"/>
              </a:cxn>
              <a:cxn ang="0">
                <a:pos x="18" y="296"/>
              </a:cxn>
              <a:cxn ang="0">
                <a:pos x="12" y="278"/>
              </a:cxn>
              <a:cxn ang="0">
                <a:pos x="2" y="264"/>
              </a:cxn>
            </a:cxnLst>
            <a:rect l="0" t="0" r="r" b="b"/>
            <a:pathLst>
              <a:path w="181" h="337">
                <a:moveTo>
                  <a:pt x="2" y="250"/>
                </a:moveTo>
                <a:lnTo>
                  <a:pt x="8" y="250"/>
                </a:lnTo>
                <a:lnTo>
                  <a:pt x="14" y="236"/>
                </a:lnTo>
                <a:lnTo>
                  <a:pt x="24" y="228"/>
                </a:lnTo>
                <a:lnTo>
                  <a:pt x="26" y="222"/>
                </a:lnTo>
                <a:lnTo>
                  <a:pt x="24" y="220"/>
                </a:lnTo>
                <a:lnTo>
                  <a:pt x="24" y="212"/>
                </a:lnTo>
                <a:lnTo>
                  <a:pt x="28" y="208"/>
                </a:lnTo>
                <a:lnTo>
                  <a:pt x="30" y="202"/>
                </a:lnTo>
                <a:lnTo>
                  <a:pt x="28" y="196"/>
                </a:lnTo>
                <a:lnTo>
                  <a:pt x="24" y="192"/>
                </a:lnTo>
                <a:lnTo>
                  <a:pt x="18" y="188"/>
                </a:lnTo>
                <a:lnTo>
                  <a:pt x="18" y="184"/>
                </a:lnTo>
                <a:lnTo>
                  <a:pt x="16" y="178"/>
                </a:lnTo>
                <a:lnTo>
                  <a:pt x="14" y="170"/>
                </a:lnTo>
                <a:lnTo>
                  <a:pt x="14" y="158"/>
                </a:lnTo>
                <a:lnTo>
                  <a:pt x="14" y="148"/>
                </a:lnTo>
                <a:lnTo>
                  <a:pt x="14" y="138"/>
                </a:lnTo>
                <a:lnTo>
                  <a:pt x="18" y="136"/>
                </a:lnTo>
                <a:lnTo>
                  <a:pt x="22" y="132"/>
                </a:lnTo>
                <a:lnTo>
                  <a:pt x="26" y="128"/>
                </a:lnTo>
                <a:lnTo>
                  <a:pt x="30" y="130"/>
                </a:lnTo>
                <a:lnTo>
                  <a:pt x="34" y="132"/>
                </a:lnTo>
                <a:lnTo>
                  <a:pt x="40" y="132"/>
                </a:lnTo>
                <a:lnTo>
                  <a:pt x="44" y="128"/>
                </a:lnTo>
                <a:lnTo>
                  <a:pt x="44" y="122"/>
                </a:lnTo>
                <a:lnTo>
                  <a:pt x="38" y="114"/>
                </a:lnTo>
                <a:lnTo>
                  <a:pt x="34" y="108"/>
                </a:lnTo>
                <a:lnTo>
                  <a:pt x="38" y="104"/>
                </a:lnTo>
                <a:lnTo>
                  <a:pt x="44" y="84"/>
                </a:lnTo>
                <a:lnTo>
                  <a:pt x="48" y="74"/>
                </a:lnTo>
                <a:lnTo>
                  <a:pt x="56" y="74"/>
                </a:lnTo>
                <a:lnTo>
                  <a:pt x="62" y="72"/>
                </a:lnTo>
                <a:lnTo>
                  <a:pt x="66" y="68"/>
                </a:lnTo>
                <a:lnTo>
                  <a:pt x="68" y="62"/>
                </a:lnTo>
                <a:lnTo>
                  <a:pt x="72" y="56"/>
                </a:lnTo>
                <a:lnTo>
                  <a:pt x="70" y="44"/>
                </a:lnTo>
                <a:lnTo>
                  <a:pt x="72" y="38"/>
                </a:lnTo>
                <a:lnTo>
                  <a:pt x="74" y="34"/>
                </a:lnTo>
                <a:lnTo>
                  <a:pt x="78" y="30"/>
                </a:lnTo>
                <a:lnTo>
                  <a:pt x="84" y="24"/>
                </a:lnTo>
                <a:lnTo>
                  <a:pt x="88" y="26"/>
                </a:lnTo>
                <a:lnTo>
                  <a:pt x="90" y="30"/>
                </a:lnTo>
                <a:lnTo>
                  <a:pt x="94" y="26"/>
                </a:lnTo>
                <a:lnTo>
                  <a:pt x="94" y="22"/>
                </a:lnTo>
                <a:lnTo>
                  <a:pt x="94" y="16"/>
                </a:lnTo>
                <a:lnTo>
                  <a:pt x="94" y="12"/>
                </a:lnTo>
                <a:lnTo>
                  <a:pt x="98" y="14"/>
                </a:lnTo>
                <a:lnTo>
                  <a:pt x="104" y="18"/>
                </a:lnTo>
                <a:lnTo>
                  <a:pt x="112" y="20"/>
                </a:lnTo>
                <a:lnTo>
                  <a:pt x="118" y="14"/>
                </a:lnTo>
                <a:lnTo>
                  <a:pt x="118" y="8"/>
                </a:lnTo>
                <a:lnTo>
                  <a:pt x="120" y="4"/>
                </a:lnTo>
                <a:lnTo>
                  <a:pt x="132" y="0"/>
                </a:lnTo>
                <a:lnTo>
                  <a:pt x="138" y="8"/>
                </a:lnTo>
                <a:lnTo>
                  <a:pt x="142" y="12"/>
                </a:lnTo>
                <a:lnTo>
                  <a:pt x="148" y="14"/>
                </a:lnTo>
                <a:lnTo>
                  <a:pt x="158" y="18"/>
                </a:lnTo>
                <a:lnTo>
                  <a:pt x="164" y="22"/>
                </a:lnTo>
                <a:lnTo>
                  <a:pt x="168" y="28"/>
                </a:lnTo>
                <a:lnTo>
                  <a:pt x="166" y="34"/>
                </a:lnTo>
                <a:lnTo>
                  <a:pt x="168" y="38"/>
                </a:lnTo>
                <a:lnTo>
                  <a:pt x="170" y="44"/>
                </a:lnTo>
                <a:lnTo>
                  <a:pt x="170" y="52"/>
                </a:lnTo>
                <a:lnTo>
                  <a:pt x="172" y="60"/>
                </a:lnTo>
                <a:lnTo>
                  <a:pt x="174" y="68"/>
                </a:lnTo>
                <a:lnTo>
                  <a:pt x="176" y="76"/>
                </a:lnTo>
                <a:lnTo>
                  <a:pt x="180" y="84"/>
                </a:lnTo>
                <a:lnTo>
                  <a:pt x="174" y="84"/>
                </a:lnTo>
                <a:lnTo>
                  <a:pt x="166" y="86"/>
                </a:lnTo>
                <a:lnTo>
                  <a:pt x="156" y="86"/>
                </a:lnTo>
                <a:lnTo>
                  <a:pt x="150" y="90"/>
                </a:lnTo>
                <a:lnTo>
                  <a:pt x="144" y="96"/>
                </a:lnTo>
                <a:lnTo>
                  <a:pt x="142" y="104"/>
                </a:lnTo>
                <a:lnTo>
                  <a:pt x="140" y="110"/>
                </a:lnTo>
                <a:lnTo>
                  <a:pt x="142" y="116"/>
                </a:lnTo>
                <a:lnTo>
                  <a:pt x="138" y="124"/>
                </a:lnTo>
                <a:lnTo>
                  <a:pt x="134" y="132"/>
                </a:lnTo>
                <a:lnTo>
                  <a:pt x="130" y="136"/>
                </a:lnTo>
                <a:lnTo>
                  <a:pt x="124" y="142"/>
                </a:lnTo>
                <a:lnTo>
                  <a:pt x="118" y="146"/>
                </a:lnTo>
                <a:lnTo>
                  <a:pt x="110" y="148"/>
                </a:lnTo>
                <a:lnTo>
                  <a:pt x="102" y="152"/>
                </a:lnTo>
                <a:lnTo>
                  <a:pt x="94" y="156"/>
                </a:lnTo>
                <a:lnTo>
                  <a:pt x="92" y="168"/>
                </a:lnTo>
                <a:lnTo>
                  <a:pt x="90" y="176"/>
                </a:lnTo>
                <a:lnTo>
                  <a:pt x="88" y="182"/>
                </a:lnTo>
                <a:lnTo>
                  <a:pt x="88" y="188"/>
                </a:lnTo>
                <a:lnTo>
                  <a:pt x="88" y="196"/>
                </a:lnTo>
                <a:lnTo>
                  <a:pt x="86" y="202"/>
                </a:lnTo>
                <a:lnTo>
                  <a:pt x="88" y="208"/>
                </a:lnTo>
                <a:lnTo>
                  <a:pt x="90" y="214"/>
                </a:lnTo>
                <a:lnTo>
                  <a:pt x="98" y="216"/>
                </a:lnTo>
                <a:lnTo>
                  <a:pt x="104" y="218"/>
                </a:lnTo>
                <a:lnTo>
                  <a:pt x="110" y="222"/>
                </a:lnTo>
                <a:lnTo>
                  <a:pt x="112" y="232"/>
                </a:lnTo>
                <a:lnTo>
                  <a:pt x="110" y="238"/>
                </a:lnTo>
                <a:lnTo>
                  <a:pt x="108" y="246"/>
                </a:lnTo>
                <a:lnTo>
                  <a:pt x="104" y="250"/>
                </a:lnTo>
                <a:lnTo>
                  <a:pt x="100" y="256"/>
                </a:lnTo>
                <a:lnTo>
                  <a:pt x="94" y="258"/>
                </a:lnTo>
                <a:lnTo>
                  <a:pt x="86" y="262"/>
                </a:lnTo>
                <a:lnTo>
                  <a:pt x="82" y="272"/>
                </a:lnTo>
                <a:lnTo>
                  <a:pt x="82" y="278"/>
                </a:lnTo>
                <a:lnTo>
                  <a:pt x="82" y="286"/>
                </a:lnTo>
                <a:lnTo>
                  <a:pt x="82" y="294"/>
                </a:lnTo>
                <a:lnTo>
                  <a:pt x="86" y="296"/>
                </a:lnTo>
                <a:lnTo>
                  <a:pt x="84" y="304"/>
                </a:lnTo>
                <a:lnTo>
                  <a:pt x="78" y="314"/>
                </a:lnTo>
                <a:lnTo>
                  <a:pt x="72" y="316"/>
                </a:lnTo>
                <a:lnTo>
                  <a:pt x="66" y="318"/>
                </a:lnTo>
                <a:lnTo>
                  <a:pt x="60" y="320"/>
                </a:lnTo>
                <a:lnTo>
                  <a:pt x="50" y="334"/>
                </a:lnTo>
                <a:lnTo>
                  <a:pt x="40" y="336"/>
                </a:lnTo>
                <a:lnTo>
                  <a:pt x="32" y="336"/>
                </a:lnTo>
                <a:lnTo>
                  <a:pt x="28" y="332"/>
                </a:lnTo>
                <a:lnTo>
                  <a:pt x="26" y="316"/>
                </a:lnTo>
                <a:lnTo>
                  <a:pt x="26" y="308"/>
                </a:lnTo>
                <a:lnTo>
                  <a:pt x="22" y="300"/>
                </a:lnTo>
                <a:lnTo>
                  <a:pt x="18" y="296"/>
                </a:lnTo>
                <a:lnTo>
                  <a:pt x="14" y="292"/>
                </a:lnTo>
                <a:lnTo>
                  <a:pt x="10" y="288"/>
                </a:lnTo>
                <a:lnTo>
                  <a:pt x="12" y="278"/>
                </a:lnTo>
                <a:lnTo>
                  <a:pt x="12" y="272"/>
                </a:lnTo>
                <a:lnTo>
                  <a:pt x="6" y="270"/>
                </a:lnTo>
                <a:lnTo>
                  <a:pt x="2" y="264"/>
                </a:lnTo>
                <a:lnTo>
                  <a:pt x="0" y="260"/>
                </a:lnTo>
                <a:lnTo>
                  <a:pt x="2" y="25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2" name="Freeform 518"/>
          <p:cNvSpPr>
            <a:spLocks/>
          </p:cNvSpPr>
          <p:nvPr/>
        </p:nvSpPr>
        <p:spPr bwMode="ltGray">
          <a:xfrm>
            <a:off x="4505114" y="1746272"/>
            <a:ext cx="3518674" cy="2078028"/>
          </a:xfrm>
          <a:custGeom>
            <a:avLst/>
            <a:gdLst/>
            <a:ahLst/>
            <a:cxnLst>
              <a:cxn ang="0">
                <a:pos x="216" y="258"/>
              </a:cxn>
              <a:cxn ang="0">
                <a:pos x="270" y="304"/>
              </a:cxn>
              <a:cxn ang="0">
                <a:pos x="154" y="308"/>
              </a:cxn>
              <a:cxn ang="0">
                <a:pos x="204" y="378"/>
              </a:cxn>
              <a:cxn ang="0">
                <a:pos x="226" y="356"/>
              </a:cxn>
              <a:cxn ang="0">
                <a:pos x="272" y="330"/>
              </a:cxn>
              <a:cxn ang="0">
                <a:pos x="324" y="256"/>
              </a:cxn>
              <a:cxn ang="0">
                <a:pos x="336" y="308"/>
              </a:cxn>
              <a:cxn ang="0">
                <a:pos x="402" y="272"/>
              </a:cxn>
              <a:cxn ang="0">
                <a:pos x="438" y="268"/>
              </a:cxn>
              <a:cxn ang="0">
                <a:pos x="502" y="250"/>
              </a:cxn>
              <a:cxn ang="0">
                <a:pos x="520" y="230"/>
              </a:cxn>
              <a:cxn ang="0">
                <a:pos x="542" y="226"/>
              </a:cxn>
              <a:cxn ang="0">
                <a:pos x="630" y="260"/>
              </a:cxn>
              <a:cxn ang="0">
                <a:pos x="622" y="232"/>
              </a:cxn>
              <a:cxn ang="0">
                <a:pos x="626" y="150"/>
              </a:cxn>
              <a:cxn ang="0">
                <a:pos x="686" y="160"/>
              </a:cxn>
              <a:cxn ang="0">
                <a:pos x="704" y="300"/>
              </a:cxn>
              <a:cxn ang="0">
                <a:pos x="756" y="244"/>
              </a:cxn>
              <a:cxn ang="0">
                <a:pos x="716" y="138"/>
              </a:cxn>
              <a:cxn ang="0">
                <a:pos x="752" y="174"/>
              </a:cxn>
              <a:cxn ang="0">
                <a:pos x="832" y="166"/>
              </a:cxn>
              <a:cxn ang="0">
                <a:pos x="854" y="120"/>
              </a:cxn>
              <a:cxn ang="0">
                <a:pos x="936" y="52"/>
              </a:cxn>
              <a:cxn ang="0">
                <a:pos x="1050" y="8"/>
              </a:cxn>
              <a:cxn ang="0">
                <a:pos x="1134" y="32"/>
              </a:cxn>
              <a:cxn ang="0">
                <a:pos x="1176" y="102"/>
              </a:cxn>
              <a:cxn ang="0">
                <a:pos x="1294" y="114"/>
              </a:cxn>
              <a:cxn ang="0">
                <a:pos x="1400" y="116"/>
              </a:cxn>
              <a:cxn ang="0">
                <a:pos x="1526" y="180"/>
              </a:cxn>
              <a:cxn ang="0">
                <a:pos x="1618" y="138"/>
              </a:cxn>
              <a:cxn ang="0">
                <a:pos x="1776" y="188"/>
              </a:cxn>
              <a:cxn ang="0">
                <a:pos x="1928" y="226"/>
              </a:cxn>
              <a:cxn ang="0">
                <a:pos x="2042" y="216"/>
              </a:cxn>
              <a:cxn ang="0">
                <a:pos x="2184" y="242"/>
              </a:cxn>
              <a:cxn ang="0">
                <a:pos x="2278" y="292"/>
              </a:cxn>
              <a:cxn ang="0">
                <a:pos x="2224" y="346"/>
              </a:cxn>
              <a:cxn ang="0">
                <a:pos x="2194" y="420"/>
              </a:cxn>
              <a:cxn ang="0">
                <a:pos x="2064" y="472"/>
              </a:cxn>
              <a:cxn ang="0">
                <a:pos x="2058" y="582"/>
              </a:cxn>
              <a:cxn ang="0">
                <a:pos x="1962" y="562"/>
              </a:cxn>
              <a:cxn ang="0">
                <a:pos x="2026" y="400"/>
              </a:cxn>
              <a:cxn ang="0">
                <a:pos x="1930" y="442"/>
              </a:cxn>
              <a:cxn ang="0">
                <a:pos x="1898" y="502"/>
              </a:cxn>
              <a:cxn ang="0">
                <a:pos x="1800" y="490"/>
              </a:cxn>
              <a:cxn ang="0">
                <a:pos x="1704" y="606"/>
              </a:cxn>
              <a:cxn ang="0">
                <a:pos x="1752" y="824"/>
              </a:cxn>
              <a:cxn ang="0">
                <a:pos x="528" y="1028"/>
              </a:cxn>
              <a:cxn ang="0">
                <a:pos x="516" y="884"/>
              </a:cxn>
              <a:cxn ang="0">
                <a:pos x="466" y="844"/>
              </a:cxn>
              <a:cxn ang="0">
                <a:pos x="404" y="830"/>
              </a:cxn>
              <a:cxn ang="0">
                <a:pos x="348" y="890"/>
              </a:cxn>
              <a:cxn ang="0">
                <a:pos x="240" y="818"/>
              </a:cxn>
              <a:cxn ang="0">
                <a:pos x="10" y="752"/>
              </a:cxn>
              <a:cxn ang="0">
                <a:pos x="36" y="504"/>
              </a:cxn>
              <a:cxn ang="0">
                <a:pos x="126" y="474"/>
              </a:cxn>
              <a:cxn ang="0">
                <a:pos x="130" y="236"/>
              </a:cxn>
            </a:cxnLst>
            <a:rect l="0" t="0" r="r" b="b"/>
            <a:pathLst>
              <a:path w="2281" h="1145">
                <a:moveTo>
                  <a:pt x="152" y="238"/>
                </a:moveTo>
                <a:lnTo>
                  <a:pt x="162" y="238"/>
                </a:lnTo>
                <a:lnTo>
                  <a:pt x="188" y="248"/>
                </a:lnTo>
                <a:lnTo>
                  <a:pt x="192" y="244"/>
                </a:lnTo>
                <a:lnTo>
                  <a:pt x="198" y="248"/>
                </a:lnTo>
                <a:lnTo>
                  <a:pt x="202" y="250"/>
                </a:lnTo>
                <a:lnTo>
                  <a:pt x="204" y="254"/>
                </a:lnTo>
                <a:lnTo>
                  <a:pt x="212" y="258"/>
                </a:lnTo>
                <a:lnTo>
                  <a:pt x="216" y="258"/>
                </a:lnTo>
                <a:lnTo>
                  <a:pt x="224" y="266"/>
                </a:lnTo>
                <a:lnTo>
                  <a:pt x="228" y="270"/>
                </a:lnTo>
                <a:lnTo>
                  <a:pt x="230" y="274"/>
                </a:lnTo>
                <a:lnTo>
                  <a:pt x="234" y="274"/>
                </a:lnTo>
                <a:lnTo>
                  <a:pt x="240" y="278"/>
                </a:lnTo>
                <a:lnTo>
                  <a:pt x="250" y="278"/>
                </a:lnTo>
                <a:lnTo>
                  <a:pt x="256" y="284"/>
                </a:lnTo>
                <a:lnTo>
                  <a:pt x="264" y="292"/>
                </a:lnTo>
                <a:lnTo>
                  <a:pt x="270" y="304"/>
                </a:lnTo>
                <a:lnTo>
                  <a:pt x="266" y="310"/>
                </a:lnTo>
                <a:lnTo>
                  <a:pt x="258" y="316"/>
                </a:lnTo>
                <a:lnTo>
                  <a:pt x="252" y="324"/>
                </a:lnTo>
                <a:lnTo>
                  <a:pt x="244" y="326"/>
                </a:lnTo>
                <a:lnTo>
                  <a:pt x="232" y="324"/>
                </a:lnTo>
                <a:lnTo>
                  <a:pt x="214" y="324"/>
                </a:lnTo>
                <a:lnTo>
                  <a:pt x="174" y="308"/>
                </a:lnTo>
                <a:lnTo>
                  <a:pt x="160" y="310"/>
                </a:lnTo>
                <a:lnTo>
                  <a:pt x="154" y="308"/>
                </a:lnTo>
                <a:lnTo>
                  <a:pt x="164" y="320"/>
                </a:lnTo>
                <a:lnTo>
                  <a:pt x="172" y="324"/>
                </a:lnTo>
                <a:lnTo>
                  <a:pt x="180" y="332"/>
                </a:lnTo>
                <a:lnTo>
                  <a:pt x="188" y="336"/>
                </a:lnTo>
                <a:lnTo>
                  <a:pt x="192" y="342"/>
                </a:lnTo>
                <a:lnTo>
                  <a:pt x="192" y="352"/>
                </a:lnTo>
                <a:lnTo>
                  <a:pt x="194" y="362"/>
                </a:lnTo>
                <a:lnTo>
                  <a:pt x="196" y="370"/>
                </a:lnTo>
                <a:lnTo>
                  <a:pt x="204" y="378"/>
                </a:lnTo>
                <a:lnTo>
                  <a:pt x="214" y="386"/>
                </a:lnTo>
                <a:lnTo>
                  <a:pt x="222" y="388"/>
                </a:lnTo>
                <a:lnTo>
                  <a:pt x="228" y="386"/>
                </a:lnTo>
                <a:lnTo>
                  <a:pt x="228" y="378"/>
                </a:lnTo>
                <a:lnTo>
                  <a:pt x="218" y="368"/>
                </a:lnTo>
                <a:lnTo>
                  <a:pt x="210" y="362"/>
                </a:lnTo>
                <a:lnTo>
                  <a:pt x="210" y="356"/>
                </a:lnTo>
                <a:lnTo>
                  <a:pt x="214" y="350"/>
                </a:lnTo>
                <a:lnTo>
                  <a:pt x="226" y="356"/>
                </a:lnTo>
                <a:lnTo>
                  <a:pt x="232" y="362"/>
                </a:lnTo>
                <a:lnTo>
                  <a:pt x="248" y="366"/>
                </a:lnTo>
                <a:lnTo>
                  <a:pt x="256" y="368"/>
                </a:lnTo>
                <a:lnTo>
                  <a:pt x="266" y="368"/>
                </a:lnTo>
                <a:lnTo>
                  <a:pt x="268" y="362"/>
                </a:lnTo>
                <a:lnTo>
                  <a:pt x="264" y="352"/>
                </a:lnTo>
                <a:lnTo>
                  <a:pt x="258" y="346"/>
                </a:lnTo>
                <a:lnTo>
                  <a:pt x="260" y="340"/>
                </a:lnTo>
                <a:lnTo>
                  <a:pt x="272" y="330"/>
                </a:lnTo>
                <a:lnTo>
                  <a:pt x="280" y="324"/>
                </a:lnTo>
                <a:lnTo>
                  <a:pt x="288" y="318"/>
                </a:lnTo>
                <a:lnTo>
                  <a:pt x="298" y="324"/>
                </a:lnTo>
                <a:lnTo>
                  <a:pt x="308" y="326"/>
                </a:lnTo>
                <a:lnTo>
                  <a:pt x="314" y="316"/>
                </a:lnTo>
                <a:lnTo>
                  <a:pt x="308" y="304"/>
                </a:lnTo>
                <a:lnTo>
                  <a:pt x="298" y="256"/>
                </a:lnTo>
                <a:lnTo>
                  <a:pt x="308" y="254"/>
                </a:lnTo>
                <a:lnTo>
                  <a:pt x="324" y="256"/>
                </a:lnTo>
                <a:lnTo>
                  <a:pt x="332" y="258"/>
                </a:lnTo>
                <a:lnTo>
                  <a:pt x="336" y="266"/>
                </a:lnTo>
                <a:lnTo>
                  <a:pt x="340" y="274"/>
                </a:lnTo>
                <a:lnTo>
                  <a:pt x="344" y="276"/>
                </a:lnTo>
                <a:lnTo>
                  <a:pt x="348" y="282"/>
                </a:lnTo>
                <a:lnTo>
                  <a:pt x="340" y="288"/>
                </a:lnTo>
                <a:lnTo>
                  <a:pt x="336" y="294"/>
                </a:lnTo>
                <a:lnTo>
                  <a:pt x="334" y="300"/>
                </a:lnTo>
                <a:lnTo>
                  <a:pt x="336" y="308"/>
                </a:lnTo>
                <a:lnTo>
                  <a:pt x="348" y="312"/>
                </a:lnTo>
                <a:lnTo>
                  <a:pt x="356" y="306"/>
                </a:lnTo>
                <a:lnTo>
                  <a:pt x="360" y="298"/>
                </a:lnTo>
                <a:lnTo>
                  <a:pt x="366" y="294"/>
                </a:lnTo>
                <a:lnTo>
                  <a:pt x="376" y="288"/>
                </a:lnTo>
                <a:lnTo>
                  <a:pt x="378" y="284"/>
                </a:lnTo>
                <a:lnTo>
                  <a:pt x="384" y="278"/>
                </a:lnTo>
                <a:lnTo>
                  <a:pt x="394" y="274"/>
                </a:lnTo>
                <a:lnTo>
                  <a:pt x="402" y="272"/>
                </a:lnTo>
                <a:lnTo>
                  <a:pt x="410" y="270"/>
                </a:lnTo>
                <a:lnTo>
                  <a:pt x="418" y="266"/>
                </a:lnTo>
                <a:lnTo>
                  <a:pt x="424" y="260"/>
                </a:lnTo>
                <a:lnTo>
                  <a:pt x="428" y="254"/>
                </a:lnTo>
                <a:lnTo>
                  <a:pt x="434" y="250"/>
                </a:lnTo>
                <a:lnTo>
                  <a:pt x="444" y="248"/>
                </a:lnTo>
                <a:lnTo>
                  <a:pt x="446" y="252"/>
                </a:lnTo>
                <a:lnTo>
                  <a:pt x="440" y="262"/>
                </a:lnTo>
                <a:lnTo>
                  <a:pt x="438" y="268"/>
                </a:lnTo>
                <a:lnTo>
                  <a:pt x="446" y="272"/>
                </a:lnTo>
                <a:lnTo>
                  <a:pt x="454" y="268"/>
                </a:lnTo>
                <a:lnTo>
                  <a:pt x="458" y="262"/>
                </a:lnTo>
                <a:lnTo>
                  <a:pt x="464" y="258"/>
                </a:lnTo>
                <a:lnTo>
                  <a:pt x="472" y="256"/>
                </a:lnTo>
                <a:lnTo>
                  <a:pt x="478" y="258"/>
                </a:lnTo>
                <a:lnTo>
                  <a:pt x="488" y="260"/>
                </a:lnTo>
                <a:lnTo>
                  <a:pt x="494" y="254"/>
                </a:lnTo>
                <a:lnTo>
                  <a:pt x="502" y="250"/>
                </a:lnTo>
                <a:lnTo>
                  <a:pt x="508" y="248"/>
                </a:lnTo>
                <a:lnTo>
                  <a:pt x="514" y="250"/>
                </a:lnTo>
                <a:lnTo>
                  <a:pt x="516" y="262"/>
                </a:lnTo>
                <a:lnTo>
                  <a:pt x="526" y="262"/>
                </a:lnTo>
                <a:lnTo>
                  <a:pt x="534" y="256"/>
                </a:lnTo>
                <a:lnTo>
                  <a:pt x="534" y="250"/>
                </a:lnTo>
                <a:lnTo>
                  <a:pt x="530" y="242"/>
                </a:lnTo>
                <a:lnTo>
                  <a:pt x="526" y="238"/>
                </a:lnTo>
                <a:lnTo>
                  <a:pt x="520" y="230"/>
                </a:lnTo>
                <a:lnTo>
                  <a:pt x="508" y="228"/>
                </a:lnTo>
                <a:lnTo>
                  <a:pt x="498" y="226"/>
                </a:lnTo>
                <a:lnTo>
                  <a:pt x="496" y="218"/>
                </a:lnTo>
                <a:lnTo>
                  <a:pt x="500" y="210"/>
                </a:lnTo>
                <a:lnTo>
                  <a:pt x="506" y="208"/>
                </a:lnTo>
                <a:lnTo>
                  <a:pt x="520" y="218"/>
                </a:lnTo>
                <a:lnTo>
                  <a:pt x="524" y="226"/>
                </a:lnTo>
                <a:lnTo>
                  <a:pt x="532" y="226"/>
                </a:lnTo>
                <a:lnTo>
                  <a:pt x="542" y="226"/>
                </a:lnTo>
                <a:lnTo>
                  <a:pt x="552" y="226"/>
                </a:lnTo>
                <a:lnTo>
                  <a:pt x="560" y="226"/>
                </a:lnTo>
                <a:lnTo>
                  <a:pt x="574" y="228"/>
                </a:lnTo>
                <a:lnTo>
                  <a:pt x="582" y="230"/>
                </a:lnTo>
                <a:lnTo>
                  <a:pt x="590" y="236"/>
                </a:lnTo>
                <a:lnTo>
                  <a:pt x="600" y="244"/>
                </a:lnTo>
                <a:lnTo>
                  <a:pt x="606" y="244"/>
                </a:lnTo>
                <a:lnTo>
                  <a:pt x="618" y="252"/>
                </a:lnTo>
                <a:lnTo>
                  <a:pt x="630" y="260"/>
                </a:lnTo>
                <a:lnTo>
                  <a:pt x="640" y="266"/>
                </a:lnTo>
                <a:lnTo>
                  <a:pt x="642" y="274"/>
                </a:lnTo>
                <a:lnTo>
                  <a:pt x="656" y="272"/>
                </a:lnTo>
                <a:lnTo>
                  <a:pt x="652" y="260"/>
                </a:lnTo>
                <a:lnTo>
                  <a:pt x="646" y="252"/>
                </a:lnTo>
                <a:lnTo>
                  <a:pt x="640" y="244"/>
                </a:lnTo>
                <a:lnTo>
                  <a:pt x="638" y="238"/>
                </a:lnTo>
                <a:lnTo>
                  <a:pt x="630" y="234"/>
                </a:lnTo>
                <a:lnTo>
                  <a:pt x="622" y="232"/>
                </a:lnTo>
                <a:lnTo>
                  <a:pt x="616" y="226"/>
                </a:lnTo>
                <a:lnTo>
                  <a:pt x="614" y="218"/>
                </a:lnTo>
                <a:lnTo>
                  <a:pt x="618" y="208"/>
                </a:lnTo>
                <a:lnTo>
                  <a:pt x="614" y="202"/>
                </a:lnTo>
                <a:lnTo>
                  <a:pt x="608" y="198"/>
                </a:lnTo>
                <a:lnTo>
                  <a:pt x="624" y="182"/>
                </a:lnTo>
                <a:lnTo>
                  <a:pt x="628" y="174"/>
                </a:lnTo>
                <a:lnTo>
                  <a:pt x="626" y="162"/>
                </a:lnTo>
                <a:lnTo>
                  <a:pt x="626" y="150"/>
                </a:lnTo>
                <a:lnTo>
                  <a:pt x="630" y="144"/>
                </a:lnTo>
                <a:lnTo>
                  <a:pt x="636" y="132"/>
                </a:lnTo>
                <a:lnTo>
                  <a:pt x="636" y="124"/>
                </a:lnTo>
                <a:lnTo>
                  <a:pt x="650" y="118"/>
                </a:lnTo>
                <a:lnTo>
                  <a:pt x="664" y="126"/>
                </a:lnTo>
                <a:lnTo>
                  <a:pt x="660" y="134"/>
                </a:lnTo>
                <a:lnTo>
                  <a:pt x="652" y="142"/>
                </a:lnTo>
                <a:lnTo>
                  <a:pt x="684" y="140"/>
                </a:lnTo>
                <a:lnTo>
                  <a:pt x="686" y="160"/>
                </a:lnTo>
                <a:lnTo>
                  <a:pt x="682" y="172"/>
                </a:lnTo>
                <a:lnTo>
                  <a:pt x="678" y="178"/>
                </a:lnTo>
                <a:lnTo>
                  <a:pt x="686" y="198"/>
                </a:lnTo>
                <a:lnTo>
                  <a:pt x="688" y="210"/>
                </a:lnTo>
                <a:lnTo>
                  <a:pt x="698" y="226"/>
                </a:lnTo>
                <a:lnTo>
                  <a:pt x="704" y="260"/>
                </a:lnTo>
                <a:lnTo>
                  <a:pt x="714" y="270"/>
                </a:lnTo>
                <a:lnTo>
                  <a:pt x="716" y="278"/>
                </a:lnTo>
                <a:lnTo>
                  <a:pt x="704" y="300"/>
                </a:lnTo>
                <a:lnTo>
                  <a:pt x="688" y="306"/>
                </a:lnTo>
                <a:lnTo>
                  <a:pt x="668" y="314"/>
                </a:lnTo>
                <a:lnTo>
                  <a:pt x="714" y="322"/>
                </a:lnTo>
                <a:lnTo>
                  <a:pt x="714" y="308"/>
                </a:lnTo>
                <a:lnTo>
                  <a:pt x="726" y="290"/>
                </a:lnTo>
                <a:lnTo>
                  <a:pt x="738" y="278"/>
                </a:lnTo>
                <a:lnTo>
                  <a:pt x="730" y="266"/>
                </a:lnTo>
                <a:lnTo>
                  <a:pt x="752" y="254"/>
                </a:lnTo>
                <a:lnTo>
                  <a:pt x="756" y="244"/>
                </a:lnTo>
                <a:lnTo>
                  <a:pt x="732" y="240"/>
                </a:lnTo>
                <a:lnTo>
                  <a:pt x="726" y="246"/>
                </a:lnTo>
                <a:lnTo>
                  <a:pt x="712" y="226"/>
                </a:lnTo>
                <a:lnTo>
                  <a:pt x="712" y="210"/>
                </a:lnTo>
                <a:lnTo>
                  <a:pt x="704" y="192"/>
                </a:lnTo>
                <a:lnTo>
                  <a:pt x="698" y="182"/>
                </a:lnTo>
                <a:lnTo>
                  <a:pt x="710" y="170"/>
                </a:lnTo>
                <a:lnTo>
                  <a:pt x="710" y="160"/>
                </a:lnTo>
                <a:lnTo>
                  <a:pt x="716" y="138"/>
                </a:lnTo>
                <a:lnTo>
                  <a:pt x="724" y="144"/>
                </a:lnTo>
                <a:lnTo>
                  <a:pt x="724" y="168"/>
                </a:lnTo>
                <a:lnTo>
                  <a:pt x="726" y="182"/>
                </a:lnTo>
                <a:lnTo>
                  <a:pt x="754" y="196"/>
                </a:lnTo>
                <a:lnTo>
                  <a:pt x="768" y="194"/>
                </a:lnTo>
                <a:lnTo>
                  <a:pt x="744" y="178"/>
                </a:lnTo>
                <a:lnTo>
                  <a:pt x="734" y="168"/>
                </a:lnTo>
                <a:lnTo>
                  <a:pt x="744" y="166"/>
                </a:lnTo>
                <a:lnTo>
                  <a:pt x="752" y="174"/>
                </a:lnTo>
                <a:lnTo>
                  <a:pt x="760" y="154"/>
                </a:lnTo>
                <a:lnTo>
                  <a:pt x="774" y="152"/>
                </a:lnTo>
                <a:lnTo>
                  <a:pt x="804" y="170"/>
                </a:lnTo>
                <a:lnTo>
                  <a:pt x="812" y="176"/>
                </a:lnTo>
                <a:lnTo>
                  <a:pt x="822" y="192"/>
                </a:lnTo>
                <a:lnTo>
                  <a:pt x="824" y="200"/>
                </a:lnTo>
                <a:lnTo>
                  <a:pt x="846" y="200"/>
                </a:lnTo>
                <a:lnTo>
                  <a:pt x="844" y="186"/>
                </a:lnTo>
                <a:lnTo>
                  <a:pt x="832" y="166"/>
                </a:lnTo>
                <a:lnTo>
                  <a:pt x="822" y="162"/>
                </a:lnTo>
                <a:lnTo>
                  <a:pt x="802" y="152"/>
                </a:lnTo>
                <a:lnTo>
                  <a:pt x="792" y="148"/>
                </a:lnTo>
                <a:lnTo>
                  <a:pt x="788" y="126"/>
                </a:lnTo>
                <a:lnTo>
                  <a:pt x="796" y="118"/>
                </a:lnTo>
                <a:lnTo>
                  <a:pt x="806" y="118"/>
                </a:lnTo>
                <a:lnTo>
                  <a:pt x="820" y="118"/>
                </a:lnTo>
                <a:lnTo>
                  <a:pt x="836" y="118"/>
                </a:lnTo>
                <a:lnTo>
                  <a:pt x="854" y="120"/>
                </a:lnTo>
                <a:lnTo>
                  <a:pt x="870" y="120"/>
                </a:lnTo>
                <a:lnTo>
                  <a:pt x="868" y="108"/>
                </a:lnTo>
                <a:lnTo>
                  <a:pt x="856" y="104"/>
                </a:lnTo>
                <a:lnTo>
                  <a:pt x="850" y="96"/>
                </a:lnTo>
                <a:lnTo>
                  <a:pt x="856" y="86"/>
                </a:lnTo>
                <a:lnTo>
                  <a:pt x="870" y="82"/>
                </a:lnTo>
                <a:lnTo>
                  <a:pt x="882" y="72"/>
                </a:lnTo>
                <a:lnTo>
                  <a:pt x="940" y="62"/>
                </a:lnTo>
                <a:lnTo>
                  <a:pt x="936" y="52"/>
                </a:lnTo>
                <a:lnTo>
                  <a:pt x="942" y="48"/>
                </a:lnTo>
                <a:lnTo>
                  <a:pt x="968" y="50"/>
                </a:lnTo>
                <a:lnTo>
                  <a:pt x="976" y="46"/>
                </a:lnTo>
                <a:lnTo>
                  <a:pt x="990" y="54"/>
                </a:lnTo>
                <a:lnTo>
                  <a:pt x="1008" y="44"/>
                </a:lnTo>
                <a:lnTo>
                  <a:pt x="1026" y="38"/>
                </a:lnTo>
                <a:lnTo>
                  <a:pt x="1042" y="36"/>
                </a:lnTo>
                <a:lnTo>
                  <a:pt x="1040" y="20"/>
                </a:lnTo>
                <a:lnTo>
                  <a:pt x="1050" y="8"/>
                </a:lnTo>
                <a:lnTo>
                  <a:pt x="1076" y="0"/>
                </a:lnTo>
                <a:lnTo>
                  <a:pt x="1096" y="10"/>
                </a:lnTo>
                <a:lnTo>
                  <a:pt x="1096" y="18"/>
                </a:lnTo>
                <a:lnTo>
                  <a:pt x="1108" y="24"/>
                </a:lnTo>
                <a:lnTo>
                  <a:pt x="1116" y="28"/>
                </a:lnTo>
                <a:lnTo>
                  <a:pt x="1114" y="34"/>
                </a:lnTo>
                <a:lnTo>
                  <a:pt x="1118" y="40"/>
                </a:lnTo>
                <a:lnTo>
                  <a:pt x="1126" y="38"/>
                </a:lnTo>
                <a:lnTo>
                  <a:pt x="1134" y="32"/>
                </a:lnTo>
                <a:lnTo>
                  <a:pt x="1142" y="30"/>
                </a:lnTo>
                <a:lnTo>
                  <a:pt x="1152" y="30"/>
                </a:lnTo>
                <a:lnTo>
                  <a:pt x="1168" y="32"/>
                </a:lnTo>
                <a:lnTo>
                  <a:pt x="1186" y="40"/>
                </a:lnTo>
                <a:lnTo>
                  <a:pt x="1208" y="50"/>
                </a:lnTo>
                <a:lnTo>
                  <a:pt x="1214" y="76"/>
                </a:lnTo>
                <a:lnTo>
                  <a:pt x="1196" y="96"/>
                </a:lnTo>
                <a:lnTo>
                  <a:pt x="1188" y="96"/>
                </a:lnTo>
                <a:lnTo>
                  <a:pt x="1176" y="102"/>
                </a:lnTo>
                <a:lnTo>
                  <a:pt x="1176" y="106"/>
                </a:lnTo>
                <a:lnTo>
                  <a:pt x="1192" y="114"/>
                </a:lnTo>
                <a:lnTo>
                  <a:pt x="1200" y="110"/>
                </a:lnTo>
                <a:lnTo>
                  <a:pt x="1214" y="122"/>
                </a:lnTo>
                <a:lnTo>
                  <a:pt x="1226" y="112"/>
                </a:lnTo>
                <a:lnTo>
                  <a:pt x="1236" y="120"/>
                </a:lnTo>
                <a:lnTo>
                  <a:pt x="1258" y="118"/>
                </a:lnTo>
                <a:lnTo>
                  <a:pt x="1272" y="120"/>
                </a:lnTo>
                <a:lnTo>
                  <a:pt x="1294" y="114"/>
                </a:lnTo>
                <a:lnTo>
                  <a:pt x="1300" y="122"/>
                </a:lnTo>
                <a:lnTo>
                  <a:pt x="1316" y="134"/>
                </a:lnTo>
                <a:lnTo>
                  <a:pt x="1330" y="136"/>
                </a:lnTo>
                <a:lnTo>
                  <a:pt x="1364" y="138"/>
                </a:lnTo>
                <a:lnTo>
                  <a:pt x="1364" y="128"/>
                </a:lnTo>
                <a:lnTo>
                  <a:pt x="1368" y="112"/>
                </a:lnTo>
                <a:lnTo>
                  <a:pt x="1378" y="112"/>
                </a:lnTo>
                <a:lnTo>
                  <a:pt x="1388" y="116"/>
                </a:lnTo>
                <a:lnTo>
                  <a:pt x="1400" y="116"/>
                </a:lnTo>
                <a:lnTo>
                  <a:pt x="1422" y="118"/>
                </a:lnTo>
                <a:lnTo>
                  <a:pt x="1438" y="134"/>
                </a:lnTo>
                <a:lnTo>
                  <a:pt x="1446" y="156"/>
                </a:lnTo>
                <a:lnTo>
                  <a:pt x="1440" y="166"/>
                </a:lnTo>
                <a:lnTo>
                  <a:pt x="1462" y="190"/>
                </a:lnTo>
                <a:lnTo>
                  <a:pt x="1482" y="196"/>
                </a:lnTo>
                <a:lnTo>
                  <a:pt x="1496" y="176"/>
                </a:lnTo>
                <a:lnTo>
                  <a:pt x="1510" y="176"/>
                </a:lnTo>
                <a:lnTo>
                  <a:pt x="1526" y="180"/>
                </a:lnTo>
                <a:lnTo>
                  <a:pt x="1544" y="172"/>
                </a:lnTo>
                <a:lnTo>
                  <a:pt x="1566" y="178"/>
                </a:lnTo>
                <a:lnTo>
                  <a:pt x="1574" y="182"/>
                </a:lnTo>
                <a:lnTo>
                  <a:pt x="1582" y="176"/>
                </a:lnTo>
                <a:lnTo>
                  <a:pt x="1600" y="182"/>
                </a:lnTo>
                <a:lnTo>
                  <a:pt x="1598" y="158"/>
                </a:lnTo>
                <a:lnTo>
                  <a:pt x="1590" y="150"/>
                </a:lnTo>
                <a:lnTo>
                  <a:pt x="1602" y="144"/>
                </a:lnTo>
                <a:lnTo>
                  <a:pt x="1618" y="138"/>
                </a:lnTo>
                <a:lnTo>
                  <a:pt x="1664" y="144"/>
                </a:lnTo>
                <a:lnTo>
                  <a:pt x="1680" y="154"/>
                </a:lnTo>
                <a:lnTo>
                  <a:pt x="1704" y="154"/>
                </a:lnTo>
                <a:lnTo>
                  <a:pt x="1728" y="156"/>
                </a:lnTo>
                <a:lnTo>
                  <a:pt x="1730" y="166"/>
                </a:lnTo>
                <a:lnTo>
                  <a:pt x="1734" y="172"/>
                </a:lnTo>
                <a:lnTo>
                  <a:pt x="1752" y="178"/>
                </a:lnTo>
                <a:lnTo>
                  <a:pt x="1774" y="178"/>
                </a:lnTo>
                <a:lnTo>
                  <a:pt x="1776" y="188"/>
                </a:lnTo>
                <a:lnTo>
                  <a:pt x="1792" y="196"/>
                </a:lnTo>
                <a:lnTo>
                  <a:pt x="1832" y="188"/>
                </a:lnTo>
                <a:lnTo>
                  <a:pt x="1864" y="188"/>
                </a:lnTo>
                <a:lnTo>
                  <a:pt x="1876" y="194"/>
                </a:lnTo>
                <a:lnTo>
                  <a:pt x="1892" y="208"/>
                </a:lnTo>
                <a:lnTo>
                  <a:pt x="1898" y="226"/>
                </a:lnTo>
                <a:lnTo>
                  <a:pt x="1916" y="236"/>
                </a:lnTo>
                <a:lnTo>
                  <a:pt x="1922" y="242"/>
                </a:lnTo>
                <a:lnTo>
                  <a:pt x="1928" y="226"/>
                </a:lnTo>
                <a:lnTo>
                  <a:pt x="1946" y="224"/>
                </a:lnTo>
                <a:lnTo>
                  <a:pt x="1964" y="230"/>
                </a:lnTo>
                <a:lnTo>
                  <a:pt x="1994" y="228"/>
                </a:lnTo>
                <a:lnTo>
                  <a:pt x="2022" y="224"/>
                </a:lnTo>
                <a:lnTo>
                  <a:pt x="2034" y="240"/>
                </a:lnTo>
                <a:lnTo>
                  <a:pt x="2054" y="250"/>
                </a:lnTo>
                <a:lnTo>
                  <a:pt x="2054" y="232"/>
                </a:lnTo>
                <a:lnTo>
                  <a:pt x="2046" y="226"/>
                </a:lnTo>
                <a:lnTo>
                  <a:pt x="2042" y="216"/>
                </a:lnTo>
                <a:lnTo>
                  <a:pt x="2040" y="212"/>
                </a:lnTo>
                <a:lnTo>
                  <a:pt x="2054" y="214"/>
                </a:lnTo>
                <a:lnTo>
                  <a:pt x="2072" y="218"/>
                </a:lnTo>
                <a:lnTo>
                  <a:pt x="2088" y="220"/>
                </a:lnTo>
                <a:lnTo>
                  <a:pt x="2110" y="218"/>
                </a:lnTo>
                <a:lnTo>
                  <a:pt x="2128" y="220"/>
                </a:lnTo>
                <a:lnTo>
                  <a:pt x="2146" y="228"/>
                </a:lnTo>
                <a:lnTo>
                  <a:pt x="2166" y="236"/>
                </a:lnTo>
                <a:lnTo>
                  <a:pt x="2184" y="242"/>
                </a:lnTo>
                <a:lnTo>
                  <a:pt x="2200" y="246"/>
                </a:lnTo>
                <a:lnTo>
                  <a:pt x="2208" y="254"/>
                </a:lnTo>
                <a:lnTo>
                  <a:pt x="2222" y="258"/>
                </a:lnTo>
                <a:lnTo>
                  <a:pt x="2232" y="260"/>
                </a:lnTo>
                <a:lnTo>
                  <a:pt x="2236" y="268"/>
                </a:lnTo>
                <a:lnTo>
                  <a:pt x="2248" y="274"/>
                </a:lnTo>
                <a:lnTo>
                  <a:pt x="2260" y="272"/>
                </a:lnTo>
                <a:lnTo>
                  <a:pt x="2270" y="282"/>
                </a:lnTo>
                <a:lnTo>
                  <a:pt x="2278" y="292"/>
                </a:lnTo>
                <a:lnTo>
                  <a:pt x="2280" y="306"/>
                </a:lnTo>
                <a:lnTo>
                  <a:pt x="2280" y="320"/>
                </a:lnTo>
                <a:lnTo>
                  <a:pt x="2280" y="334"/>
                </a:lnTo>
                <a:lnTo>
                  <a:pt x="2260" y="334"/>
                </a:lnTo>
                <a:lnTo>
                  <a:pt x="2242" y="332"/>
                </a:lnTo>
                <a:lnTo>
                  <a:pt x="2236" y="320"/>
                </a:lnTo>
                <a:lnTo>
                  <a:pt x="2222" y="312"/>
                </a:lnTo>
                <a:lnTo>
                  <a:pt x="2220" y="328"/>
                </a:lnTo>
                <a:lnTo>
                  <a:pt x="2224" y="346"/>
                </a:lnTo>
                <a:lnTo>
                  <a:pt x="2220" y="350"/>
                </a:lnTo>
                <a:lnTo>
                  <a:pt x="2196" y="356"/>
                </a:lnTo>
                <a:lnTo>
                  <a:pt x="2198" y="368"/>
                </a:lnTo>
                <a:lnTo>
                  <a:pt x="2218" y="374"/>
                </a:lnTo>
                <a:lnTo>
                  <a:pt x="2232" y="386"/>
                </a:lnTo>
                <a:lnTo>
                  <a:pt x="2244" y="402"/>
                </a:lnTo>
                <a:lnTo>
                  <a:pt x="2238" y="416"/>
                </a:lnTo>
                <a:lnTo>
                  <a:pt x="2218" y="410"/>
                </a:lnTo>
                <a:lnTo>
                  <a:pt x="2194" y="420"/>
                </a:lnTo>
                <a:lnTo>
                  <a:pt x="2170" y="430"/>
                </a:lnTo>
                <a:lnTo>
                  <a:pt x="2150" y="450"/>
                </a:lnTo>
                <a:lnTo>
                  <a:pt x="2142" y="470"/>
                </a:lnTo>
                <a:lnTo>
                  <a:pt x="2130" y="472"/>
                </a:lnTo>
                <a:lnTo>
                  <a:pt x="2116" y="456"/>
                </a:lnTo>
                <a:lnTo>
                  <a:pt x="2098" y="460"/>
                </a:lnTo>
                <a:lnTo>
                  <a:pt x="2086" y="476"/>
                </a:lnTo>
                <a:lnTo>
                  <a:pt x="2074" y="468"/>
                </a:lnTo>
                <a:lnTo>
                  <a:pt x="2064" y="472"/>
                </a:lnTo>
                <a:lnTo>
                  <a:pt x="2050" y="472"/>
                </a:lnTo>
                <a:lnTo>
                  <a:pt x="2046" y="486"/>
                </a:lnTo>
                <a:lnTo>
                  <a:pt x="2042" y="500"/>
                </a:lnTo>
                <a:lnTo>
                  <a:pt x="2036" y="518"/>
                </a:lnTo>
                <a:lnTo>
                  <a:pt x="2052" y="520"/>
                </a:lnTo>
                <a:lnTo>
                  <a:pt x="2058" y="540"/>
                </a:lnTo>
                <a:lnTo>
                  <a:pt x="2072" y="550"/>
                </a:lnTo>
                <a:lnTo>
                  <a:pt x="2066" y="564"/>
                </a:lnTo>
                <a:lnTo>
                  <a:pt x="2058" y="582"/>
                </a:lnTo>
                <a:lnTo>
                  <a:pt x="2060" y="600"/>
                </a:lnTo>
                <a:lnTo>
                  <a:pt x="2038" y="606"/>
                </a:lnTo>
                <a:lnTo>
                  <a:pt x="2044" y="626"/>
                </a:lnTo>
                <a:lnTo>
                  <a:pt x="2032" y="634"/>
                </a:lnTo>
                <a:lnTo>
                  <a:pt x="2028" y="658"/>
                </a:lnTo>
                <a:lnTo>
                  <a:pt x="2010" y="676"/>
                </a:lnTo>
                <a:lnTo>
                  <a:pt x="1986" y="628"/>
                </a:lnTo>
                <a:lnTo>
                  <a:pt x="1970" y="598"/>
                </a:lnTo>
                <a:lnTo>
                  <a:pt x="1962" y="562"/>
                </a:lnTo>
                <a:lnTo>
                  <a:pt x="1964" y="532"/>
                </a:lnTo>
                <a:lnTo>
                  <a:pt x="1972" y="516"/>
                </a:lnTo>
                <a:lnTo>
                  <a:pt x="1984" y="512"/>
                </a:lnTo>
                <a:lnTo>
                  <a:pt x="2000" y="498"/>
                </a:lnTo>
                <a:lnTo>
                  <a:pt x="2004" y="474"/>
                </a:lnTo>
                <a:lnTo>
                  <a:pt x="2012" y="458"/>
                </a:lnTo>
                <a:lnTo>
                  <a:pt x="2026" y="446"/>
                </a:lnTo>
                <a:lnTo>
                  <a:pt x="2028" y="420"/>
                </a:lnTo>
                <a:lnTo>
                  <a:pt x="2026" y="400"/>
                </a:lnTo>
                <a:lnTo>
                  <a:pt x="2018" y="410"/>
                </a:lnTo>
                <a:lnTo>
                  <a:pt x="2018" y="426"/>
                </a:lnTo>
                <a:lnTo>
                  <a:pt x="2002" y="446"/>
                </a:lnTo>
                <a:lnTo>
                  <a:pt x="1982" y="446"/>
                </a:lnTo>
                <a:lnTo>
                  <a:pt x="1974" y="426"/>
                </a:lnTo>
                <a:lnTo>
                  <a:pt x="1960" y="424"/>
                </a:lnTo>
                <a:lnTo>
                  <a:pt x="1948" y="426"/>
                </a:lnTo>
                <a:lnTo>
                  <a:pt x="1940" y="432"/>
                </a:lnTo>
                <a:lnTo>
                  <a:pt x="1930" y="442"/>
                </a:lnTo>
                <a:lnTo>
                  <a:pt x="1926" y="450"/>
                </a:lnTo>
                <a:lnTo>
                  <a:pt x="1918" y="460"/>
                </a:lnTo>
                <a:lnTo>
                  <a:pt x="1914" y="470"/>
                </a:lnTo>
                <a:lnTo>
                  <a:pt x="1916" y="478"/>
                </a:lnTo>
                <a:lnTo>
                  <a:pt x="1926" y="484"/>
                </a:lnTo>
                <a:lnTo>
                  <a:pt x="1926" y="494"/>
                </a:lnTo>
                <a:lnTo>
                  <a:pt x="1912" y="494"/>
                </a:lnTo>
                <a:lnTo>
                  <a:pt x="1902" y="498"/>
                </a:lnTo>
                <a:lnTo>
                  <a:pt x="1898" y="502"/>
                </a:lnTo>
                <a:lnTo>
                  <a:pt x="1888" y="502"/>
                </a:lnTo>
                <a:lnTo>
                  <a:pt x="1880" y="500"/>
                </a:lnTo>
                <a:lnTo>
                  <a:pt x="1874" y="494"/>
                </a:lnTo>
                <a:lnTo>
                  <a:pt x="1874" y="486"/>
                </a:lnTo>
                <a:lnTo>
                  <a:pt x="1868" y="482"/>
                </a:lnTo>
                <a:lnTo>
                  <a:pt x="1850" y="480"/>
                </a:lnTo>
                <a:lnTo>
                  <a:pt x="1836" y="490"/>
                </a:lnTo>
                <a:lnTo>
                  <a:pt x="1824" y="488"/>
                </a:lnTo>
                <a:lnTo>
                  <a:pt x="1800" y="490"/>
                </a:lnTo>
                <a:lnTo>
                  <a:pt x="1786" y="488"/>
                </a:lnTo>
                <a:lnTo>
                  <a:pt x="1758" y="488"/>
                </a:lnTo>
                <a:lnTo>
                  <a:pt x="1744" y="494"/>
                </a:lnTo>
                <a:lnTo>
                  <a:pt x="1728" y="518"/>
                </a:lnTo>
                <a:lnTo>
                  <a:pt x="1722" y="534"/>
                </a:lnTo>
                <a:lnTo>
                  <a:pt x="1698" y="562"/>
                </a:lnTo>
                <a:lnTo>
                  <a:pt x="1682" y="586"/>
                </a:lnTo>
                <a:lnTo>
                  <a:pt x="1680" y="598"/>
                </a:lnTo>
                <a:lnTo>
                  <a:pt x="1704" y="606"/>
                </a:lnTo>
                <a:lnTo>
                  <a:pt x="1716" y="622"/>
                </a:lnTo>
                <a:lnTo>
                  <a:pt x="1878" y="592"/>
                </a:lnTo>
                <a:lnTo>
                  <a:pt x="1890" y="624"/>
                </a:lnTo>
                <a:lnTo>
                  <a:pt x="1890" y="648"/>
                </a:lnTo>
                <a:lnTo>
                  <a:pt x="1862" y="774"/>
                </a:lnTo>
                <a:lnTo>
                  <a:pt x="1834" y="808"/>
                </a:lnTo>
                <a:lnTo>
                  <a:pt x="1814" y="818"/>
                </a:lnTo>
                <a:lnTo>
                  <a:pt x="1786" y="814"/>
                </a:lnTo>
                <a:lnTo>
                  <a:pt x="1752" y="824"/>
                </a:lnTo>
                <a:lnTo>
                  <a:pt x="1728" y="806"/>
                </a:lnTo>
                <a:lnTo>
                  <a:pt x="1738" y="766"/>
                </a:lnTo>
                <a:lnTo>
                  <a:pt x="1738" y="756"/>
                </a:lnTo>
                <a:lnTo>
                  <a:pt x="1684" y="760"/>
                </a:lnTo>
                <a:lnTo>
                  <a:pt x="1590" y="768"/>
                </a:lnTo>
                <a:lnTo>
                  <a:pt x="928" y="1144"/>
                </a:lnTo>
                <a:lnTo>
                  <a:pt x="572" y="1076"/>
                </a:lnTo>
                <a:lnTo>
                  <a:pt x="562" y="1056"/>
                </a:lnTo>
                <a:lnTo>
                  <a:pt x="528" y="1028"/>
                </a:lnTo>
                <a:lnTo>
                  <a:pt x="480" y="1018"/>
                </a:lnTo>
                <a:lnTo>
                  <a:pt x="526" y="974"/>
                </a:lnTo>
                <a:lnTo>
                  <a:pt x="522" y="952"/>
                </a:lnTo>
                <a:lnTo>
                  <a:pt x="514" y="934"/>
                </a:lnTo>
                <a:lnTo>
                  <a:pt x="504" y="906"/>
                </a:lnTo>
                <a:lnTo>
                  <a:pt x="510" y="904"/>
                </a:lnTo>
                <a:lnTo>
                  <a:pt x="526" y="904"/>
                </a:lnTo>
                <a:lnTo>
                  <a:pt x="524" y="896"/>
                </a:lnTo>
                <a:lnTo>
                  <a:pt x="516" y="884"/>
                </a:lnTo>
                <a:lnTo>
                  <a:pt x="508" y="880"/>
                </a:lnTo>
                <a:lnTo>
                  <a:pt x="502" y="880"/>
                </a:lnTo>
                <a:lnTo>
                  <a:pt x="498" y="886"/>
                </a:lnTo>
                <a:lnTo>
                  <a:pt x="492" y="886"/>
                </a:lnTo>
                <a:lnTo>
                  <a:pt x="490" y="878"/>
                </a:lnTo>
                <a:lnTo>
                  <a:pt x="486" y="862"/>
                </a:lnTo>
                <a:lnTo>
                  <a:pt x="476" y="860"/>
                </a:lnTo>
                <a:lnTo>
                  <a:pt x="470" y="852"/>
                </a:lnTo>
                <a:lnTo>
                  <a:pt x="466" y="844"/>
                </a:lnTo>
                <a:lnTo>
                  <a:pt x="458" y="836"/>
                </a:lnTo>
                <a:lnTo>
                  <a:pt x="454" y="824"/>
                </a:lnTo>
                <a:lnTo>
                  <a:pt x="472" y="816"/>
                </a:lnTo>
                <a:lnTo>
                  <a:pt x="500" y="804"/>
                </a:lnTo>
                <a:lnTo>
                  <a:pt x="486" y="776"/>
                </a:lnTo>
                <a:lnTo>
                  <a:pt x="456" y="776"/>
                </a:lnTo>
                <a:lnTo>
                  <a:pt x="434" y="794"/>
                </a:lnTo>
                <a:lnTo>
                  <a:pt x="412" y="804"/>
                </a:lnTo>
                <a:lnTo>
                  <a:pt x="404" y="830"/>
                </a:lnTo>
                <a:lnTo>
                  <a:pt x="414" y="860"/>
                </a:lnTo>
                <a:lnTo>
                  <a:pt x="440" y="898"/>
                </a:lnTo>
                <a:lnTo>
                  <a:pt x="466" y="914"/>
                </a:lnTo>
                <a:lnTo>
                  <a:pt x="452" y="928"/>
                </a:lnTo>
                <a:lnTo>
                  <a:pt x="438" y="932"/>
                </a:lnTo>
                <a:lnTo>
                  <a:pt x="416" y="938"/>
                </a:lnTo>
                <a:lnTo>
                  <a:pt x="390" y="926"/>
                </a:lnTo>
                <a:lnTo>
                  <a:pt x="366" y="912"/>
                </a:lnTo>
                <a:lnTo>
                  <a:pt x="348" y="890"/>
                </a:lnTo>
                <a:lnTo>
                  <a:pt x="326" y="874"/>
                </a:lnTo>
                <a:lnTo>
                  <a:pt x="292" y="842"/>
                </a:lnTo>
                <a:lnTo>
                  <a:pt x="252" y="816"/>
                </a:lnTo>
                <a:lnTo>
                  <a:pt x="266" y="792"/>
                </a:lnTo>
                <a:lnTo>
                  <a:pt x="270" y="772"/>
                </a:lnTo>
                <a:lnTo>
                  <a:pt x="236" y="780"/>
                </a:lnTo>
                <a:lnTo>
                  <a:pt x="216" y="792"/>
                </a:lnTo>
                <a:lnTo>
                  <a:pt x="226" y="804"/>
                </a:lnTo>
                <a:lnTo>
                  <a:pt x="240" y="818"/>
                </a:lnTo>
                <a:lnTo>
                  <a:pt x="216" y="830"/>
                </a:lnTo>
                <a:lnTo>
                  <a:pt x="202" y="828"/>
                </a:lnTo>
                <a:lnTo>
                  <a:pt x="188" y="808"/>
                </a:lnTo>
                <a:lnTo>
                  <a:pt x="178" y="788"/>
                </a:lnTo>
                <a:lnTo>
                  <a:pt x="158" y="790"/>
                </a:lnTo>
                <a:lnTo>
                  <a:pt x="152" y="800"/>
                </a:lnTo>
                <a:lnTo>
                  <a:pt x="148" y="806"/>
                </a:lnTo>
                <a:lnTo>
                  <a:pt x="104" y="826"/>
                </a:lnTo>
                <a:lnTo>
                  <a:pt x="10" y="752"/>
                </a:lnTo>
                <a:lnTo>
                  <a:pt x="0" y="624"/>
                </a:lnTo>
                <a:lnTo>
                  <a:pt x="6" y="598"/>
                </a:lnTo>
                <a:lnTo>
                  <a:pt x="2" y="568"/>
                </a:lnTo>
                <a:lnTo>
                  <a:pt x="12" y="536"/>
                </a:lnTo>
                <a:lnTo>
                  <a:pt x="28" y="514"/>
                </a:lnTo>
                <a:lnTo>
                  <a:pt x="28" y="532"/>
                </a:lnTo>
                <a:lnTo>
                  <a:pt x="42" y="552"/>
                </a:lnTo>
                <a:lnTo>
                  <a:pt x="52" y="528"/>
                </a:lnTo>
                <a:lnTo>
                  <a:pt x="36" y="504"/>
                </a:lnTo>
                <a:lnTo>
                  <a:pt x="60" y="498"/>
                </a:lnTo>
                <a:lnTo>
                  <a:pt x="78" y="494"/>
                </a:lnTo>
                <a:lnTo>
                  <a:pt x="90" y="496"/>
                </a:lnTo>
                <a:lnTo>
                  <a:pt x="106" y="496"/>
                </a:lnTo>
                <a:lnTo>
                  <a:pt x="106" y="488"/>
                </a:lnTo>
                <a:lnTo>
                  <a:pt x="116" y="486"/>
                </a:lnTo>
                <a:lnTo>
                  <a:pt x="124" y="488"/>
                </a:lnTo>
                <a:lnTo>
                  <a:pt x="128" y="482"/>
                </a:lnTo>
                <a:lnTo>
                  <a:pt x="126" y="474"/>
                </a:lnTo>
                <a:lnTo>
                  <a:pt x="118" y="468"/>
                </a:lnTo>
                <a:lnTo>
                  <a:pt x="106" y="468"/>
                </a:lnTo>
                <a:lnTo>
                  <a:pt x="94" y="428"/>
                </a:lnTo>
                <a:lnTo>
                  <a:pt x="88" y="342"/>
                </a:lnTo>
                <a:lnTo>
                  <a:pt x="82" y="300"/>
                </a:lnTo>
                <a:lnTo>
                  <a:pt x="80" y="268"/>
                </a:lnTo>
                <a:lnTo>
                  <a:pt x="86" y="250"/>
                </a:lnTo>
                <a:lnTo>
                  <a:pt x="112" y="238"/>
                </a:lnTo>
                <a:lnTo>
                  <a:pt x="130" y="236"/>
                </a:lnTo>
                <a:lnTo>
                  <a:pt x="152" y="2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3" name="Freeform 519"/>
          <p:cNvSpPr>
            <a:spLocks/>
          </p:cNvSpPr>
          <p:nvPr/>
        </p:nvSpPr>
        <p:spPr bwMode="ltGray">
          <a:xfrm>
            <a:off x="4229322" y="1651022"/>
            <a:ext cx="281990" cy="188911"/>
          </a:xfrm>
          <a:custGeom>
            <a:avLst/>
            <a:gdLst/>
            <a:ahLst/>
            <a:cxnLst>
              <a:cxn ang="0">
                <a:pos x="16" y="48"/>
              </a:cxn>
              <a:cxn ang="0">
                <a:pos x="6" y="44"/>
              </a:cxn>
              <a:cxn ang="0">
                <a:pos x="2" y="38"/>
              </a:cxn>
              <a:cxn ang="0">
                <a:pos x="2" y="32"/>
              </a:cxn>
              <a:cxn ang="0">
                <a:pos x="10" y="32"/>
              </a:cxn>
              <a:cxn ang="0">
                <a:pos x="10" y="24"/>
              </a:cxn>
              <a:cxn ang="0">
                <a:pos x="4" y="16"/>
              </a:cxn>
              <a:cxn ang="0">
                <a:pos x="2" y="8"/>
              </a:cxn>
              <a:cxn ang="0">
                <a:pos x="14" y="2"/>
              </a:cxn>
              <a:cxn ang="0">
                <a:pos x="36" y="0"/>
              </a:cxn>
              <a:cxn ang="0">
                <a:pos x="52" y="2"/>
              </a:cxn>
              <a:cxn ang="0">
                <a:pos x="60" y="14"/>
              </a:cxn>
              <a:cxn ang="0">
                <a:pos x="68" y="16"/>
              </a:cxn>
              <a:cxn ang="0">
                <a:pos x="84" y="2"/>
              </a:cxn>
              <a:cxn ang="0">
                <a:pos x="106" y="12"/>
              </a:cxn>
              <a:cxn ang="0">
                <a:pos x="122" y="22"/>
              </a:cxn>
              <a:cxn ang="0">
                <a:pos x="138" y="30"/>
              </a:cxn>
              <a:cxn ang="0">
                <a:pos x="152" y="38"/>
              </a:cxn>
              <a:cxn ang="0">
                <a:pos x="162" y="46"/>
              </a:cxn>
              <a:cxn ang="0">
                <a:pos x="172" y="60"/>
              </a:cxn>
              <a:cxn ang="0">
                <a:pos x="182" y="70"/>
              </a:cxn>
              <a:cxn ang="0">
                <a:pos x="166" y="80"/>
              </a:cxn>
              <a:cxn ang="0">
                <a:pos x="154" y="80"/>
              </a:cxn>
              <a:cxn ang="0">
                <a:pos x="142" y="78"/>
              </a:cxn>
              <a:cxn ang="0">
                <a:pos x="132" y="74"/>
              </a:cxn>
              <a:cxn ang="0">
                <a:pos x="138" y="62"/>
              </a:cxn>
              <a:cxn ang="0">
                <a:pos x="128" y="46"/>
              </a:cxn>
              <a:cxn ang="0">
                <a:pos x="116" y="42"/>
              </a:cxn>
              <a:cxn ang="0">
                <a:pos x="108" y="54"/>
              </a:cxn>
              <a:cxn ang="0">
                <a:pos x="102" y="68"/>
              </a:cxn>
              <a:cxn ang="0">
                <a:pos x="94" y="80"/>
              </a:cxn>
              <a:cxn ang="0">
                <a:pos x="88" y="98"/>
              </a:cxn>
              <a:cxn ang="0">
                <a:pos x="76" y="104"/>
              </a:cxn>
              <a:cxn ang="0">
                <a:pos x="56" y="86"/>
              </a:cxn>
              <a:cxn ang="0">
                <a:pos x="46" y="76"/>
              </a:cxn>
              <a:cxn ang="0">
                <a:pos x="42" y="64"/>
              </a:cxn>
              <a:cxn ang="0">
                <a:pos x="40" y="52"/>
              </a:cxn>
              <a:cxn ang="0">
                <a:pos x="28" y="46"/>
              </a:cxn>
            </a:cxnLst>
            <a:rect l="0" t="0" r="r" b="b"/>
            <a:pathLst>
              <a:path w="183" h="105">
                <a:moveTo>
                  <a:pt x="18" y="42"/>
                </a:moveTo>
                <a:lnTo>
                  <a:pt x="16" y="48"/>
                </a:lnTo>
                <a:lnTo>
                  <a:pt x="16" y="54"/>
                </a:lnTo>
                <a:lnTo>
                  <a:pt x="6" y="44"/>
                </a:lnTo>
                <a:lnTo>
                  <a:pt x="4" y="42"/>
                </a:lnTo>
                <a:lnTo>
                  <a:pt x="2" y="38"/>
                </a:lnTo>
                <a:lnTo>
                  <a:pt x="0" y="34"/>
                </a:lnTo>
                <a:lnTo>
                  <a:pt x="2" y="32"/>
                </a:lnTo>
                <a:lnTo>
                  <a:pt x="6" y="32"/>
                </a:lnTo>
                <a:lnTo>
                  <a:pt x="10" y="32"/>
                </a:lnTo>
                <a:lnTo>
                  <a:pt x="12" y="30"/>
                </a:lnTo>
                <a:lnTo>
                  <a:pt x="10" y="24"/>
                </a:lnTo>
                <a:lnTo>
                  <a:pt x="6" y="20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8" y="4"/>
                </a:lnTo>
                <a:lnTo>
                  <a:pt x="14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52" y="2"/>
                </a:lnTo>
                <a:lnTo>
                  <a:pt x="56" y="8"/>
                </a:lnTo>
                <a:lnTo>
                  <a:pt x="60" y="14"/>
                </a:lnTo>
                <a:lnTo>
                  <a:pt x="62" y="18"/>
                </a:lnTo>
                <a:lnTo>
                  <a:pt x="68" y="16"/>
                </a:lnTo>
                <a:lnTo>
                  <a:pt x="68" y="6"/>
                </a:lnTo>
                <a:lnTo>
                  <a:pt x="84" y="2"/>
                </a:lnTo>
                <a:lnTo>
                  <a:pt x="96" y="6"/>
                </a:lnTo>
                <a:lnTo>
                  <a:pt x="106" y="12"/>
                </a:lnTo>
                <a:lnTo>
                  <a:pt x="116" y="18"/>
                </a:lnTo>
                <a:lnTo>
                  <a:pt x="122" y="22"/>
                </a:lnTo>
                <a:lnTo>
                  <a:pt x="128" y="24"/>
                </a:lnTo>
                <a:lnTo>
                  <a:pt x="138" y="30"/>
                </a:lnTo>
                <a:lnTo>
                  <a:pt x="146" y="34"/>
                </a:lnTo>
                <a:lnTo>
                  <a:pt x="152" y="38"/>
                </a:lnTo>
                <a:lnTo>
                  <a:pt x="156" y="44"/>
                </a:lnTo>
                <a:lnTo>
                  <a:pt x="162" y="46"/>
                </a:lnTo>
                <a:lnTo>
                  <a:pt x="166" y="54"/>
                </a:lnTo>
                <a:lnTo>
                  <a:pt x="172" y="60"/>
                </a:lnTo>
                <a:lnTo>
                  <a:pt x="182" y="62"/>
                </a:lnTo>
                <a:lnTo>
                  <a:pt x="182" y="70"/>
                </a:lnTo>
                <a:lnTo>
                  <a:pt x="176" y="74"/>
                </a:lnTo>
                <a:lnTo>
                  <a:pt x="166" y="80"/>
                </a:lnTo>
                <a:lnTo>
                  <a:pt x="160" y="82"/>
                </a:lnTo>
                <a:lnTo>
                  <a:pt x="154" y="80"/>
                </a:lnTo>
                <a:lnTo>
                  <a:pt x="150" y="76"/>
                </a:lnTo>
                <a:lnTo>
                  <a:pt x="142" y="78"/>
                </a:lnTo>
                <a:lnTo>
                  <a:pt x="136" y="78"/>
                </a:lnTo>
                <a:lnTo>
                  <a:pt x="132" y="74"/>
                </a:lnTo>
                <a:lnTo>
                  <a:pt x="134" y="68"/>
                </a:lnTo>
                <a:lnTo>
                  <a:pt x="138" y="62"/>
                </a:lnTo>
                <a:lnTo>
                  <a:pt x="134" y="54"/>
                </a:lnTo>
                <a:lnTo>
                  <a:pt x="128" y="46"/>
                </a:lnTo>
                <a:lnTo>
                  <a:pt x="122" y="42"/>
                </a:lnTo>
                <a:lnTo>
                  <a:pt x="116" y="42"/>
                </a:lnTo>
                <a:lnTo>
                  <a:pt x="110" y="48"/>
                </a:lnTo>
                <a:lnTo>
                  <a:pt x="108" y="54"/>
                </a:lnTo>
                <a:lnTo>
                  <a:pt x="104" y="62"/>
                </a:lnTo>
                <a:lnTo>
                  <a:pt x="102" y="68"/>
                </a:lnTo>
                <a:lnTo>
                  <a:pt x="98" y="76"/>
                </a:lnTo>
                <a:lnTo>
                  <a:pt x="94" y="80"/>
                </a:lnTo>
                <a:lnTo>
                  <a:pt x="90" y="88"/>
                </a:lnTo>
                <a:lnTo>
                  <a:pt x="88" y="98"/>
                </a:lnTo>
                <a:lnTo>
                  <a:pt x="84" y="104"/>
                </a:lnTo>
                <a:lnTo>
                  <a:pt x="76" y="104"/>
                </a:lnTo>
                <a:lnTo>
                  <a:pt x="64" y="88"/>
                </a:lnTo>
                <a:lnTo>
                  <a:pt x="56" y="86"/>
                </a:lnTo>
                <a:lnTo>
                  <a:pt x="50" y="80"/>
                </a:lnTo>
                <a:lnTo>
                  <a:pt x="46" y="76"/>
                </a:lnTo>
                <a:lnTo>
                  <a:pt x="42" y="70"/>
                </a:lnTo>
                <a:lnTo>
                  <a:pt x="42" y="64"/>
                </a:lnTo>
                <a:lnTo>
                  <a:pt x="44" y="56"/>
                </a:lnTo>
                <a:lnTo>
                  <a:pt x="40" y="52"/>
                </a:lnTo>
                <a:lnTo>
                  <a:pt x="34" y="50"/>
                </a:lnTo>
                <a:lnTo>
                  <a:pt x="28" y="46"/>
                </a:lnTo>
                <a:lnTo>
                  <a:pt x="18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4" name="Freeform 520"/>
          <p:cNvSpPr>
            <a:spLocks/>
          </p:cNvSpPr>
          <p:nvPr/>
        </p:nvSpPr>
        <p:spPr bwMode="ltGray">
          <a:xfrm>
            <a:off x="4368768" y="1606572"/>
            <a:ext cx="189026" cy="8890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30" y="0"/>
              </a:cxn>
              <a:cxn ang="0">
                <a:pos x="36" y="2"/>
              </a:cxn>
              <a:cxn ang="0">
                <a:pos x="50" y="12"/>
              </a:cxn>
              <a:cxn ang="0">
                <a:pos x="56" y="12"/>
              </a:cxn>
              <a:cxn ang="0">
                <a:pos x="62" y="8"/>
              </a:cxn>
              <a:cxn ang="0">
                <a:pos x="66" y="6"/>
              </a:cxn>
              <a:cxn ang="0">
                <a:pos x="72" y="8"/>
              </a:cxn>
              <a:cxn ang="0">
                <a:pos x="80" y="8"/>
              </a:cxn>
              <a:cxn ang="0">
                <a:pos x="88" y="6"/>
              </a:cxn>
              <a:cxn ang="0">
                <a:pos x="110" y="8"/>
              </a:cxn>
              <a:cxn ang="0">
                <a:pos x="122" y="18"/>
              </a:cxn>
              <a:cxn ang="0">
                <a:pos x="98" y="38"/>
              </a:cxn>
              <a:cxn ang="0">
                <a:pos x="86" y="40"/>
              </a:cxn>
              <a:cxn ang="0">
                <a:pos x="82" y="46"/>
              </a:cxn>
              <a:cxn ang="0">
                <a:pos x="72" y="48"/>
              </a:cxn>
              <a:cxn ang="0">
                <a:pos x="64" y="46"/>
              </a:cxn>
              <a:cxn ang="0">
                <a:pos x="48" y="40"/>
              </a:cxn>
              <a:cxn ang="0">
                <a:pos x="38" y="38"/>
              </a:cxn>
              <a:cxn ang="0">
                <a:pos x="6" y="22"/>
              </a:cxn>
              <a:cxn ang="0">
                <a:pos x="0" y="14"/>
              </a:cxn>
              <a:cxn ang="0">
                <a:pos x="0" y="8"/>
              </a:cxn>
              <a:cxn ang="0">
                <a:pos x="2" y="6"/>
              </a:cxn>
              <a:cxn ang="0">
                <a:pos x="14" y="8"/>
              </a:cxn>
              <a:cxn ang="0">
                <a:pos x="24" y="10"/>
              </a:cxn>
              <a:cxn ang="0">
                <a:pos x="24" y="4"/>
              </a:cxn>
            </a:cxnLst>
            <a:rect l="0" t="0" r="r" b="b"/>
            <a:pathLst>
              <a:path w="123" h="49">
                <a:moveTo>
                  <a:pt x="24" y="4"/>
                </a:moveTo>
                <a:lnTo>
                  <a:pt x="30" y="0"/>
                </a:lnTo>
                <a:lnTo>
                  <a:pt x="36" y="2"/>
                </a:lnTo>
                <a:lnTo>
                  <a:pt x="50" y="12"/>
                </a:lnTo>
                <a:lnTo>
                  <a:pt x="56" y="12"/>
                </a:lnTo>
                <a:lnTo>
                  <a:pt x="62" y="8"/>
                </a:lnTo>
                <a:lnTo>
                  <a:pt x="66" y="6"/>
                </a:lnTo>
                <a:lnTo>
                  <a:pt x="72" y="8"/>
                </a:lnTo>
                <a:lnTo>
                  <a:pt x="80" y="8"/>
                </a:lnTo>
                <a:lnTo>
                  <a:pt x="88" y="6"/>
                </a:lnTo>
                <a:lnTo>
                  <a:pt x="110" y="8"/>
                </a:lnTo>
                <a:lnTo>
                  <a:pt x="122" y="18"/>
                </a:lnTo>
                <a:lnTo>
                  <a:pt x="98" y="38"/>
                </a:lnTo>
                <a:lnTo>
                  <a:pt x="86" y="40"/>
                </a:lnTo>
                <a:lnTo>
                  <a:pt x="82" y="46"/>
                </a:lnTo>
                <a:lnTo>
                  <a:pt x="72" y="48"/>
                </a:lnTo>
                <a:lnTo>
                  <a:pt x="64" y="46"/>
                </a:lnTo>
                <a:lnTo>
                  <a:pt x="48" y="40"/>
                </a:lnTo>
                <a:lnTo>
                  <a:pt x="38" y="38"/>
                </a:lnTo>
                <a:lnTo>
                  <a:pt x="6" y="22"/>
                </a:lnTo>
                <a:lnTo>
                  <a:pt x="0" y="14"/>
                </a:lnTo>
                <a:lnTo>
                  <a:pt x="0" y="8"/>
                </a:lnTo>
                <a:lnTo>
                  <a:pt x="2" y="6"/>
                </a:lnTo>
                <a:lnTo>
                  <a:pt x="14" y="8"/>
                </a:lnTo>
                <a:lnTo>
                  <a:pt x="24" y="10"/>
                </a:lnTo>
                <a:lnTo>
                  <a:pt x="2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5" name="Freeform 521"/>
          <p:cNvSpPr>
            <a:spLocks/>
          </p:cNvSpPr>
          <p:nvPr/>
        </p:nvSpPr>
        <p:spPr bwMode="ltGray">
          <a:xfrm>
            <a:off x="4904858" y="1577998"/>
            <a:ext cx="137897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0" y="10"/>
              </a:cxn>
              <a:cxn ang="0">
                <a:pos x="26" y="2"/>
              </a:cxn>
              <a:cxn ang="0">
                <a:pos x="34" y="6"/>
              </a:cxn>
              <a:cxn ang="0">
                <a:pos x="44" y="8"/>
              </a:cxn>
              <a:cxn ang="0">
                <a:pos x="52" y="8"/>
              </a:cxn>
              <a:cxn ang="0">
                <a:pos x="62" y="2"/>
              </a:cxn>
              <a:cxn ang="0">
                <a:pos x="64" y="0"/>
              </a:cxn>
              <a:cxn ang="0">
                <a:pos x="78" y="6"/>
              </a:cxn>
              <a:cxn ang="0">
                <a:pos x="88" y="8"/>
              </a:cxn>
              <a:cxn ang="0">
                <a:pos x="88" y="16"/>
              </a:cxn>
              <a:cxn ang="0">
                <a:pos x="78" y="18"/>
              </a:cxn>
              <a:cxn ang="0">
                <a:pos x="70" y="20"/>
              </a:cxn>
              <a:cxn ang="0">
                <a:pos x="60" y="22"/>
              </a:cxn>
              <a:cxn ang="0">
                <a:pos x="54" y="26"/>
              </a:cxn>
              <a:cxn ang="0">
                <a:pos x="48" y="32"/>
              </a:cxn>
              <a:cxn ang="0">
                <a:pos x="40" y="34"/>
              </a:cxn>
              <a:cxn ang="0">
                <a:pos x="30" y="32"/>
              </a:cxn>
              <a:cxn ang="0">
                <a:pos x="22" y="24"/>
              </a:cxn>
              <a:cxn ang="0">
                <a:pos x="14" y="20"/>
              </a:cxn>
              <a:cxn ang="0">
                <a:pos x="4" y="18"/>
              </a:cxn>
              <a:cxn ang="0">
                <a:pos x="0" y="12"/>
              </a:cxn>
            </a:cxnLst>
            <a:rect l="0" t="0" r="r" b="b"/>
            <a:pathLst>
              <a:path w="89" h="35">
                <a:moveTo>
                  <a:pt x="0" y="12"/>
                </a:moveTo>
                <a:lnTo>
                  <a:pt x="10" y="10"/>
                </a:lnTo>
                <a:lnTo>
                  <a:pt x="26" y="2"/>
                </a:lnTo>
                <a:lnTo>
                  <a:pt x="34" y="6"/>
                </a:lnTo>
                <a:lnTo>
                  <a:pt x="44" y="8"/>
                </a:lnTo>
                <a:lnTo>
                  <a:pt x="52" y="8"/>
                </a:lnTo>
                <a:lnTo>
                  <a:pt x="62" y="2"/>
                </a:lnTo>
                <a:lnTo>
                  <a:pt x="64" y="0"/>
                </a:lnTo>
                <a:lnTo>
                  <a:pt x="78" y="6"/>
                </a:lnTo>
                <a:lnTo>
                  <a:pt x="88" y="8"/>
                </a:lnTo>
                <a:lnTo>
                  <a:pt x="88" y="16"/>
                </a:lnTo>
                <a:lnTo>
                  <a:pt x="78" y="18"/>
                </a:lnTo>
                <a:lnTo>
                  <a:pt x="70" y="20"/>
                </a:lnTo>
                <a:lnTo>
                  <a:pt x="60" y="22"/>
                </a:lnTo>
                <a:lnTo>
                  <a:pt x="54" y="26"/>
                </a:lnTo>
                <a:lnTo>
                  <a:pt x="48" y="32"/>
                </a:lnTo>
                <a:lnTo>
                  <a:pt x="40" y="34"/>
                </a:lnTo>
                <a:lnTo>
                  <a:pt x="30" y="32"/>
                </a:lnTo>
                <a:lnTo>
                  <a:pt x="22" y="24"/>
                </a:lnTo>
                <a:lnTo>
                  <a:pt x="14" y="20"/>
                </a:lnTo>
                <a:lnTo>
                  <a:pt x="4" y="1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6" name="Freeform 522"/>
          <p:cNvSpPr>
            <a:spLocks/>
          </p:cNvSpPr>
          <p:nvPr/>
        </p:nvSpPr>
        <p:spPr bwMode="ltGray">
          <a:xfrm>
            <a:off x="5048952" y="1522435"/>
            <a:ext cx="263397" cy="136524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6" y="50"/>
              </a:cxn>
              <a:cxn ang="0">
                <a:pos x="30" y="26"/>
              </a:cxn>
              <a:cxn ang="0">
                <a:pos x="36" y="24"/>
              </a:cxn>
              <a:cxn ang="0">
                <a:pos x="42" y="20"/>
              </a:cxn>
              <a:cxn ang="0">
                <a:pos x="50" y="14"/>
              </a:cxn>
              <a:cxn ang="0">
                <a:pos x="58" y="12"/>
              </a:cxn>
              <a:cxn ang="0">
                <a:pos x="68" y="12"/>
              </a:cxn>
              <a:cxn ang="0">
                <a:pos x="70" y="4"/>
              </a:cxn>
              <a:cxn ang="0">
                <a:pos x="76" y="0"/>
              </a:cxn>
              <a:cxn ang="0">
                <a:pos x="80" y="2"/>
              </a:cxn>
              <a:cxn ang="0">
                <a:pos x="82" y="10"/>
              </a:cxn>
              <a:cxn ang="0">
                <a:pos x="78" y="18"/>
              </a:cxn>
              <a:cxn ang="0">
                <a:pos x="72" y="24"/>
              </a:cxn>
              <a:cxn ang="0">
                <a:pos x="66" y="30"/>
              </a:cxn>
              <a:cxn ang="0">
                <a:pos x="74" y="34"/>
              </a:cxn>
              <a:cxn ang="0">
                <a:pos x="84" y="34"/>
              </a:cxn>
              <a:cxn ang="0">
                <a:pos x="92" y="34"/>
              </a:cxn>
              <a:cxn ang="0">
                <a:pos x="98" y="28"/>
              </a:cxn>
              <a:cxn ang="0">
                <a:pos x="106" y="24"/>
              </a:cxn>
              <a:cxn ang="0">
                <a:pos x="114" y="24"/>
              </a:cxn>
              <a:cxn ang="0">
                <a:pos x="118" y="32"/>
              </a:cxn>
              <a:cxn ang="0">
                <a:pos x="130" y="34"/>
              </a:cxn>
              <a:cxn ang="0">
                <a:pos x="138" y="32"/>
              </a:cxn>
              <a:cxn ang="0">
                <a:pos x="164" y="22"/>
              </a:cxn>
              <a:cxn ang="0">
                <a:pos x="170" y="30"/>
              </a:cxn>
              <a:cxn ang="0">
                <a:pos x="166" y="40"/>
              </a:cxn>
              <a:cxn ang="0">
                <a:pos x="156" y="44"/>
              </a:cxn>
              <a:cxn ang="0">
                <a:pos x="146" y="44"/>
              </a:cxn>
              <a:cxn ang="0">
                <a:pos x="138" y="44"/>
              </a:cxn>
              <a:cxn ang="0">
                <a:pos x="132" y="46"/>
              </a:cxn>
              <a:cxn ang="0">
                <a:pos x="128" y="52"/>
              </a:cxn>
              <a:cxn ang="0">
                <a:pos x="122" y="54"/>
              </a:cxn>
              <a:cxn ang="0">
                <a:pos x="112" y="54"/>
              </a:cxn>
              <a:cxn ang="0">
                <a:pos x="106" y="56"/>
              </a:cxn>
              <a:cxn ang="0">
                <a:pos x="100" y="60"/>
              </a:cxn>
              <a:cxn ang="0">
                <a:pos x="100" y="68"/>
              </a:cxn>
              <a:cxn ang="0">
                <a:pos x="96" y="74"/>
              </a:cxn>
              <a:cxn ang="0">
                <a:pos x="88" y="70"/>
              </a:cxn>
              <a:cxn ang="0">
                <a:pos x="82" y="62"/>
              </a:cxn>
              <a:cxn ang="0">
                <a:pos x="72" y="64"/>
              </a:cxn>
              <a:cxn ang="0">
                <a:pos x="60" y="62"/>
              </a:cxn>
              <a:cxn ang="0">
                <a:pos x="52" y="62"/>
              </a:cxn>
              <a:cxn ang="0">
                <a:pos x="46" y="58"/>
              </a:cxn>
              <a:cxn ang="0">
                <a:pos x="46" y="50"/>
              </a:cxn>
              <a:cxn ang="0">
                <a:pos x="44" y="44"/>
              </a:cxn>
              <a:cxn ang="0">
                <a:pos x="38" y="42"/>
              </a:cxn>
              <a:cxn ang="0">
                <a:pos x="32" y="44"/>
              </a:cxn>
              <a:cxn ang="0">
                <a:pos x="28" y="50"/>
              </a:cxn>
              <a:cxn ang="0">
                <a:pos x="22" y="56"/>
              </a:cxn>
              <a:cxn ang="0">
                <a:pos x="18" y="62"/>
              </a:cxn>
              <a:cxn ang="0">
                <a:pos x="10" y="62"/>
              </a:cxn>
              <a:cxn ang="0">
                <a:pos x="2" y="62"/>
              </a:cxn>
              <a:cxn ang="0">
                <a:pos x="0" y="56"/>
              </a:cxn>
            </a:cxnLst>
            <a:rect l="0" t="0" r="r" b="b"/>
            <a:pathLst>
              <a:path w="171" h="75">
                <a:moveTo>
                  <a:pt x="0" y="56"/>
                </a:moveTo>
                <a:lnTo>
                  <a:pt x="6" y="50"/>
                </a:lnTo>
                <a:lnTo>
                  <a:pt x="30" y="26"/>
                </a:lnTo>
                <a:lnTo>
                  <a:pt x="36" y="24"/>
                </a:lnTo>
                <a:lnTo>
                  <a:pt x="42" y="20"/>
                </a:lnTo>
                <a:lnTo>
                  <a:pt x="50" y="14"/>
                </a:lnTo>
                <a:lnTo>
                  <a:pt x="58" y="12"/>
                </a:lnTo>
                <a:lnTo>
                  <a:pt x="68" y="12"/>
                </a:lnTo>
                <a:lnTo>
                  <a:pt x="70" y="4"/>
                </a:lnTo>
                <a:lnTo>
                  <a:pt x="76" y="0"/>
                </a:lnTo>
                <a:lnTo>
                  <a:pt x="80" y="2"/>
                </a:lnTo>
                <a:lnTo>
                  <a:pt x="82" y="10"/>
                </a:lnTo>
                <a:lnTo>
                  <a:pt x="78" y="18"/>
                </a:lnTo>
                <a:lnTo>
                  <a:pt x="72" y="24"/>
                </a:lnTo>
                <a:lnTo>
                  <a:pt x="66" y="30"/>
                </a:lnTo>
                <a:lnTo>
                  <a:pt x="74" y="34"/>
                </a:lnTo>
                <a:lnTo>
                  <a:pt x="84" y="34"/>
                </a:lnTo>
                <a:lnTo>
                  <a:pt x="92" y="34"/>
                </a:lnTo>
                <a:lnTo>
                  <a:pt x="98" y="28"/>
                </a:lnTo>
                <a:lnTo>
                  <a:pt x="106" y="24"/>
                </a:lnTo>
                <a:lnTo>
                  <a:pt x="114" y="24"/>
                </a:lnTo>
                <a:lnTo>
                  <a:pt x="118" y="32"/>
                </a:lnTo>
                <a:lnTo>
                  <a:pt x="130" y="34"/>
                </a:lnTo>
                <a:lnTo>
                  <a:pt x="138" y="32"/>
                </a:lnTo>
                <a:lnTo>
                  <a:pt x="164" y="22"/>
                </a:lnTo>
                <a:lnTo>
                  <a:pt x="170" y="30"/>
                </a:lnTo>
                <a:lnTo>
                  <a:pt x="166" y="40"/>
                </a:lnTo>
                <a:lnTo>
                  <a:pt x="156" y="44"/>
                </a:lnTo>
                <a:lnTo>
                  <a:pt x="146" y="44"/>
                </a:lnTo>
                <a:lnTo>
                  <a:pt x="138" y="44"/>
                </a:lnTo>
                <a:lnTo>
                  <a:pt x="132" y="46"/>
                </a:lnTo>
                <a:lnTo>
                  <a:pt x="128" y="52"/>
                </a:lnTo>
                <a:lnTo>
                  <a:pt x="122" y="54"/>
                </a:lnTo>
                <a:lnTo>
                  <a:pt x="112" y="54"/>
                </a:lnTo>
                <a:lnTo>
                  <a:pt x="106" y="56"/>
                </a:lnTo>
                <a:lnTo>
                  <a:pt x="100" y="60"/>
                </a:lnTo>
                <a:lnTo>
                  <a:pt x="100" y="68"/>
                </a:lnTo>
                <a:lnTo>
                  <a:pt x="96" y="74"/>
                </a:lnTo>
                <a:lnTo>
                  <a:pt x="88" y="70"/>
                </a:lnTo>
                <a:lnTo>
                  <a:pt x="82" y="62"/>
                </a:lnTo>
                <a:lnTo>
                  <a:pt x="72" y="64"/>
                </a:lnTo>
                <a:lnTo>
                  <a:pt x="60" y="62"/>
                </a:lnTo>
                <a:lnTo>
                  <a:pt x="52" y="62"/>
                </a:lnTo>
                <a:lnTo>
                  <a:pt x="46" y="58"/>
                </a:lnTo>
                <a:lnTo>
                  <a:pt x="46" y="50"/>
                </a:lnTo>
                <a:lnTo>
                  <a:pt x="44" y="44"/>
                </a:lnTo>
                <a:lnTo>
                  <a:pt x="38" y="42"/>
                </a:lnTo>
                <a:lnTo>
                  <a:pt x="32" y="44"/>
                </a:lnTo>
                <a:lnTo>
                  <a:pt x="28" y="50"/>
                </a:lnTo>
                <a:lnTo>
                  <a:pt x="22" y="56"/>
                </a:lnTo>
                <a:lnTo>
                  <a:pt x="18" y="62"/>
                </a:lnTo>
                <a:lnTo>
                  <a:pt x="10" y="62"/>
                </a:lnTo>
                <a:lnTo>
                  <a:pt x="2" y="62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7" name="Freeform 523"/>
          <p:cNvSpPr>
            <a:spLocks/>
          </p:cNvSpPr>
          <p:nvPr/>
        </p:nvSpPr>
        <p:spPr bwMode="ltGray">
          <a:xfrm>
            <a:off x="5092335" y="1795484"/>
            <a:ext cx="331570" cy="346074"/>
          </a:xfrm>
          <a:custGeom>
            <a:avLst/>
            <a:gdLst/>
            <a:ahLst/>
            <a:cxnLst>
              <a:cxn ang="0">
                <a:pos x="136" y="24"/>
              </a:cxn>
              <a:cxn ang="0">
                <a:pos x="146" y="24"/>
              </a:cxn>
              <a:cxn ang="0">
                <a:pos x="178" y="6"/>
              </a:cxn>
              <a:cxn ang="0">
                <a:pos x="188" y="4"/>
              </a:cxn>
              <a:cxn ang="0">
                <a:pos x="198" y="0"/>
              </a:cxn>
              <a:cxn ang="0">
                <a:pos x="208" y="2"/>
              </a:cxn>
              <a:cxn ang="0">
                <a:pos x="214" y="8"/>
              </a:cxn>
              <a:cxn ang="0">
                <a:pos x="214" y="16"/>
              </a:cxn>
              <a:cxn ang="0">
                <a:pos x="212" y="22"/>
              </a:cxn>
              <a:cxn ang="0">
                <a:pos x="204" y="26"/>
              </a:cxn>
              <a:cxn ang="0">
                <a:pos x="194" y="28"/>
              </a:cxn>
              <a:cxn ang="0">
                <a:pos x="184" y="32"/>
              </a:cxn>
              <a:cxn ang="0">
                <a:pos x="172" y="36"/>
              </a:cxn>
              <a:cxn ang="0">
                <a:pos x="158" y="36"/>
              </a:cxn>
              <a:cxn ang="0">
                <a:pos x="148" y="42"/>
              </a:cxn>
              <a:cxn ang="0">
                <a:pos x="116" y="60"/>
              </a:cxn>
              <a:cxn ang="0">
                <a:pos x="112" y="64"/>
              </a:cxn>
              <a:cxn ang="0">
                <a:pos x="108" y="72"/>
              </a:cxn>
              <a:cxn ang="0">
                <a:pos x="100" y="74"/>
              </a:cxn>
              <a:cxn ang="0">
                <a:pos x="92" y="78"/>
              </a:cxn>
              <a:cxn ang="0">
                <a:pos x="86" y="86"/>
              </a:cxn>
              <a:cxn ang="0">
                <a:pos x="78" y="98"/>
              </a:cxn>
              <a:cxn ang="0">
                <a:pos x="70" y="108"/>
              </a:cxn>
              <a:cxn ang="0">
                <a:pos x="60" y="120"/>
              </a:cxn>
              <a:cxn ang="0">
                <a:pos x="58" y="132"/>
              </a:cxn>
              <a:cxn ang="0">
                <a:pos x="56" y="144"/>
              </a:cxn>
              <a:cxn ang="0">
                <a:pos x="60" y="162"/>
              </a:cxn>
              <a:cxn ang="0">
                <a:pos x="70" y="172"/>
              </a:cxn>
              <a:cxn ang="0">
                <a:pos x="80" y="178"/>
              </a:cxn>
              <a:cxn ang="0">
                <a:pos x="78" y="186"/>
              </a:cxn>
              <a:cxn ang="0">
                <a:pos x="68" y="188"/>
              </a:cxn>
              <a:cxn ang="0">
                <a:pos x="56" y="188"/>
              </a:cxn>
              <a:cxn ang="0">
                <a:pos x="46" y="190"/>
              </a:cxn>
              <a:cxn ang="0">
                <a:pos x="34" y="186"/>
              </a:cxn>
              <a:cxn ang="0">
                <a:pos x="26" y="180"/>
              </a:cxn>
              <a:cxn ang="0">
                <a:pos x="26" y="170"/>
              </a:cxn>
              <a:cxn ang="0">
                <a:pos x="24" y="162"/>
              </a:cxn>
              <a:cxn ang="0">
                <a:pos x="16" y="162"/>
              </a:cxn>
              <a:cxn ang="0">
                <a:pos x="6" y="162"/>
              </a:cxn>
              <a:cxn ang="0">
                <a:pos x="2" y="154"/>
              </a:cxn>
              <a:cxn ang="0">
                <a:pos x="0" y="140"/>
              </a:cxn>
              <a:cxn ang="0">
                <a:pos x="8" y="132"/>
              </a:cxn>
              <a:cxn ang="0">
                <a:pos x="12" y="122"/>
              </a:cxn>
              <a:cxn ang="0">
                <a:pos x="14" y="112"/>
              </a:cxn>
              <a:cxn ang="0">
                <a:pos x="22" y="106"/>
              </a:cxn>
              <a:cxn ang="0">
                <a:pos x="22" y="100"/>
              </a:cxn>
              <a:cxn ang="0">
                <a:pos x="36" y="80"/>
              </a:cxn>
              <a:cxn ang="0">
                <a:pos x="40" y="68"/>
              </a:cxn>
              <a:cxn ang="0">
                <a:pos x="42" y="58"/>
              </a:cxn>
              <a:cxn ang="0">
                <a:pos x="48" y="56"/>
              </a:cxn>
              <a:cxn ang="0">
                <a:pos x="58" y="58"/>
              </a:cxn>
              <a:cxn ang="0">
                <a:pos x="66" y="50"/>
              </a:cxn>
              <a:cxn ang="0">
                <a:pos x="80" y="38"/>
              </a:cxn>
              <a:cxn ang="0">
                <a:pos x="102" y="28"/>
              </a:cxn>
              <a:cxn ang="0">
                <a:pos x="112" y="24"/>
              </a:cxn>
              <a:cxn ang="0">
                <a:pos x="128" y="24"/>
              </a:cxn>
              <a:cxn ang="0">
                <a:pos x="136" y="24"/>
              </a:cxn>
            </a:cxnLst>
            <a:rect l="0" t="0" r="r" b="b"/>
            <a:pathLst>
              <a:path w="215" h="191">
                <a:moveTo>
                  <a:pt x="136" y="24"/>
                </a:moveTo>
                <a:lnTo>
                  <a:pt x="146" y="24"/>
                </a:lnTo>
                <a:lnTo>
                  <a:pt x="178" y="6"/>
                </a:lnTo>
                <a:lnTo>
                  <a:pt x="188" y="4"/>
                </a:lnTo>
                <a:lnTo>
                  <a:pt x="198" y="0"/>
                </a:lnTo>
                <a:lnTo>
                  <a:pt x="208" y="2"/>
                </a:lnTo>
                <a:lnTo>
                  <a:pt x="214" y="8"/>
                </a:lnTo>
                <a:lnTo>
                  <a:pt x="214" y="16"/>
                </a:lnTo>
                <a:lnTo>
                  <a:pt x="212" y="22"/>
                </a:lnTo>
                <a:lnTo>
                  <a:pt x="204" y="26"/>
                </a:lnTo>
                <a:lnTo>
                  <a:pt x="194" y="28"/>
                </a:lnTo>
                <a:lnTo>
                  <a:pt x="184" y="32"/>
                </a:lnTo>
                <a:lnTo>
                  <a:pt x="172" y="36"/>
                </a:lnTo>
                <a:lnTo>
                  <a:pt x="158" y="36"/>
                </a:lnTo>
                <a:lnTo>
                  <a:pt x="148" y="42"/>
                </a:lnTo>
                <a:lnTo>
                  <a:pt x="116" y="60"/>
                </a:lnTo>
                <a:lnTo>
                  <a:pt x="112" y="64"/>
                </a:lnTo>
                <a:lnTo>
                  <a:pt x="108" y="72"/>
                </a:lnTo>
                <a:lnTo>
                  <a:pt x="100" y="74"/>
                </a:lnTo>
                <a:lnTo>
                  <a:pt x="92" y="78"/>
                </a:lnTo>
                <a:lnTo>
                  <a:pt x="86" y="86"/>
                </a:lnTo>
                <a:lnTo>
                  <a:pt x="78" y="98"/>
                </a:lnTo>
                <a:lnTo>
                  <a:pt x="70" y="108"/>
                </a:lnTo>
                <a:lnTo>
                  <a:pt x="60" y="120"/>
                </a:lnTo>
                <a:lnTo>
                  <a:pt x="58" y="132"/>
                </a:lnTo>
                <a:lnTo>
                  <a:pt x="56" y="144"/>
                </a:lnTo>
                <a:lnTo>
                  <a:pt x="60" y="162"/>
                </a:lnTo>
                <a:lnTo>
                  <a:pt x="70" y="172"/>
                </a:lnTo>
                <a:lnTo>
                  <a:pt x="80" y="178"/>
                </a:lnTo>
                <a:lnTo>
                  <a:pt x="78" y="186"/>
                </a:lnTo>
                <a:lnTo>
                  <a:pt x="68" y="188"/>
                </a:lnTo>
                <a:lnTo>
                  <a:pt x="56" y="188"/>
                </a:lnTo>
                <a:lnTo>
                  <a:pt x="46" y="190"/>
                </a:lnTo>
                <a:lnTo>
                  <a:pt x="34" y="186"/>
                </a:lnTo>
                <a:lnTo>
                  <a:pt x="26" y="180"/>
                </a:lnTo>
                <a:lnTo>
                  <a:pt x="26" y="170"/>
                </a:lnTo>
                <a:lnTo>
                  <a:pt x="24" y="162"/>
                </a:lnTo>
                <a:lnTo>
                  <a:pt x="16" y="162"/>
                </a:lnTo>
                <a:lnTo>
                  <a:pt x="6" y="162"/>
                </a:lnTo>
                <a:lnTo>
                  <a:pt x="2" y="154"/>
                </a:lnTo>
                <a:lnTo>
                  <a:pt x="0" y="140"/>
                </a:lnTo>
                <a:lnTo>
                  <a:pt x="8" y="132"/>
                </a:lnTo>
                <a:lnTo>
                  <a:pt x="12" y="122"/>
                </a:lnTo>
                <a:lnTo>
                  <a:pt x="14" y="112"/>
                </a:lnTo>
                <a:lnTo>
                  <a:pt x="22" y="106"/>
                </a:lnTo>
                <a:lnTo>
                  <a:pt x="22" y="100"/>
                </a:lnTo>
                <a:lnTo>
                  <a:pt x="36" y="80"/>
                </a:lnTo>
                <a:lnTo>
                  <a:pt x="40" y="68"/>
                </a:lnTo>
                <a:lnTo>
                  <a:pt x="42" y="58"/>
                </a:lnTo>
                <a:lnTo>
                  <a:pt x="48" y="56"/>
                </a:lnTo>
                <a:lnTo>
                  <a:pt x="58" y="58"/>
                </a:lnTo>
                <a:lnTo>
                  <a:pt x="66" y="50"/>
                </a:lnTo>
                <a:lnTo>
                  <a:pt x="80" y="38"/>
                </a:lnTo>
                <a:lnTo>
                  <a:pt x="102" y="28"/>
                </a:lnTo>
                <a:lnTo>
                  <a:pt x="112" y="24"/>
                </a:lnTo>
                <a:lnTo>
                  <a:pt x="128" y="24"/>
                </a:lnTo>
                <a:lnTo>
                  <a:pt x="136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8" name="Freeform 524"/>
          <p:cNvSpPr>
            <a:spLocks/>
          </p:cNvSpPr>
          <p:nvPr/>
        </p:nvSpPr>
        <p:spPr bwMode="ltGray">
          <a:xfrm>
            <a:off x="5829847" y="1551010"/>
            <a:ext cx="196773" cy="160337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" y="30"/>
              </a:cxn>
              <a:cxn ang="0">
                <a:pos x="24" y="12"/>
              </a:cxn>
              <a:cxn ang="0">
                <a:pos x="42" y="8"/>
              </a:cxn>
              <a:cxn ang="0">
                <a:pos x="48" y="4"/>
              </a:cxn>
              <a:cxn ang="0">
                <a:pos x="54" y="0"/>
              </a:cxn>
              <a:cxn ang="0">
                <a:pos x="60" y="4"/>
              </a:cxn>
              <a:cxn ang="0">
                <a:pos x="66" y="12"/>
              </a:cxn>
              <a:cxn ang="0">
                <a:pos x="74" y="12"/>
              </a:cxn>
              <a:cxn ang="0">
                <a:pos x="80" y="12"/>
              </a:cxn>
              <a:cxn ang="0">
                <a:pos x="84" y="18"/>
              </a:cxn>
              <a:cxn ang="0">
                <a:pos x="86" y="28"/>
              </a:cxn>
              <a:cxn ang="0">
                <a:pos x="90" y="34"/>
              </a:cxn>
              <a:cxn ang="0">
                <a:pos x="98" y="38"/>
              </a:cxn>
              <a:cxn ang="0">
                <a:pos x="104" y="36"/>
              </a:cxn>
              <a:cxn ang="0">
                <a:pos x="112" y="36"/>
              </a:cxn>
              <a:cxn ang="0">
                <a:pos x="116" y="40"/>
              </a:cxn>
              <a:cxn ang="0">
                <a:pos x="120" y="48"/>
              </a:cxn>
              <a:cxn ang="0">
                <a:pos x="122" y="56"/>
              </a:cxn>
              <a:cxn ang="0">
                <a:pos x="124" y="68"/>
              </a:cxn>
              <a:cxn ang="0">
                <a:pos x="126" y="72"/>
              </a:cxn>
              <a:cxn ang="0">
                <a:pos x="126" y="80"/>
              </a:cxn>
              <a:cxn ang="0">
                <a:pos x="120" y="84"/>
              </a:cxn>
              <a:cxn ang="0">
                <a:pos x="112" y="86"/>
              </a:cxn>
              <a:cxn ang="0">
                <a:pos x="102" y="86"/>
              </a:cxn>
              <a:cxn ang="0">
                <a:pos x="76" y="74"/>
              </a:cxn>
              <a:cxn ang="0">
                <a:pos x="70" y="72"/>
              </a:cxn>
              <a:cxn ang="0">
                <a:pos x="62" y="72"/>
              </a:cxn>
              <a:cxn ang="0">
                <a:pos x="52" y="72"/>
              </a:cxn>
              <a:cxn ang="0">
                <a:pos x="46" y="64"/>
              </a:cxn>
              <a:cxn ang="0">
                <a:pos x="36" y="60"/>
              </a:cxn>
              <a:cxn ang="0">
                <a:pos x="30" y="58"/>
              </a:cxn>
              <a:cxn ang="0">
                <a:pos x="22" y="56"/>
              </a:cxn>
              <a:cxn ang="0">
                <a:pos x="14" y="52"/>
              </a:cxn>
              <a:cxn ang="0">
                <a:pos x="12" y="50"/>
              </a:cxn>
              <a:cxn ang="0">
                <a:pos x="0" y="40"/>
              </a:cxn>
            </a:cxnLst>
            <a:rect l="0" t="0" r="r" b="b"/>
            <a:pathLst>
              <a:path w="127" h="87">
                <a:moveTo>
                  <a:pt x="0" y="40"/>
                </a:moveTo>
                <a:lnTo>
                  <a:pt x="6" y="30"/>
                </a:lnTo>
                <a:lnTo>
                  <a:pt x="24" y="12"/>
                </a:lnTo>
                <a:lnTo>
                  <a:pt x="42" y="8"/>
                </a:lnTo>
                <a:lnTo>
                  <a:pt x="48" y="4"/>
                </a:lnTo>
                <a:lnTo>
                  <a:pt x="54" y="0"/>
                </a:lnTo>
                <a:lnTo>
                  <a:pt x="60" y="4"/>
                </a:lnTo>
                <a:lnTo>
                  <a:pt x="66" y="12"/>
                </a:lnTo>
                <a:lnTo>
                  <a:pt x="74" y="12"/>
                </a:lnTo>
                <a:lnTo>
                  <a:pt x="80" y="12"/>
                </a:lnTo>
                <a:lnTo>
                  <a:pt x="84" y="18"/>
                </a:lnTo>
                <a:lnTo>
                  <a:pt x="86" y="28"/>
                </a:lnTo>
                <a:lnTo>
                  <a:pt x="90" y="34"/>
                </a:lnTo>
                <a:lnTo>
                  <a:pt x="98" y="38"/>
                </a:lnTo>
                <a:lnTo>
                  <a:pt x="104" y="36"/>
                </a:lnTo>
                <a:lnTo>
                  <a:pt x="112" y="36"/>
                </a:lnTo>
                <a:lnTo>
                  <a:pt x="116" y="40"/>
                </a:lnTo>
                <a:lnTo>
                  <a:pt x="120" y="48"/>
                </a:lnTo>
                <a:lnTo>
                  <a:pt x="122" y="56"/>
                </a:lnTo>
                <a:lnTo>
                  <a:pt x="124" y="68"/>
                </a:lnTo>
                <a:lnTo>
                  <a:pt x="126" y="72"/>
                </a:lnTo>
                <a:lnTo>
                  <a:pt x="126" y="80"/>
                </a:lnTo>
                <a:lnTo>
                  <a:pt x="120" y="84"/>
                </a:lnTo>
                <a:lnTo>
                  <a:pt x="112" y="86"/>
                </a:lnTo>
                <a:lnTo>
                  <a:pt x="102" y="86"/>
                </a:lnTo>
                <a:lnTo>
                  <a:pt x="76" y="74"/>
                </a:lnTo>
                <a:lnTo>
                  <a:pt x="70" y="72"/>
                </a:lnTo>
                <a:lnTo>
                  <a:pt x="62" y="72"/>
                </a:lnTo>
                <a:lnTo>
                  <a:pt x="52" y="72"/>
                </a:lnTo>
                <a:lnTo>
                  <a:pt x="46" y="64"/>
                </a:lnTo>
                <a:lnTo>
                  <a:pt x="36" y="60"/>
                </a:lnTo>
                <a:lnTo>
                  <a:pt x="30" y="58"/>
                </a:lnTo>
                <a:lnTo>
                  <a:pt x="22" y="56"/>
                </a:lnTo>
                <a:lnTo>
                  <a:pt x="14" y="52"/>
                </a:lnTo>
                <a:lnTo>
                  <a:pt x="12" y="50"/>
                </a:lnTo>
                <a:lnTo>
                  <a:pt x="0" y="4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9" name="Freeform 525"/>
          <p:cNvSpPr>
            <a:spLocks/>
          </p:cNvSpPr>
          <p:nvPr/>
        </p:nvSpPr>
        <p:spPr bwMode="ltGray">
          <a:xfrm>
            <a:off x="6031268" y="1657372"/>
            <a:ext cx="105359" cy="88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" y="34"/>
              </a:cxn>
              <a:cxn ang="0">
                <a:pos x="20" y="10"/>
              </a:cxn>
              <a:cxn ang="0">
                <a:pos x="26" y="2"/>
              </a:cxn>
              <a:cxn ang="0">
                <a:pos x="28" y="0"/>
              </a:cxn>
              <a:cxn ang="0">
                <a:pos x="34" y="4"/>
              </a:cxn>
              <a:cxn ang="0">
                <a:pos x="36" y="10"/>
              </a:cxn>
              <a:cxn ang="0">
                <a:pos x="38" y="14"/>
              </a:cxn>
              <a:cxn ang="0">
                <a:pos x="44" y="14"/>
              </a:cxn>
              <a:cxn ang="0">
                <a:pos x="52" y="14"/>
              </a:cxn>
              <a:cxn ang="0">
                <a:pos x="60" y="14"/>
              </a:cxn>
              <a:cxn ang="0">
                <a:pos x="68" y="20"/>
              </a:cxn>
              <a:cxn ang="0">
                <a:pos x="68" y="26"/>
              </a:cxn>
              <a:cxn ang="0">
                <a:pos x="64" y="34"/>
              </a:cxn>
              <a:cxn ang="0">
                <a:pos x="54" y="38"/>
              </a:cxn>
              <a:cxn ang="0">
                <a:pos x="44" y="40"/>
              </a:cxn>
              <a:cxn ang="0">
                <a:pos x="34" y="42"/>
              </a:cxn>
              <a:cxn ang="0">
                <a:pos x="18" y="44"/>
              </a:cxn>
              <a:cxn ang="0">
                <a:pos x="8" y="48"/>
              </a:cxn>
              <a:cxn ang="0">
                <a:pos x="0" y="48"/>
              </a:cxn>
            </a:cxnLst>
            <a:rect l="0" t="0" r="r" b="b"/>
            <a:pathLst>
              <a:path w="69" h="49">
                <a:moveTo>
                  <a:pt x="0" y="48"/>
                </a:moveTo>
                <a:lnTo>
                  <a:pt x="2" y="34"/>
                </a:lnTo>
                <a:lnTo>
                  <a:pt x="20" y="10"/>
                </a:lnTo>
                <a:lnTo>
                  <a:pt x="26" y="2"/>
                </a:lnTo>
                <a:lnTo>
                  <a:pt x="28" y="0"/>
                </a:lnTo>
                <a:lnTo>
                  <a:pt x="34" y="4"/>
                </a:lnTo>
                <a:lnTo>
                  <a:pt x="36" y="10"/>
                </a:lnTo>
                <a:lnTo>
                  <a:pt x="38" y="14"/>
                </a:lnTo>
                <a:lnTo>
                  <a:pt x="44" y="14"/>
                </a:lnTo>
                <a:lnTo>
                  <a:pt x="52" y="14"/>
                </a:lnTo>
                <a:lnTo>
                  <a:pt x="60" y="14"/>
                </a:lnTo>
                <a:lnTo>
                  <a:pt x="68" y="20"/>
                </a:lnTo>
                <a:lnTo>
                  <a:pt x="68" y="26"/>
                </a:lnTo>
                <a:lnTo>
                  <a:pt x="64" y="34"/>
                </a:lnTo>
                <a:lnTo>
                  <a:pt x="54" y="38"/>
                </a:lnTo>
                <a:lnTo>
                  <a:pt x="44" y="40"/>
                </a:lnTo>
                <a:lnTo>
                  <a:pt x="34" y="42"/>
                </a:lnTo>
                <a:lnTo>
                  <a:pt x="18" y="44"/>
                </a:lnTo>
                <a:lnTo>
                  <a:pt x="8" y="48"/>
                </a:lnTo>
                <a:lnTo>
                  <a:pt x="0" y="4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0" name="Freeform 526"/>
          <p:cNvSpPr>
            <a:spLocks/>
          </p:cNvSpPr>
          <p:nvPr/>
        </p:nvSpPr>
        <p:spPr bwMode="ltGray">
          <a:xfrm>
            <a:off x="6826107" y="1827233"/>
            <a:ext cx="171983" cy="88900"/>
          </a:xfrm>
          <a:custGeom>
            <a:avLst/>
            <a:gdLst/>
            <a:ahLst/>
            <a:cxnLst>
              <a:cxn ang="0">
                <a:pos x="2" y="24"/>
              </a:cxn>
              <a:cxn ang="0">
                <a:pos x="0" y="18"/>
              </a:cxn>
              <a:cxn ang="0">
                <a:pos x="12" y="4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8" y="0"/>
              </a:cxn>
              <a:cxn ang="0">
                <a:pos x="30" y="0"/>
              </a:cxn>
              <a:cxn ang="0">
                <a:pos x="34" y="4"/>
              </a:cxn>
              <a:cxn ang="0">
                <a:pos x="36" y="6"/>
              </a:cxn>
              <a:cxn ang="0">
                <a:pos x="38" y="8"/>
              </a:cxn>
              <a:cxn ang="0">
                <a:pos x="40" y="10"/>
              </a:cxn>
              <a:cxn ang="0">
                <a:pos x="46" y="12"/>
              </a:cxn>
              <a:cxn ang="0">
                <a:pos x="46" y="8"/>
              </a:cxn>
              <a:cxn ang="0">
                <a:pos x="48" y="4"/>
              </a:cxn>
              <a:cxn ang="0">
                <a:pos x="52" y="0"/>
              </a:cxn>
              <a:cxn ang="0">
                <a:pos x="56" y="0"/>
              </a:cxn>
              <a:cxn ang="0">
                <a:pos x="64" y="0"/>
              </a:cxn>
              <a:cxn ang="0">
                <a:pos x="64" y="6"/>
              </a:cxn>
              <a:cxn ang="0">
                <a:pos x="68" y="8"/>
              </a:cxn>
              <a:cxn ang="0">
                <a:pos x="74" y="8"/>
              </a:cxn>
              <a:cxn ang="0">
                <a:pos x="78" y="6"/>
              </a:cxn>
              <a:cxn ang="0">
                <a:pos x="86" y="4"/>
              </a:cxn>
              <a:cxn ang="0">
                <a:pos x="90" y="6"/>
              </a:cxn>
              <a:cxn ang="0">
                <a:pos x="92" y="10"/>
              </a:cxn>
              <a:cxn ang="0">
                <a:pos x="98" y="12"/>
              </a:cxn>
              <a:cxn ang="0">
                <a:pos x="104" y="12"/>
              </a:cxn>
              <a:cxn ang="0">
                <a:pos x="108" y="16"/>
              </a:cxn>
              <a:cxn ang="0">
                <a:pos x="110" y="24"/>
              </a:cxn>
              <a:cxn ang="0">
                <a:pos x="102" y="36"/>
              </a:cxn>
              <a:cxn ang="0">
                <a:pos x="86" y="44"/>
              </a:cxn>
              <a:cxn ang="0">
                <a:pos x="82" y="42"/>
              </a:cxn>
              <a:cxn ang="0">
                <a:pos x="78" y="38"/>
              </a:cxn>
              <a:cxn ang="0">
                <a:pos x="76" y="38"/>
              </a:cxn>
              <a:cxn ang="0">
                <a:pos x="72" y="38"/>
              </a:cxn>
              <a:cxn ang="0">
                <a:pos x="68" y="38"/>
              </a:cxn>
              <a:cxn ang="0">
                <a:pos x="64" y="38"/>
              </a:cxn>
              <a:cxn ang="0">
                <a:pos x="62" y="40"/>
              </a:cxn>
              <a:cxn ang="0">
                <a:pos x="60" y="40"/>
              </a:cxn>
              <a:cxn ang="0">
                <a:pos x="56" y="42"/>
              </a:cxn>
              <a:cxn ang="0">
                <a:pos x="52" y="44"/>
              </a:cxn>
              <a:cxn ang="0">
                <a:pos x="48" y="46"/>
              </a:cxn>
              <a:cxn ang="0">
                <a:pos x="40" y="48"/>
              </a:cxn>
              <a:cxn ang="0">
                <a:pos x="32" y="46"/>
              </a:cxn>
              <a:cxn ang="0">
                <a:pos x="26" y="44"/>
              </a:cxn>
              <a:cxn ang="0">
                <a:pos x="18" y="40"/>
              </a:cxn>
              <a:cxn ang="0">
                <a:pos x="14" y="34"/>
              </a:cxn>
              <a:cxn ang="0">
                <a:pos x="6" y="32"/>
              </a:cxn>
              <a:cxn ang="0">
                <a:pos x="4" y="30"/>
              </a:cxn>
              <a:cxn ang="0">
                <a:pos x="2" y="24"/>
              </a:cxn>
            </a:cxnLst>
            <a:rect l="0" t="0" r="r" b="b"/>
            <a:pathLst>
              <a:path w="111" h="49">
                <a:moveTo>
                  <a:pt x="2" y="24"/>
                </a:moveTo>
                <a:lnTo>
                  <a:pt x="0" y="18"/>
                </a:lnTo>
                <a:lnTo>
                  <a:pt x="12" y="4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8" y="0"/>
                </a:lnTo>
                <a:lnTo>
                  <a:pt x="30" y="0"/>
                </a:lnTo>
                <a:lnTo>
                  <a:pt x="34" y="4"/>
                </a:lnTo>
                <a:lnTo>
                  <a:pt x="36" y="6"/>
                </a:lnTo>
                <a:lnTo>
                  <a:pt x="38" y="8"/>
                </a:lnTo>
                <a:lnTo>
                  <a:pt x="40" y="10"/>
                </a:lnTo>
                <a:lnTo>
                  <a:pt x="46" y="12"/>
                </a:lnTo>
                <a:lnTo>
                  <a:pt x="46" y="8"/>
                </a:lnTo>
                <a:lnTo>
                  <a:pt x="48" y="4"/>
                </a:lnTo>
                <a:lnTo>
                  <a:pt x="52" y="0"/>
                </a:lnTo>
                <a:lnTo>
                  <a:pt x="56" y="0"/>
                </a:lnTo>
                <a:lnTo>
                  <a:pt x="64" y="0"/>
                </a:lnTo>
                <a:lnTo>
                  <a:pt x="64" y="6"/>
                </a:lnTo>
                <a:lnTo>
                  <a:pt x="68" y="8"/>
                </a:lnTo>
                <a:lnTo>
                  <a:pt x="74" y="8"/>
                </a:lnTo>
                <a:lnTo>
                  <a:pt x="78" y="6"/>
                </a:lnTo>
                <a:lnTo>
                  <a:pt x="86" y="4"/>
                </a:lnTo>
                <a:lnTo>
                  <a:pt x="90" y="6"/>
                </a:lnTo>
                <a:lnTo>
                  <a:pt x="92" y="10"/>
                </a:lnTo>
                <a:lnTo>
                  <a:pt x="98" y="12"/>
                </a:lnTo>
                <a:lnTo>
                  <a:pt x="104" y="12"/>
                </a:lnTo>
                <a:lnTo>
                  <a:pt x="108" y="16"/>
                </a:lnTo>
                <a:lnTo>
                  <a:pt x="110" y="24"/>
                </a:lnTo>
                <a:lnTo>
                  <a:pt x="102" y="36"/>
                </a:lnTo>
                <a:lnTo>
                  <a:pt x="86" y="44"/>
                </a:lnTo>
                <a:lnTo>
                  <a:pt x="82" y="42"/>
                </a:lnTo>
                <a:lnTo>
                  <a:pt x="78" y="38"/>
                </a:lnTo>
                <a:lnTo>
                  <a:pt x="76" y="38"/>
                </a:lnTo>
                <a:lnTo>
                  <a:pt x="72" y="38"/>
                </a:lnTo>
                <a:lnTo>
                  <a:pt x="68" y="38"/>
                </a:lnTo>
                <a:lnTo>
                  <a:pt x="64" y="38"/>
                </a:lnTo>
                <a:lnTo>
                  <a:pt x="62" y="40"/>
                </a:lnTo>
                <a:lnTo>
                  <a:pt x="60" y="40"/>
                </a:lnTo>
                <a:lnTo>
                  <a:pt x="56" y="42"/>
                </a:lnTo>
                <a:lnTo>
                  <a:pt x="52" y="44"/>
                </a:lnTo>
                <a:lnTo>
                  <a:pt x="48" y="46"/>
                </a:lnTo>
                <a:lnTo>
                  <a:pt x="40" y="48"/>
                </a:lnTo>
                <a:lnTo>
                  <a:pt x="32" y="46"/>
                </a:lnTo>
                <a:lnTo>
                  <a:pt x="26" y="44"/>
                </a:lnTo>
                <a:lnTo>
                  <a:pt x="18" y="40"/>
                </a:lnTo>
                <a:lnTo>
                  <a:pt x="14" y="34"/>
                </a:lnTo>
                <a:lnTo>
                  <a:pt x="6" y="32"/>
                </a:lnTo>
                <a:lnTo>
                  <a:pt x="4" y="30"/>
                </a:lnTo>
                <a:lnTo>
                  <a:pt x="2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1" name="Freeform 527"/>
          <p:cNvSpPr>
            <a:spLocks/>
          </p:cNvSpPr>
          <p:nvPr/>
        </p:nvSpPr>
        <p:spPr bwMode="ltGray">
          <a:xfrm>
            <a:off x="7018231" y="1860571"/>
            <a:ext cx="106909" cy="4921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40" y="6"/>
              </a:cxn>
              <a:cxn ang="0">
                <a:pos x="44" y="4"/>
              </a:cxn>
              <a:cxn ang="0">
                <a:pos x="50" y="2"/>
              </a:cxn>
              <a:cxn ang="0">
                <a:pos x="54" y="2"/>
              </a:cxn>
              <a:cxn ang="0">
                <a:pos x="56" y="6"/>
              </a:cxn>
              <a:cxn ang="0">
                <a:pos x="64" y="8"/>
              </a:cxn>
              <a:cxn ang="0">
                <a:pos x="68" y="12"/>
              </a:cxn>
              <a:cxn ang="0">
                <a:pos x="68" y="16"/>
              </a:cxn>
              <a:cxn ang="0">
                <a:pos x="62" y="22"/>
              </a:cxn>
              <a:cxn ang="0">
                <a:pos x="54" y="24"/>
              </a:cxn>
              <a:cxn ang="0">
                <a:pos x="48" y="26"/>
              </a:cxn>
              <a:cxn ang="0">
                <a:pos x="40" y="26"/>
              </a:cxn>
              <a:cxn ang="0">
                <a:pos x="28" y="24"/>
              </a:cxn>
              <a:cxn ang="0">
                <a:pos x="20" y="18"/>
              </a:cxn>
              <a:cxn ang="0">
                <a:pos x="8" y="12"/>
              </a:cxn>
              <a:cxn ang="0">
                <a:pos x="0" y="4"/>
              </a:cxn>
            </a:cxnLst>
            <a:rect l="0" t="0" r="r" b="b"/>
            <a:pathLst>
              <a:path w="69" h="27">
                <a:moveTo>
                  <a:pt x="0" y="4"/>
                </a:moveTo>
                <a:lnTo>
                  <a:pt x="4" y="0"/>
                </a:lnTo>
                <a:lnTo>
                  <a:pt x="40" y="6"/>
                </a:lnTo>
                <a:lnTo>
                  <a:pt x="44" y="4"/>
                </a:lnTo>
                <a:lnTo>
                  <a:pt x="50" y="2"/>
                </a:lnTo>
                <a:lnTo>
                  <a:pt x="54" y="2"/>
                </a:lnTo>
                <a:lnTo>
                  <a:pt x="56" y="6"/>
                </a:lnTo>
                <a:lnTo>
                  <a:pt x="64" y="8"/>
                </a:lnTo>
                <a:lnTo>
                  <a:pt x="68" y="12"/>
                </a:lnTo>
                <a:lnTo>
                  <a:pt x="68" y="16"/>
                </a:lnTo>
                <a:lnTo>
                  <a:pt x="62" y="22"/>
                </a:lnTo>
                <a:lnTo>
                  <a:pt x="54" y="24"/>
                </a:lnTo>
                <a:lnTo>
                  <a:pt x="48" y="26"/>
                </a:lnTo>
                <a:lnTo>
                  <a:pt x="40" y="26"/>
                </a:lnTo>
                <a:lnTo>
                  <a:pt x="28" y="24"/>
                </a:lnTo>
                <a:lnTo>
                  <a:pt x="20" y="18"/>
                </a:lnTo>
                <a:lnTo>
                  <a:pt x="8" y="12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2" name="Freeform 528"/>
          <p:cNvSpPr>
            <a:spLocks/>
          </p:cNvSpPr>
          <p:nvPr/>
        </p:nvSpPr>
        <p:spPr bwMode="ltGray">
          <a:xfrm>
            <a:off x="6923719" y="1920896"/>
            <a:ext cx="77470" cy="57150"/>
          </a:xfrm>
          <a:custGeom>
            <a:avLst/>
            <a:gdLst/>
            <a:ahLst/>
            <a:cxnLst>
              <a:cxn ang="0">
                <a:pos x="50" y="30"/>
              </a:cxn>
              <a:cxn ang="0">
                <a:pos x="0" y="30"/>
              </a:cxn>
              <a:cxn ang="0">
                <a:pos x="0" y="6"/>
              </a:cxn>
              <a:cxn ang="0">
                <a:pos x="2" y="0"/>
              </a:cxn>
              <a:cxn ang="0">
                <a:pos x="8" y="2"/>
              </a:cxn>
              <a:cxn ang="0">
                <a:pos x="14" y="8"/>
              </a:cxn>
              <a:cxn ang="0">
                <a:pos x="22" y="12"/>
              </a:cxn>
              <a:cxn ang="0">
                <a:pos x="32" y="14"/>
              </a:cxn>
              <a:cxn ang="0">
                <a:pos x="42" y="20"/>
              </a:cxn>
              <a:cxn ang="0">
                <a:pos x="50" y="30"/>
              </a:cxn>
            </a:cxnLst>
            <a:rect l="0" t="0" r="r" b="b"/>
            <a:pathLst>
              <a:path w="51" h="31">
                <a:moveTo>
                  <a:pt x="50" y="30"/>
                </a:moveTo>
                <a:lnTo>
                  <a:pt x="0" y="30"/>
                </a:lnTo>
                <a:lnTo>
                  <a:pt x="0" y="6"/>
                </a:lnTo>
                <a:lnTo>
                  <a:pt x="2" y="0"/>
                </a:lnTo>
                <a:lnTo>
                  <a:pt x="8" y="2"/>
                </a:lnTo>
                <a:lnTo>
                  <a:pt x="14" y="8"/>
                </a:lnTo>
                <a:lnTo>
                  <a:pt x="22" y="12"/>
                </a:lnTo>
                <a:lnTo>
                  <a:pt x="32" y="14"/>
                </a:lnTo>
                <a:lnTo>
                  <a:pt x="42" y="20"/>
                </a:lnTo>
                <a:lnTo>
                  <a:pt x="5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" name="Freeform 529"/>
          <p:cNvSpPr>
            <a:spLocks/>
          </p:cNvSpPr>
          <p:nvPr/>
        </p:nvSpPr>
        <p:spPr bwMode="ltGray">
          <a:xfrm>
            <a:off x="4695690" y="3329002"/>
            <a:ext cx="492707" cy="261937"/>
          </a:xfrm>
          <a:custGeom>
            <a:avLst/>
            <a:gdLst/>
            <a:ahLst/>
            <a:cxnLst>
              <a:cxn ang="0">
                <a:pos x="296" y="68"/>
              </a:cxn>
              <a:cxn ang="0">
                <a:pos x="298" y="58"/>
              </a:cxn>
              <a:cxn ang="0">
                <a:pos x="282" y="48"/>
              </a:cxn>
              <a:cxn ang="0">
                <a:pos x="268" y="32"/>
              </a:cxn>
              <a:cxn ang="0">
                <a:pos x="248" y="32"/>
              </a:cxn>
              <a:cxn ang="0">
                <a:pos x="224" y="44"/>
              </a:cxn>
              <a:cxn ang="0">
                <a:pos x="210" y="38"/>
              </a:cxn>
              <a:cxn ang="0">
                <a:pos x="200" y="42"/>
              </a:cxn>
              <a:cxn ang="0">
                <a:pos x="164" y="30"/>
              </a:cxn>
              <a:cxn ang="0">
                <a:pos x="152" y="22"/>
              </a:cxn>
              <a:cxn ang="0">
                <a:pos x="148" y="14"/>
              </a:cxn>
              <a:cxn ang="0">
                <a:pos x="122" y="10"/>
              </a:cxn>
              <a:cxn ang="0">
                <a:pos x="104" y="16"/>
              </a:cxn>
              <a:cxn ang="0">
                <a:pos x="86" y="28"/>
              </a:cxn>
              <a:cxn ang="0">
                <a:pos x="52" y="22"/>
              </a:cxn>
              <a:cxn ang="0">
                <a:pos x="34" y="4"/>
              </a:cxn>
              <a:cxn ang="0">
                <a:pos x="22" y="0"/>
              </a:cxn>
              <a:cxn ang="0">
                <a:pos x="12" y="2"/>
              </a:cxn>
              <a:cxn ang="0">
                <a:pos x="14" y="10"/>
              </a:cxn>
              <a:cxn ang="0">
                <a:pos x="10" y="18"/>
              </a:cxn>
              <a:cxn ang="0">
                <a:pos x="12" y="30"/>
              </a:cxn>
              <a:cxn ang="0">
                <a:pos x="28" y="28"/>
              </a:cxn>
              <a:cxn ang="0">
                <a:pos x="50" y="24"/>
              </a:cxn>
              <a:cxn ang="0">
                <a:pos x="52" y="36"/>
              </a:cxn>
              <a:cxn ang="0">
                <a:pos x="32" y="40"/>
              </a:cxn>
              <a:cxn ang="0">
                <a:pos x="26" y="40"/>
              </a:cxn>
              <a:cxn ang="0">
                <a:pos x="16" y="38"/>
              </a:cxn>
              <a:cxn ang="0">
                <a:pos x="4" y="60"/>
              </a:cxn>
              <a:cxn ang="0">
                <a:pos x="10" y="68"/>
              </a:cxn>
              <a:cxn ang="0">
                <a:pos x="16" y="56"/>
              </a:cxn>
              <a:cxn ang="0">
                <a:pos x="14" y="76"/>
              </a:cxn>
              <a:cxn ang="0">
                <a:pos x="0" y="76"/>
              </a:cxn>
              <a:cxn ang="0">
                <a:pos x="16" y="86"/>
              </a:cxn>
              <a:cxn ang="0">
                <a:pos x="22" y="102"/>
              </a:cxn>
              <a:cxn ang="0">
                <a:pos x="18" y="112"/>
              </a:cxn>
              <a:cxn ang="0">
                <a:pos x="32" y="108"/>
              </a:cxn>
              <a:cxn ang="0">
                <a:pos x="40" y="118"/>
              </a:cxn>
              <a:cxn ang="0">
                <a:pos x="54" y="130"/>
              </a:cxn>
              <a:cxn ang="0">
                <a:pos x="72" y="128"/>
              </a:cxn>
              <a:cxn ang="0">
                <a:pos x="88" y="120"/>
              </a:cxn>
              <a:cxn ang="0">
                <a:pos x="106" y="138"/>
              </a:cxn>
              <a:cxn ang="0">
                <a:pos x="142" y="124"/>
              </a:cxn>
              <a:cxn ang="0">
                <a:pos x="160" y="126"/>
              </a:cxn>
              <a:cxn ang="0">
                <a:pos x="238" y="138"/>
              </a:cxn>
              <a:cxn ang="0">
                <a:pos x="318" y="118"/>
              </a:cxn>
              <a:cxn ang="0">
                <a:pos x="302" y="74"/>
              </a:cxn>
            </a:cxnLst>
            <a:rect l="0" t="0" r="r" b="b"/>
            <a:pathLst>
              <a:path w="319" h="145">
                <a:moveTo>
                  <a:pt x="302" y="74"/>
                </a:moveTo>
                <a:lnTo>
                  <a:pt x="296" y="68"/>
                </a:lnTo>
                <a:lnTo>
                  <a:pt x="298" y="62"/>
                </a:lnTo>
                <a:lnTo>
                  <a:pt x="298" y="58"/>
                </a:lnTo>
                <a:lnTo>
                  <a:pt x="284" y="52"/>
                </a:lnTo>
                <a:lnTo>
                  <a:pt x="282" y="48"/>
                </a:lnTo>
                <a:lnTo>
                  <a:pt x="276" y="40"/>
                </a:lnTo>
                <a:lnTo>
                  <a:pt x="268" y="32"/>
                </a:lnTo>
                <a:lnTo>
                  <a:pt x="262" y="34"/>
                </a:lnTo>
                <a:lnTo>
                  <a:pt x="248" y="32"/>
                </a:lnTo>
                <a:lnTo>
                  <a:pt x="238" y="42"/>
                </a:lnTo>
                <a:lnTo>
                  <a:pt x="224" y="44"/>
                </a:lnTo>
                <a:lnTo>
                  <a:pt x="214" y="38"/>
                </a:lnTo>
                <a:lnTo>
                  <a:pt x="210" y="38"/>
                </a:lnTo>
                <a:lnTo>
                  <a:pt x="208" y="40"/>
                </a:lnTo>
                <a:lnTo>
                  <a:pt x="200" y="42"/>
                </a:lnTo>
                <a:lnTo>
                  <a:pt x="180" y="36"/>
                </a:lnTo>
                <a:lnTo>
                  <a:pt x="164" y="30"/>
                </a:lnTo>
                <a:lnTo>
                  <a:pt x="164" y="22"/>
                </a:lnTo>
                <a:lnTo>
                  <a:pt x="152" y="22"/>
                </a:lnTo>
                <a:lnTo>
                  <a:pt x="148" y="20"/>
                </a:lnTo>
                <a:lnTo>
                  <a:pt x="148" y="14"/>
                </a:lnTo>
                <a:lnTo>
                  <a:pt x="140" y="14"/>
                </a:lnTo>
                <a:lnTo>
                  <a:pt x="122" y="10"/>
                </a:lnTo>
                <a:lnTo>
                  <a:pt x="116" y="12"/>
                </a:lnTo>
                <a:lnTo>
                  <a:pt x="104" y="16"/>
                </a:lnTo>
                <a:lnTo>
                  <a:pt x="92" y="24"/>
                </a:lnTo>
                <a:lnTo>
                  <a:pt x="86" y="28"/>
                </a:lnTo>
                <a:lnTo>
                  <a:pt x="74" y="26"/>
                </a:lnTo>
                <a:lnTo>
                  <a:pt x="52" y="22"/>
                </a:lnTo>
                <a:lnTo>
                  <a:pt x="38" y="18"/>
                </a:lnTo>
                <a:lnTo>
                  <a:pt x="34" y="4"/>
                </a:lnTo>
                <a:lnTo>
                  <a:pt x="28" y="2"/>
                </a:lnTo>
                <a:lnTo>
                  <a:pt x="22" y="0"/>
                </a:lnTo>
                <a:lnTo>
                  <a:pt x="16" y="0"/>
                </a:lnTo>
                <a:lnTo>
                  <a:pt x="12" y="2"/>
                </a:lnTo>
                <a:lnTo>
                  <a:pt x="12" y="8"/>
                </a:lnTo>
                <a:lnTo>
                  <a:pt x="14" y="10"/>
                </a:lnTo>
                <a:lnTo>
                  <a:pt x="14" y="14"/>
                </a:lnTo>
                <a:lnTo>
                  <a:pt x="10" y="18"/>
                </a:lnTo>
                <a:lnTo>
                  <a:pt x="8" y="26"/>
                </a:lnTo>
                <a:lnTo>
                  <a:pt x="12" y="30"/>
                </a:lnTo>
                <a:lnTo>
                  <a:pt x="14" y="34"/>
                </a:lnTo>
                <a:lnTo>
                  <a:pt x="28" y="28"/>
                </a:lnTo>
                <a:lnTo>
                  <a:pt x="44" y="26"/>
                </a:lnTo>
                <a:lnTo>
                  <a:pt x="50" y="24"/>
                </a:lnTo>
                <a:lnTo>
                  <a:pt x="58" y="32"/>
                </a:lnTo>
                <a:lnTo>
                  <a:pt x="52" y="36"/>
                </a:lnTo>
                <a:lnTo>
                  <a:pt x="42" y="42"/>
                </a:lnTo>
                <a:lnTo>
                  <a:pt x="32" y="40"/>
                </a:lnTo>
                <a:lnTo>
                  <a:pt x="28" y="34"/>
                </a:lnTo>
                <a:lnTo>
                  <a:pt x="26" y="40"/>
                </a:lnTo>
                <a:lnTo>
                  <a:pt x="22" y="38"/>
                </a:lnTo>
                <a:lnTo>
                  <a:pt x="16" y="38"/>
                </a:lnTo>
                <a:lnTo>
                  <a:pt x="8" y="50"/>
                </a:lnTo>
                <a:lnTo>
                  <a:pt x="4" y="60"/>
                </a:lnTo>
                <a:lnTo>
                  <a:pt x="2" y="64"/>
                </a:lnTo>
                <a:lnTo>
                  <a:pt x="10" y="68"/>
                </a:lnTo>
                <a:lnTo>
                  <a:pt x="8" y="58"/>
                </a:lnTo>
                <a:lnTo>
                  <a:pt x="16" y="56"/>
                </a:lnTo>
                <a:lnTo>
                  <a:pt x="16" y="64"/>
                </a:lnTo>
                <a:lnTo>
                  <a:pt x="14" y="76"/>
                </a:lnTo>
                <a:lnTo>
                  <a:pt x="6" y="74"/>
                </a:lnTo>
                <a:lnTo>
                  <a:pt x="0" y="76"/>
                </a:lnTo>
                <a:lnTo>
                  <a:pt x="6" y="84"/>
                </a:lnTo>
                <a:lnTo>
                  <a:pt x="16" y="86"/>
                </a:lnTo>
                <a:lnTo>
                  <a:pt x="18" y="98"/>
                </a:lnTo>
                <a:lnTo>
                  <a:pt x="22" y="102"/>
                </a:lnTo>
                <a:lnTo>
                  <a:pt x="20" y="108"/>
                </a:lnTo>
                <a:lnTo>
                  <a:pt x="18" y="112"/>
                </a:lnTo>
                <a:lnTo>
                  <a:pt x="24" y="114"/>
                </a:lnTo>
                <a:lnTo>
                  <a:pt x="32" y="108"/>
                </a:lnTo>
                <a:lnTo>
                  <a:pt x="30" y="116"/>
                </a:lnTo>
                <a:lnTo>
                  <a:pt x="40" y="118"/>
                </a:lnTo>
                <a:lnTo>
                  <a:pt x="46" y="122"/>
                </a:lnTo>
                <a:lnTo>
                  <a:pt x="54" y="130"/>
                </a:lnTo>
                <a:lnTo>
                  <a:pt x="62" y="128"/>
                </a:lnTo>
                <a:lnTo>
                  <a:pt x="72" y="128"/>
                </a:lnTo>
                <a:lnTo>
                  <a:pt x="74" y="118"/>
                </a:lnTo>
                <a:lnTo>
                  <a:pt x="88" y="120"/>
                </a:lnTo>
                <a:lnTo>
                  <a:pt x="102" y="130"/>
                </a:lnTo>
                <a:lnTo>
                  <a:pt x="106" y="138"/>
                </a:lnTo>
                <a:lnTo>
                  <a:pt x="130" y="136"/>
                </a:lnTo>
                <a:lnTo>
                  <a:pt x="142" y="124"/>
                </a:lnTo>
                <a:lnTo>
                  <a:pt x="148" y="128"/>
                </a:lnTo>
                <a:lnTo>
                  <a:pt x="160" y="126"/>
                </a:lnTo>
                <a:lnTo>
                  <a:pt x="162" y="134"/>
                </a:lnTo>
                <a:lnTo>
                  <a:pt x="238" y="138"/>
                </a:lnTo>
                <a:lnTo>
                  <a:pt x="288" y="144"/>
                </a:lnTo>
                <a:lnTo>
                  <a:pt x="318" y="118"/>
                </a:lnTo>
                <a:lnTo>
                  <a:pt x="300" y="86"/>
                </a:lnTo>
                <a:lnTo>
                  <a:pt x="302" y="7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4" name="Freeform 530"/>
          <p:cNvSpPr>
            <a:spLocks/>
          </p:cNvSpPr>
          <p:nvPr/>
        </p:nvSpPr>
        <p:spPr bwMode="ltGray">
          <a:xfrm>
            <a:off x="4932747" y="3546489"/>
            <a:ext cx="171983" cy="190499"/>
          </a:xfrm>
          <a:custGeom>
            <a:avLst/>
            <a:gdLst/>
            <a:ahLst/>
            <a:cxnLst>
              <a:cxn ang="0">
                <a:pos x="110" y="12"/>
              </a:cxn>
              <a:cxn ang="0">
                <a:pos x="104" y="2"/>
              </a:cxn>
              <a:cxn ang="0">
                <a:pos x="78" y="2"/>
              </a:cxn>
              <a:cxn ang="0">
                <a:pos x="64" y="4"/>
              </a:cxn>
              <a:cxn ang="0">
                <a:pos x="56" y="0"/>
              </a:cxn>
              <a:cxn ang="0">
                <a:pos x="34" y="0"/>
              </a:cxn>
              <a:cxn ang="0">
                <a:pos x="24" y="4"/>
              </a:cxn>
              <a:cxn ang="0">
                <a:pos x="18" y="4"/>
              </a:cxn>
              <a:cxn ang="0">
                <a:pos x="10" y="10"/>
              </a:cxn>
              <a:cxn ang="0">
                <a:pos x="4" y="16"/>
              </a:cxn>
              <a:cxn ang="0">
                <a:pos x="4" y="26"/>
              </a:cxn>
              <a:cxn ang="0">
                <a:pos x="6" y="38"/>
              </a:cxn>
              <a:cxn ang="0">
                <a:pos x="4" y="54"/>
              </a:cxn>
              <a:cxn ang="0">
                <a:pos x="0" y="74"/>
              </a:cxn>
              <a:cxn ang="0">
                <a:pos x="12" y="104"/>
              </a:cxn>
              <a:cxn ang="0">
                <a:pos x="94" y="64"/>
              </a:cxn>
              <a:cxn ang="0">
                <a:pos x="110" y="12"/>
              </a:cxn>
            </a:cxnLst>
            <a:rect l="0" t="0" r="r" b="b"/>
            <a:pathLst>
              <a:path w="111" h="105">
                <a:moveTo>
                  <a:pt x="110" y="12"/>
                </a:moveTo>
                <a:lnTo>
                  <a:pt x="104" y="2"/>
                </a:lnTo>
                <a:lnTo>
                  <a:pt x="78" y="2"/>
                </a:lnTo>
                <a:lnTo>
                  <a:pt x="64" y="4"/>
                </a:lnTo>
                <a:lnTo>
                  <a:pt x="56" y="0"/>
                </a:lnTo>
                <a:lnTo>
                  <a:pt x="34" y="0"/>
                </a:lnTo>
                <a:lnTo>
                  <a:pt x="24" y="4"/>
                </a:lnTo>
                <a:lnTo>
                  <a:pt x="18" y="4"/>
                </a:lnTo>
                <a:lnTo>
                  <a:pt x="10" y="10"/>
                </a:lnTo>
                <a:lnTo>
                  <a:pt x="4" y="16"/>
                </a:lnTo>
                <a:lnTo>
                  <a:pt x="4" y="26"/>
                </a:lnTo>
                <a:lnTo>
                  <a:pt x="6" y="38"/>
                </a:lnTo>
                <a:lnTo>
                  <a:pt x="4" y="54"/>
                </a:lnTo>
                <a:lnTo>
                  <a:pt x="0" y="74"/>
                </a:lnTo>
                <a:lnTo>
                  <a:pt x="12" y="104"/>
                </a:lnTo>
                <a:lnTo>
                  <a:pt x="94" y="64"/>
                </a:lnTo>
                <a:lnTo>
                  <a:pt x="11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5" name="Freeform 531"/>
          <p:cNvSpPr>
            <a:spLocks/>
          </p:cNvSpPr>
          <p:nvPr/>
        </p:nvSpPr>
        <p:spPr bwMode="ltGray">
          <a:xfrm>
            <a:off x="4866124" y="3684601"/>
            <a:ext cx="80568" cy="190499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30" y="6"/>
              </a:cxn>
              <a:cxn ang="0">
                <a:pos x="28" y="16"/>
              </a:cxn>
              <a:cxn ang="0">
                <a:pos x="18" y="38"/>
              </a:cxn>
              <a:cxn ang="0">
                <a:pos x="16" y="34"/>
              </a:cxn>
              <a:cxn ang="0">
                <a:pos x="8" y="44"/>
              </a:cxn>
              <a:cxn ang="0">
                <a:pos x="0" y="62"/>
              </a:cxn>
              <a:cxn ang="0">
                <a:pos x="10" y="104"/>
              </a:cxn>
              <a:cxn ang="0">
                <a:pos x="52" y="44"/>
              </a:cxn>
              <a:cxn ang="0">
                <a:pos x="48" y="10"/>
              </a:cxn>
              <a:cxn ang="0">
                <a:pos x="40" y="0"/>
              </a:cxn>
              <a:cxn ang="0">
                <a:pos x="36" y="2"/>
              </a:cxn>
            </a:cxnLst>
            <a:rect l="0" t="0" r="r" b="b"/>
            <a:pathLst>
              <a:path w="53" h="105">
                <a:moveTo>
                  <a:pt x="36" y="2"/>
                </a:moveTo>
                <a:lnTo>
                  <a:pt x="30" y="6"/>
                </a:lnTo>
                <a:lnTo>
                  <a:pt x="28" y="16"/>
                </a:lnTo>
                <a:lnTo>
                  <a:pt x="18" y="38"/>
                </a:lnTo>
                <a:lnTo>
                  <a:pt x="16" y="34"/>
                </a:lnTo>
                <a:lnTo>
                  <a:pt x="8" y="44"/>
                </a:lnTo>
                <a:lnTo>
                  <a:pt x="0" y="62"/>
                </a:lnTo>
                <a:lnTo>
                  <a:pt x="10" y="104"/>
                </a:lnTo>
                <a:lnTo>
                  <a:pt x="52" y="44"/>
                </a:lnTo>
                <a:lnTo>
                  <a:pt x="48" y="10"/>
                </a:lnTo>
                <a:lnTo>
                  <a:pt x="40" y="0"/>
                </a:lnTo>
                <a:lnTo>
                  <a:pt x="36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6" name="Freeform 532"/>
          <p:cNvSpPr>
            <a:spLocks/>
          </p:cNvSpPr>
          <p:nvPr/>
        </p:nvSpPr>
        <p:spPr bwMode="ltGray">
          <a:xfrm>
            <a:off x="4915704" y="3636976"/>
            <a:ext cx="41833" cy="6032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8" y="0"/>
              </a:cxn>
              <a:cxn ang="0">
                <a:pos x="24" y="6"/>
              </a:cxn>
              <a:cxn ang="0">
                <a:pos x="26" y="12"/>
              </a:cxn>
              <a:cxn ang="0">
                <a:pos x="16" y="24"/>
              </a:cxn>
              <a:cxn ang="0">
                <a:pos x="10" y="32"/>
              </a:cxn>
              <a:cxn ang="0">
                <a:pos x="0" y="30"/>
              </a:cxn>
              <a:cxn ang="0">
                <a:pos x="8" y="12"/>
              </a:cxn>
              <a:cxn ang="0">
                <a:pos x="12" y="2"/>
              </a:cxn>
            </a:cxnLst>
            <a:rect l="0" t="0" r="r" b="b"/>
            <a:pathLst>
              <a:path w="27" h="33">
                <a:moveTo>
                  <a:pt x="12" y="2"/>
                </a:moveTo>
                <a:lnTo>
                  <a:pt x="18" y="0"/>
                </a:lnTo>
                <a:lnTo>
                  <a:pt x="24" y="6"/>
                </a:lnTo>
                <a:lnTo>
                  <a:pt x="26" y="12"/>
                </a:lnTo>
                <a:lnTo>
                  <a:pt x="16" y="24"/>
                </a:lnTo>
                <a:lnTo>
                  <a:pt x="10" y="32"/>
                </a:lnTo>
                <a:lnTo>
                  <a:pt x="0" y="30"/>
                </a:lnTo>
                <a:lnTo>
                  <a:pt x="8" y="12"/>
                </a:lnTo>
                <a:lnTo>
                  <a:pt x="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7" name="Freeform 533"/>
          <p:cNvSpPr>
            <a:spLocks/>
          </p:cNvSpPr>
          <p:nvPr/>
        </p:nvSpPr>
        <p:spPr bwMode="ltGray">
          <a:xfrm>
            <a:off x="4914154" y="3673489"/>
            <a:ext cx="123952" cy="160336"/>
          </a:xfrm>
          <a:custGeom>
            <a:avLst/>
            <a:gdLst/>
            <a:ahLst/>
            <a:cxnLst>
              <a:cxn ang="0">
                <a:pos x="4" y="84"/>
              </a:cxn>
              <a:cxn ang="0">
                <a:pos x="0" y="78"/>
              </a:cxn>
              <a:cxn ang="0">
                <a:pos x="12" y="48"/>
              </a:cxn>
              <a:cxn ang="0">
                <a:pos x="14" y="26"/>
              </a:cxn>
              <a:cxn ang="0">
                <a:pos x="8" y="18"/>
              </a:cxn>
              <a:cxn ang="0">
                <a:pos x="20" y="0"/>
              </a:cxn>
              <a:cxn ang="0">
                <a:pos x="22" y="14"/>
              </a:cxn>
              <a:cxn ang="0">
                <a:pos x="26" y="26"/>
              </a:cxn>
              <a:cxn ang="0">
                <a:pos x="66" y="8"/>
              </a:cxn>
              <a:cxn ang="0">
                <a:pos x="80" y="46"/>
              </a:cxn>
              <a:cxn ang="0">
                <a:pos x="48" y="84"/>
              </a:cxn>
              <a:cxn ang="0">
                <a:pos x="18" y="88"/>
              </a:cxn>
              <a:cxn ang="0">
                <a:pos x="4" y="84"/>
              </a:cxn>
            </a:cxnLst>
            <a:rect l="0" t="0" r="r" b="b"/>
            <a:pathLst>
              <a:path w="81" h="89">
                <a:moveTo>
                  <a:pt x="4" y="84"/>
                </a:moveTo>
                <a:lnTo>
                  <a:pt x="0" y="78"/>
                </a:lnTo>
                <a:lnTo>
                  <a:pt x="12" y="48"/>
                </a:lnTo>
                <a:lnTo>
                  <a:pt x="14" y="26"/>
                </a:lnTo>
                <a:lnTo>
                  <a:pt x="8" y="18"/>
                </a:lnTo>
                <a:lnTo>
                  <a:pt x="20" y="0"/>
                </a:lnTo>
                <a:lnTo>
                  <a:pt x="22" y="14"/>
                </a:lnTo>
                <a:lnTo>
                  <a:pt x="26" y="26"/>
                </a:lnTo>
                <a:lnTo>
                  <a:pt x="66" y="8"/>
                </a:lnTo>
                <a:lnTo>
                  <a:pt x="80" y="46"/>
                </a:lnTo>
                <a:lnTo>
                  <a:pt x="48" y="84"/>
                </a:lnTo>
                <a:lnTo>
                  <a:pt x="18" y="88"/>
                </a:lnTo>
                <a:lnTo>
                  <a:pt x="4" y="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8" name="Freeform 534"/>
          <p:cNvSpPr>
            <a:spLocks/>
          </p:cNvSpPr>
          <p:nvPr/>
        </p:nvSpPr>
        <p:spPr bwMode="ltGray">
          <a:xfrm>
            <a:off x="5079940" y="4210061"/>
            <a:ext cx="128599" cy="184149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2" y="32"/>
              </a:cxn>
              <a:cxn ang="0">
                <a:pos x="2" y="42"/>
              </a:cxn>
              <a:cxn ang="0">
                <a:pos x="0" y="52"/>
              </a:cxn>
              <a:cxn ang="0">
                <a:pos x="4" y="60"/>
              </a:cxn>
              <a:cxn ang="0">
                <a:pos x="4" y="72"/>
              </a:cxn>
              <a:cxn ang="0">
                <a:pos x="8" y="80"/>
              </a:cxn>
              <a:cxn ang="0">
                <a:pos x="10" y="90"/>
              </a:cxn>
              <a:cxn ang="0">
                <a:pos x="12" y="100"/>
              </a:cxn>
              <a:cxn ang="0">
                <a:pos x="34" y="98"/>
              </a:cxn>
              <a:cxn ang="0">
                <a:pos x="48" y="86"/>
              </a:cxn>
              <a:cxn ang="0">
                <a:pos x="70" y="86"/>
              </a:cxn>
              <a:cxn ang="0">
                <a:pos x="82" y="16"/>
              </a:cxn>
              <a:cxn ang="0">
                <a:pos x="14" y="0"/>
              </a:cxn>
              <a:cxn ang="0">
                <a:pos x="8" y="24"/>
              </a:cxn>
            </a:cxnLst>
            <a:rect l="0" t="0" r="r" b="b"/>
            <a:pathLst>
              <a:path w="83" h="101">
                <a:moveTo>
                  <a:pt x="8" y="24"/>
                </a:moveTo>
                <a:lnTo>
                  <a:pt x="2" y="32"/>
                </a:lnTo>
                <a:lnTo>
                  <a:pt x="2" y="42"/>
                </a:lnTo>
                <a:lnTo>
                  <a:pt x="0" y="52"/>
                </a:lnTo>
                <a:lnTo>
                  <a:pt x="4" y="60"/>
                </a:lnTo>
                <a:lnTo>
                  <a:pt x="4" y="72"/>
                </a:lnTo>
                <a:lnTo>
                  <a:pt x="8" y="80"/>
                </a:lnTo>
                <a:lnTo>
                  <a:pt x="10" y="90"/>
                </a:lnTo>
                <a:lnTo>
                  <a:pt x="12" y="100"/>
                </a:lnTo>
                <a:lnTo>
                  <a:pt x="34" y="98"/>
                </a:lnTo>
                <a:lnTo>
                  <a:pt x="48" y="86"/>
                </a:lnTo>
                <a:lnTo>
                  <a:pt x="70" y="86"/>
                </a:lnTo>
                <a:lnTo>
                  <a:pt x="82" y="16"/>
                </a:lnTo>
                <a:lnTo>
                  <a:pt x="14" y="0"/>
                </a:lnTo>
                <a:lnTo>
                  <a:pt x="8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9" name="Freeform 535"/>
          <p:cNvSpPr>
            <a:spLocks/>
          </p:cNvSpPr>
          <p:nvPr/>
        </p:nvSpPr>
        <p:spPr bwMode="ltGray">
          <a:xfrm>
            <a:off x="5095434" y="4217998"/>
            <a:ext cx="272693" cy="209549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6"/>
              </a:cxn>
              <a:cxn ang="0">
                <a:pos x="6" y="104"/>
              </a:cxn>
              <a:cxn ang="0">
                <a:pos x="14" y="104"/>
              </a:cxn>
              <a:cxn ang="0">
                <a:pos x="14" y="100"/>
              </a:cxn>
              <a:cxn ang="0">
                <a:pos x="20" y="94"/>
              </a:cxn>
              <a:cxn ang="0">
                <a:pos x="38" y="88"/>
              </a:cxn>
              <a:cxn ang="0">
                <a:pos x="42" y="90"/>
              </a:cxn>
              <a:cxn ang="0">
                <a:pos x="46" y="86"/>
              </a:cxn>
              <a:cxn ang="0">
                <a:pos x="44" y="78"/>
              </a:cxn>
              <a:cxn ang="0">
                <a:pos x="42" y="72"/>
              </a:cxn>
              <a:cxn ang="0">
                <a:pos x="56" y="52"/>
              </a:cxn>
              <a:cxn ang="0">
                <a:pos x="70" y="20"/>
              </a:cxn>
              <a:cxn ang="0">
                <a:pos x="122" y="6"/>
              </a:cxn>
              <a:cxn ang="0">
                <a:pos x="174" y="0"/>
              </a:cxn>
              <a:cxn ang="0">
                <a:pos x="174" y="54"/>
              </a:cxn>
              <a:cxn ang="0">
                <a:pos x="156" y="58"/>
              </a:cxn>
              <a:cxn ang="0">
                <a:pos x="152" y="74"/>
              </a:cxn>
              <a:cxn ang="0">
                <a:pos x="144" y="74"/>
              </a:cxn>
              <a:cxn ang="0">
                <a:pos x="140" y="76"/>
              </a:cxn>
              <a:cxn ang="0">
                <a:pos x="124" y="78"/>
              </a:cxn>
              <a:cxn ang="0">
                <a:pos x="118" y="82"/>
              </a:cxn>
              <a:cxn ang="0">
                <a:pos x="98" y="86"/>
              </a:cxn>
              <a:cxn ang="0">
                <a:pos x="90" y="94"/>
              </a:cxn>
              <a:cxn ang="0">
                <a:pos x="78" y="94"/>
              </a:cxn>
              <a:cxn ang="0">
                <a:pos x="74" y="98"/>
              </a:cxn>
              <a:cxn ang="0">
                <a:pos x="62" y="102"/>
              </a:cxn>
              <a:cxn ang="0">
                <a:pos x="48" y="100"/>
              </a:cxn>
              <a:cxn ang="0">
                <a:pos x="38" y="98"/>
              </a:cxn>
              <a:cxn ang="0">
                <a:pos x="32" y="104"/>
              </a:cxn>
              <a:cxn ang="0">
                <a:pos x="28" y="108"/>
              </a:cxn>
              <a:cxn ang="0">
                <a:pos x="18" y="114"/>
              </a:cxn>
              <a:cxn ang="0">
                <a:pos x="4" y="114"/>
              </a:cxn>
              <a:cxn ang="0">
                <a:pos x="0" y="108"/>
              </a:cxn>
            </a:cxnLst>
            <a:rect l="0" t="0" r="r" b="b"/>
            <a:pathLst>
              <a:path w="175" h="115">
                <a:moveTo>
                  <a:pt x="0" y="108"/>
                </a:moveTo>
                <a:lnTo>
                  <a:pt x="2" y="106"/>
                </a:lnTo>
                <a:lnTo>
                  <a:pt x="6" y="104"/>
                </a:lnTo>
                <a:lnTo>
                  <a:pt x="14" y="104"/>
                </a:lnTo>
                <a:lnTo>
                  <a:pt x="14" y="100"/>
                </a:lnTo>
                <a:lnTo>
                  <a:pt x="20" y="94"/>
                </a:lnTo>
                <a:lnTo>
                  <a:pt x="38" y="88"/>
                </a:lnTo>
                <a:lnTo>
                  <a:pt x="42" y="90"/>
                </a:lnTo>
                <a:lnTo>
                  <a:pt x="46" y="86"/>
                </a:lnTo>
                <a:lnTo>
                  <a:pt x="44" y="78"/>
                </a:lnTo>
                <a:lnTo>
                  <a:pt x="42" y="72"/>
                </a:lnTo>
                <a:lnTo>
                  <a:pt x="56" y="52"/>
                </a:lnTo>
                <a:lnTo>
                  <a:pt x="70" y="20"/>
                </a:lnTo>
                <a:lnTo>
                  <a:pt x="122" y="6"/>
                </a:lnTo>
                <a:lnTo>
                  <a:pt x="174" y="0"/>
                </a:lnTo>
                <a:lnTo>
                  <a:pt x="174" y="54"/>
                </a:lnTo>
                <a:lnTo>
                  <a:pt x="156" y="58"/>
                </a:lnTo>
                <a:lnTo>
                  <a:pt x="152" y="74"/>
                </a:lnTo>
                <a:lnTo>
                  <a:pt x="144" y="74"/>
                </a:lnTo>
                <a:lnTo>
                  <a:pt x="140" y="76"/>
                </a:lnTo>
                <a:lnTo>
                  <a:pt x="124" y="78"/>
                </a:lnTo>
                <a:lnTo>
                  <a:pt x="118" y="82"/>
                </a:lnTo>
                <a:lnTo>
                  <a:pt x="98" y="86"/>
                </a:lnTo>
                <a:lnTo>
                  <a:pt x="90" y="94"/>
                </a:lnTo>
                <a:lnTo>
                  <a:pt x="78" y="94"/>
                </a:lnTo>
                <a:lnTo>
                  <a:pt x="74" y="98"/>
                </a:lnTo>
                <a:lnTo>
                  <a:pt x="62" y="102"/>
                </a:lnTo>
                <a:lnTo>
                  <a:pt x="48" y="100"/>
                </a:lnTo>
                <a:lnTo>
                  <a:pt x="38" y="98"/>
                </a:lnTo>
                <a:lnTo>
                  <a:pt x="32" y="104"/>
                </a:lnTo>
                <a:lnTo>
                  <a:pt x="28" y="108"/>
                </a:lnTo>
                <a:lnTo>
                  <a:pt x="18" y="114"/>
                </a:lnTo>
                <a:lnTo>
                  <a:pt x="4" y="114"/>
                </a:lnTo>
                <a:lnTo>
                  <a:pt x="0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0" name="Freeform 537"/>
          <p:cNvSpPr>
            <a:spLocks/>
          </p:cNvSpPr>
          <p:nvPr/>
        </p:nvSpPr>
        <p:spPr bwMode="ltGray">
          <a:xfrm>
            <a:off x="5340238" y="4013212"/>
            <a:ext cx="202970" cy="282574"/>
          </a:xfrm>
          <a:custGeom>
            <a:avLst/>
            <a:gdLst/>
            <a:ahLst/>
            <a:cxnLst>
              <a:cxn ang="0">
                <a:pos x="72" y="4"/>
              </a:cxn>
              <a:cxn ang="0">
                <a:pos x="76" y="20"/>
              </a:cxn>
              <a:cxn ang="0">
                <a:pos x="84" y="32"/>
              </a:cxn>
              <a:cxn ang="0">
                <a:pos x="104" y="38"/>
              </a:cxn>
              <a:cxn ang="0">
                <a:pos x="112" y="40"/>
              </a:cxn>
              <a:cxn ang="0">
                <a:pos x="124" y="58"/>
              </a:cxn>
              <a:cxn ang="0">
                <a:pos x="130" y="62"/>
              </a:cxn>
              <a:cxn ang="0">
                <a:pos x="128" y="70"/>
              </a:cxn>
              <a:cxn ang="0">
                <a:pos x="106" y="98"/>
              </a:cxn>
              <a:cxn ang="0">
                <a:pos x="102" y="94"/>
              </a:cxn>
              <a:cxn ang="0">
                <a:pos x="92" y="108"/>
              </a:cxn>
              <a:cxn ang="0">
                <a:pos x="94" y="124"/>
              </a:cxn>
              <a:cxn ang="0">
                <a:pos x="80" y="124"/>
              </a:cxn>
              <a:cxn ang="0">
                <a:pos x="74" y="130"/>
              </a:cxn>
              <a:cxn ang="0">
                <a:pos x="72" y="138"/>
              </a:cxn>
              <a:cxn ang="0">
                <a:pos x="68" y="140"/>
              </a:cxn>
              <a:cxn ang="0">
                <a:pos x="50" y="138"/>
              </a:cxn>
              <a:cxn ang="0">
                <a:pos x="50" y="148"/>
              </a:cxn>
              <a:cxn ang="0">
                <a:pos x="44" y="156"/>
              </a:cxn>
              <a:cxn ang="0">
                <a:pos x="30" y="154"/>
              </a:cxn>
              <a:cxn ang="0">
                <a:pos x="16" y="156"/>
              </a:cxn>
              <a:cxn ang="0">
                <a:pos x="2" y="150"/>
              </a:cxn>
              <a:cxn ang="0">
                <a:pos x="8" y="136"/>
              </a:cxn>
              <a:cxn ang="0">
                <a:pos x="0" y="120"/>
              </a:cxn>
              <a:cxn ang="0">
                <a:pos x="4" y="102"/>
              </a:cxn>
              <a:cxn ang="0">
                <a:pos x="54" y="8"/>
              </a:cxn>
              <a:cxn ang="0">
                <a:pos x="64" y="0"/>
              </a:cxn>
              <a:cxn ang="0">
                <a:pos x="72" y="4"/>
              </a:cxn>
            </a:cxnLst>
            <a:rect l="0" t="0" r="r" b="b"/>
            <a:pathLst>
              <a:path w="131" h="157">
                <a:moveTo>
                  <a:pt x="72" y="4"/>
                </a:moveTo>
                <a:lnTo>
                  <a:pt x="76" y="20"/>
                </a:lnTo>
                <a:lnTo>
                  <a:pt x="84" y="32"/>
                </a:lnTo>
                <a:lnTo>
                  <a:pt x="104" y="38"/>
                </a:lnTo>
                <a:lnTo>
                  <a:pt x="112" y="40"/>
                </a:lnTo>
                <a:lnTo>
                  <a:pt x="124" y="58"/>
                </a:lnTo>
                <a:lnTo>
                  <a:pt x="130" y="62"/>
                </a:lnTo>
                <a:lnTo>
                  <a:pt x="128" y="70"/>
                </a:lnTo>
                <a:lnTo>
                  <a:pt x="106" y="98"/>
                </a:lnTo>
                <a:lnTo>
                  <a:pt x="102" y="94"/>
                </a:lnTo>
                <a:lnTo>
                  <a:pt x="92" y="108"/>
                </a:lnTo>
                <a:lnTo>
                  <a:pt x="94" y="124"/>
                </a:lnTo>
                <a:lnTo>
                  <a:pt x="80" y="124"/>
                </a:lnTo>
                <a:lnTo>
                  <a:pt x="74" y="130"/>
                </a:lnTo>
                <a:lnTo>
                  <a:pt x="72" y="138"/>
                </a:lnTo>
                <a:lnTo>
                  <a:pt x="68" y="140"/>
                </a:lnTo>
                <a:lnTo>
                  <a:pt x="50" y="138"/>
                </a:lnTo>
                <a:lnTo>
                  <a:pt x="50" y="148"/>
                </a:lnTo>
                <a:lnTo>
                  <a:pt x="44" y="156"/>
                </a:lnTo>
                <a:lnTo>
                  <a:pt x="30" y="154"/>
                </a:lnTo>
                <a:lnTo>
                  <a:pt x="16" y="156"/>
                </a:lnTo>
                <a:lnTo>
                  <a:pt x="2" y="150"/>
                </a:lnTo>
                <a:lnTo>
                  <a:pt x="8" y="136"/>
                </a:lnTo>
                <a:lnTo>
                  <a:pt x="0" y="120"/>
                </a:lnTo>
                <a:lnTo>
                  <a:pt x="4" y="102"/>
                </a:lnTo>
                <a:lnTo>
                  <a:pt x="54" y="8"/>
                </a:lnTo>
                <a:lnTo>
                  <a:pt x="64" y="0"/>
                </a:lnTo>
                <a:lnTo>
                  <a:pt x="72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1" name="Freeform 538"/>
          <p:cNvSpPr>
            <a:spLocks/>
          </p:cNvSpPr>
          <p:nvPr/>
        </p:nvSpPr>
        <p:spPr bwMode="ltGray">
          <a:xfrm>
            <a:off x="5284460" y="3971937"/>
            <a:ext cx="171982" cy="147636"/>
          </a:xfrm>
          <a:custGeom>
            <a:avLst/>
            <a:gdLst/>
            <a:ahLst/>
            <a:cxnLst>
              <a:cxn ang="0">
                <a:pos x="8" y="18"/>
              </a:cxn>
              <a:cxn ang="0">
                <a:pos x="16" y="22"/>
              </a:cxn>
              <a:cxn ang="0">
                <a:pos x="16" y="14"/>
              </a:cxn>
              <a:cxn ang="0">
                <a:pos x="20" y="0"/>
              </a:cxn>
              <a:cxn ang="0">
                <a:pos x="26" y="10"/>
              </a:cxn>
              <a:cxn ang="0">
                <a:pos x="24" y="16"/>
              </a:cxn>
              <a:cxn ang="0">
                <a:pos x="26" y="20"/>
              </a:cxn>
              <a:cxn ang="0">
                <a:pos x="26" y="30"/>
              </a:cxn>
              <a:cxn ang="0">
                <a:pos x="30" y="40"/>
              </a:cxn>
              <a:cxn ang="0">
                <a:pos x="34" y="44"/>
              </a:cxn>
              <a:cxn ang="0">
                <a:pos x="44" y="40"/>
              </a:cxn>
              <a:cxn ang="0">
                <a:pos x="50" y="42"/>
              </a:cxn>
              <a:cxn ang="0">
                <a:pos x="58" y="40"/>
              </a:cxn>
              <a:cxn ang="0">
                <a:pos x="66" y="44"/>
              </a:cxn>
              <a:cxn ang="0">
                <a:pos x="78" y="42"/>
              </a:cxn>
              <a:cxn ang="0">
                <a:pos x="78" y="34"/>
              </a:cxn>
              <a:cxn ang="0">
                <a:pos x="90" y="22"/>
              </a:cxn>
              <a:cxn ang="0">
                <a:pos x="104" y="12"/>
              </a:cxn>
              <a:cxn ang="0">
                <a:pos x="106" y="4"/>
              </a:cxn>
              <a:cxn ang="0">
                <a:pos x="108" y="2"/>
              </a:cxn>
              <a:cxn ang="0">
                <a:pos x="110" y="8"/>
              </a:cxn>
              <a:cxn ang="0">
                <a:pos x="110" y="32"/>
              </a:cxn>
              <a:cxn ang="0">
                <a:pos x="98" y="26"/>
              </a:cxn>
              <a:cxn ang="0">
                <a:pos x="98" y="44"/>
              </a:cxn>
              <a:cxn ang="0">
                <a:pos x="90" y="46"/>
              </a:cxn>
              <a:cxn ang="0">
                <a:pos x="94" y="52"/>
              </a:cxn>
              <a:cxn ang="0">
                <a:pos x="86" y="66"/>
              </a:cxn>
              <a:cxn ang="0">
                <a:pos x="88" y="80"/>
              </a:cxn>
              <a:cxn ang="0">
                <a:pos x="48" y="80"/>
              </a:cxn>
              <a:cxn ang="0">
                <a:pos x="6" y="42"/>
              </a:cxn>
              <a:cxn ang="0">
                <a:pos x="0" y="24"/>
              </a:cxn>
              <a:cxn ang="0">
                <a:pos x="8" y="18"/>
              </a:cxn>
            </a:cxnLst>
            <a:rect l="0" t="0" r="r" b="b"/>
            <a:pathLst>
              <a:path w="111" h="81">
                <a:moveTo>
                  <a:pt x="8" y="18"/>
                </a:moveTo>
                <a:lnTo>
                  <a:pt x="16" y="22"/>
                </a:lnTo>
                <a:lnTo>
                  <a:pt x="16" y="14"/>
                </a:lnTo>
                <a:lnTo>
                  <a:pt x="20" y="0"/>
                </a:lnTo>
                <a:lnTo>
                  <a:pt x="26" y="10"/>
                </a:lnTo>
                <a:lnTo>
                  <a:pt x="24" y="16"/>
                </a:lnTo>
                <a:lnTo>
                  <a:pt x="26" y="20"/>
                </a:lnTo>
                <a:lnTo>
                  <a:pt x="26" y="30"/>
                </a:lnTo>
                <a:lnTo>
                  <a:pt x="30" y="40"/>
                </a:lnTo>
                <a:lnTo>
                  <a:pt x="34" y="44"/>
                </a:lnTo>
                <a:lnTo>
                  <a:pt x="44" y="40"/>
                </a:lnTo>
                <a:lnTo>
                  <a:pt x="50" y="42"/>
                </a:lnTo>
                <a:lnTo>
                  <a:pt x="58" y="40"/>
                </a:lnTo>
                <a:lnTo>
                  <a:pt x="66" y="44"/>
                </a:lnTo>
                <a:lnTo>
                  <a:pt x="78" y="42"/>
                </a:lnTo>
                <a:lnTo>
                  <a:pt x="78" y="34"/>
                </a:lnTo>
                <a:lnTo>
                  <a:pt x="90" y="22"/>
                </a:lnTo>
                <a:lnTo>
                  <a:pt x="104" y="12"/>
                </a:lnTo>
                <a:lnTo>
                  <a:pt x="106" y="4"/>
                </a:lnTo>
                <a:lnTo>
                  <a:pt x="108" y="2"/>
                </a:lnTo>
                <a:lnTo>
                  <a:pt x="110" y="8"/>
                </a:lnTo>
                <a:lnTo>
                  <a:pt x="110" y="32"/>
                </a:lnTo>
                <a:lnTo>
                  <a:pt x="98" y="26"/>
                </a:lnTo>
                <a:lnTo>
                  <a:pt x="98" y="44"/>
                </a:lnTo>
                <a:lnTo>
                  <a:pt x="90" y="46"/>
                </a:lnTo>
                <a:lnTo>
                  <a:pt x="94" y="52"/>
                </a:lnTo>
                <a:lnTo>
                  <a:pt x="86" y="66"/>
                </a:lnTo>
                <a:lnTo>
                  <a:pt x="88" y="80"/>
                </a:lnTo>
                <a:lnTo>
                  <a:pt x="48" y="80"/>
                </a:lnTo>
                <a:lnTo>
                  <a:pt x="6" y="42"/>
                </a:lnTo>
                <a:lnTo>
                  <a:pt x="0" y="24"/>
                </a:lnTo>
                <a:lnTo>
                  <a:pt x="8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2" name="Freeform 539"/>
          <p:cNvSpPr>
            <a:spLocks/>
          </p:cNvSpPr>
          <p:nvPr/>
        </p:nvSpPr>
        <p:spPr bwMode="ltGray">
          <a:xfrm>
            <a:off x="4880068" y="3721113"/>
            <a:ext cx="559332" cy="585784"/>
          </a:xfrm>
          <a:custGeom>
            <a:avLst/>
            <a:gdLst/>
            <a:ahLst/>
            <a:cxnLst>
              <a:cxn ang="0">
                <a:pos x="266" y="112"/>
              </a:cxn>
              <a:cxn ang="0">
                <a:pos x="278" y="122"/>
              </a:cxn>
              <a:cxn ang="0">
                <a:pos x="282" y="138"/>
              </a:cxn>
              <a:cxn ang="0">
                <a:pos x="280" y="142"/>
              </a:cxn>
              <a:cxn ang="0">
                <a:pos x="284" y="160"/>
              </a:cxn>
              <a:cxn ang="0">
                <a:pos x="282" y="168"/>
              </a:cxn>
              <a:cxn ang="0">
                <a:pos x="296" y="176"/>
              </a:cxn>
              <a:cxn ang="0">
                <a:pos x="304" y="196"/>
              </a:cxn>
              <a:cxn ang="0">
                <a:pos x="348" y="212"/>
              </a:cxn>
              <a:cxn ang="0">
                <a:pos x="362" y="220"/>
              </a:cxn>
              <a:cxn ang="0">
                <a:pos x="242" y="280"/>
              </a:cxn>
              <a:cxn ang="0">
                <a:pos x="206" y="304"/>
              </a:cxn>
              <a:cxn ang="0">
                <a:pos x="164" y="288"/>
              </a:cxn>
              <a:cxn ang="0">
                <a:pos x="162" y="282"/>
              </a:cxn>
              <a:cxn ang="0">
                <a:pos x="156" y="292"/>
              </a:cxn>
              <a:cxn ang="0">
                <a:pos x="144" y="302"/>
              </a:cxn>
              <a:cxn ang="0">
                <a:pos x="136" y="292"/>
              </a:cxn>
              <a:cxn ang="0">
                <a:pos x="126" y="270"/>
              </a:cxn>
              <a:cxn ang="0">
                <a:pos x="104" y="234"/>
              </a:cxn>
              <a:cxn ang="0">
                <a:pos x="94" y="220"/>
              </a:cxn>
              <a:cxn ang="0">
                <a:pos x="86" y="188"/>
              </a:cxn>
              <a:cxn ang="0">
                <a:pos x="78" y="172"/>
              </a:cxn>
              <a:cxn ang="0">
                <a:pos x="68" y="160"/>
              </a:cxn>
              <a:cxn ang="0">
                <a:pos x="48" y="142"/>
              </a:cxn>
              <a:cxn ang="0">
                <a:pos x="38" y="122"/>
              </a:cxn>
              <a:cxn ang="0">
                <a:pos x="22" y="102"/>
              </a:cxn>
              <a:cxn ang="0">
                <a:pos x="24" y="68"/>
              </a:cxn>
              <a:cxn ang="0">
                <a:pos x="56" y="58"/>
              </a:cxn>
              <a:cxn ang="0">
                <a:pos x="78" y="52"/>
              </a:cxn>
              <a:cxn ang="0">
                <a:pos x="78" y="44"/>
              </a:cxn>
              <a:cxn ang="0">
                <a:pos x="68" y="18"/>
              </a:cxn>
              <a:cxn ang="0">
                <a:pos x="104" y="0"/>
              </a:cxn>
              <a:cxn ang="0">
                <a:pos x="196" y="58"/>
              </a:cxn>
              <a:cxn ang="0">
                <a:pos x="246" y="80"/>
              </a:cxn>
              <a:cxn ang="0">
                <a:pos x="258" y="104"/>
              </a:cxn>
            </a:cxnLst>
            <a:rect l="0" t="0" r="r" b="b"/>
            <a:pathLst>
              <a:path w="363" h="323">
                <a:moveTo>
                  <a:pt x="264" y="106"/>
                </a:moveTo>
                <a:lnTo>
                  <a:pt x="266" y="112"/>
                </a:lnTo>
                <a:lnTo>
                  <a:pt x="270" y="122"/>
                </a:lnTo>
                <a:lnTo>
                  <a:pt x="278" y="122"/>
                </a:lnTo>
                <a:lnTo>
                  <a:pt x="278" y="128"/>
                </a:lnTo>
                <a:lnTo>
                  <a:pt x="282" y="138"/>
                </a:lnTo>
                <a:lnTo>
                  <a:pt x="278" y="138"/>
                </a:lnTo>
                <a:lnTo>
                  <a:pt x="280" y="142"/>
                </a:lnTo>
                <a:lnTo>
                  <a:pt x="288" y="156"/>
                </a:lnTo>
                <a:lnTo>
                  <a:pt x="284" y="160"/>
                </a:lnTo>
                <a:lnTo>
                  <a:pt x="282" y="164"/>
                </a:lnTo>
                <a:lnTo>
                  <a:pt x="282" y="168"/>
                </a:lnTo>
                <a:lnTo>
                  <a:pt x="288" y="172"/>
                </a:lnTo>
                <a:lnTo>
                  <a:pt x="296" y="176"/>
                </a:lnTo>
                <a:lnTo>
                  <a:pt x="300" y="186"/>
                </a:lnTo>
                <a:lnTo>
                  <a:pt x="304" y="196"/>
                </a:lnTo>
                <a:lnTo>
                  <a:pt x="328" y="206"/>
                </a:lnTo>
                <a:lnTo>
                  <a:pt x="348" y="212"/>
                </a:lnTo>
                <a:lnTo>
                  <a:pt x="360" y="214"/>
                </a:lnTo>
                <a:lnTo>
                  <a:pt x="362" y="220"/>
                </a:lnTo>
                <a:lnTo>
                  <a:pt x="358" y="260"/>
                </a:lnTo>
                <a:lnTo>
                  <a:pt x="242" y="280"/>
                </a:lnTo>
                <a:lnTo>
                  <a:pt x="204" y="322"/>
                </a:lnTo>
                <a:lnTo>
                  <a:pt x="206" y="304"/>
                </a:lnTo>
                <a:lnTo>
                  <a:pt x="172" y="290"/>
                </a:lnTo>
                <a:lnTo>
                  <a:pt x="164" y="288"/>
                </a:lnTo>
                <a:lnTo>
                  <a:pt x="164" y="284"/>
                </a:lnTo>
                <a:lnTo>
                  <a:pt x="162" y="282"/>
                </a:lnTo>
                <a:lnTo>
                  <a:pt x="158" y="284"/>
                </a:lnTo>
                <a:lnTo>
                  <a:pt x="156" y="292"/>
                </a:lnTo>
                <a:lnTo>
                  <a:pt x="156" y="298"/>
                </a:lnTo>
                <a:lnTo>
                  <a:pt x="144" y="302"/>
                </a:lnTo>
                <a:lnTo>
                  <a:pt x="144" y="292"/>
                </a:lnTo>
                <a:lnTo>
                  <a:pt x="136" y="292"/>
                </a:lnTo>
                <a:lnTo>
                  <a:pt x="138" y="284"/>
                </a:lnTo>
                <a:lnTo>
                  <a:pt x="126" y="270"/>
                </a:lnTo>
                <a:lnTo>
                  <a:pt x="116" y="244"/>
                </a:lnTo>
                <a:lnTo>
                  <a:pt x="104" y="234"/>
                </a:lnTo>
                <a:lnTo>
                  <a:pt x="98" y="228"/>
                </a:lnTo>
                <a:lnTo>
                  <a:pt x="94" y="220"/>
                </a:lnTo>
                <a:lnTo>
                  <a:pt x="86" y="196"/>
                </a:lnTo>
                <a:lnTo>
                  <a:pt x="86" y="188"/>
                </a:lnTo>
                <a:lnTo>
                  <a:pt x="82" y="180"/>
                </a:lnTo>
                <a:lnTo>
                  <a:pt x="78" y="172"/>
                </a:lnTo>
                <a:lnTo>
                  <a:pt x="74" y="164"/>
                </a:lnTo>
                <a:lnTo>
                  <a:pt x="68" y="160"/>
                </a:lnTo>
                <a:lnTo>
                  <a:pt x="54" y="154"/>
                </a:lnTo>
                <a:lnTo>
                  <a:pt x="48" y="142"/>
                </a:lnTo>
                <a:lnTo>
                  <a:pt x="44" y="136"/>
                </a:lnTo>
                <a:lnTo>
                  <a:pt x="38" y="122"/>
                </a:lnTo>
                <a:lnTo>
                  <a:pt x="28" y="110"/>
                </a:lnTo>
                <a:lnTo>
                  <a:pt x="22" y="102"/>
                </a:lnTo>
                <a:lnTo>
                  <a:pt x="0" y="82"/>
                </a:lnTo>
                <a:lnTo>
                  <a:pt x="24" y="68"/>
                </a:lnTo>
                <a:lnTo>
                  <a:pt x="34" y="52"/>
                </a:lnTo>
                <a:lnTo>
                  <a:pt x="56" y="58"/>
                </a:lnTo>
                <a:lnTo>
                  <a:pt x="62" y="50"/>
                </a:lnTo>
                <a:lnTo>
                  <a:pt x="78" y="52"/>
                </a:lnTo>
                <a:lnTo>
                  <a:pt x="80" y="48"/>
                </a:lnTo>
                <a:lnTo>
                  <a:pt x="78" y="44"/>
                </a:lnTo>
                <a:lnTo>
                  <a:pt x="84" y="40"/>
                </a:lnTo>
                <a:lnTo>
                  <a:pt x="68" y="18"/>
                </a:lnTo>
                <a:lnTo>
                  <a:pt x="100" y="10"/>
                </a:lnTo>
                <a:lnTo>
                  <a:pt x="104" y="0"/>
                </a:lnTo>
                <a:lnTo>
                  <a:pt x="152" y="12"/>
                </a:lnTo>
                <a:lnTo>
                  <a:pt x="196" y="58"/>
                </a:lnTo>
                <a:lnTo>
                  <a:pt x="238" y="78"/>
                </a:lnTo>
                <a:lnTo>
                  <a:pt x="246" y="80"/>
                </a:lnTo>
                <a:lnTo>
                  <a:pt x="250" y="84"/>
                </a:lnTo>
                <a:lnTo>
                  <a:pt x="258" y="104"/>
                </a:lnTo>
                <a:lnTo>
                  <a:pt x="264" y="10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3" name="Freeform 540"/>
          <p:cNvSpPr>
            <a:spLocks/>
          </p:cNvSpPr>
          <p:nvPr/>
        </p:nvSpPr>
        <p:spPr bwMode="ltGray">
          <a:xfrm>
            <a:off x="5013315" y="3543314"/>
            <a:ext cx="251002" cy="320674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56" y="14"/>
              </a:cxn>
              <a:cxn ang="0">
                <a:pos x="44" y="16"/>
              </a:cxn>
              <a:cxn ang="0">
                <a:pos x="40" y="18"/>
              </a:cxn>
              <a:cxn ang="0">
                <a:pos x="36" y="22"/>
              </a:cxn>
              <a:cxn ang="0">
                <a:pos x="36" y="26"/>
              </a:cxn>
              <a:cxn ang="0">
                <a:pos x="38" y="36"/>
              </a:cxn>
              <a:cxn ang="0">
                <a:pos x="34" y="48"/>
              </a:cxn>
              <a:cxn ang="0">
                <a:pos x="32" y="62"/>
              </a:cxn>
              <a:cxn ang="0">
                <a:pos x="28" y="62"/>
              </a:cxn>
              <a:cxn ang="0">
                <a:pos x="0" y="80"/>
              </a:cxn>
              <a:cxn ang="0">
                <a:pos x="4" y="104"/>
              </a:cxn>
              <a:cxn ang="0">
                <a:pos x="18" y="104"/>
              </a:cxn>
              <a:cxn ang="0">
                <a:pos x="60" y="134"/>
              </a:cxn>
              <a:cxn ang="0">
                <a:pos x="64" y="140"/>
              </a:cxn>
              <a:cxn ang="0">
                <a:pos x="72" y="142"/>
              </a:cxn>
              <a:cxn ang="0">
                <a:pos x="72" y="160"/>
              </a:cxn>
              <a:cxn ang="0">
                <a:pos x="88" y="170"/>
              </a:cxn>
              <a:cxn ang="0">
                <a:pos x="130" y="176"/>
              </a:cxn>
              <a:cxn ang="0">
                <a:pos x="154" y="164"/>
              </a:cxn>
              <a:cxn ang="0">
                <a:pos x="162" y="156"/>
              </a:cxn>
              <a:cxn ang="0">
                <a:pos x="162" y="102"/>
              </a:cxn>
              <a:cxn ang="0">
                <a:pos x="114" y="6"/>
              </a:cxn>
              <a:cxn ang="0">
                <a:pos x="98" y="0"/>
              </a:cxn>
              <a:cxn ang="0">
                <a:pos x="90" y="14"/>
              </a:cxn>
              <a:cxn ang="0">
                <a:pos x="86" y="12"/>
              </a:cxn>
              <a:cxn ang="0">
                <a:pos x="64" y="4"/>
              </a:cxn>
            </a:cxnLst>
            <a:rect l="0" t="0" r="r" b="b"/>
            <a:pathLst>
              <a:path w="163" h="177">
                <a:moveTo>
                  <a:pt x="64" y="4"/>
                </a:moveTo>
                <a:lnTo>
                  <a:pt x="56" y="14"/>
                </a:lnTo>
                <a:lnTo>
                  <a:pt x="44" y="16"/>
                </a:lnTo>
                <a:lnTo>
                  <a:pt x="40" y="18"/>
                </a:lnTo>
                <a:lnTo>
                  <a:pt x="36" y="22"/>
                </a:lnTo>
                <a:lnTo>
                  <a:pt x="36" y="26"/>
                </a:lnTo>
                <a:lnTo>
                  <a:pt x="38" y="36"/>
                </a:lnTo>
                <a:lnTo>
                  <a:pt x="34" y="48"/>
                </a:lnTo>
                <a:lnTo>
                  <a:pt x="32" y="62"/>
                </a:lnTo>
                <a:lnTo>
                  <a:pt x="28" y="62"/>
                </a:lnTo>
                <a:lnTo>
                  <a:pt x="0" y="80"/>
                </a:lnTo>
                <a:lnTo>
                  <a:pt x="4" y="104"/>
                </a:lnTo>
                <a:lnTo>
                  <a:pt x="18" y="104"/>
                </a:lnTo>
                <a:lnTo>
                  <a:pt x="60" y="134"/>
                </a:lnTo>
                <a:lnTo>
                  <a:pt x="64" y="140"/>
                </a:lnTo>
                <a:lnTo>
                  <a:pt x="72" y="142"/>
                </a:lnTo>
                <a:lnTo>
                  <a:pt x="72" y="160"/>
                </a:lnTo>
                <a:lnTo>
                  <a:pt x="88" y="170"/>
                </a:lnTo>
                <a:lnTo>
                  <a:pt x="130" y="176"/>
                </a:lnTo>
                <a:lnTo>
                  <a:pt x="154" y="164"/>
                </a:lnTo>
                <a:lnTo>
                  <a:pt x="162" y="156"/>
                </a:lnTo>
                <a:lnTo>
                  <a:pt x="162" y="102"/>
                </a:lnTo>
                <a:lnTo>
                  <a:pt x="114" y="6"/>
                </a:lnTo>
                <a:lnTo>
                  <a:pt x="98" y="0"/>
                </a:lnTo>
                <a:lnTo>
                  <a:pt x="90" y="14"/>
                </a:lnTo>
                <a:lnTo>
                  <a:pt x="86" y="12"/>
                </a:lnTo>
                <a:lnTo>
                  <a:pt x="6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4" name="Freeform 541"/>
          <p:cNvSpPr>
            <a:spLocks/>
          </p:cNvSpPr>
          <p:nvPr/>
        </p:nvSpPr>
        <p:spPr bwMode="ltGray">
          <a:xfrm>
            <a:off x="5571097" y="3613164"/>
            <a:ext cx="429183" cy="506410"/>
          </a:xfrm>
          <a:custGeom>
            <a:avLst/>
            <a:gdLst/>
            <a:ahLst/>
            <a:cxnLst>
              <a:cxn ang="0">
                <a:pos x="120" y="264"/>
              </a:cxn>
              <a:cxn ang="0">
                <a:pos x="108" y="252"/>
              </a:cxn>
              <a:cxn ang="0">
                <a:pos x="98" y="236"/>
              </a:cxn>
              <a:cxn ang="0">
                <a:pos x="74" y="236"/>
              </a:cxn>
              <a:cxn ang="0">
                <a:pos x="60" y="236"/>
              </a:cxn>
              <a:cxn ang="0">
                <a:pos x="52" y="236"/>
              </a:cxn>
              <a:cxn ang="0">
                <a:pos x="42" y="234"/>
              </a:cxn>
              <a:cxn ang="0">
                <a:pos x="28" y="232"/>
              </a:cxn>
              <a:cxn ang="0">
                <a:pos x="14" y="236"/>
              </a:cxn>
              <a:cxn ang="0">
                <a:pos x="14" y="228"/>
              </a:cxn>
              <a:cxn ang="0">
                <a:pos x="14" y="220"/>
              </a:cxn>
              <a:cxn ang="0">
                <a:pos x="18" y="214"/>
              </a:cxn>
              <a:cxn ang="0">
                <a:pos x="24" y="208"/>
              </a:cxn>
              <a:cxn ang="0">
                <a:pos x="30" y="208"/>
              </a:cxn>
              <a:cxn ang="0">
                <a:pos x="40" y="208"/>
              </a:cxn>
              <a:cxn ang="0">
                <a:pos x="42" y="202"/>
              </a:cxn>
              <a:cxn ang="0">
                <a:pos x="48" y="192"/>
              </a:cxn>
              <a:cxn ang="0">
                <a:pos x="40" y="176"/>
              </a:cxn>
              <a:cxn ang="0">
                <a:pos x="28" y="174"/>
              </a:cxn>
              <a:cxn ang="0">
                <a:pos x="18" y="170"/>
              </a:cxn>
              <a:cxn ang="0">
                <a:pos x="10" y="164"/>
              </a:cxn>
              <a:cxn ang="0">
                <a:pos x="2" y="148"/>
              </a:cxn>
              <a:cxn ang="0">
                <a:pos x="0" y="144"/>
              </a:cxn>
              <a:cxn ang="0">
                <a:pos x="26" y="162"/>
              </a:cxn>
              <a:cxn ang="0">
                <a:pos x="44" y="164"/>
              </a:cxn>
              <a:cxn ang="0">
                <a:pos x="60" y="166"/>
              </a:cxn>
              <a:cxn ang="0">
                <a:pos x="72" y="164"/>
              </a:cxn>
              <a:cxn ang="0">
                <a:pos x="80" y="158"/>
              </a:cxn>
              <a:cxn ang="0">
                <a:pos x="88" y="152"/>
              </a:cxn>
              <a:cxn ang="0">
                <a:pos x="92" y="142"/>
              </a:cxn>
              <a:cxn ang="0">
                <a:pos x="90" y="128"/>
              </a:cxn>
              <a:cxn ang="0">
                <a:pos x="92" y="116"/>
              </a:cxn>
              <a:cxn ang="0">
                <a:pos x="100" y="116"/>
              </a:cxn>
              <a:cxn ang="0">
                <a:pos x="112" y="124"/>
              </a:cxn>
              <a:cxn ang="0">
                <a:pos x="120" y="112"/>
              </a:cxn>
              <a:cxn ang="0">
                <a:pos x="132" y="116"/>
              </a:cxn>
              <a:cxn ang="0">
                <a:pos x="138" y="114"/>
              </a:cxn>
              <a:cxn ang="0">
                <a:pos x="140" y="102"/>
              </a:cxn>
              <a:cxn ang="0">
                <a:pos x="142" y="90"/>
              </a:cxn>
              <a:cxn ang="0">
                <a:pos x="154" y="82"/>
              </a:cxn>
              <a:cxn ang="0">
                <a:pos x="148" y="72"/>
              </a:cxn>
              <a:cxn ang="0">
                <a:pos x="154" y="68"/>
              </a:cxn>
              <a:cxn ang="0">
                <a:pos x="162" y="68"/>
              </a:cxn>
              <a:cxn ang="0">
                <a:pos x="160" y="58"/>
              </a:cxn>
              <a:cxn ang="0">
                <a:pos x="170" y="56"/>
              </a:cxn>
              <a:cxn ang="0">
                <a:pos x="178" y="46"/>
              </a:cxn>
              <a:cxn ang="0">
                <a:pos x="182" y="28"/>
              </a:cxn>
              <a:cxn ang="0">
                <a:pos x="194" y="10"/>
              </a:cxn>
              <a:cxn ang="0">
                <a:pos x="212" y="0"/>
              </a:cxn>
              <a:cxn ang="0">
                <a:pos x="216" y="8"/>
              </a:cxn>
              <a:cxn ang="0">
                <a:pos x="232" y="6"/>
              </a:cxn>
              <a:cxn ang="0">
                <a:pos x="248" y="18"/>
              </a:cxn>
              <a:cxn ang="0">
                <a:pos x="256" y="30"/>
              </a:cxn>
              <a:cxn ang="0">
                <a:pos x="276" y="126"/>
              </a:cxn>
              <a:cxn ang="0">
                <a:pos x="184" y="278"/>
              </a:cxn>
              <a:cxn ang="0">
                <a:pos x="132" y="266"/>
              </a:cxn>
              <a:cxn ang="0">
                <a:pos x="120" y="264"/>
              </a:cxn>
            </a:cxnLst>
            <a:rect l="0" t="0" r="r" b="b"/>
            <a:pathLst>
              <a:path w="277" h="279">
                <a:moveTo>
                  <a:pt x="120" y="264"/>
                </a:moveTo>
                <a:lnTo>
                  <a:pt x="108" y="252"/>
                </a:lnTo>
                <a:lnTo>
                  <a:pt x="98" y="236"/>
                </a:lnTo>
                <a:lnTo>
                  <a:pt x="74" y="236"/>
                </a:lnTo>
                <a:lnTo>
                  <a:pt x="60" y="236"/>
                </a:lnTo>
                <a:lnTo>
                  <a:pt x="52" y="236"/>
                </a:lnTo>
                <a:lnTo>
                  <a:pt x="42" y="234"/>
                </a:lnTo>
                <a:lnTo>
                  <a:pt x="28" y="232"/>
                </a:lnTo>
                <a:lnTo>
                  <a:pt x="14" y="236"/>
                </a:lnTo>
                <a:lnTo>
                  <a:pt x="14" y="228"/>
                </a:lnTo>
                <a:lnTo>
                  <a:pt x="14" y="220"/>
                </a:lnTo>
                <a:lnTo>
                  <a:pt x="18" y="214"/>
                </a:lnTo>
                <a:lnTo>
                  <a:pt x="24" y="208"/>
                </a:lnTo>
                <a:lnTo>
                  <a:pt x="30" y="208"/>
                </a:lnTo>
                <a:lnTo>
                  <a:pt x="40" y="208"/>
                </a:lnTo>
                <a:lnTo>
                  <a:pt x="42" y="202"/>
                </a:lnTo>
                <a:lnTo>
                  <a:pt x="48" y="192"/>
                </a:lnTo>
                <a:lnTo>
                  <a:pt x="40" y="176"/>
                </a:lnTo>
                <a:lnTo>
                  <a:pt x="28" y="174"/>
                </a:lnTo>
                <a:lnTo>
                  <a:pt x="18" y="170"/>
                </a:lnTo>
                <a:lnTo>
                  <a:pt x="10" y="164"/>
                </a:lnTo>
                <a:lnTo>
                  <a:pt x="2" y="148"/>
                </a:lnTo>
                <a:lnTo>
                  <a:pt x="0" y="144"/>
                </a:lnTo>
                <a:lnTo>
                  <a:pt x="26" y="162"/>
                </a:lnTo>
                <a:lnTo>
                  <a:pt x="44" y="164"/>
                </a:lnTo>
                <a:lnTo>
                  <a:pt x="60" y="166"/>
                </a:lnTo>
                <a:lnTo>
                  <a:pt x="72" y="164"/>
                </a:lnTo>
                <a:lnTo>
                  <a:pt x="80" y="158"/>
                </a:lnTo>
                <a:lnTo>
                  <a:pt x="88" y="152"/>
                </a:lnTo>
                <a:lnTo>
                  <a:pt x="92" y="142"/>
                </a:lnTo>
                <a:lnTo>
                  <a:pt x="90" y="128"/>
                </a:lnTo>
                <a:lnTo>
                  <a:pt x="92" y="116"/>
                </a:lnTo>
                <a:lnTo>
                  <a:pt x="100" y="116"/>
                </a:lnTo>
                <a:lnTo>
                  <a:pt x="112" y="124"/>
                </a:lnTo>
                <a:lnTo>
                  <a:pt x="120" y="112"/>
                </a:lnTo>
                <a:lnTo>
                  <a:pt x="132" y="116"/>
                </a:lnTo>
                <a:lnTo>
                  <a:pt x="138" y="114"/>
                </a:lnTo>
                <a:lnTo>
                  <a:pt x="140" y="102"/>
                </a:lnTo>
                <a:lnTo>
                  <a:pt x="142" y="90"/>
                </a:lnTo>
                <a:lnTo>
                  <a:pt x="154" y="82"/>
                </a:lnTo>
                <a:lnTo>
                  <a:pt x="148" y="72"/>
                </a:lnTo>
                <a:lnTo>
                  <a:pt x="154" y="68"/>
                </a:lnTo>
                <a:lnTo>
                  <a:pt x="162" y="68"/>
                </a:lnTo>
                <a:lnTo>
                  <a:pt x="160" y="58"/>
                </a:lnTo>
                <a:lnTo>
                  <a:pt x="170" y="56"/>
                </a:lnTo>
                <a:lnTo>
                  <a:pt x="178" y="46"/>
                </a:lnTo>
                <a:lnTo>
                  <a:pt x="182" y="28"/>
                </a:lnTo>
                <a:lnTo>
                  <a:pt x="194" y="10"/>
                </a:lnTo>
                <a:lnTo>
                  <a:pt x="212" y="0"/>
                </a:lnTo>
                <a:lnTo>
                  <a:pt x="216" y="8"/>
                </a:lnTo>
                <a:lnTo>
                  <a:pt x="232" y="6"/>
                </a:lnTo>
                <a:lnTo>
                  <a:pt x="248" y="18"/>
                </a:lnTo>
                <a:lnTo>
                  <a:pt x="256" y="30"/>
                </a:lnTo>
                <a:lnTo>
                  <a:pt x="276" y="126"/>
                </a:lnTo>
                <a:lnTo>
                  <a:pt x="184" y="278"/>
                </a:lnTo>
                <a:lnTo>
                  <a:pt x="132" y="266"/>
                </a:lnTo>
                <a:lnTo>
                  <a:pt x="120" y="2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5" name="Freeform 542"/>
          <p:cNvSpPr>
            <a:spLocks/>
          </p:cNvSpPr>
          <p:nvPr/>
        </p:nvSpPr>
        <p:spPr bwMode="ltGray">
          <a:xfrm>
            <a:off x="6265226" y="3119453"/>
            <a:ext cx="672437" cy="401636"/>
          </a:xfrm>
          <a:custGeom>
            <a:avLst/>
            <a:gdLst/>
            <a:ahLst/>
            <a:cxnLst>
              <a:cxn ang="0">
                <a:pos x="366" y="18"/>
              </a:cxn>
              <a:cxn ang="0">
                <a:pos x="356" y="6"/>
              </a:cxn>
              <a:cxn ang="0">
                <a:pos x="354" y="0"/>
              </a:cxn>
              <a:cxn ang="0">
                <a:pos x="342" y="8"/>
              </a:cxn>
              <a:cxn ang="0">
                <a:pos x="336" y="8"/>
              </a:cxn>
              <a:cxn ang="0">
                <a:pos x="332" y="4"/>
              </a:cxn>
              <a:cxn ang="0">
                <a:pos x="320" y="12"/>
              </a:cxn>
              <a:cxn ang="0">
                <a:pos x="314" y="22"/>
              </a:cxn>
              <a:cxn ang="0">
                <a:pos x="308" y="22"/>
              </a:cxn>
              <a:cxn ang="0">
                <a:pos x="306" y="28"/>
              </a:cxn>
              <a:cxn ang="0">
                <a:pos x="292" y="32"/>
              </a:cxn>
              <a:cxn ang="0">
                <a:pos x="288" y="32"/>
              </a:cxn>
              <a:cxn ang="0">
                <a:pos x="264" y="36"/>
              </a:cxn>
              <a:cxn ang="0">
                <a:pos x="256" y="32"/>
              </a:cxn>
              <a:cxn ang="0">
                <a:pos x="250" y="28"/>
              </a:cxn>
              <a:cxn ang="0">
                <a:pos x="240" y="28"/>
              </a:cxn>
              <a:cxn ang="0">
                <a:pos x="226" y="22"/>
              </a:cxn>
              <a:cxn ang="0">
                <a:pos x="216" y="22"/>
              </a:cxn>
              <a:cxn ang="0">
                <a:pos x="200" y="28"/>
              </a:cxn>
              <a:cxn ang="0">
                <a:pos x="198" y="34"/>
              </a:cxn>
              <a:cxn ang="0">
                <a:pos x="186" y="34"/>
              </a:cxn>
              <a:cxn ang="0">
                <a:pos x="178" y="32"/>
              </a:cxn>
              <a:cxn ang="0">
                <a:pos x="174" y="26"/>
              </a:cxn>
              <a:cxn ang="0">
                <a:pos x="174" y="16"/>
              </a:cxn>
              <a:cxn ang="0">
                <a:pos x="168" y="12"/>
              </a:cxn>
              <a:cxn ang="0">
                <a:pos x="158" y="8"/>
              </a:cxn>
              <a:cxn ang="0">
                <a:pos x="146" y="8"/>
              </a:cxn>
              <a:cxn ang="0">
                <a:pos x="138" y="6"/>
              </a:cxn>
              <a:cxn ang="0">
                <a:pos x="128" y="4"/>
              </a:cxn>
              <a:cxn ang="0">
                <a:pos x="128" y="10"/>
              </a:cxn>
              <a:cxn ang="0">
                <a:pos x="124" y="16"/>
              </a:cxn>
              <a:cxn ang="0">
                <a:pos x="124" y="28"/>
              </a:cxn>
              <a:cxn ang="0">
                <a:pos x="130" y="40"/>
              </a:cxn>
              <a:cxn ang="0">
                <a:pos x="130" y="46"/>
              </a:cxn>
              <a:cxn ang="0">
                <a:pos x="122" y="52"/>
              </a:cxn>
              <a:cxn ang="0">
                <a:pos x="110" y="48"/>
              </a:cxn>
              <a:cxn ang="0">
                <a:pos x="106" y="46"/>
              </a:cxn>
              <a:cxn ang="0">
                <a:pos x="104" y="46"/>
              </a:cxn>
              <a:cxn ang="0">
                <a:pos x="98" y="50"/>
              </a:cxn>
              <a:cxn ang="0">
                <a:pos x="88" y="48"/>
              </a:cxn>
              <a:cxn ang="0">
                <a:pos x="80" y="46"/>
              </a:cxn>
              <a:cxn ang="0">
                <a:pos x="82" y="42"/>
              </a:cxn>
              <a:cxn ang="0">
                <a:pos x="80" y="38"/>
              </a:cxn>
              <a:cxn ang="0">
                <a:pos x="70" y="38"/>
              </a:cxn>
              <a:cxn ang="0">
                <a:pos x="62" y="38"/>
              </a:cxn>
              <a:cxn ang="0">
                <a:pos x="56" y="36"/>
              </a:cxn>
              <a:cxn ang="0">
                <a:pos x="44" y="42"/>
              </a:cxn>
              <a:cxn ang="0">
                <a:pos x="36" y="42"/>
              </a:cxn>
              <a:cxn ang="0">
                <a:pos x="24" y="52"/>
              </a:cxn>
              <a:cxn ang="0">
                <a:pos x="22" y="58"/>
              </a:cxn>
              <a:cxn ang="0">
                <a:pos x="14" y="60"/>
              </a:cxn>
              <a:cxn ang="0">
                <a:pos x="0" y="72"/>
              </a:cxn>
              <a:cxn ang="0">
                <a:pos x="44" y="154"/>
              </a:cxn>
              <a:cxn ang="0">
                <a:pos x="134" y="204"/>
              </a:cxn>
              <a:cxn ang="0">
                <a:pos x="290" y="220"/>
              </a:cxn>
              <a:cxn ang="0">
                <a:pos x="434" y="36"/>
              </a:cxn>
              <a:cxn ang="0">
                <a:pos x="366" y="18"/>
              </a:cxn>
            </a:cxnLst>
            <a:rect l="0" t="0" r="r" b="b"/>
            <a:pathLst>
              <a:path w="435" h="221">
                <a:moveTo>
                  <a:pt x="366" y="18"/>
                </a:moveTo>
                <a:lnTo>
                  <a:pt x="356" y="6"/>
                </a:lnTo>
                <a:lnTo>
                  <a:pt x="354" y="0"/>
                </a:lnTo>
                <a:lnTo>
                  <a:pt x="342" y="8"/>
                </a:lnTo>
                <a:lnTo>
                  <a:pt x="336" y="8"/>
                </a:lnTo>
                <a:lnTo>
                  <a:pt x="332" y="4"/>
                </a:lnTo>
                <a:lnTo>
                  <a:pt x="320" y="12"/>
                </a:lnTo>
                <a:lnTo>
                  <a:pt x="314" y="22"/>
                </a:lnTo>
                <a:lnTo>
                  <a:pt x="308" y="22"/>
                </a:lnTo>
                <a:lnTo>
                  <a:pt x="306" y="28"/>
                </a:lnTo>
                <a:lnTo>
                  <a:pt x="292" y="32"/>
                </a:lnTo>
                <a:lnTo>
                  <a:pt x="288" y="32"/>
                </a:lnTo>
                <a:lnTo>
                  <a:pt x="264" y="36"/>
                </a:lnTo>
                <a:lnTo>
                  <a:pt x="256" y="32"/>
                </a:lnTo>
                <a:lnTo>
                  <a:pt x="250" y="28"/>
                </a:lnTo>
                <a:lnTo>
                  <a:pt x="240" y="28"/>
                </a:lnTo>
                <a:lnTo>
                  <a:pt x="226" y="22"/>
                </a:lnTo>
                <a:lnTo>
                  <a:pt x="216" y="22"/>
                </a:lnTo>
                <a:lnTo>
                  <a:pt x="200" y="28"/>
                </a:lnTo>
                <a:lnTo>
                  <a:pt x="198" y="34"/>
                </a:lnTo>
                <a:lnTo>
                  <a:pt x="186" y="34"/>
                </a:lnTo>
                <a:lnTo>
                  <a:pt x="178" y="32"/>
                </a:lnTo>
                <a:lnTo>
                  <a:pt x="174" y="26"/>
                </a:lnTo>
                <a:lnTo>
                  <a:pt x="174" y="16"/>
                </a:lnTo>
                <a:lnTo>
                  <a:pt x="168" y="12"/>
                </a:lnTo>
                <a:lnTo>
                  <a:pt x="158" y="8"/>
                </a:lnTo>
                <a:lnTo>
                  <a:pt x="146" y="8"/>
                </a:lnTo>
                <a:lnTo>
                  <a:pt x="138" y="6"/>
                </a:lnTo>
                <a:lnTo>
                  <a:pt x="128" y="4"/>
                </a:lnTo>
                <a:lnTo>
                  <a:pt x="128" y="10"/>
                </a:lnTo>
                <a:lnTo>
                  <a:pt x="124" y="16"/>
                </a:lnTo>
                <a:lnTo>
                  <a:pt x="124" y="28"/>
                </a:lnTo>
                <a:lnTo>
                  <a:pt x="130" y="40"/>
                </a:lnTo>
                <a:lnTo>
                  <a:pt x="130" y="46"/>
                </a:lnTo>
                <a:lnTo>
                  <a:pt x="122" y="52"/>
                </a:lnTo>
                <a:lnTo>
                  <a:pt x="110" y="48"/>
                </a:lnTo>
                <a:lnTo>
                  <a:pt x="106" y="46"/>
                </a:lnTo>
                <a:lnTo>
                  <a:pt x="104" y="46"/>
                </a:lnTo>
                <a:lnTo>
                  <a:pt x="98" y="50"/>
                </a:lnTo>
                <a:lnTo>
                  <a:pt x="88" y="48"/>
                </a:lnTo>
                <a:lnTo>
                  <a:pt x="80" y="46"/>
                </a:lnTo>
                <a:lnTo>
                  <a:pt x="82" y="42"/>
                </a:lnTo>
                <a:lnTo>
                  <a:pt x="80" y="38"/>
                </a:lnTo>
                <a:lnTo>
                  <a:pt x="70" y="38"/>
                </a:lnTo>
                <a:lnTo>
                  <a:pt x="62" y="38"/>
                </a:lnTo>
                <a:lnTo>
                  <a:pt x="56" y="36"/>
                </a:lnTo>
                <a:lnTo>
                  <a:pt x="44" y="42"/>
                </a:lnTo>
                <a:lnTo>
                  <a:pt x="36" y="42"/>
                </a:lnTo>
                <a:lnTo>
                  <a:pt x="24" y="52"/>
                </a:lnTo>
                <a:lnTo>
                  <a:pt x="22" y="58"/>
                </a:lnTo>
                <a:lnTo>
                  <a:pt x="14" y="60"/>
                </a:lnTo>
                <a:lnTo>
                  <a:pt x="0" y="72"/>
                </a:lnTo>
                <a:lnTo>
                  <a:pt x="44" y="154"/>
                </a:lnTo>
                <a:lnTo>
                  <a:pt x="134" y="204"/>
                </a:lnTo>
                <a:lnTo>
                  <a:pt x="290" y="220"/>
                </a:lnTo>
                <a:lnTo>
                  <a:pt x="434" y="36"/>
                </a:lnTo>
                <a:lnTo>
                  <a:pt x="366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6" name="Freeform 543"/>
          <p:cNvSpPr>
            <a:spLocks/>
          </p:cNvSpPr>
          <p:nvPr/>
        </p:nvSpPr>
        <p:spPr bwMode="ltGray">
          <a:xfrm>
            <a:off x="7106547" y="3243277"/>
            <a:ext cx="189026" cy="29209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0" y="6"/>
              </a:cxn>
              <a:cxn ang="0">
                <a:pos x="70" y="22"/>
              </a:cxn>
              <a:cxn ang="0">
                <a:pos x="74" y="38"/>
              </a:cxn>
              <a:cxn ang="0">
                <a:pos x="64" y="54"/>
              </a:cxn>
              <a:cxn ang="0">
                <a:pos x="58" y="62"/>
              </a:cxn>
              <a:cxn ang="0">
                <a:pos x="58" y="72"/>
              </a:cxn>
              <a:cxn ang="0">
                <a:pos x="80" y="78"/>
              </a:cxn>
              <a:cxn ang="0">
                <a:pos x="88" y="92"/>
              </a:cxn>
              <a:cxn ang="0">
                <a:pos x="92" y="92"/>
              </a:cxn>
              <a:cxn ang="0">
                <a:pos x="104" y="104"/>
              </a:cxn>
              <a:cxn ang="0">
                <a:pos x="110" y="114"/>
              </a:cxn>
              <a:cxn ang="0">
                <a:pos x="112" y="118"/>
              </a:cxn>
              <a:cxn ang="0">
                <a:pos x="110" y="120"/>
              </a:cxn>
              <a:cxn ang="0">
                <a:pos x="120" y="114"/>
              </a:cxn>
              <a:cxn ang="0">
                <a:pos x="118" y="136"/>
              </a:cxn>
              <a:cxn ang="0">
                <a:pos x="112" y="140"/>
              </a:cxn>
              <a:cxn ang="0">
                <a:pos x="108" y="144"/>
              </a:cxn>
              <a:cxn ang="0">
                <a:pos x="106" y="144"/>
              </a:cxn>
              <a:cxn ang="0">
                <a:pos x="102" y="144"/>
              </a:cxn>
              <a:cxn ang="0">
                <a:pos x="100" y="150"/>
              </a:cxn>
              <a:cxn ang="0">
                <a:pos x="94" y="154"/>
              </a:cxn>
              <a:cxn ang="0">
                <a:pos x="92" y="152"/>
              </a:cxn>
              <a:cxn ang="0">
                <a:pos x="88" y="158"/>
              </a:cxn>
              <a:cxn ang="0">
                <a:pos x="86" y="160"/>
              </a:cxn>
              <a:cxn ang="0">
                <a:pos x="82" y="158"/>
              </a:cxn>
              <a:cxn ang="0">
                <a:pos x="76" y="150"/>
              </a:cxn>
              <a:cxn ang="0">
                <a:pos x="76" y="144"/>
              </a:cxn>
              <a:cxn ang="0">
                <a:pos x="78" y="134"/>
              </a:cxn>
              <a:cxn ang="0">
                <a:pos x="74" y="132"/>
              </a:cxn>
              <a:cxn ang="0">
                <a:pos x="70" y="122"/>
              </a:cxn>
              <a:cxn ang="0">
                <a:pos x="66" y="126"/>
              </a:cxn>
              <a:cxn ang="0">
                <a:pos x="62" y="122"/>
              </a:cxn>
              <a:cxn ang="0">
                <a:pos x="66" y="116"/>
              </a:cxn>
              <a:cxn ang="0">
                <a:pos x="70" y="112"/>
              </a:cxn>
              <a:cxn ang="0">
                <a:pos x="68" y="108"/>
              </a:cxn>
              <a:cxn ang="0">
                <a:pos x="60" y="108"/>
              </a:cxn>
              <a:cxn ang="0">
                <a:pos x="58" y="106"/>
              </a:cxn>
              <a:cxn ang="0">
                <a:pos x="56" y="112"/>
              </a:cxn>
              <a:cxn ang="0">
                <a:pos x="44" y="108"/>
              </a:cxn>
              <a:cxn ang="0">
                <a:pos x="38" y="104"/>
              </a:cxn>
              <a:cxn ang="0">
                <a:pos x="34" y="104"/>
              </a:cxn>
              <a:cxn ang="0">
                <a:pos x="38" y="96"/>
              </a:cxn>
              <a:cxn ang="0">
                <a:pos x="38" y="86"/>
              </a:cxn>
              <a:cxn ang="0">
                <a:pos x="32" y="78"/>
              </a:cxn>
              <a:cxn ang="0">
                <a:pos x="22" y="78"/>
              </a:cxn>
              <a:cxn ang="0">
                <a:pos x="0" y="62"/>
              </a:cxn>
              <a:cxn ang="0">
                <a:pos x="16" y="16"/>
              </a:cxn>
              <a:cxn ang="0">
                <a:pos x="58" y="0"/>
              </a:cxn>
            </a:cxnLst>
            <a:rect l="0" t="0" r="r" b="b"/>
            <a:pathLst>
              <a:path w="121" h="161">
                <a:moveTo>
                  <a:pt x="58" y="0"/>
                </a:moveTo>
                <a:lnTo>
                  <a:pt x="70" y="6"/>
                </a:lnTo>
                <a:lnTo>
                  <a:pt x="70" y="22"/>
                </a:lnTo>
                <a:lnTo>
                  <a:pt x="74" y="38"/>
                </a:lnTo>
                <a:lnTo>
                  <a:pt x="64" y="54"/>
                </a:lnTo>
                <a:lnTo>
                  <a:pt x="58" y="62"/>
                </a:lnTo>
                <a:lnTo>
                  <a:pt x="58" y="72"/>
                </a:lnTo>
                <a:lnTo>
                  <a:pt x="80" y="78"/>
                </a:lnTo>
                <a:lnTo>
                  <a:pt x="88" y="92"/>
                </a:lnTo>
                <a:lnTo>
                  <a:pt x="92" y="92"/>
                </a:lnTo>
                <a:lnTo>
                  <a:pt x="104" y="104"/>
                </a:lnTo>
                <a:lnTo>
                  <a:pt x="110" y="114"/>
                </a:lnTo>
                <a:lnTo>
                  <a:pt x="112" y="118"/>
                </a:lnTo>
                <a:lnTo>
                  <a:pt x="110" y="120"/>
                </a:lnTo>
                <a:lnTo>
                  <a:pt x="120" y="114"/>
                </a:lnTo>
                <a:lnTo>
                  <a:pt x="118" y="136"/>
                </a:lnTo>
                <a:lnTo>
                  <a:pt x="112" y="140"/>
                </a:lnTo>
                <a:lnTo>
                  <a:pt x="108" y="144"/>
                </a:lnTo>
                <a:lnTo>
                  <a:pt x="106" y="144"/>
                </a:lnTo>
                <a:lnTo>
                  <a:pt x="102" y="144"/>
                </a:lnTo>
                <a:lnTo>
                  <a:pt x="100" y="150"/>
                </a:lnTo>
                <a:lnTo>
                  <a:pt x="94" y="154"/>
                </a:lnTo>
                <a:lnTo>
                  <a:pt x="92" y="152"/>
                </a:lnTo>
                <a:lnTo>
                  <a:pt x="88" y="158"/>
                </a:lnTo>
                <a:lnTo>
                  <a:pt x="86" y="160"/>
                </a:lnTo>
                <a:lnTo>
                  <a:pt x="82" y="158"/>
                </a:lnTo>
                <a:lnTo>
                  <a:pt x="76" y="150"/>
                </a:lnTo>
                <a:lnTo>
                  <a:pt x="76" y="144"/>
                </a:lnTo>
                <a:lnTo>
                  <a:pt x="78" y="134"/>
                </a:lnTo>
                <a:lnTo>
                  <a:pt x="74" y="132"/>
                </a:lnTo>
                <a:lnTo>
                  <a:pt x="70" y="122"/>
                </a:lnTo>
                <a:lnTo>
                  <a:pt x="66" y="126"/>
                </a:lnTo>
                <a:lnTo>
                  <a:pt x="62" y="122"/>
                </a:lnTo>
                <a:lnTo>
                  <a:pt x="66" y="116"/>
                </a:lnTo>
                <a:lnTo>
                  <a:pt x="70" y="112"/>
                </a:lnTo>
                <a:lnTo>
                  <a:pt x="68" y="108"/>
                </a:lnTo>
                <a:lnTo>
                  <a:pt x="60" y="108"/>
                </a:lnTo>
                <a:lnTo>
                  <a:pt x="58" y="106"/>
                </a:lnTo>
                <a:lnTo>
                  <a:pt x="56" y="112"/>
                </a:lnTo>
                <a:lnTo>
                  <a:pt x="44" y="108"/>
                </a:lnTo>
                <a:lnTo>
                  <a:pt x="38" y="104"/>
                </a:lnTo>
                <a:lnTo>
                  <a:pt x="34" y="104"/>
                </a:lnTo>
                <a:lnTo>
                  <a:pt x="38" y="96"/>
                </a:lnTo>
                <a:lnTo>
                  <a:pt x="38" y="86"/>
                </a:lnTo>
                <a:lnTo>
                  <a:pt x="32" y="78"/>
                </a:lnTo>
                <a:lnTo>
                  <a:pt x="22" y="78"/>
                </a:lnTo>
                <a:lnTo>
                  <a:pt x="0" y="62"/>
                </a:lnTo>
                <a:lnTo>
                  <a:pt x="16" y="16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7" name="Freeform 544"/>
          <p:cNvSpPr>
            <a:spLocks/>
          </p:cNvSpPr>
          <p:nvPr/>
        </p:nvSpPr>
        <p:spPr bwMode="ltGray">
          <a:xfrm>
            <a:off x="5956897" y="2982929"/>
            <a:ext cx="1244163" cy="1228720"/>
          </a:xfrm>
          <a:custGeom>
            <a:avLst/>
            <a:gdLst/>
            <a:ahLst/>
            <a:cxnLst>
              <a:cxn ang="0">
                <a:pos x="18" y="360"/>
              </a:cxn>
              <a:cxn ang="0">
                <a:pos x="10" y="340"/>
              </a:cxn>
              <a:cxn ang="0">
                <a:pos x="6" y="334"/>
              </a:cxn>
              <a:cxn ang="0">
                <a:pos x="12" y="310"/>
              </a:cxn>
              <a:cxn ang="0">
                <a:pos x="30" y="300"/>
              </a:cxn>
              <a:cxn ang="0">
                <a:pos x="50" y="304"/>
              </a:cxn>
              <a:cxn ang="0">
                <a:pos x="74" y="298"/>
              </a:cxn>
              <a:cxn ang="0">
                <a:pos x="88" y="288"/>
              </a:cxn>
              <a:cxn ang="0">
                <a:pos x="102" y="280"/>
              </a:cxn>
              <a:cxn ang="0">
                <a:pos x="110" y="228"/>
              </a:cxn>
              <a:cxn ang="0">
                <a:pos x="122" y="220"/>
              </a:cxn>
              <a:cxn ang="0">
                <a:pos x="140" y="194"/>
              </a:cxn>
              <a:cxn ang="0">
                <a:pos x="174" y="180"/>
              </a:cxn>
              <a:cxn ang="0">
                <a:pos x="188" y="156"/>
              </a:cxn>
              <a:cxn ang="0">
                <a:pos x="218" y="162"/>
              </a:cxn>
              <a:cxn ang="0">
                <a:pos x="234" y="162"/>
              </a:cxn>
              <a:cxn ang="0">
                <a:pos x="242" y="182"/>
              </a:cxn>
              <a:cxn ang="0">
                <a:pos x="246" y="222"/>
              </a:cxn>
              <a:cxn ang="0">
                <a:pos x="310" y="236"/>
              </a:cxn>
              <a:cxn ang="0">
                <a:pos x="342" y="264"/>
              </a:cxn>
              <a:cxn ang="0">
                <a:pos x="396" y="252"/>
              </a:cxn>
              <a:cxn ang="0">
                <a:pos x="434" y="268"/>
              </a:cxn>
              <a:cxn ang="0">
                <a:pos x="456" y="264"/>
              </a:cxn>
              <a:cxn ang="0">
                <a:pos x="502" y="244"/>
              </a:cxn>
              <a:cxn ang="0">
                <a:pos x="540" y="216"/>
              </a:cxn>
              <a:cxn ang="0">
                <a:pos x="536" y="192"/>
              </a:cxn>
              <a:cxn ang="0">
                <a:pos x="552" y="190"/>
              </a:cxn>
              <a:cxn ang="0">
                <a:pos x="568" y="180"/>
              </a:cxn>
              <a:cxn ang="0">
                <a:pos x="590" y="148"/>
              </a:cxn>
              <a:cxn ang="0">
                <a:pos x="612" y="134"/>
              </a:cxn>
              <a:cxn ang="0">
                <a:pos x="596" y="110"/>
              </a:cxn>
              <a:cxn ang="0">
                <a:pos x="560" y="102"/>
              </a:cxn>
              <a:cxn ang="0">
                <a:pos x="564" y="84"/>
              </a:cxn>
              <a:cxn ang="0">
                <a:pos x="582" y="70"/>
              </a:cxn>
              <a:cxn ang="0">
                <a:pos x="584" y="30"/>
              </a:cxn>
              <a:cxn ang="0">
                <a:pos x="582" y="10"/>
              </a:cxn>
              <a:cxn ang="0">
                <a:pos x="626" y="2"/>
              </a:cxn>
              <a:cxn ang="0">
                <a:pos x="668" y="28"/>
              </a:cxn>
              <a:cxn ang="0">
                <a:pos x="746" y="66"/>
              </a:cxn>
              <a:cxn ang="0">
                <a:pos x="782" y="36"/>
              </a:cxn>
              <a:cxn ang="0">
                <a:pos x="782" y="106"/>
              </a:cxn>
              <a:cxn ang="0">
                <a:pos x="792" y="148"/>
              </a:cxn>
              <a:cxn ang="0">
                <a:pos x="782" y="192"/>
              </a:cxn>
              <a:cxn ang="0">
                <a:pos x="758" y="190"/>
              </a:cxn>
              <a:cxn ang="0">
                <a:pos x="720" y="244"/>
              </a:cxn>
              <a:cxn ang="0">
                <a:pos x="690" y="226"/>
              </a:cxn>
              <a:cxn ang="0">
                <a:pos x="648" y="282"/>
              </a:cxn>
              <a:cxn ang="0">
                <a:pos x="684" y="304"/>
              </a:cxn>
              <a:cxn ang="0">
                <a:pos x="736" y="296"/>
              </a:cxn>
              <a:cxn ang="0">
                <a:pos x="720" y="354"/>
              </a:cxn>
              <a:cxn ang="0">
                <a:pos x="748" y="400"/>
              </a:cxn>
              <a:cxn ang="0">
                <a:pos x="774" y="440"/>
              </a:cxn>
              <a:cxn ang="0">
                <a:pos x="760" y="500"/>
              </a:cxn>
              <a:cxn ang="0">
                <a:pos x="744" y="540"/>
              </a:cxn>
              <a:cxn ang="0">
                <a:pos x="716" y="580"/>
              </a:cxn>
              <a:cxn ang="0">
                <a:pos x="656" y="602"/>
              </a:cxn>
              <a:cxn ang="0">
                <a:pos x="618" y="640"/>
              </a:cxn>
              <a:cxn ang="0">
                <a:pos x="614" y="656"/>
              </a:cxn>
              <a:cxn ang="0">
                <a:pos x="604" y="630"/>
              </a:cxn>
              <a:cxn ang="0">
                <a:pos x="590" y="630"/>
              </a:cxn>
              <a:cxn ang="0">
                <a:pos x="454" y="678"/>
              </a:cxn>
              <a:cxn ang="0">
                <a:pos x="4" y="380"/>
              </a:cxn>
            </a:cxnLst>
            <a:rect l="0" t="0" r="r" b="b"/>
            <a:pathLst>
              <a:path w="805" h="679">
                <a:moveTo>
                  <a:pt x="4" y="380"/>
                </a:moveTo>
                <a:lnTo>
                  <a:pt x="8" y="368"/>
                </a:lnTo>
                <a:lnTo>
                  <a:pt x="18" y="360"/>
                </a:lnTo>
                <a:lnTo>
                  <a:pt x="12" y="356"/>
                </a:lnTo>
                <a:lnTo>
                  <a:pt x="14" y="346"/>
                </a:lnTo>
                <a:lnTo>
                  <a:pt x="10" y="340"/>
                </a:lnTo>
                <a:lnTo>
                  <a:pt x="4" y="342"/>
                </a:lnTo>
                <a:lnTo>
                  <a:pt x="0" y="340"/>
                </a:lnTo>
                <a:lnTo>
                  <a:pt x="6" y="334"/>
                </a:lnTo>
                <a:lnTo>
                  <a:pt x="2" y="326"/>
                </a:lnTo>
                <a:lnTo>
                  <a:pt x="12" y="320"/>
                </a:lnTo>
                <a:lnTo>
                  <a:pt x="12" y="310"/>
                </a:lnTo>
                <a:lnTo>
                  <a:pt x="20" y="308"/>
                </a:lnTo>
                <a:lnTo>
                  <a:pt x="22" y="302"/>
                </a:lnTo>
                <a:lnTo>
                  <a:pt x="30" y="300"/>
                </a:lnTo>
                <a:lnTo>
                  <a:pt x="36" y="308"/>
                </a:lnTo>
                <a:lnTo>
                  <a:pt x="44" y="308"/>
                </a:lnTo>
                <a:lnTo>
                  <a:pt x="50" y="304"/>
                </a:lnTo>
                <a:lnTo>
                  <a:pt x="52" y="292"/>
                </a:lnTo>
                <a:lnTo>
                  <a:pt x="56" y="296"/>
                </a:lnTo>
                <a:lnTo>
                  <a:pt x="74" y="298"/>
                </a:lnTo>
                <a:lnTo>
                  <a:pt x="74" y="290"/>
                </a:lnTo>
                <a:lnTo>
                  <a:pt x="82" y="288"/>
                </a:lnTo>
                <a:lnTo>
                  <a:pt x="88" y="288"/>
                </a:lnTo>
                <a:lnTo>
                  <a:pt x="92" y="288"/>
                </a:lnTo>
                <a:lnTo>
                  <a:pt x="98" y="280"/>
                </a:lnTo>
                <a:lnTo>
                  <a:pt x="102" y="280"/>
                </a:lnTo>
                <a:lnTo>
                  <a:pt x="110" y="256"/>
                </a:lnTo>
                <a:lnTo>
                  <a:pt x="108" y="248"/>
                </a:lnTo>
                <a:lnTo>
                  <a:pt x="110" y="228"/>
                </a:lnTo>
                <a:lnTo>
                  <a:pt x="102" y="228"/>
                </a:lnTo>
                <a:lnTo>
                  <a:pt x="106" y="224"/>
                </a:lnTo>
                <a:lnTo>
                  <a:pt x="122" y="220"/>
                </a:lnTo>
                <a:lnTo>
                  <a:pt x="140" y="218"/>
                </a:lnTo>
                <a:lnTo>
                  <a:pt x="134" y="214"/>
                </a:lnTo>
                <a:lnTo>
                  <a:pt x="140" y="194"/>
                </a:lnTo>
                <a:lnTo>
                  <a:pt x="162" y="196"/>
                </a:lnTo>
                <a:lnTo>
                  <a:pt x="172" y="186"/>
                </a:lnTo>
                <a:lnTo>
                  <a:pt x="174" y="180"/>
                </a:lnTo>
                <a:lnTo>
                  <a:pt x="174" y="164"/>
                </a:lnTo>
                <a:lnTo>
                  <a:pt x="180" y="158"/>
                </a:lnTo>
                <a:lnTo>
                  <a:pt x="188" y="156"/>
                </a:lnTo>
                <a:lnTo>
                  <a:pt x="194" y="142"/>
                </a:lnTo>
                <a:lnTo>
                  <a:pt x="204" y="144"/>
                </a:lnTo>
                <a:lnTo>
                  <a:pt x="218" y="162"/>
                </a:lnTo>
                <a:lnTo>
                  <a:pt x="224" y="160"/>
                </a:lnTo>
                <a:lnTo>
                  <a:pt x="230" y="164"/>
                </a:lnTo>
                <a:lnTo>
                  <a:pt x="234" y="162"/>
                </a:lnTo>
                <a:lnTo>
                  <a:pt x="240" y="170"/>
                </a:lnTo>
                <a:lnTo>
                  <a:pt x="238" y="180"/>
                </a:lnTo>
                <a:lnTo>
                  <a:pt x="242" y="182"/>
                </a:lnTo>
                <a:lnTo>
                  <a:pt x="250" y="196"/>
                </a:lnTo>
                <a:lnTo>
                  <a:pt x="250" y="214"/>
                </a:lnTo>
                <a:lnTo>
                  <a:pt x="246" y="222"/>
                </a:lnTo>
                <a:lnTo>
                  <a:pt x="268" y="220"/>
                </a:lnTo>
                <a:lnTo>
                  <a:pt x="280" y="220"/>
                </a:lnTo>
                <a:lnTo>
                  <a:pt x="310" y="236"/>
                </a:lnTo>
                <a:lnTo>
                  <a:pt x="314" y="250"/>
                </a:lnTo>
                <a:lnTo>
                  <a:pt x="328" y="266"/>
                </a:lnTo>
                <a:lnTo>
                  <a:pt x="342" y="264"/>
                </a:lnTo>
                <a:lnTo>
                  <a:pt x="356" y="254"/>
                </a:lnTo>
                <a:lnTo>
                  <a:pt x="376" y="254"/>
                </a:lnTo>
                <a:lnTo>
                  <a:pt x="396" y="252"/>
                </a:lnTo>
                <a:lnTo>
                  <a:pt x="400" y="256"/>
                </a:lnTo>
                <a:lnTo>
                  <a:pt x="416" y="266"/>
                </a:lnTo>
                <a:lnTo>
                  <a:pt x="434" y="268"/>
                </a:lnTo>
                <a:lnTo>
                  <a:pt x="442" y="266"/>
                </a:lnTo>
                <a:lnTo>
                  <a:pt x="444" y="276"/>
                </a:lnTo>
                <a:lnTo>
                  <a:pt x="456" y="264"/>
                </a:lnTo>
                <a:lnTo>
                  <a:pt x="482" y="248"/>
                </a:lnTo>
                <a:lnTo>
                  <a:pt x="492" y="246"/>
                </a:lnTo>
                <a:lnTo>
                  <a:pt x="502" y="244"/>
                </a:lnTo>
                <a:lnTo>
                  <a:pt x="508" y="244"/>
                </a:lnTo>
                <a:lnTo>
                  <a:pt x="524" y="236"/>
                </a:lnTo>
                <a:lnTo>
                  <a:pt x="540" y="216"/>
                </a:lnTo>
                <a:lnTo>
                  <a:pt x="534" y="204"/>
                </a:lnTo>
                <a:lnTo>
                  <a:pt x="534" y="196"/>
                </a:lnTo>
                <a:lnTo>
                  <a:pt x="536" y="192"/>
                </a:lnTo>
                <a:lnTo>
                  <a:pt x="540" y="190"/>
                </a:lnTo>
                <a:lnTo>
                  <a:pt x="548" y="188"/>
                </a:lnTo>
                <a:lnTo>
                  <a:pt x="552" y="190"/>
                </a:lnTo>
                <a:lnTo>
                  <a:pt x="554" y="196"/>
                </a:lnTo>
                <a:lnTo>
                  <a:pt x="564" y="190"/>
                </a:lnTo>
                <a:lnTo>
                  <a:pt x="568" y="180"/>
                </a:lnTo>
                <a:lnTo>
                  <a:pt x="572" y="172"/>
                </a:lnTo>
                <a:lnTo>
                  <a:pt x="586" y="166"/>
                </a:lnTo>
                <a:lnTo>
                  <a:pt x="590" y="148"/>
                </a:lnTo>
                <a:lnTo>
                  <a:pt x="590" y="138"/>
                </a:lnTo>
                <a:lnTo>
                  <a:pt x="604" y="130"/>
                </a:lnTo>
                <a:lnTo>
                  <a:pt x="612" y="134"/>
                </a:lnTo>
                <a:lnTo>
                  <a:pt x="616" y="122"/>
                </a:lnTo>
                <a:lnTo>
                  <a:pt x="610" y="114"/>
                </a:lnTo>
                <a:lnTo>
                  <a:pt x="596" y="110"/>
                </a:lnTo>
                <a:lnTo>
                  <a:pt x="584" y="118"/>
                </a:lnTo>
                <a:lnTo>
                  <a:pt x="564" y="120"/>
                </a:lnTo>
                <a:lnTo>
                  <a:pt x="560" y="102"/>
                </a:lnTo>
                <a:lnTo>
                  <a:pt x="554" y="88"/>
                </a:lnTo>
                <a:lnTo>
                  <a:pt x="556" y="80"/>
                </a:lnTo>
                <a:lnTo>
                  <a:pt x="564" y="84"/>
                </a:lnTo>
                <a:lnTo>
                  <a:pt x="578" y="84"/>
                </a:lnTo>
                <a:lnTo>
                  <a:pt x="578" y="76"/>
                </a:lnTo>
                <a:lnTo>
                  <a:pt x="582" y="70"/>
                </a:lnTo>
                <a:lnTo>
                  <a:pt x="578" y="66"/>
                </a:lnTo>
                <a:lnTo>
                  <a:pt x="582" y="40"/>
                </a:lnTo>
                <a:lnTo>
                  <a:pt x="584" y="30"/>
                </a:lnTo>
                <a:lnTo>
                  <a:pt x="572" y="22"/>
                </a:lnTo>
                <a:lnTo>
                  <a:pt x="574" y="16"/>
                </a:lnTo>
                <a:lnTo>
                  <a:pt x="582" y="10"/>
                </a:lnTo>
                <a:lnTo>
                  <a:pt x="598" y="4"/>
                </a:lnTo>
                <a:lnTo>
                  <a:pt x="616" y="0"/>
                </a:lnTo>
                <a:lnTo>
                  <a:pt x="626" y="2"/>
                </a:lnTo>
                <a:lnTo>
                  <a:pt x="634" y="6"/>
                </a:lnTo>
                <a:lnTo>
                  <a:pt x="656" y="18"/>
                </a:lnTo>
                <a:lnTo>
                  <a:pt x="668" y="28"/>
                </a:lnTo>
                <a:lnTo>
                  <a:pt x="690" y="46"/>
                </a:lnTo>
                <a:lnTo>
                  <a:pt x="730" y="52"/>
                </a:lnTo>
                <a:lnTo>
                  <a:pt x="746" y="66"/>
                </a:lnTo>
                <a:lnTo>
                  <a:pt x="768" y="56"/>
                </a:lnTo>
                <a:lnTo>
                  <a:pt x="768" y="50"/>
                </a:lnTo>
                <a:lnTo>
                  <a:pt x="782" y="36"/>
                </a:lnTo>
                <a:lnTo>
                  <a:pt x="792" y="42"/>
                </a:lnTo>
                <a:lnTo>
                  <a:pt x="798" y="100"/>
                </a:lnTo>
                <a:lnTo>
                  <a:pt x="782" y="106"/>
                </a:lnTo>
                <a:lnTo>
                  <a:pt x="804" y="144"/>
                </a:lnTo>
                <a:lnTo>
                  <a:pt x="798" y="156"/>
                </a:lnTo>
                <a:lnTo>
                  <a:pt x="792" y="148"/>
                </a:lnTo>
                <a:lnTo>
                  <a:pt x="788" y="164"/>
                </a:lnTo>
                <a:lnTo>
                  <a:pt x="778" y="180"/>
                </a:lnTo>
                <a:lnTo>
                  <a:pt x="782" y="192"/>
                </a:lnTo>
                <a:lnTo>
                  <a:pt x="768" y="188"/>
                </a:lnTo>
                <a:lnTo>
                  <a:pt x="758" y="184"/>
                </a:lnTo>
                <a:lnTo>
                  <a:pt x="758" y="190"/>
                </a:lnTo>
                <a:lnTo>
                  <a:pt x="754" y="204"/>
                </a:lnTo>
                <a:lnTo>
                  <a:pt x="742" y="228"/>
                </a:lnTo>
                <a:lnTo>
                  <a:pt x="720" y="244"/>
                </a:lnTo>
                <a:lnTo>
                  <a:pt x="714" y="260"/>
                </a:lnTo>
                <a:lnTo>
                  <a:pt x="702" y="238"/>
                </a:lnTo>
                <a:lnTo>
                  <a:pt x="690" y="226"/>
                </a:lnTo>
                <a:lnTo>
                  <a:pt x="674" y="250"/>
                </a:lnTo>
                <a:lnTo>
                  <a:pt x="666" y="274"/>
                </a:lnTo>
                <a:lnTo>
                  <a:pt x="648" y="282"/>
                </a:lnTo>
                <a:lnTo>
                  <a:pt x="658" y="294"/>
                </a:lnTo>
                <a:lnTo>
                  <a:pt x="670" y="292"/>
                </a:lnTo>
                <a:lnTo>
                  <a:pt x="684" y="304"/>
                </a:lnTo>
                <a:lnTo>
                  <a:pt x="704" y="292"/>
                </a:lnTo>
                <a:lnTo>
                  <a:pt x="724" y="290"/>
                </a:lnTo>
                <a:lnTo>
                  <a:pt x="736" y="296"/>
                </a:lnTo>
                <a:lnTo>
                  <a:pt x="710" y="316"/>
                </a:lnTo>
                <a:lnTo>
                  <a:pt x="698" y="350"/>
                </a:lnTo>
                <a:lnTo>
                  <a:pt x="720" y="354"/>
                </a:lnTo>
                <a:lnTo>
                  <a:pt x="742" y="380"/>
                </a:lnTo>
                <a:lnTo>
                  <a:pt x="760" y="392"/>
                </a:lnTo>
                <a:lnTo>
                  <a:pt x="748" y="400"/>
                </a:lnTo>
                <a:lnTo>
                  <a:pt x="742" y="412"/>
                </a:lnTo>
                <a:lnTo>
                  <a:pt x="772" y="416"/>
                </a:lnTo>
                <a:lnTo>
                  <a:pt x="774" y="440"/>
                </a:lnTo>
                <a:lnTo>
                  <a:pt x="772" y="464"/>
                </a:lnTo>
                <a:lnTo>
                  <a:pt x="762" y="488"/>
                </a:lnTo>
                <a:lnTo>
                  <a:pt x="760" y="500"/>
                </a:lnTo>
                <a:lnTo>
                  <a:pt x="762" y="502"/>
                </a:lnTo>
                <a:lnTo>
                  <a:pt x="758" y="520"/>
                </a:lnTo>
                <a:lnTo>
                  <a:pt x="744" y="540"/>
                </a:lnTo>
                <a:lnTo>
                  <a:pt x="734" y="560"/>
                </a:lnTo>
                <a:lnTo>
                  <a:pt x="720" y="564"/>
                </a:lnTo>
                <a:lnTo>
                  <a:pt x="716" y="580"/>
                </a:lnTo>
                <a:lnTo>
                  <a:pt x="684" y="594"/>
                </a:lnTo>
                <a:lnTo>
                  <a:pt x="668" y="594"/>
                </a:lnTo>
                <a:lnTo>
                  <a:pt x="656" y="602"/>
                </a:lnTo>
                <a:lnTo>
                  <a:pt x="658" y="616"/>
                </a:lnTo>
                <a:lnTo>
                  <a:pt x="618" y="632"/>
                </a:lnTo>
                <a:lnTo>
                  <a:pt x="618" y="640"/>
                </a:lnTo>
                <a:lnTo>
                  <a:pt x="614" y="644"/>
                </a:lnTo>
                <a:lnTo>
                  <a:pt x="618" y="650"/>
                </a:lnTo>
                <a:lnTo>
                  <a:pt x="614" y="656"/>
                </a:lnTo>
                <a:lnTo>
                  <a:pt x="608" y="652"/>
                </a:lnTo>
                <a:lnTo>
                  <a:pt x="602" y="642"/>
                </a:lnTo>
                <a:lnTo>
                  <a:pt x="604" y="630"/>
                </a:lnTo>
                <a:lnTo>
                  <a:pt x="600" y="630"/>
                </a:lnTo>
                <a:lnTo>
                  <a:pt x="594" y="636"/>
                </a:lnTo>
                <a:lnTo>
                  <a:pt x="590" y="630"/>
                </a:lnTo>
                <a:lnTo>
                  <a:pt x="582" y="632"/>
                </a:lnTo>
                <a:lnTo>
                  <a:pt x="572" y="634"/>
                </a:lnTo>
                <a:lnTo>
                  <a:pt x="454" y="678"/>
                </a:lnTo>
                <a:lnTo>
                  <a:pt x="124" y="560"/>
                </a:lnTo>
                <a:lnTo>
                  <a:pt x="34" y="486"/>
                </a:lnTo>
                <a:lnTo>
                  <a:pt x="4" y="38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8" name="Freeform 545"/>
          <p:cNvSpPr>
            <a:spLocks/>
          </p:cNvSpPr>
          <p:nvPr/>
        </p:nvSpPr>
        <p:spPr bwMode="ltGray">
          <a:xfrm>
            <a:off x="6643278" y="4695834"/>
            <a:ext cx="113106" cy="173036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10"/>
              </a:cxn>
              <a:cxn ang="0">
                <a:pos x="2" y="30"/>
              </a:cxn>
              <a:cxn ang="0">
                <a:pos x="8" y="36"/>
              </a:cxn>
              <a:cxn ang="0">
                <a:pos x="6" y="42"/>
              </a:cxn>
              <a:cxn ang="0">
                <a:pos x="14" y="58"/>
              </a:cxn>
              <a:cxn ang="0">
                <a:pos x="20" y="68"/>
              </a:cxn>
              <a:cxn ang="0">
                <a:pos x="20" y="72"/>
              </a:cxn>
              <a:cxn ang="0">
                <a:pos x="30" y="74"/>
              </a:cxn>
              <a:cxn ang="0">
                <a:pos x="38" y="80"/>
              </a:cxn>
              <a:cxn ang="0">
                <a:pos x="42" y="84"/>
              </a:cxn>
              <a:cxn ang="0">
                <a:pos x="54" y="88"/>
              </a:cxn>
              <a:cxn ang="0">
                <a:pos x="58" y="92"/>
              </a:cxn>
              <a:cxn ang="0">
                <a:pos x="66" y="94"/>
              </a:cxn>
              <a:cxn ang="0">
                <a:pos x="74" y="90"/>
              </a:cxn>
              <a:cxn ang="0">
                <a:pos x="74" y="84"/>
              </a:cxn>
              <a:cxn ang="0">
                <a:pos x="68" y="68"/>
              </a:cxn>
              <a:cxn ang="0">
                <a:pos x="62" y="62"/>
              </a:cxn>
              <a:cxn ang="0">
                <a:pos x="60" y="62"/>
              </a:cxn>
              <a:cxn ang="0">
                <a:pos x="58" y="50"/>
              </a:cxn>
              <a:cxn ang="0">
                <a:pos x="62" y="42"/>
              </a:cxn>
              <a:cxn ang="0">
                <a:pos x="62" y="36"/>
              </a:cxn>
              <a:cxn ang="0">
                <a:pos x="56" y="22"/>
              </a:cxn>
              <a:cxn ang="0">
                <a:pos x="36" y="4"/>
              </a:cxn>
              <a:cxn ang="0">
                <a:pos x="20" y="0"/>
              </a:cxn>
              <a:cxn ang="0">
                <a:pos x="0" y="2"/>
              </a:cxn>
            </a:cxnLst>
            <a:rect l="0" t="0" r="r" b="b"/>
            <a:pathLst>
              <a:path w="75" h="95">
                <a:moveTo>
                  <a:pt x="0" y="2"/>
                </a:moveTo>
                <a:lnTo>
                  <a:pt x="2" y="10"/>
                </a:lnTo>
                <a:lnTo>
                  <a:pt x="2" y="30"/>
                </a:lnTo>
                <a:lnTo>
                  <a:pt x="8" y="36"/>
                </a:lnTo>
                <a:lnTo>
                  <a:pt x="6" y="42"/>
                </a:lnTo>
                <a:lnTo>
                  <a:pt x="14" y="58"/>
                </a:lnTo>
                <a:lnTo>
                  <a:pt x="20" y="68"/>
                </a:lnTo>
                <a:lnTo>
                  <a:pt x="20" y="72"/>
                </a:lnTo>
                <a:lnTo>
                  <a:pt x="30" y="74"/>
                </a:lnTo>
                <a:lnTo>
                  <a:pt x="38" y="80"/>
                </a:lnTo>
                <a:lnTo>
                  <a:pt x="42" y="84"/>
                </a:lnTo>
                <a:lnTo>
                  <a:pt x="54" y="88"/>
                </a:lnTo>
                <a:lnTo>
                  <a:pt x="58" y="92"/>
                </a:lnTo>
                <a:lnTo>
                  <a:pt x="66" y="94"/>
                </a:lnTo>
                <a:lnTo>
                  <a:pt x="74" y="90"/>
                </a:lnTo>
                <a:lnTo>
                  <a:pt x="74" y="84"/>
                </a:lnTo>
                <a:lnTo>
                  <a:pt x="68" y="68"/>
                </a:lnTo>
                <a:lnTo>
                  <a:pt x="62" y="62"/>
                </a:lnTo>
                <a:lnTo>
                  <a:pt x="60" y="62"/>
                </a:lnTo>
                <a:lnTo>
                  <a:pt x="58" y="50"/>
                </a:lnTo>
                <a:lnTo>
                  <a:pt x="62" y="42"/>
                </a:lnTo>
                <a:lnTo>
                  <a:pt x="62" y="36"/>
                </a:lnTo>
                <a:lnTo>
                  <a:pt x="56" y="22"/>
                </a:lnTo>
                <a:lnTo>
                  <a:pt x="36" y="4"/>
                </a:lnTo>
                <a:lnTo>
                  <a:pt x="20" y="0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9" name="Freeform 546"/>
          <p:cNvSpPr>
            <a:spLocks/>
          </p:cNvSpPr>
          <p:nvPr/>
        </p:nvSpPr>
        <p:spPr bwMode="ltGray">
          <a:xfrm>
            <a:off x="6675816" y="4087824"/>
            <a:ext cx="227760" cy="514348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24" y="20"/>
              </a:cxn>
              <a:cxn ang="0">
                <a:pos x="26" y="14"/>
              </a:cxn>
              <a:cxn ang="0">
                <a:pos x="40" y="14"/>
              </a:cxn>
              <a:cxn ang="0">
                <a:pos x="54" y="8"/>
              </a:cxn>
              <a:cxn ang="0">
                <a:pos x="52" y="0"/>
              </a:cxn>
              <a:cxn ang="0">
                <a:pos x="62" y="2"/>
              </a:cxn>
              <a:cxn ang="0">
                <a:pos x="64" y="8"/>
              </a:cxn>
              <a:cxn ang="0">
                <a:pos x="80" y="8"/>
              </a:cxn>
              <a:cxn ang="0">
                <a:pos x="90" y="8"/>
              </a:cxn>
              <a:cxn ang="0">
                <a:pos x="92" y="12"/>
              </a:cxn>
              <a:cxn ang="0">
                <a:pos x="88" y="16"/>
              </a:cxn>
              <a:cxn ang="0">
                <a:pos x="90" y="24"/>
              </a:cxn>
              <a:cxn ang="0">
                <a:pos x="98" y="22"/>
              </a:cxn>
              <a:cxn ang="0">
                <a:pos x="108" y="22"/>
              </a:cxn>
              <a:cxn ang="0">
                <a:pos x="104" y="28"/>
              </a:cxn>
              <a:cxn ang="0">
                <a:pos x="100" y="36"/>
              </a:cxn>
              <a:cxn ang="0">
                <a:pos x="90" y="40"/>
              </a:cxn>
              <a:cxn ang="0">
                <a:pos x="88" y="50"/>
              </a:cxn>
              <a:cxn ang="0">
                <a:pos x="76" y="68"/>
              </a:cxn>
              <a:cxn ang="0">
                <a:pos x="74" y="76"/>
              </a:cxn>
              <a:cxn ang="0">
                <a:pos x="74" y="80"/>
              </a:cxn>
              <a:cxn ang="0">
                <a:pos x="72" y="84"/>
              </a:cxn>
              <a:cxn ang="0">
                <a:pos x="88" y="100"/>
              </a:cxn>
              <a:cxn ang="0">
                <a:pos x="90" y="106"/>
              </a:cxn>
              <a:cxn ang="0">
                <a:pos x="90" y="108"/>
              </a:cxn>
              <a:cxn ang="0">
                <a:pos x="102" y="116"/>
              </a:cxn>
              <a:cxn ang="0">
                <a:pos x="108" y="118"/>
              </a:cxn>
              <a:cxn ang="0">
                <a:pos x="118" y="124"/>
              </a:cxn>
              <a:cxn ang="0">
                <a:pos x="128" y="136"/>
              </a:cxn>
              <a:cxn ang="0">
                <a:pos x="130" y="140"/>
              </a:cxn>
              <a:cxn ang="0">
                <a:pos x="132" y="144"/>
              </a:cxn>
              <a:cxn ang="0">
                <a:pos x="134" y="152"/>
              </a:cxn>
              <a:cxn ang="0">
                <a:pos x="142" y="168"/>
              </a:cxn>
              <a:cxn ang="0">
                <a:pos x="140" y="174"/>
              </a:cxn>
              <a:cxn ang="0">
                <a:pos x="146" y="186"/>
              </a:cxn>
              <a:cxn ang="0">
                <a:pos x="142" y="198"/>
              </a:cxn>
              <a:cxn ang="0">
                <a:pos x="144" y="202"/>
              </a:cxn>
              <a:cxn ang="0">
                <a:pos x="144" y="208"/>
              </a:cxn>
              <a:cxn ang="0">
                <a:pos x="142" y="216"/>
              </a:cxn>
              <a:cxn ang="0">
                <a:pos x="132" y="226"/>
              </a:cxn>
              <a:cxn ang="0">
                <a:pos x="126" y="230"/>
              </a:cxn>
              <a:cxn ang="0">
                <a:pos x="124" y="236"/>
              </a:cxn>
              <a:cxn ang="0">
                <a:pos x="120" y="246"/>
              </a:cxn>
              <a:cxn ang="0">
                <a:pos x="100" y="252"/>
              </a:cxn>
              <a:cxn ang="0">
                <a:pos x="92" y="258"/>
              </a:cxn>
              <a:cxn ang="0">
                <a:pos x="88" y="266"/>
              </a:cxn>
              <a:cxn ang="0">
                <a:pos x="78" y="274"/>
              </a:cxn>
              <a:cxn ang="0">
                <a:pos x="72" y="280"/>
              </a:cxn>
              <a:cxn ang="0">
                <a:pos x="72" y="282"/>
              </a:cxn>
              <a:cxn ang="0">
                <a:pos x="60" y="284"/>
              </a:cxn>
              <a:cxn ang="0">
                <a:pos x="64" y="280"/>
              </a:cxn>
              <a:cxn ang="0">
                <a:pos x="64" y="262"/>
              </a:cxn>
              <a:cxn ang="0">
                <a:pos x="64" y="256"/>
              </a:cxn>
              <a:cxn ang="0">
                <a:pos x="54" y="256"/>
              </a:cxn>
              <a:cxn ang="0">
                <a:pos x="74" y="200"/>
              </a:cxn>
              <a:cxn ang="0">
                <a:pos x="84" y="136"/>
              </a:cxn>
              <a:cxn ang="0">
                <a:pos x="16" y="70"/>
              </a:cxn>
              <a:cxn ang="0">
                <a:pos x="0" y="38"/>
              </a:cxn>
              <a:cxn ang="0">
                <a:pos x="8" y="28"/>
              </a:cxn>
              <a:cxn ang="0">
                <a:pos x="12" y="20"/>
              </a:cxn>
            </a:cxnLst>
            <a:rect l="0" t="0" r="r" b="b"/>
            <a:pathLst>
              <a:path w="147" h="285">
                <a:moveTo>
                  <a:pt x="12" y="20"/>
                </a:moveTo>
                <a:lnTo>
                  <a:pt x="24" y="20"/>
                </a:lnTo>
                <a:lnTo>
                  <a:pt x="26" y="14"/>
                </a:lnTo>
                <a:lnTo>
                  <a:pt x="40" y="14"/>
                </a:lnTo>
                <a:lnTo>
                  <a:pt x="54" y="8"/>
                </a:lnTo>
                <a:lnTo>
                  <a:pt x="52" y="0"/>
                </a:lnTo>
                <a:lnTo>
                  <a:pt x="62" y="2"/>
                </a:lnTo>
                <a:lnTo>
                  <a:pt x="64" y="8"/>
                </a:lnTo>
                <a:lnTo>
                  <a:pt x="80" y="8"/>
                </a:lnTo>
                <a:lnTo>
                  <a:pt x="90" y="8"/>
                </a:lnTo>
                <a:lnTo>
                  <a:pt x="92" y="12"/>
                </a:lnTo>
                <a:lnTo>
                  <a:pt x="88" y="16"/>
                </a:lnTo>
                <a:lnTo>
                  <a:pt x="90" y="24"/>
                </a:lnTo>
                <a:lnTo>
                  <a:pt x="98" y="22"/>
                </a:lnTo>
                <a:lnTo>
                  <a:pt x="108" y="22"/>
                </a:lnTo>
                <a:lnTo>
                  <a:pt x="104" y="28"/>
                </a:lnTo>
                <a:lnTo>
                  <a:pt x="100" y="36"/>
                </a:lnTo>
                <a:lnTo>
                  <a:pt x="90" y="40"/>
                </a:lnTo>
                <a:lnTo>
                  <a:pt x="88" y="50"/>
                </a:lnTo>
                <a:lnTo>
                  <a:pt x="76" y="68"/>
                </a:lnTo>
                <a:lnTo>
                  <a:pt x="74" y="76"/>
                </a:lnTo>
                <a:lnTo>
                  <a:pt x="74" y="80"/>
                </a:lnTo>
                <a:lnTo>
                  <a:pt x="72" y="84"/>
                </a:lnTo>
                <a:lnTo>
                  <a:pt x="88" y="100"/>
                </a:lnTo>
                <a:lnTo>
                  <a:pt x="90" y="106"/>
                </a:lnTo>
                <a:lnTo>
                  <a:pt x="90" y="108"/>
                </a:lnTo>
                <a:lnTo>
                  <a:pt x="102" y="116"/>
                </a:lnTo>
                <a:lnTo>
                  <a:pt x="108" y="118"/>
                </a:lnTo>
                <a:lnTo>
                  <a:pt x="118" y="124"/>
                </a:lnTo>
                <a:lnTo>
                  <a:pt x="128" y="136"/>
                </a:lnTo>
                <a:lnTo>
                  <a:pt x="130" y="140"/>
                </a:lnTo>
                <a:lnTo>
                  <a:pt x="132" y="144"/>
                </a:lnTo>
                <a:lnTo>
                  <a:pt x="134" y="152"/>
                </a:lnTo>
                <a:lnTo>
                  <a:pt x="142" y="168"/>
                </a:lnTo>
                <a:lnTo>
                  <a:pt x="140" y="174"/>
                </a:lnTo>
                <a:lnTo>
                  <a:pt x="146" y="186"/>
                </a:lnTo>
                <a:lnTo>
                  <a:pt x="142" y="198"/>
                </a:lnTo>
                <a:lnTo>
                  <a:pt x="144" y="202"/>
                </a:lnTo>
                <a:lnTo>
                  <a:pt x="144" y="208"/>
                </a:lnTo>
                <a:lnTo>
                  <a:pt x="142" y="216"/>
                </a:lnTo>
                <a:lnTo>
                  <a:pt x="132" y="226"/>
                </a:lnTo>
                <a:lnTo>
                  <a:pt x="126" y="230"/>
                </a:lnTo>
                <a:lnTo>
                  <a:pt x="124" y="236"/>
                </a:lnTo>
                <a:lnTo>
                  <a:pt x="120" y="246"/>
                </a:lnTo>
                <a:lnTo>
                  <a:pt x="100" y="252"/>
                </a:lnTo>
                <a:lnTo>
                  <a:pt x="92" y="258"/>
                </a:lnTo>
                <a:lnTo>
                  <a:pt x="88" y="266"/>
                </a:lnTo>
                <a:lnTo>
                  <a:pt x="78" y="274"/>
                </a:lnTo>
                <a:lnTo>
                  <a:pt x="72" y="280"/>
                </a:lnTo>
                <a:lnTo>
                  <a:pt x="72" y="282"/>
                </a:lnTo>
                <a:lnTo>
                  <a:pt x="60" y="284"/>
                </a:lnTo>
                <a:lnTo>
                  <a:pt x="64" y="280"/>
                </a:lnTo>
                <a:lnTo>
                  <a:pt x="64" y="262"/>
                </a:lnTo>
                <a:lnTo>
                  <a:pt x="64" y="256"/>
                </a:lnTo>
                <a:lnTo>
                  <a:pt x="54" y="256"/>
                </a:lnTo>
                <a:lnTo>
                  <a:pt x="74" y="200"/>
                </a:lnTo>
                <a:lnTo>
                  <a:pt x="84" y="136"/>
                </a:lnTo>
                <a:lnTo>
                  <a:pt x="16" y="70"/>
                </a:lnTo>
                <a:lnTo>
                  <a:pt x="0" y="38"/>
                </a:lnTo>
                <a:lnTo>
                  <a:pt x="8" y="28"/>
                </a:lnTo>
                <a:lnTo>
                  <a:pt x="12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0" name="Freeform 547"/>
          <p:cNvSpPr>
            <a:spLocks/>
          </p:cNvSpPr>
          <p:nvPr/>
        </p:nvSpPr>
        <p:spPr bwMode="ltGray">
          <a:xfrm>
            <a:off x="6620038" y="4138624"/>
            <a:ext cx="227760" cy="296862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30" y="24"/>
              </a:cxn>
              <a:cxn ang="0">
                <a:pos x="32" y="20"/>
              </a:cxn>
              <a:cxn ang="0">
                <a:pos x="28" y="16"/>
              </a:cxn>
              <a:cxn ang="0">
                <a:pos x="30" y="10"/>
              </a:cxn>
              <a:cxn ang="0">
                <a:pos x="30" y="2"/>
              </a:cxn>
              <a:cxn ang="0">
                <a:pos x="34" y="0"/>
              </a:cxn>
              <a:cxn ang="0">
                <a:pos x="38" y="2"/>
              </a:cxn>
              <a:cxn ang="0">
                <a:pos x="40" y="0"/>
              </a:cxn>
              <a:cxn ang="0">
                <a:pos x="44" y="0"/>
              </a:cxn>
              <a:cxn ang="0">
                <a:pos x="44" y="8"/>
              </a:cxn>
              <a:cxn ang="0">
                <a:pos x="56" y="20"/>
              </a:cxn>
              <a:cxn ang="0">
                <a:pos x="56" y="24"/>
              </a:cxn>
              <a:cxn ang="0">
                <a:pos x="64" y="36"/>
              </a:cxn>
              <a:cxn ang="0">
                <a:pos x="74" y="32"/>
              </a:cxn>
              <a:cxn ang="0">
                <a:pos x="78" y="32"/>
              </a:cxn>
              <a:cxn ang="0">
                <a:pos x="80" y="44"/>
              </a:cxn>
              <a:cxn ang="0">
                <a:pos x="78" y="48"/>
              </a:cxn>
              <a:cxn ang="0">
                <a:pos x="72" y="48"/>
              </a:cxn>
              <a:cxn ang="0">
                <a:pos x="96" y="64"/>
              </a:cxn>
              <a:cxn ang="0">
                <a:pos x="96" y="70"/>
              </a:cxn>
              <a:cxn ang="0">
                <a:pos x="116" y="90"/>
              </a:cxn>
              <a:cxn ang="0">
                <a:pos x="124" y="92"/>
              </a:cxn>
              <a:cxn ang="0">
                <a:pos x="126" y="100"/>
              </a:cxn>
              <a:cxn ang="0">
                <a:pos x="132" y="100"/>
              </a:cxn>
              <a:cxn ang="0">
                <a:pos x="134" y="106"/>
              </a:cxn>
              <a:cxn ang="0">
                <a:pos x="142" y="110"/>
              </a:cxn>
              <a:cxn ang="0">
                <a:pos x="142" y="112"/>
              </a:cxn>
              <a:cxn ang="0">
                <a:pos x="138" y="116"/>
              </a:cxn>
              <a:cxn ang="0">
                <a:pos x="140" y="122"/>
              </a:cxn>
              <a:cxn ang="0">
                <a:pos x="144" y="126"/>
              </a:cxn>
              <a:cxn ang="0">
                <a:pos x="144" y="128"/>
              </a:cxn>
              <a:cxn ang="0">
                <a:pos x="138" y="130"/>
              </a:cxn>
              <a:cxn ang="0">
                <a:pos x="142" y="134"/>
              </a:cxn>
              <a:cxn ang="0">
                <a:pos x="146" y="146"/>
              </a:cxn>
              <a:cxn ang="0">
                <a:pos x="136" y="160"/>
              </a:cxn>
              <a:cxn ang="0">
                <a:pos x="92" y="164"/>
              </a:cxn>
              <a:cxn ang="0">
                <a:pos x="18" y="100"/>
              </a:cxn>
              <a:cxn ang="0">
                <a:pos x="0" y="36"/>
              </a:cxn>
              <a:cxn ang="0">
                <a:pos x="18" y="20"/>
              </a:cxn>
            </a:cxnLst>
            <a:rect l="0" t="0" r="r" b="b"/>
            <a:pathLst>
              <a:path w="147" h="165">
                <a:moveTo>
                  <a:pt x="18" y="20"/>
                </a:moveTo>
                <a:lnTo>
                  <a:pt x="30" y="24"/>
                </a:lnTo>
                <a:lnTo>
                  <a:pt x="32" y="20"/>
                </a:lnTo>
                <a:lnTo>
                  <a:pt x="28" y="16"/>
                </a:lnTo>
                <a:lnTo>
                  <a:pt x="30" y="10"/>
                </a:lnTo>
                <a:lnTo>
                  <a:pt x="30" y="2"/>
                </a:lnTo>
                <a:lnTo>
                  <a:pt x="34" y="0"/>
                </a:lnTo>
                <a:lnTo>
                  <a:pt x="38" y="2"/>
                </a:lnTo>
                <a:lnTo>
                  <a:pt x="40" y="0"/>
                </a:lnTo>
                <a:lnTo>
                  <a:pt x="44" y="0"/>
                </a:lnTo>
                <a:lnTo>
                  <a:pt x="44" y="8"/>
                </a:lnTo>
                <a:lnTo>
                  <a:pt x="56" y="20"/>
                </a:lnTo>
                <a:lnTo>
                  <a:pt x="56" y="24"/>
                </a:lnTo>
                <a:lnTo>
                  <a:pt x="64" y="36"/>
                </a:lnTo>
                <a:lnTo>
                  <a:pt x="74" y="32"/>
                </a:lnTo>
                <a:lnTo>
                  <a:pt x="78" y="32"/>
                </a:lnTo>
                <a:lnTo>
                  <a:pt x="80" y="44"/>
                </a:lnTo>
                <a:lnTo>
                  <a:pt x="78" y="48"/>
                </a:lnTo>
                <a:lnTo>
                  <a:pt x="72" y="48"/>
                </a:lnTo>
                <a:lnTo>
                  <a:pt x="96" y="64"/>
                </a:lnTo>
                <a:lnTo>
                  <a:pt x="96" y="70"/>
                </a:lnTo>
                <a:lnTo>
                  <a:pt x="116" y="90"/>
                </a:lnTo>
                <a:lnTo>
                  <a:pt x="124" y="92"/>
                </a:lnTo>
                <a:lnTo>
                  <a:pt x="126" y="100"/>
                </a:lnTo>
                <a:lnTo>
                  <a:pt x="132" y="100"/>
                </a:lnTo>
                <a:lnTo>
                  <a:pt x="134" y="106"/>
                </a:lnTo>
                <a:lnTo>
                  <a:pt x="142" y="110"/>
                </a:lnTo>
                <a:lnTo>
                  <a:pt x="142" y="112"/>
                </a:lnTo>
                <a:lnTo>
                  <a:pt x="138" y="116"/>
                </a:lnTo>
                <a:lnTo>
                  <a:pt x="140" y="122"/>
                </a:lnTo>
                <a:lnTo>
                  <a:pt x="144" y="126"/>
                </a:lnTo>
                <a:lnTo>
                  <a:pt x="144" y="128"/>
                </a:lnTo>
                <a:lnTo>
                  <a:pt x="138" y="130"/>
                </a:lnTo>
                <a:lnTo>
                  <a:pt x="142" y="134"/>
                </a:lnTo>
                <a:lnTo>
                  <a:pt x="146" y="146"/>
                </a:lnTo>
                <a:lnTo>
                  <a:pt x="136" y="160"/>
                </a:lnTo>
                <a:lnTo>
                  <a:pt x="92" y="164"/>
                </a:lnTo>
                <a:lnTo>
                  <a:pt x="18" y="100"/>
                </a:lnTo>
                <a:lnTo>
                  <a:pt x="0" y="36"/>
                </a:lnTo>
                <a:lnTo>
                  <a:pt x="18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1" name="Freeform 548"/>
          <p:cNvSpPr>
            <a:spLocks/>
          </p:cNvSpPr>
          <p:nvPr/>
        </p:nvSpPr>
        <p:spPr bwMode="ltGray">
          <a:xfrm>
            <a:off x="6686661" y="4392623"/>
            <a:ext cx="167335" cy="160337"/>
          </a:xfrm>
          <a:custGeom>
            <a:avLst/>
            <a:gdLst/>
            <a:ahLst/>
            <a:cxnLst>
              <a:cxn ang="0">
                <a:pos x="100" y="10"/>
              </a:cxn>
              <a:cxn ang="0">
                <a:pos x="100" y="20"/>
              </a:cxn>
              <a:cxn ang="0">
                <a:pos x="108" y="26"/>
              </a:cxn>
              <a:cxn ang="0">
                <a:pos x="108" y="28"/>
              </a:cxn>
              <a:cxn ang="0">
                <a:pos x="102" y="34"/>
              </a:cxn>
              <a:cxn ang="0">
                <a:pos x="102" y="42"/>
              </a:cxn>
              <a:cxn ang="0">
                <a:pos x="98" y="48"/>
              </a:cxn>
              <a:cxn ang="0">
                <a:pos x="96" y="50"/>
              </a:cxn>
              <a:cxn ang="0">
                <a:pos x="92" y="46"/>
              </a:cxn>
              <a:cxn ang="0">
                <a:pos x="90" y="48"/>
              </a:cxn>
              <a:cxn ang="0">
                <a:pos x="90" y="52"/>
              </a:cxn>
              <a:cxn ang="0">
                <a:pos x="82" y="52"/>
              </a:cxn>
              <a:cxn ang="0">
                <a:pos x="84" y="58"/>
              </a:cxn>
              <a:cxn ang="0">
                <a:pos x="82" y="68"/>
              </a:cxn>
              <a:cxn ang="0">
                <a:pos x="74" y="66"/>
              </a:cxn>
              <a:cxn ang="0">
                <a:pos x="72" y="70"/>
              </a:cxn>
              <a:cxn ang="0">
                <a:pos x="62" y="70"/>
              </a:cxn>
              <a:cxn ang="0">
                <a:pos x="60" y="78"/>
              </a:cxn>
              <a:cxn ang="0">
                <a:pos x="56" y="80"/>
              </a:cxn>
              <a:cxn ang="0">
                <a:pos x="50" y="88"/>
              </a:cxn>
              <a:cxn ang="0">
                <a:pos x="46" y="86"/>
              </a:cxn>
              <a:cxn ang="0">
                <a:pos x="36" y="84"/>
              </a:cxn>
              <a:cxn ang="0">
                <a:pos x="34" y="82"/>
              </a:cxn>
              <a:cxn ang="0">
                <a:pos x="36" y="74"/>
              </a:cxn>
              <a:cxn ang="0">
                <a:pos x="36" y="72"/>
              </a:cxn>
              <a:cxn ang="0">
                <a:pos x="32" y="78"/>
              </a:cxn>
              <a:cxn ang="0">
                <a:pos x="28" y="76"/>
              </a:cxn>
              <a:cxn ang="0">
                <a:pos x="24" y="64"/>
              </a:cxn>
              <a:cxn ang="0">
                <a:pos x="0" y="18"/>
              </a:cxn>
              <a:cxn ang="0">
                <a:pos x="34" y="0"/>
              </a:cxn>
              <a:cxn ang="0">
                <a:pos x="58" y="8"/>
              </a:cxn>
              <a:cxn ang="0">
                <a:pos x="62" y="16"/>
              </a:cxn>
              <a:cxn ang="0">
                <a:pos x="70" y="14"/>
              </a:cxn>
              <a:cxn ang="0">
                <a:pos x="74" y="16"/>
              </a:cxn>
              <a:cxn ang="0">
                <a:pos x="80" y="18"/>
              </a:cxn>
              <a:cxn ang="0">
                <a:pos x="80" y="10"/>
              </a:cxn>
              <a:cxn ang="0">
                <a:pos x="88" y="8"/>
              </a:cxn>
              <a:cxn ang="0">
                <a:pos x="92" y="14"/>
              </a:cxn>
              <a:cxn ang="0">
                <a:pos x="100" y="10"/>
              </a:cxn>
            </a:cxnLst>
            <a:rect l="0" t="0" r="r" b="b"/>
            <a:pathLst>
              <a:path w="109" h="89">
                <a:moveTo>
                  <a:pt x="100" y="10"/>
                </a:moveTo>
                <a:lnTo>
                  <a:pt x="100" y="20"/>
                </a:lnTo>
                <a:lnTo>
                  <a:pt x="108" y="26"/>
                </a:lnTo>
                <a:lnTo>
                  <a:pt x="108" y="28"/>
                </a:lnTo>
                <a:lnTo>
                  <a:pt x="102" y="34"/>
                </a:lnTo>
                <a:lnTo>
                  <a:pt x="102" y="42"/>
                </a:lnTo>
                <a:lnTo>
                  <a:pt x="98" y="48"/>
                </a:lnTo>
                <a:lnTo>
                  <a:pt x="96" y="50"/>
                </a:lnTo>
                <a:lnTo>
                  <a:pt x="92" y="46"/>
                </a:lnTo>
                <a:lnTo>
                  <a:pt x="90" y="48"/>
                </a:lnTo>
                <a:lnTo>
                  <a:pt x="90" y="52"/>
                </a:lnTo>
                <a:lnTo>
                  <a:pt x="82" y="52"/>
                </a:lnTo>
                <a:lnTo>
                  <a:pt x="84" y="58"/>
                </a:lnTo>
                <a:lnTo>
                  <a:pt x="82" y="68"/>
                </a:lnTo>
                <a:lnTo>
                  <a:pt x="74" y="66"/>
                </a:lnTo>
                <a:lnTo>
                  <a:pt x="72" y="70"/>
                </a:lnTo>
                <a:lnTo>
                  <a:pt x="62" y="70"/>
                </a:lnTo>
                <a:lnTo>
                  <a:pt x="60" y="78"/>
                </a:lnTo>
                <a:lnTo>
                  <a:pt x="56" y="80"/>
                </a:lnTo>
                <a:lnTo>
                  <a:pt x="50" y="88"/>
                </a:lnTo>
                <a:lnTo>
                  <a:pt x="46" y="86"/>
                </a:lnTo>
                <a:lnTo>
                  <a:pt x="36" y="84"/>
                </a:lnTo>
                <a:lnTo>
                  <a:pt x="34" y="82"/>
                </a:lnTo>
                <a:lnTo>
                  <a:pt x="36" y="74"/>
                </a:lnTo>
                <a:lnTo>
                  <a:pt x="36" y="72"/>
                </a:lnTo>
                <a:lnTo>
                  <a:pt x="32" y="78"/>
                </a:lnTo>
                <a:lnTo>
                  <a:pt x="28" y="76"/>
                </a:lnTo>
                <a:lnTo>
                  <a:pt x="24" y="64"/>
                </a:lnTo>
                <a:lnTo>
                  <a:pt x="0" y="18"/>
                </a:lnTo>
                <a:lnTo>
                  <a:pt x="34" y="0"/>
                </a:lnTo>
                <a:lnTo>
                  <a:pt x="58" y="8"/>
                </a:lnTo>
                <a:lnTo>
                  <a:pt x="62" y="16"/>
                </a:lnTo>
                <a:lnTo>
                  <a:pt x="70" y="14"/>
                </a:lnTo>
                <a:lnTo>
                  <a:pt x="74" y="16"/>
                </a:lnTo>
                <a:lnTo>
                  <a:pt x="80" y="18"/>
                </a:lnTo>
                <a:lnTo>
                  <a:pt x="80" y="10"/>
                </a:lnTo>
                <a:lnTo>
                  <a:pt x="88" y="8"/>
                </a:lnTo>
                <a:lnTo>
                  <a:pt x="92" y="14"/>
                </a:lnTo>
                <a:lnTo>
                  <a:pt x="10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2" name="Freeform 549"/>
          <p:cNvSpPr>
            <a:spLocks/>
          </p:cNvSpPr>
          <p:nvPr/>
        </p:nvSpPr>
        <p:spPr bwMode="ltGray">
          <a:xfrm>
            <a:off x="6544117" y="4200536"/>
            <a:ext cx="251002" cy="525460"/>
          </a:xfrm>
          <a:custGeom>
            <a:avLst/>
            <a:gdLst/>
            <a:ahLst/>
            <a:cxnLst>
              <a:cxn ang="0">
                <a:pos x="158" y="110"/>
              </a:cxn>
              <a:cxn ang="0">
                <a:pos x="156" y="92"/>
              </a:cxn>
              <a:cxn ang="0">
                <a:pos x="158" y="82"/>
              </a:cxn>
              <a:cxn ang="0">
                <a:pos x="142" y="72"/>
              </a:cxn>
              <a:cxn ang="0">
                <a:pos x="140" y="50"/>
              </a:cxn>
              <a:cxn ang="0">
                <a:pos x="114" y="38"/>
              </a:cxn>
              <a:cxn ang="0">
                <a:pos x="106" y="46"/>
              </a:cxn>
              <a:cxn ang="0">
                <a:pos x="102" y="48"/>
              </a:cxn>
              <a:cxn ang="0">
                <a:pos x="96" y="42"/>
              </a:cxn>
              <a:cxn ang="0">
                <a:pos x="86" y="50"/>
              </a:cxn>
              <a:cxn ang="0">
                <a:pos x="82" y="58"/>
              </a:cxn>
              <a:cxn ang="0">
                <a:pos x="76" y="48"/>
              </a:cxn>
              <a:cxn ang="0">
                <a:pos x="78" y="40"/>
              </a:cxn>
              <a:cxn ang="0">
                <a:pos x="80" y="30"/>
              </a:cxn>
              <a:cxn ang="0">
                <a:pos x="78" y="22"/>
              </a:cxn>
              <a:cxn ang="0">
                <a:pos x="66" y="26"/>
              </a:cxn>
              <a:cxn ang="0">
                <a:pos x="66" y="12"/>
              </a:cxn>
              <a:cxn ang="0">
                <a:pos x="0" y="26"/>
              </a:cxn>
              <a:cxn ang="0">
                <a:pos x="24" y="132"/>
              </a:cxn>
              <a:cxn ang="0">
                <a:pos x="34" y="204"/>
              </a:cxn>
              <a:cxn ang="0">
                <a:pos x="26" y="228"/>
              </a:cxn>
              <a:cxn ang="0">
                <a:pos x="30" y="248"/>
              </a:cxn>
              <a:cxn ang="0">
                <a:pos x="48" y="262"/>
              </a:cxn>
              <a:cxn ang="0">
                <a:pos x="66" y="274"/>
              </a:cxn>
              <a:cxn ang="0">
                <a:pos x="86" y="290"/>
              </a:cxn>
              <a:cxn ang="0">
                <a:pos x="100" y="286"/>
              </a:cxn>
              <a:cxn ang="0">
                <a:pos x="94" y="272"/>
              </a:cxn>
              <a:cxn ang="0">
                <a:pos x="78" y="266"/>
              </a:cxn>
              <a:cxn ang="0">
                <a:pos x="70" y="256"/>
              </a:cxn>
              <a:cxn ang="0">
                <a:pos x="58" y="224"/>
              </a:cxn>
              <a:cxn ang="0">
                <a:pos x="50" y="216"/>
              </a:cxn>
              <a:cxn ang="0">
                <a:pos x="60" y="174"/>
              </a:cxn>
              <a:cxn ang="0">
                <a:pos x="58" y="164"/>
              </a:cxn>
              <a:cxn ang="0">
                <a:pos x="62" y="144"/>
              </a:cxn>
              <a:cxn ang="0">
                <a:pos x="68" y="138"/>
              </a:cxn>
              <a:cxn ang="0">
                <a:pos x="72" y="142"/>
              </a:cxn>
              <a:cxn ang="0">
                <a:pos x="76" y="154"/>
              </a:cxn>
              <a:cxn ang="0">
                <a:pos x="88" y="152"/>
              </a:cxn>
              <a:cxn ang="0">
                <a:pos x="110" y="162"/>
              </a:cxn>
              <a:cxn ang="0">
                <a:pos x="116" y="164"/>
              </a:cxn>
              <a:cxn ang="0">
                <a:pos x="112" y="154"/>
              </a:cxn>
              <a:cxn ang="0">
                <a:pos x="112" y="144"/>
              </a:cxn>
              <a:cxn ang="0">
                <a:pos x="108" y="130"/>
              </a:cxn>
              <a:cxn ang="0">
                <a:pos x="116" y="116"/>
              </a:cxn>
              <a:cxn ang="0">
                <a:pos x="136" y="114"/>
              </a:cxn>
            </a:cxnLst>
            <a:rect l="0" t="0" r="r" b="b"/>
            <a:pathLst>
              <a:path w="163" h="291">
                <a:moveTo>
                  <a:pt x="150" y="114"/>
                </a:moveTo>
                <a:lnTo>
                  <a:pt x="158" y="110"/>
                </a:lnTo>
                <a:lnTo>
                  <a:pt x="160" y="98"/>
                </a:lnTo>
                <a:lnTo>
                  <a:pt x="156" y="92"/>
                </a:lnTo>
                <a:lnTo>
                  <a:pt x="162" y="82"/>
                </a:lnTo>
                <a:lnTo>
                  <a:pt x="158" y="82"/>
                </a:lnTo>
                <a:lnTo>
                  <a:pt x="154" y="76"/>
                </a:lnTo>
                <a:lnTo>
                  <a:pt x="142" y="72"/>
                </a:lnTo>
                <a:lnTo>
                  <a:pt x="142" y="58"/>
                </a:lnTo>
                <a:lnTo>
                  <a:pt x="140" y="50"/>
                </a:lnTo>
                <a:lnTo>
                  <a:pt x="128" y="40"/>
                </a:lnTo>
                <a:lnTo>
                  <a:pt x="114" y="38"/>
                </a:lnTo>
                <a:lnTo>
                  <a:pt x="114" y="44"/>
                </a:lnTo>
                <a:lnTo>
                  <a:pt x="106" y="46"/>
                </a:lnTo>
                <a:lnTo>
                  <a:pt x="104" y="52"/>
                </a:lnTo>
                <a:lnTo>
                  <a:pt x="102" y="48"/>
                </a:lnTo>
                <a:lnTo>
                  <a:pt x="100" y="46"/>
                </a:lnTo>
                <a:lnTo>
                  <a:pt x="96" y="42"/>
                </a:lnTo>
                <a:lnTo>
                  <a:pt x="90" y="42"/>
                </a:lnTo>
                <a:lnTo>
                  <a:pt x="86" y="50"/>
                </a:lnTo>
                <a:lnTo>
                  <a:pt x="84" y="56"/>
                </a:lnTo>
                <a:lnTo>
                  <a:pt x="82" y="58"/>
                </a:lnTo>
                <a:lnTo>
                  <a:pt x="74" y="54"/>
                </a:lnTo>
                <a:lnTo>
                  <a:pt x="76" y="48"/>
                </a:lnTo>
                <a:lnTo>
                  <a:pt x="76" y="44"/>
                </a:lnTo>
                <a:lnTo>
                  <a:pt x="78" y="40"/>
                </a:lnTo>
                <a:lnTo>
                  <a:pt x="76" y="36"/>
                </a:lnTo>
                <a:lnTo>
                  <a:pt x="80" y="30"/>
                </a:lnTo>
                <a:lnTo>
                  <a:pt x="80" y="26"/>
                </a:lnTo>
                <a:lnTo>
                  <a:pt x="78" y="22"/>
                </a:lnTo>
                <a:lnTo>
                  <a:pt x="72" y="20"/>
                </a:lnTo>
                <a:lnTo>
                  <a:pt x="66" y="26"/>
                </a:lnTo>
                <a:lnTo>
                  <a:pt x="62" y="16"/>
                </a:lnTo>
                <a:lnTo>
                  <a:pt x="66" y="12"/>
                </a:lnTo>
                <a:lnTo>
                  <a:pt x="48" y="0"/>
                </a:lnTo>
                <a:lnTo>
                  <a:pt x="0" y="26"/>
                </a:lnTo>
                <a:lnTo>
                  <a:pt x="12" y="80"/>
                </a:lnTo>
                <a:lnTo>
                  <a:pt x="24" y="132"/>
                </a:lnTo>
                <a:lnTo>
                  <a:pt x="46" y="170"/>
                </a:lnTo>
                <a:lnTo>
                  <a:pt x="34" y="204"/>
                </a:lnTo>
                <a:lnTo>
                  <a:pt x="32" y="214"/>
                </a:lnTo>
                <a:lnTo>
                  <a:pt x="26" y="228"/>
                </a:lnTo>
                <a:lnTo>
                  <a:pt x="26" y="240"/>
                </a:lnTo>
                <a:lnTo>
                  <a:pt x="30" y="248"/>
                </a:lnTo>
                <a:lnTo>
                  <a:pt x="36" y="244"/>
                </a:lnTo>
                <a:lnTo>
                  <a:pt x="48" y="262"/>
                </a:lnTo>
                <a:lnTo>
                  <a:pt x="62" y="278"/>
                </a:lnTo>
                <a:lnTo>
                  <a:pt x="66" y="274"/>
                </a:lnTo>
                <a:lnTo>
                  <a:pt x="84" y="284"/>
                </a:lnTo>
                <a:lnTo>
                  <a:pt x="86" y="290"/>
                </a:lnTo>
                <a:lnTo>
                  <a:pt x="92" y="284"/>
                </a:lnTo>
                <a:lnTo>
                  <a:pt x="100" y="286"/>
                </a:lnTo>
                <a:lnTo>
                  <a:pt x="102" y="276"/>
                </a:lnTo>
                <a:lnTo>
                  <a:pt x="94" y="272"/>
                </a:lnTo>
                <a:lnTo>
                  <a:pt x="88" y="266"/>
                </a:lnTo>
                <a:lnTo>
                  <a:pt x="78" y="266"/>
                </a:lnTo>
                <a:lnTo>
                  <a:pt x="74" y="260"/>
                </a:lnTo>
                <a:lnTo>
                  <a:pt x="70" y="256"/>
                </a:lnTo>
                <a:lnTo>
                  <a:pt x="66" y="246"/>
                </a:lnTo>
                <a:lnTo>
                  <a:pt x="58" y="224"/>
                </a:lnTo>
                <a:lnTo>
                  <a:pt x="52" y="222"/>
                </a:lnTo>
                <a:lnTo>
                  <a:pt x="50" y="216"/>
                </a:lnTo>
                <a:lnTo>
                  <a:pt x="50" y="204"/>
                </a:lnTo>
                <a:lnTo>
                  <a:pt x="60" y="174"/>
                </a:lnTo>
                <a:lnTo>
                  <a:pt x="62" y="168"/>
                </a:lnTo>
                <a:lnTo>
                  <a:pt x="5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0"/>
                </a:lnTo>
                <a:lnTo>
                  <a:pt x="68" y="138"/>
                </a:lnTo>
                <a:lnTo>
                  <a:pt x="72" y="140"/>
                </a:lnTo>
                <a:lnTo>
                  <a:pt x="72" y="142"/>
                </a:lnTo>
                <a:lnTo>
                  <a:pt x="72" y="152"/>
                </a:lnTo>
                <a:lnTo>
                  <a:pt x="76" y="154"/>
                </a:lnTo>
                <a:lnTo>
                  <a:pt x="80" y="154"/>
                </a:lnTo>
                <a:lnTo>
                  <a:pt x="88" y="152"/>
                </a:lnTo>
                <a:lnTo>
                  <a:pt x="100" y="164"/>
                </a:lnTo>
                <a:lnTo>
                  <a:pt x="110" y="162"/>
                </a:lnTo>
                <a:lnTo>
                  <a:pt x="116" y="172"/>
                </a:lnTo>
                <a:lnTo>
                  <a:pt x="116" y="164"/>
                </a:lnTo>
                <a:lnTo>
                  <a:pt x="114" y="156"/>
                </a:lnTo>
                <a:lnTo>
                  <a:pt x="112" y="154"/>
                </a:lnTo>
                <a:lnTo>
                  <a:pt x="112" y="148"/>
                </a:lnTo>
                <a:lnTo>
                  <a:pt x="112" y="144"/>
                </a:lnTo>
                <a:lnTo>
                  <a:pt x="112" y="138"/>
                </a:lnTo>
                <a:lnTo>
                  <a:pt x="108" y="130"/>
                </a:lnTo>
                <a:lnTo>
                  <a:pt x="106" y="120"/>
                </a:lnTo>
                <a:lnTo>
                  <a:pt x="116" y="116"/>
                </a:lnTo>
                <a:lnTo>
                  <a:pt x="126" y="116"/>
                </a:lnTo>
                <a:lnTo>
                  <a:pt x="136" y="114"/>
                </a:lnTo>
                <a:lnTo>
                  <a:pt x="150" y="1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3" name="Freeform 550"/>
          <p:cNvSpPr>
            <a:spLocks/>
          </p:cNvSpPr>
          <p:nvPr/>
        </p:nvSpPr>
        <p:spPr bwMode="ltGray">
          <a:xfrm>
            <a:off x="6404671" y="3949712"/>
            <a:ext cx="252552" cy="625472"/>
          </a:xfrm>
          <a:custGeom>
            <a:avLst/>
            <a:gdLst/>
            <a:ahLst/>
            <a:cxnLst>
              <a:cxn ang="0">
                <a:pos x="130" y="336"/>
              </a:cxn>
              <a:cxn ang="0">
                <a:pos x="134" y="326"/>
              </a:cxn>
              <a:cxn ang="0">
                <a:pos x="144" y="308"/>
              </a:cxn>
              <a:cxn ang="0">
                <a:pos x="134" y="288"/>
              </a:cxn>
              <a:cxn ang="0">
                <a:pos x="122" y="262"/>
              </a:cxn>
              <a:cxn ang="0">
                <a:pos x="116" y="248"/>
              </a:cxn>
              <a:cxn ang="0">
                <a:pos x="126" y="232"/>
              </a:cxn>
              <a:cxn ang="0">
                <a:pos x="116" y="216"/>
              </a:cxn>
              <a:cxn ang="0">
                <a:pos x="108" y="206"/>
              </a:cxn>
              <a:cxn ang="0">
                <a:pos x="98" y="190"/>
              </a:cxn>
              <a:cxn ang="0">
                <a:pos x="106" y="178"/>
              </a:cxn>
              <a:cxn ang="0">
                <a:pos x="120" y="162"/>
              </a:cxn>
              <a:cxn ang="0">
                <a:pos x="124" y="152"/>
              </a:cxn>
              <a:cxn ang="0">
                <a:pos x="134" y="150"/>
              </a:cxn>
              <a:cxn ang="0">
                <a:pos x="142" y="146"/>
              </a:cxn>
              <a:cxn ang="0">
                <a:pos x="148" y="142"/>
              </a:cxn>
              <a:cxn ang="0">
                <a:pos x="154" y="130"/>
              </a:cxn>
              <a:cxn ang="0">
                <a:pos x="162" y="120"/>
              </a:cxn>
              <a:cxn ang="0">
                <a:pos x="154" y="122"/>
              </a:cxn>
              <a:cxn ang="0">
                <a:pos x="146" y="126"/>
              </a:cxn>
              <a:cxn ang="0">
                <a:pos x="140" y="114"/>
              </a:cxn>
              <a:cxn ang="0">
                <a:pos x="130" y="98"/>
              </a:cxn>
              <a:cxn ang="0">
                <a:pos x="120" y="82"/>
              </a:cxn>
              <a:cxn ang="0">
                <a:pos x="106" y="80"/>
              </a:cxn>
              <a:cxn ang="0">
                <a:pos x="106" y="62"/>
              </a:cxn>
              <a:cxn ang="0">
                <a:pos x="108" y="50"/>
              </a:cxn>
              <a:cxn ang="0">
                <a:pos x="116" y="28"/>
              </a:cxn>
              <a:cxn ang="0">
                <a:pos x="108" y="16"/>
              </a:cxn>
              <a:cxn ang="0">
                <a:pos x="100" y="0"/>
              </a:cxn>
              <a:cxn ang="0">
                <a:pos x="86" y="10"/>
              </a:cxn>
              <a:cxn ang="0">
                <a:pos x="0" y="132"/>
              </a:cxn>
              <a:cxn ang="0">
                <a:pos x="14" y="164"/>
              </a:cxn>
              <a:cxn ang="0">
                <a:pos x="26" y="168"/>
              </a:cxn>
              <a:cxn ang="0">
                <a:pos x="30" y="188"/>
              </a:cxn>
              <a:cxn ang="0">
                <a:pos x="46" y="208"/>
              </a:cxn>
              <a:cxn ang="0">
                <a:pos x="52" y="242"/>
              </a:cxn>
              <a:cxn ang="0">
                <a:pos x="84" y="224"/>
              </a:cxn>
              <a:cxn ang="0">
                <a:pos x="86" y="216"/>
              </a:cxn>
              <a:cxn ang="0">
                <a:pos x="100" y="232"/>
              </a:cxn>
              <a:cxn ang="0">
                <a:pos x="114" y="276"/>
              </a:cxn>
              <a:cxn ang="0">
                <a:pos x="128" y="310"/>
              </a:cxn>
            </a:cxnLst>
            <a:rect l="0" t="0" r="r" b="b"/>
            <a:pathLst>
              <a:path w="163" h="345">
                <a:moveTo>
                  <a:pt x="124" y="344"/>
                </a:moveTo>
                <a:lnTo>
                  <a:pt x="130" y="336"/>
                </a:lnTo>
                <a:lnTo>
                  <a:pt x="136" y="332"/>
                </a:lnTo>
                <a:lnTo>
                  <a:pt x="134" y="326"/>
                </a:lnTo>
                <a:lnTo>
                  <a:pt x="140" y="324"/>
                </a:lnTo>
                <a:lnTo>
                  <a:pt x="144" y="308"/>
                </a:lnTo>
                <a:lnTo>
                  <a:pt x="140" y="298"/>
                </a:lnTo>
                <a:lnTo>
                  <a:pt x="134" y="288"/>
                </a:lnTo>
                <a:lnTo>
                  <a:pt x="134" y="276"/>
                </a:lnTo>
                <a:lnTo>
                  <a:pt x="122" y="262"/>
                </a:lnTo>
                <a:lnTo>
                  <a:pt x="118" y="258"/>
                </a:lnTo>
                <a:lnTo>
                  <a:pt x="116" y="248"/>
                </a:lnTo>
                <a:lnTo>
                  <a:pt x="124" y="240"/>
                </a:lnTo>
                <a:lnTo>
                  <a:pt x="126" y="232"/>
                </a:lnTo>
                <a:lnTo>
                  <a:pt x="124" y="222"/>
                </a:lnTo>
                <a:lnTo>
                  <a:pt x="116" y="216"/>
                </a:lnTo>
                <a:lnTo>
                  <a:pt x="114" y="210"/>
                </a:lnTo>
                <a:lnTo>
                  <a:pt x="108" y="206"/>
                </a:lnTo>
                <a:lnTo>
                  <a:pt x="106" y="200"/>
                </a:lnTo>
                <a:lnTo>
                  <a:pt x="98" y="190"/>
                </a:lnTo>
                <a:lnTo>
                  <a:pt x="108" y="186"/>
                </a:lnTo>
                <a:lnTo>
                  <a:pt x="106" y="178"/>
                </a:lnTo>
                <a:lnTo>
                  <a:pt x="108" y="162"/>
                </a:lnTo>
                <a:lnTo>
                  <a:pt x="120" y="162"/>
                </a:lnTo>
                <a:lnTo>
                  <a:pt x="122" y="158"/>
                </a:lnTo>
                <a:lnTo>
                  <a:pt x="124" y="152"/>
                </a:lnTo>
                <a:lnTo>
                  <a:pt x="132" y="152"/>
                </a:lnTo>
                <a:lnTo>
                  <a:pt x="134" y="150"/>
                </a:lnTo>
                <a:lnTo>
                  <a:pt x="142" y="150"/>
                </a:lnTo>
                <a:lnTo>
                  <a:pt x="142" y="146"/>
                </a:lnTo>
                <a:lnTo>
                  <a:pt x="152" y="148"/>
                </a:lnTo>
                <a:lnTo>
                  <a:pt x="148" y="142"/>
                </a:lnTo>
                <a:lnTo>
                  <a:pt x="154" y="140"/>
                </a:lnTo>
                <a:lnTo>
                  <a:pt x="154" y="130"/>
                </a:lnTo>
                <a:lnTo>
                  <a:pt x="162" y="124"/>
                </a:lnTo>
                <a:lnTo>
                  <a:pt x="162" y="120"/>
                </a:lnTo>
                <a:lnTo>
                  <a:pt x="158" y="118"/>
                </a:lnTo>
                <a:lnTo>
                  <a:pt x="154" y="122"/>
                </a:lnTo>
                <a:lnTo>
                  <a:pt x="148" y="122"/>
                </a:lnTo>
                <a:lnTo>
                  <a:pt x="146" y="126"/>
                </a:lnTo>
                <a:lnTo>
                  <a:pt x="142" y="122"/>
                </a:lnTo>
                <a:lnTo>
                  <a:pt x="140" y="114"/>
                </a:lnTo>
                <a:lnTo>
                  <a:pt x="128" y="116"/>
                </a:lnTo>
                <a:lnTo>
                  <a:pt x="130" y="98"/>
                </a:lnTo>
                <a:lnTo>
                  <a:pt x="126" y="98"/>
                </a:lnTo>
                <a:lnTo>
                  <a:pt x="120" y="82"/>
                </a:lnTo>
                <a:lnTo>
                  <a:pt x="112" y="82"/>
                </a:lnTo>
                <a:lnTo>
                  <a:pt x="106" y="80"/>
                </a:lnTo>
                <a:lnTo>
                  <a:pt x="102" y="76"/>
                </a:lnTo>
                <a:lnTo>
                  <a:pt x="106" y="62"/>
                </a:lnTo>
                <a:lnTo>
                  <a:pt x="108" y="56"/>
                </a:lnTo>
                <a:lnTo>
                  <a:pt x="108" y="50"/>
                </a:lnTo>
                <a:lnTo>
                  <a:pt x="114" y="48"/>
                </a:lnTo>
                <a:lnTo>
                  <a:pt x="116" y="28"/>
                </a:lnTo>
                <a:lnTo>
                  <a:pt x="114" y="18"/>
                </a:lnTo>
                <a:lnTo>
                  <a:pt x="108" y="16"/>
                </a:lnTo>
                <a:lnTo>
                  <a:pt x="106" y="8"/>
                </a:lnTo>
                <a:lnTo>
                  <a:pt x="100" y="0"/>
                </a:lnTo>
                <a:lnTo>
                  <a:pt x="96" y="0"/>
                </a:lnTo>
                <a:lnTo>
                  <a:pt x="86" y="10"/>
                </a:lnTo>
                <a:lnTo>
                  <a:pt x="30" y="36"/>
                </a:lnTo>
                <a:lnTo>
                  <a:pt x="0" y="132"/>
                </a:lnTo>
                <a:lnTo>
                  <a:pt x="6" y="154"/>
                </a:lnTo>
                <a:lnTo>
                  <a:pt x="14" y="164"/>
                </a:lnTo>
                <a:lnTo>
                  <a:pt x="20" y="170"/>
                </a:lnTo>
                <a:lnTo>
                  <a:pt x="26" y="168"/>
                </a:lnTo>
                <a:lnTo>
                  <a:pt x="32" y="184"/>
                </a:lnTo>
                <a:lnTo>
                  <a:pt x="30" y="188"/>
                </a:lnTo>
                <a:lnTo>
                  <a:pt x="36" y="190"/>
                </a:lnTo>
                <a:lnTo>
                  <a:pt x="46" y="208"/>
                </a:lnTo>
                <a:lnTo>
                  <a:pt x="40" y="238"/>
                </a:lnTo>
                <a:lnTo>
                  <a:pt x="52" y="242"/>
                </a:lnTo>
                <a:lnTo>
                  <a:pt x="62" y="242"/>
                </a:lnTo>
                <a:lnTo>
                  <a:pt x="84" y="224"/>
                </a:lnTo>
                <a:lnTo>
                  <a:pt x="86" y="218"/>
                </a:lnTo>
                <a:lnTo>
                  <a:pt x="86" y="216"/>
                </a:lnTo>
                <a:lnTo>
                  <a:pt x="90" y="220"/>
                </a:lnTo>
                <a:lnTo>
                  <a:pt x="100" y="232"/>
                </a:lnTo>
                <a:lnTo>
                  <a:pt x="106" y="254"/>
                </a:lnTo>
                <a:lnTo>
                  <a:pt x="114" y="276"/>
                </a:lnTo>
                <a:lnTo>
                  <a:pt x="124" y="294"/>
                </a:lnTo>
                <a:lnTo>
                  <a:pt x="128" y="310"/>
                </a:lnTo>
                <a:lnTo>
                  <a:pt x="124" y="3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4" name="Freeform 552"/>
          <p:cNvSpPr>
            <a:spLocks/>
          </p:cNvSpPr>
          <p:nvPr/>
        </p:nvSpPr>
        <p:spPr bwMode="ltGray">
          <a:xfrm>
            <a:off x="6282270" y="4014799"/>
            <a:ext cx="148742" cy="227012"/>
          </a:xfrm>
          <a:custGeom>
            <a:avLst/>
            <a:gdLst/>
            <a:ahLst/>
            <a:cxnLst>
              <a:cxn ang="0">
                <a:pos x="28" y="98"/>
              </a:cxn>
              <a:cxn ang="0">
                <a:pos x="0" y="36"/>
              </a:cxn>
              <a:cxn ang="0">
                <a:pos x="18" y="0"/>
              </a:cxn>
              <a:cxn ang="0">
                <a:pos x="82" y="22"/>
              </a:cxn>
              <a:cxn ang="0">
                <a:pos x="96" y="26"/>
              </a:cxn>
              <a:cxn ang="0">
                <a:pos x="94" y="94"/>
              </a:cxn>
              <a:cxn ang="0">
                <a:pos x="90" y="94"/>
              </a:cxn>
              <a:cxn ang="0">
                <a:pos x="90" y="104"/>
              </a:cxn>
              <a:cxn ang="0">
                <a:pos x="92" y="108"/>
              </a:cxn>
              <a:cxn ang="0">
                <a:pos x="92" y="110"/>
              </a:cxn>
              <a:cxn ang="0">
                <a:pos x="88" y="110"/>
              </a:cxn>
              <a:cxn ang="0">
                <a:pos x="86" y="112"/>
              </a:cxn>
              <a:cxn ang="0">
                <a:pos x="90" y="124"/>
              </a:cxn>
              <a:cxn ang="0">
                <a:pos x="82" y="110"/>
              </a:cxn>
              <a:cxn ang="0">
                <a:pos x="74" y="88"/>
              </a:cxn>
              <a:cxn ang="0">
                <a:pos x="72" y="80"/>
              </a:cxn>
              <a:cxn ang="0">
                <a:pos x="70" y="80"/>
              </a:cxn>
              <a:cxn ang="0">
                <a:pos x="66" y="82"/>
              </a:cxn>
              <a:cxn ang="0">
                <a:pos x="62" y="82"/>
              </a:cxn>
              <a:cxn ang="0">
                <a:pos x="58" y="86"/>
              </a:cxn>
              <a:cxn ang="0">
                <a:pos x="46" y="94"/>
              </a:cxn>
              <a:cxn ang="0">
                <a:pos x="34" y="96"/>
              </a:cxn>
              <a:cxn ang="0">
                <a:pos x="28" y="98"/>
              </a:cxn>
            </a:cxnLst>
            <a:rect l="0" t="0" r="r" b="b"/>
            <a:pathLst>
              <a:path w="97" h="125">
                <a:moveTo>
                  <a:pt x="28" y="98"/>
                </a:moveTo>
                <a:lnTo>
                  <a:pt x="0" y="36"/>
                </a:lnTo>
                <a:lnTo>
                  <a:pt x="18" y="0"/>
                </a:lnTo>
                <a:lnTo>
                  <a:pt x="82" y="22"/>
                </a:lnTo>
                <a:lnTo>
                  <a:pt x="96" y="26"/>
                </a:lnTo>
                <a:lnTo>
                  <a:pt x="94" y="94"/>
                </a:lnTo>
                <a:lnTo>
                  <a:pt x="90" y="94"/>
                </a:lnTo>
                <a:lnTo>
                  <a:pt x="90" y="104"/>
                </a:lnTo>
                <a:lnTo>
                  <a:pt x="92" y="108"/>
                </a:lnTo>
                <a:lnTo>
                  <a:pt x="92" y="110"/>
                </a:lnTo>
                <a:lnTo>
                  <a:pt x="88" y="110"/>
                </a:lnTo>
                <a:lnTo>
                  <a:pt x="86" y="112"/>
                </a:lnTo>
                <a:lnTo>
                  <a:pt x="90" y="124"/>
                </a:lnTo>
                <a:lnTo>
                  <a:pt x="82" y="110"/>
                </a:lnTo>
                <a:lnTo>
                  <a:pt x="74" y="88"/>
                </a:lnTo>
                <a:lnTo>
                  <a:pt x="72" y="80"/>
                </a:lnTo>
                <a:lnTo>
                  <a:pt x="70" y="80"/>
                </a:lnTo>
                <a:lnTo>
                  <a:pt x="66" y="82"/>
                </a:lnTo>
                <a:lnTo>
                  <a:pt x="62" y="82"/>
                </a:lnTo>
                <a:lnTo>
                  <a:pt x="58" y="86"/>
                </a:lnTo>
                <a:lnTo>
                  <a:pt x="46" y="94"/>
                </a:lnTo>
                <a:lnTo>
                  <a:pt x="34" y="96"/>
                </a:lnTo>
                <a:lnTo>
                  <a:pt x="28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5" name="Freeform 553"/>
          <p:cNvSpPr>
            <a:spLocks/>
          </p:cNvSpPr>
          <p:nvPr/>
        </p:nvSpPr>
        <p:spPr bwMode="ltGray">
          <a:xfrm>
            <a:off x="6314806" y="3968762"/>
            <a:ext cx="85217" cy="66675"/>
          </a:xfrm>
          <a:custGeom>
            <a:avLst/>
            <a:gdLst/>
            <a:ahLst/>
            <a:cxnLst>
              <a:cxn ang="0">
                <a:pos x="54" y="22"/>
              </a:cxn>
              <a:cxn ang="0">
                <a:pos x="20" y="36"/>
              </a:cxn>
              <a:cxn ang="0">
                <a:pos x="0" y="24"/>
              </a:cxn>
              <a:cxn ang="0">
                <a:pos x="8" y="10"/>
              </a:cxn>
              <a:cxn ang="0">
                <a:pos x="10" y="8"/>
              </a:cxn>
              <a:cxn ang="0">
                <a:pos x="12" y="6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24" y="0"/>
              </a:cxn>
              <a:cxn ang="0">
                <a:pos x="26" y="4"/>
              </a:cxn>
              <a:cxn ang="0">
                <a:pos x="32" y="4"/>
              </a:cxn>
              <a:cxn ang="0">
                <a:pos x="38" y="8"/>
              </a:cxn>
              <a:cxn ang="0">
                <a:pos x="40" y="10"/>
              </a:cxn>
              <a:cxn ang="0">
                <a:pos x="46" y="6"/>
              </a:cxn>
              <a:cxn ang="0">
                <a:pos x="52" y="8"/>
              </a:cxn>
              <a:cxn ang="0">
                <a:pos x="52" y="16"/>
              </a:cxn>
              <a:cxn ang="0">
                <a:pos x="54" y="22"/>
              </a:cxn>
            </a:cxnLst>
            <a:rect l="0" t="0" r="r" b="b"/>
            <a:pathLst>
              <a:path w="55" h="37">
                <a:moveTo>
                  <a:pt x="54" y="22"/>
                </a:moveTo>
                <a:lnTo>
                  <a:pt x="20" y="36"/>
                </a:lnTo>
                <a:lnTo>
                  <a:pt x="0" y="24"/>
                </a:lnTo>
                <a:lnTo>
                  <a:pt x="8" y="10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24" y="0"/>
                </a:lnTo>
                <a:lnTo>
                  <a:pt x="26" y="4"/>
                </a:lnTo>
                <a:lnTo>
                  <a:pt x="32" y="4"/>
                </a:lnTo>
                <a:lnTo>
                  <a:pt x="38" y="8"/>
                </a:lnTo>
                <a:lnTo>
                  <a:pt x="40" y="10"/>
                </a:lnTo>
                <a:lnTo>
                  <a:pt x="46" y="6"/>
                </a:lnTo>
                <a:lnTo>
                  <a:pt x="52" y="8"/>
                </a:lnTo>
                <a:lnTo>
                  <a:pt x="52" y="16"/>
                </a:lnTo>
                <a:lnTo>
                  <a:pt x="54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6" name="Freeform 554"/>
          <p:cNvSpPr>
            <a:spLocks/>
          </p:cNvSpPr>
          <p:nvPr/>
        </p:nvSpPr>
        <p:spPr bwMode="ltGray">
          <a:xfrm>
            <a:off x="6087046" y="3906850"/>
            <a:ext cx="213816" cy="13652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4"/>
              </a:cxn>
              <a:cxn ang="0">
                <a:pos x="78" y="74"/>
              </a:cxn>
              <a:cxn ang="0">
                <a:pos x="138" y="74"/>
              </a:cxn>
              <a:cxn ang="0">
                <a:pos x="138" y="44"/>
              </a:cxn>
              <a:cxn ang="0">
                <a:pos x="128" y="44"/>
              </a:cxn>
              <a:cxn ang="0">
                <a:pos x="126" y="46"/>
              </a:cxn>
              <a:cxn ang="0">
                <a:pos x="122" y="42"/>
              </a:cxn>
              <a:cxn ang="0">
                <a:pos x="112" y="40"/>
              </a:cxn>
              <a:cxn ang="0">
                <a:pos x="112" y="44"/>
              </a:cxn>
              <a:cxn ang="0">
                <a:pos x="102" y="42"/>
              </a:cxn>
              <a:cxn ang="0">
                <a:pos x="100" y="38"/>
              </a:cxn>
              <a:cxn ang="0">
                <a:pos x="98" y="38"/>
              </a:cxn>
              <a:cxn ang="0">
                <a:pos x="92" y="40"/>
              </a:cxn>
              <a:cxn ang="0">
                <a:pos x="88" y="38"/>
              </a:cxn>
              <a:cxn ang="0">
                <a:pos x="80" y="26"/>
              </a:cxn>
              <a:cxn ang="0">
                <a:pos x="76" y="26"/>
              </a:cxn>
              <a:cxn ang="0">
                <a:pos x="42" y="2"/>
              </a:cxn>
              <a:cxn ang="0">
                <a:pos x="28" y="0"/>
              </a:cxn>
              <a:cxn ang="0">
                <a:pos x="26" y="4"/>
              </a:cxn>
              <a:cxn ang="0">
                <a:pos x="4" y="0"/>
              </a:cxn>
            </a:cxnLst>
            <a:rect l="0" t="0" r="r" b="b"/>
            <a:pathLst>
              <a:path w="139" h="75">
                <a:moveTo>
                  <a:pt x="4" y="0"/>
                </a:moveTo>
                <a:lnTo>
                  <a:pt x="0" y="34"/>
                </a:lnTo>
                <a:lnTo>
                  <a:pt x="78" y="74"/>
                </a:lnTo>
                <a:lnTo>
                  <a:pt x="138" y="74"/>
                </a:lnTo>
                <a:lnTo>
                  <a:pt x="138" y="44"/>
                </a:lnTo>
                <a:lnTo>
                  <a:pt x="128" y="44"/>
                </a:lnTo>
                <a:lnTo>
                  <a:pt x="126" y="46"/>
                </a:lnTo>
                <a:lnTo>
                  <a:pt x="122" y="42"/>
                </a:lnTo>
                <a:lnTo>
                  <a:pt x="112" y="40"/>
                </a:lnTo>
                <a:lnTo>
                  <a:pt x="112" y="44"/>
                </a:lnTo>
                <a:lnTo>
                  <a:pt x="102" y="42"/>
                </a:lnTo>
                <a:lnTo>
                  <a:pt x="100" y="38"/>
                </a:lnTo>
                <a:lnTo>
                  <a:pt x="98" y="38"/>
                </a:lnTo>
                <a:lnTo>
                  <a:pt x="92" y="40"/>
                </a:lnTo>
                <a:lnTo>
                  <a:pt x="88" y="38"/>
                </a:lnTo>
                <a:lnTo>
                  <a:pt x="80" y="26"/>
                </a:lnTo>
                <a:lnTo>
                  <a:pt x="76" y="26"/>
                </a:lnTo>
                <a:lnTo>
                  <a:pt x="42" y="2"/>
                </a:lnTo>
                <a:lnTo>
                  <a:pt x="28" y="0"/>
                </a:lnTo>
                <a:lnTo>
                  <a:pt x="26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7" name="Freeform 555"/>
          <p:cNvSpPr>
            <a:spLocks/>
          </p:cNvSpPr>
          <p:nvPr/>
        </p:nvSpPr>
        <p:spPr bwMode="ltGray">
          <a:xfrm>
            <a:off x="5753926" y="3646501"/>
            <a:ext cx="791741" cy="1014409"/>
          </a:xfrm>
          <a:custGeom>
            <a:avLst/>
            <a:gdLst/>
            <a:ahLst/>
            <a:cxnLst>
              <a:cxn ang="0">
                <a:pos x="22" y="238"/>
              </a:cxn>
              <a:cxn ang="0">
                <a:pos x="52" y="230"/>
              </a:cxn>
              <a:cxn ang="0">
                <a:pos x="44" y="202"/>
              </a:cxn>
              <a:cxn ang="0">
                <a:pos x="50" y="174"/>
              </a:cxn>
              <a:cxn ang="0">
                <a:pos x="68" y="178"/>
              </a:cxn>
              <a:cxn ang="0">
                <a:pos x="86" y="164"/>
              </a:cxn>
              <a:cxn ang="0">
                <a:pos x="124" y="118"/>
              </a:cxn>
              <a:cxn ang="0">
                <a:pos x="140" y="102"/>
              </a:cxn>
              <a:cxn ang="0">
                <a:pos x="120" y="72"/>
              </a:cxn>
              <a:cxn ang="0">
                <a:pos x="130" y="48"/>
              </a:cxn>
              <a:cxn ang="0">
                <a:pos x="120" y="32"/>
              </a:cxn>
              <a:cxn ang="0">
                <a:pos x="108" y="20"/>
              </a:cxn>
              <a:cxn ang="0">
                <a:pos x="122" y="8"/>
              </a:cxn>
              <a:cxn ang="0">
                <a:pos x="142" y="4"/>
              </a:cxn>
              <a:cxn ang="0">
                <a:pos x="164" y="16"/>
              </a:cxn>
              <a:cxn ang="0">
                <a:pos x="202" y="32"/>
              </a:cxn>
              <a:cxn ang="0">
                <a:pos x="222" y="60"/>
              </a:cxn>
              <a:cxn ang="0">
                <a:pos x="202" y="76"/>
              </a:cxn>
              <a:cxn ang="0">
                <a:pos x="198" y="100"/>
              </a:cxn>
              <a:cxn ang="0">
                <a:pos x="210" y="128"/>
              </a:cxn>
              <a:cxn ang="0">
                <a:pos x="222" y="166"/>
              </a:cxn>
              <a:cxn ang="0">
                <a:pos x="246" y="190"/>
              </a:cxn>
              <a:cxn ang="0">
                <a:pos x="286" y="196"/>
              </a:cxn>
              <a:cxn ang="0">
                <a:pos x="324" y="212"/>
              </a:cxn>
              <a:cxn ang="0">
                <a:pos x="352" y="208"/>
              </a:cxn>
              <a:cxn ang="0">
                <a:pos x="372" y="190"/>
              </a:cxn>
              <a:cxn ang="0">
                <a:pos x="390" y="204"/>
              </a:cxn>
              <a:cxn ang="0">
                <a:pos x="434" y="182"/>
              </a:cxn>
              <a:cxn ang="0">
                <a:pos x="474" y="156"/>
              </a:cxn>
              <a:cxn ang="0">
                <a:pos x="502" y="184"/>
              </a:cxn>
              <a:cxn ang="0">
                <a:pos x="484" y="204"/>
              </a:cxn>
              <a:cxn ang="0">
                <a:pos x="462" y="232"/>
              </a:cxn>
              <a:cxn ang="0">
                <a:pos x="456" y="262"/>
              </a:cxn>
              <a:cxn ang="0">
                <a:pos x="436" y="298"/>
              </a:cxn>
              <a:cxn ang="0">
                <a:pos x="424" y="262"/>
              </a:cxn>
              <a:cxn ang="0">
                <a:pos x="410" y="264"/>
              </a:cxn>
              <a:cxn ang="0">
                <a:pos x="434" y="232"/>
              </a:cxn>
              <a:cxn ang="0">
                <a:pos x="386" y="238"/>
              </a:cxn>
              <a:cxn ang="0">
                <a:pos x="366" y="214"/>
              </a:cxn>
              <a:cxn ang="0">
                <a:pos x="362" y="240"/>
              </a:cxn>
              <a:cxn ang="0">
                <a:pos x="370" y="274"/>
              </a:cxn>
              <a:cxn ang="0">
                <a:pos x="336" y="308"/>
              </a:cxn>
              <a:cxn ang="0">
                <a:pos x="304" y="344"/>
              </a:cxn>
              <a:cxn ang="0">
                <a:pos x="242" y="404"/>
              </a:cxn>
              <a:cxn ang="0">
                <a:pos x="212" y="418"/>
              </a:cxn>
              <a:cxn ang="0">
                <a:pos x="206" y="478"/>
              </a:cxn>
              <a:cxn ang="0">
                <a:pos x="184" y="522"/>
              </a:cxn>
              <a:cxn ang="0">
                <a:pos x="160" y="550"/>
              </a:cxn>
              <a:cxn ang="0">
                <a:pos x="126" y="520"/>
              </a:cxn>
              <a:cxn ang="0">
                <a:pos x="90" y="422"/>
              </a:cxn>
              <a:cxn ang="0">
                <a:pos x="72" y="348"/>
              </a:cxn>
              <a:cxn ang="0">
                <a:pos x="74" y="284"/>
              </a:cxn>
              <a:cxn ang="0">
                <a:pos x="18" y="280"/>
              </a:cxn>
              <a:cxn ang="0">
                <a:pos x="24" y="264"/>
              </a:cxn>
            </a:cxnLst>
            <a:rect l="0" t="0" r="r" b="b"/>
            <a:pathLst>
              <a:path w="513" h="561">
                <a:moveTo>
                  <a:pt x="4" y="244"/>
                </a:moveTo>
                <a:lnTo>
                  <a:pt x="8" y="240"/>
                </a:lnTo>
                <a:lnTo>
                  <a:pt x="14" y="240"/>
                </a:lnTo>
                <a:lnTo>
                  <a:pt x="18" y="236"/>
                </a:lnTo>
                <a:lnTo>
                  <a:pt x="22" y="238"/>
                </a:lnTo>
                <a:lnTo>
                  <a:pt x="32" y="240"/>
                </a:lnTo>
                <a:lnTo>
                  <a:pt x="44" y="238"/>
                </a:lnTo>
                <a:lnTo>
                  <a:pt x="48" y="244"/>
                </a:lnTo>
                <a:lnTo>
                  <a:pt x="56" y="234"/>
                </a:lnTo>
                <a:lnTo>
                  <a:pt x="52" y="230"/>
                </a:lnTo>
                <a:lnTo>
                  <a:pt x="50" y="220"/>
                </a:lnTo>
                <a:lnTo>
                  <a:pt x="52" y="216"/>
                </a:lnTo>
                <a:lnTo>
                  <a:pt x="42" y="214"/>
                </a:lnTo>
                <a:lnTo>
                  <a:pt x="42" y="212"/>
                </a:lnTo>
                <a:lnTo>
                  <a:pt x="44" y="202"/>
                </a:lnTo>
                <a:lnTo>
                  <a:pt x="44" y="196"/>
                </a:lnTo>
                <a:lnTo>
                  <a:pt x="38" y="196"/>
                </a:lnTo>
                <a:lnTo>
                  <a:pt x="34" y="194"/>
                </a:lnTo>
                <a:lnTo>
                  <a:pt x="36" y="188"/>
                </a:lnTo>
                <a:lnTo>
                  <a:pt x="50" y="174"/>
                </a:lnTo>
                <a:lnTo>
                  <a:pt x="54" y="174"/>
                </a:lnTo>
                <a:lnTo>
                  <a:pt x="56" y="176"/>
                </a:lnTo>
                <a:lnTo>
                  <a:pt x="60" y="184"/>
                </a:lnTo>
                <a:lnTo>
                  <a:pt x="64" y="180"/>
                </a:lnTo>
                <a:lnTo>
                  <a:pt x="68" y="178"/>
                </a:lnTo>
                <a:lnTo>
                  <a:pt x="72" y="182"/>
                </a:lnTo>
                <a:lnTo>
                  <a:pt x="78" y="180"/>
                </a:lnTo>
                <a:lnTo>
                  <a:pt x="78" y="174"/>
                </a:lnTo>
                <a:lnTo>
                  <a:pt x="84" y="170"/>
                </a:lnTo>
                <a:lnTo>
                  <a:pt x="86" y="164"/>
                </a:lnTo>
                <a:lnTo>
                  <a:pt x="100" y="160"/>
                </a:lnTo>
                <a:lnTo>
                  <a:pt x="108" y="144"/>
                </a:lnTo>
                <a:lnTo>
                  <a:pt x="114" y="138"/>
                </a:lnTo>
                <a:lnTo>
                  <a:pt x="114" y="130"/>
                </a:lnTo>
                <a:lnTo>
                  <a:pt x="124" y="118"/>
                </a:lnTo>
                <a:lnTo>
                  <a:pt x="128" y="120"/>
                </a:lnTo>
                <a:lnTo>
                  <a:pt x="130" y="112"/>
                </a:lnTo>
                <a:lnTo>
                  <a:pt x="132" y="110"/>
                </a:lnTo>
                <a:lnTo>
                  <a:pt x="132" y="104"/>
                </a:lnTo>
                <a:lnTo>
                  <a:pt x="140" y="102"/>
                </a:lnTo>
                <a:lnTo>
                  <a:pt x="138" y="96"/>
                </a:lnTo>
                <a:lnTo>
                  <a:pt x="134" y="94"/>
                </a:lnTo>
                <a:lnTo>
                  <a:pt x="132" y="94"/>
                </a:lnTo>
                <a:lnTo>
                  <a:pt x="120" y="84"/>
                </a:lnTo>
                <a:lnTo>
                  <a:pt x="120" y="72"/>
                </a:lnTo>
                <a:lnTo>
                  <a:pt x="118" y="68"/>
                </a:lnTo>
                <a:lnTo>
                  <a:pt x="120" y="64"/>
                </a:lnTo>
                <a:lnTo>
                  <a:pt x="116" y="58"/>
                </a:lnTo>
                <a:lnTo>
                  <a:pt x="124" y="50"/>
                </a:lnTo>
                <a:lnTo>
                  <a:pt x="130" y="48"/>
                </a:lnTo>
                <a:lnTo>
                  <a:pt x="132" y="44"/>
                </a:lnTo>
                <a:lnTo>
                  <a:pt x="130" y="42"/>
                </a:lnTo>
                <a:lnTo>
                  <a:pt x="126" y="42"/>
                </a:lnTo>
                <a:lnTo>
                  <a:pt x="126" y="36"/>
                </a:lnTo>
                <a:lnTo>
                  <a:pt x="120" y="32"/>
                </a:lnTo>
                <a:lnTo>
                  <a:pt x="118" y="32"/>
                </a:lnTo>
                <a:lnTo>
                  <a:pt x="118" y="28"/>
                </a:lnTo>
                <a:lnTo>
                  <a:pt x="112" y="26"/>
                </a:lnTo>
                <a:lnTo>
                  <a:pt x="108" y="26"/>
                </a:lnTo>
                <a:lnTo>
                  <a:pt x="108" y="20"/>
                </a:lnTo>
                <a:lnTo>
                  <a:pt x="110" y="20"/>
                </a:lnTo>
                <a:lnTo>
                  <a:pt x="116" y="18"/>
                </a:lnTo>
                <a:lnTo>
                  <a:pt x="118" y="12"/>
                </a:lnTo>
                <a:lnTo>
                  <a:pt x="118" y="10"/>
                </a:lnTo>
                <a:lnTo>
                  <a:pt x="122" y="8"/>
                </a:lnTo>
                <a:lnTo>
                  <a:pt x="126" y="8"/>
                </a:lnTo>
                <a:lnTo>
                  <a:pt x="132" y="8"/>
                </a:lnTo>
                <a:lnTo>
                  <a:pt x="138" y="4"/>
                </a:lnTo>
                <a:lnTo>
                  <a:pt x="138" y="0"/>
                </a:lnTo>
                <a:lnTo>
                  <a:pt x="142" y="4"/>
                </a:lnTo>
                <a:lnTo>
                  <a:pt x="146" y="6"/>
                </a:lnTo>
                <a:lnTo>
                  <a:pt x="154" y="8"/>
                </a:lnTo>
                <a:lnTo>
                  <a:pt x="154" y="14"/>
                </a:lnTo>
                <a:lnTo>
                  <a:pt x="158" y="12"/>
                </a:lnTo>
                <a:lnTo>
                  <a:pt x="164" y="16"/>
                </a:lnTo>
                <a:lnTo>
                  <a:pt x="170" y="30"/>
                </a:lnTo>
                <a:lnTo>
                  <a:pt x="178" y="30"/>
                </a:lnTo>
                <a:lnTo>
                  <a:pt x="186" y="36"/>
                </a:lnTo>
                <a:lnTo>
                  <a:pt x="192" y="38"/>
                </a:lnTo>
                <a:lnTo>
                  <a:pt x="202" y="32"/>
                </a:lnTo>
                <a:lnTo>
                  <a:pt x="206" y="30"/>
                </a:lnTo>
                <a:lnTo>
                  <a:pt x="220" y="38"/>
                </a:lnTo>
                <a:lnTo>
                  <a:pt x="230" y="42"/>
                </a:lnTo>
                <a:lnTo>
                  <a:pt x="230" y="50"/>
                </a:lnTo>
                <a:lnTo>
                  <a:pt x="222" y="60"/>
                </a:lnTo>
                <a:lnTo>
                  <a:pt x="218" y="64"/>
                </a:lnTo>
                <a:lnTo>
                  <a:pt x="210" y="66"/>
                </a:lnTo>
                <a:lnTo>
                  <a:pt x="210" y="74"/>
                </a:lnTo>
                <a:lnTo>
                  <a:pt x="198" y="72"/>
                </a:lnTo>
                <a:lnTo>
                  <a:pt x="202" y="76"/>
                </a:lnTo>
                <a:lnTo>
                  <a:pt x="208" y="90"/>
                </a:lnTo>
                <a:lnTo>
                  <a:pt x="206" y="100"/>
                </a:lnTo>
                <a:lnTo>
                  <a:pt x="202" y="100"/>
                </a:lnTo>
                <a:lnTo>
                  <a:pt x="200" y="98"/>
                </a:lnTo>
                <a:lnTo>
                  <a:pt x="198" y="100"/>
                </a:lnTo>
                <a:lnTo>
                  <a:pt x="196" y="104"/>
                </a:lnTo>
                <a:lnTo>
                  <a:pt x="196" y="118"/>
                </a:lnTo>
                <a:lnTo>
                  <a:pt x="198" y="124"/>
                </a:lnTo>
                <a:lnTo>
                  <a:pt x="200" y="126"/>
                </a:lnTo>
                <a:lnTo>
                  <a:pt x="210" y="128"/>
                </a:lnTo>
                <a:lnTo>
                  <a:pt x="214" y="132"/>
                </a:lnTo>
                <a:lnTo>
                  <a:pt x="220" y="130"/>
                </a:lnTo>
                <a:lnTo>
                  <a:pt x="234" y="142"/>
                </a:lnTo>
                <a:lnTo>
                  <a:pt x="224" y="154"/>
                </a:lnTo>
                <a:lnTo>
                  <a:pt x="222" y="166"/>
                </a:lnTo>
                <a:lnTo>
                  <a:pt x="228" y="174"/>
                </a:lnTo>
                <a:lnTo>
                  <a:pt x="236" y="174"/>
                </a:lnTo>
                <a:lnTo>
                  <a:pt x="240" y="182"/>
                </a:lnTo>
                <a:lnTo>
                  <a:pt x="242" y="184"/>
                </a:lnTo>
                <a:lnTo>
                  <a:pt x="246" y="190"/>
                </a:lnTo>
                <a:lnTo>
                  <a:pt x="258" y="190"/>
                </a:lnTo>
                <a:lnTo>
                  <a:pt x="262" y="196"/>
                </a:lnTo>
                <a:lnTo>
                  <a:pt x="272" y="198"/>
                </a:lnTo>
                <a:lnTo>
                  <a:pt x="282" y="198"/>
                </a:lnTo>
                <a:lnTo>
                  <a:pt x="286" y="196"/>
                </a:lnTo>
                <a:lnTo>
                  <a:pt x="292" y="204"/>
                </a:lnTo>
                <a:lnTo>
                  <a:pt x="302" y="206"/>
                </a:lnTo>
                <a:lnTo>
                  <a:pt x="308" y="212"/>
                </a:lnTo>
                <a:lnTo>
                  <a:pt x="314" y="208"/>
                </a:lnTo>
                <a:lnTo>
                  <a:pt x="324" y="212"/>
                </a:lnTo>
                <a:lnTo>
                  <a:pt x="334" y="210"/>
                </a:lnTo>
                <a:lnTo>
                  <a:pt x="340" y="216"/>
                </a:lnTo>
                <a:lnTo>
                  <a:pt x="346" y="214"/>
                </a:lnTo>
                <a:lnTo>
                  <a:pt x="352" y="216"/>
                </a:lnTo>
                <a:lnTo>
                  <a:pt x="352" y="208"/>
                </a:lnTo>
                <a:lnTo>
                  <a:pt x="350" y="200"/>
                </a:lnTo>
                <a:lnTo>
                  <a:pt x="354" y="188"/>
                </a:lnTo>
                <a:lnTo>
                  <a:pt x="364" y="186"/>
                </a:lnTo>
                <a:lnTo>
                  <a:pt x="370" y="182"/>
                </a:lnTo>
                <a:lnTo>
                  <a:pt x="372" y="190"/>
                </a:lnTo>
                <a:lnTo>
                  <a:pt x="368" y="198"/>
                </a:lnTo>
                <a:lnTo>
                  <a:pt x="372" y="206"/>
                </a:lnTo>
                <a:lnTo>
                  <a:pt x="382" y="206"/>
                </a:lnTo>
                <a:lnTo>
                  <a:pt x="388" y="208"/>
                </a:lnTo>
                <a:lnTo>
                  <a:pt x="390" y="204"/>
                </a:lnTo>
                <a:lnTo>
                  <a:pt x="402" y="204"/>
                </a:lnTo>
                <a:lnTo>
                  <a:pt x="418" y="194"/>
                </a:lnTo>
                <a:lnTo>
                  <a:pt x="424" y="188"/>
                </a:lnTo>
                <a:lnTo>
                  <a:pt x="430" y="184"/>
                </a:lnTo>
                <a:lnTo>
                  <a:pt x="434" y="182"/>
                </a:lnTo>
                <a:lnTo>
                  <a:pt x="446" y="168"/>
                </a:lnTo>
                <a:lnTo>
                  <a:pt x="458" y="156"/>
                </a:lnTo>
                <a:lnTo>
                  <a:pt x="460" y="154"/>
                </a:lnTo>
                <a:lnTo>
                  <a:pt x="462" y="156"/>
                </a:lnTo>
                <a:lnTo>
                  <a:pt x="474" y="156"/>
                </a:lnTo>
                <a:lnTo>
                  <a:pt x="490" y="150"/>
                </a:lnTo>
                <a:lnTo>
                  <a:pt x="492" y="156"/>
                </a:lnTo>
                <a:lnTo>
                  <a:pt x="498" y="170"/>
                </a:lnTo>
                <a:lnTo>
                  <a:pt x="512" y="176"/>
                </a:lnTo>
                <a:lnTo>
                  <a:pt x="502" y="184"/>
                </a:lnTo>
                <a:lnTo>
                  <a:pt x="508" y="194"/>
                </a:lnTo>
                <a:lnTo>
                  <a:pt x="506" y="198"/>
                </a:lnTo>
                <a:lnTo>
                  <a:pt x="498" y="194"/>
                </a:lnTo>
                <a:lnTo>
                  <a:pt x="488" y="196"/>
                </a:lnTo>
                <a:lnTo>
                  <a:pt x="484" y="204"/>
                </a:lnTo>
                <a:lnTo>
                  <a:pt x="478" y="204"/>
                </a:lnTo>
                <a:lnTo>
                  <a:pt x="470" y="214"/>
                </a:lnTo>
                <a:lnTo>
                  <a:pt x="470" y="224"/>
                </a:lnTo>
                <a:lnTo>
                  <a:pt x="464" y="224"/>
                </a:lnTo>
                <a:lnTo>
                  <a:pt x="462" y="232"/>
                </a:lnTo>
                <a:lnTo>
                  <a:pt x="464" y="236"/>
                </a:lnTo>
                <a:lnTo>
                  <a:pt x="462" y="248"/>
                </a:lnTo>
                <a:lnTo>
                  <a:pt x="460" y="256"/>
                </a:lnTo>
                <a:lnTo>
                  <a:pt x="458" y="260"/>
                </a:lnTo>
                <a:lnTo>
                  <a:pt x="456" y="262"/>
                </a:lnTo>
                <a:lnTo>
                  <a:pt x="448" y="262"/>
                </a:lnTo>
                <a:lnTo>
                  <a:pt x="444" y="272"/>
                </a:lnTo>
                <a:lnTo>
                  <a:pt x="442" y="290"/>
                </a:lnTo>
                <a:lnTo>
                  <a:pt x="440" y="296"/>
                </a:lnTo>
                <a:lnTo>
                  <a:pt x="436" y="298"/>
                </a:lnTo>
                <a:lnTo>
                  <a:pt x="430" y="288"/>
                </a:lnTo>
                <a:lnTo>
                  <a:pt x="430" y="280"/>
                </a:lnTo>
                <a:lnTo>
                  <a:pt x="432" y="266"/>
                </a:lnTo>
                <a:lnTo>
                  <a:pt x="430" y="254"/>
                </a:lnTo>
                <a:lnTo>
                  <a:pt x="424" y="262"/>
                </a:lnTo>
                <a:lnTo>
                  <a:pt x="422" y="268"/>
                </a:lnTo>
                <a:lnTo>
                  <a:pt x="420" y="280"/>
                </a:lnTo>
                <a:lnTo>
                  <a:pt x="418" y="278"/>
                </a:lnTo>
                <a:lnTo>
                  <a:pt x="412" y="274"/>
                </a:lnTo>
                <a:lnTo>
                  <a:pt x="410" y="264"/>
                </a:lnTo>
                <a:lnTo>
                  <a:pt x="416" y="254"/>
                </a:lnTo>
                <a:lnTo>
                  <a:pt x="424" y="248"/>
                </a:lnTo>
                <a:lnTo>
                  <a:pt x="430" y="240"/>
                </a:lnTo>
                <a:lnTo>
                  <a:pt x="434" y="238"/>
                </a:lnTo>
                <a:lnTo>
                  <a:pt x="434" y="232"/>
                </a:lnTo>
                <a:lnTo>
                  <a:pt x="422" y="232"/>
                </a:lnTo>
                <a:lnTo>
                  <a:pt x="418" y="236"/>
                </a:lnTo>
                <a:lnTo>
                  <a:pt x="412" y="234"/>
                </a:lnTo>
                <a:lnTo>
                  <a:pt x="408" y="240"/>
                </a:lnTo>
                <a:lnTo>
                  <a:pt x="386" y="238"/>
                </a:lnTo>
                <a:lnTo>
                  <a:pt x="386" y="228"/>
                </a:lnTo>
                <a:lnTo>
                  <a:pt x="380" y="214"/>
                </a:lnTo>
                <a:lnTo>
                  <a:pt x="374" y="222"/>
                </a:lnTo>
                <a:lnTo>
                  <a:pt x="374" y="216"/>
                </a:lnTo>
                <a:lnTo>
                  <a:pt x="366" y="214"/>
                </a:lnTo>
                <a:lnTo>
                  <a:pt x="360" y="208"/>
                </a:lnTo>
                <a:lnTo>
                  <a:pt x="358" y="218"/>
                </a:lnTo>
                <a:lnTo>
                  <a:pt x="356" y="224"/>
                </a:lnTo>
                <a:lnTo>
                  <a:pt x="360" y="234"/>
                </a:lnTo>
                <a:lnTo>
                  <a:pt x="362" y="240"/>
                </a:lnTo>
                <a:lnTo>
                  <a:pt x="352" y="242"/>
                </a:lnTo>
                <a:lnTo>
                  <a:pt x="358" y="258"/>
                </a:lnTo>
                <a:lnTo>
                  <a:pt x="366" y="258"/>
                </a:lnTo>
                <a:lnTo>
                  <a:pt x="364" y="272"/>
                </a:lnTo>
                <a:lnTo>
                  <a:pt x="370" y="274"/>
                </a:lnTo>
                <a:lnTo>
                  <a:pt x="374" y="284"/>
                </a:lnTo>
                <a:lnTo>
                  <a:pt x="368" y="302"/>
                </a:lnTo>
                <a:lnTo>
                  <a:pt x="354" y="302"/>
                </a:lnTo>
                <a:lnTo>
                  <a:pt x="344" y="304"/>
                </a:lnTo>
                <a:lnTo>
                  <a:pt x="336" y="308"/>
                </a:lnTo>
                <a:lnTo>
                  <a:pt x="330" y="312"/>
                </a:lnTo>
                <a:lnTo>
                  <a:pt x="330" y="324"/>
                </a:lnTo>
                <a:lnTo>
                  <a:pt x="328" y="330"/>
                </a:lnTo>
                <a:lnTo>
                  <a:pt x="322" y="336"/>
                </a:lnTo>
                <a:lnTo>
                  <a:pt x="304" y="344"/>
                </a:lnTo>
                <a:lnTo>
                  <a:pt x="294" y="354"/>
                </a:lnTo>
                <a:lnTo>
                  <a:pt x="274" y="372"/>
                </a:lnTo>
                <a:lnTo>
                  <a:pt x="246" y="394"/>
                </a:lnTo>
                <a:lnTo>
                  <a:pt x="246" y="400"/>
                </a:lnTo>
                <a:lnTo>
                  <a:pt x="242" y="404"/>
                </a:lnTo>
                <a:lnTo>
                  <a:pt x="234" y="406"/>
                </a:lnTo>
                <a:lnTo>
                  <a:pt x="224" y="410"/>
                </a:lnTo>
                <a:lnTo>
                  <a:pt x="226" y="412"/>
                </a:lnTo>
                <a:lnTo>
                  <a:pt x="222" y="418"/>
                </a:lnTo>
                <a:lnTo>
                  <a:pt x="212" y="418"/>
                </a:lnTo>
                <a:lnTo>
                  <a:pt x="206" y="424"/>
                </a:lnTo>
                <a:lnTo>
                  <a:pt x="206" y="434"/>
                </a:lnTo>
                <a:lnTo>
                  <a:pt x="204" y="458"/>
                </a:lnTo>
                <a:lnTo>
                  <a:pt x="208" y="468"/>
                </a:lnTo>
                <a:lnTo>
                  <a:pt x="206" y="478"/>
                </a:lnTo>
                <a:lnTo>
                  <a:pt x="200" y="480"/>
                </a:lnTo>
                <a:lnTo>
                  <a:pt x="196" y="486"/>
                </a:lnTo>
                <a:lnTo>
                  <a:pt x="194" y="494"/>
                </a:lnTo>
                <a:lnTo>
                  <a:pt x="196" y="522"/>
                </a:lnTo>
                <a:lnTo>
                  <a:pt x="184" y="522"/>
                </a:lnTo>
                <a:lnTo>
                  <a:pt x="180" y="538"/>
                </a:lnTo>
                <a:lnTo>
                  <a:pt x="174" y="538"/>
                </a:lnTo>
                <a:lnTo>
                  <a:pt x="164" y="542"/>
                </a:lnTo>
                <a:lnTo>
                  <a:pt x="160" y="546"/>
                </a:lnTo>
                <a:lnTo>
                  <a:pt x="160" y="550"/>
                </a:lnTo>
                <a:lnTo>
                  <a:pt x="160" y="554"/>
                </a:lnTo>
                <a:lnTo>
                  <a:pt x="150" y="560"/>
                </a:lnTo>
                <a:lnTo>
                  <a:pt x="140" y="558"/>
                </a:lnTo>
                <a:lnTo>
                  <a:pt x="132" y="546"/>
                </a:lnTo>
                <a:lnTo>
                  <a:pt x="126" y="520"/>
                </a:lnTo>
                <a:lnTo>
                  <a:pt x="116" y="494"/>
                </a:lnTo>
                <a:lnTo>
                  <a:pt x="106" y="474"/>
                </a:lnTo>
                <a:lnTo>
                  <a:pt x="102" y="452"/>
                </a:lnTo>
                <a:lnTo>
                  <a:pt x="100" y="432"/>
                </a:lnTo>
                <a:lnTo>
                  <a:pt x="90" y="422"/>
                </a:lnTo>
                <a:lnTo>
                  <a:pt x="90" y="412"/>
                </a:lnTo>
                <a:lnTo>
                  <a:pt x="82" y="402"/>
                </a:lnTo>
                <a:lnTo>
                  <a:pt x="80" y="392"/>
                </a:lnTo>
                <a:lnTo>
                  <a:pt x="80" y="376"/>
                </a:lnTo>
                <a:lnTo>
                  <a:pt x="72" y="348"/>
                </a:lnTo>
                <a:lnTo>
                  <a:pt x="74" y="342"/>
                </a:lnTo>
                <a:lnTo>
                  <a:pt x="80" y="320"/>
                </a:lnTo>
                <a:lnTo>
                  <a:pt x="82" y="298"/>
                </a:lnTo>
                <a:lnTo>
                  <a:pt x="84" y="288"/>
                </a:lnTo>
                <a:lnTo>
                  <a:pt x="74" y="284"/>
                </a:lnTo>
                <a:lnTo>
                  <a:pt x="68" y="300"/>
                </a:lnTo>
                <a:lnTo>
                  <a:pt x="54" y="308"/>
                </a:lnTo>
                <a:lnTo>
                  <a:pt x="42" y="310"/>
                </a:lnTo>
                <a:lnTo>
                  <a:pt x="32" y="300"/>
                </a:lnTo>
                <a:lnTo>
                  <a:pt x="18" y="280"/>
                </a:lnTo>
                <a:lnTo>
                  <a:pt x="14" y="276"/>
                </a:lnTo>
                <a:lnTo>
                  <a:pt x="28" y="274"/>
                </a:lnTo>
                <a:lnTo>
                  <a:pt x="42" y="264"/>
                </a:lnTo>
                <a:lnTo>
                  <a:pt x="32" y="266"/>
                </a:lnTo>
                <a:lnTo>
                  <a:pt x="24" y="264"/>
                </a:lnTo>
                <a:lnTo>
                  <a:pt x="12" y="256"/>
                </a:lnTo>
                <a:lnTo>
                  <a:pt x="0" y="244"/>
                </a:lnTo>
                <a:lnTo>
                  <a:pt x="4" y="2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8" name="Freeform 556"/>
          <p:cNvSpPr>
            <a:spLocks/>
          </p:cNvSpPr>
          <p:nvPr/>
        </p:nvSpPr>
        <p:spPr bwMode="ltGray">
          <a:xfrm>
            <a:off x="6866391" y="4170373"/>
            <a:ext cx="63526" cy="7778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4" y="2"/>
              </a:cxn>
              <a:cxn ang="0">
                <a:pos x="18" y="6"/>
              </a:cxn>
              <a:cxn ang="0">
                <a:pos x="12" y="8"/>
              </a:cxn>
              <a:cxn ang="0">
                <a:pos x="0" y="20"/>
              </a:cxn>
              <a:cxn ang="0">
                <a:pos x="0" y="34"/>
              </a:cxn>
              <a:cxn ang="0">
                <a:pos x="8" y="42"/>
              </a:cxn>
              <a:cxn ang="0">
                <a:pos x="20" y="40"/>
              </a:cxn>
              <a:cxn ang="0">
                <a:pos x="20" y="36"/>
              </a:cxn>
              <a:cxn ang="0">
                <a:pos x="26" y="36"/>
              </a:cxn>
              <a:cxn ang="0">
                <a:pos x="28" y="30"/>
              </a:cxn>
              <a:cxn ang="0">
                <a:pos x="36" y="28"/>
              </a:cxn>
              <a:cxn ang="0">
                <a:pos x="32" y="18"/>
              </a:cxn>
              <a:cxn ang="0">
                <a:pos x="38" y="18"/>
              </a:cxn>
              <a:cxn ang="0">
                <a:pos x="36" y="10"/>
              </a:cxn>
              <a:cxn ang="0">
                <a:pos x="42" y="8"/>
              </a:cxn>
              <a:cxn ang="0">
                <a:pos x="36" y="2"/>
              </a:cxn>
              <a:cxn ang="0">
                <a:pos x="32" y="0"/>
              </a:cxn>
            </a:cxnLst>
            <a:rect l="0" t="0" r="r" b="b"/>
            <a:pathLst>
              <a:path w="43" h="43">
                <a:moveTo>
                  <a:pt x="32" y="0"/>
                </a:moveTo>
                <a:lnTo>
                  <a:pt x="24" y="2"/>
                </a:lnTo>
                <a:lnTo>
                  <a:pt x="18" y="6"/>
                </a:lnTo>
                <a:lnTo>
                  <a:pt x="12" y="8"/>
                </a:lnTo>
                <a:lnTo>
                  <a:pt x="0" y="20"/>
                </a:lnTo>
                <a:lnTo>
                  <a:pt x="0" y="34"/>
                </a:lnTo>
                <a:lnTo>
                  <a:pt x="8" y="42"/>
                </a:lnTo>
                <a:lnTo>
                  <a:pt x="20" y="40"/>
                </a:lnTo>
                <a:lnTo>
                  <a:pt x="20" y="36"/>
                </a:lnTo>
                <a:lnTo>
                  <a:pt x="26" y="36"/>
                </a:lnTo>
                <a:lnTo>
                  <a:pt x="28" y="30"/>
                </a:lnTo>
                <a:lnTo>
                  <a:pt x="36" y="28"/>
                </a:lnTo>
                <a:lnTo>
                  <a:pt x="32" y="18"/>
                </a:lnTo>
                <a:lnTo>
                  <a:pt x="38" y="18"/>
                </a:lnTo>
                <a:lnTo>
                  <a:pt x="36" y="10"/>
                </a:lnTo>
                <a:lnTo>
                  <a:pt x="42" y="8"/>
                </a:lnTo>
                <a:lnTo>
                  <a:pt x="36" y="2"/>
                </a:lnTo>
                <a:lnTo>
                  <a:pt x="3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39" name="Freeform 557"/>
          <p:cNvSpPr>
            <a:spLocks/>
          </p:cNvSpPr>
          <p:nvPr/>
        </p:nvSpPr>
        <p:spPr bwMode="ltGray">
          <a:xfrm>
            <a:off x="7135985" y="4398973"/>
            <a:ext cx="65075" cy="12858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8" y="64"/>
              </a:cxn>
              <a:cxn ang="0">
                <a:pos x="16" y="54"/>
              </a:cxn>
              <a:cxn ang="0">
                <a:pos x="24" y="44"/>
              </a:cxn>
              <a:cxn ang="0">
                <a:pos x="24" y="34"/>
              </a:cxn>
              <a:cxn ang="0">
                <a:pos x="36" y="30"/>
              </a:cxn>
              <a:cxn ang="0">
                <a:pos x="36" y="26"/>
              </a:cxn>
              <a:cxn ang="0">
                <a:pos x="42" y="16"/>
              </a:cxn>
              <a:cxn ang="0">
                <a:pos x="40" y="8"/>
              </a:cxn>
              <a:cxn ang="0">
                <a:pos x="36" y="0"/>
              </a:cxn>
              <a:cxn ang="0">
                <a:pos x="36" y="12"/>
              </a:cxn>
              <a:cxn ang="0">
                <a:pos x="32" y="14"/>
              </a:cxn>
              <a:cxn ang="0">
                <a:pos x="32" y="20"/>
              </a:cxn>
              <a:cxn ang="0">
                <a:pos x="26" y="26"/>
              </a:cxn>
              <a:cxn ang="0">
                <a:pos x="24" y="30"/>
              </a:cxn>
              <a:cxn ang="0">
                <a:pos x="20" y="40"/>
              </a:cxn>
              <a:cxn ang="0">
                <a:pos x="0" y="62"/>
              </a:cxn>
              <a:cxn ang="0">
                <a:pos x="0" y="70"/>
              </a:cxn>
            </a:cxnLst>
            <a:rect l="0" t="0" r="r" b="b"/>
            <a:pathLst>
              <a:path w="43" h="71">
                <a:moveTo>
                  <a:pt x="0" y="70"/>
                </a:moveTo>
                <a:lnTo>
                  <a:pt x="8" y="64"/>
                </a:lnTo>
                <a:lnTo>
                  <a:pt x="16" y="54"/>
                </a:lnTo>
                <a:lnTo>
                  <a:pt x="24" y="44"/>
                </a:lnTo>
                <a:lnTo>
                  <a:pt x="24" y="34"/>
                </a:lnTo>
                <a:lnTo>
                  <a:pt x="36" y="30"/>
                </a:lnTo>
                <a:lnTo>
                  <a:pt x="36" y="26"/>
                </a:lnTo>
                <a:lnTo>
                  <a:pt x="42" y="16"/>
                </a:lnTo>
                <a:lnTo>
                  <a:pt x="40" y="8"/>
                </a:lnTo>
                <a:lnTo>
                  <a:pt x="36" y="0"/>
                </a:lnTo>
                <a:lnTo>
                  <a:pt x="36" y="12"/>
                </a:lnTo>
                <a:lnTo>
                  <a:pt x="32" y="14"/>
                </a:lnTo>
                <a:lnTo>
                  <a:pt x="32" y="20"/>
                </a:lnTo>
                <a:lnTo>
                  <a:pt x="26" y="26"/>
                </a:lnTo>
                <a:lnTo>
                  <a:pt x="24" y="30"/>
                </a:lnTo>
                <a:lnTo>
                  <a:pt x="20" y="40"/>
                </a:lnTo>
                <a:lnTo>
                  <a:pt x="0" y="62"/>
                </a:lnTo>
                <a:lnTo>
                  <a:pt x="0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0" name="Freeform 559"/>
          <p:cNvSpPr>
            <a:spLocks/>
          </p:cNvSpPr>
          <p:nvPr/>
        </p:nvSpPr>
        <p:spPr bwMode="ltGray">
          <a:xfrm>
            <a:off x="7317265" y="4305311"/>
            <a:ext cx="48031" cy="49212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24" y="26"/>
              </a:cxn>
              <a:cxn ang="0">
                <a:pos x="30" y="26"/>
              </a:cxn>
              <a:cxn ang="0">
                <a:pos x="24" y="18"/>
              </a:cxn>
              <a:cxn ang="0">
                <a:pos x="22" y="10"/>
              </a:cxn>
              <a:cxn ang="0">
                <a:pos x="20" y="2"/>
              </a:cxn>
              <a:cxn ang="0">
                <a:pos x="16" y="0"/>
              </a:cxn>
              <a:cxn ang="0">
                <a:pos x="0" y="4"/>
              </a:cxn>
              <a:cxn ang="0">
                <a:pos x="8" y="14"/>
              </a:cxn>
              <a:cxn ang="0">
                <a:pos x="16" y="26"/>
              </a:cxn>
            </a:cxnLst>
            <a:rect l="0" t="0" r="r" b="b"/>
            <a:pathLst>
              <a:path w="31" h="27">
                <a:moveTo>
                  <a:pt x="16" y="26"/>
                </a:moveTo>
                <a:lnTo>
                  <a:pt x="24" y="26"/>
                </a:lnTo>
                <a:lnTo>
                  <a:pt x="30" y="26"/>
                </a:lnTo>
                <a:lnTo>
                  <a:pt x="24" y="18"/>
                </a:lnTo>
                <a:lnTo>
                  <a:pt x="22" y="10"/>
                </a:lnTo>
                <a:lnTo>
                  <a:pt x="20" y="2"/>
                </a:lnTo>
                <a:lnTo>
                  <a:pt x="16" y="0"/>
                </a:lnTo>
                <a:lnTo>
                  <a:pt x="0" y="4"/>
                </a:lnTo>
                <a:lnTo>
                  <a:pt x="8" y="14"/>
                </a:lnTo>
                <a:lnTo>
                  <a:pt x="16" y="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1" name="Freeform 560"/>
          <p:cNvSpPr>
            <a:spLocks/>
          </p:cNvSpPr>
          <p:nvPr/>
        </p:nvSpPr>
        <p:spPr bwMode="ltGray">
          <a:xfrm>
            <a:off x="7287826" y="4319598"/>
            <a:ext cx="27889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16"/>
              </a:cxn>
              <a:cxn ang="0">
                <a:pos x="8" y="10"/>
              </a:cxn>
              <a:cxn ang="0">
                <a:pos x="18" y="14"/>
              </a:cxn>
              <a:cxn ang="0">
                <a:pos x="14" y="6"/>
              </a:cxn>
              <a:cxn ang="0">
                <a:pos x="12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2" y="16"/>
                </a:lnTo>
                <a:lnTo>
                  <a:pt x="8" y="10"/>
                </a:lnTo>
                <a:lnTo>
                  <a:pt x="18" y="14"/>
                </a:lnTo>
                <a:lnTo>
                  <a:pt x="14" y="6"/>
                </a:lnTo>
                <a:lnTo>
                  <a:pt x="12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2" name="Freeform 561"/>
          <p:cNvSpPr>
            <a:spLocks/>
          </p:cNvSpPr>
          <p:nvPr/>
        </p:nvSpPr>
        <p:spPr bwMode="ltGray">
          <a:xfrm>
            <a:off x="7269233" y="4395798"/>
            <a:ext cx="131699" cy="165099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4" y="76"/>
              </a:cxn>
              <a:cxn ang="0">
                <a:pos x="10" y="64"/>
              </a:cxn>
              <a:cxn ang="0">
                <a:pos x="10" y="62"/>
              </a:cxn>
              <a:cxn ang="0">
                <a:pos x="14" y="62"/>
              </a:cxn>
              <a:cxn ang="0">
                <a:pos x="18" y="58"/>
              </a:cxn>
              <a:cxn ang="0">
                <a:pos x="20" y="64"/>
              </a:cxn>
              <a:cxn ang="0">
                <a:pos x="26" y="66"/>
              </a:cxn>
              <a:cxn ang="0">
                <a:pos x="26" y="60"/>
              </a:cxn>
              <a:cxn ang="0">
                <a:pos x="28" y="58"/>
              </a:cxn>
              <a:cxn ang="0">
                <a:pos x="38" y="58"/>
              </a:cxn>
              <a:cxn ang="0">
                <a:pos x="36" y="68"/>
              </a:cxn>
              <a:cxn ang="0">
                <a:pos x="38" y="76"/>
              </a:cxn>
              <a:cxn ang="0">
                <a:pos x="38" y="82"/>
              </a:cxn>
              <a:cxn ang="0">
                <a:pos x="50" y="86"/>
              </a:cxn>
              <a:cxn ang="0">
                <a:pos x="56" y="80"/>
              </a:cxn>
              <a:cxn ang="0">
                <a:pos x="60" y="78"/>
              </a:cxn>
              <a:cxn ang="0">
                <a:pos x="60" y="86"/>
              </a:cxn>
              <a:cxn ang="0">
                <a:pos x="64" y="90"/>
              </a:cxn>
              <a:cxn ang="0">
                <a:pos x="66" y="80"/>
              </a:cxn>
              <a:cxn ang="0">
                <a:pos x="68" y="72"/>
              </a:cxn>
              <a:cxn ang="0">
                <a:pos x="66" y="62"/>
              </a:cxn>
              <a:cxn ang="0">
                <a:pos x="72" y="54"/>
              </a:cxn>
              <a:cxn ang="0">
                <a:pos x="80" y="68"/>
              </a:cxn>
              <a:cxn ang="0">
                <a:pos x="80" y="60"/>
              </a:cxn>
              <a:cxn ang="0">
                <a:pos x="78" y="56"/>
              </a:cxn>
              <a:cxn ang="0">
                <a:pos x="84" y="52"/>
              </a:cxn>
              <a:cxn ang="0">
                <a:pos x="86" y="48"/>
              </a:cxn>
              <a:cxn ang="0">
                <a:pos x="86" y="42"/>
              </a:cxn>
              <a:cxn ang="0">
                <a:pos x="80" y="30"/>
              </a:cxn>
              <a:cxn ang="0">
                <a:pos x="78" y="24"/>
              </a:cxn>
              <a:cxn ang="0">
                <a:pos x="74" y="10"/>
              </a:cxn>
              <a:cxn ang="0">
                <a:pos x="70" y="8"/>
              </a:cxn>
              <a:cxn ang="0">
                <a:pos x="66" y="8"/>
              </a:cxn>
              <a:cxn ang="0">
                <a:pos x="60" y="0"/>
              </a:cxn>
              <a:cxn ang="0">
                <a:pos x="56" y="4"/>
              </a:cxn>
              <a:cxn ang="0">
                <a:pos x="62" y="18"/>
              </a:cxn>
              <a:cxn ang="0">
                <a:pos x="54" y="18"/>
              </a:cxn>
              <a:cxn ang="0">
                <a:pos x="56" y="22"/>
              </a:cxn>
              <a:cxn ang="0">
                <a:pos x="50" y="22"/>
              </a:cxn>
              <a:cxn ang="0">
                <a:pos x="48" y="24"/>
              </a:cxn>
              <a:cxn ang="0">
                <a:pos x="50" y="34"/>
              </a:cxn>
              <a:cxn ang="0">
                <a:pos x="42" y="32"/>
              </a:cxn>
              <a:cxn ang="0">
                <a:pos x="40" y="40"/>
              </a:cxn>
              <a:cxn ang="0">
                <a:pos x="38" y="42"/>
              </a:cxn>
              <a:cxn ang="0">
                <a:pos x="32" y="44"/>
              </a:cxn>
              <a:cxn ang="0">
                <a:pos x="30" y="40"/>
              </a:cxn>
              <a:cxn ang="0">
                <a:pos x="24" y="36"/>
              </a:cxn>
              <a:cxn ang="0">
                <a:pos x="18" y="42"/>
              </a:cxn>
              <a:cxn ang="0">
                <a:pos x="18" y="52"/>
              </a:cxn>
              <a:cxn ang="0">
                <a:pos x="6" y="54"/>
              </a:cxn>
              <a:cxn ang="0">
                <a:pos x="2" y="62"/>
              </a:cxn>
              <a:cxn ang="0">
                <a:pos x="2" y="70"/>
              </a:cxn>
              <a:cxn ang="0">
                <a:pos x="0" y="78"/>
              </a:cxn>
            </a:cxnLst>
            <a:rect l="0" t="0" r="r" b="b"/>
            <a:pathLst>
              <a:path w="87" h="91">
                <a:moveTo>
                  <a:pt x="0" y="78"/>
                </a:moveTo>
                <a:lnTo>
                  <a:pt x="4" y="76"/>
                </a:lnTo>
                <a:lnTo>
                  <a:pt x="10" y="64"/>
                </a:lnTo>
                <a:lnTo>
                  <a:pt x="10" y="62"/>
                </a:lnTo>
                <a:lnTo>
                  <a:pt x="14" y="62"/>
                </a:lnTo>
                <a:lnTo>
                  <a:pt x="18" y="58"/>
                </a:lnTo>
                <a:lnTo>
                  <a:pt x="20" y="64"/>
                </a:lnTo>
                <a:lnTo>
                  <a:pt x="26" y="66"/>
                </a:lnTo>
                <a:lnTo>
                  <a:pt x="26" y="60"/>
                </a:lnTo>
                <a:lnTo>
                  <a:pt x="28" y="58"/>
                </a:lnTo>
                <a:lnTo>
                  <a:pt x="38" y="58"/>
                </a:lnTo>
                <a:lnTo>
                  <a:pt x="36" y="68"/>
                </a:lnTo>
                <a:lnTo>
                  <a:pt x="38" y="76"/>
                </a:lnTo>
                <a:lnTo>
                  <a:pt x="38" y="82"/>
                </a:lnTo>
                <a:lnTo>
                  <a:pt x="50" y="86"/>
                </a:lnTo>
                <a:lnTo>
                  <a:pt x="56" y="80"/>
                </a:lnTo>
                <a:lnTo>
                  <a:pt x="60" y="78"/>
                </a:lnTo>
                <a:lnTo>
                  <a:pt x="60" y="86"/>
                </a:lnTo>
                <a:lnTo>
                  <a:pt x="64" y="90"/>
                </a:lnTo>
                <a:lnTo>
                  <a:pt x="66" y="80"/>
                </a:lnTo>
                <a:lnTo>
                  <a:pt x="68" y="72"/>
                </a:lnTo>
                <a:lnTo>
                  <a:pt x="66" y="62"/>
                </a:lnTo>
                <a:lnTo>
                  <a:pt x="72" y="54"/>
                </a:lnTo>
                <a:lnTo>
                  <a:pt x="80" y="68"/>
                </a:lnTo>
                <a:lnTo>
                  <a:pt x="80" y="60"/>
                </a:lnTo>
                <a:lnTo>
                  <a:pt x="78" y="56"/>
                </a:lnTo>
                <a:lnTo>
                  <a:pt x="84" y="52"/>
                </a:lnTo>
                <a:lnTo>
                  <a:pt x="86" y="48"/>
                </a:lnTo>
                <a:lnTo>
                  <a:pt x="86" y="42"/>
                </a:lnTo>
                <a:lnTo>
                  <a:pt x="80" y="30"/>
                </a:lnTo>
                <a:lnTo>
                  <a:pt x="78" y="24"/>
                </a:lnTo>
                <a:lnTo>
                  <a:pt x="74" y="10"/>
                </a:lnTo>
                <a:lnTo>
                  <a:pt x="70" y="8"/>
                </a:lnTo>
                <a:lnTo>
                  <a:pt x="66" y="8"/>
                </a:lnTo>
                <a:lnTo>
                  <a:pt x="60" y="0"/>
                </a:lnTo>
                <a:lnTo>
                  <a:pt x="56" y="4"/>
                </a:lnTo>
                <a:lnTo>
                  <a:pt x="62" y="18"/>
                </a:lnTo>
                <a:lnTo>
                  <a:pt x="54" y="18"/>
                </a:lnTo>
                <a:lnTo>
                  <a:pt x="56" y="22"/>
                </a:lnTo>
                <a:lnTo>
                  <a:pt x="50" y="22"/>
                </a:lnTo>
                <a:lnTo>
                  <a:pt x="48" y="24"/>
                </a:lnTo>
                <a:lnTo>
                  <a:pt x="50" y="34"/>
                </a:lnTo>
                <a:lnTo>
                  <a:pt x="42" y="32"/>
                </a:lnTo>
                <a:lnTo>
                  <a:pt x="40" y="40"/>
                </a:lnTo>
                <a:lnTo>
                  <a:pt x="38" y="42"/>
                </a:lnTo>
                <a:lnTo>
                  <a:pt x="32" y="44"/>
                </a:lnTo>
                <a:lnTo>
                  <a:pt x="30" y="40"/>
                </a:lnTo>
                <a:lnTo>
                  <a:pt x="24" y="36"/>
                </a:lnTo>
                <a:lnTo>
                  <a:pt x="18" y="42"/>
                </a:lnTo>
                <a:lnTo>
                  <a:pt x="18" y="52"/>
                </a:lnTo>
                <a:lnTo>
                  <a:pt x="6" y="54"/>
                </a:lnTo>
                <a:lnTo>
                  <a:pt x="2" y="62"/>
                </a:lnTo>
                <a:lnTo>
                  <a:pt x="2" y="70"/>
                </a:lnTo>
                <a:lnTo>
                  <a:pt x="0" y="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3" name="Freeform 562"/>
          <p:cNvSpPr>
            <a:spLocks/>
          </p:cNvSpPr>
          <p:nvPr/>
        </p:nvSpPr>
        <p:spPr bwMode="ltGray">
          <a:xfrm>
            <a:off x="7278530" y="4381511"/>
            <a:ext cx="27889" cy="666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" y="0"/>
              </a:cxn>
              <a:cxn ang="0">
                <a:pos x="6" y="12"/>
              </a:cxn>
              <a:cxn ang="0">
                <a:pos x="6" y="18"/>
              </a:cxn>
              <a:cxn ang="0">
                <a:pos x="2" y="24"/>
              </a:cxn>
              <a:cxn ang="0">
                <a:pos x="0" y="30"/>
              </a:cxn>
              <a:cxn ang="0">
                <a:pos x="12" y="36"/>
              </a:cxn>
              <a:cxn ang="0">
                <a:pos x="16" y="32"/>
              </a:cxn>
              <a:cxn ang="0">
                <a:pos x="12" y="26"/>
              </a:cxn>
              <a:cxn ang="0">
                <a:pos x="14" y="16"/>
              </a:cxn>
              <a:cxn ang="0">
                <a:pos x="18" y="8"/>
              </a:cxn>
              <a:cxn ang="0">
                <a:pos x="16" y="0"/>
              </a:cxn>
            </a:cxnLst>
            <a:rect l="0" t="0" r="r" b="b"/>
            <a:pathLst>
              <a:path w="19" h="37">
                <a:moveTo>
                  <a:pt x="16" y="0"/>
                </a:moveTo>
                <a:lnTo>
                  <a:pt x="10" y="0"/>
                </a:lnTo>
                <a:lnTo>
                  <a:pt x="6" y="12"/>
                </a:lnTo>
                <a:lnTo>
                  <a:pt x="6" y="18"/>
                </a:lnTo>
                <a:lnTo>
                  <a:pt x="2" y="24"/>
                </a:lnTo>
                <a:lnTo>
                  <a:pt x="0" y="30"/>
                </a:lnTo>
                <a:lnTo>
                  <a:pt x="12" y="36"/>
                </a:lnTo>
                <a:lnTo>
                  <a:pt x="16" y="32"/>
                </a:lnTo>
                <a:lnTo>
                  <a:pt x="12" y="26"/>
                </a:lnTo>
                <a:lnTo>
                  <a:pt x="14" y="16"/>
                </a:lnTo>
                <a:lnTo>
                  <a:pt x="18" y="8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4" name="Freeform 563"/>
          <p:cNvSpPr>
            <a:spLocks/>
          </p:cNvSpPr>
          <p:nvPr/>
        </p:nvSpPr>
        <p:spPr bwMode="ltGray">
          <a:xfrm>
            <a:off x="7320364" y="4402147"/>
            <a:ext cx="29438" cy="2698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8" y="10"/>
              </a:cxn>
              <a:cxn ang="0">
                <a:pos x="12" y="14"/>
              </a:cxn>
              <a:cxn ang="0">
                <a:pos x="18" y="8"/>
              </a:cxn>
              <a:cxn ang="0">
                <a:pos x="12" y="2"/>
              </a:cxn>
              <a:cxn ang="0">
                <a:pos x="6" y="0"/>
              </a:cxn>
              <a:cxn ang="0">
                <a:pos x="0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8" y="10"/>
                </a:lnTo>
                <a:lnTo>
                  <a:pt x="12" y="14"/>
                </a:lnTo>
                <a:lnTo>
                  <a:pt x="18" y="8"/>
                </a:lnTo>
                <a:lnTo>
                  <a:pt x="12" y="2"/>
                </a:lnTo>
                <a:lnTo>
                  <a:pt x="6" y="0"/>
                </a:lnTo>
                <a:lnTo>
                  <a:pt x="0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5" name="Freeform 564"/>
          <p:cNvSpPr>
            <a:spLocks/>
          </p:cNvSpPr>
          <p:nvPr/>
        </p:nvSpPr>
        <p:spPr bwMode="ltGray">
          <a:xfrm>
            <a:off x="7304870" y="4364048"/>
            <a:ext cx="17043" cy="682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14"/>
              </a:cxn>
              <a:cxn ang="0">
                <a:pos x="0" y="26"/>
              </a:cxn>
              <a:cxn ang="0">
                <a:pos x="0" y="38"/>
              </a:cxn>
              <a:cxn ang="0">
                <a:pos x="4" y="28"/>
              </a:cxn>
              <a:cxn ang="0">
                <a:pos x="8" y="20"/>
              </a:cxn>
              <a:cxn ang="0">
                <a:pos x="10" y="10"/>
              </a:cxn>
              <a:cxn ang="0">
                <a:pos x="4" y="0"/>
              </a:cxn>
            </a:cxnLst>
            <a:rect l="0" t="0" r="r" b="b"/>
            <a:pathLst>
              <a:path w="11" h="39">
                <a:moveTo>
                  <a:pt x="4" y="0"/>
                </a:moveTo>
                <a:lnTo>
                  <a:pt x="6" y="14"/>
                </a:lnTo>
                <a:lnTo>
                  <a:pt x="0" y="26"/>
                </a:lnTo>
                <a:lnTo>
                  <a:pt x="0" y="38"/>
                </a:lnTo>
                <a:lnTo>
                  <a:pt x="4" y="28"/>
                </a:lnTo>
                <a:lnTo>
                  <a:pt x="8" y="20"/>
                </a:lnTo>
                <a:lnTo>
                  <a:pt x="10" y="10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6" name="Freeform 565"/>
          <p:cNvSpPr>
            <a:spLocks/>
          </p:cNvSpPr>
          <p:nvPr/>
        </p:nvSpPr>
        <p:spPr bwMode="ltGray">
          <a:xfrm>
            <a:off x="7320364" y="4348173"/>
            <a:ext cx="32537" cy="523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12"/>
              </a:cxn>
              <a:cxn ang="0">
                <a:pos x="8" y="14"/>
              </a:cxn>
              <a:cxn ang="0">
                <a:pos x="12" y="20"/>
              </a:cxn>
              <a:cxn ang="0">
                <a:pos x="14" y="28"/>
              </a:cxn>
              <a:cxn ang="0">
                <a:pos x="20" y="22"/>
              </a:cxn>
              <a:cxn ang="0">
                <a:pos x="20" y="14"/>
              </a:cxn>
              <a:cxn ang="0">
                <a:pos x="16" y="12"/>
              </a:cxn>
              <a:cxn ang="0">
                <a:pos x="12" y="4"/>
              </a:cxn>
              <a:cxn ang="0">
                <a:pos x="8" y="0"/>
              </a:cxn>
            </a:cxnLst>
            <a:rect l="0" t="0" r="r" b="b"/>
            <a:pathLst>
              <a:path w="21" h="29">
                <a:moveTo>
                  <a:pt x="8" y="0"/>
                </a:moveTo>
                <a:lnTo>
                  <a:pt x="0" y="4"/>
                </a:lnTo>
                <a:lnTo>
                  <a:pt x="2" y="12"/>
                </a:lnTo>
                <a:lnTo>
                  <a:pt x="8" y="14"/>
                </a:lnTo>
                <a:lnTo>
                  <a:pt x="12" y="20"/>
                </a:lnTo>
                <a:lnTo>
                  <a:pt x="14" y="28"/>
                </a:lnTo>
                <a:lnTo>
                  <a:pt x="20" y="22"/>
                </a:lnTo>
                <a:lnTo>
                  <a:pt x="20" y="14"/>
                </a:lnTo>
                <a:lnTo>
                  <a:pt x="16" y="12"/>
                </a:lnTo>
                <a:lnTo>
                  <a:pt x="1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7" name="Freeform 566"/>
          <p:cNvSpPr>
            <a:spLocks/>
          </p:cNvSpPr>
          <p:nvPr/>
        </p:nvSpPr>
        <p:spPr bwMode="ltGray">
          <a:xfrm>
            <a:off x="7253739" y="4359286"/>
            <a:ext cx="35637" cy="5556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10" y="4"/>
              </a:cxn>
              <a:cxn ang="0">
                <a:pos x="22" y="4"/>
              </a:cxn>
              <a:cxn ang="0">
                <a:pos x="22" y="8"/>
              </a:cxn>
              <a:cxn ang="0">
                <a:pos x="18" y="16"/>
              </a:cxn>
              <a:cxn ang="0">
                <a:pos x="16" y="28"/>
              </a:cxn>
              <a:cxn ang="0">
                <a:pos x="14" y="22"/>
              </a:cxn>
              <a:cxn ang="0">
                <a:pos x="4" y="30"/>
              </a:cxn>
              <a:cxn ang="0">
                <a:pos x="4" y="16"/>
              </a:cxn>
              <a:cxn ang="0">
                <a:pos x="2" y="8"/>
              </a:cxn>
              <a:cxn ang="0">
                <a:pos x="0" y="2"/>
              </a:cxn>
            </a:cxnLst>
            <a:rect l="0" t="0" r="r" b="b"/>
            <a:pathLst>
              <a:path w="23" h="31">
                <a:moveTo>
                  <a:pt x="0" y="2"/>
                </a:moveTo>
                <a:lnTo>
                  <a:pt x="4" y="0"/>
                </a:lnTo>
                <a:lnTo>
                  <a:pt x="10" y="4"/>
                </a:lnTo>
                <a:lnTo>
                  <a:pt x="22" y="4"/>
                </a:lnTo>
                <a:lnTo>
                  <a:pt x="22" y="8"/>
                </a:lnTo>
                <a:lnTo>
                  <a:pt x="18" y="16"/>
                </a:lnTo>
                <a:lnTo>
                  <a:pt x="16" y="28"/>
                </a:lnTo>
                <a:lnTo>
                  <a:pt x="14" y="22"/>
                </a:lnTo>
                <a:lnTo>
                  <a:pt x="4" y="30"/>
                </a:lnTo>
                <a:lnTo>
                  <a:pt x="4" y="16"/>
                </a:lnTo>
                <a:lnTo>
                  <a:pt x="2" y="8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8" name="Freeform 567"/>
          <p:cNvSpPr>
            <a:spLocks/>
          </p:cNvSpPr>
          <p:nvPr/>
        </p:nvSpPr>
        <p:spPr bwMode="ltGray">
          <a:xfrm>
            <a:off x="7207257" y="4316423"/>
            <a:ext cx="37185" cy="412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10"/>
              </a:cxn>
              <a:cxn ang="0">
                <a:pos x="10" y="16"/>
              </a:cxn>
              <a:cxn ang="0">
                <a:pos x="18" y="22"/>
              </a:cxn>
              <a:cxn ang="0">
                <a:pos x="20" y="14"/>
              </a:cxn>
              <a:cxn ang="0">
                <a:pos x="20" y="10"/>
              </a:cxn>
              <a:cxn ang="0">
                <a:pos x="22" y="4"/>
              </a:cxn>
              <a:cxn ang="0">
                <a:pos x="20" y="2"/>
              </a:cxn>
              <a:cxn ang="0">
                <a:pos x="16" y="0"/>
              </a:cxn>
              <a:cxn ang="0">
                <a:pos x="10" y="0"/>
              </a:cxn>
              <a:cxn ang="0">
                <a:pos x="8" y="4"/>
              </a:cxn>
              <a:cxn ang="0">
                <a:pos x="0" y="4"/>
              </a:cxn>
            </a:cxnLst>
            <a:rect l="0" t="0" r="r" b="b"/>
            <a:pathLst>
              <a:path w="23" h="23">
                <a:moveTo>
                  <a:pt x="0" y="4"/>
                </a:moveTo>
                <a:lnTo>
                  <a:pt x="8" y="10"/>
                </a:lnTo>
                <a:lnTo>
                  <a:pt x="10" y="16"/>
                </a:lnTo>
                <a:lnTo>
                  <a:pt x="18" y="22"/>
                </a:lnTo>
                <a:lnTo>
                  <a:pt x="20" y="14"/>
                </a:lnTo>
                <a:lnTo>
                  <a:pt x="20" y="10"/>
                </a:lnTo>
                <a:lnTo>
                  <a:pt x="22" y="4"/>
                </a:lnTo>
                <a:lnTo>
                  <a:pt x="20" y="2"/>
                </a:lnTo>
                <a:lnTo>
                  <a:pt x="16" y="0"/>
                </a:lnTo>
                <a:lnTo>
                  <a:pt x="10" y="0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9" name="Freeform 568"/>
          <p:cNvSpPr>
            <a:spLocks/>
          </p:cNvSpPr>
          <p:nvPr/>
        </p:nvSpPr>
        <p:spPr bwMode="ltGray">
          <a:xfrm>
            <a:off x="7179368" y="4138624"/>
            <a:ext cx="131699" cy="174624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8" y="6"/>
              </a:cxn>
              <a:cxn ang="0">
                <a:pos x="16" y="0"/>
              </a:cxn>
              <a:cxn ang="0">
                <a:pos x="8" y="6"/>
              </a:cxn>
              <a:cxn ang="0">
                <a:pos x="6" y="14"/>
              </a:cxn>
              <a:cxn ang="0">
                <a:pos x="6" y="26"/>
              </a:cxn>
              <a:cxn ang="0">
                <a:pos x="8" y="32"/>
              </a:cxn>
              <a:cxn ang="0">
                <a:pos x="6" y="40"/>
              </a:cxn>
              <a:cxn ang="0">
                <a:pos x="8" y="46"/>
              </a:cxn>
              <a:cxn ang="0">
                <a:pos x="8" y="54"/>
              </a:cxn>
              <a:cxn ang="0">
                <a:pos x="0" y="48"/>
              </a:cxn>
              <a:cxn ang="0">
                <a:pos x="0" y="58"/>
              </a:cxn>
              <a:cxn ang="0">
                <a:pos x="4" y="60"/>
              </a:cxn>
              <a:cxn ang="0">
                <a:pos x="16" y="84"/>
              </a:cxn>
              <a:cxn ang="0">
                <a:pos x="20" y="94"/>
              </a:cxn>
              <a:cxn ang="0">
                <a:pos x="36" y="94"/>
              </a:cxn>
              <a:cxn ang="0">
                <a:pos x="38" y="88"/>
              </a:cxn>
              <a:cxn ang="0">
                <a:pos x="50" y="88"/>
              </a:cxn>
              <a:cxn ang="0">
                <a:pos x="60" y="96"/>
              </a:cxn>
              <a:cxn ang="0">
                <a:pos x="60" y="90"/>
              </a:cxn>
              <a:cxn ang="0">
                <a:pos x="54" y="82"/>
              </a:cxn>
              <a:cxn ang="0">
                <a:pos x="66" y="90"/>
              </a:cxn>
              <a:cxn ang="0">
                <a:pos x="76" y="94"/>
              </a:cxn>
              <a:cxn ang="0">
                <a:pos x="86" y="96"/>
              </a:cxn>
              <a:cxn ang="0">
                <a:pos x="86" y="86"/>
              </a:cxn>
              <a:cxn ang="0">
                <a:pos x="80" y="82"/>
              </a:cxn>
              <a:cxn ang="0">
                <a:pos x="78" y="76"/>
              </a:cxn>
              <a:cxn ang="0">
                <a:pos x="80" y="74"/>
              </a:cxn>
              <a:cxn ang="0">
                <a:pos x="70" y="70"/>
              </a:cxn>
              <a:cxn ang="0">
                <a:pos x="70" y="80"/>
              </a:cxn>
              <a:cxn ang="0">
                <a:pos x="62" y="70"/>
              </a:cxn>
              <a:cxn ang="0">
                <a:pos x="48" y="76"/>
              </a:cxn>
              <a:cxn ang="0">
                <a:pos x="46" y="82"/>
              </a:cxn>
              <a:cxn ang="0">
                <a:pos x="40" y="74"/>
              </a:cxn>
              <a:cxn ang="0">
                <a:pos x="34" y="66"/>
              </a:cxn>
              <a:cxn ang="0">
                <a:pos x="36" y="56"/>
              </a:cxn>
              <a:cxn ang="0">
                <a:pos x="34" y="52"/>
              </a:cxn>
              <a:cxn ang="0">
                <a:pos x="36" y="44"/>
              </a:cxn>
              <a:cxn ang="0">
                <a:pos x="42" y="42"/>
              </a:cxn>
              <a:cxn ang="0">
                <a:pos x="46" y="24"/>
              </a:cxn>
              <a:cxn ang="0">
                <a:pos x="36" y="14"/>
              </a:cxn>
              <a:cxn ang="0">
                <a:pos x="38" y="0"/>
              </a:cxn>
            </a:cxnLst>
            <a:rect l="0" t="0" r="r" b="b"/>
            <a:pathLst>
              <a:path w="87" h="97">
                <a:moveTo>
                  <a:pt x="38" y="0"/>
                </a:moveTo>
                <a:lnTo>
                  <a:pt x="28" y="6"/>
                </a:lnTo>
                <a:lnTo>
                  <a:pt x="16" y="0"/>
                </a:lnTo>
                <a:lnTo>
                  <a:pt x="8" y="6"/>
                </a:lnTo>
                <a:lnTo>
                  <a:pt x="6" y="14"/>
                </a:lnTo>
                <a:lnTo>
                  <a:pt x="6" y="26"/>
                </a:lnTo>
                <a:lnTo>
                  <a:pt x="8" y="32"/>
                </a:lnTo>
                <a:lnTo>
                  <a:pt x="6" y="40"/>
                </a:lnTo>
                <a:lnTo>
                  <a:pt x="8" y="46"/>
                </a:lnTo>
                <a:lnTo>
                  <a:pt x="8" y="54"/>
                </a:lnTo>
                <a:lnTo>
                  <a:pt x="0" y="48"/>
                </a:lnTo>
                <a:lnTo>
                  <a:pt x="0" y="58"/>
                </a:lnTo>
                <a:lnTo>
                  <a:pt x="4" y="60"/>
                </a:lnTo>
                <a:lnTo>
                  <a:pt x="16" y="84"/>
                </a:lnTo>
                <a:lnTo>
                  <a:pt x="20" y="94"/>
                </a:lnTo>
                <a:lnTo>
                  <a:pt x="36" y="94"/>
                </a:lnTo>
                <a:lnTo>
                  <a:pt x="38" y="88"/>
                </a:lnTo>
                <a:lnTo>
                  <a:pt x="50" y="88"/>
                </a:lnTo>
                <a:lnTo>
                  <a:pt x="60" y="96"/>
                </a:lnTo>
                <a:lnTo>
                  <a:pt x="60" y="90"/>
                </a:lnTo>
                <a:lnTo>
                  <a:pt x="54" y="82"/>
                </a:lnTo>
                <a:lnTo>
                  <a:pt x="66" y="90"/>
                </a:lnTo>
                <a:lnTo>
                  <a:pt x="76" y="94"/>
                </a:lnTo>
                <a:lnTo>
                  <a:pt x="86" y="96"/>
                </a:lnTo>
                <a:lnTo>
                  <a:pt x="86" y="86"/>
                </a:lnTo>
                <a:lnTo>
                  <a:pt x="80" y="82"/>
                </a:lnTo>
                <a:lnTo>
                  <a:pt x="78" y="76"/>
                </a:lnTo>
                <a:lnTo>
                  <a:pt x="80" y="74"/>
                </a:lnTo>
                <a:lnTo>
                  <a:pt x="70" y="70"/>
                </a:lnTo>
                <a:lnTo>
                  <a:pt x="70" y="80"/>
                </a:lnTo>
                <a:lnTo>
                  <a:pt x="62" y="70"/>
                </a:lnTo>
                <a:lnTo>
                  <a:pt x="48" y="76"/>
                </a:lnTo>
                <a:lnTo>
                  <a:pt x="46" y="82"/>
                </a:lnTo>
                <a:lnTo>
                  <a:pt x="40" y="74"/>
                </a:lnTo>
                <a:lnTo>
                  <a:pt x="34" y="66"/>
                </a:lnTo>
                <a:lnTo>
                  <a:pt x="36" y="56"/>
                </a:lnTo>
                <a:lnTo>
                  <a:pt x="34" y="52"/>
                </a:lnTo>
                <a:lnTo>
                  <a:pt x="36" y="44"/>
                </a:lnTo>
                <a:lnTo>
                  <a:pt x="42" y="42"/>
                </a:lnTo>
                <a:lnTo>
                  <a:pt x="46" y="24"/>
                </a:lnTo>
                <a:lnTo>
                  <a:pt x="36" y="14"/>
                </a:lnTo>
                <a:lnTo>
                  <a:pt x="3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0" name="Freeform 569"/>
          <p:cNvSpPr>
            <a:spLocks/>
          </p:cNvSpPr>
          <p:nvPr/>
        </p:nvSpPr>
        <p:spPr bwMode="ltGray">
          <a:xfrm>
            <a:off x="6043663" y="4595822"/>
            <a:ext cx="65075" cy="146049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16"/>
              </a:cxn>
              <a:cxn ang="0">
                <a:pos x="28" y="24"/>
              </a:cxn>
              <a:cxn ang="0">
                <a:pos x="38" y="44"/>
              </a:cxn>
              <a:cxn ang="0">
                <a:pos x="42" y="54"/>
              </a:cxn>
              <a:cxn ang="0">
                <a:pos x="40" y="64"/>
              </a:cxn>
              <a:cxn ang="0">
                <a:pos x="38" y="68"/>
              </a:cxn>
              <a:cxn ang="0">
                <a:pos x="34" y="72"/>
              </a:cxn>
              <a:cxn ang="0">
                <a:pos x="26" y="78"/>
              </a:cxn>
              <a:cxn ang="0">
                <a:pos x="20" y="80"/>
              </a:cxn>
              <a:cxn ang="0">
                <a:pos x="8" y="78"/>
              </a:cxn>
              <a:cxn ang="0">
                <a:pos x="2" y="70"/>
              </a:cxn>
              <a:cxn ang="0">
                <a:pos x="0" y="64"/>
              </a:cxn>
              <a:cxn ang="0">
                <a:pos x="0" y="54"/>
              </a:cxn>
              <a:cxn ang="0">
                <a:pos x="0" y="40"/>
              </a:cxn>
              <a:cxn ang="0">
                <a:pos x="4" y="26"/>
              </a:cxn>
              <a:cxn ang="0">
                <a:pos x="0" y="18"/>
              </a:cxn>
              <a:cxn ang="0">
                <a:pos x="6" y="6"/>
              </a:cxn>
              <a:cxn ang="0">
                <a:pos x="10" y="0"/>
              </a:cxn>
            </a:cxnLst>
            <a:rect l="0" t="0" r="r" b="b"/>
            <a:pathLst>
              <a:path w="43" h="81">
                <a:moveTo>
                  <a:pt x="10" y="0"/>
                </a:moveTo>
                <a:lnTo>
                  <a:pt x="18" y="16"/>
                </a:lnTo>
                <a:lnTo>
                  <a:pt x="28" y="24"/>
                </a:lnTo>
                <a:lnTo>
                  <a:pt x="38" y="44"/>
                </a:lnTo>
                <a:lnTo>
                  <a:pt x="42" y="54"/>
                </a:lnTo>
                <a:lnTo>
                  <a:pt x="40" y="64"/>
                </a:lnTo>
                <a:lnTo>
                  <a:pt x="38" y="68"/>
                </a:lnTo>
                <a:lnTo>
                  <a:pt x="34" y="72"/>
                </a:lnTo>
                <a:lnTo>
                  <a:pt x="26" y="78"/>
                </a:lnTo>
                <a:lnTo>
                  <a:pt x="20" y="80"/>
                </a:lnTo>
                <a:lnTo>
                  <a:pt x="8" y="78"/>
                </a:lnTo>
                <a:lnTo>
                  <a:pt x="2" y="70"/>
                </a:lnTo>
                <a:lnTo>
                  <a:pt x="0" y="64"/>
                </a:lnTo>
                <a:lnTo>
                  <a:pt x="0" y="54"/>
                </a:lnTo>
                <a:lnTo>
                  <a:pt x="0" y="40"/>
                </a:lnTo>
                <a:lnTo>
                  <a:pt x="4" y="26"/>
                </a:lnTo>
                <a:lnTo>
                  <a:pt x="0" y="18"/>
                </a:lnTo>
                <a:lnTo>
                  <a:pt x="6" y="6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1" name="Freeform 570"/>
          <p:cNvSpPr>
            <a:spLocks/>
          </p:cNvSpPr>
          <p:nvPr/>
        </p:nvSpPr>
        <p:spPr bwMode="ltGray">
          <a:xfrm>
            <a:off x="7325011" y="3532201"/>
            <a:ext cx="71272" cy="10001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" y="22"/>
              </a:cxn>
              <a:cxn ang="0">
                <a:pos x="6" y="32"/>
              </a:cxn>
              <a:cxn ang="0">
                <a:pos x="16" y="26"/>
              </a:cxn>
              <a:cxn ang="0">
                <a:pos x="14" y="20"/>
              </a:cxn>
              <a:cxn ang="0">
                <a:pos x="22" y="24"/>
              </a:cxn>
              <a:cxn ang="0">
                <a:pos x="22" y="34"/>
              </a:cxn>
              <a:cxn ang="0">
                <a:pos x="24" y="48"/>
              </a:cxn>
              <a:cxn ang="0">
                <a:pos x="30" y="52"/>
              </a:cxn>
              <a:cxn ang="0">
                <a:pos x="32" y="42"/>
              </a:cxn>
              <a:cxn ang="0">
                <a:pos x="36" y="54"/>
              </a:cxn>
              <a:cxn ang="0">
                <a:pos x="42" y="48"/>
              </a:cxn>
              <a:cxn ang="0">
                <a:pos x="38" y="42"/>
              </a:cxn>
              <a:cxn ang="0">
                <a:pos x="44" y="40"/>
              </a:cxn>
              <a:cxn ang="0">
                <a:pos x="42" y="24"/>
              </a:cxn>
              <a:cxn ang="0">
                <a:pos x="40" y="20"/>
              </a:cxn>
              <a:cxn ang="0">
                <a:pos x="42" y="14"/>
              </a:cxn>
              <a:cxn ang="0">
                <a:pos x="34" y="6"/>
              </a:cxn>
              <a:cxn ang="0">
                <a:pos x="32" y="8"/>
              </a:cxn>
              <a:cxn ang="0">
                <a:pos x="32" y="2"/>
              </a:cxn>
              <a:cxn ang="0">
                <a:pos x="30" y="0"/>
              </a:cxn>
              <a:cxn ang="0">
                <a:pos x="26" y="6"/>
              </a:cxn>
              <a:cxn ang="0">
                <a:pos x="12" y="4"/>
              </a:cxn>
              <a:cxn ang="0">
                <a:pos x="8" y="4"/>
              </a:cxn>
              <a:cxn ang="0">
                <a:pos x="8" y="12"/>
              </a:cxn>
              <a:cxn ang="0">
                <a:pos x="0" y="20"/>
              </a:cxn>
            </a:cxnLst>
            <a:rect l="0" t="0" r="r" b="b"/>
            <a:pathLst>
              <a:path w="45" h="55">
                <a:moveTo>
                  <a:pt x="0" y="20"/>
                </a:moveTo>
                <a:lnTo>
                  <a:pt x="4" y="22"/>
                </a:lnTo>
                <a:lnTo>
                  <a:pt x="6" y="32"/>
                </a:lnTo>
                <a:lnTo>
                  <a:pt x="16" y="26"/>
                </a:lnTo>
                <a:lnTo>
                  <a:pt x="14" y="20"/>
                </a:lnTo>
                <a:lnTo>
                  <a:pt x="22" y="24"/>
                </a:lnTo>
                <a:lnTo>
                  <a:pt x="22" y="34"/>
                </a:lnTo>
                <a:lnTo>
                  <a:pt x="24" y="48"/>
                </a:lnTo>
                <a:lnTo>
                  <a:pt x="30" y="52"/>
                </a:lnTo>
                <a:lnTo>
                  <a:pt x="32" y="42"/>
                </a:lnTo>
                <a:lnTo>
                  <a:pt x="36" y="54"/>
                </a:lnTo>
                <a:lnTo>
                  <a:pt x="42" y="48"/>
                </a:lnTo>
                <a:lnTo>
                  <a:pt x="38" y="42"/>
                </a:lnTo>
                <a:lnTo>
                  <a:pt x="44" y="40"/>
                </a:lnTo>
                <a:lnTo>
                  <a:pt x="42" y="24"/>
                </a:lnTo>
                <a:lnTo>
                  <a:pt x="40" y="20"/>
                </a:lnTo>
                <a:lnTo>
                  <a:pt x="42" y="14"/>
                </a:lnTo>
                <a:lnTo>
                  <a:pt x="34" y="6"/>
                </a:lnTo>
                <a:lnTo>
                  <a:pt x="32" y="8"/>
                </a:lnTo>
                <a:lnTo>
                  <a:pt x="32" y="2"/>
                </a:lnTo>
                <a:lnTo>
                  <a:pt x="30" y="0"/>
                </a:lnTo>
                <a:lnTo>
                  <a:pt x="26" y="6"/>
                </a:lnTo>
                <a:lnTo>
                  <a:pt x="12" y="4"/>
                </a:lnTo>
                <a:lnTo>
                  <a:pt x="8" y="4"/>
                </a:lnTo>
                <a:lnTo>
                  <a:pt x="8" y="12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2" name="Freeform 572"/>
          <p:cNvSpPr>
            <a:spLocks/>
          </p:cNvSpPr>
          <p:nvPr/>
        </p:nvSpPr>
        <p:spPr bwMode="ltGray">
          <a:xfrm>
            <a:off x="7388537" y="3478226"/>
            <a:ext cx="54228" cy="77788"/>
          </a:xfrm>
          <a:custGeom>
            <a:avLst/>
            <a:gdLst/>
            <a:ahLst/>
            <a:cxnLst>
              <a:cxn ang="0">
                <a:pos x="34" y="12"/>
              </a:cxn>
              <a:cxn ang="0">
                <a:pos x="30" y="8"/>
              </a:cxn>
              <a:cxn ang="0">
                <a:pos x="30" y="0"/>
              </a:cxn>
              <a:cxn ang="0">
                <a:pos x="26" y="6"/>
              </a:cxn>
              <a:cxn ang="0">
                <a:pos x="22" y="4"/>
              </a:cxn>
              <a:cxn ang="0">
                <a:pos x="20" y="4"/>
              </a:cxn>
              <a:cxn ang="0">
                <a:pos x="20" y="8"/>
              </a:cxn>
              <a:cxn ang="0">
                <a:pos x="14" y="12"/>
              </a:cxn>
              <a:cxn ang="0">
                <a:pos x="16" y="14"/>
              </a:cxn>
              <a:cxn ang="0">
                <a:pos x="10" y="20"/>
              </a:cxn>
              <a:cxn ang="0">
                <a:pos x="8" y="18"/>
              </a:cxn>
              <a:cxn ang="0">
                <a:pos x="6" y="26"/>
              </a:cxn>
              <a:cxn ang="0">
                <a:pos x="0" y="34"/>
              </a:cxn>
              <a:cxn ang="0">
                <a:pos x="6" y="34"/>
              </a:cxn>
              <a:cxn ang="0">
                <a:pos x="8" y="42"/>
              </a:cxn>
              <a:cxn ang="0">
                <a:pos x="20" y="42"/>
              </a:cxn>
              <a:cxn ang="0">
                <a:pos x="18" y="30"/>
              </a:cxn>
              <a:cxn ang="0">
                <a:pos x="24" y="20"/>
              </a:cxn>
              <a:cxn ang="0">
                <a:pos x="28" y="26"/>
              </a:cxn>
              <a:cxn ang="0">
                <a:pos x="30" y="16"/>
              </a:cxn>
              <a:cxn ang="0">
                <a:pos x="34" y="12"/>
              </a:cxn>
            </a:cxnLst>
            <a:rect l="0" t="0" r="r" b="b"/>
            <a:pathLst>
              <a:path w="35" h="43">
                <a:moveTo>
                  <a:pt x="34" y="12"/>
                </a:moveTo>
                <a:lnTo>
                  <a:pt x="30" y="8"/>
                </a:lnTo>
                <a:lnTo>
                  <a:pt x="30" y="0"/>
                </a:lnTo>
                <a:lnTo>
                  <a:pt x="26" y="6"/>
                </a:lnTo>
                <a:lnTo>
                  <a:pt x="22" y="4"/>
                </a:lnTo>
                <a:lnTo>
                  <a:pt x="20" y="4"/>
                </a:lnTo>
                <a:lnTo>
                  <a:pt x="20" y="8"/>
                </a:lnTo>
                <a:lnTo>
                  <a:pt x="14" y="12"/>
                </a:lnTo>
                <a:lnTo>
                  <a:pt x="16" y="14"/>
                </a:lnTo>
                <a:lnTo>
                  <a:pt x="10" y="20"/>
                </a:lnTo>
                <a:lnTo>
                  <a:pt x="8" y="18"/>
                </a:lnTo>
                <a:lnTo>
                  <a:pt x="6" y="26"/>
                </a:lnTo>
                <a:lnTo>
                  <a:pt x="0" y="34"/>
                </a:lnTo>
                <a:lnTo>
                  <a:pt x="6" y="34"/>
                </a:lnTo>
                <a:lnTo>
                  <a:pt x="8" y="42"/>
                </a:lnTo>
                <a:lnTo>
                  <a:pt x="20" y="42"/>
                </a:lnTo>
                <a:lnTo>
                  <a:pt x="18" y="30"/>
                </a:lnTo>
                <a:lnTo>
                  <a:pt x="24" y="20"/>
                </a:lnTo>
                <a:lnTo>
                  <a:pt x="28" y="26"/>
                </a:lnTo>
                <a:lnTo>
                  <a:pt x="30" y="16"/>
                </a:lnTo>
                <a:lnTo>
                  <a:pt x="34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3" name="Freeform 573"/>
          <p:cNvSpPr>
            <a:spLocks/>
          </p:cNvSpPr>
          <p:nvPr/>
        </p:nvSpPr>
        <p:spPr bwMode="ltGray">
          <a:xfrm>
            <a:off x="7346703" y="3181366"/>
            <a:ext cx="201421" cy="354010"/>
          </a:xfrm>
          <a:custGeom>
            <a:avLst/>
            <a:gdLst/>
            <a:ahLst/>
            <a:cxnLst>
              <a:cxn ang="0">
                <a:pos x="4" y="194"/>
              </a:cxn>
              <a:cxn ang="0">
                <a:pos x="20" y="188"/>
              </a:cxn>
              <a:cxn ang="0">
                <a:pos x="30" y="178"/>
              </a:cxn>
              <a:cxn ang="0">
                <a:pos x="58" y="156"/>
              </a:cxn>
              <a:cxn ang="0">
                <a:pos x="62" y="158"/>
              </a:cxn>
              <a:cxn ang="0">
                <a:pos x="72" y="174"/>
              </a:cxn>
              <a:cxn ang="0">
                <a:pos x="80" y="162"/>
              </a:cxn>
              <a:cxn ang="0">
                <a:pos x="90" y="154"/>
              </a:cxn>
              <a:cxn ang="0">
                <a:pos x="76" y="146"/>
              </a:cxn>
              <a:cxn ang="0">
                <a:pos x="82" y="142"/>
              </a:cxn>
              <a:cxn ang="0">
                <a:pos x="90" y="144"/>
              </a:cxn>
              <a:cxn ang="0">
                <a:pos x="112" y="130"/>
              </a:cxn>
              <a:cxn ang="0">
                <a:pos x="122" y="112"/>
              </a:cxn>
              <a:cxn ang="0">
                <a:pos x="128" y="104"/>
              </a:cxn>
              <a:cxn ang="0">
                <a:pos x="124" y="86"/>
              </a:cxn>
              <a:cxn ang="0">
                <a:pos x="106" y="60"/>
              </a:cxn>
              <a:cxn ang="0">
                <a:pos x="108" y="34"/>
              </a:cxn>
              <a:cxn ang="0">
                <a:pos x="94" y="12"/>
              </a:cxn>
              <a:cxn ang="0">
                <a:pos x="78" y="4"/>
              </a:cxn>
              <a:cxn ang="0">
                <a:pos x="66" y="2"/>
              </a:cxn>
              <a:cxn ang="0">
                <a:pos x="74" y="4"/>
              </a:cxn>
              <a:cxn ang="0">
                <a:pos x="74" y="14"/>
              </a:cxn>
              <a:cxn ang="0">
                <a:pos x="66" y="18"/>
              </a:cxn>
              <a:cxn ang="0">
                <a:pos x="68" y="26"/>
              </a:cxn>
              <a:cxn ang="0">
                <a:pos x="76" y="36"/>
              </a:cxn>
              <a:cxn ang="0">
                <a:pos x="84" y="70"/>
              </a:cxn>
              <a:cxn ang="0">
                <a:pos x="70" y="106"/>
              </a:cxn>
              <a:cxn ang="0">
                <a:pos x="72" y="80"/>
              </a:cxn>
              <a:cxn ang="0">
                <a:pos x="58" y="98"/>
              </a:cxn>
              <a:cxn ang="0">
                <a:pos x="62" y="118"/>
              </a:cxn>
              <a:cxn ang="0">
                <a:pos x="42" y="142"/>
              </a:cxn>
              <a:cxn ang="0">
                <a:pos x="28" y="144"/>
              </a:cxn>
              <a:cxn ang="0">
                <a:pos x="14" y="172"/>
              </a:cxn>
            </a:cxnLst>
            <a:rect l="0" t="0" r="r" b="b"/>
            <a:pathLst>
              <a:path w="131" h="195">
                <a:moveTo>
                  <a:pt x="0" y="190"/>
                </a:moveTo>
                <a:lnTo>
                  <a:pt x="4" y="194"/>
                </a:lnTo>
                <a:lnTo>
                  <a:pt x="14" y="188"/>
                </a:lnTo>
                <a:lnTo>
                  <a:pt x="20" y="188"/>
                </a:lnTo>
                <a:lnTo>
                  <a:pt x="22" y="180"/>
                </a:lnTo>
                <a:lnTo>
                  <a:pt x="30" y="178"/>
                </a:lnTo>
                <a:lnTo>
                  <a:pt x="46" y="164"/>
                </a:lnTo>
                <a:lnTo>
                  <a:pt x="58" y="156"/>
                </a:lnTo>
                <a:lnTo>
                  <a:pt x="66" y="150"/>
                </a:lnTo>
                <a:lnTo>
                  <a:pt x="62" y="158"/>
                </a:lnTo>
                <a:lnTo>
                  <a:pt x="66" y="170"/>
                </a:lnTo>
                <a:lnTo>
                  <a:pt x="72" y="174"/>
                </a:lnTo>
                <a:lnTo>
                  <a:pt x="80" y="170"/>
                </a:lnTo>
                <a:lnTo>
                  <a:pt x="80" y="162"/>
                </a:lnTo>
                <a:lnTo>
                  <a:pt x="84" y="158"/>
                </a:lnTo>
                <a:lnTo>
                  <a:pt x="90" y="154"/>
                </a:lnTo>
                <a:lnTo>
                  <a:pt x="92" y="146"/>
                </a:lnTo>
                <a:lnTo>
                  <a:pt x="76" y="146"/>
                </a:lnTo>
                <a:lnTo>
                  <a:pt x="80" y="132"/>
                </a:lnTo>
                <a:lnTo>
                  <a:pt x="82" y="142"/>
                </a:lnTo>
                <a:lnTo>
                  <a:pt x="86" y="140"/>
                </a:lnTo>
                <a:lnTo>
                  <a:pt x="90" y="144"/>
                </a:lnTo>
                <a:lnTo>
                  <a:pt x="106" y="138"/>
                </a:lnTo>
                <a:lnTo>
                  <a:pt x="112" y="130"/>
                </a:lnTo>
                <a:lnTo>
                  <a:pt x="114" y="122"/>
                </a:lnTo>
                <a:lnTo>
                  <a:pt x="122" y="112"/>
                </a:lnTo>
                <a:lnTo>
                  <a:pt x="128" y="118"/>
                </a:lnTo>
                <a:lnTo>
                  <a:pt x="128" y="104"/>
                </a:lnTo>
                <a:lnTo>
                  <a:pt x="130" y="90"/>
                </a:lnTo>
                <a:lnTo>
                  <a:pt x="124" y="86"/>
                </a:lnTo>
                <a:lnTo>
                  <a:pt x="118" y="68"/>
                </a:lnTo>
                <a:lnTo>
                  <a:pt x="106" y="60"/>
                </a:lnTo>
                <a:lnTo>
                  <a:pt x="110" y="50"/>
                </a:lnTo>
                <a:lnTo>
                  <a:pt x="108" y="34"/>
                </a:lnTo>
                <a:lnTo>
                  <a:pt x="100" y="20"/>
                </a:lnTo>
                <a:lnTo>
                  <a:pt x="94" y="12"/>
                </a:lnTo>
                <a:lnTo>
                  <a:pt x="86" y="10"/>
                </a:lnTo>
                <a:lnTo>
                  <a:pt x="78" y="4"/>
                </a:lnTo>
                <a:lnTo>
                  <a:pt x="76" y="0"/>
                </a:lnTo>
                <a:lnTo>
                  <a:pt x="66" y="2"/>
                </a:lnTo>
                <a:lnTo>
                  <a:pt x="70" y="6"/>
                </a:lnTo>
                <a:lnTo>
                  <a:pt x="74" y="4"/>
                </a:lnTo>
                <a:lnTo>
                  <a:pt x="76" y="12"/>
                </a:lnTo>
                <a:lnTo>
                  <a:pt x="74" y="14"/>
                </a:lnTo>
                <a:lnTo>
                  <a:pt x="64" y="12"/>
                </a:lnTo>
                <a:lnTo>
                  <a:pt x="66" y="18"/>
                </a:lnTo>
                <a:lnTo>
                  <a:pt x="64" y="26"/>
                </a:lnTo>
                <a:lnTo>
                  <a:pt x="68" y="26"/>
                </a:lnTo>
                <a:lnTo>
                  <a:pt x="70" y="38"/>
                </a:lnTo>
                <a:lnTo>
                  <a:pt x="76" y="36"/>
                </a:lnTo>
                <a:lnTo>
                  <a:pt x="82" y="48"/>
                </a:lnTo>
                <a:lnTo>
                  <a:pt x="84" y="70"/>
                </a:lnTo>
                <a:lnTo>
                  <a:pt x="82" y="88"/>
                </a:lnTo>
                <a:lnTo>
                  <a:pt x="70" y="106"/>
                </a:lnTo>
                <a:lnTo>
                  <a:pt x="64" y="98"/>
                </a:lnTo>
                <a:lnTo>
                  <a:pt x="72" y="80"/>
                </a:lnTo>
                <a:lnTo>
                  <a:pt x="60" y="92"/>
                </a:lnTo>
                <a:lnTo>
                  <a:pt x="58" y="98"/>
                </a:lnTo>
                <a:lnTo>
                  <a:pt x="62" y="102"/>
                </a:lnTo>
                <a:lnTo>
                  <a:pt x="62" y="118"/>
                </a:lnTo>
                <a:lnTo>
                  <a:pt x="60" y="134"/>
                </a:lnTo>
                <a:lnTo>
                  <a:pt x="42" y="142"/>
                </a:lnTo>
                <a:lnTo>
                  <a:pt x="32" y="148"/>
                </a:lnTo>
                <a:lnTo>
                  <a:pt x="28" y="144"/>
                </a:lnTo>
                <a:lnTo>
                  <a:pt x="18" y="158"/>
                </a:lnTo>
                <a:lnTo>
                  <a:pt x="14" y="172"/>
                </a:lnTo>
                <a:lnTo>
                  <a:pt x="0" y="19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4" name="Freeform 574"/>
          <p:cNvSpPr>
            <a:spLocks/>
          </p:cNvSpPr>
          <p:nvPr/>
        </p:nvSpPr>
        <p:spPr bwMode="ltGray">
          <a:xfrm>
            <a:off x="7396284" y="3049603"/>
            <a:ext cx="108458" cy="141287"/>
          </a:xfrm>
          <a:custGeom>
            <a:avLst/>
            <a:gdLst/>
            <a:ahLst/>
            <a:cxnLst>
              <a:cxn ang="0">
                <a:pos x="28" y="76"/>
              </a:cxn>
              <a:cxn ang="0">
                <a:pos x="30" y="68"/>
              </a:cxn>
              <a:cxn ang="0">
                <a:pos x="38" y="66"/>
              </a:cxn>
              <a:cxn ang="0">
                <a:pos x="30" y="60"/>
              </a:cxn>
              <a:cxn ang="0">
                <a:pos x="22" y="64"/>
              </a:cxn>
              <a:cxn ang="0">
                <a:pos x="20" y="56"/>
              </a:cxn>
              <a:cxn ang="0">
                <a:pos x="28" y="58"/>
              </a:cxn>
              <a:cxn ang="0">
                <a:pos x="42" y="52"/>
              </a:cxn>
              <a:cxn ang="0">
                <a:pos x="62" y="50"/>
              </a:cxn>
              <a:cxn ang="0">
                <a:pos x="60" y="48"/>
              </a:cxn>
              <a:cxn ang="0">
                <a:pos x="58" y="30"/>
              </a:cxn>
              <a:cxn ang="0">
                <a:pos x="66" y="26"/>
              </a:cxn>
              <a:cxn ang="0">
                <a:pos x="68" y="16"/>
              </a:cxn>
              <a:cxn ang="0">
                <a:pos x="70" y="6"/>
              </a:cxn>
              <a:cxn ang="0">
                <a:pos x="62" y="12"/>
              </a:cxn>
              <a:cxn ang="0">
                <a:pos x="52" y="0"/>
              </a:cxn>
              <a:cxn ang="0">
                <a:pos x="52" y="12"/>
              </a:cxn>
              <a:cxn ang="0">
                <a:pos x="44" y="12"/>
              </a:cxn>
              <a:cxn ang="0">
                <a:pos x="34" y="16"/>
              </a:cxn>
              <a:cxn ang="0">
                <a:pos x="18" y="12"/>
              </a:cxn>
              <a:cxn ang="0">
                <a:pos x="2" y="8"/>
              </a:cxn>
              <a:cxn ang="0">
                <a:pos x="0" y="14"/>
              </a:cxn>
              <a:cxn ang="0">
                <a:pos x="2" y="14"/>
              </a:cxn>
              <a:cxn ang="0">
                <a:pos x="10" y="22"/>
              </a:cxn>
              <a:cxn ang="0">
                <a:pos x="18" y="38"/>
              </a:cxn>
              <a:cxn ang="0">
                <a:pos x="18" y="46"/>
              </a:cxn>
              <a:cxn ang="0">
                <a:pos x="4" y="50"/>
              </a:cxn>
              <a:cxn ang="0">
                <a:pos x="8" y="56"/>
              </a:cxn>
              <a:cxn ang="0">
                <a:pos x="12" y="68"/>
              </a:cxn>
              <a:cxn ang="0">
                <a:pos x="20" y="74"/>
              </a:cxn>
              <a:cxn ang="0">
                <a:pos x="26" y="72"/>
              </a:cxn>
              <a:cxn ang="0">
                <a:pos x="28" y="76"/>
              </a:cxn>
            </a:cxnLst>
            <a:rect l="0" t="0" r="r" b="b"/>
            <a:pathLst>
              <a:path w="71" h="77">
                <a:moveTo>
                  <a:pt x="28" y="76"/>
                </a:moveTo>
                <a:lnTo>
                  <a:pt x="30" y="68"/>
                </a:lnTo>
                <a:lnTo>
                  <a:pt x="38" y="66"/>
                </a:lnTo>
                <a:lnTo>
                  <a:pt x="30" y="60"/>
                </a:lnTo>
                <a:lnTo>
                  <a:pt x="22" y="64"/>
                </a:lnTo>
                <a:lnTo>
                  <a:pt x="20" y="56"/>
                </a:lnTo>
                <a:lnTo>
                  <a:pt x="28" y="58"/>
                </a:lnTo>
                <a:lnTo>
                  <a:pt x="42" y="52"/>
                </a:lnTo>
                <a:lnTo>
                  <a:pt x="62" y="50"/>
                </a:lnTo>
                <a:lnTo>
                  <a:pt x="60" y="48"/>
                </a:lnTo>
                <a:lnTo>
                  <a:pt x="58" y="30"/>
                </a:lnTo>
                <a:lnTo>
                  <a:pt x="66" y="26"/>
                </a:lnTo>
                <a:lnTo>
                  <a:pt x="68" y="16"/>
                </a:lnTo>
                <a:lnTo>
                  <a:pt x="70" y="6"/>
                </a:lnTo>
                <a:lnTo>
                  <a:pt x="62" y="12"/>
                </a:lnTo>
                <a:lnTo>
                  <a:pt x="52" y="0"/>
                </a:lnTo>
                <a:lnTo>
                  <a:pt x="52" y="12"/>
                </a:lnTo>
                <a:lnTo>
                  <a:pt x="44" y="12"/>
                </a:lnTo>
                <a:lnTo>
                  <a:pt x="34" y="16"/>
                </a:lnTo>
                <a:lnTo>
                  <a:pt x="18" y="12"/>
                </a:lnTo>
                <a:lnTo>
                  <a:pt x="2" y="8"/>
                </a:lnTo>
                <a:lnTo>
                  <a:pt x="0" y="14"/>
                </a:lnTo>
                <a:lnTo>
                  <a:pt x="2" y="14"/>
                </a:lnTo>
                <a:lnTo>
                  <a:pt x="10" y="22"/>
                </a:lnTo>
                <a:lnTo>
                  <a:pt x="18" y="38"/>
                </a:lnTo>
                <a:lnTo>
                  <a:pt x="18" y="46"/>
                </a:lnTo>
                <a:lnTo>
                  <a:pt x="4" y="50"/>
                </a:lnTo>
                <a:lnTo>
                  <a:pt x="8" y="56"/>
                </a:lnTo>
                <a:lnTo>
                  <a:pt x="12" y="68"/>
                </a:lnTo>
                <a:lnTo>
                  <a:pt x="20" y="74"/>
                </a:lnTo>
                <a:lnTo>
                  <a:pt x="26" y="72"/>
                </a:lnTo>
                <a:lnTo>
                  <a:pt x="28" y="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5" name="Freeform 575"/>
          <p:cNvSpPr>
            <a:spLocks/>
          </p:cNvSpPr>
          <p:nvPr/>
        </p:nvSpPr>
        <p:spPr bwMode="ltGray">
          <a:xfrm>
            <a:off x="6731594" y="4841884"/>
            <a:ext cx="29438" cy="2698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4" y="6"/>
              </a:cxn>
              <a:cxn ang="0">
                <a:pos x="0" y="12"/>
              </a:cxn>
              <a:cxn ang="0">
                <a:pos x="8" y="14"/>
              </a:cxn>
              <a:cxn ang="0">
                <a:pos x="18" y="12"/>
              </a:cxn>
              <a:cxn ang="0">
                <a:pos x="16" y="0"/>
              </a:cxn>
            </a:cxnLst>
            <a:rect l="0" t="0" r="r" b="b"/>
            <a:pathLst>
              <a:path w="19" h="15">
                <a:moveTo>
                  <a:pt x="16" y="0"/>
                </a:moveTo>
                <a:lnTo>
                  <a:pt x="4" y="6"/>
                </a:lnTo>
                <a:lnTo>
                  <a:pt x="0" y="12"/>
                </a:lnTo>
                <a:lnTo>
                  <a:pt x="8" y="14"/>
                </a:lnTo>
                <a:lnTo>
                  <a:pt x="18" y="12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6" name="Freeform 576"/>
          <p:cNvSpPr>
            <a:spLocks/>
          </p:cNvSpPr>
          <p:nvPr/>
        </p:nvSpPr>
        <p:spPr bwMode="ltGray">
          <a:xfrm>
            <a:off x="7092602" y="5111757"/>
            <a:ext cx="932735" cy="841371"/>
          </a:xfrm>
          <a:custGeom>
            <a:avLst/>
            <a:gdLst/>
            <a:ahLst/>
            <a:cxnLst>
              <a:cxn ang="0">
                <a:pos x="138" y="130"/>
              </a:cxn>
              <a:cxn ang="0">
                <a:pos x="154" y="96"/>
              </a:cxn>
              <a:cxn ang="0">
                <a:pos x="180" y="75"/>
              </a:cxn>
              <a:cxn ang="0">
                <a:pos x="223" y="88"/>
              </a:cxn>
              <a:cxn ang="0">
                <a:pos x="229" y="49"/>
              </a:cxn>
              <a:cxn ang="0">
                <a:pos x="268" y="28"/>
              </a:cxn>
              <a:cxn ang="0">
                <a:pos x="320" y="22"/>
              </a:cxn>
              <a:cxn ang="0">
                <a:pos x="328" y="47"/>
              </a:cxn>
              <a:cxn ang="0">
                <a:pos x="345" y="87"/>
              </a:cxn>
              <a:cxn ang="0">
                <a:pos x="391" y="112"/>
              </a:cxn>
              <a:cxn ang="0">
                <a:pos x="416" y="87"/>
              </a:cxn>
              <a:cxn ang="0">
                <a:pos x="416" y="28"/>
              </a:cxn>
              <a:cxn ang="0">
                <a:pos x="432" y="4"/>
              </a:cxn>
              <a:cxn ang="0">
                <a:pos x="452" y="59"/>
              </a:cxn>
              <a:cxn ang="0">
                <a:pos x="488" y="75"/>
              </a:cxn>
              <a:cxn ang="0">
                <a:pos x="491" y="120"/>
              </a:cxn>
              <a:cxn ang="0">
                <a:pos x="531" y="157"/>
              </a:cxn>
              <a:cxn ang="0">
                <a:pos x="543" y="189"/>
              </a:cxn>
              <a:cxn ang="0">
                <a:pos x="596" y="250"/>
              </a:cxn>
              <a:cxn ang="0">
                <a:pos x="598" y="313"/>
              </a:cxn>
              <a:cxn ang="0">
                <a:pos x="564" y="377"/>
              </a:cxn>
              <a:cxn ang="0">
                <a:pos x="545" y="419"/>
              </a:cxn>
              <a:cxn ang="0">
                <a:pos x="491" y="462"/>
              </a:cxn>
              <a:cxn ang="0">
                <a:pos x="464" y="450"/>
              </a:cxn>
              <a:cxn ang="0">
                <a:pos x="430" y="448"/>
              </a:cxn>
              <a:cxn ang="0">
                <a:pos x="405" y="419"/>
              </a:cxn>
              <a:cxn ang="0">
                <a:pos x="385" y="383"/>
              </a:cxn>
              <a:cxn ang="0">
                <a:pos x="375" y="372"/>
              </a:cxn>
              <a:cxn ang="0">
                <a:pos x="351" y="397"/>
              </a:cxn>
              <a:cxn ang="0">
                <a:pos x="320" y="356"/>
              </a:cxn>
              <a:cxn ang="0">
                <a:pos x="286" y="356"/>
              </a:cxn>
              <a:cxn ang="0">
                <a:pos x="264" y="356"/>
              </a:cxn>
              <a:cxn ang="0">
                <a:pos x="239" y="362"/>
              </a:cxn>
              <a:cxn ang="0">
                <a:pos x="215" y="379"/>
              </a:cxn>
              <a:cxn ang="0">
                <a:pos x="201" y="379"/>
              </a:cxn>
              <a:cxn ang="0">
                <a:pos x="176" y="411"/>
              </a:cxn>
              <a:cxn ang="0">
                <a:pos x="134" y="421"/>
              </a:cxn>
              <a:cxn ang="0">
                <a:pos x="105" y="444"/>
              </a:cxn>
              <a:cxn ang="0">
                <a:pos x="71" y="440"/>
              </a:cxn>
              <a:cxn ang="0">
                <a:pos x="69" y="401"/>
              </a:cxn>
              <a:cxn ang="0">
                <a:pos x="36" y="352"/>
              </a:cxn>
              <a:cxn ang="0">
                <a:pos x="4" y="313"/>
              </a:cxn>
              <a:cxn ang="0">
                <a:pos x="24" y="319"/>
              </a:cxn>
              <a:cxn ang="0">
                <a:pos x="0" y="258"/>
              </a:cxn>
              <a:cxn ang="0">
                <a:pos x="43" y="208"/>
              </a:cxn>
              <a:cxn ang="0">
                <a:pos x="67" y="204"/>
              </a:cxn>
              <a:cxn ang="0">
                <a:pos x="93" y="191"/>
              </a:cxn>
              <a:cxn ang="0">
                <a:pos x="111" y="155"/>
              </a:cxn>
            </a:cxnLst>
            <a:rect l="0" t="0" r="r" b="b"/>
            <a:pathLst>
              <a:path w="603" h="465">
                <a:moveTo>
                  <a:pt x="120" y="124"/>
                </a:moveTo>
                <a:lnTo>
                  <a:pt x="134" y="145"/>
                </a:lnTo>
                <a:lnTo>
                  <a:pt x="138" y="130"/>
                </a:lnTo>
                <a:lnTo>
                  <a:pt x="132" y="124"/>
                </a:lnTo>
                <a:lnTo>
                  <a:pt x="146" y="112"/>
                </a:lnTo>
                <a:lnTo>
                  <a:pt x="154" y="96"/>
                </a:lnTo>
                <a:lnTo>
                  <a:pt x="162" y="87"/>
                </a:lnTo>
                <a:lnTo>
                  <a:pt x="172" y="77"/>
                </a:lnTo>
                <a:lnTo>
                  <a:pt x="180" y="75"/>
                </a:lnTo>
                <a:lnTo>
                  <a:pt x="201" y="87"/>
                </a:lnTo>
                <a:lnTo>
                  <a:pt x="211" y="85"/>
                </a:lnTo>
                <a:lnTo>
                  <a:pt x="223" y="88"/>
                </a:lnTo>
                <a:lnTo>
                  <a:pt x="219" y="77"/>
                </a:lnTo>
                <a:lnTo>
                  <a:pt x="233" y="63"/>
                </a:lnTo>
                <a:lnTo>
                  <a:pt x="229" y="49"/>
                </a:lnTo>
                <a:lnTo>
                  <a:pt x="251" y="35"/>
                </a:lnTo>
                <a:lnTo>
                  <a:pt x="263" y="39"/>
                </a:lnTo>
                <a:lnTo>
                  <a:pt x="268" y="28"/>
                </a:lnTo>
                <a:lnTo>
                  <a:pt x="268" y="20"/>
                </a:lnTo>
                <a:lnTo>
                  <a:pt x="296" y="28"/>
                </a:lnTo>
                <a:lnTo>
                  <a:pt x="320" y="22"/>
                </a:lnTo>
                <a:lnTo>
                  <a:pt x="330" y="28"/>
                </a:lnTo>
                <a:lnTo>
                  <a:pt x="338" y="29"/>
                </a:lnTo>
                <a:lnTo>
                  <a:pt x="328" y="47"/>
                </a:lnTo>
                <a:lnTo>
                  <a:pt x="328" y="55"/>
                </a:lnTo>
                <a:lnTo>
                  <a:pt x="320" y="73"/>
                </a:lnTo>
                <a:lnTo>
                  <a:pt x="345" y="87"/>
                </a:lnTo>
                <a:lnTo>
                  <a:pt x="379" y="104"/>
                </a:lnTo>
                <a:lnTo>
                  <a:pt x="391" y="94"/>
                </a:lnTo>
                <a:lnTo>
                  <a:pt x="391" y="112"/>
                </a:lnTo>
                <a:lnTo>
                  <a:pt x="403" y="114"/>
                </a:lnTo>
                <a:lnTo>
                  <a:pt x="407" y="106"/>
                </a:lnTo>
                <a:lnTo>
                  <a:pt x="416" y="87"/>
                </a:lnTo>
                <a:lnTo>
                  <a:pt x="418" y="65"/>
                </a:lnTo>
                <a:lnTo>
                  <a:pt x="414" y="47"/>
                </a:lnTo>
                <a:lnTo>
                  <a:pt x="416" y="28"/>
                </a:lnTo>
                <a:lnTo>
                  <a:pt x="418" y="16"/>
                </a:lnTo>
                <a:lnTo>
                  <a:pt x="422" y="0"/>
                </a:lnTo>
                <a:lnTo>
                  <a:pt x="432" y="4"/>
                </a:lnTo>
                <a:lnTo>
                  <a:pt x="444" y="29"/>
                </a:lnTo>
                <a:lnTo>
                  <a:pt x="448" y="51"/>
                </a:lnTo>
                <a:lnTo>
                  <a:pt x="452" y="59"/>
                </a:lnTo>
                <a:lnTo>
                  <a:pt x="460" y="51"/>
                </a:lnTo>
                <a:lnTo>
                  <a:pt x="480" y="67"/>
                </a:lnTo>
                <a:lnTo>
                  <a:pt x="488" y="75"/>
                </a:lnTo>
                <a:lnTo>
                  <a:pt x="478" y="81"/>
                </a:lnTo>
                <a:lnTo>
                  <a:pt x="489" y="96"/>
                </a:lnTo>
                <a:lnTo>
                  <a:pt x="491" y="120"/>
                </a:lnTo>
                <a:lnTo>
                  <a:pt x="497" y="140"/>
                </a:lnTo>
                <a:lnTo>
                  <a:pt x="507" y="142"/>
                </a:lnTo>
                <a:lnTo>
                  <a:pt x="531" y="157"/>
                </a:lnTo>
                <a:lnTo>
                  <a:pt x="539" y="169"/>
                </a:lnTo>
                <a:lnTo>
                  <a:pt x="541" y="179"/>
                </a:lnTo>
                <a:lnTo>
                  <a:pt x="543" y="189"/>
                </a:lnTo>
                <a:lnTo>
                  <a:pt x="547" y="197"/>
                </a:lnTo>
                <a:lnTo>
                  <a:pt x="590" y="238"/>
                </a:lnTo>
                <a:lnTo>
                  <a:pt x="596" y="250"/>
                </a:lnTo>
                <a:lnTo>
                  <a:pt x="602" y="289"/>
                </a:lnTo>
                <a:lnTo>
                  <a:pt x="602" y="305"/>
                </a:lnTo>
                <a:lnTo>
                  <a:pt x="598" y="313"/>
                </a:lnTo>
                <a:lnTo>
                  <a:pt x="588" y="350"/>
                </a:lnTo>
                <a:lnTo>
                  <a:pt x="582" y="358"/>
                </a:lnTo>
                <a:lnTo>
                  <a:pt x="564" y="377"/>
                </a:lnTo>
                <a:lnTo>
                  <a:pt x="545" y="395"/>
                </a:lnTo>
                <a:lnTo>
                  <a:pt x="539" y="405"/>
                </a:lnTo>
                <a:lnTo>
                  <a:pt x="545" y="419"/>
                </a:lnTo>
                <a:lnTo>
                  <a:pt x="539" y="444"/>
                </a:lnTo>
                <a:lnTo>
                  <a:pt x="513" y="440"/>
                </a:lnTo>
                <a:lnTo>
                  <a:pt x="491" y="462"/>
                </a:lnTo>
                <a:lnTo>
                  <a:pt x="482" y="452"/>
                </a:lnTo>
                <a:lnTo>
                  <a:pt x="482" y="440"/>
                </a:lnTo>
                <a:lnTo>
                  <a:pt x="464" y="450"/>
                </a:lnTo>
                <a:lnTo>
                  <a:pt x="458" y="464"/>
                </a:lnTo>
                <a:lnTo>
                  <a:pt x="442" y="452"/>
                </a:lnTo>
                <a:lnTo>
                  <a:pt x="430" y="448"/>
                </a:lnTo>
                <a:lnTo>
                  <a:pt x="426" y="448"/>
                </a:lnTo>
                <a:lnTo>
                  <a:pt x="403" y="433"/>
                </a:lnTo>
                <a:lnTo>
                  <a:pt x="405" y="419"/>
                </a:lnTo>
                <a:lnTo>
                  <a:pt x="391" y="405"/>
                </a:lnTo>
                <a:lnTo>
                  <a:pt x="395" y="395"/>
                </a:lnTo>
                <a:lnTo>
                  <a:pt x="385" y="383"/>
                </a:lnTo>
                <a:lnTo>
                  <a:pt x="381" y="399"/>
                </a:lnTo>
                <a:lnTo>
                  <a:pt x="373" y="385"/>
                </a:lnTo>
                <a:lnTo>
                  <a:pt x="375" y="372"/>
                </a:lnTo>
                <a:lnTo>
                  <a:pt x="361" y="381"/>
                </a:lnTo>
                <a:lnTo>
                  <a:pt x="353" y="391"/>
                </a:lnTo>
                <a:lnTo>
                  <a:pt x="351" y="397"/>
                </a:lnTo>
                <a:lnTo>
                  <a:pt x="339" y="377"/>
                </a:lnTo>
                <a:lnTo>
                  <a:pt x="330" y="374"/>
                </a:lnTo>
                <a:lnTo>
                  <a:pt x="320" y="356"/>
                </a:lnTo>
                <a:lnTo>
                  <a:pt x="300" y="356"/>
                </a:lnTo>
                <a:lnTo>
                  <a:pt x="296" y="364"/>
                </a:lnTo>
                <a:lnTo>
                  <a:pt x="286" y="356"/>
                </a:lnTo>
                <a:lnTo>
                  <a:pt x="276" y="352"/>
                </a:lnTo>
                <a:lnTo>
                  <a:pt x="272" y="352"/>
                </a:lnTo>
                <a:lnTo>
                  <a:pt x="264" y="356"/>
                </a:lnTo>
                <a:lnTo>
                  <a:pt x="255" y="360"/>
                </a:lnTo>
                <a:lnTo>
                  <a:pt x="245" y="362"/>
                </a:lnTo>
                <a:lnTo>
                  <a:pt x="239" y="362"/>
                </a:lnTo>
                <a:lnTo>
                  <a:pt x="229" y="370"/>
                </a:lnTo>
                <a:lnTo>
                  <a:pt x="221" y="377"/>
                </a:lnTo>
                <a:lnTo>
                  <a:pt x="215" y="379"/>
                </a:lnTo>
                <a:lnTo>
                  <a:pt x="211" y="377"/>
                </a:lnTo>
                <a:lnTo>
                  <a:pt x="209" y="376"/>
                </a:lnTo>
                <a:lnTo>
                  <a:pt x="201" y="379"/>
                </a:lnTo>
                <a:lnTo>
                  <a:pt x="193" y="383"/>
                </a:lnTo>
                <a:lnTo>
                  <a:pt x="188" y="391"/>
                </a:lnTo>
                <a:lnTo>
                  <a:pt x="176" y="411"/>
                </a:lnTo>
                <a:lnTo>
                  <a:pt x="160" y="409"/>
                </a:lnTo>
                <a:lnTo>
                  <a:pt x="142" y="413"/>
                </a:lnTo>
                <a:lnTo>
                  <a:pt x="134" y="421"/>
                </a:lnTo>
                <a:lnTo>
                  <a:pt x="124" y="427"/>
                </a:lnTo>
                <a:lnTo>
                  <a:pt x="113" y="440"/>
                </a:lnTo>
                <a:lnTo>
                  <a:pt x="105" y="444"/>
                </a:lnTo>
                <a:lnTo>
                  <a:pt x="97" y="446"/>
                </a:lnTo>
                <a:lnTo>
                  <a:pt x="81" y="438"/>
                </a:lnTo>
                <a:lnTo>
                  <a:pt x="71" y="440"/>
                </a:lnTo>
                <a:lnTo>
                  <a:pt x="69" y="431"/>
                </a:lnTo>
                <a:lnTo>
                  <a:pt x="71" y="419"/>
                </a:lnTo>
                <a:lnTo>
                  <a:pt x="69" y="401"/>
                </a:lnTo>
                <a:lnTo>
                  <a:pt x="53" y="385"/>
                </a:lnTo>
                <a:lnTo>
                  <a:pt x="51" y="376"/>
                </a:lnTo>
                <a:lnTo>
                  <a:pt x="36" y="352"/>
                </a:lnTo>
                <a:lnTo>
                  <a:pt x="22" y="338"/>
                </a:lnTo>
                <a:lnTo>
                  <a:pt x="12" y="326"/>
                </a:lnTo>
                <a:lnTo>
                  <a:pt x="4" y="313"/>
                </a:lnTo>
                <a:lnTo>
                  <a:pt x="20" y="324"/>
                </a:lnTo>
                <a:lnTo>
                  <a:pt x="14" y="313"/>
                </a:lnTo>
                <a:lnTo>
                  <a:pt x="24" y="319"/>
                </a:lnTo>
                <a:lnTo>
                  <a:pt x="2" y="289"/>
                </a:lnTo>
                <a:lnTo>
                  <a:pt x="6" y="263"/>
                </a:lnTo>
                <a:lnTo>
                  <a:pt x="0" y="258"/>
                </a:lnTo>
                <a:lnTo>
                  <a:pt x="8" y="246"/>
                </a:lnTo>
                <a:lnTo>
                  <a:pt x="30" y="226"/>
                </a:lnTo>
                <a:lnTo>
                  <a:pt x="43" y="208"/>
                </a:lnTo>
                <a:lnTo>
                  <a:pt x="55" y="214"/>
                </a:lnTo>
                <a:lnTo>
                  <a:pt x="57" y="206"/>
                </a:lnTo>
                <a:lnTo>
                  <a:pt x="67" y="204"/>
                </a:lnTo>
                <a:lnTo>
                  <a:pt x="73" y="199"/>
                </a:lnTo>
                <a:lnTo>
                  <a:pt x="83" y="197"/>
                </a:lnTo>
                <a:lnTo>
                  <a:pt x="93" y="191"/>
                </a:lnTo>
                <a:lnTo>
                  <a:pt x="103" y="181"/>
                </a:lnTo>
                <a:lnTo>
                  <a:pt x="109" y="169"/>
                </a:lnTo>
                <a:lnTo>
                  <a:pt x="111" y="155"/>
                </a:lnTo>
                <a:lnTo>
                  <a:pt x="113" y="144"/>
                </a:lnTo>
                <a:lnTo>
                  <a:pt x="120" y="1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7" name="Freeform 577"/>
          <p:cNvSpPr>
            <a:spLocks/>
          </p:cNvSpPr>
          <p:nvPr/>
        </p:nvSpPr>
        <p:spPr bwMode="ltGray">
          <a:xfrm>
            <a:off x="7091053" y="5110169"/>
            <a:ext cx="942032" cy="855659"/>
          </a:xfrm>
          <a:custGeom>
            <a:avLst/>
            <a:gdLst/>
            <a:ahLst/>
            <a:cxnLst>
              <a:cxn ang="0">
                <a:pos x="140" y="132"/>
              </a:cxn>
              <a:cxn ang="0">
                <a:pos x="156" y="98"/>
              </a:cxn>
              <a:cxn ang="0">
                <a:pos x="182" y="76"/>
              </a:cxn>
              <a:cxn ang="0">
                <a:pos x="226" y="90"/>
              </a:cxn>
              <a:cxn ang="0">
                <a:pos x="232" y="50"/>
              </a:cxn>
              <a:cxn ang="0">
                <a:pos x="272" y="28"/>
              </a:cxn>
              <a:cxn ang="0">
                <a:pos x="324" y="22"/>
              </a:cxn>
              <a:cxn ang="0">
                <a:pos x="332" y="48"/>
              </a:cxn>
              <a:cxn ang="0">
                <a:pos x="350" y="88"/>
              </a:cxn>
              <a:cxn ang="0">
                <a:pos x="396" y="114"/>
              </a:cxn>
              <a:cxn ang="0">
                <a:pos x="422" y="88"/>
              </a:cxn>
              <a:cxn ang="0">
                <a:pos x="422" y="28"/>
              </a:cxn>
              <a:cxn ang="0">
                <a:pos x="438" y="4"/>
              </a:cxn>
              <a:cxn ang="0">
                <a:pos x="458" y="60"/>
              </a:cxn>
              <a:cxn ang="0">
                <a:pos x="494" y="76"/>
              </a:cxn>
              <a:cxn ang="0">
                <a:pos x="498" y="122"/>
              </a:cxn>
              <a:cxn ang="0">
                <a:pos x="538" y="160"/>
              </a:cxn>
              <a:cxn ang="0">
                <a:pos x="550" y="192"/>
              </a:cxn>
              <a:cxn ang="0">
                <a:pos x="604" y="254"/>
              </a:cxn>
              <a:cxn ang="0">
                <a:pos x="606" y="318"/>
              </a:cxn>
              <a:cxn ang="0">
                <a:pos x="572" y="384"/>
              </a:cxn>
              <a:cxn ang="0">
                <a:pos x="552" y="426"/>
              </a:cxn>
              <a:cxn ang="0">
                <a:pos x="498" y="470"/>
              </a:cxn>
              <a:cxn ang="0">
                <a:pos x="470" y="458"/>
              </a:cxn>
              <a:cxn ang="0">
                <a:pos x="436" y="456"/>
              </a:cxn>
              <a:cxn ang="0">
                <a:pos x="410" y="426"/>
              </a:cxn>
              <a:cxn ang="0">
                <a:pos x="390" y="390"/>
              </a:cxn>
              <a:cxn ang="0">
                <a:pos x="380" y="378"/>
              </a:cxn>
              <a:cxn ang="0">
                <a:pos x="356" y="404"/>
              </a:cxn>
              <a:cxn ang="0">
                <a:pos x="324" y="362"/>
              </a:cxn>
              <a:cxn ang="0">
                <a:pos x="290" y="362"/>
              </a:cxn>
              <a:cxn ang="0">
                <a:pos x="268" y="362"/>
              </a:cxn>
              <a:cxn ang="0">
                <a:pos x="242" y="368"/>
              </a:cxn>
              <a:cxn ang="0">
                <a:pos x="218" y="386"/>
              </a:cxn>
              <a:cxn ang="0">
                <a:pos x="204" y="386"/>
              </a:cxn>
              <a:cxn ang="0">
                <a:pos x="178" y="418"/>
              </a:cxn>
              <a:cxn ang="0">
                <a:pos x="136" y="428"/>
              </a:cxn>
              <a:cxn ang="0">
                <a:pos x="106" y="452"/>
              </a:cxn>
              <a:cxn ang="0">
                <a:pos x="72" y="448"/>
              </a:cxn>
              <a:cxn ang="0">
                <a:pos x="70" y="408"/>
              </a:cxn>
              <a:cxn ang="0">
                <a:pos x="36" y="358"/>
              </a:cxn>
              <a:cxn ang="0">
                <a:pos x="4" y="318"/>
              </a:cxn>
              <a:cxn ang="0">
                <a:pos x="24" y="324"/>
              </a:cxn>
              <a:cxn ang="0">
                <a:pos x="0" y="262"/>
              </a:cxn>
              <a:cxn ang="0">
                <a:pos x="44" y="212"/>
              </a:cxn>
              <a:cxn ang="0">
                <a:pos x="68" y="208"/>
              </a:cxn>
              <a:cxn ang="0">
                <a:pos x="94" y="194"/>
              </a:cxn>
              <a:cxn ang="0">
                <a:pos x="112" y="158"/>
              </a:cxn>
            </a:cxnLst>
            <a:rect l="0" t="0" r="r" b="b"/>
            <a:pathLst>
              <a:path w="611" h="473">
                <a:moveTo>
                  <a:pt x="122" y="126"/>
                </a:moveTo>
                <a:lnTo>
                  <a:pt x="136" y="148"/>
                </a:lnTo>
                <a:lnTo>
                  <a:pt x="140" y="132"/>
                </a:lnTo>
                <a:lnTo>
                  <a:pt x="134" y="126"/>
                </a:lnTo>
                <a:lnTo>
                  <a:pt x="148" y="114"/>
                </a:lnTo>
                <a:lnTo>
                  <a:pt x="156" y="98"/>
                </a:lnTo>
                <a:lnTo>
                  <a:pt x="164" y="88"/>
                </a:lnTo>
                <a:lnTo>
                  <a:pt x="174" y="78"/>
                </a:lnTo>
                <a:lnTo>
                  <a:pt x="182" y="76"/>
                </a:lnTo>
                <a:lnTo>
                  <a:pt x="204" y="88"/>
                </a:lnTo>
                <a:lnTo>
                  <a:pt x="214" y="86"/>
                </a:lnTo>
                <a:lnTo>
                  <a:pt x="226" y="90"/>
                </a:lnTo>
                <a:lnTo>
                  <a:pt x="222" y="78"/>
                </a:lnTo>
                <a:lnTo>
                  <a:pt x="236" y="64"/>
                </a:lnTo>
                <a:lnTo>
                  <a:pt x="232" y="50"/>
                </a:lnTo>
                <a:lnTo>
                  <a:pt x="254" y="36"/>
                </a:lnTo>
                <a:lnTo>
                  <a:pt x="266" y="40"/>
                </a:lnTo>
                <a:lnTo>
                  <a:pt x="272" y="28"/>
                </a:lnTo>
                <a:lnTo>
                  <a:pt x="272" y="20"/>
                </a:lnTo>
                <a:lnTo>
                  <a:pt x="300" y="28"/>
                </a:lnTo>
                <a:lnTo>
                  <a:pt x="324" y="22"/>
                </a:lnTo>
                <a:lnTo>
                  <a:pt x="334" y="28"/>
                </a:lnTo>
                <a:lnTo>
                  <a:pt x="342" y="30"/>
                </a:lnTo>
                <a:lnTo>
                  <a:pt x="332" y="48"/>
                </a:lnTo>
                <a:lnTo>
                  <a:pt x="332" y="56"/>
                </a:lnTo>
                <a:lnTo>
                  <a:pt x="324" y="74"/>
                </a:lnTo>
                <a:lnTo>
                  <a:pt x="350" y="88"/>
                </a:lnTo>
                <a:lnTo>
                  <a:pt x="384" y="106"/>
                </a:lnTo>
                <a:lnTo>
                  <a:pt x="396" y="96"/>
                </a:lnTo>
                <a:lnTo>
                  <a:pt x="396" y="114"/>
                </a:lnTo>
                <a:lnTo>
                  <a:pt x="408" y="116"/>
                </a:lnTo>
                <a:lnTo>
                  <a:pt x="412" y="108"/>
                </a:lnTo>
                <a:lnTo>
                  <a:pt x="422" y="88"/>
                </a:lnTo>
                <a:lnTo>
                  <a:pt x="424" y="66"/>
                </a:lnTo>
                <a:lnTo>
                  <a:pt x="420" y="48"/>
                </a:lnTo>
                <a:lnTo>
                  <a:pt x="422" y="28"/>
                </a:lnTo>
                <a:lnTo>
                  <a:pt x="424" y="16"/>
                </a:lnTo>
                <a:lnTo>
                  <a:pt x="428" y="0"/>
                </a:lnTo>
                <a:lnTo>
                  <a:pt x="438" y="4"/>
                </a:lnTo>
                <a:lnTo>
                  <a:pt x="450" y="30"/>
                </a:lnTo>
                <a:lnTo>
                  <a:pt x="454" y="52"/>
                </a:lnTo>
                <a:lnTo>
                  <a:pt x="458" y="60"/>
                </a:lnTo>
                <a:lnTo>
                  <a:pt x="466" y="52"/>
                </a:lnTo>
                <a:lnTo>
                  <a:pt x="486" y="68"/>
                </a:lnTo>
                <a:lnTo>
                  <a:pt x="494" y="76"/>
                </a:lnTo>
                <a:lnTo>
                  <a:pt x="484" y="82"/>
                </a:lnTo>
                <a:lnTo>
                  <a:pt x="496" y="98"/>
                </a:lnTo>
                <a:lnTo>
                  <a:pt x="498" y="122"/>
                </a:lnTo>
                <a:lnTo>
                  <a:pt x="504" y="142"/>
                </a:lnTo>
                <a:lnTo>
                  <a:pt x="514" y="144"/>
                </a:lnTo>
                <a:lnTo>
                  <a:pt x="538" y="160"/>
                </a:lnTo>
                <a:lnTo>
                  <a:pt x="546" y="172"/>
                </a:lnTo>
                <a:lnTo>
                  <a:pt x="548" y="182"/>
                </a:lnTo>
                <a:lnTo>
                  <a:pt x="550" y="192"/>
                </a:lnTo>
                <a:lnTo>
                  <a:pt x="554" y="200"/>
                </a:lnTo>
                <a:lnTo>
                  <a:pt x="598" y="242"/>
                </a:lnTo>
                <a:lnTo>
                  <a:pt x="604" y="254"/>
                </a:lnTo>
                <a:lnTo>
                  <a:pt x="610" y="294"/>
                </a:lnTo>
                <a:lnTo>
                  <a:pt x="610" y="310"/>
                </a:lnTo>
                <a:lnTo>
                  <a:pt x="606" y="318"/>
                </a:lnTo>
                <a:lnTo>
                  <a:pt x="596" y="356"/>
                </a:lnTo>
                <a:lnTo>
                  <a:pt x="590" y="364"/>
                </a:lnTo>
                <a:lnTo>
                  <a:pt x="572" y="384"/>
                </a:lnTo>
                <a:lnTo>
                  <a:pt x="552" y="402"/>
                </a:lnTo>
                <a:lnTo>
                  <a:pt x="546" y="412"/>
                </a:lnTo>
                <a:lnTo>
                  <a:pt x="552" y="426"/>
                </a:lnTo>
                <a:lnTo>
                  <a:pt x="546" y="452"/>
                </a:lnTo>
                <a:lnTo>
                  <a:pt x="520" y="448"/>
                </a:lnTo>
                <a:lnTo>
                  <a:pt x="498" y="470"/>
                </a:lnTo>
                <a:lnTo>
                  <a:pt x="488" y="460"/>
                </a:lnTo>
                <a:lnTo>
                  <a:pt x="488" y="448"/>
                </a:lnTo>
                <a:lnTo>
                  <a:pt x="470" y="458"/>
                </a:lnTo>
                <a:lnTo>
                  <a:pt x="464" y="472"/>
                </a:lnTo>
                <a:lnTo>
                  <a:pt x="448" y="460"/>
                </a:lnTo>
                <a:lnTo>
                  <a:pt x="436" y="456"/>
                </a:lnTo>
                <a:lnTo>
                  <a:pt x="432" y="456"/>
                </a:lnTo>
                <a:lnTo>
                  <a:pt x="408" y="440"/>
                </a:lnTo>
                <a:lnTo>
                  <a:pt x="410" y="426"/>
                </a:lnTo>
                <a:lnTo>
                  <a:pt x="396" y="412"/>
                </a:lnTo>
                <a:lnTo>
                  <a:pt x="400" y="402"/>
                </a:lnTo>
                <a:lnTo>
                  <a:pt x="390" y="390"/>
                </a:lnTo>
                <a:lnTo>
                  <a:pt x="386" y="406"/>
                </a:lnTo>
                <a:lnTo>
                  <a:pt x="378" y="392"/>
                </a:lnTo>
                <a:lnTo>
                  <a:pt x="380" y="378"/>
                </a:lnTo>
                <a:lnTo>
                  <a:pt x="366" y="388"/>
                </a:lnTo>
                <a:lnTo>
                  <a:pt x="358" y="398"/>
                </a:lnTo>
                <a:lnTo>
                  <a:pt x="356" y="404"/>
                </a:lnTo>
                <a:lnTo>
                  <a:pt x="344" y="384"/>
                </a:lnTo>
                <a:lnTo>
                  <a:pt x="334" y="380"/>
                </a:lnTo>
                <a:lnTo>
                  <a:pt x="324" y="362"/>
                </a:lnTo>
                <a:lnTo>
                  <a:pt x="304" y="362"/>
                </a:lnTo>
                <a:lnTo>
                  <a:pt x="300" y="370"/>
                </a:lnTo>
                <a:lnTo>
                  <a:pt x="290" y="362"/>
                </a:lnTo>
                <a:lnTo>
                  <a:pt x="280" y="358"/>
                </a:lnTo>
                <a:lnTo>
                  <a:pt x="276" y="358"/>
                </a:lnTo>
                <a:lnTo>
                  <a:pt x="268" y="362"/>
                </a:lnTo>
                <a:lnTo>
                  <a:pt x="258" y="366"/>
                </a:lnTo>
                <a:lnTo>
                  <a:pt x="248" y="368"/>
                </a:lnTo>
                <a:lnTo>
                  <a:pt x="242" y="368"/>
                </a:lnTo>
                <a:lnTo>
                  <a:pt x="232" y="376"/>
                </a:lnTo>
                <a:lnTo>
                  <a:pt x="224" y="384"/>
                </a:lnTo>
                <a:lnTo>
                  <a:pt x="218" y="386"/>
                </a:lnTo>
                <a:lnTo>
                  <a:pt x="214" y="384"/>
                </a:lnTo>
                <a:lnTo>
                  <a:pt x="212" y="382"/>
                </a:lnTo>
                <a:lnTo>
                  <a:pt x="204" y="386"/>
                </a:lnTo>
                <a:lnTo>
                  <a:pt x="196" y="390"/>
                </a:lnTo>
                <a:lnTo>
                  <a:pt x="190" y="398"/>
                </a:lnTo>
                <a:lnTo>
                  <a:pt x="178" y="418"/>
                </a:lnTo>
                <a:lnTo>
                  <a:pt x="162" y="416"/>
                </a:lnTo>
                <a:lnTo>
                  <a:pt x="144" y="420"/>
                </a:lnTo>
                <a:lnTo>
                  <a:pt x="136" y="428"/>
                </a:lnTo>
                <a:lnTo>
                  <a:pt x="126" y="434"/>
                </a:lnTo>
                <a:lnTo>
                  <a:pt x="114" y="448"/>
                </a:lnTo>
                <a:lnTo>
                  <a:pt x="106" y="452"/>
                </a:lnTo>
                <a:lnTo>
                  <a:pt x="98" y="454"/>
                </a:lnTo>
                <a:lnTo>
                  <a:pt x="82" y="446"/>
                </a:lnTo>
                <a:lnTo>
                  <a:pt x="72" y="448"/>
                </a:lnTo>
                <a:lnTo>
                  <a:pt x="70" y="438"/>
                </a:lnTo>
                <a:lnTo>
                  <a:pt x="72" y="426"/>
                </a:lnTo>
                <a:lnTo>
                  <a:pt x="70" y="408"/>
                </a:lnTo>
                <a:lnTo>
                  <a:pt x="54" y="392"/>
                </a:lnTo>
                <a:lnTo>
                  <a:pt x="52" y="382"/>
                </a:lnTo>
                <a:lnTo>
                  <a:pt x="36" y="358"/>
                </a:lnTo>
                <a:lnTo>
                  <a:pt x="22" y="344"/>
                </a:lnTo>
                <a:lnTo>
                  <a:pt x="12" y="332"/>
                </a:lnTo>
                <a:lnTo>
                  <a:pt x="4" y="318"/>
                </a:lnTo>
                <a:lnTo>
                  <a:pt x="20" y="330"/>
                </a:lnTo>
                <a:lnTo>
                  <a:pt x="14" y="318"/>
                </a:lnTo>
                <a:lnTo>
                  <a:pt x="24" y="324"/>
                </a:lnTo>
                <a:lnTo>
                  <a:pt x="2" y="294"/>
                </a:lnTo>
                <a:lnTo>
                  <a:pt x="6" y="268"/>
                </a:lnTo>
                <a:lnTo>
                  <a:pt x="0" y="262"/>
                </a:lnTo>
                <a:lnTo>
                  <a:pt x="8" y="250"/>
                </a:lnTo>
                <a:lnTo>
                  <a:pt x="30" y="230"/>
                </a:lnTo>
                <a:lnTo>
                  <a:pt x="44" y="212"/>
                </a:lnTo>
                <a:lnTo>
                  <a:pt x="56" y="218"/>
                </a:lnTo>
                <a:lnTo>
                  <a:pt x="58" y="210"/>
                </a:lnTo>
                <a:lnTo>
                  <a:pt x="68" y="208"/>
                </a:lnTo>
                <a:lnTo>
                  <a:pt x="74" y="202"/>
                </a:lnTo>
                <a:lnTo>
                  <a:pt x="84" y="200"/>
                </a:lnTo>
                <a:lnTo>
                  <a:pt x="94" y="194"/>
                </a:lnTo>
                <a:lnTo>
                  <a:pt x="104" y="184"/>
                </a:lnTo>
                <a:lnTo>
                  <a:pt x="110" y="172"/>
                </a:lnTo>
                <a:lnTo>
                  <a:pt x="112" y="158"/>
                </a:lnTo>
                <a:lnTo>
                  <a:pt x="114" y="146"/>
                </a:lnTo>
                <a:lnTo>
                  <a:pt x="122" y="12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8" name="Freeform 578"/>
          <p:cNvSpPr>
            <a:spLocks/>
          </p:cNvSpPr>
          <p:nvPr/>
        </p:nvSpPr>
        <p:spPr bwMode="ltGray">
          <a:xfrm>
            <a:off x="7827015" y="6002341"/>
            <a:ext cx="65075" cy="88900"/>
          </a:xfrm>
          <a:custGeom>
            <a:avLst/>
            <a:gdLst/>
            <a:ahLst/>
            <a:cxnLst>
              <a:cxn ang="0">
                <a:pos x="29" y="9"/>
              </a:cxn>
              <a:cxn ang="0">
                <a:pos x="40" y="2"/>
              </a:cxn>
              <a:cxn ang="0">
                <a:pos x="42" y="21"/>
              </a:cxn>
              <a:cxn ang="0">
                <a:pos x="34" y="38"/>
              </a:cxn>
              <a:cxn ang="0">
                <a:pos x="27" y="48"/>
              </a:cxn>
              <a:cxn ang="0">
                <a:pos x="7" y="26"/>
              </a:cxn>
              <a:cxn ang="0">
                <a:pos x="0" y="5"/>
              </a:cxn>
              <a:cxn ang="0">
                <a:pos x="10" y="0"/>
              </a:cxn>
              <a:cxn ang="0">
                <a:pos x="29" y="9"/>
              </a:cxn>
            </a:cxnLst>
            <a:rect l="0" t="0" r="r" b="b"/>
            <a:pathLst>
              <a:path w="43" h="49">
                <a:moveTo>
                  <a:pt x="29" y="9"/>
                </a:moveTo>
                <a:lnTo>
                  <a:pt x="40" y="2"/>
                </a:lnTo>
                <a:lnTo>
                  <a:pt x="42" y="21"/>
                </a:lnTo>
                <a:lnTo>
                  <a:pt x="34" y="38"/>
                </a:lnTo>
                <a:lnTo>
                  <a:pt x="27" y="48"/>
                </a:lnTo>
                <a:lnTo>
                  <a:pt x="7" y="26"/>
                </a:lnTo>
                <a:lnTo>
                  <a:pt x="0" y="5"/>
                </a:lnTo>
                <a:lnTo>
                  <a:pt x="10" y="0"/>
                </a:lnTo>
                <a:lnTo>
                  <a:pt x="29" y="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59" name="Freeform 580"/>
          <p:cNvSpPr>
            <a:spLocks/>
          </p:cNvSpPr>
          <p:nvPr/>
        </p:nvSpPr>
        <p:spPr bwMode="ltGray">
          <a:xfrm>
            <a:off x="6988793" y="5105407"/>
            <a:ext cx="35636" cy="158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8"/>
              </a:cxn>
              <a:cxn ang="0">
                <a:pos x="22" y="0"/>
              </a:cxn>
              <a:cxn ang="0">
                <a:pos x="8" y="2"/>
              </a:cxn>
              <a:cxn ang="0">
                <a:pos x="0" y="6"/>
              </a:cxn>
            </a:cxnLst>
            <a:rect l="0" t="0" r="r" b="b"/>
            <a:pathLst>
              <a:path w="23" h="9">
                <a:moveTo>
                  <a:pt x="0" y="6"/>
                </a:moveTo>
                <a:lnTo>
                  <a:pt x="10" y="8"/>
                </a:lnTo>
                <a:lnTo>
                  <a:pt x="22" y="0"/>
                </a:lnTo>
                <a:lnTo>
                  <a:pt x="8" y="2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0" name="Freeform 581"/>
          <p:cNvSpPr>
            <a:spLocks/>
          </p:cNvSpPr>
          <p:nvPr/>
        </p:nvSpPr>
        <p:spPr bwMode="ltGray">
          <a:xfrm>
            <a:off x="7263036" y="5160969"/>
            <a:ext cx="17044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6"/>
              </a:cxn>
              <a:cxn ang="0">
                <a:pos x="10" y="0"/>
              </a:cxn>
              <a:cxn ang="0">
                <a:pos x="2" y="6"/>
              </a:cxn>
              <a:cxn ang="0">
                <a:pos x="0" y="10"/>
              </a:cxn>
            </a:cxnLst>
            <a:rect l="0" t="0" r="r" b="b"/>
            <a:pathLst>
              <a:path w="11" h="11">
                <a:moveTo>
                  <a:pt x="0" y="10"/>
                </a:moveTo>
                <a:lnTo>
                  <a:pt x="8" y="6"/>
                </a:lnTo>
                <a:lnTo>
                  <a:pt x="10" y="0"/>
                </a:lnTo>
                <a:lnTo>
                  <a:pt x="2" y="6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1" name="Freeform 582"/>
          <p:cNvSpPr>
            <a:spLocks/>
          </p:cNvSpPr>
          <p:nvPr/>
        </p:nvSpPr>
        <p:spPr bwMode="ltGray">
          <a:xfrm>
            <a:off x="7035275" y="5140332"/>
            <a:ext cx="27889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10"/>
              </a:cxn>
              <a:cxn ang="0">
                <a:pos x="8" y="14"/>
              </a:cxn>
              <a:cxn ang="0">
                <a:pos x="10" y="8"/>
              </a:cxn>
              <a:cxn ang="0">
                <a:pos x="18" y="2"/>
              </a:cxn>
              <a:cxn ang="0">
                <a:pos x="12" y="0"/>
              </a:cxn>
              <a:cxn ang="0">
                <a:pos x="4" y="2"/>
              </a:cxn>
              <a:cxn ang="0">
                <a:pos x="0" y="6"/>
              </a:cxn>
            </a:cxnLst>
            <a:rect l="0" t="0" r="r" b="b"/>
            <a:pathLst>
              <a:path w="19" h="15">
                <a:moveTo>
                  <a:pt x="0" y="6"/>
                </a:moveTo>
                <a:lnTo>
                  <a:pt x="4" y="10"/>
                </a:lnTo>
                <a:lnTo>
                  <a:pt x="8" y="14"/>
                </a:lnTo>
                <a:lnTo>
                  <a:pt x="10" y="8"/>
                </a:lnTo>
                <a:lnTo>
                  <a:pt x="18" y="2"/>
                </a:lnTo>
                <a:lnTo>
                  <a:pt x="12" y="0"/>
                </a:lnTo>
                <a:lnTo>
                  <a:pt x="4" y="2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2" name="Freeform 583"/>
          <p:cNvSpPr>
            <a:spLocks/>
          </p:cNvSpPr>
          <p:nvPr/>
        </p:nvSpPr>
        <p:spPr bwMode="ltGray">
          <a:xfrm>
            <a:off x="7064713" y="5137157"/>
            <a:ext cx="29439" cy="285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0" y="14"/>
              </a:cxn>
              <a:cxn ang="0">
                <a:pos x="14" y="8"/>
              </a:cxn>
              <a:cxn ang="0">
                <a:pos x="18" y="4"/>
              </a:cxn>
              <a:cxn ang="0">
                <a:pos x="14" y="0"/>
              </a:cxn>
              <a:cxn ang="0">
                <a:pos x="8" y="2"/>
              </a:cxn>
              <a:cxn ang="0">
                <a:pos x="4" y="6"/>
              </a:cxn>
              <a:cxn ang="0">
                <a:pos x="0" y="14"/>
              </a:cxn>
            </a:cxnLst>
            <a:rect l="0" t="0" r="r" b="b"/>
            <a:pathLst>
              <a:path w="19" h="15">
                <a:moveTo>
                  <a:pt x="0" y="14"/>
                </a:moveTo>
                <a:lnTo>
                  <a:pt x="10" y="14"/>
                </a:lnTo>
                <a:lnTo>
                  <a:pt x="14" y="8"/>
                </a:lnTo>
                <a:lnTo>
                  <a:pt x="18" y="4"/>
                </a:lnTo>
                <a:lnTo>
                  <a:pt x="14" y="0"/>
                </a:lnTo>
                <a:lnTo>
                  <a:pt x="8" y="2"/>
                </a:lnTo>
                <a:lnTo>
                  <a:pt x="4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3" name="Freeform 584"/>
          <p:cNvSpPr>
            <a:spLocks/>
          </p:cNvSpPr>
          <p:nvPr/>
        </p:nvSpPr>
        <p:spPr bwMode="ltGray">
          <a:xfrm>
            <a:off x="7160776" y="5146682"/>
            <a:ext cx="48032" cy="30162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10"/>
              </a:cxn>
              <a:cxn ang="0">
                <a:pos x="12" y="12"/>
              </a:cxn>
              <a:cxn ang="0">
                <a:pos x="22" y="16"/>
              </a:cxn>
              <a:cxn ang="0">
                <a:pos x="28" y="12"/>
              </a:cxn>
              <a:cxn ang="0">
                <a:pos x="30" y="8"/>
              </a:cxn>
              <a:cxn ang="0">
                <a:pos x="24" y="4"/>
              </a:cxn>
              <a:cxn ang="0">
                <a:pos x="20" y="4"/>
              </a:cxn>
              <a:cxn ang="0">
                <a:pos x="18" y="0"/>
              </a:cxn>
              <a:cxn ang="0">
                <a:pos x="12" y="0"/>
              </a:cxn>
              <a:cxn ang="0">
                <a:pos x="8" y="2"/>
              </a:cxn>
              <a:cxn ang="0">
                <a:pos x="2" y="6"/>
              </a:cxn>
              <a:cxn ang="0">
                <a:pos x="0" y="12"/>
              </a:cxn>
            </a:cxnLst>
            <a:rect l="0" t="0" r="r" b="b"/>
            <a:pathLst>
              <a:path w="31" h="17">
                <a:moveTo>
                  <a:pt x="0" y="12"/>
                </a:moveTo>
                <a:lnTo>
                  <a:pt x="6" y="10"/>
                </a:lnTo>
                <a:lnTo>
                  <a:pt x="12" y="12"/>
                </a:lnTo>
                <a:lnTo>
                  <a:pt x="22" y="16"/>
                </a:lnTo>
                <a:lnTo>
                  <a:pt x="28" y="12"/>
                </a:lnTo>
                <a:lnTo>
                  <a:pt x="30" y="8"/>
                </a:lnTo>
                <a:lnTo>
                  <a:pt x="24" y="4"/>
                </a:lnTo>
                <a:lnTo>
                  <a:pt x="20" y="4"/>
                </a:lnTo>
                <a:lnTo>
                  <a:pt x="18" y="0"/>
                </a:lnTo>
                <a:lnTo>
                  <a:pt x="12" y="0"/>
                </a:lnTo>
                <a:lnTo>
                  <a:pt x="8" y="2"/>
                </a:lnTo>
                <a:lnTo>
                  <a:pt x="2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4" name="Freeform 585"/>
          <p:cNvSpPr>
            <a:spLocks/>
          </p:cNvSpPr>
          <p:nvPr/>
        </p:nvSpPr>
        <p:spPr bwMode="ltGray">
          <a:xfrm>
            <a:off x="6781175" y="4956183"/>
            <a:ext cx="44932" cy="539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6" y="12"/>
              </a:cxn>
              <a:cxn ang="0">
                <a:pos x="10" y="22"/>
              </a:cxn>
              <a:cxn ang="0">
                <a:pos x="20" y="28"/>
              </a:cxn>
              <a:cxn ang="0">
                <a:pos x="28" y="26"/>
              </a:cxn>
              <a:cxn ang="0">
                <a:pos x="24" y="22"/>
              </a:cxn>
              <a:cxn ang="0">
                <a:pos x="26" y="16"/>
              </a:cxn>
              <a:cxn ang="0">
                <a:pos x="16" y="14"/>
              </a:cxn>
              <a:cxn ang="0">
                <a:pos x="16" y="8"/>
              </a:cxn>
              <a:cxn ang="0">
                <a:pos x="16" y="2"/>
              </a:cxn>
              <a:cxn ang="0">
                <a:pos x="12" y="0"/>
              </a:cxn>
              <a:cxn ang="0">
                <a:pos x="8" y="6"/>
              </a:cxn>
              <a:cxn ang="0">
                <a:pos x="6" y="2"/>
              </a:cxn>
              <a:cxn ang="0">
                <a:pos x="2" y="8"/>
              </a:cxn>
              <a:cxn ang="0">
                <a:pos x="0" y="14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6" y="12"/>
                </a:lnTo>
                <a:lnTo>
                  <a:pt x="10" y="22"/>
                </a:lnTo>
                <a:lnTo>
                  <a:pt x="20" y="28"/>
                </a:lnTo>
                <a:lnTo>
                  <a:pt x="28" y="26"/>
                </a:lnTo>
                <a:lnTo>
                  <a:pt x="24" y="22"/>
                </a:lnTo>
                <a:lnTo>
                  <a:pt x="26" y="16"/>
                </a:lnTo>
                <a:lnTo>
                  <a:pt x="16" y="14"/>
                </a:lnTo>
                <a:lnTo>
                  <a:pt x="16" y="8"/>
                </a:lnTo>
                <a:lnTo>
                  <a:pt x="16" y="2"/>
                </a:lnTo>
                <a:lnTo>
                  <a:pt x="12" y="0"/>
                </a:lnTo>
                <a:lnTo>
                  <a:pt x="8" y="6"/>
                </a:lnTo>
                <a:lnTo>
                  <a:pt x="6" y="2"/>
                </a:lnTo>
                <a:lnTo>
                  <a:pt x="2" y="8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5" name="Freeform 586"/>
          <p:cNvSpPr>
            <a:spLocks/>
          </p:cNvSpPr>
          <p:nvPr/>
        </p:nvSpPr>
        <p:spPr bwMode="ltGray">
          <a:xfrm>
            <a:off x="6841600" y="4984758"/>
            <a:ext cx="29439" cy="285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" y="14"/>
              </a:cxn>
              <a:cxn ang="0">
                <a:pos x="18" y="14"/>
              </a:cxn>
              <a:cxn ang="0">
                <a:pos x="16" y="4"/>
              </a:cxn>
              <a:cxn ang="0">
                <a:pos x="10" y="0"/>
              </a:cxn>
              <a:cxn ang="0">
                <a:pos x="4" y="0"/>
              </a:cxn>
              <a:cxn ang="0">
                <a:pos x="0" y="10"/>
              </a:cxn>
            </a:cxnLst>
            <a:rect l="0" t="0" r="r" b="b"/>
            <a:pathLst>
              <a:path w="19" h="15">
                <a:moveTo>
                  <a:pt x="0" y="10"/>
                </a:moveTo>
                <a:lnTo>
                  <a:pt x="8" y="14"/>
                </a:lnTo>
                <a:lnTo>
                  <a:pt x="18" y="14"/>
                </a:lnTo>
                <a:lnTo>
                  <a:pt x="16" y="4"/>
                </a:lnTo>
                <a:lnTo>
                  <a:pt x="10" y="0"/>
                </a:lnTo>
                <a:lnTo>
                  <a:pt x="4" y="0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6" name="Freeform 587"/>
          <p:cNvSpPr>
            <a:spLocks/>
          </p:cNvSpPr>
          <p:nvPr/>
        </p:nvSpPr>
        <p:spPr bwMode="ltGray">
          <a:xfrm>
            <a:off x="6547216" y="4884745"/>
            <a:ext cx="23241" cy="301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16"/>
              </a:cxn>
              <a:cxn ang="0">
                <a:pos x="14" y="14"/>
              </a:cxn>
              <a:cxn ang="0">
                <a:pos x="14" y="6"/>
              </a:cxn>
              <a:cxn ang="0">
                <a:pos x="6" y="0"/>
              </a:cxn>
              <a:cxn ang="0">
                <a:pos x="0" y="4"/>
              </a:cxn>
            </a:cxnLst>
            <a:rect l="0" t="0" r="r" b="b"/>
            <a:pathLst>
              <a:path w="15" h="17">
                <a:moveTo>
                  <a:pt x="0" y="4"/>
                </a:moveTo>
                <a:lnTo>
                  <a:pt x="10" y="16"/>
                </a:lnTo>
                <a:lnTo>
                  <a:pt x="14" y="14"/>
                </a:lnTo>
                <a:lnTo>
                  <a:pt x="14" y="6"/>
                </a:lnTo>
                <a:lnTo>
                  <a:pt x="6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67" name="Freeform 588"/>
          <p:cNvSpPr>
            <a:spLocks/>
          </p:cNvSpPr>
          <p:nvPr/>
        </p:nvSpPr>
        <p:spPr bwMode="ltGray">
          <a:xfrm>
            <a:off x="6587500" y="4960945"/>
            <a:ext cx="21692" cy="333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16"/>
              </a:cxn>
              <a:cxn ang="0">
                <a:pos x="14" y="18"/>
              </a:cxn>
              <a:cxn ang="0">
                <a:pos x="14" y="14"/>
              </a:cxn>
              <a:cxn ang="0">
                <a:pos x="8" y="4"/>
              </a:cxn>
              <a:cxn ang="0">
                <a:pos x="4" y="2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15" h="19">
                <a:moveTo>
                  <a:pt x="0" y="6"/>
                </a:moveTo>
                <a:lnTo>
                  <a:pt x="6" y="16"/>
                </a:lnTo>
                <a:lnTo>
                  <a:pt x="14" y="18"/>
                </a:lnTo>
                <a:lnTo>
                  <a:pt x="14" y="14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798" name="Group 589"/>
          <p:cNvGrpSpPr>
            <a:grpSpLocks/>
          </p:cNvGrpSpPr>
          <p:nvPr/>
        </p:nvGrpSpPr>
        <p:grpSpPr bwMode="auto">
          <a:xfrm>
            <a:off x="6491427" y="4741861"/>
            <a:ext cx="903296" cy="438147"/>
            <a:chOff x="4157" y="2769"/>
            <a:chExt cx="582" cy="270"/>
          </a:xfrm>
          <a:solidFill>
            <a:schemeClr val="bg1">
              <a:lumMod val="75000"/>
            </a:schemeClr>
          </a:solidFill>
        </p:grpSpPr>
        <p:sp>
          <p:nvSpPr>
            <p:cNvPr id="768" name="Freeform 590"/>
            <p:cNvSpPr>
              <a:spLocks/>
            </p:cNvSpPr>
            <p:nvPr/>
          </p:nvSpPr>
          <p:spPr bwMode="ltGray">
            <a:xfrm>
              <a:off x="4157" y="2769"/>
              <a:ext cx="199" cy="232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6" y="34"/>
                </a:cxn>
                <a:cxn ang="0">
                  <a:pos x="46" y="62"/>
                </a:cxn>
                <a:cxn ang="0">
                  <a:pos x="76" y="98"/>
                </a:cxn>
                <a:cxn ang="0">
                  <a:pos x="92" y="110"/>
                </a:cxn>
                <a:cxn ang="0">
                  <a:pos x="104" y="136"/>
                </a:cxn>
                <a:cxn ang="0">
                  <a:pos x="110" y="150"/>
                </a:cxn>
                <a:cxn ang="0">
                  <a:pos x="116" y="164"/>
                </a:cxn>
                <a:cxn ang="0">
                  <a:pos x="126" y="172"/>
                </a:cxn>
                <a:cxn ang="0">
                  <a:pos x="150" y="186"/>
                </a:cxn>
                <a:cxn ang="0">
                  <a:pos x="172" y="204"/>
                </a:cxn>
                <a:cxn ang="0">
                  <a:pos x="182" y="202"/>
                </a:cxn>
                <a:cxn ang="0">
                  <a:pos x="190" y="206"/>
                </a:cxn>
                <a:cxn ang="0">
                  <a:pos x="196" y="180"/>
                </a:cxn>
                <a:cxn ang="0">
                  <a:pos x="198" y="166"/>
                </a:cxn>
                <a:cxn ang="0">
                  <a:pos x="196" y="158"/>
                </a:cxn>
                <a:cxn ang="0">
                  <a:pos x="200" y="148"/>
                </a:cxn>
                <a:cxn ang="0">
                  <a:pos x="190" y="134"/>
                </a:cxn>
                <a:cxn ang="0">
                  <a:pos x="180" y="138"/>
                </a:cxn>
                <a:cxn ang="0">
                  <a:pos x="178" y="128"/>
                </a:cxn>
                <a:cxn ang="0">
                  <a:pos x="174" y="110"/>
                </a:cxn>
                <a:cxn ang="0">
                  <a:pos x="162" y="112"/>
                </a:cxn>
                <a:cxn ang="0">
                  <a:pos x="160" y="100"/>
                </a:cxn>
                <a:cxn ang="0">
                  <a:pos x="164" y="92"/>
                </a:cxn>
                <a:cxn ang="0">
                  <a:pos x="150" y="88"/>
                </a:cxn>
                <a:cxn ang="0">
                  <a:pos x="140" y="82"/>
                </a:cxn>
                <a:cxn ang="0">
                  <a:pos x="120" y="66"/>
                </a:cxn>
                <a:cxn ang="0">
                  <a:pos x="110" y="56"/>
                </a:cxn>
                <a:cxn ang="0">
                  <a:pos x="98" y="50"/>
                </a:cxn>
                <a:cxn ang="0">
                  <a:pos x="92" y="46"/>
                </a:cxn>
                <a:cxn ang="0">
                  <a:pos x="70" y="32"/>
                </a:cxn>
                <a:cxn ang="0">
                  <a:pos x="56" y="28"/>
                </a:cxn>
                <a:cxn ang="0">
                  <a:pos x="56" y="20"/>
                </a:cxn>
                <a:cxn ang="0">
                  <a:pos x="48" y="6"/>
                </a:cxn>
                <a:cxn ang="0">
                  <a:pos x="38" y="6"/>
                </a:cxn>
                <a:cxn ang="0">
                  <a:pos x="18" y="6"/>
                </a:cxn>
                <a:cxn ang="0">
                  <a:pos x="0" y="0"/>
                </a:cxn>
              </a:cxnLst>
              <a:rect l="0" t="0" r="r" b="b"/>
              <a:pathLst>
                <a:path w="201" h="207">
                  <a:moveTo>
                    <a:pt x="0" y="0"/>
                  </a:moveTo>
                  <a:lnTo>
                    <a:pt x="2" y="4"/>
                  </a:lnTo>
                  <a:lnTo>
                    <a:pt x="6" y="14"/>
                  </a:lnTo>
                  <a:lnTo>
                    <a:pt x="26" y="34"/>
                  </a:lnTo>
                  <a:lnTo>
                    <a:pt x="50" y="56"/>
                  </a:lnTo>
                  <a:lnTo>
                    <a:pt x="46" y="62"/>
                  </a:lnTo>
                  <a:lnTo>
                    <a:pt x="66" y="72"/>
                  </a:lnTo>
                  <a:lnTo>
                    <a:pt x="76" y="98"/>
                  </a:lnTo>
                  <a:lnTo>
                    <a:pt x="80" y="100"/>
                  </a:lnTo>
                  <a:lnTo>
                    <a:pt x="92" y="110"/>
                  </a:lnTo>
                  <a:lnTo>
                    <a:pt x="100" y="130"/>
                  </a:lnTo>
                  <a:lnTo>
                    <a:pt x="104" y="136"/>
                  </a:lnTo>
                  <a:lnTo>
                    <a:pt x="104" y="142"/>
                  </a:lnTo>
                  <a:lnTo>
                    <a:pt x="110" y="150"/>
                  </a:lnTo>
                  <a:lnTo>
                    <a:pt x="112" y="158"/>
                  </a:lnTo>
                  <a:lnTo>
                    <a:pt x="116" y="164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36" y="176"/>
                  </a:lnTo>
                  <a:lnTo>
                    <a:pt x="150" y="186"/>
                  </a:lnTo>
                  <a:lnTo>
                    <a:pt x="166" y="202"/>
                  </a:lnTo>
                  <a:lnTo>
                    <a:pt x="172" y="204"/>
                  </a:lnTo>
                  <a:lnTo>
                    <a:pt x="170" y="198"/>
                  </a:lnTo>
                  <a:lnTo>
                    <a:pt x="182" y="202"/>
                  </a:lnTo>
                  <a:lnTo>
                    <a:pt x="182" y="196"/>
                  </a:lnTo>
                  <a:lnTo>
                    <a:pt x="190" y="206"/>
                  </a:lnTo>
                  <a:lnTo>
                    <a:pt x="194" y="188"/>
                  </a:lnTo>
                  <a:lnTo>
                    <a:pt x="196" y="180"/>
                  </a:lnTo>
                  <a:lnTo>
                    <a:pt x="192" y="174"/>
                  </a:lnTo>
                  <a:lnTo>
                    <a:pt x="198" y="166"/>
                  </a:lnTo>
                  <a:lnTo>
                    <a:pt x="196" y="164"/>
                  </a:lnTo>
                  <a:lnTo>
                    <a:pt x="196" y="158"/>
                  </a:lnTo>
                  <a:lnTo>
                    <a:pt x="200" y="152"/>
                  </a:lnTo>
                  <a:lnTo>
                    <a:pt x="200" y="148"/>
                  </a:lnTo>
                  <a:lnTo>
                    <a:pt x="196" y="140"/>
                  </a:lnTo>
                  <a:lnTo>
                    <a:pt x="190" y="134"/>
                  </a:lnTo>
                  <a:lnTo>
                    <a:pt x="184" y="136"/>
                  </a:lnTo>
                  <a:lnTo>
                    <a:pt x="180" y="138"/>
                  </a:lnTo>
                  <a:lnTo>
                    <a:pt x="182" y="132"/>
                  </a:lnTo>
                  <a:lnTo>
                    <a:pt x="178" y="128"/>
                  </a:lnTo>
                  <a:lnTo>
                    <a:pt x="174" y="118"/>
                  </a:lnTo>
                  <a:lnTo>
                    <a:pt x="174" y="110"/>
                  </a:lnTo>
                  <a:lnTo>
                    <a:pt x="166" y="112"/>
                  </a:lnTo>
                  <a:lnTo>
                    <a:pt x="162" y="112"/>
                  </a:lnTo>
                  <a:lnTo>
                    <a:pt x="158" y="106"/>
                  </a:lnTo>
                  <a:lnTo>
                    <a:pt x="160" y="100"/>
                  </a:lnTo>
                  <a:lnTo>
                    <a:pt x="158" y="100"/>
                  </a:lnTo>
                  <a:lnTo>
                    <a:pt x="164" y="92"/>
                  </a:lnTo>
                  <a:lnTo>
                    <a:pt x="158" y="84"/>
                  </a:lnTo>
                  <a:lnTo>
                    <a:pt x="150" y="88"/>
                  </a:lnTo>
                  <a:lnTo>
                    <a:pt x="146" y="80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20" y="66"/>
                  </a:lnTo>
                  <a:lnTo>
                    <a:pt x="112" y="58"/>
                  </a:lnTo>
                  <a:lnTo>
                    <a:pt x="110" y="56"/>
                  </a:lnTo>
                  <a:lnTo>
                    <a:pt x="110" y="66"/>
                  </a:lnTo>
                  <a:lnTo>
                    <a:pt x="98" y="50"/>
                  </a:lnTo>
                  <a:lnTo>
                    <a:pt x="98" y="54"/>
                  </a:lnTo>
                  <a:lnTo>
                    <a:pt x="92" y="46"/>
                  </a:lnTo>
                  <a:lnTo>
                    <a:pt x="76" y="36"/>
                  </a:lnTo>
                  <a:lnTo>
                    <a:pt x="70" y="32"/>
                  </a:lnTo>
                  <a:lnTo>
                    <a:pt x="66" y="28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6" y="20"/>
                  </a:lnTo>
                  <a:lnTo>
                    <a:pt x="56" y="14"/>
                  </a:lnTo>
                  <a:lnTo>
                    <a:pt x="48" y="6"/>
                  </a:lnTo>
                  <a:lnTo>
                    <a:pt x="42" y="8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9" name="Freeform 591"/>
            <p:cNvSpPr>
              <a:spLocks/>
            </p:cNvSpPr>
            <p:nvPr/>
          </p:nvSpPr>
          <p:spPr bwMode="ltGray">
            <a:xfrm>
              <a:off x="4337" y="2993"/>
              <a:ext cx="169" cy="4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0" y="14"/>
                </a:cxn>
                <a:cxn ang="0">
                  <a:pos x="0" y="22"/>
                </a:cxn>
                <a:cxn ang="0">
                  <a:pos x="12" y="24"/>
                </a:cxn>
                <a:cxn ang="0">
                  <a:pos x="20" y="26"/>
                </a:cxn>
                <a:cxn ang="0">
                  <a:pos x="28" y="40"/>
                </a:cxn>
                <a:cxn ang="0">
                  <a:pos x="36" y="34"/>
                </a:cxn>
                <a:cxn ang="0">
                  <a:pos x="40" y="40"/>
                </a:cxn>
                <a:cxn ang="0">
                  <a:pos x="52" y="38"/>
                </a:cxn>
                <a:cxn ang="0">
                  <a:pos x="62" y="40"/>
                </a:cxn>
                <a:cxn ang="0">
                  <a:pos x="64" y="38"/>
                </a:cxn>
                <a:cxn ang="0">
                  <a:pos x="64" y="34"/>
                </a:cxn>
                <a:cxn ang="0">
                  <a:pos x="70" y="32"/>
                </a:cxn>
                <a:cxn ang="0">
                  <a:pos x="76" y="30"/>
                </a:cxn>
                <a:cxn ang="0">
                  <a:pos x="82" y="28"/>
                </a:cxn>
                <a:cxn ang="0">
                  <a:pos x="90" y="30"/>
                </a:cxn>
                <a:cxn ang="0">
                  <a:pos x="100" y="40"/>
                </a:cxn>
                <a:cxn ang="0">
                  <a:pos x="112" y="36"/>
                </a:cxn>
                <a:cxn ang="0">
                  <a:pos x="124" y="34"/>
                </a:cxn>
                <a:cxn ang="0">
                  <a:pos x="134" y="38"/>
                </a:cxn>
                <a:cxn ang="0">
                  <a:pos x="136" y="34"/>
                </a:cxn>
                <a:cxn ang="0">
                  <a:pos x="144" y="30"/>
                </a:cxn>
                <a:cxn ang="0">
                  <a:pos x="162" y="34"/>
                </a:cxn>
                <a:cxn ang="0">
                  <a:pos x="166" y="38"/>
                </a:cxn>
                <a:cxn ang="0">
                  <a:pos x="168" y="36"/>
                </a:cxn>
                <a:cxn ang="0">
                  <a:pos x="164" y="30"/>
                </a:cxn>
                <a:cxn ang="0">
                  <a:pos x="164" y="20"/>
                </a:cxn>
                <a:cxn ang="0">
                  <a:pos x="160" y="14"/>
                </a:cxn>
                <a:cxn ang="0">
                  <a:pos x="158" y="16"/>
                </a:cxn>
                <a:cxn ang="0">
                  <a:pos x="148" y="18"/>
                </a:cxn>
                <a:cxn ang="0">
                  <a:pos x="138" y="16"/>
                </a:cxn>
                <a:cxn ang="0">
                  <a:pos x="134" y="6"/>
                </a:cxn>
                <a:cxn ang="0">
                  <a:pos x="124" y="4"/>
                </a:cxn>
                <a:cxn ang="0">
                  <a:pos x="110" y="0"/>
                </a:cxn>
                <a:cxn ang="0">
                  <a:pos x="96" y="0"/>
                </a:cxn>
                <a:cxn ang="0">
                  <a:pos x="92" y="4"/>
                </a:cxn>
                <a:cxn ang="0">
                  <a:pos x="92" y="10"/>
                </a:cxn>
                <a:cxn ang="0">
                  <a:pos x="98" y="14"/>
                </a:cxn>
                <a:cxn ang="0">
                  <a:pos x="86" y="18"/>
                </a:cxn>
                <a:cxn ang="0">
                  <a:pos x="76" y="18"/>
                </a:cxn>
                <a:cxn ang="0">
                  <a:pos x="64" y="18"/>
                </a:cxn>
                <a:cxn ang="0">
                  <a:pos x="60" y="10"/>
                </a:cxn>
                <a:cxn ang="0">
                  <a:pos x="58" y="6"/>
                </a:cxn>
                <a:cxn ang="0">
                  <a:pos x="44" y="2"/>
                </a:cxn>
                <a:cxn ang="0">
                  <a:pos x="30" y="2"/>
                </a:cxn>
                <a:cxn ang="0">
                  <a:pos x="18" y="4"/>
                </a:cxn>
              </a:cxnLst>
              <a:rect l="0" t="0" r="r" b="b"/>
              <a:pathLst>
                <a:path w="169" h="41">
                  <a:moveTo>
                    <a:pt x="18" y="4"/>
                  </a:moveTo>
                  <a:lnTo>
                    <a:pt x="10" y="14"/>
                  </a:lnTo>
                  <a:lnTo>
                    <a:pt x="0" y="22"/>
                  </a:lnTo>
                  <a:lnTo>
                    <a:pt x="12" y="24"/>
                  </a:lnTo>
                  <a:lnTo>
                    <a:pt x="20" y="26"/>
                  </a:lnTo>
                  <a:lnTo>
                    <a:pt x="28" y="40"/>
                  </a:lnTo>
                  <a:lnTo>
                    <a:pt x="36" y="34"/>
                  </a:lnTo>
                  <a:lnTo>
                    <a:pt x="40" y="40"/>
                  </a:lnTo>
                  <a:lnTo>
                    <a:pt x="52" y="38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70" y="32"/>
                  </a:lnTo>
                  <a:lnTo>
                    <a:pt x="76" y="30"/>
                  </a:lnTo>
                  <a:lnTo>
                    <a:pt x="82" y="28"/>
                  </a:lnTo>
                  <a:lnTo>
                    <a:pt x="90" y="30"/>
                  </a:lnTo>
                  <a:lnTo>
                    <a:pt x="100" y="40"/>
                  </a:lnTo>
                  <a:lnTo>
                    <a:pt x="112" y="36"/>
                  </a:lnTo>
                  <a:lnTo>
                    <a:pt x="124" y="34"/>
                  </a:lnTo>
                  <a:lnTo>
                    <a:pt x="134" y="38"/>
                  </a:lnTo>
                  <a:lnTo>
                    <a:pt x="136" y="34"/>
                  </a:lnTo>
                  <a:lnTo>
                    <a:pt x="144" y="30"/>
                  </a:lnTo>
                  <a:lnTo>
                    <a:pt x="162" y="34"/>
                  </a:lnTo>
                  <a:lnTo>
                    <a:pt x="166" y="38"/>
                  </a:lnTo>
                  <a:lnTo>
                    <a:pt x="168" y="36"/>
                  </a:lnTo>
                  <a:lnTo>
                    <a:pt x="164" y="30"/>
                  </a:lnTo>
                  <a:lnTo>
                    <a:pt x="164" y="2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48" y="18"/>
                  </a:lnTo>
                  <a:lnTo>
                    <a:pt x="138" y="16"/>
                  </a:lnTo>
                  <a:lnTo>
                    <a:pt x="134" y="6"/>
                  </a:lnTo>
                  <a:lnTo>
                    <a:pt x="124" y="4"/>
                  </a:lnTo>
                  <a:lnTo>
                    <a:pt x="110" y="0"/>
                  </a:lnTo>
                  <a:lnTo>
                    <a:pt x="96" y="0"/>
                  </a:lnTo>
                  <a:lnTo>
                    <a:pt x="92" y="4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86" y="18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60" y="10"/>
                  </a:lnTo>
                  <a:lnTo>
                    <a:pt x="58" y="6"/>
                  </a:lnTo>
                  <a:lnTo>
                    <a:pt x="44" y="2"/>
                  </a:lnTo>
                  <a:lnTo>
                    <a:pt x="30" y="2"/>
                  </a:lnTo>
                  <a:lnTo>
                    <a:pt x="18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0" name="Freeform 592"/>
            <p:cNvSpPr>
              <a:spLocks/>
            </p:cNvSpPr>
            <p:nvPr/>
          </p:nvSpPr>
          <p:spPr bwMode="ltGray">
            <a:xfrm>
              <a:off x="4547" y="3004"/>
              <a:ext cx="42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2" y="16"/>
                </a:cxn>
                <a:cxn ang="0">
                  <a:pos x="18" y="14"/>
                </a:cxn>
                <a:cxn ang="0">
                  <a:pos x="24" y="10"/>
                </a:cxn>
                <a:cxn ang="0">
                  <a:pos x="28" y="8"/>
                </a:cxn>
                <a:cxn ang="0">
                  <a:pos x="34" y="10"/>
                </a:cxn>
                <a:cxn ang="0">
                  <a:pos x="42" y="6"/>
                </a:cxn>
                <a:cxn ang="0">
                  <a:pos x="40" y="2"/>
                </a:cxn>
                <a:cxn ang="0">
                  <a:pos x="32" y="2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0" y="8"/>
                </a:cxn>
                <a:cxn ang="0">
                  <a:pos x="2" y="12"/>
                </a:cxn>
                <a:cxn ang="0">
                  <a:pos x="0" y="20"/>
                </a:cxn>
              </a:cxnLst>
              <a:rect l="0" t="0" r="r" b="b"/>
              <a:pathLst>
                <a:path w="43" h="21">
                  <a:moveTo>
                    <a:pt x="0" y="20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1" name="Freeform 593"/>
            <p:cNvSpPr>
              <a:spLocks/>
            </p:cNvSpPr>
            <p:nvPr/>
          </p:nvSpPr>
          <p:spPr bwMode="ltGray">
            <a:xfrm>
              <a:off x="4598" y="2982"/>
              <a:ext cx="59" cy="2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32" y="18"/>
                </a:cxn>
                <a:cxn ang="0">
                  <a:pos x="38" y="18"/>
                </a:cxn>
                <a:cxn ang="0">
                  <a:pos x="58" y="8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2" y="8"/>
                </a:cxn>
                <a:cxn ang="0">
                  <a:pos x="36" y="10"/>
                </a:cxn>
                <a:cxn ang="0">
                  <a:pos x="30" y="14"/>
                </a:cxn>
                <a:cxn ang="0">
                  <a:pos x="24" y="10"/>
                </a:cxn>
                <a:cxn ang="0">
                  <a:pos x="18" y="8"/>
                </a:cxn>
                <a:cxn ang="0">
                  <a:pos x="8" y="14"/>
                </a:cxn>
                <a:cxn ang="0">
                  <a:pos x="0" y="22"/>
                </a:cxn>
              </a:cxnLst>
              <a:rect l="0" t="0" r="r" b="b"/>
              <a:pathLst>
                <a:path w="59" h="25">
                  <a:moveTo>
                    <a:pt x="0" y="22"/>
                  </a:moveTo>
                  <a:lnTo>
                    <a:pt x="6" y="24"/>
                  </a:lnTo>
                  <a:lnTo>
                    <a:pt x="8" y="20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4" y="10"/>
                  </a:lnTo>
                  <a:lnTo>
                    <a:pt x="18" y="8"/>
                  </a:lnTo>
                  <a:lnTo>
                    <a:pt x="8" y="14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72" name="Freeform 594"/>
            <p:cNvSpPr>
              <a:spLocks/>
            </p:cNvSpPr>
            <p:nvPr/>
          </p:nvSpPr>
          <p:spPr bwMode="ltGray">
            <a:xfrm>
              <a:off x="4666" y="2957"/>
              <a:ext cx="73" cy="7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" y="54"/>
                </a:cxn>
                <a:cxn ang="0">
                  <a:pos x="2" y="54"/>
                </a:cxn>
                <a:cxn ang="0">
                  <a:pos x="4" y="42"/>
                </a:cxn>
                <a:cxn ang="0">
                  <a:pos x="22" y="32"/>
                </a:cxn>
                <a:cxn ang="0">
                  <a:pos x="28" y="24"/>
                </a:cxn>
                <a:cxn ang="0">
                  <a:pos x="28" y="22"/>
                </a:cxn>
                <a:cxn ang="0">
                  <a:pos x="52" y="8"/>
                </a:cxn>
                <a:cxn ang="0">
                  <a:pos x="60" y="8"/>
                </a:cxn>
                <a:cxn ang="0">
                  <a:pos x="68" y="0"/>
                </a:cxn>
                <a:cxn ang="0">
                  <a:pos x="72" y="2"/>
                </a:cxn>
                <a:cxn ang="0">
                  <a:pos x="64" y="12"/>
                </a:cxn>
                <a:cxn ang="0">
                  <a:pos x="60" y="14"/>
                </a:cxn>
                <a:cxn ang="0">
                  <a:pos x="54" y="18"/>
                </a:cxn>
                <a:cxn ang="0">
                  <a:pos x="40" y="32"/>
                </a:cxn>
                <a:cxn ang="0">
                  <a:pos x="36" y="34"/>
                </a:cxn>
                <a:cxn ang="0">
                  <a:pos x="34" y="42"/>
                </a:cxn>
                <a:cxn ang="0">
                  <a:pos x="28" y="44"/>
                </a:cxn>
                <a:cxn ang="0">
                  <a:pos x="26" y="50"/>
                </a:cxn>
                <a:cxn ang="0">
                  <a:pos x="18" y="52"/>
                </a:cxn>
                <a:cxn ang="0">
                  <a:pos x="14" y="52"/>
                </a:cxn>
                <a:cxn ang="0">
                  <a:pos x="6" y="62"/>
                </a:cxn>
                <a:cxn ang="0">
                  <a:pos x="0" y="60"/>
                </a:cxn>
              </a:cxnLst>
              <a:rect l="0" t="0" r="r" b="b"/>
              <a:pathLst>
                <a:path w="73" h="63">
                  <a:moveTo>
                    <a:pt x="0" y="60"/>
                  </a:moveTo>
                  <a:lnTo>
                    <a:pt x="6" y="54"/>
                  </a:lnTo>
                  <a:lnTo>
                    <a:pt x="2" y="54"/>
                  </a:lnTo>
                  <a:lnTo>
                    <a:pt x="4" y="42"/>
                  </a:lnTo>
                  <a:lnTo>
                    <a:pt x="22" y="32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52" y="8"/>
                  </a:lnTo>
                  <a:lnTo>
                    <a:pt x="60" y="8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64" y="12"/>
                  </a:lnTo>
                  <a:lnTo>
                    <a:pt x="60" y="14"/>
                  </a:lnTo>
                  <a:lnTo>
                    <a:pt x="54" y="18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26" y="50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6" y="62"/>
                  </a:lnTo>
                  <a:lnTo>
                    <a:pt x="0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9" name="Freeform 596"/>
          <p:cNvSpPr>
            <a:spLocks/>
          </p:cNvSpPr>
          <p:nvPr/>
        </p:nvSpPr>
        <p:spPr bwMode="ltGray">
          <a:xfrm>
            <a:off x="7039923" y="4638684"/>
            <a:ext cx="65075" cy="87312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8"/>
              </a:cxn>
              <a:cxn ang="0">
                <a:pos x="20" y="48"/>
              </a:cxn>
              <a:cxn ang="0">
                <a:pos x="42" y="24"/>
              </a:cxn>
              <a:cxn ang="0">
                <a:pos x="26" y="0"/>
              </a:cxn>
            </a:cxnLst>
            <a:rect l="0" t="0" r="r" b="b"/>
            <a:pathLst>
              <a:path w="43" h="49">
                <a:moveTo>
                  <a:pt x="26" y="0"/>
                </a:moveTo>
                <a:lnTo>
                  <a:pt x="0" y="28"/>
                </a:lnTo>
                <a:lnTo>
                  <a:pt x="20" y="48"/>
                </a:lnTo>
                <a:lnTo>
                  <a:pt x="42" y="24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0" name="Freeform 597"/>
          <p:cNvSpPr>
            <a:spLocks/>
          </p:cNvSpPr>
          <p:nvPr/>
        </p:nvSpPr>
        <p:spPr bwMode="ltGray">
          <a:xfrm>
            <a:off x="7083306" y="4870458"/>
            <a:ext cx="24790" cy="2698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4"/>
              </a:cxn>
              <a:cxn ang="0">
                <a:pos x="10" y="14"/>
              </a:cxn>
              <a:cxn ang="0">
                <a:pos x="16" y="0"/>
              </a:cxn>
              <a:cxn ang="0">
                <a:pos x="4" y="2"/>
              </a:cxn>
              <a:cxn ang="0">
                <a:pos x="0" y="4"/>
              </a:cxn>
              <a:cxn ang="0">
                <a:pos x="0" y="10"/>
              </a:cxn>
            </a:cxnLst>
            <a:rect l="0" t="0" r="r" b="b"/>
            <a:pathLst>
              <a:path w="17" h="15">
                <a:moveTo>
                  <a:pt x="0" y="10"/>
                </a:moveTo>
                <a:lnTo>
                  <a:pt x="6" y="14"/>
                </a:lnTo>
                <a:lnTo>
                  <a:pt x="10" y="14"/>
                </a:lnTo>
                <a:lnTo>
                  <a:pt x="16" y="0"/>
                </a:lnTo>
                <a:lnTo>
                  <a:pt x="4" y="2"/>
                </a:lnTo>
                <a:lnTo>
                  <a:pt x="0" y="4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1" name="Freeform 598"/>
          <p:cNvSpPr>
            <a:spLocks/>
          </p:cNvSpPr>
          <p:nvPr/>
        </p:nvSpPr>
        <p:spPr bwMode="ltGray">
          <a:xfrm>
            <a:off x="7166973" y="4818071"/>
            <a:ext cx="23241" cy="222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"/>
              </a:cxn>
              <a:cxn ang="0">
                <a:pos x="2" y="8"/>
              </a:cxn>
              <a:cxn ang="0">
                <a:pos x="8" y="10"/>
              </a:cxn>
              <a:cxn ang="0">
                <a:pos x="14" y="4"/>
              </a:cxn>
              <a:cxn ang="0">
                <a:pos x="8" y="0"/>
              </a:cxn>
            </a:cxnLst>
            <a:rect l="0" t="0" r="r" b="b"/>
            <a:pathLst>
              <a:path w="15" h="11">
                <a:moveTo>
                  <a:pt x="8" y="0"/>
                </a:moveTo>
                <a:lnTo>
                  <a:pt x="0" y="4"/>
                </a:lnTo>
                <a:lnTo>
                  <a:pt x="2" y="8"/>
                </a:lnTo>
                <a:lnTo>
                  <a:pt x="8" y="10"/>
                </a:lnTo>
                <a:lnTo>
                  <a:pt x="14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2" name="Freeform 599"/>
          <p:cNvSpPr>
            <a:spLocks/>
          </p:cNvSpPr>
          <p:nvPr/>
        </p:nvSpPr>
        <p:spPr bwMode="ltGray">
          <a:xfrm>
            <a:off x="7318814" y="4924433"/>
            <a:ext cx="37185" cy="301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8" y="16"/>
              </a:cxn>
              <a:cxn ang="0">
                <a:pos x="16" y="12"/>
              </a:cxn>
              <a:cxn ang="0">
                <a:pos x="24" y="10"/>
              </a:cxn>
              <a:cxn ang="0">
                <a:pos x="14" y="0"/>
              </a:cxn>
              <a:cxn ang="0">
                <a:pos x="0" y="6"/>
              </a:cxn>
            </a:cxnLst>
            <a:rect l="0" t="0" r="r" b="b"/>
            <a:pathLst>
              <a:path w="25" h="17">
                <a:moveTo>
                  <a:pt x="0" y="6"/>
                </a:moveTo>
                <a:lnTo>
                  <a:pt x="8" y="16"/>
                </a:lnTo>
                <a:lnTo>
                  <a:pt x="16" y="12"/>
                </a:lnTo>
                <a:lnTo>
                  <a:pt x="24" y="10"/>
                </a:lnTo>
                <a:lnTo>
                  <a:pt x="14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800" name="Group 600"/>
          <p:cNvGrpSpPr>
            <a:grpSpLocks/>
          </p:cNvGrpSpPr>
          <p:nvPr/>
        </p:nvGrpSpPr>
        <p:grpSpPr bwMode="auto">
          <a:xfrm>
            <a:off x="6888082" y="4576772"/>
            <a:ext cx="480312" cy="444498"/>
            <a:chOff x="4413" y="2667"/>
            <a:chExt cx="309" cy="274"/>
          </a:xfrm>
          <a:solidFill>
            <a:schemeClr val="bg1">
              <a:lumMod val="75000"/>
            </a:schemeClr>
          </a:solidFill>
        </p:grpSpPr>
        <p:sp>
          <p:nvSpPr>
            <p:cNvPr id="765" name="Freeform 601"/>
            <p:cNvSpPr>
              <a:spLocks/>
            </p:cNvSpPr>
            <p:nvPr/>
          </p:nvSpPr>
          <p:spPr bwMode="ltGray">
            <a:xfrm>
              <a:off x="4427" y="2667"/>
              <a:ext cx="184" cy="182"/>
            </a:xfrm>
            <a:custGeom>
              <a:avLst/>
              <a:gdLst/>
              <a:ahLst/>
              <a:cxnLst>
                <a:cxn ang="0">
                  <a:pos x="144" y="58"/>
                </a:cxn>
                <a:cxn ang="0">
                  <a:pos x="154" y="50"/>
                </a:cxn>
                <a:cxn ang="0">
                  <a:pos x="156" y="48"/>
                </a:cxn>
                <a:cxn ang="0">
                  <a:pos x="166" y="50"/>
                </a:cxn>
                <a:cxn ang="0">
                  <a:pos x="178" y="42"/>
                </a:cxn>
                <a:cxn ang="0">
                  <a:pos x="168" y="40"/>
                </a:cxn>
                <a:cxn ang="0">
                  <a:pos x="174" y="34"/>
                </a:cxn>
                <a:cxn ang="0">
                  <a:pos x="184" y="30"/>
                </a:cxn>
                <a:cxn ang="0">
                  <a:pos x="184" y="24"/>
                </a:cxn>
                <a:cxn ang="0">
                  <a:pos x="180" y="24"/>
                </a:cxn>
                <a:cxn ang="0">
                  <a:pos x="174" y="20"/>
                </a:cxn>
                <a:cxn ang="0">
                  <a:pos x="164" y="20"/>
                </a:cxn>
                <a:cxn ang="0">
                  <a:pos x="164" y="14"/>
                </a:cxn>
                <a:cxn ang="0">
                  <a:pos x="152" y="8"/>
                </a:cxn>
                <a:cxn ang="0">
                  <a:pos x="150" y="10"/>
                </a:cxn>
                <a:cxn ang="0">
                  <a:pos x="146" y="0"/>
                </a:cxn>
                <a:cxn ang="0">
                  <a:pos x="140" y="8"/>
                </a:cxn>
                <a:cxn ang="0">
                  <a:pos x="136" y="4"/>
                </a:cxn>
                <a:cxn ang="0">
                  <a:pos x="126" y="20"/>
                </a:cxn>
                <a:cxn ang="0">
                  <a:pos x="118" y="36"/>
                </a:cxn>
                <a:cxn ang="0">
                  <a:pos x="112" y="36"/>
                </a:cxn>
                <a:cxn ang="0">
                  <a:pos x="106" y="42"/>
                </a:cxn>
                <a:cxn ang="0">
                  <a:pos x="114" y="48"/>
                </a:cxn>
                <a:cxn ang="0">
                  <a:pos x="108" y="48"/>
                </a:cxn>
                <a:cxn ang="0">
                  <a:pos x="112" y="60"/>
                </a:cxn>
                <a:cxn ang="0">
                  <a:pos x="104" y="52"/>
                </a:cxn>
                <a:cxn ang="0">
                  <a:pos x="102" y="60"/>
                </a:cxn>
                <a:cxn ang="0">
                  <a:pos x="100" y="66"/>
                </a:cxn>
                <a:cxn ang="0">
                  <a:pos x="96" y="66"/>
                </a:cxn>
                <a:cxn ang="0">
                  <a:pos x="90" y="56"/>
                </a:cxn>
                <a:cxn ang="0">
                  <a:pos x="84" y="60"/>
                </a:cxn>
                <a:cxn ang="0">
                  <a:pos x="80" y="70"/>
                </a:cxn>
                <a:cxn ang="0">
                  <a:pos x="68" y="82"/>
                </a:cxn>
                <a:cxn ang="0">
                  <a:pos x="66" y="88"/>
                </a:cxn>
                <a:cxn ang="0">
                  <a:pos x="52" y="100"/>
                </a:cxn>
                <a:cxn ang="0">
                  <a:pos x="38" y="108"/>
                </a:cxn>
                <a:cxn ang="0">
                  <a:pos x="38" y="114"/>
                </a:cxn>
                <a:cxn ang="0">
                  <a:pos x="30" y="134"/>
                </a:cxn>
                <a:cxn ang="0">
                  <a:pos x="18" y="130"/>
                </a:cxn>
                <a:cxn ang="0">
                  <a:pos x="12" y="132"/>
                </a:cxn>
                <a:cxn ang="0">
                  <a:pos x="6" y="134"/>
                </a:cxn>
                <a:cxn ang="0">
                  <a:pos x="4" y="128"/>
                </a:cxn>
                <a:cxn ang="0">
                  <a:pos x="0" y="138"/>
                </a:cxn>
                <a:cxn ang="0">
                  <a:pos x="26" y="162"/>
                </a:cxn>
                <a:cxn ang="0">
                  <a:pos x="76" y="140"/>
                </a:cxn>
                <a:cxn ang="0">
                  <a:pos x="128" y="84"/>
                </a:cxn>
                <a:cxn ang="0">
                  <a:pos x="134" y="60"/>
                </a:cxn>
                <a:cxn ang="0">
                  <a:pos x="144" y="58"/>
                </a:cxn>
              </a:cxnLst>
              <a:rect l="0" t="0" r="r" b="b"/>
              <a:pathLst>
                <a:path w="185" h="163">
                  <a:moveTo>
                    <a:pt x="144" y="58"/>
                  </a:moveTo>
                  <a:lnTo>
                    <a:pt x="154" y="50"/>
                  </a:lnTo>
                  <a:lnTo>
                    <a:pt x="156" y="48"/>
                  </a:lnTo>
                  <a:lnTo>
                    <a:pt x="166" y="50"/>
                  </a:lnTo>
                  <a:lnTo>
                    <a:pt x="178" y="42"/>
                  </a:lnTo>
                  <a:lnTo>
                    <a:pt x="168" y="40"/>
                  </a:lnTo>
                  <a:lnTo>
                    <a:pt x="174" y="34"/>
                  </a:lnTo>
                  <a:lnTo>
                    <a:pt x="184" y="30"/>
                  </a:lnTo>
                  <a:lnTo>
                    <a:pt x="184" y="24"/>
                  </a:lnTo>
                  <a:lnTo>
                    <a:pt x="180" y="24"/>
                  </a:lnTo>
                  <a:lnTo>
                    <a:pt x="174" y="20"/>
                  </a:lnTo>
                  <a:lnTo>
                    <a:pt x="164" y="20"/>
                  </a:lnTo>
                  <a:lnTo>
                    <a:pt x="164" y="14"/>
                  </a:lnTo>
                  <a:lnTo>
                    <a:pt x="152" y="8"/>
                  </a:lnTo>
                  <a:lnTo>
                    <a:pt x="150" y="10"/>
                  </a:lnTo>
                  <a:lnTo>
                    <a:pt x="146" y="0"/>
                  </a:lnTo>
                  <a:lnTo>
                    <a:pt x="140" y="8"/>
                  </a:lnTo>
                  <a:lnTo>
                    <a:pt x="136" y="4"/>
                  </a:lnTo>
                  <a:lnTo>
                    <a:pt x="126" y="20"/>
                  </a:lnTo>
                  <a:lnTo>
                    <a:pt x="118" y="36"/>
                  </a:lnTo>
                  <a:lnTo>
                    <a:pt x="112" y="36"/>
                  </a:lnTo>
                  <a:lnTo>
                    <a:pt x="106" y="42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12" y="60"/>
                  </a:lnTo>
                  <a:lnTo>
                    <a:pt x="104" y="52"/>
                  </a:lnTo>
                  <a:lnTo>
                    <a:pt x="102" y="60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0" y="56"/>
                  </a:lnTo>
                  <a:lnTo>
                    <a:pt x="84" y="60"/>
                  </a:lnTo>
                  <a:lnTo>
                    <a:pt x="80" y="70"/>
                  </a:lnTo>
                  <a:lnTo>
                    <a:pt x="68" y="82"/>
                  </a:lnTo>
                  <a:lnTo>
                    <a:pt x="66" y="88"/>
                  </a:lnTo>
                  <a:lnTo>
                    <a:pt x="52" y="100"/>
                  </a:lnTo>
                  <a:lnTo>
                    <a:pt x="38" y="108"/>
                  </a:lnTo>
                  <a:lnTo>
                    <a:pt x="38" y="114"/>
                  </a:lnTo>
                  <a:lnTo>
                    <a:pt x="30" y="134"/>
                  </a:lnTo>
                  <a:lnTo>
                    <a:pt x="18" y="130"/>
                  </a:lnTo>
                  <a:lnTo>
                    <a:pt x="12" y="132"/>
                  </a:lnTo>
                  <a:lnTo>
                    <a:pt x="6" y="134"/>
                  </a:lnTo>
                  <a:lnTo>
                    <a:pt x="4" y="128"/>
                  </a:lnTo>
                  <a:lnTo>
                    <a:pt x="0" y="138"/>
                  </a:lnTo>
                  <a:lnTo>
                    <a:pt x="26" y="162"/>
                  </a:lnTo>
                  <a:lnTo>
                    <a:pt x="76" y="140"/>
                  </a:lnTo>
                  <a:lnTo>
                    <a:pt x="128" y="84"/>
                  </a:lnTo>
                  <a:lnTo>
                    <a:pt x="134" y="60"/>
                  </a:lnTo>
                  <a:lnTo>
                    <a:pt x="144" y="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6" name="Freeform 602"/>
            <p:cNvSpPr>
              <a:spLocks/>
            </p:cNvSpPr>
            <p:nvPr/>
          </p:nvSpPr>
          <p:spPr bwMode="ltGray">
            <a:xfrm>
              <a:off x="4592" y="2738"/>
              <a:ext cx="130" cy="203"/>
            </a:xfrm>
            <a:custGeom>
              <a:avLst/>
              <a:gdLst/>
              <a:ahLst/>
              <a:cxnLst>
                <a:cxn ang="0">
                  <a:pos x="116" y="10"/>
                </a:cxn>
                <a:cxn ang="0">
                  <a:pos x="110" y="18"/>
                </a:cxn>
                <a:cxn ang="0">
                  <a:pos x="86" y="30"/>
                </a:cxn>
                <a:cxn ang="0">
                  <a:pos x="64" y="32"/>
                </a:cxn>
                <a:cxn ang="0">
                  <a:pos x="50" y="30"/>
                </a:cxn>
                <a:cxn ang="0">
                  <a:pos x="42" y="42"/>
                </a:cxn>
                <a:cxn ang="0">
                  <a:pos x="30" y="46"/>
                </a:cxn>
                <a:cxn ang="0">
                  <a:pos x="22" y="66"/>
                </a:cxn>
                <a:cxn ang="0">
                  <a:pos x="18" y="84"/>
                </a:cxn>
                <a:cxn ang="0">
                  <a:pos x="12" y="108"/>
                </a:cxn>
                <a:cxn ang="0">
                  <a:pos x="0" y="124"/>
                </a:cxn>
                <a:cxn ang="0">
                  <a:pos x="4" y="142"/>
                </a:cxn>
                <a:cxn ang="0">
                  <a:pos x="12" y="144"/>
                </a:cxn>
                <a:cxn ang="0">
                  <a:pos x="8" y="168"/>
                </a:cxn>
                <a:cxn ang="0">
                  <a:pos x="12" y="180"/>
                </a:cxn>
                <a:cxn ang="0">
                  <a:pos x="32" y="176"/>
                </a:cxn>
                <a:cxn ang="0">
                  <a:pos x="28" y="162"/>
                </a:cxn>
                <a:cxn ang="0">
                  <a:pos x="32" y="150"/>
                </a:cxn>
                <a:cxn ang="0">
                  <a:pos x="34" y="130"/>
                </a:cxn>
                <a:cxn ang="0">
                  <a:pos x="36" y="118"/>
                </a:cxn>
                <a:cxn ang="0">
                  <a:pos x="48" y="114"/>
                </a:cxn>
                <a:cxn ang="0">
                  <a:pos x="40" y="128"/>
                </a:cxn>
                <a:cxn ang="0">
                  <a:pos x="50" y="142"/>
                </a:cxn>
                <a:cxn ang="0">
                  <a:pos x="50" y="152"/>
                </a:cxn>
                <a:cxn ang="0">
                  <a:pos x="58" y="148"/>
                </a:cxn>
                <a:cxn ang="0">
                  <a:pos x="76" y="142"/>
                </a:cxn>
                <a:cxn ang="0">
                  <a:pos x="72" y="134"/>
                </a:cxn>
                <a:cxn ang="0">
                  <a:pos x="68" y="128"/>
                </a:cxn>
                <a:cxn ang="0">
                  <a:pos x="64" y="102"/>
                </a:cxn>
                <a:cxn ang="0">
                  <a:pos x="64" y="90"/>
                </a:cxn>
                <a:cxn ang="0">
                  <a:pos x="76" y="70"/>
                </a:cxn>
                <a:cxn ang="0">
                  <a:pos x="92" y="66"/>
                </a:cxn>
                <a:cxn ang="0">
                  <a:pos x="80" y="60"/>
                </a:cxn>
                <a:cxn ang="0">
                  <a:pos x="66" y="68"/>
                </a:cxn>
                <a:cxn ang="0">
                  <a:pos x="54" y="72"/>
                </a:cxn>
                <a:cxn ang="0">
                  <a:pos x="44" y="82"/>
                </a:cxn>
                <a:cxn ang="0">
                  <a:pos x="34" y="74"/>
                </a:cxn>
                <a:cxn ang="0">
                  <a:pos x="38" y="54"/>
                </a:cxn>
                <a:cxn ang="0">
                  <a:pos x="52" y="48"/>
                </a:cxn>
                <a:cxn ang="0">
                  <a:pos x="66" y="44"/>
                </a:cxn>
                <a:cxn ang="0">
                  <a:pos x="88" y="36"/>
                </a:cxn>
                <a:cxn ang="0">
                  <a:pos x="106" y="32"/>
                </a:cxn>
                <a:cxn ang="0">
                  <a:pos x="120" y="18"/>
                </a:cxn>
                <a:cxn ang="0">
                  <a:pos x="130" y="0"/>
                </a:cxn>
              </a:cxnLst>
              <a:rect l="0" t="0" r="r" b="b"/>
              <a:pathLst>
                <a:path w="131" h="181">
                  <a:moveTo>
                    <a:pt x="124" y="0"/>
                  </a:moveTo>
                  <a:lnTo>
                    <a:pt x="116" y="10"/>
                  </a:lnTo>
                  <a:lnTo>
                    <a:pt x="112" y="14"/>
                  </a:lnTo>
                  <a:lnTo>
                    <a:pt x="110" y="18"/>
                  </a:lnTo>
                  <a:lnTo>
                    <a:pt x="100" y="26"/>
                  </a:lnTo>
                  <a:lnTo>
                    <a:pt x="86" y="30"/>
                  </a:lnTo>
                  <a:lnTo>
                    <a:pt x="68" y="28"/>
                  </a:lnTo>
                  <a:lnTo>
                    <a:pt x="64" y="32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4" y="34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0" y="46"/>
                  </a:lnTo>
                  <a:lnTo>
                    <a:pt x="26" y="56"/>
                  </a:lnTo>
                  <a:lnTo>
                    <a:pt x="22" y="66"/>
                  </a:lnTo>
                  <a:lnTo>
                    <a:pt x="24" y="82"/>
                  </a:lnTo>
                  <a:lnTo>
                    <a:pt x="18" y="84"/>
                  </a:lnTo>
                  <a:lnTo>
                    <a:pt x="14" y="100"/>
                  </a:lnTo>
                  <a:lnTo>
                    <a:pt x="12" y="108"/>
                  </a:lnTo>
                  <a:lnTo>
                    <a:pt x="6" y="120"/>
                  </a:lnTo>
                  <a:lnTo>
                    <a:pt x="0" y="124"/>
                  </a:lnTo>
                  <a:lnTo>
                    <a:pt x="2" y="134"/>
                  </a:lnTo>
                  <a:lnTo>
                    <a:pt x="4" y="142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6" y="150"/>
                  </a:lnTo>
                  <a:lnTo>
                    <a:pt x="8" y="168"/>
                  </a:lnTo>
                  <a:lnTo>
                    <a:pt x="8" y="178"/>
                  </a:lnTo>
                  <a:lnTo>
                    <a:pt x="12" y="180"/>
                  </a:lnTo>
                  <a:lnTo>
                    <a:pt x="20" y="176"/>
                  </a:lnTo>
                  <a:lnTo>
                    <a:pt x="32" y="176"/>
                  </a:lnTo>
                  <a:lnTo>
                    <a:pt x="26" y="168"/>
                  </a:lnTo>
                  <a:lnTo>
                    <a:pt x="28" y="162"/>
                  </a:lnTo>
                  <a:lnTo>
                    <a:pt x="34" y="158"/>
                  </a:lnTo>
                  <a:lnTo>
                    <a:pt x="32" y="150"/>
                  </a:lnTo>
                  <a:lnTo>
                    <a:pt x="34" y="142"/>
                  </a:lnTo>
                  <a:lnTo>
                    <a:pt x="34" y="130"/>
                  </a:lnTo>
                  <a:lnTo>
                    <a:pt x="32" y="120"/>
                  </a:lnTo>
                  <a:lnTo>
                    <a:pt x="36" y="118"/>
                  </a:lnTo>
                  <a:lnTo>
                    <a:pt x="38" y="114"/>
                  </a:lnTo>
                  <a:lnTo>
                    <a:pt x="48" y="114"/>
                  </a:lnTo>
                  <a:lnTo>
                    <a:pt x="42" y="120"/>
                  </a:lnTo>
                  <a:lnTo>
                    <a:pt x="40" y="128"/>
                  </a:lnTo>
                  <a:lnTo>
                    <a:pt x="46" y="136"/>
                  </a:lnTo>
                  <a:lnTo>
                    <a:pt x="50" y="142"/>
                  </a:lnTo>
                  <a:lnTo>
                    <a:pt x="48" y="146"/>
                  </a:lnTo>
                  <a:lnTo>
                    <a:pt x="50" y="152"/>
                  </a:lnTo>
                  <a:lnTo>
                    <a:pt x="62" y="152"/>
                  </a:lnTo>
                  <a:lnTo>
                    <a:pt x="58" y="148"/>
                  </a:lnTo>
                  <a:lnTo>
                    <a:pt x="66" y="142"/>
                  </a:lnTo>
                  <a:lnTo>
                    <a:pt x="76" y="142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70" y="116"/>
                  </a:lnTo>
                  <a:lnTo>
                    <a:pt x="64" y="102"/>
                  </a:lnTo>
                  <a:lnTo>
                    <a:pt x="58" y="96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76" y="70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0" y="58"/>
                  </a:lnTo>
                  <a:lnTo>
                    <a:pt x="80" y="60"/>
                  </a:lnTo>
                  <a:lnTo>
                    <a:pt x="76" y="64"/>
                  </a:lnTo>
                  <a:lnTo>
                    <a:pt x="66" y="68"/>
                  </a:lnTo>
                  <a:lnTo>
                    <a:pt x="62" y="72"/>
                  </a:lnTo>
                  <a:lnTo>
                    <a:pt x="54" y="72"/>
                  </a:lnTo>
                  <a:lnTo>
                    <a:pt x="46" y="80"/>
                  </a:lnTo>
                  <a:lnTo>
                    <a:pt x="44" y="82"/>
                  </a:lnTo>
                  <a:lnTo>
                    <a:pt x="38" y="78"/>
                  </a:lnTo>
                  <a:lnTo>
                    <a:pt x="34" y="74"/>
                  </a:lnTo>
                  <a:lnTo>
                    <a:pt x="36" y="66"/>
                  </a:lnTo>
                  <a:lnTo>
                    <a:pt x="38" y="54"/>
                  </a:lnTo>
                  <a:lnTo>
                    <a:pt x="46" y="48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66" y="44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102" y="38"/>
                  </a:lnTo>
                  <a:lnTo>
                    <a:pt x="106" y="32"/>
                  </a:lnTo>
                  <a:lnTo>
                    <a:pt x="112" y="32"/>
                  </a:lnTo>
                  <a:lnTo>
                    <a:pt x="120" y="18"/>
                  </a:lnTo>
                  <a:lnTo>
                    <a:pt x="124" y="10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7" name="Freeform 603"/>
            <p:cNvSpPr>
              <a:spLocks/>
            </p:cNvSpPr>
            <p:nvPr/>
          </p:nvSpPr>
          <p:spPr bwMode="ltGray">
            <a:xfrm>
              <a:off x="4413" y="2723"/>
              <a:ext cx="191" cy="206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62" y="18"/>
                </a:cxn>
                <a:cxn ang="0">
                  <a:pos x="164" y="22"/>
                </a:cxn>
                <a:cxn ang="0">
                  <a:pos x="174" y="46"/>
                </a:cxn>
                <a:cxn ang="0">
                  <a:pos x="190" y="62"/>
                </a:cxn>
                <a:cxn ang="0">
                  <a:pos x="174" y="66"/>
                </a:cxn>
                <a:cxn ang="0">
                  <a:pos x="170" y="70"/>
                </a:cxn>
                <a:cxn ang="0">
                  <a:pos x="162" y="82"/>
                </a:cxn>
                <a:cxn ang="0">
                  <a:pos x="160" y="106"/>
                </a:cxn>
                <a:cxn ang="0">
                  <a:pos x="154" y="116"/>
                </a:cxn>
                <a:cxn ang="0">
                  <a:pos x="142" y="120"/>
                </a:cxn>
                <a:cxn ang="0">
                  <a:pos x="138" y="134"/>
                </a:cxn>
                <a:cxn ang="0">
                  <a:pos x="146" y="140"/>
                </a:cxn>
                <a:cxn ang="0">
                  <a:pos x="138" y="152"/>
                </a:cxn>
                <a:cxn ang="0">
                  <a:pos x="132" y="162"/>
                </a:cxn>
                <a:cxn ang="0">
                  <a:pos x="110" y="182"/>
                </a:cxn>
                <a:cxn ang="0">
                  <a:pos x="100" y="184"/>
                </a:cxn>
                <a:cxn ang="0">
                  <a:pos x="96" y="168"/>
                </a:cxn>
                <a:cxn ang="0">
                  <a:pos x="78" y="176"/>
                </a:cxn>
                <a:cxn ang="0">
                  <a:pos x="66" y="178"/>
                </a:cxn>
                <a:cxn ang="0">
                  <a:pos x="52" y="180"/>
                </a:cxn>
                <a:cxn ang="0">
                  <a:pos x="54" y="166"/>
                </a:cxn>
                <a:cxn ang="0">
                  <a:pos x="44" y="174"/>
                </a:cxn>
                <a:cxn ang="0">
                  <a:pos x="28" y="172"/>
                </a:cxn>
                <a:cxn ang="0">
                  <a:pos x="22" y="150"/>
                </a:cxn>
                <a:cxn ang="0">
                  <a:pos x="22" y="140"/>
                </a:cxn>
                <a:cxn ang="0">
                  <a:pos x="14" y="144"/>
                </a:cxn>
                <a:cxn ang="0">
                  <a:pos x="2" y="112"/>
                </a:cxn>
                <a:cxn ang="0">
                  <a:pos x="8" y="92"/>
                </a:cxn>
                <a:cxn ang="0">
                  <a:pos x="10" y="82"/>
                </a:cxn>
                <a:cxn ang="0">
                  <a:pos x="18" y="84"/>
                </a:cxn>
                <a:cxn ang="0">
                  <a:pos x="36" y="98"/>
                </a:cxn>
                <a:cxn ang="0">
                  <a:pos x="50" y="94"/>
                </a:cxn>
                <a:cxn ang="0">
                  <a:pos x="70" y="88"/>
                </a:cxn>
                <a:cxn ang="0">
                  <a:pos x="86" y="68"/>
                </a:cxn>
                <a:cxn ang="0">
                  <a:pos x="92" y="70"/>
                </a:cxn>
                <a:cxn ang="0">
                  <a:pos x="104" y="64"/>
                </a:cxn>
                <a:cxn ang="0">
                  <a:pos x="116" y="50"/>
                </a:cxn>
                <a:cxn ang="0">
                  <a:pos x="128" y="34"/>
                </a:cxn>
                <a:cxn ang="0">
                  <a:pos x="130" y="20"/>
                </a:cxn>
                <a:cxn ang="0">
                  <a:pos x="132" y="12"/>
                </a:cxn>
                <a:cxn ang="0">
                  <a:pos x="164" y="0"/>
                </a:cxn>
              </a:cxnLst>
              <a:rect l="0" t="0" r="r" b="b"/>
              <a:pathLst>
                <a:path w="191" h="185">
                  <a:moveTo>
                    <a:pt x="164" y="0"/>
                  </a:moveTo>
                  <a:lnTo>
                    <a:pt x="172" y="12"/>
                  </a:lnTo>
                  <a:lnTo>
                    <a:pt x="154" y="14"/>
                  </a:lnTo>
                  <a:lnTo>
                    <a:pt x="162" y="18"/>
                  </a:lnTo>
                  <a:lnTo>
                    <a:pt x="156" y="22"/>
                  </a:lnTo>
                  <a:lnTo>
                    <a:pt x="164" y="22"/>
                  </a:lnTo>
                  <a:lnTo>
                    <a:pt x="178" y="40"/>
                  </a:lnTo>
                  <a:lnTo>
                    <a:pt x="174" y="46"/>
                  </a:lnTo>
                  <a:lnTo>
                    <a:pt x="186" y="58"/>
                  </a:lnTo>
                  <a:lnTo>
                    <a:pt x="190" y="62"/>
                  </a:lnTo>
                  <a:lnTo>
                    <a:pt x="186" y="66"/>
                  </a:lnTo>
                  <a:lnTo>
                    <a:pt x="174" y="66"/>
                  </a:lnTo>
                  <a:lnTo>
                    <a:pt x="176" y="68"/>
                  </a:lnTo>
                  <a:lnTo>
                    <a:pt x="170" y="70"/>
                  </a:lnTo>
                  <a:lnTo>
                    <a:pt x="166" y="72"/>
                  </a:lnTo>
                  <a:lnTo>
                    <a:pt x="162" y="82"/>
                  </a:lnTo>
                  <a:lnTo>
                    <a:pt x="160" y="100"/>
                  </a:lnTo>
                  <a:lnTo>
                    <a:pt x="160" y="106"/>
                  </a:lnTo>
                  <a:lnTo>
                    <a:pt x="154" y="108"/>
                  </a:lnTo>
                  <a:lnTo>
                    <a:pt x="154" y="116"/>
                  </a:lnTo>
                  <a:lnTo>
                    <a:pt x="146" y="116"/>
                  </a:lnTo>
                  <a:lnTo>
                    <a:pt x="142" y="120"/>
                  </a:lnTo>
                  <a:lnTo>
                    <a:pt x="138" y="126"/>
                  </a:lnTo>
                  <a:lnTo>
                    <a:pt x="138" y="134"/>
                  </a:lnTo>
                  <a:lnTo>
                    <a:pt x="142" y="138"/>
                  </a:lnTo>
                  <a:lnTo>
                    <a:pt x="146" y="140"/>
                  </a:lnTo>
                  <a:lnTo>
                    <a:pt x="140" y="144"/>
                  </a:lnTo>
                  <a:lnTo>
                    <a:pt x="138" y="152"/>
                  </a:lnTo>
                  <a:lnTo>
                    <a:pt x="134" y="154"/>
                  </a:lnTo>
                  <a:lnTo>
                    <a:pt x="132" y="162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106" y="184"/>
                  </a:lnTo>
                  <a:lnTo>
                    <a:pt x="100" y="184"/>
                  </a:lnTo>
                  <a:lnTo>
                    <a:pt x="100" y="172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8" y="176"/>
                  </a:lnTo>
                  <a:lnTo>
                    <a:pt x="74" y="172"/>
                  </a:lnTo>
                  <a:lnTo>
                    <a:pt x="66" y="178"/>
                  </a:lnTo>
                  <a:lnTo>
                    <a:pt x="60" y="176"/>
                  </a:lnTo>
                  <a:lnTo>
                    <a:pt x="52" y="180"/>
                  </a:lnTo>
                  <a:lnTo>
                    <a:pt x="54" y="174"/>
                  </a:lnTo>
                  <a:lnTo>
                    <a:pt x="54" y="166"/>
                  </a:lnTo>
                  <a:lnTo>
                    <a:pt x="50" y="168"/>
                  </a:lnTo>
                  <a:lnTo>
                    <a:pt x="44" y="174"/>
                  </a:lnTo>
                  <a:lnTo>
                    <a:pt x="32" y="172"/>
                  </a:lnTo>
                  <a:lnTo>
                    <a:pt x="28" y="172"/>
                  </a:lnTo>
                  <a:lnTo>
                    <a:pt x="22" y="15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22" y="140"/>
                  </a:lnTo>
                  <a:lnTo>
                    <a:pt x="18" y="140"/>
                  </a:lnTo>
                  <a:lnTo>
                    <a:pt x="14" y="144"/>
                  </a:lnTo>
                  <a:lnTo>
                    <a:pt x="10" y="124"/>
                  </a:lnTo>
                  <a:lnTo>
                    <a:pt x="2" y="112"/>
                  </a:lnTo>
                  <a:lnTo>
                    <a:pt x="0" y="104"/>
                  </a:lnTo>
                  <a:lnTo>
                    <a:pt x="8" y="92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42" y="98"/>
                  </a:lnTo>
                  <a:lnTo>
                    <a:pt x="50" y="94"/>
                  </a:lnTo>
                  <a:lnTo>
                    <a:pt x="66" y="92"/>
                  </a:lnTo>
                  <a:lnTo>
                    <a:pt x="70" y="88"/>
                  </a:lnTo>
                  <a:lnTo>
                    <a:pt x="74" y="76"/>
                  </a:lnTo>
                  <a:lnTo>
                    <a:pt x="86" y="68"/>
                  </a:lnTo>
                  <a:lnTo>
                    <a:pt x="88" y="74"/>
                  </a:lnTo>
                  <a:lnTo>
                    <a:pt x="92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4" y="60"/>
                  </a:lnTo>
                  <a:lnTo>
                    <a:pt x="116" y="50"/>
                  </a:lnTo>
                  <a:lnTo>
                    <a:pt x="122" y="40"/>
                  </a:lnTo>
                  <a:lnTo>
                    <a:pt x="128" y="34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2" y="16"/>
                  </a:lnTo>
                  <a:lnTo>
                    <a:pt x="132" y="12"/>
                  </a:lnTo>
                  <a:lnTo>
                    <a:pt x="142" y="6"/>
                  </a:lnTo>
                  <a:lnTo>
                    <a:pt x="16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74" name="Freeform 604"/>
          <p:cNvSpPr>
            <a:spLocks/>
          </p:cNvSpPr>
          <p:nvPr/>
        </p:nvSpPr>
        <p:spPr bwMode="ltGray">
          <a:xfrm>
            <a:off x="6990342" y="4059249"/>
            <a:ext cx="26340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4"/>
              </a:cxn>
              <a:cxn ang="0">
                <a:pos x="8" y="22"/>
              </a:cxn>
              <a:cxn ang="0">
                <a:pos x="16" y="16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17" h="23">
                <a:moveTo>
                  <a:pt x="0" y="0"/>
                </a:moveTo>
                <a:lnTo>
                  <a:pt x="2" y="14"/>
                </a:lnTo>
                <a:lnTo>
                  <a:pt x="8" y="22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5" name="Freeform 605"/>
          <p:cNvSpPr>
            <a:spLocks/>
          </p:cNvSpPr>
          <p:nvPr/>
        </p:nvSpPr>
        <p:spPr bwMode="ltGray">
          <a:xfrm>
            <a:off x="6965552" y="4081474"/>
            <a:ext cx="15494" cy="25400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12"/>
              </a:cxn>
              <a:cxn ang="0">
                <a:pos x="10" y="12"/>
              </a:cxn>
              <a:cxn ang="0">
                <a:pos x="10" y="0"/>
              </a:cxn>
              <a:cxn ang="0">
                <a:pos x="2" y="2"/>
              </a:cxn>
            </a:cxnLst>
            <a:rect l="0" t="0" r="r" b="b"/>
            <a:pathLst>
              <a:path w="11" h="13">
                <a:moveTo>
                  <a:pt x="2" y="2"/>
                </a:moveTo>
                <a:lnTo>
                  <a:pt x="0" y="12"/>
                </a:lnTo>
                <a:lnTo>
                  <a:pt x="10" y="12"/>
                </a:lnTo>
                <a:lnTo>
                  <a:pt x="10" y="0"/>
                </a:lnTo>
                <a:lnTo>
                  <a:pt x="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6" name="Freeform 606"/>
          <p:cNvSpPr>
            <a:spLocks/>
          </p:cNvSpPr>
          <p:nvPr/>
        </p:nvSpPr>
        <p:spPr bwMode="ltGray">
          <a:xfrm>
            <a:off x="5203891" y="3830650"/>
            <a:ext cx="48031" cy="50800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4" y="0"/>
              </a:cxn>
              <a:cxn ang="0">
                <a:pos x="10" y="0"/>
              </a:cxn>
              <a:cxn ang="0">
                <a:pos x="0" y="12"/>
              </a:cxn>
              <a:cxn ang="0">
                <a:pos x="6" y="18"/>
              </a:cxn>
              <a:cxn ang="0">
                <a:pos x="10" y="20"/>
              </a:cxn>
              <a:cxn ang="0">
                <a:pos x="16" y="28"/>
              </a:cxn>
              <a:cxn ang="0">
                <a:pos x="26" y="22"/>
              </a:cxn>
              <a:cxn ang="0">
                <a:pos x="24" y="16"/>
              </a:cxn>
              <a:cxn ang="0">
                <a:pos x="20" y="12"/>
              </a:cxn>
              <a:cxn ang="0">
                <a:pos x="28" y="10"/>
              </a:cxn>
              <a:cxn ang="0">
                <a:pos x="30" y="4"/>
              </a:cxn>
            </a:cxnLst>
            <a:rect l="0" t="0" r="r" b="b"/>
            <a:pathLst>
              <a:path w="31" h="29">
                <a:moveTo>
                  <a:pt x="30" y="4"/>
                </a:moveTo>
                <a:lnTo>
                  <a:pt x="24" y="0"/>
                </a:lnTo>
                <a:lnTo>
                  <a:pt x="10" y="0"/>
                </a:lnTo>
                <a:lnTo>
                  <a:pt x="0" y="12"/>
                </a:lnTo>
                <a:lnTo>
                  <a:pt x="6" y="18"/>
                </a:lnTo>
                <a:lnTo>
                  <a:pt x="10" y="20"/>
                </a:lnTo>
                <a:lnTo>
                  <a:pt x="16" y="28"/>
                </a:lnTo>
                <a:lnTo>
                  <a:pt x="26" y="22"/>
                </a:lnTo>
                <a:lnTo>
                  <a:pt x="24" y="16"/>
                </a:lnTo>
                <a:lnTo>
                  <a:pt x="20" y="12"/>
                </a:lnTo>
                <a:lnTo>
                  <a:pt x="28" y="10"/>
                </a:lnTo>
                <a:lnTo>
                  <a:pt x="3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7" name="Freeform 607"/>
          <p:cNvSpPr>
            <a:spLocks/>
          </p:cNvSpPr>
          <p:nvPr/>
        </p:nvSpPr>
        <p:spPr bwMode="ltGray">
          <a:xfrm>
            <a:off x="5110928" y="2797192"/>
            <a:ext cx="1162046" cy="627059"/>
          </a:xfrm>
          <a:custGeom>
            <a:avLst/>
            <a:gdLst/>
            <a:ahLst/>
            <a:cxnLst>
              <a:cxn ang="0">
                <a:pos x="62" y="138"/>
              </a:cxn>
              <a:cxn ang="0">
                <a:pos x="6" y="164"/>
              </a:cxn>
              <a:cxn ang="0">
                <a:pos x="2" y="226"/>
              </a:cxn>
              <a:cxn ang="0">
                <a:pos x="46" y="198"/>
              </a:cxn>
              <a:cxn ang="0">
                <a:pos x="90" y="226"/>
              </a:cxn>
              <a:cxn ang="0">
                <a:pos x="44" y="246"/>
              </a:cxn>
              <a:cxn ang="0">
                <a:pos x="56" y="270"/>
              </a:cxn>
              <a:cxn ang="0">
                <a:pos x="76" y="284"/>
              </a:cxn>
              <a:cxn ang="0">
                <a:pos x="88" y="308"/>
              </a:cxn>
              <a:cxn ang="0">
                <a:pos x="114" y="302"/>
              </a:cxn>
              <a:cxn ang="0">
                <a:pos x="134" y="264"/>
              </a:cxn>
              <a:cxn ang="0">
                <a:pos x="204" y="282"/>
              </a:cxn>
              <a:cxn ang="0">
                <a:pos x="232" y="276"/>
              </a:cxn>
              <a:cxn ang="0">
                <a:pos x="294" y="262"/>
              </a:cxn>
              <a:cxn ang="0">
                <a:pos x="310" y="292"/>
              </a:cxn>
              <a:cxn ang="0">
                <a:pos x="340" y="320"/>
              </a:cxn>
              <a:cxn ang="0">
                <a:pos x="392" y="342"/>
              </a:cxn>
              <a:cxn ang="0">
                <a:pos x="428" y="318"/>
              </a:cxn>
              <a:cxn ang="0">
                <a:pos x="472" y="302"/>
              </a:cxn>
              <a:cxn ang="0">
                <a:pos x="516" y="316"/>
              </a:cxn>
              <a:cxn ang="0">
                <a:pos x="564" y="322"/>
              </a:cxn>
              <a:cxn ang="0">
                <a:pos x="642" y="336"/>
              </a:cxn>
              <a:cxn ang="0">
                <a:pos x="650" y="330"/>
              </a:cxn>
              <a:cxn ang="0">
                <a:pos x="688" y="320"/>
              </a:cxn>
              <a:cxn ang="0">
                <a:pos x="688" y="296"/>
              </a:cxn>
              <a:cxn ang="0">
                <a:pos x="720" y="288"/>
              </a:cxn>
              <a:cxn ang="0">
                <a:pos x="726" y="266"/>
              </a:cxn>
              <a:cxn ang="0">
                <a:pos x="752" y="246"/>
              </a:cxn>
              <a:cxn ang="0">
                <a:pos x="732" y="242"/>
              </a:cxn>
              <a:cxn ang="0">
                <a:pos x="702" y="192"/>
              </a:cxn>
              <a:cxn ang="0">
                <a:pos x="660" y="158"/>
              </a:cxn>
              <a:cxn ang="0">
                <a:pos x="610" y="106"/>
              </a:cxn>
              <a:cxn ang="0">
                <a:pos x="574" y="54"/>
              </a:cxn>
              <a:cxn ang="0">
                <a:pos x="494" y="60"/>
              </a:cxn>
              <a:cxn ang="0">
                <a:pos x="458" y="32"/>
              </a:cxn>
              <a:cxn ang="0">
                <a:pos x="390" y="0"/>
              </a:cxn>
              <a:cxn ang="0">
                <a:pos x="318" y="28"/>
              </a:cxn>
              <a:cxn ang="0">
                <a:pos x="258" y="50"/>
              </a:cxn>
              <a:cxn ang="0">
                <a:pos x="194" y="62"/>
              </a:cxn>
              <a:cxn ang="0">
                <a:pos x="122" y="66"/>
              </a:cxn>
              <a:cxn ang="0">
                <a:pos x="84" y="98"/>
              </a:cxn>
              <a:cxn ang="0">
                <a:pos x="62" y="132"/>
              </a:cxn>
            </a:cxnLst>
            <a:rect l="0" t="0" r="r" b="b"/>
            <a:pathLst>
              <a:path w="753" h="347">
                <a:moveTo>
                  <a:pt x="62" y="132"/>
                </a:moveTo>
                <a:lnTo>
                  <a:pt x="62" y="138"/>
                </a:lnTo>
                <a:lnTo>
                  <a:pt x="34" y="156"/>
                </a:lnTo>
                <a:lnTo>
                  <a:pt x="6" y="164"/>
                </a:lnTo>
                <a:lnTo>
                  <a:pt x="0" y="188"/>
                </a:lnTo>
                <a:lnTo>
                  <a:pt x="2" y="226"/>
                </a:lnTo>
                <a:lnTo>
                  <a:pt x="24" y="216"/>
                </a:lnTo>
                <a:lnTo>
                  <a:pt x="46" y="198"/>
                </a:lnTo>
                <a:lnTo>
                  <a:pt x="76" y="198"/>
                </a:lnTo>
                <a:lnTo>
                  <a:pt x="90" y="226"/>
                </a:lnTo>
                <a:lnTo>
                  <a:pt x="62" y="238"/>
                </a:lnTo>
                <a:lnTo>
                  <a:pt x="44" y="246"/>
                </a:lnTo>
                <a:lnTo>
                  <a:pt x="48" y="258"/>
                </a:lnTo>
                <a:lnTo>
                  <a:pt x="56" y="270"/>
                </a:lnTo>
                <a:lnTo>
                  <a:pt x="66" y="282"/>
                </a:lnTo>
                <a:lnTo>
                  <a:pt x="76" y="284"/>
                </a:lnTo>
                <a:lnTo>
                  <a:pt x="82" y="308"/>
                </a:lnTo>
                <a:lnTo>
                  <a:pt x="88" y="308"/>
                </a:lnTo>
                <a:lnTo>
                  <a:pt x="92" y="302"/>
                </a:lnTo>
                <a:lnTo>
                  <a:pt x="114" y="302"/>
                </a:lnTo>
                <a:lnTo>
                  <a:pt x="134" y="318"/>
                </a:lnTo>
                <a:lnTo>
                  <a:pt x="134" y="264"/>
                </a:lnTo>
                <a:lnTo>
                  <a:pt x="178" y="248"/>
                </a:lnTo>
                <a:lnTo>
                  <a:pt x="204" y="282"/>
                </a:lnTo>
                <a:lnTo>
                  <a:pt x="218" y="290"/>
                </a:lnTo>
                <a:lnTo>
                  <a:pt x="232" y="276"/>
                </a:lnTo>
                <a:lnTo>
                  <a:pt x="252" y="270"/>
                </a:lnTo>
                <a:lnTo>
                  <a:pt x="294" y="262"/>
                </a:lnTo>
                <a:lnTo>
                  <a:pt x="302" y="272"/>
                </a:lnTo>
                <a:lnTo>
                  <a:pt x="310" y="292"/>
                </a:lnTo>
                <a:lnTo>
                  <a:pt x="322" y="308"/>
                </a:lnTo>
                <a:lnTo>
                  <a:pt x="340" y="320"/>
                </a:lnTo>
                <a:lnTo>
                  <a:pt x="366" y="346"/>
                </a:lnTo>
                <a:lnTo>
                  <a:pt x="392" y="342"/>
                </a:lnTo>
                <a:lnTo>
                  <a:pt x="408" y="326"/>
                </a:lnTo>
                <a:lnTo>
                  <a:pt x="428" y="318"/>
                </a:lnTo>
                <a:lnTo>
                  <a:pt x="446" y="304"/>
                </a:lnTo>
                <a:lnTo>
                  <a:pt x="472" y="302"/>
                </a:lnTo>
                <a:lnTo>
                  <a:pt x="496" y="324"/>
                </a:lnTo>
                <a:lnTo>
                  <a:pt x="516" y="316"/>
                </a:lnTo>
                <a:lnTo>
                  <a:pt x="538" y="306"/>
                </a:lnTo>
                <a:lnTo>
                  <a:pt x="564" y="322"/>
                </a:lnTo>
                <a:lnTo>
                  <a:pt x="624" y="330"/>
                </a:lnTo>
                <a:lnTo>
                  <a:pt x="642" y="336"/>
                </a:lnTo>
                <a:lnTo>
                  <a:pt x="658" y="330"/>
                </a:lnTo>
                <a:lnTo>
                  <a:pt x="650" y="330"/>
                </a:lnTo>
                <a:lnTo>
                  <a:pt x="654" y="326"/>
                </a:lnTo>
                <a:lnTo>
                  <a:pt x="688" y="320"/>
                </a:lnTo>
                <a:lnTo>
                  <a:pt x="682" y="316"/>
                </a:lnTo>
                <a:lnTo>
                  <a:pt x="688" y="296"/>
                </a:lnTo>
                <a:lnTo>
                  <a:pt x="710" y="298"/>
                </a:lnTo>
                <a:lnTo>
                  <a:pt x="720" y="288"/>
                </a:lnTo>
                <a:lnTo>
                  <a:pt x="722" y="282"/>
                </a:lnTo>
                <a:lnTo>
                  <a:pt x="726" y="266"/>
                </a:lnTo>
                <a:lnTo>
                  <a:pt x="750" y="246"/>
                </a:lnTo>
                <a:lnTo>
                  <a:pt x="752" y="246"/>
                </a:lnTo>
                <a:lnTo>
                  <a:pt x="746" y="236"/>
                </a:lnTo>
                <a:lnTo>
                  <a:pt x="732" y="242"/>
                </a:lnTo>
                <a:lnTo>
                  <a:pt x="710" y="224"/>
                </a:lnTo>
                <a:lnTo>
                  <a:pt x="702" y="192"/>
                </a:lnTo>
                <a:lnTo>
                  <a:pt x="694" y="166"/>
                </a:lnTo>
                <a:lnTo>
                  <a:pt x="660" y="158"/>
                </a:lnTo>
                <a:lnTo>
                  <a:pt x="636" y="150"/>
                </a:lnTo>
                <a:lnTo>
                  <a:pt x="610" y="106"/>
                </a:lnTo>
                <a:lnTo>
                  <a:pt x="570" y="70"/>
                </a:lnTo>
                <a:lnTo>
                  <a:pt x="574" y="54"/>
                </a:lnTo>
                <a:lnTo>
                  <a:pt x="502" y="68"/>
                </a:lnTo>
                <a:lnTo>
                  <a:pt x="494" y="60"/>
                </a:lnTo>
                <a:lnTo>
                  <a:pt x="474" y="62"/>
                </a:lnTo>
                <a:lnTo>
                  <a:pt x="458" y="32"/>
                </a:lnTo>
                <a:lnTo>
                  <a:pt x="436" y="10"/>
                </a:lnTo>
                <a:lnTo>
                  <a:pt x="390" y="0"/>
                </a:lnTo>
                <a:lnTo>
                  <a:pt x="350" y="10"/>
                </a:lnTo>
                <a:lnTo>
                  <a:pt x="318" y="28"/>
                </a:lnTo>
                <a:lnTo>
                  <a:pt x="300" y="38"/>
                </a:lnTo>
                <a:lnTo>
                  <a:pt x="258" y="50"/>
                </a:lnTo>
                <a:lnTo>
                  <a:pt x="230" y="54"/>
                </a:lnTo>
                <a:lnTo>
                  <a:pt x="194" y="62"/>
                </a:lnTo>
                <a:lnTo>
                  <a:pt x="156" y="60"/>
                </a:lnTo>
                <a:lnTo>
                  <a:pt x="122" y="66"/>
                </a:lnTo>
                <a:lnTo>
                  <a:pt x="100" y="68"/>
                </a:lnTo>
                <a:lnTo>
                  <a:pt x="84" y="98"/>
                </a:lnTo>
                <a:lnTo>
                  <a:pt x="60" y="106"/>
                </a:lnTo>
                <a:lnTo>
                  <a:pt x="62" y="1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8" name="Freeform 608"/>
          <p:cNvSpPr>
            <a:spLocks/>
          </p:cNvSpPr>
          <p:nvPr/>
        </p:nvSpPr>
        <p:spPr bwMode="ltGray">
          <a:xfrm>
            <a:off x="7160776" y="3373452"/>
            <a:ext cx="134798" cy="1619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6" y="6"/>
              </a:cxn>
              <a:cxn ang="0">
                <a:pos x="54" y="20"/>
              </a:cxn>
              <a:cxn ang="0">
                <a:pos x="58" y="20"/>
              </a:cxn>
              <a:cxn ang="0">
                <a:pos x="70" y="32"/>
              </a:cxn>
              <a:cxn ang="0">
                <a:pos x="76" y="42"/>
              </a:cxn>
              <a:cxn ang="0">
                <a:pos x="78" y="46"/>
              </a:cxn>
              <a:cxn ang="0">
                <a:pos x="76" y="48"/>
              </a:cxn>
              <a:cxn ang="0">
                <a:pos x="86" y="42"/>
              </a:cxn>
              <a:cxn ang="0">
                <a:pos x="84" y="64"/>
              </a:cxn>
              <a:cxn ang="0">
                <a:pos x="78" y="68"/>
              </a:cxn>
              <a:cxn ang="0">
                <a:pos x="74" y="72"/>
              </a:cxn>
              <a:cxn ang="0">
                <a:pos x="72" y="72"/>
              </a:cxn>
              <a:cxn ang="0">
                <a:pos x="68" y="72"/>
              </a:cxn>
              <a:cxn ang="0">
                <a:pos x="66" y="78"/>
              </a:cxn>
              <a:cxn ang="0">
                <a:pos x="60" y="82"/>
              </a:cxn>
              <a:cxn ang="0">
                <a:pos x="58" y="80"/>
              </a:cxn>
              <a:cxn ang="0">
                <a:pos x="54" y="86"/>
              </a:cxn>
              <a:cxn ang="0">
                <a:pos x="52" y="88"/>
              </a:cxn>
              <a:cxn ang="0">
                <a:pos x="48" y="86"/>
              </a:cxn>
              <a:cxn ang="0">
                <a:pos x="42" y="78"/>
              </a:cxn>
              <a:cxn ang="0">
                <a:pos x="42" y="72"/>
              </a:cxn>
              <a:cxn ang="0">
                <a:pos x="44" y="62"/>
              </a:cxn>
              <a:cxn ang="0">
                <a:pos x="40" y="60"/>
              </a:cxn>
              <a:cxn ang="0">
                <a:pos x="36" y="50"/>
              </a:cxn>
              <a:cxn ang="0">
                <a:pos x="32" y="54"/>
              </a:cxn>
              <a:cxn ang="0">
                <a:pos x="28" y="50"/>
              </a:cxn>
              <a:cxn ang="0">
                <a:pos x="32" y="44"/>
              </a:cxn>
              <a:cxn ang="0">
                <a:pos x="36" y="40"/>
              </a:cxn>
              <a:cxn ang="0">
                <a:pos x="34" y="36"/>
              </a:cxn>
              <a:cxn ang="0">
                <a:pos x="26" y="36"/>
              </a:cxn>
              <a:cxn ang="0">
                <a:pos x="24" y="34"/>
              </a:cxn>
              <a:cxn ang="0">
                <a:pos x="22" y="40"/>
              </a:cxn>
              <a:cxn ang="0">
                <a:pos x="10" y="36"/>
              </a:cxn>
              <a:cxn ang="0">
                <a:pos x="4" y="32"/>
              </a:cxn>
              <a:cxn ang="0">
                <a:pos x="0" y="32"/>
              </a:cxn>
              <a:cxn ang="0">
                <a:pos x="4" y="24"/>
              </a:cxn>
              <a:cxn ang="0">
                <a:pos x="4" y="14"/>
              </a:cxn>
              <a:cxn ang="0">
                <a:pos x="6" y="10"/>
              </a:cxn>
              <a:cxn ang="0">
                <a:pos x="12" y="6"/>
              </a:cxn>
              <a:cxn ang="0">
                <a:pos x="24" y="0"/>
              </a:cxn>
            </a:cxnLst>
            <a:rect l="0" t="0" r="r" b="b"/>
            <a:pathLst>
              <a:path w="87" h="89">
                <a:moveTo>
                  <a:pt x="24" y="0"/>
                </a:moveTo>
                <a:lnTo>
                  <a:pt x="46" y="6"/>
                </a:lnTo>
                <a:lnTo>
                  <a:pt x="54" y="20"/>
                </a:lnTo>
                <a:lnTo>
                  <a:pt x="58" y="20"/>
                </a:lnTo>
                <a:lnTo>
                  <a:pt x="70" y="32"/>
                </a:lnTo>
                <a:lnTo>
                  <a:pt x="76" y="42"/>
                </a:lnTo>
                <a:lnTo>
                  <a:pt x="78" y="46"/>
                </a:lnTo>
                <a:lnTo>
                  <a:pt x="76" y="48"/>
                </a:lnTo>
                <a:lnTo>
                  <a:pt x="86" y="42"/>
                </a:lnTo>
                <a:lnTo>
                  <a:pt x="84" y="64"/>
                </a:lnTo>
                <a:lnTo>
                  <a:pt x="78" y="68"/>
                </a:lnTo>
                <a:lnTo>
                  <a:pt x="74" y="72"/>
                </a:lnTo>
                <a:lnTo>
                  <a:pt x="72" y="72"/>
                </a:lnTo>
                <a:lnTo>
                  <a:pt x="68" y="72"/>
                </a:lnTo>
                <a:lnTo>
                  <a:pt x="66" y="78"/>
                </a:lnTo>
                <a:lnTo>
                  <a:pt x="60" y="82"/>
                </a:lnTo>
                <a:lnTo>
                  <a:pt x="58" y="80"/>
                </a:lnTo>
                <a:lnTo>
                  <a:pt x="54" y="86"/>
                </a:lnTo>
                <a:lnTo>
                  <a:pt x="52" y="88"/>
                </a:lnTo>
                <a:lnTo>
                  <a:pt x="48" y="86"/>
                </a:lnTo>
                <a:lnTo>
                  <a:pt x="42" y="78"/>
                </a:lnTo>
                <a:lnTo>
                  <a:pt x="42" y="72"/>
                </a:lnTo>
                <a:lnTo>
                  <a:pt x="44" y="62"/>
                </a:lnTo>
                <a:lnTo>
                  <a:pt x="40" y="60"/>
                </a:lnTo>
                <a:lnTo>
                  <a:pt x="36" y="50"/>
                </a:lnTo>
                <a:lnTo>
                  <a:pt x="32" y="54"/>
                </a:lnTo>
                <a:lnTo>
                  <a:pt x="28" y="50"/>
                </a:lnTo>
                <a:lnTo>
                  <a:pt x="32" y="44"/>
                </a:lnTo>
                <a:lnTo>
                  <a:pt x="36" y="40"/>
                </a:lnTo>
                <a:lnTo>
                  <a:pt x="34" y="36"/>
                </a:lnTo>
                <a:lnTo>
                  <a:pt x="26" y="36"/>
                </a:lnTo>
                <a:lnTo>
                  <a:pt x="24" y="34"/>
                </a:lnTo>
                <a:lnTo>
                  <a:pt x="22" y="40"/>
                </a:lnTo>
                <a:lnTo>
                  <a:pt x="10" y="36"/>
                </a:lnTo>
                <a:lnTo>
                  <a:pt x="4" y="32"/>
                </a:lnTo>
                <a:lnTo>
                  <a:pt x="0" y="32"/>
                </a:lnTo>
                <a:lnTo>
                  <a:pt x="4" y="24"/>
                </a:lnTo>
                <a:lnTo>
                  <a:pt x="4" y="14"/>
                </a:lnTo>
                <a:lnTo>
                  <a:pt x="6" y="10"/>
                </a:lnTo>
                <a:lnTo>
                  <a:pt x="12" y="6"/>
                </a:lnTo>
                <a:lnTo>
                  <a:pt x="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79" name="Freeform 609"/>
          <p:cNvSpPr>
            <a:spLocks/>
          </p:cNvSpPr>
          <p:nvPr/>
        </p:nvSpPr>
        <p:spPr bwMode="ltGray">
          <a:xfrm>
            <a:off x="4048043" y="3338527"/>
            <a:ext cx="15494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4" y="8"/>
              </a:cxn>
              <a:cxn ang="0">
                <a:pos x="8" y="2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0" y="4"/>
                </a:lnTo>
                <a:lnTo>
                  <a:pt x="4" y="8"/>
                </a:lnTo>
                <a:lnTo>
                  <a:pt x="8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0" name="Freeform 610"/>
          <p:cNvSpPr>
            <a:spLocks/>
          </p:cNvSpPr>
          <p:nvPr/>
        </p:nvSpPr>
        <p:spPr bwMode="ltGray">
          <a:xfrm>
            <a:off x="4285100" y="5551493"/>
            <a:ext cx="444677" cy="423861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6" y="122"/>
              </a:cxn>
              <a:cxn ang="0">
                <a:pos x="6" y="128"/>
              </a:cxn>
              <a:cxn ang="0">
                <a:pos x="8" y="134"/>
              </a:cxn>
              <a:cxn ang="0">
                <a:pos x="14" y="144"/>
              </a:cxn>
              <a:cxn ang="0">
                <a:pos x="30" y="174"/>
              </a:cxn>
              <a:cxn ang="0">
                <a:pos x="32" y="178"/>
              </a:cxn>
              <a:cxn ang="0">
                <a:pos x="32" y="192"/>
              </a:cxn>
              <a:cxn ang="0">
                <a:pos x="18" y="194"/>
              </a:cxn>
              <a:cxn ang="0">
                <a:pos x="30" y="206"/>
              </a:cxn>
              <a:cxn ang="0">
                <a:pos x="40" y="218"/>
              </a:cxn>
              <a:cxn ang="0">
                <a:pos x="46" y="224"/>
              </a:cxn>
              <a:cxn ang="0">
                <a:pos x="56" y="232"/>
              </a:cxn>
              <a:cxn ang="0">
                <a:pos x="64" y="226"/>
              </a:cxn>
              <a:cxn ang="0">
                <a:pos x="90" y="224"/>
              </a:cxn>
              <a:cxn ang="0">
                <a:pos x="94" y="222"/>
              </a:cxn>
              <a:cxn ang="0">
                <a:pos x="108" y="222"/>
              </a:cxn>
              <a:cxn ang="0">
                <a:pos x="114" y="218"/>
              </a:cxn>
              <a:cxn ang="0">
                <a:pos x="120" y="222"/>
              </a:cxn>
              <a:cxn ang="0">
                <a:pos x="136" y="228"/>
              </a:cxn>
              <a:cxn ang="0">
                <a:pos x="140" y="220"/>
              </a:cxn>
              <a:cxn ang="0">
                <a:pos x="148" y="228"/>
              </a:cxn>
              <a:cxn ang="0">
                <a:pos x="158" y="224"/>
              </a:cxn>
              <a:cxn ang="0">
                <a:pos x="180" y="216"/>
              </a:cxn>
              <a:cxn ang="0">
                <a:pos x="196" y="204"/>
              </a:cxn>
              <a:cxn ang="0">
                <a:pos x="202" y="200"/>
              </a:cxn>
              <a:cxn ang="0">
                <a:pos x="208" y="190"/>
              </a:cxn>
              <a:cxn ang="0">
                <a:pos x="222" y="182"/>
              </a:cxn>
              <a:cxn ang="0">
                <a:pos x="234" y="170"/>
              </a:cxn>
              <a:cxn ang="0">
                <a:pos x="246" y="154"/>
              </a:cxn>
              <a:cxn ang="0">
                <a:pos x="250" y="150"/>
              </a:cxn>
              <a:cxn ang="0">
                <a:pos x="256" y="146"/>
              </a:cxn>
              <a:cxn ang="0">
                <a:pos x="268" y="136"/>
              </a:cxn>
              <a:cxn ang="0">
                <a:pos x="276" y="122"/>
              </a:cxn>
              <a:cxn ang="0">
                <a:pos x="286" y="102"/>
              </a:cxn>
              <a:cxn ang="0">
                <a:pos x="284" y="58"/>
              </a:cxn>
              <a:cxn ang="0">
                <a:pos x="270" y="16"/>
              </a:cxn>
              <a:cxn ang="0">
                <a:pos x="204" y="0"/>
              </a:cxn>
              <a:cxn ang="0">
                <a:pos x="64" y="50"/>
              </a:cxn>
              <a:cxn ang="0">
                <a:pos x="0" y="110"/>
              </a:cxn>
            </a:cxnLst>
            <a:rect l="0" t="0" r="r" b="b"/>
            <a:pathLst>
              <a:path w="287" h="233">
                <a:moveTo>
                  <a:pt x="0" y="110"/>
                </a:moveTo>
                <a:lnTo>
                  <a:pt x="6" y="122"/>
                </a:lnTo>
                <a:lnTo>
                  <a:pt x="6" y="128"/>
                </a:lnTo>
                <a:lnTo>
                  <a:pt x="8" y="134"/>
                </a:lnTo>
                <a:lnTo>
                  <a:pt x="14" y="144"/>
                </a:lnTo>
                <a:lnTo>
                  <a:pt x="30" y="174"/>
                </a:lnTo>
                <a:lnTo>
                  <a:pt x="32" y="178"/>
                </a:lnTo>
                <a:lnTo>
                  <a:pt x="32" y="192"/>
                </a:lnTo>
                <a:lnTo>
                  <a:pt x="18" y="194"/>
                </a:lnTo>
                <a:lnTo>
                  <a:pt x="30" y="206"/>
                </a:lnTo>
                <a:lnTo>
                  <a:pt x="40" y="218"/>
                </a:lnTo>
                <a:lnTo>
                  <a:pt x="46" y="224"/>
                </a:lnTo>
                <a:lnTo>
                  <a:pt x="56" y="232"/>
                </a:lnTo>
                <a:lnTo>
                  <a:pt x="64" y="226"/>
                </a:lnTo>
                <a:lnTo>
                  <a:pt x="90" y="224"/>
                </a:lnTo>
                <a:lnTo>
                  <a:pt x="94" y="222"/>
                </a:lnTo>
                <a:lnTo>
                  <a:pt x="108" y="222"/>
                </a:lnTo>
                <a:lnTo>
                  <a:pt x="114" y="218"/>
                </a:lnTo>
                <a:lnTo>
                  <a:pt x="120" y="222"/>
                </a:lnTo>
                <a:lnTo>
                  <a:pt x="136" y="228"/>
                </a:lnTo>
                <a:lnTo>
                  <a:pt x="140" y="220"/>
                </a:lnTo>
                <a:lnTo>
                  <a:pt x="148" y="228"/>
                </a:lnTo>
                <a:lnTo>
                  <a:pt x="158" y="224"/>
                </a:lnTo>
                <a:lnTo>
                  <a:pt x="180" y="216"/>
                </a:lnTo>
                <a:lnTo>
                  <a:pt x="196" y="204"/>
                </a:lnTo>
                <a:lnTo>
                  <a:pt x="202" y="200"/>
                </a:lnTo>
                <a:lnTo>
                  <a:pt x="208" y="190"/>
                </a:lnTo>
                <a:lnTo>
                  <a:pt x="222" y="182"/>
                </a:lnTo>
                <a:lnTo>
                  <a:pt x="234" y="170"/>
                </a:lnTo>
                <a:lnTo>
                  <a:pt x="246" y="154"/>
                </a:lnTo>
                <a:lnTo>
                  <a:pt x="250" y="150"/>
                </a:lnTo>
                <a:lnTo>
                  <a:pt x="256" y="146"/>
                </a:lnTo>
                <a:lnTo>
                  <a:pt x="268" y="136"/>
                </a:lnTo>
                <a:lnTo>
                  <a:pt x="276" y="122"/>
                </a:lnTo>
                <a:lnTo>
                  <a:pt x="286" y="102"/>
                </a:lnTo>
                <a:lnTo>
                  <a:pt x="284" y="58"/>
                </a:lnTo>
                <a:lnTo>
                  <a:pt x="270" y="16"/>
                </a:lnTo>
                <a:lnTo>
                  <a:pt x="204" y="0"/>
                </a:lnTo>
                <a:lnTo>
                  <a:pt x="64" y="50"/>
                </a:lnTo>
                <a:lnTo>
                  <a:pt x="0" y="1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1" name="Freeform 611"/>
          <p:cNvSpPr>
            <a:spLocks/>
          </p:cNvSpPr>
          <p:nvPr/>
        </p:nvSpPr>
        <p:spPr bwMode="ltGray">
          <a:xfrm>
            <a:off x="4666251" y="5703892"/>
            <a:ext cx="49581" cy="603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0" y="4"/>
              </a:cxn>
              <a:cxn ang="0">
                <a:pos x="12" y="2"/>
              </a:cxn>
              <a:cxn ang="0">
                <a:pos x="10" y="8"/>
              </a:cxn>
              <a:cxn ang="0">
                <a:pos x="0" y="12"/>
              </a:cxn>
              <a:cxn ang="0">
                <a:pos x="0" y="18"/>
              </a:cxn>
              <a:cxn ang="0">
                <a:pos x="0" y="28"/>
              </a:cxn>
              <a:cxn ang="0">
                <a:pos x="8" y="32"/>
              </a:cxn>
              <a:cxn ang="0">
                <a:pos x="20" y="32"/>
              </a:cxn>
              <a:cxn ang="0">
                <a:pos x="20" y="24"/>
              </a:cxn>
              <a:cxn ang="0">
                <a:pos x="30" y="12"/>
              </a:cxn>
              <a:cxn ang="0">
                <a:pos x="26" y="0"/>
              </a:cxn>
            </a:cxnLst>
            <a:rect l="0" t="0" r="r" b="b"/>
            <a:pathLst>
              <a:path w="31" h="33">
                <a:moveTo>
                  <a:pt x="26" y="0"/>
                </a:moveTo>
                <a:lnTo>
                  <a:pt x="20" y="4"/>
                </a:lnTo>
                <a:lnTo>
                  <a:pt x="12" y="2"/>
                </a:lnTo>
                <a:lnTo>
                  <a:pt x="10" y="8"/>
                </a:lnTo>
                <a:lnTo>
                  <a:pt x="0" y="12"/>
                </a:lnTo>
                <a:lnTo>
                  <a:pt x="0" y="18"/>
                </a:lnTo>
                <a:lnTo>
                  <a:pt x="0" y="28"/>
                </a:lnTo>
                <a:lnTo>
                  <a:pt x="8" y="32"/>
                </a:lnTo>
                <a:lnTo>
                  <a:pt x="20" y="32"/>
                </a:lnTo>
                <a:lnTo>
                  <a:pt x="20" y="24"/>
                </a:lnTo>
                <a:lnTo>
                  <a:pt x="30" y="12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3" name="Freeform 613"/>
          <p:cNvSpPr>
            <a:spLocks/>
          </p:cNvSpPr>
          <p:nvPr/>
        </p:nvSpPr>
        <p:spPr bwMode="ltGray">
          <a:xfrm>
            <a:off x="4381163" y="5399093"/>
            <a:ext cx="278891" cy="309562"/>
          </a:xfrm>
          <a:custGeom>
            <a:avLst/>
            <a:gdLst/>
            <a:ahLst/>
            <a:cxnLst>
              <a:cxn ang="0">
                <a:pos x="178" y="92"/>
              </a:cxn>
              <a:cxn ang="0">
                <a:pos x="166" y="100"/>
              </a:cxn>
              <a:cxn ang="0">
                <a:pos x="162" y="102"/>
              </a:cxn>
              <a:cxn ang="0">
                <a:pos x="158" y="108"/>
              </a:cxn>
              <a:cxn ang="0">
                <a:pos x="148" y="108"/>
              </a:cxn>
              <a:cxn ang="0">
                <a:pos x="144" y="112"/>
              </a:cxn>
              <a:cxn ang="0">
                <a:pos x="132" y="118"/>
              </a:cxn>
              <a:cxn ang="0">
                <a:pos x="126" y="126"/>
              </a:cxn>
              <a:cxn ang="0">
                <a:pos x="124" y="126"/>
              </a:cxn>
              <a:cxn ang="0">
                <a:pos x="122" y="136"/>
              </a:cxn>
              <a:cxn ang="0">
                <a:pos x="116" y="136"/>
              </a:cxn>
              <a:cxn ang="0">
                <a:pos x="112" y="142"/>
              </a:cxn>
              <a:cxn ang="0">
                <a:pos x="102" y="142"/>
              </a:cxn>
              <a:cxn ang="0">
                <a:pos x="102" y="150"/>
              </a:cxn>
              <a:cxn ang="0">
                <a:pos x="100" y="158"/>
              </a:cxn>
              <a:cxn ang="0">
                <a:pos x="72" y="156"/>
              </a:cxn>
              <a:cxn ang="0">
                <a:pos x="64" y="146"/>
              </a:cxn>
              <a:cxn ang="0">
                <a:pos x="56" y="146"/>
              </a:cxn>
              <a:cxn ang="0">
                <a:pos x="52" y="154"/>
              </a:cxn>
              <a:cxn ang="0">
                <a:pos x="48" y="160"/>
              </a:cxn>
              <a:cxn ang="0">
                <a:pos x="36" y="168"/>
              </a:cxn>
              <a:cxn ang="0">
                <a:pos x="20" y="170"/>
              </a:cxn>
              <a:cxn ang="0">
                <a:pos x="12" y="170"/>
              </a:cxn>
              <a:cxn ang="0">
                <a:pos x="16" y="154"/>
              </a:cxn>
              <a:cxn ang="0">
                <a:pos x="10" y="146"/>
              </a:cxn>
              <a:cxn ang="0">
                <a:pos x="0" y="138"/>
              </a:cxn>
              <a:cxn ang="0">
                <a:pos x="8" y="4"/>
              </a:cxn>
              <a:cxn ang="0">
                <a:pos x="162" y="0"/>
              </a:cxn>
              <a:cxn ang="0">
                <a:pos x="178" y="92"/>
              </a:cxn>
            </a:cxnLst>
            <a:rect l="0" t="0" r="r" b="b"/>
            <a:pathLst>
              <a:path w="179" h="171">
                <a:moveTo>
                  <a:pt x="178" y="92"/>
                </a:moveTo>
                <a:lnTo>
                  <a:pt x="166" y="100"/>
                </a:lnTo>
                <a:lnTo>
                  <a:pt x="162" y="102"/>
                </a:lnTo>
                <a:lnTo>
                  <a:pt x="158" y="108"/>
                </a:lnTo>
                <a:lnTo>
                  <a:pt x="148" y="108"/>
                </a:lnTo>
                <a:lnTo>
                  <a:pt x="144" y="112"/>
                </a:lnTo>
                <a:lnTo>
                  <a:pt x="132" y="118"/>
                </a:lnTo>
                <a:lnTo>
                  <a:pt x="126" y="126"/>
                </a:lnTo>
                <a:lnTo>
                  <a:pt x="124" y="126"/>
                </a:lnTo>
                <a:lnTo>
                  <a:pt x="122" y="136"/>
                </a:lnTo>
                <a:lnTo>
                  <a:pt x="116" y="136"/>
                </a:lnTo>
                <a:lnTo>
                  <a:pt x="112" y="142"/>
                </a:lnTo>
                <a:lnTo>
                  <a:pt x="102" y="142"/>
                </a:lnTo>
                <a:lnTo>
                  <a:pt x="102" y="150"/>
                </a:lnTo>
                <a:lnTo>
                  <a:pt x="100" y="158"/>
                </a:lnTo>
                <a:lnTo>
                  <a:pt x="72" y="156"/>
                </a:lnTo>
                <a:lnTo>
                  <a:pt x="64" y="146"/>
                </a:lnTo>
                <a:lnTo>
                  <a:pt x="56" y="146"/>
                </a:lnTo>
                <a:lnTo>
                  <a:pt x="52" y="154"/>
                </a:lnTo>
                <a:lnTo>
                  <a:pt x="48" y="160"/>
                </a:lnTo>
                <a:lnTo>
                  <a:pt x="36" y="168"/>
                </a:lnTo>
                <a:lnTo>
                  <a:pt x="20" y="170"/>
                </a:lnTo>
                <a:lnTo>
                  <a:pt x="12" y="170"/>
                </a:lnTo>
                <a:lnTo>
                  <a:pt x="16" y="154"/>
                </a:lnTo>
                <a:lnTo>
                  <a:pt x="10" y="146"/>
                </a:lnTo>
                <a:lnTo>
                  <a:pt x="0" y="138"/>
                </a:lnTo>
                <a:lnTo>
                  <a:pt x="8" y="4"/>
                </a:lnTo>
                <a:lnTo>
                  <a:pt x="162" y="0"/>
                </a:lnTo>
                <a:lnTo>
                  <a:pt x="178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4" name="Freeform 614"/>
          <p:cNvSpPr>
            <a:spLocks/>
          </p:cNvSpPr>
          <p:nvPr/>
        </p:nvSpPr>
        <p:spPr bwMode="ltGray">
          <a:xfrm>
            <a:off x="4537652" y="5348293"/>
            <a:ext cx="244804" cy="249237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4" y="48"/>
              </a:cxn>
              <a:cxn ang="0">
                <a:pos x="6" y="52"/>
              </a:cxn>
              <a:cxn ang="0">
                <a:pos x="8" y="60"/>
              </a:cxn>
              <a:cxn ang="0">
                <a:pos x="14" y="62"/>
              </a:cxn>
              <a:cxn ang="0">
                <a:pos x="20" y="74"/>
              </a:cxn>
              <a:cxn ang="0">
                <a:pos x="30" y="80"/>
              </a:cxn>
              <a:cxn ang="0">
                <a:pos x="34" y="84"/>
              </a:cxn>
              <a:cxn ang="0">
                <a:pos x="36" y="92"/>
              </a:cxn>
              <a:cxn ang="0">
                <a:pos x="40" y="94"/>
              </a:cxn>
              <a:cxn ang="0">
                <a:pos x="46" y="94"/>
              </a:cxn>
              <a:cxn ang="0">
                <a:pos x="48" y="96"/>
              </a:cxn>
              <a:cxn ang="0">
                <a:pos x="42" y="102"/>
              </a:cxn>
              <a:cxn ang="0">
                <a:pos x="42" y="108"/>
              </a:cxn>
              <a:cxn ang="0">
                <a:pos x="44" y="116"/>
              </a:cxn>
              <a:cxn ang="0">
                <a:pos x="52" y="116"/>
              </a:cxn>
              <a:cxn ang="0">
                <a:pos x="66" y="118"/>
              </a:cxn>
              <a:cxn ang="0">
                <a:pos x="72" y="124"/>
              </a:cxn>
              <a:cxn ang="0">
                <a:pos x="74" y="128"/>
              </a:cxn>
              <a:cxn ang="0">
                <a:pos x="78" y="132"/>
              </a:cxn>
              <a:cxn ang="0">
                <a:pos x="92" y="132"/>
              </a:cxn>
              <a:cxn ang="0">
                <a:pos x="110" y="136"/>
              </a:cxn>
              <a:cxn ang="0">
                <a:pos x="148" y="98"/>
              </a:cxn>
              <a:cxn ang="0">
                <a:pos x="158" y="32"/>
              </a:cxn>
              <a:cxn ang="0">
                <a:pos x="96" y="0"/>
              </a:cxn>
              <a:cxn ang="0">
                <a:pos x="60" y="8"/>
              </a:cxn>
              <a:cxn ang="0">
                <a:pos x="0" y="34"/>
              </a:cxn>
            </a:cxnLst>
            <a:rect l="0" t="0" r="r" b="b"/>
            <a:pathLst>
              <a:path w="159" h="137">
                <a:moveTo>
                  <a:pt x="0" y="34"/>
                </a:moveTo>
                <a:lnTo>
                  <a:pt x="4" y="48"/>
                </a:lnTo>
                <a:lnTo>
                  <a:pt x="6" y="52"/>
                </a:lnTo>
                <a:lnTo>
                  <a:pt x="8" y="60"/>
                </a:lnTo>
                <a:lnTo>
                  <a:pt x="14" y="62"/>
                </a:lnTo>
                <a:lnTo>
                  <a:pt x="20" y="74"/>
                </a:lnTo>
                <a:lnTo>
                  <a:pt x="30" y="80"/>
                </a:lnTo>
                <a:lnTo>
                  <a:pt x="34" y="84"/>
                </a:lnTo>
                <a:lnTo>
                  <a:pt x="36" y="92"/>
                </a:lnTo>
                <a:lnTo>
                  <a:pt x="40" y="94"/>
                </a:lnTo>
                <a:lnTo>
                  <a:pt x="46" y="94"/>
                </a:lnTo>
                <a:lnTo>
                  <a:pt x="48" y="96"/>
                </a:lnTo>
                <a:lnTo>
                  <a:pt x="42" y="102"/>
                </a:lnTo>
                <a:lnTo>
                  <a:pt x="42" y="108"/>
                </a:lnTo>
                <a:lnTo>
                  <a:pt x="44" y="116"/>
                </a:lnTo>
                <a:lnTo>
                  <a:pt x="52" y="116"/>
                </a:lnTo>
                <a:lnTo>
                  <a:pt x="66" y="118"/>
                </a:lnTo>
                <a:lnTo>
                  <a:pt x="72" y="124"/>
                </a:lnTo>
                <a:lnTo>
                  <a:pt x="74" y="128"/>
                </a:lnTo>
                <a:lnTo>
                  <a:pt x="78" y="132"/>
                </a:lnTo>
                <a:lnTo>
                  <a:pt x="92" y="132"/>
                </a:lnTo>
                <a:lnTo>
                  <a:pt x="110" y="136"/>
                </a:lnTo>
                <a:lnTo>
                  <a:pt x="148" y="98"/>
                </a:lnTo>
                <a:lnTo>
                  <a:pt x="158" y="32"/>
                </a:lnTo>
                <a:lnTo>
                  <a:pt x="96" y="0"/>
                </a:lnTo>
                <a:lnTo>
                  <a:pt x="60" y="8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5" name="Freeform 615"/>
          <p:cNvSpPr>
            <a:spLocks/>
          </p:cNvSpPr>
          <p:nvPr/>
        </p:nvSpPr>
        <p:spPr bwMode="ltGray">
          <a:xfrm>
            <a:off x="4687943" y="5224469"/>
            <a:ext cx="289737" cy="503236"/>
          </a:xfrm>
          <a:custGeom>
            <a:avLst/>
            <a:gdLst/>
            <a:ahLst/>
            <a:cxnLst>
              <a:cxn ang="0">
                <a:pos x="186" y="2"/>
              </a:cxn>
              <a:cxn ang="0">
                <a:pos x="186" y="14"/>
              </a:cxn>
              <a:cxn ang="0">
                <a:pos x="184" y="31"/>
              </a:cxn>
              <a:cxn ang="0">
                <a:pos x="186" y="41"/>
              </a:cxn>
              <a:cxn ang="0">
                <a:pos x="182" y="60"/>
              </a:cxn>
              <a:cxn ang="0">
                <a:pos x="180" y="82"/>
              </a:cxn>
              <a:cxn ang="0">
                <a:pos x="173" y="91"/>
              </a:cxn>
              <a:cxn ang="0">
                <a:pos x="155" y="111"/>
              </a:cxn>
              <a:cxn ang="0">
                <a:pos x="134" y="117"/>
              </a:cxn>
              <a:cxn ang="0">
                <a:pos x="107" y="132"/>
              </a:cxn>
              <a:cxn ang="0">
                <a:pos x="96" y="146"/>
              </a:cxn>
              <a:cxn ang="0">
                <a:pos x="77" y="157"/>
              </a:cxn>
              <a:cxn ang="0">
                <a:pos x="69" y="159"/>
              </a:cxn>
              <a:cxn ang="0">
                <a:pos x="65" y="169"/>
              </a:cxn>
              <a:cxn ang="0">
                <a:pos x="73" y="189"/>
              </a:cxn>
              <a:cxn ang="0">
                <a:pos x="73" y="231"/>
              </a:cxn>
              <a:cxn ang="0">
                <a:pos x="63" y="243"/>
              </a:cxn>
              <a:cxn ang="0">
                <a:pos x="38" y="251"/>
              </a:cxn>
              <a:cxn ang="0">
                <a:pos x="29" y="257"/>
              </a:cxn>
              <a:cxn ang="0">
                <a:pos x="27" y="276"/>
              </a:cxn>
              <a:cxn ang="0">
                <a:pos x="13" y="262"/>
              </a:cxn>
              <a:cxn ang="0">
                <a:pos x="13" y="235"/>
              </a:cxn>
              <a:cxn ang="0">
                <a:pos x="10" y="198"/>
              </a:cxn>
              <a:cxn ang="0">
                <a:pos x="23" y="187"/>
              </a:cxn>
              <a:cxn ang="0">
                <a:pos x="25" y="183"/>
              </a:cxn>
              <a:cxn ang="0">
                <a:pos x="29" y="171"/>
              </a:cxn>
              <a:cxn ang="0">
                <a:pos x="40" y="152"/>
              </a:cxn>
              <a:cxn ang="0">
                <a:pos x="40" y="134"/>
              </a:cxn>
              <a:cxn ang="0">
                <a:pos x="44" y="99"/>
              </a:cxn>
              <a:cxn ang="0">
                <a:pos x="4" y="86"/>
              </a:cxn>
              <a:cxn ang="0">
                <a:pos x="0" y="56"/>
              </a:cxn>
              <a:cxn ang="0">
                <a:pos x="182" y="0"/>
              </a:cxn>
            </a:cxnLst>
            <a:rect l="0" t="0" r="r" b="b"/>
            <a:pathLst>
              <a:path w="189" h="277">
                <a:moveTo>
                  <a:pt x="182" y="0"/>
                </a:moveTo>
                <a:lnTo>
                  <a:pt x="186" y="2"/>
                </a:lnTo>
                <a:lnTo>
                  <a:pt x="188" y="8"/>
                </a:lnTo>
                <a:lnTo>
                  <a:pt x="186" y="14"/>
                </a:lnTo>
                <a:lnTo>
                  <a:pt x="184" y="23"/>
                </a:lnTo>
                <a:lnTo>
                  <a:pt x="184" y="31"/>
                </a:lnTo>
                <a:lnTo>
                  <a:pt x="184" y="35"/>
                </a:lnTo>
                <a:lnTo>
                  <a:pt x="186" y="41"/>
                </a:lnTo>
                <a:lnTo>
                  <a:pt x="182" y="45"/>
                </a:lnTo>
                <a:lnTo>
                  <a:pt x="182" y="60"/>
                </a:lnTo>
                <a:lnTo>
                  <a:pt x="182" y="70"/>
                </a:lnTo>
                <a:lnTo>
                  <a:pt x="180" y="82"/>
                </a:lnTo>
                <a:lnTo>
                  <a:pt x="178" y="89"/>
                </a:lnTo>
                <a:lnTo>
                  <a:pt x="173" y="91"/>
                </a:lnTo>
                <a:lnTo>
                  <a:pt x="163" y="105"/>
                </a:lnTo>
                <a:lnTo>
                  <a:pt x="155" y="111"/>
                </a:lnTo>
                <a:lnTo>
                  <a:pt x="148" y="115"/>
                </a:lnTo>
                <a:lnTo>
                  <a:pt x="134" y="117"/>
                </a:lnTo>
                <a:lnTo>
                  <a:pt x="111" y="126"/>
                </a:lnTo>
                <a:lnTo>
                  <a:pt x="107" y="132"/>
                </a:lnTo>
                <a:lnTo>
                  <a:pt x="102" y="142"/>
                </a:lnTo>
                <a:lnTo>
                  <a:pt x="96" y="146"/>
                </a:lnTo>
                <a:lnTo>
                  <a:pt x="90" y="148"/>
                </a:lnTo>
                <a:lnTo>
                  <a:pt x="77" y="157"/>
                </a:lnTo>
                <a:lnTo>
                  <a:pt x="73" y="155"/>
                </a:lnTo>
                <a:lnTo>
                  <a:pt x="69" y="159"/>
                </a:lnTo>
                <a:lnTo>
                  <a:pt x="69" y="163"/>
                </a:lnTo>
                <a:lnTo>
                  <a:pt x="65" y="169"/>
                </a:lnTo>
                <a:lnTo>
                  <a:pt x="71" y="173"/>
                </a:lnTo>
                <a:lnTo>
                  <a:pt x="73" y="189"/>
                </a:lnTo>
                <a:lnTo>
                  <a:pt x="75" y="212"/>
                </a:lnTo>
                <a:lnTo>
                  <a:pt x="73" y="231"/>
                </a:lnTo>
                <a:lnTo>
                  <a:pt x="71" y="239"/>
                </a:lnTo>
                <a:lnTo>
                  <a:pt x="63" y="243"/>
                </a:lnTo>
                <a:lnTo>
                  <a:pt x="50" y="249"/>
                </a:lnTo>
                <a:lnTo>
                  <a:pt x="38" y="251"/>
                </a:lnTo>
                <a:lnTo>
                  <a:pt x="33" y="253"/>
                </a:lnTo>
                <a:lnTo>
                  <a:pt x="29" y="257"/>
                </a:lnTo>
                <a:lnTo>
                  <a:pt x="27" y="266"/>
                </a:lnTo>
                <a:lnTo>
                  <a:pt x="27" y="276"/>
                </a:lnTo>
                <a:lnTo>
                  <a:pt x="10" y="274"/>
                </a:lnTo>
                <a:lnTo>
                  <a:pt x="13" y="262"/>
                </a:lnTo>
                <a:lnTo>
                  <a:pt x="8" y="262"/>
                </a:lnTo>
                <a:lnTo>
                  <a:pt x="13" y="235"/>
                </a:lnTo>
                <a:lnTo>
                  <a:pt x="12" y="212"/>
                </a:lnTo>
                <a:lnTo>
                  <a:pt x="10" y="198"/>
                </a:lnTo>
                <a:lnTo>
                  <a:pt x="15" y="192"/>
                </a:lnTo>
                <a:lnTo>
                  <a:pt x="23" y="187"/>
                </a:lnTo>
                <a:lnTo>
                  <a:pt x="25" y="187"/>
                </a:lnTo>
                <a:lnTo>
                  <a:pt x="25" y="183"/>
                </a:lnTo>
                <a:lnTo>
                  <a:pt x="25" y="177"/>
                </a:lnTo>
                <a:lnTo>
                  <a:pt x="29" y="171"/>
                </a:lnTo>
                <a:lnTo>
                  <a:pt x="40" y="161"/>
                </a:lnTo>
                <a:lnTo>
                  <a:pt x="40" y="152"/>
                </a:lnTo>
                <a:lnTo>
                  <a:pt x="36" y="142"/>
                </a:lnTo>
                <a:lnTo>
                  <a:pt x="40" y="134"/>
                </a:lnTo>
                <a:lnTo>
                  <a:pt x="44" y="128"/>
                </a:lnTo>
                <a:lnTo>
                  <a:pt x="44" y="99"/>
                </a:lnTo>
                <a:lnTo>
                  <a:pt x="23" y="87"/>
                </a:lnTo>
                <a:lnTo>
                  <a:pt x="4" y="86"/>
                </a:lnTo>
                <a:lnTo>
                  <a:pt x="2" y="74"/>
                </a:lnTo>
                <a:lnTo>
                  <a:pt x="0" y="56"/>
                </a:lnTo>
                <a:lnTo>
                  <a:pt x="84" y="8"/>
                </a:lnTo>
                <a:lnTo>
                  <a:pt x="18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6" name="Freeform 616"/>
          <p:cNvSpPr>
            <a:spLocks/>
          </p:cNvSpPr>
          <p:nvPr/>
        </p:nvSpPr>
        <p:spPr bwMode="ltGray">
          <a:xfrm>
            <a:off x="4684844" y="5222882"/>
            <a:ext cx="305231" cy="514348"/>
          </a:xfrm>
          <a:custGeom>
            <a:avLst/>
            <a:gdLst/>
            <a:ahLst/>
            <a:cxnLst>
              <a:cxn ang="0">
                <a:pos x="194" y="2"/>
              </a:cxn>
              <a:cxn ang="0">
                <a:pos x="194" y="14"/>
              </a:cxn>
              <a:cxn ang="0">
                <a:pos x="192" y="32"/>
              </a:cxn>
              <a:cxn ang="0">
                <a:pos x="194" y="42"/>
              </a:cxn>
              <a:cxn ang="0">
                <a:pos x="190" y="62"/>
              </a:cxn>
              <a:cxn ang="0">
                <a:pos x="188" y="84"/>
              </a:cxn>
              <a:cxn ang="0">
                <a:pos x="180" y="94"/>
              </a:cxn>
              <a:cxn ang="0">
                <a:pos x="162" y="114"/>
              </a:cxn>
              <a:cxn ang="0">
                <a:pos x="140" y="120"/>
              </a:cxn>
              <a:cxn ang="0">
                <a:pos x="112" y="136"/>
              </a:cxn>
              <a:cxn ang="0">
                <a:pos x="100" y="150"/>
              </a:cxn>
              <a:cxn ang="0">
                <a:pos x="80" y="162"/>
              </a:cxn>
              <a:cxn ang="0">
                <a:pos x="72" y="164"/>
              </a:cxn>
              <a:cxn ang="0">
                <a:pos x="68" y="174"/>
              </a:cxn>
              <a:cxn ang="0">
                <a:pos x="76" y="194"/>
              </a:cxn>
              <a:cxn ang="0">
                <a:pos x="76" y="238"/>
              </a:cxn>
              <a:cxn ang="0">
                <a:pos x="66" y="250"/>
              </a:cxn>
              <a:cxn ang="0">
                <a:pos x="40" y="258"/>
              </a:cxn>
              <a:cxn ang="0">
                <a:pos x="30" y="264"/>
              </a:cxn>
              <a:cxn ang="0">
                <a:pos x="28" y="284"/>
              </a:cxn>
              <a:cxn ang="0">
                <a:pos x="14" y="270"/>
              </a:cxn>
              <a:cxn ang="0">
                <a:pos x="14" y="242"/>
              </a:cxn>
              <a:cxn ang="0">
                <a:pos x="10" y="204"/>
              </a:cxn>
              <a:cxn ang="0">
                <a:pos x="24" y="192"/>
              </a:cxn>
              <a:cxn ang="0">
                <a:pos x="26" y="188"/>
              </a:cxn>
              <a:cxn ang="0">
                <a:pos x="30" y="176"/>
              </a:cxn>
              <a:cxn ang="0">
                <a:pos x="42" y="156"/>
              </a:cxn>
              <a:cxn ang="0">
                <a:pos x="42" y="138"/>
              </a:cxn>
              <a:cxn ang="0">
                <a:pos x="46" y="102"/>
              </a:cxn>
              <a:cxn ang="0">
                <a:pos x="4" y="88"/>
              </a:cxn>
              <a:cxn ang="0">
                <a:pos x="0" y="58"/>
              </a:cxn>
              <a:cxn ang="0">
                <a:pos x="190" y="0"/>
              </a:cxn>
            </a:cxnLst>
            <a:rect l="0" t="0" r="r" b="b"/>
            <a:pathLst>
              <a:path w="197" h="285">
                <a:moveTo>
                  <a:pt x="190" y="0"/>
                </a:moveTo>
                <a:lnTo>
                  <a:pt x="194" y="2"/>
                </a:lnTo>
                <a:lnTo>
                  <a:pt x="196" y="8"/>
                </a:lnTo>
                <a:lnTo>
                  <a:pt x="194" y="14"/>
                </a:lnTo>
                <a:lnTo>
                  <a:pt x="192" y="24"/>
                </a:lnTo>
                <a:lnTo>
                  <a:pt x="192" y="32"/>
                </a:lnTo>
                <a:lnTo>
                  <a:pt x="192" y="36"/>
                </a:lnTo>
                <a:lnTo>
                  <a:pt x="194" y="42"/>
                </a:lnTo>
                <a:lnTo>
                  <a:pt x="190" y="46"/>
                </a:lnTo>
                <a:lnTo>
                  <a:pt x="190" y="62"/>
                </a:lnTo>
                <a:lnTo>
                  <a:pt x="190" y="72"/>
                </a:lnTo>
                <a:lnTo>
                  <a:pt x="188" y="84"/>
                </a:lnTo>
                <a:lnTo>
                  <a:pt x="186" y="92"/>
                </a:lnTo>
                <a:lnTo>
                  <a:pt x="180" y="94"/>
                </a:lnTo>
                <a:lnTo>
                  <a:pt x="170" y="108"/>
                </a:lnTo>
                <a:lnTo>
                  <a:pt x="162" y="114"/>
                </a:lnTo>
                <a:lnTo>
                  <a:pt x="154" y="118"/>
                </a:lnTo>
                <a:lnTo>
                  <a:pt x="140" y="120"/>
                </a:lnTo>
                <a:lnTo>
                  <a:pt x="116" y="130"/>
                </a:lnTo>
                <a:lnTo>
                  <a:pt x="112" y="136"/>
                </a:lnTo>
                <a:lnTo>
                  <a:pt x="106" y="146"/>
                </a:lnTo>
                <a:lnTo>
                  <a:pt x="100" y="150"/>
                </a:lnTo>
                <a:lnTo>
                  <a:pt x="94" y="152"/>
                </a:lnTo>
                <a:lnTo>
                  <a:pt x="80" y="162"/>
                </a:lnTo>
                <a:lnTo>
                  <a:pt x="76" y="160"/>
                </a:lnTo>
                <a:lnTo>
                  <a:pt x="72" y="164"/>
                </a:lnTo>
                <a:lnTo>
                  <a:pt x="72" y="168"/>
                </a:lnTo>
                <a:lnTo>
                  <a:pt x="68" y="174"/>
                </a:lnTo>
                <a:lnTo>
                  <a:pt x="74" y="178"/>
                </a:lnTo>
                <a:lnTo>
                  <a:pt x="76" y="194"/>
                </a:lnTo>
                <a:lnTo>
                  <a:pt x="78" y="218"/>
                </a:lnTo>
                <a:lnTo>
                  <a:pt x="76" y="238"/>
                </a:lnTo>
                <a:lnTo>
                  <a:pt x="74" y="246"/>
                </a:lnTo>
                <a:lnTo>
                  <a:pt x="66" y="250"/>
                </a:lnTo>
                <a:lnTo>
                  <a:pt x="52" y="256"/>
                </a:lnTo>
                <a:lnTo>
                  <a:pt x="40" y="258"/>
                </a:lnTo>
                <a:lnTo>
                  <a:pt x="34" y="260"/>
                </a:lnTo>
                <a:lnTo>
                  <a:pt x="30" y="264"/>
                </a:lnTo>
                <a:lnTo>
                  <a:pt x="28" y="274"/>
                </a:lnTo>
                <a:lnTo>
                  <a:pt x="28" y="284"/>
                </a:lnTo>
                <a:lnTo>
                  <a:pt x="10" y="282"/>
                </a:lnTo>
                <a:lnTo>
                  <a:pt x="14" y="270"/>
                </a:lnTo>
                <a:lnTo>
                  <a:pt x="8" y="270"/>
                </a:lnTo>
                <a:lnTo>
                  <a:pt x="14" y="242"/>
                </a:lnTo>
                <a:lnTo>
                  <a:pt x="12" y="218"/>
                </a:lnTo>
                <a:lnTo>
                  <a:pt x="10" y="204"/>
                </a:lnTo>
                <a:lnTo>
                  <a:pt x="16" y="198"/>
                </a:lnTo>
                <a:lnTo>
                  <a:pt x="24" y="192"/>
                </a:lnTo>
                <a:lnTo>
                  <a:pt x="26" y="192"/>
                </a:lnTo>
                <a:lnTo>
                  <a:pt x="26" y="188"/>
                </a:lnTo>
                <a:lnTo>
                  <a:pt x="26" y="182"/>
                </a:lnTo>
                <a:lnTo>
                  <a:pt x="30" y="176"/>
                </a:lnTo>
                <a:lnTo>
                  <a:pt x="42" y="166"/>
                </a:lnTo>
                <a:lnTo>
                  <a:pt x="42" y="156"/>
                </a:lnTo>
                <a:lnTo>
                  <a:pt x="38" y="146"/>
                </a:lnTo>
                <a:lnTo>
                  <a:pt x="42" y="138"/>
                </a:lnTo>
                <a:lnTo>
                  <a:pt x="46" y="132"/>
                </a:lnTo>
                <a:lnTo>
                  <a:pt x="46" y="102"/>
                </a:lnTo>
                <a:lnTo>
                  <a:pt x="24" y="90"/>
                </a:lnTo>
                <a:lnTo>
                  <a:pt x="4" y="88"/>
                </a:lnTo>
                <a:lnTo>
                  <a:pt x="2" y="76"/>
                </a:lnTo>
                <a:lnTo>
                  <a:pt x="0" y="58"/>
                </a:lnTo>
                <a:lnTo>
                  <a:pt x="88" y="8"/>
                </a:lnTo>
                <a:lnTo>
                  <a:pt x="19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7" name="Freeform 617"/>
          <p:cNvSpPr>
            <a:spLocks/>
          </p:cNvSpPr>
          <p:nvPr/>
        </p:nvSpPr>
        <p:spPr bwMode="ltGray">
          <a:xfrm>
            <a:off x="4760765" y="5172082"/>
            <a:ext cx="69722" cy="246061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15" y="89"/>
              </a:cxn>
              <a:cxn ang="0">
                <a:pos x="24" y="85"/>
              </a:cxn>
              <a:cxn ang="0">
                <a:pos x="24" y="94"/>
              </a:cxn>
              <a:cxn ang="0">
                <a:pos x="22" y="98"/>
              </a:cxn>
              <a:cxn ang="0">
                <a:pos x="20" y="104"/>
              </a:cxn>
              <a:cxn ang="0">
                <a:pos x="20" y="108"/>
              </a:cxn>
              <a:cxn ang="0">
                <a:pos x="20" y="119"/>
              </a:cxn>
              <a:cxn ang="0">
                <a:pos x="24" y="121"/>
              </a:cxn>
              <a:cxn ang="0">
                <a:pos x="29" y="132"/>
              </a:cxn>
              <a:cxn ang="0">
                <a:pos x="36" y="134"/>
              </a:cxn>
              <a:cxn ang="0">
                <a:pos x="34" y="125"/>
              </a:cxn>
              <a:cxn ang="0">
                <a:pos x="39" y="119"/>
              </a:cxn>
              <a:cxn ang="0">
                <a:pos x="41" y="111"/>
              </a:cxn>
              <a:cxn ang="0">
                <a:pos x="39" y="104"/>
              </a:cxn>
              <a:cxn ang="0">
                <a:pos x="44" y="92"/>
              </a:cxn>
              <a:cxn ang="0">
                <a:pos x="42" y="89"/>
              </a:cxn>
              <a:cxn ang="0">
                <a:pos x="36" y="77"/>
              </a:cxn>
              <a:cxn ang="0">
                <a:pos x="32" y="66"/>
              </a:cxn>
              <a:cxn ang="0">
                <a:pos x="25" y="62"/>
              </a:cxn>
              <a:cxn ang="0">
                <a:pos x="27" y="57"/>
              </a:cxn>
              <a:cxn ang="0">
                <a:pos x="36" y="47"/>
              </a:cxn>
              <a:cxn ang="0">
                <a:pos x="41" y="36"/>
              </a:cxn>
              <a:cxn ang="0">
                <a:pos x="30" y="0"/>
              </a:cxn>
              <a:cxn ang="0">
                <a:pos x="3" y="0"/>
              </a:cxn>
              <a:cxn ang="0">
                <a:pos x="0" y="72"/>
              </a:cxn>
            </a:cxnLst>
            <a:rect l="0" t="0" r="r" b="b"/>
            <a:pathLst>
              <a:path w="45" h="135">
                <a:moveTo>
                  <a:pt x="0" y="72"/>
                </a:moveTo>
                <a:lnTo>
                  <a:pt x="15" y="89"/>
                </a:lnTo>
                <a:lnTo>
                  <a:pt x="24" y="85"/>
                </a:lnTo>
                <a:lnTo>
                  <a:pt x="24" y="94"/>
                </a:lnTo>
                <a:lnTo>
                  <a:pt x="22" y="98"/>
                </a:lnTo>
                <a:lnTo>
                  <a:pt x="20" y="104"/>
                </a:lnTo>
                <a:lnTo>
                  <a:pt x="20" y="108"/>
                </a:lnTo>
                <a:lnTo>
                  <a:pt x="20" y="119"/>
                </a:lnTo>
                <a:lnTo>
                  <a:pt x="24" y="121"/>
                </a:lnTo>
                <a:lnTo>
                  <a:pt x="29" y="132"/>
                </a:lnTo>
                <a:lnTo>
                  <a:pt x="36" y="134"/>
                </a:lnTo>
                <a:lnTo>
                  <a:pt x="34" y="125"/>
                </a:lnTo>
                <a:lnTo>
                  <a:pt x="39" y="119"/>
                </a:lnTo>
                <a:lnTo>
                  <a:pt x="41" y="111"/>
                </a:lnTo>
                <a:lnTo>
                  <a:pt x="39" y="104"/>
                </a:lnTo>
                <a:lnTo>
                  <a:pt x="44" y="92"/>
                </a:lnTo>
                <a:lnTo>
                  <a:pt x="42" y="89"/>
                </a:lnTo>
                <a:lnTo>
                  <a:pt x="36" y="77"/>
                </a:lnTo>
                <a:lnTo>
                  <a:pt x="32" y="66"/>
                </a:lnTo>
                <a:lnTo>
                  <a:pt x="25" y="62"/>
                </a:lnTo>
                <a:lnTo>
                  <a:pt x="27" y="57"/>
                </a:lnTo>
                <a:lnTo>
                  <a:pt x="36" y="47"/>
                </a:lnTo>
                <a:lnTo>
                  <a:pt x="41" y="36"/>
                </a:lnTo>
                <a:lnTo>
                  <a:pt x="30" y="0"/>
                </a:lnTo>
                <a:lnTo>
                  <a:pt x="3" y="0"/>
                </a:lnTo>
                <a:lnTo>
                  <a:pt x="0" y="7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8" name="Freeform 618"/>
          <p:cNvSpPr>
            <a:spLocks/>
          </p:cNvSpPr>
          <p:nvPr/>
        </p:nvSpPr>
        <p:spPr bwMode="ltGray">
          <a:xfrm>
            <a:off x="4757666" y="5170494"/>
            <a:ext cx="82117" cy="258762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8" y="94"/>
              </a:cxn>
              <a:cxn ang="0">
                <a:pos x="28" y="90"/>
              </a:cxn>
              <a:cxn ang="0">
                <a:pos x="28" y="100"/>
              </a:cxn>
              <a:cxn ang="0">
                <a:pos x="26" y="104"/>
              </a:cxn>
              <a:cxn ang="0">
                <a:pos x="24" y="110"/>
              </a:cxn>
              <a:cxn ang="0">
                <a:pos x="24" y="114"/>
              </a:cxn>
              <a:cxn ang="0">
                <a:pos x="24" y="126"/>
              </a:cxn>
              <a:cxn ang="0">
                <a:pos x="28" y="128"/>
              </a:cxn>
              <a:cxn ang="0">
                <a:pos x="34" y="140"/>
              </a:cxn>
              <a:cxn ang="0">
                <a:pos x="42" y="142"/>
              </a:cxn>
              <a:cxn ang="0">
                <a:pos x="40" y="132"/>
              </a:cxn>
              <a:cxn ang="0">
                <a:pos x="46" y="126"/>
              </a:cxn>
              <a:cxn ang="0">
                <a:pos x="48" y="118"/>
              </a:cxn>
              <a:cxn ang="0">
                <a:pos x="46" y="110"/>
              </a:cxn>
              <a:cxn ang="0">
                <a:pos x="52" y="98"/>
              </a:cxn>
              <a:cxn ang="0">
                <a:pos x="50" y="94"/>
              </a:cxn>
              <a:cxn ang="0">
                <a:pos x="42" y="82"/>
              </a:cxn>
              <a:cxn ang="0">
                <a:pos x="38" y="70"/>
              </a:cxn>
              <a:cxn ang="0">
                <a:pos x="30" y="66"/>
              </a:cxn>
              <a:cxn ang="0">
                <a:pos x="32" y="60"/>
              </a:cxn>
              <a:cxn ang="0">
                <a:pos x="42" y="50"/>
              </a:cxn>
              <a:cxn ang="0">
                <a:pos x="48" y="38"/>
              </a:cxn>
              <a:cxn ang="0">
                <a:pos x="36" y="0"/>
              </a:cxn>
              <a:cxn ang="0">
                <a:pos x="4" y="0"/>
              </a:cxn>
              <a:cxn ang="0">
                <a:pos x="0" y="76"/>
              </a:cxn>
            </a:cxnLst>
            <a:rect l="0" t="0" r="r" b="b"/>
            <a:pathLst>
              <a:path w="53" h="143">
                <a:moveTo>
                  <a:pt x="0" y="76"/>
                </a:moveTo>
                <a:lnTo>
                  <a:pt x="18" y="94"/>
                </a:lnTo>
                <a:lnTo>
                  <a:pt x="28" y="90"/>
                </a:lnTo>
                <a:lnTo>
                  <a:pt x="28" y="100"/>
                </a:lnTo>
                <a:lnTo>
                  <a:pt x="26" y="104"/>
                </a:lnTo>
                <a:lnTo>
                  <a:pt x="24" y="110"/>
                </a:lnTo>
                <a:lnTo>
                  <a:pt x="24" y="114"/>
                </a:lnTo>
                <a:lnTo>
                  <a:pt x="24" y="126"/>
                </a:lnTo>
                <a:lnTo>
                  <a:pt x="28" y="128"/>
                </a:lnTo>
                <a:lnTo>
                  <a:pt x="34" y="140"/>
                </a:lnTo>
                <a:lnTo>
                  <a:pt x="42" y="142"/>
                </a:lnTo>
                <a:lnTo>
                  <a:pt x="40" y="132"/>
                </a:lnTo>
                <a:lnTo>
                  <a:pt x="46" y="126"/>
                </a:lnTo>
                <a:lnTo>
                  <a:pt x="48" y="118"/>
                </a:lnTo>
                <a:lnTo>
                  <a:pt x="46" y="110"/>
                </a:lnTo>
                <a:lnTo>
                  <a:pt x="52" y="98"/>
                </a:lnTo>
                <a:lnTo>
                  <a:pt x="50" y="94"/>
                </a:lnTo>
                <a:lnTo>
                  <a:pt x="42" y="82"/>
                </a:lnTo>
                <a:lnTo>
                  <a:pt x="38" y="70"/>
                </a:lnTo>
                <a:lnTo>
                  <a:pt x="30" y="66"/>
                </a:lnTo>
                <a:lnTo>
                  <a:pt x="32" y="60"/>
                </a:lnTo>
                <a:lnTo>
                  <a:pt x="42" y="50"/>
                </a:lnTo>
                <a:lnTo>
                  <a:pt x="48" y="38"/>
                </a:lnTo>
                <a:lnTo>
                  <a:pt x="36" y="0"/>
                </a:lnTo>
                <a:lnTo>
                  <a:pt x="4" y="0"/>
                </a:lnTo>
                <a:lnTo>
                  <a:pt x="0" y="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89" name="Freeform 619"/>
          <p:cNvSpPr>
            <a:spLocks/>
          </p:cNvSpPr>
          <p:nvPr/>
        </p:nvSpPr>
        <p:spPr bwMode="ltGray">
          <a:xfrm>
            <a:off x="5013315" y="4484697"/>
            <a:ext cx="299034" cy="42227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0" y="12"/>
              </a:cxn>
              <a:cxn ang="0">
                <a:pos x="63" y="17"/>
              </a:cxn>
              <a:cxn ang="0">
                <a:pos x="69" y="23"/>
              </a:cxn>
              <a:cxn ang="0">
                <a:pos x="83" y="23"/>
              </a:cxn>
              <a:cxn ang="0">
                <a:pos x="94" y="17"/>
              </a:cxn>
              <a:cxn ang="0">
                <a:pos x="104" y="21"/>
              </a:cxn>
              <a:cxn ang="0">
                <a:pos x="113" y="17"/>
              </a:cxn>
              <a:cxn ang="0">
                <a:pos x="119" y="12"/>
              </a:cxn>
              <a:cxn ang="0">
                <a:pos x="125" y="14"/>
              </a:cxn>
              <a:cxn ang="0">
                <a:pos x="129" y="14"/>
              </a:cxn>
              <a:cxn ang="0">
                <a:pos x="138" y="10"/>
              </a:cxn>
              <a:cxn ang="0">
                <a:pos x="152" y="12"/>
              </a:cxn>
              <a:cxn ang="0">
                <a:pos x="161" y="8"/>
              </a:cxn>
              <a:cxn ang="0">
                <a:pos x="173" y="6"/>
              </a:cxn>
              <a:cxn ang="0">
                <a:pos x="175" y="0"/>
              </a:cxn>
              <a:cxn ang="0">
                <a:pos x="184" y="0"/>
              </a:cxn>
              <a:cxn ang="0">
                <a:pos x="192" y="4"/>
              </a:cxn>
              <a:cxn ang="0">
                <a:pos x="188" y="8"/>
              </a:cxn>
              <a:cxn ang="0">
                <a:pos x="188" y="15"/>
              </a:cxn>
              <a:cxn ang="0">
                <a:pos x="186" y="25"/>
              </a:cxn>
              <a:cxn ang="0">
                <a:pos x="182" y="41"/>
              </a:cxn>
              <a:cxn ang="0">
                <a:pos x="177" y="50"/>
              </a:cxn>
              <a:cxn ang="0">
                <a:pos x="169" y="60"/>
              </a:cxn>
              <a:cxn ang="0">
                <a:pos x="167" y="68"/>
              </a:cxn>
              <a:cxn ang="0">
                <a:pos x="161" y="73"/>
              </a:cxn>
              <a:cxn ang="0">
                <a:pos x="159" y="81"/>
              </a:cxn>
              <a:cxn ang="0">
                <a:pos x="154" y="89"/>
              </a:cxn>
              <a:cxn ang="0">
                <a:pos x="148" y="108"/>
              </a:cxn>
              <a:cxn ang="0">
                <a:pos x="138" y="120"/>
              </a:cxn>
              <a:cxn ang="0">
                <a:pos x="132" y="124"/>
              </a:cxn>
              <a:cxn ang="0">
                <a:pos x="131" y="130"/>
              </a:cxn>
              <a:cxn ang="0">
                <a:pos x="123" y="141"/>
              </a:cxn>
              <a:cxn ang="0">
                <a:pos x="106" y="157"/>
              </a:cxn>
              <a:cxn ang="0">
                <a:pos x="98" y="164"/>
              </a:cxn>
              <a:cxn ang="0">
                <a:pos x="88" y="172"/>
              </a:cxn>
              <a:cxn ang="0">
                <a:pos x="83" y="172"/>
              </a:cxn>
              <a:cxn ang="0">
                <a:pos x="75" y="180"/>
              </a:cxn>
              <a:cxn ang="0">
                <a:pos x="69" y="182"/>
              </a:cxn>
              <a:cxn ang="0">
                <a:pos x="60" y="191"/>
              </a:cxn>
              <a:cxn ang="0">
                <a:pos x="44" y="203"/>
              </a:cxn>
              <a:cxn ang="0">
                <a:pos x="33" y="215"/>
              </a:cxn>
              <a:cxn ang="0">
                <a:pos x="23" y="224"/>
              </a:cxn>
              <a:cxn ang="0">
                <a:pos x="17" y="232"/>
              </a:cxn>
              <a:cxn ang="0">
                <a:pos x="2" y="230"/>
              </a:cxn>
              <a:cxn ang="0">
                <a:pos x="0" y="159"/>
              </a:cxn>
              <a:cxn ang="0">
                <a:pos x="33" y="10"/>
              </a:cxn>
              <a:cxn ang="0">
                <a:pos x="48" y="0"/>
              </a:cxn>
            </a:cxnLst>
            <a:rect l="0" t="0" r="r" b="b"/>
            <a:pathLst>
              <a:path w="193" h="233">
                <a:moveTo>
                  <a:pt x="48" y="0"/>
                </a:moveTo>
                <a:lnTo>
                  <a:pt x="56" y="4"/>
                </a:lnTo>
                <a:lnTo>
                  <a:pt x="60" y="12"/>
                </a:lnTo>
                <a:lnTo>
                  <a:pt x="63" y="17"/>
                </a:lnTo>
                <a:lnTo>
                  <a:pt x="69" y="23"/>
                </a:lnTo>
                <a:lnTo>
                  <a:pt x="83" y="23"/>
                </a:lnTo>
                <a:lnTo>
                  <a:pt x="94" y="17"/>
                </a:lnTo>
                <a:lnTo>
                  <a:pt x="104" y="21"/>
                </a:lnTo>
                <a:lnTo>
                  <a:pt x="113" y="17"/>
                </a:lnTo>
                <a:lnTo>
                  <a:pt x="119" y="12"/>
                </a:lnTo>
                <a:lnTo>
                  <a:pt x="125" y="14"/>
                </a:lnTo>
                <a:lnTo>
                  <a:pt x="129" y="14"/>
                </a:lnTo>
                <a:lnTo>
                  <a:pt x="138" y="10"/>
                </a:lnTo>
                <a:lnTo>
                  <a:pt x="152" y="12"/>
                </a:lnTo>
                <a:lnTo>
                  <a:pt x="161" y="8"/>
                </a:lnTo>
                <a:lnTo>
                  <a:pt x="173" y="6"/>
                </a:lnTo>
                <a:lnTo>
                  <a:pt x="175" y="0"/>
                </a:lnTo>
                <a:lnTo>
                  <a:pt x="184" y="0"/>
                </a:lnTo>
                <a:lnTo>
                  <a:pt x="192" y="4"/>
                </a:lnTo>
                <a:lnTo>
                  <a:pt x="188" y="8"/>
                </a:lnTo>
                <a:lnTo>
                  <a:pt x="188" y="15"/>
                </a:lnTo>
                <a:lnTo>
                  <a:pt x="186" y="25"/>
                </a:lnTo>
                <a:lnTo>
                  <a:pt x="182" y="41"/>
                </a:lnTo>
                <a:lnTo>
                  <a:pt x="177" y="50"/>
                </a:lnTo>
                <a:lnTo>
                  <a:pt x="169" y="60"/>
                </a:lnTo>
                <a:lnTo>
                  <a:pt x="167" y="68"/>
                </a:lnTo>
                <a:lnTo>
                  <a:pt x="161" y="73"/>
                </a:lnTo>
                <a:lnTo>
                  <a:pt x="159" y="81"/>
                </a:lnTo>
                <a:lnTo>
                  <a:pt x="154" y="89"/>
                </a:lnTo>
                <a:lnTo>
                  <a:pt x="148" y="108"/>
                </a:lnTo>
                <a:lnTo>
                  <a:pt x="138" y="120"/>
                </a:lnTo>
                <a:lnTo>
                  <a:pt x="132" y="124"/>
                </a:lnTo>
                <a:lnTo>
                  <a:pt x="131" y="130"/>
                </a:lnTo>
                <a:lnTo>
                  <a:pt x="123" y="141"/>
                </a:lnTo>
                <a:lnTo>
                  <a:pt x="106" y="157"/>
                </a:lnTo>
                <a:lnTo>
                  <a:pt x="98" y="164"/>
                </a:lnTo>
                <a:lnTo>
                  <a:pt x="88" y="172"/>
                </a:lnTo>
                <a:lnTo>
                  <a:pt x="83" y="172"/>
                </a:lnTo>
                <a:lnTo>
                  <a:pt x="75" y="180"/>
                </a:lnTo>
                <a:lnTo>
                  <a:pt x="69" y="182"/>
                </a:lnTo>
                <a:lnTo>
                  <a:pt x="60" y="191"/>
                </a:lnTo>
                <a:lnTo>
                  <a:pt x="44" y="203"/>
                </a:lnTo>
                <a:lnTo>
                  <a:pt x="33" y="215"/>
                </a:lnTo>
                <a:lnTo>
                  <a:pt x="23" y="224"/>
                </a:lnTo>
                <a:lnTo>
                  <a:pt x="17" y="232"/>
                </a:lnTo>
                <a:lnTo>
                  <a:pt x="2" y="230"/>
                </a:lnTo>
                <a:lnTo>
                  <a:pt x="0" y="159"/>
                </a:lnTo>
                <a:lnTo>
                  <a:pt x="33" y="10"/>
                </a:lnTo>
                <a:lnTo>
                  <a:pt x="4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0" name="Freeform 620"/>
          <p:cNvSpPr>
            <a:spLocks/>
          </p:cNvSpPr>
          <p:nvPr/>
        </p:nvSpPr>
        <p:spPr bwMode="ltGray">
          <a:xfrm>
            <a:off x="5013315" y="4481522"/>
            <a:ext cx="309879" cy="43814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8" y="4"/>
              </a:cxn>
              <a:cxn ang="0">
                <a:pos x="62" y="12"/>
              </a:cxn>
              <a:cxn ang="0">
                <a:pos x="66" y="18"/>
              </a:cxn>
              <a:cxn ang="0">
                <a:pos x="72" y="24"/>
              </a:cxn>
              <a:cxn ang="0">
                <a:pos x="86" y="24"/>
              </a:cxn>
              <a:cxn ang="0">
                <a:pos x="98" y="18"/>
              </a:cxn>
              <a:cxn ang="0">
                <a:pos x="108" y="22"/>
              </a:cxn>
              <a:cxn ang="0">
                <a:pos x="118" y="18"/>
              </a:cxn>
              <a:cxn ang="0">
                <a:pos x="124" y="12"/>
              </a:cxn>
              <a:cxn ang="0">
                <a:pos x="130" y="14"/>
              </a:cxn>
              <a:cxn ang="0">
                <a:pos x="134" y="14"/>
              </a:cxn>
              <a:cxn ang="0">
                <a:pos x="144" y="10"/>
              </a:cxn>
              <a:cxn ang="0">
                <a:pos x="158" y="12"/>
              </a:cxn>
              <a:cxn ang="0">
                <a:pos x="168" y="8"/>
              </a:cxn>
              <a:cxn ang="0">
                <a:pos x="180" y="6"/>
              </a:cxn>
              <a:cxn ang="0">
                <a:pos x="182" y="0"/>
              </a:cxn>
              <a:cxn ang="0">
                <a:pos x="192" y="0"/>
              </a:cxn>
              <a:cxn ang="0">
                <a:pos x="200" y="4"/>
              </a:cxn>
              <a:cxn ang="0">
                <a:pos x="196" y="8"/>
              </a:cxn>
              <a:cxn ang="0">
                <a:pos x="196" y="16"/>
              </a:cxn>
              <a:cxn ang="0">
                <a:pos x="194" y="26"/>
              </a:cxn>
              <a:cxn ang="0">
                <a:pos x="190" y="42"/>
              </a:cxn>
              <a:cxn ang="0">
                <a:pos x="184" y="52"/>
              </a:cxn>
              <a:cxn ang="0">
                <a:pos x="176" y="62"/>
              </a:cxn>
              <a:cxn ang="0">
                <a:pos x="174" y="70"/>
              </a:cxn>
              <a:cxn ang="0">
                <a:pos x="168" y="76"/>
              </a:cxn>
              <a:cxn ang="0">
                <a:pos x="166" y="84"/>
              </a:cxn>
              <a:cxn ang="0">
                <a:pos x="160" y="92"/>
              </a:cxn>
              <a:cxn ang="0">
                <a:pos x="154" y="112"/>
              </a:cxn>
              <a:cxn ang="0">
                <a:pos x="144" y="124"/>
              </a:cxn>
              <a:cxn ang="0">
                <a:pos x="138" y="128"/>
              </a:cxn>
              <a:cxn ang="0">
                <a:pos x="136" y="134"/>
              </a:cxn>
              <a:cxn ang="0">
                <a:pos x="128" y="146"/>
              </a:cxn>
              <a:cxn ang="0">
                <a:pos x="110" y="162"/>
              </a:cxn>
              <a:cxn ang="0">
                <a:pos x="102" y="170"/>
              </a:cxn>
              <a:cxn ang="0">
                <a:pos x="92" y="178"/>
              </a:cxn>
              <a:cxn ang="0">
                <a:pos x="86" y="178"/>
              </a:cxn>
              <a:cxn ang="0">
                <a:pos x="78" y="186"/>
              </a:cxn>
              <a:cxn ang="0">
                <a:pos x="72" y="188"/>
              </a:cxn>
              <a:cxn ang="0">
                <a:pos x="62" y="198"/>
              </a:cxn>
              <a:cxn ang="0">
                <a:pos x="46" y="210"/>
              </a:cxn>
              <a:cxn ang="0">
                <a:pos x="34" y="222"/>
              </a:cxn>
              <a:cxn ang="0">
                <a:pos x="24" y="232"/>
              </a:cxn>
              <a:cxn ang="0">
                <a:pos x="18" y="240"/>
              </a:cxn>
              <a:cxn ang="0">
                <a:pos x="2" y="238"/>
              </a:cxn>
              <a:cxn ang="0">
                <a:pos x="0" y="164"/>
              </a:cxn>
              <a:cxn ang="0">
                <a:pos x="34" y="10"/>
              </a:cxn>
              <a:cxn ang="0">
                <a:pos x="50" y="0"/>
              </a:cxn>
            </a:cxnLst>
            <a:rect l="0" t="0" r="r" b="b"/>
            <a:pathLst>
              <a:path w="201" h="241">
                <a:moveTo>
                  <a:pt x="50" y="0"/>
                </a:moveTo>
                <a:lnTo>
                  <a:pt x="58" y="4"/>
                </a:lnTo>
                <a:lnTo>
                  <a:pt x="62" y="12"/>
                </a:lnTo>
                <a:lnTo>
                  <a:pt x="66" y="18"/>
                </a:lnTo>
                <a:lnTo>
                  <a:pt x="72" y="24"/>
                </a:lnTo>
                <a:lnTo>
                  <a:pt x="86" y="24"/>
                </a:lnTo>
                <a:lnTo>
                  <a:pt x="98" y="18"/>
                </a:lnTo>
                <a:lnTo>
                  <a:pt x="108" y="22"/>
                </a:lnTo>
                <a:lnTo>
                  <a:pt x="118" y="18"/>
                </a:lnTo>
                <a:lnTo>
                  <a:pt x="124" y="12"/>
                </a:lnTo>
                <a:lnTo>
                  <a:pt x="130" y="14"/>
                </a:lnTo>
                <a:lnTo>
                  <a:pt x="134" y="14"/>
                </a:lnTo>
                <a:lnTo>
                  <a:pt x="144" y="10"/>
                </a:lnTo>
                <a:lnTo>
                  <a:pt x="158" y="12"/>
                </a:lnTo>
                <a:lnTo>
                  <a:pt x="168" y="8"/>
                </a:lnTo>
                <a:lnTo>
                  <a:pt x="180" y="6"/>
                </a:lnTo>
                <a:lnTo>
                  <a:pt x="182" y="0"/>
                </a:lnTo>
                <a:lnTo>
                  <a:pt x="192" y="0"/>
                </a:lnTo>
                <a:lnTo>
                  <a:pt x="200" y="4"/>
                </a:lnTo>
                <a:lnTo>
                  <a:pt x="196" y="8"/>
                </a:lnTo>
                <a:lnTo>
                  <a:pt x="196" y="16"/>
                </a:lnTo>
                <a:lnTo>
                  <a:pt x="194" y="26"/>
                </a:lnTo>
                <a:lnTo>
                  <a:pt x="190" y="42"/>
                </a:lnTo>
                <a:lnTo>
                  <a:pt x="184" y="52"/>
                </a:lnTo>
                <a:lnTo>
                  <a:pt x="176" y="62"/>
                </a:lnTo>
                <a:lnTo>
                  <a:pt x="174" y="70"/>
                </a:lnTo>
                <a:lnTo>
                  <a:pt x="168" y="76"/>
                </a:lnTo>
                <a:lnTo>
                  <a:pt x="166" y="84"/>
                </a:lnTo>
                <a:lnTo>
                  <a:pt x="160" y="92"/>
                </a:lnTo>
                <a:lnTo>
                  <a:pt x="154" y="112"/>
                </a:lnTo>
                <a:lnTo>
                  <a:pt x="144" y="124"/>
                </a:lnTo>
                <a:lnTo>
                  <a:pt x="138" y="128"/>
                </a:lnTo>
                <a:lnTo>
                  <a:pt x="136" y="134"/>
                </a:lnTo>
                <a:lnTo>
                  <a:pt x="128" y="146"/>
                </a:lnTo>
                <a:lnTo>
                  <a:pt x="110" y="162"/>
                </a:lnTo>
                <a:lnTo>
                  <a:pt x="102" y="170"/>
                </a:lnTo>
                <a:lnTo>
                  <a:pt x="92" y="178"/>
                </a:lnTo>
                <a:lnTo>
                  <a:pt x="86" y="178"/>
                </a:lnTo>
                <a:lnTo>
                  <a:pt x="78" y="186"/>
                </a:lnTo>
                <a:lnTo>
                  <a:pt x="72" y="188"/>
                </a:lnTo>
                <a:lnTo>
                  <a:pt x="62" y="198"/>
                </a:lnTo>
                <a:lnTo>
                  <a:pt x="46" y="210"/>
                </a:lnTo>
                <a:lnTo>
                  <a:pt x="34" y="222"/>
                </a:lnTo>
                <a:lnTo>
                  <a:pt x="24" y="232"/>
                </a:lnTo>
                <a:lnTo>
                  <a:pt x="18" y="240"/>
                </a:lnTo>
                <a:lnTo>
                  <a:pt x="2" y="238"/>
                </a:lnTo>
                <a:lnTo>
                  <a:pt x="0" y="164"/>
                </a:lnTo>
                <a:lnTo>
                  <a:pt x="34" y="10"/>
                </a:lnTo>
                <a:lnTo>
                  <a:pt x="5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1" name="Freeform 621"/>
          <p:cNvSpPr>
            <a:spLocks/>
          </p:cNvSpPr>
          <p:nvPr/>
        </p:nvSpPr>
        <p:spPr bwMode="ltGray">
          <a:xfrm>
            <a:off x="4794851" y="4659321"/>
            <a:ext cx="255650" cy="369886"/>
          </a:xfrm>
          <a:custGeom>
            <a:avLst/>
            <a:gdLst/>
            <a:ahLst/>
            <a:cxnLst>
              <a:cxn ang="0">
                <a:pos x="160" y="32"/>
              </a:cxn>
              <a:cxn ang="0">
                <a:pos x="166" y="40"/>
              </a:cxn>
              <a:cxn ang="0">
                <a:pos x="152" y="70"/>
              </a:cxn>
              <a:cxn ang="0">
                <a:pos x="148" y="132"/>
              </a:cxn>
              <a:cxn ang="0">
                <a:pos x="160" y="142"/>
              </a:cxn>
              <a:cxn ang="0">
                <a:pos x="154" y="152"/>
              </a:cxn>
              <a:cxn ang="0">
                <a:pos x="148" y="158"/>
              </a:cxn>
              <a:cxn ang="0">
                <a:pos x="142" y="158"/>
              </a:cxn>
              <a:cxn ang="0">
                <a:pos x="140" y="162"/>
              </a:cxn>
              <a:cxn ang="0">
                <a:pos x="134" y="162"/>
              </a:cxn>
              <a:cxn ang="0">
                <a:pos x="128" y="176"/>
              </a:cxn>
              <a:cxn ang="0">
                <a:pos x="120" y="190"/>
              </a:cxn>
              <a:cxn ang="0">
                <a:pos x="118" y="194"/>
              </a:cxn>
              <a:cxn ang="0">
                <a:pos x="114" y="200"/>
              </a:cxn>
              <a:cxn ang="0">
                <a:pos x="86" y="202"/>
              </a:cxn>
              <a:cxn ang="0">
                <a:pos x="0" y="128"/>
              </a:cxn>
              <a:cxn ang="0">
                <a:pos x="4" y="38"/>
              </a:cxn>
              <a:cxn ang="0">
                <a:pos x="46" y="0"/>
              </a:cxn>
              <a:cxn ang="0">
                <a:pos x="160" y="32"/>
              </a:cxn>
            </a:cxnLst>
            <a:rect l="0" t="0" r="r" b="b"/>
            <a:pathLst>
              <a:path w="167" h="203">
                <a:moveTo>
                  <a:pt x="160" y="32"/>
                </a:moveTo>
                <a:lnTo>
                  <a:pt x="166" y="40"/>
                </a:lnTo>
                <a:lnTo>
                  <a:pt x="152" y="70"/>
                </a:lnTo>
                <a:lnTo>
                  <a:pt x="148" y="132"/>
                </a:lnTo>
                <a:lnTo>
                  <a:pt x="160" y="142"/>
                </a:lnTo>
                <a:lnTo>
                  <a:pt x="154" y="152"/>
                </a:lnTo>
                <a:lnTo>
                  <a:pt x="148" y="158"/>
                </a:lnTo>
                <a:lnTo>
                  <a:pt x="142" y="158"/>
                </a:lnTo>
                <a:lnTo>
                  <a:pt x="140" y="162"/>
                </a:lnTo>
                <a:lnTo>
                  <a:pt x="134" y="162"/>
                </a:lnTo>
                <a:lnTo>
                  <a:pt x="128" y="176"/>
                </a:lnTo>
                <a:lnTo>
                  <a:pt x="120" y="190"/>
                </a:lnTo>
                <a:lnTo>
                  <a:pt x="118" y="194"/>
                </a:lnTo>
                <a:lnTo>
                  <a:pt x="114" y="200"/>
                </a:lnTo>
                <a:lnTo>
                  <a:pt x="86" y="202"/>
                </a:lnTo>
                <a:lnTo>
                  <a:pt x="0" y="128"/>
                </a:lnTo>
                <a:lnTo>
                  <a:pt x="4" y="38"/>
                </a:lnTo>
                <a:lnTo>
                  <a:pt x="46" y="0"/>
                </a:lnTo>
                <a:lnTo>
                  <a:pt x="16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2" name="Freeform 623"/>
          <p:cNvSpPr>
            <a:spLocks/>
          </p:cNvSpPr>
          <p:nvPr/>
        </p:nvSpPr>
        <p:spPr bwMode="ltGray">
          <a:xfrm>
            <a:off x="4650757" y="4856171"/>
            <a:ext cx="336219" cy="406398"/>
          </a:xfrm>
          <a:custGeom>
            <a:avLst/>
            <a:gdLst/>
            <a:ahLst/>
            <a:cxnLst>
              <a:cxn ang="0">
                <a:pos x="98" y="16"/>
              </a:cxn>
              <a:cxn ang="0">
                <a:pos x="108" y="20"/>
              </a:cxn>
              <a:cxn ang="0">
                <a:pos x="118" y="22"/>
              </a:cxn>
              <a:cxn ang="0">
                <a:pos x="176" y="64"/>
              </a:cxn>
              <a:cxn ang="0">
                <a:pos x="174" y="72"/>
              </a:cxn>
              <a:cxn ang="0">
                <a:pos x="206" y="92"/>
              </a:cxn>
              <a:cxn ang="0">
                <a:pos x="202" y="98"/>
              </a:cxn>
              <a:cxn ang="0">
                <a:pos x="202" y="104"/>
              </a:cxn>
              <a:cxn ang="0">
                <a:pos x="196" y="108"/>
              </a:cxn>
              <a:cxn ang="0">
                <a:pos x="192" y="118"/>
              </a:cxn>
              <a:cxn ang="0">
                <a:pos x="196" y="128"/>
              </a:cxn>
              <a:cxn ang="0">
                <a:pos x="198" y="130"/>
              </a:cxn>
              <a:cxn ang="0">
                <a:pos x="206" y="136"/>
              </a:cxn>
              <a:cxn ang="0">
                <a:pos x="202" y="140"/>
              </a:cxn>
              <a:cxn ang="0">
                <a:pos x="198" y="154"/>
              </a:cxn>
              <a:cxn ang="0">
                <a:pos x="202" y="162"/>
              </a:cxn>
              <a:cxn ang="0">
                <a:pos x="204" y="170"/>
              </a:cxn>
              <a:cxn ang="0">
                <a:pos x="204" y="174"/>
              </a:cxn>
              <a:cxn ang="0">
                <a:pos x="204" y="182"/>
              </a:cxn>
              <a:cxn ang="0">
                <a:pos x="210" y="192"/>
              </a:cxn>
              <a:cxn ang="0">
                <a:pos x="216" y="204"/>
              </a:cxn>
              <a:cxn ang="0">
                <a:pos x="208" y="208"/>
              </a:cxn>
              <a:cxn ang="0">
                <a:pos x="204" y="212"/>
              </a:cxn>
              <a:cxn ang="0">
                <a:pos x="194" y="216"/>
              </a:cxn>
              <a:cxn ang="0">
                <a:pos x="186" y="218"/>
              </a:cxn>
              <a:cxn ang="0">
                <a:pos x="182" y="220"/>
              </a:cxn>
              <a:cxn ang="0">
                <a:pos x="170" y="218"/>
              </a:cxn>
              <a:cxn ang="0">
                <a:pos x="166" y="224"/>
              </a:cxn>
              <a:cxn ang="0">
                <a:pos x="136" y="222"/>
              </a:cxn>
              <a:cxn ang="0">
                <a:pos x="132" y="218"/>
              </a:cxn>
              <a:cxn ang="0">
                <a:pos x="120" y="218"/>
              </a:cxn>
              <a:cxn ang="0">
                <a:pos x="108" y="216"/>
              </a:cxn>
              <a:cxn ang="0">
                <a:pos x="106" y="190"/>
              </a:cxn>
              <a:cxn ang="0">
                <a:pos x="102" y="184"/>
              </a:cxn>
              <a:cxn ang="0">
                <a:pos x="84" y="176"/>
              </a:cxn>
              <a:cxn ang="0">
                <a:pos x="44" y="176"/>
              </a:cxn>
              <a:cxn ang="0">
                <a:pos x="0" y="42"/>
              </a:cxn>
              <a:cxn ang="0">
                <a:pos x="70" y="0"/>
              </a:cxn>
              <a:cxn ang="0">
                <a:pos x="98" y="16"/>
              </a:cxn>
            </a:cxnLst>
            <a:rect l="0" t="0" r="r" b="b"/>
            <a:pathLst>
              <a:path w="217" h="225">
                <a:moveTo>
                  <a:pt x="98" y="16"/>
                </a:moveTo>
                <a:lnTo>
                  <a:pt x="108" y="20"/>
                </a:lnTo>
                <a:lnTo>
                  <a:pt x="118" y="22"/>
                </a:lnTo>
                <a:lnTo>
                  <a:pt x="176" y="64"/>
                </a:lnTo>
                <a:lnTo>
                  <a:pt x="174" y="72"/>
                </a:lnTo>
                <a:lnTo>
                  <a:pt x="206" y="92"/>
                </a:lnTo>
                <a:lnTo>
                  <a:pt x="202" y="98"/>
                </a:lnTo>
                <a:lnTo>
                  <a:pt x="202" y="104"/>
                </a:lnTo>
                <a:lnTo>
                  <a:pt x="196" y="108"/>
                </a:lnTo>
                <a:lnTo>
                  <a:pt x="192" y="118"/>
                </a:lnTo>
                <a:lnTo>
                  <a:pt x="196" y="128"/>
                </a:lnTo>
                <a:lnTo>
                  <a:pt x="198" y="130"/>
                </a:lnTo>
                <a:lnTo>
                  <a:pt x="206" y="136"/>
                </a:lnTo>
                <a:lnTo>
                  <a:pt x="202" y="140"/>
                </a:lnTo>
                <a:lnTo>
                  <a:pt x="198" y="154"/>
                </a:lnTo>
                <a:lnTo>
                  <a:pt x="202" y="162"/>
                </a:lnTo>
                <a:lnTo>
                  <a:pt x="204" y="170"/>
                </a:lnTo>
                <a:lnTo>
                  <a:pt x="204" y="174"/>
                </a:lnTo>
                <a:lnTo>
                  <a:pt x="204" y="182"/>
                </a:lnTo>
                <a:lnTo>
                  <a:pt x="210" y="192"/>
                </a:lnTo>
                <a:lnTo>
                  <a:pt x="216" y="204"/>
                </a:lnTo>
                <a:lnTo>
                  <a:pt x="208" y="208"/>
                </a:lnTo>
                <a:lnTo>
                  <a:pt x="204" y="212"/>
                </a:lnTo>
                <a:lnTo>
                  <a:pt x="194" y="216"/>
                </a:lnTo>
                <a:lnTo>
                  <a:pt x="186" y="218"/>
                </a:lnTo>
                <a:lnTo>
                  <a:pt x="182" y="220"/>
                </a:lnTo>
                <a:lnTo>
                  <a:pt x="170" y="218"/>
                </a:lnTo>
                <a:lnTo>
                  <a:pt x="166" y="224"/>
                </a:lnTo>
                <a:lnTo>
                  <a:pt x="136" y="222"/>
                </a:lnTo>
                <a:lnTo>
                  <a:pt x="132" y="218"/>
                </a:lnTo>
                <a:lnTo>
                  <a:pt x="120" y="218"/>
                </a:lnTo>
                <a:lnTo>
                  <a:pt x="108" y="216"/>
                </a:lnTo>
                <a:lnTo>
                  <a:pt x="106" y="190"/>
                </a:lnTo>
                <a:lnTo>
                  <a:pt x="102" y="184"/>
                </a:lnTo>
                <a:lnTo>
                  <a:pt x="84" y="176"/>
                </a:lnTo>
                <a:lnTo>
                  <a:pt x="44" y="176"/>
                </a:lnTo>
                <a:lnTo>
                  <a:pt x="0" y="42"/>
                </a:lnTo>
                <a:lnTo>
                  <a:pt x="70" y="0"/>
                </a:lnTo>
                <a:lnTo>
                  <a:pt x="9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3" name="Freeform 624"/>
          <p:cNvSpPr>
            <a:spLocks/>
          </p:cNvSpPr>
          <p:nvPr/>
        </p:nvSpPr>
        <p:spPr bwMode="ltGray">
          <a:xfrm>
            <a:off x="4666251" y="4910145"/>
            <a:ext cx="60427" cy="100013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38" y="18"/>
              </a:cxn>
              <a:cxn ang="0">
                <a:pos x="38" y="30"/>
              </a:cxn>
              <a:cxn ang="0">
                <a:pos x="36" y="34"/>
              </a:cxn>
              <a:cxn ang="0">
                <a:pos x="32" y="40"/>
              </a:cxn>
              <a:cxn ang="0">
                <a:pos x="32" y="44"/>
              </a:cxn>
              <a:cxn ang="0">
                <a:pos x="22" y="50"/>
              </a:cxn>
              <a:cxn ang="0">
                <a:pos x="12" y="54"/>
              </a:cxn>
              <a:cxn ang="0">
                <a:pos x="0" y="2"/>
              </a:cxn>
              <a:cxn ang="0">
                <a:pos x="34" y="0"/>
              </a:cxn>
              <a:cxn ang="0">
                <a:pos x="38" y="10"/>
              </a:cxn>
            </a:cxnLst>
            <a:rect l="0" t="0" r="r" b="b"/>
            <a:pathLst>
              <a:path w="39" h="55">
                <a:moveTo>
                  <a:pt x="38" y="10"/>
                </a:moveTo>
                <a:lnTo>
                  <a:pt x="38" y="18"/>
                </a:lnTo>
                <a:lnTo>
                  <a:pt x="38" y="30"/>
                </a:lnTo>
                <a:lnTo>
                  <a:pt x="36" y="34"/>
                </a:lnTo>
                <a:lnTo>
                  <a:pt x="32" y="40"/>
                </a:lnTo>
                <a:lnTo>
                  <a:pt x="32" y="44"/>
                </a:lnTo>
                <a:lnTo>
                  <a:pt x="22" y="50"/>
                </a:lnTo>
                <a:lnTo>
                  <a:pt x="12" y="54"/>
                </a:lnTo>
                <a:lnTo>
                  <a:pt x="0" y="2"/>
                </a:lnTo>
                <a:lnTo>
                  <a:pt x="34" y="0"/>
                </a:lnTo>
                <a:lnTo>
                  <a:pt x="3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4" name="Freeform 625"/>
          <p:cNvSpPr>
            <a:spLocks/>
          </p:cNvSpPr>
          <p:nvPr/>
        </p:nvSpPr>
        <p:spPr bwMode="ltGray">
          <a:xfrm>
            <a:off x="4675548" y="4879983"/>
            <a:ext cx="51130" cy="6508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2" y="16"/>
              </a:cxn>
              <a:cxn ang="0">
                <a:pos x="32" y="26"/>
              </a:cxn>
              <a:cxn ang="0">
                <a:pos x="32" y="34"/>
              </a:cxn>
              <a:cxn ang="0">
                <a:pos x="28" y="26"/>
              </a:cxn>
              <a:cxn ang="0">
                <a:pos x="26" y="20"/>
              </a:cxn>
              <a:cxn ang="0">
                <a:pos x="18" y="22"/>
              </a:cxn>
              <a:cxn ang="0">
                <a:pos x="18" y="26"/>
              </a:cxn>
              <a:cxn ang="0">
                <a:pos x="14" y="30"/>
              </a:cxn>
              <a:cxn ang="0">
                <a:pos x="10" y="28"/>
              </a:cxn>
              <a:cxn ang="0">
                <a:pos x="0" y="18"/>
              </a:cxn>
              <a:cxn ang="0">
                <a:pos x="6" y="2"/>
              </a:cxn>
              <a:cxn ang="0">
                <a:pos x="28" y="0"/>
              </a:cxn>
            </a:cxnLst>
            <a:rect l="0" t="0" r="r" b="b"/>
            <a:pathLst>
              <a:path w="33" h="35">
                <a:moveTo>
                  <a:pt x="28" y="0"/>
                </a:moveTo>
                <a:lnTo>
                  <a:pt x="32" y="16"/>
                </a:lnTo>
                <a:lnTo>
                  <a:pt x="32" y="26"/>
                </a:lnTo>
                <a:lnTo>
                  <a:pt x="32" y="34"/>
                </a:lnTo>
                <a:lnTo>
                  <a:pt x="28" y="26"/>
                </a:lnTo>
                <a:lnTo>
                  <a:pt x="26" y="20"/>
                </a:lnTo>
                <a:lnTo>
                  <a:pt x="18" y="22"/>
                </a:lnTo>
                <a:lnTo>
                  <a:pt x="18" y="26"/>
                </a:lnTo>
                <a:lnTo>
                  <a:pt x="14" y="30"/>
                </a:lnTo>
                <a:lnTo>
                  <a:pt x="10" y="28"/>
                </a:lnTo>
                <a:lnTo>
                  <a:pt x="0" y="18"/>
                </a:lnTo>
                <a:lnTo>
                  <a:pt x="6" y="2"/>
                </a:lnTo>
                <a:lnTo>
                  <a:pt x="2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5" name="Freeform 626"/>
          <p:cNvSpPr>
            <a:spLocks/>
          </p:cNvSpPr>
          <p:nvPr/>
        </p:nvSpPr>
        <p:spPr bwMode="ltGray">
          <a:xfrm>
            <a:off x="4687943" y="4694246"/>
            <a:ext cx="162687" cy="193674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104" y="32"/>
              </a:cxn>
              <a:cxn ang="0">
                <a:pos x="104" y="37"/>
              </a:cxn>
              <a:cxn ang="0">
                <a:pos x="104" y="46"/>
              </a:cxn>
              <a:cxn ang="0">
                <a:pos x="102" y="56"/>
              </a:cxn>
              <a:cxn ang="0">
                <a:pos x="102" y="60"/>
              </a:cxn>
              <a:cxn ang="0">
                <a:pos x="91" y="69"/>
              </a:cxn>
              <a:cxn ang="0">
                <a:pos x="89" y="73"/>
              </a:cxn>
              <a:cxn ang="0">
                <a:pos x="89" y="78"/>
              </a:cxn>
              <a:cxn ang="0">
                <a:pos x="84" y="80"/>
              </a:cxn>
              <a:cxn ang="0">
                <a:pos x="80" y="91"/>
              </a:cxn>
              <a:cxn ang="0">
                <a:pos x="80" y="102"/>
              </a:cxn>
              <a:cxn ang="0">
                <a:pos x="24" y="100"/>
              </a:cxn>
              <a:cxn ang="0">
                <a:pos x="17" y="106"/>
              </a:cxn>
              <a:cxn ang="0">
                <a:pos x="7" y="102"/>
              </a:cxn>
              <a:cxn ang="0">
                <a:pos x="0" y="106"/>
              </a:cxn>
              <a:cxn ang="0">
                <a:pos x="26" y="0"/>
              </a:cxn>
              <a:cxn ang="0">
                <a:pos x="82" y="6"/>
              </a:cxn>
            </a:cxnLst>
            <a:rect l="0" t="0" r="r" b="b"/>
            <a:pathLst>
              <a:path w="105" h="107">
                <a:moveTo>
                  <a:pt x="82" y="6"/>
                </a:moveTo>
                <a:lnTo>
                  <a:pt x="104" y="32"/>
                </a:lnTo>
                <a:lnTo>
                  <a:pt x="104" y="37"/>
                </a:lnTo>
                <a:lnTo>
                  <a:pt x="104" y="46"/>
                </a:lnTo>
                <a:lnTo>
                  <a:pt x="102" y="56"/>
                </a:lnTo>
                <a:lnTo>
                  <a:pt x="102" y="60"/>
                </a:lnTo>
                <a:lnTo>
                  <a:pt x="91" y="69"/>
                </a:lnTo>
                <a:lnTo>
                  <a:pt x="89" y="73"/>
                </a:lnTo>
                <a:lnTo>
                  <a:pt x="89" y="78"/>
                </a:lnTo>
                <a:lnTo>
                  <a:pt x="84" y="80"/>
                </a:lnTo>
                <a:lnTo>
                  <a:pt x="80" y="91"/>
                </a:lnTo>
                <a:lnTo>
                  <a:pt x="80" y="102"/>
                </a:lnTo>
                <a:lnTo>
                  <a:pt x="24" y="100"/>
                </a:lnTo>
                <a:lnTo>
                  <a:pt x="17" y="106"/>
                </a:lnTo>
                <a:lnTo>
                  <a:pt x="7" y="102"/>
                </a:lnTo>
                <a:lnTo>
                  <a:pt x="0" y="106"/>
                </a:lnTo>
                <a:lnTo>
                  <a:pt x="26" y="0"/>
                </a:lnTo>
                <a:lnTo>
                  <a:pt x="8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6" name="Freeform 627"/>
          <p:cNvSpPr>
            <a:spLocks/>
          </p:cNvSpPr>
          <p:nvPr/>
        </p:nvSpPr>
        <p:spPr bwMode="ltGray">
          <a:xfrm>
            <a:off x="4684844" y="4692659"/>
            <a:ext cx="173532" cy="209549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112" y="34"/>
              </a:cxn>
              <a:cxn ang="0">
                <a:pos x="112" y="40"/>
              </a:cxn>
              <a:cxn ang="0">
                <a:pos x="112" y="50"/>
              </a:cxn>
              <a:cxn ang="0">
                <a:pos x="110" y="60"/>
              </a:cxn>
              <a:cxn ang="0">
                <a:pos x="110" y="64"/>
              </a:cxn>
              <a:cxn ang="0">
                <a:pos x="98" y="74"/>
              </a:cxn>
              <a:cxn ang="0">
                <a:pos x="96" y="78"/>
              </a:cxn>
              <a:cxn ang="0">
                <a:pos x="96" y="84"/>
              </a:cxn>
              <a:cxn ang="0">
                <a:pos x="90" y="86"/>
              </a:cxn>
              <a:cxn ang="0">
                <a:pos x="86" y="98"/>
              </a:cxn>
              <a:cxn ang="0">
                <a:pos x="86" y="110"/>
              </a:cxn>
              <a:cxn ang="0">
                <a:pos x="26" y="108"/>
              </a:cxn>
              <a:cxn ang="0">
                <a:pos x="18" y="114"/>
              </a:cxn>
              <a:cxn ang="0">
                <a:pos x="8" y="110"/>
              </a:cxn>
              <a:cxn ang="0">
                <a:pos x="0" y="114"/>
              </a:cxn>
              <a:cxn ang="0">
                <a:pos x="28" y="0"/>
              </a:cxn>
              <a:cxn ang="0">
                <a:pos x="88" y="6"/>
              </a:cxn>
            </a:cxnLst>
            <a:rect l="0" t="0" r="r" b="b"/>
            <a:pathLst>
              <a:path w="113" h="115">
                <a:moveTo>
                  <a:pt x="88" y="6"/>
                </a:moveTo>
                <a:lnTo>
                  <a:pt x="112" y="34"/>
                </a:lnTo>
                <a:lnTo>
                  <a:pt x="112" y="40"/>
                </a:lnTo>
                <a:lnTo>
                  <a:pt x="112" y="50"/>
                </a:lnTo>
                <a:lnTo>
                  <a:pt x="110" y="60"/>
                </a:lnTo>
                <a:lnTo>
                  <a:pt x="110" y="64"/>
                </a:lnTo>
                <a:lnTo>
                  <a:pt x="98" y="74"/>
                </a:lnTo>
                <a:lnTo>
                  <a:pt x="96" y="78"/>
                </a:lnTo>
                <a:lnTo>
                  <a:pt x="96" y="84"/>
                </a:lnTo>
                <a:lnTo>
                  <a:pt x="90" y="86"/>
                </a:lnTo>
                <a:lnTo>
                  <a:pt x="86" y="98"/>
                </a:lnTo>
                <a:lnTo>
                  <a:pt x="86" y="110"/>
                </a:lnTo>
                <a:lnTo>
                  <a:pt x="26" y="108"/>
                </a:lnTo>
                <a:lnTo>
                  <a:pt x="18" y="114"/>
                </a:lnTo>
                <a:lnTo>
                  <a:pt x="8" y="110"/>
                </a:lnTo>
                <a:lnTo>
                  <a:pt x="0" y="114"/>
                </a:lnTo>
                <a:lnTo>
                  <a:pt x="28" y="0"/>
                </a:lnTo>
                <a:lnTo>
                  <a:pt x="88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7" name="Freeform 628"/>
          <p:cNvSpPr>
            <a:spLocks/>
          </p:cNvSpPr>
          <p:nvPr/>
        </p:nvSpPr>
        <p:spPr bwMode="ltGray">
          <a:xfrm>
            <a:off x="4193687" y="4649796"/>
            <a:ext cx="553133" cy="649285"/>
          </a:xfrm>
          <a:custGeom>
            <a:avLst/>
            <a:gdLst/>
            <a:ahLst/>
            <a:cxnLst>
              <a:cxn ang="0">
                <a:pos x="2" y="201"/>
              </a:cxn>
              <a:cxn ang="0">
                <a:pos x="2" y="190"/>
              </a:cxn>
              <a:cxn ang="0">
                <a:pos x="0" y="174"/>
              </a:cxn>
              <a:cxn ang="0">
                <a:pos x="12" y="160"/>
              </a:cxn>
              <a:cxn ang="0">
                <a:pos x="143" y="0"/>
              </a:cxn>
              <a:cxn ang="0">
                <a:pos x="280" y="0"/>
              </a:cxn>
              <a:cxn ang="0">
                <a:pos x="333" y="22"/>
              </a:cxn>
              <a:cxn ang="0">
                <a:pos x="346" y="45"/>
              </a:cxn>
              <a:cxn ang="0">
                <a:pos x="352" y="49"/>
              </a:cxn>
              <a:cxn ang="0">
                <a:pos x="352" y="63"/>
              </a:cxn>
              <a:cxn ang="0">
                <a:pos x="358" y="68"/>
              </a:cxn>
              <a:cxn ang="0">
                <a:pos x="348" y="80"/>
              </a:cxn>
              <a:cxn ang="0">
                <a:pos x="329" y="98"/>
              </a:cxn>
              <a:cxn ang="0">
                <a:pos x="321" y="117"/>
              </a:cxn>
              <a:cxn ang="0">
                <a:pos x="317" y="123"/>
              </a:cxn>
              <a:cxn ang="0">
                <a:pos x="317" y="131"/>
              </a:cxn>
              <a:cxn ang="0">
                <a:pos x="313" y="135"/>
              </a:cxn>
              <a:cxn ang="0">
                <a:pos x="313" y="147"/>
              </a:cxn>
              <a:cxn ang="0">
                <a:pos x="309" y="149"/>
              </a:cxn>
              <a:cxn ang="0">
                <a:pos x="309" y="155"/>
              </a:cxn>
              <a:cxn ang="0">
                <a:pos x="315" y="162"/>
              </a:cxn>
              <a:cxn ang="0">
                <a:pos x="315" y="172"/>
              </a:cxn>
              <a:cxn ang="0">
                <a:pos x="313" y="188"/>
              </a:cxn>
              <a:cxn ang="0">
                <a:pos x="319" y="194"/>
              </a:cxn>
              <a:cxn ang="0">
                <a:pos x="319" y="205"/>
              </a:cxn>
              <a:cxn ang="0">
                <a:pos x="321" y="209"/>
              </a:cxn>
              <a:cxn ang="0">
                <a:pos x="317" y="219"/>
              </a:cxn>
              <a:cxn ang="0">
                <a:pos x="325" y="225"/>
              </a:cxn>
              <a:cxn ang="0">
                <a:pos x="333" y="233"/>
              </a:cxn>
              <a:cxn ang="0">
                <a:pos x="333" y="239"/>
              </a:cxn>
              <a:cxn ang="0">
                <a:pos x="335" y="246"/>
              </a:cxn>
              <a:cxn ang="0">
                <a:pos x="333" y="262"/>
              </a:cxn>
              <a:cxn ang="0">
                <a:pos x="315" y="356"/>
              </a:cxn>
              <a:cxn ang="0">
                <a:pos x="188" y="303"/>
              </a:cxn>
              <a:cxn ang="0">
                <a:pos x="2" y="201"/>
              </a:cxn>
            </a:cxnLst>
            <a:rect l="0" t="0" r="r" b="b"/>
            <a:pathLst>
              <a:path w="359" h="357">
                <a:moveTo>
                  <a:pt x="2" y="201"/>
                </a:moveTo>
                <a:lnTo>
                  <a:pt x="2" y="190"/>
                </a:lnTo>
                <a:lnTo>
                  <a:pt x="0" y="174"/>
                </a:lnTo>
                <a:lnTo>
                  <a:pt x="12" y="160"/>
                </a:lnTo>
                <a:lnTo>
                  <a:pt x="143" y="0"/>
                </a:lnTo>
                <a:lnTo>
                  <a:pt x="280" y="0"/>
                </a:lnTo>
                <a:lnTo>
                  <a:pt x="333" y="22"/>
                </a:lnTo>
                <a:lnTo>
                  <a:pt x="346" y="45"/>
                </a:lnTo>
                <a:lnTo>
                  <a:pt x="352" y="49"/>
                </a:lnTo>
                <a:lnTo>
                  <a:pt x="352" y="63"/>
                </a:lnTo>
                <a:lnTo>
                  <a:pt x="358" y="68"/>
                </a:lnTo>
                <a:lnTo>
                  <a:pt x="348" y="80"/>
                </a:lnTo>
                <a:lnTo>
                  <a:pt x="329" y="98"/>
                </a:lnTo>
                <a:lnTo>
                  <a:pt x="321" y="117"/>
                </a:lnTo>
                <a:lnTo>
                  <a:pt x="317" y="123"/>
                </a:lnTo>
                <a:lnTo>
                  <a:pt x="317" y="131"/>
                </a:lnTo>
                <a:lnTo>
                  <a:pt x="313" y="135"/>
                </a:lnTo>
                <a:lnTo>
                  <a:pt x="313" y="147"/>
                </a:lnTo>
                <a:lnTo>
                  <a:pt x="309" y="149"/>
                </a:lnTo>
                <a:lnTo>
                  <a:pt x="309" y="155"/>
                </a:lnTo>
                <a:lnTo>
                  <a:pt x="315" y="162"/>
                </a:lnTo>
                <a:lnTo>
                  <a:pt x="315" y="172"/>
                </a:lnTo>
                <a:lnTo>
                  <a:pt x="313" y="188"/>
                </a:lnTo>
                <a:lnTo>
                  <a:pt x="319" y="194"/>
                </a:lnTo>
                <a:lnTo>
                  <a:pt x="319" y="205"/>
                </a:lnTo>
                <a:lnTo>
                  <a:pt x="321" y="209"/>
                </a:lnTo>
                <a:lnTo>
                  <a:pt x="317" y="219"/>
                </a:lnTo>
                <a:lnTo>
                  <a:pt x="325" y="225"/>
                </a:lnTo>
                <a:lnTo>
                  <a:pt x="333" y="233"/>
                </a:lnTo>
                <a:lnTo>
                  <a:pt x="333" y="239"/>
                </a:lnTo>
                <a:lnTo>
                  <a:pt x="335" y="246"/>
                </a:lnTo>
                <a:lnTo>
                  <a:pt x="333" y="262"/>
                </a:lnTo>
                <a:lnTo>
                  <a:pt x="315" y="356"/>
                </a:lnTo>
                <a:lnTo>
                  <a:pt x="188" y="303"/>
                </a:lnTo>
                <a:lnTo>
                  <a:pt x="2" y="20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8" name="Freeform 629"/>
          <p:cNvSpPr>
            <a:spLocks/>
          </p:cNvSpPr>
          <p:nvPr/>
        </p:nvSpPr>
        <p:spPr bwMode="ltGray">
          <a:xfrm>
            <a:off x="4192137" y="4648209"/>
            <a:ext cx="563979" cy="661984"/>
          </a:xfrm>
          <a:custGeom>
            <a:avLst/>
            <a:gdLst/>
            <a:ahLst/>
            <a:cxnLst>
              <a:cxn ang="0">
                <a:pos x="2" y="206"/>
              </a:cxn>
              <a:cxn ang="0">
                <a:pos x="2" y="194"/>
              </a:cxn>
              <a:cxn ang="0">
                <a:pos x="0" y="178"/>
              </a:cxn>
              <a:cxn ang="0">
                <a:pos x="12" y="164"/>
              </a:cxn>
              <a:cxn ang="0">
                <a:pos x="146" y="0"/>
              </a:cxn>
              <a:cxn ang="0">
                <a:pos x="286" y="0"/>
              </a:cxn>
              <a:cxn ang="0">
                <a:pos x="340" y="22"/>
              </a:cxn>
              <a:cxn ang="0">
                <a:pos x="354" y="46"/>
              </a:cxn>
              <a:cxn ang="0">
                <a:pos x="360" y="50"/>
              </a:cxn>
              <a:cxn ang="0">
                <a:pos x="360" y="64"/>
              </a:cxn>
              <a:cxn ang="0">
                <a:pos x="366" y="70"/>
              </a:cxn>
              <a:cxn ang="0">
                <a:pos x="356" y="82"/>
              </a:cxn>
              <a:cxn ang="0">
                <a:pos x="336" y="100"/>
              </a:cxn>
              <a:cxn ang="0">
                <a:pos x="328" y="120"/>
              </a:cxn>
              <a:cxn ang="0">
                <a:pos x="324" y="126"/>
              </a:cxn>
              <a:cxn ang="0">
                <a:pos x="324" y="134"/>
              </a:cxn>
              <a:cxn ang="0">
                <a:pos x="320" y="138"/>
              </a:cxn>
              <a:cxn ang="0">
                <a:pos x="320" y="150"/>
              </a:cxn>
              <a:cxn ang="0">
                <a:pos x="316" y="152"/>
              </a:cxn>
              <a:cxn ang="0">
                <a:pos x="316" y="158"/>
              </a:cxn>
              <a:cxn ang="0">
                <a:pos x="322" y="166"/>
              </a:cxn>
              <a:cxn ang="0">
                <a:pos x="322" y="176"/>
              </a:cxn>
              <a:cxn ang="0">
                <a:pos x="320" y="192"/>
              </a:cxn>
              <a:cxn ang="0">
                <a:pos x="326" y="190"/>
              </a:cxn>
              <a:cxn ang="0">
                <a:pos x="326" y="210"/>
              </a:cxn>
              <a:cxn ang="0">
                <a:pos x="328" y="214"/>
              </a:cxn>
              <a:cxn ang="0">
                <a:pos x="324" y="224"/>
              </a:cxn>
              <a:cxn ang="0">
                <a:pos x="332" y="230"/>
              </a:cxn>
              <a:cxn ang="0">
                <a:pos x="340" y="238"/>
              </a:cxn>
              <a:cxn ang="0">
                <a:pos x="340" y="244"/>
              </a:cxn>
              <a:cxn ang="0">
                <a:pos x="342" y="252"/>
              </a:cxn>
              <a:cxn ang="0">
                <a:pos x="340" y="268"/>
              </a:cxn>
              <a:cxn ang="0">
                <a:pos x="322" y="364"/>
              </a:cxn>
              <a:cxn ang="0">
                <a:pos x="192" y="310"/>
              </a:cxn>
              <a:cxn ang="0">
                <a:pos x="2" y="206"/>
              </a:cxn>
            </a:cxnLst>
            <a:rect l="0" t="0" r="r" b="b"/>
            <a:pathLst>
              <a:path w="367" h="365">
                <a:moveTo>
                  <a:pt x="2" y="206"/>
                </a:moveTo>
                <a:lnTo>
                  <a:pt x="2" y="194"/>
                </a:lnTo>
                <a:lnTo>
                  <a:pt x="0" y="178"/>
                </a:lnTo>
                <a:lnTo>
                  <a:pt x="12" y="164"/>
                </a:lnTo>
                <a:lnTo>
                  <a:pt x="146" y="0"/>
                </a:lnTo>
                <a:lnTo>
                  <a:pt x="286" y="0"/>
                </a:lnTo>
                <a:lnTo>
                  <a:pt x="340" y="22"/>
                </a:lnTo>
                <a:lnTo>
                  <a:pt x="354" y="46"/>
                </a:lnTo>
                <a:lnTo>
                  <a:pt x="360" y="50"/>
                </a:lnTo>
                <a:lnTo>
                  <a:pt x="360" y="64"/>
                </a:lnTo>
                <a:lnTo>
                  <a:pt x="366" y="70"/>
                </a:lnTo>
                <a:lnTo>
                  <a:pt x="356" y="82"/>
                </a:lnTo>
                <a:lnTo>
                  <a:pt x="336" y="100"/>
                </a:lnTo>
                <a:lnTo>
                  <a:pt x="328" y="120"/>
                </a:lnTo>
                <a:lnTo>
                  <a:pt x="324" y="126"/>
                </a:lnTo>
                <a:lnTo>
                  <a:pt x="324" y="134"/>
                </a:lnTo>
                <a:lnTo>
                  <a:pt x="320" y="138"/>
                </a:lnTo>
                <a:lnTo>
                  <a:pt x="320" y="150"/>
                </a:lnTo>
                <a:lnTo>
                  <a:pt x="316" y="152"/>
                </a:lnTo>
                <a:lnTo>
                  <a:pt x="316" y="158"/>
                </a:lnTo>
                <a:lnTo>
                  <a:pt x="322" y="166"/>
                </a:lnTo>
                <a:lnTo>
                  <a:pt x="322" y="176"/>
                </a:lnTo>
                <a:lnTo>
                  <a:pt x="320" y="192"/>
                </a:lnTo>
                <a:lnTo>
                  <a:pt x="326" y="190"/>
                </a:lnTo>
                <a:lnTo>
                  <a:pt x="326" y="210"/>
                </a:lnTo>
                <a:lnTo>
                  <a:pt x="328" y="214"/>
                </a:lnTo>
                <a:lnTo>
                  <a:pt x="324" y="224"/>
                </a:lnTo>
                <a:lnTo>
                  <a:pt x="332" y="230"/>
                </a:lnTo>
                <a:lnTo>
                  <a:pt x="340" y="238"/>
                </a:lnTo>
                <a:lnTo>
                  <a:pt x="340" y="244"/>
                </a:lnTo>
                <a:lnTo>
                  <a:pt x="342" y="252"/>
                </a:lnTo>
                <a:lnTo>
                  <a:pt x="340" y="268"/>
                </a:lnTo>
                <a:lnTo>
                  <a:pt x="322" y="364"/>
                </a:lnTo>
                <a:lnTo>
                  <a:pt x="192" y="310"/>
                </a:lnTo>
                <a:lnTo>
                  <a:pt x="2" y="20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99" name="Freeform 630"/>
          <p:cNvSpPr>
            <a:spLocks/>
          </p:cNvSpPr>
          <p:nvPr/>
        </p:nvSpPr>
        <p:spPr bwMode="ltGray">
          <a:xfrm>
            <a:off x="4441590" y="5118107"/>
            <a:ext cx="339317" cy="309561"/>
          </a:xfrm>
          <a:custGeom>
            <a:avLst/>
            <a:gdLst/>
            <a:ahLst/>
            <a:cxnLst>
              <a:cxn ang="0">
                <a:pos x="108" y="55"/>
              </a:cxn>
              <a:cxn ang="0">
                <a:pos x="112" y="59"/>
              </a:cxn>
              <a:cxn ang="0">
                <a:pos x="112" y="69"/>
              </a:cxn>
              <a:cxn ang="0">
                <a:pos x="124" y="71"/>
              </a:cxn>
              <a:cxn ang="0">
                <a:pos x="129" y="78"/>
              </a:cxn>
              <a:cxn ang="0">
                <a:pos x="133" y="82"/>
              </a:cxn>
              <a:cxn ang="0">
                <a:pos x="139" y="90"/>
              </a:cxn>
              <a:cxn ang="0">
                <a:pos x="145" y="90"/>
              </a:cxn>
              <a:cxn ang="0">
                <a:pos x="151" y="92"/>
              </a:cxn>
              <a:cxn ang="0">
                <a:pos x="152" y="73"/>
              </a:cxn>
              <a:cxn ang="0">
                <a:pos x="139" y="71"/>
              </a:cxn>
              <a:cxn ang="0">
                <a:pos x="131" y="61"/>
              </a:cxn>
              <a:cxn ang="0">
                <a:pos x="131" y="48"/>
              </a:cxn>
              <a:cxn ang="0">
                <a:pos x="135" y="48"/>
              </a:cxn>
              <a:cxn ang="0">
                <a:pos x="137" y="40"/>
              </a:cxn>
              <a:cxn ang="0">
                <a:pos x="137" y="29"/>
              </a:cxn>
              <a:cxn ang="0">
                <a:pos x="135" y="25"/>
              </a:cxn>
              <a:cxn ang="0">
                <a:pos x="141" y="15"/>
              </a:cxn>
              <a:cxn ang="0">
                <a:pos x="141" y="4"/>
              </a:cxn>
              <a:cxn ang="0">
                <a:pos x="170" y="2"/>
              </a:cxn>
              <a:cxn ang="0">
                <a:pos x="174" y="0"/>
              </a:cxn>
              <a:cxn ang="0">
                <a:pos x="179" y="6"/>
              </a:cxn>
              <a:cxn ang="0">
                <a:pos x="195" y="19"/>
              </a:cxn>
              <a:cxn ang="0">
                <a:pos x="214" y="31"/>
              </a:cxn>
              <a:cxn ang="0">
                <a:pos x="220" y="42"/>
              </a:cxn>
              <a:cxn ang="0">
                <a:pos x="218" y="48"/>
              </a:cxn>
              <a:cxn ang="0">
                <a:pos x="214" y="52"/>
              </a:cxn>
              <a:cxn ang="0">
                <a:pos x="216" y="61"/>
              </a:cxn>
              <a:cxn ang="0">
                <a:pos x="212" y="65"/>
              </a:cxn>
              <a:cxn ang="0">
                <a:pos x="208" y="73"/>
              </a:cxn>
              <a:cxn ang="0">
                <a:pos x="212" y="80"/>
              </a:cxn>
              <a:cxn ang="0">
                <a:pos x="206" y="84"/>
              </a:cxn>
              <a:cxn ang="0">
                <a:pos x="203" y="88"/>
              </a:cxn>
              <a:cxn ang="0">
                <a:pos x="203" y="97"/>
              </a:cxn>
              <a:cxn ang="0">
                <a:pos x="203" y="105"/>
              </a:cxn>
              <a:cxn ang="0">
                <a:pos x="158" y="118"/>
              </a:cxn>
              <a:cxn ang="0">
                <a:pos x="158" y="134"/>
              </a:cxn>
              <a:cxn ang="0">
                <a:pos x="149" y="134"/>
              </a:cxn>
              <a:cxn ang="0">
                <a:pos x="141" y="132"/>
              </a:cxn>
              <a:cxn ang="0">
                <a:pos x="131" y="134"/>
              </a:cxn>
              <a:cxn ang="0">
                <a:pos x="125" y="141"/>
              </a:cxn>
              <a:cxn ang="0">
                <a:pos x="125" y="145"/>
              </a:cxn>
              <a:cxn ang="0">
                <a:pos x="120" y="151"/>
              </a:cxn>
              <a:cxn ang="0">
                <a:pos x="106" y="160"/>
              </a:cxn>
              <a:cxn ang="0">
                <a:pos x="93" y="170"/>
              </a:cxn>
              <a:cxn ang="0">
                <a:pos x="75" y="164"/>
              </a:cxn>
              <a:cxn ang="0">
                <a:pos x="56" y="159"/>
              </a:cxn>
              <a:cxn ang="0">
                <a:pos x="29" y="164"/>
              </a:cxn>
              <a:cxn ang="0">
                <a:pos x="0" y="132"/>
              </a:cxn>
              <a:cxn ang="0">
                <a:pos x="10" y="69"/>
              </a:cxn>
              <a:cxn ang="0">
                <a:pos x="52" y="38"/>
              </a:cxn>
              <a:cxn ang="0">
                <a:pos x="58" y="38"/>
              </a:cxn>
              <a:cxn ang="0">
                <a:pos x="62" y="46"/>
              </a:cxn>
              <a:cxn ang="0">
                <a:pos x="64" y="52"/>
              </a:cxn>
              <a:cxn ang="0">
                <a:pos x="68" y="48"/>
              </a:cxn>
              <a:cxn ang="0">
                <a:pos x="79" y="48"/>
              </a:cxn>
              <a:cxn ang="0">
                <a:pos x="81" y="57"/>
              </a:cxn>
              <a:cxn ang="0">
                <a:pos x="91" y="59"/>
              </a:cxn>
              <a:cxn ang="0">
                <a:pos x="102" y="61"/>
              </a:cxn>
              <a:cxn ang="0">
                <a:pos x="108" y="55"/>
              </a:cxn>
            </a:cxnLst>
            <a:rect l="0" t="0" r="r" b="b"/>
            <a:pathLst>
              <a:path w="221" h="171">
                <a:moveTo>
                  <a:pt x="108" y="55"/>
                </a:moveTo>
                <a:lnTo>
                  <a:pt x="112" y="59"/>
                </a:lnTo>
                <a:lnTo>
                  <a:pt x="112" y="69"/>
                </a:lnTo>
                <a:lnTo>
                  <a:pt x="124" y="71"/>
                </a:lnTo>
                <a:lnTo>
                  <a:pt x="129" y="78"/>
                </a:lnTo>
                <a:lnTo>
                  <a:pt x="133" y="82"/>
                </a:lnTo>
                <a:lnTo>
                  <a:pt x="139" y="90"/>
                </a:lnTo>
                <a:lnTo>
                  <a:pt x="145" y="90"/>
                </a:lnTo>
                <a:lnTo>
                  <a:pt x="151" y="92"/>
                </a:lnTo>
                <a:lnTo>
                  <a:pt x="152" y="73"/>
                </a:lnTo>
                <a:lnTo>
                  <a:pt x="139" y="71"/>
                </a:lnTo>
                <a:lnTo>
                  <a:pt x="131" y="61"/>
                </a:lnTo>
                <a:lnTo>
                  <a:pt x="131" y="48"/>
                </a:lnTo>
                <a:lnTo>
                  <a:pt x="135" y="48"/>
                </a:lnTo>
                <a:lnTo>
                  <a:pt x="137" y="40"/>
                </a:lnTo>
                <a:lnTo>
                  <a:pt x="137" y="29"/>
                </a:lnTo>
                <a:lnTo>
                  <a:pt x="135" y="25"/>
                </a:lnTo>
                <a:lnTo>
                  <a:pt x="141" y="15"/>
                </a:lnTo>
                <a:lnTo>
                  <a:pt x="141" y="4"/>
                </a:lnTo>
                <a:lnTo>
                  <a:pt x="170" y="2"/>
                </a:lnTo>
                <a:lnTo>
                  <a:pt x="174" y="0"/>
                </a:lnTo>
                <a:lnTo>
                  <a:pt x="179" y="6"/>
                </a:lnTo>
                <a:lnTo>
                  <a:pt x="195" y="19"/>
                </a:lnTo>
                <a:lnTo>
                  <a:pt x="214" y="31"/>
                </a:lnTo>
                <a:lnTo>
                  <a:pt x="220" y="42"/>
                </a:lnTo>
                <a:lnTo>
                  <a:pt x="218" y="48"/>
                </a:lnTo>
                <a:lnTo>
                  <a:pt x="214" y="52"/>
                </a:lnTo>
                <a:lnTo>
                  <a:pt x="216" y="61"/>
                </a:lnTo>
                <a:lnTo>
                  <a:pt x="212" y="65"/>
                </a:lnTo>
                <a:lnTo>
                  <a:pt x="208" y="73"/>
                </a:lnTo>
                <a:lnTo>
                  <a:pt x="212" y="80"/>
                </a:lnTo>
                <a:lnTo>
                  <a:pt x="206" y="84"/>
                </a:lnTo>
                <a:lnTo>
                  <a:pt x="203" y="88"/>
                </a:lnTo>
                <a:lnTo>
                  <a:pt x="203" y="97"/>
                </a:lnTo>
                <a:lnTo>
                  <a:pt x="203" y="105"/>
                </a:lnTo>
                <a:lnTo>
                  <a:pt x="158" y="118"/>
                </a:lnTo>
                <a:lnTo>
                  <a:pt x="158" y="134"/>
                </a:lnTo>
                <a:lnTo>
                  <a:pt x="149" y="134"/>
                </a:lnTo>
                <a:lnTo>
                  <a:pt x="141" y="132"/>
                </a:lnTo>
                <a:lnTo>
                  <a:pt x="131" y="134"/>
                </a:lnTo>
                <a:lnTo>
                  <a:pt x="125" y="141"/>
                </a:lnTo>
                <a:lnTo>
                  <a:pt x="125" y="145"/>
                </a:lnTo>
                <a:lnTo>
                  <a:pt x="120" y="151"/>
                </a:lnTo>
                <a:lnTo>
                  <a:pt x="106" y="160"/>
                </a:lnTo>
                <a:lnTo>
                  <a:pt x="93" y="170"/>
                </a:lnTo>
                <a:lnTo>
                  <a:pt x="75" y="164"/>
                </a:lnTo>
                <a:lnTo>
                  <a:pt x="56" y="159"/>
                </a:lnTo>
                <a:lnTo>
                  <a:pt x="29" y="164"/>
                </a:lnTo>
                <a:lnTo>
                  <a:pt x="0" y="132"/>
                </a:lnTo>
                <a:lnTo>
                  <a:pt x="10" y="69"/>
                </a:lnTo>
                <a:lnTo>
                  <a:pt x="52" y="38"/>
                </a:lnTo>
                <a:lnTo>
                  <a:pt x="58" y="38"/>
                </a:lnTo>
                <a:lnTo>
                  <a:pt x="62" y="46"/>
                </a:lnTo>
                <a:lnTo>
                  <a:pt x="64" y="52"/>
                </a:lnTo>
                <a:lnTo>
                  <a:pt x="68" y="48"/>
                </a:lnTo>
                <a:lnTo>
                  <a:pt x="79" y="48"/>
                </a:lnTo>
                <a:lnTo>
                  <a:pt x="81" y="57"/>
                </a:lnTo>
                <a:lnTo>
                  <a:pt x="91" y="59"/>
                </a:lnTo>
                <a:lnTo>
                  <a:pt x="102" y="61"/>
                </a:lnTo>
                <a:lnTo>
                  <a:pt x="108" y="5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0" name="Freeform 631"/>
          <p:cNvSpPr>
            <a:spLocks/>
          </p:cNvSpPr>
          <p:nvPr/>
        </p:nvSpPr>
        <p:spPr bwMode="ltGray">
          <a:xfrm>
            <a:off x="4438491" y="5116519"/>
            <a:ext cx="354811" cy="325437"/>
          </a:xfrm>
          <a:custGeom>
            <a:avLst/>
            <a:gdLst/>
            <a:ahLst/>
            <a:cxnLst>
              <a:cxn ang="0">
                <a:pos x="112" y="58"/>
              </a:cxn>
              <a:cxn ang="0">
                <a:pos x="116" y="62"/>
              </a:cxn>
              <a:cxn ang="0">
                <a:pos x="116" y="72"/>
              </a:cxn>
              <a:cxn ang="0">
                <a:pos x="128" y="74"/>
              </a:cxn>
              <a:cxn ang="0">
                <a:pos x="134" y="82"/>
              </a:cxn>
              <a:cxn ang="0">
                <a:pos x="138" y="86"/>
              </a:cxn>
              <a:cxn ang="0">
                <a:pos x="144" y="94"/>
              </a:cxn>
              <a:cxn ang="0">
                <a:pos x="150" y="94"/>
              </a:cxn>
              <a:cxn ang="0">
                <a:pos x="156" y="96"/>
              </a:cxn>
              <a:cxn ang="0">
                <a:pos x="158" y="76"/>
              </a:cxn>
              <a:cxn ang="0">
                <a:pos x="144" y="74"/>
              </a:cxn>
              <a:cxn ang="0">
                <a:pos x="136" y="64"/>
              </a:cxn>
              <a:cxn ang="0">
                <a:pos x="136" y="50"/>
              </a:cxn>
              <a:cxn ang="0">
                <a:pos x="140" y="50"/>
              </a:cxn>
              <a:cxn ang="0">
                <a:pos x="142" y="42"/>
              </a:cxn>
              <a:cxn ang="0">
                <a:pos x="142" y="30"/>
              </a:cxn>
              <a:cxn ang="0">
                <a:pos x="140" y="26"/>
              </a:cxn>
              <a:cxn ang="0">
                <a:pos x="146" y="16"/>
              </a:cxn>
              <a:cxn ang="0">
                <a:pos x="146" y="4"/>
              </a:cxn>
              <a:cxn ang="0">
                <a:pos x="176" y="2"/>
              </a:cxn>
              <a:cxn ang="0">
                <a:pos x="180" y="0"/>
              </a:cxn>
              <a:cxn ang="0">
                <a:pos x="186" y="6"/>
              </a:cxn>
              <a:cxn ang="0">
                <a:pos x="202" y="20"/>
              </a:cxn>
              <a:cxn ang="0">
                <a:pos x="222" y="32"/>
              </a:cxn>
              <a:cxn ang="0">
                <a:pos x="228" y="44"/>
              </a:cxn>
              <a:cxn ang="0">
                <a:pos x="226" y="50"/>
              </a:cxn>
              <a:cxn ang="0">
                <a:pos x="222" y="54"/>
              </a:cxn>
              <a:cxn ang="0">
                <a:pos x="224" y="64"/>
              </a:cxn>
              <a:cxn ang="0">
                <a:pos x="220" y="68"/>
              </a:cxn>
              <a:cxn ang="0">
                <a:pos x="216" y="76"/>
              </a:cxn>
              <a:cxn ang="0">
                <a:pos x="220" y="84"/>
              </a:cxn>
              <a:cxn ang="0">
                <a:pos x="214" y="88"/>
              </a:cxn>
              <a:cxn ang="0">
                <a:pos x="210" y="92"/>
              </a:cxn>
              <a:cxn ang="0">
                <a:pos x="210" y="102"/>
              </a:cxn>
              <a:cxn ang="0">
                <a:pos x="210" y="110"/>
              </a:cxn>
              <a:cxn ang="0">
                <a:pos x="164" y="124"/>
              </a:cxn>
              <a:cxn ang="0">
                <a:pos x="164" y="140"/>
              </a:cxn>
              <a:cxn ang="0">
                <a:pos x="154" y="140"/>
              </a:cxn>
              <a:cxn ang="0">
                <a:pos x="146" y="138"/>
              </a:cxn>
              <a:cxn ang="0">
                <a:pos x="136" y="140"/>
              </a:cxn>
              <a:cxn ang="0">
                <a:pos x="130" y="148"/>
              </a:cxn>
              <a:cxn ang="0">
                <a:pos x="130" y="152"/>
              </a:cxn>
              <a:cxn ang="0">
                <a:pos x="124" y="158"/>
              </a:cxn>
              <a:cxn ang="0">
                <a:pos x="110" y="168"/>
              </a:cxn>
              <a:cxn ang="0">
                <a:pos x="96" y="178"/>
              </a:cxn>
              <a:cxn ang="0">
                <a:pos x="78" y="172"/>
              </a:cxn>
              <a:cxn ang="0">
                <a:pos x="58" y="166"/>
              </a:cxn>
              <a:cxn ang="0">
                <a:pos x="30" y="172"/>
              </a:cxn>
              <a:cxn ang="0">
                <a:pos x="0" y="138"/>
              </a:cxn>
              <a:cxn ang="0">
                <a:pos x="10" y="72"/>
              </a:cxn>
              <a:cxn ang="0">
                <a:pos x="54" y="40"/>
              </a:cxn>
              <a:cxn ang="0">
                <a:pos x="60" y="40"/>
              </a:cxn>
              <a:cxn ang="0">
                <a:pos x="64" y="48"/>
              </a:cxn>
              <a:cxn ang="0">
                <a:pos x="66" y="54"/>
              </a:cxn>
              <a:cxn ang="0">
                <a:pos x="70" y="50"/>
              </a:cxn>
              <a:cxn ang="0">
                <a:pos x="82" y="50"/>
              </a:cxn>
              <a:cxn ang="0">
                <a:pos x="84" y="60"/>
              </a:cxn>
              <a:cxn ang="0">
                <a:pos x="94" y="62"/>
              </a:cxn>
              <a:cxn ang="0">
                <a:pos x="106" y="64"/>
              </a:cxn>
              <a:cxn ang="0">
                <a:pos x="112" y="58"/>
              </a:cxn>
            </a:cxnLst>
            <a:rect l="0" t="0" r="r" b="b"/>
            <a:pathLst>
              <a:path w="229" h="179">
                <a:moveTo>
                  <a:pt x="112" y="58"/>
                </a:moveTo>
                <a:lnTo>
                  <a:pt x="116" y="62"/>
                </a:lnTo>
                <a:lnTo>
                  <a:pt x="116" y="72"/>
                </a:lnTo>
                <a:lnTo>
                  <a:pt x="128" y="74"/>
                </a:lnTo>
                <a:lnTo>
                  <a:pt x="134" y="82"/>
                </a:lnTo>
                <a:lnTo>
                  <a:pt x="138" y="86"/>
                </a:lnTo>
                <a:lnTo>
                  <a:pt x="144" y="94"/>
                </a:lnTo>
                <a:lnTo>
                  <a:pt x="150" y="94"/>
                </a:lnTo>
                <a:lnTo>
                  <a:pt x="156" y="96"/>
                </a:lnTo>
                <a:lnTo>
                  <a:pt x="158" y="76"/>
                </a:lnTo>
                <a:lnTo>
                  <a:pt x="144" y="74"/>
                </a:lnTo>
                <a:lnTo>
                  <a:pt x="136" y="64"/>
                </a:lnTo>
                <a:lnTo>
                  <a:pt x="136" y="50"/>
                </a:lnTo>
                <a:lnTo>
                  <a:pt x="140" y="50"/>
                </a:lnTo>
                <a:lnTo>
                  <a:pt x="142" y="42"/>
                </a:lnTo>
                <a:lnTo>
                  <a:pt x="142" y="30"/>
                </a:lnTo>
                <a:lnTo>
                  <a:pt x="140" y="26"/>
                </a:lnTo>
                <a:lnTo>
                  <a:pt x="146" y="16"/>
                </a:lnTo>
                <a:lnTo>
                  <a:pt x="146" y="4"/>
                </a:lnTo>
                <a:lnTo>
                  <a:pt x="176" y="2"/>
                </a:lnTo>
                <a:lnTo>
                  <a:pt x="180" y="0"/>
                </a:lnTo>
                <a:lnTo>
                  <a:pt x="186" y="6"/>
                </a:lnTo>
                <a:lnTo>
                  <a:pt x="202" y="20"/>
                </a:lnTo>
                <a:lnTo>
                  <a:pt x="222" y="32"/>
                </a:lnTo>
                <a:lnTo>
                  <a:pt x="228" y="44"/>
                </a:lnTo>
                <a:lnTo>
                  <a:pt x="226" y="50"/>
                </a:lnTo>
                <a:lnTo>
                  <a:pt x="222" y="54"/>
                </a:lnTo>
                <a:lnTo>
                  <a:pt x="224" y="64"/>
                </a:lnTo>
                <a:lnTo>
                  <a:pt x="220" y="68"/>
                </a:lnTo>
                <a:lnTo>
                  <a:pt x="216" y="76"/>
                </a:lnTo>
                <a:lnTo>
                  <a:pt x="220" y="84"/>
                </a:lnTo>
                <a:lnTo>
                  <a:pt x="214" y="88"/>
                </a:lnTo>
                <a:lnTo>
                  <a:pt x="210" y="92"/>
                </a:lnTo>
                <a:lnTo>
                  <a:pt x="210" y="102"/>
                </a:lnTo>
                <a:lnTo>
                  <a:pt x="210" y="110"/>
                </a:lnTo>
                <a:lnTo>
                  <a:pt x="164" y="124"/>
                </a:lnTo>
                <a:lnTo>
                  <a:pt x="164" y="140"/>
                </a:lnTo>
                <a:lnTo>
                  <a:pt x="154" y="140"/>
                </a:lnTo>
                <a:lnTo>
                  <a:pt x="146" y="138"/>
                </a:lnTo>
                <a:lnTo>
                  <a:pt x="136" y="140"/>
                </a:lnTo>
                <a:lnTo>
                  <a:pt x="130" y="148"/>
                </a:lnTo>
                <a:lnTo>
                  <a:pt x="130" y="152"/>
                </a:lnTo>
                <a:lnTo>
                  <a:pt x="124" y="158"/>
                </a:lnTo>
                <a:lnTo>
                  <a:pt x="110" y="168"/>
                </a:lnTo>
                <a:lnTo>
                  <a:pt x="96" y="178"/>
                </a:lnTo>
                <a:lnTo>
                  <a:pt x="78" y="172"/>
                </a:lnTo>
                <a:lnTo>
                  <a:pt x="58" y="166"/>
                </a:lnTo>
                <a:lnTo>
                  <a:pt x="30" y="172"/>
                </a:lnTo>
                <a:lnTo>
                  <a:pt x="0" y="138"/>
                </a:lnTo>
                <a:lnTo>
                  <a:pt x="10" y="72"/>
                </a:lnTo>
                <a:lnTo>
                  <a:pt x="54" y="40"/>
                </a:lnTo>
                <a:lnTo>
                  <a:pt x="60" y="40"/>
                </a:lnTo>
                <a:lnTo>
                  <a:pt x="64" y="48"/>
                </a:lnTo>
                <a:lnTo>
                  <a:pt x="66" y="54"/>
                </a:lnTo>
                <a:lnTo>
                  <a:pt x="70" y="50"/>
                </a:lnTo>
                <a:lnTo>
                  <a:pt x="82" y="50"/>
                </a:lnTo>
                <a:lnTo>
                  <a:pt x="84" y="60"/>
                </a:lnTo>
                <a:lnTo>
                  <a:pt x="94" y="62"/>
                </a:lnTo>
                <a:lnTo>
                  <a:pt x="106" y="64"/>
                </a:lnTo>
                <a:lnTo>
                  <a:pt x="112" y="5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1" name="Freeform 632"/>
          <p:cNvSpPr>
            <a:spLocks/>
          </p:cNvSpPr>
          <p:nvPr/>
        </p:nvSpPr>
        <p:spPr bwMode="ltGray">
          <a:xfrm>
            <a:off x="4175094" y="5367343"/>
            <a:ext cx="353262" cy="398461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66" y="10"/>
              </a:cxn>
              <a:cxn ang="0">
                <a:pos x="199" y="29"/>
              </a:cxn>
              <a:cxn ang="0">
                <a:pos x="214" y="23"/>
              </a:cxn>
              <a:cxn ang="0">
                <a:pos x="228" y="27"/>
              </a:cxn>
              <a:cxn ang="0">
                <a:pos x="218" y="35"/>
              </a:cxn>
              <a:cxn ang="0">
                <a:pos x="209" y="39"/>
              </a:cxn>
              <a:cxn ang="0">
                <a:pos x="158" y="37"/>
              </a:cxn>
              <a:cxn ang="0">
                <a:pos x="155" y="102"/>
              </a:cxn>
              <a:cxn ang="0">
                <a:pos x="147" y="104"/>
              </a:cxn>
              <a:cxn ang="0">
                <a:pos x="139" y="102"/>
              </a:cxn>
              <a:cxn ang="0">
                <a:pos x="133" y="210"/>
              </a:cxn>
              <a:cxn ang="0">
                <a:pos x="120" y="218"/>
              </a:cxn>
              <a:cxn ang="0">
                <a:pos x="114" y="218"/>
              </a:cxn>
              <a:cxn ang="0">
                <a:pos x="108" y="216"/>
              </a:cxn>
              <a:cxn ang="0">
                <a:pos x="97" y="218"/>
              </a:cxn>
              <a:cxn ang="0">
                <a:pos x="93" y="216"/>
              </a:cxn>
              <a:cxn ang="0">
                <a:pos x="89" y="214"/>
              </a:cxn>
              <a:cxn ang="0">
                <a:pos x="87" y="208"/>
              </a:cxn>
              <a:cxn ang="0">
                <a:pos x="87" y="204"/>
              </a:cxn>
              <a:cxn ang="0">
                <a:pos x="81" y="204"/>
              </a:cxn>
              <a:cxn ang="0">
                <a:pos x="81" y="210"/>
              </a:cxn>
              <a:cxn ang="0">
                <a:pos x="75" y="210"/>
              </a:cxn>
              <a:cxn ang="0">
                <a:pos x="70" y="206"/>
              </a:cxn>
              <a:cxn ang="0">
                <a:pos x="58" y="193"/>
              </a:cxn>
              <a:cxn ang="0">
                <a:pos x="54" y="181"/>
              </a:cxn>
              <a:cxn ang="0">
                <a:pos x="54" y="179"/>
              </a:cxn>
              <a:cxn ang="0">
                <a:pos x="58" y="176"/>
              </a:cxn>
              <a:cxn ang="0">
                <a:pos x="50" y="172"/>
              </a:cxn>
              <a:cxn ang="0">
                <a:pos x="52" y="166"/>
              </a:cxn>
              <a:cxn ang="0">
                <a:pos x="50" y="152"/>
              </a:cxn>
              <a:cxn ang="0">
                <a:pos x="44" y="131"/>
              </a:cxn>
              <a:cxn ang="0">
                <a:pos x="46" y="123"/>
              </a:cxn>
              <a:cxn ang="0">
                <a:pos x="43" y="118"/>
              </a:cxn>
              <a:cxn ang="0">
                <a:pos x="41" y="110"/>
              </a:cxn>
              <a:cxn ang="0">
                <a:pos x="44" y="104"/>
              </a:cxn>
              <a:cxn ang="0">
                <a:pos x="41" y="100"/>
              </a:cxn>
              <a:cxn ang="0">
                <a:pos x="27" y="77"/>
              </a:cxn>
              <a:cxn ang="0">
                <a:pos x="23" y="62"/>
              </a:cxn>
              <a:cxn ang="0">
                <a:pos x="17" y="46"/>
              </a:cxn>
              <a:cxn ang="0">
                <a:pos x="0" y="27"/>
              </a:cxn>
              <a:cxn ang="0">
                <a:pos x="0" y="19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29" h="219">
                <a:moveTo>
                  <a:pt x="10" y="0"/>
                </a:moveTo>
                <a:lnTo>
                  <a:pt x="166" y="10"/>
                </a:lnTo>
                <a:lnTo>
                  <a:pt x="199" y="29"/>
                </a:lnTo>
                <a:lnTo>
                  <a:pt x="214" y="23"/>
                </a:lnTo>
                <a:lnTo>
                  <a:pt x="228" y="27"/>
                </a:lnTo>
                <a:lnTo>
                  <a:pt x="218" y="35"/>
                </a:lnTo>
                <a:lnTo>
                  <a:pt x="209" y="39"/>
                </a:lnTo>
                <a:lnTo>
                  <a:pt x="158" y="37"/>
                </a:lnTo>
                <a:lnTo>
                  <a:pt x="155" y="102"/>
                </a:lnTo>
                <a:lnTo>
                  <a:pt x="147" y="104"/>
                </a:lnTo>
                <a:lnTo>
                  <a:pt x="139" y="102"/>
                </a:lnTo>
                <a:lnTo>
                  <a:pt x="133" y="210"/>
                </a:lnTo>
                <a:lnTo>
                  <a:pt x="120" y="218"/>
                </a:lnTo>
                <a:lnTo>
                  <a:pt x="114" y="218"/>
                </a:lnTo>
                <a:lnTo>
                  <a:pt x="108" y="216"/>
                </a:lnTo>
                <a:lnTo>
                  <a:pt x="97" y="218"/>
                </a:lnTo>
                <a:lnTo>
                  <a:pt x="93" y="216"/>
                </a:lnTo>
                <a:lnTo>
                  <a:pt x="89" y="214"/>
                </a:lnTo>
                <a:lnTo>
                  <a:pt x="87" y="208"/>
                </a:lnTo>
                <a:lnTo>
                  <a:pt x="87" y="204"/>
                </a:lnTo>
                <a:lnTo>
                  <a:pt x="81" y="204"/>
                </a:lnTo>
                <a:lnTo>
                  <a:pt x="81" y="210"/>
                </a:lnTo>
                <a:lnTo>
                  <a:pt x="75" y="210"/>
                </a:lnTo>
                <a:lnTo>
                  <a:pt x="70" y="206"/>
                </a:lnTo>
                <a:lnTo>
                  <a:pt x="58" y="193"/>
                </a:lnTo>
                <a:lnTo>
                  <a:pt x="54" y="181"/>
                </a:lnTo>
                <a:lnTo>
                  <a:pt x="54" y="179"/>
                </a:lnTo>
                <a:lnTo>
                  <a:pt x="58" y="176"/>
                </a:lnTo>
                <a:lnTo>
                  <a:pt x="50" y="172"/>
                </a:lnTo>
                <a:lnTo>
                  <a:pt x="52" y="166"/>
                </a:lnTo>
                <a:lnTo>
                  <a:pt x="50" y="152"/>
                </a:lnTo>
                <a:lnTo>
                  <a:pt x="44" y="131"/>
                </a:lnTo>
                <a:lnTo>
                  <a:pt x="46" y="123"/>
                </a:lnTo>
                <a:lnTo>
                  <a:pt x="43" y="118"/>
                </a:lnTo>
                <a:lnTo>
                  <a:pt x="41" y="110"/>
                </a:lnTo>
                <a:lnTo>
                  <a:pt x="44" y="104"/>
                </a:lnTo>
                <a:lnTo>
                  <a:pt x="41" y="100"/>
                </a:lnTo>
                <a:lnTo>
                  <a:pt x="27" y="77"/>
                </a:lnTo>
                <a:lnTo>
                  <a:pt x="23" y="62"/>
                </a:lnTo>
                <a:lnTo>
                  <a:pt x="17" y="46"/>
                </a:lnTo>
                <a:lnTo>
                  <a:pt x="0" y="27"/>
                </a:lnTo>
                <a:lnTo>
                  <a:pt x="0" y="19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2" name="Freeform 633"/>
          <p:cNvSpPr>
            <a:spLocks/>
          </p:cNvSpPr>
          <p:nvPr/>
        </p:nvSpPr>
        <p:spPr bwMode="ltGray">
          <a:xfrm>
            <a:off x="4175094" y="5365756"/>
            <a:ext cx="364107" cy="41274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72" y="10"/>
              </a:cxn>
              <a:cxn ang="0">
                <a:pos x="206" y="30"/>
              </a:cxn>
              <a:cxn ang="0">
                <a:pos x="222" y="24"/>
              </a:cxn>
              <a:cxn ang="0">
                <a:pos x="236" y="28"/>
              </a:cxn>
              <a:cxn ang="0">
                <a:pos x="226" y="36"/>
              </a:cxn>
              <a:cxn ang="0">
                <a:pos x="216" y="40"/>
              </a:cxn>
              <a:cxn ang="0">
                <a:pos x="164" y="38"/>
              </a:cxn>
              <a:cxn ang="0">
                <a:pos x="160" y="106"/>
              </a:cxn>
              <a:cxn ang="0">
                <a:pos x="152" y="108"/>
              </a:cxn>
              <a:cxn ang="0">
                <a:pos x="144" y="106"/>
              </a:cxn>
              <a:cxn ang="0">
                <a:pos x="138" y="218"/>
              </a:cxn>
              <a:cxn ang="0">
                <a:pos x="124" y="226"/>
              </a:cxn>
              <a:cxn ang="0">
                <a:pos x="118" y="226"/>
              </a:cxn>
              <a:cxn ang="0">
                <a:pos x="112" y="224"/>
              </a:cxn>
              <a:cxn ang="0">
                <a:pos x="100" y="226"/>
              </a:cxn>
              <a:cxn ang="0">
                <a:pos x="96" y="224"/>
              </a:cxn>
              <a:cxn ang="0">
                <a:pos x="92" y="222"/>
              </a:cxn>
              <a:cxn ang="0">
                <a:pos x="90" y="216"/>
              </a:cxn>
              <a:cxn ang="0">
                <a:pos x="90" y="212"/>
              </a:cxn>
              <a:cxn ang="0">
                <a:pos x="84" y="212"/>
              </a:cxn>
              <a:cxn ang="0">
                <a:pos x="84" y="218"/>
              </a:cxn>
              <a:cxn ang="0">
                <a:pos x="78" y="218"/>
              </a:cxn>
              <a:cxn ang="0">
                <a:pos x="72" y="214"/>
              </a:cxn>
              <a:cxn ang="0">
                <a:pos x="60" y="200"/>
              </a:cxn>
              <a:cxn ang="0">
                <a:pos x="56" y="188"/>
              </a:cxn>
              <a:cxn ang="0">
                <a:pos x="56" y="186"/>
              </a:cxn>
              <a:cxn ang="0">
                <a:pos x="60" y="182"/>
              </a:cxn>
              <a:cxn ang="0">
                <a:pos x="52" y="178"/>
              </a:cxn>
              <a:cxn ang="0">
                <a:pos x="54" y="172"/>
              </a:cxn>
              <a:cxn ang="0">
                <a:pos x="52" y="158"/>
              </a:cxn>
              <a:cxn ang="0">
                <a:pos x="46" y="136"/>
              </a:cxn>
              <a:cxn ang="0">
                <a:pos x="48" y="128"/>
              </a:cxn>
              <a:cxn ang="0">
                <a:pos x="44" y="122"/>
              </a:cxn>
              <a:cxn ang="0">
                <a:pos x="42" y="114"/>
              </a:cxn>
              <a:cxn ang="0">
                <a:pos x="46" y="108"/>
              </a:cxn>
              <a:cxn ang="0">
                <a:pos x="42" y="104"/>
              </a:cxn>
              <a:cxn ang="0">
                <a:pos x="28" y="80"/>
              </a:cxn>
              <a:cxn ang="0">
                <a:pos x="24" y="64"/>
              </a:cxn>
              <a:cxn ang="0">
                <a:pos x="18" y="48"/>
              </a:cxn>
              <a:cxn ang="0">
                <a:pos x="0" y="28"/>
              </a:cxn>
              <a:cxn ang="0">
                <a:pos x="0" y="20"/>
              </a:cxn>
              <a:cxn ang="0">
                <a:pos x="0" y="12"/>
              </a:cxn>
              <a:cxn ang="0">
                <a:pos x="10" y="0"/>
              </a:cxn>
            </a:cxnLst>
            <a:rect l="0" t="0" r="r" b="b"/>
            <a:pathLst>
              <a:path w="237" h="227">
                <a:moveTo>
                  <a:pt x="10" y="0"/>
                </a:moveTo>
                <a:lnTo>
                  <a:pt x="172" y="10"/>
                </a:lnTo>
                <a:lnTo>
                  <a:pt x="206" y="30"/>
                </a:lnTo>
                <a:lnTo>
                  <a:pt x="222" y="24"/>
                </a:lnTo>
                <a:lnTo>
                  <a:pt x="236" y="28"/>
                </a:lnTo>
                <a:lnTo>
                  <a:pt x="226" y="36"/>
                </a:lnTo>
                <a:lnTo>
                  <a:pt x="216" y="40"/>
                </a:lnTo>
                <a:lnTo>
                  <a:pt x="164" y="38"/>
                </a:lnTo>
                <a:lnTo>
                  <a:pt x="160" y="106"/>
                </a:lnTo>
                <a:lnTo>
                  <a:pt x="152" y="108"/>
                </a:lnTo>
                <a:lnTo>
                  <a:pt x="144" y="106"/>
                </a:lnTo>
                <a:lnTo>
                  <a:pt x="138" y="218"/>
                </a:lnTo>
                <a:lnTo>
                  <a:pt x="124" y="226"/>
                </a:lnTo>
                <a:lnTo>
                  <a:pt x="118" y="226"/>
                </a:lnTo>
                <a:lnTo>
                  <a:pt x="112" y="224"/>
                </a:lnTo>
                <a:lnTo>
                  <a:pt x="100" y="226"/>
                </a:lnTo>
                <a:lnTo>
                  <a:pt x="96" y="224"/>
                </a:lnTo>
                <a:lnTo>
                  <a:pt x="92" y="222"/>
                </a:lnTo>
                <a:lnTo>
                  <a:pt x="90" y="216"/>
                </a:lnTo>
                <a:lnTo>
                  <a:pt x="90" y="212"/>
                </a:lnTo>
                <a:lnTo>
                  <a:pt x="84" y="212"/>
                </a:lnTo>
                <a:lnTo>
                  <a:pt x="84" y="218"/>
                </a:lnTo>
                <a:lnTo>
                  <a:pt x="78" y="218"/>
                </a:lnTo>
                <a:lnTo>
                  <a:pt x="72" y="214"/>
                </a:lnTo>
                <a:lnTo>
                  <a:pt x="60" y="200"/>
                </a:lnTo>
                <a:lnTo>
                  <a:pt x="56" y="188"/>
                </a:lnTo>
                <a:lnTo>
                  <a:pt x="56" y="186"/>
                </a:lnTo>
                <a:lnTo>
                  <a:pt x="60" y="182"/>
                </a:lnTo>
                <a:lnTo>
                  <a:pt x="52" y="178"/>
                </a:lnTo>
                <a:lnTo>
                  <a:pt x="54" y="172"/>
                </a:lnTo>
                <a:lnTo>
                  <a:pt x="52" y="158"/>
                </a:lnTo>
                <a:lnTo>
                  <a:pt x="46" y="136"/>
                </a:lnTo>
                <a:lnTo>
                  <a:pt x="48" y="128"/>
                </a:lnTo>
                <a:lnTo>
                  <a:pt x="44" y="122"/>
                </a:lnTo>
                <a:lnTo>
                  <a:pt x="42" y="114"/>
                </a:lnTo>
                <a:lnTo>
                  <a:pt x="46" y="108"/>
                </a:lnTo>
                <a:lnTo>
                  <a:pt x="42" y="104"/>
                </a:lnTo>
                <a:lnTo>
                  <a:pt x="28" y="80"/>
                </a:lnTo>
                <a:lnTo>
                  <a:pt x="24" y="64"/>
                </a:lnTo>
                <a:lnTo>
                  <a:pt x="18" y="48"/>
                </a:lnTo>
                <a:lnTo>
                  <a:pt x="0" y="28"/>
                </a:lnTo>
                <a:lnTo>
                  <a:pt x="0" y="20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3" name="Freeform 634"/>
          <p:cNvSpPr>
            <a:spLocks/>
          </p:cNvSpPr>
          <p:nvPr/>
        </p:nvSpPr>
        <p:spPr bwMode="ltGray">
          <a:xfrm>
            <a:off x="4164248" y="4691071"/>
            <a:ext cx="221564" cy="288924"/>
          </a:xfrm>
          <a:custGeom>
            <a:avLst/>
            <a:gdLst/>
            <a:ahLst/>
            <a:cxnLst>
              <a:cxn ang="0">
                <a:pos x="138" y="4"/>
              </a:cxn>
              <a:cxn ang="0">
                <a:pos x="142" y="19"/>
              </a:cxn>
              <a:cxn ang="0">
                <a:pos x="125" y="51"/>
              </a:cxn>
              <a:cxn ang="0">
                <a:pos x="125" y="63"/>
              </a:cxn>
              <a:cxn ang="0">
                <a:pos x="129" y="65"/>
              </a:cxn>
              <a:cxn ang="0">
                <a:pos x="119" y="74"/>
              </a:cxn>
              <a:cxn ang="0">
                <a:pos x="119" y="88"/>
              </a:cxn>
              <a:cxn ang="0">
                <a:pos x="110" y="89"/>
              </a:cxn>
              <a:cxn ang="0">
                <a:pos x="106" y="93"/>
              </a:cxn>
              <a:cxn ang="0">
                <a:pos x="102" y="103"/>
              </a:cxn>
              <a:cxn ang="0">
                <a:pos x="95" y="110"/>
              </a:cxn>
              <a:cxn ang="0">
                <a:pos x="93" y="126"/>
              </a:cxn>
              <a:cxn ang="0">
                <a:pos x="89" y="131"/>
              </a:cxn>
              <a:cxn ang="0">
                <a:pos x="83" y="139"/>
              </a:cxn>
              <a:cxn ang="0">
                <a:pos x="74" y="147"/>
              </a:cxn>
              <a:cxn ang="0">
                <a:pos x="68" y="150"/>
              </a:cxn>
              <a:cxn ang="0">
                <a:pos x="66" y="154"/>
              </a:cxn>
              <a:cxn ang="0">
                <a:pos x="57" y="158"/>
              </a:cxn>
              <a:cxn ang="0">
                <a:pos x="59" y="143"/>
              </a:cxn>
              <a:cxn ang="0">
                <a:pos x="49" y="145"/>
              </a:cxn>
              <a:cxn ang="0">
                <a:pos x="47" y="150"/>
              </a:cxn>
              <a:cxn ang="0">
                <a:pos x="32" y="150"/>
              </a:cxn>
              <a:cxn ang="0">
                <a:pos x="27" y="145"/>
              </a:cxn>
              <a:cxn ang="0">
                <a:pos x="23" y="148"/>
              </a:cxn>
              <a:cxn ang="0">
                <a:pos x="17" y="148"/>
              </a:cxn>
              <a:cxn ang="0">
                <a:pos x="9" y="141"/>
              </a:cxn>
              <a:cxn ang="0">
                <a:pos x="4" y="137"/>
              </a:cxn>
              <a:cxn ang="0">
                <a:pos x="0" y="131"/>
              </a:cxn>
              <a:cxn ang="0">
                <a:pos x="11" y="110"/>
              </a:cxn>
              <a:cxn ang="0">
                <a:pos x="49" y="19"/>
              </a:cxn>
              <a:cxn ang="0">
                <a:pos x="110" y="0"/>
              </a:cxn>
              <a:cxn ang="0">
                <a:pos x="138" y="4"/>
              </a:cxn>
            </a:cxnLst>
            <a:rect l="0" t="0" r="r" b="b"/>
            <a:pathLst>
              <a:path w="143" h="159">
                <a:moveTo>
                  <a:pt x="138" y="4"/>
                </a:moveTo>
                <a:lnTo>
                  <a:pt x="142" y="19"/>
                </a:lnTo>
                <a:lnTo>
                  <a:pt x="125" y="51"/>
                </a:lnTo>
                <a:lnTo>
                  <a:pt x="125" y="63"/>
                </a:lnTo>
                <a:lnTo>
                  <a:pt x="129" y="65"/>
                </a:lnTo>
                <a:lnTo>
                  <a:pt x="119" y="74"/>
                </a:lnTo>
                <a:lnTo>
                  <a:pt x="119" y="88"/>
                </a:lnTo>
                <a:lnTo>
                  <a:pt x="110" y="89"/>
                </a:lnTo>
                <a:lnTo>
                  <a:pt x="106" y="93"/>
                </a:lnTo>
                <a:lnTo>
                  <a:pt x="102" y="103"/>
                </a:lnTo>
                <a:lnTo>
                  <a:pt x="95" y="110"/>
                </a:lnTo>
                <a:lnTo>
                  <a:pt x="93" y="126"/>
                </a:lnTo>
                <a:lnTo>
                  <a:pt x="89" y="131"/>
                </a:lnTo>
                <a:lnTo>
                  <a:pt x="83" y="139"/>
                </a:lnTo>
                <a:lnTo>
                  <a:pt x="74" y="147"/>
                </a:lnTo>
                <a:lnTo>
                  <a:pt x="68" y="150"/>
                </a:lnTo>
                <a:lnTo>
                  <a:pt x="66" y="154"/>
                </a:lnTo>
                <a:lnTo>
                  <a:pt x="57" y="158"/>
                </a:lnTo>
                <a:lnTo>
                  <a:pt x="59" y="143"/>
                </a:lnTo>
                <a:lnTo>
                  <a:pt x="49" y="145"/>
                </a:lnTo>
                <a:lnTo>
                  <a:pt x="47" y="150"/>
                </a:lnTo>
                <a:lnTo>
                  <a:pt x="32" y="150"/>
                </a:lnTo>
                <a:lnTo>
                  <a:pt x="27" y="145"/>
                </a:lnTo>
                <a:lnTo>
                  <a:pt x="23" y="148"/>
                </a:lnTo>
                <a:lnTo>
                  <a:pt x="17" y="148"/>
                </a:lnTo>
                <a:lnTo>
                  <a:pt x="9" y="141"/>
                </a:lnTo>
                <a:lnTo>
                  <a:pt x="4" y="137"/>
                </a:lnTo>
                <a:lnTo>
                  <a:pt x="0" y="131"/>
                </a:lnTo>
                <a:lnTo>
                  <a:pt x="11" y="110"/>
                </a:lnTo>
                <a:lnTo>
                  <a:pt x="49" y="19"/>
                </a:lnTo>
                <a:lnTo>
                  <a:pt x="110" y="0"/>
                </a:lnTo>
                <a:lnTo>
                  <a:pt x="13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4" name="Freeform 635"/>
          <p:cNvSpPr>
            <a:spLocks/>
          </p:cNvSpPr>
          <p:nvPr/>
        </p:nvSpPr>
        <p:spPr bwMode="ltGray">
          <a:xfrm>
            <a:off x="4164248" y="4689484"/>
            <a:ext cx="232409" cy="301624"/>
          </a:xfrm>
          <a:custGeom>
            <a:avLst/>
            <a:gdLst/>
            <a:ahLst/>
            <a:cxnLst>
              <a:cxn ang="0">
                <a:pos x="146" y="4"/>
              </a:cxn>
              <a:cxn ang="0">
                <a:pos x="150" y="20"/>
              </a:cxn>
              <a:cxn ang="0">
                <a:pos x="132" y="54"/>
              </a:cxn>
              <a:cxn ang="0">
                <a:pos x="132" y="66"/>
              </a:cxn>
              <a:cxn ang="0">
                <a:pos x="136" y="68"/>
              </a:cxn>
              <a:cxn ang="0">
                <a:pos x="126" y="78"/>
              </a:cxn>
              <a:cxn ang="0">
                <a:pos x="126" y="92"/>
              </a:cxn>
              <a:cxn ang="0">
                <a:pos x="116" y="94"/>
              </a:cxn>
              <a:cxn ang="0">
                <a:pos x="112" y="98"/>
              </a:cxn>
              <a:cxn ang="0">
                <a:pos x="108" y="108"/>
              </a:cxn>
              <a:cxn ang="0">
                <a:pos x="100" y="116"/>
              </a:cxn>
              <a:cxn ang="0">
                <a:pos x="98" y="132"/>
              </a:cxn>
              <a:cxn ang="0">
                <a:pos x="94" y="138"/>
              </a:cxn>
              <a:cxn ang="0">
                <a:pos x="88" y="146"/>
              </a:cxn>
              <a:cxn ang="0">
                <a:pos x="78" y="154"/>
              </a:cxn>
              <a:cxn ang="0">
                <a:pos x="72" y="158"/>
              </a:cxn>
              <a:cxn ang="0">
                <a:pos x="70" y="162"/>
              </a:cxn>
              <a:cxn ang="0">
                <a:pos x="60" y="166"/>
              </a:cxn>
              <a:cxn ang="0">
                <a:pos x="62" y="150"/>
              </a:cxn>
              <a:cxn ang="0">
                <a:pos x="52" y="152"/>
              </a:cxn>
              <a:cxn ang="0">
                <a:pos x="50" y="158"/>
              </a:cxn>
              <a:cxn ang="0">
                <a:pos x="34" y="158"/>
              </a:cxn>
              <a:cxn ang="0">
                <a:pos x="28" y="152"/>
              </a:cxn>
              <a:cxn ang="0">
                <a:pos x="24" y="156"/>
              </a:cxn>
              <a:cxn ang="0">
                <a:pos x="18" y="156"/>
              </a:cxn>
              <a:cxn ang="0">
                <a:pos x="10" y="148"/>
              </a:cxn>
              <a:cxn ang="0">
                <a:pos x="4" y="144"/>
              </a:cxn>
              <a:cxn ang="0">
                <a:pos x="0" y="138"/>
              </a:cxn>
              <a:cxn ang="0">
                <a:pos x="12" y="116"/>
              </a:cxn>
              <a:cxn ang="0">
                <a:pos x="52" y="20"/>
              </a:cxn>
              <a:cxn ang="0">
                <a:pos x="116" y="0"/>
              </a:cxn>
              <a:cxn ang="0">
                <a:pos x="146" y="4"/>
              </a:cxn>
            </a:cxnLst>
            <a:rect l="0" t="0" r="r" b="b"/>
            <a:pathLst>
              <a:path w="151" h="167">
                <a:moveTo>
                  <a:pt x="146" y="4"/>
                </a:moveTo>
                <a:lnTo>
                  <a:pt x="150" y="20"/>
                </a:lnTo>
                <a:lnTo>
                  <a:pt x="132" y="54"/>
                </a:lnTo>
                <a:lnTo>
                  <a:pt x="132" y="66"/>
                </a:lnTo>
                <a:lnTo>
                  <a:pt x="136" y="68"/>
                </a:lnTo>
                <a:lnTo>
                  <a:pt x="126" y="78"/>
                </a:lnTo>
                <a:lnTo>
                  <a:pt x="126" y="92"/>
                </a:lnTo>
                <a:lnTo>
                  <a:pt x="116" y="94"/>
                </a:lnTo>
                <a:lnTo>
                  <a:pt x="112" y="98"/>
                </a:lnTo>
                <a:lnTo>
                  <a:pt x="108" y="108"/>
                </a:lnTo>
                <a:lnTo>
                  <a:pt x="100" y="116"/>
                </a:lnTo>
                <a:lnTo>
                  <a:pt x="98" y="132"/>
                </a:lnTo>
                <a:lnTo>
                  <a:pt x="94" y="138"/>
                </a:lnTo>
                <a:lnTo>
                  <a:pt x="88" y="146"/>
                </a:lnTo>
                <a:lnTo>
                  <a:pt x="78" y="154"/>
                </a:lnTo>
                <a:lnTo>
                  <a:pt x="72" y="158"/>
                </a:lnTo>
                <a:lnTo>
                  <a:pt x="70" y="162"/>
                </a:lnTo>
                <a:lnTo>
                  <a:pt x="60" y="166"/>
                </a:lnTo>
                <a:lnTo>
                  <a:pt x="62" y="150"/>
                </a:lnTo>
                <a:lnTo>
                  <a:pt x="52" y="152"/>
                </a:lnTo>
                <a:lnTo>
                  <a:pt x="50" y="158"/>
                </a:lnTo>
                <a:lnTo>
                  <a:pt x="34" y="158"/>
                </a:lnTo>
                <a:lnTo>
                  <a:pt x="28" y="152"/>
                </a:lnTo>
                <a:lnTo>
                  <a:pt x="24" y="156"/>
                </a:lnTo>
                <a:lnTo>
                  <a:pt x="18" y="156"/>
                </a:lnTo>
                <a:lnTo>
                  <a:pt x="10" y="148"/>
                </a:lnTo>
                <a:lnTo>
                  <a:pt x="4" y="144"/>
                </a:lnTo>
                <a:lnTo>
                  <a:pt x="0" y="138"/>
                </a:lnTo>
                <a:lnTo>
                  <a:pt x="12" y="116"/>
                </a:lnTo>
                <a:lnTo>
                  <a:pt x="52" y="20"/>
                </a:lnTo>
                <a:lnTo>
                  <a:pt x="116" y="0"/>
                </a:lnTo>
                <a:lnTo>
                  <a:pt x="146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5" name="Freeform 636"/>
          <p:cNvSpPr>
            <a:spLocks/>
          </p:cNvSpPr>
          <p:nvPr/>
        </p:nvSpPr>
        <p:spPr bwMode="ltGray">
          <a:xfrm>
            <a:off x="4105371" y="4725996"/>
            <a:ext cx="153390" cy="201612"/>
          </a:xfrm>
          <a:custGeom>
            <a:avLst/>
            <a:gdLst/>
            <a:ahLst/>
            <a:cxnLst>
              <a:cxn ang="0">
                <a:pos x="17" y="28"/>
              </a:cxn>
              <a:cxn ang="0">
                <a:pos x="15" y="35"/>
              </a:cxn>
              <a:cxn ang="0">
                <a:pos x="13" y="41"/>
              </a:cxn>
              <a:cxn ang="0">
                <a:pos x="11" y="48"/>
              </a:cxn>
              <a:cxn ang="0">
                <a:pos x="7" y="54"/>
              </a:cxn>
              <a:cxn ang="0">
                <a:pos x="7" y="47"/>
              </a:cxn>
              <a:cxn ang="0">
                <a:pos x="0" y="54"/>
              </a:cxn>
              <a:cxn ang="0">
                <a:pos x="9" y="65"/>
              </a:cxn>
              <a:cxn ang="0">
                <a:pos x="13" y="76"/>
              </a:cxn>
              <a:cxn ang="0">
                <a:pos x="24" y="93"/>
              </a:cxn>
              <a:cxn ang="0">
                <a:pos x="37" y="110"/>
              </a:cxn>
              <a:cxn ang="0">
                <a:pos x="44" y="104"/>
              </a:cxn>
              <a:cxn ang="0">
                <a:pos x="52" y="110"/>
              </a:cxn>
              <a:cxn ang="0">
                <a:pos x="52" y="97"/>
              </a:cxn>
              <a:cxn ang="0">
                <a:pos x="54" y="86"/>
              </a:cxn>
              <a:cxn ang="0">
                <a:pos x="65" y="88"/>
              </a:cxn>
              <a:cxn ang="0">
                <a:pos x="70" y="82"/>
              </a:cxn>
              <a:cxn ang="0">
                <a:pos x="74" y="84"/>
              </a:cxn>
              <a:cxn ang="0">
                <a:pos x="70" y="89"/>
              </a:cxn>
              <a:cxn ang="0">
                <a:pos x="80" y="89"/>
              </a:cxn>
              <a:cxn ang="0">
                <a:pos x="89" y="88"/>
              </a:cxn>
              <a:cxn ang="0">
                <a:pos x="89" y="101"/>
              </a:cxn>
              <a:cxn ang="0">
                <a:pos x="93" y="101"/>
              </a:cxn>
              <a:cxn ang="0">
                <a:pos x="94" y="95"/>
              </a:cxn>
              <a:cxn ang="0">
                <a:pos x="98" y="88"/>
              </a:cxn>
              <a:cxn ang="0">
                <a:pos x="98" y="82"/>
              </a:cxn>
              <a:cxn ang="0">
                <a:pos x="98" y="75"/>
              </a:cxn>
              <a:cxn ang="0">
                <a:pos x="100" y="71"/>
              </a:cxn>
              <a:cxn ang="0">
                <a:pos x="98" y="65"/>
              </a:cxn>
              <a:cxn ang="0">
                <a:pos x="94" y="63"/>
              </a:cxn>
              <a:cxn ang="0">
                <a:pos x="94" y="52"/>
              </a:cxn>
              <a:cxn ang="0">
                <a:pos x="89" y="52"/>
              </a:cxn>
              <a:cxn ang="0">
                <a:pos x="89" y="45"/>
              </a:cxn>
              <a:cxn ang="0">
                <a:pos x="93" y="37"/>
              </a:cxn>
              <a:cxn ang="0">
                <a:pos x="98" y="39"/>
              </a:cxn>
              <a:cxn ang="0">
                <a:pos x="96" y="32"/>
              </a:cxn>
              <a:cxn ang="0">
                <a:pos x="94" y="26"/>
              </a:cxn>
              <a:cxn ang="0">
                <a:pos x="81" y="28"/>
              </a:cxn>
              <a:cxn ang="0">
                <a:pos x="76" y="22"/>
              </a:cxn>
              <a:cxn ang="0">
                <a:pos x="85" y="0"/>
              </a:cxn>
              <a:cxn ang="0">
                <a:pos x="26" y="2"/>
              </a:cxn>
              <a:cxn ang="0">
                <a:pos x="17" y="28"/>
              </a:cxn>
            </a:cxnLst>
            <a:rect l="0" t="0" r="r" b="b"/>
            <a:pathLst>
              <a:path w="101" h="111">
                <a:moveTo>
                  <a:pt x="17" y="28"/>
                </a:moveTo>
                <a:lnTo>
                  <a:pt x="15" y="35"/>
                </a:lnTo>
                <a:lnTo>
                  <a:pt x="13" y="41"/>
                </a:lnTo>
                <a:lnTo>
                  <a:pt x="11" y="48"/>
                </a:lnTo>
                <a:lnTo>
                  <a:pt x="7" y="54"/>
                </a:lnTo>
                <a:lnTo>
                  <a:pt x="7" y="47"/>
                </a:lnTo>
                <a:lnTo>
                  <a:pt x="0" y="54"/>
                </a:lnTo>
                <a:lnTo>
                  <a:pt x="9" y="65"/>
                </a:lnTo>
                <a:lnTo>
                  <a:pt x="13" y="76"/>
                </a:lnTo>
                <a:lnTo>
                  <a:pt x="24" y="93"/>
                </a:lnTo>
                <a:lnTo>
                  <a:pt x="37" y="110"/>
                </a:lnTo>
                <a:lnTo>
                  <a:pt x="44" y="104"/>
                </a:lnTo>
                <a:lnTo>
                  <a:pt x="52" y="110"/>
                </a:lnTo>
                <a:lnTo>
                  <a:pt x="52" y="97"/>
                </a:lnTo>
                <a:lnTo>
                  <a:pt x="54" y="86"/>
                </a:lnTo>
                <a:lnTo>
                  <a:pt x="65" y="88"/>
                </a:lnTo>
                <a:lnTo>
                  <a:pt x="70" y="82"/>
                </a:lnTo>
                <a:lnTo>
                  <a:pt x="74" y="84"/>
                </a:lnTo>
                <a:lnTo>
                  <a:pt x="70" y="89"/>
                </a:lnTo>
                <a:lnTo>
                  <a:pt x="80" y="89"/>
                </a:lnTo>
                <a:lnTo>
                  <a:pt x="89" y="88"/>
                </a:lnTo>
                <a:lnTo>
                  <a:pt x="89" y="101"/>
                </a:lnTo>
                <a:lnTo>
                  <a:pt x="93" y="101"/>
                </a:lnTo>
                <a:lnTo>
                  <a:pt x="94" y="95"/>
                </a:lnTo>
                <a:lnTo>
                  <a:pt x="98" y="88"/>
                </a:lnTo>
                <a:lnTo>
                  <a:pt x="98" y="82"/>
                </a:lnTo>
                <a:lnTo>
                  <a:pt x="98" y="75"/>
                </a:lnTo>
                <a:lnTo>
                  <a:pt x="100" y="71"/>
                </a:lnTo>
                <a:lnTo>
                  <a:pt x="98" y="65"/>
                </a:lnTo>
                <a:lnTo>
                  <a:pt x="94" y="63"/>
                </a:lnTo>
                <a:lnTo>
                  <a:pt x="94" y="52"/>
                </a:lnTo>
                <a:lnTo>
                  <a:pt x="89" y="52"/>
                </a:lnTo>
                <a:lnTo>
                  <a:pt x="89" y="45"/>
                </a:lnTo>
                <a:lnTo>
                  <a:pt x="93" y="37"/>
                </a:lnTo>
                <a:lnTo>
                  <a:pt x="98" y="39"/>
                </a:lnTo>
                <a:lnTo>
                  <a:pt x="96" y="32"/>
                </a:lnTo>
                <a:lnTo>
                  <a:pt x="94" y="26"/>
                </a:lnTo>
                <a:lnTo>
                  <a:pt x="81" y="28"/>
                </a:lnTo>
                <a:lnTo>
                  <a:pt x="76" y="22"/>
                </a:lnTo>
                <a:lnTo>
                  <a:pt x="85" y="0"/>
                </a:lnTo>
                <a:lnTo>
                  <a:pt x="26" y="2"/>
                </a:lnTo>
                <a:lnTo>
                  <a:pt x="17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6" name="Freeform 638"/>
          <p:cNvSpPr>
            <a:spLocks/>
          </p:cNvSpPr>
          <p:nvPr/>
        </p:nvSpPr>
        <p:spPr bwMode="ltGray">
          <a:xfrm>
            <a:off x="4103822" y="4724409"/>
            <a:ext cx="167335" cy="215899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16" y="38"/>
              </a:cxn>
              <a:cxn ang="0">
                <a:pos x="14" y="44"/>
              </a:cxn>
              <a:cxn ang="0">
                <a:pos x="12" y="52"/>
              </a:cxn>
              <a:cxn ang="0">
                <a:pos x="8" y="58"/>
              </a:cxn>
              <a:cxn ang="0">
                <a:pos x="8" y="50"/>
              </a:cxn>
              <a:cxn ang="0">
                <a:pos x="0" y="58"/>
              </a:cxn>
              <a:cxn ang="0">
                <a:pos x="10" y="70"/>
              </a:cxn>
              <a:cxn ang="0">
                <a:pos x="14" y="82"/>
              </a:cxn>
              <a:cxn ang="0">
                <a:pos x="26" y="100"/>
              </a:cxn>
              <a:cxn ang="0">
                <a:pos x="40" y="118"/>
              </a:cxn>
              <a:cxn ang="0">
                <a:pos x="48" y="112"/>
              </a:cxn>
              <a:cxn ang="0">
                <a:pos x="56" y="118"/>
              </a:cxn>
              <a:cxn ang="0">
                <a:pos x="56" y="104"/>
              </a:cxn>
              <a:cxn ang="0">
                <a:pos x="58" y="92"/>
              </a:cxn>
              <a:cxn ang="0">
                <a:pos x="70" y="94"/>
              </a:cxn>
              <a:cxn ang="0">
                <a:pos x="76" y="88"/>
              </a:cxn>
              <a:cxn ang="0">
                <a:pos x="80" y="90"/>
              </a:cxn>
              <a:cxn ang="0">
                <a:pos x="76" y="96"/>
              </a:cxn>
              <a:cxn ang="0">
                <a:pos x="86" y="96"/>
              </a:cxn>
              <a:cxn ang="0">
                <a:pos x="96" y="94"/>
              </a:cxn>
              <a:cxn ang="0">
                <a:pos x="96" y="108"/>
              </a:cxn>
              <a:cxn ang="0">
                <a:pos x="100" y="108"/>
              </a:cxn>
              <a:cxn ang="0">
                <a:pos x="102" y="102"/>
              </a:cxn>
              <a:cxn ang="0">
                <a:pos x="106" y="94"/>
              </a:cxn>
              <a:cxn ang="0">
                <a:pos x="106" y="88"/>
              </a:cxn>
              <a:cxn ang="0">
                <a:pos x="106" y="80"/>
              </a:cxn>
              <a:cxn ang="0">
                <a:pos x="108" y="76"/>
              </a:cxn>
              <a:cxn ang="0">
                <a:pos x="106" y="70"/>
              </a:cxn>
              <a:cxn ang="0">
                <a:pos x="102" y="68"/>
              </a:cxn>
              <a:cxn ang="0">
                <a:pos x="102" y="56"/>
              </a:cxn>
              <a:cxn ang="0">
                <a:pos x="96" y="56"/>
              </a:cxn>
              <a:cxn ang="0">
                <a:pos x="96" y="48"/>
              </a:cxn>
              <a:cxn ang="0">
                <a:pos x="100" y="40"/>
              </a:cxn>
              <a:cxn ang="0">
                <a:pos x="106" y="42"/>
              </a:cxn>
              <a:cxn ang="0">
                <a:pos x="104" y="34"/>
              </a:cxn>
              <a:cxn ang="0">
                <a:pos x="102" y="28"/>
              </a:cxn>
              <a:cxn ang="0">
                <a:pos x="88" y="30"/>
              </a:cxn>
              <a:cxn ang="0">
                <a:pos x="82" y="24"/>
              </a:cxn>
              <a:cxn ang="0">
                <a:pos x="92" y="0"/>
              </a:cxn>
              <a:cxn ang="0">
                <a:pos x="28" y="2"/>
              </a:cxn>
              <a:cxn ang="0">
                <a:pos x="18" y="30"/>
              </a:cxn>
            </a:cxnLst>
            <a:rect l="0" t="0" r="r" b="b"/>
            <a:pathLst>
              <a:path w="109" h="119">
                <a:moveTo>
                  <a:pt x="18" y="30"/>
                </a:moveTo>
                <a:lnTo>
                  <a:pt x="16" y="38"/>
                </a:lnTo>
                <a:lnTo>
                  <a:pt x="14" y="44"/>
                </a:lnTo>
                <a:lnTo>
                  <a:pt x="12" y="52"/>
                </a:lnTo>
                <a:lnTo>
                  <a:pt x="8" y="58"/>
                </a:lnTo>
                <a:lnTo>
                  <a:pt x="8" y="50"/>
                </a:lnTo>
                <a:lnTo>
                  <a:pt x="0" y="58"/>
                </a:lnTo>
                <a:lnTo>
                  <a:pt x="10" y="70"/>
                </a:lnTo>
                <a:lnTo>
                  <a:pt x="14" y="82"/>
                </a:lnTo>
                <a:lnTo>
                  <a:pt x="26" y="100"/>
                </a:lnTo>
                <a:lnTo>
                  <a:pt x="40" y="118"/>
                </a:lnTo>
                <a:lnTo>
                  <a:pt x="48" y="112"/>
                </a:lnTo>
                <a:lnTo>
                  <a:pt x="56" y="118"/>
                </a:lnTo>
                <a:lnTo>
                  <a:pt x="56" y="104"/>
                </a:lnTo>
                <a:lnTo>
                  <a:pt x="58" y="92"/>
                </a:lnTo>
                <a:lnTo>
                  <a:pt x="70" y="94"/>
                </a:lnTo>
                <a:lnTo>
                  <a:pt x="76" y="88"/>
                </a:lnTo>
                <a:lnTo>
                  <a:pt x="80" y="90"/>
                </a:lnTo>
                <a:lnTo>
                  <a:pt x="76" y="96"/>
                </a:lnTo>
                <a:lnTo>
                  <a:pt x="86" y="96"/>
                </a:lnTo>
                <a:lnTo>
                  <a:pt x="96" y="94"/>
                </a:lnTo>
                <a:lnTo>
                  <a:pt x="96" y="108"/>
                </a:lnTo>
                <a:lnTo>
                  <a:pt x="100" y="108"/>
                </a:lnTo>
                <a:lnTo>
                  <a:pt x="102" y="102"/>
                </a:lnTo>
                <a:lnTo>
                  <a:pt x="106" y="94"/>
                </a:lnTo>
                <a:lnTo>
                  <a:pt x="106" y="88"/>
                </a:lnTo>
                <a:lnTo>
                  <a:pt x="106" y="80"/>
                </a:lnTo>
                <a:lnTo>
                  <a:pt x="108" y="76"/>
                </a:lnTo>
                <a:lnTo>
                  <a:pt x="106" y="70"/>
                </a:lnTo>
                <a:lnTo>
                  <a:pt x="102" y="68"/>
                </a:lnTo>
                <a:lnTo>
                  <a:pt x="102" y="56"/>
                </a:lnTo>
                <a:lnTo>
                  <a:pt x="96" y="56"/>
                </a:lnTo>
                <a:lnTo>
                  <a:pt x="96" y="48"/>
                </a:lnTo>
                <a:lnTo>
                  <a:pt x="100" y="40"/>
                </a:lnTo>
                <a:lnTo>
                  <a:pt x="106" y="42"/>
                </a:lnTo>
                <a:lnTo>
                  <a:pt x="104" y="34"/>
                </a:lnTo>
                <a:lnTo>
                  <a:pt x="102" y="28"/>
                </a:lnTo>
                <a:lnTo>
                  <a:pt x="88" y="30"/>
                </a:lnTo>
                <a:lnTo>
                  <a:pt x="82" y="24"/>
                </a:lnTo>
                <a:lnTo>
                  <a:pt x="92" y="0"/>
                </a:lnTo>
                <a:lnTo>
                  <a:pt x="28" y="2"/>
                </a:lnTo>
                <a:lnTo>
                  <a:pt x="18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7" name="Freeform 639"/>
          <p:cNvSpPr>
            <a:spLocks/>
          </p:cNvSpPr>
          <p:nvPr/>
        </p:nvSpPr>
        <p:spPr bwMode="ltGray">
          <a:xfrm>
            <a:off x="4131711" y="4729171"/>
            <a:ext cx="65075" cy="55563"/>
          </a:xfrm>
          <a:custGeom>
            <a:avLst/>
            <a:gdLst/>
            <a:ahLst/>
            <a:cxnLst>
              <a:cxn ang="0">
                <a:pos x="42" y="2"/>
              </a:cxn>
              <a:cxn ang="0">
                <a:pos x="36" y="12"/>
              </a:cxn>
              <a:cxn ang="0">
                <a:pos x="34" y="30"/>
              </a:cxn>
              <a:cxn ang="0">
                <a:pos x="0" y="28"/>
              </a:cxn>
              <a:cxn ang="0">
                <a:pos x="2" y="18"/>
              </a:cxn>
              <a:cxn ang="0">
                <a:pos x="4" y="10"/>
              </a:cxn>
              <a:cxn ang="0">
                <a:pos x="10" y="0"/>
              </a:cxn>
              <a:cxn ang="0">
                <a:pos x="42" y="2"/>
              </a:cxn>
            </a:cxnLst>
            <a:rect l="0" t="0" r="r" b="b"/>
            <a:pathLst>
              <a:path w="43" h="31">
                <a:moveTo>
                  <a:pt x="42" y="2"/>
                </a:moveTo>
                <a:lnTo>
                  <a:pt x="36" y="12"/>
                </a:lnTo>
                <a:lnTo>
                  <a:pt x="34" y="30"/>
                </a:lnTo>
                <a:lnTo>
                  <a:pt x="0" y="28"/>
                </a:lnTo>
                <a:lnTo>
                  <a:pt x="2" y="18"/>
                </a:lnTo>
                <a:lnTo>
                  <a:pt x="4" y="10"/>
                </a:lnTo>
                <a:lnTo>
                  <a:pt x="10" y="0"/>
                </a:lnTo>
                <a:lnTo>
                  <a:pt x="4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8" name="Freeform 640"/>
          <p:cNvSpPr>
            <a:spLocks/>
          </p:cNvSpPr>
          <p:nvPr/>
        </p:nvSpPr>
        <p:spPr bwMode="ltGray">
          <a:xfrm>
            <a:off x="4460182" y="4092587"/>
            <a:ext cx="488059" cy="628647"/>
          </a:xfrm>
          <a:custGeom>
            <a:avLst/>
            <a:gdLst/>
            <a:ahLst/>
            <a:cxnLst>
              <a:cxn ang="0">
                <a:pos x="277" y="4"/>
              </a:cxn>
              <a:cxn ang="0">
                <a:pos x="289" y="16"/>
              </a:cxn>
              <a:cxn ang="0">
                <a:pos x="296" y="33"/>
              </a:cxn>
              <a:cxn ang="0">
                <a:pos x="298" y="61"/>
              </a:cxn>
              <a:cxn ang="0">
                <a:pos x="310" y="80"/>
              </a:cxn>
              <a:cxn ang="0">
                <a:pos x="312" y="94"/>
              </a:cxn>
              <a:cxn ang="0">
                <a:pos x="293" y="115"/>
              </a:cxn>
              <a:cxn ang="0">
                <a:pos x="283" y="143"/>
              </a:cxn>
              <a:cxn ang="0">
                <a:pos x="285" y="166"/>
              </a:cxn>
              <a:cxn ang="0">
                <a:pos x="275" y="184"/>
              </a:cxn>
              <a:cxn ang="0">
                <a:pos x="259" y="195"/>
              </a:cxn>
              <a:cxn ang="0">
                <a:pos x="256" y="213"/>
              </a:cxn>
              <a:cxn ang="0">
                <a:pos x="242" y="225"/>
              </a:cxn>
              <a:cxn ang="0">
                <a:pos x="240" y="252"/>
              </a:cxn>
              <a:cxn ang="0">
                <a:pos x="228" y="260"/>
              </a:cxn>
              <a:cxn ang="0">
                <a:pos x="220" y="262"/>
              </a:cxn>
              <a:cxn ang="0">
                <a:pos x="228" y="272"/>
              </a:cxn>
              <a:cxn ang="0">
                <a:pos x="238" y="280"/>
              </a:cxn>
              <a:cxn ang="0">
                <a:pos x="256" y="311"/>
              </a:cxn>
              <a:cxn ang="0">
                <a:pos x="267" y="326"/>
              </a:cxn>
              <a:cxn ang="0">
                <a:pos x="263" y="324"/>
              </a:cxn>
              <a:cxn ang="0">
                <a:pos x="259" y="321"/>
              </a:cxn>
              <a:cxn ang="0">
                <a:pos x="248" y="323"/>
              </a:cxn>
              <a:cxn ang="0">
                <a:pos x="217" y="338"/>
              </a:cxn>
              <a:cxn ang="0">
                <a:pos x="199" y="346"/>
              </a:cxn>
              <a:cxn ang="0">
                <a:pos x="187" y="338"/>
              </a:cxn>
              <a:cxn ang="0">
                <a:pos x="178" y="346"/>
              </a:cxn>
              <a:cxn ang="0">
                <a:pos x="172" y="342"/>
              </a:cxn>
              <a:cxn ang="0">
                <a:pos x="162" y="332"/>
              </a:cxn>
              <a:cxn ang="0">
                <a:pos x="156" y="324"/>
              </a:cxn>
              <a:cxn ang="0">
                <a:pos x="146" y="330"/>
              </a:cxn>
              <a:cxn ang="0">
                <a:pos x="140" y="328"/>
              </a:cxn>
              <a:cxn ang="0">
                <a:pos x="115" y="307"/>
              </a:cxn>
              <a:cxn ang="0">
                <a:pos x="0" y="178"/>
              </a:cxn>
              <a:cxn ang="0">
                <a:pos x="94" y="0"/>
              </a:cxn>
            </a:cxnLst>
            <a:rect l="0" t="0" r="r" b="b"/>
            <a:pathLst>
              <a:path w="317" h="347">
                <a:moveTo>
                  <a:pt x="269" y="0"/>
                </a:moveTo>
                <a:lnTo>
                  <a:pt x="277" y="4"/>
                </a:lnTo>
                <a:lnTo>
                  <a:pt x="285" y="14"/>
                </a:lnTo>
                <a:lnTo>
                  <a:pt x="289" y="16"/>
                </a:lnTo>
                <a:lnTo>
                  <a:pt x="293" y="25"/>
                </a:lnTo>
                <a:lnTo>
                  <a:pt x="296" y="33"/>
                </a:lnTo>
                <a:lnTo>
                  <a:pt x="296" y="51"/>
                </a:lnTo>
                <a:lnTo>
                  <a:pt x="298" y="61"/>
                </a:lnTo>
                <a:lnTo>
                  <a:pt x="300" y="72"/>
                </a:lnTo>
                <a:lnTo>
                  <a:pt x="310" y="80"/>
                </a:lnTo>
                <a:lnTo>
                  <a:pt x="316" y="84"/>
                </a:lnTo>
                <a:lnTo>
                  <a:pt x="312" y="94"/>
                </a:lnTo>
                <a:lnTo>
                  <a:pt x="295" y="102"/>
                </a:lnTo>
                <a:lnTo>
                  <a:pt x="293" y="115"/>
                </a:lnTo>
                <a:lnTo>
                  <a:pt x="287" y="135"/>
                </a:lnTo>
                <a:lnTo>
                  <a:pt x="283" y="143"/>
                </a:lnTo>
                <a:lnTo>
                  <a:pt x="285" y="149"/>
                </a:lnTo>
                <a:lnTo>
                  <a:pt x="285" y="166"/>
                </a:lnTo>
                <a:lnTo>
                  <a:pt x="281" y="174"/>
                </a:lnTo>
                <a:lnTo>
                  <a:pt x="275" y="184"/>
                </a:lnTo>
                <a:lnTo>
                  <a:pt x="269" y="184"/>
                </a:lnTo>
                <a:lnTo>
                  <a:pt x="259" y="195"/>
                </a:lnTo>
                <a:lnTo>
                  <a:pt x="259" y="207"/>
                </a:lnTo>
                <a:lnTo>
                  <a:pt x="256" y="213"/>
                </a:lnTo>
                <a:lnTo>
                  <a:pt x="248" y="213"/>
                </a:lnTo>
                <a:lnTo>
                  <a:pt x="242" y="225"/>
                </a:lnTo>
                <a:lnTo>
                  <a:pt x="240" y="244"/>
                </a:lnTo>
                <a:lnTo>
                  <a:pt x="240" y="252"/>
                </a:lnTo>
                <a:lnTo>
                  <a:pt x="234" y="256"/>
                </a:lnTo>
                <a:lnTo>
                  <a:pt x="228" y="260"/>
                </a:lnTo>
                <a:lnTo>
                  <a:pt x="224" y="260"/>
                </a:lnTo>
                <a:lnTo>
                  <a:pt x="220" y="262"/>
                </a:lnTo>
                <a:lnTo>
                  <a:pt x="220" y="266"/>
                </a:lnTo>
                <a:lnTo>
                  <a:pt x="228" y="272"/>
                </a:lnTo>
                <a:lnTo>
                  <a:pt x="232" y="272"/>
                </a:lnTo>
                <a:lnTo>
                  <a:pt x="238" y="280"/>
                </a:lnTo>
                <a:lnTo>
                  <a:pt x="248" y="293"/>
                </a:lnTo>
                <a:lnTo>
                  <a:pt x="256" y="311"/>
                </a:lnTo>
                <a:lnTo>
                  <a:pt x="265" y="315"/>
                </a:lnTo>
                <a:lnTo>
                  <a:pt x="267" y="326"/>
                </a:lnTo>
                <a:lnTo>
                  <a:pt x="259" y="326"/>
                </a:lnTo>
                <a:lnTo>
                  <a:pt x="263" y="324"/>
                </a:lnTo>
                <a:lnTo>
                  <a:pt x="263" y="323"/>
                </a:lnTo>
                <a:lnTo>
                  <a:pt x="259" y="321"/>
                </a:lnTo>
                <a:lnTo>
                  <a:pt x="250" y="321"/>
                </a:lnTo>
                <a:lnTo>
                  <a:pt x="248" y="323"/>
                </a:lnTo>
                <a:lnTo>
                  <a:pt x="230" y="334"/>
                </a:lnTo>
                <a:lnTo>
                  <a:pt x="217" y="338"/>
                </a:lnTo>
                <a:lnTo>
                  <a:pt x="205" y="346"/>
                </a:lnTo>
                <a:lnTo>
                  <a:pt x="199" y="346"/>
                </a:lnTo>
                <a:lnTo>
                  <a:pt x="197" y="342"/>
                </a:lnTo>
                <a:lnTo>
                  <a:pt x="187" y="338"/>
                </a:lnTo>
                <a:lnTo>
                  <a:pt x="179" y="342"/>
                </a:lnTo>
                <a:lnTo>
                  <a:pt x="178" y="346"/>
                </a:lnTo>
                <a:lnTo>
                  <a:pt x="172" y="346"/>
                </a:lnTo>
                <a:lnTo>
                  <a:pt x="172" y="342"/>
                </a:lnTo>
                <a:lnTo>
                  <a:pt x="162" y="336"/>
                </a:lnTo>
                <a:lnTo>
                  <a:pt x="162" y="332"/>
                </a:lnTo>
                <a:lnTo>
                  <a:pt x="160" y="326"/>
                </a:lnTo>
                <a:lnTo>
                  <a:pt x="156" y="324"/>
                </a:lnTo>
                <a:lnTo>
                  <a:pt x="152" y="328"/>
                </a:lnTo>
                <a:lnTo>
                  <a:pt x="146" y="330"/>
                </a:lnTo>
                <a:lnTo>
                  <a:pt x="146" y="326"/>
                </a:lnTo>
                <a:lnTo>
                  <a:pt x="140" y="328"/>
                </a:lnTo>
                <a:lnTo>
                  <a:pt x="129" y="324"/>
                </a:lnTo>
                <a:lnTo>
                  <a:pt x="115" y="307"/>
                </a:lnTo>
                <a:lnTo>
                  <a:pt x="72" y="297"/>
                </a:lnTo>
                <a:lnTo>
                  <a:pt x="0" y="178"/>
                </a:lnTo>
                <a:lnTo>
                  <a:pt x="47" y="78"/>
                </a:lnTo>
                <a:lnTo>
                  <a:pt x="94" y="0"/>
                </a:lnTo>
                <a:lnTo>
                  <a:pt x="26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09" name="Freeform 641"/>
          <p:cNvSpPr>
            <a:spLocks/>
          </p:cNvSpPr>
          <p:nvPr/>
        </p:nvSpPr>
        <p:spPr bwMode="ltGray">
          <a:xfrm>
            <a:off x="4457084" y="4090999"/>
            <a:ext cx="500454" cy="644522"/>
          </a:xfrm>
          <a:custGeom>
            <a:avLst/>
            <a:gdLst/>
            <a:ahLst/>
            <a:cxnLst>
              <a:cxn ang="0">
                <a:pos x="284" y="4"/>
              </a:cxn>
              <a:cxn ang="0">
                <a:pos x="296" y="16"/>
              </a:cxn>
              <a:cxn ang="0">
                <a:pos x="304" y="34"/>
              </a:cxn>
              <a:cxn ang="0">
                <a:pos x="306" y="62"/>
              </a:cxn>
              <a:cxn ang="0">
                <a:pos x="318" y="82"/>
              </a:cxn>
              <a:cxn ang="0">
                <a:pos x="320" y="96"/>
              </a:cxn>
              <a:cxn ang="0">
                <a:pos x="300" y="118"/>
              </a:cxn>
              <a:cxn ang="0">
                <a:pos x="290" y="146"/>
              </a:cxn>
              <a:cxn ang="0">
                <a:pos x="292" y="170"/>
              </a:cxn>
              <a:cxn ang="0">
                <a:pos x="282" y="188"/>
              </a:cxn>
              <a:cxn ang="0">
                <a:pos x="266" y="200"/>
              </a:cxn>
              <a:cxn ang="0">
                <a:pos x="262" y="218"/>
              </a:cxn>
              <a:cxn ang="0">
                <a:pos x="248" y="230"/>
              </a:cxn>
              <a:cxn ang="0">
                <a:pos x="246" y="258"/>
              </a:cxn>
              <a:cxn ang="0">
                <a:pos x="234" y="266"/>
              </a:cxn>
              <a:cxn ang="0">
                <a:pos x="226" y="268"/>
              </a:cxn>
              <a:cxn ang="0">
                <a:pos x="234" y="278"/>
              </a:cxn>
              <a:cxn ang="0">
                <a:pos x="244" y="286"/>
              </a:cxn>
              <a:cxn ang="0">
                <a:pos x="262" y="318"/>
              </a:cxn>
              <a:cxn ang="0">
                <a:pos x="274" y="334"/>
              </a:cxn>
              <a:cxn ang="0">
                <a:pos x="270" y="332"/>
              </a:cxn>
              <a:cxn ang="0">
                <a:pos x="266" y="328"/>
              </a:cxn>
              <a:cxn ang="0">
                <a:pos x="254" y="330"/>
              </a:cxn>
              <a:cxn ang="0">
                <a:pos x="222" y="346"/>
              </a:cxn>
              <a:cxn ang="0">
                <a:pos x="204" y="354"/>
              </a:cxn>
              <a:cxn ang="0">
                <a:pos x="192" y="346"/>
              </a:cxn>
              <a:cxn ang="0">
                <a:pos x="182" y="354"/>
              </a:cxn>
              <a:cxn ang="0">
                <a:pos x="176" y="350"/>
              </a:cxn>
              <a:cxn ang="0">
                <a:pos x="166" y="340"/>
              </a:cxn>
              <a:cxn ang="0">
                <a:pos x="160" y="332"/>
              </a:cxn>
              <a:cxn ang="0">
                <a:pos x="150" y="338"/>
              </a:cxn>
              <a:cxn ang="0">
                <a:pos x="144" y="336"/>
              </a:cxn>
              <a:cxn ang="0">
                <a:pos x="118" y="314"/>
              </a:cxn>
              <a:cxn ang="0">
                <a:pos x="0" y="182"/>
              </a:cxn>
              <a:cxn ang="0">
                <a:pos x="96" y="0"/>
              </a:cxn>
            </a:cxnLst>
            <a:rect l="0" t="0" r="r" b="b"/>
            <a:pathLst>
              <a:path w="325" h="355">
                <a:moveTo>
                  <a:pt x="276" y="0"/>
                </a:moveTo>
                <a:lnTo>
                  <a:pt x="284" y="4"/>
                </a:lnTo>
                <a:lnTo>
                  <a:pt x="292" y="14"/>
                </a:lnTo>
                <a:lnTo>
                  <a:pt x="296" y="16"/>
                </a:lnTo>
                <a:lnTo>
                  <a:pt x="300" y="26"/>
                </a:lnTo>
                <a:lnTo>
                  <a:pt x="304" y="34"/>
                </a:lnTo>
                <a:lnTo>
                  <a:pt x="304" y="52"/>
                </a:lnTo>
                <a:lnTo>
                  <a:pt x="306" y="62"/>
                </a:lnTo>
                <a:lnTo>
                  <a:pt x="308" y="74"/>
                </a:lnTo>
                <a:lnTo>
                  <a:pt x="318" y="82"/>
                </a:lnTo>
                <a:lnTo>
                  <a:pt x="324" y="86"/>
                </a:lnTo>
                <a:lnTo>
                  <a:pt x="320" y="96"/>
                </a:lnTo>
                <a:lnTo>
                  <a:pt x="302" y="104"/>
                </a:lnTo>
                <a:lnTo>
                  <a:pt x="300" y="118"/>
                </a:lnTo>
                <a:lnTo>
                  <a:pt x="294" y="138"/>
                </a:lnTo>
                <a:lnTo>
                  <a:pt x="290" y="146"/>
                </a:lnTo>
                <a:lnTo>
                  <a:pt x="292" y="152"/>
                </a:lnTo>
                <a:lnTo>
                  <a:pt x="292" y="170"/>
                </a:lnTo>
                <a:lnTo>
                  <a:pt x="288" y="178"/>
                </a:lnTo>
                <a:lnTo>
                  <a:pt x="282" y="188"/>
                </a:lnTo>
                <a:lnTo>
                  <a:pt x="276" y="188"/>
                </a:lnTo>
                <a:lnTo>
                  <a:pt x="266" y="200"/>
                </a:lnTo>
                <a:lnTo>
                  <a:pt x="266" y="212"/>
                </a:lnTo>
                <a:lnTo>
                  <a:pt x="262" y="218"/>
                </a:lnTo>
                <a:lnTo>
                  <a:pt x="254" y="218"/>
                </a:lnTo>
                <a:lnTo>
                  <a:pt x="248" y="230"/>
                </a:lnTo>
                <a:lnTo>
                  <a:pt x="246" y="250"/>
                </a:lnTo>
                <a:lnTo>
                  <a:pt x="246" y="258"/>
                </a:lnTo>
                <a:lnTo>
                  <a:pt x="240" y="262"/>
                </a:lnTo>
                <a:lnTo>
                  <a:pt x="234" y="266"/>
                </a:lnTo>
                <a:lnTo>
                  <a:pt x="230" y="266"/>
                </a:lnTo>
                <a:lnTo>
                  <a:pt x="226" y="268"/>
                </a:lnTo>
                <a:lnTo>
                  <a:pt x="226" y="272"/>
                </a:lnTo>
                <a:lnTo>
                  <a:pt x="234" y="278"/>
                </a:lnTo>
                <a:lnTo>
                  <a:pt x="238" y="278"/>
                </a:lnTo>
                <a:lnTo>
                  <a:pt x="244" y="286"/>
                </a:lnTo>
                <a:lnTo>
                  <a:pt x="254" y="300"/>
                </a:lnTo>
                <a:lnTo>
                  <a:pt x="262" y="318"/>
                </a:lnTo>
                <a:lnTo>
                  <a:pt x="272" y="322"/>
                </a:lnTo>
                <a:lnTo>
                  <a:pt x="274" y="334"/>
                </a:lnTo>
                <a:lnTo>
                  <a:pt x="266" y="334"/>
                </a:lnTo>
                <a:lnTo>
                  <a:pt x="270" y="332"/>
                </a:lnTo>
                <a:lnTo>
                  <a:pt x="270" y="330"/>
                </a:lnTo>
                <a:lnTo>
                  <a:pt x="266" y="328"/>
                </a:lnTo>
                <a:lnTo>
                  <a:pt x="256" y="328"/>
                </a:lnTo>
                <a:lnTo>
                  <a:pt x="254" y="330"/>
                </a:lnTo>
                <a:lnTo>
                  <a:pt x="236" y="342"/>
                </a:lnTo>
                <a:lnTo>
                  <a:pt x="222" y="346"/>
                </a:lnTo>
                <a:lnTo>
                  <a:pt x="210" y="354"/>
                </a:lnTo>
                <a:lnTo>
                  <a:pt x="204" y="354"/>
                </a:lnTo>
                <a:lnTo>
                  <a:pt x="202" y="350"/>
                </a:lnTo>
                <a:lnTo>
                  <a:pt x="192" y="346"/>
                </a:lnTo>
                <a:lnTo>
                  <a:pt x="184" y="350"/>
                </a:lnTo>
                <a:lnTo>
                  <a:pt x="182" y="354"/>
                </a:lnTo>
                <a:lnTo>
                  <a:pt x="176" y="354"/>
                </a:lnTo>
                <a:lnTo>
                  <a:pt x="176" y="350"/>
                </a:lnTo>
                <a:lnTo>
                  <a:pt x="166" y="344"/>
                </a:lnTo>
                <a:lnTo>
                  <a:pt x="166" y="340"/>
                </a:lnTo>
                <a:lnTo>
                  <a:pt x="164" y="334"/>
                </a:lnTo>
                <a:lnTo>
                  <a:pt x="160" y="332"/>
                </a:lnTo>
                <a:lnTo>
                  <a:pt x="156" y="336"/>
                </a:lnTo>
                <a:lnTo>
                  <a:pt x="150" y="338"/>
                </a:lnTo>
                <a:lnTo>
                  <a:pt x="150" y="334"/>
                </a:lnTo>
                <a:lnTo>
                  <a:pt x="144" y="336"/>
                </a:lnTo>
                <a:lnTo>
                  <a:pt x="132" y="332"/>
                </a:lnTo>
                <a:lnTo>
                  <a:pt x="118" y="314"/>
                </a:lnTo>
                <a:lnTo>
                  <a:pt x="74" y="304"/>
                </a:lnTo>
                <a:lnTo>
                  <a:pt x="0" y="182"/>
                </a:lnTo>
                <a:lnTo>
                  <a:pt x="48" y="80"/>
                </a:lnTo>
                <a:lnTo>
                  <a:pt x="96" y="0"/>
                </a:lnTo>
                <a:lnTo>
                  <a:pt x="27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0" name="Freeform 642"/>
          <p:cNvSpPr>
            <a:spLocks/>
          </p:cNvSpPr>
          <p:nvPr/>
        </p:nvSpPr>
        <p:spPr bwMode="ltGray">
          <a:xfrm>
            <a:off x="4272705" y="4471997"/>
            <a:ext cx="357911" cy="234949"/>
          </a:xfrm>
          <a:custGeom>
            <a:avLst/>
            <a:gdLst/>
            <a:ahLst/>
            <a:cxnLst>
              <a:cxn ang="0">
                <a:pos x="158" y="2"/>
              </a:cxn>
              <a:cxn ang="0">
                <a:pos x="168" y="15"/>
              </a:cxn>
              <a:cxn ang="0">
                <a:pos x="168" y="28"/>
              </a:cxn>
              <a:cxn ang="0">
                <a:pos x="170" y="41"/>
              </a:cxn>
              <a:cxn ang="0">
                <a:pos x="178" y="43"/>
              </a:cxn>
              <a:cxn ang="0">
                <a:pos x="180" y="47"/>
              </a:cxn>
              <a:cxn ang="0">
                <a:pos x="186" y="49"/>
              </a:cxn>
              <a:cxn ang="0">
                <a:pos x="193" y="53"/>
              </a:cxn>
              <a:cxn ang="0">
                <a:pos x="197" y="56"/>
              </a:cxn>
              <a:cxn ang="0">
                <a:pos x="199" y="60"/>
              </a:cxn>
              <a:cxn ang="0">
                <a:pos x="197" y="64"/>
              </a:cxn>
              <a:cxn ang="0">
                <a:pos x="213" y="75"/>
              </a:cxn>
              <a:cxn ang="0">
                <a:pos x="216" y="83"/>
              </a:cxn>
              <a:cxn ang="0">
                <a:pos x="218" y="90"/>
              </a:cxn>
              <a:cxn ang="0">
                <a:pos x="226" y="92"/>
              </a:cxn>
              <a:cxn ang="0">
                <a:pos x="230" y="98"/>
              </a:cxn>
              <a:cxn ang="0">
                <a:pos x="222" y="96"/>
              </a:cxn>
              <a:cxn ang="0">
                <a:pos x="218" y="98"/>
              </a:cxn>
              <a:cxn ang="0">
                <a:pos x="213" y="100"/>
              </a:cxn>
              <a:cxn ang="0">
                <a:pos x="207" y="100"/>
              </a:cxn>
              <a:cxn ang="0">
                <a:pos x="197" y="100"/>
              </a:cxn>
              <a:cxn ang="0">
                <a:pos x="193" y="104"/>
              </a:cxn>
              <a:cxn ang="0">
                <a:pos x="184" y="105"/>
              </a:cxn>
              <a:cxn ang="0">
                <a:pos x="176" y="105"/>
              </a:cxn>
              <a:cxn ang="0">
                <a:pos x="172" y="105"/>
              </a:cxn>
              <a:cxn ang="0">
                <a:pos x="166" y="107"/>
              </a:cxn>
              <a:cxn ang="0">
                <a:pos x="158" y="105"/>
              </a:cxn>
              <a:cxn ang="0">
                <a:pos x="149" y="105"/>
              </a:cxn>
              <a:cxn ang="0">
                <a:pos x="147" y="113"/>
              </a:cxn>
              <a:cxn ang="0">
                <a:pos x="141" y="117"/>
              </a:cxn>
              <a:cxn ang="0">
                <a:pos x="133" y="115"/>
              </a:cxn>
              <a:cxn ang="0">
                <a:pos x="120" y="111"/>
              </a:cxn>
              <a:cxn ang="0">
                <a:pos x="110" y="109"/>
              </a:cxn>
              <a:cxn ang="0">
                <a:pos x="106" y="105"/>
              </a:cxn>
              <a:cxn ang="0">
                <a:pos x="101" y="102"/>
              </a:cxn>
              <a:cxn ang="0">
                <a:pos x="97" y="100"/>
              </a:cxn>
              <a:cxn ang="0">
                <a:pos x="91" y="100"/>
              </a:cxn>
              <a:cxn ang="0">
                <a:pos x="81" y="113"/>
              </a:cxn>
              <a:cxn ang="0">
                <a:pos x="79" y="119"/>
              </a:cxn>
              <a:cxn ang="0">
                <a:pos x="73" y="122"/>
              </a:cxn>
              <a:cxn ang="0">
                <a:pos x="62" y="120"/>
              </a:cxn>
              <a:cxn ang="0">
                <a:pos x="46" y="119"/>
              </a:cxn>
              <a:cxn ang="0">
                <a:pos x="35" y="128"/>
              </a:cxn>
              <a:cxn ang="0">
                <a:pos x="17" y="128"/>
              </a:cxn>
              <a:cxn ang="0">
                <a:pos x="0" y="73"/>
              </a:cxn>
              <a:cxn ang="0">
                <a:pos x="58" y="30"/>
              </a:cxn>
              <a:cxn ang="0">
                <a:pos x="143" y="0"/>
              </a:cxn>
              <a:cxn ang="0">
                <a:pos x="158" y="2"/>
              </a:cxn>
            </a:cxnLst>
            <a:rect l="0" t="0" r="r" b="b"/>
            <a:pathLst>
              <a:path w="231" h="129">
                <a:moveTo>
                  <a:pt x="158" y="2"/>
                </a:moveTo>
                <a:lnTo>
                  <a:pt x="168" y="15"/>
                </a:lnTo>
                <a:lnTo>
                  <a:pt x="168" y="28"/>
                </a:lnTo>
                <a:lnTo>
                  <a:pt x="170" y="41"/>
                </a:lnTo>
                <a:lnTo>
                  <a:pt x="178" y="43"/>
                </a:lnTo>
                <a:lnTo>
                  <a:pt x="180" y="47"/>
                </a:lnTo>
                <a:lnTo>
                  <a:pt x="186" y="49"/>
                </a:lnTo>
                <a:lnTo>
                  <a:pt x="193" y="53"/>
                </a:lnTo>
                <a:lnTo>
                  <a:pt x="197" y="56"/>
                </a:lnTo>
                <a:lnTo>
                  <a:pt x="199" y="60"/>
                </a:lnTo>
                <a:lnTo>
                  <a:pt x="197" y="64"/>
                </a:lnTo>
                <a:lnTo>
                  <a:pt x="213" y="75"/>
                </a:lnTo>
                <a:lnTo>
                  <a:pt x="216" y="83"/>
                </a:lnTo>
                <a:lnTo>
                  <a:pt x="218" y="90"/>
                </a:lnTo>
                <a:lnTo>
                  <a:pt x="226" y="92"/>
                </a:lnTo>
                <a:lnTo>
                  <a:pt x="230" y="98"/>
                </a:lnTo>
                <a:lnTo>
                  <a:pt x="222" y="96"/>
                </a:lnTo>
                <a:lnTo>
                  <a:pt x="218" y="98"/>
                </a:lnTo>
                <a:lnTo>
                  <a:pt x="213" y="100"/>
                </a:lnTo>
                <a:lnTo>
                  <a:pt x="207" y="100"/>
                </a:lnTo>
                <a:lnTo>
                  <a:pt x="197" y="100"/>
                </a:lnTo>
                <a:lnTo>
                  <a:pt x="193" y="104"/>
                </a:lnTo>
                <a:lnTo>
                  <a:pt x="184" y="105"/>
                </a:lnTo>
                <a:lnTo>
                  <a:pt x="176" y="105"/>
                </a:lnTo>
                <a:lnTo>
                  <a:pt x="172" y="105"/>
                </a:lnTo>
                <a:lnTo>
                  <a:pt x="166" y="107"/>
                </a:lnTo>
                <a:lnTo>
                  <a:pt x="158" y="105"/>
                </a:lnTo>
                <a:lnTo>
                  <a:pt x="149" y="105"/>
                </a:lnTo>
                <a:lnTo>
                  <a:pt x="147" y="113"/>
                </a:lnTo>
                <a:lnTo>
                  <a:pt x="141" y="117"/>
                </a:lnTo>
                <a:lnTo>
                  <a:pt x="133" y="115"/>
                </a:lnTo>
                <a:lnTo>
                  <a:pt x="120" y="111"/>
                </a:lnTo>
                <a:lnTo>
                  <a:pt x="110" y="109"/>
                </a:lnTo>
                <a:lnTo>
                  <a:pt x="106" y="105"/>
                </a:lnTo>
                <a:lnTo>
                  <a:pt x="101" y="102"/>
                </a:lnTo>
                <a:lnTo>
                  <a:pt x="97" y="100"/>
                </a:lnTo>
                <a:lnTo>
                  <a:pt x="91" y="100"/>
                </a:lnTo>
                <a:lnTo>
                  <a:pt x="81" y="113"/>
                </a:lnTo>
                <a:lnTo>
                  <a:pt x="79" y="119"/>
                </a:lnTo>
                <a:lnTo>
                  <a:pt x="73" y="122"/>
                </a:lnTo>
                <a:lnTo>
                  <a:pt x="62" y="120"/>
                </a:lnTo>
                <a:lnTo>
                  <a:pt x="46" y="119"/>
                </a:lnTo>
                <a:lnTo>
                  <a:pt x="35" y="128"/>
                </a:lnTo>
                <a:lnTo>
                  <a:pt x="17" y="128"/>
                </a:lnTo>
                <a:lnTo>
                  <a:pt x="0" y="73"/>
                </a:lnTo>
                <a:lnTo>
                  <a:pt x="58" y="30"/>
                </a:lnTo>
                <a:lnTo>
                  <a:pt x="143" y="0"/>
                </a:lnTo>
                <a:lnTo>
                  <a:pt x="158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1" name="Freeform 643"/>
          <p:cNvSpPr>
            <a:spLocks/>
          </p:cNvSpPr>
          <p:nvPr/>
        </p:nvSpPr>
        <p:spPr bwMode="ltGray">
          <a:xfrm>
            <a:off x="4271156" y="4471997"/>
            <a:ext cx="368756" cy="249237"/>
          </a:xfrm>
          <a:custGeom>
            <a:avLst/>
            <a:gdLst/>
            <a:ahLst/>
            <a:cxnLst>
              <a:cxn ang="0">
                <a:pos x="164" y="2"/>
              </a:cxn>
              <a:cxn ang="0">
                <a:pos x="174" y="16"/>
              </a:cxn>
              <a:cxn ang="0">
                <a:pos x="174" y="30"/>
              </a:cxn>
              <a:cxn ang="0">
                <a:pos x="176" y="44"/>
              </a:cxn>
              <a:cxn ang="0">
                <a:pos x="184" y="46"/>
              </a:cxn>
              <a:cxn ang="0">
                <a:pos x="186" y="50"/>
              </a:cxn>
              <a:cxn ang="0">
                <a:pos x="192" y="52"/>
              </a:cxn>
              <a:cxn ang="0">
                <a:pos x="200" y="56"/>
              </a:cxn>
              <a:cxn ang="0">
                <a:pos x="204" y="60"/>
              </a:cxn>
              <a:cxn ang="0">
                <a:pos x="206" y="64"/>
              </a:cxn>
              <a:cxn ang="0">
                <a:pos x="204" y="68"/>
              </a:cxn>
              <a:cxn ang="0">
                <a:pos x="220" y="80"/>
              </a:cxn>
              <a:cxn ang="0">
                <a:pos x="224" y="88"/>
              </a:cxn>
              <a:cxn ang="0">
                <a:pos x="226" y="96"/>
              </a:cxn>
              <a:cxn ang="0">
                <a:pos x="234" y="98"/>
              </a:cxn>
              <a:cxn ang="0">
                <a:pos x="238" y="104"/>
              </a:cxn>
              <a:cxn ang="0">
                <a:pos x="230" y="102"/>
              </a:cxn>
              <a:cxn ang="0">
                <a:pos x="226" y="104"/>
              </a:cxn>
              <a:cxn ang="0">
                <a:pos x="220" y="106"/>
              </a:cxn>
              <a:cxn ang="0">
                <a:pos x="214" y="106"/>
              </a:cxn>
              <a:cxn ang="0">
                <a:pos x="204" y="106"/>
              </a:cxn>
              <a:cxn ang="0">
                <a:pos x="200" y="110"/>
              </a:cxn>
              <a:cxn ang="0">
                <a:pos x="190" y="112"/>
              </a:cxn>
              <a:cxn ang="0">
                <a:pos x="182" y="112"/>
              </a:cxn>
              <a:cxn ang="0">
                <a:pos x="178" y="112"/>
              </a:cxn>
              <a:cxn ang="0">
                <a:pos x="172" y="114"/>
              </a:cxn>
              <a:cxn ang="0">
                <a:pos x="164" y="112"/>
              </a:cxn>
              <a:cxn ang="0">
                <a:pos x="154" y="112"/>
              </a:cxn>
              <a:cxn ang="0">
                <a:pos x="152" y="120"/>
              </a:cxn>
              <a:cxn ang="0">
                <a:pos x="146" y="124"/>
              </a:cxn>
              <a:cxn ang="0">
                <a:pos x="138" y="122"/>
              </a:cxn>
              <a:cxn ang="0">
                <a:pos x="124" y="118"/>
              </a:cxn>
              <a:cxn ang="0">
                <a:pos x="114" y="116"/>
              </a:cxn>
              <a:cxn ang="0">
                <a:pos x="110" y="112"/>
              </a:cxn>
              <a:cxn ang="0">
                <a:pos x="104" y="108"/>
              </a:cxn>
              <a:cxn ang="0">
                <a:pos x="100" y="106"/>
              </a:cxn>
              <a:cxn ang="0">
                <a:pos x="94" y="106"/>
              </a:cxn>
              <a:cxn ang="0">
                <a:pos x="84" y="120"/>
              </a:cxn>
              <a:cxn ang="0">
                <a:pos x="82" y="126"/>
              </a:cxn>
              <a:cxn ang="0">
                <a:pos x="76" y="130"/>
              </a:cxn>
              <a:cxn ang="0">
                <a:pos x="64" y="128"/>
              </a:cxn>
              <a:cxn ang="0">
                <a:pos x="48" y="126"/>
              </a:cxn>
              <a:cxn ang="0">
                <a:pos x="36" y="136"/>
              </a:cxn>
              <a:cxn ang="0">
                <a:pos x="18" y="136"/>
              </a:cxn>
              <a:cxn ang="0">
                <a:pos x="0" y="78"/>
              </a:cxn>
              <a:cxn ang="0">
                <a:pos x="60" y="32"/>
              </a:cxn>
              <a:cxn ang="0">
                <a:pos x="148" y="0"/>
              </a:cxn>
              <a:cxn ang="0">
                <a:pos x="164" y="2"/>
              </a:cxn>
            </a:cxnLst>
            <a:rect l="0" t="0" r="r" b="b"/>
            <a:pathLst>
              <a:path w="239" h="137">
                <a:moveTo>
                  <a:pt x="164" y="2"/>
                </a:moveTo>
                <a:lnTo>
                  <a:pt x="174" y="16"/>
                </a:lnTo>
                <a:lnTo>
                  <a:pt x="174" y="30"/>
                </a:lnTo>
                <a:lnTo>
                  <a:pt x="176" y="44"/>
                </a:lnTo>
                <a:lnTo>
                  <a:pt x="184" y="46"/>
                </a:lnTo>
                <a:lnTo>
                  <a:pt x="186" y="50"/>
                </a:lnTo>
                <a:lnTo>
                  <a:pt x="192" y="52"/>
                </a:lnTo>
                <a:lnTo>
                  <a:pt x="200" y="56"/>
                </a:lnTo>
                <a:lnTo>
                  <a:pt x="204" y="60"/>
                </a:lnTo>
                <a:lnTo>
                  <a:pt x="206" y="64"/>
                </a:lnTo>
                <a:lnTo>
                  <a:pt x="204" y="68"/>
                </a:lnTo>
                <a:lnTo>
                  <a:pt x="220" y="80"/>
                </a:lnTo>
                <a:lnTo>
                  <a:pt x="224" y="88"/>
                </a:lnTo>
                <a:lnTo>
                  <a:pt x="226" y="96"/>
                </a:lnTo>
                <a:lnTo>
                  <a:pt x="234" y="98"/>
                </a:lnTo>
                <a:lnTo>
                  <a:pt x="238" y="104"/>
                </a:lnTo>
                <a:lnTo>
                  <a:pt x="230" y="102"/>
                </a:lnTo>
                <a:lnTo>
                  <a:pt x="226" y="104"/>
                </a:lnTo>
                <a:lnTo>
                  <a:pt x="220" y="106"/>
                </a:lnTo>
                <a:lnTo>
                  <a:pt x="214" y="106"/>
                </a:lnTo>
                <a:lnTo>
                  <a:pt x="204" y="106"/>
                </a:lnTo>
                <a:lnTo>
                  <a:pt x="200" y="110"/>
                </a:lnTo>
                <a:lnTo>
                  <a:pt x="190" y="112"/>
                </a:lnTo>
                <a:lnTo>
                  <a:pt x="182" y="112"/>
                </a:lnTo>
                <a:lnTo>
                  <a:pt x="178" y="112"/>
                </a:lnTo>
                <a:lnTo>
                  <a:pt x="172" y="114"/>
                </a:lnTo>
                <a:lnTo>
                  <a:pt x="164" y="112"/>
                </a:lnTo>
                <a:lnTo>
                  <a:pt x="154" y="112"/>
                </a:lnTo>
                <a:lnTo>
                  <a:pt x="152" y="120"/>
                </a:lnTo>
                <a:lnTo>
                  <a:pt x="146" y="124"/>
                </a:lnTo>
                <a:lnTo>
                  <a:pt x="138" y="122"/>
                </a:lnTo>
                <a:lnTo>
                  <a:pt x="124" y="118"/>
                </a:lnTo>
                <a:lnTo>
                  <a:pt x="114" y="116"/>
                </a:lnTo>
                <a:lnTo>
                  <a:pt x="110" y="112"/>
                </a:lnTo>
                <a:lnTo>
                  <a:pt x="104" y="108"/>
                </a:lnTo>
                <a:lnTo>
                  <a:pt x="100" y="106"/>
                </a:lnTo>
                <a:lnTo>
                  <a:pt x="94" y="106"/>
                </a:lnTo>
                <a:lnTo>
                  <a:pt x="84" y="120"/>
                </a:lnTo>
                <a:lnTo>
                  <a:pt x="82" y="126"/>
                </a:lnTo>
                <a:lnTo>
                  <a:pt x="76" y="130"/>
                </a:lnTo>
                <a:lnTo>
                  <a:pt x="64" y="128"/>
                </a:lnTo>
                <a:lnTo>
                  <a:pt x="48" y="126"/>
                </a:lnTo>
                <a:lnTo>
                  <a:pt x="36" y="136"/>
                </a:lnTo>
                <a:lnTo>
                  <a:pt x="18" y="136"/>
                </a:lnTo>
                <a:lnTo>
                  <a:pt x="0" y="78"/>
                </a:lnTo>
                <a:lnTo>
                  <a:pt x="60" y="32"/>
                </a:lnTo>
                <a:lnTo>
                  <a:pt x="148" y="0"/>
                </a:lnTo>
                <a:lnTo>
                  <a:pt x="16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2" name="Freeform 644"/>
          <p:cNvSpPr>
            <a:spLocks/>
          </p:cNvSpPr>
          <p:nvPr/>
        </p:nvSpPr>
        <p:spPr bwMode="ltGray">
          <a:xfrm>
            <a:off x="4255662" y="4038612"/>
            <a:ext cx="302131" cy="538160"/>
          </a:xfrm>
          <a:custGeom>
            <a:avLst/>
            <a:gdLst/>
            <a:ahLst/>
            <a:cxnLst>
              <a:cxn ang="0">
                <a:pos x="194" y="86"/>
              </a:cxn>
              <a:cxn ang="0">
                <a:pos x="192" y="132"/>
              </a:cxn>
              <a:cxn ang="0">
                <a:pos x="186" y="132"/>
              </a:cxn>
              <a:cxn ang="0">
                <a:pos x="181" y="136"/>
              </a:cxn>
              <a:cxn ang="0">
                <a:pos x="177" y="134"/>
              </a:cxn>
              <a:cxn ang="0">
                <a:pos x="169" y="132"/>
              </a:cxn>
              <a:cxn ang="0">
                <a:pos x="165" y="134"/>
              </a:cxn>
              <a:cxn ang="0">
                <a:pos x="163" y="138"/>
              </a:cxn>
              <a:cxn ang="0">
                <a:pos x="163" y="142"/>
              </a:cxn>
              <a:cxn ang="0">
                <a:pos x="161" y="152"/>
              </a:cxn>
              <a:cxn ang="0">
                <a:pos x="159" y="162"/>
              </a:cxn>
              <a:cxn ang="0">
                <a:pos x="161" y="166"/>
              </a:cxn>
              <a:cxn ang="0">
                <a:pos x="158" y="173"/>
              </a:cxn>
              <a:cxn ang="0">
                <a:pos x="152" y="183"/>
              </a:cxn>
              <a:cxn ang="0">
                <a:pos x="152" y="195"/>
              </a:cxn>
              <a:cxn ang="0">
                <a:pos x="150" y="201"/>
              </a:cxn>
              <a:cxn ang="0">
                <a:pos x="154" y="204"/>
              </a:cxn>
              <a:cxn ang="0">
                <a:pos x="158" y="204"/>
              </a:cxn>
              <a:cxn ang="0">
                <a:pos x="161" y="208"/>
              </a:cxn>
              <a:cxn ang="0">
                <a:pos x="161" y="222"/>
              </a:cxn>
              <a:cxn ang="0">
                <a:pos x="167" y="226"/>
              </a:cxn>
              <a:cxn ang="0">
                <a:pos x="171" y="228"/>
              </a:cxn>
              <a:cxn ang="0">
                <a:pos x="169" y="236"/>
              </a:cxn>
              <a:cxn ang="0">
                <a:pos x="129" y="261"/>
              </a:cxn>
              <a:cxn ang="0">
                <a:pos x="104" y="269"/>
              </a:cxn>
              <a:cxn ang="0">
                <a:pos x="96" y="267"/>
              </a:cxn>
              <a:cxn ang="0">
                <a:pos x="94" y="271"/>
              </a:cxn>
              <a:cxn ang="0">
                <a:pos x="94" y="277"/>
              </a:cxn>
              <a:cxn ang="0">
                <a:pos x="88" y="278"/>
              </a:cxn>
              <a:cxn ang="0">
                <a:pos x="75" y="278"/>
              </a:cxn>
              <a:cxn ang="0">
                <a:pos x="67" y="282"/>
              </a:cxn>
              <a:cxn ang="0">
                <a:pos x="67" y="286"/>
              </a:cxn>
              <a:cxn ang="0">
                <a:pos x="54" y="290"/>
              </a:cxn>
              <a:cxn ang="0">
                <a:pos x="50" y="286"/>
              </a:cxn>
              <a:cxn ang="0">
                <a:pos x="44" y="292"/>
              </a:cxn>
              <a:cxn ang="0">
                <a:pos x="42" y="296"/>
              </a:cxn>
              <a:cxn ang="0">
                <a:pos x="27" y="290"/>
              </a:cxn>
              <a:cxn ang="0">
                <a:pos x="0" y="240"/>
              </a:cxn>
              <a:cxn ang="0">
                <a:pos x="6" y="123"/>
              </a:cxn>
              <a:cxn ang="0">
                <a:pos x="65" y="0"/>
              </a:cxn>
              <a:cxn ang="0">
                <a:pos x="194" y="86"/>
              </a:cxn>
            </a:cxnLst>
            <a:rect l="0" t="0" r="r" b="b"/>
            <a:pathLst>
              <a:path w="195" h="297">
                <a:moveTo>
                  <a:pt x="194" y="86"/>
                </a:moveTo>
                <a:lnTo>
                  <a:pt x="192" y="132"/>
                </a:lnTo>
                <a:lnTo>
                  <a:pt x="186" y="132"/>
                </a:lnTo>
                <a:lnTo>
                  <a:pt x="181" y="136"/>
                </a:lnTo>
                <a:lnTo>
                  <a:pt x="177" y="134"/>
                </a:lnTo>
                <a:lnTo>
                  <a:pt x="169" y="132"/>
                </a:lnTo>
                <a:lnTo>
                  <a:pt x="165" y="134"/>
                </a:lnTo>
                <a:lnTo>
                  <a:pt x="163" y="138"/>
                </a:lnTo>
                <a:lnTo>
                  <a:pt x="163" y="142"/>
                </a:lnTo>
                <a:lnTo>
                  <a:pt x="161" y="152"/>
                </a:lnTo>
                <a:lnTo>
                  <a:pt x="159" y="162"/>
                </a:lnTo>
                <a:lnTo>
                  <a:pt x="161" y="166"/>
                </a:lnTo>
                <a:lnTo>
                  <a:pt x="158" y="173"/>
                </a:lnTo>
                <a:lnTo>
                  <a:pt x="152" y="183"/>
                </a:lnTo>
                <a:lnTo>
                  <a:pt x="152" y="195"/>
                </a:lnTo>
                <a:lnTo>
                  <a:pt x="150" y="201"/>
                </a:lnTo>
                <a:lnTo>
                  <a:pt x="154" y="204"/>
                </a:lnTo>
                <a:lnTo>
                  <a:pt x="158" y="204"/>
                </a:lnTo>
                <a:lnTo>
                  <a:pt x="161" y="208"/>
                </a:lnTo>
                <a:lnTo>
                  <a:pt x="161" y="222"/>
                </a:lnTo>
                <a:lnTo>
                  <a:pt x="167" y="226"/>
                </a:lnTo>
                <a:lnTo>
                  <a:pt x="171" y="228"/>
                </a:lnTo>
                <a:lnTo>
                  <a:pt x="169" y="236"/>
                </a:lnTo>
                <a:lnTo>
                  <a:pt x="129" y="261"/>
                </a:lnTo>
                <a:lnTo>
                  <a:pt x="104" y="269"/>
                </a:lnTo>
                <a:lnTo>
                  <a:pt x="96" y="267"/>
                </a:lnTo>
                <a:lnTo>
                  <a:pt x="94" y="271"/>
                </a:lnTo>
                <a:lnTo>
                  <a:pt x="94" y="277"/>
                </a:lnTo>
                <a:lnTo>
                  <a:pt x="88" y="278"/>
                </a:lnTo>
                <a:lnTo>
                  <a:pt x="75" y="278"/>
                </a:lnTo>
                <a:lnTo>
                  <a:pt x="67" y="282"/>
                </a:lnTo>
                <a:lnTo>
                  <a:pt x="67" y="286"/>
                </a:lnTo>
                <a:lnTo>
                  <a:pt x="54" y="290"/>
                </a:lnTo>
                <a:lnTo>
                  <a:pt x="50" y="286"/>
                </a:lnTo>
                <a:lnTo>
                  <a:pt x="44" y="292"/>
                </a:lnTo>
                <a:lnTo>
                  <a:pt x="42" y="296"/>
                </a:lnTo>
                <a:lnTo>
                  <a:pt x="27" y="290"/>
                </a:lnTo>
                <a:lnTo>
                  <a:pt x="0" y="240"/>
                </a:lnTo>
                <a:lnTo>
                  <a:pt x="6" y="123"/>
                </a:lnTo>
                <a:lnTo>
                  <a:pt x="65" y="0"/>
                </a:lnTo>
                <a:lnTo>
                  <a:pt x="194" y="8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3" name="Freeform 645"/>
          <p:cNvSpPr>
            <a:spLocks/>
          </p:cNvSpPr>
          <p:nvPr/>
        </p:nvSpPr>
        <p:spPr bwMode="ltGray">
          <a:xfrm>
            <a:off x="4254112" y="4037024"/>
            <a:ext cx="311429" cy="552448"/>
          </a:xfrm>
          <a:custGeom>
            <a:avLst/>
            <a:gdLst/>
            <a:ahLst/>
            <a:cxnLst>
              <a:cxn ang="0">
                <a:pos x="202" y="88"/>
              </a:cxn>
              <a:cxn ang="0">
                <a:pos x="200" y="136"/>
              </a:cxn>
              <a:cxn ang="0">
                <a:pos x="194" y="136"/>
              </a:cxn>
              <a:cxn ang="0">
                <a:pos x="188" y="140"/>
              </a:cxn>
              <a:cxn ang="0">
                <a:pos x="184" y="138"/>
              </a:cxn>
              <a:cxn ang="0">
                <a:pos x="176" y="136"/>
              </a:cxn>
              <a:cxn ang="0">
                <a:pos x="172" y="138"/>
              </a:cxn>
              <a:cxn ang="0">
                <a:pos x="170" y="142"/>
              </a:cxn>
              <a:cxn ang="0">
                <a:pos x="170" y="146"/>
              </a:cxn>
              <a:cxn ang="0">
                <a:pos x="168" y="156"/>
              </a:cxn>
              <a:cxn ang="0">
                <a:pos x="166" y="166"/>
              </a:cxn>
              <a:cxn ang="0">
                <a:pos x="168" y="170"/>
              </a:cxn>
              <a:cxn ang="0">
                <a:pos x="164" y="178"/>
              </a:cxn>
              <a:cxn ang="0">
                <a:pos x="158" y="188"/>
              </a:cxn>
              <a:cxn ang="0">
                <a:pos x="158" y="200"/>
              </a:cxn>
              <a:cxn ang="0">
                <a:pos x="156" y="206"/>
              </a:cxn>
              <a:cxn ang="0">
                <a:pos x="160" y="210"/>
              </a:cxn>
              <a:cxn ang="0">
                <a:pos x="164" y="210"/>
              </a:cxn>
              <a:cxn ang="0">
                <a:pos x="168" y="214"/>
              </a:cxn>
              <a:cxn ang="0">
                <a:pos x="168" y="228"/>
              </a:cxn>
              <a:cxn ang="0">
                <a:pos x="174" y="232"/>
              </a:cxn>
              <a:cxn ang="0">
                <a:pos x="178" y="234"/>
              </a:cxn>
              <a:cxn ang="0">
                <a:pos x="176" y="242"/>
              </a:cxn>
              <a:cxn ang="0">
                <a:pos x="134" y="268"/>
              </a:cxn>
              <a:cxn ang="0">
                <a:pos x="108" y="276"/>
              </a:cxn>
              <a:cxn ang="0">
                <a:pos x="100" y="274"/>
              </a:cxn>
              <a:cxn ang="0">
                <a:pos x="98" y="278"/>
              </a:cxn>
              <a:cxn ang="0">
                <a:pos x="98" y="284"/>
              </a:cxn>
              <a:cxn ang="0">
                <a:pos x="92" y="286"/>
              </a:cxn>
              <a:cxn ang="0">
                <a:pos x="78" y="286"/>
              </a:cxn>
              <a:cxn ang="0">
                <a:pos x="70" y="290"/>
              </a:cxn>
              <a:cxn ang="0">
                <a:pos x="70" y="294"/>
              </a:cxn>
              <a:cxn ang="0">
                <a:pos x="56" y="298"/>
              </a:cxn>
              <a:cxn ang="0">
                <a:pos x="52" y="294"/>
              </a:cxn>
              <a:cxn ang="0">
                <a:pos x="46" y="300"/>
              </a:cxn>
              <a:cxn ang="0">
                <a:pos x="44" y="304"/>
              </a:cxn>
              <a:cxn ang="0">
                <a:pos x="28" y="298"/>
              </a:cxn>
              <a:cxn ang="0">
                <a:pos x="0" y="246"/>
              </a:cxn>
              <a:cxn ang="0">
                <a:pos x="6" y="126"/>
              </a:cxn>
              <a:cxn ang="0">
                <a:pos x="68" y="0"/>
              </a:cxn>
              <a:cxn ang="0">
                <a:pos x="202" y="88"/>
              </a:cxn>
            </a:cxnLst>
            <a:rect l="0" t="0" r="r" b="b"/>
            <a:pathLst>
              <a:path w="203" h="305">
                <a:moveTo>
                  <a:pt x="202" y="88"/>
                </a:moveTo>
                <a:lnTo>
                  <a:pt x="200" y="136"/>
                </a:lnTo>
                <a:lnTo>
                  <a:pt x="194" y="136"/>
                </a:lnTo>
                <a:lnTo>
                  <a:pt x="188" y="140"/>
                </a:lnTo>
                <a:lnTo>
                  <a:pt x="184" y="138"/>
                </a:lnTo>
                <a:lnTo>
                  <a:pt x="176" y="136"/>
                </a:lnTo>
                <a:lnTo>
                  <a:pt x="172" y="138"/>
                </a:lnTo>
                <a:lnTo>
                  <a:pt x="170" y="142"/>
                </a:lnTo>
                <a:lnTo>
                  <a:pt x="170" y="146"/>
                </a:lnTo>
                <a:lnTo>
                  <a:pt x="168" y="156"/>
                </a:lnTo>
                <a:lnTo>
                  <a:pt x="166" y="166"/>
                </a:lnTo>
                <a:lnTo>
                  <a:pt x="168" y="170"/>
                </a:lnTo>
                <a:lnTo>
                  <a:pt x="164" y="178"/>
                </a:lnTo>
                <a:lnTo>
                  <a:pt x="158" y="188"/>
                </a:lnTo>
                <a:lnTo>
                  <a:pt x="158" y="200"/>
                </a:lnTo>
                <a:lnTo>
                  <a:pt x="156" y="206"/>
                </a:lnTo>
                <a:lnTo>
                  <a:pt x="160" y="210"/>
                </a:lnTo>
                <a:lnTo>
                  <a:pt x="164" y="210"/>
                </a:lnTo>
                <a:lnTo>
                  <a:pt x="168" y="214"/>
                </a:lnTo>
                <a:lnTo>
                  <a:pt x="168" y="228"/>
                </a:lnTo>
                <a:lnTo>
                  <a:pt x="174" y="232"/>
                </a:lnTo>
                <a:lnTo>
                  <a:pt x="178" y="234"/>
                </a:lnTo>
                <a:lnTo>
                  <a:pt x="176" y="242"/>
                </a:lnTo>
                <a:lnTo>
                  <a:pt x="134" y="268"/>
                </a:lnTo>
                <a:lnTo>
                  <a:pt x="108" y="276"/>
                </a:lnTo>
                <a:lnTo>
                  <a:pt x="100" y="274"/>
                </a:lnTo>
                <a:lnTo>
                  <a:pt x="98" y="278"/>
                </a:lnTo>
                <a:lnTo>
                  <a:pt x="98" y="284"/>
                </a:lnTo>
                <a:lnTo>
                  <a:pt x="92" y="286"/>
                </a:lnTo>
                <a:lnTo>
                  <a:pt x="78" y="286"/>
                </a:lnTo>
                <a:lnTo>
                  <a:pt x="70" y="290"/>
                </a:lnTo>
                <a:lnTo>
                  <a:pt x="70" y="294"/>
                </a:lnTo>
                <a:lnTo>
                  <a:pt x="56" y="298"/>
                </a:lnTo>
                <a:lnTo>
                  <a:pt x="52" y="294"/>
                </a:lnTo>
                <a:lnTo>
                  <a:pt x="46" y="300"/>
                </a:lnTo>
                <a:lnTo>
                  <a:pt x="44" y="304"/>
                </a:lnTo>
                <a:lnTo>
                  <a:pt x="28" y="298"/>
                </a:lnTo>
                <a:lnTo>
                  <a:pt x="0" y="246"/>
                </a:lnTo>
                <a:lnTo>
                  <a:pt x="6" y="126"/>
                </a:lnTo>
                <a:lnTo>
                  <a:pt x="68" y="0"/>
                </a:lnTo>
                <a:lnTo>
                  <a:pt x="202" y="8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4" name="Freeform 646"/>
          <p:cNvSpPr>
            <a:spLocks/>
          </p:cNvSpPr>
          <p:nvPr/>
        </p:nvSpPr>
        <p:spPr bwMode="ltGray">
          <a:xfrm>
            <a:off x="4110019" y="4392623"/>
            <a:ext cx="218464" cy="377823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116" y="2"/>
              </a:cxn>
              <a:cxn ang="0">
                <a:pos x="118" y="6"/>
              </a:cxn>
              <a:cxn ang="0">
                <a:pos x="122" y="6"/>
              </a:cxn>
              <a:cxn ang="0">
                <a:pos x="130" y="18"/>
              </a:cxn>
              <a:cxn ang="0">
                <a:pos x="132" y="24"/>
              </a:cxn>
              <a:cxn ang="0">
                <a:pos x="128" y="34"/>
              </a:cxn>
              <a:cxn ang="0">
                <a:pos x="130" y="42"/>
              </a:cxn>
              <a:cxn ang="0">
                <a:pos x="130" y="46"/>
              </a:cxn>
              <a:cxn ang="0">
                <a:pos x="130" y="56"/>
              </a:cxn>
              <a:cxn ang="0">
                <a:pos x="110" y="54"/>
              </a:cxn>
              <a:cxn ang="0">
                <a:pos x="108" y="62"/>
              </a:cxn>
              <a:cxn ang="0">
                <a:pos x="138" y="94"/>
              </a:cxn>
              <a:cxn ang="0">
                <a:pos x="134" y="102"/>
              </a:cxn>
              <a:cxn ang="0">
                <a:pos x="130" y="106"/>
              </a:cxn>
              <a:cxn ang="0">
                <a:pos x="128" y="116"/>
              </a:cxn>
              <a:cxn ang="0">
                <a:pos x="124" y="120"/>
              </a:cxn>
              <a:cxn ang="0">
                <a:pos x="122" y="126"/>
              </a:cxn>
              <a:cxn ang="0">
                <a:pos x="116" y="130"/>
              </a:cxn>
              <a:cxn ang="0">
                <a:pos x="114" y="138"/>
              </a:cxn>
              <a:cxn ang="0">
                <a:pos x="114" y="142"/>
              </a:cxn>
              <a:cxn ang="0">
                <a:pos x="116" y="150"/>
              </a:cxn>
              <a:cxn ang="0">
                <a:pos x="122" y="158"/>
              </a:cxn>
              <a:cxn ang="0">
                <a:pos x="124" y="166"/>
              </a:cxn>
              <a:cxn ang="0">
                <a:pos x="128" y="176"/>
              </a:cxn>
              <a:cxn ang="0">
                <a:pos x="132" y="180"/>
              </a:cxn>
              <a:cxn ang="0">
                <a:pos x="138" y="186"/>
              </a:cxn>
              <a:cxn ang="0">
                <a:pos x="136" y="200"/>
              </a:cxn>
              <a:cxn ang="0">
                <a:pos x="140" y="204"/>
              </a:cxn>
              <a:cxn ang="0">
                <a:pos x="138" y="208"/>
              </a:cxn>
              <a:cxn ang="0">
                <a:pos x="130" y="204"/>
              </a:cxn>
              <a:cxn ang="0">
                <a:pos x="122" y="202"/>
              </a:cxn>
              <a:cxn ang="0">
                <a:pos x="118" y="202"/>
              </a:cxn>
              <a:cxn ang="0">
                <a:pos x="110" y="200"/>
              </a:cxn>
              <a:cxn ang="0">
                <a:pos x="110" y="196"/>
              </a:cxn>
              <a:cxn ang="0">
                <a:pos x="106" y="196"/>
              </a:cxn>
              <a:cxn ang="0">
                <a:pos x="104" y="198"/>
              </a:cxn>
              <a:cxn ang="0">
                <a:pos x="86" y="198"/>
              </a:cxn>
              <a:cxn ang="0">
                <a:pos x="84" y="192"/>
              </a:cxn>
              <a:cxn ang="0">
                <a:pos x="80" y="192"/>
              </a:cxn>
              <a:cxn ang="0">
                <a:pos x="76" y="194"/>
              </a:cxn>
              <a:cxn ang="0">
                <a:pos x="68" y="194"/>
              </a:cxn>
              <a:cxn ang="0">
                <a:pos x="62" y="194"/>
              </a:cxn>
              <a:cxn ang="0">
                <a:pos x="58" y="192"/>
              </a:cxn>
              <a:cxn ang="0">
                <a:pos x="52" y="194"/>
              </a:cxn>
              <a:cxn ang="0">
                <a:pos x="34" y="194"/>
              </a:cxn>
              <a:cxn ang="0">
                <a:pos x="28" y="196"/>
              </a:cxn>
              <a:cxn ang="0">
                <a:pos x="24" y="192"/>
              </a:cxn>
              <a:cxn ang="0">
                <a:pos x="22" y="186"/>
              </a:cxn>
              <a:cxn ang="0">
                <a:pos x="24" y="182"/>
              </a:cxn>
              <a:cxn ang="0">
                <a:pos x="26" y="174"/>
              </a:cxn>
              <a:cxn ang="0">
                <a:pos x="22" y="168"/>
              </a:cxn>
              <a:cxn ang="0">
                <a:pos x="20" y="166"/>
              </a:cxn>
              <a:cxn ang="0">
                <a:pos x="20" y="162"/>
              </a:cxn>
              <a:cxn ang="0">
                <a:pos x="12" y="158"/>
              </a:cxn>
              <a:cxn ang="0">
                <a:pos x="4" y="152"/>
              </a:cxn>
              <a:cxn ang="0">
                <a:pos x="0" y="142"/>
              </a:cxn>
              <a:cxn ang="0">
                <a:pos x="20" y="96"/>
              </a:cxn>
              <a:cxn ang="0">
                <a:pos x="108" y="0"/>
              </a:cxn>
            </a:cxnLst>
            <a:rect l="0" t="0" r="r" b="b"/>
            <a:pathLst>
              <a:path w="141" h="209">
                <a:moveTo>
                  <a:pt x="108" y="0"/>
                </a:moveTo>
                <a:lnTo>
                  <a:pt x="116" y="2"/>
                </a:lnTo>
                <a:lnTo>
                  <a:pt x="118" y="6"/>
                </a:lnTo>
                <a:lnTo>
                  <a:pt x="122" y="6"/>
                </a:lnTo>
                <a:lnTo>
                  <a:pt x="130" y="18"/>
                </a:lnTo>
                <a:lnTo>
                  <a:pt x="132" y="24"/>
                </a:lnTo>
                <a:lnTo>
                  <a:pt x="128" y="34"/>
                </a:lnTo>
                <a:lnTo>
                  <a:pt x="130" y="42"/>
                </a:lnTo>
                <a:lnTo>
                  <a:pt x="130" y="46"/>
                </a:lnTo>
                <a:lnTo>
                  <a:pt x="130" y="56"/>
                </a:lnTo>
                <a:lnTo>
                  <a:pt x="110" y="54"/>
                </a:lnTo>
                <a:lnTo>
                  <a:pt x="108" y="62"/>
                </a:lnTo>
                <a:lnTo>
                  <a:pt x="138" y="94"/>
                </a:lnTo>
                <a:lnTo>
                  <a:pt x="134" y="102"/>
                </a:lnTo>
                <a:lnTo>
                  <a:pt x="130" y="106"/>
                </a:lnTo>
                <a:lnTo>
                  <a:pt x="128" y="116"/>
                </a:lnTo>
                <a:lnTo>
                  <a:pt x="124" y="120"/>
                </a:lnTo>
                <a:lnTo>
                  <a:pt x="122" y="126"/>
                </a:lnTo>
                <a:lnTo>
                  <a:pt x="116" y="130"/>
                </a:lnTo>
                <a:lnTo>
                  <a:pt x="114" y="138"/>
                </a:lnTo>
                <a:lnTo>
                  <a:pt x="114" y="142"/>
                </a:lnTo>
                <a:lnTo>
                  <a:pt x="116" y="150"/>
                </a:lnTo>
                <a:lnTo>
                  <a:pt x="122" y="158"/>
                </a:lnTo>
                <a:lnTo>
                  <a:pt x="124" y="166"/>
                </a:lnTo>
                <a:lnTo>
                  <a:pt x="128" y="176"/>
                </a:lnTo>
                <a:lnTo>
                  <a:pt x="132" y="180"/>
                </a:lnTo>
                <a:lnTo>
                  <a:pt x="138" y="186"/>
                </a:lnTo>
                <a:lnTo>
                  <a:pt x="136" y="200"/>
                </a:lnTo>
                <a:lnTo>
                  <a:pt x="140" y="204"/>
                </a:lnTo>
                <a:lnTo>
                  <a:pt x="138" y="208"/>
                </a:lnTo>
                <a:lnTo>
                  <a:pt x="130" y="204"/>
                </a:lnTo>
                <a:lnTo>
                  <a:pt x="122" y="202"/>
                </a:lnTo>
                <a:lnTo>
                  <a:pt x="118" y="202"/>
                </a:lnTo>
                <a:lnTo>
                  <a:pt x="110" y="200"/>
                </a:lnTo>
                <a:lnTo>
                  <a:pt x="110" y="196"/>
                </a:lnTo>
                <a:lnTo>
                  <a:pt x="106" y="196"/>
                </a:lnTo>
                <a:lnTo>
                  <a:pt x="104" y="198"/>
                </a:lnTo>
                <a:lnTo>
                  <a:pt x="86" y="198"/>
                </a:lnTo>
                <a:lnTo>
                  <a:pt x="84" y="192"/>
                </a:lnTo>
                <a:lnTo>
                  <a:pt x="80" y="192"/>
                </a:lnTo>
                <a:lnTo>
                  <a:pt x="76" y="194"/>
                </a:lnTo>
                <a:lnTo>
                  <a:pt x="68" y="194"/>
                </a:lnTo>
                <a:lnTo>
                  <a:pt x="62" y="194"/>
                </a:lnTo>
                <a:lnTo>
                  <a:pt x="58" y="192"/>
                </a:lnTo>
                <a:lnTo>
                  <a:pt x="52" y="194"/>
                </a:lnTo>
                <a:lnTo>
                  <a:pt x="34" y="194"/>
                </a:lnTo>
                <a:lnTo>
                  <a:pt x="28" y="196"/>
                </a:lnTo>
                <a:lnTo>
                  <a:pt x="24" y="192"/>
                </a:lnTo>
                <a:lnTo>
                  <a:pt x="22" y="186"/>
                </a:lnTo>
                <a:lnTo>
                  <a:pt x="24" y="182"/>
                </a:lnTo>
                <a:lnTo>
                  <a:pt x="26" y="174"/>
                </a:lnTo>
                <a:lnTo>
                  <a:pt x="22" y="168"/>
                </a:lnTo>
                <a:lnTo>
                  <a:pt x="20" y="166"/>
                </a:lnTo>
                <a:lnTo>
                  <a:pt x="20" y="162"/>
                </a:lnTo>
                <a:lnTo>
                  <a:pt x="12" y="158"/>
                </a:lnTo>
                <a:lnTo>
                  <a:pt x="4" y="152"/>
                </a:lnTo>
                <a:lnTo>
                  <a:pt x="0" y="142"/>
                </a:lnTo>
                <a:lnTo>
                  <a:pt x="20" y="96"/>
                </a:lnTo>
                <a:lnTo>
                  <a:pt x="10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5" name="Freeform 647"/>
          <p:cNvSpPr>
            <a:spLocks/>
          </p:cNvSpPr>
          <p:nvPr/>
        </p:nvSpPr>
        <p:spPr bwMode="ltGray">
          <a:xfrm>
            <a:off x="3948882" y="4333886"/>
            <a:ext cx="351712" cy="330199"/>
          </a:xfrm>
          <a:custGeom>
            <a:avLst/>
            <a:gdLst/>
            <a:ahLst/>
            <a:cxnLst>
              <a:cxn ang="0">
                <a:pos x="208" y="20"/>
              </a:cxn>
              <a:cxn ang="0">
                <a:pos x="216" y="26"/>
              </a:cxn>
              <a:cxn ang="0">
                <a:pos x="220" y="32"/>
              </a:cxn>
              <a:cxn ang="0">
                <a:pos x="220" y="40"/>
              </a:cxn>
              <a:cxn ang="0">
                <a:pos x="224" y="44"/>
              </a:cxn>
              <a:cxn ang="0">
                <a:pos x="228" y="50"/>
              </a:cxn>
              <a:cxn ang="0">
                <a:pos x="228" y="56"/>
              </a:cxn>
              <a:cxn ang="0">
                <a:pos x="224" y="60"/>
              </a:cxn>
              <a:cxn ang="0">
                <a:pos x="220" y="64"/>
              </a:cxn>
              <a:cxn ang="0">
                <a:pos x="212" y="72"/>
              </a:cxn>
              <a:cxn ang="0">
                <a:pos x="212" y="74"/>
              </a:cxn>
              <a:cxn ang="0">
                <a:pos x="206" y="82"/>
              </a:cxn>
              <a:cxn ang="0">
                <a:pos x="204" y="86"/>
              </a:cxn>
              <a:cxn ang="0">
                <a:pos x="204" y="90"/>
              </a:cxn>
              <a:cxn ang="0">
                <a:pos x="196" y="98"/>
              </a:cxn>
              <a:cxn ang="0">
                <a:pos x="194" y="102"/>
              </a:cxn>
              <a:cxn ang="0">
                <a:pos x="186" y="106"/>
              </a:cxn>
              <a:cxn ang="0">
                <a:pos x="184" y="108"/>
              </a:cxn>
              <a:cxn ang="0">
                <a:pos x="180" y="116"/>
              </a:cxn>
              <a:cxn ang="0">
                <a:pos x="176" y="126"/>
              </a:cxn>
              <a:cxn ang="0">
                <a:pos x="174" y="128"/>
              </a:cxn>
              <a:cxn ang="0">
                <a:pos x="172" y="134"/>
              </a:cxn>
              <a:cxn ang="0">
                <a:pos x="168" y="138"/>
              </a:cxn>
              <a:cxn ang="0">
                <a:pos x="168" y="144"/>
              </a:cxn>
              <a:cxn ang="0">
                <a:pos x="164" y="144"/>
              </a:cxn>
              <a:cxn ang="0">
                <a:pos x="160" y="144"/>
              </a:cxn>
              <a:cxn ang="0">
                <a:pos x="158" y="140"/>
              </a:cxn>
              <a:cxn ang="0">
                <a:pos x="158" y="138"/>
              </a:cxn>
              <a:cxn ang="0">
                <a:pos x="150" y="136"/>
              </a:cxn>
              <a:cxn ang="0">
                <a:pos x="150" y="138"/>
              </a:cxn>
              <a:cxn ang="0">
                <a:pos x="146" y="138"/>
              </a:cxn>
              <a:cxn ang="0">
                <a:pos x="144" y="134"/>
              </a:cxn>
              <a:cxn ang="0">
                <a:pos x="142" y="134"/>
              </a:cxn>
              <a:cxn ang="0">
                <a:pos x="132" y="140"/>
              </a:cxn>
              <a:cxn ang="0">
                <a:pos x="132" y="144"/>
              </a:cxn>
              <a:cxn ang="0">
                <a:pos x="116" y="156"/>
              </a:cxn>
              <a:cxn ang="0">
                <a:pos x="112" y="166"/>
              </a:cxn>
              <a:cxn ang="0">
                <a:pos x="108" y="176"/>
              </a:cxn>
              <a:cxn ang="0">
                <a:pos x="94" y="180"/>
              </a:cxn>
              <a:cxn ang="0">
                <a:pos x="84" y="178"/>
              </a:cxn>
              <a:cxn ang="0">
                <a:pos x="70" y="180"/>
              </a:cxn>
              <a:cxn ang="0">
                <a:pos x="64" y="182"/>
              </a:cxn>
              <a:cxn ang="0">
                <a:pos x="60" y="180"/>
              </a:cxn>
              <a:cxn ang="0">
                <a:pos x="56" y="178"/>
              </a:cxn>
              <a:cxn ang="0">
                <a:pos x="48" y="164"/>
              </a:cxn>
              <a:cxn ang="0">
                <a:pos x="48" y="158"/>
              </a:cxn>
              <a:cxn ang="0">
                <a:pos x="42" y="148"/>
              </a:cxn>
              <a:cxn ang="0">
                <a:pos x="38" y="146"/>
              </a:cxn>
              <a:cxn ang="0">
                <a:pos x="28" y="140"/>
              </a:cxn>
              <a:cxn ang="0">
                <a:pos x="6" y="138"/>
              </a:cxn>
              <a:cxn ang="0">
                <a:pos x="0" y="134"/>
              </a:cxn>
              <a:cxn ang="0">
                <a:pos x="4" y="64"/>
              </a:cxn>
              <a:cxn ang="0">
                <a:pos x="48" y="0"/>
              </a:cxn>
              <a:cxn ang="0">
                <a:pos x="140" y="16"/>
              </a:cxn>
              <a:cxn ang="0">
                <a:pos x="208" y="20"/>
              </a:cxn>
            </a:cxnLst>
            <a:rect l="0" t="0" r="r" b="b"/>
            <a:pathLst>
              <a:path w="229" h="183">
                <a:moveTo>
                  <a:pt x="208" y="20"/>
                </a:moveTo>
                <a:lnTo>
                  <a:pt x="216" y="26"/>
                </a:lnTo>
                <a:lnTo>
                  <a:pt x="220" y="32"/>
                </a:lnTo>
                <a:lnTo>
                  <a:pt x="220" y="40"/>
                </a:lnTo>
                <a:lnTo>
                  <a:pt x="224" y="44"/>
                </a:lnTo>
                <a:lnTo>
                  <a:pt x="228" y="50"/>
                </a:lnTo>
                <a:lnTo>
                  <a:pt x="228" y="56"/>
                </a:lnTo>
                <a:lnTo>
                  <a:pt x="224" y="60"/>
                </a:lnTo>
                <a:lnTo>
                  <a:pt x="220" y="64"/>
                </a:lnTo>
                <a:lnTo>
                  <a:pt x="212" y="72"/>
                </a:lnTo>
                <a:lnTo>
                  <a:pt x="212" y="74"/>
                </a:lnTo>
                <a:lnTo>
                  <a:pt x="206" y="82"/>
                </a:lnTo>
                <a:lnTo>
                  <a:pt x="204" y="86"/>
                </a:lnTo>
                <a:lnTo>
                  <a:pt x="204" y="90"/>
                </a:lnTo>
                <a:lnTo>
                  <a:pt x="196" y="98"/>
                </a:lnTo>
                <a:lnTo>
                  <a:pt x="194" y="102"/>
                </a:lnTo>
                <a:lnTo>
                  <a:pt x="186" y="106"/>
                </a:lnTo>
                <a:lnTo>
                  <a:pt x="184" y="108"/>
                </a:lnTo>
                <a:lnTo>
                  <a:pt x="180" y="116"/>
                </a:lnTo>
                <a:lnTo>
                  <a:pt x="176" y="126"/>
                </a:lnTo>
                <a:lnTo>
                  <a:pt x="174" y="128"/>
                </a:lnTo>
                <a:lnTo>
                  <a:pt x="172" y="134"/>
                </a:lnTo>
                <a:lnTo>
                  <a:pt x="168" y="138"/>
                </a:lnTo>
                <a:lnTo>
                  <a:pt x="168" y="144"/>
                </a:lnTo>
                <a:lnTo>
                  <a:pt x="164" y="144"/>
                </a:lnTo>
                <a:lnTo>
                  <a:pt x="160" y="144"/>
                </a:lnTo>
                <a:lnTo>
                  <a:pt x="158" y="140"/>
                </a:lnTo>
                <a:lnTo>
                  <a:pt x="158" y="138"/>
                </a:lnTo>
                <a:lnTo>
                  <a:pt x="150" y="136"/>
                </a:lnTo>
                <a:lnTo>
                  <a:pt x="150" y="138"/>
                </a:lnTo>
                <a:lnTo>
                  <a:pt x="146" y="138"/>
                </a:lnTo>
                <a:lnTo>
                  <a:pt x="144" y="134"/>
                </a:lnTo>
                <a:lnTo>
                  <a:pt x="142" y="134"/>
                </a:lnTo>
                <a:lnTo>
                  <a:pt x="132" y="140"/>
                </a:lnTo>
                <a:lnTo>
                  <a:pt x="132" y="144"/>
                </a:lnTo>
                <a:lnTo>
                  <a:pt x="116" y="156"/>
                </a:lnTo>
                <a:lnTo>
                  <a:pt x="112" y="166"/>
                </a:lnTo>
                <a:lnTo>
                  <a:pt x="108" y="176"/>
                </a:lnTo>
                <a:lnTo>
                  <a:pt x="94" y="180"/>
                </a:lnTo>
                <a:lnTo>
                  <a:pt x="84" y="178"/>
                </a:lnTo>
                <a:lnTo>
                  <a:pt x="70" y="180"/>
                </a:lnTo>
                <a:lnTo>
                  <a:pt x="64" y="182"/>
                </a:lnTo>
                <a:lnTo>
                  <a:pt x="60" y="180"/>
                </a:lnTo>
                <a:lnTo>
                  <a:pt x="56" y="178"/>
                </a:lnTo>
                <a:lnTo>
                  <a:pt x="48" y="164"/>
                </a:lnTo>
                <a:lnTo>
                  <a:pt x="48" y="158"/>
                </a:lnTo>
                <a:lnTo>
                  <a:pt x="42" y="148"/>
                </a:lnTo>
                <a:lnTo>
                  <a:pt x="38" y="146"/>
                </a:lnTo>
                <a:lnTo>
                  <a:pt x="28" y="140"/>
                </a:lnTo>
                <a:lnTo>
                  <a:pt x="6" y="138"/>
                </a:lnTo>
                <a:lnTo>
                  <a:pt x="0" y="134"/>
                </a:lnTo>
                <a:lnTo>
                  <a:pt x="4" y="64"/>
                </a:lnTo>
                <a:lnTo>
                  <a:pt x="48" y="0"/>
                </a:lnTo>
                <a:lnTo>
                  <a:pt x="140" y="16"/>
                </a:lnTo>
                <a:lnTo>
                  <a:pt x="208" y="2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6" name="Freeform 648"/>
          <p:cNvSpPr>
            <a:spLocks/>
          </p:cNvSpPr>
          <p:nvPr/>
        </p:nvSpPr>
        <p:spPr bwMode="ltGray">
          <a:xfrm>
            <a:off x="3907048" y="4379923"/>
            <a:ext cx="80568" cy="196849"/>
          </a:xfrm>
          <a:custGeom>
            <a:avLst/>
            <a:gdLst/>
            <a:ahLst/>
            <a:cxnLst>
              <a:cxn ang="0">
                <a:pos x="50" y="9"/>
              </a:cxn>
              <a:cxn ang="0">
                <a:pos x="52" y="15"/>
              </a:cxn>
              <a:cxn ang="0">
                <a:pos x="52" y="20"/>
              </a:cxn>
              <a:cxn ang="0">
                <a:pos x="52" y="24"/>
              </a:cxn>
              <a:cxn ang="0">
                <a:pos x="50" y="30"/>
              </a:cxn>
              <a:cxn ang="0">
                <a:pos x="50" y="34"/>
              </a:cxn>
              <a:cxn ang="0">
                <a:pos x="52" y="39"/>
              </a:cxn>
              <a:cxn ang="0">
                <a:pos x="47" y="41"/>
              </a:cxn>
              <a:cxn ang="0">
                <a:pos x="47" y="47"/>
              </a:cxn>
              <a:cxn ang="0">
                <a:pos x="45" y="48"/>
              </a:cxn>
              <a:cxn ang="0">
                <a:pos x="42" y="52"/>
              </a:cxn>
              <a:cxn ang="0">
                <a:pos x="38" y="58"/>
              </a:cxn>
              <a:cxn ang="0">
                <a:pos x="36" y="61"/>
              </a:cxn>
              <a:cxn ang="0">
                <a:pos x="33" y="60"/>
              </a:cxn>
              <a:cxn ang="0">
                <a:pos x="33" y="63"/>
              </a:cxn>
              <a:cxn ang="0">
                <a:pos x="31" y="67"/>
              </a:cxn>
              <a:cxn ang="0">
                <a:pos x="31" y="69"/>
              </a:cxn>
              <a:cxn ang="0">
                <a:pos x="29" y="86"/>
              </a:cxn>
              <a:cxn ang="0">
                <a:pos x="31" y="89"/>
              </a:cxn>
              <a:cxn ang="0">
                <a:pos x="31" y="91"/>
              </a:cxn>
              <a:cxn ang="0">
                <a:pos x="28" y="95"/>
              </a:cxn>
              <a:cxn ang="0">
                <a:pos x="29" y="102"/>
              </a:cxn>
              <a:cxn ang="0">
                <a:pos x="29" y="106"/>
              </a:cxn>
              <a:cxn ang="0">
                <a:pos x="26" y="108"/>
              </a:cxn>
              <a:cxn ang="0">
                <a:pos x="24" y="106"/>
              </a:cxn>
              <a:cxn ang="0">
                <a:pos x="17" y="106"/>
              </a:cxn>
              <a:cxn ang="0">
                <a:pos x="10" y="108"/>
              </a:cxn>
              <a:cxn ang="0">
                <a:pos x="7" y="47"/>
              </a:cxn>
              <a:cxn ang="0">
                <a:pos x="0" y="35"/>
              </a:cxn>
              <a:cxn ang="0">
                <a:pos x="5" y="22"/>
              </a:cxn>
              <a:cxn ang="0">
                <a:pos x="35" y="0"/>
              </a:cxn>
              <a:cxn ang="0">
                <a:pos x="50" y="9"/>
              </a:cxn>
            </a:cxnLst>
            <a:rect l="0" t="0" r="r" b="b"/>
            <a:pathLst>
              <a:path w="53" h="109">
                <a:moveTo>
                  <a:pt x="50" y="9"/>
                </a:moveTo>
                <a:lnTo>
                  <a:pt x="52" y="15"/>
                </a:lnTo>
                <a:lnTo>
                  <a:pt x="52" y="20"/>
                </a:lnTo>
                <a:lnTo>
                  <a:pt x="52" y="24"/>
                </a:lnTo>
                <a:lnTo>
                  <a:pt x="50" y="30"/>
                </a:lnTo>
                <a:lnTo>
                  <a:pt x="50" y="34"/>
                </a:lnTo>
                <a:lnTo>
                  <a:pt x="52" y="39"/>
                </a:lnTo>
                <a:lnTo>
                  <a:pt x="47" y="41"/>
                </a:lnTo>
                <a:lnTo>
                  <a:pt x="47" y="47"/>
                </a:lnTo>
                <a:lnTo>
                  <a:pt x="45" y="48"/>
                </a:lnTo>
                <a:lnTo>
                  <a:pt x="42" y="52"/>
                </a:lnTo>
                <a:lnTo>
                  <a:pt x="38" y="58"/>
                </a:lnTo>
                <a:lnTo>
                  <a:pt x="36" y="61"/>
                </a:lnTo>
                <a:lnTo>
                  <a:pt x="33" y="60"/>
                </a:lnTo>
                <a:lnTo>
                  <a:pt x="33" y="63"/>
                </a:lnTo>
                <a:lnTo>
                  <a:pt x="31" y="67"/>
                </a:lnTo>
                <a:lnTo>
                  <a:pt x="31" y="69"/>
                </a:lnTo>
                <a:lnTo>
                  <a:pt x="29" y="86"/>
                </a:lnTo>
                <a:lnTo>
                  <a:pt x="31" y="89"/>
                </a:lnTo>
                <a:lnTo>
                  <a:pt x="31" y="91"/>
                </a:lnTo>
                <a:lnTo>
                  <a:pt x="28" y="95"/>
                </a:lnTo>
                <a:lnTo>
                  <a:pt x="29" y="102"/>
                </a:lnTo>
                <a:lnTo>
                  <a:pt x="29" y="106"/>
                </a:lnTo>
                <a:lnTo>
                  <a:pt x="26" y="108"/>
                </a:lnTo>
                <a:lnTo>
                  <a:pt x="24" y="106"/>
                </a:lnTo>
                <a:lnTo>
                  <a:pt x="17" y="106"/>
                </a:lnTo>
                <a:lnTo>
                  <a:pt x="10" y="108"/>
                </a:lnTo>
                <a:lnTo>
                  <a:pt x="7" y="47"/>
                </a:lnTo>
                <a:lnTo>
                  <a:pt x="0" y="35"/>
                </a:lnTo>
                <a:lnTo>
                  <a:pt x="5" y="22"/>
                </a:lnTo>
                <a:lnTo>
                  <a:pt x="35" y="0"/>
                </a:lnTo>
                <a:lnTo>
                  <a:pt x="50" y="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7" name="Freeform 650"/>
          <p:cNvSpPr>
            <a:spLocks/>
          </p:cNvSpPr>
          <p:nvPr/>
        </p:nvSpPr>
        <p:spPr bwMode="ltGray">
          <a:xfrm>
            <a:off x="3905499" y="4378336"/>
            <a:ext cx="94513" cy="211136"/>
          </a:xfrm>
          <a:custGeom>
            <a:avLst/>
            <a:gdLst/>
            <a:ahLst/>
            <a:cxnLst>
              <a:cxn ang="0">
                <a:pos x="58" y="10"/>
              </a:cxn>
              <a:cxn ang="0">
                <a:pos x="60" y="16"/>
              </a:cxn>
              <a:cxn ang="0">
                <a:pos x="60" y="22"/>
              </a:cxn>
              <a:cxn ang="0">
                <a:pos x="60" y="26"/>
              </a:cxn>
              <a:cxn ang="0">
                <a:pos x="58" y="32"/>
              </a:cxn>
              <a:cxn ang="0">
                <a:pos x="58" y="36"/>
              </a:cxn>
              <a:cxn ang="0">
                <a:pos x="60" y="42"/>
              </a:cxn>
              <a:cxn ang="0">
                <a:pos x="54" y="44"/>
              </a:cxn>
              <a:cxn ang="0">
                <a:pos x="54" y="50"/>
              </a:cxn>
              <a:cxn ang="0">
                <a:pos x="52" y="52"/>
              </a:cxn>
              <a:cxn ang="0">
                <a:pos x="48" y="56"/>
              </a:cxn>
              <a:cxn ang="0">
                <a:pos x="44" y="62"/>
              </a:cxn>
              <a:cxn ang="0">
                <a:pos x="42" y="66"/>
              </a:cxn>
              <a:cxn ang="0">
                <a:pos x="38" y="64"/>
              </a:cxn>
              <a:cxn ang="0">
                <a:pos x="38" y="68"/>
              </a:cxn>
              <a:cxn ang="0">
                <a:pos x="36" y="72"/>
              </a:cxn>
              <a:cxn ang="0">
                <a:pos x="36" y="74"/>
              </a:cxn>
              <a:cxn ang="0">
                <a:pos x="34" y="92"/>
              </a:cxn>
              <a:cxn ang="0">
                <a:pos x="36" y="96"/>
              </a:cxn>
              <a:cxn ang="0">
                <a:pos x="36" y="98"/>
              </a:cxn>
              <a:cxn ang="0">
                <a:pos x="32" y="102"/>
              </a:cxn>
              <a:cxn ang="0">
                <a:pos x="34" y="110"/>
              </a:cxn>
              <a:cxn ang="0">
                <a:pos x="34" y="114"/>
              </a:cxn>
              <a:cxn ang="0">
                <a:pos x="30" y="116"/>
              </a:cxn>
              <a:cxn ang="0">
                <a:pos x="28" y="114"/>
              </a:cxn>
              <a:cxn ang="0">
                <a:pos x="20" y="114"/>
              </a:cxn>
              <a:cxn ang="0">
                <a:pos x="12" y="116"/>
              </a:cxn>
              <a:cxn ang="0">
                <a:pos x="8" y="50"/>
              </a:cxn>
              <a:cxn ang="0">
                <a:pos x="0" y="38"/>
              </a:cxn>
              <a:cxn ang="0">
                <a:pos x="6" y="24"/>
              </a:cxn>
              <a:cxn ang="0">
                <a:pos x="40" y="0"/>
              </a:cxn>
              <a:cxn ang="0">
                <a:pos x="58" y="10"/>
              </a:cxn>
            </a:cxnLst>
            <a:rect l="0" t="0" r="r" b="b"/>
            <a:pathLst>
              <a:path w="61" h="117">
                <a:moveTo>
                  <a:pt x="58" y="10"/>
                </a:moveTo>
                <a:lnTo>
                  <a:pt x="60" y="16"/>
                </a:lnTo>
                <a:lnTo>
                  <a:pt x="60" y="22"/>
                </a:lnTo>
                <a:lnTo>
                  <a:pt x="60" y="26"/>
                </a:lnTo>
                <a:lnTo>
                  <a:pt x="58" y="32"/>
                </a:lnTo>
                <a:lnTo>
                  <a:pt x="58" y="36"/>
                </a:lnTo>
                <a:lnTo>
                  <a:pt x="60" y="42"/>
                </a:lnTo>
                <a:lnTo>
                  <a:pt x="54" y="44"/>
                </a:lnTo>
                <a:lnTo>
                  <a:pt x="54" y="50"/>
                </a:lnTo>
                <a:lnTo>
                  <a:pt x="52" y="52"/>
                </a:lnTo>
                <a:lnTo>
                  <a:pt x="48" y="56"/>
                </a:lnTo>
                <a:lnTo>
                  <a:pt x="44" y="62"/>
                </a:lnTo>
                <a:lnTo>
                  <a:pt x="42" y="66"/>
                </a:lnTo>
                <a:lnTo>
                  <a:pt x="38" y="64"/>
                </a:lnTo>
                <a:lnTo>
                  <a:pt x="38" y="68"/>
                </a:lnTo>
                <a:lnTo>
                  <a:pt x="36" y="72"/>
                </a:lnTo>
                <a:lnTo>
                  <a:pt x="36" y="74"/>
                </a:lnTo>
                <a:lnTo>
                  <a:pt x="34" y="92"/>
                </a:lnTo>
                <a:lnTo>
                  <a:pt x="36" y="96"/>
                </a:lnTo>
                <a:lnTo>
                  <a:pt x="36" y="98"/>
                </a:lnTo>
                <a:lnTo>
                  <a:pt x="32" y="102"/>
                </a:lnTo>
                <a:lnTo>
                  <a:pt x="34" y="110"/>
                </a:lnTo>
                <a:lnTo>
                  <a:pt x="34" y="114"/>
                </a:lnTo>
                <a:lnTo>
                  <a:pt x="30" y="116"/>
                </a:lnTo>
                <a:lnTo>
                  <a:pt x="28" y="114"/>
                </a:lnTo>
                <a:lnTo>
                  <a:pt x="20" y="114"/>
                </a:lnTo>
                <a:lnTo>
                  <a:pt x="12" y="116"/>
                </a:lnTo>
                <a:lnTo>
                  <a:pt x="8" y="50"/>
                </a:lnTo>
                <a:lnTo>
                  <a:pt x="0" y="38"/>
                </a:lnTo>
                <a:lnTo>
                  <a:pt x="6" y="24"/>
                </a:lnTo>
                <a:lnTo>
                  <a:pt x="40" y="0"/>
                </a:lnTo>
                <a:lnTo>
                  <a:pt x="58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8" name="Freeform 651"/>
          <p:cNvSpPr>
            <a:spLocks/>
          </p:cNvSpPr>
          <p:nvPr/>
        </p:nvSpPr>
        <p:spPr bwMode="ltGray">
          <a:xfrm>
            <a:off x="3883808" y="4413260"/>
            <a:ext cx="44932" cy="184149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18" y="14"/>
              </a:cxn>
              <a:cxn ang="0">
                <a:pos x="18" y="20"/>
              </a:cxn>
              <a:cxn ang="0">
                <a:pos x="26" y="26"/>
              </a:cxn>
              <a:cxn ang="0">
                <a:pos x="28" y="32"/>
              </a:cxn>
              <a:cxn ang="0">
                <a:pos x="26" y="88"/>
              </a:cxn>
              <a:cxn ang="0">
                <a:pos x="28" y="96"/>
              </a:cxn>
              <a:cxn ang="0">
                <a:pos x="16" y="100"/>
              </a:cxn>
              <a:cxn ang="0">
                <a:pos x="0" y="78"/>
              </a:cxn>
              <a:cxn ang="0">
                <a:pos x="0" y="0"/>
              </a:cxn>
              <a:cxn ang="0">
                <a:pos x="26" y="6"/>
              </a:cxn>
            </a:cxnLst>
            <a:rect l="0" t="0" r="r" b="b"/>
            <a:pathLst>
              <a:path w="29" h="101">
                <a:moveTo>
                  <a:pt x="26" y="6"/>
                </a:moveTo>
                <a:lnTo>
                  <a:pt x="18" y="14"/>
                </a:lnTo>
                <a:lnTo>
                  <a:pt x="18" y="20"/>
                </a:lnTo>
                <a:lnTo>
                  <a:pt x="26" y="26"/>
                </a:lnTo>
                <a:lnTo>
                  <a:pt x="28" y="32"/>
                </a:lnTo>
                <a:lnTo>
                  <a:pt x="26" y="88"/>
                </a:lnTo>
                <a:lnTo>
                  <a:pt x="28" y="96"/>
                </a:lnTo>
                <a:lnTo>
                  <a:pt x="16" y="100"/>
                </a:lnTo>
                <a:lnTo>
                  <a:pt x="0" y="78"/>
                </a:lnTo>
                <a:lnTo>
                  <a:pt x="0" y="0"/>
                </a:lnTo>
                <a:lnTo>
                  <a:pt x="2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19" name="Freeform 652"/>
          <p:cNvSpPr>
            <a:spLocks/>
          </p:cNvSpPr>
          <p:nvPr/>
        </p:nvSpPr>
        <p:spPr bwMode="ltGray">
          <a:xfrm>
            <a:off x="3778449" y="4419610"/>
            <a:ext cx="131698" cy="220661"/>
          </a:xfrm>
          <a:custGeom>
            <a:avLst/>
            <a:gdLst/>
            <a:ahLst/>
            <a:cxnLst>
              <a:cxn ang="0">
                <a:pos x="8" y="108"/>
              </a:cxn>
              <a:cxn ang="0">
                <a:pos x="18" y="112"/>
              </a:cxn>
              <a:cxn ang="0">
                <a:pos x="24" y="120"/>
              </a:cxn>
              <a:cxn ang="0">
                <a:pos x="30" y="114"/>
              </a:cxn>
              <a:cxn ang="0">
                <a:pos x="42" y="112"/>
              </a:cxn>
              <a:cxn ang="0">
                <a:pos x="50" y="110"/>
              </a:cxn>
              <a:cxn ang="0">
                <a:pos x="60" y="102"/>
              </a:cxn>
              <a:cxn ang="0">
                <a:pos x="66" y="102"/>
              </a:cxn>
              <a:cxn ang="0">
                <a:pos x="70" y="98"/>
              </a:cxn>
              <a:cxn ang="0">
                <a:pos x="80" y="98"/>
              </a:cxn>
              <a:cxn ang="0">
                <a:pos x="84" y="96"/>
              </a:cxn>
              <a:cxn ang="0">
                <a:pos x="78" y="78"/>
              </a:cxn>
              <a:cxn ang="0">
                <a:pos x="82" y="28"/>
              </a:cxn>
              <a:cxn ang="0">
                <a:pos x="78" y="24"/>
              </a:cxn>
              <a:cxn ang="0">
                <a:pos x="80" y="18"/>
              </a:cxn>
              <a:cxn ang="0">
                <a:pos x="72" y="2"/>
              </a:cxn>
              <a:cxn ang="0">
                <a:pos x="10" y="0"/>
              </a:cxn>
              <a:cxn ang="0">
                <a:pos x="0" y="86"/>
              </a:cxn>
              <a:cxn ang="0">
                <a:pos x="8" y="108"/>
              </a:cxn>
            </a:cxnLst>
            <a:rect l="0" t="0" r="r" b="b"/>
            <a:pathLst>
              <a:path w="85" h="121">
                <a:moveTo>
                  <a:pt x="8" y="108"/>
                </a:moveTo>
                <a:lnTo>
                  <a:pt x="18" y="112"/>
                </a:lnTo>
                <a:lnTo>
                  <a:pt x="24" y="120"/>
                </a:lnTo>
                <a:lnTo>
                  <a:pt x="30" y="114"/>
                </a:lnTo>
                <a:lnTo>
                  <a:pt x="42" y="112"/>
                </a:lnTo>
                <a:lnTo>
                  <a:pt x="50" y="110"/>
                </a:lnTo>
                <a:lnTo>
                  <a:pt x="60" y="102"/>
                </a:lnTo>
                <a:lnTo>
                  <a:pt x="66" y="102"/>
                </a:lnTo>
                <a:lnTo>
                  <a:pt x="70" y="98"/>
                </a:lnTo>
                <a:lnTo>
                  <a:pt x="80" y="98"/>
                </a:lnTo>
                <a:lnTo>
                  <a:pt x="84" y="96"/>
                </a:lnTo>
                <a:lnTo>
                  <a:pt x="78" y="78"/>
                </a:lnTo>
                <a:lnTo>
                  <a:pt x="82" y="28"/>
                </a:lnTo>
                <a:lnTo>
                  <a:pt x="78" y="24"/>
                </a:lnTo>
                <a:lnTo>
                  <a:pt x="80" y="18"/>
                </a:lnTo>
                <a:lnTo>
                  <a:pt x="72" y="2"/>
                </a:lnTo>
                <a:lnTo>
                  <a:pt x="10" y="0"/>
                </a:lnTo>
                <a:lnTo>
                  <a:pt x="0" y="86"/>
                </a:lnTo>
                <a:lnTo>
                  <a:pt x="8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0" name="Freeform 653"/>
          <p:cNvSpPr>
            <a:spLocks/>
          </p:cNvSpPr>
          <p:nvPr/>
        </p:nvSpPr>
        <p:spPr bwMode="ltGray">
          <a:xfrm>
            <a:off x="3626608" y="4416435"/>
            <a:ext cx="184377" cy="215899"/>
          </a:xfrm>
          <a:custGeom>
            <a:avLst/>
            <a:gdLst/>
            <a:ahLst/>
            <a:cxnLst>
              <a:cxn ang="0">
                <a:pos x="112" y="18"/>
              </a:cxn>
              <a:cxn ang="0">
                <a:pos x="118" y="28"/>
              </a:cxn>
              <a:cxn ang="0">
                <a:pos x="116" y="44"/>
              </a:cxn>
              <a:cxn ang="0">
                <a:pos x="118" y="48"/>
              </a:cxn>
              <a:cxn ang="0">
                <a:pos x="118" y="56"/>
              </a:cxn>
              <a:cxn ang="0">
                <a:pos x="114" y="58"/>
              </a:cxn>
              <a:cxn ang="0">
                <a:pos x="110" y="64"/>
              </a:cxn>
              <a:cxn ang="0">
                <a:pos x="106" y="78"/>
              </a:cxn>
              <a:cxn ang="0">
                <a:pos x="104" y="82"/>
              </a:cxn>
              <a:cxn ang="0">
                <a:pos x="102" y="88"/>
              </a:cxn>
              <a:cxn ang="0">
                <a:pos x="106" y="100"/>
              </a:cxn>
              <a:cxn ang="0">
                <a:pos x="110" y="106"/>
              </a:cxn>
              <a:cxn ang="0">
                <a:pos x="110" y="112"/>
              </a:cxn>
              <a:cxn ang="0">
                <a:pos x="100" y="110"/>
              </a:cxn>
              <a:cxn ang="0">
                <a:pos x="90" y="108"/>
              </a:cxn>
              <a:cxn ang="0">
                <a:pos x="80" y="108"/>
              </a:cxn>
              <a:cxn ang="0">
                <a:pos x="72" y="108"/>
              </a:cxn>
              <a:cxn ang="0">
                <a:pos x="56" y="108"/>
              </a:cxn>
              <a:cxn ang="0">
                <a:pos x="40" y="112"/>
              </a:cxn>
              <a:cxn ang="0">
                <a:pos x="28" y="118"/>
              </a:cxn>
              <a:cxn ang="0">
                <a:pos x="22" y="118"/>
              </a:cxn>
              <a:cxn ang="0">
                <a:pos x="0" y="64"/>
              </a:cxn>
              <a:cxn ang="0">
                <a:pos x="22" y="0"/>
              </a:cxn>
              <a:cxn ang="0">
                <a:pos x="112" y="18"/>
              </a:cxn>
            </a:cxnLst>
            <a:rect l="0" t="0" r="r" b="b"/>
            <a:pathLst>
              <a:path w="119" h="119">
                <a:moveTo>
                  <a:pt x="112" y="18"/>
                </a:moveTo>
                <a:lnTo>
                  <a:pt x="118" y="28"/>
                </a:lnTo>
                <a:lnTo>
                  <a:pt x="116" y="44"/>
                </a:lnTo>
                <a:lnTo>
                  <a:pt x="118" y="48"/>
                </a:lnTo>
                <a:lnTo>
                  <a:pt x="118" y="56"/>
                </a:lnTo>
                <a:lnTo>
                  <a:pt x="114" y="58"/>
                </a:lnTo>
                <a:lnTo>
                  <a:pt x="110" y="64"/>
                </a:lnTo>
                <a:lnTo>
                  <a:pt x="106" y="78"/>
                </a:lnTo>
                <a:lnTo>
                  <a:pt x="104" y="82"/>
                </a:lnTo>
                <a:lnTo>
                  <a:pt x="102" y="88"/>
                </a:lnTo>
                <a:lnTo>
                  <a:pt x="106" y="100"/>
                </a:lnTo>
                <a:lnTo>
                  <a:pt x="110" y="106"/>
                </a:lnTo>
                <a:lnTo>
                  <a:pt x="110" y="112"/>
                </a:lnTo>
                <a:lnTo>
                  <a:pt x="100" y="110"/>
                </a:lnTo>
                <a:lnTo>
                  <a:pt x="90" y="108"/>
                </a:lnTo>
                <a:lnTo>
                  <a:pt x="80" y="108"/>
                </a:lnTo>
                <a:lnTo>
                  <a:pt x="72" y="108"/>
                </a:lnTo>
                <a:lnTo>
                  <a:pt x="56" y="108"/>
                </a:lnTo>
                <a:lnTo>
                  <a:pt x="40" y="112"/>
                </a:lnTo>
                <a:lnTo>
                  <a:pt x="28" y="118"/>
                </a:lnTo>
                <a:lnTo>
                  <a:pt x="22" y="118"/>
                </a:lnTo>
                <a:lnTo>
                  <a:pt x="0" y="64"/>
                </a:lnTo>
                <a:lnTo>
                  <a:pt x="22" y="0"/>
                </a:lnTo>
                <a:lnTo>
                  <a:pt x="112" y="1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1" name="Freeform 654"/>
          <p:cNvSpPr>
            <a:spLocks/>
          </p:cNvSpPr>
          <p:nvPr/>
        </p:nvSpPr>
        <p:spPr bwMode="ltGray">
          <a:xfrm>
            <a:off x="3553786" y="4475172"/>
            <a:ext cx="120853" cy="15716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" y="36"/>
              </a:cxn>
              <a:cxn ang="0">
                <a:pos x="22" y="52"/>
              </a:cxn>
              <a:cxn ang="0">
                <a:pos x="32" y="66"/>
              </a:cxn>
              <a:cxn ang="0">
                <a:pos x="38" y="68"/>
              </a:cxn>
              <a:cxn ang="0">
                <a:pos x="48" y="78"/>
              </a:cxn>
              <a:cxn ang="0">
                <a:pos x="60" y="84"/>
              </a:cxn>
              <a:cxn ang="0">
                <a:pos x="66" y="86"/>
              </a:cxn>
              <a:cxn ang="0">
                <a:pos x="70" y="86"/>
              </a:cxn>
              <a:cxn ang="0">
                <a:pos x="70" y="68"/>
              </a:cxn>
              <a:cxn ang="0">
                <a:pos x="76" y="58"/>
              </a:cxn>
              <a:cxn ang="0">
                <a:pos x="76" y="56"/>
              </a:cxn>
              <a:cxn ang="0">
                <a:pos x="66" y="54"/>
              </a:cxn>
              <a:cxn ang="0">
                <a:pos x="64" y="44"/>
              </a:cxn>
              <a:cxn ang="0">
                <a:pos x="52" y="42"/>
              </a:cxn>
              <a:cxn ang="0">
                <a:pos x="60" y="38"/>
              </a:cxn>
              <a:cxn ang="0">
                <a:pos x="60" y="32"/>
              </a:cxn>
              <a:cxn ang="0">
                <a:pos x="62" y="30"/>
              </a:cxn>
              <a:cxn ang="0">
                <a:pos x="62" y="20"/>
              </a:cxn>
              <a:cxn ang="0">
                <a:pos x="38" y="0"/>
              </a:cxn>
              <a:cxn ang="0">
                <a:pos x="8" y="14"/>
              </a:cxn>
              <a:cxn ang="0">
                <a:pos x="0" y="28"/>
              </a:cxn>
            </a:cxnLst>
            <a:rect l="0" t="0" r="r" b="b"/>
            <a:pathLst>
              <a:path w="77" h="87">
                <a:moveTo>
                  <a:pt x="0" y="28"/>
                </a:moveTo>
                <a:lnTo>
                  <a:pt x="4" y="36"/>
                </a:lnTo>
                <a:lnTo>
                  <a:pt x="22" y="52"/>
                </a:lnTo>
                <a:lnTo>
                  <a:pt x="32" y="66"/>
                </a:lnTo>
                <a:lnTo>
                  <a:pt x="38" y="68"/>
                </a:lnTo>
                <a:lnTo>
                  <a:pt x="48" y="78"/>
                </a:lnTo>
                <a:lnTo>
                  <a:pt x="60" y="84"/>
                </a:lnTo>
                <a:lnTo>
                  <a:pt x="66" y="86"/>
                </a:lnTo>
                <a:lnTo>
                  <a:pt x="70" y="86"/>
                </a:lnTo>
                <a:lnTo>
                  <a:pt x="70" y="68"/>
                </a:lnTo>
                <a:lnTo>
                  <a:pt x="76" y="58"/>
                </a:lnTo>
                <a:lnTo>
                  <a:pt x="76" y="56"/>
                </a:lnTo>
                <a:lnTo>
                  <a:pt x="66" y="54"/>
                </a:lnTo>
                <a:lnTo>
                  <a:pt x="64" y="44"/>
                </a:lnTo>
                <a:lnTo>
                  <a:pt x="52" y="42"/>
                </a:lnTo>
                <a:lnTo>
                  <a:pt x="60" y="38"/>
                </a:lnTo>
                <a:lnTo>
                  <a:pt x="60" y="32"/>
                </a:lnTo>
                <a:lnTo>
                  <a:pt x="62" y="30"/>
                </a:lnTo>
                <a:lnTo>
                  <a:pt x="62" y="20"/>
                </a:lnTo>
                <a:lnTo>
                  <a:pt x="38" y="0"/>
                </a:lnTo>
                <a:lnTo>
                  <a:pt x="8" y="14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2" name="Freeform 655"/>
          <p:cNvSpPr>
            <a:spLocks/>
          </p:cNvSpPr>
          <p:nvPr/>
        </p:nvSpPr>
        <p:spPr bwMode="ltGray">
          <a:xfrm>
            <a:off x="3521250" y="4419610"/>
            <a:ext cx="80568" cy="122236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30"/>
              </a:cxn>
              <a:cxn ang="0">
                <a:pos x="2" y="38"/>
              </a:cxn>
              <a:cxn ang="0">
                <a:pos x="2" y="44"/>
              </a:cxn>
              <a:cxn ang="0">
                <a:pos x="8" y="50"/>
              </a:cxn>
              <a:cxn ang="0">
                <a:pos x="8" y="54"/>
              </a:cxn>
              <a:cxn ang="0">
                <a:pos x="18" y="58"/>
              </a:cxn>
              <a:cxn ang="0">
                <a:pos x="26" y="66"/>
              </a:cxn>
              <a:cxn ang="0">
                <a:pos x="28" y="66"/>
              </a:cxn>
              <a:cxn ang="0">
                <a:pos x="28" y="60"/>
              </a:cxn>
              <a:cxn ang="0">
                <a:pos x="32" y="60"/>
              </a:cxn>
              <a:cxn ang="0">
                <a:pos x="34" y="52"/>
              </a:cxn>
              <a:cxn ang="0">
                <a:pos x="40" y="48"/>
              </a:cxn>
              <a:cxn ang="0">
                <a:pos x="46" y="48"/>
              </a:cxn>
              <a:cxn ang="0">
                <a:pos x="46" y="40"/>
              </a:cxn>
              <a:cxn ang="0">
                <a:pos x="50" y="34"/>
              </a:cxn>
              <a:cxn ang="0">
                <a:pos x="46" y="2"/>
              </a:cxn>
              <a:cxn ang="0">
                <a:pos x="16" y="0"/>
              </a:cxn>
              <a:cxn ang="0">
                <a:pos x="0" y="22"/>
              </a:cxn>
            </a:cxnLst>
            <a:rect l="0" t="0" r="r" b="b"/>
            <a:pathLst>
              <a:path w="51" h="67">
                <a:moveTo>
                  <a:pt x="0" y="22"/>
                </a:moveTo>
                <a:lnTo>
                  <a:pt x="0" y="30"/>
                </a:lnTo>
                <a:lnTo>
                  <a:pt x="2" y="38"/>
                </a:lnTo>
                <a:lnTo>
                  <a:pt x="2" y="44"/>
                </a:lnTo>
                <a:lnTo>
                  <a:pt x="8" y="50"/>
                </a:lnTo>
                <a:lnTo>
                  <a:pt x="8" y="54"/>
                </a:lnTo>
                <a:lnTo>
                  <a:pt x="18" y="58"/>
                </a:lnTo>
                <a:lnTo>
                  <a:pt x="26" y="66"/>
                </a:lnTo>
                <a:lnTo>
                  <a:pt x="28" y="66"/>
                </a:lnTo>
                <a:lnTo>
                  <a:pt x="28" y="60"/>
                </a:lnTo>
                <a:lnTo>
                  <a:pt x="32" y="60"/>
                </a:lnTo>
                <a:lnTo>
                  <a:pt x="34" y="52"/>
                </a:lnTo>
                <a:lnTo>
                  <a:pt x="40" y="48"/>
                </a:lnTo>
                <a:lnTo>
                  <a:pt x="46" y="48"/>
                </a:lnTo>
                <a:lnTo>
                  <a:pt x="46" y="40"/>
                </a:lnTo>
                <a:lnTo>
                  <a:pt x="50" y="34"/>
                </a:lnTo>
                <a:lnTo>
                  <a:pt x="46" y="2"/>
                </a:lnTo>
                <a:lnTo>
                  <a:pt x="16" y="0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3" name="Freeform 656"/>
          <p:cNvSpPr>
            <a:spLocks/>
          </p:cNvSpPr>
          <p:nvPr/>
        </p:nvSpPr>
        <p:spPr bwMode="ltGray">
          <a:xfrm>
            <a:off x="3474768" y="4335473"/>
            <a:ext cx="189026" cy="187324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8" y="35"/>
              </a:cxn>
              <a:cxn ang="0">
                <a:pos x="11" y="39"/>
              </a:cxn>
              <a:cxn ang="0">
                <a:pos x="17" y="45"/>
              </a:cxn>
              <a:cxn ang="0">
                <a:pos x="23" y="52"/>
              </a:cxn>
              <a:cxn ang="0">
                <a:pos x="23" y="57"/>
              </a:cxn>
              <a:cxn ang="0">
                <a:pos x="28" y="67"/>
              </a:cxn>
              <a:cxn ang="0">
                <a:pos x="38" y="61"/>
              </a:cxn>
              <a:cxn ang="0">
                <a:pos x="45" y="52"/>
              </a:cxn>
              <a:cxn ang="0">
                <a:pos x="51" y="46"/>
              </a:cxn>
              <a:cxn ang="0">
                <a:pos x="66" y="48"/>
              </a:cxn>
              <a:cxn ang="0">
                <a:pos x="68" y="52"/>
              </a:cxn>
              <a:cxn ang="0">
                <a:pos x="68" y="54"/>
              </a:cxn>
              <a:cxn ang="0">
                <a:pos x="69" y="63"/>
              </a:cxn>
              <a:cxn ang="0">
                <a:pos x="71" y="67"/>
              </a:cxn>
              <a:cxn ang="0">
                <a:pos x="71" y="76"/>
              </a:cxn>
              <a:cxn ang="0">
                <a:pos x="75" y="78"/>
              </a:cxn>
              <a:cxn ang="0">
                <a:pos x="79" y="76"/>
              </a:cxn>
              <a:cxn ang="0">
                <a:pos x="86" y="78"/>
              </a:cxn>
              <a:cxn ang="0">
                <a:pos x="92" y="87"/>
              </a:cxn>
              <a:cxn ang="0">
                <a:pos x="88" y="95"/>
              </a:cxn>
              <a:cxn ang="0">
                <a:pos x="88" y="98"/>
              </a:cxn>
              <a:cxn ang="0">
                <a:pos x="92" y="102"/>
              </a:cxn>
              <a:cxn ang="0">
                <a:pos x="99" y="96"/>
              </a:cxn>
              <a:cxn ang="0">
                <a:pos x="109" y="95"/>
              </a:cxn>
              <a:cxn ang="0">
                <a:pos x="113" y="89"/>
              </a:cxn>
              <a:cxn ang="0">
                <a:pos x="113" y="78"/>
              </a:cxn>
              <a:cxn ang="0">
                <a:pos x="118" y="78"/>
              </a:cxn>
              <a:cxn ang="0">
                <a:pos x="118" y="70"/>
              </a:cxn>
              <a:cxn ang="0">
                <a:pos x="114" y="67"/>
              </a:cxn>
              <a:cxn ang="0">
                <a:pos x="113" y="63"/>
              </a:cxn>
              <a:cxn ang="0">
                <a:pos x="113" y="57"/>
              </a:cxn>
              <a:cxn ang="0">
                <a:pos x="114" y="52"/>
              </a:cxn>
              <a:cxn ang="0">
                <a:pos x="118" y="48"/>
              </a:cxn>
              <a:cxn ang="0">
                <a:pos x="122" y="46"/>
              </a:cxn>
              <a:cxn ang="0">
                <a:pos x="116" y="15"/>
              </a:cxn>
              <a:cxn ang="0">
                <a:pos x="32" y="0"/>
              </a:cxn>
              <a:cxn ang="0">
                <a:pos x="2" y="26"/>
              </a:cxn>
              <a:cxn ang="0">
                <a:pos x="0" y="32"/>
              </a:cxn>
            </a:cxnLst>
            <a:rect l="0" t="0" r="r" b="b"/>
            <a:pathLst>
              <a:path w="123" h="103">
                <a:moveTo>
                  <a:pt x="0" y="32"/>
                </a:moveTo>
                <a:lnTo>
                  <a:pt x="8" y="35"/>
                </a:lnTo>
                <a:lnTo>
                  <a:pt x="11" y="39"/>
                </a:lnTo>
                <a:lnTo>
                  <a:pt x="17" y="45"/>
                </a:lnTo>
                <a:lnTo>
                  <a:pt x="23" y="52"/>
                </a:lnTo>
                <a:lnTo>
                  <a:pt x="23" y="57"/>
                </a:lnTo>
                <a:lnTo>
                  <a:pt x="28" y="67"/>
                </a:lnTo>
                <a:lnTo>
                  <a:pt x="38" y="61"/>
                </a:lnTo>
                <a:lnTo>
                  <a:pt x="45" y="52"/>
                </a:lnTo>
                <a:lnTo>
                  <a:pt x="51" y="46"/>
                </a:lnTo>
                <a:lnTo>
                  <a:pt x="66" y="48"/>
                </a:lnTo>
                <a:lnTo>
                  <a:pt x="68" y="52"/>
                </a:lnTo>
                <a:lnTo>
                  <a:pt x="68" y="54"/>
                </a:lnTo>
                <a:lnTo>
                  <a:pt x="69" y="63"/>
                </a:lnTo>
                <a:lnTo>
                  <a:pt x="71" y="67"/>
                </a:lnTo>
                <a:lnTo>
                  <a:pt x="71" y="76"/>
                </a:lnTo>
                <a:lnTo>
                  <a:pt x="75" y="78"/>
                </a:lnTo>
                <a:lnTo>
                  <a:pt x="79" y="76"/>
                </a:lnTo>
                <a:lnTo>
                  <a:pt x="86" y="78"/>
                </a:lnTo>
                <a:lnTo>
                  <a:pt x="92" y="87"/>
                </a:lnTo>
                <a:lnTo>
                  <a:pt x="88" y="95"/>
                </a:lnTo>
                <a:lnTo>
                  <a:pt x="88" y="98"/>
                </a:lnTo>
                <a:lnTo>
                  <a:pt x="92" y="102"/>
                </a:lnTo>
                <a:lnTo>
                  <a:pt x="99" y="96"/>
                </a:lnTo>
                <a:lnTo>
                  <a:pt x="109" y="95"/>
                </a:lnTo>
                <a:lnTo>
                  <a:pt x="113" y="89"/>
                </a:lnTo>
                <a:lnTo>
                  <a:pt x="113" y="78"/>
                </a:lnTo>
                <a:lnTo>
                  <a:pt x="118" y="78"/>
                </a:lnTo>
                <a:lnTo>
                  <a:pt x="118" y="70"/>
                </a:lnTo>
                <a:lnTo>
                  <a:pt x="114" y="67"/>
                </a:lnTo>
                <a:lnTo>
                  <a:pt x="113" y="63"/>
                </a:lnTo>
                <a:lnTo>
                  <a:pt x="113" y="57"/>
                </a:lnTo>
                <a:lnTo>
                  <a:pt x="114" y="52"/>
                </a:lnTo>
                <a:lnTo>
                  <a:pt x="118" y="48"/>
                </a:lnTo>
                <a:lnTo>
                  <a:pt x="122" y="46"/>
                </a:lnTo>
                <a:lnTo>
                  <a:pt x="116" y="15"/>
                </a:lnTo>
                <a:lnTo>
                  <a:pt x="32" y="0"/>
                </a:lnTo>
                <a:lnTo>
                  <a:pt x="2" y="26"/>
                </a:lnTo>
                <a:lnTo>
                  <a:pt x="0" y="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4" name="Freeform 657"/>
          <p:cNvSpPr>
            <a:spLocks/>
          </p:cNvSpPr>
          <p:nvPr/>
        </p:nvSpPr>
        <p:spPr bwMode="ltGray">
          <a:xfrm>
            <a:off x="3473218" y="4333886"/>
            <a:ext cx="201421" cy="200024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" y="38"/>
              </a:cxn>
              <a:cxn ang="0">
                <a:pos x="12" y="42"/>
              </a:cxn>
              <a:cxn ang="0">
                <a:pos x="18" y="48"/>
              </a:cxn>
              <a:cxn ang="0">
                <a:pos x="24" y="56"/>
              </a:cxn>
              <a:cxn ang="0">
                <a:pos x="24" y="62"/>
              </a:cxn>
              <a:cxn ang="0">
                <a:pos x="30" y="72"/>
              </a:cxn>
              <a:cxn ang="0">
                <a:pos x="40" y="66"/>
              </a:cxn>
              <a:cxn ang="0">
                <a:pos x="48" y="56"/>
              </a:cxn>
              <a:cxn ang="0">
                <a:pos x="54" y="50"/>
              </a:cxn>
              <a:cxn ang="0">
                <a:pos x="70" y="52"/>
              </a:cxn>
              <a:cxn ang="0">
                <a:pos x="72" y="56"/>
              </a:cxn>
              <a:cxn ang="0">
                <a:pos x="72" y="58"/>
              </a:cxn>
              <a:cxn ang="0">
                <a:pos x="74" y="68"/>
              </a:cxn>
              <a:cxn ang="0">
                <a:pos x="76" y="72"/>
              </a:cxn>
              <a:cxn ang="0">
                <a:pos x="76" y="82"/>
              </a:cxn>
              <a:cxn ang="0">
                <a:pos x="80" y="84"/>
              </a:cxn>
              <a:cxn ang="0">
                <a:pos x="84" y="82"/>
              </a:cxn>
              <a:cxn ang="0">
                <a:pos x="92" y="84"/>
              </a:cxn>
              <a:cxn ang="0">
                <a:pos x="98" y="94"/>
              </a:cxn>
              <a:cxn ang="0">
                <a:pos x="94" y="102"/>
              </a:cxn>
              <a:cxn ang="0">
                <a:pos x="94" y="106"/>
              </a:cxn>
              <a:cxn ang="0">
                <a:pos x="98" y="110"/>
              </a:cxn>
              <a:cxn ang="0">
                <a:pos x="106" y="104"/>
              </a:cxn>
              <a:cxn ang="0">
                <a:pos x="116" y="102"/>
              </a:cxn>
              <a:cxn ang="0">
                <a:pos x="120" y="96"/>
              </a:cxn>
              <a:cxn ang="0">
                <a:pos x="120" y="84"/>
              </a:cxn>
              <a:cxn ang="0">
                <a:pos x="126" y="84"/>
              </a:cxn>
              <a:cxn ang="0">
                <a:pos x="126" y="76"/>
              </a:cxn>
              <a:cxn ang="0">
                <a:pos x="122" y="72"/>
              </a:cxn>
              <a:cxn ang="0">
                <a:pos x="120" y="68"/>
              </a:cxn>
              <a:cxn ang="0">
                <a:pos x="120" y="62"/>
              </a:cxn>
              <a:cxn ang="0">
                <a:pos x="122" y="56"/>
              </a:cxn>
              <a:cxn ang="0">
                <a:pos x="126" y="52"/>
              </a:cxn>
              <a:cxn ang="0">
                <a:pos x="130" y="50"/>
              </a:cxn>
              <a:cxn ang="0">
                <a:pos x="124" y="16"/>
              </a:cxn>
              <a:cxn ang="0">
                <a:pos x="34" y="0"/>
              </a:cxn>
              <a:cxn ang="0">
                <a:pos x="2" y="28"/>
              </a:cxn>
              <a:cxn ang="0">
                <a:pos x="0" y="34"/>
              </a:cxn>
            </a:cxnLst>
            <a:rect l="0" t="0" r="r" b="b"/>
            <a:pathLst>
              <a:path w="131" h="111">
                <a:moveTo>
                  <a:pt x="0" y="34"/>
                </a:moveTo>
                <a:lnTo>
                  <a:pt x="8" y="38"/>
                </a:lnTo>
                <a:lnTo>
                  <a:pt x="12" y="42"/>
                </a:lnTo>
                <a:lnTo>
                  <a:pt x="18" y="48"/>
                </a:lnTo>
                <a:lnTo>
                  <a:pt x="24" y="56"/>
                </a:lnTo>
                <a:lnTo>
                  <a:pt x="24" y="62"/>
                </a:lnTo>
                <a:lnTo>
                  <a:pt x="30" y="72"/>
                </a:lnTo>
                <a:lnTo>
                  <a:pt x="40" y="66"/>
                </a:lnTo>
                <a:lnTo>
                  <a:pt x="48" y="56"/>
                </a:lnTo>
                <a:lnTo>
                  <a:pt x="54" y="50"/>
                </a:lnTo>
                <a:lnTo>
                  <a:pt x="70" y="52"/>
                </a:lnTo>
                <a:lnTo>
                  <a:pt x="72" y="56"/>
                </a:lnTo>
                <a:lnTo>
                  <a:pt x="72" y="58"/>
                </a:lnTo>
                <a:lnTo>
                  <a:pt x="74" y="68"/>
                </a:lnTo>
                <a:lnTo>
                  <a:pt x="76" y="72"/>
                </a:lnTo>
                <a:lnTo>
                  <a:pt x="76" y="82"/>
                </a:lnTo>
                <a:lnTo>
                  <a:pt x="80" y="84"/>
                </a:lnTo>
                <a:lnTo>
                  <a:pt x="84" y="82"/>
                </a:lnTo>
                <a:lnTo>
                  <a:pt x="92" y="84"/>
                </a:lnTo>
                <a:lnTo>
                  <a:pt x="98" y="94"/>
                </a:lnTo>
                <a:lnTo>
                  <a:pt x="94" y="102"/>
                </a:lnTo>
                <a:lnTo>
                  <a:pt x="94" y="106"/>
                </a:lnTo>
                <a:lnTo>
                  <a:pt x="98" y="110"/>
                </a:lnTo>
                <a:lnTo>
                  <a:pt x="106" y="104"/>
                </a:lnTo>
                <a:lnTo>
                  <a:pt x="116" y="102"/>
                </a:lnTo>
                <a:lnTo>
                  <a:pt x="120" y="96"/>
                </a:lnTo>
                <a:lnTo>
                  <a:pt x="120" y="84"/>
                </a:lnTo>
                <a:lnTo>
                  <a:pt x="126" y="84"/>
                </a:lnTo>
                <a:lnTo>
                  <a:pt x="126" y="76"/>
                </a:lnTo>
                <a:lnTo>
                  <a:pt x="122" y="72"/>
                </a:lnTo>
                <a:lnTo>
                  <a:pt x="120" y="68"/>
                </a:lnTo>
                <a:lnTo>
                  <a:pt x="120" y="62"/>
                </a:lnTo>
                <a:lnTo>
                  <a:pt x="122" y="56"/>
                </a:lnTo>
                <a:lnTo>
                  <a:pt x="126" y="52"/>
                </a:lnTo>
                <a:lnTo>
                  <a:pt x="130" y="50"/>
                </a:lnTo>
                <a:lnTo>
                  <a:pt x="124" y="16"/>
                </a:lnTo>
                <a:lnTo>
                  <a:pt x="34" y="0"/>
                </a:lnTo>
                <a:lnTo>
                  <a:pt x="2" y="28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5" name="Freeform 658"/>
          <p:cNvSpPr>
            <a:spLocks/>
          </p:cNvSpPr>
          <p:nvPr/>
        </p:nvSpPr>
        <p:spPr bwMode="ltGray">
          <a:xfrm>
            <a:off x="3456175" y="3865575"/>
            <a:ext cx="398194" cy="433386"/>
          </a:xfrm>
          <a:custGeom>
            <a:avLst/>
            <a:gdLst/>
            <a:ahLst/>
            <a:cxnLst>
              <a:cxn ang="0">
                <a:pos x="14" y="98"/>
              </a:cxn>
              <a:cxn ang="0">
                <a:pos x="22" y="84"/>
              </a:cxn>
              <a:cxn ang="0">
                <a:pos x="124" y="4"/>
              </a:cxn>
              <a:cxn ang="0">
                <a:pos x="190" y="0"/>
              </a:cxn>
              <a:cxn ang="0">
                <a:pos x="256" y="64"/>
              </a:cxn>
              <a:cxn ang="0">
                <a:pos x="214" y="224"/>
              </a:cxn>
              <a:cxn ang="0">
                <a:pos x="70" y="238"/>
              </a:cxn>
              <a:cxn ang="0">
                <a:pos x="0" y="198"/>
              </a:cxn>
              <a:cxn ang="0">
                <a:pos x="2" y="188"/>
              </a:cxn>
              <a:cxn ang="0">
                <a:pos x="8" y="184"/>
              </a:cxn>
              <a:cxn ang="0">
                <a:pos x="6" y="178"/>
              </a:cxn>
              <a:cxn ang="0">
                <a:pos x="14" y="166"/>
              </a:cxn>
              <a:cxn ang="0">
                <a:pos x="18" y="156"/>
              </a:cxn>
              <a:cxn ang="0">
                <a:pos x="18" y="134"/>
              </a:cxn>
              <a:cxn ang="0">
                <a:pos x="12" y="128"/>
              </a:cxn>
              <a:cxn ang="0">
                <a:pos x="16" y="124"/>
              </a:cxn>
              <a:cxn ang="0">
                <a:pos x="20" y="106"/>
              </a:cxn>
              <a:cxn ang="0">
                <a:pos x="14" y="98"/>
              </a:cxn>
            </a:cxnLst>
            <a:rect l="0" t="0" r="r" b="b"/>
            <a:pathLst>
              <a:path w="257" h="239">
                <a:moveTo>
                  <a:pt x="14" y="98"/>
                </a:moveTo>
                <a:lnTo>
                  <a:pt x="22" y="84"/>
                </a:lnTo>
                <a:lnTo>
                  <a:pt x="124" y="4"/>
                </a:lnTo>
                <a:lnTo>
                  <a:pt x="190" y="0"/>
                </a:lnTo>
                <a:lnTo>
                  <a:pt x="256" y="64"/>
                </a:lnTo>
                <a:lnTo>
                  <a:pt x="214" y="224"/>
                </a:lnTo>
                <a:lnTo>
                  <a:pt x="70" y="238"/>
                </a:lnTo>
                <a:lnTo>
                  <a:pt x="0" y="198"/>
                </a:lnTo>
                <a:lnTo>
                  <a:pt x="2" y="188"/>
                </a:lnTo>
                <a:lnTo>
                  <a:pt x="8" y="184"/>
                </a:lnTo>
                <a:lnTo>
                  <a:pt x="6" y="178"/>
                </a:lnTo>
                <a:lnTo>
                  <a:pt x="14" y="166"/>
                </a:lnTo>
                <a:lnTo>
                  <a:pt x="18" y="156"/>
                </a:lnTo>
                <a:lnTo>
                  <a:pt x="18" y="134"/>
                </a:lnTo>
                <a:lnTo>
                  <a:pt x="12" y="128"/>
                </a:lnTo>
                <a:lnTo>
                  <a:pt x="16" y="124"/>
                </a:lnTo>
                <a:lnTo>
                  <a:pt x="20" y="106"/>
                </a:lnTo>
                <a:lnTo>
                  <a:pt x="14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6" name="Freeform 659"/>
          <p:cNvSpPr>
            <a:spLocks/>
          </p:cNvSpPr>
          <p:nvPr/>
        </p:nvSpPr>
        <p:spPr bwMode="ltGray">
          <a:xfrm>
            <a:off x="3559984" y="3959237"/>
            <a:ext cx="483411" cy="492123"/>
          </a:xfrm>
          <a:custGeom>
            <a:avLst/>
            <a:gdLst/>
            <a:ahLst/>
            <a:cxnLst>
              <a:cxn ang="0">
                <a:pos x="184" y="2"/>
              </a:cxn>
              <a:cxn ang="0">
                <a:pos x="148" y="0"/>
              </a:cxn>
              <a:cxn ang="0">
                <a:pos x="136" y="136"/>
              </a:cxn>
              <a:cxn ang="0">
                <a:pos x="144" y="146"/>
              </a:cxn>
              <a:cxn ang="0">
                <a:pos x="136" y="164"/>
              </a:cxn>
              <a:cxn ang="0">
                <a:pos x="64" y="156"/>
              </a:cxn>
              <a:cxn ang="0">
                <a:pos x="56" y="148"/>
              </a:cxn>
              <a:cxn ang="0">
                <a:pos x="52" y="158"/>
              </a:cxn>
              <a:cxn ang="0">
                <a:pos x="44" y="158"/>
              </a:cxn>
              <a:cxn ang="0">
                <a:pos x="34" y="166"/>
              </a:cxn>
              <a:cxn ang="0">
                <a:pos x="30" y="168"/>
              </a:cxn>
              <a:cxn ang="0">
                <a:pos x="28" y="160"/>
              </a:cxn>
              <a:cxn ang="0">
                <a:pos x="30" y="158"/>
              </a:cxn>
              <a:cxn ang="0">
                <a:pos x="26" y="154"/>
              </a:cxn>
              <a:cxn ang="0">
                <a:pos x="20" y="158"/>
              </a:cxn>
              <a:cxn ang="0">
                <a:pos x="18" y="160"/>
              </a:cxn>
              <a:cxn ang="0">
                <a:pos x="14" y="178"/>
              </a:cxn>
              <a:cxn ang="0">
                <a:pos x="4" y="174"/>
              </a:cxn>
              <a:cxn ang="0">
                <a:pos x="0" y="200"/>
              </a:cxn>
              <a:cxn ang="0">
                <a:pos x="4" y="208"/>
              </a:cxn>
              <a:cxn ang="0">
                <a:pos x="6" y="212"/>
              </a:cxn>
              <a:cxn ang="0">
                <a:pos x="4" y="220"/>
              </a:cxn>
              <a:cxn ang="0">
                <a:pos x="12" y="222"/>
              </a:cxn>
              <a:cxn ang="0">
                <a:pos x="18" y="226"/>
              </a:cxn>
              <a:cxn ang="0">
                <a:pos x="28" y="234"/>
              </a:cxn>
              <a:cxn ang="0">
                <a:pos x="34" y="236"/>
              </a:cxn>
              <a:cxn ang="0">
                <a:pos x="46" y="228"/>
              </a:cxn>
              <a:cxn ang="0">
                <a:pos x="48" y="222"/>
              </a:cxn>
              <a:cxn ang="0">
                <a:pos x="58" y="222"/>
              </a:cxn>
              <a:cxn ang="0">
                <a:pos x="60" y="230"/>
              </a:cxn>
              <a:cxn ang="0">
                <a:pos x="64" y="236"/>
              </a:cxn>
              <a:cxn ang="0">
                <a:pos x="68" y="244"/>
              </a:cxn>
              <a:cxn ang="0">
                <a:pos x="62" y="250"/>
              </a:cxn>
              <a:cxn ang="0">
                <a:pos x="60" y="256"/>
              </a:cxn>
              <a:cxn ang="0">
                <a:pos x="70" y="254"/>
              </a:cxn>
              <a:cxn ang="0">
                <a:pos x="72" y="260"/>
              </a:cxn>
              <a:cxn ang="0">
                <a:pos x="74" y="258"/>
              </a:cxn>
              <a:cxn ang="0">
                <a:pos x="80" y="260"/>
              </a:cxn>
              <a:cxn ang="0">
                <a:pos x="86" y="266"/>
              </a:cxn>
              <a:cxn ang="0">
                <a:pos x="86" y="268"/>
              </a:cxn>
              <a:cxn ang="0">
                <a:pos x="98" y="262"/>
              </a:cxn>
              <a:cxn ang="0">
                <a:pos x="104" y="260"/>
              </a:cxn>
              <a:cxn ang="0">
                <a:pos x="108" y="270"/>
              </a:cxn>
              <a:cxn ang="0">
                <a:pos x="124" y="258"/>
              </a:cxn>
              <a:cxn ang="0">
                <a:pos x="312" y="176"/>
              </a:cxn>
              <a:cxn ang="0">
                <a:pos x="308" y="80"/>
              </a:cxn>
              <a:cxn ang="0">
                <a:pos x="184" y="2"/>
              </a:cxn>
            </a:cxnLst>
            <a:rect l="0" t="0" r="r" b="b"/>
            <a:pathLst>
              <a:path w="313" h="271">
                <a:moveTo>
                  <a:pt x="184" y="2"/>
                </a:moveTo>
                <a:lnTo>
                  <a:pt x="148" y="0"/>
                </a:lnTo>
                <a:lnTo>
                  <a:pt x="136" y="136"/>
                </a:lnTo>
                <a:lnTo>
                  <a:pt x="144" y="146"/>
                </a:lnTo>
                <a:lnTo>
                  <a:pt x="136" y="164"/>
                </a:lnTo>
                <a:lnTo>
                  <a:pt x="64" y="156"/>
                </a:lnTo>
                <a:lnTo>
                  <a:pt x="56" y="148"/>
                </a:lnTo>
                <a:lnTo>
                  <a:pt x="52" y="158"/>
                </a:lnTo>
                <a:lnTo>
                  <a:pt x="44" y="158"/>
                </a:lnTo>
                <a:lnTo>
                  <a:pt x="34" y="166"/>
                </a:lnTo>
                <a:lnTo>
                  <a:pt x="30" y="168"/>
                </a:lnTo>
                <a:lnTo>
                  <a:pt x="28" y="160"/>
                </a:lnTo>
                <a:lnTo>
                  <a:pt x="30" y="158"/>
                </a:lnTo>
                <a:lnTo>
                  <a:pt x="26" y="154"/>
                </a:lnTo>
                <a:lnTo>
                  <a:pt x="20" y="158"/>
                </a:lnTo>
                <a:lnTo>
                  <a:pt x="18" y="160"/>
                </a:lnTo>
                <a:lnTo>
                  <a:pt x="14" y="178"/>
                </a:lnTo>
                <a:lnTo>
                  <a:pt x="4" y="174"/>
                </a:lnTo>
                <a:lnTo>
                  <a:pt x="0" y="200"/>
                </a:lnTo>
                <a:lnTo>
                  <a:pt x="4" y="208"/>
                </a:lnTo>
                <a:lnTo>
                  <a:pt x="6" y="212"/>
                </a:lnTo>
                <a:lnTo>
                  <a:pt x="4" y="220"/>
                </a:lnTo>
                <a:lnTo>
                  <a:pt x="12" y="222"/>
                </a:lnTo>
                <a:lnTo>
                  <a:pt x="18" y="226"/>
                </a:lnTo>
                <a:lnTo>
                  <a:pt x="28" y="234"/>
                </a:lnTo>
                <a:lnTo>
                  <a:pt x="34" y="236"/>
                </a:lnTo>
                <a:lnTo>
                  <a:pt x="46" y="228"/>
                </a:lnTo>
                <a:lnTo>
                  <a:pt x="48" y="222"/>
                </a:lnTo>
                <a:lnTo>
                  <a:pt x="58" y="222"/>
                </a:lnTo>
                <a:lnTo>
                  <a:pt x="60" y="230"/>
                </a:lnTo>
                <a:lnTo>
                  <a:pt x="64" y="236"/>
                </a:lnTo>
                <a:lnTo>
                  <a:pt x="68" y="244"/>
                </a:lnTo>
                <a:lnTo>
                  <a:pt x="62" y="250"/>
                </a:lnTo>
                <a:lnTo>
                  <a:pt x="60" y="256"/>
                </a:lnTo>
                <a:lnTo>
                  <a:pt x="70" y="254"/>
                </a:lnTo>
                <a:lnTo>
                  <a:pt x="72" y="260"/>
                </a:lnTo>
                <a:lnTo>
                  <a:pt x="74" y="258"/>
                </a:lnTo>
                <a:lnTo>
                  <a:pt x="80" y="260"/>
                </a:lnTo>
                <a:lnTo>
                  <a:pt x="86" y="266"/>
                </a:lnTo>
                <a:lnTo>
                  <a:pt x="86" y="268"/>
                </a:lnTo>
                <a:lnTo>
                  <a:pt x="98" y="262"/>
                </a:lnTo>
                <a:lnTo>
                  <a:pt x="104" y="260"/>
                </a:lnTo>
                <a:lnTo>
                  <a:pt x="108" y="270"/>
                </a:lnTo>
                <a:lnTo>
                  <a:pt x="124" y="258"/>
                </a:lnTo>
                <a:lnTo>
                  <a:pt x="312" y="176"/>
                </a:lnTo>
                <a:lnTo>
                  <a:pt x="308" y="80"/>
                </a:lnTo>
                <a:lnTo>
                  <a:pt x="184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7" name="Freeform 660"/>
          <p:cNvSpPr>
            <a:spLocks/>
          </p:cNvSpPr>
          <p:nvPr/>
        </p:nvSpPr>
        <p:spPr bwMode="ltGray">
          <a:xfrm>
            <a:off x="3731967" y="4292611"/>
            <a:ext cx="233958" cy="184149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102" y="0"/>
              </a:cxn>
              <a:cxn ang="0">
                <a:pos x="74" y="14"/>
              </a:cxn>
              <a:cxn ang="0">
                <a:pos x="44" y="26"/>
              </a:cxn>
              <a:cxn ang="0">
                <a:pos x="32" y="26"/>
              </a:cxn>
              <a:cxn ang="0">
                <a:pos x="30" y="36"/>
              </a:cxn>
              <a:cxn ang="0">
                <a:pos x="24" y="38"/>
              </a:cxn>
              <a:cxn ang="0">
                <a:pos x="22" y="50"/>
              </a:cxn>
              <a:cxn ang="0">
                <a:pos x="10" y="52"/>
              </a:cxn>
              <a:cxn ang="0">
                <a:pos x="6" y="54"/>
              </a:cxn>
              <a:cxn ang="0">
                <a:pos x="6" y="64"/>
              </a:cxn>
              <a:cxn ang="0">
                <a:pos x="0" y="74"/>
              </a:cxn>
              <a:cxn ang="0">
                <a:pos x="8" y="82"/>
              </a:cxn>
              <a:cxn ang="0">
                <a:pos x="8" y="92"/>
              </a:cxn>
              <a:cxn ang="0">
                <a:pos x="8" y="96"/>
              </a:cxn>
              <a:cxn ang="0">
                <a:pos x="14" y="100"/>
              </a:cxn>
              <a:cxn ang="0">
                <a:pos x="20" y="98"/>
              </a:cxn>
              <a:cxn ang="0">
                <a:pos x="24" y="94"/>
              </a:cxn>
              <a:cxn ang="0">
                <a:pos x="32" y="94"/>
              </a:cxn>
              <a:cxn ang="0">
                <a:pos x="38" y="92"/>
              </a:cxn>
              <a:cxn ang="0">
                <a:pos x="46" y="96"/>
              </a:cxn>
              <a:cxn ang="0">
                <a:pos x="50" y="86"/>
              </a:cxn>
              <a:cxn ang="0">
                <a:pos x="46" y="78"/>
              </a:cxn>
              <a:cxn ang="0">
                <a:pos x="50" y="72"/>
              </a:cxn>
              <a:cxn ang="0">
                <a:pos x="92" y="76"/>
              </a:cxn>
              <a:cxn ang="0">
                <a:pos x="98" y="74"/>
              </a:cxn>
              <a:cxn ang="0">
                <a:pos x="108" y="74"/>
              </a:cxn>
              <a:cxn ang="0">
                <a:pos x="124" y="78"/>
              </a:cxn>
              <a:cxn ang="0">
                <a:pos x="134" y="70"/>
              </a:cxn>
              <a:cxn ang="0">
                <a:pos x="140" y="72"/>
              </a:cxn>
              <a:cxn ang="0">
                <a:pos x="148" y="66"/>
              </a:cxn>
              <a:cxn ang="0">
                <a:pos x="150" y="22"/>
              </a:cxn>
              <a:cxn ang="0">
                <a:pos x="118" y="0"/>
              </a:cxn>
            </a:cxnLst>
            <a:rect l="0" t="0" r="r" b="b"/>
            <a:pathLst>
              <a:path w="151" h="101">
                <a:moveTo>
                  <a:pt x="118" y="0"/>
                </a:moveTo>
                <a:lnTo>
                  <a:pt x="102" y="0"/>
                </a:lnTo>
                <a:lnTo>
                  <a:pt x="74" y="14"/>
                </a:lnTo>
                <a:lnTo>
                  <a:pt x="44" y="26"/>
                </a:lnTo>
                <a:lnTo>
                  <a:pt x="32" y="26"/>
                </a:lnTo>
                <a:lnTo>
                  <a:pt x="30" y="36"/>
                </a:lnTo>
                <a:lnTo>
                  <a:pt x="24" y="38"/>
                </a:lnTo>
                <a:lnTo>
                  <a:pt x="22" y="50"/>
                </a:lnTo>
                <a:lnTo>
                  <a:pt x="10" y="52"/>
                </a:lnTo>
                <a:lnTo>
                  <a:pt x="6" y="54"/>
                </a:lnTo>
                <a:lnTo>
                  <a:pt x="6" y="64"/>
                </a:lnTo>
                <a:lnTo>
                  <a:pt x="0" y="74"/>
                </a:lnTo>
                <a:lnTo>
                  <a:pt x="8" y="82"/>
                </a:lnTo>
                <a:lnTo>
                  <a:pt x="8" y="92"/>
                </a:lnTo>
                <a:lnTo>
                  <a:pt x="8" y="96"/>
                </a:lnTo>
                <a:lnTo>
                  <a:pt x="14" y="100"/>
                </a:lnTo>
                <a:lnTo>
                  <a:pt x="20" y="98"/>
                </a:lnTo>
                <a:lnTo>
                  <a:pt x="24" y="94"/>
                </a:lnTo>
                <a:lnTo>
                  <a:pt x="32" y="94"/>
                </a:lnTo>
                <a:lnTo>
                  <a:pt x="38" y="92"/>
                </a:lnTo>
                <a:lnTo>
                  <a:pt x="46" y="96"/>
                </a:lnTo>
                <a:lnTo>
                  <a:pt x="50" y="86"/>
                </a:lnTo>
                <a:lnTo>
                  <a:pt x="46" y="78"/>
                </a:lnTo>
                <a:lnTo>
                  <a:pt x="50" y="72"/>
                </a:lnTo>
                <a:lnTo>
                  <a:pt x="92" y="76"/>
                </a:lnTo>
                <a:lnTo>
                  <a:pt x="98" y="74"/>
                </a:lnTo>
                <a:lnTo>
                  <a:pt x="108" y="74"/>
                </a:lnTo>
                <a:lnTo>
                  <a:pt x="124" y="78"/>
                </a:lnTo>
                <a:lnTo>
                  <a:pt x="134" y="70"/>
                </a:lnTo>
                <a:lnTo>
                  <a:pt x="140" y="72"/>
                </a:lnTo>
                <a:lnTo>
                  <a:pt x="148" y="66"/>
                </a:lnTo>
                <a:lnTo>
                  <a:pt x="150" y="22"/>
                </a:lnTo>
                <a:lnTo>
                  <a:pt x="1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8" name="Freeform 661"/>
          <p:cNvSpPr>
            <a:spLocks/>
          </p:cNvSpPr>
          <p:nvPr/>
        </p:nvSpPr>
        <p:spPr bwMode="ltGray">
          <a:xfrm>
            <a:off x="3905499" y="4014799"/>
            <a:ext cx="449324" cy="400048"/>
          </a:xfrm>
          <a:custGeom>
            <a:avLst/>
            <a:gdLst/>
            <a:ahLst/>
            <a:cxnLst>
              <a:cxn ang="0">
                <a:pos x="282" y="86"/>
              </a:cxn>
              <a:cxn ang="0">
                <a:pos x="278" y="152"/>
              </a:cxn>
              <a:cxn ang="0">
                <a:pos x="238" y="178"/>
              </a:cxn>
              <a:cxn ang="0">
                <a:pos x="238" y="200"/>
              </a:cxn>
              <a:cxn ang="0">
                <a:pos x="214" y="210"/>
              </a:cxn>
              <a:cxn ang="0">
                <a:pos x="206" y="204"/>
              </a:cxn>
              <a:cxn ang="0">
                <a:pos x="194" y="202"/>
              </a:cxn>
              <a:cxn ang="0">
                <a:pos x="180" y="200"/>
              </a:cxn>
              <a:cxn ang="0">
                <a:pos x="164" y="208"/>
              </a:cxn>
              <a:cxn ang="0">
                <a:pos x="154" y="206"/>
              </a:cxn>
              <a:cxn ang="0">
                <a:pos x="148" y="204"/>
              </a:cxn>
              <a:cxn ang="0">
                <a:pos x="142" y="200"/>
              </a:cxn>
              <a:cxn ang="0">
                <a:pos x="134" y="198"/>
              </a:cxn>
              <a:cxn ang="0">
                <a:pos x="128" y="200"/>
              </a:cxn>
              <a:cxn ang="0">
                <a:pos x="120" y="200"/>
              </a:cxn>
              <a:cxn ang="0">
                <a:pos x="114" y="192"/>
              </a:cxn>
              <a:cxn ang="0">
                <a:pos x="110" y="194"/>
              </a:cxn>
              <a:cxn ang="0">
                <a:pos x="98" y="184"/>
              </a:cxn>
              <a:cxn ang="0">
                <a:pos x="72" y="188"/>
              </a:cxn>
              <a:cxn ang="0">
                <a:pos x="70" y="198"/>
              </a:cxn>
              <a:cxn ang="0">
                <a:pos x="60" y="216"/>
              </a:cxn>
              <a:cxn ang="0">
                <a:pos x="42" y="204"/>
              </a:cxn>
              <a:cxn ang="0">
                <a:pos x="36" y="220"/>
              </a:cxn>
              <a:cxn ang="0">
                <a:pos x="32" y="206"/>
              </a:cxn>
              <a:cxn ang="0">
                <a:pos x="30" y="202"/>
              </a:cxn>
              <a:cxn ang="0">
                <a:pos x="28" y="206"/>
              </a:cxn>
              <a:cxn ang="0">
                <a:pos x="16" y="194"/>
              </a:cxn>
              <a:cxn ang="0">
                <a:pos x="12" y="182"/>
              </a:cxn>
              <a:cxn ang="0">
                <a:pos x="6" y="178"/>
              </a:cxn>
              <a:cxn ang="0">
                <a:pos x="0" y="166"/>
              </a:cxn>
              <a:cxn ang="0">
                <a:pos x="6" y="154"/>
              </a:cxn>
              <a:cxn ang="0">
                <a:pos x="40" y="154"/>
              </a:cxn>
              <a:cxn ang="0">
                <a:pos x="64" y="152"/>
              </a:cxn>
              <a:cxn ang="0">
                <a:pos x="68" y="140"/>
              </a:cxn>
              <a:cxn ang="0">
                <a:pos x="78" y="126"/>
              </a:cxn>
              <a:cxn ang="0">
                <a:pos x="84" y="78"/>
              </a:cxn>
              <a:cxn ang="0">
                <a:pos x="214" y="0"/>
              </a:cxn>
              <a:cxn ang="0">
                <a:pos x="282" y="36"/>
              </a:cxn>
              <a:cxn ang="0">
                <a:pos x="284" y="64"/>
              </a:cxn>
              <a:cxn ang="0">
                <a:pos x="290" y="78"/>
              </a:cxn>
              <a:cxn ang="0">
                <a:pos x="282" y="86"/>
              </a:cxn>
            </a:cxnLst>
            <a:rect l="0" t="0" r="r" b="b"/>
            <a:pathLst>
              <a:path w="291" h="221">
                <a:moveTo>
                  <a:pt x="282" y="86"/>
                </a:moveTo>
                <a:lnTo>
                  <a:pt x="278" y="152"/>
                </a:lnTo>
                <a:lnTo>
                  <a:pt x="238" y="178"/>
                </a:lnTo>
                <a:lnTo>
                  <a:pt x="238" y="200"/>
                </a:lnTo>
                <a:lnTo>
                  <a:pt x="214" y="210"/>
                </a:lnTo>
                <a:lnTo>
                  <a:pt x="206" y="204"/>
                </a:lnTo>
                <a:lnTo>
                  <a:pt x="194" y="202"/>
                </a:lnTo>
                <a:lnTo>
                  <a:pt x="180" y="200"/>
                </a:lnTo>
                <a:lnTo>
                  <a:pt x="164" y="208"/>
                </a:lnTo>
                <a:lnTo>
                  <a:pt x="154" y="206"/>
                </a:lnTo>
                <a:lnTo>
                  <a:pt x="148" y="204"/>
                </a:lnTo>
                <a:lnTo>
                  <a:pt x="142" y="200"/>
                </a:lnTo>
                <a:lnTo>
                  <a:pt x="134" y="198"/>
                </a:lnTo>
                <a:lnTo>
                  <a:pt x="128" y="200"/>
                </a:lnTo>
                <a:lnTo>
                  <a:pt x="120" y="200"/>
                </a:lnTo>
                <a:lnTo>
                  <a:pt x="114" y="192"/>
                </a:lnTo>
                <a:lnTo>
                  <a:pt x="110" y="194"/>
                </a:lnTo>
                <a:lnTo>
                  <a:pt x="98" y="184"/>
                </a:lnTo>
                <a:lnTo>
                  <a:pt x="72" y="188"/>
                </a:lnTo>
                <a:lnTo>
                  <a:pt x="70" y="198"/>
                </a:lnTo>
                <a:lnTo>
                  <a:pt x="60" y="216"/>
                </a:lnTo>
                <a:lnTo>
                  <a:pt x="42" y="204"/>
                </a:lnTo>
                <a:lnTo>
                  <a:pt x="36" y="220"/>
                </a:lnTo>
                <a:lnTo>
                  <a:pt x="32" y="206"/>
                </a:lnTo>
                <a:lnTo>
                  <a:pt x="30" y="202"/>
                </a:lnTo>
                <a:lnTo>
                  <a:pt x="28" y="206"/>
                </a:lnTo>
                <a:lnTo>
                  <a:pt x="16" y="194"/>
                </a:lnTo>
                <a:lnTo>
                  <a:pt x="12" y="182"/>
                </a:lnTo>
                <a:lnTo>
                  <a:pt x="6" y="178"/>
                </a:lnTo>
                <a:lnTo>
                  <a:pt x="0" y="166"/>
                </a:lnTo>
                <a:lnTo>
                  <a:pt x="6" y="154"/>
                </a:lnTo>
                <a:lnTo>
                  <a:pt x="40" y="154"/>
                </a:lnTo>
                <a:lnTo>
                  <a:pt x="64" y="152"/>
                </a:lnTo>
                <a:lnTo>
                  <a:pt x="68" y="140"/>
                </a:lnTo>
                <a:lnTo>
                  <a:pt x="78" y="126"/>
                </a:lnTo>
                <a:lnTo>
                  <a:pt x="84" y="78"/>
                </a:lnTo>
                <a:lnTo>
                  <a:pt x="214" y="0"/>
                </a:lnTo>
                <a:lnTo>
                  <a:pt x="282" y="36"/>
                </a:lnTo>
                <a:lnTo>
                  <a:pt x="284" y="64"/>
                </a:lnTo>
                <a:lnTo>
                  <a:pt x="290" y="78"/>
                </a:lnTo>
                <a:lnTo>
                  <a:pt x="282" y="8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29" name="Freeform 662"/>
          <p:cNvSpPr>
            <a:spLocks/>
          </p:cNvSpPr>
          <p:nvPr/>
        </p:nvSpPr>
        <p:spPr bwMode="ltGray">
          <a:xfrm>
            <a:off x="4599628" y="3797313"/>
            <a:ext cx="295934" cy="339724"/>
          </a:xfrm>
          <a:custGeom>
            <a:avLst/>
            <a:gdLst/>
            <a:ahLst/>
            <a:cxnLst>
              <a:cxn ang="0">
                <a:pos x="42" y="6"/>
              </a:cxn>
              <a:cxn ang="0">
                <a:pos x="58" y="12"/>
              </a:cxn>
              <a:cxn ang="0">
                <a:pos x="68" y="16"/>
              </a:cxn>
              <a:cxn ang="0">
                <a:pos x="80" y="18"/>
              </a:cxn>
              <a:cxn ang="0">
                <a:pos x="84" y="8"/>
              </a:cxn>
              <a:cxn ang="0">
                <a:pos x="88" y="6"/>
              </a:cxn>
              <a:cxn ang="0">
                <a:pos x="94" y="10"/>
              </a:cxn>
              <a:cxn ang="0">
                <a:pos x="102" y="8"/>
              </a:cxn>
              <a:cxn ang="0">
                <a:pos x="106" y="10"/>
              </a:cxn>
              <a:cxn ang="0">
                <a:pos x="108" y="4"/>
              </a:cxn>
              <a:cxn ang="0">
                <a:pos x="114" y="8"/>
              </a:cxn>
              <a:cxn ang="0">
                <a:pos x="120" y="8"/>
              </a:cxn>
              <a:cxn ang="0">
                <a:pos x="126" y="14"/>
              </a:cxn>
              <a:cxn ang="0">
                <a:pos x="140" y="14"/>
              </a:cxn>
              <a:cxn ang="0">
                <a:pos x="158" y="8"/>
              </a:cxn>
              <a:cxn ang="0">
                <a:pos x="170" y="0"/>
              </a:cxn>
              <a:cxn ang="0">
                <a:pos x="182" y="42"/>
              </a:cxn>
              <a:cxn ang="0">
                <a:pos x="182" y="62"/>
              </a:cxn>
              <a:cxn ang="0">
                <a:pos x="174" y="70"/>
              </a:cxn>
              <a:cxn ang="0">
                <a:pos x="164" y="80"/>
              </a:cxn>
              <a:cxn ang="0">
                <a:pos x="152" y="70"/>
              </a:cxn>
              <a:cxn ang="0">
                <a:pos x="144" y="60"/>
              </a:cxn>
              <a:cxn ang="0">
                <a:pos x="136" y="52"/>
              </a:cxn>
              <a:cxn ang="0">
                <a:pos x="128" y="34"/>
              </a:cxn>
              <a:cxn ang="0">
                <a:pos x="136" y="60"/>
              </a:cxn>
              <a:cxn ang="0">
                <a:pos x="148" y="72"/>
              </a:cxn>
              <a:cxn ang="0">
                <a:pos x="152" y="82"/>
              </a:cxn>
              <a:cxn ang="0">
                <a:pos x="162" y="98"/>
              </a:cxn>
              <a:cxn ang="0">
                <a:pos x="170" y="114"/>
              </a:cxn>
              <a:cxn ang="0">
                <a:pos x="176" y="126"/>
              </a:cxn>
              <a:cxn ang="0">
                <a:pos x="188" y="148"/>
              </a:cxn>
              <a:cxn ang="0">
                <a:pos x="188" y="160"/>
              </a:cxn>
              <a:cxn ang="0">
                <a:pos x="192" y="166"/>
              </a:cxn>
              <a:cxn ang="0">
                <a:pos x="186" y="172"/>
              </a:cxn>
              <a:cxn ang="0">
                <a:pos x="182" y="168"/>
              </a:cxn>
              <a:cxn ang="0">
                <a:pos x="180" y="176"/>
              </a:cxn>
              <a:cxn ang="0">
                <a:pos x="164" y="186"/>
              </a:cxn>
              <a:cxn ang="0">
                <a:pos x="158" y="184"/>
              </a:cxn>
              <a:cxn ang="0">
                <a:pos x="0" y="176"/>
              </a:cxn>
              <a:cxn ang="0">
                <a:pos x="0" y="2"/>
              </a:cxn>
              <a:cxn ang="0">
                <a:pos x="10" y="0"/>
              </a:cxn>
              <a:cxn ang="0">
                <a:pos x="14" y="4"/>
              </a:cxn>
              <a:cxn ang="0">
                <a:pos x="26" y="2"/>
              </a:cxn>
              <a:cxn ang="0">
                <a:pos x="42" y="6"/>
              </a:cxn>
            </a:cxnLst>
            <a:rect l="0" t="0" r="r" b="b"/>
            <a:pathLst>
              <a:path w="193" h="187">
                <a:moveTo>
                  <a:pt x="42" y="6"/>
                </a:moveTo>
                <a:lnTo>
                  <a:pt x="58" y="12"/>
                </a:lnTo>
                <a:lnTo>
                  <a:pt x="68" y="16"/>
                </a:lnTo>
                <a:lnTo>
                  <a:pt x="80" y="18"/>
                </a:lnTo>
                <a:lnTo>
                  <a:pt x="84" y="8"/>
                </a:lnTo>
                <a:lnTo>
                  <a:pt x="88" y="6"/>
                </a:lnTo>
                <a:lnTo>
                  <a:pt x="94" y="10"/>
                </a:lnTo>
                <a:lnTo>
                  <a:pt x="102" y="8"/>
                </a:lnTo>
                <a:lnTo>
                  <a:pt x="106" y="10"/>
                </a:lnTo>
                <a:lnTo>
                  <a:pt x="108" y="4"/>
                </a:lnTo>
                <a:lnTo>
                  <a:pt x="114" y="8"/>
                </a:lnTo>
                <a:lnTo>
                  <a:pt x="120" y="8"/>
                </a:lnTo>
                <a:lnTo>
                  <a:pt x="126" y="14"/>
                </a:lnTo>
                <a:lnTo>
                  <a:pt x="140" y="14"/>
                </a:lnTo>
                <a:lnTo>
                  <a:pt x="158" y="8"/>
                </a:lnTo>
                <a:lnTo>
                  <a:pt x="170" y="0"/>
                </a:lnTo>
                <a:lnTo>
                  <a:pt x="182" y="42"/>
                </a:lnTo>
                <a:lnTo>
                  <a:pt x="182" y="62"/>
                </a:lnTo>
                <a:lnTo>
                  <a:pt x="174" y="70"/>
                </a:lnTo>
                <a:lnTo>
                  <a:pt x="164" y="80"/>
                </a:lnTo>
                <a:lnTo>
                  <a:pt x="152" y="70"/>
                </a:lnTo>
                <a:lnTo>
                  <a:pt x="144" y="60"/>
                </a:lnTo>
                <a:lnTo>
                  <a:pt x="136" y="52"/>
                </a:lnTo>
                <a:lnTo>
                  <a:pt x="128" y="34"/>
                </a:lnTo>
                <a:lnTo>
                  <a:pt x="136" y="60"/>
                </a:lnTo>
                <a:lnTo>
                  <a:pt x="148" y="72"/>
                </a:lnTo>
                <a:lnTo>
                  <a:pt x="152" y="82"/>
                </a:lnTo>
                <a:lnTo>
                  <a:pt x="162" y="98"/>
                </a:lnTo>
                <a:lnTo>
                  <a:pt x="170" y="114"/>
                </a:lnTo>
                <a:lnTo>
                  <a:pt x="176" y="126"/>
                </a:lnTo>
                <a:lnTo>
                  <a:pt x="188" y="148"/>
                </a:lnTo>
                <a:lnTo>
                  <a:pt x="188" y="160"/>
                </a:lnTo>
                <a:lnTo>
                  <a:pt x="192" y="166"/>
                </a:lnTo>
                <a:lnTo>
                  <a:pt x="186" y="172"/>
                </a:lnTo>
                <a:lnTo>
                  <a:pt x="182" y="168"/>
                </a:lnTo>
                <a:lnTo>
                  <a:pt x="180" y="176"/>
                </a:lnTo>
                <a:lnTo>
                  <a:pt x="164" y="186"/>
                </a:lnTo>
                <a:lnTo>
                  <a:pt x="158" y="184"/>
                </a:lnTo>
                <a:lnTo>
                  <a:pt x="0" y="176"/>
                </a:lnTo>
                <a:lnTo>
                  <a:pt x="0" y="2"/>
                </a:lnTo>
                <a:lnTo>
                  <a:pt x="10" y="0"/>
                </a:lnTo>
                <a:lnTo>
                  <a:pt x="14" y="4"/>
                </a:lnTo>
                <a:lnTo>
                  <a:pt x="26" y="2"/>
                </a:lnTo>
                <a:lnTo>
                  <a:pt x="4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0" name="Freeform 663"/>
          <p:cNvSpPr>
            <a:spLocks/>
          </p:cNvSpPr>
          <p:nvPr/>
        </p:nvSpPr>
        <p:spPr bwMode="ltGray">
          <a:xfrm>
            <a:off x="4164248" y="3725875"/>
            <a:ext cx="457072" cy="500061"/>
          </a:xfrm>
          <a:custGeom>
            <a:avLst/>
            <a:gdLst/>
            <a:ahLst/>
            <a:cxnLst>
              <a:cxn ang="0">
                <a:pos x="132" y="16"/>
              </a:cxn>
              <a:cxn ang="0">
                <a:pos x="132" y="24"/>
              </a:cxn>
              <a:cxn ang="0">
                <a:pos x="138" y="36"/>
              </a:cxn>
              <a:cxn ang="0">
                <a:pos x="144" y="40"/>
              </a:cxn>
              <a:cxn ang="0">
                <a:pos x="154" y="40"/>
              </a:cxn>
              <a:cxn ang="0">
                <a:pos x="174" y="44"/>
              </a:cxn>
              <a:cxn ang="0">
                <a:pos x="186" y="56"/>
              </a:cxn>
              <a:cxn ang="0">
                <a:pos x="192" y="60"/>
              </a:cxn>
              <a:cxn ang="0">
                <a:pos x="202" y="58"/>
              </a:cxn>
              <a:cxn ang="0">
                <a:pos x="210" y="50"/>
              </a:cxn>
              <a:cxn ang="0">
                <a:pos x="212" y="44"/>
              </a:cxn>
              <a:cxn ang="0">
                <a:pos x="206" y="36"/>
              </a:cxn>
              <a:cxn ang="0">
                <a:pos x="208" y="28"/>
              </a:cxn>
              <a:cxn ang="0">
                <a:pos x="214" y="20"/>
              </a:cxn>
              <a:cxn ang="0">
                <a:pos x="226" y="16"/>
              </a:cxn>
              <a:cxn ang="0">
                <a:pos x="240" y="16"/>
              </a:cxn>
              <a:cxn ang="0">
                <a:pos x="250" y="18"/>
              </a:cxn>
              <a:cxn ang="0">
                <a:pos x="260" y="22"/>
              </a:cxn>
              <a:cxn ang="0">
                <a:pos x="258" y="26"/>
              </a:cxn>
              <a:cxn ang="0">
                <a:pos x="264" y="32"/>
              </a:cxn>
              <a:cxn ang="0">
                <a:pos x="270" y="30"/>
              </a:cxn>
              <a:cxn ang="0">
                <a:pos x="276" y="36"/>
              </a:cxn>
              <a:cxn ang="0">
                <a:pos x="284" y="34"/>
              </a:cxn>
              <a:cxn ang="0">
                <a:pos x="292" y="40"/>
              </a:cxn>
              <a:cxn ang="0">
                <a:pos x="290" y="44"/>
              </a:cxn>
              <a:cxn ang="0">
                <a:pos x="290" y="52"/>
              </a:cxn>
              <a:cxn ang="0">
                <a:pos x="294" y="60"/>
              </a:cxn>
              <a:cxn ang="0">
                <a:pos x="296" y="62"/>
              </a:cxn>
              <a:cxn ang="0">
                <a:pos x="292" y="70"/>
              </a:cxn>
              <a:cxn ang="0">
                <a:pos x="296" y="88"/>
              </a:cxn>
              <a:cxn ang="0">
                <a:pos x="286" y="254"/>
              </a:cxn>
              <a:cxn ang="0">
                <a:pos x="268" y="252"/>
              </a:cxn>
              <a:cxn ang="0">
                <a:pos x="268" y="276"/>
              </a:cxn>
              <a:cxn ang="0">
                <a:pos x="134" y="184"/>
              </a:cxn>
              <a:cxn ang="0">
                <a:pos x="110" y="198"/>
              </a:cxn>
              <a:cxn ang="0">
                <a:pos x="102" y="202"/>
              </a:cxn>
              <a:cxn ang="0">
                <a:pos x="96" y="204"/>
              </a:cxn>
              <a:cxn ang="0">
                <a:pos x="88" y="200"/>
              </a:cxn>
              <a:cxn ang="0">
                <a:pos x="74" y="186"/>
              </a:cxn>
              <a:cxn ang="0">
                <a:pos x="62" y="180"/>
              </a:cxn>
              <a:cxn ang="0">
                <a:pos x="34" y="174"/>
              </a:cxn>
              <a:cxn ang="0">
                <a:pos x="0" y="118"/>
              </a:cxn>
              <a:cxn ang="0">
                <a:pos x="24" y="34"/>
              </a:cxn>
              <a:cxn ang="0">
                <a:pos x="68" y="4"/>
              </a:cxn>
              <a:cxn ang="0">
                <a:pos x="78" y="0"/>
              </a:cxn>
              <a:cxn ang="0">
                <a:pos x="82" y="4"/>
              </a:cxn>
              <a:cxn ang="0">
                <a:pos x="90" y="8"/>
              </a:cxn>
              <a:cxn ang="0">
                <a:pos x="96" y="6"/>
              </a:cxn>
              <a:cxn ang="0">
                <a:pos x="104" y="6"/>
              </a:cxn>
              <a:cxn ang="0">
                <a:pos x="114" y="12"/>
              </a:cxn>
              <a:cxn ang="0">
                <a:pos x="120" y="16"/>
              </a:cxn>
              <a:cxn ang="0">
                <a:pos x="128" y="18"/>
              </a:cxn>
              <a:cxn ang="0">
                <a:pos x="132" y="16"/>
              </a:cxn>
            </a:cxnLst>
            <a:rect l="0" t="0" r="r" b="b"/>
            <a:pathLst>
              <a:path w="297" h="277">
                <a:moveTo>
                  <a:pt x="132" y="16"/>
                </a:moveTo>
                <a:lnTo>
                  <a:pt x="132" y="24"/>
                </a:lnTo>
                <a:lnTo>
                  <a:pt x="138" y="36"/>
                </a:lnTo>
                <a:lnTo>
                  <a:pt x="144" y="40"/>
                </a:lnTo>
                <a:lnTo>
                  <a:pt x="154" y="40"/>
                </a:lnTo>
                <a:lnTo>
                  <a:pt x="174" y="44"/>
                </a:lnTo>
                <a:lnTo>
                  <a:pt x="186" y="56"/>
                </a:lnTo>
                <a:lnTo>
                  <a:pt x="192" y="60"/>
                </a:lnTo>
                <a:lnTo>
                  <a:pt x="202" y="58"/>
                </a:lnTo>
                <a:lnTo>
                  <a:pt x="210" y="50"/>
                </a:lnTo>
                <a:lnTo>
                  <a:pt x="212" y="44"/>
                </a:lnTo>
                <a:lnTo>
                  <a:pt x="206" y="36"/>
                </a:lnTo>
                <a:lnTo>
                  <a:pt x="208" y="28"/>
                </a:lnTo>
                <a:lnTo>
                  <a:pt x="214" y="20"/>
                </a:lnTo>
                <a:lnTo>
                  <a:pt x="226" y="16"/>
                </a:lnTo>
                <a:lnTo>
                  <a:pt x="240" y="16"/>
                </a:lnTo>
                <a:lnTo>
                  <a:pt x="250" y="18"/>
                </a:lnTo>
                <a:lnTo>
                  <a:pt x="260" y="22"/>
                </a:lnTo>
                <a:lnTo>
                  <a:pt x="258" y="26"/>
                </a:lnTo>
                <a:lnTo>
                  <a:pt x="264" y="32"/>
                </a:lnTo>
                <a:lnTo>
                  <a:pt x="270" y="30"/>
                </a:lnTo>
                <a:lnTo>
                  <a:pt x="276" y="36"/>
                </a:lnTo>
                <a:lnTo>
                  <a:pt x="284" y="34"/>
                </a:lnTo>
                <a:lnTo>
                  <a:pt x="292" y="40"/>
                </a:lnTo>
                <a:lnTo>
                  <a:pt x="290" y="44"/>
                </a:lnTo>
                <a:lnTo>
                  <a:pt x="290" y="52"/>
                </a:lnTo>
                <a:lnTo>
                  <a:pt x="294" y="60"/>
                </a:lnTo>
                <a:lnTo>
                  <a:pt x="296" y="62"/>
                </a:lnTo>
                <a:lnTo>
                  <a:pt x="292" y="70"/>
                </a:lnTo>
                <a:lnTo>
                  <a:pt x="296" y="88"/>
                </a:lnTo>
                <a:lnTo>
                  <a:pt x="286" y="254"/>
                </a:lnTo>
                <a:lnTo>
                  <a:pt x="268" y="252"/>
                </a:lnTo>
                <a:lnTo>
                  <a:pt x="268" y="276"/>
                </a:lnTo>
                <a:lnTo>
                  <a:pt x="134" y="184"/>
                </a:lnTo>
                <a:lnTo>
                  <a:pt x="110" y="198"/>
                </a:lnTo>
                <a:lnTo>
                  <a:pt x="102" y="202"/>
                </a:lnTo>
                <a:lnTo>
                  <a:pt x="96" y="204"/>
                </a:lnTo>
                <a:lnTo>
                  <a:pt x="88" y="200"/>
                </a:lnTo>
                <a:lnTo>
                  <a:pt x="74" y="186"/>
                </a:lnTo>
                <a:lnTo>
                  <a:pt x="62" y="180"/>
                </a:lnTo>
                <a:lnTo>
                  <a:pt x="34" y="174"/>
                </a:lnTo>
                <a:lnTo>
                  <a:pt x="0" y="118"/>
                </a:lnTo>
                <a:lnTo>
                  <a:pt x="24" y="34"/>
                </a:lnTo>
                <a:lnTo>
                  <a:pt x="68" y="4"/>
                </a:lnTo>
                <a:lnTo>
                  <a:pt x="78" y="0"/>
                </a:lnTo>
                <a:lnTo>
                  <a:pt x="82" y="4"/>
                </a:lnTo>
                <a:lnTo>
                  <a:pt x="90" y="8"/>
                </a:lnTo>
                <a:lnTo>
                  <a:pt x="96" y="6"/>
                </a:lnTo>
                <a:lnTo>
                  <a:pt x="104" y="6"/>
                </a:lnTo>
                <a:lnTo>
                  <a:pt x="114" y="12"/>
                </a:lnTo>
                <a:lnTo>
                  <a:pt x="120" y="16"/>
                </a:lnTo>
                <a:lnTo>
                  <a:pt x="128" y="18"/>
                </a:lnTo>
                <a:lnTo>
                  <a:pt x="132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1" name="Freeform 664"/>
          <p:cNvSpPr>
            <a:spLocks/>
          </p:cNvSpPr>
          <p:nvPr/>
        </p:nvSpPr>
        <p:spPr bwMode="ltGray">
          <a:xfrm>
            <a:off x="4159600" y="3581414"/>
            <a:ext cx="123952" cy="230186"/>
          </a:xfrm>
          <a:custGeom>
            <a:avLst/>
            <a:gdLst/>
            <a:ahLst/>
            <a:cxnLst>
              <a:cxn ang="0">
                <a:pos x="44" y="12"/>
              </a:cxn>
              <a:cxn ang="0">
                <a:pos x="46" y="6"/>
              </a:cxn>
              <a:cxn ang="0">
                <a:pos x="54" y="2"/>
              </a:cxn>
              <a:cxn ang="0">
                <a:pos x="64" y="0"/>
              </a:cxn>
              <a:cxn ang="0">
                <a:pos x="70" y="4"/>
              </a:cxn>
              <a:cxn ang="0">
                <a:pos x="70" y="8"/>
              </a:cxn>
              <a:cxn ang="0">
                <a:pos x="68" y="18"/>
              </a:cxn>
              <a:cxn ang="0">
                <a:pos x="80" y="12"/>
              </a:cxn>
              <a:cxn ang="0">
                <a:pos x="80" y="18"/>
              </a:cxn>
              <a:cxn ang="0">
                <a:pos x="74" y="26"/>
              </a:cxn>
              <a:cxn ang="0">
                <a:pos x="72" y="34"/>
              </a:cxn>
              <a:cxn ang="0">
                <a:pos x="76" y="38"/>
              </a:cxn>
              <a:cxn ang="0">
                <a:pos x="78" y="46"/>
              </a:cxn>
              <a:cxn ang="0">
                <a:pos x="66" y="56"/>
              </a:cxn>
              <a:cxn ang="0">
                <a:pos x="58" y="60"/>
              </a:cxn>
              <a:cxn ang="0">
                <a:pos x="56" y="64"/>
              </a:cxn>
              <a:cxn ang="0">
                <a:pos x="60" y="70"/>
              </a:cxn>
              <a:cxn ang="0">
                <a:pos x="76" y="78"/>
              </a:cxn>
              <a:cxn ang="0">
                <a:pos x="82" y="80"/>
              </a:cxn>
              <a:cxn ang="0">
                <a:pos x="74" y="96"/>
              </a:cxn>
              <a:cxn ang="0">
                <a:pos x="70" y="94"/>
              </a:cxn>
              <a:cxn ang="0">
                <a:pos x="60" y="102"/>
              </a:cxn>
              <a:cxn ang="0">
                <a:pos x="48" y="116"/>
              </a:cxn>
              <a:cxn ang="0">
                <a:pos x="38" y="126"/>
              </a:cxn>
              <a:cxn ang="0">
                <a:pos x="26" y="124"/>
              </a:cxn>
              <a:cxn ang="0">
                <a:pos x="0" y="58"/>
              </a:cxn>
              <a:cxn ang="0">
                <a:pos x="36" y="12"/>
              </a:cxn>
              <a:cxn ang="0">
                <a:pos x="44" y="12"/>
              </a:cxn>
            </a:cxnLst>
            <a:rect l="0" t="0" r="r" b="b"/>
            <a:pathLst>
              <a:path w="83" h="127">
                <a:moveTo>
                  <a:pt x="44" y="12"/>
                </a:moveTo>
                <a:lnTo>
                  <a:pt x="46" y="6"/>
                </a:lnTo>
                <a:lnTo>
                  <a:pt x="54" y="2"/>
                </a:lnTo>
                <a:lnTo>
                  <a:pt x="64" y="0"/>
                </a:lnTo>
                <a:lnTo>
                  <a:pt x="70" y="4"/>
                </a:lnTo>
                <a:lnTo>
                  <a:pt x="70" y="8"/>
                </a:lnTo>
                <a:lnTo>
                  <a:pt x="68" y="18"/>
                </a:lnTo>
                <a:lnTo>
                  <a:pt x="80" y="12"/>
                </a:lnTo>
                <a:lnTo>
                  <a:pt x="80" y="18"/>
                </a:lnTo>
                <a:lnTo>
                  <a:pt x="74" y="26"/>
                </a:lnTo>
                <a:lnTo>
                  <a:pt x="72" y="34"/>
                </a:lnTo>
                <a:lnTo>
                  <a:pt x="76" y="38"/>
                </a:lnTo>
                <a:lnTo>
                  <a:pt x="78" y="46"/>
                </a:lnTo>
                <a:lnTo>
                  <a:pt x="66" y="56"/>
                </a:lnTo>
                <a:lnTo>
                  <a:pt x="58" y="60"/>
                </a:lnTo>
                <a:lnTo>
                  <a:pt x="56" y="64"/>
                </a:lnTo>
                <a:lnTo>
                  <a:pt x="60" y="70"/>
                </a:lnTo>
                <a:lnTo>
                  <a:pt x="76" y="78"/>
                </a:lnTo>
                <a:lnTo>
                  <a:pt x="82" y="80"/>
                </a:lnTo>
                <a:lnTo>
                  <a:pt x="74" y="96"/>
                </a:lnTo>
                <a:lnTo>
                  <a:pt x="70" y="94"/>
                </a:lnTo>
                <a:lnTo>
                  <a:pt x="60" y="102"/>
                </a:lnTo>
                <a:lnTo>
                  <a:pt x="48" y="116"/>
                </a:lnTo>
                <a:lnTo>
                  <a:pt x="38" y="126"/>
                </a:lnTo>
                <a:lnTo>
                  <a:pt x="26" y="124"/>
                </a:lnTo>
                <a:lnTo>
                  <a:pt x="0" y="58"/>
                </a:lnTo>
                <a:lnTo>
                  <a:pt x="36" y="12"/>
                </a:lnTo>
                <a:lnTo>
                  <a:pt x="44" y="1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2" name="Freeform 665"/>
          <p:cNvSpPr>
            <a:spLocks/>
          </p:cNvSpPr>
          <p:nvPr/>
        </p:nvSpPr>
        <p:spPr bwMode="ltGray">
          <a:xfrm>
            <a:off x="3724220" y="3587764"/>
            <a:ext cx="498905" cy="582610"/>
          </a:xfrm>
          <a:custGeom>
            <a:avLst/>
            <a:gdLst/>
            <a:ahLst/>
            <a:cxnLst>
              <a:cxn ang="0">
                <a:pos x="246" y="2"/>
              </a:cxn>
              <a:cxn ang="0">
                <a:pos x="258" y="4"/>
              </a:cxn>
              <a:cxn ang="0">
                <a:pos x="271" y="4"/>
              </a:cxn>
              <a:cxn ang="0">
                <a:pos x="289" y="2"/>
              </a:cxn>
              <a:cxn ang="0">
                <a:pos x="302" y="4"/>
              </a:cxn>
              <a:cxn ang="0">
                <a:pos x="310" y="8"/>
              </a:cxn>
              <a:cxn ang="0">
                <a:pos x="306" y="20"/>
              </a:cxn>
              <a:cxn ang="0">
                <a:pos x="306" y="27"/>
              </a:cxn>
              <a:cxn ang="0">
                <a:pos x="306" y="33"/>
              </a:cxn>
              <a:cxn ang="0">
                <a:pos x="293" y="53"/>
              </a:cxn>
              <a:cxn ang="0">
                <a:pos x="285" y="51"/>
              </a:cxn>
              <a:cxn ang="0">
                <a:pos x="285" y="64"/>
              </a:cxn>
              <a:cxn ang="0">
                <a:pos x="291" y="72"/>
              </a:cxn>
              <a:cxn ang="0">
                <a:pos x="297" y="74"/>
              </a:cxn>
              <a:cxn ang="0">
                <a:pos x="297" y="80"/>
              </a:cxn>
              <a:cxn ang="0">
                <a:pos x="306" y="96"/>
              </a:cxn>
              <a:cxn ang="0">
                <a:pos x="304" y="119"/>
              </a:cxn>
              <a:cxn ang="0">
                <a:pos x="301" y="127"/>
              </a:cxn>
              <a:cxn ang="0">
                <a:pos x="304" y="133"/>
              </a:cxn>
              <a:cxn ang="0">
                <a:pos x="306" y="150"/>
              </a:cxn>
              <a:cxn ang="0">
                <a:pos x="308" y="164"/>
              </a:cxn>
              <a:cxn ang="0">
                <a:pos x="310" y="168"/>
              </a:cxn>
              <a:cxn ang="0">
                <a:pos x="312" y="174"/>
              </a:cxn>
              <a:cxn ang="0">
                <a:pos x="304" y="183"/>
              </a:cxn>
              <a:cxn ang="0">
                <a:pos x="306" y="195"/>
              </a:cxn>
              <a:cxn ang="0">
                <a:pos x="299" y="207"/>
              </a:cxn>
              <a:cxn ang="0">
                <a:pos x="304" y="219"/>
              </a:cxn>
              <a:cxn ang="0">
                <a:pos x="306" y="230"/>
              </a:cxn>
              <a:cxn ang="0">
                <a:pos x="310" y="232"/>
              </a:cxn>
              <a:cxn ang="0">
                <a:pos x="322" y="244"/>
              </a:cxn>
              <a:cxn ang="0">
                <a:pos x="222" y="308"/>
              </a:cxn>
              <a:cxn ang="0">
                <a:pos x="183" y="320"/>
              </a:cxn>
              <a:cxn ang="0">
                <a:pos x="180" y="316"/>
              </a:cxn>
              <a:cxn ang="0">
                <a:pos x="180" y="310"/>
              </a:cxn>
              <a:cxn ang="0">
                <a:pos x="174" y="295"/>
              </a:cxn>
              <a:cxn ang="0">
                <a:pos x="170" y="289"/>
              </a:cxn>
              <a:cxn ang="0">
                <a:pos x="166" y="289"/>
              </a:cxn>
              <a:cxn ang="0">
                <a:pos x="162" y="291"/>
              </a:cxn>
              <a:cxn ang="0">
                <a:pos x="156" y="283"/>
              </a:cxn>
              <a:cxn ang="0">
                <a:pos x="150" y="281"/>
              </a:cxn>
              <a:cxn ang="0">
                <a:pos x="144" y="271"/>
              </a:cxn>
              <a:cxn ang="0">
                <a:pos x="0" y="148"/>
              </a:cxn>
              <a:cxn ang="0">
                <a:pos x="8" y="115"/>
              </a:cxn>
              <a:cxn ang="0">
                <a:pos x="113" y="68"/>
              </a:cxn>
              <a:cxn ang="0">
                <a:pos x="146" y="21"/>
              </a:cxn>
              <a:cxn ang="0">
                <a:pos x="154" y="21"/>
              </a:cxn>
              <a:cxn ang="0">
                <a:pos x="166" y="12"/>
              </a:cxn>
              <a:cxn ang="0">
                <a:pos x="181" y="10"/>
              </a:cxn>
              <a:cxn ang="0">
                <a:pos x="199" y="6"/>
              </a:cxn>
              <a:cxn ang="0">
                <a:pos x="215" y="4"/>
              </a:cxn>
              <a:cxn ang="0">
                <a:pos x="219" y="4"/>
              </a:cxn>
              <a:cxn ang="0">
                <a:pos x="230" y="0"/>
              </a:cxn>
              <a:cxn ang="0">
                <a:pos x="238" y="2"/>
              </a:cxn>
              <a:cxn ang="0">
                <a:pos x="246" y="2"/>
              </a:cxn>
            </a:cxnLst>
            <a:rect l="0" t="0" r="r" b="b"/>
            <a:pathLst>
              <a:path w="323" h="321">
                <a:moveTo>
                  <a:pt x="246" y="2"/>
                </a:moveTo>
                <a:lnTo>
                  <a:pt x="258" y="4"/>
                </a:lnTo>
                <a:lnTo>
                  <a:pt x="271" y="4"/>
                </a:lnTo>
                <a:lnTo>
                  <a:pt x="289" y="2"/>
                </a:lnTo>
                <a:lnTo>
                  <a:pt x="302" y="4"/>
                </a:lnTo>
                <a:lnTo>
                  <a:pt x="310" y="8"/>
                </a:lnTo>
                <a:lnTo>
                  <a:pt x="306" y="20"/>
                </a:lnTo>
                <a:lnTo>
                  <a:pt x="306" y="27"/>
                </a:lnTo>
                <a:lnTo>
                  <a:pt x="306" y="33"/>
                </a:lnTo>
                <a:lnTo>
                  <a:pt x="293" y="53"/>
                </a:lnTo>
                <a:lnTo>
                  <a:pt x="285" y="51"/>
                </a:lnTo>
                <a:lnTo>
                  <a:pt x="285" y="64"/>
                </a:lnTo>
                <a:lnTo>
                  <a:pt x="291" y="72"/>
                </a:lnTo>
                <a:lnTo>
                  <a:pt x="297" y="74"/>
                </a:lnTo>
                <a:lnTo>
                  <a:pt x="297" y="80"/>
                </a:lnTo>
                <a:lnTo>
                  <a:pt x="306" y="96"/>
                </a:lnTo>
                <a:lnTo>
                  <a:pt x="304" y="119"/>
                </a:lnTo>
                <a:lnTo>
                  <a:pt x="301" y="127"/>
                </a:lnTo>
                <a:lnTo>
                  <a:pt x="304" y="133"/>
                </a:lnTo>
                <a:lnTo>
                  <a:pt x="306" y="150"/>
                </a:lnTo>
                <a:lnTo>
                  <a:pt x="308" y="164"/>
                </a:lnTo>
                <a:lnTo>
                  <a:pt x="310" y="168"/>
                </a:lnTo>
                <a:lnTo>
                  <a:pt x="312" y="174"/>
                </a:lnTo>
                <a:lnTo>
                  <a:pt x="304" y="183"/>
                </a:lnTo>
                <a:lnTo>
                  <a:pt x="306" y="195"/>
                </a:lnTo>
                <a:lnTo>
                  <a:pt x="299" y="207"/>
                </a:lnTo>
                <a:lnTo>
                  <a:pt x="304" y="219"/>
                </a:lnTo>
                <a:lnTo>
                  <a:pt x="306" y="230"/>
                </a:lnTo>
                <a:lnTo>
                  <a:pt x="310" y="232"/>
                </a:lnTo>
                <a:lnTo>
                  <a:pt x="322" y="244"/>
                </a:lnTo>
                <a:lnTo>
                  <a:pt x="222" y="308"/>
                </a:lnTo>
                <a:lnTo>
                  <a:pt x="183" y="320"/>
                </a:lnTo>
                <a:lnTo>
                  <a:pt x="180" y="316"/>
                </a:lnTo>
                <a:lnTo>
                  <a:pt x="180" y="310"/>
                </a:lnTo>
                <a:lnTo>
                  <a:pt x="174" y="295"/>
                </a:lnTo>
                <a:lnTo>
                  <a:pt x="170" y="289"/>
                </a:lnTo>
                <a:lnTo>
                  <a:pt x="166" y="289"/>
                </a:lnTo>
                <a:lnTo>
                  <a:pt x="162" y="291"/>
                </a:lnTo>
                <a:lnTo>
                  <a:pt x="156" y="283"/>
                </a:lnTo>
                <a:lnTo>
                  <a:pt x="150" y="281"/>
                </a:lnTo>
                <a:lnTo>
                  <a:pt x="144" y="271"/>
                </a:lnTo>
                <a:lnTo>
                  <a:pt x="0" y="148"/>
                </a:lnTo>
                <a:lnTo>
                  <a:pt x="8" y="115"/>
                </a:lnTo>
                <a:lnTo>
                  <a:pt x="113" y="68"/>
                </a:lnTo>
                <a:lnTo>
                  <a:pt x="146" y="21"/>
                </a:lnTo>
                <a:lnTo>
                  <a:pt x="154" y="21"/>
                </a:lnTo>
                <a:lnTo>
                  <a:pt x="166" y="12"/>
                </a:lnTo>
                <a:lnTo>
                  <a:pt x="181" y="10"/>
                </a:lnTo>
                <a:lnTo>
                  <a:pt x="199" y="6"/>
                </a:lnTo>
                <a:lnTo>
                  <a:pt x="215" y="4"/>
                </a:lnTo>
                <a:lnTo>
                  <a:pt x="219" y="4"/>
                </a:lnTo>
                <a:lnTo>
                  <a:pt x="230" y="0"/>
                </a:lnTo>
                <a:lnTo>
                  <a:pt x="238" y="2"/>
                </a:lnTo>
                <a:lnTo>
                  <a:pt x="246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3" name="Freeform 666"/>
          <p:cNvSpPr>
            <a:spLocks/>
          </p:cNvSpPr>
          <p:nvPr/>
        </p:nvSpPr>
        <p:spPr bwMode="ltGray">
          <a:xfrm>
            <a:off x="3722671" y="3586176"/>
            <a:ext cx="511300" cy="598485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64" y="4"/>
              </a:cxn>
              <a:cxn ang="0">
                <a:pos x="278" y="4"/>
              </a:cxn>
              <a:cxn ang="0">
                <a:pos x="296" y="2"/>
              </a:cxn>
              <a:cxn ang="0">
                <a:pos x="310" y="4"/>
              </a:cxn>
              <a:cxn ang="0">
                <a:pos x="318" y="8"/>
              </a:cxn>
              <a:cxn ang="0">
                <a:pos x="314" y="20"/>
              </a:cxn>
              <a:cxn ang="0">
                <a:pos x="314" y="28"/>
              </a:cxn>
              <a:cxn ang="0">
                <a:pos x="314" y="34"/>
              </a:cxn>
              <a:cxn ang="0">
                <a:pos x="300" y="54"/>
              </a:cxn>
              <a:cxn ang="0">
                <a:pos x="292" y="52"/>
              </a:cxn>
              <a:cxn ang="0">
                <a:pos x="292" y="66"/>
              </a:cxn>
              <a:cxn ang="0">
                <a:pos x="298" y="74"/>
              </a:cxn>
              <a:cxn ang="0">
                <a:pos x="304" y="76"/>
              </a:cxn>
              <a:cxn ang="0">
                <a:pos x="304" y="82"/>
              </a:cxn>
              <a:cxn ang="0">
                <a:pos x="314" y="98"/>
              </a:cxn>
              <a:cxn ang="0">
                <a:pos x="312" y="122"/>
              </a:cxn>
              <a:cxn ang="0">
                <a:pos x="308" y="130"/>
              </a:cxn>
              <a:cxn ang="0">
                <a:pos x="312" y="136"/>
              </a:cxn>
              <a:cxn ang="0">
                <a:pos x="314" y="154"/>
              </a:cxn>
              <a:cxn ang="0">
                <a:pos x="316" y="168"/>
              </a:cxn>
              <a:cxn ang="0">
                <a:pos x="318" y="172"/>
              </a:cxn>
              <a:cxn ang="0">
                <a:pos x="320" y="178"/>
              </a:cxn>
              <a:cxn ang="0">
                <a:pos x="312" y="188"/>
              </a:cxn>
              <a:cxn ang="0">
                <a:pos x="314" y="200"/>
              </a:cxn>
              <a:cxn ang="0">
                <a:pos x="306" y="212"/>
              </a:cxn>
              <a:cxn ang="0">
                <a:pos x="312" y="224"/>
              </a:cxn>
              <a:cxn ang="0">
                <a:pos x="314" y="236"/>
              </a:cxn>
              <a:cxn ang="0">
                <a:pos x="318" y="238"/>
              </a:cxn>
              <a:cxn ang="0">
                <a:pos x="330" y="250"/>
              </a:cxn>
              <a:cxn ang="0">
                <a:pos x="228" y="316"/>
              </a:cxn>
              <a:cxn ang="0">
                <a:pos x="188" y="328"/>
              </a:cxn>
              <a:cxn ang="0">
                <a:pos x="184" y="324"/>
              </a:cxn>
              <a:cxn ang="0">
                <a:pos x="184" y="318"/>
              </a:cxn>
              <a:cxn ang="0">
                <a:pos x="178" y="302"/>
              </a:cxn>
              <a:cxn ang="0">
                <a:pos x="174" y="296"/>
              </a:cxn>
              <a:cxn ang="0">
                <a:pos x="170" y="296"/>
              </a:cxn>
              <a:cxn ang="0">
                <a:pos x="166" y="298"/>
              </a:cxn>
              <a:cxn ang="0">
                <a:pos x="160" y="290"/>
              </a:cxn>
              <a:cxn ang="0">
                <a:pos x="154" y="288"/>
              </a:cxn>
              <a:cxn ang="0">
                <a:pos x="148" y="278"/>
              </a:cxn>
              <a:cxn ang="0">
                <a:pos x="0" y="152"/>
              </a:cxn>
              <a:cxn ang="0">
                <a:pos x="8" y="118"/>
              </a:cxn>
              <a:cxn ang="0">
                <a:pos x="116" y="70"/>
              </a:cxn>
              <a:cxn ang="0">
                <a:pos x="150" y="22"/>
              </a:cxn>
              <a:cxn ang="0">
                <a:pos x="158" y="22"/>
              </a:cxn>
              <a:cxn ang="0">
                <a:pos x="170" y="12"/>
              </a:cxn>
              <a:cxn ang="0">
                <a:pos x="186" y="10"/>
              </a:cxn>
              <a:cxn ang="0">
                <a:pos x="204" y="6"/>
              </a:cxn>
              <a:cxn ang="0">
                <a:pos x="220" y="4"/>
              </a:cxn>
              <a:cxn ang="0">
                <a:pos x="224" y="4"/>
              </a:cxn>
              <a:cxn ang="0">
                <a:pos x="236" y="0"/>
              </a:cxn>
              <a:cxn ang="0">
                <a:pos x="244" y="2"/>
              </a:cxn>
              <a:cxn ang="0">
                <a:pos x="252" y="2"/>
              </a:cxn>
            </a:cxnLst>
            <a:rect l="0" t="0" r="r" b="b"/>
            <a:pathLst>
              <a:path w="331" h="329">
                <a:moveTo>
                  <a:pt x="252" y="2"/>
                </a:moveTo>
                <a:lnTo>
                  <a:pt x="264" y="4"/>
                </a:lnTo>
                <a:lnTo>
                  <a:pt x="278" y="4"/>
                </a:lnTo>
                <a:lnTo>
                  <a:pt x="296" y="2"/>
                </a:lnTo>
                <a:lnTo>
                  <a:pt x="310" y="4"/>
                </a:lnTo>
                <a:lnTo>
                  <a:pt x="318" y="8"/>
                </a:lnTo>
                <a:lnTo>
                  <a:pt x="314" y="20"/>
                </a:lnTo>
                <a:lnTo>
                  <a:pt x="314" y="28"/>
                </a:lnTo>
                <a:lnTo>
                  <a:pt x="314" y="34"/>
                </a:lnTo>
                <a:lnTo>
                  <a:pt x="300" y="54"/>
                </a:lnTo>
                <a:lnTo>
                  <a:pt x="292" y="52"/>
                </a:lnTo>
                <a:lnTo>
                  <a:pt x="292" y="66"/>
                </a:lnTo>
                <a:lnTo>
                  <a:pt x="298" y="74"/>
                </a:lnTo>
                <a:lnTo>
                  <a:pt x="304" y="76"/>
                </a:lnTo>
                <a:lnTo>
                  <a:pt x="304" y="82"/>
                </a:lnTo>
                <a:lnTo>
                  <a:pt x="314" y="98"/>
                </a:lnTo>
                <a:lnTo>
                  <a:pt x="312" y="122"/>
                </a:lnTo>
                <a:lnTo>
                  <a:pt x="308" y="130"/>
                </a:lnTo>
                <a:lnTo>
                  <a:pt x="312" y="136"/>
                </a:lnTo>
                <a:lnTo>
                  <a:pt x="314" y="154"/>
                </a:lnTo>
                <a:lnTo>
                  <a:pt x="316" y="168"/>
                </a:lnTo>
                <a:lnTo>
                  <a:pt x="318" y="172"/>
                </a:lnTo>
                <a:lnTo>
                  <a:pt x="320" y="178"/>
                </a:lnTo>
                <a:lnTo>
                  <a:pt x="312" y="188"/>
                </a:lnTo>
                <a:lnTo>
                  <a:pt x="314" y="200"/>
                </a:lnTo>
                <a:lnTo>
                  <a:pt x="306" y="212"/>
                </a:lnTo>
                <a:lnTo>
                  <a:pt x="312" y="224"/>
                </a:lnTo>
                <a:lnTo>
                  <a:pt x="314" y="236"/>
                </a:lnTo>
                <a:lnTo>
                  <a:pt x="318" y="238"/>
                </a:lnTo>
                <a:lnTo>
                  <a:pt x="330" y="250"/>
                </a:lnTo>
                <a:lnTo>
                  <a:pt x="228" y="316"/>
                </a:lnTo>
                <a:lnTo>
                  <a:pt x="188" y="328"/>
                </a:lnTo>
                <a:lnTo>
                  <a:pt x="184" y="324"/>
                </a:lnTo>
                <a:lnTo>
                  <a:pt x="184" y="318"/>
                </a:lnTo>
                <a:lnTo>
                  <a:pt x="178" y="302"/>
                </a:lnTo>
                <a:lnTo>
                  <a:pt x="174" y="296"/>
                </a:lnTo>
                <a:lnTo>
                  <a:pt x="170" y="296"/>
                </a:lnTo>
                <a:lnTo>
                  <a:pt x="166" y="298"/>
                </a:lnTo>
                <a:lnTo>
                  <a:pt x="160" y="290"/>
                </a:lnTo>
                <a:lnTo>
                  <a:pt x="154" y="288"/>
                </a:lnTo>
                <a:lnTo>
                  <a:pt x="148" y="278"/>
                </a:lnTo>
                <a:lnTo>
                  <a:pt x="0" y="152"/>
                </a:lnTo>
                <a:lnTo>
                  <a:pt x="8" y="118"/>
                </a:lnTo>
                <a:lnTo>
                  <a:pt x="116" y="70"/>
                </a:lnTo>
                <a:lnTo>
                  <a:pt x="150" y="22"/>
                </a:lnTo>
                <a:lnTo>
                  <a:pt x="158" y="22"/>
                </a:lnTo>
                <a:lnTo>
                  <a:pt x="170" y="12"/>
                </a:lnTo>
                <a:lnTo>
                  <a:pt x="186" y="10"/>
                </a:lnTo>
                <a:lnTo>
                  <a:pt x="204" y="6"/>
                </a:lnTo>
                <a:lnTo>
                  <a:pt x="220" y="4"/>
                </a:lnTo>
                <a:lnTo>
                  <a:pt x="224" y="4"/>
                </a:lnTo>
                <a:lnTo>
                  <a:pt x="236" y="0"/>
                </a:lnTo>
                <a:lnTo>
                  <a:pt x="244" y="2"/>
                </a:lnTo>
                <a:lnTo>
                  <a:pt x="25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4" name="Freeform 667"/>
          <p:cNvSpPr>
            <a:spLocks/>
          </p:cNvSpPr>
          <p:nvPr/>
        </p:nvSpPr>
        <p:spPr bwMode="ltGray">
          <a:xfrm>
            <a:off x="3632806" y="3590939"/>
            <a:ext cx="317625" cy="241299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56" y="9"/>
              </a:cxn>
              <a:cxn ang="0">
                <a:pos x="164" y="13"/>
              </a:cxn>
              <a:cxn ang="0">
                <a:pos x="171" y="13"/>
              </a:cxn>
              <a:cxn ang="0">
                <a:pos x="177" y="13"/>
              </a:cxn>
              <a:cxn ang="0">
                <a:pos x="185" y="11"/>
              </a:cxn>
              <a:cxn ang="0">
                <a:pos x="194" y="9"/>
              </a:cxn>
              <a:cxn ang="0">
                <a:pos x="191" y="17"/>
              </a:cxn>
              <a:cxn ang="0">
                <a:pos x="196" y="21"/>
              </a:cxn>
              <a:cxn ang="0">
                <a:pos x="202" y="19"/>
              </a:cxn>
              <a:cxn ang="0">
                <a:pos x="206" y="26"/>
              </a:cxn>
              <a:cxn ang="0">
                <a:pos x="204" y="34"/>
              </a:cxn>
              <a:cxn ang="0">
                <a:pos x="206" y="40"/>
              </a:cxn>
              <a:cxn ang="0">
                <a:pos x="204" y="55"/>
              </a:cxn>
              <a:cxn ang="0">
                <a:pos x="204" y="64"/>
              </a:cxn>
              <a:cxn ang="0">
                <a:pos x="206" y="68"/>
              </a:cxn>
              <a:cxn ang="0">
                <a:pos x="202" y="72"/>
              </a:cxn>
              <a:cxn ang="0">
                <a:pos x="191" y="74"/>
              </a:cxn>
              <a:cxn ang="0">
                <a:pos x="181" y="74"/>
              </a:cxn>
              <a:cxn ang="0">
                <a:pos x="177" y="77"/>
              </a:cxn>
              <a:cxn ang="0">
                <a:pos x="177" y="85"/>
              </a:cxn>
              <a:cxn ang="0">
                <a:pos x="131" y="104"/>
              </a:cxn>
              <a:cxn ang="0">
                <a:pos x="123" y="106"/>
              </a:cxn>
              <a:cxn ang="0">
                <a:pos x="114" y="104"/>
              </a:cxn>
              <a:cxn ang="0">
                <a:pos x="104" y="107"/>
              </a:cxn>
              <a:cxn ang="0">
                <a:pos x="89" y="109"/>
              </a:cxn>
              <a:cxn ang="0">
                <a:pos x="67" y="119"/>
              </a:cxn>
              <a:cxn ang="0">
                <a:pos x="67" y="132"/>
              </a:cxn>
              <a:cxn ang="0">
                <a:pos x="0" y="121"/>
              </a:cxn>
              <a:cxn ang="0">
                <a:pos x="15" y="121"/>
              </a:cxn>
              <a:cxn ang="0">
                <a:pos x="27" y="115"/>
              </a:cxn>
              <a:cxn ang="0">
                <a:pos x="46" y="106"/>
              </a:cxn>
              <a:cxn ang="0">
                <a:pos x="65" y="85"/>
              </a:cxn>
              <a:cxn ang="0">
                <a:pos x="62" y="81"/>
              </a:cxn>
              <a:cxn ang="0">
                <a:pos x="65" y="72"/>
              </a:cxn>
              <a:cxn ang="0">
                <a:pos x="69" y="64"/>
              </a:cxn>
              <a:cxn ang="0">
                <a:pos x="79" y="58"/>
              </a:cxn>
              <a:cxn ang="0">
                <a:pos x="81" y="53"/>
              </a:cxn>
              <a:cxn ang="0">
                <a:pos x="85" y="47"/>
              </a:cxn>
              <a:cxn ang="0">
                <a:pos x="92" y="43"/>
              </a:cxn>
              <a:cxn ang="0">
                <a:pos x="102" y="36"/>
              </a:cxn>
              <a:cxn ang="0">
                <a:pos x="110" y="36"/>
              </a:cxn>
              <a:cxn ang="0">
                <a:pos x="119" y="32"/>
              </a:cxn>
              <a:cxn ang="0">
                <a:pos x="129" y="25"/>
              </a:cxn>
              <a:cxn ang="0">
                <a:pos x="142" y="11"/>
              </a:cxn>
              <a:cxn ang="0">
                <a:pos x="154" y="0"/>
              </a:cxn>
            </a:cxnLst>
            <a:rect l="0" t="0" r="r" b="b"/>
            <a:pathLst>
              <a:path w="207" h="133">
                <a:moveTo>
                  <a:pt x="154" y="0"/>
                </a:moveTo>
                <a:lnTo>
                  <a:pt x="156" y="9"/>
                </a:lnTo>
                <a:lnTo>
                  <a:pt x="164" y="13"/>
                </a:lnTo>
                <a:lnTo>
                  <a:pt x="171" y="13"/>
                </a:lnTo>
                <a:lnTo>
                  <a:pt x="177" y="13"/>
                </a:lnTo>
                <a:lnTo>
                  <a:pt x="185" y="11"/>
                </a:lnTo>
                <a:lnTo>
                  <a:pt x="194" y="9"/>
                </a:lnTo>
                <a:lnTo>
                  <a:pt x="191" y="17"/>
                </a:lnTo>
                <a:lnTo>
                  <a:pt x="196" y="21"/>
                </a:lnTo>
                <a:lnTo>
                  <a:pt x="202" y="19"/>
                </a:lnTo>
                <a:lnTo>
                  <a:pt x="206" y="26"/>
                </a:lnTo>
                <a:lnTo>
                  <a:pt x="204" y="34"/>
                </a:lnTo>
                <a:lnTo>
                  <a:pt x="206" y="40"/>
                </a:lnTo>
                <a:lnTo>
                  <a:pt x="204" y="55"/>
                </a:lnTo>
                <a:lnTo>
                  <a:pt x="204" y="64"/>
                </a:lnTo>
                <a:lnTo>
                  <a:pt x="206" y="68"/>
                </a:lnTo>
                <a:lnTo>
                  <a:pt x="202" y="72"/>
                </a:lnTo>
                <a:lnTo>
                  <a:pt x="191" y="74"/>
                </a:lnTo>
                <a:lnTo>
                  <a:pt x="181" y="74"/>
                </a:lnTo>
                <a:lnTo>
                  <a:pt x="177" y="77"/>
                </a:lnTo>
                <a:lnTo>
                  <a:pt x="177" y="85"/>
                </a:lnTo>
                <a:lnTo>
                  <a:pt x="131" y="104"/>
                </a:lnTo>
                <a:lnTo>
                  <a:pt x="123" y="106"/>
                </a:lnTo>
                <a:lnTo>
                  <a:pt x="114" y="104"/>
                </a:lnTo>
                <a:lnTo>
                  <a:pt x="104" y="107"/>
                </a:lnTo>
                <a:lnTo>
                  <a:pt x="89" y="109"/>
                </a:lnTo>
                <a:lnTo>
                  <a:pt x="67" y="119"/>
                </a:lnTo>
                <a:lnTo>
                  <a:pt x="67" y="132"/>
                </a:lnTo>
                <a:lnTo>
                  <a:pt x="0" y="121"/>
                </a:lnTo>
                <a:lnTo>
                  <a:pt x="15" y="121"/>
                </a:lnTo>
                <a:lnTo>
                  <a:pt x="27" y="115"/>
                </a:lnTo>
                <a:lnTo>
                  <a:pt x="46" y="106"/>
                </a:lnTo>
                <a:lnTo>
                  <a:pt x="65" y="85"/>
                </a:lnTo>
                <a:lnTo>
                  <a:pt x="62" y="81"/>
                </a:lnTo>
                <a:lnTo>
                  <a:pt x="65" y="72"/>
                </a:lnTo>
                <a:lnTo>
                  <a:pt x="69" y="64"/>
                </a:lnTo>
                <a:lnTo>
                  <a:pt x="79" y="58"/>
                </a:lnTo>
                <a:lnTo>
                  <a:pt x="81" y="53"/>
                </a:lnTo>
                <a:lnTo>
                  <a:pt x="85" y="47"/>
                </a:lnTo>
                <a:lnTo>
                  <a:pt x="92" y="43"/>
                </a:lnTo>
                <a:lnTo>
                  <a:pt x="102" y="36"/>
                </a:lnTo>
                <a:lnTo>
                  <a:pt x="110" y="36"/>
                </a:lnTo>
                <a:lnTo>
                  <a:pt x="119" y="32"/>
                </a:lnTo>
                <a:lnTo>
                  <a:pt x="129" y="25"/>
                </a:lnTo>
                <a:lnTo>
                  <a:pt x="142" y="11"/>
                </a:lnTo>
                <a:lnTo>
                  <a:pt x="15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5" name="Freeform 668"/>
          <p:cNvSpPr>
            <a:spLocks/>
          </p:cNvSpPr>
          <p:nvPr/>
        </p:nvSpPr>
        <p:spPr bwMode="ltGray">
          <a:xfrm>
            <a:off x="3632806" y="3589351"/>
            <a:ext cx="330020" cy="25717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62" y="10"/>
              </a:cxn>
              <a:cxn ang="0">
                <a:pos x="170" y="14"/>
              </a:cxn>
              <a:cxn ang="0">
                <a:pos x="178" y="14"/>
              </a:cxn>
              <a:cxn ang="0">
                <a:pos x="184" y="14"/>
              </a:cxn>
              <a:cxn ang="0">
                <a:pos x="192" y="12"/>
              </a:cxn>
              <a:cxn ang="0">
                <a:pos x="202" y="10"/>
              </a:cxn>
              <a:cxn ang="0">
                <a:pos x="198" y="18"/>
              </a:cxn>
              <a:cxn ang="0">
                <a:pos x="204" y="22"/>
              </a:cxn>
              <a:cxn ang="0">
                <a:pos x="210" y="20"/>
              </a:cxn>
              <a:cxn ang="0">
                <a:pos x="214" y="28"/>
              </a:cxn>
              <a:cxn ang="0">
                <a:pos x="212" y="36"/>
              </a:cxn>
              <a:cxn ang="0">
                <a:pos x="214" y="42"/>
              </a:cxn>
              <a:cxn ang="0">
                <a:pos x="212" y="58"/>
              </a:cxn>
              <a:cxn ang="0">
                <a:pos x="212" y="68"/>
              </a:cxn>
              <a:cxn ang="0">
                <a:pos x="214" y="72"/>
              </a:cxn>
              <a:cxn ang="0">
                <a:pos x="210" y="76"/>
              </a:cxn>
              <a:cxn ang="0">
                <a:pos x="198" y="78"/>
              </a:cxn>
              <a:cxn ang="0">
                <a:pos x="188" y="78"/>
              </a:cxn>
              <a:cxn ang="0">
                <a:pos x="184" y="82"/>
              </a:cxn>
              <a:cxn ang="0">
                <a:pos x="184" y="90"/>
              </a:cxn>
              <a:cxn ang="0">
                <a:pos x="136" y="110"/>
              </a:cxn>
              <a:cxn ang="0">
                <a:pos x="128" y="112"/>
              </a:cxn>
              <a:cxn ang="0">
                <a:pos x="118" y="110"/>
              </a:cxn>
              <a:cxn ang="0">
                <a:pos x="108" y="114"/>
              </a:cxn>
              <a:cxn ang="0">
                <a:pos x="92" y="116"/>
              </a:cxn>
              <a:cxn ang="0">
                <a:pos x="70" y="126"/>
              </a:cxn>
              <a:cxn ang="0">
                <a:pos x="70" y="140"/>
              </a:cxn>
              <a:cxn ang="0">
                <a:pos x="0" y="128"/>
              </a:cxn>
              <a:cxn ang="0">
                <a:pos x="16" y="128"/>
              </a:cxn>
              <a:cxn ang="0">
                <a:pos x="28" y="122"/>
              </a:cxn>
              <a:cxn ang="0">
                <a:pos x="48" y="112"/>
              </a:cxn>
              <a:cxn ang="0">
                <a:pos x="68" y="90"/>
              </a:cxn>
              <a:cxn ang="0">
                <a:pos x="64" y="86"/>
              </a:cxn>
              <a:cxn ang="0">
                <a:pos x="68" y="76"/>
              </a:cxn>
              <a:cxn ang="0">
                <a:pos x="72" y="68"/>
              </a:cxn>
              <a:cxn ang="0">
                <a:pos x="82" y="62"/>
              </a:cxn>
              <a:cxn ang="0">
                <a:pos x="84" y="56"/>
              </a:cxn>
              <a:cxn ang="0">
                <a:pos x="88" y="50"/>
              </a:cxn>
              <a:cxn ang="0">
                <a:pos x="96" y="46"/>
              </a:cxn>
              <a:cxn ang="0">
                <a:pos x="106" y="38"/>
              </a:cxn>
              <a:cxn ang="0">
                <a:pos x="114" y="38"/>
              </a:cxn>
              <a:cxn ang="0">
                <a:pos x="124" y="34"/>
              </a:cxn>
              <a:cxn ang="0">
                <a:pos x="134" y="26"/>
              </a:cxn>
              <a:cxn ang="0">
                <a:pos x="148" y="12"/>
              </a:cxn>
              <a:cxn ang="0">
                <a:pos x="160" y="0"/>
              </a:cxn>
            </a:cxnLst>
            <a:rect l="0" t="0" r="r" b="b"/>
            <a:pathLst>
              <a:path w="215" h="141">
                <a:moveTo>
                  <a:pt x="160" y="0"/>
                </a:moveTo>
                <a:lnTo>
                  <a:pt x="162" y="10"/>
                </a:lnTo>
                <a:lnTo>
                  <a:pt x="170" y="14"/>
                </a:lnTo>
                <a:lnTo>
                  <a:pt x="178" y="14"/>
                </a:lnTo>
                <a:lnTo>
                  <a:pt x="184" y="14"/>
                </a:lnTo>
                <a:lnTo>
                  <a:pt x="192" y="12"/>
                </a:lnTo>
                <a:lnTo>
                  <a:pt x="202" y="10"/>
                </a:lnTo>
                <a:lnTo>
                  <a:pt x="198" y="18"/>
                </a:lnTo>
                <a:lnTo>
                  <a:pt x="204" y="22"/>
                </a:lnTo>
                <a:lnTo>
                  <a:pt x="210" y="20"/>
                </a:lnTo>
                <a:lnTo>
                  <a:pt x="214" y="28"/>
                </a:lnTo>
                <a:lnTo>
                  <a:pt x="212" y="36"/>
                </a:lnTo>
                <a:lnTo>
                  <a:pt x="214" y="42"/>
                </a:lnTo>
                <a:lnTo>
                  <a:pt x="212" y="58"/>
                </a:lnTo>
                <a:lnTo>
                  <a:pt x="212" y="68"/>
                </a:lnTo>
                <a:lnTo>
                  <a:pt x="214" y="72"/>
                </a:lnTo>
                <a:lnTo>
                  <a:pt x="210" y="76"/>
                </a:lnTo>
                <a:lnTo>
                  <a:pt x="198" y="78"/>
                </a:lnTo>
                <a:lnTo>
                  <a:pt x="188" y="78"/>
                </a:lnTo>
                <a:lnTo>
                  <a:pt x="184" y="82"/>
                </a:lnTo>
                <a:lnTo>
                  <a:pt x="184" y="90"/>
                </a:lnTo>
                <a:lnTo>
                  <a:pt x="136" y="110"/>
                </a:lnTo>
                <a:lnTo>
                  <a:pt x="128" y="112"/>
                </a:lnTo>
                <a:lnTo>
                  <a:pt x="118" y="110"/>
                </a:lnTo>
                <a:lnTo>
                  <a:pt x="108" y="114"/>
                </a:lnTo>
                <a:lnTo>
                  <a:pt x="92" y="116"/>
                </a:lnTo>
                <a:lnTo>
                  <a:pt x="70" y="126"/>
                </a:lnTo>
                <a:lnTo>
                  <a:pt x="70" y="140"/>
                </a:lnTo>
                <a:lnTo>
                  <a:pt x="0" y="128"/>
                </a:lnTo>
                <a:lnTo>
                  <a:pt x="16" y="128"/>
                </a:lnTo>
                <a:lnTo>
                  <a:pt x="28" y="122"/>
                </a:lnTo>
                <a:lnTo>
                  <a:pt x="48" y="112"/>
                </a:lnTo>
                <a:lnTo>
                  <a:pt x="68" y="90"/>
                </a:lnTo>
                <a:lnTo>
                  <a:pt x="64" y="86"/>
                </a:lnTo>
                <a:lnTo>
                  <a:pt x="68" y="76"/>
                </a:lnTo>
                <a:lnTo>
                  <a:pt x="72" y="68"/>
                </a:lnTo>
                <a:lnTo>
                  <a:pt x="82" y="62"/>
                </a:lnTo>
                <a:lnTo>
                  <a:pt x="84" y="56"/>
                </a:lnTo>
                <a:lnTo>
                  <a:pt x="88" y="50"/>
                </a:lnTo>
                <a:lnTo>
                  <a:pt x="96" y="46"/>
                </a:lnTo>
                <a:lnTo>
                  <a:pt x="106" y="38"/>
                </a:lnTo>
                <a:lnTo>
                  <a:pt x="114" y="38"/>
                </a:lnTo>
                <a:lnTo>
                  <a:pt x="124" y="34"/>
                </a:lnTo>
                <a:lnTo>
                  <a:pt x="134" y="26"/>
                </a:lnTo>
                <a:lnTo>
                  <a:pt x="148" y="12"/>
                </a:lnTo>
                <a:lnTo>
                  <a:pt x="1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6" name="Freeform 669"/>
          <p:cNvSpPr>
            <a:spLocks/>
          </p:cNvSpPr>
          <p:nvPr/>
        </p:nvSpPr>
        <p:spPr bwMode="ltGray">
          <a:xfrm>
            <a:off x="3479415" y="3825888"/>
            <a:ext cx="251002" cy="206374"/>
          </a:xfrm>
          <a:custGeom>
            <a:avLst/>
            <a:gdLst/>
            <a:ahLst/>
            <a:cxnLst>
              <a:cxn ang="0">
                <a:pos x="84" y="15"/>
              </a:cxn>
              <a:cxn ang="0">
                <a:pos x="93" y="0"/>
              </a:cxn>
              <a:cxn ang="0">
                <a:pos x="160" y="11"/>
              </a:cxn>
              <a:cxn ang="0">
                <a:pos x="150" y="39"/>
              </a:cxn>
              <a:cxn ang="0">
                <a:pos x="107" y="36"/>
              </a:cxn>
              <a:cxn ang="0">
                <a:pos x="91" y="80"/>
              </a:cxn>
              <a:cxn ang="0">
                <a:pos x="84" y="80"/>
              </a:cxn>
              <a:cxn ang="0">
                <a:pos x="76" y="82"/>
              </a:cxn>
              <a:cxn ang="0">
                <a:pos x="70" y="90"/>
              </a:cxn>
              <a:cxn ang="0">
                <a:pos x="65" y="107"/>
              </a:cxn>
              <a:cxn ang="0">
                <a:pos x="65" y="114"/>
              </a:cxn>
              <a:cxn ang="0">
                <a:pos x="8" y="107"/>
              </a:cxn>
              <a:cxn ang="0">
                <a:pos x="0" y="114"/>
              </a:cxn>
              <a:cxn ang="0">
                <a:pos x="6" y="95"/>
              </a:cxn>
              <a:cxn ang="0">
                <a:pos x="6" y="90"/>
              </a:cxn>
              <a:cxn ang="0">
                <a:pos x="11" y="88"/>
              </a:cxn>
              <a:cxn ang="0">
                <a:pos x="15" y="88"/>
              </a:cxn>
              <a:cxn ang="0">
                <a:pos x="23" y="75"/>
              </a:cxn>
              <a:cxn ang="0">
                <a:pos x="29" y="73"/>
              </a:cxn>
              <a:cxn ang="0">
                <a:pos x="29" y="65"/>
              </a:cxn>
              <a:cxn ang="0">
                <a:pos x="32" y="64"/>
              </a:cxn>
              <a:cxn ang="0">
                <a:pos x="46" y="52"/>
              </a:cxn>
              <a:cxn ang="0">
                <a:pos x="57" y="37"/>
              </a:cxn>
              <a:cxn ang="0">
                <a:pos x="57" y="30"/>
              </a:cxn>
              <a:cxn ang="0">
                <a:pos x="72" y="22"/>
              </a:cxn>
              <a:cxn ang="0">
                <a:pos x="80" y="19"/>
              </a:cxn>
              <a:cxn ang="0">
                <a:pos x="84" y="15"/>
              </a:cxn>
            </a:cxnLst>
            <a:rect l="0" t="0" r="r" b="b"/>
            <a:pathLst>
              <a:path w="161" h="115">
                <a:moveTo>
                  <a:pt x="84" y="15"/>
                </a:moveTo>
                <a:lnTo>
                  <a:pt x="93" y="0"/>
                </a:lnTo>
                <a:lnTo>
                  <a:pt x="160" y="11"/>
                </a:lnTo>
                <a:lnTo>
                  <a:pt x="150" y="39"/>
                </a:lnTo>
                <a:lnTo>
                  <a:pt x="107" y="36"/>
                </a:lnTo>
                <a:lnTo>
                  <a:pt x="91" y="80"/>
                </a:lnTo>
                <a:lnTo>
                  <a:pt x="84" y="80"/>
                </a:lnTo>
                <a:lnTo>
                  <a:pt x="76" y="82"/>
                </a:lnTo>
                <a:lnTo>
                  <a:pt x="70" y="90"/>
                </a:lnTo>
                <a:lnTo>
                  <a:pt x="65" y="107"/>
                </a:lnTo>
                <a:lnTo>
                  <a:pt x="65" y="114"/>
                </a:lnTo>
                <a:lnTo>
                  <a:pt x="8" y="107"/>
                </a:lnTo>
                <a:lnTo>
                  <a:pt x="0" y="114"/>
                </a:lnTo>
                <a:lnTo>
                  <a:pt x="6" y="95"/>
                </a:lnTo>
                <a:lnTo>
                  <a:pt x="6" y="90"/>
                </a:lnTo>
                <a:lnTo>
                  <a:pt x="11" y="88"/>
                </a:lnTo>
                <a:lnTo>
                  <a:pt x="15" y="88"/>
                </a:lnTo>
                <a:lnTo>
                  <a:pt x="23" y="75"/>
                </a:lnTo>
                <a:lnTo>
                  <a:pt x="29" y="73"/>
                </a:lnTo>
                <a:lnTo>
                  <a:pt x="29" y="65"/>
                </a:lnTo>
                <a:lnTo>
                  <a:pt x="32" y="64"/>
                </a:lnTo>
                <a:lnTo>
                  <a:pt x="46" y="52"/>
                </a:lnTo>
                <a:lnTo>
                  <a:pt x="57" y="37"/>
                </a:lnTo>
                <a:lnTo>
                  <a:pt x="57" y="30"/>
                </a:lnTo>
                <a:lnTo>
                  <a:pt x="72" y="22"/>
                </a:lnTo>
                <a:lnTo>
                  <a:pt x="80" y="19"/>
                </a:lnTo>
                <a:lnTo>
                  <a:pt x="84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7" name="Freeform 670"/>
          <p:cNvSpPr>
            <a:spLocks/>
          </p:cNvSpPr>
          <p:nvPr/>
        </p:nvSpPr>
        <p:spPr bwMode="ltGray">
          <a:xfrm>
            <a:off x="3479415" y="3822713"/>
            <a:ext cx="260298" cy="222249"/>
          </a:xfrm>
          <a:custGeom>
            <a:avLst/>
            <a:gdLst/>
            <a:ahLst/>
            <a:cxnLst>
              <a:cxn ang="0">
                <a:pos x="88" y="16"/>
              </a:cxn>
              <a:cxn ang="0">
                <a:pos x="98" y="0"/>
              </a:cxn>
              <a:cxn ang="0">
                <a:pos x="168" y="12"/>
              </a:cxn>
              <a:cxn ang="0">
                <a:pos x="158" y="42"/>
              </a:cxn>
              <a:cxn ang="0">
                <a:pos x="112" y="38"/>
              </a:cxn>
              <a:cxn ang="0">
                <a:pos x="96" y="86"/>
              </a:cxn>
              <a:cxn ang="0">
                <a:pos x="88" y="86"/>
              </a:cxn>
              <a:cxn ang="0">
                <a:pos x="80" y="88"/>
              </a:cxn>
              <a:cxn ang="0">
                <a:pos x="74" y="96"/>
              </a:cxn>
              <a:cxn ang="0">
                <a:pos x="68" y="114"/>
              </a:cxn>
              <a:cxn ang="0">
                <a:pos x="68" y="122"/>
              </a:cxn>
              <a:cxn ang="0">
                <a:pos x="8" y="114"/>
              </a:cxn>
              <a:cxn ang="0">
                <a:pos x="0" y="122"/>
              </a:cxn>
              <a:cxn ang="0">
                <a:pos x="6" y="102"/>
              </a:cxn>
              <a:cxn ang="0">
                <a:pos x="6" y="96"/>
              </a:cxn>
              <a:cxn ang="0">
                <a:pos x="12" y="94"/>
              </a:cxn>
              <a:cxn ang="0">
                <a:pos x="16" y="94"/>
              </a:cxn>
              <a:cxn ang="0">
                <a:pos x="24" y="80"/>
              </a:cxn>
              <a:cxn ang="0">
                <a:pos x="30" y="78"/>
              </a:cxn>
              <a:cxn ang="0">
                <a:pos x="30" y="70"/>
              </a:cxn>
              <a:cxn ang="0">
                <a:pos x="34" y="68"/>
              </a:cxn>
              <a:cxn ang="0">
                <a:pos x="48" y="56"/>
              </a:cxn>
              <a:cxn ang="0">
                <a:pos x="60" y="40"/>
              </a:cxn>
              <a:cxn ang="0">
                <a:pos x="60" y="32"/>
              </a:cxn>
              <a:cxn ang="0">
                <a:pos x="76" y="24"/>
              </a:cxn>
              <a:cxn ang="0">
                <a:pos x="84" y="20"/>
              </a:cxn>
              <a:cxn ang="0">
                <a:pos x="88" y="16"/>
              </a:cxn>
            </a:cxnLst>
            <a:rect l="0" t="0" r="r" b="b"/>
            <a:pathLst>
              <a:path w="169" h="123">
                <a:moveTo>
                  <a:pt x="88" y="16"/>
                </a:moveTo>
                <a:lnTo>
                  <a:pt x="98" y="0"/>
                </a:lnTo>
                <a:lnTo>
                  <a:pt x="168" y="12"/>
                </a:lnTo>
                <a:lnTo>
                  <a:pt x="158" y="42"/>
                </a:lnTo>
                <a:lnTo>
                  <a:pt x="112" y="38"/>
                </a:lnTo>
                <a:lnTo>
                  <a:pt x="96" y="86"/>
                </a:lnTo>
                <a:lnTo>
                  <a:pt x="88" y="86"/>
                </a:lnTo>
                <a:lnTo>
                  <a:pt x="80" y="88"/>
                </a:lnTo>
                <a:lnTo>
                  <a:pt x="74" y="96"/>
                </a:lnTo>
                <a:lnTo>
                  <a:pt x="68" y="114"/>
                </a:lnTo>
                <a:lnTo>
                  <a:pt x="68" y="122"/>
                </a:lnTo>
                <a:lnTo>
                  <a:pt x="8" y="114"/>
                </a:lnTo>
                <a:lnTo>
                  <a:pt x="0" y="122"/>
                </a:lnTo>
                <a:lnTo>
                  <a:pt x="6" y="102"/>
                </a:lnTo>
                <a:lnTo>
                  <a:pt x="6" y="96"/>
                </a:lnTo>
                <a:lnTo>
                  <a:pt x="12" y="94"/>
                </a:lnTo>
                <a:lnTo>
                  <a:pt x="16" y="94"/>
                </a:lnTo>
                <a:lnTo>
                  <a:pt x="24" y="80"/>
                </a:lnTo>
                <a:lnTo>
                  <a:pt x="30" y="78"/>
                </a:lnTo>
                <a:lnTo>
                  <a:pt x="30" y="70"/>
                </a:lnTo>
                <a:lnTo>
                  <a:pt x="34" y="68"/>
                </a:lnTo>
                <a:lnTo>
                  <a:pt x="48" y="56"/>
                </a:lnTo>
                <a:lnTo>
                  <a:pt x="60" y="40"/>
                </a:lnTo>
                <a:lnTo>
                  <a:pt x="60" y="32"/>
                </a:lnTo>
                <a:lnTo>
                  <a:pt x="76" y="24"/>
                </a:lnTo>
                <a:lnTo>
                  <a:pt x="84" y="20"/>
                </a:lnTo>
                <a:lnTo>
                  <a:pt x="88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8" name="Freeform 672"/>
          <p:cNvSpPr>
            <a:spLocks/>
          </p:cNvSpPr>
          <p:nvPr/>
        </p:nvSpPr>
        <p:spPr bwMode="ltGray">
          <a:xfrm>
            <a:off x="3436032" y="4330711"/>
            <a:ext cx="83667" cy="69850"/>
          </a:xfrm>
          <a:custGeom>
            <a:avLst/>
            <a:gdLst/>
            <a:ahLst/>
            <a:cxnLst>
              <a:cxn ang="0">
                <a:pos x="28" y="38"/>
              </a:cxn>
              <a:cxn ang="0">
                <a:pos x="22" y="36"/>
              </a:cxn>
              <a:cxn ang="0">
                <a:pos x="20" y="34"/>
              </a:cxn>
              <a:cxn ang="0">
                <a:pos x="18" y="22"/>
              </a:cxn>
              <a:cxn ang="0">
                <a:pos x="16" y="20"/>
              </a:cxn>
              <a:cxn ang="0">
                <a:pos x="12" y="20"/>
              </a:cxn>
              <a:cxn ang="0">
                <a:pos x="0" y="6"/>
              </a:cxn>
              <a:cxn ang="0">
                <a:pos x="24" y="0"/>
              </a:cxn>
              <a:cxn ang="0">
                <a:pos x="52" y="4"/>
              </a:cxn>
              <a:cxn ang="0">
                <a:pos x="52" y="8"/>
              </a:cxn>
              <a:cxn ang="0">
                <a:pos x="48" y="12"/>
              </a:cxn>
              <a:cxn ang="0">
                <a:pos x="50" y="20"/>
              </a:cxn>
              <a:cxn ang="0">
                <a:pos x="44" y="26"/>
              </a:cxn>
              <a:cxn ang="0">
                <a:pos x="38" y="24"/>
              </a:cxn>
              <a:cxn ang="0">
                <a:pos x="30" y="32"/>
              </a:cxn>
              <a:cxn ang="0">
                <a:pos x="28" y="38"/>
              </a:cxn>
            </a:cxnLst>
            <a:rect l="0" t="0" r="r" b="b"/>
            <a:pathLst>
              <a:path w="53" h="39">
                <a:moveTo>
                  <a:pt x="28" y="38"/>
                </a:moveTo>
                <a:lnTo>
                  <a:pt x="22" y="36"/>
                </a:lnTo>
                <a:lnTo>
                  <a:pt x="20" y="34"/>
                </a:lnTo>
                <a:lnTo>
                  <a:pt x="18" y="22"/>
                </a:lnTo>
                <a:lnTo>
                  <a:pt x="16" y="20"/>
                </a:lnTo>
                <a:lnTo>
                  <a:pt x="12" y="20"/>
                </a:lnTo>
                <a:lnTo>
                  <a:pt x="0" y="6"/>
                </a:lnTo>
                <a:lnTo>
                  <a:pt x="24" y="0"/>
                </a:lnTo>
                <a:lnTo>
                  <a:pt x="52" y="4"/>
                </a:lnTo>
                <a:lnTo>
                  <a:pt x="52" y="8"/>
                </a:lnTo>
                <a:lnTo>
                  <a:pt x="48" y="12"/>
                </a:lnTo>
                <a:lnTo>
                  <a:pt x="50" y="20"/>
                </a:lnTo>
                <a:lnTo>
                  <a:pt x="44" y="26"/>
                </a:lnTo>
                <a:lnTo>
                  <a:pt x="38" y="24"/>
                </a:lnTo>
                <a:lnTo>
                  <a:pt x="30" y="32"/>
                </a:lnTo>
                <a:lnTo>
                  <a:pt x="28" y="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39" name="Freeform 673"/>
          <p:cNvSpPr>
            <a:spLocks/>
          </p:cNvSpPr>
          <p:nvPr/>
        </p:nvSpPr>
        <p:spPr bwMode="ltGray">
          <a:xfrm>
            <a:off x="3436032" y="4200536"/>
            <a:ext cx="136347" cy="161924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" y="14"/>
              </a:cxn>
              <a:cxn ang="0">
                <a:pos x="12" y="8"/>
              </a:cxn>
              <a:cxn ang="0">
                <a:pos x="16" y="10"/>
              </a:cxn>
              <a:cxn ang="0">
                <a:pos x="24" y="2"/>
              </a:cxn>
              <a:cxn ang="0">
                <a:pos x="30" y="6"/>
              </a:cxn>
              <a:cxn ang="0">
                <a:pos x="38" y="0"/>
              </a:cxn>
              <a:cxn ang="0">
                <a:pos x="48" y="2"/>
              </a:cxn>
              <a:cxn ang="0">
                <a:pos x="56" y="4"/>
              </a:cxn>
              <a:cxn ang="0">
                <a:pos x="60" y="12"/>
              </a:cxn>
              <a:cxn ang="0">
                <a:pos x="68" y="12"/>
              </a:cxn>
              <a:cxn ang="0">
                <a:pos x="68" y="22"/>
              </a:cxn>
              <a:cxn ang="0">
                <a:pos x="72" y="26"/>
              </a:cxn>
              <a:cxn ang="0">
                <a:pos x="74" y="30"/>
              </a:cxn>
              <a:cxn ang="0">
                <a:pos x="82" y="42"/>
              </a:cxn>
              <a:cxn ang="0">
                <a:pos x="86" y="84"/>
              </a:cxn>
              <a:cxn ang="0">
                <a:pos x="82" y="88"/>
              </a:cxn>
              <a:cxn ang="0">
                <a:pos x="74" y="88"/>
              </a:cxn>
              <a:cxn ang="0">
                <a:pos x="58" y="78"/>
              </a:cxn>
              <a:cxn ang="0">
                <a:pos x="52" y="78"/>
              </a:cxn>
              <a:cxn ang="0">
                <a:pos x="46" y="76"/>
              </a:cxn>
              <a:cxn ang="0">
                <a:pos x="32" y="76"/>
              </a:cxn>
              <a:cxn ang="0">
                <a:pos x="24" y="76"/>
              </a:cxn>
              <a:cxn ang="0">
                <a:pos x="20" y="80"/>
              </a:cxn>
              <a:cxn ang="0">
                <a:pos x="16" y="78"/>
              </a:cxn>
              <a:cxn ang="0">
                <a:pos x="16" y="76"/>
              </a:cxn>
              <a:cxn ang="0">
                <a:pos x="10" y="78"/>
              </a:cxn>
              <a:cxn ang="0">
                <a:pos x="4" y="78"/>
              </a:cxn>
              <a:cxn ang="0">
                <a:pos x="0" y="78"/>
              </a:cxn>
              <a:cxn ang="0">
                <a:pos x="2" y="64"/>
              </a:cxn>
              <a:cxn ang="0">
                <a:pos x="6" y="54"/>
              </a:cxn>
              <a:cxn ang="0">
                <a:pos x="2" y="52"/>
              </a:cxn>
              <a:cxn ang="0">
                <a:pos x="2" y="42"/>
              </a:cxn>
              <a:cxn ang="0">
                <a:pos x="2" y="36"/>
              </a:cxn>
              <a:cxn ang="0">
                <a:pos x="0" y="34"/>
              </a:cxn>
              <a:cxn ang="0">
                <a:pos x="0" y="30"/>
              </a:cxn>
            </a:cxnLst>
            <a:rect l="0" t="0" r="r" b="b"/>
            <a:pathLst>
              <a:path w="87" h="89">
                <a:moveTo>
                  <a:pt x="0" y="30"/>
                </a:moveTo>
                <a:lnTo>
                  <a:pt x="12" y="14"/>
                </a:lnTo>
                <a:lnTo>
                  <a:pt x="12" y="8"/>
                </a:lnTo>
                <a:lnTo>
                  <a:pt x="16" y="10"/>
                </a:lnTo>
                <a:lnTo>
                  <a:pt x="24" y="2"/>
                </a:lnTo>
                <a:lnTo>
                  <a:pt x="30" y="6"/>
                </a:lnTo>
                <a:lnTo>
                  <a:pt x="38" y="0"/>
                </a:lnTo>
                <a:lnTo>
                  <a:pt x="48" y="2"/>
                </a:lnTo>
                <a:lnTo>
                  <a:pt x="56" y="4"/>
                </a:lnTo>
                <a:lnTo>
                  <a:pt x="60" y="12"/>
                </a:lnTo>
                <a:lnTo>
                  <a:pt x="68" y="12"/>
                </a:lnTo>
                <a:lnTo>
                  <a:pt x="68" y="22"/>
                </a:lnTo>
                <a:lnTo>
                  <a:pt x="72" y="26"/>
                </a:lnTo>
                <a:lnTo>
                  <a:pt x="74" y="30"/>
                </a:lnTo>
                <a:lnTo>
                  <a:pt x="82" y="42"/>
                </a:lnTo>
                <a:lnTo>
                  <a:pt x="86" y="84"/>
                </a:lnTo>
                <a:lnTo>
                  <a:pt x="82" y="88"/>
                </a:lnTo>
                <a:lnTo>
                  <a:pt x="74" y="88"/>
                </a:lnTo>
                <a:lnTo>
                  <a:pt x="58" y="78"/>
                </a:lnTo>
                <a:lnTo>
                  <a:pt x="52" y="78"/>
                </a:lnTo>
                <a:lnTo>
                  <a:pt x="46" y="76"/>
                </a:lnTo>
                <a:lnTo>
                  <a:pt x="32" y="76"/>
                </a:lnTo>
                <a:lnTo>
                  <a:pt x="24" y="76"/>
                </a:lnTo>
                <a:lnTo>
                  <a:pt x="20" y="80"/>
                </a:lnTo>
                <a:lnTo>
                  <a:pt x="16" y="78"/>
                </a:lnTo>
                <a:lnTo>
                  <a:pt x="16" y="76"/>
                </a:lnTo>
                <a:lnTo>
                  <a:pt x="10" y="78"/>
                </a:lnTo>
                <a:lnTo>
                  <a:pt x="4" y="78"/>
                </a:lnTo>
                <a:lnTo>
                  <a:pt x="0" y="78"/>
                </a:lnTo>
                <a:lnTo>
                  <a:pt x="2" y="64"/>
                </a:lnTo>
                <a:lnTo>
                  <a:pt x="6" y="54"/>
                </a:lnTo>
                <a:lnTo>
                  <a:pt x="2" y="52"/>
                </a:lnTo>
                <a:lnTo>
                  <a:pt x="2" y="42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0" name="Freeform 674"/>
          <p:cNvSpPr>
            <a:spLocks/>
          </p:cNvSpPr>
          <p:nvPr/>
        </p:nvSpPr>
        <p:spPr bwMode="ltGray">
          <a:xfrm>
            <a:off x="3440681" y="4291023"/>
            <a:ext cx="75920" cy="30163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0" y="6"/>
              </a:cxn>
              <a:cxn ang="0">
                <a:pos x="18" y="6"/>
              </a:cxn>
              <a:cxn ang="0">
                <a:pos x="26" y="0"/>
              </a:cxn>
              <a:cxn ang="0">
                <a:pos x="36" y="4"/>
              </a:cxn>
              <a:cxn ang="0">
                <a:pos x="44" y="8"/>
              </a:cxn>
              <a:cxn ang="0">
                <a:pos x="48" y="12"/>
              </a:cxn>
              <a:cxn ang="0">
                <a:pos x="44" y="16"/>
              </a:cxn>
              <a:cxn ang="0">
                <a:pos x="38" y="14"/>
              </a:cxn>
              <a:cxn ang="0">
                <a:pos x="34" y="8"/>
              </a:cxn>
              <a:cxn ang="0">
                <a:pos x="30" y="12"/>
              </a:cxn>
              <a:cxn ang="0">
                <a:pos x="20" y="12"/>
              </a:cxn>
              <a:cxn ang="0">
                <a:pos x="18" y="16"/>
              </a:cxn>
              <a:cxn ang="0">
                <a:pos x="10" y="16"/>
              </a:cxn>
              <a:cxn ang="0">
                <a:pos x="6" y="12"/>
              </a:cxn>
              <a:cxn ang="0">
                <a:pos x="0" y="14"/>
              </a:cxn>
              <a:cxn ang="0">
                <a:pos x="4" y="4"/>
              </a:cxn>
            </a:cxnLst>
            <a:rect l="0" t="0" r="r" b="b"/>
            <a:pathLst>
              <a:path w="49" h="17">
                <a:moveTo>
                  <a:pt x="4" y="4"/>
                </a:moveTo>
                <a:lnTo>
                  <a:pt x="10" y="6"/>
                </a:lnTo>
                <a:lnTo>
                  <a:pt x="18" y="6"/>
                </a:ln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8" y="12"/>
                </a:lnTo>
                <a:lnTo>
                  <a:pt x="44" y="16"/>
                </a:lnTo>
                <a:lnTo>
                  <a:pt x="38" y="14"/>
                </a:lnTo>
                <a:lnTo>
                  <a:pt x="34" y="8"/>
                </a:lnTo>
                <a:lnTo>
                  <a:pt x="30" y="12"/>
                </a:lnTo>
                <a:lnTo>
                  <a:pt x="20" y="12"/>
                </a:lnTo>
                <a:lnTo>
                  <a:pt x="18" y="16"/>
                </a:lnTo>
                <a:lnTo>
                  <a:pt x="10" y="16"/>
                </a:lnTo>
                <a:lnTo>
                  <a:pt x="6" y="12"/>
                </a:lnTo>
                <a:lnTo>
                  <a:pt x="0" y="14"/>
                </a:lnTo>
                <a:lnTo>
                  <a:pt x="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1" name="Freeform 675"/>
          <p:cNvSpPr>
            <a:spLocks/>
          </p:cNvSpPr>
          <p:nvPr/>
        </p:nvSpPr>
        <p:spPr bwMode="ltGray">
          <a:xfrm>
            <a:off x="3559984" y="3800488"/>
            <a:ext cx="12395" cy="254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2" y="12"/>
              </a:cxn>
              <a:cxn ang="0">
                <a:pos x="8" y="8"/>
              </a:cxn>
              <a:cxn ang="0">
                <a:pos x="8" y="4"/>
              </a:cxn>
              <a:cxn ang="0">
                <a:pos x="6" y="0"/>
              </a:cxn>
            </a:cxnLst>
            <a:rect l="0" t="0" r="r" b="b"/>
            <a:pathLst>
              <a:path w="9" h="13">
                <a:moveTo>
                  <a:pt x="6" y="0"/>
                </a:moveTo>
                <a:lnTo>
                  <a:pt x="0" y="6"/>
                </a:lnTo>
                <a:lnTo>
                  <a:pt x="2" y="12"/>
                </a:lnTo>
                <a:lnTo>
                  <a:pt x="8" y="8"/>
                </a:lnTo>
                <a:lnTo>
                  <a:pt x="8" y="4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2" name="Freeform 676"/>
          <p:cNvSpPr>
            <a:spLocks/>
          </p:cNvSpPr>
          <p:nvPr/>
        </p:nvSpPr>
        <p:spPr bwMode="ltGray">
          <a:xfrm>
            <a:off x="3598719" y="3790963"/>
            <a:ext cx="20142" cy="222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0"/>
              </a:cxn>
              <a:cxn ang="0">
                <a:pos x="2" y="12"/>
              </a:cxn>
              <a:cxn ang="0">
                <a:pos x="6" y="12"/>
              </a:cxn>
              <a:cxn ang="0">
                <a:pos x="10" y="6"/>
              </a:cxn>
              <a:cxn ang="0">
                <a:pos x="12" y="0"/>
              </a:cxn>
              <a:cxn ang="0">
                <a:pos x="10" y="0"/>
              </a:cxn>
            </a:cxnLst>
            <a:rect l="0" t="0" r="r" b="b"/>
            <a:pathLst>
              <a:path w="13" h="13">
                <a:moveTo>
                  <a:pt x="10" y="0"/>
                </a:moveTo>
                <a:lnTo>
                  <a:pt x="0" y="10"/>
                </a:lnTo>
                <a:lnTo>
                  <a:pt x="2" y="12"/>
                </a:lnTo>
                <a:lnTo>
                  <a:pt x="6" y="12"/>
                </a:lnTo>
                <a:lnTo>
                  <a:pt x="10" y="6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3" name="Freeform 677"/>
          <p:cNvSpPr>
            <a:spLocks/>
          </p:cNvSpPr>
          <p:nvPr/>
        </p:nvSpPr>
        <p:spPr bwMode="ltGray">
          <a:xfrm>
            <a:off x="3618861" y="3775088"/>
            <a:ext cx="13945" cy="127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6"/>
              </a:cxn>
              <a:cxn ang="0">
                <a:pos x="4" y="6"/>
              </a:cxn>
              <a:cxn ang="0">
                <a:pos x="8" y="4"/>
              </a:cxn>
              <a:cxn ang="0">
                <a:pos x="8" y="0"/>
              </a:cxn>
            </a:cxnLst>
            <a:rect l="0" t="0" r="r" b="b"/>
            <a:pathLst>
              <a:path w="9" h="7">
                <a:moveTo>
                  <a:pt x="8" y="0"/>
                </a:moveTo>
                <a:lnTo>
                  <a:pt x="2" y="4"/>
                </a:lnTo>
                <a:lnTo>
                  <a:pt x="0" y="6"/>
                </a:lnTo>
                <a:lnTo>
                  <a:pt x="4" y="6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4" name="Freeform 678"/>
          <p:cNvSpPr>
            <a:spLocks/>
          </p:cNvSpPr>
          <p:nvPr/>
        </p:nvSpPr>
        <p:spPr bwMode="ltGray">
          <a:xfrm>
            <a:off x="3592522" y="3808425"/>
            <a:ext cx="9296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4" y="4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5" h="5">
                <a:moveTo>
                  <a:pt x="0" y="0"/>
                </a:move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5" name="Freeform 679"/>
          <p:cNvSpPr>
            <a:spLocks/>
          </p:cNvSpPr>
          <p:nvPr/>
        </p:nvSpPr>
        <p:spPr bwMode="ltGray">
          <a:xfrm>
            <a:off x="3536743" y="3790963"/>
            <a:ext cx="13944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4" y="8"/>
              </a:cxn>
              <a:cxn ang="0">
                <a:pos x="6" y="8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9" h="9">
                <a:moveTo>
                  <a:pt x="0" y="0"/>
                </a:moveTo>
                <a:lnTo>
                  <a:pt x="0" y="6"/>
                </a:lnTo>
                <a:lnTo>
                  <a:pt x="4" y="8"/>
                </a:lnTo>
                <a:lnTo>
                  <a:pt x="6" y="8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6" name="Freeform 680"/>
          <p:cNvSpPr>
            <a:spLocks/>
          </p:cNvSpPr>
          <p:nvPr/>
        </p:nvSpPr>
        <p:spPr bwMode="ltGray">
          <a:xfrm>
            <a:off x="3515052" y="3768738"/>
            <a:ext cx="7746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0" y="8"/>
              </a:cxn>
              <a:cxn ang="0">
                <a:pos x="4" y="6"/>
              </a:cxn>
              <a:cxn ang="0">
                <a:pos x="4" y="2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0" y="8"/>
                </a:lnTo>
                <a:lnTo>
                  <a:pt x="4" y="6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7" name="Freeform 681"/>
          <p:cNvSpPr>
            <a:spLocks/>
          </p:cNvSpPr>
          <p:nvPr/>
        </p:nvSpPr>
        <p:spPr bwMode="ltGray">
          <a:xfrm>
            <a:off x="3518151" y="3787788"/>
            <a:ext cx="6198" cy="12700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8" name="Freeform 682"/>
          <p:cNvSpPr>
            <a:spLocks/>
          </p:cNvSpPr>
          <p:nvPr/>
        </p:nvSpPr>
        <p:spPr bwMode="ltGray">
          <a:xfrm>
            <a:off x="3521250" y="3797313"/>
            <a:ext cx="9296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49" name="Freeform 683"/>
          <p:cNvSpPr>
            <a:spLocks/>
          </p:cNvSpPr>
          <p:nvPr/>
        </p:nvSpPr>
        <p:spPr bwMode="ltGray">
          <a:xfrm>
            <a:off x="3572379" y="3641739"/>
            <a:ext cx="12395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6" y="2"/>
              </a:cxn>
              <a:cxn ang="0">
                <a:pos x="8" y="4"/>
              </a:cxn>
              <a:cxn ang="0">
                <a:pos x="4" y="8"/>
              </a:cxn>
              <a:cxn ang="0">
                <a:pos x="0" y="6"/>
              </a:cxn>
              <a:cxn ang="0">
                <a:pos x="2" y="0"/>
              </a:cxn>
            </a:cxnLst>
            <a:rect l="0" t="0" r="r" b="b"/>
            <a:pathLst>
              <a:path w="9" h="9">
                <a:moveTo>
                  <a:pt x="2" y="0"/>
                </a:moveTo>
                <a:lnTo>
                  <a:pt x="6" y="2"/>
                </a:lnTo>
                <a:lnTo>
                  <a:pt x="8" y="4"/>
                </a:lnTo>
                <a:lnTo>
                  <a:pt x="4" y="8"/>
                </a:lnTo>
                <a:lnTo>
                  <a:pt x="0" y="6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0" name="Freeform 684"/>
          <p:cNvSpPr>
            <a:spLocks/>
          </p:cNvSpPr>
          <p:nvPr/>
        </p:nvSpPr>
        <p:spPr bwMode="ltGray">
          <a:xfrm>
            <a:off x="3442230" y="4368811"/>
            <a:ext cx="15494" cy="285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14"/>
              </a:cxn>
              <a:cxn ang="0">
                <a:pos x="10" y="12"/>
              </a:cxn>
              <a:cxn ang="0">
                <a:pos x="10" y="8"/>
              </a:cxn>
              <a:cxn ang="0">
                <a:pos x="2" y="0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0" y="4"/>
                </a:lnTo>
                <a:lnTo>
                  <a:pt x="2" y="14"/>
                </a:lnTo>
                <a:lnTo>
                  <a:pt x="10" y="12"/>
                </a:lnTo>
                <a:lnTo>
                  <a:pt x="10" y="8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1" name="Freeform 685"/>
          <p:cNvSpPr>
            <a:spLocks/>
          </p:cNvSpPr>
          <p:nvPr/>
        </p:nvSpPr>
        <p:spPr bwMode="ltGray">
          <a:xfrm>
            <a:off x="4175094" y="5013333"/>
            <a:ext cx="337768" cy="396873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9" y="0"/>
              </a:cxn>
              <a:cxn ang="0">
                <a:pos x="104" y="8"/>
              </a:cxn>
              <a:cxn ang="0">
                <a:pos x="106" y="37"/>
              </a:cxn>
              <a:cxn ang="0">
                <a:pos x="118" y="44"/>
              </a:cxn>
              <a:cxn ang="0">
                <a:pos x="145" y="42"/>
              </a:cxn>
              <a:cxn ang="0">
                <a:pos x="152" y="23"/>
              </a:cxn>
              <a:cxn ang="0">
                <a:pos x="168" y="25"/>
              </a:cxn>
              <a:cxn ang="0">
                <a:pos x="174" y="31"/>
              </a:cxn>
              <a:cxn ang="0">
                <a:pos x="183" y="44"/>
              </a:cxn>
              <a:cxn ang="0">
                <a:pos x="185" y="77"/>
              </a:cxn>
              <a:cxn ang="0">
                <a:pos x="191" y="89"/>
              </a:cxn>
              <a:cxn ang="0">
                <a:pos x="201" y="98"/>
              </a:cxn>
              <a:cxn ang="0">
                <a:pos x="218" y="95"/>
              </a:cxn>
              <a:cxn ang="0">
                <a:pos x="214" y="129"/>
              </a:cxn>
              <a:cxn ang="0">
                <a:pos x="179" y="135"/>
              </a:cxn>
              <a:cxn ang="0">
                <a:pos x="199" y="218"/>
              </a:cxn>
              <a:cxn ang="0">
                <a:pos x="147" y="218"/>
              </a:cxn>
              <a:cxn ang="0">
                <a:pos x="133" y="212"/>
              </a:cxn>
              <a:cxn ang="0">
                <a:pos x="120" y="203"/>
              </a:cxn>
              <a:cxn ang="0">
                <a:pos x="50" y="199"/>
              </a:cxn>
              <a:cxn ang="0">
                <a:pos x="39" y="203"/>
              </a:cxn>
              <a:cxn ang="0">
                <a:pos x="29" y="197"/>
              </a:cxn>
              <a:cxn ang="0">
                <a:pos x="12" y="201"/>
              </a:cxn>
              <a:cxn ang="0">
                <a:pos x="0" y="187"/>
              </a:cxn>
              <a:cxn ang="0">
                <a:pos x="2" y="174"/>
              </a:cxn>
              <a:cxn ang="0">
                <a:pos x="6" y="156"/>
              </a:cxn>
              <a:cxn ang="0">
                <a:pos x="15" y="131"/>
              </a:cxn>
              <a:cxn ang="0">
                <a:pos x="29" y="118"/>
              </a:cxn>
              <a:cxn ang="0">
                <a:pos x="41" y="87"/>
              </a:cxn>
              <a:cxn ang="0">
                <a:pos x="33" y="73"/>
              </a:cxn>
              <a:cxn ang="0">
                <a:pos x="33" y="52"/>
              </a:cxn>
              <a:cxn ang="0">
                <a:pos x="27" y="33"/>
              </a:cxn>
              <a:cxn ang="0">
                <a:pos x="25" y="17"/>
              </a:cxn>
            </a:cxnLst>
            <a:rect l="0" t="0" r="r" b="b"/>
            <a:pathLst>
              <a:path w="219" h="219">
                <a:moveTo>
                  <a:pt x="14" y="6"/>
                </a:moveTo>
                <a:lnTo>
                  <a:pt x="31" y="4"/>
                </a:lnTo>
                <a:lnTo>
                  <a:pt x="37" y="4"/>
                </a:lnTo>
                <a:lnTo>
                  <a:pt x="39" y="0"/>
                </a:lnTo>
                <a:lnTo>
                  <a:pt x="100" y="4"/>
                </a:lnTo>
                <a:lnTo>
                  <a:pt x="104" y="8"/>
                </a:lnTo>
                <a:lnTo>
                  <a:pt x="102" y="31"/>
                </a:lnTo>
                <a:lnTo>
                  <a:pt x="106" y="37"/>
                </a:lnTo>
                <a:lnTo>
                  <a:pt x="110" y="42"/>
                </a:lnTo>
                <a:lnTo>
                  <a:pt x="118" y="44"/>
                </a:lnTo>
                <a:lnTo>
                  <a:pt x="122" y="41"/>
                </a:lnTo>
                <a:lnTo>
                  <a:pt x="145" y="42"/>
                </a:lnTo>
                <a:lnTo>
                  <a:pt x="145" y="23"/>
                </a:lnTo>
                <a:lnTo>
                  <a:pt x="152" y="23"/>
                </a:lnTo>
                <a:lnTo>
                  <a:pt x="164" y="25"/>
                </a:lnTo>
                <a:lnTo>
                  <a:pt x="168" y="25"/>
                </a:lnTo>
                <a:lnTo>
                  <a:pt x="168" y="31"/>
                </a:lnTo>
                <a:lnTo>
                  <a:pt x="174" y="31"/>
                </a:lnTo>
                <a:lnTo>
                  <a:pt x="179" y="29"/>
                </a:lnTo>
                <a:lnTo>
                  <a:pt x="183" y="44"/>
                </a:lnTo>
                <a:lnTo>
                  <a:pt x="183" y="69"/>
                </a:lnTo>
                <a:lnTo>
                  <a:pt x="185" y="77"/>
                </a:lnTo>
                <a:lnTo>
                  <a:pt x="191" y="83"/>
                </a:lnTo>
                <a:lnTo>
                  <a:pt x="191" y="89"/>
                </a:lnTo>
                <a:lnTo>
                  <a:pt x="191" y="98"/>
                </a:lnTo>
                <a:lnTo>
                  <a:pt x="201" y="98"/>
                </a:lnTo>
                <a:lnTo>
                  <a:pt x="208" y="102"/>
                </a:lnTo>
                <a:lnTo>
                  <a:pt x="218" y="95"/>
                </a:lnTo>
                <a:lnTo>
                  <a:pt x="218" y="123"/>
                </a:lnTo>
                <a:lnTo>
                  <a:pt x="214" y="129"/>
                </a:lnTo>
                <a:lnTo>
                  <a:pt x="218" y="137"/>
                </a:lnTo>
                <a:lnTo>
                  <a:pt x="179" y="135"/>
                </a:lnTo>
                <a:lnTo>
                  <a:pt x="177" y="193"/>
                </a:lnTo>
                <a:lnTo>
                  <a:pt x="199" y="218"/>
                </a:lnTo>
                <a:lnTo>
                  <a:pt x="170" y="218"/>
                </a:lnTo>
                <a:lnTo>
                  <a:pt x="147" y="218"/>
                </a:lnTo>
                <a:lnTo>
                  <a:pt x="137" y="214"/>
                </a:lnTo>
                <a:lnTo>
                  <a:pt x="133" y="212"/>
                </a:lnTo>
                <a:lnTo>
                  <a:pt x="125" y="210"/>
                </a:lnTo>
                <a:lnTo>
                  <a:pt x="120" y="203"/>
                </a:lnTo>
                <a:lnTo>
                  <a:pt x="58" y="204"/>
                </a:lnTo>
                <a:lnTo>
                  <a:pt x="50" y="199"/>
                </a:lnTo>
                <a:lnTo>
                  <a:pt x="46" y="203"/>
                </a:lnTo>
                <a:lnTo>
                  <a:pt x="39" y="203"/>
                </a:lnTo>
                <a:lnTo>
                  <a:pt x="33" y="201"/>
                </a:lnTo>
                <a:lnTo>
                  <a:pt x="29" y="197"/>
                </a:lnTo>
                <a:lnTo>
                  <a:pt x="17" y="199"/>
                </a:lnTo>
                <a:lnTo>
                  <a:pt x="12" y="201"/>
                </a:lnTo>
                <a:lnTo>
                  <a:pt x="0" y="201"/>
                </a:lnTo>
                <a:lnTo>
                  <a:pt x="0" y="187"/>
                </a:lnTo>
                <a:lnTo>
                  <a:pt x="4" y="177"/>
                </a:lnTo>
                <a:lnTo>
                  <a:pt x="2" y="174"/>
                </a:lnTo>
                <a:lnTo>
                  <a:pt x="8" y="170"/>
                </a:lnTo>
                <a:lnTo>
                  <a:pt x="6" y="156"/>
                </a:lnTo>
                <a:lnTo>
                  <a:pt x="14" y="145"/>
                </a:lnTo>
                <a:lnTo>
                  <a:pt x="15" y="131"/>
                </a:lnTo>
                <a:lnTo>
                  <a:pt x="21" y="123"/>
                </a:lnTo>
                <a:lnTo>
                  <a:pt x="29" y="118"/>
                </a:lnTo>
                <a:lnTo>
                  <a:pt x="35" y="116"/>
                </a:lnTo>
                <a:lnTo>
                  <a:pt x="41" y="87"/>
                </a:lnTo>
                <a:lnTo>
                  <a:pt x="37" y="83"/>
                </a:lnTo>
                <a:lnTo>
                  <a:pt x="33" y="73"/>
                </a:lnTo>
                <a:lnTo>
                  <a:pt x="33" y="58"/>
                </a:lnTo>
                <a:lnTo>
                  <a:pt x="33" y="52"/>
                </a:lnTo>
                <a:lnTo>
                  <a:pt x="33" y="44"/>
                </a:lnTo>
                <a:lnTo>
                  <a:pt x="27" y="33"/>
                </a:lnTo>
                <a:lnTo>
                  <a:pt x="27" y="27"/>
                </a:lnTo>
                <a:lnTo>
                  <a:pt x="25" y="17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2" name="Freeform 686"/>
          <p:cNvSpPr>
            <a:spLocks/>
          </p:cNvSpPr>
          <p:nvPr/>
        </p:nvSpPr>
        <p:spPr bwMode="ltGray">
          <a:xfrm>
            <a:off x="4175094" y="5011745"/>
            <a:ext cx="347064" cy="411161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40" y="0"/>
              </a:cxn>
              <a:cxn ang="0">
                <a:pos x="108" y="8"/>
              </a:cxn>
              <a:cxn ang="0">
                <a:pos x="110" y="38"/>
              </a:cxn>
              <a:cxn ang="0">
                <a:pos x="122" y="46"/>
              </a:cxn>
              <a:cxn ang="0">
                <a:pos x="150" y="44"/>
              </a:cxn>
              <a:cxn ang="0">
                <a:pos x="158" y="24"/>
              </a:cxn>
              <a:cxn ang="0">
                <a:pos x="174" y="26"/>
              </a:cxn>
              <a:cxn ang="0">
                <a:pos x="180" y="32"/>
              </a:cxn>
              <a:cxn ang="0">
                <a:pos x="190" y="46"/>
              </a:cxn>
              <a:cxn ang="0">
                <a:pos x="192" y="80"/>
              </a:cxn>
              <a:cxn ang="0">
                <a:pos x="198" y="92"/>
              </a:cxn>
              <a:cxn ang="0">
                <a:pos x="208" y="102"/>
              </a:cxn>
              <a:cxn ang="0">
                <a:pos x="226" y="98"/>
              </a:cxn>
              <a:cxn ang="0">
                <a:pos x="222" y="134"/>
              </a:cxn>
              <a:cxn ang="0">
                <a:pos x="186" y="140"/>
              </a:cxn>
              <a:cxn ang="0">
                <a:pos x="206" y="226"/>
              </a:cxn>
              <a:cxn ang="0">
                <a:pos x="152" y="226"/>
              </a:cxn>
              <a:cxn ang="0">
                <a:pos x="138" y="220"/>
              </a:cxn>
              <a:cxn ang="0">
                <a:pos x="124" y="210"/>
              </a:cxn>
              <a:cxn ang="0">
                <a:pos x="52" y="206"/>
              </a:cxn>
              <a:cxn ang="0">
                <a:pos x="40" y="210"/>
              </a:cxn>
              <a:cxn ang="0">
                <a:pos x="30" y="204"/>
              </a:cxn>
              <a:cxn ang="0">
                <a:pos x="12" y="208"/>
              </a:cxn>
              <a:cxn ang="0">
                <a:pos x="0" y="194"/>
              </a:cxn>
              <a:cxn ang="0">
                <a:pos x="2" y="180"/>
              </a:cxn>
              <a:cxn ang="0">
                <a:pos x="6" y="162"/>
              </a:cxn>
              <a:cxn ang="0">
                <a:pos x="16" y="136"/>
              </a:cxn>
              <a:cxn ang="0">
                <a:pos x="30" y="122"/>
              </a:cxn>
              <a:cxn ang="0">
                <a:pos x="42" y="90"/>
              </a:cxn>
              <a:cxn ang="0">
                <a:pos x="34" y="76"/>
              </a:cxn>
              <a:cxn ang="0">
                <a:pos x="34" y="54"/>
              </a:cxn>
              <a:cxn ang="0">
                <a:pos x="28" y="34"/>
              </a:cxn>
              <a:cxn ang="0">
                <a:pos x="26" y="18"/>
              </a:cxn>
            </a:cxnLst>
            <a:rect l="0" t="0" r="r" b="b"/>
            <a:pathLst>
              <a:path w="227" h="227">
                <a:moveTo>
                  <a:pt x="14" y="6"/>
                </a:moveTo>
                <a:lnTo>
                  <a:pt x="32" y="4"/>
                </a:lnTo>
                <a:lnTo>
                  <a:pt x="38" y="4"/>
                </a:lnTo>
                <a:lnTo>
                  <a:pt x="40" y="0"/>
                </a:lnTo>
                <a:lnTo>
                  <a:pt x="104" y="4"/>
                </a:lnTo>
                <a:lnTo>
                  <a:pt x="108" y="8"/>
                </a:lnTo>
                <a:lnTo>
                  <a:pt x="106" y="32"/>
                </a:lnTo>
                <a:lnTo>
                  <a:pt x="110" y="38"/>
                </a:lnTo>
                <a:lnTo>
                  <a:pt x="114" y="44"/>
                </a:lnTo>
                <a:lnTo>
                  <a:pt x="122" y="46"/>
                </a:lnTo>
                <a:lnTo>
                  <a:pt x="126" y="42"/>
                </a:lnTo>
                <a:lnTo>
                  <a:pt x="150" y="44"/>
                </a:lnTo>
                <a:lnTo>
                  <a:pt x="150" y="24"/>
                </a:lnTo>
                <a:lnTo>
                  <a:pt x="158" y="24"/>
                </a:lnTo>
                <a:lnTo>
                  <a:pt x="170" y="26"/>
                </a:lnTo>
                <a:lnTo>
                  <a:pt x="174" y="26"/>
                </a:lnTo>
                <a:lnTo>
                  <a:pt x="174" y="32"/>
                </a:lnTo>
                <a:lnTo>
                  <a:pt x="180" y="32"/>
                </a:lnTo>
                <a:lnTo>
                  <a:pt x="186" y="30"/>
                </a:lnTo>
                <a:lnTo>
                  <a:pt x="190" y="46"/>
                </a:lnTo>
                <a:lnTo>
                  <a:pt x="190" y="72"/>
                </a:lnTo>
                <a:lnTo>
                  <a:pt x="192" y="80"/>
                </a:lnTo>
                <a:lnTo>
                  <a:pt x="198" y="86"/>
                </a:lnTo>
                <a:lnTo>
                  <a:pt x="198" y="92"/>
                </a:lnTo>
                <a:lnTo>
                  <a:pt x="198" y="102"/>
                </a:lnTo>
                <a:lnTo>
                  <a:pt x="208" y="102"/>
                </a:lnTo>
                <a:lnTo>
                  <a:pt x="216" y="106"/>
                </a:lnTo>
                <a:lnTo>
                  <a:pt x="226" y="98"/>
                </a:lnTo>
                <a:lnTo>
                  <a:pt x="226" y="128"/>
                </a:lnTo>
                <a:lnTo>
                  <a:pt x="222" y="134"/>
                </a:lnTo>
                <a:lnTo>
                  <a:pt x="226" y="142"/>
                </a:lnTo>
                <a:lnTo>
                  <a:pt x="186" y="140"/>
                </a:lnTo>
                <a:lnTo>
                  <a:pt x="184" y="200"/>
                </a:lnTo>
                <a:lnTo>
                  <a:pt x="206" y="226"/>
                </a:lnTo>
                <a:lnTo>
                  <a:pt x="176" y="226"/>
                </a:lnTo>
                <a:lnTo>
                  <a:pt x="152" y="226"/>
                </a:lnTo>
                <a:lnTo>
                  <a:pt x="142" y="222"/>
                </a:lnTo>
                <a:lnTo>
                  <a:pt x="138" y="220"/>
                </a:lnTo>
                <a:lnTo>
                  <a:pt x="130" y="218"/>
                </a:lnTo>
                <a:lnTo>
                  <a:pt x="124" y="210"/>
                </a:lnTo>
                <a:lnTo>
                  <a:pt x="60" y="212"/>
                </a:lnTo>
                <a:lnTo>
                  <a:pt x="52" y="206"/>
                </a:lnTo>
                <a:lnTo>
                  <a:pt x="48" y="210"/>
                </a:lnTo>
                <a:lnTo>
                  <a:pt x="40" y="210"/>
                </a:lnTo>
                <a:lnTo>
                  <a:pt x="34" y="208"/>
                </a:lnTo>
                <a:lnTo>
                  <a:pt x="30" y="204"/>
                </a:lnTo>
                <a:lnTo>
                  <a:pt x="18" y="206"/>
                </a:lnTo>
                <a:lnTo>
                  <a:pt x="12" y="208"/>
                </a:lnTo>
                <a:lnTo>
                  <a:pt x="0" y="208"/>
                </a:lnTo>
                <a:lnTo>
                  <a:pt x="0" y="194"/>
                </a:lnTo>
                <a:lnTo>
                  <a:pt x="4" y="184"/>
                </a:lnTo>
                <a:lnTo>
                  <a:pt x="2" y="180"/>
                </a:lnTo>
                <a:lnTo>
                  <a:pt x="8" y="176"/>
                </a:lnTo>
                <a:lnTo>
                  <a:pt x="6" y="162"/>
                </a:lnTo>
                <a:lnTo>
                  <a:pt x="14" y="150"/>
                </a:lnTo>
                <a:lnTo>
                  <a:pt x="16" y="136"/>
                </a:lnTo>
                <a:lnTo>
                  <a:pt x="22" y="128"/>
                </a:lnTo>
                <a:lnTo>
                  <a:pt x="30" y="122"/>
                </a:lnTo>
                <a:lnTo>
                  <a:pt x="36" y="120"/>
                </a:lnTo>
                <a:lnTo>
                  <a:pt x="42" y="90"/>
                </a:lnTo>
                <a:lnTo>
                  <a:pt x="38" y="86"/>
                </a:lnTo>
                <a:lnTo>
                  <a:pt x="34" y="76"/>
                </a:lnTo>
                <a:lnTo>
                  <a:pt x="34" y="60"/>
                </a:lnTo>
                <a:lnTo>
                  <a:pt x="34" y="54"/>
                </a:lnTo>
                <a:lnTo>
                  <a:pt x="34" y="46"/>
                </a:lnTo>
                <a:lnTo>
                  <a:pt x="28" y="34"/>
                </a:lnTo>
                <a:lnTo>
                  <a:pt x="28" y="28"/>
                </a:lnTo>
                <a:lnTo>
                  <a:pt x="26" y="18"/>
                </a:lnTo>
                <a:lnTo>
                  <a:pt x="1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3" name="Freeform 687"/>
          <p:cNvSpPr>
            <a:spLocks/>
          </p:cNvSpPr>
          <p:nvPr/>
        </p:nvSpPr>
        <p:spPr bwMode="ltGray">
          <a:xfrm>
            <a:off x="4577936" y="5232407"/>
            <a:ext cx="26339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17" h="1">
                <a:moveTo>
                  <a:pt x="0" y="0"/>
                </a:moveTo>
                <a:lnTo>
                  <a:pt x="1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4" name="Freeform 688"/>
          <p:cNvSpPr>
            <a:spLocks/>
          </p:cNvSpPr>
          <p:nvPr/>
        </p:nvSpPr>
        <p:spPr bwMode="ltGray">
          <a:xfrm>
            <a:off x="4957537" y="5060958"/>
            <a:ext cx="6198" cy="1111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3"/>
              </a:cxn>
              <a:cxn ang="0">
                <a:pos x="2" y="6"/>
              </a:cxn>
              <a:cxn ang="0">
                <a:pos x="0" y="5"/>
              </a:cxn>
              <a:cxn ang="0">
                <a:pos x="0" y="3"/>
              </a:cxn>
              <a:cxn ang="0">
                <a:pos x="1" y="0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1" y="3"/>
                </a:lnTo>
                <a:lnTo>
                  <a:pt x="2" y="6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5" name="Freeform 689"/>
          <p:cNvSpPr>
            <a:spLocks/>
          </p:cNvSpPr>
          <p:nvPr/>
        </p:nvSpPr>
        <p:spPr bwMode="ltGray">
          <a:xfrm>
            <a:off x="4955988" y="5057783"/>
            <a:ext cx="17043" cy="285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"/>
              </a:cxn>
              <a:cxn ang="0">
                <a:pos x="10" y="14"/>
              </a:cxn>
              <a:cxn ang="0">
                <a:pos x="2" y="12"/>
              </a:cxn>
              <a:cxn ang="0">
                <a:pos x="0" y="8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6"/>
                </a:lnTo>
                <a:lnTo>
                  <a:pt x="10" y="14"/>
                </a:lnTo>
                <a:lnTo>
                  <a:pt x="2" y="12"/>
                </a:lnTo>
                <a:lnTo>
                  <a:pt x="0" y="8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6" name="Freeform 690"/>
          <p:cNvSpPr>
            <a:spLocks/>
          </p:cNvSpPr>
          <p:nvPr/>
        </p:nvSpPr>
        <p:spPr bwMode="ltGray">
          <a:xfrm>
            <a:off x="4974581" y="5027620"/>
            <a:ext cx="9296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0"/>
              </a:cxn>
              <a:cxn ang="0">
                <a:pos x="4" y="8"/>
              </a:cxn>
              <a:cxn ang="0">
                <a:pos x="2" y="16"/>
              </a:cxn>
              <a:cxn ang="0">
                <a:pos x="0" y="8"/>
              </a:cxn>
            </a:cxnLst>
            <a:rect l="0" t="0" r="r" b="b"/>
            <a:pathLst>
              <a:path w="5" h="17">
                <a:moveTo>
                  <a:pt x="0" y="8"/>
                </a:moveTo>
                <a:lnTo>
                  <a:pt x="2" y="0"/>
                </a:lnTo>
                <a:lnTo>
                  <a:pt x="4" y="8"/>
                </a:lnTo>
                <a:lnTo>
                  <a:pt x="2" y="16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7" name="Freeform 691"/>
          <p:cNvSpPr>
            <a:spLocks/>
          </p:cNvSpPr>
          <p:nvPr/>
        </p:nvSpPr>
        <p:spPr bwMode="ltGray">
          <a:xfrm>
            <a:off x="4965285" y="5119694"/>
            <a:ext cx="10845" cy="190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6" y="10"/>
              </a:cxn>
              <a:cxn ang="0">
                <a:pos x="6" y="0"/>
              </a:cxn>
            </a:cxnLst>
            <a:rect l="0" t="0" r="r" b="b"/>
            <a:pathLst>
              <a:path w="7" h="11">
                <a:moveTo>
                  <a:pt x="6" y="0"/>
                </a:moveTo>
                <a:lnTo>
                  <a:pt x="0" y="6"/>
                </a:lnTo>
                <a:lnTo>
                  <a:pt x="6" y="10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8" name="Freeform 692"/>
          <p:cNvSpPr>
            <a:spLocks/>
          </p:cNvSpPr>
          <p:nvPr/>
        </p:nvSpPr>
        <p:spPr bwMode="ltGray">
          <a:xfrm>
            <a:off x="5013315" y="5307019"/>
            <a:ext cx="218465" cy="425448"/>
          </a:xfrm>
          <a:custGeom>
            <a:avLst/>
            <a:gdLst/>
            <a:ahLst/>
            <a:cxnLst>
              <a:cxn ang="0">
                <a:pos x="132" y="8"/>
              </a:cxn>
              <a:cxn ang="0">
                <a:pos x="138" y="31"/>
              </a:cxn>
              <a:cxn ang="0">
                <a:pos x="140" y="56"/>
              </a:cxn>
              <a:cxn ang="0">
                <a:pos x="132" y="68"/>
              </a:cxn>
              <a:cxn ang="0">
                <a:pos x="127" y="60"/>
              </a:cxn>
              <a:cxn ang="0">
                <a:pos x="129" y="75"/>
              </a:cxn>
              <a:cxn ang="0">
                <a:pos x="121" y="93"/>
              </a:cxn>
              <a:cxn ang="0">
                <a:pos x="108" y="110"/>
              </a:cxn>
              <a:cxn ang="0">
                <a:pos x="106" y="126"/>
              </a:cxn>
              <a:cxn ang="0">
                <a:pos x="91" y="157"/>
              </a:cxn>
              <a:cxn ang="0">
                <a:pos x="76" y="188"/>
              </a:cxn>
              <a:cxn ang="0">
                <a:pos x="72" y="199"/>
              </a:cxn>
              <a:cxn ang="0">
                <a:pos x="51" y="226"/>
              </a:cxn>
              <a:cxn ang="0">
                <a:pos x="36" y="228"/>
              </a:cxn>
              <a:cxn ang="0">
                <a:pos x="23" y="234"/>
              </a:cxn>
              <a:cxn ang="0">
                <a:pos x="9" y="224"/>
              </a:cxn>
              <a:cxn ang="0">
                <a:pos x="0" y="211"/>
              </a:cxn>
              <a:cxn ang="0">
                <a:pos x="2" y="201"/>
              </a:cxn>
              <a:cxn ang="0">
                <a:pos x="6" y="190"/>
              </a:cxn>
              <a:cxn ang="0">
                <a:pos x="0" y="178"/>
              </a:cxn>
              <a:cxn ang="0">
                <a:pos x="6" y="157"/>
              </a:cxn>
              <a:cxn ang="0">
                <a:pos x="13" y="153"/>
              </a:cxn>
              <a:cxn ang="0">
                <a:pos x="21" y="139"/>
              </a:cxn>
              <a:cxn ang="0">
                <a:pos x="28" y="128"/>
              </a:cxn>
              <a:cxn ang="0">
                <a:pos x="28" y="120"/>
              </a:cxn>
              <a:cxn ang="0">
                <a:pos x="25" y="101"/>
              </a:cxn>
              <a:cxn ang="0">
                <a:pos x="38" y="70"/>
              </a:cxn>
              <a:cxn ang="0">
                <a:pos x="45" y="64"/>
              </a:cxn>
              <a:cxn ang="0">
                <a:pos x="59" y="62"/>
              </a:cxn>
              <a:cxn ang="0">
                <a:pos x="66" y="58"/>
              </a:cxn>
              <a:cxn ang="0">
                <a:pos x="79" y="52"/>
              </a:cxn>
              <a:cxn ang="0">
                <a:pos x="91" y="43"/>
              </a:cxn>
              <a:cxn ang="0">
                <a:pos x="102" y="35"/>
              </a:cxn>
              <a:cxn ang="0">
                <a:pos x="102" y="23"/>
              </a:cxn>
              <a:cxn ang="0">
                <a:pos x="112" y="21"/>
              </a:cxn>
              <a:cxn ang="0">
                <a:pos x="119" y="10"/>
              </a:cxn>
              <a:cxn ang="0">
                <a:pos x="123" y="2"/>
              </a:cxn>
            </a:cxnLst>
            <a:rect l="0" t="0" r="r" b="b"/>
            <a:pathLst>
              <a:path w="141" h="235">
                <a:moveTo>
                  <a:pt x="131" y="0"/>
                </a:moveTo>
                <a:lnTo>
                  <a:pt x="132" y="8"/>
                </a:lnTo>
                <a:lnTo>
                  <a:pt x="136" y="14"/>
                </a:lnTo>
                <a:lnTo>
                  <a:pt x="138" y="31"/>
                </a:lnTo>
                <a:lnTo>
                  <a:pt x="140" y="50"/>
                </a:lnTo>
                <a:lnTo>
                  <a:pt x="140" y="56"/>
                </a:lnTo>
                <a:lnTo>
                  <a:pt x="136" y="66"/>
                </a:lnTo>
                <a:lnTo>
                  <a:pt x="132" y="68"/>
                </a:lnTo>
                <a:lnTo>
                  <a:pt x="129" y="64"/>
                </a:lnTo>
                <a:lnTo>
                  <a:pt x="127" y="60"/>
                </a:lnTo>
                <a:lnTo>
                  <a:pt x="129" y="64"/>
                </a:lnTo>
                <a:lnTo>
                  <a:pt x="129" y="75"/>
                </a:lnTo>
                <a:lnTo>
                  <a:pt x="127" y="81"/>
                </a:lnTo>
                <a:lnTo>
                  <a:pt x="121" y="93"/>
                </a:lnTo>
                <a:lnTo>
                  <a:pt x="115" y="102"/>
                </a:lnTo>
                <a:lnTo>
                  <a:pt x="108" y="110"/>
                </a:lnTo>
                <a:lnTo>
                  <a:pt x="106" y="120"/>
                </a:lnTo>
                <a:lnTo>
                  <a:pt x="106" y="126"/>
                </a:lnTo>
                <a:lnTo>
                  <a:pt x="98" y="143"/>
                </a:lnTo>
                <a:lnTo>
                  <a:pt x="91" y="157"/>
                </a:lnTo>
                <a:lnTo>
                  <a:pt x="83" y="172"/>
                </a:lnTo>
                <a:lnTo>
                  <a:pt x="76" y="188"/>
                </a:lnTo>
                <a:lnTo>
                  <a:pt x="72" y="193"/>
                </a:lnTo>
                <a:lnTo>
                  <a:pt x="72" y="199"/>
                </a:lnTo>
                <a:lnTo>
                  <a:pt x="61" y="213"/>
                </a:lnTo>
                <a:lnTo>
                  <a:pt x="51" y="226"/>
                </a:lnTo>
                <a:lnTo>
                  <a:pt x="44" y="228"/>
                </a:lnTo>
                <a:lnTo>
                  <a:pt x="36" y="228"/>
                </a:lnTo>
                <a:lnTo>
                  <a:pt x="28" y="230"/>
                </a:lnTo>
                <a:lnTo>
                  <a:pt x="23" y="234"/>
                </a:lnTo>
                <a:lnTo>
                  <a:pt x="17" y="232"/>
                </a:lnTo>
                <a:lnTo>
                  <a:pt x="9" y="224"/>
                </a:lnTo>
                <a:lnTo>
                  <a:pt x="4" y="217"/>
                </a:lnTo>
                <a:lnTo>
                  <a:pt x="0" y="211"/>
                </a:lnTo>
                <a:lnTo>
                  <a:pt x="0" y="205"/>
                </a:lnTo>
                <a:lnTo>
                  <a:pt x="2" y="201"/>
                </a:lnTo>
                <a:lnTo>
                  <a:pt x="2" y="195"/>
                </a:lnTo>
                <a:lnTo>
                  <a:pt x="6" y="190"/>
                </a:lnTo>
                <a:lnTo>
                  <a:pt x="2" y="182"/>
                </a:lnTo>
                <a:lnTo>
                  <a:pt x="0" y="178"/>
                </a:lnTo>
                <a:lnTo>
                  <a:pt x="0" y="166"/>
                </a:lnTo>
                <a:lnTo>
                  <a:pt x="6" y="157"/>
                </a:lnTo>
                <a:lnTo>
                  <a:pt x="9" y="155"/>
                </a:lnTo>
                <a:lnTo>
                  <a:pt x="13" y="153"/>
                </a:lnTo>
                <a:lnTo>
                  <a:pt x="17" y="145"/>
                </a:lnTo>
                <a:lnTo>
                  <a:pt x="21" y="139"/>
                </a:lnTo>
                <a:lnTo>
                  <a:pt x="26" y="135"/>
                </a:lnTo>
                <a:lnTo>
                  <a:pt x="28" y="128"/>
                </a:lnTo>
                <a:lnTo>
                  <a:pt x="30" y="124"/>
                </a:lnTo>
                <a:lnTo>
                  <a:pt x="28" y="120"/>
                </a:lnTo>
                <a:lnTo>
                  <a:pt x="28" y="106"/>
                </a:lnTo>
                <a:lnTo>
                  <a:pt x="25" y="101"/>
                </a:lnTo>
                <a:lnTo>
                  <a:pt x="25" y="83"/>
                </a:lnTo>
                <a:lnTo>
                  <a:pt x="38" y="70"/>
                </a:lnTo>
                <a:lnTo>
                  <a:pt x="38" y="62"/>
                </a:lnTo>
                <a:lnTo>
                  <a:pt x="45" y="64"/>
                </a:lnTo>
                <a:lnTo>
                  <a:pt x="51" y="60"/>
                </a:lnTo>
                <a:lnTo>
                  <a:pt x="59" y="62"/>
                </a:lnTo>
                <a:lnTo>
                  <a:pt x="59" y="58"/>
                </a:lnTo>
                <a:lnTo>
                  <a:pt x="66" y="58"/>
                </a:lnTo>
                <a:lnTo>
                  <a:pt x="70" y="58"/>
                </a:lnTo>
                <a:lnTo>
                  <a:pt x="79" y="52"/>
                </a:lnTo>
                <a:lnTo>
                  <a:pt x="83" y="50"/>
                </a:lnTo>
                <a:lnTo>
                  <a:pt x="91" y="43"/>
                </a:lnTo>
                <a:lnTo>
                  <a:pt x="89" y="48"/>
                </a:lnTo>
                <a:lnTo>
                  <a:pt x="102" y="35"/>
                </a:lnTo>
                <a:lnTo>
                  <a:pt x="102" y="29"/>
                </a:lnTo>
                <a:lnTo>
                  <a:pt x="102" y="23"/>
                </a:lnTo>
                <a:lnTo>
                  <a:pt x="110" y="27"/>
                </a:lnTo>
                <a:lnTo>
                  <a:pt x="112" y="21"/>
                </a:lnTo>
                <a:lnTo>
                  <a:pt x="115" y="21"/>
                </a:lnTo>
                <a:lnTo>
                  <a:pt x="119" y="10"/>
                </a:lnTo>
                <a:lnTo>
                  <a:pt x="119" y="4"/>
                </a:lnTo>
                <a:lnTo>
                  <a:pt x="123" y="2"/>
                </a:lnTo>
                <a:lnTo>
                  <a:pt x="13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59" name="Freeform 693"/>
          <p:cNvSpPr>
            <a:spLocks/>
          </p:cNvSpPr>
          <p:nvPr/>
        </p:nvSpPr>
        <p:spPr bwMode="ltGray">
          <a:xfrm>
            <a:off x="5013315" y="5305432"/>
            <a:ext cx="229310" cy="441323"/>
          </a:xfrm>
          <a:custGeom>
            <a:avLst/>
            <a:gdLst/>
            <a:ahLst/>
            <a:cxnLst>
              <a:cxn ang="0">
                <a:pos x="140" y="8"/>
              </a:cxn>
              <a:cxn ang="0">
                <a:pos x="146" y="32"/>
              </a:cxn>
              <a:cxn ang="0">
                <a:pos x="148" y="58"/>
              </a:cxn>
              <a:cxn ang="0">
                <a:pos x="140" y="70"/>
              </a:cxn>
              <a:cxn ang="0">
                <a:pos x="134" y="62"/>
              </a:cxn>
              <a:cxn ang="0">
                <a:pos x="136" y="78"/>
              </a:cxn>
              <a:cxn ang="0">
                <a:pos x="128" y="96"/>
              </a:cxn>
              <a:cxn ang="0">
                <a:pos x="114" y="114"/>
              </a:cxn>
              <a:cxn ang="0">
                <a:pos x="112" y="130"/>
              </a:cxn>
              <a:cxn ang="0">
                <a:pos x="96" y="162"/>
              </a:cxn>
              <a:cxn ang="0">
                <a:pos x="80" y="194"/>
              </a:cxn>
              <a:cxn ang="0">
                <a:pos x="76" y="206"/>
              </a:cxn>
              <a:cxn ang="0">
                <a:pos x="54" y="234"/>
              </a:cxn>
              <a:cxn ang="0">
                <a:pos x="38" y="236"/>
              </a:cxn>
              <a:cxn ang="0">
                <a:pos x="24" y="242"/>
              </a:cxn>
              <a:cxn ang="0">
                <a:pos x="10" y="232"/>
              </a:cxn>
              <a:cxn ang="0">
                <a:pos x="0" y="218"/>
              </a:cxn>
              <a:cxn ang="0">
                <a:pos x="2" y="208"/>
              </a:cxn>
              <a:cxn ang="0">
                <a:pos x="6" y="196"/>
              </a:cxn>
              <a:cxn ang="0">
                <a:pos x="0" y="184"/>
              </a:cxn>
              <a:cxn ang="0">
                <a:pos x="6" y="162"/>
              </a:cxn>
              <a:cxn ang="0">
                <a:pos x="14" y="158"/>
              </a:cxn>
              <a:cxn ang="0">
                <a:pos x="22" y="144"/>
              </a:cxn>
              <a:cxn ang="0">
                <a:pos x="30" y="132"/>
              </a:cxn>
              <a:cxn ang="0">
                <a:pos x="30" y="124"/>
              </a:cxn>
              <a:cxn ang="0">
                <a:pos x="26" y="104"/>
              </a:cxn>
              <a:cxn ang="0">
                <a:pos x="40" y="72"/>
              </a:cxn>
              <a:cxn ang="0">
                <a:pos x="48" y="66"/>
              </a:cxn>
              <a:cxn ang="0">
                <a:pos x="62" y="64"/>
              </a:cxn>
              <a:cxn ang="0">
                <a:pos x="70" y="60"/>
              </a:cxn>
              <a:cxn ang="0">
                <a:pos x="84" y="54"/>
              </a:cxn>
              <a:cxn ang="0">
                <a:pos x="96" y="44"/>
              </a:cxn>
              <a:cxn ang="0">
                <a:pos x="108" y="36"/>
              </a:cxn>
              <a:cxn ang="0">
                <a:pos x="108" y="24"/>
              </a:cxn>
              <a:cxn ang="0">
                <a:pos x="118" y="22"/>
              </a:cxn>
              <a:cxn ang="0">
                <a:pos x="126" y="10"/>
              </a:cxn>
              <a:cxn ang="0">
                <a:pos x="130" y="2"/>
              </a:cxn>
            </a:cxnLst>
            <a:rect l="0" t="0" r="r" b="b"/>
            <a:pathLst>
              <a:path w="149" h="243">
                <a:moveTo>
                  <a:pt x="138" y="0"/>
                </a:moveTo>
                <a:lnTo>
                  <a:pt x="140" y="8"/>
                </a:lnTo>
                <a:lnTo>
                  <a:pt x="144" y="14"/>
                </a:lnTo>
                <a:lnTo>
                  <a:pt x="146" y="32"/>
                </a:lnTo>
                <a:lnTo>
                  <a:pt x="148" y="52"/>
                </a:lnTo>
                <a:lnTo>
                  <a:pt x="148" y="58"/>
                </a:lnTo>
                <a:lnTo>
                  <a:pt x="144" y="68"/>
                </a:lnTo>
                <a:lnTo>
                  <a:pt x="140" y="70"/>
                </a:lnTo>
                <a:lnTo>
                  <a:pt x="136" y="66"/>
                </a:lnTo>
                <a:lnTo>
                  <a:pt x="134" y="62"/>
                </a:lnTo>
                <a:lnTo>
                  <a:pt x="136" y="66"/>
                </a:lnTo>
                <a:lnTo>
                  <a:pt x="136" y="78"/>
                </a:lnTo>
                <a:lnTo>
                  <a:pt x="134" y="84"/>
                </a:lnTo>
                <a:lnTo>
                  <a:pt x="128" y="96"/>
                </a:lnTo>
                <a:lnTo>
                  <a:pt x="122" y="106"/>
                </a:lnTo>
                <a:lnTo>
                  <a:pt x="114" y="114"/>
                </a:lnTo>
                <a:lnTo>
                  <a:pt x="112" y="124"/>
                </a:lnTo>
                <a:lnTo>
                  <a:pt x="112" y="130"/>
                </a:lnTo>
                <a:lnTo>
                  <a:pt x="104" y="148"/>
                </a:lnTo>
                <a:lnTo>
                  <a:pt x="96" y="162"/>
                </a:lnTo>
                <a:lnTo>
                  <a:pt x="88" y="178"/>
                </a:lnTo>
                <a:lnTo>
                  <a:pt x="80" y="194"/>
                </a:lnTo>
                <a:lnTo>
                  <a:pt x="76" y="200"/>
                </a:lnTo>
                <a:lnTo>
                  <a:pt x="76" y="206"/>
                </a:lnTo>
                <a:lnTo>
                  <a:pt x="64" y="220"/>
                </a:lnTo>
                <a:lnTo>
                  <a:pt x="54" y="234"/>
                </a:lnTo>
                <a:lnTo>
                  <a:pt x="46" y="236"/>
                </a:lnTo>
                <a:lnTo>
                  <a:pt x="38" y="236"/>
                </a:lnTo>
                <a:lnTo>
                  <a:pt x="30" y="238"/>
                </a:lnTo>
                <a:lnTo>
                  <a:pt x="24" y="242"/>
                </a:lnTo>
                <a:lnTo>
                  <a:pt x="18" y="240"/>
                </a:lnTo>
                <a:lnTo>
                  <a:pt x="10" y="232"/>
                </a:lnTo>
                <a:lnTo>
                  <a:pt x="4" y="224"/>
                </a:lnTo>
                <a:lnTo>
                  <a:pt x="0" y="218"/>
                </a:lnTo>
                <a:lnTo>
                  <a:pt x="0" y="212"/>
                </a:lnTo>
                <a:lnTo>
                  <a:pt x="2" y="208"/>
                </a:lnTo>
                <a:lnTo>
                  <a:pt x="2" y="202"/>
                </a:lnTo>
                <a:lnTo>
                  <a:pt x="6" y="196"/>
                </a:lnTo>
                <a:lnTo>
                  <a:pt x="2" y="188"/>
                </a:lnTo>
                <a:lnTo>
                  <a:pt x="0" y="184"/>
                </a:lnTo>
                <a:lnTo>
                  <a:pt x="0" y="172"/>
                </a:lnTo>
                <a:lnTo>
                  <a:pt x="6" y="162"/>
                </a:lnTo>
                <a:lnTo>
                  <a:pt x="10" y="160"/>
                </a:lnTo>
                <a:lnTo>
                  <a:pt x="14" y="158"/>
                </a:lnTo>
                <a:lnTo>
                  <a:pt x="18" y="150"/>
                </a:lnTo>
                <a:lnTo>
                  <a:pt x="22" y="144"/>
                </a:lnTo>
                <a:lnTo>
                  <a:pt x="28" y="140"/>
                </a:lnTo>
                <a:lnTo>
                  <a:pt x="30" y="132"/>
                </a:lnTo>
                <a:lnTo>
                  <a:pt x="32" y="128"/>
                </a:lnTo>
                <a:lnTo>
                  <a:pt x="30" y="124"/>
                </a:lnTo>
                <a:lnTo>
                  <a:pt x="30" y="110"/>
                </a:lnTo>
                <a:lnTo>
                  <a:pt x="26" y="104"/>
                </a:lnTo>
                <a:lnTo>
                  <a:pt x="26" y="86"/>
                </a:lnTo>
                <a:lnTo>
                  <a:pt x="40" y="72"/>
                </a:lnTo>
                <a:lnTo>
                  <a:pt x="40" y="64"/>
                </a:lnTo>
                <a:lnTo>
                  <a:pt x="48" y="66"/>
                </a:lnTo>
                <a:lnTo>
                  <a:pt x="54" y="62"/>
                </a:lnTo>
                <a:lnTo>
                  <a:pt x="62" y="64"/>
                </a:lnTo>
                <a:lnTo>
                  <a:pt x="62" y="60"/>
                </a:lnTo>
                <a:lnTo>
                  <a:pt x="70" y="60"/>
                </a:lnTo>
                <a:lnTo>
                  <a:pt x="74" y="60"/>
                </a:lnTo>
                <a:lnTo>
                  <a:pt x="84" y="54"/>
                </a:lnTo>
                <a:lnTo>
                  <a:pt x="88" y="52"/>
                </a:lnTo>
                <a:lnTo>
                  <a:pt x="96" y="44"/>
                </a:lnTo>
                <a:lnTo>
                  <a:pt x="94" y="50"/>
                </a:lnTo>
                <a:lnTo>
                  <a:pt x="108" y="36"/>
                </a:lnTo>
                <a:lnTo>
                  <a:pt x="108" y="30"/>
                </a:lnTo>
                <a:lnTo>
                  <a:pt x="108" y="24"/>
                </a:lnTo>
                <a:lnTo>
                  <a:pt x="116" y="28"/>
                </a:lnTo>
                <a:lnTo>
                  <a:pt x="118" y="22"/>
                </a:lnTo>
                <a:lnTo>
                  <a:pt x="122" y="22"/>
                </a:lnTo>
                <a:lnTo>
                  <a:pt x="126" y="10"/>
                </a:lnTo>
                <a:lnTo>
                  <a:pt x="126" y="4"/>
                </a:lnTo>
                <a:lnTo>
                  <a:pt x="130" y="2"/>
                </a:lnTo>
                <a:lnTo>
                  <a:pt x="13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0" name="Freeform 694"/>
          <p:cNvSpPr>
            <a:spLocks/>
          </p:cNvSpPr>
          <p:nvPr/>
        </p:nvSpPr>
        <p:spPr bwMode="ltGray">
          <a:xfrm>
            <a:off x="5059797" y="5260982"/>
            <a:ext cx="10846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6" y="4"/>
              </a:cxn>
              <a:cxn ang="0">
                <a:pos x="4" y="10"/>
              </a:cxn>
              <a:cxn ang="0">
                <a:pos x="0" y="4"/>
              </a:cxn>
            </a:cxnLst>
            <a:rect l="0" t="0" r="r" b="b"/>
            <a:pathLst>
              <a:path w="7" h="11">
                <a:moveTo>
                  <a:pt x="0" y="4"/>
                </a:moveTo>
                <a:lnTo>
                  <a:pt x="4" y="0"/>
                </a:lnTo>
                <a:lnTo>
                  <a:pt x="6" y="4"/>
                </a:lnTo>
                <a:lnTo>
                  <a:pt x="4" y="1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1" name="Freeform 695"/>
          <p:cNvSpPr>
            <a:spLocks/>
          </p:cNvSpPr>
          <p:nvPr/>
        </p:nvSpPr>
        <p:spPr bwMode="ltGray">
          <a:xfrm>
            <a:off x="5107829" y="5308607"/>
            <a:ext cx="9296" cy="158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4" y="4"/>
              </a:cxn>
              <a:cxn ang="0">
                <a:pos x="2" y="8"/>
              </a:cxn>
              <a:cxn ang="0">
                <a:pos x="0" y="4"/>
              </a:cxn>
            </a:cxnLst>
            <a:rect l="0" t="0" r="r" b="b"/>
            <a:pathLst>
              <a:path w="5" h="9">
                <a:moveTo>
                  <a:pt x="0" y="4"/>
                </a:moveTo>
                <a:lnTo>
                  <a:pt x="2" y="0"/>
                </a:lnTo>
                <a:lnTo>
                  <a:pt x="4" y="4"/>
                </a:lnTo>
                <a:lnTo>
                  <a:pt x="2" y="8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2" name="Freeform 696"/>
          <p:cNvSpPr>
            <a:spLocks/>
          </p:cNvSpPr>
          <p:nvPr/>
        </p:nvSpPr>
        <p:spPr bwMode="ltGray">
          <a:xfrm>
            <a:off x="5078390" y="5281619"/>
            <a:ext cx="6198" cy="12700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0" y="6"/>
              </a:cxn>
              <a:cxn ang="0">
                <a:pos x="0" y="0"/>
              </a:cxn>
              <a:cxn ang="0">
                <a:pos x="2" y="0"/>
              </a:cxn>
              <a:cxn ang="0">
                <a:pos x="2" y="6"/>
              </a:cxn>
            </a:cxnLst>
            <a:rect l="0" t="0" r="r" b="b"/>
            <a:pathLst>
              <a:path w="3" h="7">
                <a:moveTo>
                  <a:pt x="2" y="6"/>
                </a:moveTo>
                <a:lnTo>
                  <a:pt x="0" y="6"/>
                </a:lnTo>
                <a:lnTo>
                  <a:pt x="0" y="0"/>
                </a:lnTo>
                <a:lnTo>
                  <a:pt x="2" y="0"/>
                </a:lnTo>
                <a:lnTo>
                  <a:pt x="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3" name="Freeform 697"/>
          <p:cNvSpPr>
            <a:spLocks/>
          </p:cNvSpPr>
          <p:nvPr/>
        </p:nvSpPr>
        <p:spPr bwMode="ltGray">
          <a:xfrm>
            <a:off x="5079940" y="5287969"/>
            <a:ext cx="10845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2"/>
              </a:cxn>
            </a:cxnLst>
            <a:rect l="0" t="0" r="r" b="b"/>
            <a:pathLst>
              <a:path w="7" h="5">
                <a:moveTo>
                  <a:pt x="0" y="2"/>
                </a:move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4" name="Freeform 698"/>
          <p:cNvSpPr>
            <a:spLocks/>
          </p:cNvSpPr>
          <p:nvPr/>
        </p:nvSpPr>
        <p:spPr bwMode="ltGray">
          <a:xfrm>
            <a:off x="5064446" y="5294319"/>
            <a:ext cx="12395" cy="127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2" y="6"/>
              </a:cxn>
              <a:cxn ang="0">
                <a:pos x="0" y="2"/>
              </a:cxn>
            </a:cxnLst>
            <a:rect l="0" t="0" r="r" b="b"/>
            <a:pathLst>
              <a:path w="7" h="7">
                <a:moveTo>
                  <a:pt x="0" y="2"/>
                </a:moveTo>
                <a:lnTo>
                  <a:pt x="2" y="0"/>
                </a:lnTo>
                <a:lnTo>
                  <a:pt x="6" y="2"/>
                </a:lnTo>
                <a:lnTo>
                  <a:pt x="2" y="6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5" name="Freeform 699"/>
          <p:cNvSpPr>
            <a:spLocks/>
          </p:cNvSpPr>
          <p:nvPr/>
        </p:nvSpPr>
        <p:spPr bwMode="ltGray">
          <a:xfrm>
            <a:off x="5177551" y="5324482"/>
            <a:ext cx="10846" cy="14287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6"/>
              </a:cxn>
              <a:cxn ang="0">
                <a:pos x="0" y="0"/>
              </a:cxn>
              <a:cxn ang="0">
                <a:pos x="6" y="0"/>
              </a:cxn>
              <a:cxn ang="0">
                <a:pos x="6" y="6"/>
              </a:cxn>
            </a:cxnLst>
            <a:rect l="0" t="0" r="r" b="b"/>
            <a:pathLst>
              <a:path w="7" h="7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6" name="Freeform 700"/>
          <p:cNvSpPr>
            <a:spLocks/>
          </p:cNvSpPr>
          <p:nvPr/>
        </p:nvSpPr>
        <p:spPr bwMode="ltGray">
          <a:xfrm>
            <a:off x="5185299" y="5334007"/>
            <a:ext cx="7746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4" y="2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7" name="Freeform 701"/>
          <p:cNvSpPr>
            <a:spLocks/>
          </p:cNvSpPr>
          <p:nvPr/>
        </p:nvSpPr>
        <p:spPr bwMode="ltGray">
          <a:xfrm>
            <a:off x="5326293" y="5627692"/>
            <a:ext cx="12395" cy="2063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6" y="1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9" h="11">
                <a:moveTo>
                  <a:pt x="0" y="2"/>
                </a:moveTo>
                <a:lnTo>
                  <a:pt x="0" y="6"/>
                </a:lnTo>
                <a:lnTo>
                  <a:pt x="6" y="10"/>
                </a:lnTo>
                <a:lnTo>
                  <a:pt x="8" y="0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8" name="Freeform 702"/>
          <p:cNvSpPr>
            <a:spLocks/>
          </p:cNvSpPr>
          <p:nvPr/>
        </p:nvSpPr>
        <p:spPr bwMode="ltGray">
          <a:xfrm>
            <a:off x="5349534" y="5608642"/>
            <a:ext cx="15494" cy="222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69" name="Freeform 703"/>
          <p:cNvSpPr>
            <a:spLocks/>
          </p:cNvSpPr>
          <p:nvPr/>
        </p:nvSpPr>
        <p:spPr bwMode="ltGray">
          <a:xfrm>
            <a:off x="3891554" y="3551251"/>
            <a:ext cx="12395" cy="1587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4"/>
              </a:cxn>
              <a:cxn ang="0">
                <a:pos x="2" y="0"/>
              </a:cxn>
              <a:cxn ang="0">
                <a:pos x="6" y="4"/>
              </a:cxn>
              <a:cxn ang="0">
                <a:pos x="2" y="8"/>
              </a:cxn>
            </a:cxnLst>
            <a:rect l="0" t="0" r="r" b="b"/>
            <a:pathLst>
              <a:path w="7" h="9">
                <a:moveTo>
                  <a:pt x="2" y="8"/>
                </a:moveTo>
                <a:lnTo>
                  <a:pt x="0" y="4"/>
                </a:lnTo>
                <a:lnTo>
                  <a:pt x="2" y="0"/>
                </a:lnTo>
                <a:lnTo>
                  <a:pt x="6" y="4"/>
                </a:lnTo>
                <a:lnTo>
                  <a:pt x="2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0" name="Freeform 704"/>
          <p:cNvSpPr>
            <a:spLocks/>
          </p:cNvSpPr>
          <p:nvPr/>
        </p:nvSpPr>
        <p:spPr bwMode="ltGray">
          <a:xfrm>
            <a:off x="4381163" y="3571889"/>
            <a:ext cx="9296" cy="15875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0" y="6"/>
              </a:cxn>
              <a:cxn ang="0">
                <a:pos x="4" y="0"/>
              </a:cxn>
              <a:cxn ang="0">
                <a:pos x="6" y="8"/>
              </a:cxn>
            </a:cxnLst>
            <a:rect l="0" t="0" r="r" b="b"/>
            <a:pathLst>
              <a:path w="7" h="9">
                <a:moveTo>
                  <a:pt x="6" y="8"/>
                </a:moveTo>
                <a:lnTo>
                  <a:pt x="0" y="6"/>
                </a:lnTo>
                <a:lnTo>
                  <a:pt x="4" y="0"/>
                </a:lnTo>
                <a:lnTo>
                  <a:pt x="6" y="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1" name="Freeform 705"/>
          <p:cNvSpPr>
            <a:spLocks/>
          </p:cNvSpPr>
          <p:nvPr/>
        </p:nvSpPr>
        <p:spPr bwMode="ltGray">
          <a:xfrm>
            <a:off x="4297495" y="3263915"/>
            <a:ext cx="4649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8"/>
              </a:cxn>
              <a:cxn ang="0">
                <a:pos x="4" y="4"/>
              </a:cxn>
              <a:cxn ang="0">
                <a:pos x="2" y="0"/>
              </a:cxn>
            </a:cxnLst>
            <a:rect l="0" t="0" r="r" b="b"/>
            <a:pathLst>
              <a:path w="5" h="9">
                <a:moveTo>
                  <a:pt x="2" y="0"/>
                </a:moveTo>
                <a:lnTo>
                  <a:pt x="0" y="4"/>
                </a:lnTo>
                <a:lnTo>
                  <a:pt x="2" y="8"/>
                </a:lnTo>
                <a:lnTo>
                  <a:pt x="4" y="4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2" name="Freeform 707"/>
          <p:cNvSpPr>
            <a:spLocks/>
          </p:cNvSpPr>
          <p:nvPr/>
        </p:nvSpPr>
        <p:spPr bwMode="ltGray">
          <a:xfrm>
            <a:off x="7365296" y="4906970"/>
            <a:ext cx="85217" cy="30163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16"/>
              </a:cxn>
              <a:cxn ang="0">
                <a:pos x="16" y="10"/>
              </a:cxn>
              <a:cxn ang="0">
                <a:pos x="32" y="6"/>
              </a:cxn>
              <a:cxn ang="0">
                <a:pos x="46" y="12"/>
              </a:cxn>
              <a:cxn ang="0">
                <a:pos x="54" y="12"/>
              </a:cxn>
              <a:cxn ang="0">
                <a:pos x="48" y="0"/>
              </a:cxn>
              <a:cxn ang="0">
                <a:pos x="22" y="2"/>
              </a:cxn>
              <a:cxn ang="0">
                <a:pos x="6" y="6"/>
              </a:cxn>
            </a:cxnLst>
            <a:rect l="0" t="0" r="r" b="b"/>
            <a:pathLst>
              <a:path w="55" h="17">
                <a:moveTo>
                  <a:pt x="6" y="6"/>
                </a:moveTo>
                <a:lnTo>
                  <a:pt x="0" y="16"/>
                </a:lnTo>
                <a:lnTo>
                  <a:pt x="16" y="10"/>
                </a:lnTo>
                <a:lnTo>
                  <a:pt x="32" y="6"/>
                </a:lnTo>
                <a:lnTo>
                  <a:pt x="46" y="12"/>
                </a:lnTo>
                <a:lnTo>
                  <a:pt x="54" y="12"/>
                </a:lnTo>
                <a:lnTo>
                  <a:pt x="48" y="0"/>
                </a:lnTo>
                <a:lnTo>
                  <a:pt x="22" y="2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817" name="Group 708"/>
          <p:cNvGrpSpPr>
            <a:grpSpLocks/>
          </p:cNvGrpSpPr>
          <p:nvPr/>
        </p:nvGrpSpPr>
        <p:grpSpPr bwMode="auto">
          <a:xfrm>
            <a:off x="7377679" y="4616460"/>
            <a:ext cx="880055" cy="534985"/>
            <a:chOff x="4728" y="2691"/>
            <a:chExt cx="567" cy="330"/>
          </a:xfrm>
          <a:solidFill>
            <a:schemeClr val="bg1">
              <a:lumMod val="75000"/>
            </a:schemeClr>
          </a:solidFill>
        </p:grpSpPr>
        <p:sp>
          <p:nvSpPr>
            <p:cNvPr id="751" name="Freeform 709"/>
            <p:cNvSpPr>
              <a:spLocks/>
            </p:cNvSpPr>
            <p:nvPr/>
          </p:nvSpPr>
          <p:spPr bwMode="ltGray">
            <a:xfrm>
              <a:off x="4935" y="2848"/>
              <a:ext cx="167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6"/>
                </a:cxn>
                <a:cxn ang="0">
                  <a:pos x="36" y="108"/>
                </a:cxn>
                <a:cxn ang="0">
                  <a:pos x="48" y="100"/>
                </a:cxn>
                <a:cxn ang="0">
                  <a:pos x="50" y="90"/>
                </a:cxn>
                <a:cxn ang="0">
                  <a:pos x="60" y="80"/>
                </a:cxn>
                <a:cxn ang="0">
                  <a:pos x="88" y="86"/>
                </a:cxn>
                <a:cxn ang="0">
                  <a:pos x="110" y="102"/>
                </a:cxn>
                <a:cxn ang="0">
                  <a:pos x="122" y="124"/>
                </a:cxn>
                <a:cxn ang="0">
                  <a:pos x="168" y="128"/>
                </a:cxn>
                <a:cxn ang="0">
                  <a:pos x="162" y="120"/>
                </a:cxn>
                <a:cxn ang="0">
                  <a:pos x="160" y="112"/>
                </a:cxn>
                <a:cxn ang="0">
                  <a:pos x="150" y="112"/>
                </a:cxn>
                <a:cxn ang="0">
                  <a:pos x="150" y="106"/>
                </a:cxn>
                <a:cxn ang="0">
                  <a:pos x="136" y="104"/>
                </a:cxn>
                <a:cxn ang="0">
                  <a:pos x="124" y="86"/>
                </a:cxn>
                <a:cxn ang="0">
                  <a:pos x="106" y="68"/>
                </a:cxn>
                <a:cxn ang="0">
                  <a:pos x="124" y="66"/>
                </a:cxn>
                <a:cxn ang="0">
                  <a:pos x="116" y="52"/>
                </a:cxn>
                <a:cxn ang="0">
                  <a:pos x="92" y="46"/>
                </a:cxn>
                <a:cxn ang="0">
                  <a:pos x="78" y="30"/>
                </a:cxn>
                <a:cxn ang="0">
                  <a:pos x="72" y="24"/>
                </a:cxn>
                <a:cxn ang="0">
                  <a:pos x="50" y="12"/>
                </a:cxn>
                <a:cxn ang="0">
                  <a:pos x="16" y="4"/>
                </a:cxn>
                <a:cxn ang="0">
                  <a:pos x="0" y="0"/>
                </a:cxn>
              </a:cxnLst>
              <a:rect l="0" t="0" r="r" b="b"/>
              <a:pathLst>
                <a:path w="169" h="129">
                  <a:moveTo>
                    <a:pt x="0" y="0"/>
                  </a:moveTo>
                  <a:lnTo>
                    <a:pt x="10" y="106"/>
                  </a:lnTo>
                  <a:lnTo>
                    <a:pt x="36" y="108"/>
                  </a:lnTo>
                  <a:lnTo>
                    <a:pt x="48" y="100"/>
                  </a:lnTo>
                  <a:lnTo>
                    <a:pt x="50" y="90"/>
                  </a:lnTo>
                  <a:lnTo>
                    <a:pt x="60" y="80"/>
                  </a:lnTo>
                  <a:lnTo>
                    <a:pt x="88" y="86"/>
                  </a:lnTo>
                  <a:lnTo>
                    <a:pt x="110" y="102"/>
                  </a:lnTo>
                  <a:lnTo>
                    <a:pt x="122" y="124"/>
                  </a:lnTo>
                  <a:lnTo>
                    <a:pt x="168" y="128"/>
                  </a:lnTo>
                  <a:lnTo>
                    <a:pt x="162" y="120"/>
                  </a:lnTo>
                  <a:lnTo>
                    <a:pt x="160" y="112"/>
                  </a:lnTo>
                  <a:lnTo>
                    <a:pt x="150" y="112"/>
                  </a:lnTo>
                  <a:lnTo>
                    <a:pt x="150" y="106"/>
                  </a:lnTo>
                  <a:lnTo>
                    <a:pt x="136" y="104"/>
                  </a:lnTo>
                  <a:lnTo>
                    <a:pt x="124" y="86"/>
                  </a:lnTo>
                  <a:lnTo>
                    <a:pt x="106" y="68"/>
                  </a:lnTo>
                  <a:lnTo>
                    <a:pt x="124" y="66"/>
                  </a:lnTo>
                  <a:lnTo>
                    <a:pt x="116" y="52"/>
                  </a:lnTo>
                  <a:lnTo>
                    <a:pt x="92" y="46"/>
                  </a:lnTo>
                  <a:lnTo>
                    <a:pt x="78" y="30"/>
                  </a:lnTo>
                  <a:lnTo>
                    <a:pt x="72" y="24"/>
                  </a:lnTo>
                  <a:lnTo>
                    <a:pt x="50" y="12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2" name="Freeform 710"/>
            <p:cNvSpPr>
              <a:spLocks/>
            </p:cNvSpPr>
            <p:nvPr/>
          </p:nvSpPr>
          <p:spPr bwMode="ltGray">
            <a:xfrm>
              <a:off x="4776" y="2820"/>
              <a:ext cx="162" cy="14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32" y="32"/>
                </a:cxn>
                <a:cxn ang="0">
                  <a:pos x="23" y="38"/>
                </a:cxn>
                <a:cxn ang="0">
                  <a:pos x="8" y="36"/>
                </a:cxn>
                <a:cxn ang="0">
                  <a:pos x="27" y="45"/>
                </a:cxn>
                <a:cxn ang="0">
                  <a:pos x="63" y="58"/>
                </a:cxn>
                <a:cxn ang="0">
                  <a:pos x="90" y="60"/>
                </a:cxn>
                <a:cxn ang="0">
                  <a:pos x="97" y="62"/>
                </a:cxn>
                <a:cxn ang="0">
                  <a:pos x="107" y="70"/>
                </a:cxn>
                <a:cxn ang="0">
                  <a:pos x="116" y="79"/>
                </a:cxn>
                <a:cxn ang="0">
                  <a:pos x="120" y="88"/>
                </a:cxn>
                <a:cxn ang="0">
                  <a:pos x="124" y="100"/>
                </a:cxn>
                <a:cxn ang="0">
                  <a:pos x="116" y="103"/>
                </a:cxn>
                <a:cxn ang="0">
                  <a:pos x="111" y="115"/>
                </a:cxn>
                <a:cxn ang="0">
                  <a:pos x="112" y="120"/>
                </a:cxn>
                <a:cxn ang="0">
                  <a:pos x="130" y="111"/>
                </a:cxn>
                <a:cxn ang="0">
                  <a:pos x="145" y="111"/>
                </a:cxn>
                <a:cxn ang="0">
                  <a:pos x="162" y="124"/>
                </a:cxn>
                <a:cxn ang="0">
                  <a:pos x="162" y="126"/>
                </a:cxn>
                <a:cxn ang="0">
                  <a:pos x="152" y="24"/>
                </a:cxn>
                <a:cxn ang="0">
                  <a:pos x="139" y="23"/>
                </a:cxn>
                <a:cxn ang="0">
                  <a:pos x="101" y="9"/>
                </a:cxn>
                <a:cxn ang="0">
                  <a:pos x="88" y="23"/>
                </a:cxn>
                <a:cxn ang="0">
                  <a:pos x="71" y="32"/>
                </a:cxn>
                <a:cxn ang="0">
                  <a:pos x="71" y="47"/>
                </a:cxn>
                <a:cxn ang="0">
                  <a:pos x="55" y="43"/>
                </a:cxn>
                <a:cxn ang="0">
                  <a:pos x="55" y="30"/>
                </a:cxn>
                <a:cxn ang="0">
                  <a:pos x="48" y="30"/>
                </a:cxn>
                <a:cxn ang="0">
                  <a:pos x="44" y="9"/>
                </a:cxn>
                <a:cxn ang="0">
                  <a:pos x="40" y="4"/>
                </a:cxn>
                <a:cxn ang="0">
                  <a:pos x="15" y="0"/>
                </a:cxn>
                <a:cxn ang="0">
                  <a:pos x="0" y="9"/>
                </a:cxn>
                <a:cxn ang="0">
                  <a:pos x="4" y="24"/>
                </a:cxn>
                <a:cxn ang="0">
                  <a:pos x="19" y="30"/>
                </a:cxn>
                <a:cxn ang="0">
                  <a:pos x="38" y="24"/>
                </a:cxn>
              </a:cxnLst>
              <a:rect l="0" t="0" r="r" b="b"/>
              <a:pathLst>
                <a:path w="163" h="127">
                  <a:moveTo>
                    <a:pt x="38" y="24"/>
                  </a:moveTo>
                  <a:lnTo>
                    <a:pt x="32" y="32"/>
                  </a:lnTo>
                  <a:lnTo>
                    <a:pt x="23" y="38"/>
                  </a:lnTo>
                  <a:lnTo>
                    <a:pt x="8" y="36"/>
                  </a:lnTo>
                  <a:lnTo>
                    <a:pt x="27" y="45"/>
                  </a:lnTo>
                  <a:lnTo>
                    <a:pt x="63" y="58"/>
                  </a:lnTo>
                  <a:lnTo>
                    <a:pt x="90" y="60"/>
                  </a:lnTo>
                  <a:lnTo>
                    <a:pt x="97" y="62"/>
                  </a:lnTo>
                  <a:lnTo>
                    <a:pt x="107" y="70"/>
                  </a:lnTo>
                  <a:lnTo>
                    <a:pt x="116" y="79"/>
                  </a:lnTo>
                  <a:lnTo>
                    <a:pt x="120" y="88"/>
                  </a:lnTo>
                  <a:lnTo>
                    <a:pt x="124" y="100"/>
                  </a:lnTo>
                  <a:lnTo>
                    <a:pt x="116" y="103"/>
                  </a:lnTo>
                  <a:lnTo>
                    <a:pt x="111" y="115"/>
                  </a:lnTo>
                  <a:lnTo>
                    <a:pt x="112" y="120"/>
                  </a:lnTo>
                  <a:lnTo>
                    <a:pt x="130" y="111"/>
                  </a:lnTo>
                  <a:lnTo>
                    <a:pt x="145" y="111"/>
                  </a:lnTo>
                  <a:lnTo>
                    <a:pt x="162" y="124"/>
                  </a:lnTo>
                  <a:lnTo>
                    <a:pt x="162" y="126"/>
                  </a:lnTo>
                  <a:lnTo>
                    <a:pt x="152" y="24"/>
                  </a:lnTo>
                  <a:lnTo>
                    <a:pt x="139" y="23"/>
                  </a:lnTo>
                  <a:lnTo>
                    <a:pt x="101" y="9"/>
                  </a:lnTo>
                  <a:lnTo>
                    <a:pt x="88" y="23"/>
                  </a:lnTo>
                  <a:lnTo>
                    <a:pt x="71" y="32"/>
                  </a:lnTo>
                  <a:lnTo>
                    <a:pt x="71" y="47"/>
                  </a:lnTo>
                  <a:lnTo>
                    <a:pt x="55" y="43"/>
                  </a:lnTo>
                  <a:lnTo>
                    <a:pt x="55" y="30"/>
                  </a:lnTo>
                  <a:lnTo>
                    <a:pt x="48" y="30"/>
                  </a:lnTo>
                  <a:lnTo>
                    <a:pt x="44" y="9"/>
                  </a:lnTo>
                  <a:lnTo>
                    <a:pt x="40" y="4"/>
                  </a:lnTo>
                  <a:lnTo>
                    <a:pt x="15" y="0"/>
                  </a:lnTo>
                  <a:lnTo>
                    <a:pt x="0" y="9"/>
                  </a:lnTo>
                  <a:lnTo>
                    <a:pt x="4" y="24"/>
                  </a:lnTo>
                  <a:lnTo>
                    <a:pt x="19" y="30"/>
                  </a:lnTo>
                  <a:lnTo>
                    <a:pt x="38" y="2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3" name="Freeform 711"/>
            <p:cNvSpPr>
              <a:spLocks/>
            </p:cNvSpPr>
            <p:nvPr/>
          </p:nvSpPr>
          <p:spPr bwMode="ltGray">
            <a:xfrm>
              <a:off x="4776" y="2819"/>
              <a:ext cx="170" cy="151"/>
            </a:xfrm>
            <a:custGeom>
              <a:avLst/>
              <a:gdLst/>
              <a:ahLst/>
              <a:cxnLst>
                <a:cxn ang="0">
                  <a:pos x="40" y="26"/>
                </a:cxn>
                <a:cxn ang="0">
                  <a:pos x="34" y="34"/>
                </a:cxn>
                <a:cxn ang="0">
                  <a:pos x="24" y="40"/>
                </a:cxn>
                <a:cxn ang="0">
                  <a:pos x="8" y="38"/>
                </a:cxn>
                <a:cxn ang="0">
                  <a:pos x="28" y="48"/>
                </a:cxn>
                <a:cxn ang="0">
                  <a:pos x="66" y="62"/>
                </a:cxn>
                <a:cxn ang="0">
                  <a:pos x="94" y="64"/>
                </a:cxn>
                <a:cxn ang="0">
                  <a:pos x="102" y="66"/>
                </a:cxn>
                <a:cxn ang="0">
                  <a:pos x="112" y="74"/>
                </a:cxn>
                <a:cxn ang="0">
                  <a:pos x="122" y="84"/>
                </a:cxn>
                <a:cxn ang="0">
                  <a:pos x="126" y="94"/>
                </a:cxn>
                <a:cxn ang="0">
                  <a:pos x="130" y="106"/>
                </a:cxn>
                <a:cxn ang="0">
                  <a:pos x="122" y="110"/>
                </a:cxn>
                <a:cxn ang="0">
                  <a:pos x="116" y="122"/>
                </a:cxn>
                <a:cxn ang="0">
                  <a:pos x="118" y="128"/>
                </a:cxn>
                <a:cxn ang="0">
                  <a:pos x="136" y="118"/>
                </a:cxn>
                <a:cxn ang="0">
                  <a:pos x="152" y="118"/>
                </a:cxn>
                <a:cxn ang="0">
                  <a:pos x="170" y="132"/>
                </a:cxn>
                <a:cxn ang="0">
                  <a:pos x="170" y="134"/>
                </a:cxn>
                <a:cxn ang="0">
                  <a:pos x="160" y="26"/>
                </a:cxn>
                <a:cxn ang="0">
                  <a:pos x="146" y="24"/>
                </a:cxn>
                <a:cxn ang="0">
                  <a:pos x="106" y="10"/>
                </a:cxn>
                <a:cxn ang="0">
                  <a:pos x="92" y="24"/>
                </a:cxn>
                <a:cxn ang="0">
                  <a:pos x="74" y="34"/>
                </a:cxn>
                <a:cxn ang="0">
                  <a:pos x="74" y="50"/>
                </a:cxn>
                <a:cxn ang="0">
                  <a:pos x="58" y="46"/>
                </a:cxn>
                <a:cxn ang="0">
                  <a:pos x="58" y="32"/>
                </a:cxn>
                <a:cxn ang="0">
                  <a:pos x="50" y="32"/>
                </a:cxn>
                <a:cxn ang="0">
                  <a:pos x="46" y="10"/>
                </a:cxn>
                <a:cxn ang="0">
                  <a:pos x="42" y="4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4" y="26"/>
                </a:cxn>
                <a:cxn ang="0">
                  <a:pos x="20" y="32"/>
                </a:cxn>
                <a:cxn ang="0">
                  <a:pos x="40" y="26"/>
                </a:cxn>
              </a:cxnLst>
              <a:rect l="0" t="0" r="r" b="b"/>
              <a:pathLst>
                <a:path w="171" h="135">
                  <a:moveTo>
                    <a:pt x="40" y="26"/>
                  </a:moveTo>
                  <a:lnTo>
                    <a:pt x="34" y="34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28" y="48"/>
                  </a:lnTo>
                  <a:lnTo>
                    <a:pt x="66" y="62"/>
                  </a:lnTo>
                  <a:lnTo>
                    <a:pt x="94" y="64"/>
                  </a:lnTo>
                  <a:lnTo>
                    <a:pt x="102" y="66"/>
                  </a:lnTo>
                  <a:lnTo>
                    <a:pt x="112" y="74"/>
                  </a:lnTo>
                  <a:lnTo>
                    <a:pt x="122" y="84"/>
                  </a:lnTo>
                  <a:lnTo>
                    <a:pt x="126" y="94"/>
                  </a:lnTo>
                  <a:lnTo>
                    <a:pt x="130" y="106"/>
                  </a:lnTo>
                  <a:lnTo>
                    <a:pt x="122" y="110"/>
                  </a:lnTo>
                  <a:lnTo>
                    <a:pt x="116" y="122"/>
                  </a:lnTo>
                  <a:lnTo>
                    <a:pt x="118" y="128"/>
                  </a:lnTo>
                  <a:lnTo>
                    <a:pt x="136" y="118"/>
                  </a:lnTo>
                  <a:lnTo>
                    <a:pt x="152" y="118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60" y="26"/>
                  </a:lnTo>
                  <a:lnTo>
                    <a:pt x="146" y="24"/>
                  </a:lnTo>
                  <a:lnTo>
                    <a:pt x="106" y="10"/>
                  </a:lnTo>
                  <a:lnTo>
                    <a:pt x="92" y="24"/>
                  </a:lnTo>
                  <a:lnTo>
                    <a:pt x="74" y="34"/>
                  </a:lnTo>
                  <a:lnTo>
                    <a:pt x="74" y="50"/>
                  </a:lnTo>
                  <a:lnTo>
                    <a:pt x="58" y="46"/>
                  </a:lnTo>
                  <a:lnTo>
                    <a:pt x="58" y="32"/>
                  </a:lnTo>
                  <a:lnTo>
                    <a:pt x="50" y="32"/>
                  </a:lnTo>
                  <a:lnTo>
                    <a:pt x="46" y="10"/>
                  </a:lnTo>
                  <a:lnTo>
                    <a:pt x="42" y="4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4" y="26"/>
                  </a:lnTo>
                  <a:lnTo>
                    <a:pt x="20" y="32"/>
                  </a:lnTo>
                  <a:lnTo>
                    <a:pt x="40" y="2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4" name="Freeform 712"/>
            <p:cNvSpPr>
              <a:spLocks/>
            </p:cNvSpPr>
            <p:nvPr/>
          </p:nvSpPr>
          <p:spPr bwMode="ltGray">
            <a:xfrm>
              <a:off x="4728" y="2839"/>
              <a:ext cx="24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6"/>
                </a:cxn>
                <a:cxn ang="0">
                  <a:pos x="22" y="8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2" y="6"/>
                </a:cxn>
                <a:cxn ang="0">
                  <a:pos x="0" y="14"/>
                </a:cxn>
              </a:cxnLst>
              <a:rect l="0" t="0" r="r" b="b"/>
              <a:pathLst>
                <a:path w="25" h="17">
                  <a:moveTo>
                    <a:pt x="0" y="14"/>
                  </a:moveTo>
                  <a:lnTo>
                    <a:pt x="8" y="16"/>
                  </a:lnTo>
                  <a:lnTo>
                    <a:pt x="22" y="8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5" name="Freeform 713"/>
            <p:cNvSpPr>
              <a:spLocks/>
            </p:cNvSpPr>
            <p:nvPr/>
          </p:nvSpPr>
          <p:spPr bwMode="ltGray">
            <a:xfrm>
              <a:off x="4809" y="2899"/>
              <a:ext cx="19" cy="3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4" y="8"/>
                </a:cxn>
                <a:cxn ang="0">
                  <a:pos x="8" y="20"/>
                </a:cxn>
                <a:cxn ang="0">
                  <a:pos x="0" y="26"/>
                </a:cxn>
                <a:cxn ang="0">
                  <a:pos x="4" y="10"/>
                </a:cxn>
              </a:cxnLst>
              <a:rect l="0" t="0" r="r" b="b"/>
              <a:pathLst>
                <a:path w="19" h="27">
                  <a:moveTo>
                    <a:pt x="4" y="10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8" y="20"/>
                  </a:lnTo>
                  <a:lnTo>
                    <a:pt x="0" y="26"/>
                  </a:lnTo>
                  <a:lnTo>
                    <a:pt x="4" y="1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6" name="Freeform 714"/>
            <p:cNvSpPr>
              <a:spLocks/>
            </p:cNvSpPr>
            <p:nvPr/>
          </p:nvSpPr>
          <p:spPr bwMode="ltGray">
            <a:xfrm>
              <a:off x="4759" y="2707"/>
              <a:ext cx="29" cy="66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8" y="36"/>
                </a:cxn>
                <a:cxn ang="0">
                  <a:pos x="18" y="28"/>
                </a:cxn>
                <a:cxn ang="0">
                  <a:pos x="20" y="20"/>
                </a:cxn>
                <a:cxn ang="0">
                  <a:pos x="28" y="12"/>
                </a:cxn>
                <a:cxn ang="0">
                  <a:pos x="20" y="12"/>
                </a:cxn>
                <a:cxn ang="0">
                  <a:pos x="12" y="24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0" y="20"/>
                </a:cxn>
                <a:cxn ang="0">
                  <a:pos x="6" y="30"/>
                </a:cxn>
                <a:cxn ang="0">
                  <a:pos x="6" y="38"/>
                </a:cxn>
                <a:cxn ang="0">
                  <a:pos x="6" y="50"/>
                </a:cxn>
                <a:cxn ang="0">
                  <a:pos x="20" y="58"/>
                </a:cxn>
                <a:cxn ang="0">
                  <a:pos x="12" y="46"/>
                </a:cxn>
                <a:cxn ang="0">
                  <a:pos x="12" y="34"/>
                </a:cxn>
              </a:cxnLst>
              <a:rect l="0" t="0" r="r" b="b"/>
              <a:pathLst>
                <a:path w="29" h="59">
                  <a:moveTo>
                    <a:pt x="12" y="34"/>
                  </a:moveTo>
                  <a:lnTo>
                    <a:pt x="28" y="36"/>
                  </a:lnTo>
                  <a:lnTo>
                    <a:pt x="18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0" y="12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6" y="6"/>
                  </a:lnTo>
                  <a:lnTo>
                    <a:pt x="8" y="0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6" y="38"/>
                  </a:lnTo>
                  <a:lnTo>
                    <a:pt x="6" y="50"/>
                  </a:lnTo>
                  <a:lnTo>
                    <a:pt x="20" y="58"/>
                  </a:lnTo>
                  <a:lnTo>
                    <a:pt x="12" y="46"/>
                  </a:lnTo>
                  <a:lnTo>
                    <a:pt x="12" y="3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7" name="Freeform 715"/>
            <p:cNvSpPr>
              <a:spLocks/>
            </p:cNvSpPr>
            <p:nvPr/>
          </p:nvSpPr>
          <p:spPr bwMode="ltGray">
            <a:xfrm>
              <a:off x="4774" y="2691"/>
              <a:ext cx="12" cy="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0"/>
                </a:cxn>
                <a:cxn ang="0">
                  <a:pos x="2" y="20"/>
                </a:cxn>
                <a:cxn ang="0">
                  <a:pos x="12" y="12"/>
                </a:cxn>
                <a:cxn ang="0">
                  <a:pos x="4" y="0"/>
                </a:cxn>
              </a:cxnLst>
              <a:rect l="0" t="0" r="r" b="b"/>
              <a:pathLst>
                <a:path w="13" h="21">
                  <a:moveTo>
                    <a:pt x="4" y="0"/>
                  </a:moveTo>
                  <a:lnTo>
                    <a:pt x="0" y="10"/>
                  </a:lnTo>
                  <a:lnTo>
                    <a:pt x="2" y="20"/>
                  </a:lnTo>
                  <a:lnTo>
                    <a:pt x="12" y="12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8" name="Freeform 716"/>
            <p:cNvSpPr>
              <a:spLocks/>
            </p:cNvSpPr>
            <p:nvPr/>
          </p:nvSpPr>
          <p:spPr bwMode="ltGray">
            <a:xfrm>
              <a:off x="5030" y="2886"/>
              <a:ext cx="9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8"/>
                </a:cxn>
                <a:cxn ang="0">
                  <a:pos x="38" y="22"/>
                </a:cxn>
                <a:cxn ang="0">
                  <a:pos x="74" y="26"/>
                </a:cxn>
                <a:cxn ang="0">
                  <a:pos x="90" y="12"/>
                </a:cxn>
                <a:cxn ang="0">
                  <a:pos x="84" y="2"/>
                </a:cxn>
                <a:cxn ang="0">
                  <a:pos x="72" y="14"/>
                </a:cxn>
                <a:cxn ang="0">
                  <a:pos x="50" y="10"/>
                </a:cxn>
                <a:cxn ang="0">
                  <a:pos x="34" y="6"/>
                </a:cxn>
                <a:cxn ang="0">
                  <a:pos x="0" y="0"/>
                </a:cxn>
              </a:cxnLst>
              <a:rect l="0" t="0" r="r" b="b"/>
              <a:pathLst>
                <a:path w="91" h="27">
                  <a:moveTo>
                    <a:pt x="0" y="0"/>
                  </a:moveTo>
                  <a:lnTo>
                    <a:pt x="30" y="8"/>
                  </a:lnTo>
                  <a:lnTo>
                    <a:pt x="38" y="22"/>
                  </a:lnTo>
                  <a:lnTo>
                    <a:pt x="74" y="26"/>
                  </a:lnTo>
                  <a:lnTo>
                    <a:pt x="90" y="12"/>
                  </a:lnTo>
                  <a:lnTo>
                    <a:pt x="84" y="2"/>
                  </a:lnTo>
                  <a:lnTo>
                    <a:pt x="72" y="14"/>
                  </a:lnTo>
                  <a:lnTo>
                    <a:pt x="50" y="10"/>
                  </a:lnTo>
                  <a:lnTo>
                    <a:pt x="3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9" name="Freeform 717"/>
            <p:cNvSpPr>
              <a:spLocks/>
            </p:cNvSpPr>
            <p:nvPr/>
          </p:nvSpPr>
          <p:spPr bwMode="ltGray">
            <a:xfrm>
              <a:off x="5088" y="2843"/>
              <a:ext cx="46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6"/>
                </a:cxn>
                <a:cxn ang="0">
                  <a:pos x="46" y="28"/>
                </a:cxn>
                <a:cxn ang="0">
                  <a:pos x="20" y="4"/>
                </a:cxn>
                <a:cxn ang="0">
                  <a:pos x="0" y="0"/>
                </a:cxn>
              </a:cxnLst>
              <a:rect l="0" t="0" r="r" b="b"/>
              <a:pathLst>
                <a:path w="47" h="29">
                  <a:moveTo>
                    <a:pt x="0" y="0"/>
                  </a:moveTo>
                  <a:lnTo>
                    <a:pt x="18" y="16"/>
                  </a:lnTo>
                  <a:lnTo>
                    <a:pt x="46" y="28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0" name="Freeform 718"/>
            <p:cNvSpPr>
              <a:spLocks/>
            </p:cNvSpPr>
            <p:nvPr/>
          </p:nvSpPr>
          <p:spPr bwMode="ltGray">
            <a:xfrm>
              <a:off x="5157" y="2890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28" y="36"/>
                </a:cxn>
                <a:cxn ang="0">
                  <a:pos x="26" y="24"/>
                </a:cxn>
                <a:cxn ang="0">
                  <a:pos x="12" y="14"/>
                </a:cxn>
                <a:cxn ang="0">
                  <a:pos x="0" y="0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lnTo>
                    <a:pt x="6" y="22"/>
                  </a:lnTo>
                  <a:lnTo>
                    <a:pt x="28" y="36"/>
                  </a:lnTo>
                  <a:lnTo>
                    <a:pt x="26" y="24"/>
                  </a:lnTo>
                  <a:lnTo>
                    <a:pt x="12" y="1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1" name="Freeform 719"/>
            <p:cNvSpPr>
              <a:spLocks/>
            </p:cNvSpPr>
            <p:nvPr/>
          </p:nvSpPr>
          <p:spPr bwMode="ltGray">
            <a:xfrm>
              <a:off x="5205" y="2953"/>
              <a:ext cx="20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8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20" y="18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2" name="Freeform 720"/>
            <p:cNvSpPr>
              <a:spLocks/>
            </p:cNvSpPr>
            <p:nvPr/>
          </p:nvSpPr>
          <p:spPr bwMode="ltGray">
            <a:xfrm>
              <a:off x="5229" y="2948"/>
              <a:ext cx="24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8"/>
                </a:cxn>
                <a:cxn ang="0">
                  <a:pos x="14" y="4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4" y="18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3" name="Freeform 721"/>
            <p:cNvSpPr>
              <a:spLocks/>
            </p:cNvSpPr>
            <p:nvPr/>
          </p:nvSpPr>
          <p:spPr bwMode="ltGray">
            <a:xfrm>
              <a:off x="5244" y="2980"/>
              <a:ext cx="2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0" y="0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4" y="10"/>
                  </a:lnTo>
                  <a:lnTo>
                    <a:pt x="24" y="14"/>
                  </a:lnTo>
                  <a:lnTo>
                    <a:pt x="22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64" name="Freeform 722"/>
            <p:cNvSpPr>
              <a:spLocks/>
            </p:cNvSpPr>
            <p:nvPr/>
          </p:nvSpPr>
          <p:spPr bwMode="ltGray">
            <a:xfrm>
              <a:off x="5278" y="3002"/>
              <a:ext cx="1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74" name="Freeform 723"/>
          <p:cNvSpPr>
            <a:spLocks/>
          </p:cNvSpPr>
          <p:nvPr/>
        </p:nvSpPr>
        <p:spPr bwMode="ltGray">
          <a:xfrm>
            <a:off x="5316997" y="3246452"/>
            <a:ext cx="675536" cy="382586"/>
          </a:xfrm>
          <a:custGeom>
            <a:avLst/>
            <a:gdLst/>
            <a:ahLst/>
            <a:cxnLst>
              <a:cxn ang="0">
                <a:pos x="302" y="210"/>
              </a:cxn>
              <a:cxn ang="0">
                <a:pos x="300" y="188"/>
              </a:cxn>
              <a:cxn ang="0">
                <a:pos x="284" y="174"/>
              </a:cxn>
              <a:cxn ang="0">
                <a:pos x="286" y="156"/>
              </a:cxn>
              <a:cxn ang="0">
                <a:pos x="318" y="130"/>
              </a:cxn>
              <a:cxn ang="0">
                <a:pos x="334" y="120"/>
              </a:cxn>
              <a:cxn ang="0">
                <a:pos x="354" y="108"/>
              </a:cxn>
              <a:cxn ang="0">
                <a:pos x="368" y="118"/>
              </a:cxn>
              <a:cxn ang="0">
                <a:pos x="394" y="150"/>
              </a:cxn>
              <a:cxn ang="0">
                <a:pos x="418" y="148"/>
              </a:cxn>
              <a:cxn ang="0">
                <a:pos x="436" y="144"/>
              </a:cxn>
              <a:cxn ang="0">
                <a:pos x="428" y="134"/>
              </a:cxn>
              <a:cxn ang="0">
                <a:pos x="416" y="132"/>
              </a:cxn>
              <a:cxn ang="0">
                <a:pos x="398" y="112"/>
              </a:cxn>
              <a:cxn ang="0">
                <a:pos x="412" y="78"/>
              </a:cxn>
              <a:cxn ang="0">
                <a:pos x="422" y="68"/>
              </a:cxn>
              <a:cxn ang="0">
                <a:pos x="406" y="56"/>
              </a:cxn>
              <a:cxn ang="0">
                <a:pos x="368" y="72"/>
              </a:cxn>
              <a:cxn ang="0">
                <a:pos x="338" y="54"/>
              </a:cxn>
              <a:cxn ang="0">
                <a:pos x="334" y="54"/>
              </a:cxn>
              <a:cxn ang="0">
                <a:pos x="314" y="54"/>
              </a:cxn>
              <a:cxn ang="0">
                <a:pos x="296" y="70"/>
              </a:cxn>
              <a:cxn ang="0">
                <a:pos x="274" y="76"/>
              </a:cxn>
              <a:cxn ang="0">
                <a:pos x="260" y="90"/>
              </a:cxn>
              <a:cxn ang="0">
                <a:pos x="238" y="96"/>
              </a:cxn>
              <a:cxn ang="0">
                <a:pos x="214" y="76"/>
              </a:cxn>
              <a:cxn ang="0">
                <a:pos x="192" y="62"/>
              </a:cxn>
              <a:cxn ang="0">
                <a:pos x="168" y="22"/>
              </a:cxn>
              <a:cxn ang="0">
                <a:pos x="160" y="14"/>
              </a:cxn>
              <a:cxn ang="0">
                <a:pos x="128" y="20"/>
              </a:cxn>
              <a:cxn ang="0">
                <a:pos x="98" y="28"/>
              </a:cxn>
              <a:cxn ang="0">
                <a:pos x="84" y="42"/>
              </a:cxn>
              <a:cxn ang="0">
                <a:pos x="76" y="38"/>
              </a:cxn>
              <a:cxn ang="0">
                <a:pos x="44" y="0"/>
              </a:cxn>
              <a:cxn ang="0">
                <a:pos x="0" y="16"/>
              </a:cxn>
              <a:cxn ang="0">
                <a:pos x="0" y="68"/>
              </a:cxn>
              <a:cxn ang="0">
                <a:pos x="20" y="72"/>
              </a:cxn>
              <a:cxn ang="0">
                <a:pos x="34" y="80"/>
              </a:cxn>
              <a:cxn ang="0">
                <a:pos x="50" y="82"/>
              </a:cxn>
              <a:cxn ang="0">
                <a:pos x="52" y="74"/>
              </a:cxn>
              <a:cxn ang="0">
                <a:pos x="68" y="80"/>
              </a:cxn>
              <a:cxn ang="0">
                <a:pos x="76" y="74"/>
              </a:cxn>
              <a:cxn ang="0">
                <a:pos x="96" y="84"/>
              </a:cxn>
              <a:cxn ang="0">
                <a:pos x="114" y="98"/>
              </a:cxn>
              <a:cxn ang="0">
                <a:pos x="128" y="98"/>
              </a:cxn>
              <a:cxn ang="0">
                <a:pos x="134" y="112"/>
              </a:cxn>
              <a:cxn ang="0">
                <a:pos x="166" y="140"/>
              </a:cxn>
              <a:cxn ang="0">
                <a:pos x="176" y="152"/>
              </a:cxn>
              <a:cxn ang="0">
                <a:pos x="198" y="154"/>
              </a:cxn>
              <a:cxn ang="0">
                <a:pos x="214" y="160"/>
              </a:cxn>
              <a:cxn ang="0">
                <a:pos x="232" y="164"/>
              </a:cxn>
              <a:cxn ang="0">
                <a:pos x="232" y="178"/>
              </a:cxn>
              <a:cxn ang="0">
                <a:pos x="230" y="190"/>
              </a:cxn>
              <a:cxn ang="0">
                <a:pos x="232" y="200"/>
              </a:cxn>
              <a:cxn ang="0">
                <a:pos x="248" y="200"/>
              </a:cxn>
              <a:cxn ang="0">
                <a:pos x="256" y="200"/>
              </a:cxn>
              <a:cxn ang="0">
                <a:pos x="270" y="200"/>
              </a:cxn>
              <a:cxn ang="0">
                <a:pos x="272" y="206"/>
              </a:cxn>
              <a:cxn ang="0">
                <a:pos x="282" y="208"/>
              </a:cxn>
              <a:cxn ang="0">
                <a:pos x="284" y="210"/>
              </a:cxn>
              <a:cxn ang="0">
                <a:pos x="302" y="210"/>
              </a:cxn>
            </a:cxnLst>
            <a:rect l="0" t="0" r="r" b="b"/>
            <a:pathLst>
              <a:path w="437" h="211">
                <a:moveTo>
                  <a:pt x="302" y="210"/>
                </a:moveTo>
                <a:lnTo>
                  <a:pt x="300" y="188"/>
                </a:lnTo>
                <a:lnTo>
                  <a:pt x="284" y="174"/>
                </a:lnTo>
                <a:lnTo>
                  <a:pt x="286" y="156"/>
                </a:lnTo>
                <a:lnTo>
                  <a:pt x="318" y="130"/>
                </a:lnTo>
                <a:lnTo>
                  <a:pt x="334" y="120"/>
                </a:lnTo>
                <a:lnTo>
                  <a:pt x="354" y="108"/>
                </a:lnTo>
                <a:lnTo>
                  <a:pt x="368" y="118"/>
                </a:lnTo>
                <a:lnTo>
                  <a:pt x="394" y="150"/>
                </a:lnTo>
                <a:lnTo>
                  <a:pt x="418" y="148"/>
                </a:lnTo>
                <a:lnTo>
                  <a:pt x="436" y="144"/>
                </a:lnTo>
                <a:lnTo>
                  <a:pt x="428" y="134"/>
                </a:lnTo>
                <a:lnTo>
                  <a:pt x="416" y="132"/>
                </a:lnTo>
                <a:lnTo>
                  <a:pt x="398" y="112"/>
                </a:lnTo>
                <a:lnTo>
                  <a:pt x="412" y="78"/>
                </a:lnTo>
                <a:lnTo>
                  <a:pt x="422" y="68"/>
                </a:lnTo>
                <a:lnTo>
                  <a:pt x="406" y="56"/>
                </a:lnTo>
                <a:lnTo>
                  <a:pt x="368" y="72"/>
                </a:lnTo>
                <a:lnTo>
                  <a:pt x="338" y="54"/>
                </a:lnTo>
                <a:lnTo>
                  <a:pt x="334" y="54"/>
                </a:lnTo>
                <a:lnTo>
                  <a:pt x="314" y="54"/>
                </a:lnTo>
                <a:lnTo>
                  <a:pt x="296" y="70"/>
                </a:lnTo>
                <a:lnTo>
                  <a:pt x="274" y="76"/>
                </a:lnTo>
                <a:lnTo>
                  <a:pt x="260" y="90"/>
                </a:lnTo>
                <a:lnTo>
                  <a:pt x="238" y="96"/>
                </a:lnTo>
                <a:lnTo>
                  <a:pt x="214" y="76"/>
                </a:lnTo>
                <a:lnTo>
                  <a:pt x="192" y="62"/>
                </a:lnTo>
                <a:lnTo>
                  <a:pt x="168" y="22"/>
                </a:lnTo>
                <a:lnTo>
                  <a:pt x="160" y="14"/>
                </a:lnTo>
                <a:lnTo>
                  <a:pt x="128" y="20"/>
                </a:lnTo>
                <a:lnTo>
                  <a:pt x="98" y="28"/>
                </a:lnTo>
                <a:lnTo>
                  <a:pt x="84" y="42"/>
                </a:lnTo>
                <a:lnTo>
                  <a:pt x="76" y="38"/>
                </a:lnTo>
                <a:lnTo>
                  <a:pt x="44" y="0"/>
                </a:lnTo>
                <a:lnTo>
                  <a:pt x="0" y="16"/>
                </a:lnTo>
                <a:lnTo>
                  <a:pt x="0" y="68"/>
                </a:lnTo>
                <a:lnTo>
                  <a:pt x="20" y="72"/>
                </a:lnTo>
                <a:lnTo>
                  <a:pt x="34" y="80"/>
                </a:lnTo>
                <a:lnTo>
                  <a:pt x="50" y="82"/>
                </a:lnTo>
                <a:lnTo>
                  <a:pt x="52" y="74"/>
                </a:lnTo>
                <a:lnTo>
                  <a:pt x="68" y="80"/>
                </a:lnTo>
                <a:lnTo>
                  <a:pt x="76" y="74"/>
                </a:lnTo>
                <a:lnTo>
                  <a:pt x="96" y="84"/>
                </a:lnTo>
                <a:lnTo>
                  <a:pt x="114" y="98"/>
                </a:lnTo>
                <a:lnTo>
                  <a:pt x="128" y="98"/>
                </a:lnTo>
                <a:lnTo>
                  <a:pt x="134" y="112"/>
                </a:lnTo>
                <a:lnTo>
                  <a:pt x="166" y="140"/>
                </a:lnTo>
                <a:lnTo>
                  <a:pt x="176" y="152"/>
                </a:lnTo>
                <a:lnTo>
                  <a:pt x="198" y="154"/>
                </a:lnTo>
                <a:lnTo>
                  <a:pt x="214" y="160"/>
                </a:lnTo>
                <a:lnTo>
                  <a:pt x="232" y="164"/>
                </a:lnTo>
                <a:lnTo>
                  <a:pt x="232" y="178"/>
                </a:lnTo>
                <a:lnTo>
                  <a:pt x="230" y="190"/>
                </a:lnTo>
                <a:lnTo>
                  <a:pt x="232" y="200"/>
                </a:lnTo>
                <a:lnTo>
                  <a:pt x="248" y="200"/>
                </a:lnTo>
                <a:lnTo>
                  <a:pt x="256" y="200"/>
                </a:lnTo>
                <a:lnTo>
                  <a:pt x="270" y="200"/>
                </a:lnTo>
                <a:lnTo>
                  <a:pt x="272" y="206"/>
                </a:lnTo>
                <a:lnTo>
                  <a:pt x="282" y="208"/>
                </a:lnTo>
                <a:lnTo>
                  <a:pt x="284" y="210"/>
                </a:lnTo>
                <a:lnTo>
                  <a:pt x="302" y="2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5" name="Freeform 724"/>
          <p:cNvSpPr>
            <a:spLocks/>
          </p:cNvSpPr>
          <p:nvPr/>
        </p:nvSpPr>
        <p:spPr bwMode="ltGray">
          <a:xfrm>
            <a:off x="5910415" y="3370277"/>
            <a:ext cx="218464" cy="185737"/>
          </a:xfrm>
          <a:custGeom>
            <a:avLst/>
            <a:gdLst/>
            <a:ahLst/>
            <a:cxnLst>
              <a:cxn ang="0">
                <a:pos x="46" y="98"/>
              </a:cxn>
              <a:cxn ang="0">
                <a:pos x="36" y="100"/>
              </a:cxn>
              <a:cxn ang="0">
                <a:pos x="26" y="100"/>
              </a:cxn>
              <a:cxn ang="0">
                <a:pos x="14" y="100"/>
              </a:cxn>
              <a:cxn ang="0">
                <a:pos x="4" y="102"/>
              </a:cxn>
              <a:cxn ang="0">
                <a:pos x="0" y="96"/>
              </a:cxn>
              <a:cxn ang="0">
                <a:pos x="2" y="88"/>
              </a:cxn>
              <a:cxn ang="0">
                <a:pos x="4" y="78"/>
              </a:cxn>
              <a:cxn ang="0">
                <a:pos x="16" y="74"/>
              </a:cxn>
              <a:cxn ang="0">
                <a:pos x="30" y="76"/>
              </a:cxn>
              <a:cxn ang="0">
                <a:pos x="42" y="74"/>
              </a:cxn>
              <a:cxn ang="0">
                <a:pos x="50" y="72"/>
              </a:cxn>
              <a:cxn ang="0">
                <a:pos x="44" y="66"/>
              </a:cxn>
              <a:cxn ang="0">
                <a:pos x="34" y="64"/>
              </a:cxn>
              <a:cxn ang="0">
                <a:pos x="22" y="56"/>
              </a:cxn>
              <a:cxn ang="0">
                <a:pos x="12" y="42"/>
              </a:cxn>
              <a:cxn ang="0">
                <a:pos x="14" y="40"/>
              </a:cxn>
              <a:cxn ang="0">
                <a:pos x="22" y="22"/>
              </a:cxn>
              <a:cxn ang="0">
                <a:pos x="24" y="8"/>
              </a:cxn>
              <a:cxn ang="0">
                <a:pos x="38" y="0"/>
              </a:cxn>
              <a:cxn ang="0">
                <a:pos x="50" y="6"/>
              </a:cxn>
              <a:cxn ang="0">
                <a:pos x="106" y="14"/>
              </a:cxn>
              <a:cxn ang="0">
                <a:pos x="124" y="20"/>
              </a:cxn>
              <a:cxn ang="0">
                <a:pos x="140" y="14"/>
              </a:cxn>
              <a:cxn ang="0">
                <a:pos x="138" y="34"/>
              </a:cxn>
              <a:cxn ang="0">
                <a:pos x="140" y="42"/>
              </a:cxn>
              <a:cxn ang="0">
                <a:pos x="132" y="66"/>
              </a:cxn>
              <a:cxn ang="0">
                <a:pos x="126" y="70"/>
              </a:cxn>
              <a:cxn ang="0">
                <a:pos x="122" y="74"/>
              </a:cxn>
              <a:cxn ang="0">
                <a:pos x="106" y="76"/>
              </a:cxn>
              <a:cxn ang="0">
                <a:pos x="104" y="84"/>
              </a:cxn>
              <a:cxn ang="0">
                <a:pos x="96" y="82"/>
              </a:cxn>
              <a:cxn ang="0">
                <a:pos x="84" y="82"/>
              </a:cxn>
              <a:cxn ang="0">
                <a:pos x="80" y="90"/>
              </a:cxn>
              <a:cxn ang="0">
                <a:pos x="74" y="94"/>
              </a:cxn>
              <a:cxn ang="0">
                <a:pos x="66" y="92"/>
              </a:cxn>
              <a:cxn ang="0">
                <a:pos x="60" y="86"/>
              </a:cxn>
              <a:cxn ang="0">
                <a:pos x="56" y="88"/>
              </a:cxn>
              <a:cxn ang="0">
                <a:pos x="52" y="92"/>
              </a:cxn>
              <a:cxn ang="0">
                <a:pos x="46" y="94"/>
              </a:cxn>
              <a:cxn ang="0">
                <a:pos x="46" y="98"/>
              </a:cxn>
            </a:cxnLst>
            <a:rect l="0" t="0" r="r" b="b"/>
            <a:pathLst>
              <a:path w="141" h="103">
                <a:moveTo>
                  <a:pt x="46" y="98"/>
                </a:moveTo>
                <a:lnTo>
                  <a:pt x="36" y="100"/>
                </a:lnTo>
                <a:lnTo>
                  <a:pt x="26" y="100"/>
                </a:lnTo>
                <a:lnTo>
                  <a:pt x="14" y="100"/>
                </a:lnTo>
                <a:lnTo>
                  <a:pt x="4" y="102"/>
                </a:lnTo>
                <a:lnTo>
                  <a:pt x="0" y="96"/>
                </a:lnTo>
                <a:lnTo>
                  <a:pt x="2" y="88"/>
                </a:lnTo>
                <a:lnTo>
                  <a:pt x="4" y="78"/>
                </a:lnTo>
                <a:lnTo>
                  <a:pt x="16" y="74"/>
                </a:lnTo>
                <a:lnTo>
                  <a:pt x="30" y="76"/>
                </a:lnTo>
                <a:lnTo>
                  <a:pt x="42" y="74"/>
                </a:lnTo>
                <a:lnTo>
                  <a:pt x="50" y="72"/>
                </a:lnTo>
                <a:lnTo>
                  <a:pt x="44" y="66"/>
                </a:lnTo>
                <a:lnTo>
                  <a:pt x="34" y="64"/>
                </a:lnTo>
                <a:lnTo>
                  <a:pt x="22" y="56"/>
                </a:lnTo>
                <a:lnTo>
                  <a:pt x="12" y="42"/>
                </a:lnTo>
                <a:lnTo>
                  <a:pt x="14" y="40"/>
                </a:lnTo>
                <a:lnTo>
                  <a:pt x="22" y="22"/>
                </a:lnTo>
                <a:lnTo>
                  <a:pt x="24" y="8"/>
                </a:lnTo>
                <a:lnTo>
                  <a:pt x="38" y="0"/>
                </a:lnTo>
                <a:lnTo>
                  <a:pt x="50" y="6"/>
                </a:lnTo>
                <a:lnTo>
                  <a:pt x="106" y="14"/>
                </a:lnTo>
                <a:lnTo>
                  <a:pt x="124" y="20"/>
                </a:lnTo>
                <a:lnTo>
                  <a:pt x="140" y="14"/>
                </a:lnTo>
                <a:lnTo>
                  <a:pt x="138" y="34"/>
                </a:lnTo>
                <a:lnTo>
                  <a:pt x="140" y="42"/>
                </a:lnTo>
                <a:lnTo>
                  <a:pt x="132" y="66"/>
                </a:lnTo>
                <a:lnTo>
                  <a:pt x="126" y="70"/>
                </a:lnTo>
                <a:lnTo>
                  <a:pt x="122" y="74"/>
                </a:lnTo>
                <a:lnTo>
                  <a:pt x="106" y="76"/>
                </a:lnTo>
                <a:lnTo>
                  <a:pt x="104" y="84"/>
                </a:lnTo>
                <a:lnTo>
                  <a:pt x="96" y="82"/>
                </a:lnTo>
                <a:lnTo>
                  <a:pt x="84" y="82"/>
                </a:lnTo>
                <a:lnTo>
                  <a:pt x="80" y="90"/>
                </a:lnTo>
                <a:lnTo>
                  <a:pt x="74" y="94"/>
                </a:lnTo>
                <a:lnTo>
                  <a:pt x="66" y="92"/>
                </a:lnTo>
                <a:lnTo>
                  <a:pt x="60" y="86"/>
                </a:lnTo>
                <a:lnTo>
                  <a:pt x="56" y="88"/>
                </a:lnTo>
                <a:lnTo>
                  <a:pt x="52" y="92"/>
                </a:lnTo>
                <a:lnTo>
                  <a:pt x="46" y="94"/>
                </a:lnTo>
                <a:lnTo>
                  <a:pt x="46" y="9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6" name="Freeform 725"/>
          <p:cNvSpPr>
            <a:spLocks/>
          </p:cNvSpPr>
          <p:nvPr/>
        </p:nvSpPr>
        <p:spPr bwMode="ltGray">
          <a:xfrm>
            <a:off x="3936487" y="3070241"/>
            <a:ext cx="13944" cy="1111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2" y="4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5">
                <a:moveTo>
                  <a:pt x="4" y="0"/>
                </a:moveTo>
                <a:lnTo>
                  <a:pt x="8" y="2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7" name="Freeform 733"/>
          <p:cNvSpPr>
            <a:spLocks/>
          </p:cNvSpPr>
          <p:nvPr/>
        </p:nvSpPr>
        <p:spPr bwMode="ltGray">
          <a:xfrm>
            <a:off x="4370317" y="3209941"/>
            <a:ext cx="97611" cy="117474"/>
          </a:xfrm>
          <a:custGeom>
            <a:avLst/>
            <a:gdLst/>
            <a:ahLst/>
            <a:cxnLst>
              <a:cxn ang="0">
                <a:pos x="40" y="64"/>
              </a:cxn>
              <a:cxn ang="0">
                <a:pos x="40" y="60"/>
              </a:cxn>
              <a:cxn ang="0">
                <a:pos x="44" y="56"/>
              </a:cxn>
              <a:cxn ang="0">
                <a:pos x="50" y="54"/>
              </a:cxn>
              <a:cxn ang="0">
                <a:pos x="56" y="50"/>
              </a:cxn>
              <a:cxn ang="0">
                <a:pos x="62" y="50"/>
              </a:cxn>
              <a:cxn ang="0">
                <a:pos x="60" y="44"/>
              </a:cxn>
              <a:cxn ang="0">
                <a:pos x="60" y="40"/>
              </a:cxn>
              <a:cxn ang="0">
                <a:pos x="62" y="34"/>
              </a:cxn>
              <a:cxn ang="0">
                <a:pos x="60" y="24"/>
              </a:cxn>
              <a:cxn ang="0">
                <a:pos x="60" y="22"/>
              </a:cxn>
              <a:cxn ang="0">
                <a:pos x="58" y="16"/>
              </a:cxn>
              <a:cxn ang="0">
                <a:pos x="52" y="14"/>
              </a:cxn>
              <a:cxn ang="0">
                <a:pos x="48" y="16"/>
              </a:cxn>
              <a:cxn ang="0">
                <a:pos x="42" y="14"/>
              </a:cxn>
              <a:cxn ang="0">
                <a:pos x="38" y="14"/>
              </a:cxn>
              <a:cxn ang="0">
                <a:pos x="30" y="12"/>
              </a:cxn>
              <a:cxn ang="0">
                <a:pos x="18" y="10"/>
              </a:cxn>
              <a:cxn ang="0">
                <a:pos x="12" y="6"/>
              </a:cxn>
              <a:cxn ang="0">
                <a:pos x="6" y="6"/>
              </a:cxn>
              <a:cxn ang="0">
                <a:pos x="2" y="0"/>
              </a:cxn>
              <a:cxn ang="0">
                <a:pos x="0" y="4"/>
              </a:cxn>
              <a:cxn ang="0">
                <a:pos x="34" y="52"/>
              </a:cxn>
              <a:cxn ang="0">
                <a:pos x="36" y="58"/>
              </a:cxn>
              <a:cxn ang="0">
                <a:pos x="36" y="62"/>
              </a:cxn>
              <a:cxn ang="0">
                <a:pos x="40" y="64"/>
              </a:cxn>
            </a:cxnLst>
            <a:rect l="0" t="0" r="r" b="b"/>
            <a:pathLst>
              <a:path w="63" h="65">
                <a:moveTo>
                  <a:pt x="40" y="64"/>
                </a:moveTo>
                <a:lnTo>
                  <a:pt x="40" y="60"/>
                </a:lnTo>
                <a:lnTo>
                  <a:pt x="44" y="56"/>
                </a:lnTo>
                <a:lnTo>
                  <a:pt x="50" y="54"/>
                </a:lnTo>
                <a:lnTo>
                  <a:pt x="56" y="50"/>
                </a:lnTo>
                <a:lnTo>
                  <a:pt x="62" y="50"/>
                </a:lnTo>
                <a:lnTo>
                  <a:pt x="60" y="44"/>
                </a:lnTo>
                <a:lnTo>
                  <a:pt x="60" y="40"/>
                </a:lnTo>
                <a:lnTo>
                  <a:pt x="62" y="34"/>
                </a:lnTo>
                <a:lnTo>
                  <a:pt x="60" y="24"/>
                </a:lnTo>
                <a:lnTo>
                  <a:pt x="60" y="22"/>
                </a:lnTo>
                <a:lnTo>
                  <a:pt x="58" y="16"/>
                </a:lnTo>
                <a:lnTo>
                  <a:pt x="52" y="14"/>
                </a:lnTo>
                <a:lnTo>
                  <a:pt x="48" y="16"/>
                </a:lnTo>
                <a:lnTo>
                  <a:pt x="42" y="14"/>
                </a:lnTo>
                <a:lnTo>
                  <a:pt x="38" y="14"/>
                </a:lnTo>
                <a:lnTo>
                  <a:pt x="30" y="12"/>
                </a:lnTo>
                <a:lnTo>
                  <a:pt x="18" y="10"/>
                </a:lnTo>
                <a:lnTo>
                  <a:pt x="12" y="6"/>
                </a:lnTo>
                <a:lnTo>
                  <a:pt x="6" y="6"/>
                </a:lnTo>
                <a:lnTo>
                  <a:pt x="2" y="0"/>
                </a:lnTo>
                <a:lnTo>
                  <a:pt x="0" y="4"/>
                </a:lnTo>
                <a:lnTo>
                  <a:pt x="34" y="52"/>
                </a:lnTo>
                <a:lnTo>
                  <a:pt x="36" y="58"/>
                </a:lnTo>
                <a:lnTo>
                  <a:pt x="36" y="62"/>
                </a:lnTo>
                <a:lnTo>
                  <a:pt x="40" y="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8" name="Freeform 735"/>
          <p:cNvSpPr>
            <a:spLocks/>
          </p:cNvSpPr>
          <p:nvPr/>
        </p:nvSpPr>
        <p:spPr bwMode="ltGray">
          <a:xfrm>
            <a:off x="4663152" y="3130566"/>
            <a:ext cx="60427" cy="84137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4" y="42"/>
              </a:cxn>
              <a:cxn ang="0">
                <a:pos x="10" y="46"/>
              </a:cxn>
              <a:cxn ang="0">
                <a:pos x="20" y="44"/>
              </a:cxn>
              <a:cxn ang="0">
                <a:pos x="28" y="32"/>
              </a:cxn>
              <a:cxn ang="0">
                <a:pos x="38" y="28"/>
              </a:cxn>
              <a:cxn ang="0">
                <a:pos x="28" y="14"/>
              </a:cxn>
              <a:cxn ang="0">
                <a:pos x="10" y="4"/>
              </a:cxn>
              <a:cxn ang="0">
                <a:pos x="0" y="0"/>
              </a:cxn>
              <a:cxn ang="0">
                <a:pos x="2" y="38"/>
              </a:cxn>
            </a:cxnLst>
            <a:rect l="0" t="0" r="r" b="b"/>
            <a:pathLst>
              <a:path w="39" h="47">
                <a:moveTo>
                  <a:pt x="2" y="38"/>
                </a:moveTo>
                <a:lnTo>
                  <a:pt x="4" y="42"/>
                </a:lnTo>
                <a:lnTo>
                  <a:pt x="10" y="46"/>
                </a:lnTo>
                <a:lnTo>
                  <a:pt x="20" y="44"/>
                </a:lnTo>
                <a:lnTo>
                  <a:pt x="28" y="32"/>
                </a:lnTo>
                <a:lnTo>
                  <a:pt x="38" y="28"/>
                </a:lnTo>
                <a:lnTo>
                  <a:pt x="28" y="14"/>
                </a:lnTo>
                <a:lnTo>
                  <a:pt x="10" y="4"/>
                </a:lnTo>
                <a:lnTo>
                  <a:pt x="0" y="0"/>
                </a:lnTo>
                <a:lnTo>
                  <a:pt x="2" y="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79" name="Freeform 736"/>
          <p:cNvSpPr>
            <a:spLocks/>
          </p:cNvSpPr>
          <p:nvPr/>
        </p:nvSpPr>
        <p:spPr bwMode="ltGray">
          <a:xfrm>
            <a:off x="4398207" y="3090878"/>
            <a:ext cx="179730" cy="126999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6" y="36"/>
              </a:cxn>
              <a:cxn ang="0">
                <a:pos x="20" y="26"/>
              </a:cxn>
              <a:cxn ang="0">
                <a:pos x="24" y="26"/>
              </a:cxn>
              <a:cxn ang="0">
                <a:pos x="30" y="22"/>
              </a:cxn>
              <a:cxn ang="0">
                <a:pos x="34" y="22"/>
              </a:cxn>
              <a:cxn ang="0">
                <a:pos x="34" y="12"/>
              </a:cxn>
              <a:cxn ang="0">
                <a:pos x="46" y="10"/>
              </a:cxn>
              <a:cxn ang="0">
                <a:pos x="54" y="10"/>
              </a:cxn>
              <a:cxn ang="0">
                <a:pos x="66" y="0"/>
              </a:cxn>
              <a:cxn ang="0">
                <a:pos x="74" y="2"/>
              </a:cxn>
              <a:cxn ang="0">
                <a:pos x="80" y="10"/>
              </a:cxn>
              <a:cxn ang="0">
                <a:pos x="88" y="2"/>
              </a:cxn>
              <a:cxn ang="0">
                <a:pos x="92" y="8"/>
              </a:cxn>
              <a:cxn ang="0">
                <a:pos x="98" y="8"/>
              </a:cxn>
              <a:cxn ang="0">
                <a:pos x="108" y="8"/>
              </a:cxn>
              <a:cxn ang="0">
                <a:pos x="114" y="12"/>
              </a:cxn>
              <a:cxn ang="0">
                <a:pos x="108" y="18"/>
              </a:cxn>
              <a:cxn ang="0">
                <a:pos x="108" y="22"/>
              </a:cxn>
              <a:cxn ang="0">
                <a:pos x="102" y="26"/>
              </a:cxn>
              <a:cxn ang="0">
                <a:pos x="94" y="30"/>
              </a:cxn>
              <a:cxn ang="0">
                <a:pos x="92" y="36"/>
              </a:cxn>
              <a:cxn ang="0">
                <a:pos x="90" y="42"/>
              </a:cxn>
              <a:cxn ang="0">
                <a:pos x="84" y="46"/>
              </a:cxn>
              <a:cxn ang="0">
                <a:pos x="80" y="48"/>
              </a:cxn>
              <a:cxn ang="0">
                <a:pos x="74" y="54"/>
              </a:cxn>
              <a:cxn ang="0">
                <a:pos x="70" y="54"/>
              </a:cxn>
              <a:cxn ang="0">
                <a:pos x="68" y="54"/>
              </a:cxn>
              <a:cxn ang="0">
                <a:pos x="66" y="52"/>
              </a:cxn>
              <a:cxn ang="0">
                <a:pos x="64" y="54"/>
              </a:cxn>
              <a:cxn ang="0">
                <a:pos x="60" y="58"/>
              </a:cxn>
              <a:cxn ang="0">
                <a:pos x="56" y="58"/>
              </a:cxn>
              <a:cxn ang="0">
                <a:pos x="52" y="56"/>
              </a:cxn>
              <a:cxn ang="0">
                <a:pos x="46" y="60"/>
              </a:cxn>
              <a:cxn ang="0">
                <a:pos x="46" y="66"/>
              </a:cxn>
              <a:cxn ang="0">
                <a:pos x="42" y="70"/>
              </a:cxn>
              <a:cxn ang="0">
                <a:pos x="16" y="64"/>
              </a:cxn>
              <a:cxn ang="0">
                <a:pos x="6" y="60"/>
              </a:cxn>
              <a:cxn ang="0">
                <a:pos x="4" y="52"/>
              </a:cxn>
              <a:cxn ang="0">
                <a:pos x="0" y="46"/>
              </a:cxn>
            </a:cxnLst>
            <a:rect l="0" t="0" r="r" b="b"/>
            <a:pathLst>
              <a:path w="115" h="71">
                <a:moveTo>
                  <a:pt x="0" y="46"/>
                </a:moveTo>
                <a:lnTo>
                  <a:pt x="16" y="36"/>
                </a:lnTo>
                <a:lnTo>
                  <a:pt x="20" y="26"/>
                </a:lnTo>
                <a:lnTo>
                  <a:pt x="24" y="26"/>
                </a:lnTo>
                <a:lnTo>
                  <a:pt x="30" y="22"/>
                </a:lnTo>
                <a:lnTo>
                  <a:pt x="34" y="22"/>
                </a:lnTo>
                <a:lnTo>
                  <a:pt x="34" y="12"/>
                </a:lnTo>
                <a:lnTo>
                  <a:pt x="46" y="10"/>
                </a:lnTo>
                <a:lnTo>
                  <a:pt x="54" y="10"/>
                </a:lnTo>
                <a:lnTo>
                  <a:pt x="66" y="0"/>
                </a:lnTo>
                <a:lnTo>
                  <a:pt x="74" y="2"/>
                </a:lnTo>
                <a:lnTo>
                  <a:pt x="80" y="10"/>
                </a:lnTo>
                <a:lnTo>
                  <a:pt x="88" y="2"/>
                </a:lnTo>
                <a:lnTo>
                  <a:pt x="92" y="8"/>
                </a:lnTo>
                <a:lnTo>
                  <a:pt x="98" y="8"/>
                </a:lnTo>
                <a:lnTo>
                  <a:pt x="108" y="8"/>
                </a:lnTo>
                <a:lnTo>
                  <a:pt x="114" y="12"/>
                </a:lnTo>
                <a:lnTo>
                  <a:pt x="108" y="18"/>
                </a:lnTo>
                <a:lnTo>
                  <a:pt x="108" y="22"/>
                </a:lnTo>
                <a:lnTo>
                  <a:pt x="102" y="26"/>
                </a:lnTo>
                <a:lnTo>
                  <a:pt x="94" y="30"/>
                </a:lnTo>
                <a:lnTo>
                  <a:pt x="92" y="36"/>
                </a:lnTo>
                <a:lnTo>
                  <a:pt x="90" y="42"/>
                </a:lnTo>
                <a:lnTo>
                  <a:pt x="84" y="46"/>
                </a:lnTo>
                <a:lnTo>
                  <a:pt x="80" y="48"/>
                </a:lnTo>
                <a:lnTo>
                  <a:pt x="74" y="54"/>
                </a:lnTo>
                <a:lnTo>
                  <a:pt x="70" y="54"/>
                </a:lnTo>
                <a:lnTo>
                  <a:pt x="68" y="54"/>
                </a:lnTo>
                <a:lnTo>
                  <a:pt x="66" y="52"/>
                </a:lnTo>
                <a:lnTo>
                  <a:pt x="64" y="54"/>
                </a:lnTo>
                <a:lnTo>
                  <a:pt x="60" y="58"/>
                </a:lnTo>
                <a:lnTo>
                  <a:pt x="56" y="58"/>
                </a:lnTo>
                <a:lnTo>
                  <a:pt x="52" y="56"/>
                </a:lnTo>
                <a:lnTo>
                  <a:pt x="46" y="60"/>
                </a:lnTo>
                <a:lnTo>
                  <a:pt x="46" y="66"/>
                </a:lnTo>
                <a:lnTo>
                  <a:pt x="42" y="70"/>
                </a:lnTo>
                <a:lnTo>
                  <a:pt x="16" y="64"/>
                </a:lnTo>
                <a:lnTo>
                  <a:pt x="6" y="60"/>
                </a:lnTo>
                <a:lnTo>
                  <a:pt x="4" y="52"/>
                </a:lnTo>
                <a:lnTo>
                  <a:pt x="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0" name="Freeform 737"/>
          <p:cNvSpPr>
            <a:spLocks/>
          </p:cNvSpPr>
          <p:nvPr/>
        </p:nvSpPr>
        <p:spPr bwMode="ltGray">
          <a:xfrm>
            <a:off x="4574837" y="2755918"/>
            <a:ext cx="224662" cy="227011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20" y="64"/>
              </a:cxn>
              <a:cxn ang="0">
                <a:pos x="28" y="56"/>
              </a:cxn>
              <a:cxn ang="0">
                <a:pos x="34" y="44"/>
              </a:cxn>
              <a:cxn ang="0">
                <a:pos x="42" y="34"/>
              </a:cxn>
              <a:cxn ang="0">
                <a:pos x="48" y="24"/>
              </a:cxn>
              <a:cxn ang="0">
                <a:pos x="42" y="12"/>
              </a:cxn>
              <a:cxn ang="0">
                <a:pos x="60" y="0"/>
              </a:cxn>
              <a:cxn ang="0">
                <a:pos x="66" y="6"/>
              </a:cxn>
              <a:cxn ang="0">
                <a:pos x="80" y="10"/>
              </a:cxn>
              <a:cxn ang="0">
                <a:pos x="94" y="12"/>
              </a:cxn>
              <a:cxn ang="0">
                <a:pos x="106" y="12"/>
              </a:cxn>
              <a:cxn ang="0">
                <a:pos x="120" y="12"/>
              </a:cxn>
              <a:cxn ang="0">
                <a:pos x="126" y="24"/>
              </a:cxn>
              <a:cxn ang="0">
                <a:pos x="126" y="36"/>
              </a:cxn>
              <a:cxn ang="0">
                <a:pos x="132" y="48"/>
              </a:cxn>
              <a:cxn ang="0">
                <a:pos x="138" y="52"/>
              </a:cxn>
              <a:cxn ang="0">
                <a:pos x="144" y="58"/>
              </a:cxn>
              <a:cxn ang="0">
                <a:pos x="138" y="68"/>
              </a:cxn>
              <a:cxn ang="0">
                <a:pos x="136" y="78"/>
              </a:cxn>
              <a:cxn ang="0">
                <a:pos x="140" y="92"/>
              </a:cxn>
              <a:cxn ang="0">
                <a:pos x="136" y="98"/>
              </a:cxn>
              <a:cxn ang="0">
                <a:pos x="104" y="104"/>
              </a:cxn>
              <a:cxn ang="0">
                <a:pos x="98" y="104"/>
              </a:cxn>
              <a:cxn ang="0">
                <a:pos x="64" y="108"/>
              </a:cxn>
              <a:cxn ang="0">
                <a:pos x="54" y="112"/>
              </a:cxn>
              <a:cxn ang="0">
                <a:pos x="36" y="116"/>
              </a:cxn>
              <a:cxn ang="0">
                <a:pos x="22" y="116"/>
              </a:cxn>
              <a:cxn ang="0">
                <a:pos x="8" y="124"/>
              </a:cxn>
              <a:cxn ang="0">
                <a:pos x="6" y="116"/>
              </a:cxn>
              <a:cxn ang="0">
                <a:pos x="2" y="110"/>
              </a:cxn>
              <a:cxn ang="0">
                <a:pos x="0" y="104"/>
              </a:cxn>
              <a:cxn ang="0">
                <a:pos x="4" y="96"/>
              </a:cxn>
              <a:cxn ang="0">
                <a:pos x="6" y="82"/>
              </a:cxn>
              <a:cxn ang="0">
                <a:pos x="2" y="70"/>
              </a:cxn>
            </a:cxnLst>
            <a:rect l="0" t="0" r="r" b="b"/>
            <a:pathLst>
              <a:path w="145" h="125">
                <a:moveTo>
                  <a:pt x="2" y="70"/>
                </a:moveTo>
                <a:lnTo>
                  <a:pt x="20" y="64"/>
                </a:lnTo>
                <a:lnTo>
                  <a:pt x="28" y="56"/>
                </a:lnTo>
                <a:lnTo>
                  <a:pt x="34" y="44"/>
                </a:lnTo>
                <a:lnTo>
                  <a:pt x="42" y="34"/>
                </a:lnTo>
                <a:lnTo>
                  <a:pt x="48" y="24"/>
                </a:lnTo>
                <a:lnTo>
                  <a:pt x="42" y="12"/>
                </a:lnTo>
                <a:lnTo>
                  <a:pt x="60" y="0"/>
                </a:lnTo>
                <a:lnTo>
                  <a:pt x="66" y="6"/>
                </a:lnTo>
                <a:lnTo>
                  <a:pt x="80" y="10"/>
                </a:lnTo>
                <a:lnTo>
                  <a:pt x="94" y="12"/>
                </a:lnTo>
                <a:lnTo>
                  <a:pt x="106" y="12"/>
                </a:lnTo>
                <a:lnTo>
                  <a:pt x="120" y="12"/>
                </a:lnTo>
                <a:lnTo>
                  <a:pt x="126" y="24"/>
                </a:lnTo>
                <a:lnTo>
                  <a:pt x="126" y="36"/>
                </a:lnTo>
                <a:lnTo>
                  <a:pt x="132" y="48"/>
                </a:lnTo>
                <a:lnTo>
                  <a:pt x="138" y="52"/>
                </a:lnTo>
                <a:lnTo>
                  <a:pt x="144" y="58"/>
                </a:lnTo>
                <a:lnTo>
                  <a:pt x="138" y="68"/>
                </a:lnTo>
                <a:lnTo>
                  <a:pt x="136" y="78"/>
                </a:lnTo>
                <a:lnTo>
                  <a:pt x="140" y="92"/>
                </a:lnTo>
                <a:lnTo>
                  <a:pt x="136" y="98"/>
                </a:lnTo>
                <a:lnTo>
                  <a:pt x="104" y="104"/>
                </a:lnTo>
                <a:lnTo>
                  <a:pt x="98" y="104"/>
                </a:lnTo>
                <a:lnTo>
                  <a:pt x="64" y="108"/>
                </a:lnTo>
                <a:lnTo>
                  <a:pt x="54" y="112"/>
                </a:lnTo>
                <a:lnTo>
                  <a:pt x="36" y="116"/>
                </a:lnTo>
                <a:lnTo>
                  <a:pt x="22" y="116"/>
                </a:lnTo>
                <a:lnTo>
                  <a:pt x="8" y="124"/>
                </a:lnTo>
                <a:lnTo>
                  <a:pt x="6" y="116"/>
                </a:lnTo>
                <a:lnTo>
                  <a:pt x="2" y="110"/>
                </a:lnTo>
                <a:lnTo>
                  <a:pt x="0" y="104"/>
                </a:lnTo>
                <a:lnTo>
                  <a:pt x="4" y="96"/>
                </a:lnTo>
                <a:lnTo>
                  <a:pt x="6" y="82"/>
                </a:lnTo>
                <a:lnTo>
                  <a:pt x="2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1" name="Freeform 739"/>
          <p:cNvSpPr>
            <a:spLocks/>
          </p:cNvSpPr>
          <p:nvPr/>
        </p:nvSpPr>
        <p:spPr bwMode="ltGray">
          <a:xfrm>
            <a:off x="4533003" y="2636855"/>
            <a:ext cx="111556" cy="71438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32" y="26"/>
              </a:cxn>
              <a:cxn ang="0">
                <a:pos x="56" y="38"/>
              </a:cxn>
              <a:cxn ang="0">
                <a:pos x="70" y="28"/>
              </a:cxn>
              <a:cxn ang="0">
                <a:pos x="62" y="18"/>
              </a:cxn>
              <a:cxn ang="0">
                <a:pos x="66" y="8"/>
              </a:cxn>
              <a:cxn ang="0">
                <a:pos x="72" y="2"/>
              </a:cxn>
              <a:cxn ang="0">
                <a:pos x="52" y="2"/>
              </a:cxn>
              <a:cxn ang="0">
                <a:pos x="42" y="0"/>
              </a:cxn>
              <a:cxn ang="0">
                <a:pos x="26" y="4"/>
              </a:cxn>
              <a:cxn ang="0">
                <a:pos x="0" y="12"/>
              </a:cxn>
              <a:cxn ang="0">
                <a:pos x="16" y="36"/>
              </a:cxn>
            </a:cxnLst>
            <a:rect l="0" t="0" r="r" b="b"/>
            <a:pathLst>
              <a:path w="73" h="39">
                <a:moveTo>
                  <a:pt x="16" y="36"/>
                </a:moveTo>
                <a:lnTo>
                  <a:pt x="32" y="26"/>
                </a:lnTo>
                <a:lnTo>
                  <a:pt x="56" y="38"/>
                </a:lnTo>
                <a:lnTo>
                  <a:pt x="70" y="28"/>
                </a:lnTo>
                <a:lnTo>
                  <a:pt x="62" y="18"/>
                </a:lnTo>
                <a:lnTo>
                  <a:pt x="66" y="8"/>
                </a:lnTo>
                <a:lnTo>
                  <a:pt x="72" y="2"/>
                </a:lnTo>
                <a:lnTo>
                  <a:pt x="52" y="2"/>
                </a:lnTo>
                <a:lnTo>
                  <a:pt x="42" y="0"/>
                </a:lnTo>
                <a:lnTo>
                  <a:pt x="26" y="4"/>
                </a:lnTo>
                <a:lnTo>
                  <a:pt x="0" y="12"/>
                </a:lnTo>
                <a:lnTo>
                  <a:pt x="1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2" name="Freeform 740"/>
          <p:cNvSpPr>
            <a:spLocks/>
          </p:cNvSpPr>
          <p:nvPr/>
        </p:nvSpPr>
        <p:spPr bwMode="ltGray">
          <a:xfrm>
            <a:off x="4506664" y="2736868"/>
            <a:ext cx="148742" cy="149224"/>
          </a:xfrm>
          <a:custGeom>
            <a:avLst/>
            <a:gdLst/>
            <a:ahLst/>
            <a:cxnLst>
              <a:cxn ang="0">
                <a:pos x="48" y="82"/>
              </a:cxn>
              <a:cxn ang="0">
                <a:pos x="64" y="74"/>
              </a:cxn>
              <a:cxn ang="0">
                <a:pos x="74" y="66"/>
              </a:cxn>
              <a:cxn ang="0">
                <a:pos x="80" y="52"/>
              </a:cxn>
              <a:cxn ang="0">
                <a:pos x="88" y="46"/>
              </a:cxn>
              <a:cxn ang="0">
                <a:pos x="96" y="34"/>
              </a:cxn>
              <a:cxn ang="0">
                <a:pos x="90" y="22"/>
              </a:cxn>
              <a:cxn ang="0">
                <a:pos x="72" y="4"/>
              </a:cxn>
              <a:cxn ang="0">
                <a:pos x="50" y="0"/>
              </a:cxn>
              <a:cxn ang="0">
                <a:pos x="40" y="4"/>
              </a:cxn>
              <a:cxn ang="0">
                <a:pos x="28" y="6"/>
              </a:cxn>
              <a:cxn ang="0">
                <a:pos x="16" y="6"/>
              </a:cxn>
              <a:cxn ang="0">
                <a:pos x="0" y="18"/>
              </a:cxn>
              <a:cxn ang="0">
                <a:pos x="4" y="48"/>
              </a:cxn>
              <a:cxn ang="0">
                <a:pos x="2" y="62"/>
              </a:cxn>
              <a:cxn ang="0">
                <a:pos x="42" y="64"/>
              </a:cxn>
              <a:cxn ang="0">
                <a:pos x="48" y="82"/>
              </a:cxn>
            </a:cxnLst>
            <a:rect l="0" t="0" r="r" b="b"/>
            <a:pathLst>
              <a:path w="97" h="83">
                <a:moveTo>
                  <a:pt x="48" y="82"/>
                </a:moveTo>
                <a:lnTo>
                  <a:pt x="64" y="74"/>
                </a:lnTo>
                <a:lnTo>
                  <a:pt x="74" y="66"/>
                </a:lnTo>
                <a:lnTo>
                  <a:pt x="80" y="52"/>
                </a:lnTo>
                <a:lnTo>
                  <a:pt x="88" y="46"/>
                </a:lnTo>
                <a:lnTo>
                  <a:pt x="96" y="34"/>
                </a:lnTo>
                <a:lnTo>
                  <a:pt x="90" y="22"/>
                </a:lnTo>
                <a:lnTo>
                  <a:pt x="72" y="4"/>
                </a:lnTo>
                <a:lnTo>
                  <a:pt x="50" y="0"/>
                </a:lnTo>
                <a:lnTo>
                  <a:pt x="40" y="4"/>
                </a:lnTo>
                <a:lnTo>
                  <a:pt x="28" y="6"/>
                </a:lnTo>
                <a:lnTo>
                  <a:pt x="16" y="6"/>
                </a:lnTo>
                <a:lnTo>
                  <a:pt x="0" y="18"/>
                </a:lnTo>
                <a:lnTo>
                  <a:pt x="4" y="48"/>
                </a:lnTo>
                <a:lnTo>
                  <a:pt x="2" y="62"/>
                </a:lnTo>
                <a:lnTo>
                  <a:pt x="42" y="64"/>
                </a:lnTo>
                <a:lnTo>
                  <a:pt x="48" y="8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3" name="Freeform 741"/>
          <p:cNvSpPr>
            <a:spLocks/>
          </p:cNvSpPr>
          <p:nvPr/>
        </p:nvSpPr>
        <p:spPr bwMode="ltGray">
          <a:xfrm>
            <a:off x="4568640" y="2682893"/>
            <a:ext cx="103809" cy="952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" y="30"/>
              </a:cxn>
              <a:cxn ang="0">
                <a:pos x="34" y="34"/>
              </a:cxn>
              <a:cxn ang="0">
                <a:pos x="50" y="52"/>
              </a:cxn>
              <a:cxn ang="0">
                <a:pos x="64" y="40"/>
              </a:cxn>
              <a:cxn ang="0">
                <a:pos x="68" y="28"/>
              </a:cxn>
              <a:cxn ang="0">
                <a:pos x="50" y="10"/>
              </a:cxn>
              <a:cxn ang="0">
                <a:pos x="24" y="0"/>
              </a:cxn>
              <a:cxn ang="0">
                <a:pos x="8" y="10"/>
              </a:cxn>
              <a:cxn ang="0">
                <a:pos x="0" y="34"/>
              </a:cxn>
            </a:cxnLst>
            <a:rect l="0" t="0" r="r" b="b"/>
            <a:pathLst>
              <a:path w="69" h="53">
                <a:moveTo>
                  <a:pt x="0" y="34"/>
                </a:moveTo>
                <a:lnTo>
                  <a:pt x="10" y="30"/>
                </a:lnTo>
                <a:lnTo>
                  <a:pt x="34" y="34"/>
                </a:lnTo>
                <a:lnTo>
                  <a:pt x="50" y="52"/>
                </a:lnTo>
                <a:lnTo>
                  <a:pt x="64" y="40"/>
                </a:lnTo>
                <a:lnTo>
                  <a:pt x="68" y="28"/>
                </a:lnTo>
                <a:lnTo>
                  <a:pt x="50" y="10"/>
                </a:lnTo>
                <a:lnTo>
                  <a:pt x="24" y="0"/>
                </a:lnTo>
                <a:lnTo>
                  <a:pt x="8" y="10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4" name="Freeform 500"/>
          <p:cNvSpPr>
            <a:spLocks/>
          </p:cNvSpPr>
          <p:nvPr/>
        </p:nvSpPr>
        <p:spPr bwMode="ltGray">
          <a:xfrm>
            <a:off x="3823381" y="3284552"/>
            <a:ext cx="305231" cy="287337"/>
          </a:xfrm>
          <a:custGeom>
            <a:avLst/>
            <a:gdLst/>
            <a:ahLst/>
            <a:cxnLst>
              <a:cxn ang="0">
                <a:pos x="190" y="26"/>
              </a:cxn>
              <a:cxn ang="0">
                <a:pos x="184" y="46"/>
              </a:cxn>
              <a:cxn ang="0">
                <a:pos x="178" y="50"/>
              </a:cxn>
              <a:cxn ang="0">
                <a:pos x="170" y="52"/>
              </a:cxn>
              <a:cxn ang="0">
                <a:pos x="164" y="62"/>
              </a:cxn>
              <a:cxn ang="0">
                <a:pos x="158" y="66"/>
              </a:cxn>
              <a:cxn ang="0">
                <a:pos x="154" y="74"/>
              </a:cxn>
              <a:cxn ang="0">
                <a:pos x="146" y="76"/>
              </a:cxn>
              <a:cxn ang="0">
                <a:pos x="140" y="86"/>
              </a:cxn>
              <a:cxn ang="0">
                <a:pos x="140" y="96"/>
              </a:cxn>
              <a:cxn ang="0">
                <a:pos x="146" y="104"/>
              </a:cxn>
              <a:cxn ang="0">
                <a:pos x="142" y="110"/>
              </a:cxn>
              <a:cxn ang="0">
                <a:pos x="134" y="118"/>
              </a:cxn>
              <a:cxn ang="0">
                <a:pos x="134" y="128"/>
              </a:cxn>
              <a:cxn ang="0">
                <a:pos x="122" y="128"/>
              </a:cxn>
              <a:cxn ang="0">
                <a:pos x="114" y="138"/>
              </a:cxn>
              <a:cxn ang="0">
                <a:pos x="102" y="146"/>
              </a:cxn>
              <a:cxn ang="0">
                <a:pos x="86" y="144"/>
              </a:cxn>
              <a:cxn ang="0">
                <a:pos x="70" y="146"/>
              </a:cxn>
              <a:cxn ang="0">
                <a:pos x="64" y="154"/>
              </a:cxn>
              <a:cxn ang="0">
                <a:pos x="52" y="156"/>
              </a:cxn>
              <a:cxn ang="0">
                <a:pos x="44" y="144"/>
              </a:cxn>
              <a:cxn ang="0">
                <a:pos x="38" y="108"/>
              </a:cxn>
              <a:cxn ang="0">
                <a:pos x="36" y="96"/>
              </a:cxn>
              <a:cxn ang="0">
                <a:pos x="36" y="88"/>
              </a:cxn>
              <a:cxn ang="0">
                <a:pos x="44" y="82"/>
              </a:cxn>
              <a:cxn ang="0">
                <a:pos x="42" y="68"/>
              </a:cxn>
              <a:cxn ang="0">
                <a:pos x="46" y="62"/>
              </a:cxn>
              <a:cxn ang="0">
                <a:pos x="48" y="42"/>
              </a:cxn>
              <a:cxn ang="0">
                <a:pos x="38" y="36"/>
              </a:cxn>
              <a:cxn ang="0">
                <a:pos x="34" y="40"/>
              </a:cxn>
              <a:cxn ang="0">
                <a:pos x="22" y="40"/>
              </a:cxn>
              <a:cxn ang="0">
                <a:pos x="12" y="36"/>
              </a:cxn>
              <a:cxn ang="0">
                <a:pos x="6" y="26"/>
              </a:cxn>
              <a:cxn ang="0">
                <a:pos x="2" y="12"/>
              </a:cxn>
              <a:cxn ang="0">
                <a:pos x="16" y="6"/>
              </a:cxn>
              <a:cxn ang="0">
                <a:pos x="26" y="0"/>
              </a:cxn>
              <a:cxn ang="0">
                <a:pos x="64" y="2"/>
              </a:cxn>
              <a:cxn ang="0">
                <a:pos x="92" y="6"/>
              </a:cxn>
              <a:cxn ang="0">
                <a:pos x="118" y="6"/>
              </a:cxn>
              <a:cxn ang="0">
                <a:pos x="178" y="24"/>
              </a:cxn>
            </a:cxnLst>
            <a:rect l="0" t="0" r="r" b="b"/>
            <a:pathLst>
              <a:path w="197" h="159">
                <a:moveTo>
                  <a:pt x="188" y="24"/>
                </a:moveTo>
                <a:lnTo>
                  <a:pt x="190" y="26"/>
                </a:lnTo>
                <a:lnTo>
                  <a:pt x="196" y="36"/>
                </a:lnTo>
                <a:lnTo>
                  <a:pt x="184" y="46"/>
                </a:lnTo>
                <a:lnTo>
                  <a:pt x="182" y="48"/>
                </a:lnTo>
                <a:lnTo>
                  <a:pt x="178" y="50"/>
                </a:lnTo>
                <a:lnTo>
                  <a:pt x="174" y="50"/>
                </a:lnTo>
                <a:lnTo>
                  <a:pt x="170" y="52"/>
                </a:lnTo>
                <a:lnTo>
                  <a:pt x="168" y="56"/>
                </a:lnTo>
                <a:lnTo>
                  <a:pt x="164" y="62"/>
                </a:lnTo>
                <a:lnTo>
                  <a:pt x="164" y="64"/>
                </a:lnTo>
                <a:lnTo>
                  <a:pt x="158" y="66"/>
                </a:lnTo>
                <a:lnTo>
                  <a:pt x="156" y="70"/>
                </a:lnTo>
                <a:lnTo>
                  <a:pt x="154" y="74"/>
                </a:lnTo>
                <a:lnTo>
                  <a:pt x="150" y="76"/>
                </a:lnTo>
                <a:lnTo>
                  <a:pt x="146" y="76"/>
                </a:lnTo>
                <a:lnTo>
                  <a:pt x="142" y="80"/>
                </a:lnTo>
                <a:lnTo>
                  <a:pt x="140" y="86"/>
                </a:lnTo>
                <a:lnTo>
                  <a:pt x="140" y="90"/>
                </a:lnTo>
                <a:lnTo>
                  <a:pt x="140" y="96"/>
                </a:lnTo>
                <a:lnTo>
                  <a:pt x="146" y="100"/>
                </a:lnTo>
                <a:lnTo>
                  <a:pt x="146" y="104"/>
                </a:lnTo>
                <a:lnTo>
                  <a:pt x="146" y="108"/>
                </a:lnTo>
                <a:lnTo>
                  <a:pt x="142" y="110"/>
                </a:lnTo>
                <a:lnTo>
                  <a:pt x="138" y="114"/>
                </a:lnTo>
                <a:lnTo>
                  <a:pt x="134" y="118"/>
                </a:lnTo>
                <a:lnTo>
                  <a:pt x="132" y="124"/>
                </a:lnTo>
                <a:lnTo>
                  <a:pt x="134" y="128"/>
                </a:lnTo>
                <a:lnTo>
                  <a:pt x="128" y="128"/>
                </a:lnTo>
                <a:lnTo>
                  <a:pt x="122" y="128"/>
                </a:lnTo>
                <a:lnTo>
                  <a:pt x="120" y="134"/>
                </a:lnTo>
                <a:lnTo>
                  <a:pt x="114" y="138"/>
                </a:lnTo>
                <a:lnTo>
                  <a:pt x="110" y="144"/>
                </a:lnTo>
                <a:lnTo>
                  <a:pt x="102" y="146"/>
                </a:lnTo>
                <a:lnTo>
                  <a:pt x="96" y="148"/>
                </a:lnTo>
                <a:lnTo>
                  <a:pt x="86" y="144"/>
                </a:lnTo>
                <a:lnTo>
                  <a:pt x="80" y="144"/>
                </a:lnTo>
                <a:lnTo>
                  <a:pt x="70" y="146"/>
                </a:lnTo>
                <a:lnTo>
                  <a:pt x="68" y="150"/>
                </a:lnTo>
                <a:lnTo>
                  <a:pt x="64" y="154"/>
                </a:lnTo>
                <a:lnTo>
                  <a:pt x="58" y="158"/>
                </a:lnTo>
                <a:lnTo>
                  <a:pt x="52" y="156"/>
                </a:lnTo>
                <a:lnTo>
                  <a:pt x="48" y="150"/>
                </a:lnTo>
                <a:lnTo>
                  <a:pt x="44" y="144"/>
                </a:lnTo>
                <a:lnTo>
                  <a:pt x="40" y="140"/>
                </a:lnTo>
                <a:lnTo>
                  <a:pt x="38" y="108"/>
                </a:lnTo>
                <a:lnTo>
                  <a:pt x="38" y="100"/>
                </a:lnTo>
                <a:lnTo>
                  <a:pt x="36" y="96"/>
                </a:lnTo>
                <a:lnTo>
                  <a:pt x="34" y="90"/>
                </a:lnTo>
                <a:lnTo>
                  <a:pt x="36" y="88"/>
                </a:lnTo>
                <a:lnTo>
                  <a:pt x="40" y="88"/>
                </a:lnTo>
                <a:lnTo>
                  <a:pt x="44" y="82"/>
                </a:lnTo>
                <a:lnTo>
                  <a:pt x="42" y="74"/>
                </a:lnTo>
                <a:lnTo>
                  <a:pt x="42" y="68"/>
                </a:lnTo>
                <a:lnTo>
                  <a:pt x="42" y="64"/>
                </a:lnTo>
                <a:lnTo>
                  <a:pt x="46" y="62"/>
                </a:lnTo>
                <a:lnTo>
                  <a:pt x="48" y="52"/>
                </a:lnTo>
                <a:lnTo>
                  <a:pt x="48" y="42"/>
                </a:lnTo>
                <a:lnTo>
                  <a:pt x="44" y="38"/>
                </a:lnTo>
                <a:lnTo>
                  <a:pt x="38" y="36"/>
                </a:lnTo>
                <a:lnTo>
                  <a:pt x="34" y="38"/>
                </a:lnTo>
                <a:lnTo>
                  <a:pt x="34" y="40"/>
                </a:lnTo>
                <a:lnTo>
                  <a:pt x="28" y="42"/>
                </a:lnTo>
                <a:lnTo>
                  <a:pt x="22" y="40"/>
                </a:lnTo>
                <a:lnTo>
                  <a:pt x="20" y="36"/>
                </a:lnTo>
                <a:lnTo>
                  <a:pt x="12" y="36"/>
                </a:lnTo>
                <a:lnTo>
                  <a:pt x="8" y="34"/>
                </a:lnTo>
                <a:lnTo>
                  <a:pt x="6" y="26"/>
                </a:lnTo>
                <a:lnTo>
                  <a:pt x="0" y="18"/>
                </a:lnTo>
                <a:lnTo>
                  <a:pt x="2" y="12"/>
                </a:lnTo>
                <a:lnTo>
                  <a:pt x="10" y="6"/>
                </a:lnTo>
                <a:lnTo>
                  <a:pt x="16" y="6"/>
                </a:lnTo>
                <a:lnTo>
                  <a:pt x="18" y="2"/>
                </a:lnTo>
                <a:lnTo>
                  <a:pt x="26" y="0"/>
                </a:lnTo>
                <a:lnTo>
                  <a:pt x="46" y="0"/>
                </a:lnTo>
                <a:lnTo>
                  <a:pt x="64" y="2"/>
                </a:lnTo>
                <a:lnTo>
                  <a:pt x="78" y="6"/>
                </a:lnTo>
                <a:lnTo>
                  <a:pt x="92" y="6"/>
                </a:lnTo>
                <a:lnTo>
                  <a:pt x="110" y="6"/>
                </a:lnTo>
                <a:lnTo>
                  <a:pt x="118" y="6"/>
                </a:lnTo>
                <a:lnTo>
                  <a:pt x="146" y="6"/>
                </a:lnTo>
                <a:lnTo>
                  <a:pt x="178" y="24"/>
                </a:lnTo>
                <a:lnTo>
                  <a:pt x="188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5" name="Freeform 503"/>
          <p:cNvSpPr>
            <a:spLocks/>
          </p:cNvSpPr>
          <p:nvPr/>
        </p:nvSpPr>
        <p:spPr bwMode="ltGray">
          <a:xfrm>
            <a:off x="4168896" y="2849579"/>
            <a:ext cx="216915" cy="309562"/>
          </a:xfrm>
          <a:custGeom>
            <a:avLst/>
            <a:gdLst/>
            <a:ahLst/>
            <a:cxnLst>
              <a:cxn ang="0">
                <a:pos x="64" y="4"/>
              </a:cxn>
              <a:cxn ang="0">
                <a:pos x="68" y="6"/>
              </a:cxn>
              <a:cxn ang="0">
                <a:pos x="72" y="8"/>
              </a:cxn>
              <a:cxn ang="0">
                <a:pos x="74" y="12"/>
              </a:cxn>
              <a:cxn ang="0">
                <a:pos x="78" y="14"/>
              </a:cxn>
              <a:cxn ang="0">
                <a:pos x="84" y="16"/>
              </a:cxn>
              <a:cxn ang="0">
                <a:pos x="92" y="14"/>
              </a:cxn>
              <a:cxn ang="0">
                <a:pos x="120" y="4"/>
              </a:cxn>
              <a:cxn ang="0">
                <a:pos x="122" y="12"/>
              </a:cxn>
              <a:cxn ang="0">
                <a:pos x="124" y="16"/>
              </a:cxn>
              <a:cxn ang="0">
                <a:pos x="126" y="18"/>
              </a:cxn>
              <a:cxn ang="0">
                <a:pos x="132" y="20"/>
              </a:cxn>
              <a:cxn ang="0">
                <a:pos x="136" y="20"/>
              </a:cxn>
              <a:cxn ang="0">
                <a:pos x="140" y="26"/>
              </a:cxn>
              <a:cxn ang="0">
                <a:pos x="138" y="30"/>
              </a:cxn>
              <a:cxn ang="0">
                <a:pos x="134" y="32"/>
              </a:cxn>
              <a:cxn ang="0">
                <a:pos x="132" y="38"/>
              </a:cxn>
              <a:cxn ang="0">
                <a:pos x="130" y="42"/>
              </a:cxn>
              <a:cxn ang="0">
                <a:pos x="130" y="46"/>
              </a:cxn>
              <a:cxn ang="0">
                <a:pos x="130" y="52"/>
              </a:cxn>
              <a:cxn ang="0">
                <a:pos x="132" y="62"/>
              </a:cxn>
              <a:cxn ang="0">
                <a:pos x="134" y="68"/>
              </a:cxn>
              <a:cxn ang="0">
                <a:pos x="136" y="76"/>
              </a:cxn>
              <a:cxn ang="0">
                <a:pos x="136" y="80"/>
              </a:cxn>
              <a:cxn ang="0">
                <a:pos x="132" y="86"/>
              </a:cxn>
              <a:cxn ang="0">
                <a:pos x="126" y="90"/>
              </a:cxn>
              <a:cxn ang="0">
                <a:pos x="122" y="94"/>
              </a:cxn>
              <a:cxn ang="0">
                <a:pos x="118" y="98"/>
              </a:cxn>
              <a:cxn ang="0">
                <a:pos x="110" y="100"/>
              </a:cxn>
              <a:cxn ang="0">
                <a:pos x="108" y="104"/>
              </a:cxn>
              <a:cxn ang="0">
                <a:pos x="128" y="136"/>
              </a:cxn>
              <a:cxn ang="0">
                <a:pos x="130" y="138"/>
              </a:cxn>
              <a:cxn ang="0">
                <a:pos x="132" y="146"/>
              </a:cxn>
              <a:cxn ang="0">
                <a:pos x="130" y="154"/>
              </a:cxn>
              <a:cxn ang="0">
                <a:pos x="124" y="162"/>
              </a:cxn>
              <a:cxn ang="0">
                <a:pos x="112" y="166"/>
              </a:cxn>
              <a:cxn ang="0">
                <a:pos x="94" y="168"/>
              </a:cxn>
              <a:cxn ang="0">
                <a:pos x="74" y="168"/>
              </a:cxn>
              <a:cxn ang="0">
                <a:pos x="54" y="170"/>
              </a:cxn>
              <a:cxn ang="0">
                <a:pos x="28" y="166"/>
              </a:cxn>
              <a:cxn ang="0">
                <a:pos x="20" y="152"/>
              </a:cxn>
              <a:cxn ang="0">
                <a:pos x="0" y="110"/>
              </a:cxn>
              <a:cxn ang="0">
                <a:pos x="2" y="56"/>
              </a:cxn>
              <a:cxn ang="0">
                <a:pos x="16" y="40"/>
              </a:cxn>
              <a:cxn ang="0">
                <a:pos x="36" y="24"/>
              </a:cxn>
              <a:cxn ang="0">
                <a:pos x="42" y="20"/>
              </a:cxn>
              <a:cxn ang="0">
                <a:pos x="46" y="14"/>
              </a:cxn>
              <a:cxn ang="0">
                <a:pos x="52" y="8"/>
              </a:cxn>
              <a:cxn ang="0">
                <a:pos x="60" y="0"/>
              </a:cxn>
              <a:cxn ang="0">
                <a:pos x="64" y="4"/>
              </a:cxn>
            </a:cxnLst>
            <a:rect l="0" t="0" r="r" b="b"/>
            <a:pathLst>
              <a:path w="141" h="171">
                <a:moveTo>
                  <a:pt x="64" y="4"/>
                </a:moveTo>
                <a:lnTo>
                  <a:pt x="68" y="6"/>
                </a:lnTo>
                <a:lnTo>
                  <a:pt x="72" y="8"/>
                </a:lnTo>
                <a:lnTo>
                  <a:pt x="74" y="12"/>
                </a:lnTo>
                <a:lnTo>
                  <a:pt x="78" y="14"/>
                </a:lnTo>
                <a:lnTo>
                  <a:pt x="84" y="16"/>
                </a:lnTo>
                <a:lnTo>
                  <a:pt x="92" y="14"/>
                </a:lnTo>
                <a:lnTo>
                  <a:pt x="120" y="4"/>
                </a:lnTo>
                <a:lnTo>
                  <a:pt x="122" y="12"/>
                </a:lnTo>
                <a:lnTo>
                  <a:pt x="124" y="16"/>
                </a:lnTo>
                <a:lnTo>
                  <a:pt x="126" y="18"/>
                </a:lnTo>
                <a:lnTo>
                  <a:pt x="132" y="20"/>
                </a:lnTo>
                <a:lnTo>
                  <a:pt x="136" y="20"/>
                </a:lnTo>
                <a:lnTo>
                  <a:pt x="140" y="26"/>
                </a:lnTo>
                <a:lnTo>
                  <a:pt x="138" y="30"/>
                </a:lnTo>
                <a:lnTo>
                  <a:pt x="134" y="32"/>
                </a:lnTo>
                <a:lnTo>
                  <a:pt x="132" y="38"/>
                </a:lnTo>
                <a:lnTo>
                  <a:pt x="130" y="42"/>
                </a:lnTo>
                <a:lnTo>
                  <a:pt x="130" y="46"/>
                </a:lnTo>
                <a:lnTo>
                  <a:pt x="130" y="52"/>
                </a:lnTo>
                <a:lnTo>
                  <a:pt x="132" y="62"/>
                </a:lnTo>
                <a:lnTo>
                  <a:pt x="134" y="68"/>
                </a:lnTo>
                <a:lnTo>
                  <a:pt x="136" y="76"/>
                </a:lnTo>
                <a:lnTo>
                  <a:pt x="136" y="80"/>
                </a:lnTo>
                <a:lnTo>
                  <a:pt x="132" y="86"/>
                </a:lnTo>
                <a:lnTo>
                  <a:pt x="126" y="90"/>
                </a:lnTo>
                <a:lnTo>
                  <a:pt x="122" y="94"/>
                </a:lnTo>
                <a:lnTo>
                  <a:pt x="118" y="98"/>
                </a:lnTo>
                <a:lnTo>
                  <a:pt x="110" y="100"/>
                </a:lnTo>
                <a:lnTo>
                  <a:pt x="108" y="104"/>
                </a:lnTo>
                <a:lnTo>
                  <a:pt x="128" y="136"/>
                </a:lnTo>
                <a:lnTo>
                  <a:pt x="130" y="138"/>
                </a:lnTo>
                <a:lnTo>
                  <a:pt x="132" y="146"/>
                </a:lnTo>
                <a:lnTo>
                  <a:pt x="130" y="154"/>
                </a:lnTo>
                <a:lnTo>
                  <a:pt x="124" y="162"/>
                </a:lnTo>
                <a:lnTo>
                  <a:pt x="112" y="166"/>
                </a:lnTo>
                <a:lnTo>
                  <a:pt x="94" y="168"/>
                </a:lnTo>
                <a:lnTo>
                  <a:pt x="74" y="168"/>
                </a:lnTo>
                <a:lnTo>
                  <a:pt x="54" y="170"/>
                </a:lnTo>
                <a:lnTo>
                  <a:pt x="28" y="166"/>
                </a:lnTo>
                <a:lnTo>
                  <a:pt x="20" y="152"/>
                </a:lnTo>
                <a:lnTo>
                  <a:pt x="0" y="110"/>
                </a:lnTo>
                <a:lnTo>
                  <a:pt x="2" y="56"/>
                </a:lnTo>
                <a:lnTo>
                  <a:pt x="16" y="40"/>
                </a:lnTo>
                <a:lnTo>
                  <a:pt x="36" y="24"/>
                </a:lnTo>
                <a:lnTo>
                  <a:pt x="42" y="20"/>
                </a:lnTo>
                <a:lnTo>
                  <a:pt x="46" y="14"/>
                </a:lnTo>
                <a:lnTo>
                  <a:pt x="52" y="8"/>
                </a:lnTo>
                <a:lnTo>
                  <a:pt x="60" y="0"/>
                </a:lnTo>
                <a:lnTo>
                  <a:pt x="64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6" name="Freeform 510"/>
          <p:cNvSpPr>
            <a:spLocks/>
          </p:cNvSpPr>
          <p:nvPr/>
        </p:nvSpPr>
        <p:spPr bwMode="ltGray">
          <a:xfrm>
            <a:off x="3934937" y="3001978"/>
            <a:ext cx="303681" cy="338137"/>
          </a:xfrm>
          <a:custGeom>
            <a:avLst/>
            <a:gdLst/>
            <a:ahLst/>
            <a:cxnLst>
              <a:cxn ang="0">
                <a:pos x="48" y="158"/>
              </a:cxn>
              <a:cxn ang="0">
                <a:pos x="52" y="140"/>
              </a:cxn>
              <a:cxn ang="0">
                <a:pos x="54" y="126"/>
              </a:cxn>
              <a:cxn ang="0">
                <a:pos x="56" y="108"/>
              </a:cxn>
              <a:cxn ang="0">
                <a:pos x="46" y="100"/>
              </a:cxn>
              <a:cxn ang="0">
                <a:pos x="38" y="92"/>
              </a:cxn>
              <a:cxn ang="0">
                <a:pos x="32" y="82"/>
              </a:cxn>
              <a:cxn ang="0">
                <a:pos x="18" y="76"/>
              </a:cxn>
              <a:cxn ang="0">
                <a:pos x="2" y="68"/>
              </a:cxn>
              <a:cxn ang="0">
                <a:pos x="2" y="54"/>
              </a:cxn>
              <a:cxn ang="0">
                <a:pos x="16" y="52"/>
              </a:cxn>
              <a:cxn ang="0">
                <a:pos x="28" y="54"/>
              </a:cxn>
              <a:cxn ang="0">
                <a:pos x="48" y="52"/>
              </a:cxn>
              <a:cxn ang="0">
                <a:pos x="48" y="42"/>
              </a:cxn>
              <a:cxn ang="0">
                <a:pos x="48" y="32"/>
              </a:cxn>
              <a:cxn ang="0">
                <a:pos x="58" y="32"/>
              </a:cxn>
              <a:cxn ang="0">
                <a:pos x="66" y="38"/>
              </a:cxn>
              <a:cxn ang="0">
                <a:pos x="74" y="36"/>
              </a:cxn>
              <a:cxn ang="0">
                <a:pos x="80" y="26"/>
              </a:cxn>
              <a:cxn ang="0">
                <a:pos x="92" y="22"/>
              </a:cxn>
              <a:cxn ang="0">
                <a:pos x="94" y="12"/>
              </a:cxn>
              <a:cxn ang="0">
                <a:pos x="98" y="2"/>
              </a:cxn>
              <a:cxn ang="0">
                <a:pos x="112" y="0"/>
              </a:cxn>
              <a:cxn ang="0">
                <a:pos x="120" y="8"/>
              </a:cxn>
              <a:cxn ang="0">
                <a:pos x="128" y="16"/>
              </a:cxn>
              <a:cxn ang="0">
                <a:pos x="136" y="20"/>
              </a:cxn>
              <a:cxn ang="0">
                <a:pos x="146" y="26"/>
              </a:cxn>
              <a:cxn ang="0">
                <a:pos x="154" y="36"/>
              </a:cxn>
              <a:cxn ang="0">
                <a:pos x="168" y="30"/>
              </a:cxn>
              <a:cxn ang="0">
                <a:pos x="178" y="36"/>
              </a:cxn>
              <a:cxn ang="0">
                <a:pos x="190" y="40"/>
              </a:cxn>
              <a:cxn ang="0">
                <a:pos x="194" y="54"/>
              </a:cxn>
              <a:cxn ang="0">
                <a:pos x="190" y="68"/>
              </a:cxn>
              <a:cxn ang="0">
                <a:pos x="180" y="76"/>
              </a:cxn>
              <a:cxn ang="0">
                <a:pos x="166" y="84"/>
              </a:cxn>
              <a:cxn ang="0">
                <a:pos x="164" y="98"/>
              </a:cxn>
              <a:cxn ang="0">
                <a:pos x="176" y="106"/>
              </a:cxn>
              <a:cxn ang="0">
                <a:pos x="182" y="116"/>
              </a:cxn>
              <a:cxn ang="0">
                <a:pos x="174" y="126"/>
              </a:cxn>
              <a:cxn ang="0">
                <a:pos x="174" y="136"/>
              </a:cxn>
              <a:cxn ang="0">
                <a:pos x="182" y="144"/>
              </a:cxn>
              <a:cxn ang="0">
                <a:pos x="190" y="154"/>
              </a:cxn>
              <a:cxn ang="0">
                <a:pos x="180" y="160"/>
              </a:cxn>
              <a:cxn ang="0">
                <a:pos x="170" y="170"/>
              </a:cxn>
              <a:cxn ang="0">
                <a:pos x="152" y="166"/>
              </a:cxn>
              <a:cxn ang="0">
                <a:pos x="138" y="156"/>
              </a:cxn>
              <a:cxn ang="0">
                <a:pos x="126" y="160"/>
              </a:cxn>
              <a:cxn ang="0">
                <a:pos x="124" y="166"/>
              </a:cxn>
              <a:cxn ang="0">
                <a:pos x="118" y="182"/>
              </a:cxn>
              <a:cxn ang="0">
                <a:pos x="102" y="186"/>
              </a:cxn>
              <a:cxn ang="0">
                <a:pos x="90" y="182"/>
              </a:cxn>
              <a:cxn ang="0">
                <a:pos x="80" y="176"/>
              </a:cxn>
              <a:cxn ang="0">
                <a:pos x="70" y="178"/>
              </a:cxn>
              <a:cxn ang="0">
                <a:pos x="56" y="172"/>
              </a:cxn>
              <a:cxn ang="0">
                <a:pos x="46" y="164"/>
              </a:cxn>
            </a:cxnLst>
            <a:rect l="0" t="0" r="r" b="b"/>
            <a:pathLst>
              <a:path w="197" h="187">
                <a:moveTo>
                  <a:pt x="46" y="164"/>
                </a:moveTo>
                <a:lnTo>
                  <a:pt x="48" y="158"/>
                </a:lnTo>
                <a:lnTo>
                  <a:pt x="50" y="146"/>
                </a:lnTo>
                <a:lnTo>
                  <a:pt x="52" y="140"/>
                </a:lnTo>
                <a:lnTo>
                  <a:pt x="52" y="132"/>
                </a:lnTo>
                <a:lnTo>
                  <a:pt x="54" y="126"/>
                </a:lnTo>
                <a:lnTo>
                  <a:pt x="54" y="120"/>
                </a:lnTo>
                <a:lnTo>
                  <a:pt x="56" y="108"/>
                </a:lnTo>
                <a:lnTo>
                  <a:pt x="52" y="104"/>
                </a:lnTo>
                <a:lnTo>
                  <a:pt x="46" y="100"/>
                </a:lnTo>
                <a:lnTo>
                  <a:pt x="40" y="94"/>
                </a:lnTo>
                <a:lnTo>
                  <a:pt x="38" y="92"/>
                </a:lnTo>
                <a:lnTo>
                  <a:pt x="38" y="84"/>
                </a:lnTo>
                <a:lnTo>
                  <a:pt x="32" y="82"/>
                </a:lnTo>
                <a:lnTo>
                  <a:pt x="24" y="80"/>
                </a:lnTo>
                <a:lnTo>
                  <a:pt x="18" y="76"/>
                </a:lnTo>
                <a:lnTo>
                  <a:pt x="10" y="74"/>
                </a:lnTo>
                <a:lnTo>
                  <a:pt x="2" y="68"/>
                </a:lnTo>
                <a:lnTo>
                  <a:pt x="0" y="58"/>
                </a:lnTo>
                <a:lnTo>
                  <a:pt x="2" y="54"/>
                </a:lnTo>
                <a:lnTo>
                  <a:pt x="10" y="52"/>
                </a:lnTo>
                <a:lnTo>
                  <a:pt x="16" y="52"/>
                </a:lnTo>
                <a:lnTo>
                  <a:pt x="24" y="52"/>
                </a:lnTo>
                <a:lnTo>
                  <a:pt x="28" y="54"/>
                </a:lnTo>
                <a:lnTo>
                  <a:pt x="46" y="54"/>
                </a:lnTo>
                <a:lnTo>
                  <a:pt x="48" y="52"/>
                </a:lnTo>
                <a:lnTo>
                  <a:pt x="50" y="46"/>
                </a:lnTo>
                <a:lnTo>
                  <a:pt x="48" y="42"/>
                </a:lnTo>
                <a:lnTo>
                  <a:pt x="46" y="36"/>
                </a:lnTo>
                <a:lnTo>
                  <a:pt x="48" y="32"/>
                </a:lnTo>
                <a:lnTo>
                  <a:pt x="54" y="30"/>
                </a:lnTo>
                <a:lnTo>
                  <a:pt x="58" y="32"/>
                </a:lnTo>
                <a:lnTo>
                  <a:pt x="62" y="36"/>
                </a:lnTo>
                <a:lnTo>
                  <a:pt x="66" y="38"/>
                </a:lnTo>
                <a:lnTo>
                  <a:pt x="70" y="38"/>
                </a:lnTo>
                <a:lnTo>
                  <a:pt x="74" y="36"/>
                </a:lnTo>
                <a:lnTo>
                  <a:pt x="74" y="32"/>
                </a:lnTo>
                <a:lnTo>
                  <a:pt x="80" y="26"/>
                </a:lnTo>
                <a:lnTo>
                  <a:pt x="86" y="24"/>
                </a:lnTo>
                <a:lnTo>
                  <a:pt x="92" y="22"/>
                </a:lnTo>
                <a:lnTo>
                  <a:pt x="96" y="18"/>
                </a:lnTo>
                <a:lnTo>
                  <a:pt x="94" y="12"/>
                </a:lnTo>
                <a:lnTo>
                  <a:pt x="96" y="6"/>
                </a:lnTo>
                <a:lnTo>
                  <a:pt x="98" y="2"/>
                </a:lnTo>
                <a:lnTo>
                  <a:pt x="106" y="0"/>
                </a:lnTo>
                <a:lnTo>
                  <a:pt x="112" y="0"/>
                </a:lnTo>
                <a:lnTo>
                  <a:pt x="116" y="4"/>
                </a:lnTo>
                <a:lnTo>
                  <a:pt x="120" y="8"/>
                </a:lnTo>
                <a:lnTo>
                  <a:pt x="124" y="8"/>
                </a:lnTo>
                <a:lnTo>
                  <a:pt x="128" y="16"/>
                </a:lnTo>
                <a:lnTo>
                  <a:pt x="132" y="20"/>
                </a:lnTo>
                <a:lnTo>
                  <a:pt x="136" y="20"/>
                </a:lnTo>
                <a:lnTo>
                  <a:pt x="140" y="22"/>
                </a:lnTo>
                <a:lnTo>
                  <a:pt x="146" y="26"/>
                </a:lnTo>
                <a:lnTo>
                  <a:pt x="148" y="32"/>
                </a:lnTo>
                <a:lnTo>
                  <a:pt x="154" y="36"/>
                </a:lnTo>
                <a:lnTo>
                  <a:pt x="162" y="32"/>
                </a:lnTo>
                <a:lnTo>
                  <a:pt x="168" y="30"/>
                </a:lnTo>
                <a:lnTo>
                  <a:pt x="174" y="32"/>
                </a:lnTo>
                <a:lnTo>
                  <a:pt x="178" y="36"/>
                </a:lnTo>
                <a:lnTo>
                  <a:pt x="182" y="40"/>
                </a:lnTo>
                <a:lnTo>
                  <a:pt x="190" y="40"/>
                </a:lnTo>
                <a:lnTo>
                  <a:pt x="196" y="44"/>
                </a:lnTo>
                <a:lnTo>
                  <a:pt x="194" y="54"/>
                </a:lnTo>
                <a:lnTo>
                  <a:pt x="190" y="64"/>
                </a:lnTo>
                <a:lnTo>
                  <a:pt x="190" y="68"/>
                </a:lnTo>
                <a:lnTo>
                  <a:pt x="188" y="72"/>
                </a:lnTo>
                <a:lnTo>
                  <a:pt x="180" y="76"/>
                </a:lnTo>
                <a:lnTo>
                  <a:pt x="172" y="82"/>
                </a:lnTo>
                <a:lnTo>
                  <a:pt x="166" y="84"/>
                </a:lnTo>
                <a:lnTo>
                  <a:pt x="164" y="92"/>
                </a:lnTo>
                <a:lnTo>
                  <a:pt x="164" y="98"/>
                </a:lnTo>
                <a:lnTo>
                  <a:pt x="168" y="104"/>
                </a:lnTo>
                <a:lnTo>
                  <a:pt x="176" y="106"/>
                </a:lnTo>
                <a:lnTo>
                  <a:pt x="184" y="106"/>
                </a:lnTo>
                <a:lnTo>
                  <a:pt x="182" y="116"/>
                </a:lnTo>
                <a:lnTo>
                  <a:pt x="180" y="122"/>
                </a:lnTo>
                <a:lnTo>
                  <a:pt x="174" y="126"/>
                </a:lnTo>
                <a:lnTo>
                  <a:pt x="172" y="132"/>
                </a:lnTo>
                <a:lnTo>
                  <a:pt x="174" y="136"/>
                </a:lnTo>
                <a:lnTo>
                  <a:pt x="176" y="140"/>
                </a:lnTo>
                <a:lnTo>
                  <a:pt x="182" y="144"/>
                </a:lnTo>
                <a:lnTo>
                  <a:pt x="186" y="148"/>
                </a:lnTo>
                <a:lnTo>
                  <a:pt x="190" y="154"/>
                </a:lnTo>
                <a:lnTo>
                  <a:pt x="186" y="156"/>
                </a:lnTo>
                <a:lnTo>
                  <a:pt x="180" y="160"/>
                </a:lnTo>
                <a:lnTo>
                  <a:pt x="176" y="164"/>
                </a:lnTo>
                <a:lnTo>
                  <a:pt x="170" y="170"/>
                </a:lnTo>
                <a:lnTo>
                  <a:pt x="158" y="170"/>
                </a:lnTo>
                <a:lnTo>
                  <a:pt x="152" y="166"/>
                </a:lnTo>
                <a:lnTo>
                  <a:pt x="148" y="162"/>
                </a:lnTo>
                <a:lnTo>
                  <a:pt x="138" y="156"/>
                </a:lnTo>
                <a:lnTo>
                  <a:pt x="134" y="154"/>
                </a:lnTo>
                <a:lnTo>
                  <a:pt x="126" y="160"/>
                </a:lnTo>
                <a:lnTo>
                  <a:pt x="124" y="164"/>
                </a:lnTo>
                <a:lnTo>
                  <a:pt x="124" y="166"/>
                </a:lnTo>
                <a:lnTo>
                  <a:pt x="122" y="174"/>
                </a:lnTo>
                <a:lnTo>
                  <a:pt x="118" y="182"/>
                </a:lnTo>
                <a:lnTo>
                  <a:pt x="112" y="184"/>
                </a:lnTo>
                <a:lnTo>
                  <a:pt x="102" y="186"/>
                </a:lnTo>
                <a:lnTo>
                  <a:pt x="94" y="184"/>
                </a:lnTo>
                <a:lnTo>
                  <a:pt x="90" y="182"/>
                </a:lnTo>
                <a:lnTo>
                  <a:pt x="86" y="178"/>
                </a:lnTo>
                <a:lnTo>
                  <a:pt x="80" y="176"/>
                </a:lnTo>
                <a:lnTo>
                  <a:pt x="76" y="176"/>
                </a:lnTo>
                <a:lnTo>
                  <a:pt x="70" y="178"/>
                </a:lnTo>
                <a:lnTo>
                  <a:pt x="62" y="176"/>
                </a:lnTo>
                <a:lnTo>
                  <a:pt x="56" y="172"/>
                </a:lnTo>
                <a:lnTo>
                  <a:pt x="50" y="168"/>
                </a:lnTo>
                <a:lnTo>
                  <a:pt x="46" y="1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7" name="Freeform 514"/>
          <p:cNvSpPr>
            <a:spLocks/>
          </p:cNvSpPr>
          <p:nvPr/>
        </p:nvSpPr>
        <p:spPr bwMode="ltGray">
          <a:xfrm>
            <a:off x="4120865" y="2100282"/>
            <a:ext cx="599616" cy="617535"/>
          </a:xfrm>
          <a:custGeom>
            <a:avLst/>
            <a:gdLst/>
            <a:ahLst/>
            <a:cxnLst>
              <a:cxn ang="0">
                <a:pos x="360" y="44"/>
              </a:cxn>
              <a:cxn ang="0">
                <a:pos x="378" y="46"/>
              </a:cxn>
              <a:cxn ang="0">
                <a:pos x="388" y="38"/>
              </a:cxn>
              <a:cxn ang="0">
                <a:pos x="368" y="38"/>
              </a:cxn>
              <a:cxn ang="0">
                <a:pos x="348" y="36"/>
              </a:cxn>
              <a:cxn ang="0">
                <a:pos x="344" y="32"/>
              </a:cxn>
              <a:cxn ang="0">
                <a:pos x="350" y="18"/>
              </a:cxn>
              <a:cxn ang="0">
                <a:pos x="334" y="8"/>
              </a:cxn>
              <a:cxn ang="0">
                <a:pos x="316" y="18"/>
              </a:cxn>
              <a:cxn ang="0">
                <a:pos x="316" y="4"/>
              </a:cxn>
              <a:cxn ang="0">
                <a:pos x="294" y="8"/>
              </a:cxn>
              <a:cxn ang="0">
                <a:pos x="284" y="18"/>
              </a:cxn>
              <a:cxn ang="0">
                <a:pos x="278" y="32"/>
              </a:cxn>
              <a:cxn ang="0">
                <a:pos x="278" y="14"/>
              </a:cxn>
              <a:cxn ang="0">
                <a:pos x="276" y="2"/>
              </a:cxn>
              <a:cxn ang="0">
                <a:pos x="262" y="14"/>
              </a:cxn>
              <a:cxn ang="0">
                <a:pos x="250" y="12"/>
              </a:cxn>
              <a:cxn ang="0">
                <a:pos x="238" y="6"/>
              </a:cxn>
              <a:cxn ang="0">
                <a:pos x="226" y="22"/>
              </a:cxn>
              <a:cxn ang="0">
                <a:pos x="210" y="36"/>
              </a:cxn>
              <a:cxn ang="0">
                <a:pos x="194" y="32"/>
              </a:cxn>
              <a:cxn ang="0">
                <a:pos x="178" y="40"/>
              </a:cxn>
              <a:cxn ang="0">
                <a:pos x="164" y="50"/>
              </a:cxn>
              <a:cxn ang="0">
                <a:pos x="156" y="62"/>
              </a:cxn>
              <a:cxn ang="0">
                <a:pos x="138" y="52"/>
              </a:cxn>
              <a:cxn ang="0">
                <a:pos x="132" y="68"/>
              </a:cxn>
              <a:cxn ang="0">
                <a:pos x="126" y="78"/>
              </a:cxn>
              <a:cxn ang="0">
                <a:pos x="116" y="90"/>
              </a:cxn>
              <a:cxn ang="0">
                <a:pos x="138" y="80"/>
              </a:cxn>
              <a:cxn ang="0">
                <a:pos x="152" y="84"/>
              </a:cxn>
              <a:cxn ang="0">
                <a:pos x="138" y="92"/>
              </a:cxn>
              <a:cxn ang="0">
                <a:pos x="132" y="106"/>
              </a:cxn>
              <a:cxn ang="0">
                <a:pos x="118" y="118"/>
              </a:cxn>
              <a:cxn ang="0">
                <a:pos x="112" y="144"/>
              </a:cxn>
              <a:cxn ang="0">
                <a:pos x="100" y="160"/>
              </a:cxn>
              <a:cxn ang="0">
                <a:pos x="90" y="172"/>
              </a:cxn>
              <a:cxn ang="0">
                <a:pos x="76" y="178"/>
              </a:cxn>
              <a:cxn ang="0">
                <a:pos x="66" y="198"/>
              </a:cxn>
              <a:cxn ang="0">
                <a:pos x="50" y="198"/>
              </a:cxn>
              <a:cxn ang="0">
                <a:pos x="58" y="212"/>
              </a:cxn>
              <a:cxn ang="0">
                <a:pos x="42" y="214"/>
              </a:cxn>
              <a:cxn ang="0">
                <a:pos x="24" y="228"/>
              </a:cxn>
              <a:cxn ang="0">
                <a:pos x="4" y="234"/>
              </a:cxn>
              <a:cxn ang="0">
                <a:pos x="6" y="260"/>
              </a:cxn>
              <a:cxn ang="0">
                <a:pos x="8" y="282"/>
              </a:cxn>
              <a:cxn ang="0">
                <a:pos x="8" y="306"/>
              </a:cxn>
              <a:cxn ang="0">
                <a:pos x="18" y="328"/>
              </a:cxn>
              <a:cxn ang="0">
                <a:pos x="52" y="334"/>
              </a:cxn>
              <a:cxn ang="0">
                <a:pos x="82" y="312"/>
              </a:cxn>
              <a:cxn ang="0">
                <a:pos x="110" y="318"/>
              </a:cxn>
              <a:cxn ang="0">
                <a:pos x="120" y="214"/>
              </a:cxn>
              <a:cxn ang="0">
                <a:pos x="182" y="134"/>
              </a:cxn>
              <a:cxn ang="0">
                <a:pos x="290" y="86"/>
              </a:cxn>
              <a:cxn ang="0">
                <a:pos x="334" y="54"/>
              </a:cxn>
            </a:cxnLst>
            <a:rect l="0" t="0" r="r" b="b"/>
            <a:pathLst>
              <a:path w="389" h="341">
                <a:moveTo>
                  <a:pt x="334" y="54"/>
                </a:moveTo>
                <a:lnTo>
                  <a:pt x="338" y="54"/>
                </a:lnTo>
                <a:lnTo>
                  <a:pt x="360" y="44"/>
                </a:lnTo>
                <a:lnTo>
                  <a:pt x="366" y="44"/>
                </a:lnTo>
                <a:lnTo>
                  <a:pt x="372" y="46"/>
                </a:lnTo>
                <a:lnTo>
                  <a:pt x="378" y="46"/>
                </a:lnTo>
                <a:lnTo>
                  <a:pt x="384" y="46"/>
                </a:lnTo>
                <a:lnTo>
                  <a:pt x="388" y="44"/>
                </a:lnTo>
                <a:lnTo>
                  <a:pt x="388" y="38"/>
                </a:lnTo>
                <a:lnTo>
                  <a:pt x="382" y="36"/>
                </a:lnTo>
                <a:lnTo>
                  <a:pt x="376" y="36"/>
                </a:lnTo>
                <a:lnTo>
                  <a:pt x="368" y="38"/>
                </a:lnTo>
                <a:lnTo>
                  <a:pt x="364" y="38"/>
                </a:lnTo>
                <a:lnTo>
                  <a:pt x="358" y="38"/>
                </a:lnTo>
                <a:lnTo>
                  <a:pt x="348" y="36"/>
                </a:lnTo>
                <a:lnTo>
                  <a:pt x="342" y="38"/>
                </a:lnTo>
                <a:lnTo>
                  <a:pt x="338" y="34"/>
                </a:lnTo>
                <a:lnTo>
                  <a:pt x="344" y="32"/>
                </a:lnTo>
                <a:lnTo>
                  <a:pt x="348" y="28"/>
                </a:lnTo>
                <a:lnTo>
                  <a:pt x="352" y="24"/>
                </a:lnTo>
                <a:lnTo>
                  <a:pt x="350" y="18"/>
                </a:lnTo>
                <a:lnTo>
                  <a:pt x="346" y="14"/>
                </a:lnTo>
                <a:lnTo>
                  <a:pt x="340" y="10"/>
                </a:lnTo>
                <a:lnTo>
                  <a:pt x="334" y="8"/>
                </a:lnTo>
                <a:lnTo>
                  <a:pt x="324" y="8"/>
                </a:lnTo>
                <a:lnTo>
                  <a:pt x="320" y="14"/>
                </a:lnTo>
                <a:lnTo>
                  <a:pt x="316" y="18"/>
                </a:lnTo>
                <a:lnTo>
                  <a:pt x="312" y="18"/>
                </a:lnTo>
                <a:lnTo>
                  <a:pt x="312" y="8"/>
                </a:lnTo>
                <a:lnTo>
                  <a:pt x="316" y="4"/>
                </a:lnTo>
                <a:lnTo>
                  <a:pt x="312" y="0"/>
                </a:lnTo>
                <a:lnTo>
                  <a:pt x="308" y="2"/>
                </a:lnTo>
                <a:lnTo>
                  <a:pt x="294" y="8"/>
                </a:lnTo>
                <a:lnTo>
                  <a:pt x="292" y="8"/>
                </a:lnTo>
                <a:lnTo>
                  <a:pt x="286" y="14"/>
                </a:lnTo>
                <a:lnTo>
                  <a:pt x="284" y="18"/>
                </a:lnTo>
                <a:lnTo>
                  <a:pt x="282" y="22"/>
                </a:lnTo>
                <a:lnTo>
                  <a:pt x="282" y="30"/>
                </a:lnTo>
                <a:lnTo>
                  <a:pt x="278" y="32"/>
                </a:lnTo>
                <a:lnTo>
                  <a:pt x="274" y="28"/>
                </a:lnTo>
                <a:lnTo>
                  <a:pt x="274" y="20"/>
                </a:lnTo>
                <a:lnTo>
                  <a:pt x="278" y="14"/>
                </a:lnTo>
                <a:lnTo>
                  <a:pt x="280" y="8"/>
                </a:lnTo>
                <a:lnTo>
                  <a:pt x="284" y="2"/>
                </a:lnTo>
                <a:lnTo>
                  <a:pt x="276" y="2"/>
                </a:lnTo>
                <a:lnTo>
                  <a:pt x="270" y="4"/>
                </a:lnTo>
                <a:lnTo>
                  <a:pt x="264" y="10"/>
                </a:lnTo>
                <a:lnTo>
                  <a:pt x="262" y="14"/>
                </a:lnTo>
                <a:lnTo>
                  <a:pt x="258" y="18"/>
                </a:lnTo>
                <a:lnTo>
                  <a:pt x="252" y="18"/>
                </a:lnTo>
                <a:lnTo>
                  <a:pt x="250" y="12"/>
                </a:lnTo>
                <a:lnTo>
                  <a:pt x="248" y="8"/>
                </a:lnTo>
                <a:lnTo>
                  <a:pt x="244" y="6"/>
                </a:lnTo>
                <a:lnTo>
                  <a:pt x="238" y="6"/>
                </a:lnTo>
                <a:lnTo>
                  <a:pt x="234" y="12"/>
                </a:lnTo>
                <a:lnTo>
                  <a:pt x="230" y="18"/>
                </a:lnTo>
                <a:lnTo>
                  <a:pt x="226" y="22"/>
                </a:lnTo>
                <a:lnTo>
                  <a:pt x="222" y="28"/>
                </a:lnTo>
                <a:lnTo>
                  <a:pt x="218" y="32"/>
                </a:lnTo>
                <a:lnTo>
                  <a:pt x="210" y="36"/>
                </a:lnTo>
                <a:lnTo>
                  <a:pt x="204" y="36"/>
                </a:lnTo>
                <a:lnTo>
                  <a:pt x="198" y="36"/>
                </a:lnTo>
                <a:lnTo>
                  <a:pt x="194" y="32"/>
                </a:lnTo>
                <a:lnTo>
                  <a:pt x="186" y="32"/>
                </a:lnTo>
                <a:lnTo>
                  <a:pt x="182" y="34"/>
                </a:lnTo>
                <a:lnTo>
                  <a:pt x="178" y="40"/>
                </a:lnTo>
                <a:lnTo>
                  <a:pt x="174" y="44"/>
                </a:lnTo>
                <a:lnTo>
                  <a:pt x="168" y="46"/>
                </a:lnTo>
                <a:lnTo>
                  <a:pt x="164" y="50"/>
                </a:lnTo>
                <a:lnTo>
                  <a:pt x="164" y="56"/>
                </a:lnTo>
                <a:lnTo>
                  <a:pt x="164" y="62"/>
                </a:lnTo>
                <a:lnTo>
                  <a:pt x="156" y="62"/>
                </a:lnTo>
                <a:lnTo>
                  <a:pt x="150" y="60"/>
                </a:lnTo>
                <a:lnTo>
                  <a:pt x="148" y="54"/>
                </a:lnTo>
                <a:lnTo>
                  <a:pt x="138" y="52"/>
                </a:lnTo>
                <a:lnTo>
                  <a:pt x="132" y="56"/>
                </a:lnTo>
                <a:lnTo>
                  <a:pt x="130" y="62"/>
                </a:lnTo>
                <a:lnTo>
                  <a:pt x="132" y="68"/>
                </a:lnTo>
                <a:lnTo>
                  <a:pt x="136" y="74"/>
                </a:lnTo>
                <a:lnTo>
                  <a:pt x="134" y="78"/>
                </a:lnTo>
                <a:lnTo>
                  <a:pt x="126" y="78"/>
                </a:lnTo>
                <a:lnTo>
                  <a:pt x="122" y="78"/>
                </a:lnTo>
                <a:lnTo>
                  <a:pt x="112" y="86"/>
                </a:lnTo>
                <a:lnTo>
                  <a:pt x="116" y="90"/>
                </a:lnTo>
                <a:lnTo>
                  <a:pt x="126" y="88"/>
                </a:lnTo>
                <a:lnTo>
                  <a:pt x="132" y="86"/>
                </a:lnTo>
                <a:lnTo>
                  <a:pt x="138" y="80"/>
                </a:lnTo>
                <a:lnTo>
                  <a:pt x="148" y="78"/>
                </a:lnTo>
                <a:lnTo>
                  <a:pt x="152" y="80"/>
                </a:lnTo>
                <a:lnTo>
                  <a:pt x="152" y="84"/>
                </a:lnTo>
                <a:lnTo>
                  <a:pt x="146" y="88"/>
                </a:lnTo>
                <a:lnTo>
                  <a:pt x="140" y="90"/>
                </a:lnTo>
                <a:lnTo>
                  <a:pt x="138" y="92"/>
                </a:lnTo>
                <a:lnTo>
                  <a:pt x="136" y="98"/>
                </a:lnTo>
                <a:lnTo>
                  <a:pt x="136" y="102"/>
                </a:lnTo>
                <a:lnTo>
                  <a:pt x="132" y="106"/>
                </a:lnTo>
                <a:lnTo>
                  <a:pt x="126" y="108"/>
                </a:lnTo>
                <a:lnTo>
                  <a:pt x="120" y="114"/>
                </a:lnTo>
                <a:lnTo>
                  <a:pt x="118" y="118"/>
                </a:lnTo>
                <a:lnTo>
                  <a:pt x="112" y="126"/>
                </a:lnTo>
                <a:lnTo>
                  <a:pt x="110" y="134"/>
                </a:lnTo>
                <a:lnTo>
                  <a:pt x="112" y="144"/>
                </a:lnTo>
                <a:lnTo>
                  <a:pt x="106" y="148"/>
                </a:lnTo>
                <a:lnTo>
                  <a:pt x="102" y="152"/>
                </a:lnTo>
                <a:lnTo>
                  <a:pt x="100" y="160"/>
                </a:lnTo>
                <a:lnTo>
                  <a:pt x="94" y="164"/>
                </a:lnTo>
                <a:lnTo>
                  <a:pt x="92" y="168"/>
                </a:lnTo>
                <a:lnTo>
                  <a:pt x="90" y="172"/>
                </a:lnTo>
                <a:lnTo>
                  <a:pt x="88" y="176"/>
                </a:lnTo>
                <a:lnTo>
                  <a:pt x="82" y="176"/>
                </a:lnTo>
                <a:lnTo>
                  <a:pt x="76" y="178"/>
                </a:lnTo>
                <a:lnTo>
                  <a:pt x="76" y="186"/>
                </a:lnTo>
                <a:lnTo>
                  <a:pt x="72" y="190"/>
                </a:lnTo>
                <a:lnTo>
                  <a:pt x="66" y="198"/>
                </a:lnTo>
                <a:lnTo>
                  <a:pt x="60" y="196"/>
                </a:lnTo>
                <a:lnTo>
                  <a:pt x="56" y="196"/>
                </a:lnTo>
                <a:lnTo>
                  <a:pt x="50" y="198"/>
                </a:lnTo>
                <a:lnTo>
                  <a:pt x="52" y="206"/>
                </a:lnTo>
                <a:lnTo>
                  <a:pt x="56" y="208"/>
                </a:lnTo>
                <a:lnTo>
                  <a:pt x="58" y="212"/>
                </a:lnTo>
                <a:lnTo>
                  <a:pt x="54" y="216"/>
                </a:lnTo>
                <a:lnTo>
                  <a:pt x="48" y="216"/>
                </a:lnTo>
                <a:lnTo>
                  <a:pt x="42" y="214"/>
                </a:lnTo>
                <a:lnTo>
                  <a:pt x="36" y="218"/>
                </a:lnTo>
                <a:lnTo>
                  <a:pt x="28" y="224"/>
                </a:lnTo>
                <a:lnTo>
                  <a:pt x="24" y="228"/>
                </a:lnTo>
                <a:lnTo>
                  <a:pt x="18" y="232"/>
                </a:lnTo>
                <a:lnTo>
                  <a:pt x="12" y="234"/>
                </a:lnTo>
                <a:lnTo>
                  <a:pt x="4" y="234"/>
                </a:lnTo>
                <a:lnTo>
                  <a:pt x="0" y="242"/>
                </a:lnTo>
                <a:lnTo>
                  <a:pt x="6" y="254"/>
                </a:lnTo>
                <a:lnTo>
                  <a:pt x="6" y="260"/>
                </a:lnTo>
                <a:lnTo>
                  <a:pt x="4" y="264"/>
                </a:lnTo>
                <a:lnTo>
                  <a:pt x="4" y="278"/>
                </a:lnTo>
                <a:lnTo>
                  <a:pt x="8" y="282"/>
                </a:lnTo>
                <a:lnTo>
                  <a:pt x="18" y="292"/>
                </a:lnTo>
                <a:lnTo>
                  <a:pt x="14" y="294"/>
                </a:lnTo>
                <a:lnTo>
                  <a:pt x="8" y="306"/>
                </a:lnTo>
                <a:lnTo>
                  <a:pt x="14" y="308"/>
                </a:lnTo>
                <a:lnTo>
                  <a:pt x="18" y="312"/>
                </a:lnTo>
                <a:lnTo>
                  <a:pt x="18" y="328"/>
                </a:lnTo>
                <a:lnTo>
                  <a:pt x="26" y="332"/>
                </a:lnTo>
                <a:lnTo>
                  <a:pt x="46" y="340"/>
                </a:lnTo>
                <a:lnTo>
                  <a:pt x="52" y="334"/>
                </a:lnTo>
                <a:lnTo>
                  <a:pt x="68" y="322"/>
                </a:lnTo>
                <a:lnTo>
                  <a:pt x="74" y="318"/>
                </a:lnTo>
                <a:lnTo>
                  <a:pt x="82" y="312"/>
                </a:lnTo>
                <a:lnTo>
                  <a:pt x="90" y="308"/>
                </a:lnTo>
                <a:lnTo>
                  <a:pt x="94" y="318"/>
                </a:lnTo>
                <a:lnTo>
                  <a:pt x="110" y="318"/>
                </a:lnTo>
                <a:lnTo>
                  <a:pt x="122" y="306"/>
                </a:lnTo>
                <a:lnTo>
                  <a:pt x="140" y="248"/>
                </a:lnTo>
                <a:lnTo>
                  <a:pt x="120" y="214"/>
                </a:lnTo>
                <a:lnTo>
                  <a:pt x="158" y="188"/>
                </a:lnTo>
                <a:lnTo>
                  <a:pt x="148" y="158"/>
                </a:lnTo>
                <a:lnTo>
                  <a:pt x="182" y="134"/>
                </a:lnTo>
                <a:lnTo>
                  <a:pt x="198" y="94"/>
                </a:lnTo>
                <a:lnTo>
                  <a:pt x="242" y="80"/>
                </a:lnTo>
                <a:lnTo>
                  <a:pt x="290" y="86"/>
                </a:lnTo>
                <a:lnTo>
                  <a:pt x="306" y="62"/>
                </a:lnTo>
                <a:lnTo>
                  <a:pt x="316" y="50"/>
                </a:lnTo>
                <a:lnTo>
                  <a:pt x="334" y="5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8" name="Freeform 726"/>
          <p:cNvSpPr>
            <a:spLocks/>
          </p:cNvSpPr>
          <p:nvPr/>
        </p:nvSpPr>
        <p:spPr bwMode="ltGray">
          <a:xfrm>
            <a:off x="3948882" y="3082941"/>
            <a:ext cx="13944" cy="79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9" h="3">
                <a:moveTo>
                  <a:pt x="4" y="0"/>
                </a:moveTo>
                <a:lnTo>
                  <a:pt x="8" y="2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89" name="Freeform 727"/>
          <p:cNvSpPr>
            <a:spLocks/>
          </p:cNvSpPr>
          <p:nvPr/>
        </p:nvSpPr>
        <p:spPr bwMode="ltGray">
          <a:xfrm>
            <a:off x="4333132" y="2990867"/>
            <a:ext cx="134797" cy="123824"/>
          </a:xfrm>
          <a:custGeom>
            <a:avLst/>
            <a:gdLst/>
            <a:ahLst/>
            <a:cxnLst>
              <a:cxn ang="0">
                <a:pos x="22" y="64"/>
              </a:cxn>
              <a:cxn ang="0">
                <a:pos x="30" y="62"/>
              </a:cxn>
              <a:cxn ang="0">
                <a:pos x="38" y="68"/>
              </a:cxn>
              <a:cxn ang="0">
                <a:pos x="42" y="62"/>
              </a:cxn>
              <a:cxn ang="0">
                <a:pos x="42" y="54"/>
              </a:cxn>
              <a:cxn ang="0">
                <a:pos x="48" y="50"/>
              </a:cxn>
              <a:cxn ang="0">
                <a:pos x="54" y="54"/>
              </a:cxn>
              <a:cxn ang="0">
                <a:pos x="56" y="54"/>
              </a:cxn>
              <a:cxn ang="0">
                <a:pos x="62" y="56"/>
              </a:cxn>
              <a:cxn ang="0">
                <a:pos x="86" y="26"/>
              </a:cxn>
              <a:cxn ang="0">
                <a:pos x="72" y="16"/>
              </a:cxn>
              <a:cxn ang="0">
                <a:pos x="50" y="16"/>
              </a:cxn>
              <a:cxn ang="0">
                <a:pos x="48" y="10"/>
              </a:cxn>
              <a:cxn ang="0">
                <a:pos x="48" y="2"/>
              </a:cxn>
              <a:cxn ang="0">
                <a:pos x="46" y="0"/>
              </a:cxn>
              <a:cxn ang="0">
                <a:pos x="32" y="2"/>
              </a:cxn>
              <a:cxn ang="0">
                <a:pos x="26" y="6"/>
              </a:cxn>
              <a:cxn ang="0">
                <a:pos x="18" y="12"/>
              </a:cxn>
              <a:cxn ang="0">
                <a:pos x="10" y="20"/>
              </a:cxn>
              <a:cxn ang="0">
                <a:pos x="4" y="22"/>
              </a:cxn>
              <a:cxn ang="0">
                <a:pos x="0" y="26"/>
              </a:cxn>
              <a:cxn ang="0">
                <a:pos x="22" y="64"/>
              </a:cxn>
            </a:cxnLst>
            <a:rect l="0" t="0" r="r" b="b"/>
            <a:pathLst>
              <a:path w="87" h="69">
                <a:moveTo>
                  <a:pt x="22" y="64"/>
                </a:moveTo>
                <a:lnTo>
                  <a:pt x="30" y="62"/>
                </a:lnTo>
                <a:lnTo>
                  <a:pt x="38" y="68"/>
                </a:lnTo>
                <a:lnTo>
                  <a:pt x="42" y="62"/>
                </a:lnTo>
                <a:lnTo>
                  <a:pt x="42" y="54"/>
                </a:lnTo>
                <a:lnTo>
                  <a:pt x="48" y="50"/>
                </a:lnTo>
                <a:lnTo>
                  <a:pt x="54" y="54"/>
                </a:lnTo>
                <a:lnTo>
                  <a:pt x="56" y="54"/>
                </a:lnTo>
                <a:lnTo>
                  <a:pt x="62" y="56"/>
                </a:lnTo>
                <a:lnTo>
                  <a:pt x="86" y="26"/>
                </a:lnTo>
                <a:lnTo>
                  <a:pt x="72" y="16"/>
                </a:lnTo>
                <a:lnTo>
                  <a:pt x="50" y="16"/>
                </a:lnTo>
                <a:lnTo>
                  <a:pt x="48" y="10"/>
                </a:lnTo>
                <a:lnTo>
                  <a:pt x="48" y="2"/>
                </a:lnTo>
                <a:lnTo>
                  <a:pt x="46" y="0"/>
                </a:lnTo>
                <a:lnTo>
                  <a:pt x="32" y="2"/>
                </a:lnTo>
                <a:lnTo>
                  <a:pt x="26" y="6"/>
                </a:lnTo>
                <a:lnTo>
                  <a:pt x="18" y="12"/>
                </a:lnTo>
                <a:lnTo>
                  <a:pt x="10" y="20"/>
                </a:lnTo>
                <a:lnTo>
                  <a:pt x="4" y="22"/>
                </a:lnTo>
                <a:lnTo>
                  <a:pt x="0" y="26"/>
                </a:lnTo>
                <a:lnTo>
                  <a:pt x="22" y="6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0" name="Freeform 729"/>
          <p:cNvSpPr>
            <a:spLocks/>
          </p:cNvSpPr>
          <p:nvPr/>
        </p:nvSpPr>
        <p:spPr bwMode="ltGray">
          <a:xfrm>
            <a:off x="4418348" y="3089291"/>
            <a:ext cx="312978" cy="204786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78" y="0"/>
              </a:cxn>
              <a:cxn ang="0">
                <a:pos x="92" y="8"/>
              </a:cxn>
              <a:cxn ang="0">
                <a:pos x="100" y="12"/>
              </a:cxn>
              <a:cxn ang="0">
                <a:pos x="114" y="10"/>
              </a:cxn>
              <a:cxn ang="0">
                <a:pos x="132" y="22"/>
              </a:cxn>
              <a:cxn ang="0">
                <a:pos x="146" y="10"/>
              </a:cxn>
              <a:cxn ang="0">
                <a:pos x="158" y="4"/>
              </a:cxn>
              <a:cxn ang="0">
                <a:pos x="164" y="12"/>
              </a:cxn>
              <a:cxn ang="0">
                <a:pos x="174" y="22"/>
              </a:cxn>
              <a:cxn ang="0">
                <a:pos x="180" y="34"/>
              </a:cxn>
              <a:cxn ang="0">
                <a:pos x="180" y="48"/>
              </a:cxn>
              <a:cxn ang="0">
                <a:pos x="186" y="62"/>
              </a:cxn>
              <a:cxn ang="0">
                <a:pos x="202" y="70"/>
              </a:cxn>
              <a:cxn ang="0">
                <a:pos x="200" y="88"/>
              </a:cxn>
              <a:cxn ang="0">
                <a:pos x="190" y="88"/>
              </a:cxn>
              <a:cxn ang="0">
                <a:pos x="184" y="108"/>
              </a:cxn>
              <a:cxn ang="0">
                <a:pos x="172" y="110"/>
              </a:cxn>
              <a:cxn ang="0">
                <a:pos x="164" y="100"/>
              </a:cxn>
              <a:cxn ang="0">
                <a:pos x="152" y="98"/>
              </a:cxn>
              <a:cxn ang="0">
                <a:pos x="138" y="106"/>
              </a:cxn>
              <a:cxn ang="0">
                <a:pos x="122" y="110"/>
              </a:cxn>
              <a:cxn ang="0">
                <a:pos x="100" y="112"/>
              </a:cxn>
              <a:cxn ang="0">
                <a:pos x="96" y="96"/>
              </a:cxn>
              <a:cxn ang="0">
                <a:pos x="86" y="86"/>
              </a:cxn>
              <a:cxn ang="0">
                <a:pos x="78" y="78"/>
              </a:cxn>
              <a:cxn ang="0">
                <a:pos x="72" y="70"/>
              </a:cxn>
              <a:cxn ang="0">
                <a:pos x="68" y="62"/>
              </a:cxn>
              <a:cxn ang="0">
                <a:pos x="66" y="54"/>
              </a:cxn>
              <a:cxn ang="0">
                <a:pos x="56" y="54"/>
              </a:cxn>
              <a:cxn ang="0">
                <a:pos x="50" y="62"/>
              </a:cxn>
              <a:cxn ang="0">
                <a:pos x="28" y="62"/>
              </a:cxn>
              <a:cxn ang="0">
                <a:pos x="10" y="56"/>
              </a:cxn>
              <a:cxn ang="0">
                <a:pos x="0" y="42"/>
              </a:cxn>
            </a:cxnLst>
            <a:rect l="0" t="0" r="r" b="b"/>
            <a:pathLst>
              <a:path w="203" h="113">
                <a:moveTo>
                  <a:pt x="0" y="42"/>
                </a:moveTo>
                <a:lnTo>
                  <a:pt x="6" y="36"/>
                </a:lnTo>
                <a:lnTo>
                  <a:pt x="62" y="2"/>
                </a:lnTo>
                <a:lnTo>
                  <a:pt x="78" y="0"/>
                </a:lnTo>
                <a:lnTo>
                  <a:pt x="88" y="4"/>
                </a:lnTo>
                <a:lnTo>
                  <a:pt x="92" y="8"/>
                </a:lnTo>
                <a:lnTo>
                  <a:pt x="96" y="10"/>
                </a:lnTo>
                <a:lnTo>
                  <a:pt x="100" y="12"/>
                </a:lnTo>
                <a:lnTo>
                  <a:pt x="108" y="12"/>
                </a:lnTo>
                <a:lnTo>
                  <a:pt x="114" y="10"/>
                </a:lnTo>
                <a:lnTo>
                  <a:pt x="124" y="12"/>
                </a:lnTo>
                <a:lnTo>
                  <a:pt x="132" y="22"/>
                </a:lnTo>
                <a:lnTo>
                  <a:pt x="138" y="18"/>
                </a:lnTo>
                <a:lnTo>
                  <a:pt x="146" y="10"/>
                </a:lnTo>
                <a:lnTo>
                  <a:pt x="150" y="6"/>
                </a:lnTo>
                <a:lnTo>
                  <a:pt x="158" y="4"/>
                </a:lnTo>
                <a:lnTo>
                  <a:pt x="162" y="6"/>
                </a:lnTo>
                <a:lnTo>
                  <a:pt x="164" y="12"/>
                </a:lnTo>
                <a:lnTo>
                  <a:pt x="170" y="20"/>
                </a:lnTo>
                <a:lnTo>
                  <a:pt x="174" y="22"/>
                </a:lnTo>
                <a:lnTo>
                  <a:pt x="178" y="26"/>
                </a:lnTo>
                <a:lnTo>
                  <a:pt x="180" y="34"/>
                </a:lnTo>
                <a:lnTo>
                  <a:pt x="180" y="42"/>
                </a:lnTo>
                <a:lnTo>
                  <a:pt x="180" y="48"/>
                </a:lnTo>
                <a:lnTo>
                  <a:pt x="180" y="58"/>
                </a:lnTo>
                <a:lnTo>
                  <a:pt x="186" y="62"/>
                </a:lnTo>
                <a:lnTo>
                  <a:pt x="196" y="64"/>
                </a:lnTo>
                <a:lnTo>
                  <a:pt x="202" y="70"/>
                </a:lnTo>
                <a:lnTo>
                  <a:pt x="200" y="82"/>
                </a:lnTo>
                <a:lnTo>
                  <a:pt x="200" y="88"/>
                </a:lnTo>
                <a:lnTo>
                  <a:pt x="194" y="88"/>
                </a:lnTo>
                <a:lnTo>
                  <a:pt x="190" y="88"/>
                </a:lnTo>
                <a:lnTo>
                  <a:pt x="186" y="96"/>
                </a:lnTo>
                <a:lnTo>
                  <a:pt x="184" y="108"/>
                </a:lnTo>
                <a:lnTo>
                  <a:pt x="182" y="112"/>
                </a:lnTo>
                <a:lnTo>
                  <a:pt x="172" y="110"/>
                </a:lnTo>
                <a:lnTo>
                  <a:pt x="166" y="108"/>
                </a:lnTo>
                <a:lnTo>
                  <a:pt x="164" y="100"/>
                </a:lnTo>
                <a:lnTo>
                  <a:pt x="158" y="96"/>
                </a:lnTo>
                <a:lnTo>
                  <a:pt x="152" y="98"/>
                </a:lnTo>
                <a:lnTo>
                  <a:pt x="144" y="102"/>
                </a:lnTo>
                <a:lnTo>
                  <a:pt x="138" y="106"/>
                </a:lnTo>
                <a:lnTo>
                  <a:pt x="134" y="110"/>
                </a:lnTo>
                <a:lnTo>
                  <a:pt x="122" y="110"/>
                </a:lnTo>
                <a:lnTo>
                  <a:pt x="106" y="108"/>
                </a:lnTo>
                <a:lnTo>
                  <a:pt x="100" y="112"/>
                </a:lnTo>
                <a:lnTo>
                  <a:pt x="96" y="108"/>
                </a:lnTo>
                <a:lnTo>
                  <a:pt x="96" y="96"/>
                </a:lnTo>
                <a:lnTo>
                  <a:pt x="96" y="88"/>
                </a:lnTo>
                <a:lnTo>
                  <a:pt x="86" y="86"/>
                </a:lnTo>
                <a:lnTo>
                  <a:pt x="82" y="82"/>
                </a:lnTo>
                <a:lnTo>
                  <a:pt x="78" y="78"/>
                </a:lnTo>
                <a:lnTo>
                  <a:pt x="74" y="74"/>
                </a:lnTo>
                <a:lnTo>
                  <a:pt x="72" y="70"/>
                </a:lnTo>
                <a:lnTo>
                  <a:pt x="70" y="64"/>
                </a:lnTo>
                <a:lnTo>
                  <a:pt x="68" y="62"/>
                </a:lnTo>
                <a:lnTo>
                  <a:pt x="68" y="58"/>
                </a:lnTo>
                <a:lnTo>
                  <a:pt x="66" y="54"/>
                </a:lnTo>
                <a:lnTo>
                  <a:pt x="64" y="54"/>
                </a:lnTo>
                <a:lnTo>
                  <a:pt x="56" y="54"/>
                </a:lnTo>
                <a:lnTo>
                  <a:pt x="52" y="56"/>
                </a:lnTo>
                <a:lnTo>
                  <a:pt x="50" y="62"/>
                </a:lnTo>
                <a:lnTo>
                  <a:pt x="46" y="64"/>
                </a:lnTo>
                <a:lnTo>
                  <a:pt x="28" y="62"/>
                </a:lnTo>
                <a:lnTo>
                  <a:pt x="22" y="60"/>
                </a:lnTo>
                <a:lnTo>
                  <a:pt x="10" y="56"/>
                </a:lnTo>
                <a:lnTo>
                  <a:pt x="8" y="48"/>
                </a:lnTo>
                <a:lnTo>
                  <a:pt x="0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1" name="Freeform 730"/>
          <p:cNvSpPr>
            <a:spLocks/>
          </p:cNvSpPr>
          <p:nvPr/>
        </p:nvSpPr>
        <p:spPr bwMode="ltGray">
          <a:xfrm>
            <a:off x="4453985" y="3308365"/>
            <a:ext cx="63525" cy="128586"/>
          </a:xfrm>
          <a:custGeom>
            <a:avLst/>
            <a:gdLst/>
            <a:ahLst/>
            <a:cxnLst>
              <a:cxn ang="0">
                <a:pos x="22" y="70"/>
              </a:cxn>
              <a:cxn ang="0">
                <a:pos x="16" y="66"/>
              </a:cxn>
              <a:cxn ang="0">
                <a:pos x="6" y="56"/>
              </a:cxn>
              <a:cxn ang="0">
                <a:pos x="8" y="36"/>
              </a:cxn>
              <a:cxn ang="0">
                <a:pos x="8" y="32"/>
              </a:cxn>
              <a:cxn ang="0">
                <a:pos x="8" y="28"/>
              </a:cxn>
              <a:cxn ang="0">
                <a:pos x="4" y="26"/>
              </a:cxn>
              <a:cxn ang="0">
                <a:pos x="0" y="8"/>
              </a:cxn>
              <a:cxn ang="0">
                <a:pos x="14" y="2"/>
              </a:cxn>
              <a:cxn ang="0">
                <a:pos x="26" y="0"/>
              </a:cxn>
              <a:cxn ang="0">
                <a:pos x="34" y="6"/>
              </a:cxn>
              <a:cxn ang="0">
                <a:pos x="38" y="16"/>
              </a:cxn>
              <a:cxn ang="0">
                <a:pos x="40" y="26"/>
              </a:cxn>
              <a:cxn ang="0">
                <a:pos x="40" y="38"/>
              </a:cxn>
              <a:cxn ang="0">
                <a:pos x="40" y="46"/>
              </a:cxn>
              <a:cxn ang="0">
                <a:pos x="36" y="52"/>
              </a:cxn>
              <a:cxn ang="0">
                <a:pos x="36" y="54"/>
              </a:cxn>
              <a:cxn ang="0">
                <a:pos x="28" y="66"/>
              </a:cxn>
              <a:cxn ang="0">
                <a:pos x="22" y="70"/>
              </a:cxn>
            </a:cxnLst>
            <a:rect l="0" t="0" r="r" b="b"/>
            <a:pathLst>
              <a:path w="41" h="71">
                <a:moveTo>
                  <a:pt x="22" y="70"/>
                </a:moveTo>
                <a:lnTo>
                  <a:pt x="16" y="66"/>
                </a:lnTo>
                <a:lnTo>
                  <a:pt x="6" y="56"/>
                </a:lnTo>
                <a:lnTo>
                  <a:pt x="8" y="36"/>
                </a:lnTo>
                <a:lnTo>
                  <a:pt x="8" y="32"/>
                </a:lnTo>
                <a:lnTo>
                  <a:pt x="8" y="28"/>
                </a:lnTo>
                <a:lnTo>
                  <a:pt x="4" y="26"/>
                </a:lnTo>
                <a:lnTo>
                  <a:pt x="0" y="8"/>
                </a:lnTo>
                <a:lnTo>
                  <a:pt x="14" y="2"/>
                </a:lnTo>
                <a:lnTo>
                  <a:pt x="26" y="0"/>
                </a:lnTo>
                <a:lnTo>
                  <a:pt x="34" y="6"/>
                </a:lnTo>
                <a:lnTo>
                  <a:pt x="38" y="16"/>
                </a:lnTo>
                <a:lnTo>
                  <a:pt x="40" y="26"/>
                </a:lnTo>
                <a:lnTo>
                  <a:pt x="40" y="38"/>
                </a:lnTo>
                <a:lnTo>
                  <a:pt x="40" y="46"/>
                </a:lnTo>
                <a:lnTo>
                  <a:pt x="36" y="52"/>
                </a:lnTo>
                <a:lnTo>
                  <a:pt x="36" y="54"/>
                </a:lnTo>
                <a:lnTo>
                  <a:pt x="28" y="66"/>
                </a:lnTo>
                <a:lnTo>
                  <a:pt x="22" y="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2" name="Freeform 731"/>
          <p:cNvSpPr>
            <a:spLocks/>
          </p:cNvSpPr>
          <p:nvPr/>
        </p:nvSpPr>
        <p:spPr bwMode="ltGray">
          <a:xfrm>
            <a:off x="4339330" y="3168666"/>
            <a:ext cx="240156" cy="22224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66" y="8"/>
              </a:cxn>
              <a:cxn ang="0">
                <a:pos x="108" y="8"/>
              </a:cxn>
              <a:cxn ang="0">
                <a:pos x="120" y="10"/>
              </a:cxn>
              <a:cxn ang="0">
                <a:pos x="124" y="16"/>
              </a:cxn>
              <a:cxn ang="0">
                <a:pos x="124" y="24"/>
              </a:cxn>
              <a:cxn ang="0">
                <a:pos x="128" y="28"/>
              </a:cxn>
              <a:cxn ang="0">
                <a:pos x="130" y="32"/>
              </a:cxn>
              <a:cxn ang="0">
                <a:pos x="134" y="38"/>
              </a:cxn>
              <a:cxn ang="0">
                <a:pos x="140" y="40"/>
              </a:cxn>
              <a:cxn ang="0">
                <a:pos x="146" y="42"/>
              </a:cxn>
              <a:cxn ang="0">
                <a:pos x="148" y="46"/>
              </a:cxn>
              <a:cxn ang="0">
                <a:pos x="150" y="50"/>
              </a:cxn>
              <a:cxn ang="0">
                <a:pos x="148" y="56"/>
              </a:cxn>
              <a:cxn ang="0">
                <a:pos x="146" y="64"/>
              </a:cxn>
              <a:cxn ang="0">
                <a:pos x="148" y="72"/>
              </a:cxn>
              <a:cxn ang="0">
                <a:pos x="150" y="76"/>
              </a:cxn>
              <a:cxn ang="0">
                <a:pos x="148" y="82"/>
              </a:cxn>
              <a:cxn ang="0">
                <a:pos x="146" y="86"/>
              </a:cxn>
              <a:cxn ang="0">
                <a:pos x="146" y="94"/>
              </a:cxn>
              <a:cxn ang="0">
                <a:pos x="150" y="100"/>
              </a:cxn>
              <a:cxn ang="0">
                <a:pos x="152" y="106"/>
              </a:cxn>
              <a:cxn ang="0">
                <a:pos x="156" y="114"/>
              </a:cxn>
              <a:cxn ang="0">
                <a:pos x="152" y="118"/>
              </a:cxn>
              <a:cxn ang="0">
                <a:pos x="146" y="120"/>
              </a:cxn>
              <a:cxn ang="0">
                <a:pos x="138" y="120"/>
              </a:cxn>
              <a:cxn ang="0">
                <a:pos x="132" y="122"/>
              </a:cxn>
              <a:cxn ang="0">
                <a:pos x="128" y="122"/>
              </a:cxn>
              <a:cxn ang="0">
                <a:pos x="122" y="116"/>
              </a:cxn>
              <a:cxn ang="0">
                <a:pos x="122" y="108"/>
              </a:cxn>
              <a:cxn ang="0">
                <a:pos x="122" y="104"/>
              </a:cxn>
              <a:cxn ang="0">
                <a:pos x="120" y="96"/>
              </a:cxn>
              <a:cxn ang="0">
                <a:pos x="116" y="90"/>
              </a:cxn>
              <a:cxn ang="0">
                <a:pos x="112" y="88"/>
              </a:cxn>
              <a:cxn ang="0">
                <a:pos x="106" y="86"/>
              </a:cxn>
              <a:cxn ang="0">
                <a:pos x="100" y="90"/>
              </a:cxn>
              <a:cxn ang="0">
                <a:pos x="96" y="98"/>
              </a:cxn>
              <a:cxn ang="0">
                <a:pos x="96" y="102"/>
              </a:cxn>
              <a:cxn ang="0">
                <a:pos x="90" y="94"/>
              </a:cxn>
              <a:cxn ang="0">
                <a:pos x="84" y="90"/>
              </a:cxn>
              <a:cxn ang="0">
                <a:pos x="78" y="86"/>
              </a:cxn>
              <a:cxn ang="0">
                <a:pos x="70" y="82"/>
              </a:cxn>
              <a:cxn ang="0">
                <a:pos x="64" y="74"/>
              </a:cxn>
              <a:cxn ang="0">
                <a:pos x="60" y="70"/>
              </a:cxn>
              <a:cxn ang="0">
                <a:pos x="54" y="72"/>
              </a:cxn>
              <a:cxn ang="0">
                <a:pos x="48" y="68"/>
              </a:cxn>
              <a:cxn ang="0">
                <a:pos x="44" y="60"/>
              </a:cxn>
              <a:cxn ang="0">
                <a:pos x="28" y="40"/>
              </a:cxn>
              <a:cxn ang="0">
                <a:pos x="26" y="44"/>
              </a:cxn>
              <a:cxn ang="0">
                <a:pos x="24" y="46"/>
              </a:cxn>
              <a:cxn ang="0">
                <a:pos x="18" y="44"/>
              </a:cxn>
              <a:cxn ang="0">
                <a:pos x="20" y="40"/>
              </a:cxn>
              <a:cxn ang="0">
                <a:pos x="18" y="32"/>
              </a:cxn>
              <a:cxn ang="0">
                <a:pos x="16" y="30"/>
              </a:cxn>
              <a:cxn ang="0">
                <a:pos x="14" y="28"/>
              </a:cxn>
              <a:cxn ang="0">
                <a:pos x="6" y="26"/>
              </a:cxn>
              <a:cxn ang="0">
                <a:pos x="0" y="20"/>
              </a:cxn>
              <a:cxn ang="0">
                <a:pos x="0" y="4"/>
              </a:cxn>
              <a:cxn ang="0">
                <a:pos x="30" y="0"/>
              </a:cxn>
              <a:cxn ang="0">
                <a:pos x="58" y="0"/>
              </a:cxn>
            </a:cxnLst>
            <a:rect l="0" t="0" r="r" b="b"/>
            <a:pathLst>
              <a:path w="157" h="123">
                <a:moveTo>
                  <a:pt x="58" y="0"/>
                </a:moveTo>
                <a:lnTo>
                  <a:pt x="66" y="8"/>
                </a:lnTo>
                <a:lnTo>
                  <a:pt x="108" y="8"/>
                </a:lnTo>
                <a:lnTo>
                  <a:pt x="120" y="10"/>
                </a:lnTo>
                <a:lnTo>
                  <a:pt x="124" y="16"/>
                </a:lnTo>
                <a:lnTo>
                  <a:pt x="124" y="24"/>
                </a:lnTo>
                <a:lnTo>
                  <a:pt x="128" y="28"/>
                </a:lnTo>
                <a:lnTo>
                  <a:pt x="130" y="32"/>
                </a:lnTo>
                <a:lnTo>
                  <a:pt x="134" y="38"/>
                </a:lnTo>
                <a:lnTo>
                  <a:pt x="140" y="40"/>
                </a:lnTo>
                <a:lnTo>
                  <a:pt x="146" y="42"/>
                </a:lnTo>
                <a:lnTo>
                  <a:pt x="148" y="46"/>
                </a:lnTo>
                <a:lnTo>
                  <a:pt x="150" y="50"/>
                </a:lnTo>
                <a:lnTo>
                  <a:pt x="148" y="56"/>
                </a:lnTo>
                <a:lnTo>
                  <a:pt x="146" y="64"/>
                </a:lnTo>
                <a:lnTo>
                  <a:pt x="148" y="72"/>
                </a:lnTo>
                <a:lnTo>
                  <a:pt x="150" y="76"/>
                </a:lnTo>
                <a:lnTo>
                  <a:pt x="148" y="82"/>
                </a:lnTo>
                <a:lnTo>
                  <a:pt x="146" y="86"/>
                </a:lnTo>
                <a:lnTo>
                  <a:pt x="146" y="94"/>
                </a:lnTo>
                <a:lnTo>
                  <a:pt x="150" y="100"/>
                </a:lnTo>
                <a:lnTo>
                  <a:pt x="152" y="106"/>
                </a:lnTo>
                <a:lnTo>
                  <a:pt x="156" y="114"/>
                </a:lnTo>
                <a:lnTo>
                  <a:pt x="152" y="118"/>
                </a:lnTo>
                <a:lnTo>
                  <a:pt x="146" y="120"/>
                </a:lnTo>
                <a:lnTo>
                  <a:pt x="138" y="120"/>
                </a:lnTo>
                <a:lnTo>
                  <a:pt x="132" y="122"/>
                </a:lnTo>
                <a:lnTo>
                  <a:pt x="128" y="122"/>
                </a:lnTo>
                <a:lnTo>
                  <a:pt x="122" y="116"/>
                </a:lnTo>
                <a:lnTo>
                  <a:pt x="122" y="108"/>
                </a:lnTo>
                <a:lnTo>
                  <a:pt x="122" y="104"/>
                </a:lnTo>
                <a:lnTo>
                  <a:pt x="120" y="96"/>
                </a:lnTo>
                <a:lnTo>
                  <a:pt x="116" y="90"/>
                </a:lnTo>
                <a:lnTo>
                  <a:pt x="112" y="88"/>
                </a:lnTo>
                <a:lnTo>
                  <a:pt x="106" y="86"/>
                </a:lnTo>
                <a:lnTo>
                  <a:pt x="100" y="90"/>
                </a:lnTo>
                <a:lnTo>
                  <a:pt x="96" y="98"/>
                </a:lnTo>
                <a:lnTo>
                  <a:pt x="96" y="102"/>
                </a:lnTo>
                <a:lnTo>
                  <a:pt x="90" y="94"/>
                </a:lnTo>
                <a:lnTo>
                  <a:pt x="84" y="90"/>
                </a:lnTo>
                <a:lnTo>
                  <a:pt x="78" y="86"/>
                </a:lnTo>
                <a:lnTo>
                  <a:pt x="70" y="82"/>
                </a:lnTo>
                <a:lnTo>
                  <a:pt x="64" y="74"/>
                </a:lnTo>
                <a:lnTo>
                  <a:pt x="60" y="70"/>
                </a:lnTo>
                <a:lnTo>
                  <a:pt x="54" y="72"/>
                </a:lnTo>
                <a:lnTo>
                  <a:pt x="48" y="68"/>
                </a:lnTo>
                <a:lnTo>
                  <a:pt x="44" y="60"/>
                </a:lnTo>
                <a:lnTo>
                  <a:pt x="28" y="40"/>
                </a:lnTo>
                <a:lnTo>
                  <a:pt x="26" y="44"/>
                </a:lnTo>
                <a:lnTo>
                  <a:pt x="24" y="46"/>
                </a:lnTo>
                <a:lnTo>
                  <a:pt x="18" y="44"/>
                </a:lnTo>
                <a:lnTo>
                  <a:pt x="20" y="40"/>
                </a:lnTo>
                <a:lnTo>
                  <a:pt x="18" y="32"/>
                </a:lnTo>
                <a:lnTo>
                  <a:pt x="16" y="30"/>
                </a:lnTo>
                <a:lnTo>
                  <a:pt x="14" y="28"/>
                </a:lnTo>
                <a:lnTo>
                  <a:pt x="6" y="26"/>
                </a:lnTo>
                <a:lnTo>
                  <a:pt x="0" y="20"/>
                </a:lnTo>
                <a:lnTo>
                  <a:pt x="0" y="4"/>
                </a:lnTo>
                <a:lnTo>
                  <a:pt x="30" y="0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3" name="Freeform 732"/>
          <p:cNvSpPr>
            <a:spLocks/>
          </p:cNvSpPr>
          <p:nvPr/>
        </p:nvSpPr>
        <p:spPr bwMode="ltGray">
          <a:xfrm>
            <a:off x="4523707" y="3336940"/>
            <a:ext cx="55778" cy="539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2"/>
              </a:cxn>
              <a:cxn ang="0">
                <a:pos x="8" y="0"/>
              </a:cxn>
              <a:cxn ang="0">
                <a:pos x="14" y="0"/>
              </a:cxn>
              <a:cxn ang="0">
                <a:pos x="20" y="0"/>
              </a:cxn>
              <a:cxn ang="0">
                <a:pos x="26" y="0"/>
              </a:cxn>
              <a:cxn ang="0">
                <a:pos x="28" y="4"/>
              </a:cxn>
              <a:cxn ang="0">
                <a:pos x="30" y="8"/>
              </a:cxn>
              <a:cxn ang="0">
                <a:pos x="32" y="14"/>
              </a:cxn>
              <a:cxn ang="0">
                <a:pos x="36" y="22"/>
              </a:cxn>
              <a:cxn ang="0">
                <a:pos x="32" y="26"/>
              </a:cxn>
              <a:cxn ang="0">
                <a:pos x="26" y="28"/>
              </a:cxn>
              <a:cxn ang="0">
                <a:pos x="14" y="30"/>
              </a:cxn>
              <a:cxn ang="0">
                <a:pos x="8" y="30"/>
              </a:cxn>
              <a:cxn ang="0">
                <a:pos x="2" y="24"/>
              </a:cxn>
              <a:cxn ang="0">
                <a:pos x="2" y="10"/>
              </a:cxn>
              <a:cxn ang="0">
                <a:pos x="0" y="4"/>
              </a:cxn>
            </a:cxnLst>
            <a:rect l="0" t="0" r="r" b="b"/>
            <a:pathLst>
              <a:path w="37" h="31">
                <a:moveTo>
                  <a:pt x="0" y="4"/>
                </a:move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28" y="4"/>
                </a:lnTo>
                <a:lnTo>
                  <a:pt x="30" y="8"/>
                </a:lnTo>
                <a:lnTo>
                  <a:pt x="32" y="14"/>
                </a:lnTo>
                <a:lnTo>
                  <a:pt x="36" y="22"/>
                </a:lnTo>
                <a:lnTo>
                  <a:pt x="32" y="26"/>
                </a:lnTo>
                <a:lnTo>
                  <a:pt x="26" y="28"/>
                </a:lnTo>
                <a:lnTo>
                  <a:pt x="14" y="30"/>
                </a:lnTo>
                <a:lnTo>
                  <a:pt x="8" y="30"/>
                </a:lnTo>
                <a:lnTo>
                  <a:pt x="2" y="24"/>
                </a:lnTo>
                <a:lnTo>
                  <a:pt x="2" y="1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4" name="Freeform 734"/>
          <p:cNvSpPr>
            <a:spLocks/>
          </p:cNvSpPr>
          <p:nvPr/>
        </p:nvSpPr>
        <p:spPr bwMode="ltGray">
          <a:xfrm>
            <a:off x="4367219" y="3187716"/>
            <a:ext cx="110006" cy="134936"/>
          </a:xfrm>
          <a:custGeom>
            <a:avLst/>
            <a:gdLst/>
            <a:ahLst/>
            <a:cxnLst>
              <a:cxn ang="0">
                <a:pos x="58" y="74"/>
              </a:cxn>
              <a:cxn ang="0">
                <a:pos x="56" y="68"/>
              </a:cxn>
              <a:cxn ang="0">
                <a:pos x="54" y="62"/>
              </a:cxn>
              <a:cxn ang="0">
                <a:pos x="20" y="16"/>
              </a:cxn>
              <a:cxn ang="0">
                <a:pos x="22" y="12"/>
              </a:cxn>
              <a:cxn ang="0">
                <a:pos x="28" y="18"/>
              </a:cxn>
              <a:cxn ang="0">
                <a:pos x="32" y="20"/>
              </a:cxn>
              <a:cxn ang="0">
                <a:pos x="48" y="24"/>
              </a:cxn>
              <a:cxn ang="0">
                <a:pos x="60" y="28"/>
              </a:cxn>
              <a:cxn ang="0">
                <a:pos x="70" y="28"/>
              </a:cxn>
              <a:cxn ang="0">
                <a:pos x="72" y="14"/>
              </a:cxn>
              <a:cxn ang="0">
                <a:pos x="56" y="12"/>
              </a:cxn>
              <a:cxn ang="0">
                <a:pos x="46" y="6"/>
              </a:cxn>
              <a:cxn ang="0">
                <a:pos x="42" y="0"/>
              </a:cxn>
              <a:cxn ang="0">
                <a:pos x="18" y="6"/>
              </a:cxn>
              <a:cxn ang="0">
                <a:pos x="12" y="12"/>
              </a:cxn>
              <a:cxn ang="0">
                <a:pos x="0" y="26"/>
              </a:cxn>
              <a:cxn ang="0">
                <a:pos x="2" y="30"/>
              </a:cxn>
              <a:cxn ang="0">
                <a:pos x="0" y="34"/>
              </a:cxn>
              <a:cxn ang="0">
                <a:pos x="6" y="36"/>
              </a:cxn>
              <a:cxn ang="0">
                <a:pos x="10" y="34"/>
              </a:cxn>
              <a:cxn ang="0">
                <a:pos x="10" y="32"/>
              </a:cxn>
              <a:cxn ang="0">
                <a:pos x="26" y="50"/>
              </a:cxn>
              <a:cxn ang="0">
                <a:pos x="30" y="58"/>
              </a:cxn>
              <a:cxn ang="0">
                <a:pos x="36" y="62"/>
              </a:cxn>
              <a:cxn ang="0">
                <a:pos x="44" y="62"/>
              </a:cxn>
              <a:cxn ang="0">
                <a:pos x="52" y="72"/>
              </a:cxn>
              <a:cxn ang="0">
                <a:pos x="58" y="74"/>
              </a:cxn>
            </a:cxnLst>
            <a:rect l="0" t="0" r="r" b="b"/>
            <a:pathLst>
              <a:path w="73" h="75">
                <a:moveTo>
                  <a:pt x="58" y="74"/>
                </a:moveTo>
                <a:lnTo>
                  <a:pt x="56" y="68"/>
                </a:lnTo>
                <a:lnTo>
                  <a:pt x="54" y="62"/>
                </a:lnTo>
                <a:lnTo>
                  <a:pt x="20" y="16"/>
                </a:lnTo>
                <a:lnTo>
                  <a:pt x="22" y="12"/>
                </a:lnTo>
                <a:lnTo>
                  <a:pt x="28" y="18"/>
                </a:lnTo>
                <a:lnTo>
                  <a:pt x="32" y="20"/>
                </a:lnTo>
                <a:lnTo>
                  <a:pt x="48" y="24"/>
                </a:lnTo>
                <a:lnTo>
                  <a:pt x="60" y="28"/>
                </a:lnTo>
                <a:lnTo>
                  <a:pt x="70" y="28"/>
                </a:lnTo>
                <a:lnTo>
                  <a:pt x="72" y="14"/>
                </a:lnTo>
                <a:lnTo>
                  <a:pt x="56" y="12"/>
                </a:lnTo>
                <a:lnTo>
                  <a:pt x="46" y="6"/>
                </a:lnTo>
                <a:lnTo>
                  <a:pt x="42" y="0"/>
                </a:lnTo>
                <a:lnTo>
                  <a:pt x="18" y="6"/>
                </a:lnTo>
                <a:lnTo>
                  <a:pt x="12" y="12"/>
                </a:lnTo>
                <a:lnTo>
                  <a:pt x="0" y="26"/>
                </a:lnTo>
                <a:lnTo>
                  <a:pt x="2" y="30"/>
                </a:lnTo>
                <a:lnTo>
                  <a:pt x="0" y="34"/>
                </a:lnTo>
                <a:lnTo>
                  <a:pt x="6" y="36"/>
                </a:lnTo>
                <a:lnTo>
                  <a:pt x="10" y="34"/>
                </a:lnTo>
                <a:lnTo>
                  <a:pt x="10" y="32"/>
                </a:lnTo>
                <a:lnTo>
                  <a:pt x="26" y="50"/>
                </a:lnTo>
                <a:lnTo>
                  <a:pt x="30" y="58"/>
                </a:lnTo>
                <a:lnTo>
                  <a:pt x="36" y="62"/>
                </a:lnTo>
                <a:lnTo>
                  <a:pt x="44" y="62"/>
                </a:lnTo>
                <a:lnTo>
                  <a:pt x="52" y="72"/>
                </a:lnTo>
                <a:lnTo>
                  <a:pt x="58" y="7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5" name="Freeform 742"/>
          <p:cNvSpPr>
            <a:spLocks/>
          </p:cNvSpPr>
          <p:nvPr/>
        </p:nvSpPr>
        <p:spPr bwMode="ltGray">
          <a:xfrm>
            <a:off x="4560892" y="2906729"/>
            <a:ext cx="422985" cy="354011"/>
          </a:xfrm>
          <a:custGeom>
            <a:avLst/>
            <a:gdLst/>
            <a:ahLst/>
            <a:cxnLst>
              <a:cxn ang="0">
                <a:pos x="232" y="132"/>
              </a:cxn>
              <a:cxn ang="0">
                <a:pos x="234" y="126"/>
              </a:cxn>
              <a:cxn ang="0">
                <a:pos x="242" y="120"/>
              </a:cxn>
              <a:cxn ang="0">
                <a:pos x="258" y="124"/>
              </a:cxn>
              <a:cxn ang="0">
                <a:pos x="268" y="122"/>
              </a:cxn>
              <a:cxn ang="0">
                <a:pos x="268" y="110"/>
              </a:cxn>
              <a:cxn ang="0">
                <a:pos x="274" y="94"/>
              </a:cxn>
              <a:cxn ang="0">
                <a:pos x="270" y="86"/>
              </a:cxn>
              <a:cxn ang="0">
                <a:pos x="252" y="78"/>
              </a:cxn>
              <a:cxn ang="0">
                <a:pos x="246" y="68"/>
              </a:cxn>
              <a:cxn ang="0">
                <a:pos x="240" y="68"/>
              </a:cxn>
              <a:cxn ang="0">
                <a:pos x="234" y="54"/>
              </a:cxn>
              <a:cxn ang="0">
                <a:pos x="228" y="44"/>
              </a:cxn>
              <a:cxn ang="0">
                <a:pos x="224" y="32"/>
              </a:cxn>
              <a:cxn ang="0">
                <a:pos x="212" y="30"/>
              </a:cxn>
              <a:cxn ang="0">
                <a:pos x="202" y="18"/>
              </a:cxn>
              <a:cxn ang="0">
                <a:pos x="194" y="14"/>
              </a:cxn>
              <a:cxn ang="0">
                <a:pos x="180" y="0"/>
              </a:cxn>
              <a:cxn ang="0">
                <a:pos x="166" y="0"/>
              </a:cxn>
              <a:cxn ang="0">
                <a:pos x="148" y="6"/>
              </a:cxn>
              <a:cxn ang="0">
                <a:pos x="144" y="14"/>
              </a:cxn>
              <a:cxn ang="0">
                <a:pos x="118" y="20"/>
              </a:cxn>
              <a:cxn ang="0">
                <a:pos x="74" y="22"/>
              </a:cxn>
              <a:cxn ang="0">
                <a:pos x="64" y="28"/>
              </a:cxn>
              <a:cxn ang="0">
                <a:pos x="48" y="32"/>
              </a:cxn>
              <a:cxn ang="0">
                <a:pos x="30" y="32"/>
              </a:cxn>
              <a:cxn ang="0">
                <a:pos x="18" y="38"/>
              </a:cxn>
              <a:cxn ang="0">
                <a:pos x="20" y="50"/>
              </a:cxn>
              <a:cxn ang="0">
                <a:pos x="18" y="60"/>
              </a:cxn>
              <a:cxn ang="0">
                <a:pos x="8" y="64"/>
              </a:cxn>
              <a:cxn ang="0">
                <a:pos x="2" y="68"/>
              </a:cxn>
              <a:cxn ang="0">
                <a:pos x="0" y="94"/>
              </a:cxn>
              <a:cxn ang="0">
                <a:pos x="0" y="106"/>
              </a:cxn>
              <a:cxn ang="0">
                <a:pos x="6" y="112"/>
              </a:cxn>
              <a:cxn ang="0">
                <a:pos x="22" y="112"/>
              </a:cxn>
              <a:cxn ang="0">
                <a:pos x="38" y="122"/>
              </a:cxn>
              <a:cxn ang="0">
                <a:pos x="50" y="116"/>
              </a:cxn>
              <a:cxn ang="0">
                <a:pos x="58" y="106"/>
              </a:cxn>
              <a:cxn ang="0">
                <a:pos x="68" y="106"/>
              </a:cxn>
              <a:cxn ang="0">
                <a:pos x="70" y="112"/>
              </a:cxn>
              <a:cxn ang="0">
                <a:pos x="78" y="120"/>
              </a:cxn>
              <a:cxn ang="0">
                <a:pos x="84" y="124"/>
              </a:cxn>
              <a:cxn ang="0">
                <a:pos x="94" y="126"/>
              </a:cxn>
              <a:cxn ang="0">
                <a:pos x="110" y="140"/>
              </a:cxn>
              <a:cxn ang="0">
                <a:pos x="120" y="150"/>
              </a:cxn>
              <a:cxn ang="0">
                <a:pos x="142" y="148"/>
              </a:cxn>
              <a:cxn ang="0">
                <a:pos x="150" y="168"/>
              </a:cxn>
              <a:cxn ang="0">
                <a:pos x="164" y="190"/>
              </a:cxn>
              <a:cxn ang="0">
                <a:pos x="180" y="194"/>
              </a:cxn>
              <a:cxn ang="0">
                <a:pos x="206" y="178"/>
              </a:cxn>
              <a:cxn ang="0">
                <a:pos x="190" y="166"/>
              </a:cxn>
              <a:cxn ang="0">
                <a:pos x="180" y="152"/>
              </a:cxn>
              <a:cxn ang="0">
                <a:pos x="202" y="142"/>
              </a:cxn>
              <a:cxn ang="0">
                <a:pos x="232" y="132"/>
              </a:cxn>
            </a:cxnLst>
            <a:rect l="0" t="0" r="r" b="b"/>
            <a:pathLst>
              <a:path w="275" h="195">
                <a:moveTo>
                  <a:pt x="232" y="132"/>
                </a:moveTo>
                <a:lnTo>
                  <a:pt x="234" y="126"/>
                </a:lnTo>
                <a:lnTo>
                  <a:pt x="242" y="120"/>
                </a:lnTo>
                <a:lnTo>
                  <a:pt x="258" y="124"/>
                </a:lnTo>
                <a:lnTo>
                  <a:pt x="268" y="122"/>
                </a:lnTo>
                <a:lnTo>
                  <a:pt x="268" y="110"/>
                </a:lnTo>
                <a:lnTo>
                  <a:pt x="274" y="94"/>
                </a:lnTo>
                <a:lnTo>
                  <a:pt x="270" y="86"/>
                </a:lnTo>
                <a:lnTo>
                  <a:pt x="252" y="78"/>
                </a:lnTo>
                <a:lnTo>
                  <a:pt x="246" y="68"/>
                </a:lnTo>
                <a:lnTo>
                  <a:pt x="240" y="68"/>
                </a:lnTo>
                <a:lnTo>
                  <a:pt x="234" y="54"/>
                </a:lnTo>
                <a:lnTo>
                  <a:pt x="228" y="44"/>
                </a:lnTo>
                <a:lnTo>
                  <a:pt x="224" y="32"/>
                </a:lnTo>
                <a:lnTo>
                  <a:pt x="212" y="30"/>
                </a:lnTo>
                <a:lnTo>
                  <a:pt x="202" y="18"/>
                </a:lnTo>
                <a:lnTo>
                  <a:pt x="194" y="14"/>
                </a:lnTo>
                <a:lnTo>
                  <a:pt x="180" y="0"/>
                </a:lnTo>
                <a:lnTo>
                  <a:pt x="166" y="0"/>
                </a:lnTo>
                <a:lnTo>
                  <a:pt x="148" y="6"/>
                </a:lnTo>
                <a:lnTo>
                  <a:pt x="144" y="14"/>
                </a:lnTo>
                <a:lnTo>
                  <a:pt x="118" y="20"/>
                </a:lnTo>
                <a:lnTo>
                  <a:pt x="74" y="22"/>
                </a:lnTo>
                <a:lnTo>
                  <a:pt x="64" y="28"/>
                </a:lnTo>
                <a:lnTo>
                  <a:pt x="48" y="32"/>
                </a:lnTo>
                <a:lnTo>
                  <a:pt x="30" y="32"/>
                </a:lnTo>
                <a:lnTo>
                  <a:pt x="18" y="38"/>
                </a:lnTo>
                <a:lnTo>
                  <a:pt x="20" y="50"/>
                </a:lnTo>
                <a:lnTo>
                  <a:pt x="18" y="60"/>
                </a:lnTo>
                <a:lnTo>
                  <a:pt x="8" y="64"/>
                </a:lnTo>
                <a:lnTo>
                  <a:pt x="2" y="68"/>
                </a:lnTo>
                <a:lnTo>
                  <a:pt x="0" y="94"/>
                </a:lnTo>
                <a:lnTo>
                  <a:pt x="0" y="106"/>
                </a:lnTo>
                <a:lnTo>
                  <a:pt x="6" y="112"/>
                </a:lnTo>
                <a:lnTo>
                  <a:pt x="22" y="112"/>
                </a:lnTo>
                <a:lnTo>
                  <a:pt x="38" y="122"/>
                </a:lnTo>
                <a:lnTo>
                  <a:pt x="50" y="116"/>
                </a:lnTo>
                <a:lnTo>
                  <a:pt x="58" y="106"/>
                </a:lnTo>
                <a:lnTo>
                  <a:pt x="68" y="106"/>
                </a:lnTo>
                <a:lnTo>
                  <a:pt x="70" y="112"/>
                </a:lnTo>
                <a:lnTo>
                  <a:pt x="78" y="120"/>
                </a:lnTo>
                <a:lnTo>
                  <a:pt x="84" y="124"/>
                </a:lnTo>
                <a:lnTo>
                  <a:pt x="94" y="126"/>
                </a:lnTo>
                <a:lnTo>
                  <a:pt x="110" y="140"/>
                </a:lnTo>
                <a:lnTo>
                  <a:pt x="120" y="150"/>
                </a:lnTo>
                <a:lnTo>
                  <a:pt x="142" y="148"/>
                </a:lnTo>
                <a:lnTo>
                  <a:pt x="150" y="168"/>
                </a:lnTo>
                <a:lnTo>
                  <a:pt x="164" y="190"/>
                </a:lnTo>
                <a:lnTo>
                  <a:pt x="180" y="194"/>
                </a:lnTo>
                <a:lnTo>
                  <a:pt x="206" y="178"/>
                </a:lnTo>
                <a:lnTo>
                  <a:pt x="190" y="166"/>
                </a:lnTo>
                <a:lnTo>
                  <a:pt x="180" y="152"/>
                </a:lnTo>
                <a:lnTo>
                  <a:pt x="202" y="142"/>
                </a:lnTo>
                <a:lnTo>
                  <a:pt x="232" y="13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6" name="Freeform 743"/>
          <p:cNvSpPr>
            <a:spLocks/>
          </p:cNvSpPr>
          <p:nvPr/>
        </p:nvSpPr>
        <p:spPr bwMode="ltGray">
          <a:xfrm>
            <a:off x="4990075" y="3306777"/>
            <a:ext cx="164236" cy="95250"/>
          </a:xfrm>
          <a:custGeom>
            <a:avLst/>
            <a:gdLst/>
            <a:ahLst/>
            <a:cxnLst>
              <a:cxn ang="0">
                <a:pos x="106" y="36"/>
              </a:cxn>
              <a:cxn ang="0">
                <a:pos x="89" y="26"/>
              </a:cxn>
              <a:cxn ang="0">
                <a:pos x="76" y="19"/>
              </a:cxn>
              <a:cxn ang="0">
                <a:pos x="67" y="9"/>
              </a:cxn>
              <a:cxn ang="0">
                <a:pos x="58" y="0"/>
              </a:cxn>
              <a:cxn ang="0">
                <a:pos x="58" y="14"/>
              </a:cxn>
              <a:cxn ang="0">
                <a:pos x="52" y="17"/>
              </a:cxn>
              <a:cxn ang="0">
                <a:pos x="45" y="17"/>
              </a:cxn>
              <a:cxn ang="0">
                <a:pos x="39" y="9"/>
              </a:cxn>
              <a:cxn ang="0">
                <a:pos x="28" y="9"/>
              </a:cxn>
              <a:cxn ang="0">
                <a:pos x="20" y="9"/>
              </a:cxn>
              <a:cxn ang="0">
                <a:pos x="9" y="7"/>
              </a:cxn>
              <a:cxn ang="0">
                <a:pos x="0" y="16"/>
              </a:cxn>
              <a:cxn ang="0">
                <a:pos x="13" y="26"/>
              </a:cxn>
              <a:cxn ang="0">
                <a:pos x="33" y="47"/>
              </a:cxn>
              <a:cxn ang="0">
                <a:pos x="45" y="52"/>
              </a:cxn>
              <a:cxn ang="0">
                <a:pos x="54" y="49"/>
              </a:cxn>
              <a:cxn ang="0">
                <a:pos x="58" y="38"/>
              </a:cxn>
              <a:cxn ang="0">
                <a:pos x="69" y="38"/>
              </a:cxn>
              <a:cxn ang="0">
                <a:pos x="82" y="43"/>
              </a:cxn>
              <a:cxn ang="0">
                <a:pos x="89" y="42"/>
              </a:cxn>
              <a:cxn ang="0">
                <a:pos x="106" y="36"/>
              </a:cxn>
            </a:cxnLst>
            <a:rect l="0" t="0" r="r" b="b"/>
            <a:pathLst>
              <a:path w="107" h="53">
                <a:moveTo>
                  <a:pt x="106" y="36"/>
                </a:moveTo>
                <a:lnTo>
                  <a:pt x="89" y="26"/>
                </a:lnTo>
                <a:lnTo>
                  <a:pt x="76" y="19"/>
                </a:lnTo>
                <a:lnTo>
                  <a:pt x="67" y="9"/>
                </a:lnTo>
                <a:lnTo>
                  <a:pt x="58" y="0"/>
                </a:lnTo>
                <a:lnTo>
                  <a:pt x="58" y="14"/>
                </a:lnTo>
                <a:lnTo>
                  <a:pt x="52" y="17"/>
                </a:lnTo>
                <a:lnTo>
                  <a:pt x="45" y="17"/>
                </a:lnTo>
                <a:lnTo>
                  <a:pt x="39" y="9"/>
                </a:lnTo>
                <a:lnTo>
                  <a:pt x="28" y="9"/>
                </a:lnTo>
                <a:lnTo>
                  <a:pt x="20" y="9"/>
                </a:lnTo>
                <a:lnTo>
                  <a:pt x="9" y="7"/>
                </a:lnTo>
                <a:lnTo>
                  <a:pt x="0" y="16"/>
                </a:lnTo>
                <a:lnTo>
                  <a:pt x="13" y="26"/>
                </a:lnTo>
                <a:lnTo>
                  <a:pt x="33" y="47"/>
                </a:lnTo>
                <a:lnTo>
                  <a:pt x="45" y="52"/>
                </a:lnTo>
                <a:lnTo>
                  <a:pt x="54" y="49"/>
                </a:lnTo>
                <a:lnTo>
                  <a:pt x="58" y="38"/>
                </a:lnTo>
                <a:lnTo>
                  <a:pt x="69" y="38"/>
                </a:lnTo>
                <a:lnTo>
                  <a:pt x="82" y="43"/>
                </a:lnTo>
                <a:lnTo>
                  <a:pt x="89" y="42"/>
                </a:lnTo>
                <a:lnTo>
                  <a:pt x="10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7" name="Freeform 744"/>
          <p:cNvSpPr>
            <a:spLocks/>
          </p:cNvSpPr>
          <p:nvPr/>
        </p:nvSpPr>
        <p:spPr bwMode="ltGray">
          <a:xfrm>
            <a:off x="4988525" y="3305190"/>
            <a:ext cx="176631" cy="111125"/>
          </a:xfrm>
          <a:custGeom>
            <a:avLst/>
            <a:gdLst/>
            <a:ahLst/>
            <a:cxnLst>
              <a:cxn ang="0">
                <a:pos x="114" y="42"/>
              </a:cxn>
              <a:cxn ang="0">
                <a:pos x="96" y="30"/>
              </a:cxn>
              <a:cxn ang="0">
                <a:pos x="82" y="22"/>
              </a:cxn>
              <a:cxn ang="0">
                <a:pos x="72" y="10"/>
              </a:cxn>
              <a:cxn ang="0">
                <a:pos x="62" y="0"/>
              </a:cxn>
              <a:cxn ang="0">
                <a:pos x="62" y="16"/>
              </a:cxn>
              <a:cxn ang="0">
                <a:pos x="56" y="20"/>
              </a:cxn>
              <a:cxn ang="0">
                <a:pos x="48" y="20"/>
              </a:cxn>
              <a:cxn ang="0">
                <a:pos x="42" y="10"/>
              </a:cxn>
              <a:cxn ang="0">
                <a:pos x="30" y="10"/>
              </a:cxn>
              <a:cxn ang="0">
                <a:pos x="22" y="10"/>
              </a:cxn>
              <a:cxn ang="0">
                <a:pos x="10" y="8"/>
              </a:cxn>
              <a:cxn ang="0">
                <a:pos x="0" y="18"/>
              </a:cxn>
              <a:cxn ang="0">
                <a:pos x="14" y="30"/>
              </a:cxn>
              <a:cxn ang="0">
                <a:pos x="36" y="54"/>
              </a:cxn>
              <a:cxn ang="0">
                <a:pos x="48" y="60"/>
              </a:cxn>
              <a:cxn ang="0">
                <a:pos x="58" y="56"/>
              </a:cxn>
              <a:cxn ang="0">
                <a:pos x="62" y="44"/>
              </a:cxn>
              <a:cxn ang="0">
                <a:pos x="74" y="44"/>
              </a:cxn>
              <a:cxn ang="0">
                <a:pos x="88" y="50"/>
              </a:cxn>
              <a:cxn ang="0">
                <a:pos x="96" y="48"/>
              </a:cxn>
              <a:cxn ang="0">
                <a:pos x="114" y="42"/>
              </a:cxn>
            </a:cxnLst>
            <a:rect l="0" t="0" r="r" b="b"/>
            <a:pathLst>
              <a:path w="115" h="61">
                <a:moveTo>
                  <a:pt x="114" y="42"/>
                </a:moveTo>
                <a:lnTo>
                  <a:pt x="96" y="30"/>
                </a:lnTo>
                <a:lnTo>
                  <a:pt x="82" y="22"/>
                </a:lnTo>
                <a:lnTo>
                  <a:pt x="72" y="10"/>
                </a:lnTo>
                <a:lnTo>
                  <a:pt x="62" y="0"/>
                </a:lnTo>
                <a:lnTo>
                  <a:pt x="62" y="16"/>
                </a:lnTo>
                <a:lnTo>
                  <a:pt x="56" y="20"/>
                </a:lnTo>
                <a:lnTo>
                  <a:pt x="48" y="20"/>
                </a:lnTo>
                <a:lnTo>
                  <a:pt x="42" y="10"/>
                </a:lnTo>
                <a:lnTo>
                  <a:pt x="30" y="10"/>
                </a:lnTo>
                <a:lnTo>
                  <a:pt x="22" y="10"/>
                </a:lnTo>
                <a:lnTo>
                  <a:pt x="10" y="8"/>
                </a:lnTo>
                <a:lnTo>
                  <a:pt x="0" y="18"/>
                </a:lnTo>
                <a:lnTo>
                  <a:pt x="14" y="30"/>
                </a:lnTo>
                <a:lnTo>
                  <a:pt x="36" y="54"/>
                </a:lnTo>
                <a:lnTo>
                  <a:pt x="48" y="60"/>
                </a:lnTo>
                <a:lnTo>
                  <a:pt x="58" y="56"/>
                </a:lnTo>
                <a:lnTo>
                  <a:pt x="62" y="44"/>
                </a:lnTo>
                <a:lnTo>
                  <a:pt x="74" y="44"/>
                </a:lnTo>
                <a:lnTo>
                  <a:pt x="88" y="50"/>
                </a:lnTo>
                <a:lnTo>
                  <a:pt x="96" y="48"/>
                </a:lnTo>
                <a:lnTo>
                  <a:pt x="114" y="4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8" name="Freeform 745"/>
          <p:cNvSpPr>
            <a:spLocks/>
          </p:cNvSpPr>
          <p:nvPr/>
        </p:nvSpPr>
        <p:spPr bwMode="ltGray">
          <a:xfrm>
            <a:off x="8215913" y="6099178"/>
            <a:ext cx="189026" cy="133349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2" y="58"/>
              </a:cxn>
              <a:cxn ang="0">
                <a:pos x="18" y="70"/>
              </a:cxn>
              <a:cxn ang="0">
                <a:pos x="30" y="72"/>
              </a:cxn>
              <a:cxn ang="0">
                <a:pos x="50" y="62"/>
              </a:cxn>
              <a:cxn ang="0">
                <a:pos x="54" y="54"/>
              </a:cxn>
              <a:cxn ang="0">
                <a:pos x="68" y="40"/>
              </a:cxn>
              <a:cxn ang="0">
                <a:pos x="78" y="36"/>
              </a:cxn>
              <a:cxn ang="0">
                <a:pos x="80" y="38"/>
              </a:cxn>
              <a:cxn ang="0">
                <a:pos x="110" y="18"/>
              </a:cxn>
              <a:cxn ang="0">
                <a:pos x="118" y="8"/>
              </a:cxn>
              <a:cxn ang="0">
                <a:pos x="120" y="0"/>
              </a:cxn>
              <a:cxn ang="0">
                <a:pos x="98" y="4"/>
              </a:cxn>
              <a:cxn ang="0">
                <a:pos x="72" y="16"/>
              </a:cxn>
              <a:cxn ang="0">
                <a:pos x="48" y="24"/>
              </a:cxn>
              <a:cxn ang="0">
                <a:pos x="20" y="36"/>
              </a:cxn>
              <a:cxn ang="0">
                <a:pos x="6" y="48"/>
              </a:cxn>
              <a:cxn ang="0">
                <a:pos x="0" y="56"/>
              </a:cxn>
            </a:cxnLst>
            <a:rect l="0" t="0" r="r" b="b"/>
            <a:pathLst>
              <a:path w="121" h="73">
                <a:moveTo>
                  <a:pt x="0" y="56"/>
                </a:moveTo>
                <a:lnTo>
                  <a:pt x="12" y="58"/>
                </a:lnTo>
                <a:lnTo>
                  <a:pt x="18" y="70"/>
                </a:lnTo>
                <a:lnTo>
                  <a:pt x="30" y="72"/>
                </a:lnTo>
                <a:lnTo>
                  <a:pt x="50" y="62"/>
                </a:lnTo>
                <a:lnTo>
                  <a:pt x="54" y="54"/>
                </a:lnTo>
                <a:lnTo>
                  <a:pt x="68" y="40"/>
                </a:lnTo>
                <a:lnTo>
                  <a:pt x="78" y="36"/>
                </a:lnTo>
                <a:lnTo>
                  <a:pt x="80" y="38"/>
                </a:lnTo>
                <a:lnTo>
                  <a:pt x="110" y="18"/>
                </a:lnTo>
                <a:lnTo>
                  <a:pt x="118" y="8"/>
                </a:lnTo>
                <a:lnTo>
                  <a:pt x="120" y="0"/>
                </a:lnTo>
                <a:lnTo>
                  <a:pt x="98" y="4"/>
                </a:lnTo>
                <a:lnTo>
                  <a:pt x="72" y="16"/>
                </a:lnTo>
                <a:lnTo>
                  <a:pt x="48" y="24"/>
                </a:lnTo>
                <a:lnTo>
                  <a:pt x="20" y="36"/>
                </a:lnTo>
                <a:lnTo>
                  <a:pt x="6" y="48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99" name="Freeform 746"/>
          <p:cNvSpPr>
            <a:spLocks/>
          </p:cNvSpPr>
          <p:nvPr/>
        </p:nvSpPr>
        <p:spPr bwMode="ltGray">
          <a:xfrm>
            <a:off x="8409587" y="5895979"/>
            <a:ext cx="99161" cy="207961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2" y="93"/>
              </a:cxn>
              <a:cxn ang="0">
                <a:pos x="5" y="114"/>
              </a:cxn>
              <a:cxn ang="0">
                <a:pos x="39" y="86"/>
              </a:cxn>
              <a:cxn ang="0">
                <a:pos x="43" y="93"/>
              </a:cxn>
              <a:cxn ang="0">
                <a:pos x="55" y="82"/>
              </a:cxn>
              <a:cxn ang="0">
                <a:pos x="64" y="73"/>
              </a:cxn>
              <a:cxn ang="0">
                <a:pos x="48" y="69"/>
              </a:cxn>
              <a:cxn ang="0">
                <a:pos x="34" y="62"/>
              </a:cxn>
              <a:cxn ang="0">
                <a:pos x="41" y="47"/>
              </a:cxn>
              <a:cxn ang="0">
                <a:pos x="21" y="47"/>
              </a:cxn>
              <a:cxn ang="0">
                <a:pos x="27" y="22"/>
              </a:cxn>
              <a:cxn ang="0">
                <a:pos x="20" y="15"/>
              </a:cxn>
              <a:cxn ang="0">
                <a:pos x="9" y="0"/>
              </a:cxn>
              <a:cxn ang="0">
                <a:pos x="16" y="30"/>
              </a:cxn>
              <a:cxn ang="0">
                <a:pos x="21" y="58"/>
              </a:cxn>
              <a:cxn ang="0">
                <a:pos x="11" y="71"/>
              </a:cxn>
              <a:cxn ang="0">
                <a:pos x="0" y="77"/>
              </a:cxn>
            </a:cxnLst>
            <a:rect l="0" t="0" r="r" b="b"/>
            <a:pathLst>
              <a:path w="65" h="115">
                <a:moveTo>
                  <a:pt x="0" y="77"/>
                </a:moveTo>
                <a:lnTo>
                  <a:pt x="12" y="93"/>
                </a:lnTo>
                <a:lnTo>
                  <a:pt x="5" y="114"/>
                </a:lnTo>
                <a:lnTo>
                  <a:pt x="39" y="86"/>
                </a:lnTo>
                <a:lnTo>
                  <a:pt x="43" y="93"/>
                </a:lnTo>
                <a:lnTo>
                  <a:pt x="55" y="82"/>
                </a:lnTo>
                <a:lnTo>
                  <a:pt x="64" y="73"/>
                </a:lnTo>
                <a:lnTo>
                  <a:pt x="48" y="69"/>
                </a:lnTo>
                <a:lnTo>
                  <a:pt x="34" y="62"/>
                </a:lnTo>
                <a:lnTo>
                  <a:pt x="41" y="47"/>
                </a:lnTo>
                <a:lnTo>
                  <a:pt x="21" y="47"/>
                </a:lnTo>
                <a:lnTo>
                  <a:pt x="27" y="22"/>
                </a:lnTo>
                <a:lnTo>
                  <a:pt x="20" y="15"/>
                </a:lnTo>
                <a:lnTo>
                  <a:pt x="9" y="0"/>
                </a:lnTo>
                <a:lnTo>
                  <a:pt x="16" y="30"/>
                </a:lnTo>
                <a:lnTo>
                  <a:pt x="21" y="58"/>
                </a:lnTo>
                <a:lnTo>
                  <a:pt x="11" y="71"/>
                </a:lnTo>
                <a:lnTo>
                  <a:pt x="0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0" name="Freeform 747"/>
          <p:cNvSpPr>
            <a:spLocks/>
          </p:cNvSpPr>
          <p:nvPr/>
        </p:nvSpPr>
        <p:spPr bwMode="ltGray">
          <a:xfrm>
            <a:off x="8408038" y="5892804"/>
            <a:ext cx="114655" cy="222249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4" y="100"/>
              </a:cxn>
              <a:cxn ang="0">
                <a:pos x="6" y="122"/>
              </a:cxn>
              <a:cxn ang="0">
                <a:pos x="44" y="92"/>
              </a:cxn>
              <a:cxn ang="0">
                <a:pos x="48" y="100"/>
              </a:cxn>
              <a:cxn ang="0">
                <a:pos x="62" y="88"/>
              </a:cxn>
              <a:cxn ang="0">
                <a:pos x="72" y="78"/>
              </a:cxn>
              <a:cxn ang="0">
                <a:pos x="54" y="74"/>
              </a:cxn>
              <a:cxn ang="0">
                <a:pos x="38" y="66"/>
              </a:cxn>
              <a:cxn ang="0">
                <a:pos x="46" y="50"/>
              </a:cxn>
              <a:cxn ang="0">
                <a:pos x="24" y="50"/>
              </a:cxn>
              <a:cxn ang="0">
                <a:pos x="30" y="24"/>
              </a:cxn>
              <a:cxn ang="0">
                <a:pos x="22" y="16"/>
              </a:cxn>
              <a:cxn ang="0">
                <a:pos x="10" y="0"/>
              </a:cxn>
              <a:cxn ang="0">
                <a:pos x="18" y="32"/>
              </a:cxn>
              <a:cxn ang="0">
                <a:pos x="24" y="62"/>
              </a:cxn>
              <a:cxn ang="0">
                <a:pos x="12" y="76"/>
              </a:cxn>
              <a:cxn ang="0">
                <a:pos x="0" y="82"/>
              </a:cxn>
            </a:cxnLst>
            <a:rect l="0" t="0" r="r" b="b"/>
            <a:pathLst>
              <a:path w="73" h="123">
                <a:moveTo>
                  <a:pt x="0" y="82"/>
                </a:moveTo>
                <a:lnTo>
                  <a:pt x="14" y="100"/>
                </a:lnTo>
                <a:lnTo>
                  <a:pt x="6" y="122"/>
                </a:lnTo>
                <a:lnTo>
                  <a:pt x="44" y="92"/>
                </a:lnTo>
                <a:lnTo>
                  <a:pt x="48" y="100"/>
                </a:lnTo>
                <a:lnTo>
                  <a:pt x="62" y="88"/>
                </a:lnTo>
                <a:lnTo>
                  <a:pt x="72" y="78"/>
                </a:lnTo>
                <a:lnTo>
                  <a:pt x="54" y="74"/>
                </a:lnTo>
                <a:lnTo>
                  <a:pt x="38" y="66"/>
                </a:lnTo>
                <a:lnTo>
                  <a:pt x="46" y="50"/>
                </a:lnTo>
                <a:lnTo>
                  <a:pt x="24" y="50"/>
                </a:lnTo>
                <a:lnTo>
                  <a:pt x="30" y="24"/>
                </a:lnTo>
                <a:lnTo>
                  <a:pt x="22" y="16"/>
                </a:lnTo>
                <a:lnTo>
                  <a:pt x="10" y="0"/>
                </a:lnTo>
                <a:lnTo>
                  <a:pt x="18" y="32"/>
                </a:lnTo>
                <a:lnTo>
                  <a:pt x="24" y="62"/>
                </a:lnTo>
                <a:lnTo>
                  <a:pt x="12" y="76"/>
                </a:lnTo>
                <a:lnTo>
                  <a:pt x="0" y="8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1" name="Freeform 748"/>
          <p:cNvSpPr>
            <a:spLocks/>
          </p:cNvSpPr>
          <p:nvPr/>
        </p:nvSpPr>
        <p:spPr bwMode="ltGray">
          <a:xfrm>
            <a:off x="7879694" y="2636855"/>
            <a:ext cx="34087" cy="3968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22" y="6"/>
              </a:cxn>
              <a:cxn ang="0">
                <a:pos x="16" y="14"/>
              </a:cxn>
              <a:cxn ang="0">
                <a:pos x="2" y="20"/>
              </a:cxn>
              <a:cxn ang="0">
                <a:pos x="0" y="12"/>
              </a:cxn>
              <a:cxn ang="0">
                <a:pos x="12" y="6"/>
              </a:cxn>
              <a:cxn ang="0">
                <a:pos x="18" y="0"/>
              </a:cxn>
            </a:cxnLst>
            <a:rect l="0" t="0" r="r" b="b"/>
            <a:pathLst>
              <a:path w="23" h="21">
                <a:moveTo>
                  <a:pt x="18" y="0"/>
                </a:moveTo>
                <a:lnTo>
                  <a:pt x="22" y="6"/>
                </a:lnTo>
                <a:lnTo>
                  <a:pt x="16" y="14"/>
                </a:lnTo>
                <a:lnTo>
                  <a:pt x="2" y="20"/>
                </a:lnTo>
                <a:lnTo>
                  <a:pt x="0" y="12"/>
                </a:lnTo>
                <a:lnTo>
                  <a:pt x="12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2" name="Freeform 749"/>
          <p:cNvSpPr>
            <a:spLocks/>
          </p:cNvSpPr>
          <p:nvPr/>
        </p:nvSpPr>
        <p:spPr bwMode="ltGray">
          <a:xfrm>
            <a:off x="7823916" y="2662255"/>
            <a:ext cx="38735" cy="238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6"/>
              </a:cxn>
              <a:cxn ang="0">
                <a:pos x="10" y="12"/>
              </a:cxn>
              <a:cxn ang="0">
                <a:pos x="0" y="10"/>
              </a:cxn>
              <a:cxn ang="0">
                <a:pos x="14" y="6"/>
              </a:cxn>
              <a:cxn ang="0">
                <a:pos x="24" y="0"/>
              </a:cxn>
            </a:cxnLst>
            <a:rect l="0" t="0" r="r" b="b"/>
            <a:pathLst>
              <a:path w="25" h="13">
                <a:moveTo>
                  <a:pt x="24" y="0"/>
                </a:moveTo>
                <a:lnTo>
                  <a:pt x="24" y="6"/>
                </a:lnTo>
                <a:lnTo>
                  <a:pt x="10" y="12"/>
                </a:lnTo>
                <a:lnTo>
                  <a:pt x="0" y="10"/>
                </a:lnTo>
                <a:lnTo>
                  <a:pt x="14" y="6"/>
                </a:lnTo>
                <a:lnTo>
                  <a:pt x="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3" name="Freeform 750"/>
          <p:cNvSpPr>
            <a:spLocks/>
          </p:cNvSpPr>
          <p:nvPr/>
        </p:nvSpPr>
        <p:spPr bwMode="ltGray">
          <a:xfrm>
            <a:off x="7703064" y="2692418"/>
            <a:ext cx="27889" cy="158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4"/>
              </a:cxn>
              <a:cxn ang="0">
                <a:pos x="0" y="8"/>
              </a:cxn>
              <a:cxn ang="0">
                <a:pos x="16" y="0"/>
              </a:cxn>
            </a:cxnLst>
            <a:rect l="0" t="0" r="r" b="b"/>
            <a:pathLst>
              <a:path w="17" h="9">
                <a:moveTo>
                  <a:pt x="16" y="0"/>
                </a:moveTo>
                <a:lnTo>
                  <a:pt x="16" y="4"/>
                </a:lnTo>
                <a:lnTo>
                  <a:pt x="0" y="8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4" name="Freeform 751"/>
          <p:cNvSpPr>
            <a:spLocks/>
          </p:cNvSpPr>
          <p:nvPr/>
        </p:nvSpPr>
        <p:spPr bwMode="ltGray">
          <a:xfrm>
            <a:off x="5100082" y="3355990"/>
            <a:ext cx="99161" cy="8413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4" y="46"/>
              </a:cxn>
              <a:cxn ang="0">
                <a:pos x="50" y="44"/>
              </a:cxn>
              <a:cxn ang="0">
                <a:pos x="64" y="26"/>
              </a:cxn>
              <a:cxn ang="0">
                <a:pos x="22" y="0"/>
              </a:cxn>
              <a:cxn ang="0">
                <a:pos x="0" y="14"/>
              </a:cxn>
            </a:cxnLst>
            <a:rect l="0" t="0" r="r" b="b"/>
            <a:pathLst>
              <a:path w="65" h="47">
                <a:moveTo>
                  <a:pt x="0" y="14"/>
                </a:moveTo>
                <a:lnTo>
                  <a:pt x="34" y="46"/>
                </a:lnTo>
                <a:lnTo>
                  <a:pt x="50" y="44"/>
                </a:lnTo>
                <a:lnTo>
                  <a:pt x="64" y="26"/>
                </a:lnTo>
                <a:lnTo>
                  <a:pt x="22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5" name="Freeform 752"/>
          <p:cNvSpPr>
            <a:spLocks/>
          </p:cNvSpPr>
          <p:nvPr/>
        </p:nvSpPr>
        <p:spPr bwMode="ltGray">
          <a:xfrm>
            <a:off x="5360380" y="4986345"/>
            <a:ext cx="13945" cy="2063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4"/>
              </a:cxn>
              <a:cxn ang="0">
                <a:pos x="8" y="0"/>
              </a:cxn>
              <a:cxn ang="0">
                <a:pos x="0" y="2"/>
              </a:cxn>
              <a:cxn ang="0">
                <a:pos x="0" y="10"/>
              </a:cxn>
            </a:cxnLst>
            <a:rect l="0" t="0" r="r" b="b"/>
            <a:pathLst>
              <a:path w="9" h="11">
                <a:moveTo>
                  <a:pt x="0" y="10"/>
                </a:moveTo>
                <a:lnTo>
                  <a:pt x="6" y="4"/>
                </a:lnTo>
                <a:lnTo>
                  <a:pt x="8" y="0"/>
                </a:lnTo>
                <a:lnTo>
                  <a:pt x="0" y="2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6" name="Freeform 754"/>
          <p:cNvSpPr>
            <a:spLocks/>
          </p:cNvSpPr>
          <p:nvPr/>
        </p:nvSpPr>
        <p:spPr bwMode="ltGray">
          <a:xfrm>
            <a:off x="7823916" y="6003929"/>
            <a:ext cx="77470" cy="101600"/>
          </a:xfrm>
          <a:custGeom>
            <a:avLst/>
            <a:gdLst/>
            <a:ahLst/>
            <a:cxnLst>
              <a:cxn ang="0">
                <a:pos x="34" y="10"/>
              </a:cxn>
              <a:cxn ang="0">
                <a:pos x="48" y="2"/>
              </a:cxn>
              <a:cxn ang="0">
                <a:pos x="50" y="24"/>
              </a:cxn>
              <a:cxn ang="0">
                <a:pos x="40" y="44"/>
              </a:cxn>
              <a:cxn ang="0">
                <a:pos x="32" y="56"/>
              </a:cxn>
              <a:cxn ang="0">
                <a:pos x="8" y="30"/>
              </a:cxn>
              <a:cxn ang="0">
                <a:pos x="0" y="6"/>
              </a:cxn>
              <a:cxn ang="0">
                <a:pos x="12" y="0"/>
              </a:cxn>
              <a:cxn ang="0">
                <a:pos x="34" y="10"/>
              </a:cxn>
            </a:cxnLst>
            <a:rect l="0" t="0" r="r" b="b"/>
            <a:pathLst>
              <a:path w="51" h="57">
                <a:moveTo>
                  <a:pt x="34" y="10"/>
                </a:moveTo>
                <a:lnTo>
                  <a:pt x="48" y="2"/>
                </a:lnTo>
                <a:lnTo>
                  <a:pt x="50" y="24"/>
                </a:lnTo>
                <a:lnTo>
                  <a:pt x="40" y="44"/>
                </a:lnTo>
                <a:lnTo>
                  <a:pt x="32" y="56"/>
                </a:lnTo>
                <a:lnTo>
                  <a:pt x="8" y="30"/>
                </a:lnTo>
                <a:lnTo>
                  <a:pt x="0" y="6"/>
                </a:lnTo>
                <a:lnTo>
                  <a:pt x="12" y="0"/>
                </a:lnTo>
                <a:lnTo>
                  <a:pt x="34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818" name="Group 755"/>
          <p:cNvGrpSpPr>
            <a:grpSpLocks/>
          </p:cNvGrpSpPr>
          <p:nvPr/>
        </p:nvGrpSpPr>
        <p:grpSpPr bwMode="auto">
          <a:xfrm>
            <a:off x="8158585" y="5389610"/>
            <a:ext cx="985415" cy="363539"/>
            <a:chOff x="5231" y="3168"/>
            <a:chExt cx="635" cy="224"/>
          </a:xfrm>
          <a:solidFill>
            <a:schemeClr val="bg2"/>
          </a:solidFill>
        </p:grpSpPr>
        <p:sp>
          <p:nvSpPr>
            <p:cNvPr id="738" name="Freeform 756"/>
            <p:cNvSpPr>
              <a:spLocks/>
            </p:cNvSpPr>
            <p:nvPr/>
          </p:nvSpPr>
          <p:spPr bwMode="ltGray">
            <a:xfrm>
              <a:off x="5312" y="3194"/>
              <a:ext cx="45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32"/>
                </a:cxn>
                <a:cxn ang="0">
                  <a:pos x="40" y="46"/>
                </a:cxn>
                <a:cxn ang="0">
                  <a:pos x="44" y="40"/>
                </a:cxn>
                <a:cxn ang="0">
                  <a:pos x="26" y="14"/>
                </a:cxn>
                <a:cxn ang="0">
                  <a:pos x="20" y="4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24" y="32"/>
                  </a:lnTo>
                  <a:lnTo>
                    <a:pt x="40" y="46"/>
                  </a:lnTo>
                  <a:lnTo>
                    <a:pt x="44" y="40"/>
                  </a:lnTo>
                  <a:lnTo>
                    <a:pt x="26" y="14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39" name="Freeform 757"/>
            <p:cNvSpPr>
              <a:spLocks/>
            </p:cNvSpPr>
            <p:nvPr/>
          </p:nvSpPr>
          <p:spPr bwMode="ltGray">
            <a:xfrm>
              <a:off x="5505" y="3194"/>
              <a:ext cx="40" cy="3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2" y="26"/>
                </a:cxn>
                <a:cxn ang="0">
                  <a:pos x="40" y="26"/>
                </a:cxn>
                <a:cxn ang="0">
                  <a:pos x="34" y="10"/>
                </a:cxn>
                <a:cxn ang="0">
                  <a:pos x="10" y="0"/>
                </a:cxn>
                <a:cxn ang="0">
                  <a:pos x="0" y="14"/>
                </a:cxn>
              </a:cxnLst>
              <a:rect l="0" t="0" r="r" b="b"/>
              <a:pathLst>
                <a:path w="41" h="27">
                  <a:moveTo>
                    <a:pt x="0" y="14"/>
                  </a:moveTo>
                  <a:lnTo>
                    <a:pt x="22" y="26"/>
                  </a:lnTo>
                  <a:lnTo>
                    <a:pt x="40" y="26"/>
                  </a:lnTo>
                  <a:lnTo>
                    <a:pt x="34" y="10"/>
                  </a:lnTo>
                  <a:lnTo>
                    <a:pt x="10" y="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0" name="Freeform 758"/>
            <p:cNvSpPr>
              <a:spLocks/>
            </p:cNvSpPr>
            <p:nvPr/>
          </p:nvSpPr>
          <p:spPr bwMode="ltGray">
            <a:xfrm>
              <a:off x="5545" y="3170"/>
              <a:ext cx="35" cy="2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0"/>
                </a:cxn>
                <a:cxn ang="0">
                  <a:pos x="30" y="22"/>
                </a:cxn>
                <a:cxn ang="0">
                  <a:pos x="34" y="0"/>
                </a:cxn>
                <a:cxn ang="0">
                  <a:pos x="0" y="8"/>
                </a:cxn>
              </a:cxnLst>
              <a:rect l="0" t="0" r="r" b="b"/>
              <a:pathLst>
                <a:path w="35" h="23">
                  <a:moveTo>
                    <a:pt x="0" y="8"/>
                  </a:moveTo>
                  <a:lnTo>
                    <a:pt x="4" y="20"/>
                  </a:lnTo>
                  <a:lnTo>
                    <a:pt x="30" y="22"/>
                  </a:lnTo>
                  <a:lnTo>
                    <a:pt x="34" y="0"/>
                  </a:lnTo>
                  <a:lnTo>
                    <a:pt x="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1" name="Freeform 759"/>
            <p:cNvSpPr>
              <a:spLocks/>
            </p:cNvSpPr>
            <p:nvPr/>
          </p:nvSpPr>
          <p:spPr bwMode="ltGray">
            <a:xfrm>
              <a:off x="5857" y="3302"/>
              <a:ext cx="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2" name="Freeform 760"/>
            <p:cNvSpPr>
              <a:spLocks/>
            </p:cNvSpPr>
            <p:nvPr/>
          </p:nvSpPr>
          <p:spPr bwMode="ltGray">
            <a:xfrm>
              <a:off x="5831" y="3257"/>
              <a:ext cx="1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3" name="Freeform 761"/>
            <p:cNvSpPr>
              <a:spLocks/>
            </p:cNvSpPr>
            <p:nvPr/>
          </p:nvSpPr>
          <p:spPr bwMode="ltGray">
            <a:xfrm>
              <a:off x="5811" y="3239"/>
              <a:ext cx="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0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4" name="Freeform 762"/>
            <p:cNvSpPr>
              <a:spLocks/>
            </p:cNvSpPr>
            <p:nvPr/>
          </p:nvSpPr>
          <p:spPr bwMode="ltGray">
            <a:xfrm>
              <a:off x="5773" y="3219"/>
              <a:ext cx="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5" name="Freeform 763"/>
            <p:cNvSpPr>
              <a:spLocks/>
            </p:cNvSpPr>
            <p:nvPr/>
          </p:nvSpPr>
          <p:spPr bwMode="ltGray">
            <a:xfrm>
              <a:off x="5745" y="3212"/>
              <a:ext cx="1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6" name="Freeform 764"/>
            <p:cNvSpPr>
              <a:spLocks/>
            </p:cNvSpPr>
            <p:nvPr/>
          </p:nvSpPr>
          <p:spPr bwMode="ltGray">
            <a:xfrm>
              <a:off x="5730" y="3183"/>
              <a:ext cx="12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7" name="Freeform 765"/>
            <p:cNvSpPr>
              <a:spLocks/>
            </p:cNvSpPr>
            <p:nvPr/>
          </p:nvSpPr>
          <p:spPr bwMode="ltGray">
            <a:xfrm>
              <a:off x="5384" y="3212"/>
              <a:ext cx="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8" name="Freeform 766"/>
            <p:cNvSpPr>
              <a:spLocks/>
            </p:cNvSpPr>
            <p:nvPr/>
          </p:nvSpPr>
          <p:spPr bwMode="ltGray">
            <a:xfrm>
              <a:off x="5357" y="3168"/>
              <a:ext cx="1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49" name="Freeform 767"/>
            <p:cNvSpPr>
              <a:spLocks/>
            </p:cNvSpPr>
            <p:nvPr/>
          </p:nvSpPr>
          <p:spPr bwMode="ltGray">
            <a:xfrm>
              <a:off x="5257" y="3387"/>
              <a:ext cx="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750" name="Freeform 768"/>
            <p:cNvSpPr>
              <a:spLocks/>
            </p:cNvSpPr>
            <p:nvPr/>
          </p:nvSpPr>
          <p:spPr bwMode="ltGray">
            <a:xfrm>
              <a:off x="5231" y="3329"/>
              <a:ext cx="1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0"/>
                  </a:lnTo>
                  <a:lnTo>
                    <a:pt x="14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8" name="Freeform 769"/>
          <p:cNvSpPr>
            <a:spLocks/>
          </p:cNvSpPr>
          <p:nvPr/>
        </p:nvSpPr>
        <p:spPr bwMode="ltGray">
          <a:xfrm>
            <a:off x="8201968" y="6411914"/>
            <a:ext cx="2479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9" name="Freeform 770"/>
          <p:cNvSpPr>
            <a:spLocks/>
          </p:cNvSpPr>
          <p:nvPr/>
        </p:nvSpPr>
        <p:spPr bwMode="ltGray">
          <a:xfrm>
            <a:off x="8257747" y="6578601"/>
            <a:ext cx="2479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0" name="Freeform 771"/>
          <p:cNvSpPr>
            <a:spLocks/>
          </p:cNvSpPr>
          <p:nvPr/>
        </p:nvSpPr>
        <p:spPr bwMode="ltGray">
          <a:xfrm>
            <a:off x="8535089" y="6373814"/>
            <a:ext cx="26339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1" name="Freeform 772"/>
          <p:cNvSpPr>
            <a:spLocks/>
          </p:cNvSpPr>
          <p:nvPr/>
        </p:nvSpPr>
        <p:spPr bwMode="ltGray">
          <a:xfrm>
            <a:off x="8601712" y="6121403"/>
            <a:ext cx="2634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14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6" y="0"/>
                </a:lnTo>
                <a:lnTo>
                  <a:pt x="14" y="8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2" name="Freeform 773"/>
          <p:cNvSpPr>
            <a:spLocks/>
          </p:cNvSpPr>
          <p:nvPr/>
        </p:nvSpPr>
        <p:spPr bwMode="ltGray">
          <a:xfrm>
            <a:off x="1009681" y="1892321"/>
            <a:ext cx="268046" cy="596897"/>
          </a:xfrm>
          <a:custGeom>
            <a:avLst/>
            <a:gdLst/>
            <a:ahLst/>
            <a:cxnLst>
              <a:cxn ang="0">
                <a:pos x="2" y="324"/>
              </a:cxn>
              <a:cxn ang="0">
                <a:pos x="8" y="316"/>
              </a:cxn>
              <a:cxn ang="0">
                <a:pos x="12" y="308"/>
              </a:cxn>
              <a:cxn ang="0">
                <a:pos x="16" y="300"/>
              </a:cxn>
              <a:cxn ang="0">
                <a:pos x="20" y="292"/>
              </a:cxn>
              <a:cxn ang="0">
                <a:pos x="20" y="284"/>
              </a:cxn>
              <a:cxn ang="0">
                <a:pos x="26" y="276"/>
              </a:cxn>
              <a:cxn ang="0">
                <a:pos x="26" y="268"/>
              </a:cxn>
              <a:cxn ang="0">
                <a:pos x="30" y="260"/>
              </a:cxn>
              <a:cxn ang="0">
                <a:pos x="32" y="252"/>
              </a:cxn>
              <a:cxn ang="0">
                <a:pos x="34" y="244"/>
              </a:cxn>
              <a:cxn ang="0">
                <a:pos x="36" y="236"/>
              </a:cxn>
              <a:cxn ang="0">
                <a:pos x="42" y="230"/>
              </a:cxn>
              <a:cxn ang="0">
                <a:pos x="46" y="222"/>
              </a:cxn>
              <a:cxn ang="0">
                <a:pos x="52" y="212"/>
              </a:cxn>
              <a:cxn ang="0">
                <a:pos x="56" y="204"/>
              </a:cxn>
              <a:cxn ang="0">
                <a:pos x="60" y="194"/>
              </a:cxn>
              <a:cxn ang="0">
                <a:pos x="62" y="186"/>
              </a:cxn>
              <a:cxn ang="0">
                <a:pos x="66" y="176"/>
              </a:cxn>
              <a:cxn ang="0">
                <a:pos x="72" y="164"/>
              </a:cxn>
              <a:cxn ang="0">
                <a:pos x="76" y="156"/>
              </a:cxn>
              <a:cxn ang="0">
                <a:pos x="82" y="148"/>
              </a:cxn>
              <a:cxn ang="0">
                <a:pos x="88" y="140"/>
              </a:cxn>
              <a:cxn ang="0">
                <a:pos x="92" y="130"/>
              </a:cxn>
              <a:cxn ang="0">
                <a:pos x="98" y="124"/>
              </a:cxn>
              <a:cxn ang="0">
                <a:pos x="104" y="116"/>
              </a:cxn>
              <a:cxn ang="0">
                <a:pos x="110" y="108"/>
              </a:cxn>
              <a:cxn ang="0">
                <a:pos x="116" y="100"/>
              </a:cxn>
              <a:cxn ang="0">
                <a:pos x="120" y="90"/>
              </a:cxn>
              <a:cxn ang="0">
                <a:pos x="122" y="82"/>
              </a:cxn>
              <a:cxn ang="0">
                <a:pos x="124" y="74"/>
              </a:cxn>
              <a:cxn ang="0">
                <a:pos x="130" y="66"/>
              </a:cxn>
              <a:cxn ang="0">
                <a:pos x="134" y="58"/>
              </a:cxn>
              <a:cxn ang="0">
                <a:pos x="140" y="50"/>
              </a:cxn>
              <a:cxn ang="0">
                <a:pos x="146" y="44"/>
              </a:cxn>
              <a:cxn ang="0">
                <a:pos x="154" y="34"/>
              </a:cxn>
              <a:cxn ang="0">
                <a:pos x="158" y="26"/>
              </a:cxn>
              <a:cxn ang="0">
                <a:pos x="162" y="18"/>
              </a:cxn>
              <a:cxn ang="0">
                <a:pos x="166" y="10"/>
              </a:cxn>
              <a:cxn ang="0">
                <a:pos x="170" y="2"/>
              </a:cxn>
            </a:cxnLst>
            <a:rect l="0" t="0" r="r" b="b"/>
            <a:pathLst>
              <a:path w="173" h="329">
                <a:moveTo>
                  <a:pt x="0" y="328"/>
                </a:moveTo>
                <a:lnTo>
                  <a:pt x="2" y="324"/>
                </a:lnTo>
                <a:lnTo>
                  <a:pt x="6" y="320"/>
                </a:lnTo>
                <a:lnTo>
                  <a:pt x="8" y="316"/>
                </a:lnTo>
                <a:lnTo>
                  <a:pt x="10" y="312"/>
                </a:lnTo>
                <a:lnTo>
                  <a:pt x="12" y="308"/>
                </a:lnTo>
                <a:lnTo>
                  <a:pt x="14" y="304"/>
                </a:lnTo>
                <a:lnTo>
                  <a:pt x="16" y="300"/>
                </a:lnTo>
                <a:lnTo>
                  <a:pt x="18" y="296"/>
                </a:lnTo>
                <a:lnTo>
                  <a:pt x="20" y="292"/>
                </a:lnTo>
                <a:lnTo>
                  <a:pt x="20" y="288"/>
                </a:lnTo>
                <a:lnTo>
                  <a:pt x="20" y="284"/>
                </a:lnTo>
                <a:lnTo>
                  <a:pt x="24" y="280"/>
                </a:lnTo>
                <a:lnTo>
                  <a:pt x="26" y="276"/>
                </a:lnTo>
                <a:lnTo>
                  <a:pt x="26" y="272"/>
                </a:lnTo>
                <a:lnTo>
                  <a:pt x="26" y="268"/>
                </a:lnTo>
                <a:lnTo>
                  <a:pt x="28" y="264"/>
                </a:lnTo>
                <a:lnTo>
                  <a:pt x="30" y="260"/>
                </a:lnTo>
                <a:lnTo>
                  <a:pt x="32" y="256"/>
                </a:lnTo>
                <a:lnTo>
                  <a:pt x="32" y="252"/>
                </a:lnTo>
                <a:lnTo>
                  <a:pt x="34" y="248"/>
                </a:lnTo>
                <a:lnTo>
                  <a:pt x="34" y="244"/>
                </a:lnTo>
                <a:lnTo>
                  <a:pt x="36" y="240"/>
                </a:lnTo>
                <a:lnTo>
                  <a:pt x="36" y="236"/>
                </a:lnTo>
                <a:lnTo>
                  <a:pt x="40" y="234"/>
                </a:lnTo>
                <a:lnTo>
                  <a:pt x="42" y="230"/>
                </a:lnTo>
                <a:lnTo>
                  <a:pt x="44" y="226"/>
                </a:lnTo>
                <a:lnTo>
                  <a:pt x="46" y="222"/>
                </a:lnTo>
                <a:lnTo>
                  <a:pt x="48" y="218"/>
                </a:lnTo>
                <a:lnTo>
                  <a:pt x="52" y="212"/>
                </a:lnTo>
                <a:lnTo>
                  <a:pt x="54" y="208"/>
                </a:lnTo>
                <a:lnTo>
                  <a:pt x="56" y="204"/>
                </a:lnTo>
                <a:lnTo>
                  <a:pt x="58" y="198"/>
                </a:lnTo>
                <a:lnTo>
                  <a:pt x="60" y="194"/>
                </a:lnTo>
                <a:lnTo>
                  <a:pt x="60" y="190"/>
                </a:lnTo>
                <a:lnTo>
                  <a:pt x="62" y="186"/>
                </a:lnTo>
                <a:lnTo>
                  <a:pt x="64" y="182"/>
                </a:lnTo>
                <a:lnTo>
                  <a:pt x="66" y="176"/>
                </a:lnTo>
                <a:lnTo>
                  <a:pt x="68" y="170"/>
                </a:lnTo>
                <a:lnTo>
                  <a:pt x="72" y="164"/>
                </a:lnTo>
                <a:lnTo>
                  <a:pt x="74" y="160"/>
                </a:lnTo>
                <a:lnTo>
                  <a:pt x="76" y="156"/>
                </a:lnTo>
                <a:lnTo>
                  <a:pt x="80" y="152"/>
                </a:lnTo>
                <a:lnTo>
                  <a:pt x="82" y="148"/>
                </a:lnTo>
                <a:lnTo>
                  <a:pt x="86" y="144"/>
                </a:lnTo>
                <a:lnTo>
                  <a:pt x="88" y="140"/>
                </a:lnTo>
                <a:lnTo>
                  <a:pt x="90" y="134"/>
                </a:lnTo>
                <a:lnTo>
                  <a:pt x="92" y="130"/>
                </a:lnTo>
                <a:lnTo>
                  <a:pt x="94" y="126"/>
                </a:lnTo>
                <a:lnTo>
                  <a:pt x="98" y="124"/>
                </a:lnTo>
                <a:lnTo>
                  <a:pt x="100" y="120"/>
                </a:lnTo>
                <a:lnTo>
                  <a:pt x="104" y="116"/>
                </a:lnTo>
                <a:lnTo>
                  <a:pt x="106" y="112"/>
                </a:lnTo>
                <a:lnTo>
                  <a:pt x="110" y="108"/>
                </a:lnTo>
                <a:lnTo>
                  <a:pt x="112" y="104"/>
                </a:lnTo>
                <a:lnTo>
                  <a:pt x="116" y="100"/>
                </a:lnTo>
                <a:lnTo>
                  <a:pt x="116" y="96"/>
                </a:lnTo>
                <a:lnTo>
                  <a:pt x="120" y="90"/>
                </a:lnTo>
                <a:lnTo>
                  <a:pt x="120" y="86"/>
                </a:lnTo>
                <a:lnTo>
                  <a:pt x="122" y="82"/>
                </a:lnTo>
                <a:lnTo>
                  <a:pt x="124" y="78"/>
                </a:lnTo>
                <a:lnTo>
                  <a:pt x="124" y="74"/>
                </a:lnTo>
                <a:lnTo>
                  <a:pt x="128" y="70"/>
                </a:lnTo>
                <a:lnTo>
                  <a:pt x="130" y="66"/>
                </a:lnTo>
                <a:lnTo>
                  <a:pt x="132" y="62"/>
                </a:lnTo>
                <a:lnTo>
                  <a:pt x="134" y="58"/>
                </a:lnTo>
                <a:lnTo>
                  <a:pt x="138" y="54"/>
                </a:lnTo>
                <a:lnTo>
                  <a:pt x="140" y="50"/>
                </a:lnTo>
                <a:lnTo>
                  <a:pt x="144" y="48"/>
                </a:lnTo>
                <a:lnTo>
                  <a:pt x="146" y="44"/>
                </a:lnTo>
                <a:lnTo>
                  <a:pt x="150" y="40"/>
                </a:lnTo>
                <a:lnTo>
                  <a:pt x="154" y="34"/>
                </a:lnTo>
                <a:lnTo>
                  <a:pt x="156" y="30"/>
                </a:lnTo>
                <a:lnTo>
                  <a:pt x="158" y="26"/>
                </a:lnTo>
                <a:lnTo>
                  <a:pt x="160" y="22"/>
                </a:lnTo>
                <a:lnTo>
                  <a:pt x="162" y="18"/>
                </a:lnTo>
                <a:lnTo>
                  <a:pt x="164" y="14"/>
                </a:lnTo>
                <a:lnTo>
                  <a:pt x="166" y="10"/>
                </a:lnTo>
                <a:lnTo>
                  <a:pt x="168" y="6"/>
                </a:lnTo>
                <a:lnTo>
                  <a:pt x="170" y="2"/>
                </a:lnTo>
                <a:lnTo>
                  <a:pt x="17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3" name="Oval 775"/>
          <p:cNvSpPr>
            <a:spLocks noChangeArrowheads="1"/>
          </p:cNvSpPr>
          <p:nvPr/>
        </p:nvSpPr>
        <p:spPr bwMode="ltGray">
          <a:xfrm>
            <a:off x="1798323" y="4233873"/>
            <a:ext cx="4648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4" name="Oval 776"/>
          <p:cNvSpPr>
            <a:spLocks noChangeArrowheads="1"/>
          </p:cNvSpPr>
          <p:nvPr/>
        </p:nvSpPr>
        <p:spPr bwMode="ltGray">
          <a:xfrm>
            <a:off x="2069467" y="4095762"/>
            <a:ext cx="7747" cy="79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5" name="Freeform 777"/>
          <p:cNvSpPr>
            <a:spLocks/>
          </p:cNvSpPr>
          <p:nvPr/>
        </p:nvSpPr>
        <p:spPr bwMode="ltGray">
          <a:xfrm>
            <a:off x="2064819" y="4003687"/>
            <a:ext cx="41833" cy="333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6" y="8"/>
              </a:cxn>
              <a:cxn ang="0">
                <a:pos x="24" y="14"/>
              </a:cxn>
              <a:cxn ang="0">
                <a:pos x="12" y="18"/>
              </a:cxn>
              <a:cxn ang="0">
                <a:pos x="2" y="16"/>
              </a:cxn>
              <a:cxn ang="0">
                <a:pos x="0" y="8"/>
              </a:cxn>
              <a:cxn ang="0">
                <a:pos x="14" y="0"/>
              </a:cxn>
            </a:cxnLst>
            <a:rect l="0" t="0" r="r" b="b"/>
            <a:pathLst>
              <a:path w="27" h="19">
                <a:moveTo>
                  <a:pt x="14" y="0"/>
                </a:moveTo>
                <a:lnTo>
                  <a:pt x="26" y="8"/>
                </a:lnTo>
                <a:lnTo>
                  <a:pt x="24" y="14"/>
                </a:lnTo>
                <a:lnTo>
                  <a:pt x="12" y="18"/>
                </a:lnTo>
                <a:lnTo>
                  <a:pt x="2" y="16"/>
                </a:lnTo>
                <a:lnTo>
                  <a:pt x="0" y="8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6" name="Freeform 778"/>
          <p:cNvSpPr>
            <a:spLocks/>
          </p:cNvSpPr>
          <p:nvPr/>
        </p:nvSpPr>
        <p:spPr bwMode="ltGray">
          <a:xfrm>
            <a:off x="2091158" y="4054487"/>
            <a:ext cx="24790" cy="349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6" y="6"/>
              </a:cxn>
              <a:cxn ang="0">
                <a:pos x="16" y="14"/>
              </a:cxn>
              <a:cxn ang="0">
                <a:pos x="0" y="18"/>
              </a:cxn>
              <a:cxn ang="0">
                <a:pos x="2" y="4"/>
              </a:cxn>
              <a:cxn ang="0">
                <a:pos x="8" y="0"/>
              </a:cxn>
            </a:cxnLst>
            <a:rect l="0" t="0" r="r" b="b"/>
            <a:pathLst>
              <a:path w="17" h="19">
                <a:moveTo>
                  <a:pt x="8" y="0"/>
                </a:moveTo>
                <a:lnTo>
                  <a:pt x="16" y="6"/>
                </a:lnTo>
                <a:lnTo>
                  <a:pt x="16" y="14"/>
                </a:lnTo>
                <a:lnTo>
                  <a:pt x="0" y="18"/>
                </a:lnTo>
                <a:lnTo>
                  <a:pt x="2" y="4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7" name="Freeform 779"/>
          <p:cNvSpPr>
            <a:spLocks/>
          </p:cNvSpPr>
          <p:nvPr/>
        </p:nvSpPr>
        <p:spPr bwMode="ltGray">
          <a:xfrm>
            <a:off x="2064819" y="4060837"/>
            <a:ext cx="17043" cy="285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0" y="14"/>
              </a:cxn>
              <a:cxn ang="0">
                <a:pos x="0" y="12"/>
              </a:cxn>
              <a:cxn ang="0">
                <a:pos x="6" y="0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10" y="14"/>
                </a:lnTo>
                <a:lnTo>
                  <a:pt x="0" y="1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8" name="Freeform 780"/>
          <p:cNvSpPr>
            <a:spLocks/>
          </p:cNvSpPr>
          <p:nvPr/>
        </p:nvSpPr>
        <p:spPr bwMode="ltGray">
          <a:xfrm>
            <a:off x="2154684" y="4202123"/>
            <a:ext cx="170433" cy="74613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30" y="0"/>
              </a:cxn>
              <a:cxn ang="0">
                <a:pos x="42" y="6"/>
              </a:cxn>
              <a:cxn ang="0">
                <a:pos x="56" y="2"/>
              </a:cxn>
              <a:cxn ang="0">
                <a:pos x="72" y="2"/>
              </a:cxn>
              <a:cxn ang="0">
                <a:pos x="78" y="12"/>
              </a:cxn>
              <a:cxn ang="0">
                <a:pos x="88" y="22"/>
              </a:cxn>
              <a:cxn ang="0">
                <a:pos x="108" y="24"/>
              </a:cxn>
              <a:cxn ang="0">
                <a:pos x="92" y="28"/>
              </a:cxn>
              <a:cxn ang="0">
                <a:pos x="70" y="28"/>
              </a:cxn>
              <a:cxn ang="0">
                <a:pos x="64" y="34"/>
              </a:cxn>
              <a:cxn ang="0">
                <a:pos x="52" y="34"/>
              </a:cxn>
              <a:cxn ang="0">
                <a:pos x="42" y="40"/>
              </a:cxn>
              <a:cxn ang="0">
                <a:pos x="32" y="32"/>
              </a:cxn>
              <a:cxn ang="0">
                <a:pos x="10" y="34"/>
              </a:cxn>
              <a:cxn ang="0">
                <a:pos x="4" y="34"/>
              </a:cxn>
              <a:cxn ang="0">
                <a:pos x="0" y="28"/>
              </a:cxn>
              <a:cxn ang="0">
                <a:pos x="20" y="22"/>
              </a:cxn>
              <a:cxn ang="0">
                <a:pos x="28" y="22"/>
              </a:cxn>
              <a:cxn ang="0">
                <a:pos x="26" y="16"/>
              </a:cxn>
              <a:cxn ang="0">
                <a:pos x="26" y="10"/>
              </a:cxn>
              <a:cxn ang="0">
                <a:pos x="18" y="4"/>
              </a:cxn>
            </a:cxnLst>
            <a:rect l="0" t="0" r="r" b="b"/>
            <a:pathLst>
              <a:path w="109" h="41">
                <a:moveTo>
                  <a:pt x="18" y="4"/>
                </a:moveTo>
                <a:lnTo>
                  <a:pt x="30" y="0"/>
                </a:lnTo>
                <a:lnTo>
                  <a:pt x="42" y="6"/>
                </a:lnTo>
                <a:lnTo>
                  <a:pt x="56" y="2"/>
                </a:lnTo>
                <a:lnTo>
                  <a:pt x="72" y="2"/>
                </a:lnTo>
                <a:lnTo>
                  <a:pt x="78" y="12"/>
                </a:lnTo>
                <a:lnTo>
                  <a:pt x="88" y="22"/>
                </a:lnTo>
                <a:lnTo>
                  <a:pt x="108" y="24"/>
                </a:lnTo>
                <a:lnTo>
                  <a:pt x="92" y="28"/>
                </a:lnTo>
                <a:lnTo>
                  <a:pt x="70" y="28"/>
                </a:lnTo>
                <a:lnTo>
                  <a:pt x="64" y="34"/>
                </a:lnTo>
                <a:lnTo>
                  <a:pt x="52" y="34"/>
                </a:lnTo>
                <a:lnTo>
                  <a:pt x="42" y="40"/>
                </a:lnTo>
                <a:lnTo>
                  <a:pt x="32" y="32"/>
                </a:lnTo>
                <a:lnTo>
                  <a:pt x="10" y="34"/>
                </a:lnTo>
                <a:lnTo>
                  <a:pt x="4" y="34"/>
                </a:lnTo>
                <a:lnTo>
                  <a:pt x="0" y="28"/>
                </a:lnTo>
                <a:lnTo>
                  <a:pt x="20" y="22"/>
                </a:lnTo>
                <a:lnTo>
                  <a:pt x="28" y="22"/>
                </a:lnTo>
                <a:lnTo>
                  <a:pt x="26" y="16"/>
                </a:lnTo>
                <a:lnTo>
                  <a:pt x="26" y="10"/>
                </a:lnTo>
                <a:lnTo>
                  <a:pt x="18" y="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9" name="Freeform 781"/>
          <p:cNvSpPr>
            <a:spLocks/>
          </p:cNvSpPr>
          <p:nvPr/>
        </p:nvSpPr>
        <p:spPr bwMode="ltGray">
          <a:xfrm>
            <a:off x="1903682" y="4111637"/>
            <a:ext cx="258748" cy="103187"/>
          </a:xfrm>
          <a:custGeom>
            <a:avLst/>
            <a:gdLst/>
            <a:ahLst/>
            <a:cxnLst>
              <a:cxn ang="0">
                <a:pos x="82" y="6"/>
              </a:cxn>
              <a:cxn ang="0">
                <a:pos x="70" y="4"/>
              </a:cxn>
              <a:cxn ang="0">
                <a:pos x="52" y="2"/>
              </a:cxn>
              <a:cxn ang="0">
                <a:pos x="38" y="0"/>
              </a:cxn>
              <a:cxn ang="0">
                <a:pos x="20" y="8"/>
              </a:cxn>
              <a:cxn ang="0">
                <a:pos x="10" y="16"/>
              </a:cxn>
              <a:cxn ang="0">
                <a:pos x="0" y="26"/>
              </a:cxn>
              <a:cxn ang="0">
                <a:pos x="12" y="24"/>
              </a:cxn>
              <a:cxn ang="0">
                <a:pos x="24" y="20"/>
              </a:cxn>
              <a:cxn ang="0">
                <a:pos x="36" y="12"/>
              </a:cxn>
              <a:cxn ang="0">
                <a:pos x="46" y="12"/>
              </a:cxn>
              <a:cxn ang="0">
                <a:pos x="42" y="16"/>
              </a:cxn>
              <a:cxn ang="0">
                <a:pos x="36" y="20"/>
              </a:cxn>
              <a:cxn ang="0">
                <a:pos x="46" y="20"/>
              </a:cxn>
              <a:cxn ang="0">
                <a:pos x="58" y="20"/>
              </a:cxn>
              <a:cxn ang="0">
                <a:pos x="74" y="16"/>
              </a:cxn>
              <a:cxn ang="0">
                <a:pos x="74" y="20"/>
              </a:cxn>
              <a:cxn ang="0">
                <a:pos x="78" y="24"/>
              </a:cxn>
              <a:cxn ang="0">
                <a:pos x="98" y="26"/>
              </a:cxn>
              <a:cxn ang="0">
                <a:pos x="100" y="32"/>
              </a:cxn>
              <a:cxn ang="0">
                <a:pos x="102" y="38"/>
              </a:cxn>
              <a:cxn ang="0">
                <a:pos x="106" y="40"/>
              </a:cxn>
              <a:cxn ang="0">
                <a:pos x="120" y="44"/>
              </a:cxn>
              <a:cxn ang="0">
                <a:pos x="122" y="48"/>
              </a:cxn>
              <a:cxn ang="0">
                <a:pos x="112" y="54"/>
              </a:cxn>
              <a:cxn ang="0">
                <a:pos x="136" y="56"/>
              </a:cxn>
              <a:cxn ang="0">
                <a:pos x="150" y="56"/>
              </a:cxn>
              <a:cxn ang="0">
                <a:pos x="154" y="52"/>
              </a:cxn>
              <a:cxn ang="0">
                <a:pos x="164" y="52"/>
              </a:cxn>
              <a:cxn ang="0">
                <a:pos x="166" y="48"/>
              </a:cxn>
              <a:cxn ang="0">
                <a:pos x="162" y="48"/>
              </a:cxn>
              <a:cxn ang="0">
                <a:pos x="156" y="38"/>
              </a:cxn>
              <a:cxn ang="0">
                <a:pos x="146" y="38"/>
              </a:cxn>
              <a:cxn ang="0">
                <a:pos x="144" y="34"/>
              </a:cxn>
              <a:cxn ang="0">
                <a:pos x="136" y="30"/>
              </a:cxn>
              <a:cxn ang="0">
                <a:pos x="120" y="26"/>
              </a:cxn>
              <a:cxn ang="0">
                <a:pos x="114" y="18"/>
              </a:cxn>
              <a:cxn ang="0">
                <a:pos x="102" y="8"/>
              </a:cxn>
              <a:cxn ang="0">
                <a:pos x="104" y="18"/>
              </a:cxn>
              <a:cxn ang="0">
                <a:pos x="96" y="16"/>
              </a:cxn>
              <a:cxn ang="0">
                <a:pos x="88" y="12"/>
              </a:cxn>
              <a:cxn ang="0">
                <a:pos x="82" y="6"/>
              </a:cxn>
            </a:cxnLst>
            <a:rect l="0" t="0" r="r" b="b"/>
            <a:pathLst>
              <a:path w="167" h="57">
                <a:moveTo>
                  <a:pt x="82" y="6"/>
                </a:moveTo>
                <a:lnTo>
                  <a:pt x="70" y="4"/>
                </a:lnTo>
                <a:lnTo>
                  <a:pt x="52" y="2"/>
                </a:lnTo>
                <a:lnTo>
                  <a:pt x="38" y="0"/>
                </a:lnTo>
                <a:lnTo>
                  <a:pt x="20" y="8"/>
                </a:lnTo>
                <a:lnTo>
                  <a:pt x="10" y="16"/>
                </a:lnTo>
                <a:lnTo>
                  <a:pt x="0" y="26"/>
                </a:lnTo>
                <a:lnTo>
                  <a:pt x="12" y="24"/>
                </a:lnTo>
                <a:lnTo>
                  <a:pt x="24" y="20"/>
                </a:lnTo>
                <a:lnTo>
                  <a:pt x="36" y="12"/>
                </a:lnTo>
                <a:lnTo>
                  <a:pt x="46" y="12"/>
                </a:lnTo>
                <a:lnTo>
                  <a:pt x="42" y="16"/>
                </a:lnTo>
                <a:lnTo>
                  <a:pt x="36" y="20"/>
                </a:lnTo>
                <a:lnTo>
                  <a:pt x="46" y="20"/>
                </a:lnTo>
                <a:lnTo>
                  <a:pt x="58" y="20"/>
                </a:lnTo>
                <a:lnTo>
                  <a:pt x="74" y="16"/>
                </a:lnTo>
                <a:lnTo>
                  <a:pt x="74" y="20"/>
                </a:lnTo>
                <a:lnTo>
                  <a:pt x="78" y="24"/>
                </a:lnTo>
                <a:lnTo>
                  <a:pt x="98" y="26"/>
                </a:lnTo>
                <a:lnTo>
                  <a:pt x="100" y="32"/>
                </a:lnTo>
                <a:lnTo>
                  <a:pt x="102" y="38"/>
                </a:lnTo>
                <a:lnTo>
                  <a:pt x="106" y="40"/>
                </a:lnTo>
                <a:lnTo>
                  <a:pt x="120" y="44"/>
                </a:lnTo>
                <a:lnTo>
                  <a:pt x="122" y="48"/>
                </a:lnTo>
                <a:lnTo>
                  <a:pt x="112" y="54"/>
                </a:lnTo>
                <a:lnTo>
                  <a:pt x="136" y="56"/>
                </a:lnTo>
                <a:lnTo>
                  <a:pt x="150" y="56"/>
                </a:lnTo>
                <a:lnTo>
                  <a:pt x="154" y="52"/>
                </a:lnTo>
                <a:lnTo>
                  <a:pt x="164" y="52"/>
                </a:lnTo>
                <a:lnTo>
                  <a:pt x="166" y="48"/>
                </a:lnTo>
                <a:lnTo>
                  <a:pt x="162" y="48"/>
                </a:lnTo>
                <a:lnTo>
                  <a:pt x="156" y="38"/>
                </a:lnTo>
                <a:lnTo>
                  <a:pt x="146" y="38"/>
                </a:lnTo>
                <a:lnTo>
                  <a:pt x="144" y="34"/>
                </a:lnTo>
                <a:lnTo>
                  <a:pt x="136" y="30"/>
                </a:lnTo>
                <a:lnTo>
                  <a:pt x="120" y="26"/>
                </a:lnTo>
                <a:lnTo>
                  <a:pt x="114" y="18"/>
                </a:lnTo>
                <a:lnTo>
                  <a:pt x="102" y="8"/>
                </a:lnTo>
                <a:lnTo>
                  <a:pt x="104" y="18"/>
                </a:lnTo>
                <a:lnTo>
                  <a:pt x="96" y="16"/>
                </a:lnTo>
                <a:lnTo>
                  <a:pt x="88" y="12"/>
                </a:lnTo>
                <a:lnTo>
                  <a:pt x="82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0" name="Freeform 782"/>
          <p:cNvSpPr>
            <a:spLocks/>
          </p:cNvSpPr>
          <p:nvPr/>
        </p:nvSpPr>
        <p:spPr bwMode="ltGray">
          <a:xfrm>
            <a:off x="2063269" y="4254511"/>
            <a:ext cx="49581" cy="25400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28" y="6"/>
              </a:cxn>
              <a:cxn ang="0">
                <a:pos x="24" y="0"/>
              </a:cxn>
              <a:cxn ang="0">
                <a:pos x="12" y="0"/>
              </a:cxn>
              <a:cxn ang="0">
                <a:pos x="4" y="2"/>
              </a:cxn>
              <a:cxn ang="0">
                <a:pos x="0" y="8"/>
              </a:cxn>
              <a:cxn ang="0">
                <a:pos x="6" y="8"/>
              </a:cxn>
              <a:cxn ang="0">
                <a:pos x="10" y="12"/>
              </a:cxn>
              <a:cxn ang="0">
                <a:pos x="24" y="14"/>
              </a:cxn>
              <a:cxn ang="0">
                <a:pos x="32" y="10"/>
              </a:cxn>
            </a:cxnLst>
            <a:rect l="0" t="0" r="r" b="b"/>
            <a:pathLst>
              <a:path w="33" h="15">
                <a:moveTo>
                  <a:pt x="32" y="10"/>
                </a:moveTo>
                <a:lnTo>
                  <a:pt x="28" y="6"/>
                </a:lnTo>
                <a:lnTo>
                  <a:pt x="24" y="0"/>
                </a:lnTo>
                <a:lnTo>
                  <a:pt x="12" y="0"/>
                </a:lnTo>
                <a:lnTo>
                  <a:pt x="4" y="2"/>
                </a:lnTo>
                <a:lnTo>
                  <a:pt x="0" y="8"/>
                </a:lnTo>
                <a:lnTo>
                  <a:pt x="6" y="8"/>
                </a:lnTo>
                <a:lnTo>
                  <a:pt x="10" y="12"/>
                </a:lnTo>
                <a:lnTo>
                  <a:pt x="24" y="14"/>
                </a:lnTo>
                <a:lnTo>
                  <a:pt x="3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1" name="Freeform 783"/>
          <p:cNvSpPr>
            <a:spLocks/>
          </p:cNvSpPr>
          <p:nvPr/>
        </p:nvSpPr>
        <p:spPr bwMode="ltGray">
          <a:xfrm>
            <a:off x="2322019" y="4246573"/>
            <a:ext cx="41833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2" name="Freeform 784"/>
          <p:cNvSpPr>
            <a:spLocks/>
          </p:cNvSpPr>
          <p:nvPr/>
        </p:nvSpPr>
        <p:spPr bwMode="ltGray">
          <a:xfrm>
            <a:off x="2377797" y="4271973"/>
            <a:ext cx="1084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4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7" h="5">
                <a:moveTo>
                  <a:pt x="0" y="0"/>
                </a:moveTo>
                <a:lnTo>
                  <a:pt x="6" y="0"/>
                </a:lnTo>
                <a:lnTo>
                  <a:pt x="6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3" name="Freeform 785"/>
          <p:cNvSpPr>
            <a:spLocks/>
          </p:cNvSpPr>
          <p:nvPr/>
        </p:nvSpPr>
        <p:spPr bwMode="ltGray">
          <a:xfrm>
            <a:off x="2402587" y="4281498"/>
            <a:ext cx="464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4" name="Freeform 786"/>
          <p:cNvSpPr>
            <a:spLocks/>
          </p:cNvSpPr>
          <p:nvPr/>
        </p:nvSpPr>
        <p:spPr bwMode="ltGray">
          <a:xfrm>
            <a:off x="2419630" y="4291023"/>
            <a:ext cx="7747" cy="1428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0"/>
              </a:cxn>
              <a:cxn ang="0">
                <a:pos x="4" y="0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5" name="Freeform 787"/>
          <p:cNvSpPr>
            <a:spLocks/>
          </p:cNvSpPr>
          <p:nvPr/>
        </p:nvSpPr>
        <p:spPr bwMode="ltGray">
          <a:xfrm>
            <a:off x="2424279" y="4300548"/>
            <a:ext cx="7746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6" name="Freeform 788"/>
          <p:cNvSpPr>
            <a:spLocks/>
          </p:cNvSpPr>
          <p:nvPr/>
        </p:nvSpPr>
        <p:spPr bwMode="ltGray">
          <a:xfrm>
            <a:off x="2436674" y="432277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7" name="Freeform 789"/>
          <p:cNvSpPr>
            <a:spLocks/>
          </p:cNvSpPr>
          <p:nvPr/>
        </p:nvSpPr>
        <p:spPr bwMode="ltGray">
          <a:xfrm>
            <a:off x="2334414" y="3783025"/>
            <a:ext cx="10845" cy="127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0" y="6"/>
              </a:cxn>
              <a:cxn ang="0">
                <a:pos x="2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8" name="Freeform 790"/>
          <p:cNvSpPr>
            <a:spLocks/>
          </p:cNvSpPr>
          <p:nvPr/>
        </p:nvSpPr>
        <p:spPr bwMode="ltGray">
          <a:xfrm>
            <a:off x="2343710" y="3811600"/>
            <a:ext cx="12395" cy="79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4" y="2"/>
              </a:cxn>
              <a:cxn ang="0">
                <a:pos x="0" y="4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7" h="5">
                <a:moveTo>
                  <a:pt x="4" y="0"/>
                </a:moveTo>
                <a:lnTo>
                  <a:pt x="6" y="0"/>
                </a:lnTo>
                <a:lnTo>
                  <a:pt x="4" y="2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29" name="Freeform 791"/>
          <p:cNvSpPr>
            <a:spLocks/>
          </p:cNvSpPr>
          <p:nvPr/>
        </p:nvSpPr>
        <p:spPr bwMode="ltGray">
          <a:xfrm>
            <a:off x="2311172" y="4246573"/>
            <a:ext cx="40284" cy="190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6" y="4"/>
              </a:cxn>
              <a:cxn ang="0">
                <a:pos x="18" y="0"/>
              </a:cxn>
              <a:cxn ang="0">
                <a:pos x="4" y="0"/>
              </a:cxn>
              <a:cxn ang="0">
                <a:pos x="0" y="8"/>
              </a:cxn>
              <a:cxn ang="0">
                <a:pos x="8" y="8"/>
              </a:cxn>
              <a:cxn ang="0">
                <a:pos x="16" y="8"/>
              </a:cxn>
              <a:cxn ang="0">
                <a:pos x="22" y="10"/>
              </a:cxn>
            </a:cxnLst>
            <a:rect l="0" t="0" r="r" b="b"/>
            <a:pathLst>
              <a:path w="27" h="11">
                <a:moveTo>
                  <a:pt x="22" y="10"/>
                </a:moveTo>
                <a:lnTo>
                  <a:pt x="26" y="4"/>
                </a:lnTo>
                <a:lnTo>
                  <a:pt x="18" y="0"/>
                </a:lnTo>
                <a:lnTo>
                  <a:pt x="4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22" y="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0" name="Freeform 792"/>
          <p:cNvSpPr>
            <a:spLocks/>
          </p:cNvSpPr>
          <p:nvPr/>
        </p:nvSpPr>
        <p:spPr bwMode="ltGray">
          <a:xfrm>
            <a:off x="2390192" y="4281498"/>
            <a:ext cx="464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1" name="Freeform 793"/>
          <p:cNvSpPr>
            <a:spLocks/>
          </p:cNvSpPr>
          <p:nvPr/>
        </p:nvSpPr>
        <p:spPr bwMode="ltGray">
          <a:xfrm>
            <a:off x="2424279" y="4322773"/>
            <a:ext cx="10845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10"/>
              </a:cxn>
              <a:cxn ang="0">
                <a:pos x="4" y="8"/>
              </a:cxn>
              <a:cxn ang="0">
                <a:pos x="6" y="6"/>
              </a:cxn>
              <a:cxn ang="0">
                <a:pos x="6" y="2"/>
              </a:cxn>
              <a:cxn ang="0">
                <a:pos x="2" y="0"/>
              </a:cxn>
            </a:cxnLst>
            <a:rect l="0" t="0" r="r" b="b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2" name="Freeform 794"/>
          <p:cNvSpPr>
            <a:spLocks/>
          </p:cNvSpPr>
          <p:nvPr/>
        </p:nvSpPr>
        <p:spPr bwMode="ltGray">
          <a:xfrm>
            <a:off x="428659" y="1671659"/>
            <a:ext cx="852167" cy="1019171"/>
          </a:xfrm>
          <a:custGeom>
            <a:avLst/>
            <a:gdLst/>
            <a:ahLst/>
            <a:cxnLst>
              <a:cxn ang="0">
                <a:pos x="546" y="139"/>
              </a:cxn>
              <a:cxn ang="0">
                <a:pos x="507" y="127"/>
              </a:cxn>
              <a:cxn ang="0">
                <a:pos x="477" y="70"/>
              </a:cxn>
              <a:cxn ang="0">
                <a:pos x="462" y="85"/>
              </a:cxn>
              <a:cxn ang="0">
                <a:pos x="447" y="52"/>
              </a:cxn>
              <a:cxn ang="0">
                <a:pos x="429" y="49"/>
              </a:cxn>
              <a:cxn ang="0">
                <a:pos x="423" y="4"/>
              </a:cxn>
              <a:cxn ang="0">
                <a:pos x="399" y="25"/>
              </a:cxn>
              <a:cxn ang="0">
                <a:pos x="372" y="4"/>
              </a:cxn>
              <a:cxn ang="0">
                <a:pos x="366" y="34"/>
              </a:cxn>
              <a:cxn ang="0">
                <a:pos x="357" y="61"/>
              </a:cxn>
              <a:cxn ang="0">
                <a:pos x="342" y="37"/>
              </a:cxn>
              <a:cxn ang="0">
                <a:pos x="267" y="91"/>
              </a:cxn>
              <a:cxn ang="0">
                <a:pos x="249" y="139"/>
              </a:cxn>
              <a:cxn ang="0">
                <a:pos x="282" y="205"/>
              </a:cxn>
              <a:cxn ang="0">
                <a:pos x="243" y="202"/>
              </a:cxn>
              <a:cxn ang="0">
                <a:pos x="207" y="199"/>
              </a:cxn>
              <a:cxn ang="0">
                <a:pos x="219" y="178"/>
              </a:cxn>
              <a:cxn ang="0">
                <a:pos x="159" y="199"/>
              </a:cxn>
              <a:cxn ang="0">
                <a:pos x="180" y="232"/>
              </a:cxn>
              <a:cxn ang="0">
                <a:pos x="150" y="238"/>
              </a:cxn>
              <a:cxn ang="0">
                <a:pos x="156" y="262"/>
              </a:cxn>
              <a:cxn ang="0">
                <a:pos x="231" y="250"/>
              </a:cxn>
              <a:cxn ang="0">
                <a:pos x="213" y="307"/>
              </a:cxn>
              <a:cxn ang="0">
                <a:pos x="156" y="325"/>
              </a:cxn>
              <a:cxn ang="0">
                <a:pos x="90" y="364"/>
              </a:cxn>
              <a:cxn ang="0">
                <a:pos x="93" y="430"/>
              </a:cxn>
              <a:cxn ang="0">
                <a:pos x="123" y="448"/>
              </a:cxn>
              <a:cxn ang="0">
                <a:pos x="168" y="499"/>
              </a:cxn>
              <a:cxn ang="0">
                <a:pos x="90" y="562"/>
              </a:cxn>
              <a:cxn ang="0">
                <a:pos x="42" y="586"/>
              </a:cxn>
              <a:cxn ang="0">
                <a:pos x="9" y="628"/>
              </a:cxn>
              <a:cxn ang="0">
                <a:pos x="96" y="586"/>
              </a:cxn>
              <a:cxn ang="0">
                <a:pos x="177" y="532"/>
              </a:cxn>
              <a:cxn ang="0">
                <a:pos x="207" y="499"/>
              </a:cxn>
              <a:cxn ang="0">
                <a:pos x="210" y="478"/>
              </a:cxn>
              <a:cxn ang="0">
                <a:pos x="282" y="421"/>
              </a:cxn>
              <a:cxn ang="0">
                <a:pos x="285" y="442"/>
              </a:cxn>
              <a:cxn ang="0">
                <a:pos x="231" y="499"/>
              </a:cxn>
              <a:cxn ang="0">
                <a:pos x="279" y="481"/>
              </a:cxn>
              <a:cxn ang="0">
                <a:pos x="309" y="484"/>
              </a:cxn>
              <a:cxn ang="0">
                <a:pos x="312" y="454"/>
              </a:cxn>
              <a:cxn ang="0">
                <a:pos x="342" y="469"/>
              </a:cxn>
              <a:cxn ang="0">
                <a:pos x="327" y="490"/>
              </a:cxn>
              <a:cxn ang="0">
                <a:pos x="378" y="502"/>
              </a:cxn>
              <a:cxn ang="0">
                <a:pos x="411" y="439"/>
              </a:cxn>
              <a:cxn ang="0">
                <a:pos x="429" y="355"/>
              </a:cxn>
              <a:cxn ang="0">
                <a:pos x="462" y="280"/>
              </a:cxn>
              <a:cxn ang="0">
                <a:pos x="525" y="181"/>
              </a:cxn>
              <a:cxn ang="0">
                <a:pos x="546" y="139"/>
              </a:cxn>
            </a:cxnLst>
            <a:rect l="0" t="0" r="r" b="b"/>
            <a:pathLst>
              <a:path w="549" h="628">
                <a:moveTo>
                  <a:pt x="546" y="139"/>
                </a:moveTo>
                <a:cubicBezTo>
                  <a:pt x="543" y="130"/>
                  <a:pt x="518" y="138"/>
                  <a:pt x="507" y="127"/>
                </a:cubicBezTo>
                <a:cubicBezTo>
                  <a:pt x="496" y="116"/>
                  <a:pt x="484" y="77"/>
                  <a:pt x="477" y="70"/>
                </a:cubicBezTo>
                <a:cubicBezTo>
                  <a:pt x="470" y="63"/>
                  <a:pt x="467" y="88"/>
                  <a:pt x="462" y="85"/>
                </a:cubicBezTo>
                <a:cubicBezTo>
                  <a:pt x="457" y="82"/>
                  <a:pt x="452" y="58"/>
                  <a:pt x="447" y="52"/>
                </a:cubicBezTo>
                <a:cubicBezTo>
                  <a:pt x="442" y="46"/>
                  <a:pt x="433" y="57"/>
                  <a:pt x="429" y="49"/>
                </a:cubicBezTo>
                <a:cubicBezTo>
                  <a:pt x="425" y="41"/>
                  <a:pt x="428" y="8"/>
                  <a:pt x="423" y="4"/>
                </a:cubicBezTo>
                <a:cubicBezTo>
                  <a:pt x="418" y="0"/>
                  <a:pt x="407" y="25"/>
                  <a:pt x="399" y="25"/>
                </a:cubicBezTo>
                <a:cubicBezTo>
                  <a:pt x="391" y="25"/>
                  <a:pt x="377" y="3"/>
                  <a:pt x="372" y="4"/>
                </a:cubicBezTo>
                <a:cubicBezTo>
                  <a:pt x="367" y="5"/>
                  <a:pt x="368" y="25"/>
                  <a:pt x="366" y="34"/>
                </a:cubicBezTo>
                <a:cubicBezTo>
                  <a:pt x="364" y="43"/>
                  <a:pt x="361" y="61"/>
                  <a:pt x="357" y="61"/>
                </a:cubicBezTo>
                <a:cubicBezTo>
                  <a:pt x="353" y="61"/>
                  <a:pt x="357" y="32"/>
                  <a:pt x="342" y="37"/>
                </a:cubicBezTo>
                <a:cubicBezTo>
                  <a:pt x="327" y="42"/>
                  <a:pt x="282" y="74"/>
                  <a:pt x="267" y="91"/>
                </a:cubicBezTo>
                <a:cubicBezTo>
                  <a:pt x="252" y="108"/>
                  <a:pt x="247" y="120"/>
                  <a:pt x="249" y="139"/>
                </a:cubicBezTo>
                <a:cubicBezTo>
                  <a:pt x="251" y="158"/>
                  <a:pt x="283" y="195"/>
                  <a:pt x="282" y="205"/>
                </a:cubicBezTo>
                <a:cubicBezTo>
                  <a:pt x="281" y="215"/>
                  <a:pt x="255" y="203"/>
                  <a:pt x="243" y="202"/>
                </a:cubicBezTo>
                <a:cubicBezTo>
                  <a:pt x="231" y="201"/>
                  <a:pt x="211" y="203"/>
                  <a:pt x="207" y="199"/>
                </a:cubicBezTo>
                <a:cubicBezTo>
                  <a:pt x="203" y="195"/>
                  <a:pt x="227" y="178"/>
                  <a:pt x="219" y="178"/>
                </a:cubicBezTo>
                <a:cubicBezTo>
                  <a:pt x="211" y="178"/>
                  <a:pt x="165" y="190"/>
                  <a:pt x="159" y="199"/>
                </a:cubicBezTo>
                <a:cubicBezTo>
                  <a:pt x="153" y="208"/>
                  <a:pt x="181" y="226"/>
                  <a:pt x="180" y="232"/>
                </a:cubicBezTo>
                <a:cubicBezTo>
                  <a:pt x="179" y="238"/>
                  <a:pt x="154" y="233"/>
                  <a:pt x="150" y="238"/>
                </a:cubicBezTo>
                <a:cubicBezTo>
                  <a:pt x="146" y="243"/>
                  <a:pt x="143" y="260"/>
                  <a:pt x="156" y="262"/>
                </a:cubicBezTo>
                <a:cubicBezTo>
                  <a:pt x="169" y="264"/>
                  <a:pt x="222" y="243"/>
                  <a:pt x="231" y="250"/>
                </a:cubicBezTo>
                <a:cubicBezTo>
                  <a:pt x="240" y="257"/>
                  <a:pt x="225" y="295"/>
                  <a:pt x="213" y="307"/>
                </a:cubicBezTo>
                <a:cubicBezTo>
                  <a:pt x="201" y="319"/>
                  <a:pt x="176" y="316"/>
                  <a:pt x="156" y="325"/>
                </a:cubicBezTo>
                <a:cubicBezTo>
                  <a:pt x="136" y="334"/>
                  <a:pt x="100" y="347"/>
                  <a:pt x="90" y="364"/>
                </a:cubicBezTo>
                <a:cubicBezTo>
                  <a:pt x="80" y="381"/>
                  <a:pt x="88" y="416"/>
                  <a:pt x="93" y="430"/>
                </a:cubicBezTo>
                <a:cubicBezTo>
                  <a:pt x="98" y="444"/>
                  <a:pt x="111" y="437"/>
                  <a:pt x="123" y="448"/>
                </a:cubicBezTo>
                <a:cubicBezTo>
                  <a:pt x="135" y="459"/>
                  <a:pt x="173" y="480"/>
                  <a:pt x="168" y="499"/>
                </a:cubicBezTo>
                <a:cubicBezTo>
                  <a:pt x="163" y="518"/>
                  <a:pt x="111" y="547"/>
                  <a:pt x="90" y="562"/>
                </a:cubicBezTo>
                <a:cubicBezTo>
                  <a:pt x="69" y="577"/>
                  <a:pt x="55" y="575"/>
                  <a:pt x="42" y="586"/>
                </a:cubicBezTo>
                <a:cubicBezTo>
                  <a:pt x="29" y="597"/>
                  <a:pt x="0" y="628"/>
                  <a:pt x="9" y="628"/>
                </a:cubicBezTo>
                <a:cubicBezTo>
                  <a:pt x="18" y="628"/>
                  <a:pt x="68" y="602"/>
                  <a:pt x="96" y="586"/>
                </a:cubicBezTo>
                <a:cubicBezTo>
                  <a:pt x="124" y="570"/>
                  <a:pt x="158" y="547"/>
                  <a:pt x="177" y="532"/>
                </a:cubicBezTo>
                <a:cubicBezTo>
                  <a:pt x="196" y="517"/>
                  <a:pt x="202" y="508"/>
                  <a:pt x="207" y="499"/>
                </a:cubicBezTo>
                <a:cubicBezTo>
                  <a:pt x="212" y="490"/>
                  <a:pt x="198" y="491"/>
                  <a:pt x="210" y="478"/>
                </a:cubicBezTo>
                <a:cubicBezTo>
                  <a:pt x="222" y="465"/>
                  <a:pt x="269" y="427"/>
                  <a:pt x="282" y="421"/>
                </a:cubicBezTo>
                <a:cubicBezTo>
                  <a:pt x="295" y="415"/>
                  <a:pt x="294" y="429"/>
                  <a:pt x="285" y="442"/>
                </a:cubicBezTo>
                <a:cubicBezTo>
                  <a:pt x="276" y="455"/>
                  <a:pt x="232" y="493"/>
                  <a:pt x="231" y="499"/>
                </a:cubicBezTo>
                <a:cubicBezTo>
                  <a:pt x="230" y="505"/>
                  <a:pt x="266" y="483"/>
                  <a:pt x="279" y="481"/>
                </a:cubicBezTo>
                <a:cubicBezTo>
                  <a:pt x="292" y="479"/>
                  <a:pt x="304" y="488"/>
                  <a:pt x="309" y="484"/>
                </a:cubicBezTo>
                <a:cubicBezTo>
                  <a:pt x="314" y="480"/>
                  <a:pt x="307" y="456"/>
                  <a:pt x="312" y="454"/>
                </a:cubicBezTo>
                <a:cubicBezTo>
                  <a:pt x="317" y="452"/>
                  <a:pt x="340" y="463"/>
                  <a:pt x="342" y="469"/>
                </a:cubicBezTo>
                <a:cubicBezTo>
                  <a:pt x="344" y="475"/>
                  <a:pt x="321" y="485"/>
                  <a:pt x="327" y="490"/>
                </a:cubicBezTo>
                <a:cubicBezTo>
                  <a:pt x="333" y="495"/>
                  <a:pt x="364" y="510"/>
                  <a:pt x="378" y="502"/>
                </a:cubicBezTo>
                <a:cubicBezTo>
                  <a:pt x="392" y="494"/>
                  <a:pt x="403" y="463"/>
                  <a:pt x="411" y="439"/>
                </a:cubicBezTo>
                <a:cubicBezTo>
                  <a:pt x="419" y="415"/>
                  <a:pt x="421" y="381"/>
                  <a:pt x="429" y="355"/>
                </a:cubicBezTo>
                <a:cubicBezTo>
                  <a:pt x="437" y="329"/>
                  <a:pt x="446" y="309"/>
                  <a:pt x="462" y="280"/>
                </a:cubicBezTo>
                <a:cubicBezTo>
                  <a:pt x="478" y="251"/>
                  <a:pt x="511" y="206"/>
                  <a:pt x="525" y="181"/>
                </a:cubicBezTo>
                <a:cubicBezTo>
                  <a:pt x="539" y="156"/>
                  <a:pt x="549" y="148"/>
                  <a:pt x="546" y="1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3" name="Freeform 795"/>
          <p:cNvSpPr>
            <a:spLocks/>
          </p:cNvSpPr>
          <p:nvPr/>
        </p:nvSpPr>
        <p:spPr bwMode="ltGray">
          <a:xfrm>
            <a:off x="1000385" y="1898671"/>
            <a:ext cx="1682642" cy="1536693"/>
          </a:xfrm>
          <a:custGeom>
            <a:avLst/>
            <a:gdLst/>
            <a:ahLst/>
            <a:cxnLst>
              <a:cxn ang="0">
                <a:pos x="244" y="92"/>
              </a:cxn>
              <a:cxn ang="0">
                <a:pos x="262" y="74"/>
              </a:cxn>
              <a:cxn ang="0">
                <a:pos x="295" y="59"/>
              </a:cxn>
              <a:cxn ang="0">
                <a:pos x="355" y="53"/>
              </a:cxn>
              <a:cxn ang="0">
                <a:pos x="388" y="71"/>
              </a:cxn>
              <a:cxn ang="0">
                <a:pos x="460" y="155"/>
              </a:cxn>
              <a:cxn ang="0">
                <a:pos x="466" y="173"/>
              </a:cxn>
              <a:cxn ang="0">
                <a:pos x="463" y="203"/>
              </a:cxn>
              <a:cxn ang="0">
                <a:pos x="547" y="242"/>
              </a:cxn>
              <a:cxn ang="0">
                <a:pos x="580" y="197"/>
              </a:cxn>
              <a:cxn ang="0">
                <a:pos x="670" y="236"/>
              </a:cxn>
              <a:cxn ang="0">
                <a:pos x="751" y="347"/>
              </a:cxn>
              <a:cxn ang="0">
                <a:pos x="706" y="368"/>
              </a:cxn>
              <a:cxn ang="0">
                <a:pos x="649" y="359"/>
              </a:cxn>
              <a:cxn ang="0">
                <a:pos x="679" y="407"/>
              </a:cxn>
              <a:cxn ang="0">
                <a:pos x="604" y="530"/>
              </a:cxn>
              <a:cxn ang="0">
                <a:pos x="631" y="596"/>
              </a:cxn>
              <a:cxn ang="0">
                <a:pos x="712" y="647"/>
              </a:cxn>
              <a:cxn ang="0">
                <a:pos x="730" y="719"/>
              </a:cxn>
              <a:cxn ang="0">
                <a:pos x="787" y="728"/>
              </a:cxn>
              <a:cxn ang="0">
                <a:pos x="829" y="638"/>
              </a:cxn>
              <a:cxn ang="0">
                <a:pos x="859" y="524"/>
              </a:cxn>
              <a:cxn ang="0">
                <a:pos x="859" y="455"/>
              </a:cxn>
              <a:cxn ang="0">
                <a:pos x="916" y="515"/>
              </a:cxn>
              <a:cxn ang="0">
                <a:pos x="940" y="542"/>
              </a:cxn>
              <a:cxn ang="0">
                <a:pos x="955" y="602"/>
              </a:cxn>
              <a:cxn ang="0">
                <a:pos x="1027" y="635"/>
              </a:cxn>
              <a:cxn ang="0">
                <a:pos x="1081" y="734"/>
              </a:cxn>
              <a:cxn ang="0">
                <a:pos x="1018" y="803"/>
              </a:cxn>
              <a:cxn ang="0">
                <a:pos x="946" y="836"/>
              </a:cxn>
              <a:cxn ang="0">
                <a:pos x="922" y="902"/>
              </a:cxn>
              <a:cxn ang="0">
                <a:pos x="886" y="887"/>
              </a:cxn>
              <a:cxn ang="0">
                <a:pos x="859" y="851"/>
              </a:cxn>
              <a:cxn ang="0">
                <a:pos x="787" y="908"/>
              </a:cxn>
              <a:cxn ang="0">
                <a:pos x="715" y="911"/>
              </a:cxn>
              <a:cxn ang="0">
                <a:pos x="523" y="803"/>
              </a:cxn>
              <a:cxn ang="0">
                <a:pos x="376" y="785"/>
              </a:cxn>
              <a:cxn ang="0">
                <a:pos x="163" y="767"/>
              </a:cxn>
              <a:cxn ang="0">
                <a:pos x="85" y="683"/>
              </a:cxn>
              <a:cxn ang="0">
                <a:pos x="67" y="596"/>
              </a:cxn>
              <a:cxn ang="0">
                <a:pos x="67" y="491"/>
              </a:cxn>
              <a:cxn ang="0">
                <a:pos x="73" y="419"/>
              </a:cxn>
              <a:cxn ang="0">
                <a:pos x="46" y="415"/>
              </a:cxn>
              <a:cxn ang="0">
                <a:pos x="43" y="557"/>
              </a:cxn>
              <a:cxn ang="0">
                <a:pos x="30" y="515"/>
              </a:cxn>
              <a:cxn ang="0">
                <a:pos x="28" y="380"/>
              </a:cxn>
              <a:cxn ang="0">
                <a:pos x="37" y="284"/>
              </a:cxn>
              <a:cxn ang="0">
                <a:pos x="181" y="5"/>
              </a:cxn>
            </a:cxnLst>
            <a:rect l="0" t="0" r="r" b="b"/>
            <a:pathLst>
              <a:path w="1084" h="947">
                <a:moveTo>
                  <a:pt x="181" y="5"/>
                </a:moveTo>
                <a:cubicBezTo>
                  <a:pt x="199" y="0"/>
                  <a:pt x="232" y="85"/>
                  <a:pt x="244" y="92"/>
                </a:cubicBezTo>
                <a:cubicBezTo>
                  <a:pt x="256" y="99"/>
                  <a:pt x="247" y="53"/>
                  <a:pt x="250" y="50"/>
                </a:cubicBezTo>
                <a:cubicBezTo>
                  <a:pt x="253" y="47"/>
                  <a:pt x="255" y="77"/>
                  <a:pt x="262" y="74"/>
                </a:cubicBezTo>
                <a:cubicBezTo>
                  <a:pt x="269" y="71"/>
                  <a:pt x="287" y="37"/>
                  <a:pt x="292" y="35"/>
                </a:cubicBezTo>
                <a:cubicBezTo>
                  <a:pt x="297" y="33"/>
                  <a:pt x="292" y="52"/>
                  <a:pt x="295" y="59"/>
                </a:cubicBezTo>
                <a:cubicBezTo>
                  <a:pt x="298" y="66"/>
                  <a:pt x="303" y="78"/>
                  <a:pt x="313" y="77"/>
                </a:cubicBezTo>
                <a:cubicBezTo>
                  <a:pt x="323" y="76"/>
                  <a:pt x="346" y="51"/>
                  <a:pt x="355" y="53"/>
                </a:cubicBezTo>
                <a:cubicBezTo>
                  <a:pt x="364" y="55"/>
                  <a:pt x="362" y="86"/>
                  <a:pt x="367" y="89"/>
                </a:cubicBezTo>
                <a:cubicBezTo>
                  <a:pt x="372" y="92"/>
                  <a:pt x="379" y="65"/>
                  <a:pt x="388" y="71"/>
                </a:cubicBezTo>
                <a:cubicBezTo>
                  <a:pt x="397" y="77"/>
                  <a:pt x="412" y="114"/>
                  <a:pt x="424" y="128"/>
                </a:cubicBezTo>
                <a:cubicBezTo>
                  <a:pt x="436" y="142"/>
                  <a:pt x="451" y="151"/>
                  <a:pt x="460" y="155"/>
                </a:cubicBezTo>
                <a:cubicBezTo>
                  <a:pt x="469" y="159"/>
                  <a:pt x="477" y="152"/>
                  <a:pt x="478" y="155"/>
                </a:cubicBezTo>
                <a:cubicBezTo>
                  <a:pt x="479" y="158"/>
                  <a:pt x="473" y="170"/>
                  <a:pt x="466" y="173"/>
                </a:cubicBezTo>
                <a:cubicBezTo>
                  <a:pt x="459" y="176"/>
                  <a:pt x="436" y="171"/>
                  <a:pt x="436" y="176"/>
                </a:cubicBezTo>
                <a:cubicBezTo>
                  <a:pt x="436" y="181"/>
                  <a:pt x="449" y="198"/>
                  <a:pt x="463" y="203"/>
                </a:cubicBezTo>
                <a:cubicBezTo>
                  <a:pt x="477" y="208"/>
                  <a:pt x="506" y="200"/>
                  <a:pt x="520" y="206"/>
                </a:cubicBezTo>
                <a:cubicBezTo>
                  <a:pt x="534" y="212"/>
                  <a:pt x="542" y="244"/>
                  <a:pt x="547" y="242"/>
                </a:cubicBezTo>
                <a:cubicBezTo>
                  <a:pt x="552" y="240"/>
                  <a:pt x="548" y="201"/>
                  <a:pt x="553" y="194"/>
                </a:cubicBezTo>
                <a:cubicBezTo>
                  <a:pt x="558" y="187"/>
                  <a:pt x="569" y="188"/>
                  <a:pt x="580" y="197"/>
                </a:cubicBezTo>
                <a:cubicBezTo>
                  <a:pt x="591" y="206"/>
                  <a:pt x="607" y="241"/>
                  <a:pt x="622" y="248"/>
                </a:cubicBezTo>
                <a:cubicBezTo>
                  <a:pt x="637" y="255"/>
                  <a:pt x="656" y="227"/>
                  <a:pt x="670" y="236"/>
                </a:cubicBezTo>
                <a:cubicBezTo>
                  <a:pt x="684" y="245"/>
                  <a:pt x="696" y="287"/>
                  <a:pt x="709" y="305"/>
                </a:cubicBezTo>
                <a:cubicBezTo>
                  <a:pt x="722" y="323"/>
                  <a:pt x="745" y="333"/>
                  <a:pt x="751" y="347"/>
                </a:cubicBezTo>
                <a:cubicBezTo>
                  <a:pt x="757" y="361"/>
                  <a:pt x="755" y="386"/>
                  <a:pt x="748" y="389"/>
                </a:cubicBezTo>
                <a:cubicBezTo>
                  <a:pt x="741" y="392"/>
                  <a:pt x="713" y="367"/>
                  <a:pt x="706" y="368"/>
                </a:cubicBezTo>
                <a:cubicBezTo>
                  <a:pt x="699" y="369"/>
                  <a:pt x="712" y="399"/>
                  <a:pt x="703" y="398"/>
                </a:cubicBezTo>
                <a:cubicBezTo>
                  <a:pt x="694" y="397"/>
                  <a:pt x="661" y="363"/>
                  <a:pt x="649" y="359"/>
                </a:cubicBezTo>
                <a:cubicBezTo>
                  <a:pt x="637" y="355"/>
                  <a:pt x="626" y="363"/>
                  <a:pt x="631" y="371"/>
                </a:cubicBezTo>
                <a:cubicBezTo>
                  <a:pt x="636" y="379"/>
                  <a:pt x="682" y="389"/>
                  <a:pt x="679" y="407"/>
                </a:cubicBezTo>
                <a:cubicBezTo>
                  <a:pt x="676" y="425"/>
                  <a:pt x="622" y="462"/>
                  <a:pt x="610" y="482"/>
                </a:cubicBezTo>
                <a:cubicBezTo>
                  <a:pt x="598" y="502"/>
                  <a:pt x="602" y="515"/>
                  <a:pt x="604" y="530"/>
                </a:cubicBezTo>
                <a:cubicBezTo>
                  <a:pt x="606" y="545"/>
                  <a:pt x="618" y="564"/>
                  <a:pt x="622" y="575"/>
                </a:cubicBezTo>
                <a:cubicBezTo>
                  <a:pt x="626" y="586"/>
                  <a:pt x="622" y="590"/>
                  <a:pt x="631" y="596"/>
                </a:cubicBezTo>
                <a:cubicBezTo>
                  <a:pt x="640" y="602"/>
                  <a:pt x="663" y="606"/>
                  <a:pt x="676" y="614"/>
                </a:cubicBezTo>
                <a:cubicBezTo>
                  <a:pt x="689" y="622"/>
                  <a:pt x="702" y="638"/>
                  <a:pt x="712" y="647"/>
                </a:cubicBezTo>
                <a:cubicBezTo>
                  <a:pt x="722" y="656"/>
                  <a:pt x="733" y="656"/>
                  <a:pt x="736" y="668"/>
                </a:cubicBezTo>
                <a:cubicBezTo>
                  <a:pt x="739" y="680"/>
                  <a:pt x="728" y="703"/>
                  <a:pt x="730" y="719"/>
                </a:cubicBezTo>
                <a:cubicBezTo>
                  <a:pt x="732" y="735"/>
                  <a:pt x="739" y="763"/>
                  <a:pt x="748" y="764"/>
                </a:cubicBezTo>
                <a:cubicBezTo>
                  <a:pt x="757" y="765"/>
                  <a:pt x="781" y="743"/>
                  <a:pt x="787" y="728"/>
                </a:cubicBezTo>
                <a:cubicBezTo>
                  <a:pt x="793" y="713"/>
                  <a:pt x="777" y="686"/>
                  <a:pt x="784" y="671"/>
                </a:cubicBezTo>
                <a:cubicBezTo>
                  <a:pt x="791" y="656"/>
                  <a:pt x="822" y="657"/>
                  <a:pt x="829" y="638"/>
                </a:cubicBezTo>
                <a:cubicBezTo>
                  <a:pt x="836" y="619"/>
                  <a:pt x="821" y="576"/>
                  <a:pt x="826" y="557"/>
                </a:cubicBezTo>
                <a:cubicBezTo>
                  <a:pt x="831" y="538"/>
                  <a:pt x="853" y="537"/>
                  <a:pt x="859" y="524"/>
                </a:cubicBezTo>
                <a:cubicBezTo>
                  <a:pt x="865" y="511"/>
                  <a:pt x="862" y="493"/>
                  <a:pt x="862" y="482"/>
                </a:cubicBezTo>
                <a:cubicBezTo>
                  <a:pt x="862" y="471"/>
                  <a:pt x="851" y="455"/>
                  <a:pt x="859" y="455"/>
                </a:cubicBezTo>
                <a:cubicBezTo>
                  <a:pt x="867" y="455"/>
                  <a:pt x="901" y="469"/>
                  <a:pt x="910" y="479"/>
                </a:cubicBezTo>
                <a:cubicBezTo>
                  <a:pt x="919" y="489"/>
                  <a:pt x="911" y="512"/>
                  <a:pt x="916" y="515"/>
                </a:cubicBezTo>
                <a:cubicBezTo>
                  <a:pt x="921" y="518"/>
                  <a:pt x="939" y="495"/>
                  <a:pt x="943" y="500"/>
                </a:cubicBezTo>
                <a:cubicBezTo>
                  <a:pt x="947" y="505"/>
                  <a:pt x="943" y="532"/>
                  <a:pt x="940" y="542"/>
                </a:cubicBezTo>
                <a:cubicBezTo>
                  <a:pt x="937" y="552"/>
                  <a:pt x="922" y="553"/>
                  <a:pt x="925" y="563"/>
                </a:cubicBezTo>
                <a:cubicBezTo>
                  <a:pt x="928" y="573"/>
                  <a:pt x="941" y="603"/>
                  <a:pt x="955" y="602"/>
                </a:cubicBezTo>
                <a:cubicBezTo>
                  <a:pt x="969" y="601"/>
                  <a:pt x="997" y="551"/>
                  <a:pt x="1009" y="557"/>
                </a:cubicBezTo>
                <a:cubicBezTo>
                  <a:pt x="1021" y="563"/>
                  <a:pt x="1026" y="618"/>
                  <a:pt x="1027" y="635"/>
                </a:cubicBezTo>
                <a:cubicBezTo>
                  <a:pt x="1028" y="652"/>
                  <a:pt x="1009" y="645"/>
                  <a:pt x="1018" y="662"/>
                </a:cubicBezTo>
                <a:cubicBezTo>
                  <a:pt x="1027" y="679"/>
                  <a:pt x="1078" y="715"/>
                  <a:pt x="1081" y="734"/>
                </a:cubicBezTo>
                <a:cubicBezTo>
                  <a:pt x="1084" y="753"/>
                  <a:pt x="1049" y="765"/>
                  <a:pt x="1039" y="776"/>
                </a:cubicBezTo>
                <a:cubicBezTo>
                  <a:pt x="1029" y="787"/>
                  <a:pt x="1028" y="796"/>
                  <a:pt x="1018" y="803"/>
                </a:cubicBezTo>
                <a:cubicBezTo>
                  <a:pt x="1008" y="810"/>
                  <a:pt x="988" y="812"/>
                  <a:pt x="976" y="818"/>
                </a:cubicBezTo>
                <a:cubicBezTo>
                  <a:pt x="964" y="824"/>
                  <a:pt x="954" y="827"/>
                  <a:pt x="946" y="836"/>
                </a:cubicBezTo>
                <a:cubicBezTo>
                  <a:pt x="938" y="845"/>
                  <a:pt x="929" y="864"/>
                  <a:pt x="925" y="875"/>
                </a:cubicBezTo>
                <a:cubicBezTo>
                  <a:pt x="921" y="886"/>
                  <a:pt x="925" y="895"/>
                  <a:pt x="922" y="902"/>
                </a:cubicBezTo>
                <a:cubicBezTo>
                  <a:pt x="919" y="909"/>
                  <a:pt x="910" y="919"/>
                  <a:pt x="904" y="917"/>
                </a:cubicBezTo>
                <a:cubicBezTo>
                  <a:pt x="898" y="915"/>
                  <a:pt x="887" y="898"/>
                  <a:pt x="886" y="887"/>
                </a:cubicBezTo>
                <a:cubicBezTo>
                  <a:pt x="885" y="876"/>
                  <a:pt x="902" y="854"/>
                  <a:pt x="898" y="848"/>
                </a:cubicBezTo>
                <a:cubicBezTo>
                  <a:pt x="894" y="842"/>
                  <a:pt x="870" y="842"/>
                  <a:pt x="859" y="851"/>
                </a:cubicBezTo>
                <a:cubicBezTo>
                  <a:pt x="848" y="860"/>
                  <a:pt x="847" y="890"/>
                  <a:pt x="835" y="899"/>
                </a:cubicBezTo>
                <a:cubicBezTo>
                  <a:pt x="823" y="908"/>
                  <a:pt x="803" y="900"/>
                  <a:pt x="787" y="908"/>
                </a:cubicBezTo>
                <a:cubicBezTo>
                  <a:pt x="771" y="916"/>
                  <a:pt x="751" y="947"/>
                  <a:pt x="739" y="947"/>
                </a:cubicBezTo>
                <a:cubicBezTo>
                  <a:pt x="727" y="947"/>
                  <a:pt x="731" y="925"/>
                  <a:pt x="715" y="911"/>
                </a:cubicBezTo>
                <a:cubicBezTo>
                  <a:pt x="699" y="897"/>
                  <a:pt x="675" y="881"/>
                  <a:pt x="643" y="863"/>
                </a:cubicBezTo>
                <a:cubicBezTo>
                  <a:pt x="611" y="845"/>
                  <a:pt x="549" y="816"/>
                  <a:pt x="523" y="803"/>
                </a:cubicBezTo>
                <a:cubicBezTo>
                  <a:pt x="497" y="790"/>
                  <a:pt x="508" y="788"/>
                  <a:pt x="484" y="785"/>
                </a:cubicBezTo>
                <a:cubicBezTo>
                  <a:pt x="460" y="782"/>
                  <a:pt x="412" y="788"/>
                  <a:pt x="376" y="785"/>
                </a:cubicBezTo>
                <a:cubicBezTo>
                  <a:pt x="340" y="782"/>
                  <a:pt x="300" y="770"/>
                  <a:pt x="265" y="767"/>
                </a:cubicBezTo>
                <a:cubicBezTo>
                  <a:pt x="230" y="764"/>
                  <a:pt x="189" y="770"/>
                  <a:pt x="163" y="767"/>
                </a:cubicBezTo>
                <a:cubicBezTo>
                  <a:pt x="137" y="764"/>
                  <a:pt x="122" y="763"/>
                  <a:pt x="109" y="749"/>
                </a:cubicBezTo>
                <a:cubicBezTo>
                  <a:pt x="96" y="735"/>
                  <a:pt x="86" y="703"/>
                  <a:pt x="85" y="683"/>
                </a:cubicBezTo>
                <a:cubicBezTo>
                  <a:pt x="84" y="663"/>
                  <a:pt x="103" y="643"/>
                  <a:pt x="100" y="629"/>
                </a:cubicBezTo>
                <a:cubicBezTo>
                  <a:pt x="97" y="615"/>
                  <a:pt x="68" y="612"/>
                  <a:pt x="67" y="596"/>
                </a:cubicBezTo>
                <a:cubicBezTo>
                  <a:pt x="66" y="580"/>
                  <a:pt x="94" y="550"/>
                  <a:pt x="94" y="533"/>
                </a:cubicBezTo>
                <a:cubicBezTo>
                  <a:pt x="94" y="516"/>
                  <a:pt x="67" y="504"/>
                  <a:pt x="67" y="491"/>
                </a:cubicBezTo>
                <a:cubicBezTo>
                  <a:pt x="67" y="478"/>
                  <a:pt x="96" y="464"/>
                  <a:pt x="97" y="452"/>
                </a:cubicBezTo>
                <a:cubicBezTo>
                  <a:pt x="98" y="440"/>
                  <a:pt x="78" y="437"/>
                  <a:pt x="73" y="419"/>
                </a:cubicBezTo>
                <a:cubicBezTo>
                  <a:pt x="68" y="401"/>
                  <a:pt x="71" y="342"/>
                  <a:pt x="67" y="341"/>
                </a:cubicBezTo>
                <a:cubicBezTo>
                  <a:pt x="63" y="340"/>
                  <a:pt x="49" y="388"/>
                  <a:pt x="46" y="415"/>
                </a:cubicBezTo>
                <a:cubicBezTo>
                  <a:pt x="43" y="442"/>
                  <a:pt x="48" y="479"/>
                  <a:pt x="48" y="503"/>
                </a:cubicBezTo>
                <a:cubicBezTo>
                  <a:pt x="48" y="527"/>
                  <a:pt x="47" y="539"/>
                  <a:pt x="43" y="557"/>
                </a:cubicBezTo>
                <a:cubicBezTo>
                  <a:pt x="39" y="575"/>
                  <a:pt x="26" y="617"/>
                  <a:pt x="24" y="610"/>
                </a:cubicBezTo>
                <a:cubicBezTo>
                  <a:pt x="22" y="603"/>
                  <a:pt x="30" y="542"/>
                  <a:pt x="30" y="515"/>
                </a:cubicBezTo>
                <a:cubicBezTo>
                  <a:pt x="30" y="488"/>
                  <a:pt x="25" y="470"/>
                  <a:pt x="25" y="448"/>
                </a:cubicBezTo>
                <a:cubicBezTo>
                  <a:pt x="25" y="426"/>
                  <a:pt x="32" y="394"/>
                  <a:pt x="28" y="380"/>
                </a:cubicBezTo>
                <a:cubicBezTo>
                  <a:pt x="24" y="366"/>
                  <a:pt x="0" y="378"/>
                  <a:pt x="1" y="362"/>
                </a:cubicBezTo>
                <a:cubicBezTo>
                  <a:pt x="2" y="346"/>
                  <a:pt x="23" y="319"/>
                  <a:pt x="37" y="284"/>
                </a:cubicBezTo>
                <a:cubicBezTo>
                  <a:pt x="51" y="249"/>
                  <a:pt x="61" y="195"/>
                  <a:pt x="85" y="149"/>
                </a:cubicBezTo>
                <a:cubicBezTo>
                  <a:pt x="109" y="103"/>
                  <a:pt x="161" y="35"/>
                  <a:pt x="181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4" name="Freeform 796"/>
          <p:cNvSpPr>
            <a:spLocks/>
          </p:cNvSpPr>
          <p:nvPr/>
        </p:nvSpPr>
        <p:spPr bwMode="ltGray">
          <a:xfrm>
            <a:off x="4782456" y="4248161"/>
            <a:ext cx="430732" cy="492123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11" y="0"/>
              </a:cxn>
              <a:cxn ang="0">
                <a:pos x="121" y="12"/>
              </a:cxn>
              <a:cxn ang="0">
                <a:pos x="122" y="21"/>
              </a:cxn>
              <a:cxn ang="0">
                <a:pos x="124" y="25"/>
              </a:cxn>
              <a:cxn ang="0">
                <a:pos x="126" y="37"/>
              </a:cxn>
              <a:cxn ang="0">
                <a:pos x="130" y="45"/>
              </a:cxn>
              <a:cxn ang="0">
                <a:pos x="132" y="52"/>
              </a:cxn>
              <a:cxn ang="0">
                <a:pos x="132" y="56"/>
              </a:cxn>
              <a:cxn ang="0">
                <a:pos x="132" y="52"/>
              </a:cxn>
              <a:cxn ang="0">
                <a:pos x="140" y="54"/>
              </a:cxn>
              <a:cxn ang="0">
                <a:pos x="142" y="62"/>
              </a:cxn>
              <a:cxn ang="0">
                <a:pos x="148" y="60"/>
              </a:cxn>
              <a:cxn ang="0">
                <a:pos x="157" y="64"/>
              </a:cxn>
              <a:cxn ang="0">
                <a:pos x="161" y="68"/>
              </a:cxn>
              <a:cxn ang="0">
                <a:pos x="165" y="72"/>
              </a:cxn>
              <a:cxn ang="0">
                <a:pos x="167" y="80"/>
              </a:cxn>
              <a:cxn ang="0">
                <a:pos x="171" y="84"/>
              </a:cxn>
              <a:cxn ang="0">
                <a:pos x="181" y="91"/>
              </a:cxn>
              <a:cxn ang="0">
                <a:pos x="194" y="101"/>
              </a:cxn>
              <a:cxn ang="0">
                <a:pos x="185" y="105"/>
              </a:cxn>
              <a:cxn ang="0">
                <a:pos x="175" y="113"/>
              </a:cxn>
              <a:cxn ang="0">
                <a:pos x="169" y="122"/>
              </a:cxn>
              <a:cxn ang="0">
                <a:pos x="169" y="132"/>
              </a:cxn>
              <a:cxn ang="0">
                <a:pos x="177" y="132"/>
              </a:cxn>
              <a:cxn ang="0">
                <a:pos x="185" y="134"/>
              </a:cxn>
              <a:cxn ang="0">
                <a:pos x="192" y="136"/>
              </a:cxn>
              <a:cxn ang="0">
                <a:pos x="189" y="140"/>
              </a:cxn>
              <a:cxn ang="0">
                <a:pos x="191" y="148"/>
              </a:cxn>
              <a:cxn ang="0">
                <a:pos x="198" y="161"/>
              </a:cxn>
              <a:cxn ang="0">
                <a:pos x="202" y="165"/>
              </a:cxn>
              <a:cxn ang="0">
                <a:pos x="214" y="173"/>
              </a:cxn>
              <a:cxn ang="0">
                <a:pos x="241" y="183"/>
              </a:cxn>
              <a:cxn ang="0">
                <a:pos x="262" y="188"/>
              </a:cxn>
              <a:cxn ang="0">
                <a:pos x="278" y="190"/>
              </a:cxn>
              <a:cxn ang="0">
                <a:pos x="227" y="243"/>
              </a:cxn>
              <a:cxn ang="0">
                <a:pos x="210" y="245"/>
              </a:cxn>
              <a:cxn ang="0">
                <a:pos x="204" y="247"/>
              </a:cxn>
              <a:cxn ang="0">
                <a:pos x="200" y="251"/>
              </a:cxn>
              <a:cxn ang="0">
                <a:pos x="194" y="256"/>
              </a:cxn>
              <a:cxn ang="0">
                <a:pos x="179" y="256"/>
              </a:cxn>
              <a:cxn ang="0">
                <a:pos x="171" y="254"/>
              </a:cxn>
              <a:cxn ang="0">
                <a:pos x="169" y="260"/>
              </a:cxn>
              <a:cxn ang="0">
                <a:pos x="140" y="256"/>
              </a:cxn>
              <a:cxn ang="0">
                <a:pos x="132" y="262"/>
              </a:cxn>
              <a:cxn ang="0">
                <a:pos x="132" y="266"/>
              </a:cxn>
              <a:cxn ang="0">
                <a:pos x="128" y="270"/>
              </a:cxn>
              <a:cxn ang="0">
                <a:pos x="115" y="266"/>
              </a:cxn>
              <a:cxn ang="0">
                <a:pos x="107" y="266"/>
              </a:cxn>
              <a:cxn ang="0">
                <a:pos x="107" y="264"/>
              </a:cxn>
              <a:cxn ang="0">
                <a:pos x="103" y="256"/>
              </a:cxn>
              <a:cxn ang="0">
                <a:pos x="89" y="247"/>
              </a:cxn>
              <a:cxn ang="0">
                <a:pos x="84" y="245"/>
              </a:cxn>
              <a:cxn ang="0">
                <a:pos x="72" y="243"/>
              </a:cxn>
              <a:cxn ang="0">
                <a:pos x="62" y="241"/>
              </a:cxn>
              <a:cxn ang="0">
                <a:pos x="51" y="225"/>
              </a:cxn>
              <a:cxn ang="0">
                <a:pos x="0" y="181"/>
              </a:cxn>
              <a:cxn ang="0">
                <a:pos x="86" y="19"/>
              </a:cxn>
              <a:cxn ang="0">
                <a:pos x="107" y="0"/>
              </a:cxn>
            </a:cxnLst>
            <a:rect l="0" t="0" r="r" b="b"/>
            <a:pathLst>
              <a:path w="279" h="271">
                <a:moveTo>
                  <a:pt x="107" y="0"/>
                </a:moveTo>
                <a:lnTo>
                  <a:pt x="111" y="0"/>
                </a:lnTo>
                <a:lnTo>
                  <a:pt x="121" y="12"/>
                </a:lnTo>
                <a:lnTo>
                  <a:pt x="122" y="21"/>
                </a:lnTo>
                <a:lnTo>
                  <a:pt x="124" y="25"/>
                </a:lnTo>
                <a:lnTo>
                  <a:pt x="126" y="37"/>
                </a:lnTo>
                <a:lnTo>
                  <a:pt x="130" y="45"/>
                </a:lnTo>
                <a:lnTo>
                  <a:pt x="132" y="52"/>
                </a:lnTo>
                <a:lnTo>
                  <a:pt x="132" y="56"/>
                </a:lnTo>
                <a:lnTo>
                  <a:pt x="132" y="52"/>
                </a:lnTo>
                <a:lnTo>
                  <a:pt x="140" y="54"/>
                </a:lnTo>
                <a:lnTo>
                  <a:pt x="142" y="62"/>
                </a:lnTo>
                <a:lnTo>
                  <a:pt x="148" y="60"/>
                </a:lnTo>
                <a:lnTo>
                  <a:pt x="157" y="64"/>
                </a:lnTo>
                <a:lnTo>
                  <a:pt x="161" y="68"/>
                </a:lnTo>
                <a:lnTo>
                  <a:pt x="165" y="72"/>
                </a:lnTo>
                <a:lnTo>
                  <a:pt x="167" y="80"/>
                </a:lnTo>
                <a:lnTo>
                  <a:pt x="171" y="84"/>
                </a:lnTo>
                <a:lnTo>
                  <a:pt x="181" y="91"/>
                </a:lnTo>
                <a:lnTo>
                  <a:pt x="194" y="101"/>
                </a:lnTo>
                <a:lnTo>
                  <a:pt x="185" y="105"/>
                </a:lnTo>
                <a:lnTo>
                  <a:pt x="175" y="113"/>
                </a:lnTo>
                <a:lnTo>
                  <a:pt x="169" y="122"/>
                </a:lnTo>
                <a:lnTo>
                  <a:pt x="169" y="132"/>
                </a:lnTo>
                <a:lnTo>
                  <a:pt x="177" y="132"/>
                </a:lnTo>
                <a:lnTo>
                  <a:pt x="185" y="134"/>
                </a:lnTo>
                <a:lnTo>
                  <a:pt x="192" y="136"/>
                </a:lnTo>
                <a:lnTo>
                  <a:pt x="189" y="140"/>
                </a:lnTo>
                <a:lnTo>
                  <a:pt x="191" y="148"/>
                </a:lnTo>
                <a:lnTo>
                  <a:pt x="198" y="161"/>
                </a:lnTo>
                <a:lnTo>
                  <a:pt x="202" y="165"/>
                </a:lnTo>
                <a:lnTo>
                  <a:pt x="214" y="173"/>
                </a:lnTo>
                <a:lnTo>
                  <a:pt x="241" y="183"/>
                </a:lnTo>
                <a:lnTo>
                  <a:pt x="262" y="188"/>
                </a:lnTo>
                <a:lnTo>
                  <a:pt x="278" y="190"/>
                </a:lnTo>
                <a:lnTo>
                  <a:pt x="227" y="243"/>
                </a:lnTo>
                <a:lnTo>
                  <a:pt x="210" y="245"/>
                </a:lnTo>
                <a:lnTo>
                  <a:pt x="204" y="247"/>
                </a:lnTo>
                <a:lnTo>
                  <a:pt x="200" y="251"/>
                </a:lnTo>
                <a:lnTo>
                  <a:pt x="194" y="256"/>
                </a:lnTo>
                <a:lnTo>
                  <a:pt x="179" y="256"/>
                </a:lnTo>
                <a:lnTo>
                  <a:pt x="171" y="254"/>
                </a:lnTo>
                <a:lnTo>
                  <a:pt x="169" y="260"/>
                </a:lnTo>
                <a:lnTo>
                  <a:pt x="140" y="256"/>
                </a:lnTo>
                <a:lnTo>
                  <a:pt x="132" y="262"/>
                </a:lnTo>
                <a:lnTo>
                  <a:pt x="132" y="266"/>
                </a:lnTo>
                <a:lnTo>
                  <a:pt x="128" y="270"/>
                </a:lnTo>
                <a:lnTo>
                  <a:pt x="115" y="266"/>
                </a:lnTo>
                <a:lnTo>
                  <a:pt x="107" y="266"/>
                </a:lnTo>
                <a:lnTo>
                  <a:pt x="107" y="264"/>
                </a:lnTo>
                <a:lnTo>
                  <a:pt x="103" y="256"/>
                </a:lnTo>
                <a:lnTo>
                  <a:pt x="89" y="247"/>
                </a:lnTo>
                <a:lnTo>
                  <a:pt x="84" y="245"/>
                </a:lnTo>
                <a:lnTo>
                  <a:pt x="72" y="243"/>
                </a:lnTo>
                <a:lnTo>
                  <a:pt x="62" y="241"/>
                </a:lnTo>
                <a:lnTo>
                  <a:pt x="51" y="225"/>
                </a:lnTo>
                <a:lnTo>
                  <a:pt x="0" y="181"/>
                </a:lnTo>
                <a:lnTo>
                  <a:pt x="86" y="19"/>
                </a:lnTo>
                <a:lnTo>
                  <a:pt x="10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5" name="Freeform 797"/>
          <p:cNvSpPr>
            <a:spLocks/>
          </p:cNvSpPr>
          <p:nvPr/>
        </p:nvSpPr>
        <p:spPr bwMode="ltGray">
          <a:xfrm>
            <a:off x="5143465" y="3462352"/>
            <a:ext cx="520596" cy="576261"/>
          </a:xfrm>
          <a:custGeom>
            <a:avLst/>
            <a:gdLst/>
            <a:ahLst/>
            <a:cxnLst>
              <a:cxn ang="0">
                <a:pos x="294" y="316"/>
              </a:cxn>
              <a:cxn ang="0">
                <a:pos x="270" y="312"/>
              </a:cxn>
              <a:cxn ang="0">
                <a:pos x="248" y="308"/>
              </a:cxn>
              <a:cxn ang="0">
                <a:pos x="234" y="304"/>
              </a:cxn>
              <a:cxn ang="0">
                <a:pos x="222" y="302"/>
              </a:cxn>
              <a:cxn ang="0">
                <a:pos x="214" y="282"/>
              </a:cxn>
              <a:cxn ang="0">
                <a:pos x="210" y="272"/>
              </a:cxn>
              <a:cxn ang="0">
                <a:pos x="184" y="274"/>
              </a:cxn>
              <a:cxn ang="0">
                <a:pos x="166" y="274"/>
              </a:cxn>
              <a:cxn ang="0">
                <a:pos x="142" y="262"/>
              </a:cxn>
              <a:cxn ang="0">
                <a:pos x="130" y="250"/>
              </a:cxn>
              <a:cxn ang="0">
                <a:pos x="108" y="226"/>
              </a:cxn>
              <a:cxn ang="0">
                <a:pos x="92" y="202"/>
              </a:cxn>
              <a:cxn ang="0">
                <a:pos x="70" y="194"/>
              </a:cxn>
              <a:cxn ang="0">
                <a:pos x="64" y="184"/>
              </a:cxn>
              <a:cxn ang="0">
                <a:pos x="62" y="164"/>
              </a:cxn>
              <a:cxn ang="0">
                <a:pos x="50" y="148"/>
              </a:cxn>
              <a:cxn ang="0">
                <a:pos x="34" y="130"/>
              </a:cxn>
              <a:cxn ang="0">
                <a:pos x="26" y="122"/>
              </a:cxn>
              <a:cxn ang="0">
                <a:pos x="28" y="110"/>
              </a:cxn>
              <a:cxn ang="0">
                <a:pos x="38" y="84"/>
              </a:cxn>
              <a:cxn ang="0">
                <a:pos x="12" y="68"/>
              </a:cxn>
              <a:cxn ang="0">
                <a:pos x="6" y="48"/>
              </a:cxn>
              <a:cxn ang="0">
                <a:pos x="2" y="46"/>
              </a:cxn>
              <a:cxn ang="0">
                <a:pos x="2" y="30"/>
              </a:cxn>
              <a:cxn ang="0">
                <a:pos x="0" y="10"/>
              </a:cxn>
              <a:cxn ang="0">
                <a:pos x="10" y="0"/>
              </a:cxn>
              <a:cxn ang="0">
                <a:pos x="24" y="18"/>
              </a:cxn>
              <a:cxn ang="0">
                <a:pos x="54" y="16"/>
              </a:cxn>
              <a:cxn ang="0">
                <a:pos x="70" y="20"/>
              </a:cxn>
              <a:cxn ang="0">
                <a:pos x="70" y="34"/>
              </a:cxn>
              <a:cxn ang="0">
                <a:pos x="80" y="54"/>
              </a:cxn>
              <a:cxn ang="0">
                <a:pos x="106" y="66"/>
              </a:cxn>
              <a:cxn ang="0">
                <a:pos x="132" y="78"/>
              </a:cxn>
              <a:cxn ang="0">
                <a:pos x="166" y="80"/>
              </a:cxn>
              <a:cxn ang="0">
                <a:pos x="176" y="64"/>
              </a:cxn>
              <a:cxn ang="0">
                <a:pos x="182" y="52"/>
              </a:cxn>
              <a:cxn ang="0">
                <a:pos x="204" y="52"/>
              </a:cxn>
              <a:cxn ang="0">
                <a:pos x="226" y="52"/>
              </a:cxn>
              <a:cxn ang="0">
                <a:pos x="244" y="62"/>
              </a:cxn>
              <a:cxn ang="0">
                <a:pos x="254" y="74"/>
              </a:cxn>
              <a:cxn ang="0">
                <a:pos x="266" y="86"/>
              </a:cxn>
              <a:cxn ang="0">
                <a:pos x="282" y="96"/>
              </a:cxn>
              <a:cxn ang="0">
                <a:pos x="312" y="216"/>
              </a:cxn>
              <a:cxn ang="0">
                <a:pos x="300" y="310"/>
              </a:cxn>
            </a:cxnLst>
            <a:rect l="0" t="0" r="r" b="b"/>
            <a:pathLst>
              <a:path w="339" h="317">
                <a:moveTo>
                  <a:pt x="300" y="310"/>
                </a:moveTo>
                <a:lnTo>
                  <a:pt x="294" y="316"/>
                </a:lnTo>
                <a:lnTo>
                  <a:pt x="284" y="316"/>
                </a:lnTo>
                <a:lnTo>
                  <a:pt x="270" y="312"/>
                </a:lnTo>
                <a:lnTo>
                  <a:pt x="254" y="306"/>
                </a:lnTo>
                <a:lnTo>
                  <a:pt x="248" y="308"/>
                </a:lnTo>
                <a:lnTo>
                  <a:pt x="244" y="304"/>
                </a:lnTo>
                <a:lnTo>
                  <a:pt x="234" y="304"/>
                </a:lnTo>
                <a:lnTo>
                  <a:pt x="228" y="304"/>
                </a:lnTo>
                <a:lnTo>
                  <a:pt x="222" y="302"/>
                </a:lnTo>
                <a:lnTo>
                  <a:pt x="216" y="290"/>
                </a:lnTo>
                <a:lnTo>
                  <a:pt x="214" y="282"/>
                </a:lnTo>
                <a:lnTo>
                  <a:pt x="214" y="278"/>
                </a:lnTo>
                <a:lnTo>
                  <a:pt x="210" y="272"/>
                </a:lnTo>
                <a:lnTo>
                  <a:pt x="194" y="270"/>
                </a:lnTo>
                <a:lnTo>
                  <a:pt x="184" y="274"/>
                </a:lnTo>
                <a:lnTo>
                  <a:pt x="176" y="280"/>
                </a:lnTo>
                <a:lnTo>
                  <a:pt x="166" y="274"/>
                </a:lnTo>
                <a:lnTo>
                  <a:pt x="158" y="274"/>
                </a:lnTo>
                <a:lnTo>
                  <a:pt x="142" y="262"/>
                </a:lnTo>
                <a:lnTo>
                  <a:pt x="140" y="256"/>
                </a:lnTo>
                <a:lnTo>
                  <a:pt x="130" y="250"/>
                </a:lnTo>
                <a:lnTo>
                  <a:pt x="120" y="250"/>
                </a:lnTo>
                <a:lnTo>
                  <a:pt x="108" y="226"/>
                </a:lnTo>
                <a:lnTo>
                  <a:pt x="102" y="212"/>
                </a:lnTo>
                <a:lnTo>
                  <a:pt x="92" y="202"/>
                </a:lnTo>
                <a:lnTo>
                  <a:pt x="74" y="206"/>
                </a:lnTo>
                <a:lnTo>
                  <a:pt x="70" y="194"/>
                </a:lnTo>
                <a:lnTo>
                  <a:pt x="70" y="182"/>
                </a:lnTo>
                <a:lnTo>
                  <a:pt x="64" y="184"/>
                </a:lnTo>
                <a:lnTo>
                  <a:pt x="58" y="176"/>
                </a:lnTo>
                <a:lnTo>
                  <a:pt x="62" y="164"/>
                </a:lnTo>
                <a:lnTo>
                  <a:pt x="60" y="158"/>
                </a:lnTo>
                <a:lnTo>
                  <a:pt x="50" y="148"/>
                </a:lnTo>
                <a:lnTo>
                  <a:pt x="34" y="144"/>
                </a:lnTo>
                <a:lnTo>
                  <a:pt x="34" y="130"/>
                </a:lnTo>
                <a:lnTo>
                  <a:pt x="30" y="130"/>
                </a:lnTo>
                <a:lnTo>
                  <a:pt x="26" y="122"/>
                </a:lnTo>
                <a:lnTo>
                  <a:pt x="26" y="116"/>
                </a:lnTo>
                <a:lnTo>
                  <a:pt x="28" y="110"/>
                </a:lnTo>
                <a:lnTo>
                  <a:pt x="30" y="102"/>
                </a:lnTo>
                <a:lnTo>
                  <a:pt x="38" y="84"/>
                </a:lnTo>
                <a:lnTo>
                  <a:pt x="20" y="80"/>
                </a:lnTo>
                <a:lnTo>
                  <a:pt x="12" y="68"/>
                </a:lnTo>
                <a:lnTo>
                  <a:pt x="12" y="62"/>
                </a:lnTo>
                <a:lnTo>
                  <a:pt x="6" y="48"/>
                </a:lnTo>
                <a:lnTo>
                  <a:pt x="4" y="48"/>
                </a:lnTo>
                <a:lnTo>
                  <a:pt x="2" y="46"/>
                </a:lnTo>
                <a:lnTo>
                  <a:pt x="0" y="40"/>
                </a:lnTo>
                <a:lnTo>
                  <a:pt x="2" y="30"/>
                </a:lnTo>
                <a:lnTo>
                  <a:pt x="0" y="18"/>
                </a:lnTo>
                <a:lnTo>
                  <a:pt x="0" y="10"/>
                </a:lnTo>
                <a:lnTo>
                  <a:pt x="6" y="8"/>
                </a:lnTo>
                <a:lnTo>
                  <a:pt x="10" y="0"/>
                </a:lnTo>
                <a:lnTo>
                  <a:pt x="16" y="8"/>
                </a:lnTo>
                <a:lnTo>
                  <a:pt x="24" y="18"/>
                </a:lnTo>
                <a:lnTo>
                  <a:pt x="36" y="24"/>
                </a:lnTo>
                <a:lnTo>
                  <a:pt x="54" y="16"/>
                </a:lnTo>
                <a:lnTo>
                  <a:pt x="62" y="10"/>
                </a:lnTo>
                <a:lnTo>
                  <a:pt x="70" y="20"/>
                </a:lnTo>
                <a:lnTo>
                  <a:pt x="62" y="28"/>
                </a:lnTo>
                <a:lnTo>
                  <a:pt x="70" y="34"/>
                </a:lnTo>
                <a:lnTo>
                  <a:pt x="80" y="42"/>
                </a:lnTo>
                <a:lnTo>
                  <a:pt x="80" y="54"/>
                </a:lnTo>
                <a:lnTo>
                  <a:pt x="94" y="58"/>
                </a:lnTo>
                <a:lnTo>
                  <a:pt x="106" y="66"/>
                </a:lnTo>
                <a:lnTo>
                  <a:pt x="118" y="74"/>
                </a:lnTo>
                <a:lnTo>
                  <a:pt x="132" y="78"/>
                </a:lnTo>
                <a:lnTo>
                  <a:pt x="148" y="80"/>
                </a:lnTo>
                <a:lnTo>
                  <a:pt x="166" y="80"/>
                </a:lnTo>
                <a:lnTo>
                  <a:pt x="162" y="66"/>
                </a:lnTo>
                <a:lnTo>
                  <a:pt x="176" y="64"/>
                </a:lnTo>
                <a:lnTo>
                  <a:pt x="176" y="60"/>
                </a:lnTo>
                <a:lnTo>
                  <a:pt x="182" y="52"/>
                </a:lnTo>
                <a:lnTo>
                  <a:pt x="196" y="50"/>
                </a:lnTo>
                <a:lnTo>
                  <a:pt x="204" y="52"/>
                </a:lnTo>
                <a:lnTo>
                  <a:pt x="210" y="48"/>
                </a:lnTo>
                <a:lnTo>
                  <a:pt x="226" y="52"/>
                </a:lnTo>
                <a:lnTo>
                  <a:pt x="232" y="60"/>
                </a:lnTo>
                <a:lnTo>
                  <a:pt x="244" y="62"/>
                </a:lnTo>
                <a:lnTo>
                  <a:pt x="252" y="70"/>
                </a:lnTo>
                <a:lnTo>
                  <a:pt x="254" y="74"/>
                </a:lnTo>
                <a:lnTo>
                  <a:pt x="262" y="78"/>
                </a:lnTo>
                <a:lnTo>
                  <a:pt x="266" y="86"/>
                </a:lnTo>
                <a:lnTo>
                  <a:pt x="278" y="90"/>
                </a:lnTo>
                <a:lnTo>
                  <a:pt x="282" y="96"/>
                </a:lnTo>
                <a:lnTo>
                  <a:pt x="286" y="118"/>
                </a:lnTo>
                <a:lnTo>
                  <a:pt x="312" y="216"/>
                </a:lnTo>
                <a:lnTo>
                  <a:pt x="338" y="278"/>
                </a:lnTo>
                <a:lnTo>
                  <a:pt x="300" y="31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6" name="Freeform 798"/>
          <p:cNvSpPr>
            <a:spLocks/>
          </p:cNvSpPr>
          <p:nvPr/>
        </p:nvSpPr>
        <p:spPr bwMode="ltGray">
          <a:xfrm>
            <a:off x="5564900" y="3568714"/>
            <a:ext cx="316076" cy="360360"/>
          </a:xfrm>
          <a:custGeom>
            <a:avLst/>
            <a:gdLst/>
            <a:ahLst/>
            <a:cxnLst>
              <a:cxn ang="0">
                <a:pos x="10" y="178"/>
              </a:cxn>
              <a:cxn ang="0">
                <a:pos x="4" y="168"/>
              </a:cxn>
              <a:cxn ang="0">
                <a:pos x="18" y="152"/>
              </a:cxn>
              <a:cxn ang="0">
                <a:pos x="20" y="148"/>
              </a:cxn>
              <a:cxn ang="0">
                <a:pos x="18" y="136"/>
              </a:cxn>
              <a:cxn ang="0">
                <a:pos x="12" y="130"/>
              </a:cxn>
              <a:cxn ang="0">
                <a:pos x="8" y="130"/>
              </a:cxn>
              <a:cxn ang="0">
                <a:pos x="4" y="134"/>
              </a:cxn>
              <a:cxn ang="0">
                <a:pos x="4" y="116"/>
              </a:cxn>
              <a:cxn ang="0">
                <a:pos x="2" y="100"/>
              </a:cxn>
              <a:cxn ang="0">
                <a:pos x="6" y="94"/>
              </a:cxn>
              <a:cxn ang="0">
                <a:pos x="0" y="88"/>
              </a:cxn>
              <a:cxn ang="0">
                <a:pos x="0" y="66"/>
              </a:cxn>
              <a:cxn ang="0">
                <a:pos x="6" y="62"/>
              </a:cxn>
              <a:cxn ang="0">
                <a:pos x="8" y="52"/>
              </a:cxn>
              <a:cxn ang="0">
                <a:pos x="20" y="52"/>
              </a:cxn>
              <a:cxn ang="0">
                <a:pos x="28" y="54"/>
              </a:cxn>
              <a:cxn ang="0">
                <a:pos x="30" y="58"/>
              </a:cxn>
              <a:cxn ang="0">
                <a:pos x="40" y="60"/>
              </a:cxn>
              <a:cxn ang="0">
                <a:pos x="42" y="50"/>
              </a:cxn>
              <a:cxn ang="0">
                <a:pos x="58" y="44"/>
              </a:cxn>
              <a:cxn ang="0">
                <a:pos x="66" y="32"/>
              </a:cxn>
              <a:cxn ang="0">
                <a:pos x="70" y="28"/>
              </a:cxn>
              <a:cxn ang="0">
                <a:pos x="68" y="22"/>
              </a:cxn>
              <a:cxn ang="0">
                <a:pos x="72" y="20"/>
              </a:cxn>
              <a:cxn ang="0">
                <a:pos x="80" y="18"/>
              </a:cxn>
              <a:cxn ang="0">
                <a:pos x="92" y="20"/>
              </a:cxn>
              <a:cxn ang="0">
                <a:pos x="108" y="20"/>
              </a:cxn>
              <a:cxn ang="0">
                <a:pos x="108" y="24"/>
              </a:cxn>
              <a:cxn ang="0">
                <a:pos x="118" y="22"/>
              </a:cxn>
              <a:cxn ang="0">
                <a:pos x="122" y="32"/>
              </a:cxn>
              <a:cxn ang="0">
                <a:pos x="140" y="24"/>
              </a:cxn>
              <a:cxn ang="0">
                <a:pos x="146" y="20"/>
              </a:cxn>
              <a:cxn ang="0">
                <a:pos x="156" y="20"/>
              </a:cxn>
              <a:cxn ang="0">
                <a:pos x="158" y="14"/>
              </a:cxn>
              <a:cxn ang="0">
                <a:pos x="162" y="8"/>
              </a:cxn>
              <a:cxn ang="0">
                <a:pos x="164" y="4"/>
              </a:cxn>
              <a:cxn ang="0">
                <a:pos x="170" y="0"/>
              </a:cxn>
              <a:cxn ang="0">
                <a:pos x="174" y="6"/>
              </a:cxn>
              <a:cxn ang="0">
                <a:pos x="176" y="10"/>
              </a:cxn>
              <a:cxn ang="0">
                <a:pos x="176" y="16"/>
              </a:cxn>
              <a:cxn ang="0">
                <a:pos x="178" y="18"/>
              </a:cxn>
              <a:cxn ang="0">
                <a:pos x="178" y="28"/>
              </a:cxn>
              <a:cxn ang="0">
                <a:pos x="182" y="38"/>
              </a:cxn>
              <a:cxn ang="0">
                <a:pos x="204" y="36"/>
              </a:cxn>
              <a:cxn ang="0">
                <a:pos x="156" y="154"/>
              </a:cxn>
              <a:cxn ang="0">
                <a:pos x="72" y="198"/>
              </a:cxn>
              <a:cxn ang="0">
                <a:pos x="22" y="188"/>
              </a:cxn>
              <a:cxn ang="0">
                <a:pos x="10" y="178"/>
              </a:cxn>
            </a:cxnLst>
            <a:rect l="0" t="0" r="r" b="b"/>
            <a:pathLst>
              <a:path w="205" h="199">
                <a:moveTo>
                  <a:pt x="10" y="178"/>
                </a:moveTo>
                <a:lnTo>
                  <a:pt x="4" y="168"/>
                </a:lnTo>
                <a:lnTo>
                  <a:pt x="18" y="152"/>
                </a:lnTo>
                <a:lnTo>
                  <a:pt x="20" y="148"/>
                </a:lnTo>
                <a:lnTo>
                  <a:pt x="18" y="136"/>
                </a:lnTo>
                <a:lnTo>
                  <a:pt x="12" y="130"/>
                </a:lnTo>
                <a:lnTo>
                  <a:pt x="8" y="130"/>
                </a:lnTo>
                <a:lnTo>
                  <a:pt x="4" y="134"/>
                </a:lnTo>
                <a:lnTo>
                  <a:pt x="4" y="116"/>
                </a:lnTo>
                <a:lnTo>
                  <a:pt x="2" y="100"/>
                </a:lnTo>
                <a:lnTo>
                  <a:pt x="6" y="94"/>
                </a:lnTo>
                <a:lnTo>
                  <a:pt x="0" y="88"/>
                </a:lnTo>
                <a:lnTo>
                  <a:pt x="0" y="66"/>
                </a:lnTo>
                <a:lnTo>
                  <a:pt x="6" y="62"/>
                </a:lnTo>
                <a:lnTo>
                  <a:pt x="8" y="52"/>
                </a:lnTo>
                <a:lnTo>
                  <a:pt x="20" y="52"/>
                </a:lnTo>
                <a:lnTo>
                  <a:pt x="28" y="54"/>
                </a:lnTo>
                <a:lnTo>
                  <a:pt x="30" y="58"/>
                </a:lnTo>
                <a:lnTo>
                  <a:pt x="40" y="60"/>
                </a:lnTo>
                <a:lnTo>
                  <a:pt x="42" y="50"/>
                </a:lnTo>
                <a:lnTo>
                  <a:pt x="58" y="44"/>
                </a:lnTo>
                <a:lnTo>
                  <a:pt x="66" y="32"/>
                </a:lnTo>
                <a:lnTo>
                  <a:pt x="70" y="28"/>
                </a:lnTo>
                <a:lnTo>
                  <a:pt x="68" y="22"/>
                </a:lnTo>
                <a:lnTo>
                  <a:pt x="72" y="20"/>
                </a:lnTo>
                <a:lnTo>
                  <a:pt x="80" y="18"/>
                </a:lnTo>
                <a:lnTo>
                  <a:pt x="92" y="20"/>
                </a:lnTo>
                <a:lnTo>
                  <a:pt x="108" y="20"/>
                </a:lnTo>
                <a:lnTo>
                  <a:pt x="108" y="24"/>
                </a:lnTo>
                <a:lnTo>
                  <a:pt x="118" y="22"/>
                </a:lnTo>
                <a:lnTo>
                  <a:pt x="122" y="32"/>
                </a:lnTo>
                <a:lnTo>
                  <a:pt x="140" y="24"/>
                </a:lnTo>
                <a:lnTo>
                  <a:pt x="146" y="20"/>
                </a:lnTo>
                <a:lnTo>
                  <a:pt x="156" y="20"/>
                </a:lnTo>
                <a:lnTo>
                  <a:pt x="158" y="14"/>
                </a:lnTo>
                <a:lnTo>
                  <a:pt x="162" y="8"/>
                </a:lnTo>
                <a:lnTo>
                  <a:pt x="164" y="4"/>
                </a:lnTo>
                <a:lnTo>
                  <a:pt x="170" y="0"/>
                </a:lnTo>
                <a:lnTo>
                  <a:pt x="174" y="6"/>
                </a:lnTo>
                <a:lnTo>
                  <a:pt x="176" y="10"/>
                </a:lnTo>
                <a:lnTo>
                  <a:pt x="176" y="16"/>
                </a:lnTo>
                <a:lnTo>
                  <a:pt x="178" y="18"/>
                </a:lnTo>
                <a:lnTo>
                  <a:pt x="178" y="28"/>
                </a:lnTo>
                <a:lnTo>
                  <a:pt x="182" y="38"/>
                </a:lnTo>
                <a:lnTo>
                  <a:pt x="204" y="36"/>
                </a:lnTo>
                <a:lnTo>
                  <a:pt x="156" y="154"/>
                </a:lnTo>
                <a:lnTo>
                  <a:pt x="72" y="198"/>
                </a:lnTo>
                <a:lnTo>
                  <a:pt x="22" y="188"/>
                </a:lnTo>
                <a:lnTo>
                  <a:pt x="10" y="17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37" name="Freeform 799"/>
          <p:cNvSpPr>
            <a:spLocks/>
          </p:cNvSpPr>
          <p:nvPr/>
        </p:nvSpPr>
        <p:spPr bwMode="ltGray">
          <a:xfrm>
            <a:off x="5258120" y="3346465"/>
            <a:ext cx="419886" cy="333374"/>
          </a:xfrm>
          <a:custGeom>
            <a:avLst/>
            <a:gdLst/>
            <a:ahLst/>
            <a:cxnLst>
              <a:cxn ang="0">
                <a:pos x="268" y="132"/>
              </a:cxn>
              <a:cxn ang="0">
                <a:pos x="268" y="106"/>
              </a:cxn>
              <a:cxn ang="0">
                <a:pos x="230" y="94"/>
              </a:cxn>
              <a:cxn ang="0">
                <a:pos x="202" y="80"/>
              </a:cxn>
              <a:cxn ang="0">
                <a:pos x="182" y="62"/>
              </a:cxn>
              <a:cxn ang="0">
                <a:pos x="166" y="40"/>
              </a:cxn>
              <a:cxn ang="0">
                <a:pos x="142" y="36"/>
              </a:cxn>
              <a:cxn ang="0">
                <a:pos x="110" y="16"/>
              </a:cxn>
              <a:cxn ang="0">
                <a:pos x="86" y="16"/>
              </a:cxn>
              <a:cxn ang="0">
                <a:pos x="68" y="22"/>
              </a:cxn>
              <a:cxn ang="0">
                <a:pos x="40" y="12"/>
              </a:cxn>
              <a:cxn ang="0">
                <a:pos x="4" y="0"/>
              </a:cxn>
              <a:cxn ang="0">
                <a:pos x="18" y="14"/>
              </a:cxn>
              <a:cxn ang="0">
                <a:pos x="6" y="24"/>
              </a:cxn>
              <a:cxn ang="0">
                <a:pos x="10" y="62"/>
              </a:cxn>
              <a:cxn ang="0">
                <a:pos x="6" y="108"/>
              </a:cxn>
              <a:cxn ang="0">
                <a:pos x="20" y="122"/>
              </a:cxn>
              <a:cxn ang="0">
                <a:pos x="72" y="144"/>
              </a:cxn>
              <a:cxn ang="0">
                <a:pos x="88" y="130"/>
              </a:cxn>
              <a:cxn ang="0">
                <a:pos x="100" y="124"/>
              </a:cxn>
              <a:cxn ang="0">
                <a:pos x="114" y="116"/>
              </a:cxn>
              <a:cxn ang="0">
                <a:pos x="128" y="116"/>
              </a:cxn>
              <a:cxn ang="0">
                <a:pos x="148" y="116"/>
              </a:cxn>
              <a:cxn ang="0">
                <a:pos x="168" y="126"/>
              </a:cxn>
              <a:cxn ang="0">
                <a:pos x="178" y="138"/>
              </a:cxn>
              <a:cxn ang="0">
                <a:pos x="188" y="150"/>
              </a:cxn>
              <a:cxn ang="0">
                <a:pos x="206" y="158"/>
              </a:cxn>
              <a:cxn ang="0">
                <a:pos x="226" y="176"/>
              </a:cxn>
              <a:cxn ang="0">
                <a:pos x="238" y="182"/>
              </a:cxn>
              <a:cxn ang="0">
                <a:pos x="254" y="166"/>
              </a:cxn>
              <a:cxn ang="0">
                <a:pos x="268" y="150"/>
              </a:cxn>
              <a:cxn ang="0">
                <a:pos x="268" y="144"/>
              </a:cxn>
            </a:cxnLst>
            <a:rect l="0" t="0" r="r" b="b"/>
            <a:pathLst>
              <a:path w="271" h="183">
                <a:moveTo>
                  <a:pt x="268" y="144"/>
                </a:moveTo>
                <a:lnTo>
                  <a:pt x="268" y="132"/>
                </a:lnTo>
                <a:lnTo>
                  <a:pt x="270" y="116"/>
                </a:lnTo>
                <a:lnTo>
                  <a:pt x="268" y="106"/>
                </a:lnTo>
                <a:lnTo>
                  <a:pt x="246" y="100"/>
                </a:lnTo>
                <a:lnTo>
                  <a:pt x="230" y="94"/>
                </a:lnTo>
                <a:lnTo>
                  <a:pt x="212" y="96"/>
                </a:lnTo>
                <a:lnTo>
                  <a:pt x="202" y="80"/>
                </a:lnTo>
                <a:lnTo>
                  <a:pt x="192" y="72"/>
                </a:lnTo>
                <a:lnTo>
                  <a:pt x="182" y="62"/>
                </a:lnTo>
                <a:lnTo>
                  <a:pt x="172" y="54"/>
                </a:lnTo>
                <a:lnTo>
                  <a:pt x="166" y="40"/>
                </a:lnTo>
                <a:lnTo>
                  <a:pt x="148" y="40"/>
                </a:lnTo>
                <a:lnTo>
                  <a:pt x="142" y="36"/>
                </a:lnTo>
                <a:lnTo>
                  <a:pt x="132" y="24"/>
                </a:lnTo>
                <a:lnTo>
                  <a:pt x="110" y="16"/>
                </a:lnTo>
                <a:lnTo>
                  <a:pt x="102" y="22"/>
                </a:lnTo>
                <a:lnTo>
                  <a:pt x="86" y="16"/>
                </a:lnTo>
                <a:lnTo>
                  <a:pt x="82" y="24"/>
                </a:lnTo>
                <a:lnTo>
                  <a:pt x="68" y="22"/>
                </a:lnTo>
                <a:lnTo>
                  <a:pt x="54" y="14"/>
                </a:lnTo>
                <a:lnTo>
                  <a:pt x="40" y="12"/>
                </a:lnTo>
                <a:lnTo>
                  <a:pt x="20" y="0"/>
                </a:lnTo>
                <a:lnTo>
                  <a:pt x="4" y="0"/>
                </a:lnTo>
                <a:lnTo>
                  <a:pt x="12" y="4"/>
                </a:lnTo>
                <a:lnTo>
                  <a:pt x="18" y="14"/>
                </a:lnTo>
                <a:lnTo>
                  <a:pt x="20" y="24"/>
                </a:lnTo>
                <a:lnTo>
                  <a:pt x="6" y="24"/>
                </a:lnTo>
                <a:lnTo>
                  <a:pt x="0" y="26"/>
                </a:lnTo>
                <a:lnTo>
                  <a:pt x="10" y="62"/>
                </a:lnTo>
                <a:lnTo>
                  <a:pt x="22" y="92"/>
                </a:lnTo>
                <a:lnTo>
                  <a:pt x="6" y="108"/>
                </a:lnTo>
                <a:lnTo>
                  <a:pt x="6" y="118"/>
                </a:lnTo>
                <a:lnTo>
                  <a:pt x="20" y="122"/>
                </a:lnTo>
                <a:lnTo>
                  <a:pt x="42" y="138"/>
                </a:lnTo>
                <a:lnTo>
                  <a:pt x="72" y="144"/>
                </a:lnTo>
                <a:lnTo>
                  <a:pt x="90" y="144"/>
                </a:lnTo>
                <a:lnTo>
                  <a:pt x="88" y="130"/>
                </a:lnTo>
                <a:lnTo>
                  <a:pt x="98" y="128"/>
                </a:lnTo>
                <a:lnTo>
                  <a:pt x="100" y="124"/>
                </a:lnTo>
                <a:lnTo>
                  <a:pt x="104" y="118"/>
                </a:lnTo>
                <a:lnTo>
                  <a:pt x="114" y="116"/>
                </a:lnTo>
                <a:lnTo>
                  <a:pt x="122" y="114"/>
                </a:lnTo>
                <a:lnTo>
                  <a:pt x="128" y="116"/>
                </a:lnTo>
                <a:lnTo>
                  <a:pt x="134" y="114"/>
                </a:lnTo>
                <a:lnTo>
                  <a:pt x="148" y="116"/>
                </a:lnTo>
                <a:lnTo>
                  <a:pt x="156" y="124"/>
                </a:lnTo>
                <a:lnTo>
                  <a:pt x="168" y="126"/>
                </a:lnTo>
                <a:lnTo>
                  <a:pt x="176" y="134"/>
                </a:lnTo>
                <a:lnTo>
                  <a:pt x="178" y="138"/>
                </a:lnTo>
                <a:lnTo>
                  <a:pt x="186" y="142"/>
                </a:lnTo>
                <a:lnTo>
                  <a:pt x="188" y="150"/>
                </a:lnTo>
                <a:lnTo>
                  <a:pt x="202" y="154"/>
                </a:lnTo>
                <a:lnTo>
                  <a:pt x="206" y="158"/>
                </a:lnTo>
                <a:lnTo>
                  <a:pt x="206" y="172"/>
                </a:lnTo>
                <a:lnTo>
                  <a:pt x="226" y="176"/>
                </a:lnTo>
                <a:lnTo>
                  <a:pt x="228" y="180"/>
                </a:lnTo>
                <a:lnTo>
                  <a:pt x="238" y="182"/>
                </a:lnTo>
                <a:lnTo>
                  <a:pt x="240" y="172"/>
                </a:lnTo>
                <a:lnTo>
                  <a:pt x="254" y="166"/>
                </a:lnTo>
                <a:lnTo>
                  <a:pt x="262" y="154"/>
                </a:lnTo>
                <a:lnTo>
                  <a:pt x="268" y="150"/>
                </a:lnTo>
                <a:lnTo>
                  <a:pt x="264" y="144"/>
                </a:lnTo>
                <a:lnTo>
                  <a:pt x="268" y="14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167634" y="1419229"/>
            <a:ext cx="2355859" cy="2355859"/>
          </a:xfrm>
          <a:prstGeom prst="ellipse">
            <a:avLst/>
          </a:prstGeom>
          <a:solidFill>
            <a:srgbClr val="9702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8262" y="1634254"/>
            <a:ext cx="21804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More than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60 banks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receiving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payment initiation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messages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(over SWIFT)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7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542" y="6098261"/>
            <a:ext cx="1499232" cy="54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\\swift.corp\iod\cvanes\My Pictures\banner_CG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6" t="11804" r="1634" b="9105"/>
          <a:stretch/>
        </p:blipFill>
        <p:spPr bwMode="auto">
          <a:xfrm>
            <a:off x="2157604" y="1909233"/>
            <a:ext cx="3371636" cy="3305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5" name="Oval 784"/>
          <p:cNvSpPr/>
          <p:nvPr/>
        </p:nvSpPr>
        <p:spPr bwMode="auto">
          <a:xfrm>
            <a:off x="401536" y="4055529"/>
            <a:ext cx="3189480" cy="29178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86" name="TextBox 785"/>
          <p:cNvSpPr txBox="1"/>
          <p:nvPr/>
        </p:nvSpPr>
        <p:spPr>
          <a:xfrm>
            <a:off x="518104" y="4396827"/>
            <a:ext cx="28184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Around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70 members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(corporates and banks)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defining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common global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implementation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guidelines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 bwMode="auto">
          <a:xfrm flipH="1">
            <a:off x="838200" y="5984854"/>
            <a:ext cx="5074920" cy="461665"/>
          </a:xfrm>
          <a:prstGeom prst="round1Rect">
            <a:avLst/>
          </a:prstGeom>
          <a:solidFill>
            <a:srgbClr val="009B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(and what) is driving ISO 20022 adoption?</a:t>
            </a:r>
            <a:endParaRPr lang="en-US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BBB"/>
                </a:solidFill>
              </a:rPr>
              <a:t>New initiatives</a:t>
            </a:r>
          </a:p>
          <a:p>
            <a:pPr lvl="1"/>
            <a:r>
              <a:rPr lang="en-US" dirty="0"/>
              <a:t>Market </a:t>
            </a:r>
            <a:r>
              <a:rPr lang="en-US" dirty="0" smtClean="0"/>
              <a:t>infrastructures</a:t>
            </a:r>
          </a:p>
          <a:p>
            <a:pPr lvl="1"/>
            <a:r>
              <a:rPr lang="en-US" dirty="0" smtClean="0"/>
              <a:t>Global </a:t>
            </a:r>
            <a:r>
              <a:rPr lang="en-US" dirty="0" err="1" smtClean="0"/>
              <a:t>harmonisation</a:t>
            </a:r>
            <a:r>
              <a:rPr lang="en-US" dirty="0" smtClean="0"/>
              <a:t> &amp; regulation (</a:t>
            </a:r>
            <a:r>
              <a:rPr lang="en-US" dirty="0" err="1" smtClean="0"/>
              <a:t>eg</a:t>
            </a:r>
            <a:r>
              <a:rPr lang="en-US" dirty="0" smtClean="0"/>
              <a:t> SEPA in Europe)</a:t>
            </a:r>
          </a:p>
          <a:p>
            <a:pPr lvl="1"/>
            <a:r>
              <a:rPr lang="en-US" dirty="0" smtClean="0"/>
              <a:t>Automation in specific markets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the ‘funds’ market)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009BBB"/>
                </a:solidFill>
              </a:rPr>
              <a:t>New players</a:t>
            </a:r>
          </a:p>
          <a:p>
            <a:pPr lvl="1"/>
            <a:r>
              <a:rPr lang="en-US" dirty="0" smtClean="0"/>
              <a:t>Corporates, fund managers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9BBB"/>
                </a:solidFill>
              </a:rPr>
              <a:t>New technology</a:t>
            </a:r>
          </a:p>
          <a:p>
            <a:pPr lvl="1"/>
            <a:r>
              <a:rPr lang="en-US" dirty="0" smtClean="0"/>
              <a:t>XML, SOA, web services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CF0E2-5C92-4EB1-94ED-533CD0750997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2" descr="\\BE-FILE01\cvanes$\MyData\Sibos2010\WPLA_carkey_han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2865119"/>
            <a:ext cx="4632961" cy="56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984854"/>
            <a:ext cx="4806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From early adopters to ‘followers’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3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adopt ISO 20022?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229" y="1694815"/>
            <a:ext cx="7620000" cy="43402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9BBB"/>
                </a:solidFill>
              </a:rPr>
              <a:t>Drivers:</a:t>
            </a:r>
          </a:p>
          <a:p>
            <a:pPr lvl="1"/>
            <a:r>
              <a:rPr lang="en-US" sz="2800" dirty="0"/>
              <a:t>Harmonization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driven by regulation or innovation)</a:t>
            </a:r>
          </a:p>
          <a:p>
            <a:pPr lvl="1"/>
            <a:r>
              <a:rPr lang="en-US" sz="2800" dirty="0" smtClean="0"/>
              <a:t>Renewal </a:t>
            </a:r>
            <a:r>
              <a:rPr lang="en-US" sz="2800" dirty="0"/>
              <a:t>of legacy </a:t>
            </a:r>
            <a:r>
              <a:rPr lang="en-US" sz="2800" dirty="0" smtClean="0"/>
              <a:t>systems</a:t>
            </a:r>
          </a:p>
          <a:p>
            <a:pPr lvl="1"/>
            <a:r>
              <a:rPr lang="en-US" sz="2800" dirty="0" smtClean="0"/>
              <a:t>Further automation required</a:t>
            </a:r>
            <a:endParaRPr lang="en-US" sz="2800" dirty="0"/>
          </a:p>
          <a:p>
            <a:pPr lvl="1"/>
            <a:r>
              <a:rPr lang="en-US" sz="2800" dirty="0"/>
              <a:t>Creation of new </a:t>
            </a:r>
            <a:r>
              <a:rPr lang="en-US" sz="2800" dirty="0" smtClean="0"/>
              <a:t>services </a:t>
            </a:r>
          </a:p>
          <a:p>
            <a:pPr lvl="1"/>
            <a:r>
              <a:rPr lang="en-US" sz="2800" dirty="0" smtClean="0"/>
              <a:t>Interoperability with </a:t>
            </a:r>
            <a:br>
              <a:rPr lang="en-US" sz="2800" dirty="0" smtClean="0"/>
            </a:br>
            <a:r>
              <a:rPr lang="en-US" sz="2800" dirty="0" smtClean="0"/>
              <a:t>other systems/players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505FE-BCF9-495F-BA48-54AF962B4E57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0" name="Picture 2" descr="\\BE-FILE01\cvanes$\MyData\Sibos2010\WPLA_carfu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30" y="5060282"/>
            <a:ext cx="2942476" cy="19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BE-FILE01\cvanes$\MyData\Sibos2010\WPLA_car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6" y="2243042"/>
            <a:ext cx="2442444" cy="17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FT_template_20081204">
  <a:themeElements>
    <a:clrScheme name="SWIFT_PPT_Template_20080923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766A62"/>
      </a:accent1>
      <a:accent2>
        <a:srgbClr val="CC6633"/>
      </a:accent2>
      <a:accent3>
        <a:srgbClr val="FFFFFF"/>
      </a:accent3>
      <a:accent4>
        <a:srgbClr val="000000"/>
      </a:accent4>
      <a:accent5>
        <a:srgbClr val="BDB9B7"/>
      </a:accent5>
      <a:accent6>
        <a:srgbClr val="B95C2D"/>
      </a:accent6>
      <a:hlink>
        <a:srgbClr val="B5A300"/>
      </a:hlink>
      <a:folHlink>
        <a:srgbClr val="97233F"/>
      </a:folHlink>
    </a:clrScheme>
    <a:fontScheme name="SWIFT_PPT_Template_20080923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WIFT_PPT_Template_20080923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66A62"/>
        </a:accent1>
        <a:accent2>
          <a:srgbClr val="CC6633"/>
        </a:accent2>
        <a:accent3>
          <a:srgbClr val="FFFFFF"/>
        </a:accent3>
        <a:accent4>
          <a:srgbClr val="000000"/>
        </a:accent4>
        <a:accent5>
          <a:srgbClr val="BDB9B7"/>
        </a:accent5>
        <a:accent6>
          <a:srgbClr val="B95C2D"/>
        </a:accent6>
        <a:hlink>
          <a:srgbClr val="B5A300"/>
        </a:hlink>
        <a:folHlink>
          <a:srgbClr val="9723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type xmlns="79950fd8-114b-4125-bc89-6e0caf5999ad" xsi:nil="true"/>
    <Category xmlns="79950fd8-114b-4125-bc89-6e0caf5999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SWSDocument" ma:contentTypeID="0x0101004C9DECB2D12E4C3EA904DFA9AD5B1250003B0334B05424834BA44D5117EF25DD4F" ma:contentTypeVersion="2" ma:contentTypeDescription="PlanetSwift Workspace Document" ma:contentTypeScope="" ma:versionID="371ea0a68eb527e068da1d6739dbcf60">
  <xsd:schema xmlns:xsd="http://www.w3.org/2001/XMLSchema" xmlns:xs="http://www.w3.org/2001/XMLSchema" xmlns:p="http://schemas.microsoft.com/office/2006/metadata/properties" xmlns:ns1="http://schemas.microsoft.com/sharepoint/v3" xmlns:ns3="79950fd8-114b-4125-bc89-6e0caf5999ad" targetNamespace="http://schemas.microsoft.com/office/2006/metadata/properties" ma:root="true" ma:fieldsID="3c5aa5a86cd4e2d39818cfabe3047073" ns1:_="" ns3:_="">
    <xsd:import namespace="http://schemas.microsoft.com/sharepoint/v3"/>
    <xsd:import namespace="79950fd8-114b-4125-bc89-6e0caf5999ad"/>
    <xsd:element name="properties">
      <xsd:complexType>
        <xsd:sequence>
          <xsd:element name="documentManagement">
            <xsd:complexType>
              <xsd:all>
                <xsd:element ref="ns1:Discuss" minOccurs="0"/>
                <xsd:element ref="ns3:Category" minOccurs="0"/>
                <xsd:element ref="ns3: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iscuss" ma:index="8" nillable="true" ma:displayName="Discuss" ma:internalName="Discus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50fd8-114b-4125-bc89-6e0caf5999ad" elementFormDefault="qualified">
    <xsd:import namespace="http://schemas.microsoft.com/office/2006/documentManagement/types"/>
    <xsd:import namespace="http://schemas.microsoft.com/office/infopath/2007/PartnerControls"/>
    <xsd:element name="Category" ma:index="9" nillable="true" ma:displayName="Category" ma:list="{51fd23a1-f85a-49fd-96ee-6094035714ae}" ma:internalName="Category" ma:showField="Title">
      <xsd:simpleType>
        <xsd:restriction base="dms:Lookup"/>
      </xsd:simpleType>
    </xsd:element>
    <xsd:element name="Doc_x0020_type" ma:index="10" nillable="true" ma:displayName="Doc type" ma:list="{29dc51db-a2e6-48d0-aaf8-082636b2b52f}" ma:internalName="Doc_x0020_typ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5EE194-B156-4F87-B9B6-96987E454A3C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sharepoint/v3"/>
    <ds:schemaRef ds:uri="http://schemas.openxmlformats.org/package/2006/metadata/core-properties"/>
    <ds:schemaRef ds:uri="79950fd8-114b-4125-bc89-6e0caf5999ad"/>
  </ds:schemaRefs>
</ds:datastoreItem>
</file>

<file path=customXml/itemProps2.xml><?xml version="1.0" encoding="utf-8"?>
<ds:datastoreItem xmlns:ds="http://schemas.openxmlformats.org/officeDocument/2006/customXml" ds:itemID="{3947A97E-DB0D-4FD1-863D-9BF05AE45E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C49926-8B00-403F-86BA-02DC068E1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950fd8-114b-4125-bc89-6e0caf5999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571</Words>
  <Application>Microsoft Office PowerPoint</Application>
  <PresentationFormat>On-screen Show (4:3)</PresentationFormat>
  <Paragraphs>206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SWIFT_template_20081204</vt:lpstr>
      <vt:lpstr>ISO 20022 adoption</vt:lpstr>
      <vt:lpstr>ISO 20022: Connecting the dots</vt:lpstr>
      <vt:lpstr>ISO 20022: Where is it used?   </vt:lpstr>
      <vt:lpstr>ISO 20022 Adoption – Payments MI &amp; initiatives From discussion to implementation</vt:lpstr>
      <vt:lpstr>ISO 20022 Adoption – Securities MI &amp; Treasury MI – From discussion to implementation</vt:lpstr>
      <vt:lpstr>ISO 20022 Adoption – Funds (live traffic Jan-Oct 2012) </vt:lpstr>
      <vt:lpstr>ISO 20022 in the corporate-to-bank space</vt:lpstr>
      <vt:lpstr>Who (and what) is driving ISO 20022 adoption?</vt:lpstr>
      <vt:lpstr>When to adopt ISO 20022?</vt:lpstr>
      <vt:lpstr>Why adopt ISO 20022</vt:lpstr>
      <vt:lpstr>Why adopt ISO 20022 –  a global standard to meet local needs</vt:lpstr>
      <vt:lpstr>How to adopt ISO 20022 Managing diverging local implementations</vt:lpstr>
      <vt:lpstr>Questions?</vt:lpstr>
    </vt:vector>
  </TitlesOfParts>
  <Company>SWIFT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20022: Connecting the dots</dc:title>
  <dc:creator>VANES Chantal</dc:creator>
  <cp:lastModifiedBy>KECH Alexandre</cp:lastModifiedBy>
  <cp:revision>19</cp:revision>
  <dcterms:created xsi:type="dcterms:W3CDTF">2013-03-11T08:11:36Z</dcterms:created>
  <dcterms:modified xsi:type="dcterms:W3CDTF">2013-06-06T06:58:09Z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0x0101004C9DECB2D12E4C3EA904DFA9AD5B1250003B0334B05424834BA44D5117EF25DD4F</vt:lpwstr>
  </property>
</Properties>
</file>